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notesSlides/notesSlide3.xml" ContentType="application/vnd.openxmlformats-officedocument.presentationml.notesSlide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notesSlides/notesSlide4.xml" ContentType="application/vnd.openxmlformats-officedocument.presentationml.notesSlide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372" r:id="rId2"/>
    <p:sldId id="1439" r:id="rId3"/>
    <p:sldId id="1440" r:id="rId4"/>
    <p:sldId id="1441" r:id="rId5"/>
    <p:sldId id="1442" r:id="rId6"/>
    <p:sldId id="1443" r:id="rId7"/>
    <p:sldId id="1435" r:id="rId8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7:19:4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18065,'0'0'4693,"8"5"-4891,1 2 196,-1 0 0,1 1 1,-2 0-1,1 0 0,-1 1 0,0 0 1,-1 0-1,0 1 0,0-1 0,-1 1 0,5 13 1,0 4-942,0-1 0,5 30 1,-12-41-758,0 1 0,0 28 0,-3-18-2309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6:21:0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17457,'0'0'5850,"5"10"-6666,13 30 290,-3 1 0,-1 0 1,-2 1-1,-2 1 0,4 45 1,-5 47-6235,-10-126 3360,-3-7-1261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19532,'1'5'457,"0"0"0,0 0 0,0 0 1,0 0-1,-1-1 0,0 1 0,0 0 0,-1 8 0,1 14-21,0-25-425,1 4 1,-1-1 0,1 1 0,0-1 0,1 0 0,2 10 0,-3-15 0,-1 1-1,1 0 0,-1 0 1,1 0-1,-1 0 0,1-1 0,0 1 1,-1 0-1,1 0 0,0-1 0,-1 1 1,1-1-1,0 1 0,0-1 0,0 1 1,0-1-1,0 1 0,-1-1 0,1 0 1,0 1-1,0-1 0,0 0 0,0 0 1,0 0-1,0 0 0,0 1 1,0-2-1,0 1 0,0 0 0,0 0 1,0 0-1,0 0 0,0-1 0,0 1 1,0 0-1,0-1 0,0 1 0,-1 0 1,2-2-1,14-7 254,-1-2 0,-1 1 0,0-2 0,0 0 0,-1-1 0,14-17 0,-7 9 62,3-3-29,-9 11-657,-1 0 0,-1-2 0,20-27 0,-32 42 346,0 0 0,0 0 0,0-1 0,0 1 0,0 0 0,0 0 0,0 0-1,0 0 1,0 0 0,0 0 0,-1-1 0,1 1 0,0 0 0,0 0 0,0 0 0,0 0 0,0 0 0,0 0 0,0 0-1,0 0 1,0-1 0,-1 1 0,1 0 0,0 0 0,0 0 0,0 0 0,0 0 0,0 0 0,0 0 0,0 0-1,-1 0 1,1 0 0,0 0 0,0 0 0,0 0 0,0 0 0,0 0 0,-1 0 0,1 0 0,0 0 0,0 0 0,0 0-1,0 0 1,0 0 0,0 0 0,-1 0 0,1 0 0,0 0 0,0 0 0,0 1 0,0-1 0,0 0 0,0 0 0,0 0-1,-1 0 1,1 0 0,0 0 0,0 0 0,0 0 0,0 0 0,0 1 0,0-1 0,0 0 0,-12 8-581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139 384 17996,'13'-18'1125,"-7"9"-507,1-1 0,0 1 0,1 0 0,12-11 0,-22 45 2647,-18 36-2419,-38 78-1,24-61-805,11-25-84,5-15-451,3 2-1,-12 42 0,26-80 411,1-1-1,-1 0 0,1 1 1,0-1-1,-1 0 0,1 1 1,0-1-1,0 1 0,0-1 1,0 1-1,1-1 0,-1 3 1,1-4 22,-1 0-1,0 0 1,0 0 0,1 0 0,-1 0 0,0 0-1,1 0 1,-1 0 0,0 0 0,1 0 0,-1 0-1,0 0 1,1 0 0,-1 0 0,0 0 0,0 0 0,1 0-1,-1 0 1,0 0 0,1-1 0,-1 1 0,0 0-1,0 0 1,1 0 0,-1-1 0,0 1 0,0 0-1,0 0 1,1-1 0,-1 1 0,0 0 0,0 0-1,0-1 1,25-34-3636,-4-9-630,32-90-1,0-53 3995,-37 135 4238,-12 48-1165,-2 11-1522,-1 14-453,-1-21-704,3 75 734,24 126 0,-9-76-677,-15-102 0,0 43 0,-3-60-75,0 0 0,-1 1 0,0-1 0,0 0 0,0 1 0,-1-1 0,0 0 0,0 0 0,-1 0 0,0-1 0,-6 11 0,9-15-24,-1 0 0,0 0 0,1 0 0,-1 0 0,0 0 0,1 0 1,-1 0-1,0 0 0,0-1 0,0 1 0,0 0 0,0-1 0,0 1 0,0 0 0,0-1 1,0 1-1,0-1 0,0 1 0,-1-1 0,1 0 0,0 0 0,0 1 0,0-1 0,0 0 1,-1 0-1,1 0 0,0 0 0,0 0 0,0-1 0,-1 1 0,1 0 0,0 0 0,0-1 0,0 1 1,0-1-1,0 1 0,0-1 0,0 1 0,0-1 0,0 0 0,0 1 0,0-1 0,0 0 1,0 0-1,0 0 0,1 0 0,-2-1 0,-3-5 67,1 1 0,0-1 0,0 1 0,1-1 0,0 0 0,-4-10 0,3 3 24,1 0 0,0-1 0,0 1 0,1-1 0,1 0 0,1 1 0,0-1 0,1 0 0,0 1 0,1-1 0,1 1 0,5-16 0,-6 23-78,1 0 0,-1 0 0,1 0 0,1 0 0,-1 1 0,1-1 0,1 1 0,-1 0 0,1 0 0,0 1 0,0-1 0,1 1 0,-1 0 0,1 1 0,0-1 0,1 1 0,-1 0 0,1 1 0,-1 0 0,1 0 0,0 0 0,0 1 0,1 0 0,-1 0 0,10-1 0,-8 2-29,0 0 0,1 1 0,-1 0 1,0 1-1,0 0 0,0 0 1,0 1-1,0 0 0,0 1 1,0-1-1,14 8 0,-19-7-18,1 0 0,0 0 0,-1 0 0,0 0 0,0 1 0,0-1-1,0 1 1,0 0 0,-1 1 0,0-1 0,0 1 0,0-1 0,0 1-1,-1 0 1,1 0 0,-2 0 0,1 0 0,0 0 0,-1 1 0,2 10-1,-2-8-3,-1 1-1,0 0 1,0 0-1,-1-1 0,0 1 1,0 0-1,-1-1 1,0 1-1,-5 13 0,1-14 259,3-14-16,2-17 62,3-18-51,2 0 1,2 0 0,22-77-1,-28 118-235,0-1 1,1 0-1,-1 0 0,0 0 0,1 1 0,-1-1 0,1 0 0,-1 0 0,1 1 0,-1-1 0,1 0 0,0 1 0,-1-1 0,1 1 0,0-1 0,-1 1 0,1-1 0,0 1 0,0 0 0,-1-1 0,1 1 0,0 0 0,0-1 0,0 1 0,0 0 0,-1 0 0,1 0 0,0 0 0,2 0 0,27 7-97,-11-1 53,-5-5 40,1-1 0,-1 0 1,0 0-1,1-1 0,-1-1 0,0-1 0,0 0 0,0-1 0,0 0 0,-1-1 0,0 0 0,1-1 0,-2-1 0,1 0 0,-1-1 0,0 0 0,-1-1 0,12-11 0,-13 11 24,0-2 0,0 1 1,-1-1-1,0-1 0,-1 0 0,-1 0 0,0-1 0,6-14 0,-9 17 8,0 0 0,-1 0 0,-1 0 0,0 0 0,0-1-1,-1 1 1,0-1 0,-1 1 0,0-1 0,0 1 0,-4-17-1,4 25-18,-1 0-1,1 0 0,-1 0 1,1 0-1,-1 0 0,0 0 0,1 0 1,-1 0-1,0 0 0,0 0 0,-1 1 1,1-1-1,0 0 0,-1 1 0,1-1 1,-1 1-1,1-1 0,-1 1 0,1 0 1,-1-1-1,0 1 0,0 0 0,0 0 1,0 1-1,-4-3 0,4 3-1,-1 0 0,0 0 0,1 0 0,-1 0 0,0 1 0,1-1 0,-1 1 0,1-1 0,-1 1 0,1 0 1,-1 0-1,1 0 0,-1 0 0,1 1 0,0-1 0,0 1 0,-1-1 0,1 1 0,0 0 0,-2 2 0,-6 8-13,1-1 0,0 1 1,1 1-1,0-1 0,1 1 0,0 1 0,1-1 1,1 1-1,-5 18 0,4-9-10,1 1-1,0 0 1,2 0-1,0 47 0,3-65 15,1 0 0,-1 1 0,1-1 0,0 0 0,1 0 0,-1 0-1,1 0 1,0-1 0,1 1 0,-1 0 0,1-1 0,0 1 0,1-1-1,-1 0 1,7 6 0,-6-7 2,0 0-1,1-1 1,0 1-1,0-1 1,0 0-1,0 0 1,0-1-1,1 0 1,-1 0-1,1 0 1,0 0-1,-1-1 1,1 0 0,0 0-1,0-1 1,6 1-1,-2-2 0,0 1 0,0-2-1,1 1 1,-1-1 0,0-1-1,-1 0 1,1 0 0,0-1-1,-1 0 1,15-9 0,-17 9 15,0-1 1,0 1-1,-1-2 1,1 1 0,-1-1-1,-1 0 1,1 0-1,-1 0 1,0-1 0,0 0-1,-1 0 1,0 0-1,5-12 1,-8 16 5,0 0 1,-1 0-1,1 0 1,-1 0-1,1 0 0,-1-1 1,-1-4-1,1 8-13,0-1-1,0 1 1,0-1 0,0 1-1,0-1 1,0 1-1,0-1 1,0 1-1,0-1 1,0 1-1,0-1 1,-1 1 0,1 0-1,0-1 1,0 1-1,-1-1 1,1 1-1,0 0 1,0-1-1,-1 1 1,1 0 0,0-1-1,-1 1 1,1 0-1,-1-1 1,1 1-1,0 0 1,-1 0 0,1 0-1,-1-1 1,1 1-1,-1 0 1,1 0-1,-1 0 1,1 0-1,0 0 1,-1 0 0,1 0-1,-1 0 1,1 0-1,-1 0 1,1 0-1,-1 0 1,1 0-1,-1 0 1,1 0 0,-1 1-1,1-1 1,0 0-1,-1 0 1,1 0-1,-1 1 1,1-1-1,0 0 1,-1 1 0,0 0-3,0 0 0,0-1 0,1 1 0,-1 0 0,0-1 0,1 1-1,-1 0 1,0 0 0,1 0 0,-1 0 0,1 0 0,0 0 0,-1 0 0,1 0 0,0 0 0,-1 0 0,1 0 0,0 0 0,0 0 0,0 0 0,0 0 0,0 0 0,0 0 0,0 0 0,0 0 0,1 0 0,-1 0 0,0 0 0,1 0 0,-1 0 0,0-1 0,1 1 0,-1 0 0,1 0 0,0 1 0,1 1-7,0 0 1,0 1-1,0-1 0,0-1 1,1 1-1,-1 0 0,1 0 0,5 3 1,-2-3 2,0 0 0,0 0 1,1-1-1,-1 0 1,1 0-1,0 0 1,0-1-1,-1 0 1,1 0-1,0-1 1,0 0-1,0 0 1,0 0-1,0-1 1,0 0-1,-1-1 1,9-2-1,-4 1 10,0-1 0,0 0 0,-1-1 0,1 0 0,-1-1 0,0 0 0,-1 0 0,1-1 0,11-12 0,0-5 1,-20 23-8,-1 0 0,1 0 0,0 0-1,-1 0 1,1-1 0,-1 1 0,1 0 0,-1 0-1,1 0 1,-1-1 0,0 1 0,0 0-1,0-1 1,1 1 0,-1 0 0,0-1-1,-1 1 1,1 0 0,0-1 0,-1-1 0,1 2-2,0 1 1,-1-1 0,1 1 0,0-1 0,0 1 0,-1 0 0,1-1 0,-1 1 0,1-1 0,0 1 0,-1 0 0,1-1 0,-1 1 0,1 0-1,-1-1 1,1 1 0,-1 0 0,1 0 0,-1-1 0,1 1 0,-1 0 0,1 0 0,-1 0 0,1 0 0,-1 0 0,0 0 0,1 0 0,-2 0-1,-17 8-42,-13 19-12,26-20 53,0 0 1,1 0 0,-1 1 0,2-1 0,-1 1 0,1 0 0,-5 14 0,8-20 3,0-1 0,1 1 0,-1 0 0,1 0 0,-1 0 1,1 0-1,0 0 0,-1 0 0,1 0 0,0 0 0,0 0 1,1 0-1,-1 0 0,0 0 0,1 0 0,-1 0 0,1 0 0,0 0 1,-1 0-1,1-1 0,0 1 0,0 0 0,0 0 0,0-1 1,1 1-1,-1-1 0,0 1 0,1-1 0,-1 1 0,1-1 0,-1 0 1,1 0-1,0 0 0,-1 0 0,1 0 0,0 0 0,0 0 1,0 0-1,3 0 0,5 1 4,-1-1 0,0 0 1,1 0-1,-1-1 0,1 0 1,-1 0-1,0-1 0,1-1 1,-1 0-1,0 0 0,0 0 0,0-1 1,0-1-1,16-8 0,-5 2 11,0-2-1,-1 0 1,-1-2-1,0 0 0,17-17 1,-24 20 8,-1-1-1,0 0 1,13-20 0,-21 30-30,-2 7 6,-1 6-4,-2-1-24,0-1 1,1 0-1,-2 18 0,4-25 14,-1 0 0,1 0 1,0 0-1,0 0 0,0 0 0,0 0 0,1 0 0,-1 0 0,0 0 0,1 0 1,0 0-1,-1 0 0,1 0 0,0 0 0,0 0 0,0 0 0,0 0 0,0-1 1,0 1-1,1 0 0,-1-1 0,1 1 0,2 2 0,-2-4-4,-1 1 0,0-1 0,1 1 0,-1-1 0,1 0 1,-1 0-1,1 0 0,-1 1 0,1-1 0,-1 0 0,1-1 0,-1 1 0,1 0 0,-1 0 0,0-1 0,1 1 0,-1-1 0,1 1 0,-1-1 0,0 1 0,3-3 1,26-20-430,-14 7 166,-1-1 0,-1-1 1,0 0-1,-1-1 0,-1-1 1,-1 0-1,13-30 1,-4-1-756,25-104 1,-42 146 934,8-46-350,-11 52 436,1 0 0,-1-1 0,0 1-1,0 0 1,0-1 0,-1 1-1,1 0 1,-1-1 0,1 1 0,-1 0-1,0 0 1,0 0 0,-2-4 0,3 7 17,-1 0 0,1 0 0,0-1 0,0 1 0,-1 0 0,1-1 0,0 1 0,-1 0 1,1 0-1,0 0 0,-1-1 0,1 1 0,0 0 0,-1 0 0,1 0 0,0 0 0,-1 0 0,1 0 1,0 0-1,-1 0 0,1 0 0,-1 0 0,1 0 0,0 0 0,-1 0 0,1 0 0,-1 0 0,1 0 1,0 0-1,-1 0 0,1 0 0,0 0 0,-1 1 0,1-1 0,0 0 0,-1 0 0,1 0 1,0 1-1,-1-1 0,1 0 0,-1 1 0,-12 16 166,4 2 61,1 0 0,0 0 1,2 1-1,0-1 0,-4 32 1,4-11 353,-2 78 1,9-90-361,0-1 0,8 43 1,-7-60-194,0-1 0,1 1 1,0-1-1,0 0 0,1 0 0,1 0 1,-1 0-1,1 0 0,0-1 0,11 12 1,-15-19-33,0 1 0,0-1 1,0 0-1,0 0 1,0 0-1,1 0 0,-1 0 1,0 0-1,1 0 0,-1-1 1,0 1-1,1 0 0,-1-1 1,1 1-1,-1-1 1,1 1-1,-1-1 0,1 0 1,-1 0-1,1 1 0,0-1 1,-1 0-1,3-1 0,-3 1 0,0-1-1,0 0 1,0 0-1,0 1 0,0-1 1,-1 0-1,1 0 1,0 0-1,0 0 0,0 0 1,-1 0-1,1 0 1,-1 0-1,1 0 0,-1 0 1,1-1-1,-1 1 1,0 0-1,1 0 0,-1 0 1,0-1-1,0 1 1,0 0-1,0 0 0,0-1 1,0 1-1,0 0 1,-1-2-1,0-9-41,-1 0 0,-1 0 0,0 0 0,-1 0 0,0 1 0,-1-1 0,0 1 0,-12-19 0,2 8-137,0 0 0,-1 1 1,-21-19-1,31 32 55,-2 1 0,1 0 0,-1 1 0,0 0 0,0 0 0,-1 0 0,-14-6 0,22 14-133,4 4 170,6 5 23,-2-6 36,1 0 0,-1 0-1,1-1 1,0 0 0,0 0-1,0-1 1,11 3-1,-12-4 162,-1-1 0,1 1 0,0-1 0,0 0 0,-1-1-1,1 0 1,0 0 0,0 0 0,0-1 0,6-1 0,-11 2-107,-1-1 0,0 1 0,1-1 1,-1 0-1,0 1 0,0-1 0,1 0 1,-1 0-1,0 0 0,0 0 0,0 0 1,0 0-1,0 0 0,0 0 0,0 0 0,0-1 1,-1 1-1,1 0 0,0 0 0,-1-1 1,1 1-1,-1-1 0,0 1 0,1 0 1,-1-1-1,0 1 0,0-1 0,0-2 1,1-22 372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16796,'13'12'1208,"14"-1"-1552,1-4 328,13 2 288,0-2-24</inkml:trace>
  <inkml:trace contextRef="#ctx0" brushRef="#br0" timeOffset="1">598 222 15619,'-2'5'472,"0"-1"0,-1 0 0,0 0 0,0 0 0,0-1 1,0 1-1,0-1 0,-1 0 0,-7 6 0,-39 19 2289,46-26-2690,3-2-78,1 0 1,0 0-1,0 1 1,0-1 0,0 0-1,0 0 1,-1 0 0,1 0-1,0 0 1,0 0-1,0 0 1,0 1 0,0-1-1,0 0 1,-1 0-1,1 0 1,0 0 0,0 0-1,0 1 1,0-1-1,0 0 1,0 0 0,0 0-1,0 0 1,0 1 0,0-1-1,0 0 1,0 0-1,0 0 1,0 0 0,0 1-1,0-1 1,0 0-1,0 0 1,0 0 0,0 0-1,0 1 1,0-1-1,0 0 1,0 0 0,0 0-1,1 0 1,-1 1 0,0-1-1,0 0 1,0 0-1,0 0 1,0 0 0,0 0-1,1 0 1,-1 0-1,0 1 1,0-1 0,0 0-1,0 0 1,0 0-1,1 0 1,-1 0 0,0 0-1,13 6-134,-11-5 101,15 7-150,-4-3 149,0 1 0,0 0 0,-1 1-1,0 0 1,0 1 0,19 17 0,-30-25 54,0 1 1,0 0-1,0 0 0,-1 0 1,1 0-1,0 0 0,0 0 1,-1 0-1,1 0 1,-1 0-1,1 1 0,-1-1 1,0 0-1,1 0 0,-1 0 1,0 1-1,0-1 1,0 0-1,0 0 0,0 1 1,0-1-1,0 0 1,0 0-1,0 0 0,-1 1 1,1-1-1,0 0 0,-1 0 1,1 0-1,-1 0 1,1 1-1,-1-1 0,0 0 1,1 0-1,-1 0 1,0 0-1,0-1 0,0 1 1,0 0-1,0 0 0,-1 1 1,-4 2 50,-1 0 0,1 0 0,-1-1 0,1 0 0,-12 4 1,-17 4 36,-51 8 0,79-18-90,-39 8 17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19324,'2'72'2305,"-2"-38"-1252,9 66-1,-9-96-993,1-1 0,-1 0 0,1 0 0,0 0 0,0 0 0,1 0 0,-1 0 0,0 0 0,1 0 0,0-1 0,0 1 0,0 0 0,3 2 0,-3-3-20,-1-1 0,1 0 0,0 0 0,0 0 1,0 0-1,0 0 0,1 0 0,-1-1 0,0 1 0,0-1 0,0 1 0,0-1 0,1 0 0,-1 0 0,0 0 0,0 0 0,1 0 0,-1 0 0,4-2 0,6-1 81,-1 0 0,1-2 0,-1 1 0,0-1 0,-1-1 0,14-8 0,60-50 491,-36 27-380,-43 33-220,0 0-14,1 0 0,0 0 0,-1 1 0,1-1-1,12-3 1,-17 6 0,0 1-1,0 0 0,0 0 0,0-1 0,0 1 1,0 0-1,0 0 0,0 0 0,1 0 1,-1 1-1,0-1 0,0 0 0,0 0 0,0 0 1,0 1-1,0-1 0,0 1 0,1 0 1,-1 0-4,0 0 1,0 0-1,0 0 1,0 0-1,0 1 1,0-1-1,0 0 1,-1 1 0,1-1-1,0 1 1,-1-1-1,1 1 1,-1-1-1,1 1 1,-1 2-1,3 45-94,-3-40 81,0 0 0,1 0 1,-1-1-1,2 1 0,-1 0 0,5 11 0,-6-19 19,0 0-1,0-1 1,1 1-1,-1 0 1,0-1-1,1 1 1,-1-1-1,1 1 1,-1-1-1,0 1 0,1-1 1,0 1-1,-1-1 1,1 1-1,-1-1 1,1 0-1,-1 1 1,1-1-1,0 0 1,-1 1-1,1-1 1,0 0-1,-1 0 1,1 0-1,1 1 0,-1-1 1,1-1 0,0 1-1,-1 0 1,1 0-1,-1-1 1,1 1-1,-1-1 1,1 0-1,-1 1 1,1-1-1,0-1 1,6-3-3,0-1 0,-1 0 0,8-8 0,-10 10-3,23-26 3,-19 20 11,0 1 1,0 0-1,0 0 0,1 1 0,1 1 1,10-8-1,-20 15-41,1 0 0,-1-1 0,0 1 0,0-1 0,0 1 0,0 0 0,1 0 0,-1 0 0,0 0-1,0 0 1,0 0 0,1 0 0,-1 0 0,0 0 0,0 1 0,0-1 0,0 0 0,1 1 0,-1-1 0,0 1 0,0-1 0,0 1 0,0 0 0,2 1 0,21 25-2119,-5-6 1067,-3-11 415,5-3-203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164 194 16804,'-5'0'199,"1"0"1,0 0 0,-1 1 0,1-1-1,-1 1 1,1 0 0,0 0 0,0 0-1,-1 1 1,1 0 0,0-1 0,0 2-1,1-1 1,-1 0 0,0 1 0,-4 3-1,-4 4 371,1 0-1,-1 1 0,-12 15 1,20-20-362,-1-1-1,2 1 1,-1 0 0,0 0-1,-3 9 1,7-14-185,-1 0 0,1 0 1,0 0-1,-1 0 0,1-1 0,0 1 0,0 0 0,-1 0 0,1 0 0,0 0 0,0 0 1,0 0-1,0 0 0,1 0 0,-1 0 0,0-1 0,0 1 0,0 0 0,1 0 1,-1 0-1,0 0 0,1 0 0,-1-1 0,1 1 0,-1 0 0,1 0 0,-1-1 0,1 1 1,0 0-1,-1-1 0,1 1 0,0 0 0,-1-1 0,1 1 0,0-1 0,0 1 1,0-1-1,0 0 0,-1 1 0,1-1 0,0 0 0,0 0 0,0 1 0,0-1 0,0 0 1,0 0-1,0 0 0,0 0 0,-1 0 0,1 0 0,2-1 0,14 0-25,0-1-1,1 0 0,-2-2 1,23-6-1,4-1-169,-27 7 79,4-1-147,-1 1-1,1 0 1,0 2 0,0 0-1,35 2 1,-53 0 188,1 1 0,-1-1 0,0 1 0,0 0 0,0 0 1,1-1-1,-1 1 0,0 1 0,0-1 0,0 0 0,3 3 0,-5-4 49,0 0 0,1 0 0,-1 0 0,0 0 0,1 0 0,-1 0 0,0 0 0,1 0 0,-1 0 0,1 0 0,-1 0 0,0 0 0,1 0 0,-1-1 0,0 1 0,1 0 0,-1 0 0,0 0 0,1 0 0,-1-1 0,0 1 0,0 0 0,1 0 0,-1-1 0,0 1 0,0 0 0,1 0 0,-1-1 0,0 1 0,0 0 0,0-1 0,1 1 0,-1 0 0,0-1 1,0 1-1,0 0 0,0-1 0,0 0 0,7-17 3,-7 16-12,48-168-1558,-31 105 1300,-3 15-68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 12275,'9'-3'3886,"-10"9"-753,-3 9-3303,-15 72 489,-13 78 526,28-138-562,1 1 0,2 0 0,4 52 1,-3-77-241,1-1 1,-1 0-1,0 1 1,1-1-1,-1 1 1,1-1-1,0 0 1,0 0-1,0 1 1,0-1-1,0 0 1,0 0-1,1 0 1,-1 0-1,1 0 1,-1 0-1,1-1 1,0 1-1,2 1 1,-2-2-3,0 0 0,0 0 1,0-1-1,0 1 0,0-1 0,1 0 0,-1 1 0,0-1 1,0 0-1,0 0 0,0 0 0,1-1 0,-1 1 1,0 0-1,0-1 0,0 0 0,0 1 0,0-1 0,0 0 1,0 0-1,3-2 0,7-4 96,0-1 1,0-1-1,-1 0 0,0-1 0,0 0 1,-1 0-1,0-1 0,11-18 1,6-10 199,26-53 0,-36 57-459,17-49 1,-33 80-900,-3 6 232,-6 11-274,-11 22-276,16-29 1183,-55 135-1859,52-122 1943,1-1-1,0 1 1,2 1-1,0-1 1,0 36 0,3-51 70,0 1 0,0-1 1,1 0-1,0 0 0,0 0 1,0 0-1,0 0 0,0 0 1,1 0-1,0-1 0,0 1 1,0 0-1,0-1 0,1 1 1,3 4-1,-4-7 16,-1 0-1,1 0 1,0 0-1,0 0 1,-1 0 0,1 0-1,0 0 1,0 0-1,0-1 1,0 1 0,0-1-1,0 1 1,0-1-1,0 0 1,0 0 0,0 0-1,0 0 1,0 0-1,0 0 1,0-1 0,0 1-1,0-1 1,0 1 0,0-1-1,0 0 1,0 0-1,-1 0 1,1 0 0,0 0-1,-1 0 1,1 0-1,0 0 1,1-3 0,22-20 64,1-8 29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18780,'-6'14'458,"1"0"-1,1 1 1,0-1 0,1 1-1,1 0 1,0 0 0,1 29-1,3 3 244,9 55-1,4-15-384,-7-45-798,-2 1 0,1 48 0,-6-90 399,-1 0 1,0 0-1,0 1 1,0-1-1,0 0 1,-1 0 0,1 0-1,0 1 1,0-1-1,-1 0 1,1 0 0,-1 0-1,1 0 1,-2 2-1,2-3 37,0 0-1,0 0 1,-1 0 0,1 0-1,0 0 1,-1 1-1,1-1 1,0 0 0,0 0-1,-1 0 1,1 0-1,0 0 1,-1 0-1,1 0 1,0 0 0,-1 0-1,1 0 1,0 0-1,-1 0 1,1 0 0,0 0-1,0-1 1,-1 1-1,1 0 1,0 0-1,-1 0 1,1 0 0,0-1-1,0 1 1,-1 0-1,1 0 1,0-1 0,-3-1-173,0-1 0,0 0 0,1 0 0,-1-1 1,1 1-1,-2-4 0,-47-95 1711,46 90-720,1 0 1,0 0 0,0-1-1,1 1 1,1-1-1,-1-21 1,3 32-723,0 0 1,0 1-1,0-1 0,0 1 1,1-1-1,-1 1 0,1-1 1,-1 1-1,1 0 0,-1-1 1,1 1-1,0-1 0,0 1 1,-1 0-1,1 0 0,0-1 1,0 1-1,1 0 0,-1 0 1,0 0-1,0 0 0,0 0 1,1 1-1,-1-1 0,3-1 1,3-1-216,1 1 0,-1 0 0,1 0 0,9-1 0,13-3 28,0-4-205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266 240 16772,'1'-2'245,"0"1"1,0-1 0,0 0 0,-1 0 0,1 0-1,-1 0 1,1 0 0,-1-1 0,0 1 0,0 0-1,0 0 1,0 0 0,0 0 0,-1-3 0,1 4-169,0 1 1,0-1 0,-1 1 0,1-1 0,0 1-1,0-1 1,-1 1 0,1-1 0,-1 1 0,1 0-1,0-1 1,-1 1 0,1 0 0,-1-1 0,1 1-1,-1 0 1,1 0 0,-1-1 0,1 1 0,-1 0-1,0 0 1,-1-1 56,0 1 0,0 0 0,1 0 0,-1 0-1,0 0 1,0 1 0,1-1 0,-1 0 0,0 1 0,-2 0-1,-8 4 147,0 1 0,1 0 0,-1 1-1,1 0 1,-20 17 0,-47 49-109,70-65-167,-35 39 12,40-44-25,1 1 0,0-1 0,0 0-1,0 1 1,0-1 0,0 1 0,1 0-1,0-1 1,-1 1 0,2 0 0,-1 0-1,0 0 1,0 5 0,2-8 0,-1 0 0,0 0 0,0 0 0,1 0 0,-1 0 0,0 0 0,1-1 0,-1 1 0,1 0 0,-1 0 1,1 0-1,-1 0 0,1-1 0,0 1 0,0 0 0,-1 0 0,1-1 0,0 1 0,0-1 0,0 1 0,-1-1 0,1 1 0,0-1 0,0 1 1,0-1-1,0 0 0,0 1 0,0-1 0,2 0 0,36 3-283,-26-3 192,-3 0 53,0 1 0,0 0 0,0 1 1,0 0-1,0 1 0,-1 0 1,1 0-1,-1 1 0,0 0 0,0 1 1,0 0-1,0 0 0,-1 1 1,0 0-1,0 0 0,0 1 0,-1 0 1,0 1-1,-1-1 0,0 1 1,0 1-1,0-1 0,-1 1 0,0 0 1,-1 0-1,0 0 0,0 1 0,-1-1 1,-1 1-1,3 11 0,-2 0 144,-1 0 0,-1-1-1,0 1 1,-2 0 0,0 0 0,-1 0-1,-2-1 1,0 1 0,-1-1 0,-1 0-1,0 0 1,-2-1 0,-1 0-1,0 0 1,-1-1 0,-14 20 0,21-34-9,0-1 1,0 1 0,0-1-1,0 0 1,-1 0 0,1 0 0,-1 0-1,1-1 1,-9 5 0,11-7-65,-1 1 1,1-1 0,0 0 0,-1 0 0,1 1-1,0-1 1,-1 0 0,1 0 0,0 0-1,-1 0 1,1-1 0,0 1 0,-1 0-1,1 0 1,0-1 0,-1 1 0,1-1-1,0 1 1,0-1 0,-1 0 0,1 1-1,0-1 1,0 0 0,0 0 0,0 0-1,0 0 1,0 0 0,0 0 0,0 0-1,1 0 1,-1 0 0,0 0 0,1-1-1,-1 1 1,0 0 0,0-2 0,-2-7-26,0 1 0,0 0 1,1-1-1,0 1 0,0-1 0,1 0 1,1 1-1,-1-1 0,2 0 1,-1 0-1,3-11 0,2-4-95,0 1-1,1 0 1,13-31-1,-2 17-23,1 0 0,2 2 0,38-54 0,88-94 4,-38 51 101,-84 102 12,45-63 3,-64 85 0,1 0 0,-1-1 1,0 1-1,-1-1 0,-1 0 0,1-1 1,3-19-1,-7 29 0,0-1 0,1 1 0,-1 0 0,0 0 0,0 0-1,0 0 1,0-1 0,0 1 0,0 0 0,-1 0 0,1 0 0,0 0 0,0-1 0,-1 1 0,1 0 0,-1 0 0,1 0 0,-1 0 0,0 0 0,1 0 0,-1 0 0,0 0 0,1 0 0,-1 1-1,0-1 1,0 0 0,0 0 0,0 1 0,0-1 0,0 0 0,0 1 0,0-1 0,0 1 0,0-1 0,0 1 0,-1 0 0,1-1 0,0 1 0,0 0 0,0 0 0,-1 0 0,1 0-1,0 0 1,0 0 0,0 0 0,0 0 0,-1 1 0,-1 0 0,-4 0-1,0 1-1,1 0 1,-1 0 0,1 0-1,-1 1 1,1 0 0,-7 4 0,-1 4-9,0 0 0,0 1 1,1 1-1,1 0 1,0 0-1,1 1 1,0 0-1,-11 21 1,14-22-4,1 1 1,1 0 0,0 0 0,0 1 0,2-1-1,0 1 1,0 0 0,2 0 0,-3 31-1,5-40 12,1 0-1,-1 0 0,1 1 0,0-1 0,0-1 0,1 1 0,0 0 0,0 0 1,0-1-1,1 1 0,0-1 0,0 1 0,0-1 0,0 0 0,1 0 1,0-1-1,0 1 0,0-1 0,1 0 0,0 0 0,9 6 0,-7-6 3,0-1-1,0 1 0,1-2 1,-1 1-1,1-1 0,-1 0 0,1-1 1,0 1-1,0-1 0,0-1 1,0 0-1,-1 0 0,1-1 1,0 1-1,0-2 0,12-2 0,-7-1 15,0 0-1,0 0 1,0-1-1,-1-1 1,0 0-1,0 0 0,-1-2 1,0 1-1,0-1 1,-1-1-1,0 0 1,-1 0-1,0-1 0,0 0 1,-1-1-1,-1 0 1,0 0-1,-1 0 1,0-1-1,-1 0 0,5-16 1,-7 15 20,-6 20 1,-8 26-8,6-14-30,2 0 0,0 1 1,1-1-1,1 1 1,2 28-1,-1-45 7,0 0 0,0-1 0,0 1 0,0-1 0,0 1 0,1 0 0,-1-1 0,1 1 0,-1-1 0,1 1 0,0-1 0,0 1 0,0-1 0,-1 0 0,1 1 0,0-1 0,1 0 0,-1 0 0,0 0 1,0 0-1,0 0 0,2 1 0,-1-1 3,0-1-1,-1 1 1,1-1 0,0 0 0,0 0 0,-1 0 0,1 0 0,0 0 0,0 0 0,-1 0 0,1-1 0,0 1 0,-1-1 0,1 1 0,0-1 0,-1 0 0,1 1 0,-1-1 0,1 0 0,2-2 0,5-4 28,-1 1 0,0-1 0,0-1 0,0 0 0,-1 0 0,7-11 0,36-59 148,-27 41-196,-18 29-17,10-12-138,-15 19 164,1 1 0,-1 0 0,0 0 0,0 0 0,0 0 0,0 0 0,1 0 1,-1 0-1,0 1 0,0-1 0,0 0 0,0 0 0,1 0 0,-1 0 0,0 0 0,0 0 0,0 0 0,0 0 0,1 0 0,-1 0 0,0 0 0,0 1 1,0-1-1,0 0 0,0 0 0,0 0 0,0 0 0,1 0 0,-1 1 0,0-1 0,0 0 0,0 0 0,0 0 0,0 0 0,0 1 0,0-1 0,0 0 1,0 0-1,0 0 0,0 0 0,0 1 0,0-1 0,0 0 0,0 0 0,0 0 0,0 0 0,0 1 0,0-1 0,0 0 0,0 0 0,-1 0 0,2 13-55,-4 20-98,1-17 47,0 0 0,1 0 0,1 0 0,1 0 0,3 19-1,-4-34 42,1 1 0,-1 0 0,1 0 0,0 0-1,-1 0 1,1 0 0,0-1 0,0 1 0,0 0-1,0-1 1,0 1 0,1-1 0,1 4 0,-2-5 30,0 0 0,0 1 0,-1-1 0,1 0 1,0 1-1,0-1 0,-1 0 0,1 0 1,0 1-1,0-1 0,0 0 0,0 0 1,-1 0-1,1 0 0,0 0 0,0 0 0,0-1 1,-1 1-1,1 0 0,0 0 0,0 0 1,1-1-1,1-1-51,1-1 0,-1 1 0,1-1 0,-1 0 0,0 1-1,0-1 1,0-1 0,-1 1 0,1 0 0,3-7 0,12-20-528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 16964,'-5'-7'1312,"1"10"-1216,3 5-328,2 5 760,5 4-96,8 3-432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138 486 15627,'-2'1'124,"-21"19"976,1 0 1,-25 30-1,42-44-927,1-1 0,-1 1 0,1 0 0,1 1 0,-1-1 0,1 1 0,0 0 0,0-1 0,1 1 0,0 1 0,0-1 1,1 0-1,0 0 0,0 0 0,0 8 0,1-13-141,0 0 1,1 1 0,-1-1-1,0 0 1,1 0 0,0 0-1,-1 0 1,1 0 0,0-1 0,0 1-1,0 0 1,0 0 0,0 0-1,0-1 1,1 1 0,-1 0-1,1-1 1,-1 0 0,1 1-1,-1-1 1,1 0 0,0 0-1,-1 1 1,1-1 0,0-1-1,0 1 1,0 0 0,0 0 0,0-1-1,0 1 1,0-1 0,0 0-1,0 1 1,0-1 0,5 0-1,-1-1-27,1 1 0,0-1 0,-1 0 1,1 0-1,-1-1 0,1 0 0,-1 0 0,0-1 0,0 1 0,10-7 0,0-3 11,-1 0 0,0-1 0,0 0 1,-2-1-1,0-1 0,19-26 0,58-108 194,-67 105-179,-1-1 1,-2-1-1,-2-1 1,18-73-1,-34 111-33,0-1 1,-1 0-1,0 0 1,-1 1-1,0-1 0,0 0 1,-1 0-1,-3-14 0,4 21-1,-1 1 1,0 0-1,0-1 0,0 1 0,0 0 0,0 0 0,0 0 0,-1 0 0,1 0 0,0 0 0,-1 0 0,0 1 0,0-1 0,1 0 0,-1 1 1,-3-2-1,2 2 2,0 0-1,0 0 1,1 0 0,-1 0 0,0 1 0,0-1 0,0 1 0,-1 0 0,1 0 0,0 0 0,0 0 0,0 1 0,0-1 0,0 1 0,0 0-1,-3 1 1,-3 1 8,0 1-1,0 0 1,1 1-1,0 0 0,0 0 1,0 1-1,1 0 0,0 0 1,-11 12-1,10-9-21,0 0-1,1 1 0,0 0 1,1 0-1,0 1 0,0 0 1,-5 14-1,10-21-28,0 1 1,-1 0-1,2-1 1,-1 1-1,0 0 0,1 0 1,0-1-1,0 1 0,0 0 1,1 0-1,0-1 1,0 1-1,0 0 0,0-1 1,1 1-1,0-1 0,4 9 1,3 1-163,0-1-1,1-1 1,0 0 0,13 12 0,17 19-206,-28-27 315,0 1 0,-1 0 0,-1 1 0,12 27 1,-18-38 79,-1 0 0,-1 1 0,0-1 1,0 1-1,0-1 0,-1 1 0,0 0 1,-1 0-1,1-1 0,-1 1 1,-1 0-1,0 0 0,0-1 0,-3 13 1,-8 0-22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 19556,'0'0'38,"0"-1"0,0 1-1,0 0 1,0 0 0,0-1 0,0 1-1,0 0 1,0 0 0,0 0 0,0-1-1,-1 1 1,1 0 0,0 0 0,0-1-1,0 1 1,0 0 0,0 0 0,-1 0-1,1-1 1,0 1 0,0 0 0,0 0-1,0 0 1,-1 0 0,1 0 0,0-1-1,0 1 1,-1 0 0,1 0 0,0 0-1,0 0 1,-1 0 0,1 0 0,0 0-1,0 0 1,0 0 0,-1 0 0,1 0-1,0 0 1,0 0 0,-1 0 0,1 0-1,0 0 1,0 0 0,-1 0 0,1 0-1,0 0 1,0 0 0,-1 1 0,1-1-1,0 0 1,0 0 0,0 0 0,-1 0-1,1 0 1,0 1 0,0-1 0,0 0 0,-17 14 365,5 2-37,1 0 0,0 1-1,1 1 1,1-1-1,-13 36 1,17-39-362,0 0 0,2 1 1,0-1-1,0 1 0,1-1 1,1 1-1,1 0 1,1 25-1,0-37-4,-1 0 0,1 0 0,0 0 0,0 0 0,0 0 1,0-1-1,0 1 0,0 0 0,1 0 0,-1-1 0,1 1 0,0-1 0,0 1 1,2 1-1,-2-2-1,0-1 1,0 0 0,0 1 0,0-1 0,0 0-1,0 0 1,0-1 0,0 1 0,0 0-1,1-1 1,-1 1 0,0-1 0,0 0 0,1 1-1,-1-1 1,0 0 0,0-1 0,1 1-1,2-1 1,31-12-98,-31 10-6,1 1 0,-1 0-1,1 0 1,-1 0 0,1 1 0,11-2 0,-16 3 71,1 0-1,-1 0 1,1 1 0,-1-1 0,1 0 0,-1 1-1,1 0 1,-1-1 0,1 1 0,-1 0 0,0-1-1,1 1 1,-1 0 0,0 0 0,0 0 0,0 0-1,0 0 1,0 0 0,0 1 0,0-1 0,0 0-1,0 0 1,0 1 0,-1-1 0,1 1 0,0-1-1,-1 0 1,1 1 0,-1-1 0,0 1 0,1 1-1,1 9-100,0-1-1,-1 0 0,0 1 0,0-1 0,-2 16 0,-10 59-26,4-46 450,-1-1 1,-3 0 0,0-1 0,-3 0-1,-1-1 1,-2 0 0,-25 39-1,37-69-138,0 0-1,0 0 1,0-1-1,-13 10 1,17-15-126,0 0-1,0 0 1,-1 0 0,1 0 0,0 0 0,-1-1 0,1 1 0,-1 0 0,1-1-1,-1 1 1,1-1 0,-1 0 0,-2 1 0,3-1-18,0-1-1,0 1 1,0 0 0,0-1 0,0 1-1,0 0 1,0-1 0,0 1-1,1-1 1,-1 1 0,0-1-1,0 0 1,1 1 0,-1-1 0,0 0-1,1 1 1,-1-1 0,1 0-1,-1 0 1,1 0 0,-1 1 0,1-1-1,-1 0 1,1 0 0,-1-1-1,0-3-38,-1 0-1,1 0 1,0-1-1,1 1 0,-1 0 1,1-1-1,0 1 1,0 0-1,2-9 0,12-49-429,-13 58 422,12-36-264,1 2 0,2-1 0,2 2 0,43-71-1,114-132-260,-127 178 535,-26 35 34,4-5 71,31-54-1,-48 66 32,-9 21-103,0 0 0,0-1-1,0 1 1,0 0 0,0 0 0,0 0 0,0 0 0,0 0 0,0-1-1,0 1 1,0 0 0,-1 0 0,1 0 0,0 0 0,0 0-1,0 0 1,0-1 0,0 1 0,0 0 0,0 0 0,-1 0 0,1 0-1,0 0 1,0 0 0,0 0 0,0 0 0,0 0 0,-1 0-1,1 0 1,0 0 0,0 0 0,0 0 0,0 0 0,0 0 0,-1 0-1,1 0 1,0 0 0,0 0 0,0 0 0,0 0 0,-1 0-1,1 0 1,0 0 0,0 0 0,0 0 0,0 0 0,0 0 0,0 0-1,-1 0 1,1 0 0,0 1 0,0-1 0,0 0 0,0 0-1,0 0 1,-5 3 42,0 1 0,1-1 0,0 1 0,0 0 0,-5 5 0,-11 15 151,2 0 1,0 2-1,-15 29 1,26-42-108,1 0-1,0 1 1,1-1 0,1 1-1,0 0 1,1 0 0,0 0 0,-1 27-1,3-38-108,1 0 1,1 0-1,-1 1 0,0-1 1,1 0-1,-1 0 0,1 0 0,0 0 1,0 0-1,0 0 0,0 0 0,1 0 1,-1-1-1,1 1 0,0 0 1,0-1-1,0 1 0,0-1 0,0 0 1,0 0-1,1 0 0,-1 0 0,1 0 1,-1 0-1,1-1 0,0 1 1,0-1-1,-1 1 0,1-1 0,0 0 1,0 0-1,0-1 0,1 1 0,-1-1 1,4 1-1,4-1-113,0 1 0,0-2 0,1 0-1,-1 0 1,0-1 0,-1 0 0,1-1 0,21-8 0,25-18-319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14683,'15'9'1640,"-2"-1"-1103,2-1-505,1-1 736,1-2-304,2-2-32,0-4-456</inkml:trace>
  <inkml:trace contextRef="#ctx0" brushRef="#br0" timeOffset="1">291 1 17316,'-3'1'135,"-1"1"-1,1 0 1,0 1 0,0-1 0,0 0 0,0 1 0,0 0 0,1 0-1,-1 0 1,1 0 0,0 0 0,0 0 0,0 1 0,0-1 0,0 1-1,1-1 1,-1 1 0,1 0 0,0-1 0,0 1 0,1 0 0,-1 0-1,1 0 1,0 7 0,0-11-127,0 1 1,0 0-1,0 0 0,0-1 1,0 1-1,1 0 0,-1 0 1,0-1-1,0 1 0,1 0 1,-1-1-1,0 1 0,1 0 1,-1-1-1,1 1 0,-1-1 1,1 1-1,-1-1 1,1 1-1,-1-1 0,1 1 1,0-1-1,-1 1 0,1-1 1,0 1-1,1-1 28,0 1 0,0-1-1,0 1 1,0-1 0,0 0 0,0 0 0,0 0 0,0 0 0,3 0-1,4-2 159,1 0-1,-1-1 0,9-3 1,-16 5-157,34-14 602,-29 10-510,1 2 1,0-1 0,0 1-1,0 0 1,0 0-1,0 1 1,1 1-1,-1-1 1,1 1-1,-1 0 1,10 1 0,-17 1-212,1-1 1,-1 1 0,0-1 0,1 1 0,-1 0 0,1 0 0,-1-1 0,0 1 0,0 0 0,0 0 0,1 0 0,-1 1 0,0-1 0,0 0 0,-1 0-1,1 0 1,0 1 0,0-1 0,0 1 0,-1-1 0,1 0 0,-1 1 0,1-1 0,-1 3 0,2 1-753,-1-5 732,-1 0 0,0 1 0,0-1 0,0 0 0,1 0 0,-1 0 0,0 0 0,0 0 0,1 0 1,-1 0-1,0 0 0,1 0 0,-1 0 0,0 0 0,0 0 0,1 0 0,-1 0 0,0 0 0,0 0 0,1 0 0,-1 0 0,0 0 0,0 0 0,1 0 0,-1 0 1,0 0-1,0 0 0,1-1 0,-1 1 0,0 0 0,0 0 0,0 0 0,1 0 0,-1-1 0,0 1 0,0 0 0,0 0 0,0 0 0,1-1 0,-1 1 0,0-1 0,12-11-275,-10 9-153,12-11-436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51 148 16636,'-7'10'370,"1"-1"0,0 1 1,0 0-1,1 1 0,1-1 0,-5 16 1,7-20-219,0 0 0,1-1 0,0 1 0,0 0 0,1 0 0,-1 0 0,1 0 0,1 0 0,-1 0 0,1 0 0,0 0 0,0 0 1,4 10-1,-4-14-114,1 1 1,0-1-1,-1 1 1,1-1-1,0 1 1,0-1-1,0 0 1,1 0-1,-1 0 1,1 0 0,-1-1-1,1 1 1,-1-1-1,1 1 1,0-1-1,0 0 1,-1 0-1,1 0 1,0 0-1,0-1 1,0 1 0,0-1-1,0 1 1,0-1-1,1 0 1,-1-1-1,6 0 1,0 0-24,1-1-1,0 0 1,-1-1 0,1 0 0,-1 0 0,0-1-1,11-6 1,-2-1 5,-1 0 0,0-1 0,-1-1 0,0-1 0,-2 0 0,1-1 0,-2 0 0,0-1 0,0-1 0,-2 0 0,15-28 0,-20 26-28,-6 19 8,0 0 0,0 0-1,0 0 1,0 0 0,0 0-1,0 0 1,-1 0 0,1 0 0,0 0-1,0 0 1,0 0 0,0 0-1,0 0 1,0 0 0,0 0-1,-1 0 1,1 0 0,0 0 0,0 0-1,0 0 1,0 0 0,0 0-1,0 0 1,0 0 0,0 0-1,-1-1 1,1 1 0,0 0 0,0 0-1,0 0 1,0 0 0,0 0-1,0 0 1,0 0 0,0 0-1,0 0 1,0 0 0,0-1 0,0 1-1,0 0 1,0 0 0,-1 0-1,1 0 1,0 0 0,0 0-1,0 0 1,0 0 0,0-1 0,0 1-1,0 0 1,0 0 0,0 0-1,0 0 1,1 0 0,-1 0-1,0 0 1,0-1 0,0 1 0,0 0-1,0 0 1,0 0 0,0 0-1,0 0 1,0 0 0,0 0-1,0 0 1,-7 7 8,-4 10 131,0 1 1,1 0-1,0 1 0,2 0 0,0 0 0,1 1 0,1-1 1,1 2-1,1-1 0,-2 25 0,6-41-70,0-1 0,-1 1-1,2-1 1,-1 0 0,0 1-1,1-1 1,-1 1 0,1-1 0,0 0-1,0 1 1,0-1 0,1 0-1,-1 0 1,4 6 0,-3-8-26,0 1 1,-1-1-1,1 0 1,0 1-1,0-1 1,0 0-1,0 0 0,0 0 1,0 0-1,0 0 1,0-1-1,0 1 1,1-1-1,-1 1 1,0-1-1,0 0 1,1 0-1,-1 0 1,0 0-1,0 0 1,1 0-1,-1-1 0,3 0 1,5-2 41,-1 0 0,1 0 0,-1-1 1,0 0-1,0-1 0,0 0 0,-1 0 0,0-1 0,0 0 1,10-11-1,3-2 39,-2-2 0,24-34 1,-25 28-263,-1-2 0,-1 0 0,16-43 1,-37 87 137,1 0 0,0 0 0,1 1 0,1-1 0,0 1 1,1-1-1,1 1 0,0 0 0,5 30 0,-4-43 16,-1 0 0,1 0 1,0-1-1,-1 1 0,1 0 0,0-1 0,1 1 1,-1-1-1,0 1 0,1-1 0,0 0 0,-1 1 0,1-1 1,0 0-1,0 0 0,0 0 0,0-1 0,0 1 1,3 1-1,-3-2-1,1 0 1,-1 0 0,0-1-1,0 1 1,0-1 0,1 0-1,-1 0 1,0 0 0,1 0-1,-1 0 1,0 0 0,0-1-1,1 1 1,-1-1-1,0 1 1,0-1 0,0 0-1,0 0 1,0 0 0,0 0-1,0 0 1,0 0 0,0-1-1,2-1 1,7-7 35,0 1 0,-1-2 0,-1 1 0,0-2-1,0 1 1,-1-1 0,-1 0 0,0-1 0,6-13 0,-5 7-9,-1-1-1,0 0 1,-2 0 0,0 0-1,3-34 1,-7 23 33,-1 30-69,0 0 1,0 0-1,0 0 0,-1 0 0,1 0 0,0 0 0,0 0 0,-1 0 1,1 0-1,0 0 0,-1 0 0,1 0 0,-1 0 0,1 0 0,-1 0 0,0 0 1,1 0-1,-1 1 0,0-1 0,1 0 0,-1 1 0,0-1 0,-2-1 0,3 2-3,-1 0 0,0 0 0,1 1 0,-1-1 0,1 0 0,-1 0 0,0 0 0,1 1 0,-1-1 0,1 0 0,-1 1 0,1-1 0,-1 0 0,1 1 0,-1-1 0,1 1 0,-1-1 0,1 1 0,-1-1 0,1 1 0,0-1 0,-1 1 0,1-1 0,0 1 0,0 0-1,-1-1 1,1 1 0,0 1 0,0-2-5,-1 0 0,1 1-1,0-1 1,0 1-1,0-1 1,0 1 0,0-1-1,-1 1 1,1-1 0,0 1-1,0-1 1,1 1-1,-1-1 1,0 1 0,0-1-1,0 1 1,0-1-1,0 1 1,0-1 0,1 1-1,-1-1 1,0 0 0,0 1-1,1-1 1,-1 1-1,0-1 1,0 0 0,1 1-1,-1-1 1,1 0-1,-1 1 1,0-1 0,1 0-1,-1 1 1,1-1 0,-1 0-1,0 0 1,1 0-1,-1 1 1,1-1 0,-1 0-1,1 0 1,-1 0-1,1 0 1,10 1-46,0 1-308,-10-1 344,-1 0 0,0-1 0,0 1 0,0 0 1,0 0-1,0 0 0,0 0 0,0-1 0,0 1 0,0 0 0,0 0 0,0 0 0,0 0 0,0-1 0,-1 1 0,1 0 0,0 0 0,-1 0 0,-12 34-150,2-8 202,2 1 0,0 0 0,2 1 1,1-1-1,-3 44 0,9-68-30,0 0 0,0-1 0,1 1 0,-1-1-1,1 1 1,-1-1 0,1 0 0,0 1 0,1-1 0,-1 0 0,1 0 0,-1 1-1,3 2 1,-3-5-61,0 0-1,0 0 1,0 0-1,0 0 0,0 0 1,1 0-1,-1-1 1,0 1-1,0 0 1,1-1-1,-1 1 0,0-1 1,1 1-1,-1-1 1,1 0-1,-1 1 0,1-1 1,-1 0-1,0 0 1,1 0-1,-1 0 1,1 0-1,-1-1 0,1 1 1,-1 0-1,0-1 1,1 1-1,-1-1 0,0 1 1,1-1-1,-1 1 1,0-1-1,0 0 1,3-2-1,0 0-114,-1 0 0,1 0 0,0-1 0,-1 0 0,0 0 0,0 0 0,0 0 0,0 0 1,-1 0-1,0-1 0,1 0 0,-2 1 0,3-8 0,7-21-597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 19052,'-8'-2'1424,"3"6"-1200,5 8-256,7 8 112,5 3-480,5 3 320,3 1-224,4 0-152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179 439 17012,'-11'3'399,"0"0"0,0 1 0,1 0 0,0 1 1,-1 0-1,2 1 0,-1 0 0,1 0 0,-16 15 1,19-16-258,1 1 0,-1-1 1,1 1-1,1 0 1,-1 1-1,1-1 1,0 1-1,0 0 0,1 0 1,0 0-1,0 0 1,1 0-1,0 1 0,0-1 1,0 9-1,1-14-116,1-1-1,0 1 0,0 0 0,-1 0 0,1 0 1,1 0-1,-1 0 0,0-1 0,0 1 0,1 0 1,-1 0-1,1 0 0,-1-1 0,1 1 1,0 0-1,0 0 0,0-1 0,0 1 0,0-1 1,0 1-1,0-1 0,1 0 0,-1 1 0,0-1 1,1 0-1,-1 0 0,1 0 0,-1 0 1,1 0-1,0 0 0,-1 0 0,1 0 0,0-1 1,0 1-1,-1-1 0,4 1 0,0-1-10,1 1 0,-1-2 0,0 1 0,1 0 0,-1-1 0,0 0 0,0-1 0,1 1 0,-1-1-1,0 0 1,0 0 0,5-4 0,14-8 4,0-2-1,-1-1 1,-1-1 0,-1-1-1,-1 0 1,0-2 0,28-39-1,-29 34-42,-2-1 0,-1-1 0,-1-1 0,-1 0-1,-1-1 1,13-48 0,-22 59-28,0 1 0,2-34 0,-5 44 25,-1 0 0,0 0 0,-1 0 0,0 0 0,0 1-1,-1-1 1,0 0 0,-6-14 0,7 19 15,0 0 0,-1 0 0,0 0 0,1 1 0,-1-1 0,0 1 0,0-1-1,0 1 1,-1 0 0,1 0 0,-1 0 0,1 0 0,-1 0 0,1 0 0,-1 1 0,0-1 0,-5-1 0,4 2 9,-1 0 0,1 0 0,-1 1 0,1 0 0,-1-1 0,1 2 0,-1-1 0,0 0 0,1 1 0,-10 2 0,3 1 32,-1 0 0,1 1 0,0 0 0,0 1-1,0 0 1,1 1 0,0 0 0,-12 11-1,9-5 42,0 0 0,1 1 0,-19 28 0,27-36-58,0 0-1,0 1 1,1-1 0,0 1-1,0 0 1,1 0 0,0 0-1,0 0 1,0 0-1,1 1 1,0-1 0,0 10-1,2-13-76,0 0 1,0 1-1,1-1 0,-1 0 0,1 0 0,0 0 0,0 0 1,0-1-1,0 1 0,1 0 0,-1-1 0,1 0 0,0 1 1,0-1-1,1 0 0,-1-1 0,0 1 0,1-1 0,0 1 1,-1-1-1,9 3 0,6 3-468,1-1-1,-1 0 1,28 4 0,-4-1-225,89 24-1208,-115-29 2108,0 1 0,0 1 0,-1 0 0,0 2 0,26 18-1,-36-22 91,0-1 0,0 2 0,0-1-1,6 9 1,-7-8-220,-4-6-17,1 1 0,-1-1 1,0 1-1,1-1 0,-1 0 0,0 1 0,1-1 0,-1 0 0,1 1 0,-1-1 0,1 0 0,-1 1 0,0-1 0,1 0 0,-1 0 0,1 0 1,-1 0-1,1 1 0,-1-1 0,1 0 0,-1 0 0,1 0 0,-1 0 0,1 0 0,-1 0 0,1 0 0,0 0 0,15-10-30,3-6-204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31 16420,'0'-27'1425,"-3"24"-721,-1 7-471,-3 11 112,-6 27 510,2 0 0,2 0 0,-6 63 1,12-51-776,2 0 0,2 1 0,3-1 1,16 85-1,-12-93-1227,-8-46 1130,0 0 0,0 0 0,0 0 0,0 0-1,0 0 1,0 0 0,0 0 0,0 0 0,0 1 0,0-1 0,0 0 0,0 0 0,0 0-1,0 0 1,0 0 0,0 0 0,0 0 0,0 0 0,0 1 0,0-1 0,0 0 0,0 0-1,0 0 1,0 0 0,0 0 0,0 0 0,0 0 0,-1 0 0,1 0 0,0 0-1,0 0 1,0 0 0,0 1 0,0-1 0,0 0 0,0 0 0,0 0 0,0 0 0,-1 0-1,1 0 1,0 0 0,0 0 0,0 0 0,0 0 0,0 0 0,0 0 0,0 0 0,0 0-1,-1 0 1,1 0 0,0 0 0,0 0 0,0 0 0,0 0 0,0 0 0,0 0 0,0-1-1,0 1 1,0 0 0,-1 0 0,1 0 0,0 0 0,0 0 0,0 0 0,0 0 0,-7-6-548,7 5 559,-26-30-1554,-43-68 0,42 58 1298,15 24 238,-42-69 743,49 77-454,1 0 1,0 0-1,0 0 0,1 0 1,0-1-1,1 1 0,-3-18 1,5 25-193,0-1 1,0 1 0,0 0 0,1 0 0,-1 0 0,0 0-1,1-1 1,-1 1 0,1 0 0,0 0 0,0 0 0,0 0 0,0 0-1,0 0 1,0 1 0,1-1 0,-1 0 0,0 1 0,1-1-1,0 0 1,-1 1 0,1 0 0,0-1 0,0 1 0,-1 0 0,1 0-1,0 0 1,0 0 0,0 0 0,0 1 0,1-1 0,-1 1-1,0-1 1,2 1 0,9-2 41,-1 1 0,1 0 0,0 1 0,19 2 0,-27-2-156,161 20-471,-126-14 411,46 4-153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3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330 284 15667,'-15'3'337,"-43"5"321,2 2 1,-1 3 0,-55 21 0,110-34-638,-1 1 0,1 0 0,0 0 0,0 0 0,-1 0 0,1 0 0,0 1 0,0-1 0,0 0 0,1 1 0,-1 0 0,0-1 0,-2 4 0,4-4-17,0-1 0,0 1 0,0-1 0,0 1 0,0 0 0,0-1 0,0 1 0,0-1 0,0 1 0,1-1 0,-1 1 1,0-1-1,0 1 0,1-1 0,-1 1 0,0-1 0,0 1 0,1-1 0,-1 1 0,1-1 0,-1 0 0,0 1 0,1-1 0,-1 1 0,1-1 0,-1 0 1,1 0-1,-1 1 0,1-1 0,-1 0 0,1 0 0,-1 0 0,1 1 0,0-1 0,10 3 23,0 0 0,1 0 0,-1-1 0,21 1-1,475-11 389,-403 3-328,972-49-49,721-29-452,-192 54 914,-13 0-512,125-61-995,-1053 15 113,-494 48 656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89 19892,'12'-25'1917,"-9"18"-1498,0 0 0,0 0-1,0 1 1,1-1 0,0 1-1,1 0 1,8-10 0,-13 16-386,0 0 1,0 0-1,0 0 0,0 0 1,0 0-1,0-1 1,0 1-1,1 0 0,-1 0 1,0 0-1,0 0 1,0 0-1,0 0 0,0 0 1,0 0-1,1 0 1,-1 0-1,0 0 0,0 0 1,0 0-1,0 0 1,0 0-1,1 0 0,-1-1 1,0 2-1,0-1 1,0 0-1,0 0 0,0 0 1,1 0-1,-1 0 1,0 0-1,0 0 0,0 0 1,0 0-1,0 0 1,1 0-1,-1 0 0,0 0 1,0 0-1,0 0 1,0 0-1,0 1 0,0-1 1,0 0-1,1 0 1,-1 0-1,1 10 643,-4 11-219,-26 88 58,-67 161 0,6-21-435,88-244-79,0 1-4,0 1 1,0 0-1,0-1 0,1 1 1,0 10-1,1-16 3,0 0-1,0 0 1,0 0-1,0 1 0,0-1 1,1 0-1,-1 0 1,0 0-1,1 0 1,-1 0-1,1 0 1,-1 0-1,1 0 1,-1 0-1,1 0 1,0-1-1,0 1 1,-1 0-1,1 0 1,0 0-1,0-1 0,0 1 1,0 0-1,0-1 1,0 1-1,0-1 1,0 1-1,0-1 1,0 0-1,0 1 1,0-1-1,0 0 1,0 0-1,0 0 1,0 0-1,0 0 0,1 0 1,-1 0-1,2 0 1,16-2-15,1-2 1,-1 1-1,0-2 1,0-1-1,20-8 1,-7 2-153,99-39-1135,-114 43 1193,-1-1 0,0-1 0,0-1 1,-1 0-1,20-18 0,0-9-341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19388,'-9'20'1213,"0"0"1,2 0-1,0 1 0,-5 34 0,0-4-685,-1-4-243,0-2-141,-14 88 0,36-165-2626,3-28 955,-2-16 157,-1-131 0,-11 189 1827,-1 22 361,0 33 167,9 97 417,-3-115-1096,0 1 1,1-1 0,1 0 0,14 34-1,-18-51-207,0 1 0,1 0 0,-1-1 0,0 1 0,1-1 0,0 1-1,0-1 1,-1 0 0,1 0 0,1 1 0,-1-1 0,0-1 0,0 1 0,1 0-1,-1-1 1,1 1 0,0-1 0,-1 0 0,1 0 0,3 2 0,-2-3 12,-1 0-1,0 0 1,1 0 0,-1 0 0,1-1 0,-1 1 0,0-1 0,1 0 0,-1 0 0,0 0 0,0 0 0,1-1 0,-1 1 0,0-1-1,0 0 1,-1 1 0,4-4 0,8-7 77,0 0 0,-1-1 0,-1 0-1,0-1 1,-1-1 0,0 1 0,-1-2 0,-1 1 0,-1-2-1,0 1 1,10-33 0,-16 44-218,-1 0 1,0 1-1,0-1 1,0 0-1,-1 1 0,0-1 1,0 0-1,-1-8 1,1 11-32,-1 0 0,1 1 0,-1-1 0,0 1 0,1-1 0,-1 0 0,0 1 0,0 0 0,0-1 0,0 1 0,0-1 0,0 1 0,0 0 0,-1 0 0,1 0 0,0 0 0,-1 0 0,1 0 0,-1 0 0,1 0 0,-1 1 0,1-1 0,-1 0 0,0 1 1,1-1-1,-3 1 0,-13-5-293,1-2-126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16195,'18'7'2569,"12"0"-1361,13-4-464,6 0 2329,11-3-1761,-1-1-319,1-5-937,-2 0-577,-11-1 521,-11 0-184,-15 7-208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18748,'32'6'2032,"12"-11"-1239,6-2-321,14-4 808,1-1-424,4-2-1224,-3-2-1288,-6 0 1464,-7 1-384,-10 0-313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19652,'-9'21'1675,"1"0"-1,-10 41 0,3-7-151,-5 8-725,-5 12-182,-17 88 1,41-157-608,0 0 0,0 0 0,1 0 0,0 0-1,0 0 1,0 0 0,2 8 0,-1-12-8,-1 0-1,1 0 0,0 0 0,-1-1 1,1 1-1,0 0 0,0-1 0,0 1 1,0-1-1,0 1 0,1-1 0,-1 1 1,0-1-1,1 0 0,-1 1 1,1-1-1,-1 0 0,1 0 0,-1 0 1,1 0-1,0-1 0,0 1 0,-1 0 1,1-1-1,0 1 0,3 0 0,3 0 1,0-1 0,0 0 1,0 0-1,0-1 0,0 0 0,0 0 0,8-3 0,56-19 23,-56 17-26,227-98-2062,-202 84 1676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18060,'-36'11'2336,"27"-9"-1874,-1 1 1,1 0 0,0 0-1,0 1 1,1 0 0,-16 10-1,23-14-453,0 0 0,1 0 0,-1 1 0,1-1 0,0 0-1,-1 1 1,1-1 0,-1 0 0,1 1 0,-1-1 0,1 1-1,0-1 1,-1 1 0,1-1 0,0 0 0,0 1 0,-1-1-1,1 1 1,0 0 0,0-1 0,0 1 0,0-1 0,-1 1-1,1-1 1,0 1 0,0-1 0,0 2 0,1-2-8,-1 1 0,1 0 1,0-1-1,-1 0 0,1 1 0,-1-1 1,1 1-1,0-1 0,0 0 1,-1 1-1,1-1 0,0 0 0,-1 0 1,1 1-1,0-1 0,0 0 0,1 0 1,42 1-184,-37-2 171,16 1-114,-10-1-116,1 1 0,0 1 0,-1 0 0,27 6 0,-39-7 214,0 0 0,0 0 1,0 1-1,0-1 0,0 0 0,0 1 0,0-1 0,0 0 1,-1 1-1,1-1 0,0 1 0,0 0 0,0-1 1,-1 1-1,1 0 0,0-1 0,-1 1 0,1 0 0,-1 0 1,1 0-1,-1-1 0,2 3 0,-2-2 18,0 0-1,-1-1 1,1 1-1,0 0 1,0 0 0,0 0-1,0 0 1,-1 0-1,1 0 1,0 0 0,-1-1-1,1 1 1,-1 0-1,1 0 1,-1 0-1,1-1 1,-1 1 0,-1 1-1,-4 3 110,0 0 0,-1 0-1,-13 8 1,19-12-67,-3 1 76,-12 8 289,0-1 0,0 0 0,-36 12 1,52-21-389,0 0 1,-1 0 0,1 0 0,0 0-1,-1 0 1,1 0 0,0 0-1,0 0 1,-1 0 0,1 1-1,0-1 1,-1-1 0,1 1 0,0 0-1,-1 0 1,1 0 0,0 0-1,0 0 1,-1 0 0,1 0-1,0 0 1,-1 0 0,1-1 0,0 1-1,0 0 1,-1 0 0,1 0-1,0 0 1,0-1 0,0 1 0,-1 0-1,1 0 1,0-1 0,0 1-1,0 0 1,0 0 0,-1-1-1,1 1 1,0-1 0,2-7 62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13 19820,'0'1'140,"1"0"-1,-1 0 0,0 0 1,0 0-1,0 0 0,0 0 1,0 0-1,0 0 0,0 0 1,0 0-1,0 0 0,-1 0 1,1 0-1,0 0 0,-1 0 1,1 0-1,0 0 0,-1 0 1,1 0-1,-2 1 1,-14 20-4,9-14 311,-149 209 3151,-4 5-3450,176-248-3331,16-41 0,1-1 654,44-78-2093,5 1 3303,-77 135 1439,-3 6 11,0-1 0,1 1 0,-1 1 0,1-1 0,0 0 0,0 1 1,0-1-1,0 1 0,4-3 0,-7 6-87,0 0 0,1-1 0,-1 1 1,0 0-1,0 0 0,0 0 0,1 0 0,-1 0 0,0 0 1,0-1-1,1 1 0,-1 0 0,0 0 0,0 0 0,1 0 1,-1 0-1,0 0 0,0 0 0,1 0 0,-1 0 0,0 0 1,0 0-1,1 0 0,-1 0 0,0 0 0,0 0 1,1 0-1,-1 0 0,0 1 0,0-1 0,0 0 0,1 0 1,-1 0-1,0 0 0,0 0 0,0 1 0,1-1 0,-1 0 1,0 0-1,0 0 0,0 1 0,0-1 0,1 0 0,-1 0 1,0 0-1,0 1 0,0-1 0,0 0 0,0 0 0,0 1 1,0-1-1,0 0 0,0 0 0,0 1 0,0-1 0,0 0 1,0 0-1,0 1 0,0-1 0,0 0 0,0 0 0,0 1 1,0-1-1,0 0 0,0 0 0,0 0 0,-1 1 0,1-1 1,0 0-1,-5 25 1513,4-22-1400,-5 21 648,-38 179 2480,40-179-3097,2 0 0,1 0 1,0 1-1,2-1 0,1 0 1,7 36-1,-8-54-190,0-1-1,1 0 1,-1 1 0,1-1-1,0 0 1,0 0 0,1 0-1,-1-1 1,1 1 0,0 0-1,5 4 1,-8-9-12,0 0 1,0 0-1,0 0 0,0 0 0,0 0 1,0 0-1,0-1 0,0 1 0,0 0 1,0 0-1,1 0 0,-1 0 0,0 0 1,0 0-1,0 0 0,0 0 0,0 0 1,0 0-1,0 0 0,0 0 0,0 0 1,0 0-1,0-1 0,1 1 0,-1 0 1,0 0-1,0 0 0,0 0 0,0 0 1,0 0-1,0 0 0,0 0 0,0 0 1,1 0-1,-1 0 0,0 0 0,0 0 1,0 0-1,0 0 0,0 0 0,0 1 1,0-1-1,0 0 0,0 0 0,1 0 1,-1 0-1,0 0 0,0 0 0,0 0 1,0 0-1,0 0 0,0 0 0,0 0 1,0 0-1,0 0 0,0 1 0,0-1 1,0 0-1,0 0 0,0 0 0,0 0 1,0 0-1,0 0 0,1 0 1,-1 0-1,0 0 0,0 1 0,0-1 1,0 0-1,-5-10-822,-10-13-380,-44-46-1063,24 28 2666,-33-48-1,67 87-276,0 1-1,0-1 0,0 1 0,0-1 0,0 1 0,1-1 1,-1 1-1,0-1 0,1 0 0,-1 0 0,1 1 0,-1-4 1,2 5-72,-1-1 1,0 1-1,0 0 1,0 0-1,0-1 1,1 1 0,-1 0-1,0-1 1,0 1-1,1 0 1,-1 0-1,0 0 1,0-1 0,1 1-1,-1 0 1,0 0-1,1 0 1,-1 0-1,0-1 1,1 1 0,-1 0-1,0 0 1,1 0-1,-1 0 1,0 0-1,1 0 1,-1 0 0,1 0-1,-1 0 1,0 0-1,1 0 1,-1 0-1,0 0 1,1 0-1,-1 1 1,9 1 350,-1 1 0,1 0 1,11 7-1,-9-5-497,2 1 46,1-1 0,0 0 0,1-1-1,-1 0 1,29 3 0,-3-6-42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19028,'0'1'124,"1"0"-1,-1 0 1,1 0-1,-1 0 1,0 0-1,0 0 1,0 0 0,0 0-1,0 0 1,0 0-1,0 0 1,0 0-1,0 0 1,0 0-1,0 0 1,-1 1 0,1 3 101,-30 166 2432,3-20-2064,26-138-571,-4 17 102,2 0 1,1 32-1,2-62-101,0 1 0,0 0 1,0 0-1,0 0 0,0 0 1,0-1-1,0 1 0,0 0 1,0 0-1,0 0 0,0-1 1,1 1-1,-1 0 0,0 0 1,0-1-1,1 1 1,-1 0-1,1-1 0,-1 1 1,1 0-1,-1-1 0,1 1 1,-1 0-1,1-1 0,-1 1 1,1-1-1,0 1 0,-1-1 1,1 0-1,0 1 0,0-1 1,-1 1-1,1-1 0,0 0 1,0 0-1,-1 0 0,1 1 1,0-1-1,0 0 0,0 0 1,-1 0-1,1 0 0,0 0 1,0 0-1,0 0 0,-1-1 1,1 1-1,0 0 0,1-1 1,5-2 138,-1 0 1,1 0-1,-1-1 1,10-7 0,-11 7-59,45-35 745,-1-3 1,59-67-1,-69 69-615,63-80 189,-57 64-3360,-42 51 332,-5 5 1461,-2 4-93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17044,'0'28'2416,"4"0"-1328,6-1-415,4 1 1447,2-3-792,0-2-175,1-8-553,0 1-344,-1-7-1016,-2-5 1184,2-4-504,-2-7-120,-1-10-24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 19468,'-10'-8'2217,"17"3"-1209,9-1-376,12-1 1368,9 5-439,22 4-457,10 3-240,11 7-328,3 1-96,-2 3-176,-2-1-88,-9 1-496,-4-4-304,-19-7-1016,-13-5 1360,-11-7-232,-6-9-224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59 22061,'-5'16'2488,"2"-6"-1696,1-6-367,2 2 1407,7-6-912,1-1-256,2-8-1072,1-1-744,2-13 984,1-1-192,1-3-152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1 483 21541,'51'-43'2633,"17"-13"-575,81-85 0,-121 111-1900,57-66 247,-71 79-303,-1 0-1,-1-2 1,16-32 0,-22 39-43,-6 12-31,-10 23-31,-24 61-132,-36 132 0,66-199 79,0 1 0,1 0-1,1 0 1,0 21 0,2-32-175,0 0 0,1-1 0,0 1 1,0 0-1,0-1 0,1 1 1,0 0-1,1-1 0,-1 0 1,1 0-1,0 0 0,1 0 0,6 9 1,-9-12-368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18172,'17'5'2000,"25"-15"-1055,12-6-361,19-8 1096,9-1-496,10-2-256,-2 3-247,-7 3-617,-7 7-512,-19 6 408,-12 2-97,-18 6-119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4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23 18652,'0'-1'166,"0"-1"-1,0 1 1,0 0-1,0 0 1,0-1 0,0 1-1,-1 0 1,1 0-1,0 0 1,-1 0 0,1-1-1,-1 1 1,1 0-1,-1 0 1,1 0 0,-2-2-1,1 3-75,0 0 0,0 0 0,1-1 1,-1 1-1,0 0 0,0 0 0,1 0 0,-1 0 0,0 0 0,0 0 0,0 0 0,1 1 1,-1-1-1,0 0 0,0 0 0,1 1 0,-1-1 0,0 0 0,1 1 0,-1-1 0,0 0 1,1 1-1,-1-1 0,0 1 0,1-1 0,-1 1 0,1 0 0,-1-1 0,0 2 0,-9 9 22,1 0 0,0 1-1,0 0 1,2 0-1,-1 1 1,1 0 0,1 0-1,1 1 1,0-1-1,0 1 1,-3 23-1,7-33-113,0-1-1,1 1 1,-1 0-1,1 0 1,0 0-1,1 0 1,-1-1-1,0 1 1,1 0-1,1 5 1,-1-8 2,0 0 1,-1 1-1,1-1 0,0 0 1,0 1-1,0-1 1,0 0-1,0 0 0,0 0 1,0 0-1,1 0 1,-1 0-1,0 0 1,0 0-1,1 0 0,-1 0 1,1-1-1,-1 1 1,1-1-1,-1 1 1,1-1-1,-1 1 0,1-1 1,-1 0-1,1 0 1,-1 0-1,4 0 0,2-1 11,0 1 0,1-2 0,-1 1-1,0-1 1,0 0 0,0-1-1,0 1 1,11-7 0,53-35 156,-56 34-120,61-49 224,9-6 118,-83 66-302,-4 7-59,-7 12-47,8-16 18,-5 9-18,2 0-1,-1 0 1,1 0-1,1 0 1,1 1-1,0-1 1,0 1-1,1 21 1,2-31 21,-1 0 1,0 1-1,1-1 1,0 0-1,0 0 1,0 0-1,0 0 1,1 0-1,0 0 1,0 0-1,0 0 0,0 0 1,0-1-1,1 1 1,0-1-1,-1 0 1,1 0-1,1 0 1,-1 0-1,0 0 1,1-1-1,-1 1 1,1-1-1,0 0 1,0 0-1,0 0 1,0-1-1,0 1 1,0-1-1,0 0 1,5 0-1,-1 0 58,0 0 1,0-1-1,0 0 1,0-1-1,0 0 1,0 0-1,0 0 0,-1-1 1,1-1-1,0 1 1,-1-1-1,0 0 1,1-1-1,12-8 0,-5 1 177,1 0 0,-2-1 0,0 0 0,0-2-1,14-17 1,-19 20 23,-1-1 0,0 0 0,12-23 0,-19 31-223,1 1 0,0 0 0,-1-1 0,0 1 0,0-1 0,0 0 0,0 1-1,0-1 1,-1 0 0,0 1 0,0-1 0,0 0 0,0 0 0,0 1 0,-1-1-1,0 0 1,0 1 0,0-1 0,-2-5 0,1 6-130,0 0-1,-1 1 1,1-1 0,-1 1 0,1 0 0,-1 0 0,0 0-1,0 0 1,0 0 0,0 1 0,0-1 0,0 1-1,0 0 1,0 0 0,-5-1 0,-8-1-646,-30-3-1,42 6 721,-22-3-626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5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17836,'6'4'2304,"12"1"-1143,7-4-481,19-1 2136,11-3-1367,15-1-649,6-3-224,5-2-728,0-1-416,-8-3-697,-7 0-303,-26 2 1088,-14 2-312,-25 6-352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20484,'33'10'2049,"15"-13"-1209,5-1-336,8-2 776,5 2-263,-3 1-633,-1-3-664,-16 0 360,-7-2-136,-18-4-272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19820,'-5'4'525,"0"1"-1,0 0 0,0 0 1,-6 8-1,10-11-465,-1 1-1,0-1 1,1 0 0,-1 1-1,1 0 1,0-1 0,0 1-1,0 0 1,0-1 0,0 1 0,1 0-1,-1 0 1,1 3 0,0-5-57,0 0-1,1 0 1,-1-1 0,0 1 0,1 0 0,-1 0 0,1-1 0,-1 1 0,1 0 0,-1-1 0,1 1 0,-1-1-1,1 1 1,0-1 0,-1 1 0,1-1 0,0 1 0,-1-1 0,1 0 0,0 1 0,0-1 0,0 0 0,-1 1 0,1-1-1,0 0 1,0 0 0,0 0 0,-1 0 0,1 0 0,0 0 0,0 0 0,0 0 0,-1 0 0,1 0 0,0-1-1,1 1 1,36-9 22,-34 7-17,32-10 33,-21 6-4,1 1 0,0 1 0,26-4 0,-41 8-36,-1 0 0,0 0 1,1 0-1,-1 0 0,0 0 0,1 0 0,-1 0 0,0 0 1,1 0-1,-1 0 0,0 1 0,1-1 0,-1 0 1,0 0-1,1 0 0,-1 1 0,0-1 0,1 0 0,-1 0 1,0 1-1,0-1 0,1 0 0,-1 0 0,0 1 0,0-1 1,0 0-1,1 1 0,-1-1 0,0 0 0,0 1 1,0-1-1,0 0 0,0 1 0,0-1 0,0 1 0,0-1 1,0 0-1,0 1 0,0-1 0,0 0 0,0 1 1,-3 22-13,0-11 1,3-12 15,1 0-1,-1 0 0,0 1 0,0-1 1,0 0-1,0 0 0,0 1 0,0-1 1,0 0-1,0 0 0,0 1 1,0-1-1,1 0 0,-1 0 0,0 1 1,0-1-1,0 0 0,0 0 0,1 0 1,-1 0-1,0 1 0,0-1 0,1 0 1,-1 0-1,0 0 0,0 0 1,0 0-1,1 0 0,-1 1 0,0-1 1,0 0-1,1 0 0,-1 0 0,1 0 1,13-2 110,12-6 65,-26 8-179,32-14 194,-19 8-163,0 0-1,0 0 1,1 1 0,0 1-1,0 1 1,26-4 0,-39 7-38,-1 0-1,1-1 1,0 1 0,-1 0 0,1 0 0,-1 0 0,1 0 0,0 0 0,-1 0 0,1 0 0,0 0 0,-1 1 0,1-1 0,-1 0 0,1 0 0,0 0 0,-1 1 0,1-1 0,-1 0 0,1 1 0,-1-1 0,1 0 0,-1 1 0,1-1 0,-1 1 0,1-1 0,-1 1 0,0-1 0,1 1 0,-1-1 0,0 1 0,1-1 0,-1 1 0,0-1 0,0 1 0,1-1 0,-1 1 0,0 1 0,0 1-22,-1 0 0,0 0 0,1 0 0,-1-1 0,0 1 0,-1 0 0,-1 3 0,3-5 27,-1 0 0,0 0 0,0 1 0,0-1 0,1 0 0,-1 1 0,1-1 0,-1 0 0,1 1 0,-1-1 0,1 1 0,0-1 0,0 1 0,0-1 0,0 1 0,0-1 0,0 0 0,0 1 0,0-1 0,1 1 0,0 2 0,0-3 11,0-1 0,0 1 0,0-1-1,0 1 1,1-1 0,-1 1 0,0-1 0,0 0-1,0 0 1,1 1 0,-1-1 0,0 0 0,1 0 0,-1 0-1,0 0 1,0-1 0,1 1 0,-1 0 0,2-1-1,28-9 105,-23 7-67,13-4-40,-11 3-300,0 0 0,0 1 0,0 0 0,0 1 0,1 0 1,19-1-1,-29 3 274,-1 0-1,0 0 1,1 0 0,-1 0 0,0 0 0,1 0 0,-1 0-1,0 0 1,1 0 0,-1 0 0,0 0 0,1 0 0,-1 0-1,0 0 1,1 1 0,-1-1 0,0 0 0,1 0 0,-1 0 0,0 0-1,0 1 1,1-1 0,-1 0 0,0 0 0,0 1 0,1-1-1,-1 0 1,0 0 0,0 1 0,0-1 0,0 0 0,0 1-1,1-1 1,-1 0 0,0 1 0,0-1 0,0 0 0,0 1 0,0-1-1,0 0 1,0 1 0,0-1 0,-5 9-618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5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18148,'0'0'40,"0"0"0,0 0-1,0 1 1,0-1 0,0 0 0,0 0 0,0 0 0,0 0 0,0 0-1,0 0 1,0 1 0,0-1 0,0 0 0,0 0 0,0 0-1,1 0 1,-1 0 0,0 0 0,0 0 0,0 1 0,0-1 0,0 0-1,0 0 1,0 0 0,1 0 0,-1 0 0,0 0 0,0 0-1,0 0 1,0 0 0,0 0 0,0 0 0,1 0 0,-1 0 0,0 0-1,0 0 1,0 0 0,0 0 0,0 0 0,0 0 0,1 0 0,-1 0-1,0 0 1,0 0 0,0 0 0,0 0 0,10-7 747,11-16-439,-15 16-17,315-339 4776,-286 308-4849,-3 3 146,34-48 1,-66 83-405,0 0 0,0 0 0,0 0 0,0 0 0,0 0 0,0 0 0,0 0 0,0 0-1,0 0 1,0 0 0,0 0 0,0 0 0,0 0 0,0 0 0,0 0 0,0 1 0,0-1 0,0 0 0,0 0 0,0 0 0,0 0 0,0 0 0,0 0 0,0 0 0,0 0 0,0 0 0,0 0 0,0 0 0,0 0 0,0 0 0,1 0 0,-1 0 0,0 0 0,0 0 0,0 0 0,0 0 0,0 0 0,0 0 0,0 0 0,0 0 0,0 0 0,0 0 0,0 0 0,0 0 0,0 0 0,1 0 0,-4 13-80,-4 18-145,-19 49-395,4 2 0,-17 122 0,38-195 556,1 0 0,-1 1 1,2-1-1,-1 0 0,3 11 0,-3-19 72,0 0-1,0 0 1,0 0 0,1 0-1,-1 0 1,0 0-1,1 0 1,-1 0-1,1-1 1,-1 1-1,1 0 1,-1 0-1,1 0 1,0-1-1,-1 1 1,1 0-1,0-1 1,0 1-1,0 0 1,-1-1-1,1 1 1,2 0 0,-2-1 2,1 0 1,0 0-1,-1-1 1,1 1 0,-1 0-1,1-1 1,0 1 0,-1-1-1,1 1 1,-1-1 0,1 0-1,-1 0 1,0 0 0,1 0-1,-1 0 1,0 0 0,0 0-1,1 0 1,0-2 0,21-21-1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5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19492,'29'6'2137,"2"0"-1433,12-6-264,0 0 1024,7-3-624,-1-2-63,-4-2-529,-8 0-336,-8 1-889,-11 1 897,-6 3-192,-9 2-96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5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0 589 15563,'0'0'2710,"5"-1"-1992,9-7 888,1 0-1,16-12 1,56-50-265,-63 50-938,178-171 767,-161 145-859,-1-2 0,48-77 0,-62 76-24,-26 46-233,-4 6-53,-4 12-44,1 0 0,1 0 0,1 1 0,-6 25 0,3-15-10,-6 26-389,1 0 0,3 1 0,3 0 0,-3 102 0,10-150 333,1-1 1,-1 1 0,1 0-1,0 0 1,0 0-1,3 7 1,4 3-399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5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17644,'3'2'2120,"19"-2"-1080,13-10-423,21-5 1855,12-2-1072,13 0-607,8 0-177,4 5-256,3 4-152,-10 3-480,-8 3-264,-18 2-689,-8 2-207,-16 0 1024,-12-1-288,-16-1-280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5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19860,'-6'6'254,"0"0"0,0 0 0,1 0 0,-1 1-1,2 0 1,-1 0 0,1 0 0,0 1 0,0-1-1,1 1 1,0 0 0,0 0 0,1 0 0,-2 11 0,3-14-214,0 0 1,0 1 0,0-1 0,1 1 0,0 0 0,0-1 0,0 1 0,1-1 0,0 1-1,0-1 1,0 1 0,1-1 0,0 0 0,0 0 0,0 0 0,1 0 0,-1 0-1,1 0 1,0 0 0,1-1 0,-1 0 0,5 5 0,-3-6 35,-1 0 0,1 0 0,0-1 0,0 0 0,-1 0 0,1 0 0,1 0 0,-1-1 0,0 0 0,0 0 0,0-1 0,1 1 1,-1-1-1,0 0 0,1 0 0,-1-1 0,9-2 0,5-1 252,0-1 1,-1-1 0,28-12-1,-25 9-48,1-2 0,-2 0 0,1-1 0,-2-1 0,0-1 0,0 0-1,20-23 1,-30 26-126,-9 11-152,-1 0 0,1 0 0,0 0 0,0 0 0,0 0 0,0 0 0,0 0 1,0 0-1,0 0 0,0 0 0,0 0 0,0 0 0,0 0 0,0 0 0,0 0 0,0 0 0,0 0 0,0 0 0,0 0 0,0 0 0,0 0 0,-1 0 0,1 0 0,0 0 0,0 0 0,0 0 0,0 0 0,0 0 0,0 0 0,0 0 0,0 0 0,0 0 0,0 0 0,0 0 0,0 0 0,0 0 0,0 0 0,0 0 0,0 0 0,0 0 0,0 0 0,0-1 0,0 1 0,0 0 1,0 0-1,0 0 0,0 0 0,0 0 0,0 0 0,0 0 0,0 0 0,0 0 0,0 0 0,0 0 0,0 0 0,0 0 0,-16 16-36,8-6-76,2 1-1,-1 0 1,2 0-1,-9 24 1,12-31 79,1 0 1,0-1-1,-1 1 0,2 0 1,-1 0-1,0 0 0,1 0 1,0 0-1,0 0 0,0 0 1,0 0-1,1-1 0,0 1 1,-1 0-1,1 0 0,1 0 1,-1-1-1,0 1 0,5 6 1,-5-8 27,0-1 0,0 0 1,1 1-1,-1-1 0,1 0 0,-1 0 0,1 0 1,-1 0-1,1 0 0,0 0 0,0 0 1,-1-1-1,1 1 0,0-1 0,0 1 1,0-1-1,2 1 0,0-1 26,1 0 0,-1-1-1,0 1 1,0-1 0,0 0-1,0 0 1,7-2 0,1-2 141,0-1 1,0 0-1,21-15 0,-18 10 104,-1-1 0,0 0 1,20-22-1,-29 28-199,0 0 1,0 0-1,-1 0 1,0-1-1,0 1 1,-1-1 0,0 0-1,0 0 1,-1 0-1,0 0 1,2-12-1,-3 16-229,-1 0 0,0-1 0,-1 1 0,1 0 0,-1 0 0,1 0 0,-1 0 0,0 1 0,0-1 0,0 0-1,0 0 1,-2-3 0,2 5-6,0 0-1,1 0 0,-1 0 1,1 0-1,-1 0 0,0 1 1,0-1-1,0 0 0,0 0 0,1 0 1,-1 1-1,0-1 0,0 0 1,0 1-1,0-1 0,-1 1 1,1-1-1,0 1 0,0 0 1,0-1-1,0 1 0,0 0 1,-1 0-1,1 0 0,0 0 1,0 0-1,0 0 0,0 0 0,-1 0 1,1 0-1,0 1 0,-2 0 1,-2 2-1273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5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99 18876,'-1'-1'145,"1"0"-1,0-1 0,0 1 1,-1-1-1,1 1 1,0 0-1,0-1 1,0 1-1,0 0 1,1-1-1,-1 1 1,0 0-1,0-1 1,1 1-1,-1 0 1,1-1-1,-1 1 1,1 0-1,0 0 1,1-2-1,0 0 87,1 0 1,-1 0-1,1 1 1,0-1-1,0 1 0,0 0 1,5-3-1,5-2 448,0 1 0,0 1 0,16-4-1,-12 4-182,0 1 0,0 0 0,35-1 0,-47 4-439,1 1 0,-1 0 0,0 0-1,1 1 1,-1 0 0,0-1 0,1 2 0,-1-1 0,0 1 0,0 0 0,0 0-1,0 0 1,0 1 0,-1-1 0,1 1 0,-1 0 0,5 5 0,-7-6-46,0 0 0,-1 1 1,1-1-1,-1 0 1,1 1-1,-1 0 1,0-1-1,0 1 1,0 0-1,-1-1 0,1 1 1,-1 0-1,1 0 1,-1-1-1,0 1 1,0 0-1,0 0 0,-1 0 1,1-1-1,-1 1 1,1 0-1,-1 0 1,0-1-1,0 1 0,0 0 1,0-1-1,-1 1 1,1-1-1,-3 3 1,-2 5 4,-2 1 1,1-2-1,-1 1 1,-1-1 0,-13 11-1,5-5 18,-27 18 0,38-29-40,0-1-1,0 1 1,0-1 0,-1-1 0,1 1 0,-1-1-1,0 0 1,1 0 0,-9 0 0,11-4-113,11-3 15,15-3-64,-15 7 129,-1 1 0,0 0 0,1 0 0,-1 1 0,0-1 1,0 1-1,1 1 0,-1-1 0,8 4 0,1 2-32,-1 0 1,18 12 0,-4-2 21,-25-16 40,0 1 0,0-1 1,0 1-1,0-1 0,0 0 1,1-1-1,-1 1 0,0 0 1,1-1-1,-1 0 0,0 0 1,1 0-1,-1 0 0,1 0 1,-1-1-1,0 1 0,1-1 1,-1 0-1,0 0 0,0 0 1,0-1-1,0 1 0,0-1 1,0 1-1,0-1 0,4-4 1,-2 2-110,-1 0 1,0 0-1,0-1 1,0 1-1,0-1 1,-1 0-1,0 0 1,0 0-1,0-1 1,0 1-1,-1-1 1,0 1-1,0-1 1,1-8-1,-1-5-283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0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 16460,'1'-1'173,"4"-10"962,-3 13-532,-2 11 82,-25 754 3574,14-188-4030,10-550-242,-3 113-188,4-141 210,0-1 0,0 1 0,0 0 0,0 0-1,0-1 1,0 1 0,0 0 0,0 0 0,0-1-1,1 1 1,-1 0 0,0 0 0,1-1 0,-1 1 0,0 0-1,1-1 1,-1 1 0,0-1 0,1 1 0,-1 0-1,1-1 1,0 1 0,-1-1 0,2 2 0,-1-2 7,-1 0 1,1 0 0,0 0-1,0-1 1,0 1 0,0 0-1,-1 0 1,1 0 0,0-1-1,0 1 1,-1 0 0,1-1-1,0 1 1,-1 0 0,1-1-1,0 1 1,-1-1 0,1 1-1,0-1 1,-1 0-1,2 0 1,9-12 31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0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 14619,'-1'-1'93,"1"1"0,-1 0 0,0 0 0,0 0 1,0 0-1,1 0 0,-1 0 0,0 0 0,0 0 0,0 0 0,1 1 0,-1-1 0,0 0 0,0 0 0,1 1 1,-1-1-1,0 1 0,0-1 0,1 0 0,-1 1 0,1-1 0,-1 1 0,0 0 0,1-1 0,-1 1 0,1-1 1,-1 2-1,-15 21 145,14-20 2,-9 16 102,1 0 0,2 1 1,0 0-1,0 0 0,2 1 1,1 0-1,0 0 1,2 1-1,-2 37 0,5-54-295,0 1-1,0 0 0,1-1 1,0 1-1,0-1 1,0 1-1,1-1 0,0 1 1,0-1-1,0 0 1,1 0-1,-1 0 0,1 0 1,6 8-1,-5-9 18,-1-1-1,1 0 1,0 0-1,-1-1 1,1 1-1,0-1 1,1 1-1,-1-1 1,0-1-1,1 1 1,-1 0-1,1-1 1,-1 0-1,1 0 1,0-1-1,-1 1 1,9-1-1,1-1 83,0 0-1,-1-1 1,1-1-1,-1 0 1,0 0-1,0-2 1,0 0-1,-1 0 1,1-1-1,21-14 1,-1-3 132,-1-1 1,39-39 0,-55 51-244,-16 12-34,1 0-1,-1 0 1,0 0 0,0 0-1,0 0 1,0 0 0,1 0-1,-1 0 1,0 0 0,0 0-1,0 0 1,1 0 0,-1 0-1,0 0 1,0 0 0,1 0-1,-1 0 1,0 0 0,0 0-1,0 0 1,0 0 0,1 0-1,-1 0 1,0 0 0,0 0-1,0 1 1,1-1 0,-1 0-1,0 0 1,0 0 0,0 0-1,0 0 1,0 1 0,0-1-1,1 0 1,-1 0 0,0 0-1,0 0 1,0 1 0,0 2 2,1 0 1,-1 1-1,-1-1 1,1 0-1,0 0 0,-1 1 1,0 2-1,-1 3-2,1 0 25,-1 0-1,1 0 0,1 0 1,0 0-1,0 0 0,1 1 1,0-1-1,4 14 0,-4-20-9,0 0-1,0 0 0,1 1 0,-1-1 1,1 0-1,0 0 0,0-1 0,0 1 1,0 0-1,1-1 0,-1 1 0,1-1 1,-1 0-1,1 1 0,0-1 0,0-1 0,0 1 1,0 0-1,0-1 0,0 1 0,1-1 1,-1 0-1,0 0 0,1 0 0,4 0 1,4 0 113,-1-1 0,1 0 0,0 0 1,-1-1-1,0-1 0,1 0 0,-1-1 1,0 0-1,0 0 0,0-1 0,13-7 1,-15 7-13,0-1-1,0 0 1,-1-1 0,0 1 0,0-2 0,0 1 0,-1-1 0,0 0 0,0-1-1,-1 1 1,0-1 0,0 0 0,5-12 0,-9 15-101,0 0 0,0 0 0,-1 1 0,0-1-1,0 0 1,0 0 0,-1-1 0,1 1 0,-1 0 0,0 0 0,-1 0 0,1 0 0,-1 0 0,0 0-1,0 0 1,-1 0 0,1 0 0,-1 1 0,0-1 0,-1 0 0,-3-5 0,1 2-318,-1 1 1,1 0-1,-2 0 1,1 0 0,-1 1-1,0 0 1,0 0-1,0 1 1,-1 0-1,-15-8 1,12 8-327,8 3-166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0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18036,'2'-4'247,"1"0"-1,0 0 1,0 0-1,0 0 1,0 1 0,0-1-1,1 1 1,0 0 0,-1 0-1,1 0 1,0 0 0,7-2-1,-4 1 69,1 1 1,0 0-1,0 0 0,0 1 0,1 0 1,-1 1-1,10-1 0,-11 1-171,0 0 1,0 1-1,0 0 0,0 1 1,0-1-1,-1 1 0,1 1 1,0-1-1,0 1 1,0 1-1,-1-1 0,0 1 1,1 0-1,-1 0 0,0 1 1,0 0-1,-1 0 0,1 0 1,5 6-1,-9-7-124,0 0 0,0 0 0,0 1 0,0-1 0,0 1 0,0-1 1,-1 1-1,0 0 0,0-1 0,0 1 0,0 0 0,0 0 0,-1 0 0,0 0 0,0 4 0,0-2-12,-1 1 0,-1-1 0,1 1-1,-1-1 1,0 0 0,0 0 0,-1 0-1,-4 8 1,-3 2-13,-1 0 1,0 0-1,-2-1 0,0 0 0,-16 13 1,15-15 0,-14 14-1,-59 43 0,77-64-29,11-8-78,17-8-74,-16 9 168,0 0 0,0 0 0,1 0 0,-1 1-1,0-1 1,1 1 0,-1 0 0,1-1-1,-1 1 1,0 0 0,1 0 0,-1 0 0,1 1-1,-1-1 1,0 1 0,1-1 0,-1 1 0,0 0-1,1 0 1,-1 0 0,0 0 0,0 0 0,0 0-1,0 1 1,0-1 0,0 1 0,0-1 0,-1 1-1,4 3 1,-1 3-15,1 0-1,-1 1 1,0 0-1,-1-1 1,0 1 0,3 13-1,-4-12 40,1 0-1,0-1 0,9 18 1,-12-26 8,1 0 0,-1 0 1,1 0-1,0 0 0,-1 0 1,1-1-1,0 1 0,0 0 1,-1 0-1,1-1 1,0 1-1,0-1 0,0 1 1,0-1-1,0 1 0,0-1 1,0 1-1,0-1 1,0 0-1,0 0 0,0 0 1,0 1-1,2-1 0,0-1 17,-1 1 0,1-1-1,-1 1 1,1-1 0,-1 0 0,1 0-1,-1 0 1,0 0 0,4-3-1,3-2 88,-1-1-1,1 0 1,10-13-1,-10 10-69,0 0-1,-1-1 1,-1 0 0,12-21 0,-17 28-102,0 1 1,-1 0 0,0 0 0,1-1-1,-1 1 1,0-1 0,-1 1 0,1-1 0,-1 1-1,1-1 1,-1 0 0,0 1 0,0-1-1,-1 0 1,1 1 0,-1-1 0,0 1 0,1-1-1,-2 1 1,1-1 0,0 1 0,-3-5 0,-10-8-276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16900,'-7'69'2342,"-18"78"1,0 2-1305,22-121-919,-2 4 20,2 1 1,1 0 0,2 33 0,0-64-105,0-1-1,0 1 1,1-1 0,-1 0 0,0 1-1,0-1 1,1 0 0,-1 1 0,1-1-1,-1 0 1,1 1 0,-1-1 0,1 0-1,0 0 1,0 0 0,0 0 0,0 0-1,-1 0 1,1 0 0,1 0 0,-1 0-1,1 1 1,-1-2 7,1 1 0,-1-1 0,1 0 0,0 1 0,-1-1 0,1 0 1,-1 0-1,1 0 0,-1 0 0,1-1 0,-1 1 0,1 0 0,-1-1 0,1 1 0,-1-1 0,3 0 0,7-5 168,-1 0-1,0 0 1,-1-1-1,11-9 1,-13 10-95,63-54 644,-4-2 0,86-104 0,-139 151-1176,-1 0-1,-1 0 0,-1-1 1,16-30-1,-26 39-189,-4 8 80,-1 5-117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67 16708,'0'0'117,"0"-1"1,0 0-1,0 1 1,0-1-1,0 0 1,0 1 0,-1-1-1,1 0 1,0 1-1,0-1 1,-1 0 0,1 1-1,0-1 1,-1 1-1,1-1 1,0 1-1,-1-1 1,1 1 0,-1-1-1,1 1 1,-1-1-1,1 1 1,-1-1 0,1 1-1,-1 0 1,1-1-1,-1 1 1,0 0-1,1 0 1,-1-1 0,0 1-1,1 0 1,-1 0-1,0 0 1,1 0 0,-1 0-1,0 0 1,1 0-1,-1 0 1,0 0-1,1 0 1,-1 0 0,1 0-1,-1 1 1,0-1-1,1 0 1,-1 0 0,0 1-1,0 0 1,-4 1 151,0-1 1,1 2 0,-1-1 0,1 0-1,-6 5 1,3-1-142,0 0-1,0 1 1,-9 10-1,14-14-122,0-1-1,0 1 0,0 0 1,1 0-1,-1 0 0,1 0 1,-1 0-1,1 0 1,0 1-1,0-1 0,1 0 1,-2 7-1,2-10-5,0 1 1,0 0-1,0 0 1,0 0-1,0-1 1,1 1-1,-1 0 1,0-1-1,0 1 1,0 0-1,1 0 1,-1-1-1,0 1 0,1 0 1,-1-1-1,1 1 1,-1 0-1,1-1 1,-1 1-1,1-1 1,-1 1-1,1-1 1,-1 1-1,1-1 1,0 1-1,1 0 0,-1-1 1,1 1 0,0-1 0,0 0-1,0 1 1,0-1 0,0 0-1,0 0 1,0 0 0,0 0-1,3-1 1,3-1 2,0 0-1,-1 0 1,1-1 0,10-5 0,-3 0-2,0 0 0,0-2 0,-1 0 1,0 0-1,0-1 0,-1-1 0,-1 0 1,0-1-1,12-16 0,-32 40-94,2-4 67,1 0 1,0 1-1,1-1 0,0 1 0,0 0 0,1 0 0,0 0 0,-3 11 0,6-18 29,0 0 0,-1 0-1,1 0 1,0-1 0,0 1 0,0 0-1,0 0 1,0 0 0,1 0-1,-1-1 1,0 1 0,0 0 0,0 0-1,1 0 1,-1-1 0,0 1-1,1 0 1,-1 0 0,1-1 0,-1 1-1,1 0 1,-1-1 0,1 1-1,0-1 1,-1 1 0,1-1 0,-1 1-1,2 0 1,0 0 10,0-1 1,0 1-1,1 0 0,-1-1 1,0 0-1,0 1 0,0-1 1,0 0-1,1 0 0,3-1 1,4-1 67,-1 0 1,1 0 0,17-8-1,1-2 148,-1-1 0,-1-2-1,0-1 1,-1-1-1,39-34 1,-55 44-179,-9 11-61,-7 7-50,-25 41-164,29-48 210,1 1 0,0 0 0,0-1 1,0 1-1,1 0 0,0 0 0,0 0 0,0 0 0,0 8 1,1-12 17,0 0 1,0 0 0,0 0 0,1-1-1,-1 1 1,0 0 0,1 0 0,-1 0-1,1-1 1,-1 1 0,1 0 0,-1-1-1,1 1 1,-1 0 0,1-1 0,0 1-1,-1-1 1,1 1 0,0-1 0,0 1-1,-1-1 1,1 1 0,0-1 0,0 0-1,0 1 1,-1-1 0,1 0 0,0 0-1,0 0 1,0 0 0,0 0 0,0 0-1,-1 0 1,1 0 0,0 0 0,0 0-1,0 0 1,0 0 0,0-1 0,37-9 171,-13-1-89,0-2 1,-1-1 0,0-1 0,28-24 0,-63 53-952,1 1-1,1-1 1,-8 18-1,11-22-116,5-8 750,1-1 191,-1-1 1,1 0 0,0 1 0,0-1 0,-1 0 0,1 1-1,0-1 1,0 0 0,0 1 0,-1-1 0,1 1 0,0-1-1,0 0 1,0 1 0,0-1 0,0 1 0,0-1-1,0 1 1,0-1 0,0 1 0,0-1 0,0 0 0,0 1-1,5 4-650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15251,'0'25'1833,"1"0"-929,4-4-280,5 1 1032,1-2-351,5-3-345,1-3-200,2-4-528,-1-2-360,-1-7 1336,1-1-1144,-3-4 32,-2-2-16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18492,'2'-9'1872,"15"-1"-1095,6 0-257,14 2 984,12-1-312,13 5-392,4 2-167,5 2-321,1 3-272,-2 3-1025,-4-3 945,-9 3-200,-9-1-128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17692,'16'12'1872,"12"-12"-984,8-2-312,19-6 1257,6-5-593,11 1-360,2 0-87,0-1-321,-6 1-216,-15 6-600,-10 5-345,-28 4-463,-12 5 904,-19 3-240,-10-1-184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17052,'32'5'1984,"9"-3"-1016,8-2-376,5 0 865,2-2-65,-4-1-624,1 3-640,-16 0 112,-5 5-136,-15 2-224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45 15771,'-1'0'145,"0"-1"-1,0 1 1,0-1-1,0 1 1,-1 0-1,1 0 1,0 0-1,0 0 1,0-1-1,-1 1 1,1 1-1,0-1 1,0 0-1,-1 0 1,1 0-1,0 1 0,0-1 1,0 0-1,0 1 1,0 0-1,0-1 1,-1 1-1,1-1 1,0 1-1,1 0 1,-1 0-1,0-1 1,0 1-1,0 0 1,0 0-1,1 0 1,-1 0-1,-1 2 1,-4 5 261,1 1 1,-9 16-1,12-21-259,-5 9-95,0 1 0,1-1 0,1 2 0,1-1 1,0 0-1,0 1 0,2 0 0,-1 0 0,2 0 0,0 0 0,1 0 0,2 15 1,-1-26-34,-1-1 0,1 1 0,0 0 0,0-1 0,1 1 0,-1 0 0,1-1 0,0 0 0,0 1 0,0-1 1,0 0-1,0 0 0,1 0 0,0 0 0,-1-1 0,1 1 0,0-1 0,0 1 0,0-1 0,1 0 0,-1 0 1,1 0-1,-1-1 0,1 1 0,-1-1 0,1 0 0,0 0 0,-1 0 0,1-1 0,7 1 0,1 0 90,0-2 0,0 1 0,0-2 0,0 1 0,0-1 0,0-1 0,-1 0 0,21-9 0,-5-1 98,-1 0 0,0-2 0,-1 0 0,-1-2 1,0-1-1,-2-1 0,0 0 0,27-32 0,-38 43-150,-10 8-57,-1 0 0,0 0 0,0 0 0,1 0 0,-1 0 1,0 0-1,0 0 0,1 0 0,-1 1 0,0-1 1,0 0-1,1 0 0,-1 0 0,0 0 0,0 1 0,0-1 1,0 0-1,1 0 0,-1 0 0,0 1 0,0-1 1,0 0-1,0 0 0,0 1 0,0-1 0,0 0 0,1 0 1,-1 1-1,0-1 0,0 0 0,0 1 0,0 32-57,-1-14 34,1-11 10,1 0 1,0 0-1,0 0 1,1-1 0,0 1-1,1 0 1,-1 0 0,2-1-1,6 13 1,-7-16 25,-1 0 1,1 0-1,0-1 1,0 1-1,1-1 1,-1 0 0,1 0-1,0 0 1,-1-1-1,1 1 1,0-1-1,1 0 1,-1 0-1,0-1 1,0 1-1,1-1 1,-1 0-1,9 2 1,-4-3 84,0 1 0,0-1 0,0 0-1,0-1 1,0 0 0,0 0 0,0-1 0,0 0 0,0-1 0,0 0 0,-1 0-1,0-1 1,1 0 0,-1 0 0,-1-1 0,12-9 0,-13 10-29,-1-2 1,0 1-1,0 0 1,0-1-1,0 0 1,-1 0-1,0 0 1,0-1-1,-1 0 1,0 1-1,0-1 1,0 0-1,-1 0 1,0-1-1,0 1 1,-1 0-1,0-1 1,0 1-1,-1-1 1,-1-10-1,0 5-238,-2-1-1,0 0 1,-1 1-1,0 0 1,-1 0-1,0 0 1,-1 1-1,-1-1 1,0 1-1,-11-14 1,1 6-267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20484,'10'-9'414,"0"0"-1,0 1 0,1 1 0,0 0 1,1 0-1,0 1 0,0 1 1,0 0-1,21-5 0,-27 8-319,0 0 0,0 1 0,0 0 0,0 1 0,1 0 0,-1-1 1,0 2-1,1-1 0,-1 1 0,0 0 0,0 0 0,0 1 0,0 0 0,0 0 0,0 0 0,0 1 0,-1 0 0,1 0 0,-1 0 0,0 1 0,0-1 0,5 6 0,-7-6-85,-1-1-1,1 1 0,-1 0 0,1 0 0,-1 0 0,0 0 0,0 0 1,-1 1-1,1-1 0,-1 0 0,0 1 0,1-1 0,-2 1 0,1 0 1,0-1-1,-1 1 0,1 4 0,-2-3-9,1-1 0,-1 1 0,0 0 1,0-1-1,-1 1 0,1-1 0,-1 0 0,0 1 0,0-1 1,-1 0-1,-5 7 0,-4 4-4,-1-1 1,-1-1-1,-1 0 1,0-1-1,-21 14 1,36-26 6,-1 0-1,1 0 1,0 0 0,-1 0 0,1 1 0,0-1-1,-1 0 1,1 0 0,0 1 0,-1-1 0,1 0-1,0 1 1,-1-1 0,1 0 0,0 1 0,0-1-1,0 0 1,-1 1 0,1-1 0,0 0 0,0 1-1,0-1 1,0 1 0,0-1 0,0 0 0,0 1-1,0-1 1,0 1 0,10 5 36,25-1 5,-28-5-38,114 17-741,-98-14 594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19260,'7'6'2065,"14"-5"-1121,5-1-320,11 0 1256,8-1-535,2 1-449,5 0-168,-1 0-576,-1 0-352,-4 0 320,0-5-128,-9-10-128,-6-3-48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1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0 448 19068,'1'1'145,"0"-1"1,0 0-1,0 1 0,0-1 0,0 0 0,0 0 1,0 0-1,0 1 0,0-1 0,0 0 1,0 0-1,0-1 0,0 1 0,0 0 0,0 0 1,0 0-1,0-1 0,0 1 0,-1 0 1,1-1-1,0 1 0,0-1 0,1 0 1,22-18 501,-14 9 214,67-59 1209,104-124 0,-129 129-1779,27-27-158,-79 91-136,0 1 0,0-1 1,0 0-1,0 0 0,0 0 0,0 1 0,0-1 0,0 0 0,0 0 0,0 1 1,0-1-1,1 0 0,-1 0 0,0 0 0,0 1 0,0-1 0,0 0 0,0 0 1,0 0-1,1 0 0,-1 1 0,0-1 0,0 0 0,0 0 0,0 0 1,1 0-1,-1 0 0,0 0 0,0 1 0,0-1 0,1 0 0,-1 0 0,0 0 1,0 0-1,1 0 0,-1 0 0,0 0 0,0 0 0,0 0 0,1 0 0,-1 0 1,0 0-1,0 0 0,1 0 0,-1 0 0,0 0 0,0 0 0,0-1 1,1 1-1,-1 0 0,0 0 0,0 0 0,0 0 0,0 0 0,1 0 0,-1-1 1,0 1-1,0 0 0,0 0 0,0 0 0,1 0 0,-1-1 0,0 1 1,0 0-1,-2 19-68,2-18 65,-27 135-193,7-40 203,-10 130 1,29-217-36,0-6-46,1 1-1,-1 0 1,1-1 0,0 1-1,0-1 1,0 1 0,1 0-1,-1-1 1,1 1 0,0-1-1,0 1 1,0-1-1,0 1 1,4 5 0,-5-9 22,1 1 0,-1-1 1,0 0-1,1 0 1,-1 0-1,0 1 0,1-1 1,-1 0-1,0 0 0,1 0 1,-1 0-1,1 0 0,-1 0 1,1 1-1,-1-1 0,0 0 1,1 0-1,-1 0 1,1-1-1,-1 1 0,0 0 1,1 0-1,-1 0 0,1 0 1,-1 0-1,0 0 0,1 0 1,-1-1-1,0 1 0,1 0 1,-1 0-1,0-1 1,1 1-1,-1 0 0,0 0 1,1-1-1,-1 1 0,0 0 1,0-1-1,1 1 0,-1-1 1,9-16-408,0-8-262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27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47 122 13923,'0'-4'420,"1"-1"-1,0 0 1,0 1-1,0 0 1,1-1 0,0 1-1,-1 0 1,2-1 0,-1 1-1,0 0 1,1 1-1,0-1 1,0 0 0,0 1-1,0-1 1,0 1 0,1 0-1,0 0 1,-1 1-1,1-1 1,0 1 0,6-3-1,0-1-20,1 1 0,0 1-1,0-1 1,1 2-1,-1-1 1,1 2-1,17-3 1,-24 5-324,-1 0 0,1 0 0,0 0 0,0 0 0,0 1 0,-1 0 0,1 0 0,0 0 0,-1 1 0,7 2 0,-10-3-62,0-1-1,1 1 1,-1 0 0,0 0 0,0-1-1,0 1 1,-1 0 0,1 0 0,0 0-1,0 0 1,0 0 0,-1 0 0,1 0-1,0 1 1,-1-1 0,1 0 0,0 2-1,-1-1-7,0 0 0,0-1 0,0 1 0,0 0 0,0 0 0,-1 0 0,1-1 0,0 1 0,-1 0 0,1 0 0,-1-1 0,0 1 0,0 0 0,1-1 0,-3 4 0,-3 3-1,0 0 1,0 0 0,-1-1 0,0 0-1,-1 0 1,-15 11 0,-56 30 5,39-25 12,21-12-18,7-4-1,0 0 0,0 0 1,1 1-1,-18 18 0,28-26-4,1 1 1,-1-1-1,1 1 1,-1-1-1,1 1 1,0-1-1,-1 1 1,1 0-1,0-1 1,-1 1-1,1-1 1,0 1-1,0 0 1,0-1-1,-1 1 1,1 0-1,0-1 1,0 1-1,0 0 1,0-1-1,0 1 1,1 0-1,-1-1 1,0 1-1,0 0 1,0-1-1,0 1 0,1 0 1,-1-1-1,0 1 1,1-1-1,-1 1 1,0-1-1,1 1 1,-1 0-1,1-1 1,-1 1-1,1-1 1,-1 0-1,1 1 1,-1-1-1,1 1 1,-1-1-1,1 0 1,0 0-1,-1 1 1,1-1-1,1 0 1,5 4-9,1-2 0,-1 1 0,12 2 0,-5-2-2,1 3 7,-1-1 0,1 2 0,-2 0 0,1 1 0,-1 0 0,17 14 0,-28-20 24,0-1-1,1 1 1,-1-1-1,0 0 1,0 0 0,1 1-1,-1-2 1,1 1-1,-1 0 1,1 0 0,-1-1-1,1 1 1,-1-1-1,1 0 1,-1 0 0,1 0-1,0 0 1,-1 0-1,1-1 1,-1 1 0,1-1-1,-1 1 1,1-1 0,-1 0-1,0 0 1,1 0-1,3-3 1,5-3 61,0-1 1,-1 0-1,0-1 0,12-12 1,-8 7-67,6-9-801,-20 23 763,1 0-1,-1 0 0,0-1 0,0 1 0,0 0 1,0 0-1,0 0 0,0-1 0,0 1 0,0 0 1,0 0-1,0 0 0,0 0 0,0-1 0,0 1 0,0 0 1,-1 0-1,1 0 0,0 0 0,0-1 0,0 1 1,0 0-1,0 0 0,0 0 0,0 0 0,0 0 1,-1-1-1,1 1 0,0 0 0,0 0 0,0 0 1,0 0-1,0 0 0,-1 0 0,1 0 0,0 0 1,0-1-1,0 1 0,0 0 0,-1 0 0,1 0 1,0 0-1,0 0 0,0 0 0,0 0 0,-1 0 1,1 0-1,0 0 0,0 0 0,0 0 0,-1 0 1,1 0-1,0 1 0,0-1 0,0 0 0,-1 0 1,-9 1-226,-1 2-207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30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5 139 14995,'-1'-2'371,"0"-1"1,1 1-1,-1-1 0,0 1 1,1-1-1,0 1 0,0-1 0,-1 1 1,2-1-1,-1 1 0,0-1 1,0 1-1,1-1 0,-1 1 0,1 0 1,0-1-1,0 1 0,2-5 1,-1 4-28,1-1 1,0 0-1,0 1 1,0 0 0,0-1-1,1 1 1,-1 0 0,1 1-1,6-5 1,5-1 110,0 1 0,1 1 0,0 0 0,26-5 0,-25 7-259,1 0-1,20-1 0,-34 5-186,-1-1-1,0 1 1,0 0-1,0 0 1,1 0-1,-1 1 1,0-1-1,0 1 1,0-1-1,0 1 1,0 0-1,0 0 1,0 1-1,0-1 0,0 1 1,0-1-1,0 1 1,-1 0-1,1 0 1,2 3-1,-4-3-7,0 0 0,0 0 0,0 0 0,-1 0 0,1 0-1,-1 0 1,1 0 0,-1 0 0,0 0 0,0 1 0,0-1-1,0 0 1,0 0 0,0 0 0,0 0 0,-1 0 0,1 0 0,-1 1-1,0-1 1,0 0 0,0 0 0,0-1 0,0 1 0,0 0-1,0 0 1,-2 2 0,-5 6 4,0 0-1,-1 0 1,-10 9 0,15-16-1,-46 41 51,-63 41 0,110-82-52,-1-1 1,1 1-1,0 0 0,0 0 0,0 0 0,0 0 0,-2 4 0,4-6-3,1 0 0,-1-1 1,1 1-1,0 0 0,-1 0 0,1 0 1,0 0-1,0-1 0,0 1 1,0 0-1,-1 0 0,1 0 1,0 0-1,0 0 0,1-1 0,-1 1 1,0 0-1,0 0 0,0 0 1,0 0-1,1 0 0,-1-1 0,1 1 1,-1 0-1,0 0 0,1-1 1,-1 1-1,1 0 0,-1-1 1,1 1-1,0 0 0,-1-1 0,1 1 1,0-1-1,-1 1 0,1-1 1,0 1-1,0-1 0,1 1 0,8 5 16,1-1 0,-1 0 0,1-1 0,0 0-1,0-1 1,1 0 0,-1-1 0,1 0 0,-1-1-1,21 0 1,-25-1-79,0-1 0,0 0 0,0 0 0,0 0 0,0-1 0,0 0 0,-1 0 0,1 0 0,-1-1 0,0 0 0,0-1 0,0 1 0,0-1 0,0 0 0,-1-1 0,0 1 0,0-1 0,0 0 0,6-8 0,-3 1-113,0-1 0,8-18 1,-6 2-181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 17724,'-2'-1'196,"0"1"1,-1-1 0,1 1-1,0 0 1,-1-1-1,1 1 1,0 0-1,-1 0 1,1 1 0,-1-1-1,1 0 1,0 1-1,-1-1 1,1 1-1,0 0 1,0 0 0,0 0-1,-1 0 1,-2 3-1,0-2-30,0 1 1,0 0-1,1 1 0,0-1 0,-1 1 0,1-1 1,-6 9-1,10-11-179,-1-1 0,1 1 0,-1 0 0,1 0 0,0 0 0,-1 0 0,1 0 0,0-1 0,0 1 0,-1 0 0,1 0 0,0 0 0,0 0 0,0 0 0,0 0 0,0 0 0,1 0 0,-1 0 0,0 0 0,0 0 0,0-1 0,1 1 0,-1 0 0,1 0 0,-1 0 0,1 0 0,-1-1 0,1 1 0,-1 0 0,1 0 0,-1-1 0,1 1 0,0 0 0,0-1 0,-1 1 0,1-1 1,0 1-1,0-1 0,0 1 0,-1-1 0,1 0 0,0 1 0,0-1 0,1 0 0,8 4-294,0 0 0,0-1 0,14 2 0,-8-1-158,-10-3 288,28 11-604,-33-12 775,0 0 1,-1 0-1,1 1 0,0-1 0,0 0 1,0 1-1,0-1 0,-1 0 0,1 1 1,0-1-1,0 1 0,-1 0 1,1-1-1,-1 1 0,1 0 0,0-1 1,-1 1-1,1 0 0,-1-1 0,1 1 1,-1 0-1,0 0 0,1 0 0,-1 0 1,0-1-1,0 1 0,1 0 0,-1 0 1,0 0-1,0 1 0,-1-1 90,0 1 0,-1 0 0,1-1 0,0 1 0,-1-1 0,1 0 0,-1 1 1,1-1-1,-1 0 0,0 0 0,1 0 0,-1 0 0,0 0 0,0 0 0,0-1 0,-3 2 0,-34 9 1115,36-11-1084,-32 5 268,34-5-410,0 0 1,0 0-1,0 0 1,0 0 0,0 0-1,0 0 1,0 0-1,0 0 1,0 0-1,0 0 1,0 0 0,0-1-1,0 1 1,0 0-1,0-1 1,0 1 0,0-1-1,0 1 1,0-1-1,0 0 1,1 1 0,-1-1-1,0 0 1,0 1-1,1-1 1,-1 0-1,-1-1 1,2-6-311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1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15459,'-29'4'2400,"29"-4"-2352,-1 0 0,1 1-1,0-1 1,-1 0 0,1 0-1,0 0 1,0 0 0,-1 0-1,1 0 1,0 1-1,-1-1 1,1 0 0,0 0-1,0 0 1,-1 1 0,1-1-1,0 0 1,0 1 0,0-1-1,-1 0 1,1 0 0,0 1-1,0-1 1,0 0 0,0 1-1,0-1 1,-1 1 0,2 0 32,-1-1 0,1 1 0,-1 0 0,1 0 0,-1-1 0,1 1 0,-1 0 0,1-1 0,0 1 0,-1-1 1,1 1-1,0-1 0,0 1 0,-1-1 0,1 0 0,0 1 0,1-1 0,18 9 554,0-1 1,1 0-1,0-2 0,33 6 0,91 2 197,-77-13-609,120-13 0,65-27-67,-171 24-104,-45 10-41,1 1 0,-1 2 0,1 1 0,0 2 0,0 2 0,65 13 0,98 14 52,-200-30-139,0 1 0,0-1-1,1 0 1,-1 0 0,0 0 0,0 1 0,0-1 0,0 0 0,1 1 0,-1-1-1,0 1 1,0 0 0,0-1 0,0 1 0,0 0 0,0-1 0,-1 1 0,1 0-1,0 0 1,0 0 0,0 0 0,-1 0 0,1 0 0,0 0 0,-1 0 0,1 0 0,-1 0-1,1 2 1,-1-3 81,0 0 0,1 1 0,-1-1 0,0 0 0,0 0 0,1 0 1,-1 0-1,0 0 0,0 0 0,1 0 0,-1 0 0,0 0 0,0 0 0,0 0 0,1 0 0,-1 0 0,0 0 0,0-1 0,1 1 0,-1 0 0,0 0 0,0 0 0,0 0 0,1 0 0,-1 0 0,0 0 0,0-1 0,0 1 0,0 0 0,1 0 0,-1 0 0,0-1 0,0 1 0,0 0 1,0 0-1,0 0 0,0-1 0,1 1 0,-1 0 0,4-10-263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2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35 124 14739,'-13'2'1037,"-7"1"-293,19 0-112,9 0 505,28 5-785,0-2-1,0-1 0,0-2 1,1-1-1,39-4 0,186-29 206,-41 4-229,-12 22-255,-169 5-259,-18-2-8,-22 2 191,0 0 0,1 0-1,-1 0 1,0 0 0,0 0 0,0 0 0,0 0 0,0 0 0,0 0 0,0 0 0,0 0 0,0-1 0,0 1-1,1 0 1,-1 0 0,0 0 0,0 0 0,0 0 0,0 0 0,0 0 0,0 0 0,0-1 0,0 1 0,0 0 0,0 0-1,0 0 1,0 0 0,0 0 0,0 0 0,0 0 0,0 0 0,0-1 0,0 1 0,0 0 0,0 0 0,0 0 0,0 0-1,0 0 1,0 0 0,0 0 0,0 0 0,-1-1 0,1 1 0,0 0 0,0 0 0,0 0 0,0 0 0,0 0-1,0 0 1,0 0 0,0 0 0,0 0 0,0 0 0,-1 0 0,1 0 0,0 0 0,0 0 0,0 0 0,0 0 0,0 0-1,0-1 1,0 1 0,0 0 0,-1 0 0,1 0 0,0 0 0,0 1 0,0-1 0,-37-11-107,-312-51 496,295 56-236,0 3 0,0 2 0,0 2 1,-81 12-1,102-6 49,1 2 1,-44 17 0,67-22-103,8-5 53,3-4-100,8-5-23,4 4-27,0-1 1,0 2 0,1 0 0,-1 1 0,1 1 0,0 0 0,20-1 0,112 0-818,-119 4 485,52 3-797,-34-1 631,70-5 0,-45-6-87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2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20836,'15'6'1793,"9"0"-1217,7-6-240,14-2 544,7 0-208,8-1-112,1 0-71,4-2-289,-2 3-112,-10-1-152,-6 0-144,-11 3-353,-7 0-183,-11 0-480,-5-2-208,-14-3 175,-15 0 305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2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16532,'-9'31'2144,"13"-7"-968,9-2-408,13-6 1569,7-2-673,10-7-375,3-1-177,6-6-344,2-2-264,-4-2-520,-3-2-392,-6-1-1016,-4 2-1377,-11-4 2233,-3-1-392,-6-12-425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2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22 19868,'8'-4'466,"0"0"-1,1 1 1,-1 0-1,1 1 1,0 0-1,0 1 1,0-1-1,-1 2 1,1-1-1,0 1 1,0 0-1,0 1 1,13 3-1,-2 0-332,-1 0 0,1 2 0,-2 0 0,1 1 0,19 11 0,-33-16-130,1 1 0,-1 0 1,0 1-1,0 0 0,-1-1 0,1 1 0,-1 1 1,1-1-1,-1 1 0,6 9 0,-8-10 1,0 0 0,0 0 0,-1 0 0,1 0 0,-1 0 0,0 0-1,0 1 1,-1-1 0,1 0 0,-1 1 0,0-1 0,0 0 0,-1 1 0,1-1 0,-1 0 0,-1 7-1,-5 9 48,0 0 0,-1-1 0,-1 0-1,-23 36 1,-55 65 272,-1-14-133,69-85-747,-1-1 1,-41 31 0,57-48 464,0 0 1,-1-1 0,1 1-1,-1-1 1,1 0 0,-1 0-1,-6 1 1,-7-1-435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90 15515,'30'-89'7954,"-43"105"-4720,-1 20-3057,2 0 0,1 2 0,2-1 0,2 1 0,-4 61 0,9-86-172,0 0 0,1 1 0,1-1 0,1 0 0,0 0 0,0 0 0,1 0 0,1 0 0,5 15 0,-7-26 5,0 1 0,0-1 0,0 0 0,1 0 0,-1 0 0,1 0-1,-1 0 1,1-1 0,0 1 0,0 0 0,0-1 0,0 1 0,0-1 0,0 0 0,0 0-1,0 1 1,0-2 0,1 1 0,-1 0 0,0 0 0,1-1 0,-1 1 0,1-1 0,-1 0-1,1 1 1,-1-1 0,0 0 0,1-1 0,-1 1 0,1 0 0,-1-1 0,1 1 0,-1-1-1,4-2 1,6-1 37,-1-1-1,0 0 1,0 0 0,0-2-1,16-12 1,-7 4 35,-1-2 0,-1-1 0,0 0 0,-1-1 0,-1-1 0,-1 0 0,-1-1 0,-1-1 0,18-39 0,-27 43 10,-4 18-90,0 0-1,0 0 1,0 0 0,0-1 0,0 1 0,0 0 0,0 0 0,0 0-1,0 0 1,0 0 0,0-1 0,0 1 0,0 0 0,0 0 0,-1 0-1,1 0 1,0 0 0,0 0 0,0 0 0,0-1 0,0 1-1,0 0 1,0 0 0,-1 0 0,1 0 0,0 0 0,0 0 0,0 0-1,0 0 1,0 0 0,-1 0 0,1 0 0,0 0 0,0 0 0,0 0-1,0 0 1,0 0 0,-1 0 0,1 0 0,0 0 0,0 0 0,0 0-1,0 0 1,0 0 0,0 0 0,-1 0 0,1 0 0,0 0 0,-2 2 4,0-1 0,1 0 0,-1 1 0,1-1 0,-1 1 0,1-1 1,-1 1-1,1 0 0,0-1 0,0 1 0,0 0 0,-1 2 1,-2 5-8,0 1 1,0 0 0,2 0-1,-1 0 1,1 0 0,0 0-1,1 12 1,0-19-1,1 0 0,0 0 0,0 0 0,0 0 0,1 0 0,-1 0 0,1 0 0,-1 0 0,1 0-1,0 0 1,0-1 0,0 1 0,1 0 0,-1 0 0,1-1 0,-1 1 0,1-1 0,0 0 0,0 1 0,0-1 0,0 0 0,1 0 0,-1 0 0,0 0 0,1-1-1,-1 1 1,1 0 0,4 1 0,0-2 25,0 1 0,1-1 0,-1 0-1,0-1 1,1 0 0,-1 0 0,0 0 0,1-1-1,-1 0 1,0-1 0,0 1 0,0-1-1,0-1 1,0 1 0,0-1 0,8-5 0,-2 0 72,0 0 0,0 0 0,-1-1 0,0-1 0,-1 0 0,20-22 0,-25 24-21,0-1 1,0 1-1,0-1 1,-1 0-1,-1-1 1,1 1-1,-2-1 1,1 0-1,-1 0 1,2-15-1,-4 21-135,-1 0-1,0 0 0,0 0 1,0 0-1,0 0 0,0 0 1,-1 0-1,0 1 0,0-1 1,0 0-1,0 0 0,0 1 1,-1-1-1,0 1 1,0-1-1,0 1 0,0-1 1,0 1-1,-1 0 0,1 0 1,-1 0-1,0 1 0,0-1 1,0 1-1,0-1 0,0 1 1,0 0-1,-1 0 0,1 1 1,-6-3-1,3 2-76,1 0-1,-1 0 1,0 1 0,1 0-1,-9-1 1,0 3-422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18348,'17'-19'1164,"1"0"0,25-22 0,-34 34-889,-1 0 0,1 1-1,1 0 1,-1 1 0,1 0 0,0 0 0,0 1-1,11-3 1,-19 7-244,-1-1 1,1 1-1,-1-1 0,1 1 0,-1 0 0,1-1 1,0 1-1,-1 0 0,1 0 0,-1 0 0,1 0 1,0 1-1,-1-1 0,1 0 0,-1 1 0,1-1 0,-1 1 1,1-1-1,2 2 0,-3-1-16,-1 0-1,1 0 0,-1 0 1,1 0-1,-1 0 1,1 0-1,-1 0 1,1 0-1,-1 0 1,0 0-1,0 0 0,1 0 1,-1 0-1,0 1 1,0-1-1,0 0 1,0 0-1,0 0 1,-1 0-1,1 0 1,-1 2-1,-1 4 20,0 1 0,-1-1 0,0 0-1,-1 0 1,0 0 0,-6 9 0,-158 197 522,166-213-559,1 1-1,0 0 1,0 0-1,0 0 1,0 0-1,1 0 1,-1 1-1,0-1 0,0 0 1,1 0-1,-1 1 1,0-1-1,1 0 1,-1 1-1,1-1 1,0 0-1,0 1 1,-1-1-1,1 2 1,1-2-4,0 0 0,1 0 0,-1 0 0,0 0 0,0 0 0,1 0 0,-1-1 0,0 1 1,1-1-1,-1 1 0,1-1 0,-1 1 0,1-1 0,-1 0 0,1 0 0,-1 0 0,2 0 1,9 3 14,-1 1 0,0 0 1,-1 0-1,1 1 1,-1 0-1,1 1 1,-2 0-1,15 11 1,-11-7 99,0-1 1,2-1 0,17 9-1,-29-16-57,-1 0 0,1 0 0,0 0 0,-1-1 0,1 1 0,-1-1 0,1 0 0,0 1 1,-1-1-1,1 0 0,0-1 0,-1 1 0,1 0 0,0-1 0,-1 0 0,1 1 0,-1-1 0,1 0 0,-1 0 0,0-1 0,1 1 0,-1 0 0,0-1 0,0 0 0,0 1 0,0-1 0,0 0 0,0 0 0,0 0 0,0 0 0,-1 0 0,0 0 0,3-5 0,0 0-137,-1 1 0,-1-1-1,1 1 1,-1-1 0,0 0 0,0 0 0,-1 0-1,0 0 1,-1 0 0,1 0 0,-2-11-1,1 15-36,0 2 105,0 1 0,-1 0 0,1-1 1,0 1-1,0-1 0,0 1 1,0-1-1,0 1 0,0-1 0,0 1 1,0 0-1,0-1 0,0 1 0,0-1 1,0 1-1,0-1 0,0 1 1,1-1-1,-1 1 0,0 0 0,0-1 1,0 1-1,1-1 0,-1 1 0,0 0 1,1-1-1,-1 1 0,0 0 0,1-1 1,-1 1-1,12-1-439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21309,'13'2'2280,"7"-1"-1520,11-4-352,7-1 1529,6-2-1337,5-1-168,4-2-408,-4 2-296,-8 1-720,-8 2-353,-17 4-2007,-9 3 2632,-11 4-465,-11 3-391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19452,'23'12'2417,"4"-8"-1497,10-5-384,3-2 1280,6-3-831,0-1-161,-1 0-696,-5 0-688,-9 1 520,-2 2-176,-9 1-136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 20596,'0'0'57,"0"-1"-1,0 1 0,0-1 0,0 1 0,1 0 0,-1-1 1,0 1-1,0-1 0,1 1 0,-1 0 0,0-1 0,1 1 1,-1 0-1,0-1 0,1 1 0,-1 0 0,1 0 0,-1-1 1,0 1-1,1 0 0,-1 0 0,1 0 0,-1-1 0,1 1 1,-1 0-1,1 0 0,-1 0 0,1 0 0,-1 0 0,1 0 1,-1 0-1,0 0 0,1 0 0,-1 0 0,1 0 0,-1 1 1,1-1-1,-1 0 0,1 0 0,0 2 35,0-1 0,0 1-1,0-1 1,0 1 0,0 0-1,-1-1 1,1 1 0,0 0-1,-1-1 1,0 1 0,1 2-1,3 52 1095,-8-2-845,-1 0-1,-4-1 1,-23 85 0,2-8 221,29-128-523,1-1 0,-1 1 0,1 0 0,-1 0 0,1 0 0,0 0 0,0 0 0,0 0 0,0 0 0,0 0 0,1 0 0,-1-1 0,0 1 0,1 0 0,0 0 0,-1 0 0,1 0-1,1 1 1,-2-2-12,1-1-1,-1 0 0,1 1 0,-1-1 0,1 0 0,-1 1 0,1-1 0,-1 0 1,1 0-1,0 0 0,-1 0 0,1 0 0,-1 0 0,1 1 0,-1-1 0,1 0 1,-1-1-1,1 1 0,0 0 0,-1 0 0,1 0 0,0 0 0,20-12 451,20-24 457,63-70-1,-75 75-732,-5 5-184,-3 4-870,0-1-1,24-35 1,-44 56 612,1-1 0,0 1 0,-1 0 0,0 0 0,0 0 0,0-1 0,0 1 0,0-1 0,0 1 0,0-1 0,-1 1-1,1-1 1,-1 1 0,0-1 0,0 0 0,0 1 0,0-1 0,0 1 0,0-1 0,-2-4 0,-8-7-1231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 19220,'-7'-1'203,"1"1"0,0-1 1,-1 1-1,1 0 0,-1 0 0,1 1 0,0 0 0,-1 0 1,1 0-1,0 1 0,0 0 0,0 0 0,-7 4 0,6-3-172,0 1 0,1 0 0,-1 0 0,1 0 0,0 1 0,0 0 0,0 0 0,1 1 0,0-1 0,-7 10 0,11-14-35,1-1-1,-1 1 1,1 0 0,-1-1 0,1 1 0,-1 0 0,1-1-1,0 1 1,-1 0 0,1-1 0,0 1 0,0 0-1,0-1 1,-1 1 0,1 0 0,0 0 0,0-1 0,0 1-1,0 0 1,0 0 0,0-1 0,0 1 0,1 0-1,-1 0 1,0-1 0,0 1 0,1 0 0,-1-1 0,1 2-1,0-1 0,0 0 0,0-1 0,1 1 0,-1 0 0,0-1 0,0 1 0,1-1-1,-1 0 1,0 1 0,1-1 0,-1 0 0,1 0 0,-1 0 0,3 0 0,8-1-41,0 0 1,21-5-1,-30 6 26,22-7-129,-16 4 12,-1 1-1,1 0 0,-1 1 1,1 0-1,9 0 0,-17 1 117,-1 0-1,1 0 1,0 0 0,-1 0-1,1 0 1,-1 0 0,1 0-1,-1 0 1,1 1 0,-1-1-1,1 0 1,-1 0 0,1 1-1,-1-1 1,0 0-1,1 1 1,-1-1 0,1 0-1,-1 1 1,0-1 0,1 1-1,-1-1 1,0 0 0,1 1-1,-1-1 1,0 1-1,0-1 1,0 1 0,1-1-1,-1 1 1,0-1 0,0 1-1,0 0 1,0-1 0,0 1-1,0-1 1,0 1 0,0-1-1,0 1 1,0-1-1,0 1 1,0 0 0,-9 26-499,6-21 453,-21 56-253,-96 231 1621,117-286-1231,-2 4 93,-1 0 0,-11 17 0,16-26-128,0 0 0,-1 0 0,0 0 0,1 0 0,-1 0 0,0 0 0,0-1 0,0 1 0,0-1 0,0 1 0,0-1 0,-1 0 0,1 0 0,0 0 0,-1 0 0,1 0 0,-1-1 0,-3 2 0,4-2-15,1 0-1,-1 0 1,1-1-1,-1 1 1,1 0 0,0 0-1,-1-1 1,1 1-1,-1-1 1,1 0-1,0 1 1,0-1-1,-1 0 1,1 1-1,0-1 1,0 0-1,0 0 1,0 0 0,-2-2-1,1 0 8,0-1 0,0 1 0,0-1-1,0 1 1,0-1 0,1 0 0,-2-3 0,0-6 1,0 1 0,1 0 1,-1-22-1,3 23-165,1 1 0,0-1-1,0 0 1,1 1 0,1-1-1,-1 1 1,2 0 0,-1 0-1,2 0 1,-1 0 0,1 0 0,1 1-1,0 0 1,0 0 0,1 1-1,-1 0 1,2 0 0,-1 0-1,1 1 1,1 0 0,11-7-1,22-10-471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416 495 18300,'3'30'2632,"5"2"-1543,7-6-465,3-2 1688,7-4-983,0-1-257,1-8-768,1-4-568,-2-4-952,-4-4 1056,-9-8-225,-7-1-127</inkml:trace>
  <inkml:trace contextRef="#ctx0" brushRef="#br0" timeOffset="1">0 79 20444,'2'-4'2169,"15"-6"-1289,3-4-368,17-2 1305,6 2-641,12 4-384,0 1-208,7 8-520,-2 1-264,-2 7-872,-4 6-304,-9 0 1047,-4-3-207,-4-3-248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24725,'4'12'2049,"-2"1"-1761,-2 7-144,0 4 808,0 6-848,-2 3-224,2 7-400,0 1-216,2-3-336,-1-1-169,-1-6-383,0-4 680,-4-9 208,-4-5-153,-2-13 137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20204,'0'-8'2161,"13"4"-1225,4-1-408,10 2 1288,6 2-559,10-2-729,6 0-512,4 0 752,-5-1-656,7 4-136,-4 0-16</inkml:trace>
  <inkml:trace contextRef="#ctx0" brushRef="#br0" timeOffset="1">667 333 21701,'2'0'336,"0"0"1,0 0 0,0 0-1,0-1 1,0 1 0,0-1-1,0 0 1,0 1 0,3-3-1,25-21 496,-20 15-79,59-53 19,-4-4-1,61-78 0,-109 125-732,-17 19-38,0 0 0,0 0-1,0 0 1,0-1 0,0 1 0,0 0 0,0 0 0,0 0 0,0 0-1,0 0 1,0 0 0,0 0 0,0-1 0,0 1 0,0 0 0,1 0-1,-1 0 1,0 0 0,0 0 0,0 0 0,0 0 0,0 0 0,0 0-1,0-1 1,0 1 0,1 0 0,-1 0 0,0 0 0,0 0 0,0 0 0,0 0-1,0 0 1,0 0 0,1 0 0,-1 0 0,0 0 0,0 0 0,0 0-1,0 0 1,0 0 0,0 0 0,1 0 0,-1 0 0,0 0 0,0 0-1,0 0 1,0 1 0,0-1 0,0 0 0,0 0 0,1 0 0,-1 0-1,0 0 1,0 0 0,0 0 0,0 0 0,0 0 0,0 0 0,0 1-1,0 6 22,-6 15-7,-1 1-1,-14 32 1,0-1-24,-58 215-2042,73-248 1723,0-3-96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3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21533,'-15'19'415,"1"0"0,1 1 1,1 1-1,1 0 0,1 1 1,-15 44-1,21-54-366,1 1 0,0 0 0,1 0 0,0 0 0,1 0 0,0 0 0,2 0 0,-1 0 0,1 0 0,1 0 0,1 0 0,-1-1 0,2 1 0,5 13 0,-6-20-21,0 0 1,0 0 0,1-1 0,0 1-1,0-1 1,0 0 0,1 0 0,0 0-1,0-1 1,0 0 0,0 0 0,1 0-1,-1 0 1,1-1 0,0 0 0,0 0-1,0-1 1,1 1 0,-1-2 0,1 1-1,-1 0 1,1-1 0,-1-1 0,1 1-1,0-1 1,-1 0 0,1 0 0,0-1 0,-1 0-1,1 0 1,-1-1 0,1 1 0,6-4-1,0 0 57,1-2 0,-1 1 0,0-2 0,-1 1 0,0-2 0,0 0 0,-1 0 0,17-18 0,-8 6 42,-1-2 0,-1-1 0,18-31 0,-49 121-93,11-57-34,-10 62-53,11-63 55,0 0 0,1-1 0,0 1 0,1 0 0,0 0 1,4 15-1,-5-21 10,1-1 0,-1 1 1,1 0-1,-1 0 0,1-1 1,0 1-1,0-1 0,0 1 1,0-1-1,0 1 0,0-1 1,1 1-1,-1-1 0,0 0 1,1 0-1,-1 0 1,1 1-1,-1-1 0,1-1 1,0 1-1,-1 0 0,1 0 1,0-1-1,2 2 0,0-2 22,0 0-1,0 0 0,0 0 0,0 0 1,-1-1-1,1 0 0,0 1 0,0-1 1,0 0-1,-1-1 0,5-1 0,6-4 138,1-1 0,-1-1 1,-1 0-1,19-16 0,-22 16-47,0-1 1,-1 0 0,0-1 0,0 0-1,-2-1 1,1 1 0,-1-1 0,-1-1-1,0 1 1,6-20 0,-10 26-96,-1 0 0,0 0 1,0 0-1,0-1 0,-1 1 0,0 0 1,0 0-1,0 0 0,-1-1 0,0 1 1,-2-7-1,2 9-49,-1-1 0,0 1-1,0-1 1,-1 1 0,1 0 0,-1 0 0,0 0-1,0 0 1,-1 1 0,1-1 0,-1 1 0,1 0-1,-1 0 1,0 0 0,-8-4 0,8 5-144,1 0 0,-1 1 0,0-1 0,0 1 0,0 0 0,0 0 0,0 0 0,-1 1 0,1-1 0,0 1 1,0 0-1,0 0 0,0 1 0,-1-1 0,1 1 0,0 0 0,0 0 0,0 0 0,0 0 0,0 1 0,1 0 0,-1 0 0,0 0 0,1 0 0,-1 0 0,-4 5 1,2-2-678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26 19372,'6'-26'3161,"-16"35"-234,-4 11-2140,2 0 0,-14 29-1,6-8-531,4-13-115,-117 237 1210,127-248-1214,11-22-147,14-28-189,66-155-1215,-72 159 1009,-10 23 15,-1 6 109,-2 14-28,-4 32 172,3-35 62,0-4 68,-2 25 31,1 1-1,3 37 1,-1-60 4,1-1 0,1 0 0,-1 0 0,2 0 0,-1 0 0,1 0-1,1 0 1,-1-1 0,1 0 0,1 1 0,0-1 0,8 11 0,-2-11 138,-6-10 173,-5 1-305,0-1 0,0 1 0,0-1-1,0 1 1,0-1 0,-1 0 0,1 1 0,0-1 0,-1 1-1,1-1 1,-1 1 0,1-1 0,-2-1 0,-15-30 126,-2 1-1,-1 0 1,-2 2 0,-1 0 0,-1 2 0,-48-45 0,72 73-151,0 0-1,-1 0 1,1-1 0,0 1-1,-1 0 1,1-1 0,-1 1-1,1 0 1,0-1 0,0 1 0,-1 0-1,1-1 1,0 1 0,0-1-1,-1 1 1,1 0 0,0-1 0,0 1-1,0-1 1,0 1 0,0-1-1,0 1 1,-1-1 0,1 1-1,0 0 1,1-2 0,10 0 120,26 8-70,-29-5-87,27 5-625,0-2-1,0-1 1,44-3-1,-50-4 149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22693,'6'13'2104,"18"-10"-1264,7-3-311,15-1 831,7-2-288,12-4-296,4 0-176,1-3-480,-3 1-248,-15 3-648,-6 2-344,-16 3-512,-7 1-233,-20 4 1161,-8 3-392,-15 2-120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25 17004,'-8'20'1888,"16"-9"-848,11-2-304,21-8 1057,12-2-193,14-3-296,5-4-215,4-2-361,-1 0-176,-9 3-552,-8-1-480,-18 3-2121,-10 4 2305,-15-2-432,-3-6-248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12 377 18460,'0'0'42,"0"0"-1,-1-1 1,1 1 0,0 0-1,0 0 1,0 0 0,-1 0 0,1 0-1,0 0 1,0-1 0,-1 1-1,1 0 1,0 0 0,0 0-1,-1 0 1,1 0 0,0 0 0,0 0-1,-1 0 1,1 0 0,0 0-1,0 0 1,-1 0 0,1 0-1,0 0 1,0 1 0,-1-1-1,1 0 1,0 0 0,0 0 0,-1 0-1,1 0 1,0 0 0,0 1-1,0-1 1,-1 0 0,1 0-1,0 0 1,0 1 0,0-1 0,0 0-1,0 0 1,-1 0 0,1 1-1,0-1 1,0 0 0,0 0-1,0 1 1,0-1 0,0 0 0,0 0-1,0 1 1,0-1 0,0 1-1,-2 18 353,5 20 337,1 0 0,13 54 1,-6-33-519,70 371 270,-69-386 33,-12-45-502,0 0 0,0 1 0,0-1-1,0 0 1,0 0 0,0 1 0,0-1 0,0 0 0,1 1 0,-1-1 0,0 0 0,0 0 0,0 1 0,0-1 0,1 0 0,-1 0 0,0 1-1,0-1 1,1 0 0,-1 0 0,0 0 0,0 1 0,1-1 0,-1 0 0,0 0 0,0 0 0,1 0 0,-1 0 0,0 0 0,1 0 0,-1 0-1,0 0 1,1 0 0,-1 0 0,0 0 0,1 0 0,0-1 28,0 0 0,0-1 0,0 1 0,0-1 0,0 1 0,-1-1 0,1 1 0,-1-1 0,1 1 0,-1-1 0,1 0 0,-1-1-1,10-57 504,-2 1 0,-1-96 0,-6 102-474,0-207 1,-2 133-200,1 126 124,0 0-1,0 0 0,-1 0 1,1 0-1,0 0 0,0 1 1,0-1-1,0 0 1,1 0-1,-1 0 0,0 0 1,0 0-1,1 0 0,-1 0 1,0 1-1,1-1 1,-1 0-1,1 0 0,-1 0 1,1 1-1,-1-1 1,1 0-1,-1 1 0,1-1 1,0 0-1,-1 1 0,1-1 1,0 1-1,1-1 1,1 0-13,-1 1 0,1 0 1,0 1-1,-1-1 1,1 0-1,0 1 0,-1-1 1,6 3-1,-5-2 12,14 3-17,-1-1 0,1-1 1,0 0-1,0-2 0,29-1 0,88-17 68,-99 12-29,754-135 173,62-49-367,-832 185 169,-14 3 4,0 0 0,0 1 0,1-1 0,-1 1 0,1 0 0,-1 1 0,1-1 0,-1 1 0,1 0 0,-1 0 0,11 3 0,-15-3 4,0 1 0,-1-1 0,1 1 1,0 0-1,0 0 0,-1-1 0,1 1 0,0 0 0,-1 0 0,1 0 0,-1 0 1,1 0-1,-1 0 0,1-1 0,-1 1 0,0 0 0,0 0 0,1 0 1,-1 0-1,0 0 0,0 1 0,0-1 0,0 0 0,0 0 0,0 0 0,0 0 1,-1 0-1,1 0 0,-1 1 0,-11 39 86,9-30-47,-42 157 595,38-135-626,2 1 1,2 0-1,0 38 0,3-67-98,0 1 1,1-1-1,0 0 0,0 1 0,0-1 1,0 0-1,1 0 0,0 0 0,4 9 1,0-9-175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17108,'0'0'133,"1"1"-1,0-1 1,0 0 0,0 0 0,-1 1 0,1-1 0,0 0-1,-1 1 1,1-1 0,0 1 0,-1-1 0,1 1 0,0-1-1,-1 1 1,1 0 0,-1-1 0,1 1 0,-1 0 0,1-1 0,-1 1-1,0 0 1,1 0 0,-1-1 0,0 1 0,1 0 0,-1 0-1,0 0 1,0-1 0,0 1 0,0 0 0,0 0 0,0 1 0,1 35 2138,-2-24-1438,1 47 605,2 146 223,-2-201-1595,1 0 0,-1 0 0,1-1 0,0 1 0,0 0 0,0 0 0,4 7 0,-5-12-43,1 1 0,-1 0 0,0-1 1,1 1-1,-1 0 0,1-1 0,-1 1 0,1-1 0,0 1 1,-1-1-1,1 1 0,-1-1 0,1 1 0,0-1 0,-1 0 1,1 1-1,0-1 0,0 0 0,-1 1 0,1-1 0,1 0 1,-1 0 14,1 0 1,-1 0-1,1-1 1,-1 1 0,0 0-1,1-1 1,-1 1-1,0-1 1,1 0 0,-1 1-1,0-1 1,0 0 0,0 0-1,1 0 1,-1 0-1,1-1 1,21-22 544,0-2-1,30-45 1,-20 26-156,25-41 162,-35 50-555,53-62-1,-68 92 565,0 6-4046,-7 4-475,-10-2 1890,3-2 1152,-1 3-7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18252,'0'0'132,"1"0"-1,-1 0 1,0 0 0,1 0 0,-1 0 0,1 0-1,-1 0 1,0 0 0,1 1 0,-1-1 0,1 0-1,-1 0 1,0 0 0,1 0 0,-1 1 0,0-1-1,1 0 1,-1 0 0,0 1 0,1-1 0,-1 0-1,0 0 1,1 1 0,-1-1 0,0 0-1,0 1 1,0-1 0,1 1 0,-1-1 0,0 0-1,0 1 1,0-1 0,0 1 0,1 0 0,8 18 1139,-8-16-947,21 46 973,32 63 130,-46-97-1323,1-1 0,0-1 0,1 0 0,0 0 0,19 17 1,-28-29-208,1 0 0,-1 1 1,1-1-1,-1 0 1,1 0-1,0 0 0,-1 0 1,1 0-1,0 0 1,0-1-1,0 1 1,0 0-1,0-1 0,-1 0 1,1 1-1,3-1 1,-4 0 53,0-1-1,0 1 1,0 0 0,0-1 0,0 0 0,0 1 0,0-1 0,0 1 0,0-1 0,0 0 0,0 0-1,-1 1 1,1-1 0,0 0 0,-1 0 0,1 0 0,0 0 0,-1 0 0,1 0 0,-1 0 0,1 0-1,-1 0 1,0 0 0,0 0 0,1 0 0,-1 0 0,0-1 0,0 1 0,0 0 0,0-1 0,2-27-617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15 16996,'-1'-1'91,"1"1"1,-1-1-1,0 1 1,0-1-1,1 0 0,-1 1 1,0 0-1,0-1 1,0 1-1,0-1 1,0 1-1,0 0 1,0 0-1,0-1 1,1 1-1,-1 0 1,0 0-1,0 0 1,0 0-1,0 0 1,0 0-1,0 1 1,0-1-1,0 0 0,0 0 1,0 1-1,0-1 1,-1 1-1,-29 14 1187,29-14-1023,-7 4 85,0 0 0,0 1 0,-10 10 0,16-14-323,1 0 0,0 0 0,0 0 1,0 1-1,0-1 0,0 0 0,0 1 1,1-1-1,0 1 0,-1 0 1,1 0-1,0-1 0,0 1 0,0 0 1,0 0-1,0 4 0,1-6-13,0-1 0,0 1 0,0-1 0,1 1 0,-1-1 0,0 1 0,0-1 0,0 1 0,0-1 0,0 1 0,1-1 0,-1 1 0,0-1-1,1 1 1,-1-1 0,0 1 0,1-1 0,-1 1 0,0-1 0,1 0 0,-1 1 0,1-1 0,-1 0 0,1 1 0,-1-1 0,2 1 0,17 1 63,20-10 34,-9-3-11,-1-2 0,-1-1 0,49-31 0,-29 16-97,-77 62-217,16-19 172,3-5-184,0 1-1,0 0 1,1 1 0,1 0-1,0 1 1,0-1 0,-5 14-1,13-25 230,0 0 0,0 0 0,-1 1 0,1-1 0,0 0-1,0 0 1,0 0 0,0 1 0,0-1 0,0 0 0,0 0 0,0 1-1,0-1 1,0 0 0,0 0 0,0 1 0,0-1 0,0 0 0,0 0-1,0 0 1,0 1 0,0-1 0,1 0 0,-1 0 0,0 1 0,0-1-1,0 0 1,0 0 0,0 0 0,0 0 0,1 1 0,-1-1 0,0 0 0,0 0-1,0 0 1,1 0 0,-1 0 0,0 1 0,1-1 0,11 0-189,13-8-136,5-5-170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46 20684,'-7'0'2153,"5"0"-1265,5 0-288,13 0 1177,10 0-233,15-3-392,8-1-272,16 0-312,3-2-71,6 0-161,-3 1-160,-6 0-472,-9 1-377,-15 0-999,-9 1 1392,-18 1-264,-12 2-208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23949,'0'-1'2603,"2"4"-1587,4 6-25,-2 7-592,0 0-1,-2 1 1,0-1 0,-1 26-1,1-3-371,-1-24-187,6 105-275,-5-40-3109,-9-86 2251,2-8 583</inkml:trace>
  <inkml:trace contextRef="#ctx0" brushRef="#br0" timeOffset="1">2 133 19868,'-2'5'2473,"9"0"-1209,6-2-496,10-3 2161,6 0-1209,8-3-800,1-1-191,5-2-513,-2 1-280,-1-4-857,-3 0-127,-8-1 768,-6 2-200,-7 1-224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4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0 519 14811,'0'4'676,"2"19"1503,4-18-520,5-11 1202,12-19-1306,-2 0 1,21-31-1,-18 23-849,218-339 2360,-237 362-3036,-5 8-28,1 0-1,-1 0 1,1 1-1,0-1 1,0 1 0,0-1-1,0 1 1,0-1-1,1 1 1,-1-1-1,0 1 1,1 0-1,2-2 1,-4 3-3,0 0-1,0 0 1,0 0 0,0 0-1,1 0 1,-1 0 0,0 0-1,0 0 1,0 0 0,1 0 0,-1 0-1,0 0 1,0 0 0,0 0-1,0 0 1,1 0 0,-1 0-1,0 0 1,0 0 0,0 0 0,0 0-1,1 0 1,-1 0 0,0 0-1,0 0 1,0 1 0,0-1-1,0 0 1,0 0 0,1 0 0,-1 0-1,0 0 1,0 1 0,0-1-1,0 0 1,0 0 0,0 0-1,0 0 1,0 1 0,4 11-31,-2 15-16,-2-27 47,3 375-467,-4-332 181,0-22-20,0 23-786,1-41 1001,1 0 1,-1-1-1,0 1 0,1 0 0,-1-1 1,1 1-1,0-1 0,0 1 0,0-1 0,0 1 1,1-1-1,1 3 0,-3-5 79,0 0-1,0 1 1,0-1-1,1 0 1,-1 0 0,0 1-1,0-1 1,0 0-1,1 0 1,-1 0-1,0 0 1,0 0-1,1 1 1,-1-1 0,0 0-1,0 0 1,1 0-1,-1 0 1,0 0-1,0 0 1,1 0-1,-1 0 1,0 0 0,0 0-1,1 0 1,-1 0-1,0 0 1,1 0-1,-1 0 1,0 0-1,0 0 1,1 0 0,-1 0-1,0 0 1,0-1-1,1 1 1,-1 0-1,12-14-664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5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17900,'0'0'91,"1"0"0,0 1 1,0-1-1,0 0 0,-1 1 1,1-1-1,0 1 0,0-1 0,-1 1 1,1-1-1,0 1 0,-1 0 0,1-1 1,-1 1-1,1 0 0,0-1 1,-1 1-1,0 0 0,1 0 0,-1 0 1,1-1-1,-1 1 0,0 0 1,0 0-1,0 0 0,1 0 0,-1-1 1,0 1-1,0 1 0,-2 33 569,0-19-257,-4 53 466,-20 88 1,-27 66 464,-1-5-197,50-198-1054,-2 7 49,-2 26 1,7-46-122,1 0 0,0 0 0,0 0 0,1-1 0,-1 1 0,1 0 0,1 0 0,-1-1 1,4 10-1,-3-14-12,0 1 1,0 0 0,0-1 0,0 1-1,0-1 1,0 0 0,1 1 0,-1-1-1,1-1 1,0 1 0,-1 0 0,1 0-1,0-1 1,0 0 0,0 1 0,0-1-1,0-1 1,0 1 0,0 0 0,1-1-1,-1 1 1,0-1 0,0 0 0,0 0-1,4-1 1,11 1 45,-1-2 1,1-1-1,20-5 0,80-25 353,-75 19-198,0 2 1,1 2-1,61-6 0,-97 16-319,-1 0 0,1 1 0,15 2 0,-12 0-753,-14-21-1151,-1 4 1408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5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10 14163,'7'-9'1719,"-3"9"160,-5 18 928,-1-7-2557,-4 29 452,-1-1-1,-3 0 1,-22 60 0,-58 106 1158,79-180-1607,5-10-79,-1 0 1,-1-1-1,0 0 1,-1 0-1,-14 17 0,23-31-171,0 0-1,0 0 0,0 0 0,0 1 0,0-1 0,0 0 1,0 0-1,0 0 0,0 0 0,0 0 0,-1 0 0,1 0 1,0 0-1,0 0 0,0 0 0,0 0 0,0 0 0,0 0 1,0 0-1,0 0 0,0 0 0,0 0 0,0 0 0,0 0 1,-1 0-1,1 0 0,0 0 0,0 0 0,0 0 0,0 0 1,0 0-1,0 0 0,0 0 0,0 0 0,0 0 0,0 0 1,0 0-1,0 0 0,0 0 0,0 0 0,-1 0 0,1 0 1,0-1-1,0 1 0,0 0 0,0 0 0,0 0 0,0 0 1,0 0-1,0 0 0,0 0 0,0 0 0,0 0 0,0 0 1,0 0-1,0 0 0,0 0 0,0 0 0,0-1 0,0 1 1,0 0-1,0 0 0,0 0 0,0 0 0,0 0 0,0 0 1,0 0-1,0 0 0,0-11 42,4-11-30,34-261-151,-37 295 86,1 1 1,0 0-1,1-1 0,5 14 1,-2-6-7,33 98-151,-34-105 172,1-1 0,1 1 1,0-1-1,0-1 0,1 1 1,17 18-1,-14-23-16,-10-7 51,-1 0-1,0-1 1,0 1-1,1 0 1,-1 0-1,0 0 1,0 0-1,0-1 1,1 1 0,-1 0-1,0 0 1,0-1-1,0 1 1,0 0-1,0 0 1,0 0 0,1-1-1,-1 1 1,0 0-1,0-1 1,0 1-1,0 0 1,0 0 0,0-1-1,0 1 1,0 0-1,0 0 1,0-1-1,0 1 1,-7-26-69,-3 6 35,-1 0 0,-2 1 0,0 0 1,-25-27-1,-69-60 265,92 93-123,11 11-52,1-1 1,-1 0-1,1 1 0,0-1 1,0-1-1,-3-3 0,16 10 30,-1 0 0,1 0 0,-1 1 0,10 6-1,28 9-322,1-1 0,69 15 0,4 1-1183,-92-24 1025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5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19164,'0'3'2161,"9"3"-1473,11 1-216,7-3 1432,13 0-976,4 2-231,12 0-297,2 0-64,-1-4-128,-1 3-88,-9-2-328,-5-2-224,-14 0-649,-5 1-343,-17 1 1064,-6 1-248,-7 5-240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5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17292,'13'10'2080,"7"-1"-1288,13-5-160,6-2 1033,12-2-449,5-2-168,2-2-232,-2-2-151,-6 2-265,-4-2-264,-13 5-840,-5 1-465,-15 5 945,-6 4-168,-7 1-208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5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18228,'0'1'97,"1"-1"-1,-1 0 1,1 0 0,-1 1 0,1-1-1,-1 0 1,0 0 0,1 1 0,-1-1-1,1 1 1,-1-1 0,0 0 0,1 1-1,-1-1 1,0 1 0,0-1 0,1 1 0,-1-1-1,0 1 1,0-1 0,0 1 0,1-1-1,-1 1 1,0-1 0,0 1 0,0-1-1,0 1 1,0-1 0,0 1 0,0 21 173,0-18 92,0 144 2992,-5 196-2300,5-336-995,-1-1-17,1 0 1,0 1-1,0-1 0,2 7 0,-2-13-25,0-1 1,0 1-1,1 0 1,-1-1 0,0 1-1,0 0 1,0-1-1,1 1 1,-1 0-1,0-1 1,0 1-1,1-1 1,-1 1-1,1-1 1,-1 1-1,0 0 1,1-1-1,-1 0 1,1 1-1,0-1 1,-1 1-1,1-1 1,-1 1-1,1-1 1,-1 0-1,1 0 1,0 1-1,-1-1 1,1 0-1,0 0 1,-1 0-1,1 0 1,0 1-1,-1-1 1,1 0-1,0 0 1,0 0-1,-1-1 1,1 1-1,0 0 1,-1 0-1,1 0 1,0 0-1,-1-1 1,1 1-1,-1 0 1,1-1-1,0 1 1,-1 0-1,1-1 1,11-7 166,-1 0 0,-1-1 0,1 0 1,-2-1-1,14-16 0,-3 5 6,-8 7-98,258-298 664,-263 302-1099,-4 8-12,-1-1 1,0 0 0,0 0-1,0 0 1,0-1-1,0 1 1,-1 0 0,3-7-1,-5 10 198,1-1 1,0 1-1,-1-1 0,1 1 1,0-1-1,-1 1 0,1 0 0,-1-1 1,1 1-1,-1 0 0,1 0 1,-1-1-1,1 1 0,-1 0 0,1 0 1,-1 0-1,0-1 0,1 1 1,-1 0-1,1 0 0,-1 0 0,1 0 1,-1 0-1,0 0 0,1 0 0,-1 0 1,1 1-1,-1-1 0,1 0 1,-2 0-1,-12 3-1317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7:5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15931,'7'25'2081,"4"-1"-953,4 0-408,5-1 1417,3 0-569,0-3-432,0 0-200,0-1-455,-3-5-217,-5-1-624,0-4-449,-5-5 657,0-1-104,-2-4-160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0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18356,'-7'3'484,"-13"10"2001,19-6-1169,13 0-248,16-1-244,-1 0 0,52 2 0,-21-3-222,453 21 1556,-479-26-2147,61-9 1,-91 7-925,-9-1 401,-12-1 195,2 3 33,-2-4-96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16468,'-17'20'814,"2"0"1,1 1 0,0 1 0,2 0 0,-20 47 0,25-53-645,3-10-110,1 0 0,1 0 0,-1 0 0,1 1 0,0-1 0,0 0-1,1 1 1,0 0 0,0-1 0,1 8 0,0-12-53,0-1 1,1 0-1,-1 1 0,1-1 0,0 1 0,-1-1 1,1 0-1,0 0 0,0 1 0,0-1 1,0 0-1,0 0 0,0 0 0,0 0 0,0 0 1,0 0-1,0 0 0,1 0 0,-1-1 1,0 1-1,1 0 0,-1-1 0,1 1 1,-1-1-1,0 0 0,1 1 0,-1-1 0,1 0 1,-1 0-1,1 0 0,2 0 0,7 0-71,0 0-1,0-1 0,13-2 0,-21 2 30,17-3-137,-15 2 101,-1 1 0,1 0 0,0 0 0,-1 0 0,1 1 0,0-1 0,0 1 0,0 1 0,-1-1 0,8 2 0,-12-2 66,0 0 0,1 0 0,-1 0 0,0 1 0,0-1 0,1 0 0,-1 0 0,0 1 0,0-1 0,0 0 0,1 0 0,-1 1 0,0-1 0,0 0 0,0 1 0,0-1 0,0 0 0,0 1 0,0-1 0,0 0 0,0 1 0,0-1 0,0 0 0,0 1 0,0-1 0,0 0 0,0 1 0,0-1 0,0 0 0,0 1 0,0-1 0,0 0 0,0 1 0,-1-1 0,1 0 0,0 0 0,0 1 0,0-1 0,-1 0 0,1 0 0,0 1 0,0-1 0,-1 0 0,1 0 0,0 1-1,0-1 1,-1 0 0,1 0 1,-14 12 141,-4-2 176,0 1 1,0-2 0,-1-1-1,0 0 1,-1-1-1,0-1 1,-27 4-1,12-9-661,35-1 337,-1 0-1,1 0 1,-1 0 0,0 0-1,1 0 1,-1 0-1,1 0 1,-1 0-1,1 0 1,-1 0 0,1 0-1,-1 0 1,1-1-1,-1 1 1,1 0 0,0 0-1,-1-1 1,1 1-1,-1 0 1,1-1-1,-1 1 1,1 0 0,0-1-1,-1 1 1,1 0-1,0-1 1,-1 1 0,1-1-1,0 1 1,0-1-1,0 1 1,-1-1 0,1 1-1,0-1 1,0 1-1,0-1 1,0 1-1,0-1 1,0 1 0,0-1-1,0 1 1,0-1-1,0 1 1,0-1 0,0 1-1,0-1 1,0 1-1,1-1 1,-1 1-1,0-1 1,0 1 0,0-1-1,1 1 1,-1-1-1,0 1 1,1 0 0,-1-1-1,1 0 1,12-13-349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0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35 13867,'-9'22'7833,"6"6"-4616,3-27-3145,0 1 0,0 0 1,0-1-1,0 1 0,0 0 0,0-1 0,1 1 0,-1 0 0,0-1 0,1 1 0,-1 0 1,1-1-1,0 1 0,0-1 0,0 1 0,-1-1 0,1 0 0,0 1 0,1-1 0,-1 0 1,0 0-1,0 0 0,0 0 0,1 0 0,-1 0 0,1 0 0,-1 0 0,3 1 0,-3-2-37,0 0-1,0 0 1,0 0-1,1 0 0,-1-1 1,0 1-1,0 0 0,0-1 1,1 1-1,-1 0 0,0-1 1,0 0-1,0 1 0,0-1 1,0 0-1,0 1 1,0-1-1,0 0 0,0 0 1,0 0-1,-1 0 0,1 0 1,0 0-1,-1 0 0,1 0 1,0 0-1,-1 0 1,1 0-1,0-2 0,12-35 724,-12 33-668,-1 0 1,1 0 0,-1 1 0,0-1-1,0 0 1,0 0 0,-1 1-1,0-6 1,1 9-81,0 0-1,-1 1 1,1-1 0,0 0-1,0 0 1,-1 0 0,1 0-1,0 1 1,-1-1 0,1 0-1,-1 0 1,1 1 0,-1-1 0,1 0-1,-1 0 1,0 1 0,1-1-1,-1 1 1,0-1 0,1 1-1,-1-1 1,0 1 0,0-1-1,1 1 1,-1 0 0,0-1-1,0 1 1,0 0 0,0 0-1,0-1 1,1 1 0,-1 0-1,0 0 1,0 0 0,0 0 0,0 0-1,0 1 1,0-1 0,0 0-1,1 0 1,-1 0 0,0 1-1,0-1 1,0 0 0,1 1-1,-1-1 1,0 1 0,0-1-1,-1 2 1,-2 1-31,0 1 1,0 0-1,0 0 0,0 0 0,1 0 1,-1 1-1,1-1 0,0 1 0,0 0 0,1 0 1,0 0-1,-1 0 0,2 0 0,-1 1 1,1-1-1,-1 0 0,1 1 0,1-1 1,-1 1-1,1 6 0,0-11-25,0 0 0,0 0 0,0 0 0,0 0 0,0-1 0,1 1 0,-1 0-1,0 0 1,0 0 0,1 0 0,-1-1 0,0 1 0,1 0 0,-1 0 0,1-1 0,-1 1 0,2 1 0,-2-2-14,0 0 1,1 0-1,-1 1 1,1-1-1,-1 0 1,1 0 0,-1 0-1,1 0 1,-1 0-1,1 0 1,-1 0-1,1 0 1,-1 0-1,1 0 1,-1 0 0,0 0-1,1 0 1,-1 0-1,1 0 1,-1-1-1,1 1 1,0 0-1,2-2-97,-1 0-1,1 0 0,0 0 1,-1 0-1,0 0 0,1-1 1,2-3-1,14-20-460,-1-4-154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1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43 20156,'8'-42'2636,"-11"84"-29,-84 340-795,-21-3-1828,86-307 115,13-40-95,2-14-11,2 0 0,0 1 0,-3 30 0,8-47 6,0-1 0,0 0 0,0 0 0,0 1 0,0-1 0,0 0 0,0 1 0,0-1 0,1 0 1,-1 0-1,1 1 0,-1-1 0,1 0 0,-1 0 0,1 0 0,-1 1 0,1-1 0,0 0 0,0 0 0,0 0 0,0 0 0,0 0 0,1 0 1,0 0-2,0 0 1,0 0 0,0 0 0,0-1 0,0 1 0,0 0 0,0-1 0,0 0-1,1 0 1,-1 1 0,0-1 0,4-1 0,6-1-1,1 0-1,-1-1 1,22-8 0,-27 8 2,142-58 117,23-7-57,-167 66-112,33-9-150,-35 11 84,-1-1-1,1 1 0,0 0 1,-1 0-1,1 0 0,0 0 0,-1 0 1,1 0-1,0 1 0,-1 0 1,1-1-1,2 2 0,-4-2 55,-1 1 1,1-1-1,-1 0 0,0 0 0,1 1 0,-1-1 1,0 0-1,1 1 0,-1-1 0,0 1 0,1-1 0,-1 0 1,0 1-1,0-1 0,1 1 0,-1-1 0,0 1 1,0-1-1,0 1 0,0-1 0,0 1 0,0-1 1,1 1-1,-1-1 0,0 1 0,-1-1 0,1 1 1,0-1-1,0 1 0,0-1 0,0 1 0,0-1 1,-1 1-1,-7 14-689,-4-3-180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1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20836,'-1'0'91,"0"0"-1,1 1 0,-1-1 0,0 0 0,1 0 0,-1 1 1,0-1-1,1 1 0,-1-1 0,0 0 0,1 1 0,-1-1 1,1 1-1,-1-1 0,1 1 0,-1 0 0,1-1 0,-1 1 1,1 0-1,0-1 0,-1 1 0,1 1 0,-8 20 21,6-17 100,-8 33 433,2 0 0,-6 66 0,9-55-463,2-26-122,-3 19 264,1 83 1,19-155 203,6-38-376,-3-1 1,15-128-1,-30 185-331,-3 19 41,-2 34-16,-5-66 1282,7 25-1134,5 5 64,-1 1 3,0 0 1,0-1-1,0 2 1,-1-1-1,3 10 1,-4-11-28,12 35 31,-5-13-4,1 0 0,2-1 0,13 26 0,-23-50-37,0 0-1,0 0 0,0 0 0,1 0 0,-1 0 1,1 0-1,-1-1 0,1 1 0,-1 0 0,1-1 1,0 1-1,0-1 0,0 0 0,0 0 0,0 0 1,0 0-1,0 0 0,0 0 0,0 0 0,0-1 1,0 1-1,1-1 0,2 1 0,-3-1 28,1-1 0,0 0 0,-1 1-1,1-1 1,-1 0 0,0 0 0,1-1 0,-1 1 0,0 0-1,0-1 1,1 1 0,-1-1 0,-1 0 0,1 0-1,0 0 1,0 0 0,-1 0 0,1 0 0,-1 0 0,2-3-1,9-15 119,-2 1-1,0-1 0,-2-1 0,0 1 1,-1-1-1,-1-1 0,-1 0 0,-1 1 1,2-44-1,-9 49-359,3 16 149,0 0-1,-1 0 1,1 0 0,0-1 0,0 1-1,0 0 1,-1 0 0,1 0 0,0 0-1,-1 0 1,1 0 0,0 0 0,0 0-1,-1 0 1,1-1 0,0 1 0,0 0 0,-1 0-1,1 1 1,0-1 0,-1 0 0,1 0-1,0 0 1,0 0 0,-1 0 0,1 0-1,0 0 1,0 0 0,-1 0 0,1 1-1,-21 19-2252,18-16 2388,-6 6-780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20364,'1'0'1721,"12"0"-1137,6-2-208,17 1 664,5-2-216,15 0-232,4-1-111,5-2-337,-2 0-208,-6 1-393,-4-1-239,-18 2-440,-8 1-176,-26 3 824,6-3-328,-14 9-73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17252,'0'16'1864,"11"-5"-912,11-5-296,15-7 1153,5-4-425,12-6-304,2-2-135,4-3-785,-1 0-504,-7 2 440,-8-2-128,-14 8-233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18 108 18100,'9'-29'1315,"-2"6"-88,10-26 0,-11 43 355,-3 11-465,-2 14-178,-6 91-381,-5-1 0,-30 135 1,38-238-525,-1 21 275,3-26-295,0 0 1,0-1 0,0 1 0,1-1-1,-1 1 1,0-1 0,0 1 0,1-1-1,-1 0 1,0 1 0,1-1 0,-1 1-1,1-1 1,-1 1 0,0-1 0,1 0-1,-1 1 1,1-1 0,-1 0 0,1 0-1,-1 1 1,1-1 0,-1 0 0,1 0 0,-1 0-1,1 0 1,-1 0 0,1 1 0,0-1-1,-1 0 1,1 0 0,-1 0 0,1 0-1,-1-1 1,1 1 0,-1 0 0,1 0-1,-1 0 1,1 0 0,-1-1 0,1 1-1,-1 0 1,1 0 0,0-1 0,13-6 115,0 0 0,-1-1 0,0 0 0,0-1 0,-1-1 0,16-15 0,-21 19-83,48-44-259,-3-2-1,-2-2 0,62-85 0,-111 137 147,0 0-1,0 1 0,0-1 0,0 0 0,0 0 1,0 0-1,0 0 0,-1 0 0,1 0 0,-1 0 1,1-4-1,-1 0-445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18468,'6'26'2272,"1"-3"-1431,5-3-297,2 3 1088,3-6-512,1 0-175,2-1-609,1-3-368,-1-5-617,2-5-359,-2-3 768,-3-3-224,-6 1-136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3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 18668,'-2'-9'2136,"2"7"-1247,3-1-313,10 4 1224,3 1-280,13 0-391,4 0-217,17 1-360,4-2-80,8-1-104,1 0-48,-2-3-168,0-1-176,-11 0-576,-7-1-504,-17 4 920,-12 2-192,-10 4-88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11 156 21485,'0'-1'82,"-1"1"1,1 0 0,0 0 0,0 0 0,0-1 0,0 1 0,-1 0 0,1 0 0,0 0-1,0 0 1,0 0 0,-1-1 0,1 1 0,0 0 0,0 0 0,0 0 0,-1 0-1,1 0 1,0 0 0,0 0 0,-1 0 0,1 0 0,0 0 0,0 0 0,-1 0-1,1 0 1,0 0 0,0 0 0,-1 0 0,1 0 0,0 0 0,0 0 0,0 0 0,-1 1-1,1-1 1,0 0 0,0 0 0,0 0 0,-1 0 0,1 0 0,0 1 0,0-1-1,0 0 1,0 0 0,-1 0 0,1 0 0,0 1 0,0-1 0,0 0 0,0 0-1,0 1 1,0-1 0,0 0 0,0 0 0,0 0 0,0 1 0,0 0-51,0-1-1,0 0 1,0 1 0,0-1-1,0 1 1,1-1 0,-1 1 0,0-1-1,1 0 1,-1 1 0,0-1-1,0 0 1,1 1 0,-1-1 0,1 0-1,-1 1 1,0-1 0,1 0-1,-1 0 1,1 1 0,-1-1 0,0 0-1,1 0 1,-1 0 0,1 0-1,-1 0 1,1 1 0,-1-1 0,1 0-1,-1 0 1,1 0 0,-1 0-1,1 0 1,-1-1 0,1 1 0,-1 0-1,0 0 1,1 0 0,-1 0-1,1 0 1,-1-1 0,1 1 0,3-1-19,1-1 0,-1 1 0,0-1 0,0 0 0,-1 0 0,1-1-1,0 1 1,-1-1 0,1 1 0,-1-1 0,0 0 0,1-1 0,-2 1 0,1 0 0,0-1 0,-1 0 0,1 1 0,2-8 0,-1 3 73,0 0-1,-1-1 0,0 1 0,-1 0 0,0-1 1,0 0-1,-1 0 0,1-12 0,-2 20-73,0 1 0,1-1 0,-1 1 0,0-1 0,0 1 0,0-1 0,0 1 0,0-1 0,0 0 0,0 1 0,0-1 0,0 1 0,-1-1 0,1 1 0,0-1 0,0 1 0,0-1 0,-1 1 0,1-1 0,0 1 0,-1-1 0,1 1 0,0-1 0,-1 1 0,1-1 0,0 1 1,-1 0-1,1-1 0,-1 1 0,1 0 0,-1-1 0,1 1 0,-1 0 0,1 0 0,-1-1 0,0 1 0,0 0-7,0 1 1,0-1 0,0 0 0,0 1 0,0-1-1,0 1 1,1-1 0,-1 1 0,0 0 0,0-1-1,1 1 1,-1 0 0,0-1 0,1 1 0,-1 0-1,1 0 1,-1 0 0,1 0 0,-1-1 0,1 1-1,-1 2 1,-2 6-527,0 1 1,0 0-1,-2 15 0,4-20 318,1-1-1,-1 0 1,1 0 0,0 1-1,0-1 1,1 0 0,-1 0-1,1 1 1,0-1-1,0 0 1,2 4 0,3-1-659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3 416 15179,'0'1'148,"0"0"0,-1 0 0,1-1-1,0 1 1,-1 0 0,1 0 0,0 0-1,0 0 1,0-1 0,0 1 0,0 0-1,0 0 1,0 0 0,0 0 0,0 0-1,0-1 1,0 1 0,0 0 0,1 0-1,-1 0 1,0 0 0,1-1 0,-1 1 0,1 0-1,-1 0 1,0-1 0,1 1 0,0 1-1,1-2 58,0 0-1,0-1 1,0 1-1,-1 0 0,1 0 1,0-1-1,0 1 1,0-1-1,-1 1 0,1-1 1,0 0-1,-1 0 1,4-2-1,43-24 1141,-1-3-1,-1-1 0,47-43 1,-33 20-629,79-94 1,-121 124-642,-16 19-71,1 1 0,0 0 1,0-1-1,1 1 0,-1 1 0,1-1 0,0 0 0,0 1 0,5-4 0,-8 7-5,-1 0 0,0 0 0,0 0 0,1 0 0,-1 0 0,0 0 0,0 0 0,1 0 0,-1 0 0,0 0 0,0 0 0,1 0 0,-1 1 0,0-1 0,0 0 0,0 0 0,1 0 0,-1 0 0,0 0 0,0 1 0,0-1 0,0 0 0,1 0 0,-1 0 0,0 1 0,0-1 0,0 0 0,0 0 0,0 0 0,0 1 0,0-1 0,0 0 0,1 0 0,-1 1 0,0-1 0,0 0 0,0 0 0,0 1 0,0-1 0,0 0 0,0 0 0,-1 1 0,1-1 0,0 0 0,0 0 0,0 1 0,0-1 0,-1 15-24,1-14 23,-24 125-135,-2 7 95,24-112-3,0 1 0,1 0 0,1 0 0,3 23 0,-1-34-255,1-1 1,0 0-1,8 19 0,3 11-1811,-12-32 1574,-5-3-129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50 18724,'2'-2'360,"1"1"0,-1-1 0,0 0 0,0 1 0,0-1 0,-1 0 0,1 0-1,2-4 1,-3 5-268,-1 0-1,1 0 0,-1 1 1,1-1-1,-1 0 0,1 0 1,-1 0-1,0 0 0,0 0 0,1 0 1,-1 0-1,0 0 0,0 1 1,0-1-1,0 0 0,0 0 1,0 0-1,0 0 0,0 0 0,-1 0 1,1 0-1,0 0 0,-1 0 1,1 0-1,0 0 0,-1 1 1,0-3-1,0 3-76,0 0 0,0-1 0,1 1 0,-1-1 1,0 1-1,0 0 0,0 0 0,0-1 0,0 1 0,0 0 0,0 0 0,0 0 1,0 0-1,1 0 0,-1 0 0,0 0 0,0 1 0,0-1 0,0 0 0,0 0 1,0 1-1,0-1 0,1 0 0,-1 1 0,-1 0 0,-23 14-15,24-15 10,-10 7-24,0 1 1,1 0 0,0 1-1,0 0 1,1 0 0,0 1-1,0 0 1,1 0 0,-7 13-1,15-22 11,-1 0 1,0 0-1,1 0 0,-1 0 0,1 0 0,-1 0 0,1 0 1,0 0-1,-1 0 0,1 0 0,0 0 0,0 0 0,0 0 1,0 0-1,0 0 0,0 0 0,0 0 0,0 0 0,0 1 1,0-1-1,1 0 0,-1 0 0,0 0 0,1 0 0,-1 0 1,1 0-1,0 1 0,1-1-1,-1 0 0,1 0 1,-1 0-1,1-1 0,-1 1 0,1 0 1,0-1-1,0 1 0,-1-1 1,1 0-1,0 1 0,-1-1 0,1 0 1,0 0-1,2 0 0,6-1-15,1 0-1,0-1 1,0 0 0,14-5-1,-2-3-5,-1 0 1,0-2-1,28-19 0,0 1-52,-60 38 93,0 1 1,1 0-1,1 1 0,-11 13 1,17-20 1,2-3-3,-1 0-1,1 1 1,-1 0-1,1-1 1,-1 1-1,1-1 1,-1 1-1,1 0 1,-1-1 0,1 1-1,0 0 1,0-1-1,-1 1 1,1 0-1,0 0 1,0-1-1,0 1 1,0 0-1,-1 0 1,1-1-1,0 1 1,0 0 0,1 0-1,-1-1 1,0 1-1,0 0 1,1 1-1,0-1 5,-1-1 0,1 1 0,0 0 0,0-1 0,0 1 0,0-1 0,0 1 0,1-1 0,-1 1 0,0-1 0,0 0 0,0 0 0,0 1 0,0-1 0,0 0 0,2 0 0,9 0 112,0-1-1,20-4 1,-28 5-105,153-33 490,-87 16-560,70-6-1,-138 22 37,-1 1 0,1 0 0,0 0 0,0 0 0,0 0 0,0 0 0,0 0 0,0 0 0,0 1 0,0-1 0,0 1 0,0-1 0,2 2 0,-3-1 6,-1-1 0,0 0 1,1 1-1,-1-1 0,0 1 0,1-1 0,-1 1 1,0-1-1,0 1 0,0-1 0,1 1 0,-1-1 1,0 1-1,0-1 0,0 1 0,0-1 0,0 1 1,0-1-1,0 1 0,0-1 0,0 1 0,0-1 0,0 1 1,0-1-1,0 1 0,-1-1 0,1 1 0,0-1 1,0 1-1,-1 0 0,-3 6 10,-1 0 1,0 0-1,0-1 1,-11 11-1,3-3 65,10-11 140,-11 16-997,14-13 96,10-8 331,6-6 27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15419,'25'6'2337,"11"-4"-1185,14-4-304,6-5 1857,15-7-1297,7-1-120,9-2-311,4 0-161,-4 3-424,-7 2-336,-4 2-760,-3 4-441,-8 1-2135,-6-1 2752,-12 0-473,-6-2-431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 17092,'0'-4'540,"-1"-14"1060,-2 15-986,-4 9-134,-3 12 105,1 0 1,0 0-1,2 1 0,-8 26 1,3-7-366,-20 64 5,28-88-188,2 0 1,0 0-1,0-1 0,1 1 1,2 24-1,-1-35-7,1 1 0,-1-1 0,1 1 0,0-1-1,0 0 1,0 1 0,0-1 0,1 0 0,-1 0-1,1 0 1,0 0 0,0 0 0,0 0-1,0-1 1,0 1 0,1-1 0,-1 1 0,1-1-1,0 0 1,0 0 0,-1 0 0,1 0 0,0 0-1,1-1 1,-1 1 0,0-1 0,0 0-1,1 0 1,-1 0 0,0-1 0,1 1 0,-1-1-1,6 0 1,4 0 93,0 0-1,-1-1 0,1-1 1,0 0-1,-1 0 0,1-2 1,-1 1-1,12-6 0,-3-1 11,0-1-1,-1-1 1,-1 0 0,0-2-1,0 0 1,-1-1-1,-1 0 1,-1-2-1,0 0 1,-1-1 0,21-33-1,-43 88-115,5-23-27,-1-2-9,2 0-1,-1 1 1,1-1 0,1 0-1,2 17 1,-2-26 18,1 0 0,-1-1 0,1 1 0,0 0 0,0-1 0,0 1 0,0-1 0,0 1 0,0-1 0,1 0-1,-1 1 1,1-1 0,-1 0 0,1 0 0,0 0 0,0 0 0,0-1 0,0 1 0,1 0 0,-1-1 0,0 1 0,1-1 0,-1 0 0,0 0 0,1 0 0,0 0 0,-1 0 0,1-1 0,0 1 0,4 0 0,3-1 33,1 0 1,-1 0-1,0-1 0,1-1 1,-1 0-1,0 0 0,0-1 1,0 0-1,12-6 1,2-2 194,0-1 1,32-22 0,-43 25-40,0 0 1,-1-1-1,0 0 1,0-1-1,19-24 1,-28 31-152,-1 1 0,1-1 0,-1 1 0,0-1 0,0 0 0,0 0 0,-1 0 0,1 0-1,-1 0 1,0 0 0,0 0 0,-1 0 0,1 0 0,-1-1 0,0 1 0,0 0 0,0 0 0,-1-1 0,1 1 0,-1 0 0,0 0 0,0 0 0,-1 0 0,1 0 0,-1 0 0,0 0 0,-3-4 0,-4-4-367,-1 1 1,0 0-1,-1 1 1,0 0 0,-1 1-1,0 0 1,0 1-1,-1 0 1,-14-6 0,-6-3-374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0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1734 303 11987,'2'-2'77,"0"-1"0,-1 1 0,1-1 0,0 0 1,-1 0-1,1 0 0,-1 0 0,0 0 0,0 0 1,0 0-1,0 0 0,-1 0 0,1-1 0,-1 1 1,0 0-1,0 0 0,0 0 0,0-1 0,-1 1 1,1 0-1,-1 0 0,0 0 0,0 0 0,0 0 1,0 0-1,-1 0 0,1 0 0,-1 0 0,1 0 0,-1 1 1,0-1-1,0 1 0,-1-1 0,-2-2 0,-8-7 206,-1-1 0,-1 2 0,0 0 0,0 0 0,-1 2 0,-17-8 0,-10-3 144,-54-15 1,47 20-412,-1 2 0,-1 2 1,0 3-1,0 2 0,-1 2 1,1 3-1,-81 8 0,68 1-86,0 3 0,1 2 0,0 4 0,1 2 0,-99 46 0,120-46 78,2 3 0,0 1 0,1 2 0,2 2 1,0 1-1,-41 43 0,60-53-1,1 0 0,1 2 0,1 0 0,1 0 0,1 1 0,1 1 0,0 0 1,2 1-1,0 0 0,2 1 0,1 0 0,0 0 0,-2 29 0,6-29 0,1 0 0,2 0 0,0 0 0,2 0-1,0 0 1,2 0 0,0 0 0,2-1 0,1 1-1,1-2 1,0 1 0,2-1 0,1 0 0,0-1-1,2 0 1,0-1 0,1-1 0,1 0-1,1-1 1,19 17 0,-12-14 6,2-2-1,0-1 1,1 0-1,0-2 1,1-1-1,1-2 1,1 0-1,0-2 0,0-1 1,1-1-1,0-2 1,1-1-1,-1-1 1,1-2-1,0-1 1,0-1-1,0-2 1,0-1-1,0-2 1,0 0-1,52-16 1,-34 4 103,-1-3-1,-1-1 1,76-45 0,-59 24 206,108-88 0,-125 87-44,-1-2 0,51-65 0,-69 75-91,-3-3 0,0 0-1,-3-1 1,20-46 0,-35 69-146,-1 0 1,-1-1-1,0 0 0,-1 0 0,-1 0 1,0-1-1,-1 1 0,-1-21 1,-1 29-89,-1-1 0,0 1 0,-1 0 1,1-1-1,-2 1 0,1 0 1,-1 0-1,0 0 0,-1 1 0,0-1 1,0 1-1,0 0 0,-1 0 1,0 0-1,-1 1 0,1 0 0,-11-9 1,4 6-93,0 2 1,0-1 0,-1 2 0,1 0 0,-1 0-1,-1 1 1,1 1 0,-1 0 0,0 1-1,0 0 1,0 1 0,0 1 0,-25 0 0,-34 4-505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0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5 501 16876,'0'0'70,"-1"1"1,1-1-1,0 0 1,0 1-1,-1-1 1,1 0-1,0 1 1,0-1-1,-1 0 0,1 1 1,0-1-1,0 0 1,0 1-1,-1-1 1,1 0-1,0 1 1,0-1-1,0 1 1,0-1-1,0 0 1,0 1-1,0-1 1,0 1-1,0-1 1,0 1-1,0-1 1,0 0-1,0 1 1,0-1-1,1 0 1,-1 1-1,13 1 1131,22-12 84,-2-8-711,0-2 1,-1 0 0,-1-3 0,-1 0-1,40-41 1,-31 24-50,-2-2-1,-3-1 1,35-55-1,-56 78-315,-1-1 0,-2 1 0,13-33 0,-39 174-135,8-70-72,-10 94-1,16-122-8,2-1 0,0 1 0,1 0 0,6 27 0,-6-44-55,1-1 0,-1 0 0,1 1 0,0-1 0,1 0 0,-1 0 0,1 0 0,5 7 0,9 7-2788,-20-17 1629,-4-4 470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0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16484,'0'0'99,"0"1"1,0-1 0,1 1 0,-1-1 0,0 1 0,0-1 0,0 1 0,0-1 0,1 1 0,-1-1 0,0 1-1,0-1 1,1 1 0,-1-1 0,0 1 0,1-1 0,-1 0 0,0 1 0,1-1 0,-1 0 0,1 1 0,-1-1 0,1 0-1,-1 0 1,1 1 0,-1-1 0,1 0 0,-1 0 0,1 0 0,-1 0 0,1 0 0,-1 0 0,1 1 0,24-1 912,-14-1-47,101-4 1631,113-20 0,-47 3-1609,191 2-31,-124 18-3229,-237-1 1928,-6 1 256,2-2-271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0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19644,'-4'124'3846,"-13"59"-2228,-3 86-783,20-268-822,2 28 359,-2-29-357,0 1 0,0-1 0,0 1 0,0-1 0,0 1 1,0-1-1,1 1 0,-1-1 0,0 0 0,0 1 0,0-1 0,1 1 0,-1-1 0,0 0 0,0 1 0,1-1 0,-1 0 0,0 1 1,1-1-1,-1 0 0,0 1 0,1-1 0,-1 0 0,1 0 0,-1 1 0,1-1 0,-1 0 0,0 0 0,1 0 0,-1 0 0,1 0 1,-1 0-1,1 0 0,-1 0 0,1 0 0,-1 0 0,1 0 0,-1 0 0,0 0 0,1 0 0,-1 0 0,1 0 0,-1 0 1,1 0-1,-1-1 0,1 1 0,-1 0 0,0 0 0,1-1 0,-1 1 0,0 0 0,1 0 0,-1-1 0,0 1 0,1-1 0,9-8 134,-2-1-1,1 0 0,-1 0 0,-1 0 0,0-1 0,8-16 0,7-9 80,44-64 274,140-163 0,-196 251-1001,2 1 0,22-17 1,-30 23-923,-9 4 63,-17 4-271,19-3 1600,-18 5-970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0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17052,'12'42'2320,"3"0"-1320,5 1-368,3 0 1201,3-3-577,4-5-128,-3-6-575,1-4-353,-3-13-937,-6-7 1578,-6-11-881,-9-10-88,-7-22 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1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17556,'-1'-11'2048,"1"1"-1056,6 1-335,10 8 1087,5 2-144,15 4-423,5-1-201,14 3-344,4-1-112,11 2-192,3-2-56,2-3-176,-5-3-128,-6-2-616,-1-2-528,-12-7 976,-8-6-200,-15-15-129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1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 17940,'0'0'92,"0"0"1,0 0-1,0-1 0,0 1 1,0 0-1,0 0 0,0-1 1,0 1-1,0 0 1,0 0-1,1 0 0,-1-1 1,0 1-1,0 0 1,0 0-1,0 0 0,0 0 1,1-1-1,-1 1 0,0 0 1,0 0-1,0 0 1,0 0-1,1 0 0,-1 0 1,0 0-1,0-1 0,1 1 1,-1 0-1,0 0 1,0 0-1,0 0 0,1 0 1,-1 0-1,0 0 1,0 0-1,0 0 0,1 0 1,-1 0-1,0 0 0,0 0 1,1 1-1,-1-1 1,0 0-1,1 0 0,3 13 2303,-1 31-675,-2-35-1405,4 118 689,11 117-1050,-12-223-813,-3-20 125,-1-5-53,-5-33-604,-4 3 622</inkml:trace>
  <inkml:trace contextRef="#ctx0" brushRef="#br0" timeOffset="1">1 127 15491,'0'4'2193,"4"1"-953,5-1-440,2 0 2073,6 2-1193,5-2-576,1 1-207,7-3-281,1 0-232,2-2-728,2 0-688,-1-9 888,-1-1-153,4-3-151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1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16 486 18164,'-6'8'753,"5"-6"-553,0-1 0,0 1-1,0 0 1,0 0 0,0-1-1,0 1 1,0 0 0,1 0-1,-1 0 1,0 2 0,15-18 2688,149-210 1290,8-9-2962,-168 229-1197,1-1 15,-1 0 0,2 0 0,-1 0 0,0 1 0,1-1 0,8-5 0,-13 10-33,1 0-1,-1 0 1,0 0-1,0-1 1,1 1 0,-1 0-1,0 0 1,0 0 0,1 0-1,-1 0 1,0 0-1,0 0 1,1 0 0,-1 0-1,0 0 1,0 0 0,1 0-1,-1 0 1,0 0-1,0 0 1,1 0 0,-1 0-1,0 0 1,0 0 0,1 0-1,-1 1 1,0-1-1,0 0 1,0 0 0,1 0-1,-1 0 1,0 0 0,0 1-1,0-1 1,1 0-1,-1 0 1,0 0 0,0 1-1,0-1 1,0 0-1,0 0 1,0 1 0,1-1-1,-1 0 1,0 1 0,1 12-1,-4 30-24,-1-1-1,-19 72 1,11-56 16,11-55 9,-51 311-2194,50-301 1834,0-17-109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6:21:0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3651,'0'0'10474,"11"-52"-9128,13 40-1,0-3-608,6 1-65,0-2-127,6 1-353,3 1-128,-2 1-64,4-5-641,0-5-1377,-1-8-2626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2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79 14027,'5'-10'995,"0"1"0,0 0 1,1 0-1,0 0 0,0 1 0,1 0 0,8-8 1,-14 16-969,-1 0 0,0-1 0,0 1 0,0 0 0,0 0 0,0 0 0,0 0 0,1 0 1,-1 0-1,0 0 0,0 0 0,0 0 0,0 0 0,0 0 0,0 0 0,1 0 0,-1 0 0,0 0 1,0 0-1,0 0 0,0 0 0,0 0 0,1 0 0,-1 0 0,0 0 0,0 1 0,0-1 0,0 0 1,0 0-1,0 0 0,0 0 0,1 0 0,-1 0 0,0 0 0,0 0 0,0 1 0,0-1 0,0 0 0,0 0 1,0 0-1,0 0 0,0 0 0,0 0 0,0 1 0,0-1 0,0 0 0,0 0 0,0 0 0,0 0 1,0 0-1,0 0 0,0 1 0,0-1 0,0 0 0,0 0 0,0 0 0,0 11 652,-9 27-226,-1-1-1,-28 66 1,29-81-402,-30 67-11,-10 26-41,48-113 1,1-1 0,-1 1-1,1-1 1,0 1 0,-1-1 0,1 1-1,0 0 1,0-1 0,0 1 0,0-1-1,0 1 1,1 3 0,-1-5 3,0 1 1,0-1-1,1 1 1,-1-1-1,0 1 1,1-1-1,-1 1 1,1-1-1,-1 1 1,1-1-1,-1 1 1,0-1-1,1 0 1,-1 1-1,1-1 1,0 0-1,-1 0 1,1 1 0,-1-1-1,1 0 1,-1 0-1,1 0 1,0 1-1,4-1 25,0 0-1,0-1 1,-1 1 0,1-1-1,0 0 1,7-2-1,-10 2-22,43-10-205,-1-2 0,-1-1 0,54-27 0,-73 25 5,-12 0-104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1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23 396 17708,'-11'19'1728,"2"-3"-1032,6-9-200,8-7 929,8-3-73,8-11-200,3-5-136,9-10-255,3-2-81,4-8-160,0-1-200,-2-3-592,-5-1-456,-6 2-777,-6-2 1217,-5 2-296,-1-5-184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1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44 17284,'-2'3'311,"0"1"1,0 0 0,0 0 0,1 0-1,0 0 1,-1 0 0,2 0-1,-1 0 1,0 0 0,1 7 0,0-10-221,0 0 1,0 0 0,0 0 0,1 0-1,-1 0 1,0 0 0,1 0 0,-1 0-1,1-1 1,-1 1 0,1 0 0,-1 0-1,1 0 1,-1 0 0,1-1 0,0 1-1,0 0 1,-1-1 0,2 2 0,0-1 47,0-1 0,0 1 0,0 0 0,0-1 0,1 1 0,-1-1 0,0 1 0,0-1 0,0 0 0,0 0 0,0 0 0,4-1 0,23-4 193,-1-1 0,0-1 1,0-2-1,0-1 1,33-17-1,42-15 43,-98 40-350,1 0 0,0 0-1,1 1 1,-1 0 0,0 0 0,8 0-1,-13 1-20,1 0 0,-1 0 1,0 1-1,0-1 0,1 0 0,-1 0 0,0 1 0,1-1 0,-1 1 0,0-1 0,0 1 0,0 0 1,0 0-1,1-1 0,-1 1 0,0 0 0,0 0 0,-1 0 0,1 0 0,0 0 0,0 0 0,0 0 0,-1 0 1,1 0-1,0 1 0,-1-1 0,1 0 0,-1 0 0,1 1 0,-1-1 0,0 0 0,1 2 0,-1 8 14,1 0 0,-1 0 0,-1 0 0,0 0 0,0 0 0,-1 0 0,0-1 0,-6 16 0,1 1 7,-14 61-135,-35 123-1410,42-173 1200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1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72 12499,'-2'-6'831,"1"0"0,-1 0 0,1 0 1,0-1-1,0-10 0,-1-6 3972,6 82 1091,-10 33-5106,2-35-322,-4 58-273,-2 126 103,10-239-296,3 21 9,-2-23-8,-1 0-1,0 1 0,0-1 1,0 1-1,0-1 1,0 0-1,0 1 0,0-1 1,1 0-1,-1 1 1,0-1-1,0 0 0,0 0 1,1 1-1,-1-1 1,0 0-1,1 0 0,-1 1 1,0-1-1,0 0 1,1 0-1,-1 0 0,0 1 1,1-1-1,-1 0 1,0 0-1,1 0 0,-1 0 1,1 0-1,-1 0 1,0 0-1,1 0 0,-1 0 1,0 0-1,1 0 1,-1 0-1,0 0 0,1 0 1,-1 0-1,1 0 1,-1 0-1,0 0 0,1 0 1,-1-1-1,0 1 1,1 0-1,-1 0 0,0 0 1,0-1-1,1 1 1,-1 0-1,0 0 0,0-1 1,1 1-1,-1 0 1,0-1-1,1 0 0,10-12 14,0 0 0,-1-1-1,0-1 1,10-21 0,0 2 23,43-66 44,36-61-3503,-95 155 3155,-1 0 1,0 1-1,-1-1 0,4-11 0,-3-1-605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1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495 344 19652,'3'36'1985,"5"0"-1137,4 0-336,4 0 920,2-3-240,4-6-375,2-3-289,2-9-424,-2-5-248,-2-7-664,-2-5-417,-7-12 921,-5-6-184,-12-12-216</inkml:trace>
  <inkml:trace contextRef="#ctx0" brushRef="#br0" timeOffset="1">19 0 17796,'-14'0'2240,"9"11"-1392,10-3-223,12 2 1567,16-3-936,6-2-95,12-3-361,5-2-176,7 0-128,3-4-32,1-2-432,1-1-352,-8-1-824,-4 2 1008,-6 6-208,-4 3-112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1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17820,'7'4'403,"0"-1"0,0 0 1,0-1-1,0 1 0,0-2 1,0 1-1,1-1 0,7 1 1,63-3 1184,-64 1-982,359-39 3808,-77 4-3548,-84 26-1021,-103 6-801,131-20-1,-227 21 731,-7 2 40,1-1-1,-1 0 1,1 0 0,-1-1 0,0 0-1,1 0 1,-1-1 0,0 1 0,-1-1 0,7-4-1,-8 0-246,-13 2-94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17108,'-2'20'1674,"1"0"0,2 35 0,0-12-415,-8 170 1163,0 2-859,6-212-1516,4 31 288,2-20-20,-4-13-299,-1-1 1,0 0-1,1 0 0,-1 1 1,0-1-1,1 0 0,-1 0 1,0 0-1,1 1 1,-1-1-1,0 0 0,1 0 1,-1 0-1,1 0 0,-1 0 1,0 0-1,1 0 0,-1 0 1,1 0-1,-1 0 1,0 0-1,1 0 0,-1 0 1,1 0-1,-1 0 0,0 0 1,1-1-1,-1 1 0,0 0 1,1-1-1,6-4 95,0-1 0,0 0 0,-1 0 0,0-1 0,0 0 0,-1 0 0,0 0 0,8-16 0,1 0 44,302-442 117,-315 464-427,0 0 1,0 0-1,0-1 1,0 1-1,0 0 1,-1-1-1,1 1 1,0 0 0,-1-1-1,1 1 1,-1-1-1,1 1 1,-1-1-1,0 1 1,1-1-1,-1-1 1,-1 2 12,0 1 1,0-1 0,0 1 0,0-1-1,1 1 1,-1-1 0,0 1 0,0 0 0,0-1-1,0 1 1,0 0 0,0 0 0,0 0-1,0 0 1,0 0 0,0 0 0,0 0-1,0 0 1,0 0 0,0 0 0,0 1-1,0-1 1,-2 1 0,-22 4-974,-3 4-217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369 388 16604,'14'35'2408,"5"1"-1328,8-2-312,8 0 1577,3-1-929,4-2-159,-1-7-441,1-3-312,-3-6-784,-3-5-496,-11-12 664,-6-5-176,-9-10-137</inkml:trace>
  <inkml:trace contextRef="#ctx0" brushRef="#br0" timeOffset="1">1 79 18140,'2'-10'2464,"10"0"-1439,7-5-329,8 4 1664,10 0-1103,5 1-169,11 2-376,5 4-296,16 4-656,-1 0-408,-2 4 536,0 2-104,0 6-168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24117,'10'15'1889,"-10"14"-1473,-3 5-216,-1 8 648,0 5-344,1 3-344,3-2-208,0-1-456,3-4-168,2-11-384,3-7-217,-6-12 801,-2-11-256,-7-2-64</inkml:trace>
  <inkml:trace contextRef="#ctx0" brushRef="#br0" timeOffset="1">0 216 21613,'10'0'2120,"9"-3"-1344,5-3-344,12-1 929,7-3-321,6-2-608,4-1-328,1-2-1152,-2-3 968,1 1-248,-3 0-120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1 359 24813,'0'0'45,"0"1"-1,-1-1 1,1 0-1,0 1 1,0-1-1,1 0 1,-1 1-1,0-1 1,0 1-1,0-1 1,0 0-1,0 1 1,0-1-1,0 0 1,1 1-1,-1-1 0,0 0 1,0 1-1,0-1 1,1 0-1,-1 1 1,0-1-1,1 0 1,-1 0-1,0 1 1,1-1-1,-1 0 1,0 0-1,1 0 1,-1 1-1,0-1 1,1 0-1,-1 0 1,0 0-1,1 0 1,-1 0-1,0 0 1,1 0-1,-1 0 1,1 0-1,-1 0 1,0 0-1,1 0 0,-1 0 1,1 0-1,-1 0 1,0 0-1,1 0 1,-1-1-1,0 1 1,1 0-1,-1 0 1,1-1-1,22-19 353,-16 13-202,131-147 2047,12-13-1895,-129 149-342,-21 18-5,-1 0 0,1 0 0,0 1 1,0-1-1,0 0 0,0 0 0,0 1 0,0-1 0,0 0 0,0 0 0,0 1 0,0-1 0,0 0 1,0 0-1,0 0 0,0 1 0,0-1 0,0 0 0,0 0 0,1 1 0,-1-1 0,0 0 0,0 0 0,0 0 1,0 1-1,0-1 0,0 0 0,1 0 0,-1 0 0,0 1 0,0-1 0,0 0 0,1 0 0,-1 0 1,0 0-1,0 0 0,0 0 0,1 1 0,-1-1 0,0 0 0,0 0 0,1 0 0,-1 0 0,0 0 0,0 0 1,1 0-1,-1 0 0,0 0 0,0 0 0,1 0 0,-1 0 0,0 0 0,0 0 0,1 0 0,-1-1 1,0 1-1,0 0 0,0 0 0,1 0 0,-1 0 0,0 0 0,0 0 0,0-1 0,1 1 0,-1 0 0,0 0 1,0 0-1,-4 21-21,3-19 19,-69 288-933,60-251 801,-1-21-48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15075,'25'23'1256,"7"8"-927,2 7-105,11 5 496,2-2-112,0-1-200,2-2-88,-6-8-40,-3-6-16,-7-10 0,-4-5-8,-13-9-272,-6-7-240,-13-6 280,-9-4-32,-8-9-64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2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57 21397,'-9'-5'1856,"11"2"-1304,5-1-224,10 1 760,5 0-207,6-1-393,7 0-184,5-1-232,7 1-144,3 0-536,3 0-353,-1-2-439,-3 2 1072,-1 1-256,0 3-240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13971,'12'20'725,"2"0"0,0-1 0,1-1 0,1-1 1,0 0-1,2-1 0,0-1 0,0-1 0,2 0 0,36 19 0,-53-31-545,-1-1-1,1 1 0,-1-1 0,1 0 0,0 0 1,0 0-1,0 0 0,-1-1 0,1 1 0,0-1 1,0 0-1,0 1 0,0-1 0,0-1 1,0 1-1,0 0 0,4-2 0,-4 1-17,0-1 0,-1 1 1,1-1-1,0 0 0,-1 0 0,0 0 0,1 0 0,-1 0 1,0-1-1,0 1 0,0-1 0,0 1 0,-1-1 0,1 0 1,-1 1-1,2-5 0,5-12 166,-1-1 0,0 0 0,-2 0 1,0 0-1,-2 0 0,0-1 0,-1 1 0,-1-24 0,-2 16-477,-2 0-1,0 0 1,-2 0-1,-1 0 1,-13-39-1,7 33-396,11 23 192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6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8 648 16548,'0'0'35,"0"0"1,0-1 0,0 1 0,0 0 0,0 0 0,0 0 0,-1 0 0,1 0 0,0 0 0,0 0 0,0 0 0,0 0-1,0 0 1,0-1 0,-1 1 0,1 0 0,0 0 0,0 0 0,0 0 0,0 0 0,0 0 0,0 0 0,-1 0-1,1 0 1,0 0 0,0 0 0,0 0 0,0 0 0,0 0 0,-1 0 0,1 0 0,0 0 0,0 1 0,0-1 0,0 0-1,0 0 1,0 0 0,0 0 0,-1 0 0,1 0 0,0 0 0,0 0 0,0 0 0,0 0 0,0 1 0,0-1 0,0 0-1,0 0 1,0 0 0,0 0 0,0 0 0,-1 0 0,1 1 0,0-1 0,0 0 0,0 0 0,0 0 0,0 0 0,0 0-1,0 0 1,0 1 0,0-1 0,0 0 0,0 0 0,0 0 0,0 0 0,1 0 0,-1 1 0,-2 19 1061,4 24-146,12 51-352,49 175 1,-58-253-571,-2-3 27,1 0 1,0-1-1,1 1 1,1-1-1,0 0 0,11 16 1,-17-28-44,1 0 0,-1-1 1,0 1-1,1-1 0,-1 1 1,1 0-1,-1-1 0,1 1 0,-1-1 1,1 1-1,0-1 0,-1 1 0,1-1 1,-1 0-1,1 1 0,0-1 1,0 0-1,-1 1 0,1-1 0,0 0 1,-1 0-1,1 0 0,0 0 1,0 0-1,-1 1 0,1-1 0,0-1 1,0 1-1,-1 0 0,1 0 1,0 0-1,0 0 0,-1 0 0,1-1 1,0 1-1,-1 0 0,1-1 0,0 1 1,-1 0-1,1-1 0,0 1 1,-1-1-1,1 1 0,-1-1 0,1 0 1,2-3 52,0 1 0,0-1 0,-1 0 0,0 0 0,3-8 0,9-25 282,-2 0 0,14-76 0,0-80 165,-26 190-507,15-184 195,-3 17-202,-12 167-6,0 1 1,1-1 0,-1 0-1,1 1 1,-1-1-1,1 0 1,0 1 0,0-1-1,0 1 1,2-4-1,-1 5 0,-1 0 0,0 0 0,1-1 0,-1 1 0,0 0 0,1 0-1,-1 1 1,1-1 0,0 0 0,-1 0 0,1 1 0,0-1 0,-1 1 0,1-1-1,0 1 1,-1 0 0,5 0 0,36-3-101,-10 1 37,-1-1 1,42-9-1,-8-6 29,109-47 0,59-45 22,111-45 73,-328 150-57,0-1 1,0 2-1,0 0 0,29-3 0,-39 7 4,-1 0-1,1 0 0,0 0 1,-1 1-1,1 0 1,-1 0-1,1 0 1,-1 1-1,0 0 1,0 0-1,0 0 0,0 1 1,0 0-1,0-1 1,0 2-1,-1-1 1,7 6-1,-2 1 41,-1 1-1,0-1 1,0 1 0,-1 1-1,-1-1 1,0 1 0,0 0-1,-1 1 1,-1-1 0,0 1-1,0 0 1,1 19 0,1 16-783,0 97 1,-6-145 731,0 1-68,0 0 61,0-1 1,0 0 0,0 1 0,0-1-1,0 0 1,1 1 0,-1-1-1,0 1 1,0-1 0,0 0 0,0 1-1,0-1 1,0 0 0,0 1-1,0-1 1,-1 1 0,1-1 0,0 0-1,0 1 1,0-1 0,0 0-1,0 1 1,-1-1 0,1 0 0,0 1-1,0-1 1,-1 0 0,1 0-1,0 1 1,0-1 0,-1 0 0,1 0-1,-1 1 1,-10-12-431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18588,'-1'-1'38,"1"1"0,0 0 0,0 0 1,0 0-1,-1 0 0,1 0 0,0 0 0,0 0 0,-1 0 1,1 0-1,0 0 0,0 0 0,-1-1 0,1 1 0,0 1 1,0-1-1,-1 0 0,1 0 0,0 0 0,0 0 0,0 0 1,-1 0-1,1 0 0,0 0 0,0 0 0,-1 0 0,1 0 1,0 1-1,0-1 0,0 0 0,-1 0 0,1 0 0,0 0 1,0 1-1,0-1 0,0 0 0,0 0 0,-1 0 0,1 1 0,0-1 1,0 0-1,0 0 0,0 0 0,0 1 0,0-1 0,0 0 1,0 0-1,0 1 0,0-1 0,-2 17 228,5 37 366,3 1 1,19 82 0,-10-61-315,-13-61-239,7 29 153,-8-42-192,-1 0-1,1 0 0,0 0 1,0 1-1,0-1 0,0 0 1,0 0-1,0 0 1,1-1-1,-1 1 0,0 0 1,1 0-1,0-1 0,3 3 1,-5-3-23,1-1 1,-1 0-1,1 0 1,0 0-1,-1 0 1,1 1-1,-1-1 0,1 0 1,-1 0-1,1 0 1,-1 0-1,1 0 1,0 0-1,-1 0 1,1-1-1,-1 1 1,1 0-1,-1 0 1,1 0-1,-1-1 1,1 1-1,-1 0 0,1 0 1,-1-1-1,1 1 1,-1 0-1,1-2 1,12-13 321,9-26 145,-1-1 1,21-62-1,-8 20-199,-24 60-292,20-42-1069,-27 66-1061,-1 6 456,-1 8-427,-4-7 1170,-1-2-21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380 231 15771,'6'19'1593,"1"5"-769,0 2-248,4 4 784,2 1-119,4-1-289,4-1-128,1-5-296,0-5-192,-1-10-608,2-5-376,-5-5 536,-3-7-152,-10-7-104</inkml:trace>
  <inkml:trace contextRef="#ctx0" brushRef="#br0" timeOffset="1">0 96 15371,'3'-10'1945,"6"3"-1129,9-2-216,9-2 1536,8 2-1071,2-1-209,5 2-248,1-1-96,0 5-520,1 2-416,-4-3 400,-1 0-120,-6-2-104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21349,'-3'7'2024,"4"10"-1560,4 7-240,2 5 1040,4 7-759,1 0-193,5 4-408,-1-4-200,0-6-289,-2-4-183,-1-6-496,-3-5-184,-6-7 904,-4-7-329,-6-2-31</inkml:trace>
  <inkml:trace contextRef="#ctx0" brushRef="#br0" timeOffset="1">13 252 17388,'-7'-6'2368,"1"-3"-1432,8 1-383,3-2 1551,14 0-872,4-2-296,6-2-824,2-1-536,4 0 400,-2-1-96,0 4-120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8:2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17780,'0'0'50,"0"1"0,0-1 1,0 0-1,0 1 0,0-1 1,0 0-1,0 0 0,0 1 1,0-1-1,0 0 0,0 1 1,0-1-1,0 0 0,0 1 1,1-1-1,-1 0 0,0 1 1,0-1-1,0 0 0,0 0 0,1 1 1,-1-1-1,0 0 0,0 0 1,1 1-1,-1-1 0,0 0 1,0 0-1,1 0 0,-1 0 1,0 1-1,0-1 0,1 0 1,-1 0-1,0 0 0,1 0 1,-1 0-1,0 0 0,1 0 1,-1 0-1,0 0 0,1 0 1,-1 0-1,0 0 0,1 0 0,-1 0 1,0 0-1,1 0 0,-1 0 1,0 0-1,0-1 0,1 1 1,-1 0-1,0 0 0,1 0 1,-1 0-1,0-1 0,0 1 1,1 0-1,-1 0 0,0-1 1,0 1-1,0 0 0,1 0 1,-1-1-1,0 1 0,0 0 0,0-1 1,17-22 1438,-16 22-1336,16-26 638,-1-2-1,-2 0 0,-1-1 1,-1 0-1,-1-1 0,-2 0 1,7-45-1,-16 95-891,0 0 1,2 0-1,5 28 0,-2-16-55,4 23-1204,33 98 0,-37-132 1002,-3-6-89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0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8241 99 7450,'-3'2'304,"0"0"0,0 0 0,-1 0 0,1-1 0,-1 0 0,1 1-1,-1-1 1,-6 1 0,-3 1 96,-173 44 677,148-40-1330,-1-2 0,-77 1 1,-383 1-424,-21 19 691,-125 9 356,-247 70 119,837-98-501,-366 50 339,-194 24 632,-431-19-926,687-55 164,0 16 1,2 15 0,-406 96-1,672-111-168,-115 43-1,152-44 51,1 2-1,2 2 1,-66 45 0,31-9-6,3 4 1,2 4-1,4 3 1,2 3-1,-93 126 1,150-176-75,1 0 0,0 1 1,3 1-1,0 0 0,1 1 0,2 0 1,-9 38-1,15-47-23,2-1-1,0 1 0,1 0 1,1 0-1,1 0 1,0-1-1,2 1 0,0 0 1,2 0-1,0-1 1,1 1-1,11 27 1,-9-32 21,1-1 1,0 1 0,2-2-1,-1 1 1,2-1-1,0-1 1,0 0 0,1 0-1,0-1 1,1-1 0,1 0-1,19 11 1,7 1 9,0-2 0,2-2 0,55 17 0,16-1-12,2-5 1,141 17-1,241-15-101,4-51-6,-7-28 82,365-69 109,-2-25-45,-282 45-63,1295-267-215,-1570 301 456,559-135 572,-699 151-708,-3-6 0,-2-7 1,-3-7-1,226-137 0,-301 154-65,-2-3 0,-3-3-1,-2-4 1,-3-2-1,60-73 1,-103 105-11,-2 0 0,20-35 1,-34 51-3,-1 0 1,0-1 0,-1 0-1,-1-1 1,0 1 0,-1-1-1,2-17 1,-5 26-4,-1-1-1,1 1 1,-2 0-1,1-1 1,-1 1-1,0 0 0,-1-1 1,0 1-1,0 0 1,0 0-1,-1 0 1,0 1-1,-1-1 1,1 0-1,-1 1 1,0 0-1,-1 0 1,1 0-1,-1 1 1,-1 0-1,1 0 1,-1 0-1,-10-7 0,-5-1-11,0 0 0,-1 2 0,-1 1 0,0 0 0,-44-11 0,-18 0 19,0 3-1,-99-6 1,-179 3-37,-282 10-63,403 10 25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2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42 163 15043,'7'-18'2440,"-4"16"-973,-3 13 10,-22 191 1580,-7 115-1022,30-310-1385,4-16-335,4-18-29,10-51-127,-5-1 0,-2 0 0,-4 0 1,-3-103-1,-5 161-176,1 10-9,-1 0 0,-1-1 0,0 1 0,0-1 0,-1 1 0,-6-21 0,8 32 24,0 0 1,0 0-1,0 0 0,0 0 0,0 0 0,0-1 0,0 1 1,0 0-1,0 0 0,0 0 0,0 0 0,0 0 0,0-1 1,0 1-1,0 0 0,0 0 0,-1 0 0,1 0 1,0 0-1,0 0 0,0-1 0,0 1 0,0 0 0,0 0 1,0 0-1,0 0 0,-1 0 0,1 0 0,0 0 0,0 0 1,0 0-1,0 0 0,0 0 0,0-1 0,-1 1 1,1 0-1,0 0 0,0 0 0,0 0 0,0 0 0,-1 0 1,1 0-1,0 0 0,0 0 0,0 0 0,0 0 0,-1 1 1,-2 7-54,2 17-20,1-11 22,1 1 0,0-1 1,2 0-1,-1 1 0,9 21 1,-10-32 33,1-1 0,-1 1 0,1-1 0,0 0 0,0 1 0,0-1 0,1 0 0,-1 0 0,1 0 1,0-1-1,4 5 0,-5-6 3,1 0 1,-1 0-1,1 0 1,-1 0-1,1 0 1,-1 0-1,1 0 1,0-1-1,-1 1 1,1-1-1,0 0 1,-1 0-1,1 0 1,0 0-1,0 0 1,-1-1-1,1 1 1,3-2-1,1-1-9,1 0-1,-1-1 0,0 0 1,0 0-1,0 0 1,-1-1-1,0 0 0,0 0 1,0-1-1,0 1 1,-1-1-1,0-1 0,6-8 1,7-12 5,25-53 0,-41 77 22,11-20 12,-13 23-14,0 0 1,0 0-1,0-1 1,0 1-1,0 0 1,0 0 0,0 0-1,0 0 1,0 0-1,0 0 1,0 0-1,0 0 1,0 0 0,0-1-1,0 1 1,0 0-1,1 0 1,-1 0-1,0 0 1,0 0 0,0 0-1,0 0 1,0 0-1,0 0 1,0 0-1,0 0 1,0 0 0,0 0-1,0 0 1,1-1-1,-1 1 1,0 0-1,0 0 1,0 0 0,0 0-1,0 0 1,0 0-1,0 0 1,0 0 0,1 0-1,-1 0 1,0 0-1,0 0 1,0 1-1,0-1 1,0 0 0,0 0-1,0 0 1,0 0-1,0 0 1,1 0-1,-1 0 1,0 0 0,0 0-1,0 0 1,0 0-1,0 0 1,0 0-1,0 0 1,0 0 0,0 1-1,0-1 1,0 0-1,0 0 1,0 0-1,0 0 1,2 12 18,-3 15 6,-6 42 5,-5 76 4,11-116-1,1 0 0,9 57 0,-8-80-25,0-1 0,0 1 0,1 0 0,0-1-1,0 1 1,0-1 0,1 0 0,0 0 0,0 0 0,0 0 0,0 0 0,9 8 0,-10-11-2,1 0 1,0 0-1,-1 0 1,1-1-1,0 1 1,0-1-1,0 0 1,0 0-1,0 0 1,1 0-1,-1 0 1,0-1-1,0 0 1,1 1-1,-1-1 1,0 0-1,0-1 1,1 1-1,-1 0 1,0-1-1,0 0 1,0 0-1,0 0 1,5-2-1,0-1 6,0 0 0,0-1 0,-1 1 0,0-2 0,0 1 0,0-1 0,-1 0 0,0 0 0,6-8 0,-4 4 6,0 0 1,-1 0-1,-1-1 1,0 0-1,8-20 1,-37 76-26,17-25 6,1-1-1,0 1 1,1 0-1,1 0 1,0 31-1,3-49 1,0 1 0,0 0 0,1-1 0,-1 1 0,1-1 0,-1 1 0,1-1 0,0 0 0,0 1 0,0-1 0,0 0 0,1 1 0,-1-1 0,3 3-1,-3-4-18,0 0-1,0-1 0,0 1 0,0 0 1,0-1-1,0 1 0,0-1 0,0 1 0,0-1 1,0 1-1,1-1 0,-1 0 0,0 0 0,0 1 1,1-1-1,-1 0 0,0 0 0,0 0 0,1 0 1,-1-1-1,0 1 0,0 0 0,0 0 0,1-1 1,-1 1-1,0-1 0,0 1 0,0-1 0,0 1 1,2-2-1,5-3-54,-1-1 0,0 1 0,-1-1 0,1 0 0,-1 0 0,6-9 0,32-47 184,-40 56-229,21-34-94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2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19156,'-5'7'432,"1"-1"1,-1 1-1,2 0 0,-1 0 1,1 0-1,0 1 1,0-1-1,1 1 0,-2 8 1,-1 11 445,-2 33 0,7-52-689,-2 25 80,1 0 0,3 0 0,0 1 0,14 62 0,-2-42-235,2 0 0,26 57 0,-29-78-49,-3-7-2153,-17-52-179,-4-2 1165,-1-1 1,-19-31-1,-36-52 1174,33 59 1869,33 52-1763,1 0 0,-1 1 0,1-1 0,-1 0 0,1 0 0,-1 0 1,1 0-1,0 0 0,-1 0 0,1 0 0,0 0 0,0 0 0,0 0 0,-1 0 0,1 0 1,0 0-1,1-2 0,-1 3-39,0-1 1,1 1 0,-1-1-1,0 1 1,1 0 0,-1-1-1,0 1 1,1 0 0,-1-1-1,1 1 1,-1 0 0,1-1-1,-1 1 1,1 0 0,-1 0-1,1 0 1,-1 0 0,1-1-1,-1 1 1,1 0 0,-1 0-1,1 0 1,-1 0 0,2 0-1,5 1 286,0 0 0,0 0-1,0 0 1,7 3-1,-5-2-255,21 7 327,36 7-509,-59-14-1,-1-1-1,1-1 0,-1 1 0,1-1 0,0 0 1,-1-1-1,11-1 0,-16 2 85,-1 0-1,1-1 1,0 1-1,0 0 1,-1-1-1,1 1 1,0-1-1,-1 1 1,1-1-1,0 1 1,-1-1 0,1 1-1,-1-1 1,1 0-1,-1 1 1,1-1-1,-1 0 1,0 1-1,1-1 1,-1 0-1,0 1 1,1-1-1,-1 0 1,0 0-1,0 0 1,0 1 0,0-1-1,1 0 1,-1 0-1,0 0 1,-1 1-1,1-1 1,0 0-1,0 0 1,0 0-1,0 1 1,-1-1-1,1-1 1,-6-21-325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2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 22261,'-16'-3'1976,"9"0"-1432,1 0-232,7 2 545,7-1-777,0 1 216,2 0-240,-3-1-280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2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17132,'2'13'2024,"11"-6"-1304,10-6-296,7-1 1409,10 2-1153,8-1-400,2-1-352,1 0-360,-6 1-640,-2-1 848,-13 2-249,-11-4-167</inkml:trace>
  <inkml:trace contextRef="#ctx0" brushRef="#br0" timeOffset="1">74 218 18300,'23'6'1800,"7"-6"-1184,5-1-263,7-2 647,1 0-408,1-3-1008,-3 1 640,-11 0-360,-7-3-136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2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19772,'-4'9'447,"0"0"-1,0 0 0,0 0 1,2 1-1,-1 0 0,-2 18 1,0 61 617,5-61-770,6 319 1569,-6-344-1871,0-1 0,1 1 1,-1-1-1,1 0 0,0 1 1,-1-1-1,1 1 0,3 3 1,-4-6-18,0 1 0,0-1 0,1 0 0,-1 0 0,0 1 0,0-1 1,0 0-1,1 0 0,-1 0 0,0 1 0,0-1 0,1 0 0,-1 0 1,0 0-1,1 0 0,-1 1 0,0-1 0,1 0 0,-1 0 1,0 0-1,0 0 0,1 0 0,-1 0 0,0 0 0,1 0 0,0 0 1,0 0-19,-1-1 1,1 1-1,0-1 0,-1 1 1,1-1-1,0 0 1,-1 1-1,1-1 1,-1 1-1,1-1 1,-1 0-1,1 0 1,-1 1-1,0-1 1,1 0-1,-1-1 1,6-11-254,0-1-114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2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68 15411,'0'0'62,"0"0"-1,0 0 1,0 0 0,0 0-1,0-1 1,0 1-1,0 0 1,0 0-1,0 0 1,0 0-1,0-1 1,0 1-1,0 0 1,0 0 0,0 0-1,0 0 1,0 0-1,0-1 1,0 1-1,-1 0 1,1 0-1,0 0 1,0 0 0,0 0-1,0 0 1,0 0-1,0 0 1,-1-1-1,1 1 1,0 0-1,0 0 1,0 0 0,0 0-1,0 0 1,-1 0-1,1 0 1,0 0-1,0 0 1,0 0-1,0 0 1,-1 0 0,1 0-1,0 0 1,0 0-1,0 0 1,0 0-1,-1 0 1,1 0-1,0 0 1,0 0-1,-3 11 1558,3 17-43,9 6-586,-9-33-961,0 0 0,0 0 0,1 0 0,-1 0 0,0 0-1,1 0 1,-1 0 0,1 0 0,-1-1 0,1 1 0,0 0-1,-1 0 1,1 0 0,0-1 0,-1 1 0,1 0 0,0-1 0,0 1-1,0-1 1,0 1 0,-1-1 0,1 1 0,0-1 0,0 0-1,0 1 1,0-1 0,0 0 0,0 0 0,0 0 0,0 1 0,2-1-1,-2-1 26,0 0-1,1 0 0,-1 0 0,0 0 0,0 0 1,1-1-1,-1 1 0,0 0 0,0 0 1,0-1-1,-1 1 0,1 0 0,0-1 0,0 1 1,-1-1-1,1 1 0,-1-1 0,1 0 0,-1 1 1,0-1-1,0 1 0,1-1 0,-1-2 1,0-40 985,-1 38-864,-1-1 0,0 1 0,0-1 0,0 1-1,-1 0 1,-4-7 0,7 11-168,-1 1 0,0-1 0,1 1 0,-1-1 0,0 1 0,0-1 0,0 1 0,0 0 0,-1 0 0,1-1 0,0 1-1,0 0 1,-1 0 0,1 0 0,-1 0 0,1 0 0,-1 1 0,1-1 0,-1 0 0,0 1 0,1-1 0,-1 1 0,0 0 0,1-1 0,-1 1-1,0 0 1,1 0 0,-1 0 0,-2 0 0,4 0-46,-1 1-1,1-1 1,-1 0-1,1 0 1,-1 0-1,1 0 1,-1 1-1,1-1 1,-1 0-1,1 1 1,-1-1-1,1 0 1,-1 1-1,1-1 1,0 1-1,-1-1 1,1 0-1,0 1 1,0-1-1,-1 1 1,1-1-1,0 1 1,0-1-1,-1 1 1,1-1-1,0 1 1,0-1-1,0 1 1,0-1-1,0 1 0,0 0 1,0-1-1,0 1 1,0-1-1,0 1 1,0-1-1,0 1 1,0-1-1,1 1 1,-1-1-1,0 1 1,0-1-1,1 1 1,-1-1-1,0 1 1,0-1-1,1 1 1,-1-1-1,0 0 1,1 1-1,-1-1 1,1 0-1,-1 1 1,1-1-1,-1 0 1,1 1-1,-1-1 1,1 0-1,-1 0 1,1 0-1,-1 1 1,1-1-1,-1 0 1,1 0-1,-1 0 1,1 0-1,-1 0 1,1 0-1,9 2-353,3 0-10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3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21 146 12859,'-3'-14'2877,"-1"0"0,-6-17 0,7 21 280,4 75-2807,17 124 0,-18-185-340,1 0 1,0 0-1,1-1 0,-1 1 1,4 6-1,-5-9-5,0-1 0,0 0 0,1 1 0,-1-1 0,0 0 0,0 1 0,1-1 0,-1 0 0,0 1 0,0-1 0,1 0 0,-1 0 0,0 0 0,1 1 0,-1-1 0,0 0 0,1 0 0,-1 0 0,0 0 0,1 1 0,-1-1 0,1 0 0,-1 0 0,0 0 0,1 0 0,0-1 6,0 1 0,0 0-1,-1-1 1,1 1-1,-1-1 1,1 0 0,0 1-1,-1-1 1,1 1 0,-1-1-1,1 0 1,-1 1 0,1-1-1,-1 0 1,0 0 0,1 1-1,-1-3 1,5-10 134,0-1-1,-1 0 1,-1 1 0,-1-2 0,2-26-1,-4-76 477,0 97-519,0 17-88,0-12 24,-1 1 1,0-1-1,-1 1 1,-7-25 0,5 34-122,1 12-38,-1 40-313,1 0 0,3-1 0,6 58 0,9 13-1477,-13-105 1604,1 1 0,0-1 1,1 0-1,1 0 0,0 0 0,0 0 0,9 11 0,-2-10-400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18004,'1'37'1673,"0"-22"-1479,-1-1 0,-1 1 0,-1 15 1,-10 34 549,-8 64 472,13 119 403,7-246-1614,0 7 107,1 1-1,0 0 1,3 12-1,-4-19-87,0-1 1,0 0-1,1 1 1,-1-1-1,0 0 1,1 0-1,-1 1 0,1-1 1,0 0-1,-1 0 1,1 0-1,0 0 0,0 0 1,0 0-1,0 0 1,0 0-1,0 0 0,0 0 1,0 0-1,0 0 1,0-1-1,0 1 0,0-1 1,1 1-1,-1 0 1,0-1-1,0 0 0,1 1 1,-1-1-1,0 0 1,1 0-1,1 0 0,3-2 44,-1 0 0,0 0-1,0-1 1,0 0-1,0 0 1,0 0 0,-1-1-1,1 0 1,-1 0-1,0 0 1,5-7 0,-3 5-7,122-133 213,156-222 1,-280 355-393,19-29-806,-23 34 883,1 0 1,-1-1-1,1 1 0,-1 0 0,1 0 0,-1 0 0,0 0 0,0 0 0,1 0 0,-1 0 0,0-1 0,0 1 0,0 0 0,0 0 0,0 0 0,-1 0 0,1 0 0,0 0 0,0-1 0,-1 1 0,1 0 0,-1 0 0,1 0 0,-1 0 0,1 0 0,-1 0 0,0 0 0,1 0 0,-2 0 0,-10-8-498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17564,'0'28'1976,"7"2"-1360,7-2-304,6-1 1225,3-7-1145,6-4-432,4-9-2481,1-3 2337,1-10-416,-2-4-248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159 269 17932,'-7'0'229,"1"1"0,-1 0-1,0 0 1,1 1 0,-1 0 0,1 0 0,-1 0 0,1 1 0,0 0-1,0 0 1,0 0 0,1 1 0,-1 0 0,1 0 0,0 1 0,-7 6-1,7-5-137,0-1-1,1 1 0,-1 0 0,1 0 0,1 0 0,-1 1 0,1-1 0,0 1 0,1 0 0,-1-1 0,1 1 0,1 1 0,-1-1 1,1 0-1,0 8 0,1-13-77,0 0 0,0 0 0,0 0 0,0 0 1,0 0-1,1 0 0,-1 0 0,1 0 0,0 0 1,-1 0-1,1 0 0,0 0 0,0 0 0,0-1 1,0 1-1,0 0 0,1-1 0,-1 1 0,0 0 1,1-1-1,-1 0 0,1 1 0,0-1 0,3 2 0,-2-2 3,0 0 0,1 0-1,-1 0 1,0 0 0,1-1-1,-1 1 1,1-1-1,-1 0 1,0 0 0,1 0-1,-1-1 1,1 1 0,-1-1-1,6-2 1,3-1 15,0-1 1,0-1-1,-1 0 1,1 0 0,-1-1-1,-1-1 1,1 0-1,-1 0 1,15-17 0,-4 2 49,-2-1 0,32-51 1,-44 59-256,-16 36-251,7-14 116,0 0 1,1 1-1,-1-1 0,1 12 0,1-17 270,-1 0-1,1 0 1,0 0 0,0 0-1,0 0 1,1-1-1,-1 1 1,0 0-1,0 0 1,0 0 0,1 0-1,-1 0 1,0-1-1,1 1 1,-1 0 0,1 0-1,-1-1 1,1 1-1,-1 0 1,1-1 0,-1 1-1,1 0 1,0-1-1,-1 1 1,1-1 0,0 1-1,0-1 1,-1 1-1,1-1 1,0 0-1,0 1 1,0-1 0,-1 0-1,1 1 1,0-1-1,0 0 1,0 0 0,0 0-1,0 0 1,0 0-1,-1 0 1,1 0 0,0 0-1,0-1 1,2 1-1,19-6-588</inkml:trace>
  <inkml:trace contextRef="#ctx0" brushRef="#br0" timeOffset="1">658 1 15339,'-18'15'841,"1"0"-1,0 1 1,1 1-1,1 0 1,1 2-1,0-1 1,-13 26-1,24-39-707,0 0-1,1 0 0,0 0 1,-1 0-1,2 0 1,-1 1-1,1-1 0,0 1 1,0-1-1,0 1 0,1 6 1,0-10-112,0 1 1,1-1 0,-1 0-1,1 0 1,0 0 0,0 1-1,0-1 1,0 0 0,0 0-1,0 0 1,0 0-1,0-1 1,1 1 0,-1 0-1,1-1 1,0 1 0,-1-1-1,1 1 1,0-1 0,0 0-1,0 1 1,0-1-1,0 0 1,0 0 0,0-1-1,0 1 1,1 0 0,-1-1-1,0 1 1,3-1 0,12 3-191,0-1 1,1-2 0,26 0-1,-29-1-51,-1 0 1,1 1-1,-1 1 0,1 1 0,-1 0 0,15 4 0,-26-5 198,1 1 0,-1-1 0,1 1 1,-1 0-1,1 0 0,-1 1 0,0-1 0,0 0 0,0 1 0,-1 0 1,1 0-1,0 0 0,-1 0 0,0 0 0,0 0 0,0 1 0,0-1 0,0 1 1,-1-1-1,0 1 0,1 0 0,-1 0 0,-1-1 0,1 1 0,0 0 1,-1 0-1,0 0 0,0 0 0,0 0 0,-2 6 0,2-3 164,-1 0 0,-1 0 0,1-1-1,-1 1 1,0 0 0,-1-1 0,0 0-1,0 0 1,0 0 0,0 0 0,-1 0 0,0 0-1,-1-1 1,1 0 0,-1 0 0,-9 8-1,9-10-66,0 0 0,-1 0 1,1-1-1,-1 1 0,1-1 0,-1 0 0,0-1 0,0 1 0,0-1 0,0 0 0,0-1 0,0 1 0,0-1 0,0-1 0,0 1 0,0-1 0,0 0 0,0 0 0,0-1 0,0 0 0,0 0 0,-7-3 0,6 1-106,0 0-1,0 0 1,0-1 0,1 1-1,-1-1 1,1-1-1,0 1 1,1-1 0,-1 0-1,1-1 1,1 1 0,-1-1-1,1 0 1,0 0-1,1 0 1,-5-12 0,0-11-295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14 483 17396,'2'2'208,"0"0"1,0-1 0,0 1-1,0-1 1,0 0 0,1 1-1,-1-1 1,0 0 0,1 0-1,-1 0 1,1-1 0,-1 1-1,1-1 1,0 1-1,3-1 1,0 0 3,0 0 0,-1-1 1,1 0-1,0 0 0,-1 0 0,11-4 0,-4 0-132,0-1 0,-1 0 0,1 0 0,-1-1-1,15-12 1,-24 17-48,-1 1-1,1-1 1,0 0-1,0 0 1,-1 1-1,1-1 1,-1 0-1,0 0 1,0 0-1,1 0 1,-1-1-1,-1 1 1,1 0-1,0 0 1,0-4-1,-1 6-8,0-1 0,0 0 0,0 1 1,0-1-1,0 0 0,0 1 0,0-1 0,0 0 0,-1 1 0,1-1 0,0 1 0,0-1 0,-1 0 0,1 1 0,-1-1 0,1 1 1,0-1-1,-1 1 0,1-1 0,-1 1 0,0-1 0,0 0 12,-1 0-1,1 0 1,-1 1-1,1-1 1,-1 1 0,1-1-1,-1 1 1,0-1-1,1 1 1,-1 0 0,0 0-1,-1 0 1,-4 0 71,-1 1 0,1 0 1,0 0-1,0 1 0,0 0 1,0 0-1,0 1 0,0 0 1,1 0-1,-1 0 0,1 1 1,0 0-1,0 0 0,-7 7 1,6-5-32,0 1 1,0 0 0,0 0 0,1 1 0,0 0 0,0 0 0,1 0 0,0 1 0,1-1 0,-4 11 0,7-15-54,-1-1 0,2 1-1,-1 0 1,0 0 0,1 0 0,-1-1 0,1 1 0,0 0 0,1 0 0,-1 0 0,2 6 0,-1-8-36,0 0 1,-1 0-1,1 0 1,0 0 0,0 0-1,1 0 1,-1 0-1,0 0 1,1 0 0,-1-1-1,1 1 1,-1-1-1,1 1 1,0-1 0,0 0-1,-1 1 1,1-1-1,0 0 1,0 0 0,0 0-1,4 0 1,1 1-163,0 0 1,0-1 0,0-1-1,0 1 1,0-1 0,0 0-1,0 0 1,0-1-1,9-2 1,9-3-232,30-12 0,-40 13 305,44-16-469</inkml:trace>
  <inkml:trace contextRef="#ctx0" brushRef="#br0" timeOffset="1">409 0 18868,'5'17'2040,"0"15"-1391,-2 9-145,0 8 944,-3 8-664,3 4-24,-3-3-80,-1 0-135,-4-8-217,1-7-144,4-6-552,0-5-553,1-9 777,4-8-104,2-9-112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16884,'-7'23'2602,"-7"33"0,12-42-2311,0 1-1,1 0 0,1 0 0,0 0 0,1 0 1,3 17-1,3 9-82,19 145 246,-24-161-309,-2 0 0,0-1 0,-2 1 0,-1-1 0,-9 40 0,11-62-126,-6 24 450,-16 40 0,20-59-333,0-1 1,0 1 0,-1-1 0,0 0-1,0 0 1,0-1 0,-1 1 0,0-1 0,0 0-1,0 0 1,-9 6 0,13-10-90,-1 0-1,1 0 1,-1 0 0,0-1 0,0 1-1,1 0 1,-1-1 0,0 1 0,0-1-1,0 1 1,0-1 0,1 0 0,-1 0-1,0 0 1,0 0 0,0 0-1,0 0 1,0-1 0,0 1 0,-3-2-1,2 1 0,1-1-1,-1 0 0,0 0 1,1 1-1,-1-2 0,1 1 0,0 0 1,0 0-1,0-1 0,0 1 1,-3-5-1,-1-5 4,-1-1 0,2 0 0,0 0 0,-6-20 0,6 15-209,1-1-1,1 0 1,0 0 0,1 0 0,1 0 0,1 0-1,4-28 1,-3 37-107,1 1 0,0 0 0,0 0-1,1 0 1,0 0 0,1 1 0,0-1 0,0 1 0,1 0-1,0 0 1,0 1 0,1-1 0,0 1 0,0 0 0,1 1-1,0-1 1,11-6 0,-3 3-89,1 1 0,1 1 0,0 1 0,29-9 0,25-4-636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56 20316,'-7'-3'286,"0"1"1,0-1-1,-1 1 0,1 1 0,0-1 0,-1 1 0,1 1 1,-1-1-1,1 1 0,-1 1 0,0-1 0,1 1 0,0 0 0,-1 1 1,-8 3-1,11-4-232,1 1 1,-1 0-1,1 1 1,0-1 0,0 1-1,0 0 1,0 0-1,0 0 1,1 0-1,-1 1 1,1-1 0,0 1-1,0 0 1,0 0-1,1 0 1,-1 0-1,1 1 1,0-1 0,0 1-1,1-1 1,-1 1-1,1 0 1,0-1-1,-1 9 1,2-11-52,0 0-1,0 1 1,0-1 0,0 0 0,0 0 0,0 0-1,0 1 1,1-1 0,-1 0 0,1 0-1,-1 0 1,1 0 0,0 0 0,0 0 0,0 0-1,0 0 1,0 0 0,1 0 0,-1 0-1,3 2 1,-1-2-2,-1 0-1,1-1 1,0 1-1,0-1 1,-1 1-1,1-1 0,0 0 1,0 0-1,0-1 1,0 1-1,1 0 1,-1-1-1,0 0 1,5 0-1,4-1-6,0 0-1,0-1 1,0-1-1,-1 0 1,1 0-1,-1-1 1,1-1-1,-1 0 1,0 0-1,18-13 1,-5 1-68,0-1 0,-1-2 0,25-25 1,-29 22-79,-13 17-103,-14 21 169,4-7 123,1-1 0,0 1-1,0 0 1,0 0-1,1 0 1,-2 13 0,4-19-26,0 0 0,-1 0 0,1 0 0,0 0 0,0 0 1,0 0-1,1 0 0,-1 0 0,0-1 0,1 1 1,-1 0-1,1 0 0,0 0 0,-1-1 0,1 1 0,0 0 1,0 0-1,0-1 0,0 1 0,1-1 0,-1 1 0,0-1 1,1 0-1,-1 1 0,1-1 0,-1 0 0,1 0 0,-1 0 1,1 0-1,0 0 0,-1 0 0,1-1 0,3 2 1,4-1 6,-1 0 0,1 0 0,0-1 0,-1 0 0,1-1 1,-1 0-1,1 0 0,-1-1 0,1 0 0,-1 0 1,0-1-1,9-4 0,10-5-158,0-2 0,26-18 0,-42 25 30,-4 4 24,-1-1 0,0 0 0,0 0 0,0 0 0,-1-1 0,1 0 0,-1 0 0,0 0 0,5-7 0,-23 27-251,-7 11 584,19-25-226,0 0-1,0 1 1,1 0 0,-1-1-1,0 1 1,1-1-1,-1 1 1,1 0-1,0-1 1,-1 1 0,1 0-1,0 0 1,0-1-1,0 1 1,0 0-1,1 2 1,0-3-9,-1 0 1,0 0-1,1-1 1,0 1-1,-1 0 0,1 0 1,-1-1-1,1 1 1,0 0-1,-1-1 0,1 1 1,0-1-1,0 1 1,-1-1-1,1 1 0,0-1 1,0 1-1,0-1 1,0 0-1,0 0 0,0 1 1,-1-1-1,1 0 1,0 0-1,0 0 0,0 0 1,0 0-1,0 0 0,0 0 1,0 0-1,0-1 1,1 1-1,33-11 193,-12 0-239,-1-1 1,24-18-1,-22 14-345,32-16 0,-55 31 351,0 0 1,0 1-1,0-1 1,0 1-1,1-1 1,-1 1-1,0 0 1,0 0 0,1-1-1,-1 1 1,0 0-1,0 0 1,3 0-1,-4 1 14,1-1 0,-1 0 0,1 0-1,-1 1 1,1-1 0,-1 0 0,0 0 0,1 1-1,-1-1 1,1 0 0,-1 1 0,0-1 0,1 1-1,-1-1 1,0 0 0,0 1 0,1-1-1,-1 1 1,0-1 0,0 1 0,1-1 0,-1 2-1,0 2-33,1 0-1,-1 0 0,0 0 0,0 1 0,-1-1 0,0 6 1,-1 0 62,1 0-33,1 1 0,-1-1 0,2 0 0,1 15 1,-2-22 10,1-1 0,-1 1 1,1-1-1,-1 0 1,1 1-1,0-1 0,0 0 1,0 1-1,0-1 1,0 0-1,1 0 0,-1 0 1,1 0-1,-1 0 1,1 0-1,0-1 0,0 1 1,-1 0-1,1-1 1,1 1-1,-1-1 0,0 0 1,0 0-1,3 1 1,16 0-44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84 17396,'2'-4'199,"2"-1"91,-1-1-1,0 1 1,0-1 0,3-12 0,-5 17-266,-1 0 0,0 0 1,1 0-1,-1 0 0,0 0 0,0 0 1,0-1-1,0 1 0,0 0 1,0 0-1,0 0 0,0 0 1,-1 0-1,1 0 0,0 0 0,-1 0 1,1-1-1,-1 1 0,1 0 1,-1 0-1,1 1 0,-1-1 1,0 0-1,1 0 0,-1 0 1,0 0-1,0 0 0,0 1 0,1-1 1,-1 0-1,0 1 0,0-1 1,0 1-1,0-1 0,0 1 1,-2-1-1,-2 0 104,0-1 1,0 1-1,0 1 0,0-1 1,0 1-1,0 0 1,0 0-1,-1 0 0,1 1 1,-8 2-1,-6 1 200,-27 12 0,13-2-164,1 2 0,0 1 0,1 1 1,1 2-1,1 1 0,0 1 0,2 1 0,1 2 0,1 1 0,-37 48 0,57-67-125,1-1 0,0 1 0,0 0 0,0 0 0,1 1 0,0-1 0,1 1 0,0-1 0,-2 10 0,4-14-31,-1 1 1,1-1-1,0 0 1,0 0-1,1 1 1,-1-1-1,1 0 1,0 0-1,0 1 1,0-1-1,0 0 1,0 0-1,0 0 1,1 0-1,0-1 1,-1 1 0,1 0-1,0-1 1,1 1-1,-1-1 1,0 1-1,1-1 1,-1 0-1,5 2 1,7 6-38,1-2 1,0 0 0,1-1-1,18 6 1,71 18-302,-26-9-35,-63-17 276,6 2-130,32 14 1,-50-19 175,0 0 1,0 0-1,0 0 1,0 1-1,0 0 1,0-1-1,-1 2 1,1-1-1,-1 0 1,0 0-1,0 1 1,0 0-1,4 6 1,-7-9 43,0 0 0,1 1 0,-1-1-1,0 0 1,0 0 0,1 0 0,-1 0 0,0 1 0,0-1 0,0 0 0,0 0 0,-1 0 0,1 1 0,0-1 0,0 0 0,-1 0 0,1 0-1,-1 0 1,1 0 0,-1 0 0,1 0 0,-1 0 0,0 0 0,1 0 0,-1 0 0,0 0 0,0 0 0,-1 1 0,-3 2 78,0 0 0,0-1 0,0 0 0,-8 4 0,10-6-28,-21 11 407,-1-2-1,-1-1 0,0-1 0,0-1 1,-1-1-1,1-1 0,-1-2 1,-53 1-1,73-4-490,-1-1 0,1 0 0,0-1 0,-12-2 1,18 3-22,-1 1 0,1-1 0,0 0 0,-1 1 0,1-1 1,0 0-1,0 0 0,0 0 0,-1 1 0,1-1 0,0-1 1,0 1-1,-1-1 0,2 1 18,0 1 0,0-1 0,-1 0 1,1 0-1,0 1 0,0-1 0,0 0 1,0 0-1,0 0 0,0 1 0,0-1 0,0 0 1,0 0-1,0 0 0,0 1 0,0-1 0,1 0 1,-1 0-1,0 1 0,1-1 0,-1 0 0,0 1 1,1-1-1,-1 0 0,1 1 0,0-2 0,0 1-17,1-1 0,-1 0 0,1 0 0,0 1 0,-1-1 0,1 1 0,0 0 0,3-2 0,29-10-582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2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20 17604,'4'-5'536,"10"-9"2048,-9 15-1234,-5 12-243,-4 11-736,-1 1 1,-1-1-1,-1 0 0,-11 23 0,-47 90-283,60-126-36,-12 20-45,11-21 0,0-1 0,2 1 0,-1 0 0,-4 15 0,9-25-4,0 1 0,0 0 0,0-1 0,0 1 0,0 0 1,0-1-1,0 1 0,0 0 0,0-1 0,0 1 0,1-1 1,-1 1-1,0 0 0,1-1 0,-1 1 0,0-1 0,1 1 0,-1 0 1,0-1-1,1 1 0,-1-1 0,1 0 0,-1 1 0,1-1 0,-1 1 1,1-1-1,0 0 0,-1 1 0,1-1 0,-1 0 0,1 0 1,0 1-1,-1-1 0,1 0 0,0 0 0,-1 0 0,1 0 0,0 0 1,0 0-1,36 1 157,-29-1-106,144-7 712,39 0-4067,-180 8 2726,-7 2-173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17884,'-4'1'212,"0"0"1,0 1-1,0-1 1,0 1-1,0 0 1,0 1-1,0-1 0,0 1 1,1 0-1,-1-1 1,1 2-1,-4 3 1,-1 1 171,1-1 11,-1 0 0,2 1 0,-1 0 0,1 0 0,-10 19 0,14-24-335,0-1 0,1 1 1,-1 0-1,1 1 1,0-1-1,0 0 1,0 0-1,0 0 0,1 1 1,-1-1-1,1 0 1,0 1-1,0-1 0,0 0 1,0 0-1,1 1 1,0-1-1,-1 0 1,1 0-1,0 1 0,0-1 1,3 4-1,-2-5-41,0 1 0,0-1 0,1 0 0,-1 0 0,1-1-1,-1 1 1,1 0 0,0-1 0,0 0 0,-1 1 0,1-1-1,0 0 1,0-1 0,0 1 0,0 0 0,1-1 0,-1 0 0,0 1-1,0-1 1,5-1 0,6 0-6,0 0 0,1-1-1,13-5 1,-10 2 1,-1 0 0,0-2 0,0 0 0,-1-1 0,0-1 0,0 0 0,-1-1 0,0-1 0,-1 0 0,-1-1 0,21-22 0,-13 0-18,-20 33 3,-1 0 1,1 0-1,-1 0 0,0 0 1,0 0-1,1 0 0,-1 0 1,0 0-1,0 0 0,0 0 1,0 0-1,0 0 0,0 0 1,0-2-1,-1 3 1,1 0 0,0-1-1,-1 1 1,1 0 0,0-1 0,-1 1 0,1 0-1,-1-1 1,1 1 0,-1 0 0,1 0 0,0-1 0,-1 1-1,1 0 1,-1 0 0,1 0 0,-1 0 0,1 0-1,-1 0 1,1 0 0,-1 0 0,1 0 0,-1 0 0,1 0-1,-1 0 1,1 0 0,-1 0 0,1 0 0,-1 0-1,1 0 1,-1 1 0,-4 1-5,1 0 0,-1 1 0,1-1 0,0 1 0,-1 0-1,1 0 1,1 0 0,-1 1 0,0-1 0,1 1 0,0 0 0,0 0 0,0 0 0,0 0-1,1 1 1,0-1 0,0 1 0,0-1 0,-2 7 0,3-8-47,0 1 0,0-1 0,0 1 0,1 0 0,0 0 1,-1-1-1,1 1 0,0 0 0,1 0 0,-1-1 0,2 8 0,-1-9-40,0 0 0,0 1 1,0-1-1,0 0 0,0 0 0,0-1 0,1 1 0,-1 0 0,1 0 1,-1-1-1,1 1 0,0 0 0,-1-1 0,1 0 0,0 1 0,0-1 1,0 0-1,0 0 0,0 0 0,4 1 0,1-1-44,1 1 0,-1-1 0,1 0-1,-1-1 1,1 0 0,11-1 0,22-4-500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20724,'-6'25'1777,"-8"26"-1153,-5 7-232,1 12 776,1 4-464,2 2-87,4-1-25,4-6-248,2-5-88,5-15-288,2-7-160,4-14-688,1-2-433,1-15 1057,-1 0-224,2-9-184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19452,'16'-6'537,"1"1"0,0 0 0,0 2 0,0 0 0,0 1-1,18 0 1,-30 2-452,0 0-1,0 0 1,1 1 0,-1 0-1,0 0 1,0 1-1,0 0 1,0-1-1,0 2 1,0-1 0,-1 0-1,1 1 1,-1 0-1,1 0 1,-1 0-1,0 1 1,0-1 0,-1 1-1,1 0 1,-1 0-1,0 0 1,0 1-1,5 8 1,-6-9-62,0 1 1,0-1-1,-1 1 0,1 0 1,-1 0-1,0-1 0,0 1 1,-1 0-1,1 0 1,-1 0-1,0 0 0,0 0 1,-2 6-1,0-3 28,0 0 0,0 0 0,-1 0 0,0-1 0,0 0 1,-1 1-1,-7 9 0,-2 1 156,-1-1 0,-1 0 1,-1-1-1,-33 26 0,17-17 124,-19 16 265,51-41-587,-1 0 1,0 1-1,1-1 0,-1 1 0,1-1 0,-1 1 1,1-1-1,-1 1 0,1 0 0,0-1 0,-1 1 0,1-1 1,-1 1-1,1 0 0,0-1 0,0 1 0,0 0 1,-1-1-1,1 1 0,0 0 0,0 0 0,0-1 0,0 1 1,0 0-1,0-1 0,0 2 0,1-1-5,-1 0 1,1-1-1,0 1 0,0 0 0,-1-1 1,1 1-1,0 0 0,0-1 0,-1 1 1,1-1-1,0 0 0,0 1 0,0-1 1,0 0-1,0 1 0,0-1 0,1 0 1,9 2-13,0-1-1,19 0 1,-22-1 22,165-4-857,-138 1-1459,43-11-1,-73 13 1994,1 0 1,-1-1-1,0 0 0,1 0 1,-1 0-1,8-5 0,-9-1-1091</inkml:trace>
  <inkml:trace contextRef="#ctx0" brushRef="#br0" timeOffset="1">111 289 17356,'-13'-4'1616,"17"-1"-1048,12 1-264,15 1 848,5-3-711,14-1-201,2 1 0,5-1-128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17492,'-7'8'469,"0"1"1,0 0 0,2 1 0,-1-1-1,1 1 1,0 0 0,1 1 0,-4 11-1,7-17-348,0 0-1,0 0 0,1 0 1,-1 1-1,1-1 0,0 0 1,1 0-1,-1 0 1,1 0-1,0 0 0,0 0 1,1 0-1,-1 0 0,1 0 1,0 0-1,0-1 0,1 1 1,0-1-1,5 8 0,-4-7-101,0-1-1,0 0 0,0 0 1,0 0-1,1 0 1,-1-1-1,1 1 0,0-1 1,0-1-1,1 1 0,-1-1 1,0 0-1,1 0 0,-1 0 1,1-1-1,0 0 0,-1 0 1,1 0-1,0-1 0,0 0 1,0 0-1,-1 0 0,1-1 1,0 0-1,7-2 0,-1 0-35,-1-1 0,1 0-1,-1-1 1,0 0 0,-1-1 0,1-1-1,-1 1 1,0-1 0,-1-1-1,0 0 1,9-10 0,-7 6-62,0 0 0,-1-1 0,0 0 0,-2-1 0,11-18 0,-41 74-173,19-31 274,0 0-1,0 0 0,1 1 0,0-1 0,1 0 0,0 1 0,1-1 0,1 13 0,-1-20-14,1-1-1,-1 0 0,1 1 0,0-1 1,0 0-1,0 0 0,0 0 0,1 0 1,-1 0-1,1 0 0,0 0 0,0 0 0,0 0 1,0-1-1,0 1 0,1-1 0,-1 0 1,1 1-1,-1-1 0,1 0 0,0-1 1,0 1-1,0 0 0,0-1 0,0 0 0,0 0 1,0 0-1,1 0 0,-1 0 0,0 0 1,6-1-1,1 1 9,0 0 0,1-2 0,-1 1 0,0-1 0,0-1 0,0 0 0,0 0 0,0-1 0,0 0 0,0-1 0,-1 0 0,17-10 0,-22 12 13,0-1 1,0 0 0,0 0 0,0 0-1,0-1 1,-1 1 0,1-1-1,-1 0 1,0 0 0,-1 0-1,1 0 1,0 0 0,-1-1-1,0 1 1,0-1 0,-1 0-1,1 0 1,-1 1 0,0-1 0,0 0-1,-1 0 1,1 0 0,-1 0-1,0 0 1,-1 0 0,1 0-1,-1 0 1,-1-5 0,-1-3-7,-2 1 0,1-1 0,-1 1 0,-1 0 0,0 1 1,-1-1-1,0 1 0,-1 0 0,-10-11 0,17 19-1634,9 6 1372,5 0-31,8 0-197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18564,'-16'8'748,"0"-1"0,1 2 0,0 0 0,0 1 0,-19 17 0,28-22-592,1 0 0,0 1 0,0-1 0,1 1 0,-1 0 0,1 1 0,0-1-1,1 1 1,0-1 0,0 1 0,0 0 0,1 0 0,0 1 0,0-1 0,0 10 0,1-16-136,1 1 0,0 0 1,0 0-1,0 0 1,0 0-1,0 0 0,1 0 1,-1 0-1,0 0 0,1 0 1,-1 0-1,1 0 0,0-1 1,0 1-1,0 0 0,0-1 1,0 1-1,0 0 1,0-1-1,0 1 0,1-1 1,1 3-1,0-3-18,0 1 1,-1-1-1,1 0 1,0 0-1,0 0 0,0 0 1,0 0-1,0-1 1,0 1-1,0-1 1,0 0-1,6 0 0,2-1-59,0 0 0,0-1 0,0-1-1,-1 0 1,1 0 0,19-10-1,-20 8-40,0-1 0,-1 0-1,0-1 1,0 0 0,0 0-1,-1-1 1,0 0-1,0-1 1,-1 1 0,0-1-1,-1-1 1,10-17 0,-16 26 85,1 1 1,-1-1-1,0 1 1,1-1 0,-1 1-1,0-1 1,0 1 0,1-1-1,-1 1 1,0-1 0,0 0-1,0 1 1,0-1-1,0 0 1,0 1 0,0-1-1,0 1 1,0-1 0,0 0-1,0 1 1,0-1 0,0 1-1,0-1 1,-1 0-1,1 1 1,0-1 0,0 1-1,-1-1 1,1 1 0,0-1-1,-1 1 1,1-1 0,-1 1-1,1-1 1,0 1-1,-2-1 1,1 1-4,0 0 1,0 0-1,0 0 1,0 0-1,0 0 1,0 0-1,0 0 0,0 1 1,1-1-1,-1 0 1,0 1-1,0-1 1,0 1-1,0-1 0,0 1 1,0-1-1,0 1 1,1-1-1,-1 1 1,0 0-1,-1 1 0,-1 1-52,1 1 0,-1 0 0,0 0 1,1 0-1,0 0 0,0 0 0,0 0 0,0 1 0,1-1 0,0 1 0,-2 6 0,3-9-5,0 0-1,-1 0 1,1 0 0,0-1-1,0 1 1,0 0 0,0 0 0,0 0-1,1-1 1,-1 1 0,0 0-1,1 0 1,-1-1 0,1 1-1,0 0 1,0-1 0,0 1 0,0-1-1,0 1 1,0-1 0,0 1-1,0-1 1,0 1 0,1-1 0,-1 0-1,0 0 1,1 0 0,-1 0-1,1 0 1,-1 0 0,1 0 0,0 0-1,1 0 1,26 3-418,5-3-153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 16668,'-13'-2'502,"1"1"0,0 1 0,0 0 0,0 1 0,-1 0 1,1 0-1,0 2 0,0-1 0,1 1 0,-1 1 1,1 0-1,-1 1 0,1 0 0,0 1 0,1 0 0,0 1 1,-16 13-1,25-20-484,0 1-1,0-1 1,0 1 0,0 0-1,1 0 1,-1-1 0,0 1 0,0 0-1,1 0 1,-1 0 0,1 0-1,-1 0 1,1 0 0,-1 0-1,1 0 1,-1 0 0,1 0 0,0 0-1,0 0 1,0 0 0,0 0-1,-1 0 1,1 2 0,1-2-52,-1 0-1,1 0 1,0 0 0,-1 0-1,1 0 1,0 0 0,0 0-1,-1 0 1,1-1 0,0 1-1,0 0 1,0 0 0,0-1-1,0 1 1,0-1 0,0 1-1,2 0 1,8 3-539,-1-1 0,1 0 1,18 2-1,-20-4 191,29 4-1068,35 8-1039,-66-11 2349,0 0 1,0 0-1,1 1 0,-1 0 0,-1 0 0,1 1 1,7 5-1,-13-9 177,-1 1-1,1-1 1,-1 0 0,1 1 0,-1-1-1,1 1 1,-1-1 0,1 0 0,-1 1-1,1-1 1,-1 1 0,0 0 0,1-1-1,-1 1 1,0-1 0,0 1 0,1-1-1,-1 1 1,0 0 0,0-1 0,0 1-1,0-1 1,0 1 0,1 0 0,-1-1-1,0 1 1,-1 0 0,1-1 0,0 2-1,-1-1 53,1 0 1,-1 1-1,0-1 0,0 0 0,0 0 0,0 0 1,0 0-1,0-1 0,0 1 0,0 0 0,0 0 1,-1-1-1,0 2 0,-6 1 407,0 0-1,-1 0 1,-10 2 0,-4-1-10,1-1 1,-1-1-1,0-1 0,-28-2 0,17-3-214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61 18092,'1'-1'156,"0"0"0,0 0 0,0 0 0,0 0 0,-1 0 0,1 0 0,-1 0 0,1 0 0,-1 0 0,1-1 0,-1 1 0,1 0 0,-1 0 0,0 0 0,0-1 0,0 1 0,1 0 0,-1 0 0,0-1 0,-1 1 0,1-2 0,-1 2-69,0 0 0,1 1 0,-1-1 0,0 1-1,0-1 1,0 1 0,0-1 0,0 1 0,0-1 0,0 1 0,0 0 0,0 0 0,0-1 0,0 1 0,0 0-1,0 0 1,0 0 0,0 0 0,0 0 0,0 0 0,0 0 0,0 1 0,0-1 0,0 0 0,0 1 0,-2 0-1,-18 5 255,1 1-1,-1 1 0,1 0 0,1 2 1,0 1-1,-35 24 0,51-32-316,-1 0 0,0 0 0,1 1 0,-1-1 0,1 1 0,-3 4 0,5-8-27,1 1-1,-1 0 0,1 0 1,-1 0-1,1 0 0,0 0 1,-1-1-1,1 1 0,0 0 0,0 0 1,0 0-1,0 0 0,-1 0 1,1 0-1,0 0 0,1 0 1,-1 0-1,0 0 0,0 0 1,0 0-1,1 0 0,-1 0 1,0 0-1,1-1 0,-1 1 1,1 0-1,-1 0 0,1 0 0,-1 0 1,1-1-1,-1 1 0,1 0 1,0-1-1,0 1 0,-1 0 1,1-1-1,1 1 0,11 7-141,1-1 0,0-1-1,0 0 1,1-1 0,0-1 0,-1 0-1,20 2 1,7 3-294,-32-7 334,54 16-623,-58-16 646,1 0 0,-1 0 1,0 1-1,0 0 0,0 0 0,0 0 1,-1 0-1,8 7 0,-12-9 81,1-1 0,-1 1-1,1 0 1,-1-1 0,1 1 0,-1 0-1,0-1 1,1 1 0,-1 0 0,0 0-1,0-1 1,1 1 0,-1 0 0,0 0-1,0 0 1,0-1 0,0 1 0,0 0-1,0 0 1,0 0 0,-1-1 0,1 1-1,0 0 1,0 0 0,0 0 0,-1-1-1,1 1 1,0 0 0,-1-1 0,1 1-1,-1 0 1,1-1 0,-1 1 0,1 0-1,-1-1 1,0 1 0,1-1 0,-1 1-1,1-1 1,-1 1 0,0-1 0,0 0-1,1 1 1,-1-1 0,-1 1 0,-4 2 111,-1 1 0,-1-1 1,-10 3-1,16-5-74,-22 6 413,1-1-1,-1-1 0,0-2 1,-46 3-1,68-6-425,1 0 0,-1 0-1,1 0 1,0 0 0,-1 0-1,1 0 1,0-1 0,-1 1 0,1 0-1,0-1 1,0 1 0,-1-1 0,1 1-1,0-1 1,0 0 0,0 0-1,-2 0 1,3 0-21,0 1 0,0 0 0,0 0 1,0 0-1,0 0 0,0-1 0,0 1 0,0 0 0,0 0 0,0 0 0,0-1 0,0 1 1,0 0-1,0 0 0,0 0 0,0 0 0,0-1 0,0 1 0,0 0 0,0 0 1,1 0-1,-1 0 0,0-1 0,0 1 0,0 0 0,0 0 0,0 0 0,0 0 0,0 0 1,1 0-1,-1-1 0,0 1 0,0 0 0,0 0 0,0 0 0,1 0 0,-1 0 0,0 0 1,17-4-47,114-2-179,-75 6 62,70-11 1,-94 5 97,49-14 0,-68 16 66,0-1 0,0-1 0,-1 1 0,0-2 0,0 0 0,15-11 0,-24 16 14,-1-1 0,1 1 0,-1 0 0,1-1 0,-1 1 0,0-1 0,0 0 1,0 0-1,0 1 0,-1-1 0,1 0 0,-1-1 0,0 1 0,0 0 0,0 0 0,0 0 0,0-1 0,-1 1 1,1-4-1,-2 3 6,1 1 0,-1 0 0,0 0 0,1 0 0,-1 0 0,0 0 0,-1 0 0,1 0 0,-1 1 0,1-1 0,-1 0 0,0 1 0,0-1 0,0 1 0,0-1 0,0 1 0,0 0 0,-1 0 0,1 0 0,-5-2 0,0 0 11,0 0 0,0 0-1,-1 1 1,0 0 0,0 0-1,0 1 1,0 0 0,-13-2-1,15 3-25,-1 1-1,1 0 1,0 0-1,0 0 1,0 1-1,-1 0 1,1 0-1,0 0 0,0 1 1,0 0-1,1 0 1,-8 4-1,11-5-8,1-1 0,0 1 0,-1 0 0,1 0-1,0 0 1,0 0 0,0 0 0,0 0-1,0 0 1,0 0 0,0 1 0,0-1 0,0 0-1,0 0 1,1 1 0,-1-1 0,0 1-1,1-1 1,-1 0 0,1 1 0,0-1 0,0 1-1,-1-1 1,1 1 0,0 0 0,0-1 0,0 1-1,0-1 1,1 1 0,-1-1 0,0 1-1,1-1 1,-1 1 0,1-1 0,-1 0 0,1 1-1,0-1 1,-1 0 0,1 1 0,0-1-1,0 0 1,2 2 0,3 5-12,1-1-1,-1 0 1,1-1 0,1 1 0,10 7-1,-2-4-32,0 0 0,0-1-1,1-1 1,20 7 0,-26-11 17,0-1 0,1 0-1,-1-1 1,1 0 0,-1-1 0,1 0 0,20-1 0,-28 0 64,-1-1 0,1 1-1,-1 0 1,1-1 0,-1 0-1,1 0 1,-1 0 0,0 0-1,0-1 1,1 1 0,-1-1-1,0 0 1,0 0 0,0 0-1,-1 0 1,1 0 0,0-1 0,-1 1-1,0-1 1,1 0 0,-1 1-1,0-1 1,0 0 0,-1 0-1,1-1 1,-1 1 0,1 0-1,-1 0 1,0-1 0,0 1-1,0-7 1,0-7 266,0 1-1,-2-1 1,0 0 0,0 0-1,-7-24 1,1-6-27,6 46-292,1 0 1,0-1 0,0 1 0,-1 0 0,1-1-1,0 1 1,0-1 0,1 1 0,-1 0-1,0-1 1,0 1 0,1 0 0,-1 0 0,1-1-1,-1 1 1,1 0 0,-1 0 0,1-1-1,0 1 1,0 0 0,0 0 0,-1 0 0,1 0-1,0 0 1,0 0 0,0 0 0,1 1-1,-1-1 1,0 0 0,0 0 0,0 1 0,0-1-1,1 1 1,-1-1 0,0 1 0,1 0-1,-1-1 1,0 1 0,1 0 0,-1 0 0,3 0-1,6 0-274,0 1 0,0 0-1,0 1 1,18 5 0,-14-4-47,5 2 141,86 16-534,-33-14 195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2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11 292 13211,'-11'8'1553,"16"-2"-761,26 1 388,32 1-385,89-1 0,68-12-342,-155 2-284,1142-75 809,-1111 70-936,2016-195 398,-2101 202-442,24-3 47,335-21 352,-364 25-320,29 2 111,-34-2-186,0 0 0,0 0 0,0 0 0,0 1 0,0-1 0,0 0 0,0 0 0,0 1 0,0-1 0,0 1 0,0-1 0,0 1 0,0 0 0,-1-1 1,1 1-1,0 0 0,0-1 0,-1 1 0,1 0 0,0 0 0,0 1 0,-1-1 1,0-1 0,0 1 0,0 0 1,0 0-1,0 0 0,0-1 0,0 1 1,0 0-1,0 0 0,0-1 0,-1 1 0,1 0 1,0 0-1,0-1 0,-1 1 0,0 1 1,1-2-4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3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 19452,'6'-13'2846,"-4"32"-1576,-17 271 3217,0-50-4295,14-226-190,1-10-8,-1 1 0,1 0 0,0 0 0,0 0 0,1 0 0,-1-1 0,1 1 0,0 0 0,3 8 0,-3-13-4,-1 0 0,0 1 1,0-1-1,0 0 0,0 1 1,1-1-1,-1 0 0,0 0 1,0 1-1,0-1 0,1 0 1,-1 0-1,0 1 0,1-1 1,-1 0-1,0 0 0,1 0 1,-1 1-1,0-1 0,0 0 1,1 0-1,-1 0 0,1 0 1,-1 0-1,0 0 0,1 0 1,-1 0-1,0 0 0,1 0 1,-1 0-1,0 0 1,1 0-1,-1 0 0,1 0 1,12-10-415,7-20-529,-1-16-831,-2 0 0,19-84 1,-18 61 286,49-209-2600,-62 258 4419,-2 17 490,-3 30 549,-15 103 1574,-5 76-13,18-170-2824,2 0 1,2 0-1,10 59 1,-2-68-2131,-17-45-1391,-10-13 2541,-24-35 0,26 43 2278,-2 2-1,-22-22 0,57 48 930,6-1-2827,33 1-1,-23-6 154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18948,'-16'10'925,"-1"1"0,1 1 1,1 0-1,-24 25 0,32-29-613,0 0 0,1 0-1,0 0 1,0 1 0,1 0 0,0 0 0,0 0 0,1 1 0,0-1 0,-3 16-1,6-24-296,1 0-1,0 0 0,-1 0 0,1 0 0,0 0 0,0 1 0,0-1 0,0 0 0,0 0 0,0 0 1,0 0-1,0 0 0,0 0 0,1 0 0,-1 0 0,0 0 0,1 0 0,-1 0 0,1 0 0,-1 0 1,1 0-1,-1 0 0,1 0 0,0 0 0,0-1 0,-1 1 0,1 0 0,0 0 0,0-1 1,0 1-1,0 0 0,-1-1 0,1 1 0,0-1 0,0 1 0,0-1 0,0 0 0,1 1 0,-1-1 1,0 0-1,0 0 0,0 0 0,0 0 0,0 0 0,0 0 0,0 0 0,0 0 0,0 0 0,2-1 1,5 0 1,0 0 0,-1-1 0,1 0 0,-1-1 0,11-4 0,5-5 26,1-2 0,31-23 0,4-3-80,-59 39 31,1 1-1,0-1 1,-1 1-1,1-1 1,-1 1 0,1 0-1,0-1 1,-1 1-1,1 0 1,0 0 0,-1-1-1,1 1 1,0 0-1,0 0 1,-1 0 0,1 0-1,0 0 1,0 0-1,-1 0 1,1 0 0,1 0-1,-2 1 3,1-1 0,-1 1-1,0-1 1,0 1 0,1-1-1,-1 1 1,0-1 0,0 1-1,0-1 1,0 1 0,0-1-1,0 1 1,0-1 0,0 1-1,0-1 1,0 1 0,0-1-1,0 1 1,0-1 0,0 1 0,0-1-1,-1 2 1,-15 39-145,11-30 117,3-7 32,1 0 1,-1 1 0,1-1-1,0 0 1,0 1-1,0-1 1,0 8 0,1-11-3,0-1 1,0 1-1,1 0 1,-1-1 0,0 1-1,0 0 1,1-1-1,-1 1 1,0-1 0,0 1-1,1 0 1,-1-1-1,1 1 1,-1-1 0,1 1-1,-1-1 1,1 1-1,-1-1 1,1 1 0,0 0-1,1-1-7,-1 1 1,1-1-1,0 1 0,-1-1 0,1 1 1,0-1-1,0 0 0,-1 0 0,1 0 1,0 0-1,3-1 0,3 0-41,1-1 1,-1 0-1,0 0 0,0-1 1,0 0-1,0-1 0,0 1 1,0-2-1,-1 1 0,11-9 1,2-4 2,37-41 1,-34 33 211,-19 22-143,-1 0 1,0 0-1,1 0 1,-1 0-1,1 1 1,0-1-1,0 1 1,0 0-1,4-1 1,-7 2-22,0 1 1,0 0 0,0 0-1,0-1 1,0 1 0,0 0 0,0 0-1,0 0 1,0 0 0,0 1-1,0-1 1,0 0 0,0 0 0,0 1-1,0-1 1,0 0 0,0 1-1,0-1 1,0 1 0,0-1 0,-1 1-1,1-1 1,0 1 0,0 0-1,-1-1 1,1 1 0,0 0 0,-1 0-1,1 0 1,-1-1 0,1 1-1,-1 0 1,1 0 0,-1 0 0,1 0-1,-1 0 1,0 0 0,0 0-1,1 0 1,-1 0 0,0 0 0,0 0-1,0 0 1,0 1 0,1 11-19,0 0 0,-2 19 0,1 16-24,0-48 44,0 1 0,0-1 0,0 1 0,0-1 0,0 1 0,0-1 0,0 1 0,0-1 0,0 1 0,0-1 0,0 1 0,1-1 0,-1 1 0,0-1 0,0 1 0,1-1 0,-1 1 0,0-1 0,1 0 0,-1 1 0,0-1 0,1 1 0,-1-1 0,1 0 0,-1 0 0,0 1 0,1-1 0,-1 0 0,2 1 0,-1-1 0,0 0 1,0 0-1,0-1 0,0 1 1,0 0-1,0 0 0,0-1 0,0 1 1,-1-1-1,1 1 0,0-1 1,0 1-1,0-1 0,1 0 0,23-25 72,-16 12-9,0 0 0,9-20 0,-15 28-48,-1 1 0,0 0-1,0-1 1,0 1 0,-1-1-1,0 0 1,0 1 0,0-1-1,-1 0 1,0-7 0,0 13-16,0 0 0,0 0 0,0-1 0,0 1 1,0 0-1,0 0 0,0-1 0,0 1 1,0 0-1,0-1 0,0 1 0,0 0 0,0 0 1,0 0-1,0-1 0,0 1 0,0 0 1,-1 0-1,1-1 0,0 1 0,0 0 1,0 0-1,0 0 0,-1-1 0,1 1 0,0 0 1,0 0-1,0 0 0,-1 0 0,1-1 1,0 1-1,0 0 0,0 0 0,-1 0 1,-5 7-32,-1 17-356,7-23 303,0 0-1,0 1 0,0-1 0,0 0 0,0 0 0,0 1 0,0-1 0,1 0 0,-1 0 0,1 0 1,-1 1-1,1-1 0,-1 0 0,1 0 0,0 0 0,-1 0 0,1 0 0,0 0 0,0 0 0,0 0 1,0 0-1,0 0 0,0-1 0,0 1 0,0 0 0,0-1 0,0 1 0,0-1 0,0 1 0,0-1 0,1 1 1,-1-1-1,0 0 0,0 1 0,1-1 0,-1 0 0,0 0 0,0 0 0,1 0 0,-1 0 0,0 0 1,0-1-1,3 1 0,4-2-212,0 0 0,0 0 0,0-1 1,0 0-1,10-5 0,17-10-678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18748,'1'1'226,"0"1"0,1 0 0,-2 0 0,1 0 0,0-1 0,0 1 0,-1 0 0,1 0 0,-1 0 0,1 0 0,-1 0 0,0 0 0,0 4 0,-1 32 942,0-28-655,-4 37 165,2-24-709,1 0 1,1 1-1,1-1 0,4 32 0,-4-55-2,0 1-1,0-1 0,0 0 1,0 1-1,0-1 1,0 0-1,0 1 1,0-1-1,0 0 1,0 1-1,0-1 0,0 0 1,0 1-1,0-1 1,0 0-1,0 0 1,0 1-1,0-1 0,1 0 1,-1 1-1,0-1 1,0 0-1,0 0 1,1 1-1,-1-1 0,0 0 1,0 0-1,1 0 1,-1 1-1,0-1 1,0 0-1,1 0 0,-1 0 1,0 0-1,1 0 1,-1 1-1,0-1 1,1 0-1,-1 0 1,0 0-1,0 0 0,1 0 1,-1 0-1,0 0 1,1 0-1,-1 0 1,0 0-1,1 0 0,-1 0 1,0-1-1,1 1 1,-1 0-1,0 0 1,1 0-1,0-1-208,0 0-1,0 0 1,0 0-1,0 0 1,0 0-1,-1 0 1,1-1-1,0 1 1,-1 0-1,1 0 1,-1-1-1,1 1 1,-1-2-1,2-3-178,-2 0 0,1 0 0,-1 0-1,0-8 1,-2-9-778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3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18564,'-21'21'1653,"13"-14"-1211,1 0 0,-1 1 0,1 0 0,1 0 0,0 1 0,0-1 0,-10 20 0,16-27-391,-1 0 0,1 0 0,0 0 1,-1 0-1,1-1 0,0 1 0,-1 0 0,1 0 0,0 0 0,0 0 0,0 0 1,0 0-1,0 0 0,0 0 0,0 0 0,0 0 0,0 0 0,1 0 0,-1 0 1,0 0-1,1 0 0,-1 0 0,1 0 0,-1 0 0,1 0 0,-1 0 1,1 0-1,-1-1 0,1 1 0,0 0 0,0 0 0,-1-1 0,1 1 0,0-1 1,0 1-1,0-1 0,0 1 0,-1-1 0,1 1 0,0-1 0,0 0 0,0 1 1,0-1-1,0 0 0,0 0 0,0 0 0,0 0 0,0 0 0,0 0 0,2 0 1,4 0-2,1 0 1,-1-1-1,0 0 1,0 0 0,13-4-1,-8 0-81,0 1-1,-1-2 0,1 1 1,-1-2-1,0 1 0,17-16 1,28-29-2876,-61 82-1884,1-7 5109,3-24-311,1 1 1,0 0-1,0-1 1,0 1-1,0 0 1,0 0-1,0-1 1,0 1-1,0 0 1,0-1-1,0 1 1,0 0-1,1 0 1,-1-1-1,0 1 1,0 0-1,1-1 1,-1 1-1,1-1 1,-1 1-1,0 0 0,1-1 1,-1 1-1,1-1 1,0 2-1,7-1 124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3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90 14043,'-11'10'873,"1"0"1,0 0-1,1 1 1,0 0-1,1 0 0,0 1 1,1 0-1,0 1 1,1 0-1,1 0 0,-6 18 1,9-24-667,0 2 1,0-1-1,0 0 1,1 0-1,1 0 1,-1 1-1,1-1 0,2 12 1,-2-18-174,1 0 0,-1-1 0,1 1 0,-1 0-1,1 0 1,0-1 0,0 1 0,0 0 0,0-1 0,0 1 0,0-1 0,0 1 0,0-1 0,1 0 0,-1 1 0,0-1 0,3 1 0,-2-1-18,1 0 0,-1 0 0,0 0 0,1-1 0,-1 1 0,1-1 0,-1 0 0,0 0 0,1 0 1,-1 0-1,1 0 0,-1 0 0,1 0 0,-1-1 0,1 0 0,3-1 0,5-2 2,0 0 0,0-2 0,-1 1 0,1-1-1,-1-1 1,-1 0 0,1 0 0,15-16 0,-3-1 68,39-52 1,-5-9-6,-49 73-78,0 0 1,-1-1-1,-1 0 0,0 0 1,3-14-1,-8 26-3,0 1 0,1-1 0,-1 0 0,0 0 0,0 0 0,0 1 0,0-1 0,0 0 0,0 0 0,0 0 0,0 1 0,0-1 0,0 0 0,-1 0 0,1 0 0,0 1 0,0-1 0,-1-1 0,0 2 0,1 0 1,0 0-1,-1 0 0,1-1 0,0 1 0,-1 0 0,1 0 1,0 0-1,-1 0 0,1 0 0,-1 0 0,1-1 1,0 1-1,-1 0 0,1 0 0,-1 0 0,1 0 1,0 1-1,-1-1 0,1 0 0,0 0 0,-1 0 1,1 0-1,-1 0 0,-22 15 24,11-4-51,1 1-1,1 0 1,0 1-1,0 0 1,1 0-1,1 1 1,0 0-1,1 1 1,0-1 0,2 2-1,-1-1 1,2 0-1,0 1 1,-2 19-1,6-31-60,0 0 0,0 0 0,0-1 0,0 1 0,0 0 0,1 0-1,0-1 1,0 1 0,0 0 0,0-1 0,0 1 0,1-1 0,0 1 0,0-1 0,0 0 0,4 6 0,7 1-393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3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8 185 20972,'-1'4'246,"-1"0"0,1 1 0,0-1 0,0 0 0,0 1 0,1-1 0,-1 0 0,1 1 0,0-1 0,1 1-1,-1-1 1,1 1 0,-1-1 0,1 0 0,1 1 0,-1-1 0,1 0 0,-1 0 0,1 0 0,0 0-1,1 0 1,4 6 0,-4-6-164,0 0 0,0 0 0,1 0 0,0 0-1,0 0 1,0-1 0,0 1 0,0-1 0,0 0 0,1-1 0,0 1-1,0-1 1,-1 0 0,1 0 0,0 0 0,1-1 0,-1 0-1,8 1 1,-5-2-122,0-1-1,0 0 1,0-1-1,0 1 1,0-2-1,-1 1 1,1-1-1,-1 0 1,0-1-1,1 0 1,-2 0-1,11-7 1,3-5-501,-1 0 1,28-31 0,-20 16-765,35-55 0,6-8-1027,-53 81 2005,-11 16 477,-4 13 232,-13 40 1071,-2-1 1,-25 62-1,20-63-545,8-20-404,-4 9 233,2 1-1,-17 89 1,30-118-1279,3-12-302,4-23-53,-1-2 305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3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123 333 22165,'1'-2'146,"0"1"1,1-1-1,-1 0 1,0 1-1,-1-1 0,1 0 1,0 0-1,0 0 1,-1 0-1,1 0 1,-1 0-1,0 1 1,1-1-1,-1 0 0,0 0 1,0 0-1,0 0 1,-1-3-1,1 4-70,-1 0 0,1 0 0,-1 0 0,0 0 0,1 0 0,-1 0 0,0 0 0,0 0 0,0 0 0,1 0 0,-1 0 0,0 0 0,0 0 0,0 1 0,-1-1 0,1 0-1,0 1 1,0-1 0,0 1 0,0-1 0,-1 1 0,1 0 0,0-1 0,0 1 0,-1 0 0,1 0 0,0 0 0,0 0 0,-1 0 0,1 0 0,-2 1 0,-1-1-24,0 1 0,0 0 0,0 0 0,0 1 1,0-1-1,0 1 0,0 0 0,1 0 0,-1 0 0,0 0 0,1 1 1,0-1-1,0 1 0,-1 0 0,2 0 0,-1 0 0,-3 5 0,2-3-52,1-1 0,-1 1-1,1 0 1,1 1-1,-1-1 1,1 1 0,0-1-1,0 1 1,0-1-1,1 1 1,-2 10-1,3-15 1,0 1 0,0-1 0,0 1 1,0 0-1,0-1 0,0 1 0,0-1 0,0 1 0,1-1 0,-1 0 0,1 1 0,-1-1 0,1 1 0,-1-1 0,1 0 0,0 1 0,-1-1 0,1 0 0,0 0 0,0 1 0,0-1 0,0 0 0,0 0 0,1 0 0,-1 0 0,0 0 0,0-1 0,1 1 0,-1 0 0,0 0 0,1-1 0,-1 1 0,1-1 0,-1 0 0,1 1 1,-1-1-1,1 0 0,-1 0 0,1 0 0,-1 0 0,1 0 0,-1 0 0,1 0 0,-1 0 0,2-1 0,5-1 1,1 1-1,-2-2 1,1 1 0,0-1 0,0 0-1,13-9 1,6-6-18,-1-2-1,-1-1 1,0-1 0,-2-1-1,-1 0 1,30-42 0,-49 62-116,-2 5 13,-5 13-100,-13 35-248,8-23 44,6-19 72,1 0 0,-1-1-1,1 1 1,1 0 0,0 0-1,0 0 1,0 0-1,1 10 1,0-18 325,0 1 0,1-1 1,-1 1-1,0-1 0,0 1 0,0-1 0,0 0 0,0 1 1,0-1-1,1 1 0,-1-1 0,0 0 0,0 1 0,1-1 1,-1 0-1,0 1 0,0-1 0,1 0 0,-1 1 0,0-1 1,1 0-1,-1 0 0,1 1 0,-1-1 0,0 0 0,1 0 1,-1 0-1,1 0 0,-1 1 0,0-1 0,1 0 0,-1 0 1,1 0-1,-1 0 0,1 0 0,-1 0 0,0 0 0,1 0 1,-1 0-1,1 0 0,-1-1 0,1 1 0,-1 0 0,0 0 1,1 0-1,-1 0 0,1-1 0,-1 1 0,1 0 0,16-11-759</inkml:trace>
  <inkml:trace contextRef="#ctx0" brushRef="#br0" timeOffset="1">524 39 17428,'12'-29'2104,"-11"19"-1152,-4 12-384,-8 25 1273,-3 10-353,-5 13-560,3 5-151,2 2-313,4-1-120,4-6-104,6-7-64,4-13-376,6-5-416,6-15 544,3-9-128,-1-8-104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3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20492,'10'2'511,"0"0"1,0 0-1,0-1 0,0-1 0,0 0 0,0 0 0,0 0 0,17-5 0,-21 4-478,-1 0 1,0-1-1,0 0 0,1 0 0,-1 0 0,-1-1 0,1 0 1,0 0-1,-1 0 0,1-1 0,-1 1 0,0-1 1,0 0-1,0 0 0,-1 0 0,1-1 0,3-6 0,-6 10-5,-1 0-1,1 0 0,0-1 0,-1 1 1,1 0-1,-1 0 0,0-1 0,1 1 0,-1 0 1,0-1-1,0 1 0,1 0 0,-1-1 1,0 1-1,-1-2 0,1 2-3,0 1 0,0-1-1,-1 1 1,1-1 0,0 1 0,0-1 0,-1 1-1,1-1 1,-1 1 0,1-1 0,0 1-1,-1-1 1,1 1 0,-1 0 0,1-1 0,-1 1-1,1 0 1,-1 0 0,0-1 0,1 1 0,-1 0-1,1 0 1,-2-1 0,-1 1 46,1 0 0,-1 0 0,0 0 0,0 0 0,1 0 0,-1 1 0,0-1 0,1 1 0,-1 0 0,1 0 0,-1 0 0,-4 2 0,-2 3 39,1 0 1,0 0-1,0 1 1,0 0-1,1 0 1,0 1-1,0 0 1,1 0-1,-9 15 1,12-17-78,-1 0 0,1 1 0,0-1 0,0 1 0,1 0 0,0 0 1,0 0-1,0 0 0,1 0 0,0 0 0,1 1 0,-1-1 0,1 0 0,2 11 0,-1-15-56,0 0 0,-1-1 0,1 1 0,1-1 0,-1 1 0,0-1 0,1 0-1,-1 0 1,1 1 0,-1-1 0,1 0 0,0 0 0,0-1 0,0 1 0,0 0 0,0-1-1,1 1 1,-1-1 0,0 0 0,1 1 0,-1-1 0,1 0 0,-1-1 0,1 1 0,0 0 0,-1-1-1,1 1 1,0-1 0,4 0 0,0 0-76,0 0 0,1 0 1,-1-1-1,0 0 0,0-1 0,0 1 0,0-1 0,0-1 0,0 1 0,7-5 0,18-16-286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 17548,'5'-13'1987,"-2"16"-983,-5 24-113,-12 59 869,3 0 1,1 173-1,10-234-1597,-1-15-57,1 0 0,0 0 0,0-1 0,1 1 0,0 0 0,1 0 0,0-1 0,1 1 0,5 13 0,-7-22-74,-1 1-1,1-1 1,0 0-1,0 1 1,-1-1 0,1 0-1,0 0 1,0 0-1,1 0 1,-1 0 0,0 0-1,0 0 1,0 0 0,1-1-1,-1 1 1,0 0-1,1-1 1,-1 1 0,0-1-1,1 1 1,1 0-1,0-1 19,0 0 0,0 0 0,0-1 0,-1 1 0,1-1-1,0 1 1,-1-1 0,1 0 0,0 0 0,4-2 0,5-4 127,-1 0 0,0-1 1,18-16-1,-28 23-166,42-38 154,-2-1 0,-1-2-1,61-86 1,-93 116-642,-1 0 1,11-25-1,-16 32 331,0 0 1,-1 0 0,1 0 0,-1 0-1,0 0 1,-1 0 0,1 0-1,-1 0 1,0 0 0,-1-10 0,-5-1-522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20804,'-4'30'2073,"13"2"-1393,2-2-272,6 0 784,5-3-431,4-5-1250,-3-4 713,2-15-440,1-3-128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76 21741,'0'1'106,"0"1"0,1 0 1,-1 0-1,1-1 1,-1 1-1,1 0 0,-1-1 1,1 1-1,0 0 0,0-1 1,-1 1-1,1-1 1,0 1-1,1-1 0,-1 0 1,0 1-1,0-1 1,1 0-1,-1 0 0,0 0 1,1 0-1,-1 0 0,1 0 1,0 0-1,-1-1 1,1 1-1,-1 0 0,1-1 1,0 1-1,0-1 0,-1 0 1,3 1-1,6 0 92,0 0-1,0-1 1,0 1-1,13-3 1,-12 1-121,0 0 0,-1-2 1,1 1-1,-1-1 0,15-6 1,-21 7-64,0 1 0,0-1 0,-1 0 0,1-1 0,-1 1 0,1 0 0,-1-1 0,0 0 0,0 0 0,0 0 0,0 0-1,0 0 1,-1-1 0,0 1 0,1-1 0,1-5 0,-3 7-9,-1 1 0,1 0 0,-1 0 0,0 0 0,0 0 0,0 0 0,0-1 0,0 1 0,0 0 0,0 0 0,0 0 0,0 0 0,0 0 0,-1-1 0,1 1 0,0 0 0,-1 0 0,1 0-1,-1 0 1,1 0 0,-1 0 0,0 0 0,1 0 0,-1 0 0,0 0 0,0 1 0,0-1 0,1 0 0,-1 0 0,0 1 0,0-1 0,0 0 0,0 1 0,0-1 0,-2 0 0,-2 0 10,1-1 1,-1 1-1,1-1 1,-1 2-1,0-1 1,1 0 0,-10 1-1,2 1-11,-1 1 1,0 0-1,0 1 1,1 0-1,0 1 0,0 1 1,0 0-1,0 0 0,1 1 1,-1 1-1,2 0 0,-1 0 1,1 1-1,0 0 0,0 1 1,1 0-1,1 1 0,-1 0 1,2 0-1,-1 1 0,1 0 1,-6 14-1,11-22-38,1 0 1,0 1-1,0-1 0,0 1 0,0-1 1,1 1-1,-1-1 0,1 1 0,0 0 1,0-1-1,0 1 0,0-1 0,1 1 1,0 0-1,0-1 0,1 4 0,-1-4-62,0-1 0,1 1-1,0 0 1,-1-1 0,1 0 0,0 1-1,0-1 1,0 0 0,1 0 0,-1 0-1,0 0 1,1-1 0,-1 1 0,1-1-1,0 1 1,0-1 0,-1 0 0,1 0-1,4 1 1,4 0-127,1 0 0,-1-1 0,0 0 1,1-1-1,-1-1 0,0 1 0,1-2 0,-1 1 0,0-2 1,18-5-1,28-11-661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17308,'-3'0'180,"1"0"0,-1 0 0,1 1 0,-1-1 0,1 1 0,-1-1 0,1 1 1,0 0-1,-1 0 0,1 0 0,0 0 0,0 1 0,0-1 0,-1 1 0,2-1 1,-1 1-1,0-1 0,0 1 0,0 0 0,-1 3 0,2-4-110,1 0-1,-1 0 1,1 0-1,0-1 1,-1 1-1,1 0 1,0 0-1,0 0 1,-1 0-1,1 0 1,0 0-1,0 0 1,0 0-1,0 0 1,0 0-1,1 0 1,-1 0-1,0-1 1,0 1-1,1 0 1,0 2-1,0-2-8,0 1 0,0-1 0,0 0 0,1 1 0,-1-1 0,0 0 0,1 0 0,0 0 0,-1 0 0,1 0 0,-1 0 0,1 0-1,0 0 1,0-1 0,2 2 0,7 0-51,0 0-1,1 0 1,-1-1-1,1-1 0,-1 0 1,1 0-1,-1-1 0,23-5 1,-14 3-69,32-2 0,-52 6 61,1-1 0,0 0 0,0 0 0,-1 0 1,1 0-1,0 1 0,0-1 0,-1 0 0,1 0 0,0 1 0,-1-1 0,1 1 0,0-1 1,-1 1-1,1-1 0,0 1 0,-1-1 0,1 1 0,-1 0 0,1-1 0,-1 1 1,0-1-1,1 1 0,-1 0 0,0 0 0,1-1 0,-1 1 0,0 0 0,0 0 0,1-1 1,-1 1-1,0 0 0,0 0 0,0 0 0,0-1 0,0 1 0,0 0 0,0 0 0,-1 0 1,-6 39 238,5-33-199,-103 371 2895,101-366-2825,1-1 15,0 0 0,0 0 0,-1 0 0,-1-1 0,0 1 1,0-1-1,-1-1 0,-14 18 0,20-26-120,-1 0 0,1 0 0,-1-1 0,0 1 0,0 0 0,1-1 0,-1 1 0,0-1 0,0 1 1,0-1-1,0 1 0,1-1 0,-1 0 0,0 1 0,0-1 0,0 0 0,0 0 0,0 0 0,0 0 0,0 1 0,0-1 0,0-1 0,0 1 0,0 0 0,0 0 0,0 0 0,0 0 0,-1-1 1,0 0-3,1-1 1,-1 1 0,1 0 0,-1-1 0,1 1 0,0-1 0,-1 1 0,1-1 0,0 0 0,0 0 0,0 1 0,-1-5 0,-2-5-7,1 0 0,0 0-1,-3-19 1,4 6-138,0 0 0,2 1-1,1-1 1,0 0-1,2 1 1,1 0-1,1-1 1,0 1 0,2 1-1,10-25 1,-10 32-186,0 1 1,0 0 0,1 0 0,1 0-1,0 1 1,1 0 0,1 1 0,0 0 0,0 1-1,1 0 1,1 1 0,-1 0 0,2 1-1,-1 0 1,25-11 0,-16 12-122,0 0 0,0 1 0,1 1 0,0 1 0,0 2 0,0 0 0,24 0 1,-45 3 471,0 0 1,0 0-1,-1 0 1,1 1-1,0-1 1,-1 0-1,1 1 1,0-1-1,0 1 1,-1-1 0,1 1-1,-1 0 1,1 0-1,-1 0 1,1 0-1,-1 0 1,1 0-1,-1 0 1,2 2-1,-2-1 52,0 0 0,0 0-1,-1 0 1,1 0 0,0 0-1,-1 0 1,1 0 0,-1 0-1,0 0 1,0 0 0,1 0-1,-1 0 1,-1 0 0,1 1-1,0-1 1,-1 2 0,-13 50 1559,11-43-1242,-1 0 1,2 0-1,0 1 0,0-1 1,0 0-1,2 20 1,0-30-367,0 0 0,0 0 1,0 0-1,0 0 1,1 0-1,-1 0 1,0 0-1,1-1 1,-1 1-1,1 0 0,-1 0 1,1 0-1,-1 0 1,1-1-1,0 1 1,-1 0-1,1 0 1,0-1-1,0 1 0,-1-1 1,1 1-1,0-1 1,0 1-1,0-1 1,0 1-1,0-1 1,0 0-1,0 1 0,0-1 1,-1 0-1,1 0 1,0 0-1,0 0 1,0 0-1,0 0 1,0 0-1,0 0 0,0 0 1,0 0-1,0 0 1,0-1-1,0 1 1,1-1-1,5-1 8,-1 0 1,1 0-1,-1-1 0,0 0 0,6-4 1,20-15-453,56-51 0,6-5-2567,-94 78 2953,0 1 1,0-1-1,0 0 0,0 0 0,0 0 1,0 0-1,0 0 0,0 0 1,0 0-1,0 1 0,0-1 0,0 0 1,0 0-1,0 0 0,0 0 0,0 0 1,0 0-1,0 0 0,0 1 1,0-1-1,0 0 0,0 0 0,0 0 1,0 0-1,0 0 0,0 0 1,0 0-1,0 0 0,1 1 0,-1-1 1,0 0-1,0 0 0,0 0 0,0 0 1,0 0-1,0 0 0,0 0 1,0 0-1,0 0 0,1 0 0,-1 0 1,0 0-1,0 0 0,0 0 0,0 0 1,0 0-1,0 0 0,0 0 1,1 0-1,-1 0 0,0 0 0,0 0 1,0 0-1,0 0 0,0 0 1,0 0-1,0 0 0,1 0 0,-1 0 1,-4 10-280,-8 10-64,5-10 248,1 0 1,-7 18-1,12-21 84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18140,'-10'2'1390,"6"-1"-1074,1-1 1,0 1 0,-1 0 0,1 0 0,0 0 0,0 0 0,0 1 0,0-1 0,0 1-1,0 0 1,0 0 0,-3 2 0,7-2-233,-1 1 1,1-1-1,0 0 0,0 0 0,0 0 1,0 0-1,0 0 0,0 0 0,0 0 1,1-1-1,-1 1 0,1 0 1,3 2-1,-3-1-13,5 4-167,1 0 1,0-1-1,0 0 0,0 0 1,1-1-1,-1 0 0,12 4 1,-7-2-219,-1 0 1,17 11-1,-28-17 306,0-1-1,0 1 1,0-1 0,0 1-1,0 0 1,-1-1-1,1 1 1,0 0 0,0 0-1,-1 0 1,1-1-1,-1 1 1,1 0 0,-1 0-1,1 0 1,-1 0-1,1 0 1,-1 0-1,0 0 1,1 0 0,-1 0-1,0 0 1,0 0-1,0 0 1,0 1 0,0-1-1,0 0 1,0 1-1,-1-1 35,0 1 0,0 0-1,0-1 1,0 0 0,-1 1 0,1-1-1,0 0 1,-1 1 0,1-1-1,-1 0 1,1 0 0,-1 0 0,1-1-1,-4 2 1,-7 3 264,0-1-1,-1 0 1,-16 3 0,-22 0 517,47-6-836,0-1-1,0 0 0,-1 0 1,1 0-1,0-1 0,0 1 0,-1-1 1,1 0-1,-5-2 0,8 3 5,1 0 0,-1-1 0,1 1-1,-1 0 1,1 0 0,-1-1 0,1 1-1,0-1 1,-1 1 0,1 0-1,-1-1 1,1 1 0,0-1 0,0 1-1,-1-1 1,1 1 0,0-1 0,0 1-1,-1-1 1,1 1 0,0-1 0,0 1-1,0-1 1,0 1 0,0-1 0,0 1-1,0-1 1,0 0 0,0 1 0,0-1-1,0 1 1,0-1 0,0 1 0,0-1-1,1 1 1,-1-1 0,0 1-1,0-1 1,1 0 0,13-16-278,7 0-168</inkml:trace>
  <inkml:trace contextRef="#ctx0" brushRef="#br0" timeOffset="1">368 0 22989,'-8'17'2200,"-2"12"-1391,-1 0-337,4 2 1208,2 1-624,5-5-720,0-1-336,6-9-704,1-5-400,2-12-744,0-6-209,-4-10-1376,1-7 2289,-2-10-424,1-6-305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2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16948,'4'-4'2448,"5"4"-1464,10-9-424,5-1 2601,10 0-2177,7-1-207,4-1-473,3 2-312,-4 0-753,-2 6-455,-8 1 992,-5-1-200,-6-6-184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16147,'-4'-10'1577,"1"9"-1225,0 11-512,3 3 864,3 2-368,4 3-160,6 3-296</inkml:trace>
  <inkml:trace contextRef="#ctx0" brushRef="#br0" timeOffset="1">200 213 20308,'-6'6'950,"1"-2"-687,1-1 1,1 1-1,-1 0 0,1 0 0,-1 0 0,1 0 0,0 1 0,1-1 0,-1 1 1,1 0-1,-4 10 0,6-14-222,0-1 0,0 1 0,0 0 0,0 0 1,0 0-1,0 0 0,0 0 0,0-1 0,1 1 0,-1 0 0,0 0 1,1 0-1,-1 0 0,0-1 0,1 1 0,-1 0 0,1-1 0,-1 1 1,1 0-1,-1-1 0,1 1 0,0 0 0,-1-1 0,1 1 0,0-1 1,-1 1-1,1-1 0,0 0 0,0 1 0,0-1 0,-1 0 0,1 1 0,0-1 1,0 0-1,0 0 0,0 0 0,-1 0 0,3 0 0,2 1-52,0-1-1,0 0 1,0 0-1,0 0 0,8-2 1,12-5-579,0-1 1,0-1-1,41-20 1,26-11-1671,-70 36 1726,-22 4 536,0 0-1,1 0 0,-1 1 1,1-1-1,-1 0 1,0 0-1,1 0 0,-1 0 1,0 0-1,0 1 0,1-1 1,-1 0-1,0 0 0,1 0 1,-1 1-1,0-1 1,0 0-1,1 0 0,-1 1 1,0-1-1,0 0 0,0 1 1,1-1-1,-1 0 0,0 1 1,0-1-1,0 0 0,0 1 1,0 0-1,0 2 83,0 0-1,-1 0 1,1 1-1,-1-1 1,0 0 0,0 0-1,0 0 1,-2 4-1,1-3-10,1 7-682,8-10-574,17-11-702,-17 7 2010,17-8-930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 17444,'-3'-1'708,"0"0"0,-1 0 0,1 1 0,-1 0 0,1 0 1,-4 0-1,5 0-590,-71 3 2702,67-2-2671,0 0-1,0 0 1,0 0-1,0 1 1,0 0-1,0 0 1,0 1-1,1 0 1,-9 5-1,13-8-121,0 1-1,1-1 1,0 0-1,-1 1 0,1-1 1,-1 0-1,1 1 1,-1-1-1,1 1 1,0-1-1,-1 1 0,1-1 1,0 1-1,-1-1 1,1 1-1,0-1 0,0 1 1,0 0-1,-1-1 1,1 1-1,0-1 0,0 1 1,0 0-1,0-1 1,0 1-1,0-1 1,0 1-1,1 1 0,-1-1-7,1 0 0,0 0-1,-1 0 1,1 0 0,0 0-1,0 0 1,0 0 0,0 0-1,0 0 1,0 0 0,0 0-1,2 0 1,35 16-363,8-5-343,-36-11 487,1 2 0,-1-1 0,0 1 0,0 1 0,0 0 1,12 7-1,-21-11 214,-1 1 1,1-1 0,-1 1-1,1-1 1,0 0 0,-1 1-1,1-1 1,-1 1-1,0 0 1,1-1 0,-1 1-1,1-1 1,-1 1 0,0 0-1,1-1 1,-1 1 0,0 0-1,0-1 1,1 1-1,-1 0 1,0-1 0,0 1-1,0 0 1,0 0 0,0-1-1,0 2 1,-1 0 33,1-1 0,-1 1 0,1-1 0,-1 1 0,0-1 0,0 0 0,0 1 1,1-1-1,-1 0 0,-1 1 0,0 0 0,-5 4 223,0 0 1,0-1-1,-11 6 0,17-10-222,-8 5-58,-1-1 0,1 0 0,-1-1 0,-11 4 1,19-8-171,-1 1-1,1-1 1,-1 1 0,1-1 0,-1 0 0,1 0 0,-1 0 0,1 0 0,-1 0 0,-3-1 0,5 0 65,0 1-1,-1-1 1,1 1 0,0-1 0,0 1 0,0-1-1,0 0 1,0 0 0,0 0 0,0 1 0,0-1-1,1 0 1,-1 0 0,0 0 0,0 0-1,1 0 1,-1-1 0,0 1 0,1 0 0,0 0-1,-2-3 1,1-8-935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19924,'17'-7'2233,"12"1"-1361,5 0-376,8 5 976,5 0-511,7 1-1033,-1 0-809,-2 0 761,-7 1-320,-11-1-224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17116,'0'5'1915,"1"30"4255,8 9-4748,-8-40-1409,0 0-1,0-1 0,1 0 0,-1 1 1,1-1-1,0 0 0,0 0 0,0 0 1,0 0-1,0 0 0,1 0 0,0 0 1,-1-1-1,1 0 0,0 1 0,0-1 1,0 0-1,0 0 0,1-1 0,-1 1 1,1-1-1,-1 1 0,1-1 0,6 1 1,-2-1 36,0-1 1,0 0 0,1-1 0,-1 1-1,0-2 1,0 1 0,0-1 0,0 0-1,0-1 1,0 1 0,0-2-1,12-6 1,3-4 111,0-1 0,31-26 0,-28 18-70,-18 15-76,0 1 0,1 0 0,12-8 0,-21 16-19,0 1 0,1-1 1,-1 0-1,0 1 0,0-1 0,0 1 0,0-1 1,0 0-1,0 1 0,-1-1 0,1 1 0,-1 1 1,1-2 1,-2 5-7,0-1 0,1 0-1,0 1 1,0-1 0,1 9 0,0-12 11,0-1-1,0 0 1,0 1 0,0-1 0,1 1 0,-1-1 0,1 0 0,-1 1 0,1-1 0,-1 0-1,1 1 1,0-1 0,0 0 0,0 0 0,0 0 0,0 0 0,0 0 0,0 0 0,0 0 0,0 0-1,0 0 1,0 0 0,0-1 0,1 1 0,-1 0 0,0-1 0,2 1 0,4 1 18,-1-1 1,0 0-1,1 0 0,-1 0 1,1-1-1,-1 0 1,1-1-1,-1 1 1,1-1-1,-1 0 1,0-1-1,13-4 0,5-3 91,41-22-1,-62 29-100,19-11 32,-18 10-46,1 0-1,0 0 0,0 0 0,0 0 1,0 1-1,0 0 0,1 0 1,10-2-1,-16 4 1,0 0 1,1 1-1,-1-1 1,0 0-1,1 0 1,-1 1-1,0-1 1,0 0-1,1 1 1,-1-1-1,0 0 1,0 1-1,0-1 1,1 1-1,-1-1 1,0 0-1,0 1 1,0-1 0,0 1-1,0-1 1,0 0-1,0 1 1,0-1-1,0 1 1,0-1-1,0 0 1,0 1-1,0-1 1,0 1-1,0-1 1,0 1-1,0-1 1,0 0-1,-1 1 1,-4 19-41,4-17 22,1-1 20,-1-1 0,1 0 0,-1 0 0,1 0 0,0 1 0,0-1 0,0 0 0,0 1 0,0-1 0,0 0 0,0 1 0,0-1 0,0 0 0,0 0 0,1 1 0,-1-1 0,0 0 0,1 0 0,0 1 0,-1-1 0,1 0 0,0 1 0,1-1 7,-1 0 0,0-1-1,0 1 1,0-1 0,0 1 0,0-1-1,1 1 1,-1-1 0,0 0 0,0 0 0,1 0-1,-1 1 1,0-1 0,0 0 0,1-1-1,-1 1 1,0 0 0,2-1 0,6-1 29,0-1 1,0 0-1,0 0 1,14-9-1,0-1 30,24-20 1,-30 20-74,1 1 0,28-14-1,-46 25 9,0 1-1,0 0 0,0 0 0,0 0 0,1 0 0,-1 0 0,0 0 0,0 0 1,0-1-1,1 1 0,-1 0 0,0 0 0,0 0 0,0 0 0,1 0 0,-1 0 1,0 0-1,0 0 0,0 0 0,1 0 0,-1 0 0,0 0 0,0 0 0,0 0 1,1 1-1,-1-1 0,0 0 0,0 0 0,0 0 0,1 0 0,-1 0 0,0 0 1,0 0-1,0 0 0,0 1 0,1-1 0,-2 9-42,-8 15-4,8-22 40,-5 13-41,2-7-97,0-1 1,0 1 0,1 0-1,1 1 1,-1-1 0,1 0-1,1 1 1,-1-1-1,1 12 1,1-19 128,0-1-1,0 1 1,0-1 0,0 1-1,0 0 1,0-1 0,1 1-1,-1-1 1,0 1 0,0-1-1,0 0 1,1 1 0,-1-1-1,0 1 1,1-1 0,-1 1-1,0-1 1,1 0 0,-1 1-1,0-1 1,1 0 0,-1 1-1,1-1 1,-1 0 0,1 1-1,-1-1 1,1 0 0,-1 0-1,1 0 1,-1 1 0,1-1-1,0 0 1,12 1-348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5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57 17412,'-12'-9'1667,"0"0"-1,-1 2 1,0-1 0,0 2 0,-17-7 0,26 12-1611,1 0 0,-1 0 0,0 0 0,0 1 1,0 0-1,0-1 0,0 1 0,0 1 1,0-1-1,0 0 0,1 1 0,-1 0 0,0 0 1,0 0-1,0 0 0,1 1 0,-1 0 1,1-1-1,-1 1 0,1 0 0,0 1 0,0-1 1,0 1-1,-5 4 0,8-7-62,-1 1 1,0 0-1,0 0 0,1-1 0,-1 1 0,1 0 1,-1 0-1,1 0 0,-1 0 0,1 0 0,-1 0 1,1 0-1,0 0 0,-1 0 0,1 0 0,0 0 1,0 0-1,0 0 0,0 0 0,0 0 0,0 0 1,0 0-1,0 0 0,0 0 0,1 0 0,-1 0 1,0 0-1,1 0 0,-1 0 0,0 0 0,1 0 1,-1 0-1,1-1 0,0 1 0,-1 0 0,1 0 1,0 0-1,-1-1 0,1 1 0,0 0 0,0-1 1,0 1-1,0-1 0,-1 1 0,1-1 1,2 1-1,4 4-111,1-1 1,-1-1-1,1 0 1,13 4-1,72 14-895,-63-16 637,-1 2-1,-1 0 0,28 12 0,-54-18 387,0-1-1,0 1 1,-1 0 0,1 0 0,-1 0-1,1 0 1,-1 0 0,1 0-1,-1 0 1,0 0 0,1 0-1,-1 1 1,2 2 0,-3-4 12,0 1 1,0-1 0,0 1 0,0-1 0,1 1-1,-1-1 1,0 1 0,0 0 0,0-1-1,-1 1 1,1-1 0,0 1 0,0-1 0,0 1-1,0-1 1,0 1 0,-1-1 0,1 1 0,0-1-1,0 1 1,-1-1 0,1 1 0,0-1-1,-1 0 1,1 1 0,0-1 0,-1 0 0,0 1-1,-3 2 144,0 0-1,-1-1 0,1 0 1,0 0-1,-1 0 0,0 0 1,-7 1-1,-16 4 352,-1-1 0,1-2 1,-1-1-1,0-1 0,0-1 0,-43-6 0,40-3-1314,32 8 692,-1 0 0,0 0-1,0 0 1,1-1 0,-1 1-1,0 0 1,1 0-1,-1-1 1,0 1 0,1-1-1,-1 1 1,0 0 0,1-1-1,-1 1 1,1-1 0,-1 1-1,1-1 1,-1 0 0,1 1-1,-1-1 1,1 0 0,0 1-1,-1-1 1,1 0 0,0 1-1,-1-1 1,1 0-1,0 0 1,0 1 0,0-1-1,0 0 1,0 0 0,0 1-1,0-1 1,0 0 0,0-1-1,8-3-791,10 1-295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5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61 178 15435,'-12'7'674,"6"-4"-278,0 0 0,0 0 0,1 0 0,-1 1 0,1 0 0,-8 8 0,13-12-363,0 0 1,0 0-1,0 0 0,-1 1 0,1-1 0,0 0 0,0 0 0,0 0 0,0 1 0,0-1 1,0 0-1,0 0 0,0 0 0,0 1 0,0-1 0,0 0 0,0 0 0,0 0 0,0 1 0,0-1 1,0 0-1,0 0 0,0 1 0,0-1 0,0 0 0,0 0 0,0 0 0,0 1 0,0-1 0,0 0 1,0 0-1,0 0 0,1 0 0,-1 1 0,0-1 0,0 0 0,0 0 0,0 0 0,1 0 0,-1 0 1,0 1-1,0-1 0,0 0 0,0 0 0,1 0 0,-1 0 0,0 0 0,0 0 0,0 0 0,1 0 1,-1 0-1,0 0 0,0 0 0,1 0 0,-1 0 0,0 0 0,0 0 0,0 0 0,1 0 1,-1 0-1,0 0 0,0 0 0,1 0 0,20 0 1394,-19 0-1225,253-29 3895,-126 12-3376,722-58 985,-162 17-4560,-431 23-2513,-247 30 4390,-13 2 542,-16 0-241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5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89 228 16476,'-22'9'638,"6"-3"160,-28 14 1,37-13-310,12-3-62,19-3 433,-22-1-804,313-32 3532,-180 14-2914,1171-82 365,4 65-6074,-1234 34 4724,-9 0 7,262-9-1039,-6-25 892,-222 14 456,-38-1 50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3479 400 11979,'-53'-29'238,"-1"2"-1,-1 3 1,-71-22 0,-179-34-127,-632-79 612,781 140-410,0 7 0,-172 8-1,254 9-203,2 2 0,-1 4-1,1 2 1,1 4 0,0 3 0,-116 50-1,139-47-31,1 2 0,2 2 0,0 2-1,2 2 1,2 2 0,1 1 0,1 2-1,-64 79 1,74-77-55,2 2-1,2 1 1,1 1-1,2 1 1,2 0-1,2 2 0,2 1 1,2 0-1,-16 94 1,23-81-49,3 0 1,2 0-1,3 0 0,2 0 1,3 0-1,3 0 0,31 112 1,-23-117 3,3-1 0,2-1 0,2-1 0,2-1 0,3-2 0,1 0 0,3-2 0,55 61 0,-33-53-40,2-2 0,1-3 1,3-3-1,2-2 0,2-3 1,2-3-1,105 44 0,-38-30 7,2-6 0,3-6-1,153 24 1,-129-36 281,322 11 1,-362-40-18,0-5 0,-1-6 1,159-35-1,-163 19 167,225-86 0,-278 86-171,-1-3 0,-1-3-1,-3-2 1,102-80 0,-99 63 156,95-104 0,-131 126-245,-1-2 1,-2-1-1,-1-1 0,-2 0 1,22-53-1,-25 43-91,-2-2 0,-2 0 0,-3 0 0,-1-1 0,-3-1 0,-1 0 0,-3 1 0,-2-1 0,-2 0 0,-11-77 0,5 88-42,0 1 0,-3 0-1,-1 0 1,-2 1 0,-1 1 0,-1 0-1,-3 1 1,0 1 0,-2 1 0,-2 0-1,-1 2 1,-1 0 0,-1 2 0,-34-29 0,22 27-41,-2 2 0,0 1 1,-2 3-1,-80-37 1,35 27-438,-136-35 0,216 67 487,-97-29-203,2-18-59,100 49 270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37 15147,'-9'-30'2115,"5"24"-543,5 21 449,35 345-309,-32-341-2001,-1-13-114,0-11-638,0-20 394,-1-1 0,0 0 1,-4-31-1,1 26 301,-9-114-89,4 73 1341,8 93-771,1 0-1,1 0 1,1 0 0,0-1-1,2 0 1,0 0 0,2 0-1,0-1 1,1 0 0,1-1 0,0 0-1,2-1 1,17 19 0,-24-30-12,0-1 0,0 0 0,0 0 0,1-1 0,0 0 0,0 0 1,0 0-1,1-1 0,-1 0 0,1-1 0,-1 1 0,1-2 0,0 1 0,0-1 1,0 0-1,12 0 0,-15-2 16,1 1 1,-1-1-1,1 0 0,-1 0 1,0-1-1,0 1 1,0-1-1,0-1 0,0 1 1,0 0-1,0-1 0,-1 0 1,1 0-1,-1-1 1,0 1-1,0-1 0,0 0 1,-1 0-1,1 0 1,-1-1-1,0 1 0,0-1 1,0 1-1,-1-1 1,3-6-1,-2 0-41,0 1 1,-1 0 0,0 0-1,-1-1 1,0 1 0,-1-1-1,0 0 1,0 1-1,-1-1 1,-1 1 0,1-1-1,-2 1 1,0 0-1,0 0 1,0 0 0,-7-12-1,9 20-303,0 0-1,-1 0 1,1 0-1,0 0 1,-1 0-1,1 0 1,-1 0-1,0 1 1,1-1-1,-1 0 1,0 1-1,-3-2 1,4 2 85,0 1 0,0 0 0,-1-1-1,1 1 1,0 0 0,-1 0 0,1 0 0,0 0 0,-1 0 0,1 0-1,0 0 1,-1 0 0,1 0 0,0 1 0,0-1 0,-1 0 0,1 1 0,0-1-1,0 1 1,-1 0 0,1-1 0,0 1 0,-1 1 0,-12 9-1069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17604,'11'-7'257,"0"0"0,-1 0 0,1-1 0,-1 0 0,-1-1 0,0 0 1,0-1-1,0 1 0,-1-2 0,-1 1 0,0-1 0,-1 0 0,0-1 0,0 0 0,-1 0 0,-1 0 1,0 0-1,3-18 0,-6 28-185,-1 0 0,0 0 0,0 0 0,0 0 0,0-1 0,0 1 0,0 0 0,0 0 1,-1 0-1,1 0 0,-1 0 0,0 0 0,-1-2 0,2 4-47,0-1 1,0 1 0,-1 0-1,1-1 1,0 1-1,0 0 1,-1 0-1,1-1 1,0 1-1,-1 0 1,1 0-1,0 0 1,-1 0-1,1-1 1,0 1-1,-1 0 1,1 0-1,0 0 1,-1 0 0,1 0-1,-1 0 1,1 0-1,0 0 1,-1 0-1,1 0 1,-1 0-1,-14 11 423,9-2-405,1-1 0,0 1 1,0 1-1,1-1 0,0 1 1,0-1-1,1 1 1,0 0-1,1 1 0,0-1 1,1 0-1,0 0 1,1 1-1,0-1 0,0 1 1,1-1-1,1 0 0,4 20 1,-5-28-46,0 0 1,-1 0-1,1 0 0,0 0 1,0 1-1,0-1 1,0-1-1,1 1 1,-1 0-1,1 0 0,-1 0 1,1-1-1,-1 1 1,1-1-1,0 1 0,0-1 1,0 0-1,-1 1 1,1-1-1,1 0 1,-1 0-1,0-1 0,0 1 1,0 0-1,0-1 1,1 1-1,-1-1 0,0 0 1,0 1-1,1-1 1,-1 0-1,0-1 1,1 1-1,-1 0 0,0-1 1,0 1-1,3-2 1,3-1 7,-1 0 0,1 0 0,-1-1 0,0 0 0,0 0 0,0-1 0,-1 1 0,0-2 0,9-8 0,-6 4 25,-1 0 1,-1-1-1,0 0 1,0 0 0,-1-1-1,0 0 1,-1 0-1,-1 0 1,0-1-1,0 1 1,1-16 0,-4 27-30,-1 0 0,0 0 0,0 0 0,0 0 0,1 0 0,-1 0 0,0 0 0,0 0 0,-1 0 0,1 0 0,0 0 0,0 0 1,0 0-1,-1 0 0,1 0 0,0 1 0,-1-1 0,1 0 0,-1 0 0,1 0 0,-1 0 0,0-1 0,0 2-2,0 0-1,1 0 0,-1 0 0,1 0 1,-1 0-1,0 0 0,1 1 1,-1-1-1,1 0 0,-1 0 0,1 0 1,-1 0-1,0 1 0,1-1 1,-1 0-1,1 1 0,-1-1 0,1 0 1,-1 1-1,1-1 0,0 1 1,-1-1-1,1 0 0,-1 1 0,1-1 1,0 1-1,-1-1 0,1 1 1,0-1-1,0 1 0,0 0 0,-1-1 1,1 1-1,0 0 0,-4 6-8,1 0 0,1 0 0,-1 1 0,1-1 0,0 1-1,1-1 1,-1 1 0,2 0 0,-1 0 0,1-1 0,0 1 0,2 13 0,-1-20 7,-1 1 0,1-1 0,-1 0 0,1 1 0,0-1 0,-1 0 0,1 0 0,0 0 0,0 0 1,0 1-1,0-1 0,0 0 0,0 0 0,0-1 0,0 1 0,1 0 0,-1 0 0,0 0 0,0-1 1,1 1-1,-1-1 0,1 1 0,-1-1 0,0 0 0,2 1 0,6 0-11,-1 0 0,1 0-1,12-2 1,8 2-37,-25 0 42,0 0-1,0 0 1,0 0-1,0 0 1,0 1-1,0-1 1,0 1-1,-1 0 1,1 1-1,-1-1 1,1 0-1,-1 1 1,0 0-1,4 4 1,-3-2-7,0 1 0,0 0 1,0 0-1,0 0 0,-1 1 1,0-1-1,3 13 1,-1-2 1,-2 0 1,0 1-1,0 0 0,-2-1 1,-2 36-1,1-42 80,0 1 0,-2-1 0,1 1 0,-2-1 0,1 0 0,-2 0 0,1 0 0,-2 0 0,1-1 0,-8 13 0,11-22-45,1 0 1,-1 1-1,0-1 1,0 0 0,0 0-1,0 0 1,0 0 0,0 0-1,0 0 1,0 0 0,0-1-1,0 1 1,0 0 0,0 0-1,-1-1 1,1 1 0,0-1-1,-1 1 1,1-1-1,0 0 1,-1 1 0,1-1-1,0 0 1,-4 0 0,4-1 5,-1 1 1,0-1 0,0 0-1,0 0 1,0 0 0,1 0-1,-1 0 1,0-1-1,1 1 1,-1 0 0,1-1-1,-1 1 1,1-1 0,-2-3-1,-3-4 49,0-1 0,1 0 0,0 0 0,-6-22 0,7 22-124,2-1-1,0 1 1,0-1 0,0 1-1,1-1 1,1 0 0,0 0 0,1 1-1,1-12 1,0 15 16,0 1-1,0-1 1,0 0-1,1 1 1,0-1-1,0 1 1,1 0 0,0 0-1,0 0 1,0 0-1,1 1 1,0 0-1,0 0 1,10-8 0,21-12-165,8-4-44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2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20 20692,'1'0'46,"-1"0"0,0-1 0,1 1 0,-1-1 0,0 1 0,0-1 0,0 1 0,1-1 0,-1 1 0,0-1 0,0 0 0,0 1 0,0-1 0,0 1 0,0-1 0,0 1 0,0-1 0,0 1 0,0-1 0,0 1 0,0-1 0,-1 0 0,1 1 0,0-1 0,0 1 0,-1-1 0,1 1 0,0 0 0,0-1 0,-1 1 0,1-1 0,-1 1 0,1-1 0,0 1 0,-1 0 0,1-1 0,-1 1 0,1 0 0,-1 0 0,1-1 0,-1 1 0,1 0 0,-1 0 0,1 0 0,-1-1 0,1 1 0,-1 0 0,1 0 0,-1 0 0,0 0 0,-2 0 39,0 0 0,1 0-1,-1 1 1,0-1-1,0 1 1,1 0-1,-1-1 1,1 1-1,-5 3 1,-3 2 15,1 0 0,1 1 0,-1 0-1,1 0 1,1 1 0,-1 0 0,1 0 0,-10 16 0,1 2-190,-23 50 0,31-58 59,1 0 0,1 0 0,0 0 0,2 1 0,0 0 0,1 0 0,-1 36 0,4-46 22,0-1 1,1 1-1,0-1 0,0 1 1,1-1-1,0 1 0,0-1 0,1 0 1,1 0-1,-1 0 0,1 0 1,0-1-1,1 0 0,0 1 1,0-2-1,0 1 0,1 0 1,0-1-1,11 8 0,-80-57-3702,35 22 3021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 16628,'-1'-1'168,"0"0"0,-1 0 0,1 1 1,0-1-1,0 1 0,0-1 1,-1 1-1,1-1 0,0 1 1,-1-1-1,1 1 0,0 0 0,-1 0 1,1 0-1,0 0 0,-1 0 1,-1 0-1,2 1-49,0-1 1,0 0-1,0 1 0,1-1 0,-1 1 1,0-1-1,1 1 0,-1 0 0,1-1 1,-1 1-1,0 0 0,1-1 1,0 1-1,-1 0 0,1 0 0,-1-1 1,1 1-1,0 0 0,-1 0 0,1 1 1,-1 6 354,0 0 0,0 0 1,1-1-1,2 16 0,-2-12-623,11 101 911,-8-97-787,0-1 1,1 0 0,0 0 0,1 0-1,10 21 1,-13-33-72,-1 1 1,1-1-1,-1 0 0,1 0 0,0 1 0,0-1 1,-1-1-1,2 1 0,-1 0 0,0 0 1,4 1-1,-5-2 64,0-1 1,0 1-1,1-1 1,-1 1-1,0-1 1,1 0-1,-1 0 0,0 1 1,1-1-1,-1 0 1,0 0-1,1-1 1,-1 1-1,0 0 0,0 0 1,1-1-1,-1 1 1,0 0-1,1-1 1,-1 1-1,0-1 1,0 0-1,0 1 0,0-1 1,2-1-1,14-17-409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14755,'-4'34'10535,"-11"36"-8587,0-3-1592,7-21-128,-25 154 360,28-156-497,2 0-1,5 70 0,6-66-184,2-25-407,-9-23 448,-1 1 1,1-1 0,-1 1 0,1-1-1,-1 1 1,1-1 0,-1 1-1,1-1 1,-1 0 0,1 1 0,0-1-1,-1 0 1,1 0 0,0 1-1,-1-1 1,1 0 0,-1 0 0,1 0-1,0 0 1,-1 0 0,1 0-1,0 0 1,-1 0 0,1 0 0,0 0-1,-1 0 1,2-1 0,-1 1-38,0-1-1,0 1 1,0-1 0,0 0 0,0 1 0,0-1 0,0 0-1,-1 0 1,1 1 0,0-1 0,0 0 0,-1 0 0,1 0-1,-1 0 1,1 0 0,-1 0 0,1 0 0,-1 0 0,1-2 0,3-22-589,-3 24 639,-1-21-799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133 105 20884,'0'-2'162,"0"0"-1,0-1 0,0 1 1,0 0-1,0-1 0,0 1 1,0 0-1,-1-1 0,0 1 1,1 0-1,-1 0 1,0 0-1,-1-3 0,2 5-131,-1-1 0,1 1 0,0-1 0,-1 1 0,1 0 0,0-1 1,-1 1-1,1-1 0,-1 1 0,1 0 0,-1 0 0,1-1 0,-1 1 0,1 0 0,-1 0 0,1-1 0,-1 1 0,0 0 0,1 0 0,-1 0 0,0 0 0,-1 0 28,1 0 0,0 1-1,0-1 1,-1 1 0,1-1-1,0 1 1,0-1 0,0 1-1,-1-1 1,1 1 0,0 0 0,0 0-1,-1 1 1,-8 9 91,0 1 0,0 0-1,2 0 1,-1 1 0,2 0 0,0 0-1,0 0 1,1 1 0,1 1 0,0-1 0,1 0-1,1 1 1,-3 21 0,6-33-140,0-1-1,0 1 1,0 0-1,0 0 1,0 0-1,0 0 1,1 0 0,-1 0-1,1-1 1,0 1-1,0 0 1,0-1-1,3 6 1,-3-7-4,0 0-1,0 0 1,0 0-1,0 0 1,0-1 0,0 1-1,0 0 1,1 0 0,-1-1-1,0 1 1,0-1-1,1 1 1,-1-1 0,0 0-1,1 1 1,-1-1 0,1 0-1,-1 0 1,0 0-1,1 0 1,-1 0 0,1 0-1,-1 0 1,0-1 0,1 1-1,-1 0 1,0-1-1,1 1 1,1-2 0,14-6 14,-1-1 0,1-1 0,-2 0 0,1-1 0,-2-1 0,22-21 0,24-19-71,-58 50 37,0 1 0,0-1 0,0 1 0,0 0 0,1-1 0,-1 1 0,0 0 0,1 1 0,-1-1 0,0 0 0,1 1 0,-1-1 0,5 0 0,-6 2 5,0-1 0,0 0 0,0 1-1,0-1 1,1 0 0,-1 1 0,0 0-1,-1-1 1,1 1 0,0-1 0,0 1 0,0 0-1,0 0 1,0-1 0,-1 1 0,1 0-1,0 0 1,-1 0 0,1 0 0,-1 0 0,1 0-1,-1 0 1,1 0 0,-1 0 0,0 0-1,1 0 1,-1 0 0,0 1 0,0-1 0,0 2-1,2 16-86,-1 0-1,-1 0 1,-3 23-1,1-12 132,3-24 99,1-7-33,4-14 29,6-22 9,6-92-993,-8 46-1985,-9 75 2560,0 1 0,1-1 0,0 1 0,5-11 0,3-2-673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1467 1 17140,'-9'13'816,"2"2"1,0-1-1,0 1 0,2 0 1,0 0-1,0 1 1,1-1-1,-1 18 1,2-6-512,1 0 0,1 0 0,6 53 0,-5-74-271,1 0-1,1 0 1,-1 0 0,1 0-1,4 10 1,-5-15-33,-1 0 0,1 0 0,-1 0 0,1 0 0,-1 0 0,1 0 0,-1 0 0,1-1 0,0 1 0,0 0 0,-1 0 0,1 0 0,0-1 0,0 1 0,0-1 0,0 1 0,0 0 0,0-1 0,0 0 0,0 1 0,0-1 0,0 1 0,0-1 0,0 0 1,0 0-1,0 0 0,0 0 0,0 0 0,0 0 0,1 0 0,-1 0 0,0 0 0,0 0 0,0 0 0,0-1 0,0 1 0,0 0 0,0-1 0,1 0 0,3-2-14,-1 0 1,1-1 0,-1 1-1,0-1 1,0 0-1,0 0 1,-1-1 0,5-5-1,25-44-234,-25 38 120,-1 6-6,1-4-213,1-1 0,-2 1 0,0-1 0,-1 0 0,8-28 0,-16 46-575,-1 0 1,1 0-1,-1-1 1,0 1 0,0-1-1,0 0 1,0 0-1,0 0 1,-6 2-1,-14 10-1795,5 1 3470,16-13-513,0 0-1,0 1 1,0-1 0,1 1-1,-1-1 1,1 1-1,-1 0 1,1 0 0,0-1-1,0 1 1,1 0-1,-1 0 1,0 0 0,1 0-1,0 0 1,0 5-1,0-3 148,1 0-1,0 1 1,0-1-1,0 1 1,1-1-1,0 0 1,0 0-1,4 7 1,2 2 320,1-1 1,0-1-1,1 0 0,0 0 1,18 15-1,-16-16-676,1-1 0,0-1 0,0 0 0,1 0 0,25 10 0,-17-11-224</inkml:trace>
  <inkml:trace contextRef="#ctx0" brushRef="#br0" timeOffset="1">3 949 19988,'-3'20'1753,"3"12"-1241,0 7-256,0 8 1152,0 6-712,5 4-648,-1 4-392,3-10-664,-1-2-176,-3-13 872,-3-9-208,0-10-273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17956,'5'-16'458,"1"0"1,1 1-1,0 0 1,1 1-1,1-1 1,0 2-1,1-1 1,0 1-1,1 1 0,13-12 1,-18 18-369,0 1 1,1 0-1,0 0 1,0 1-1,0-1 1,0 2-1,1-1 1,0 1-1,-1 0 1,1 1-1,0-1 1,1 2-1,-1-1 1,0 1-1,0 0 0,1 1 1,-1 0-1,0 0 1,1 1-1,-1 0 1,14 4-1,-17-3-108,0-1-1,0 2 1,1-1-1,-1 0 0,-1 1 1,1 0-1,0 0 1,-1 1-1,1-1 0,-1 1 1,0 0-1,0 0 1,-1 1-1,1-1 0,-1 1 1,0-1-1,0 1 1,-1 0-1,1 0 1,-1 0-1,3 10 0,-4-11 16,0 1 0,0 0 0,-1-1-1,1 1 1,-1 0 0,0 0 0,0 0-1,-1 0 1,0-1 0,1 1 0,-1 0-1,-1-1 1,1 1 0,-1-1 0,0 1-1,0-1 1,0 0 0,0 1 0,-1-1-1,0 0 1,0-1 0,0 1 0,0 0-1,-1-1 1,-4 4 0,8-4-252,7-2 25,21 1-174,16 2-129,-36-2 453,0 0-1,0 1 0,0 0 1,0 0-1,-1 1 0,1-1 1,-1 2-1,0-1 1,-1 1-1,9 8 0,-12-11 111,-1 1 0,0-1 0,0 1 0,0 0-1,0 0 1,0-1 0,-1 1 0,1 1 0,-1-1-1,0 0 1,0 0 0,0 0 0,0 1 0,-1-1 0,1 0-1,-1 1 1,0-1 0,0 0 0,0 1 0,0-1 0,-1 0-1,1 1 1,-1-1 0,0 0 0,0 0 0,0 1-1,-3 5 1,-2 2 204,-1 0 0,0-1-1,-1 1 1,0-1-1,0-1 1,-1 0 0,0 0-1,-12 9 1,7-7 100,0-2 0,0 1 0,-1-2 1,0 0-1,-26 10 0,35-16-300,1 0 1,-1-1 0,0 0-1,0 0 1,0 0 0,0-1-1,0 1 1,-10-2-1,14 0-112,1 1 0,-1 0 0,0-1 0,0 1 0,1-1 0,-1 0 0,1 1 0,-1-1 0,0 0 0,1 0 0,-1 0 0,1 0 0,0 0 0,-1-1 0,1 1 0,0 0 0,0-1 0,0 1 0,-1 0 0,2-1 0,-1 0 0,0 1-1,0-1 1,0 1 0,1-1 0,-1 0 0,1 0 0,-1 1 0,1-1 0,0 0 0,0 0 0,0 1 0,0-3 0,0 0-20,0 0 0,0 0 1,1 0-1,0 1 0,0-1 0,0 0 1,0 1-1,0-1 0,1 1 0,-1-1 1,1 1-1,3-4 0,16-16-782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58 151 20148,'-7'9'385,"0"1"0,1-1 0,0 1 0,0 0-1,1 0 1,1 1 0,0 0 0,-5 19 0,8-25-297,0 0 1,0 0 0,1 0 0,0 0-1,0 0 1,0 1 0,1-1 0,-1 0-1,3 7 1,-2-8-47,1-1 0,-1 0 0,0 0 0,1 0 0,0-1 0,0 1 0,0 0 1,0 0-1,0-1 0,0 0 0,1 1 0,-1-1 0,1 0 0,-1 0 0,6 3 0,-5-3 9,1-1 0,-1 1-1,0-1 1,1 1 0,-1-1 0,1 0-1,-1 0 1,1-1 0,0 1 0,-1-1 0,1 1-1,0-1 1,-1-1 0,1 1 0,-1 0-1,1-1 1,0 0 0,-1 0 0,1 0-1,-1 0 1,1 0 0,-1-1 0,0 1-1,0-1 1,0 0 0,0 0 0,0 0 0,0-1-1,4-3 1,-3 2 10,-1 0-1,1-1 0,-1 1 1,0-1-1,0 0 1,0 0-1,-1 0 1,1 0-1,-1 0 0,-1-1 1,1 1-1,-1-1 1,0 1-1,0-1 1,0 0-1,-1 1 0,0-1 1,-1-7-1,-1 1-517,-1 0 0,0 0 0,-1 1-1,-9-21 1,-8-21-1096,16 30 714</inkml:trace>
  <inkml:trace contextRef="#ctx0" brushRef="#br0" timeOffset="1">405 1 17404,'0'1'140,"0"0"-1,0 0 1,0 0 0,0 0 0,0 0 0,0 0 0,0 0 0,-1 0-1,1-1 1,0 1 0,-1 0 0,1 0 0,0 0 0,-1 0 0,1 0-1,-1 0 1,1-1 0,-1 1 0,0 0 0,1 0 0,-1-1 0,-1 2 0,-22 18 953,17-14-154,2-2-471,-1 1-145,0 0 1,0 0-1,0 0 0,1 1 1,0-1-1,0 1 0,1 1 1,-7 11-1,10-18-322,1 1 0,0 0-1,0-1 1,-1 1 0,1-1 0,0 1 0,0 0-1,0-1 1,0 1 0,0 0 0,0-1 0,0 1 0,0-1-1,0 1 1,0 0 0,0-1 0,0 1 0,0 0-1,0-1 1,1 1 0,-1-1 0,0 1 0,0 0 0,1-1-1,-1 1 1,0-1 0,1 1 0,-1-1 0,1 1 0,-1-1-1,1 1 1,-1-1 0,1 0 0,-1 1 0,1-1-1,-1 1 1,1-1 0,-1 0 0,1 0 0,0 1 0,-1-1-1,1 0 1,0 0 0,-1 0 0,1 0 0,-1 0-1,1 0 1,0 0 0,-1 0 0,2 0 0,5 0-131,0 0 1,-1-1-1,14-2 1,-15 2 62,31-7-351,36-5-348,-66 12 681,1 1-1,-1 0 0,1 0 1,-1 0-1,1 1 0,-1 0 0,0 0 1,11 3-1,-16-3 83,0-1-1,0 0 1,0 1 0,1-1 0,-1 1-1,0-1 1,0 1 0,0 0 0,0 0-1,0-1 1,0 1 0,0 0-1,0 0 1,0 0 0,-1 0 0,1 0-1,0 0 1,0 0 0,-1 0-1,1 0 1,-1 0 0,1 0 0,-1 1-1,1-1 1,-1 2 0,0-1 14,0 0 0,0 0 1,-1 0-1,1 0 0,-1 0 1,0 0-1,1 0 0,-1 0 1,0 0-1,0 0 0,0-1 0,0 1 1,-1 0-1,-1 1 0,-5 6 103,-1-1-1,0 0 0,0 0 1,-12 7-1,14-10-118,0-1 0,-1 0 0,1 0 0,-1-1 0,1 0 0,-1 0 0,0-1 1,0 0-1,-12 2 0,18-4-45,-1 0 0,1 0 0,-1 0 0,1 0 0,-1-1 0,1 1 0,0-1 0,-1 0 0,1 1 0,0-1 0,0 0 0,-1 0 0,1 0 0,0-1 0,-2-1 0,2 1 22,0 0 0,0 0 0,0-1 0,0 1 0,0-1 1,0 0-1,1 1 0,-1-1 0,1 0 0,0 0 0,0 0 0,0 0 1,0 0-1,0-5 0,-2-41-388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13587,'3'2'250,"0"0"1,0 1-1,0-1 1,-1 1-1,1 0 0,-1 0 1,1 0-1,-1 0 1,0 0-1,0 0 0,0 1 1,0-1-1,-1 0 1,0 1-1,2 4 0,1 8 622,-1 0-1,2 22 1,-1-11 183,4 40 296,-7-45-1076,1 1 0,2-1 0,0 1 0,1-1 0,2 0 0,10 25 0,-16-44-281,1-1 1,-1 0-1,1 1 1,0-1-1,-1 0 1,1 1 0,0-1-1,0 0 1,4 2-1,-6-4-8,1 1 0,0-1 0,-1 0 0,1 1 0,0-1 0,-1 0 0,1 0-1,0 0 1,-1 0 0,1 0 0,0 0 0,-1 0 0,1 0 0,0 0 0,-1 0 0,1 0 0,0 0-1,-1 0 1,1 0 0,0 0 0,-1-1 0,1 1 0,-1 0 0,1-1 0,0 1 0,-1 0-1,1-1 1,-1 1 0,1-1 0,-1 1 0,1-1 0,-1 1 0,1-1 0,-1 1 0,0-1 0,1 1-1,-1-1 1,0 0 0,1 1 0,-1-1 0,0 1 0,0-1 0,1-1 0,2-9-128,0 0 1,0 0-1,-1 0 1,0 0-1,-1 0 0,0 0 1,-1-1-1,-2-20 1,0 16 64,2-1 0,0 1 0,4-18 0,-4 34 84,-1-1 0,1 1 0,0-1-1,0 1 1,1-1 0,-1 1 0,0 0 0,0-1 0,0 1-1,0-1 1,0 1 0,0 0 0,1-1 0,-1 1 0,0 0-1,0-1 1,0 1 0,1 0 0,-1-1 0,0 1 0,1 0 0,-1-1-1,0 1 1,1 0 0,-1 0 0,0-1 0,1 1 0,-1 0-1,0 0 1,1 0 0,-1-1 0,1 1 0,-1 0 0,0 0-1,1 0 1,-1 0 0,1 0 0,-1 0 0,1 0 0,-1 0-1,0 0 1,1 0 0,-1 0 0,1 0 0,-1 0 0,0 1-1,1-1 1,-1 0 0,1 0 0,19 15 284,-14-9-200,0-2-11,1 1-1,-1-1 0,1 0 0,0 0 1,0 0-1,0-1 0,0-1 1,0 1-1,1-1 0,13 2 1,-16-3-54,1-1 0,0 0 0,-1-1 1,1 1-1,0-1 0,-1 0 0,1-1 1,-1 1-1,0-1 0,1 0 0,-1 0 1,0-1-1,0 0 0,0 0 0,7-5 1,-3 1 44,-1-1 0,1 1 0,-1-1 0,-1-1 0,1 0 0,9-16 0,-20 35 45,0-1 1,1 1-1,0 0 0,0 0 1,1-1-1,0 1 0,1 0 1,0 0-1,1 0 0,0 0 1,0 0-1,5 14 0,-5-22-109,-1 0 0,1-1 0,0 1 1,0-1-1,0 1 0,0-1 0,0 1 0,1-1 0,-1 0 0,0 1 0,1-1 0,-1 0 0,1 0 0,-1 0 0,1 0 0,-1 0 0,1-1 0,0 1 0,1 0 0,1 0 3,-1 0 0,0-1-1,1 0 1,-1 0 0,0 0-1,1 0 1,-1 0 0,1-1-1,4-1 1,5-2 18,0 0-1,-1-1 1,0-1 0,13-7-1,58-42-113,13-8-1036,-93 62 984,-1 0-1,1-1 1,0 1-1,-1 0 1,1 0-1,0 1 1,0-1-1,0 1 1,-1-1-1,5 1 1,-7 0 77,1 0 0,-1 0 0,1 0 0,0 0 0,-1 0 0,1 1 0,-1-1 0,1 0 0,-1 0 0,1 1 0,-1-1 0,1 0 0,-1 1 0,1-1 0,-1 0 0,0 1 0,1-1 0,-1 0 0,0 1 0,1-1 0,-1 2 0,1-1-1,-1 0 0,1 0-1,-1 1 1,0-1 0,0 0 0,1 0-1,-1 1 1,0-1 0,0 0-1,0 1 1,-1-1 0,1 0 0,0 2-1,-3 8-543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0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1 785 19548,'4'0'180,"0"0"-1,-1 0 1,1-1-1,0 1 1,0-1-1,0 0 1,-1 0-1,1 0 1,0-1-1,-1 0 1,1 1-1,5-5 1,8-4 139,63-31 569,271-132 2250,628-200-2377,-918 354-1039,259-83-3216,-309 99 3245,1-2-1,-1 1 1,-1-1 0,20-13 0,-11 2-516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3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5412 904 10994,'-4'-20'56,"-1"0"0,-1 0 0,0 0 0,-2 1 0,0-1-1,-1 2 1,-1-1 0,0 2 0,-2-1 0,0 2 0,-1-1-1,-27-25 1,14 18-91,-1 1 0,-1 2 0,-2 1 1,0 1-1,0 2 0,-58-24 0,-11 4-188,-1 5 0,-134-26 0,-212-16-353,393 67 523,-330-49 166,-741-99 1623,566 105-982,-5 47-279,466 9-415,-1 4 0,1 5-1,1 3 1,-127 43 0,168-42-44,2 3-1,0 1 1,2 3 0,0 2-1,2 2 1,2 3 0,0 1 0,-73 72-1,85-68-43,2 0 0,1 2 0,2 2-1,2 0 1,2 2 0,2 1 0,-32 84 0,45-98-7,1 0 0,2 0 0,2 1 1,0 0-1,2 0 0,2 0 0,0 0 1,3 1-1,0-1 0,2 0 0,2 0 1,1 0-1,13 42 0,-8-47 38,1 0 0,1-1 0,1-1 0,1 0 0,2-1 0,0 0 0,1-2-1,2 0 1,0-1 0,25 20 0,0-4 54,2-3-1,1-1 1,2-3-1,59 28 1,-8-14 78,3-3 1,119 29 0,226 31 217,-87-38-263,3-17 0,2-16-1,0-15 1,1-17 0,541-71 0,-472 5-310,754-219 1,-958 208 341,-186 60-34,-1-1 1,74-46-1,-106 57-51,-1-1 0,0 0 1,-1 0-1,0-1 0,0-1 0,11-16 1,-19 24-27,-1-1 0,1 0 0,-1 0 0,-1 0 0,1-1 1,-1 1-1,0-1 0,0 1 0,-1-1 0,1 0 0,-1 1 1,-1-1-1,1 0 0,-1 0 0,0 0 0,0 0 0,0 0 1,-1 0-1,-2-7 0,1 5 46,-1 1 1,0 0-1,-1 0 0,1 0 1,-1 0-1,-1 0 0,1 1 1,-1 0-1,0 0 0,-9-8 1,-3 0 389,0 0-1,-31-18 1,-10 1-203,-1 2 1,-2 2-1,-91-26 1,-72-18 244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3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1529 164 9818,'-183'55'498,"-270"123"0,378-142-462,2 3 0,2 3-1,2 4 1,2 2-1,2 3 1,-70 72 0,95-81-44,2 1 0,2 2 0,2 1 0,1 2 0,3 1 0,-24 55 0,41-73-48,0 1 0,2 0 0,2 1 0,1 0 1,1 1-1,2 0 0,1 0 0,2 0 0,2 0 0,0 0 0,9 50 0,-4-58-56,1 0 1,1 0-1,1-1 1,1 0-1,1-1 1,2 0-1,20 32 1,-13-28-32,1-1 1,1-1-1,1-2 1,1 0-1,36 28 0,-10-16-17,2-1 0,2-3-1,1-3 1,1-2 0,1-2-1,68 20 1,-12-12 255,1-4 0,2-6 0,142 11 1,357-21 1223,-258-37-132,532-103 0,336-164-67,188-143-846,-24-82-901,437-308-2383,-1508 658 2498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2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15619,'1'-4'1673,"12"4"-873,6 1-312,7 5 936,4 1-247,8-1-577,5 1-504,6-4 128,1-3-48,9-20-216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3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2055 20 6617,'-118'0'881,"-5"-1"-473,-6-3-72,3 1 600,-10-2-360,-9 3-16,-10-1-96,-8 1-32,-14 5-368,-2 6-368,-13 5 320,-13 2-64,-1 5-80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3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834 322 8698,'11'-88'768,"-74"12"-624,-35 11-112,-76 19 408,-37 12-40,-87 21-296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3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1685 13723,'-5'4'104,"-132"108"1476,104-82-629,-56 66 1,85-92-879,1 0 0,0 1 0,0 0 0,0-1 0,-2 7 0,5-10-62,-1 0 1,1-1-1,0 1 1,0 0-1,0-1 1,-1 1-1,1 0 1,0-1-1,0 1 1,0 0-1,0-1 1,0 1-1,0 0 1,0 0-1,0-1 1,1 1-1,-1 0 1,0-1-1,0 1 1,1 0-1,-1-1 1,0 1-1,1-1 1,-1 1-1,0 0 1,1-1-1,-1 1 1,1-1-1,-1 1 1,1-1-1,-1 1 1,1-1-1,-1 1 0,1-1 1,0 0-1,-1 1 1,1-1-1,0 0 1,-1 0-1,1 1 1,0-1-1,-1 0 1,1 0-1,0 0 1,-1 0-1,2 0 1,5 1 30,0-1-1,0 0 1,0 0 0,0-1 0,0 0-1,0 0 1,0-1 0,0 0 0,8-3-1,6-1 23,66-21 112,111-51 0,79-55-61,-112 52-47,96-43-12,196-95-15,612-294 17,-657 323-29,361-153 42,-82 98-2018,-645 232 1579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0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19188,'7'46'1696,"3"1"-1343,3 8-177,0 5 744,1 3-712,6-4-24,1-6 24,2-3-32,-3-10-184,-1-3-184,-10-14-336,-4-6-240,-10-11-1777,-5-6 2153,-13-16-336,-4-7-304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0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17740,'4'-5'2224,"9"0"-1336,11-9-215,6-3 1647,15-8-1112,3-5-207,18-6-249,6 1-96,-2-5-400,-2 4-328,-7 6-944,-6 2-321,-15 5 1033,-7 6-248,-27 4-232</inkml:trace>
  <inkml:trace contextRef="#ctx0" brushRef="#br0" timeOffset="1">112 516 19996,'-5'9'2049,"16"-9"-1105,9-4-296,15-11 1056,6-3-487,9-5-281,6-3-224,3-1-1056,-2 1-504,-2 6 768,-2 1-248,-7-5-216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0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140 620 18772,'1'-1'133,"-1"-1"1,0 1-1,0 0 1,0 0-1,0 0 1,0-1-1,0 1 1,0 0-1,-1 0 1,1 0-1,0-1 1,-1 1-1,1 0 1,-1 0-1,1 0 1,-1 0-1,1 0 1,-1 0-1,0 0 1,0 0-1,1 0 1,-1 0-1,0 0 0,0 1 1,0-1-1,0 0 1,0 0-1,0 1 1,0-1-1,0 1 1,0-1-1,-1 1 1,1-1-1,0 1 1,0 0-1,0-1 1,0 1-1,-1 0 1,1 0-1,0 0 1,0 0-1,-1 0 1,1 0-1,0 1 1,0-1-1,0 0 0,0 0 1,-1 1-1,1-1 1,0 1-1,0-1 1,0 1-1,0 0 1,0-1-1,0 1 1,-1 1-1,-6 3-35,1 1 0,0 0 0,0 1 0,0 0 0,1 0 0,0 0-1,0 1 1,1 0 0,0 0 0,0 0 0,1 1 0,0 0 0,1-1 0,0 1-1,0 1 1,1-1 0,-2 12 0,4-20-92,-1 1 0,1-1-1,0 1 1,0 0 0,0-1 0,0 1-1,0 0 1,0-1 0,1 1 0,-1 0 0,0-1-1,1 1 1,-1-1 0,1 1 0,0 0 0,0-1-1,-1 0 1,1 1 0,0-1 0,0 1-1,0-1 1,0 0 0,1 0 0,-1 0 0,0 0-1,1 0 1,-1 0 0,0 0 0,1 0 0,-1 0-1,1 0 1,-1-1 0,1 1 0,-1-1-1,1 1 1,0-1 0,-1 0 0,1 1 0,0-1-1,-1 0 1,3 0 0,7-1 3,1 1 1,-1-2-1,1 0 1,20-6-1,-20 5-3,41-11 17,-33 7-12,2 1 1,-1 1 0,0 1-1,1 1 1,0 1-1,39 1 1,-36 6-38,-24-5 33,0 0 0,-1 0 0,1 1 0,0-1 0,0 0 0,0 0 0,-1 1 0,1-1 0,0 1 0,0-1 0,-1 1 0,1-1 0,0 1 0,-1-1 0,1 1 0,-1-1 0,1 1 0,-1 0 0,1-1 0,-1 1 0,1 0 0,-1 0 0,1-1 0,-1 1 0,1 1 0,-3-2 47,1-1 0,-1 1 0,1-1 0,0 0 0,-1 1 0,1-1 0,0 0 0,0 0 0,0 0 0,0 0 0,0 0 0,-2-2 0,-12-15 219,2-1 1,0 0 0,1-1-1,-14-35 1,24 52-284,1 1 0,1 0 1,-1 0-1,0 0 0,1-1 0,-1 1 0,1 0 1,-1-4-1,1 6-1,0-1 0,1 0 0,-1 1 1,0-1-1,0 1 0,1-1 0,-1 1 0,0 0 0,1-1 1,-1 1-1,0-1 0,1 1 0,-1-1 0,1 1 0,-1 0 1,0-1-1,1 1 0,-1 0 0,1 0 0,-1-1 1,1 1-1,-1 0 0,1 0 0,0 0 0,-1 0 0,1 0 1,-1-1-1,1 1 0,-1 0 0,1 0 0,-1 0 0,1 0 1,0 1-1,-1-1 0,1 0 0,-1 0 0,1 0 0,-1 0 1,1 0-1,-1 1 0,1-1 0,26 5-672,41 2 1,-58-7 556,1-1 0,0 0 0,-1 0 0,1-1 0,-1 0 0,1-1 1,10-4-1,-11 3 55,0-1 0,-1 0 0,1-1 0,-1 1 0,-1-2 0,1 1 0,-1-2 0,13-13 0,-17 17 79,-1 0-1,1-1 0,-1 1 0,0-1 0,0 0 0,0 0 0,-1 0 0,0 0 0,0 0 0,0-1 0,-1 1 0,0-1 0,0 1 0,0-1 0,0 1 0,-1-1 0,0 0 0,-1-8 1,1 12 1,-1 0 0,1 0 1,-1 1-1,1-1 1,-1 0-1,0 0 1,0 1-1,1-1 1,-1 0-1,-2-2 1,2 4-6,1-1 0,-1 1 0,1-1 1,-1 1-1,1-1 0,-1 1 0,0 0 0,1-1 0,-1 1 1,1 0-1,-1 0 0,0-1 0,1 1 0,-1 0 0,0 0 1,1 0-1,-1 0 0,0 0 0,1 0 0,-1 0 0,0 0 1,-1 1-2,0-1 0,0 1 0,0 0 0,1 0 1,-1 0-1,0 0 0,1 0 0,-1 0 0,1 1 1,0-1-1,-1 0 0,1 1 0,0-1 0,0 1 1,0 0-1,0-1 0,0 1 0,0 0 0,-1 2 1,-3 11-15,0-1 0,0 0 0,2 1 0,0 0 0,-1 17 1,3-23 5,0 0 0,1 0 0,0-1 0,1 1 0,-1 0 0,2 0 0,0 0 0,0 0 0,6 16 0,-7-23 6,0 0 0,0 0 0,1 0 0,-1 0 0,0 0 0,1-1 0,0 1 0,-1 0 0,1-1 0,0 1 0,0-1 0,0 1 0,0-1 0,0 0 0,0 0 0,0 0 0,0 0 0,0 0-1,0-1 1,1 1 0,-1-1 0,0 1 0,1-1 0,-1 0 0,0 0 0,1 0 0,-1 0 0,0 0 0,1 0 0,-1-1 0,0 1 0,4-2 0,2-1 6,0 0 0,0 0 0,-1-1 0,1 0 0,-1 0 0,0-1 0,11-9 0,-2-2 7,0 0 0,-2-1 0,1 0 0,-2-2 0,-1 1 0,0-1 0,-1-1 0,13-34 0,-12 22 15,-1 0 0,-2 0 0,-2-1 0,0 0 0,1-36 0,-7 55-1,0-1 1,0 0-1,-2 1 0,-2-19 0,3 32-23,0-1-1,0 1 1,-1 0-1,1 0 0,0 0 1,-1 0-1,1-1 1,-1 1-1,1 0 1,-1 0-1,1 0 0,-1 0 1,0 0-1,0 0 1,1 0-1,-1 0 1,0 1-1,0-1 1,0 0-1,0 0 0,0 1 1,-1-2-1,0 2-1,1 0 1,0 0-1,0 0 0,0 0 0,0 0 0,0 1 1,0-1-1,0 0 0,0 0 0,0 1 0,0-1 0,0 1 1,0-1-1,0 1 0,0-1 0,0 1 0,0 0 1,1-1-1,-2 2 0,-3 3 6,0 0-1,0 1 1,1 0 0,0-1 0,0 1-1,-4 9 1,-3 13 7,1 0 1,1 1-1,1 0 1,2 0-1,1 0 1,1 1-1,1 0 1,2 40-1,2-60-22,0 1-1,1-1 1,0 1-1,0-1 0,1 1 1,1-1-1,-1 0 1,2-1-1,-1 1 1,8 10-1,-10-17 4,0 1 0,1-1 0,-1 0 0,1 0 0,0 0 0,0 0 0,0 0 0,0-1 0,1 1-1,-1-1 1,1 0 0,-1 0 0,1 0 0,0-1 0,0 1 0,0-1 0,0 0 0,0 0 0,0 0 0,0-1-1,0 1 1,0-1 0,1 0 0,-1 0 0,0 0 0,0-1 0,0 0 0,7-1 0,-4-1-2,0 0 1,0 0-1,0-1 1,0 1-1,-1-1 1,0-1-1,0 1 1,0-1-1,0-1 1,-1 1-1,0-1 1,9-11-1,1-5-1,-1-1 0,15-31 1,-7 8 16,-1-1 0,-3-1 0,-2 0 0,-2-1 0,15-94 0,-30 121-20,1 21 8,0 1 0,0-1 0,0 1 0,-1-1 0,1 1 0,0-1 0,0 1 0,0 0 0,-1-1 0,1 1 0,0-1 0,0 1 0,-1 0 0,1-1 0,0 1 0,-1 0 0,1-1 0,0 1 0,-1 0 0,1 0 1,-1-1-1,1 1 0,-1 0 0,0 0-1,-1 0 0,1 1 0,-1-1 0,1 1 0,0-1-1,-1 1 1,1-1 0,0 1 0,0 0 0,-1 0 0,1 0 0,0-1 0,0 1 0,0 0 0,0 1 0,0-1 0,0 0 0,1 0 0,-1 0 0,0 0 0,-1 3 0,-4 7-7,-1 1 0,1 1 0,1-1 0,0 1 0,1-1 0,1 1-1,-4 20 1,2 1-21,0 59 0,5-73 36,1 0 0,1 0 1,0 0-1,2 0 1,0-1-1,14 38 0,-15-50-1,1 1-1,0-1 0,0 0 0,1 0 1,-1 0-1,2 0 0,-1-1 1,10 9-1,-11-12-2,0 0 0,0 0 1,1 0-1,0 0 0,-1-1 1,1 0-1,0 0 0,0 0 0,0 0 1,0-1-1,0 0 0,0 0 0,1-1 1,7 1-1,-4-2 11,1 0 1,-1-1-1,0 0 1,0 0-1,0-1 0,-1 0 1,1-1-1,-1 0 1,1 0-1,-1-1 0,-1 0 1,1 0-1,-1-1 1,13-12-1,-5 3 37,-1 0-1,0-1 1,-1-1-1,-1 0 1,16-31 0,-21 35 2,-1-1 0,0 1 0,5-21-1,-10 31-38,0-1 0,0 0 0,-1 1 0,1-1 0,-1 1 0,0-1 0,0 0 0,0 1-1,0-1 1,-1 0 0,1 1 0,-1-1 0,0 1 0,0-1 0,0 1 0,0-1 0,-1 1-1,0 0 1,-2-4 0,3 6-8,0-1 1,-1 1-1,1 0 0,0 0 0,-1 0 1,1 1-1,-1-1 0,1 0 0,-1 1 1,0-1-1,1 0 0,-1 1 0,0 0 1,1-1-1,-1 1 0,0 0 0,1 0 0,-1 0 1,0 0-1,0 0 0,1 0 0,-1 1 1,0-1-1,1 1 0,-1-1 0,0 1 1,1-1-1,-1 1 0,1 0 0,-1 0 1,1 0-1,-1 0 0,0 1 0,-6 3 11,1 1 0,0-1 0,0 1 0,1 1 0,-7 7 0,6-5-4,0 1 0,1 0 0,0 0 0,0 1 0,1 0 0,0 0 0,1 0 0,1 1 0,0-1 0,-3 18 0,6-23-8,-1-1-1,1 1 0,0-1 1,0 1-1,1-1 1,0 1-1,0-1 0,0 0 1,1 1-1,-1-1 0,3 5 1,-1-6-5,-1 0 0,0-1 0,1 0 0,-1 1 0,1-1 1,0 0-1,0 0 0,0 0 0,0-1 0,1 1 0,-1-1 1,1 0-1,0 0 0,-1 0 0,1 0 0,4 1 0,0-1-69,0 0-1,-1 0 1,1-1-1,0 0 0,0 0 1,0-1-1,0 0 1,-1 0-1,1-1 1,0 0-1,11-3 0,-5 0 3,-1 0-1,1-2 0,-1 1 1,0-2-1,18-10 0,22-21-172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1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422 144 12051,'5'-7'593,"-1"0"1,0 0 0,0 0 0,0 0-1,-1-1 1,0 1 0,-1-1 0,3-14-1,-4 20-423,-1 0 0,1 0-1,-1 0 1,0 0 0,0-1 0,0 1-1,0 0 1,0 0 0,0 0-1,-1 0 1,1 0 0,-1 0 0,1 0-1,-1 0 1,0 0 0,0 0-1,0 0 1,0 0 0,0 0 0,0 0-1,-1 1 1,1-1 0,-1 1-1,1-1 1,-1 1 0,1-1 0,-1 1-1,0 0 1,0 0 0,1 0-1,-1 0 1,0 0 0,0 0 0,0 0-1,0 1 1,0-1 0,-1 1-1,-1-1 1,-6 0 66,0 0 0,0 1 1,1 1-1,-1-1 0,0 2 0,0-1 0,1 1 0,-1 1 0,1 0 1,-13 5-1,-5 4-21,0 1-1,-28 19 1,34-18-191,0 0-1,2 2 1,-23 21-1,32-27-32,1 0 0,0 1 0,0 0 0,1 1 0,1 0 0,-1 0 0,-5 16-1,11-25-3,1 0 0,0 0 0,0 0 0,0 0 0,0 0 0,0 0 0,1 1 0,-1-1 0,1 0 0,0 0 0,0 0 0,0 1 0,0-1 0,1 0 0,-1 0 0,1 0 0,0 0 0,0 0 0,0 0 0,0 0 0,1 0 0,-1 0 0,1 0-1,-1-1 1,1 1 0,0 0 0,0-1 0,1 0 0,-1 1 0,0-1 0,1 0 0,-1 0 0,1-1 0,0 1 0,-1 0 0,1-1 0,0 1 0,0-1 0,0 0 0,5 1 0,29 9-237,39 7 1,-37-10-20,44 16 0,-72-20 207,0 0 0,0 1 0,-1 0-1,1 1 1,-1 0 0,-1 1 0,1 0 0,11 12-1,-18-17 85,-1 1-1,1-1 0,-1 1 1,0 0-1,1 0 0,-2 0 1,1 0-1,0 0 0,0 0 1,-1 1-1,0-1 0,0 1 1,0-1-1,0 1 0,0-1 1,-1 1-1,1-1 0,-1 1 1,0-1-1,0 1 0,-1 0 1,1-1-1,-1 1 0,1-1 1,-1 1-1,0-1 0,0 0 1,-1 1-1,1-1 0,-1 0 1,0 0-1,0 0 1,0 0-1,0 0 0,0 0 1,0 0-1,-1-1 0,-5 5 1,-2 1 219,0 0 0,-1-1 0,0 0 0,0-1 0,0 0 0,-1-1 0,0 0 0,-22 5 0,18-6-92,-1-1 0,1 0 1,0-1-1,-1-1 0,0-1 0,-23-2 1,40 2-155,-26-5-476,26 5 379,-1 0 0,0-1 0,0 1-1,0 0 1,0-1 0,0 1-1,0 0 1,0-1 0,1 1-1,-1-1 1,0 1 0,0-1-1,1 0 1,-1 1 0,0-1-1,1 0 1,-1 0 0,1 1 0,-1-1-1,1 0 1,-1 0 0,1 0-1,-1-1 1,1 1 61,0 1 0,0-1 0,1 1 1,-1-1-1,0 1 0,1-1 0,-1 1 0,0-1 1,1 1-1,-1 0 0,1-1 0,-1 1 0,0-1 1,1 1-1,-1 0 0,1 0 0,-1-1 0,1 1 0,0 0 1,-1 0-1,1 0 0,-1-1 0,1 1 0,-1 0 1,1 0-1,-1 0 0,1 0 0,0 0 0,-1 0 0,1 0 1,-1 0-1,2 1 0,19 1-890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1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19788,'-1'0'134,"0"0"1,0 0-1,0-1 0,0 1 0,0 0 0,0 0 0,0 0 0,0 0 1,0 1-1,0-1 0,0 0 0,0 0 0,0 1 0,0-1 0,0 0 1,0 1-1,0-1 0,0 1 0,0-1 0,1 1 0,-1-1 1,0 1-1,0 0 0,-1 1 0,1 0 130,-1 1 1,0-1-1,1 1 1,-1 0-1,1 0 0,0-1 1,0 1-1,-1 4 0,-1 5 214,1 1-1,1-1 1,-1 14-1,2-15-422,0-1-1,1 0 1,0 0 0,1 0-1,5 18 1,-6-25-62,0-1 1,0 0 0,0 1-1,0-1 1,0 0-1,1 0 1,-1 0-1,1 0 1,0 0 0,-1 0-1,1 0 1,3 2-1,-3-3 5,-1 0-1,1-1 0,-1 1 1,1 0-1,-1-1 1,1 1-1,0-1 0,-1 0 1,1 0-1,0 1 1,-1-1-1,1 0 0,0 0 1,-1-1-1,1 1 1,0 0-1,-1-1 0,1 1 1,0-1-1,-1 1 1,2-2-1,3 0 2,-1-1-1,0 1 1,0-2 0,0 1-1,-1 0 1,1-1 0,-1 0 0,0 0-1,0 0 1,6-9 0,2-4 18,15-33 1,-19 34-23,20-30 0,-28 46 2,0 0 0,0 0 1,1-1-1,-1 1 0,0 0 1,0 0-1,0-1 0,0 1 1,0 0-1,0 0 0,0 0 1,0-1-1,1 1 0,-1 0 1,0 0-1,0 0 0,0-1 1,0 1-1,1 0 0,-1 0 1,0 0-1,0 0 0,0 0 1,1-1-1,-1 1 0,0 0 1,0 0-1,1 0 0,-1 0 1,0 0-1,0 0 1,1 0-1,-1 0 0,0 0 1,0 0-1,1 0 0,-1 0 1,0 0-1,0 0 0,1 0 1,-1 0-1,0 0 0,0 0 1,1 0-1,-1 1 0,0-1 1,0 0-1,0 0 0,1 0 1,-1 0-1,0 0 0,0 1 1,0-1-1,0 0 0,1 0 1,-1 0-1,0 1 0,0-1 1,0 0-1,0 0 0,0 0 1,0 1-1,1-1 0,-1 0 1,0 0-1,0 1 0,0-1 1,0 0-1,0 1 0,2 19-170,-2-19 154,0 51-478,0-22-366,0-1 0,2 1 0,9 42 0,-11-69 780,1 0-1,0 0 1,0 0-1,0 1 1,0-1-1,0 0 1,1 0 0,0-1-1,-1 1 1,1 0-1,0 0 1,0-1-1,0 1 1,1-1-1,3 4 1,-4-6 4,0 1-1,0-1 1,0 1 0,0-1-1,0 0 1,-1 0 0,1 0-1,0 0 1,3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1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61 192 16123,'-50'266'4989,"44"-220"-4065,3-1 1,2 1-1,8 84 0,-6-120-764,6 31 348,-7-39-473,0 0 0,1 0-1,0 0 1,-1 0 0,1 0-1,0-1 1,0 1 0,0 0-1,0 0 1,0-1 0,0 1 0,1-1-1,-1 1 1,0-1 0,1 0-1,2 2 1,-4-3-26,1 1 0,0-1-1,-1 0 1,1 0 0,0 0 0,0 0 0,-1 0 0,1 0 0,0 0-1,-1-1 1,1 1 0,0 0 0,-1 0 0,1 0 0,0-1 0,-1 1-1,1 0 1,-1-1 0,1 1 0,0 0 0,-1-1 0,1 1 0,-1-1-1,1 1 1,-1-1 0,1 1 0,-1-1 0,0 1 0,1-1 0,-1 0-1,0 1 1,1-1 0,-1 0 0,0 1 0,0-1 0,0 0-1,1 1 1,-1-1 0,0-1 0,8-32 139,-8 31-126,27-212 455,-4 27-381,-22 177-98,12-73-155,35-127-1,-47 207 136,0 0 1,1 0-1,-1 0 1,1 0-1,0 1 1,0-1-1,0 1 1,1-1-1,3-3 0,-6 7 17,1-1 0,-1 1-1,0 0 1,1 0-1,-1-1 1,1 1 0,-1 0-1,0 0 1,1-1-1,-1 1 1,1 0-1,-1 0 1,1 0 0,-1 0-1,1 0 1,-1 0-1,1 0 1,-1 0 0,1 0-1,-1 0 1,1 0-1,-1 0 1,1 0 0,-1 0-1,0 0 1,1 1-1,0-1 1,0 1-4,0 0 1,0 0 0,0 0-1,0 0 1,0 1-1,0-1 1,0 0-1,0 0 1,0 1-1,-1-1 1,1 1 0,-1-1-1,1 2 1,80 183-110,-61-143 101,-15-32 23,0 1 1,-1-1-1,0 1 1,-1 0-1,0 0 0,-1 1 1,0-1-1,-1 0 0,-1 1 1,-1 20-1,0-26 58,0 0-1,0-1 0,-1 1 0,0-1 1,-1 0-1,1 1 0,-1-1 1,0 0-1,-1 0 0,1-1 1,-1 1-1,0-1 0,-1 0 0,1 0 1,-1 0-1,0-1 0,-1 1 1,1-1-1,0 0 0,-1-1 1,-7 4-1,9-5-50,0 0 0,0 0 0,0 0 0,-1-1 0,1 1 0,0-1 0,-1-1 0,1 1 0,-1 0 0,1-1 0,-1 0 0,1 0 0,-9-1 0,12 0-50,-1 1 0,0-1 1,1 1-1,-1-1 0,1 0 0,-1 0 0,1 0 0,0 0 0,-1 0 0,1 0 1,0 0-1,-1 0 0,1 0 0,0-1 0,-1-1 0,0 0 7,1 1 0,0-1 0,0 0-1,0 1 1,0-1 0,1 0 0,-1 0 0,1 1 0,0-1-1,-1 0 1,1 0 0,1-3 0,3-24-350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1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65 21221,'-8'5'364,"0"0"0,0 0 0,0 0 0,1 1 0,-1 0 1,2 1-1,-11 11 0,14-14-256,0-1 1,1 1-1,0-1 0,0 1 1,0 0-1,0 0 0,1-1 1,-1 1-1,1 0 0,0 1 0,0-1 1,1 0-1,-1 0 0,1 0 1,0 1-1,0-1 0,0 0 1,0 0-1,2 6 0,-1-8-87,-1 0-1,0-1 0,1 1 1,0 0-1,-1-1 1,1 1-1,0-1 0,0 1 1,0-1-1,0 1 0,0-1 1,0 0-1,0 1 1,1-1-1,-1 0 0,0 0 1,1 0-1,-1 0 0,1 0 1,-1 0-1,4 1 1,-2-1-10,0-1 1,0 1-1,0-1 1,0 0 0,0 1-1,0-2 1,0 1 0,0 0-1,1-1 1,-1 1 0,5-2-1,0-1-3,1-1-1,0 0 1,-1 0-1,0 0 1,0-1-1,0 0 1,11-11-1,-9 7-7,-1-1 0,0 0 0,0-1 0,-1 0-1,-1 0 1,0-1 0,0 0 0,-1 0-1,-1 0 1,0-1 0,6-24 0,-10 29-81,-4 9-20,-7 14-67,3 1 101,1 1 0,0 1 0,-5 32-1,9-40 77,0 0-1,2 0 0,-1 0 0,1 0 1,0 0-1,1 0 0,0 0 0,5 16 1,-6-24-2,0 0 1,1 0 0,0 0-1,-1-1 1,1 1 0,0 0-1,0 0 1,-1-1 0,1 1-1,1-1 1,-1 1 0,0-1 0,0 1-1,1-1 1,-1 0 0,0 1-1,1-1 1,-1 0 0,1 0-1,0 0 1,-1 0 0,1-1-1,0 1 1,0 0 0,-1-1-1,1 1 1,0-1 0,0 1-1,0-1 1,0 0 0,0 0-1,-1 0 1,1 0 0,0 0-1,0 0 1,0-1 0,0 1 0,0 0-1,-1-1 1,1 0 0,0 1-1,0-1 1,-1 0 0,3-1-1,4-3 19,-1 1-1,0-1 0,0 0 1,0-1-1,-1 1 0,0-1 0,0-1 1,8-10-1,-5 5 11,-1-2-1,0 1 1,-1-1-1,-1 0 0,0-1 1,-1 0-1,0 1 1,-1-2-1,3-21 1,-9 21-9,2 16-27,0 0 1,0 0 0,0-1-1,0 1 1,0 0 0,-1 0-1,1 0 1,0 0 0,0 0-1,0 0 1,0 0 0,0 0 0,-1 0-1,1 0 1,0-1 0,0 1-1,0 0 1,0 0 0,0 0-1,-1 0 1,1 0 0,0 0-1,0 0 1,0 0 0,0 0-1,-1 0 1,1 0 0,0 0 0,0 0-1,0 0 1,0 1 0,0-1-1,-1 0 1,1 0 0,0 0-1,0 0 1,0 0 0,0 0-1,0 0 1,0 0 0,-1 0-1,1 0 1,0 1 0,-1 0 2,0 1-1,0-1 1,-1 1 0,1-1-1,1 1 1,-1 0 0,0-1-1,0 1 1,1 0 0,-1 0-1,1 0 1,-1 3 0,0-2 1,1 1 1,0 0-1,0 0 1,0 0-1,0-1 1,0 1-1,1 0 1,0 0-1,0-1 0,0 1 1,0 0-1,3 4 1,-3-6-2,0-1 1,0 1-1,0-1 0,1 1 1,-1-1-1,0 0 0,1 0 1,-1 1-1,1-1 0,-1 0 1,1 0-1,-1-1 1,1 1-1,0 0 0,0 0 1,-1-1-1,1 1 0,0-1 1,0 0-1,0 1 0,0-1 1,-1 0-1,1 0 0,0 0 1,0 0-1,0-1 1,2 1-1,6-2-47,-1-1-1,0 0 1,-1 0 0,1 0 0,-1-1 0,1-1-1,14-9 1,-19 11-129,0 0 0,0 0-1,0 0 1,-1 0 0,1 0-1,-1-1 1,0 0 0,0 0 0,0 1-1,0-2 1,-1 1 0,0 0 0,0 0-1,0-1 1,0 1 0,-1-1-1,2-5 1,-5-3-455,-7 3-224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 17572,'-5'0'2632,"5"2"-2184,9-2 1113,4 0-409,7-2-368,4 2-136,5-2-320,4 2-192,-2-1-568,2-1-368,-7-1 672,-9-2-128,-12 3-152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1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 20596,'-4'3'264,"-18"10"1259,-36 31 1,53-40-1337,0 0 0,1 1 1,-1 0-1,1 0 1,0 0-1,0 1 1,1-1-1,-1 1 0,1 0 1,1 0-1,-1 0 1,-2 10-1,4-14-157,1 0 1,0-1-1,-1 1 1,1 0-1,0 0 1,0 0-1,0-1 0,0 1 1,0 0-1,0 0 1,1 0-1,-1-1 1,1 1-1,-1 0 0,1-1 1,-1 1-1,1 0 1,0-1-1,1 3 1,-1-3-23,1 0 1,-1 0-1,0 0 1,1 0 0,-1 0-1,1 0 1,-1-1-1,1 1 1,-1 0 0,1-1-1,-1 0 1,1 1-1,-1-1 1,1 0 0,0 0-1,-1 1 1,3-1-1,5-1-75,0 0 0,-1-1 0,1 0 0,0 0 0,-1 0-1,13-6 1,41-22-625,24-9-644,-76 36 1080,0 0-1,0 0 1,0 1-1,0 0 1,1 0-1,17 1 1,-24 1 194,-1 0 0,0 1 0,0-1 0,1 1 0,-1 0 0,0 0 0,5 2 0,-7-2 89,0-1 0,0 0 1,0 1-1,-1-1 0,1 1 0,0 0 0,0-1 1,-1 1-1,1-1 0,0 1 0,-1 0 1,1 0-1,-1-1 0,1 1 0,-1 0 1,1 0-1,-1 0 0,0 0 0,1-1 0,-1 1 1,0 0-1,0 0 0,1 0 0,-1 0 1,0 0-1,0 0 0,0 0 0,0 0 1,0 0-1,-1 1 0,1-2-1,0 0 0,0 1-1,0-1 1,0 0 0,0 0 0,0 1 0,0-1-1,0 0 1,0 0 0,0 0 0,0 1 0,0-1-1,0 0 1,0 0 0,0 0 0,-1 1 0,1-1-1,0 0 1,0 0 0,0 0 0,0 1 0,0-1-1,-1 0 1,1 0 0,0 0 0,0 0-1,0 0 1,-1 0 0,1 1 0,0-1 0,0 0-1,0 0 1,-1 0 0,1 0 0,0 0 0,-6-6 655,-3-13-157,0-14-1288,8 27 243,0 0 1,-1 0-1,1 0 1,-1 0-1,-1 0 1,1 0-1,-1 1 1,0-1-1,-6-7 0,2 8-1674,7 8 1901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16796,'10'-3'8354,"12"2"-9021,-6 1-1323,-10-1 1604,-1 1 0,1-1 0,0 0-1,-1-1 1,1 1 0,-1-1 0,0 0 0,1 0 0,-1-1 0,0 0 0,0 0 0,0 0 0,5-5 0,2-1-410,-6 3 3037,-18 11 869,5-1-2148,-8 3-91,1 0 0,0 0 0,0 2 0,1-1 0,1 2 0,-23 20 0,35-30-868,0 0-1,-1 1 1,1-1-1,-1 0 1,1 0-1,0 1 0,-1-1 1,1 0-1,0 1 1,-1-1-1,1 1 1,0-1-1,0 0 1,-1 1-1,1-1 1,0 1-1,0-1 1,0 1-1,-1-1 1,1 0-1,0 1 1,0-1-1,0 1 1,0-1-1,0 1 1,0-1-1,0 1 1,0-1-1,0 1 1,0-1-1,0 1 0,1-1 1,-1 1-1,0-1 1,0 1-1,0-1 1,1 0-1,-1 1 1,0-1-1,0 1 1,1-1-1,-1 0 1,0 1-1,1-1 1,-1 0-1,0 1 1,1-1-1,-1 0 1,1 0-1,-1 1 1,1-1-1,-1 0 1,0 0-1,1 0 1,-1 0-1,1 1 0,-1-1 1,1 0-1,0 0 1,35 2-493,-30-2 374,125-8-2507,-80 3 386,60 2 1,-110 3 2215,30 5-537,-31-5 568,0 1 0,1-1 0,-1 0 0,1 0 0,-1 0 1,0 1-1,1-1 0,-1 0 0,0 0 0,1 1 1,-1-1-1,0 0 0,1 1 0,-1-1 0,0 0 0,0 1 1,1-1-1,-1 0 0,0 1 0,0-1 0,0 1 1,0-1-1,1 1 0,-2 0 48,1 0 1,0 0-1,0 0 1,0 0-1,-1 0 1,1 0-1,-1 0 1,1-1-1,0 1 1,-1 0-1,1 0 1,-1 0-1,0-1 1,1 1-1,-2 1 1,-6 5 524,1-1 1,-1 0-1,0 0 0,-1-1 1,1 0-1,-18 7 0,5-4 906,-42 11 0,61-18-1513,-1 0-1,1-1 0,0 1 0,0-1 1,0 0-1,0 0 0,0 0 0,0 0 1,-1 0-1,1 0 0,0 0 0,0-1 1,0 1-1,0-1 0,0 1 0,-3-2 1,4 1-59,0 0 1,1 0 0,-1 0 0,0 0 0,1-1-1,-1 1 1,1 0 0,0 0 0,-1 0 0,1 0-1,0-1 1,0 1 0,0 0 0,-1 0 0,1-1-1,0 1 1,1 0 0,-1 0 0,0 0 0,0-1-1,0 1 1,1 0 0,-1 0 0,1 0 0,-1 0 0,1-1-1,-1 1 1,2-2 0,11-18-550,12 0-234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204 292 20724,'-106'72'5497,"92"-61"-4976,1 1 0,0 0 0,0 1 0,2 0 1,-12 16-1,22-27-504,0 0 1,0-1 0,-1 1 0,2 0 0,-1 0-1,0 0 1,0 0 0,1 0 0,-1 0-1,1 0 1,-1 0 0,1 0 0,0 2-1,0-3-30,0-1-1,0 1 0,1 0 0,-1 0 0,0 0 0,1-1 0,-1 1 0,1 0 0,-1-1 0,1 1 0,0 0 0,-1-1 0,1 1 1,-1-1-1,1 1 0,0-1 0,0 1 0,-1-1 0,1 1 0,0-1 0,0 0 0,-1 1 0,1-1 0,0 0 0,0 0 0,0 1 1,0-1-1,-1 0 0,1 0 0,2 0 0,13 0-457,1 0 1,0-1 0,-1 0-1,1-2 1,-1 0-1,18-6 1,20-3-802,-35 9 867,-9 0 173,0 1 1,1 0 0,-1 1 0,1 0 0,0 1 0,-1 0-1,1 1 1,12 1 0,-23-1 252,1-1 0,0 0 0,-1 0-1,1 0 1,0 1 0,0-1 0,-1 0 0,1 1 0,0-1-1,-1 1 1,1-1 0,-1 1 0,1-1 0,0 1-1,-1-1 1,1 1 0,-1-1 0,0 1 0,1 0 0,-1-1-1,1 1 1,-1 0 0,0-1 0,1 1 0,-1 0 0,0 0-1,0 1 1,0 0 55,0 0 0,0 0 0,0 0 0,-1-1 1,1 1-1,-1 0 0,0 0 0,1 0 0,-1 0 0,0-1 0,-1 3 0,-4 6 551,-1-1-1,-15 17 1,19-23-457,-44 45 2056,41-42-2111,-1-1 1,1 0-1,-1 0 1,1-1-1,-1 0 1,-10 4-1,17-8-180,0 1-1,0-1 0,-1 0 1,1 0-1,0 0 1,0 0-1,-1 0 1,1 1-1,0-1 1,-1 0-1,1 0 1,0 0-1,0 0 0,-1 0 1,1 0-1,0 0 1,-1 0-1,1 0 1,0 0-1,-1 0 1,1 0-1,0 0 0,0 0 1,-1 0-1,1 0 1,0 0-1,-1-1 1,1 1-1,0 0 1,0 0-1,-1 0 0,1 0 1,0 0-1,0-1 1,0 1-1,-1 0 1,1 0-1,0-1 1,0 1-1,-1 0 0,5-14-2322,16-16-174,-7 18 1004,1 0-1,0 1 0,0 1 0,22-12 0,68-28 1,1 0 5796,-100 47-3572,0 0 1,0 0-1,0-1 1,0 0-1,-1 1 1,7-8-1,-11 11-586,0 0 1,0-1-1,0 1 0,0 0 0,1-1 0,-1 1 1,0 0-1,0-1 0,0 1 0,0 0 1,0-1-1,0 1 0,0 0 0,0-1 1,0 1-1,0 0 0,0-1 0,0 1 1,0 0-1,0-1 0,0 1 0,0 0 0,0-1 1,0 1-1,-1 0 0,1-1 0,0 1 1,0 0-1,0-1 0,-1 1 0,1 0 1,0 0-1,0-1 0,0 1 0,-1 0 1,1 0-1,0 0 0,-1-1 0,1 1 1,0 0-1,-1 0 0,1 0 0,0 0 0,-1 0 1,1 0-1,0-1 0,-1 1 0,1 0 1,0 0-1,-1 0 0,1 0 0,0 0 1,-1 0-1,1 0 0,0 0 0,-1 1 1,1-1-1,-1 0 0,-20 0 1415,9 1-1210,1 1 1,0 0-1,0 1 0,0 0 0,0 1 0,1 0 0,-1 1 0,1 0 0,0 1 0,1-1 0,-15 13 0,22-17-276,1 0 0,0 0 0,0 0 0,0 1 0,0-1-1,0 0 1,0 1 0,0-1 0,0 1 0,0-1 0,1 1 0,-1-1 0,0 1 0,1-1-1,-1 1 1,1 2 0,0-3-8,0-1 0,0 1 0,0 0 0,1 0 0,-1 0 0,0-1 0,1 1 0,-1 0 0,0 0 0,1-1 0,-1 1 0,1 0 0,-1-1-1,1 1 1,-1 0 0,1-1 0,0 1 0,-1-1 0,1 1 0,0-1 0,-1 1 0,2 0 0,3 1-28,0 0 0,1-1 0,-1 1 0,0-1 0,0 0 0,1 0 0,10 0 0,21-2-294,0-1-1,0-2 0,59-14 0,103-42-1236,-180 53 1473,-10 4 118,0 1 0,-1-2 1,1 1-1,-1-1 0,0-1 0,0 1 1,0-1-1,8-7 0,-15 11 20,0 0 0,0 0 0,0 0 0,-1 0 0,1 0 0,0 0 0,-1 0 0,1 0 0,-1 0 0,1 0 0,-1 0 0,1 0 0,-1 0 0,0 0 0,1-1 0,-1 1 0,0 0 0,0 0 0,0 0 0,0-1 0,0 1 0,0 0-1,0 0 1,-1 0 0,1 0 0,0-1 0,0 1 0,-1 0 0,1 0 0,-1 0 0,1 0 0,-1 0 0,0 0 0,-1-2 0,-3-3 303,0 0 1,-1 0-1,0 1 0,-9-8 0,-5-4 242,14 11-457,0 0 0,0-1 0,1 0 0,0 0 0,-6-12 0,10 16-152,0 0 0,-1 0 0,1 0-1,1 0 1,-1 0 0,0 0 0,1 0 0,-1 0 0,1-1 0,0 1 0,0 0 0,0 0 0,1 0-1,-1-1 1,1 1 0,0 0 0,0 0 0,2-4 0,0 1-45,0 0 1,1 1-1,0-1 0,0 1 0,0 0 1,1 1-1,0-1 0,-1 1 1,2 0-1,-1 0 0,0 0 0,9-3 1,10-6 15,44-14 1,-44 18-77,61-23-113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3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1064 14163,'0'1'68,"0"0"0,1 1 0,-1-1 0,0 0 0,1 1 0,-1-1 1,1 0-1,-1 1 0,1-1 0,-1 0 0,1 0 0,0 0 0,0 0 0,0 0 0,0 1 0,0-1 0,0-1 0,0 1 0,0 0 0,0 0 1,0 0-1,2 0 0,0 0-27,0 0 1,0 0-1,0-1 1,0 1 0,0-1-1,0 0 1,0 0-1,0 0 1,1 0 0,4-2-1,29-6 529,52-19 0,-63 18-446,885-274 1329,-133 67-1238,762-230 586,-1287 368-592,-233 68-336,-20 10 125,0 0 0,0 0 0,1 0 1,-1 0-1,0 0 0,0 0 0,0-1 0,0 1 0,0 0 1,1 0-1,-1 0 0,0 0 0,0 0 0,0-1 0,0 1 1,0 0-1,0 0 0,0 0 0,0 0 0,0-1 0,0 1 1,0 0-1,0 0 0,0 0 0,0 0 0,0-1 0,0 1 1,0 0-1,0 0 0,0 0 0,0 0 0,0-1 0,0 1 1,0 0-1,0 0 0,0 0 0,0 0 0,0-1 0,0 1 1,-1 0-1,1 0 0,0 0 0,0 0 0,0-1 0,-3 0-6,1 0-1,0 0 0,-1 1 0,1-1 1,0 0-1,-1 1 0,1-1 0,-1 1 1,-3 0-1,-37-2-98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1:3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17196,'-9'23'735,"1"-4"-461,2 0 1,0 1-1,-5 34 0,10-49-270,0-1-1,1 1 1,0 0-1,0-1 0,0 1 1,1 0-1,0-1 0,0 1 1,0 0-1,0-1 1,1 1-1,-1-1 0,1 0 1,0 0-1,0 1 1,1-1-1,0-1 0,-1 1 1,1 0-1,0-1 0,6 6 1,-5-6 2,-1-1-1,1 0 1,0 1 0,0-1 0,0-1 0,0 1-1,0-1 1,0 1 0,0-1 0,1 0 0,-1-1 0,0 1-1,8-1 1,2 0 20,1-1 0,23-5 0,-34 5-19,-3 1-18,-1 0-1,1 0 0,-1 0 1,1-1-1,-1 1 0,1 0 0,-1 0 1,0 0-1,1 0 0,-1 0 0,1 0 1,-1 0-1,1 0 0,-1 1 1,1-1-1,-1 0 0,1 0 0,-1 0 1,0 0-1,1 1 0,-1-1 1,1 0-1,-1 0 0,1 1 0,-3 8-147,-14 9 50,2-5-3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0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15403,'22'18'1634,"26"17"0,45 18-1160,2-5 1,120 44 0,21 8 21,-225-94-547,-5-3-90,1 0 0,-1 0 0,1 0-1,0 0 1,0-1 0,0 0 0,11 1 0,-18-3 118,0 0 0,1 0 1,-1 0-1,1 0 0,-1 0 1,0 0-1,1 0 0,-1 0 0,1 0 1,-1-1-1,0 1 0,1 0 0,-1 0 1,0 0-1,1 0 0,-1-1 1,1 1-1,-1 0 0,0 0 0,0-1 1,1 1-1,-1 0 0,0 0 1,1-1-1,-1 1 0,0 0 0,0-1 1,0 1-1,1 0 0,-1-1 1,0 1-1,0-1 0,0 1 0,0 0 1,0-1-1,0 1 0,1 0 1,-1-1-1,0 1 0,0-1 0,0 1 1,0 0-1,-1-1 0,1 1 1,0-1-1,0 1 0,0 0 0,0-1 1,0 1-1,0-1 0,-1 1 1,1 0-1,0-1 0,0 1 0,0 0 1,-1-1-1,1 1 0,-1-1 1,-9-12-461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0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0 575 11186,'7'10'400,"1"0"-1,0-1 0,0 0 1,1 0-1,0-1 0,1 0 1,-1-1-1,17 9 0,-23-13-246,1-1 0,0 0 0,0-1-1,0 1 1,0 0 0,0-1 0,0 0-1,0 0 1,1 0 0,-1-1 0,0 0-1,0 1 1,1-1 0,-1-1 0,0 1-1,0-1 1,1 1 0,-1-1 0,0-1-1,0 1 1,0 0 0,0-1 0,0 0-1,0 0 1,-1 0 0,1 0 0,5-5-1,-6 3-1,1 0 0,0-1-1,-1 1 1,0-1-1,0 0 1,0 0 0,0 0-1,-1 0 1,0 0 0,0-1-1,-1 1 1,1-1-1,0-6 1,1-10 408,0-43 0,-3 62-533,-1-51 407,-2-1 1,-3 1-1,-16-74 0,7 72-1226,-27-73 0,39 120 491,2 6-120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0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13715,'0'-43'3749,"0"33"-784,0 30-1327,39 494 595,-37-497-2174,29 161 29,-27-159-167,-35-138-152,15 62 131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0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2 145 16476,'-1'-4'1712,"3"1"-1000,9-1-208,9-3 1048,3 0-287,11-5-337,5-1-152,8 0-272,3-2-72,5 0-104,-2 1-208,-2 2-584,1 2-344,-8 3 1704,-7 0-1000,-16 7-24,-10-1-48</inkml:trace>
  <inkml:trace contextRef="#ctx0" brushRef="#br0" timeOffset="1">130 438 20204,'0'21'1673,"15"-21"-1249,5-5-184,15-16 536,5-1-152,12-10-592,6-4-368,4 2-1256,1-3 1392,-7 2-248,1 4-169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0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18076,'-7'58'1127,"4"1"0,6 105 1,33 115-187,-36-278-940,4 27 26,2 0 0,17 51 0,-23-77-31,1 0 1,0 0-1,0 0 1,0 0 0,1 0-1,-1 0 1,0 0-1,1 0 1,2 2-1,-3-3-2,-1-1 0,1 0 0,0 1 0,-1-1 0,1 0 0,0 0 0,-1 1 0,1-1 0,0 0 0,-1 0 0,1 0 0,0 0 0,-1 0 0,1 0 0,0 0-1,-1 0 1,1 0 0,0 0 0,-1-1 0,1 1 0,0 0 0,-1 0 0,1-1 0,-1 1 0,1 0 0,0-1 0,-1 1 0,1 0 0,-1-1 0,1 1 0,-1-1 0,1 1 0,-1-1-1,1 1 1,-1-1 0,0 1 0,1-1 0,-1 0 0,0 1 0,1-2 0,4-6-85,-1 0 0,0 0 0,0-1 0,-1 1 0,0-1 1,2-15-1,8-62-508,-9 53 371,4-30-279,-2-67-1,-7 121 703,-2 12-64,0 13 87,2-4-72,-2 9 106,2 1 0,0 0-1,1 0 1,1 0 0,6 32 0,-6-52-231,-1 0 1,0-1 0,1 1-1,0 0 1,-1 0 0,1 0-1,0-1 1,0 1 0,0 0-1,0-1 1,0 1-1,1-1 1,-1 1 0,0-1-1,1 0 1,-1 1 0,1-1-1,-1 0 1,1 0 0,2 1-1,-2-2-1,-1 1-1,1-1 1,0 0-1,0 0 1,0 0 0,0 0-1,0 0 1,-1 0-1,1 0 1,0-1-1,0 1 1,0-1-1,0 1 1,-1-1-1,1 0 1,3-1-1,4-5 43,1 1-1,-1-2 1,0 1-1,-1-1 0,9-10 1,22-29 129,-25 29-86,22-23 0,-36 41-104,0 0 0,1-1 0,-1 1 1,0 0-1,0-1 0,1 1 0,-1 0 0,0-1 0,1 1 1,-1 0-1,0 0 0,1-1 0,-1 1 0,1 0 0,-1 0 0,0 0 1,1-1-1,-1 1 0,1 0 0,-1 0 0,1 0 0,-1 0 0,0 0 1,1 0-1,-1 0 0,1 0 0,-1 0 0,1 0 0,-1 0 1,0 0-1,1 0 0,-1 1 0,1-1 0,-1 0 0,0 0 0,1 0 1,-1 0-1,1 1 0,-1-1 0,0 0 0,1 1 0,-1-1 0,0 0 1,1 1-1,-1-1 0,0 0 0,0 1 0,1-1 0,-1 0 1,0 1-1,0-1 0,0 1 0,0-1 0,1 0 0,-1 1 0,0-1 1,0 1-1,0-1 0,0 1 0,0-1 0,0 1 0,3 34 1,-3-29 1,0 34-13,3 33 27,-3-66-2,1 1-1,1-1 1,-1 0-1,1 0 0,1 0 1,-1 0-1,6 9 1,-8-14-7,1-1 1,0 0-1,0 1 0,0-1 1,0 0-1,1 0 1,-1 0-1,0 0 0,0 0 1,1 0-1,-1 0 1,0 0-1,1 0 0,-1 0 1,1-1-1,-1 1 1,1-1-1,0 1 0,-1-1 1,1 0-1,-1 1 1,1-1-1,0 0 0,-1 0 1,1 0-1,0 0 1,-1 0-1,1-1 0,-1 1 1,1 0-1,0-1 1,-1 1-1,1-1 0,-1 0 1,1 0-1,-1 1 1,0-1-1,3-2 0,4-2 46,1-1 0,-1 0 0,0-1 0,13-14 0,23-32 103,14-14-191,-57 66 21,0-1 0,1 1 0,-1 0 0,0 0 0,0 0 0,1 0-1,-1 0 1,1 0 0,-1 0 0,1 0 0,0 0 0,-1 1 0,1-1 0,0 1 0,-1-1 0,1 1 0,0 0 0,1 0 0,-1 0 1,-1 0-1,0 1 1,0-1 0,0 0 0,0 1 0,-1-1-1,1 1 1,0 0 0,0-1 0,0 1 0,0 0 0,0 0-1,-1-1 1,1 1 0,0 0 0,-1 0 0,1 0 0,-1 0-1,1 0 1,-1 0 0,1 1 0,2 8-184,0 1 1,-1-1-1,0 0 0,1 19 1,-1-13-289,-2-15 406,4 26-638,-4-27 690,0 1 0,0 0 0,0-1 0,0 1 1,0 0-1,0-1 0,0 1 0,1 0 0,-1-1 1,0 1-1,0 0 0,0-1 0,1 1 1,-1-1-1,0 1 0,1 0 0,-1-1 0,1 1 1,-1-1-1,1 1 0,-1-1 0,1 1 0,-1-1 1,1 0-1,-1 1 0,1-1 0,-1 0 0,1 1 1,1-1-1,10-12-484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15507,'21'-4'2249,"11"1"-1361,6-4-392,3-1 2241,-1 3-2761,1-1-312,-14 4 456,-7 2-256,-13 0-304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09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39 317 18244,'-9'21'1009,"-14"42"160,21-58-1047,1 0 0,0 0 0,0 0 0,0 0 0,1 0 0,0 0 0,0 0 0,0 0 0,1 0 1,0 6-1,-1-11-102,1 1 0,-1 0 1,0-1-1,0 1 1,0-1-1,1 1 0,-1 0 1,0-1-1,1 1 0,-1-1 1,0 1-1,1-1 0,-1 1 1,1-1-1,-1 0 1,1 1-1,-1-1 0,1 1 1,-1-1-1,1 0 0,-1 0 1,1 1-1,0-1 1,-1 0-1,1 0 0,-1 1 1,1-1-1,0 0 0,-1 0 1,1 0-1,0 0 0,-1 0 1,1 0-1,-1 0 1,1 0-1,0 0 0,-1-1 1,1 1-1,0 0 0,-1 0 1,1 0-1,-1-1 1,1 1-1,-1 0 0,2-1 1,22-16 66,-10 2-129,0 0 0,-1-1 1,0 0-1,-1-1 0,16-33 1,37-98-156,-65 148 197,10-26-13,0 0 0,-2 0 1,-1-1-1,4-33 0,-12 49 100,-4 13 37,-7 20 75,0 7 26,2 2 1,1-1 0,-5 41 0,10-50-219,2 1 0,1 0 0,0 0 0,2 0 0,5 37 0,-6-55-120,1 0 0,0 0 1,1 0-1,-1 0 0,1 0 0,-1 0 1,1-1-1,0 1 0,1 0 0,-1-1 0,1 0 1,-1 1-1,7 4 0,-7-6 61,-1-1 1,1 0-1,0 0 0,0 0 1,-1-1-1,1 1 0,0 0 1,0-1-1,0 1 0,0-1 1,0 0-1,0 0 0,0 0 1,0 0-1,0 0 0,0 0 1,0 0-1,0 0 0,0-1 1,0 1-1,0-1 0,0 0 0,0 1 1,-1-1-1,1 0 0,0 0 1,0 0-1,-1 0 0,1-1 1,-1 1-1,3-3 0,20-19-688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1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17156,'5'6'1418,"11"18"1385,-8-21-1716,-4-15-267,-4 10-760,0 0 0,0 0 0,-1 1 0,1-1 1,0 0-1,-1 0 0,0 1 0,1-1 1,-1 0-1,0 1 0,0-1 0,-2-2 0,2 3-4,0-1 1,0 1-1,0-1 0,1 0 0,-1 1 0,0-1 0,1 0 0,-1 1 1,1-1-1,-1-2 0,1 4-55,1-1 1,-1 1-1,0-1 0,0 1 1,0-1-1,1 1 0,-1-1 1,0 1-1,1-1 1,-1 1-1,0-1 0,1 1 1,-1-1-1,1 1 0,-1 0 1,1-1-1,-1 1 0,1 0 1,-1 0-1,1-1 1,-1 1-1,1 0 0,-1 0 1,1 0-1,-1-1 0,1 1 1,0 0-1,-1 0 0,1 0 1,-1 0-1,1 0 1,0 0-1,22 1-139,-21-1 124,3 1-36,-1-1 0,1 1 0,-1 0 1,1 0-1,-1 0 0,0 1 0,0-1 0,1 1 0,-1 0 0,0 1 0,-1-1 0,1 0 0,0 1 0,-1 0 0,1 0 0,3 5 1,-5-5 31,0 0 0,0 0 1,0 0-1,-1 0 1,1 0-1,-1 0 0,0 0 1,0 1-1,0-1 1,-1 0-1,1 1 0,-1-1 1,0 0-1,0 1 1,0-1-1,0 1 0,0-1 1,-1 1-1,1-1 0,-1 0 1,0 0-1,-2 4 1,2-4 37,0 0 30,0 1-1,0-1 1,0 1 0,-1-1-1,1 0 1,-1 0-1,0 1 1,0-1 0,0-1-1,0 1 1,0 0 0,-6 4-1,8-7-40,0 0 1,-1 0-1,1 0 0,0 0 1,-1 0-1,1 0 0,0 0 1,-1 0-1,1 0 0,0 0 1,0 0-1,-1 0 0,1-1 0,0 1 1,-1 0-1,1 0 0,0 0 1,0 0-1,-1-1 0,1 1 1,0 0-1,0 0 0,0-1 1,-1 1-1,1 0 0,0 0 0,0-1 1,0 1-1,0 0 0,0 0 1,-1-1-1,1 1 0,0 0 1,0-1-1,0 1 0,0 0 1,0-1-1,0 1 0,0 0 0,0 0 1,0-1-1,0 1 0,0 0 1,0-1-1,0 1 0,1-16 151,8-15-77,2 1 0,0 0 1,3 0-1,0 2 0,25-39 0,-15 26-50,-24 42-27,0 0-1,0 0 0,1 1 0,-1-1 0,0 0 0,0 0 1,1 0-1,-1 0 0,1 1 0,-1-1 0,1 0 0,-1 0 1,1 0-1,-1 0 0,1 0 0,0 0 0,0 0 1,0 0-1,-1-1 0,1 1 0,0 0 0,0 0 0,0-1 1,0 1-1,0-1 0,1 1 0,-1-1 0,0 1 0,0-1 1,0 1-1,0-1 0,0 0 0,1 0 0,-1 0 1,0 1-1,0-1 0,0-1 0,1 1 0,-1 0 0,0 0 1,2-1-1,7-2 27,0-1 0,1-1 1,11-7-1,-18 10-53,-1 0 0,0 0 0,1 0-1,-1-1 1,0 1 0,0-1 0,-1 0 0,1 0 0,0 0 0,-1 0 0,0-1-1,3-4 1,-5 7 16,0 1 0,0-1 0,0 0 0,0 1 0,0-1 1,0 0-1,0 1 0,-1-1 0,1 0 0,0 1 0,0-1 0,-1 1 0,1-1 0,0 0 0,-1 1 0,1-1 0,0 1 0,-1-1 0,1 1 0,-1-1 0,1 1 0,-1-1 0,1 1 0,-1 0 0,1-1 0,-1 1 0,0 0 0,1-1 0,-1 1 0,1 0 0,-1 0 0,0 0 0,1-1 0,-1 1 0,0 0 0,1 0 0,-1 0 0,0 0 0,0 0 0,-29-2 79,25 2-62,0 1-1,0-1 1,1 1 0,-1 0-1,0 1 1,1-1 0,-1 1-1,0 0 1,1 0 0,0 0-1,0 1 1,0-1-1,0 1 1,0 0 0,0 0-1,0 0 1,1 1 0,0 0-1,0-1 1,0 1 0,0 0-1,0 0 1,1 1 0,0-1-1,0 0 1,0 1 0,0-1-1,1 1 1,0 0 0,0-1-1,0 1 1,0 0-1,1 8 1,0 12-53,1-20-16,-1 1-1,1 0 1,-1 0 0,-1 0-1,1 0 1,-1-1 0,0 1-1,0 0 1,-1-1-1,0 1 1,0-1 0,0 1-1,-4 5 1,0 0-513,3-6-36,0 0 0,0 0 0,0-1 0,-1 1-1,1-1 1,-7 7 0,4-10-437,5-3 551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1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1 497 17580,'0'-2'301,"0"-1"1,1 0 0,0 0 0,0 0-1,0 1 1,0-1 0,0 0 0,0 1-1,1-1 1,-1 1 0,1 0 0,0-1-1,-1 1 1,5-3 0,34-30 972,-26 23-985,23-18 27,-17 15-247,-1-1 0,-1 0 0,30-37 0,-43 42 85,-11 10 6,-15 10 74,8 2-107,0 1 1,1 0-1,-20 25 0,26-30-62,0 1 1,1 1 0,0-1-1,0 1 1,1 0-1,0 0 1,1 0 0,-3 11-1,6-19-55,0 0-1,-1 0 1,1-1-1,0 1 1,0 0 0,0 0-1,0 0 1,0 0-1,0-1 1,0 1-1,0 0 1,0 0 0,1 0-1,-1 0 1,0-1-1,0 1 1,1 0-1,-1 0 1,1-1 0,-1 1-1,0 0 1,1-1-1,0 1 1,-1 0-1,1-1 1,-1 1-1,1-1 1,0 1 0,-1-1-1,1 1 1,0-1-1,-1 1 1,1-1-1,0 0 1,0 1 0,-1-1-1,1 0 1,0 0-1,0 1 1,0-1-1,0 0 1,-1 0 0,3 0-1,3 0 35,0 0-1,1-1 1,-1 0 0,10-2-1,-14 2-42,138-41 101,-109 30-212,1 1-1,0 2 1,1 1 0,0 1-1,37-1 1,-37 11-114,-19 5 295,-14-8-50,0 0 0,0 1 0,0-1 0,0 1 0,0-1 0,1 1 0,-1-1 0,0 1 1,0-1-1,0 1 0,0-1 0,0 1 0,-1-1 0,1 1 0,0-1 0,0 1 0,0-1 0,0 1 0,0-1 0,-1 1 0,1-1 0,0 0 0,0 1 1,-1-1-1,1 1 0,0-1 0,-1 0 0,1 1 0,-1-1 0,1 1 22,0-1 1,-1 1-1,1-1 1,0 0-1,-1 1 0,1-1 1,-1 0-1,1 1 0,0-1 1,-1 0-1,1 1 1,-1-1-1,1 0 0,-1 0 1,1 0-1,0 1 0,-1-1 1,1 0-1,-1 0 1,1 0-1,-1 0 0,1 0 1,-1 0-1,1 0 0,-1 0 1,1 0-1,-1 0 1,1 0-1,-2-1 0,-9-11 903,-2-21 45,-8-70-178,18 87-819,2 0-1,0 0 0,1 0 1,2-25-1,-1 39-62,-1-1 0,1 0 0,0 1 0,0-1 0,0 0 0,0 1 0,1-1 0,-1 1 0,1-1 0,-1 1 0,1 0 0,0 0 0,0 0 0,3-3 1,3-1-632,0 0 1,17-8-1,1-2 132,9-9-37,3-4-153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17628,'7'15'2728,"9"20"-1679,0 7-345,4 4-280,3-2 2184,-3 2-2160,7 13-127,3 0 7,2-2-16,-1-3-240,-3-3-176,-3-6-568,-3-2-313,-8-7-415,-5-3 1064,-11-8-264,-6-8-240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37 595 19604,'-7'-14'297,"1"-1"0,1 1-1,0-1 1,1 0 0,1-1 0,0 1 0,1 0-1,1-1 1,0 0 0,1 1 0,1-1-1,0 1 1,1-1 0,1 1 0,0 0-1,2 0 1,-1 0 0,14-28 0,-7 24-156,0 0 0,2 2 0,0-1 0,0 2 0,2 0 0,0 0 0,1 1 0,0 1 0,2 1 0,-1 0 0,1 2 0,23-12 0,-18 12-150,1 0 0,1 1 0,0 2 0,0 0 0,1 2 0,0 1 1,0 1-1,0 1 0,43 1 0,-59 2-11,-1 1 1,1 0-1,-1 0 1,1 1-1,-1 1 0,0-1 1,0 2-1,0-1 0,14 8 1,-19-9 10,0 1 0,-1 0 0,1 0 1,0 0-1,-1 0 0,0 1 0,1 0 1,-2-1-1,1 1 0,0 0 0,-1 0 1,1 0-1,-1 1 0,0-1 0,-1 1 1,1-1-1,-1 1 0,0-1 0,0 1 1,1 8-1,-3 6 5,0 1 0,0-1 0,-2 0 0,-1-1-1,0 1 1,-1 0 0,-9 22 0,0-1 34,14-38-34,-1 0 0,0 0 0,1 0 0,-1 0 0,1 0 0,0 0 0,0 1 0,0-1-1,0 0 1,0 0 0,0 0 0,0 0 0,1 0 0,-1 0 0,1 1 0,-1-1 0,2 2 0,1 0-6,-1-1 0,1 0 1,0 0-1,0 0 1,0-1-1,0 1 0,0-1 1,6 4-1,-4-3 9,21 14-64,0 1 0,-1 2 1,36 35-1,-55-49 76,-1 0 1,0 0-1,0 1 1,0-1-1,-1 1 1,0 0-1,-1 1 1,1-1-1,-1 1 1,0-1-1,-1 1 1,0 0-1,-1 0 1,1 0-1,-1 0 1,-1 0-1,1 0 1,-2 0-1,0 12 1,-3-2 168,-1 0 0,0 0 0,-1-1 0,-1 0 0,-1 0 0,-14 23 0,2-10 298,0 0 0,-34 35 0,40-49-270,-1-2 1,0 0 0,0-1 0,-1 0 0,-1-1-1,-27 14 1,37-23-190,-1 0 0,1 0-1,-1 0 1,0-1 0,0 0-1,0 0 1,0-1 0,-11 0 0,14-1-66,-1 0 0,1-1 0,-1 0 1,1 0-1,-1 0 0,1 0 1,0-1-1,0 0 0,-1 0 1,2-1-1,-1 1 0,0-1 0,-6-5 1,8 5-85,-1 1 1,1-1 0,0 0-1,1 0 1,-1-1 0,0 1-1,1 0 1,0-1-1,0 0 1,0 1 0,0-1-1,0 0 1,1 0-1,0 0 1,0 0 0,0 0-1,0-1 1,1 1 0,-1 0-1,1-5 1,1 1-48,0 0-1,0 0 1,0 1-1,1-1 1,1 0 0,-1 1-1,1-1 1,0 1 0,1 0-1,4-7 1,24-30-681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21501,'5'3'200,"-1"-1"1,0 1 0,0 0 0,0 0 0,0 0-1,0 0 1,-1 1 0,1-1 0,-1 1-1,0 0 1,5 8 0,0 4 128,14 32 0,-10-19 242,152 302 1935,-152-311-2086,-13-29 88,-18-33 45,-33-35-252,-4 1 0,-66-68-1,103 123-308,13 10-161,12 7-57,18 5-316,-16-1 305,8 0-215,0-2-1,1 0 0,-1-1 1,0 0-1,-1-1 0,1-1 1,-1-1-1,1 0 0,-2-1 1,1-1-1,23-16 0,15-11-588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 19092,'-5'10'417,"-8"16"632,1 1 0,-16 53 1,26-73-901,1 0 0,-1 1-1,1-1 1,0 0 0,1 0 0,0 1 0,0-1 0,1 0 0,-1 1 0,2-1 0,-1 0 0,1 0 0,0 0 0,0 0 0,1 0 0,0-1-1,4 8 1,-5-11-118,0 1 0,1-1 0,-1 0 0,1 0-1,0 0 1,0 0 0,0-1 0,0 1 0,0-1-1,0 1 1,1-1 0,-1 0 0,1-1 0,0 1-1,-1-1 1,1 1 0,0-1 0,0 0 0,0 0-1,0-1 1,0 1 0,0-1 0,0 0 0,0 0-1,0 0 1,0-1 0,0 1 0,0-1-1,0 0 1,-1 0 0,7-3 0,-2 1-24,-1-1 0,1 0 0,-1 0 0,0 0 0,-1-1 0,1 0 0,-1-1 0,0 1 0,0-1 0,0 0 0,-1-1 0,0 1 0,-1-1 0,7-12 0,-7 10 4,-1 0-1,0 0 0,-1 0 1,1-1-1,-2 1 0,0-1 1,0 0-1,0 1 0,-1-1 1,-1 0-1,0 1 1,0-1-1,-1 1 0,0-1 1,0 1-1,-1 0 0,-1 0 1,1 0-1,-1 0 0,-8-12 1,10 18-10,1 1 1,-1 0-1,0 0 1,0-1-1,0 1 1,0 0-1,0 1 1,0-1-1,0 0 1,0 1 0,-1-1-1,1 1 1,-1 0-1,1-1 1,-1 1-1,-5-1 1,6 2-2,1 0 0,-1 0 0,0 0-1,1 0 1,-1 1 0,0-1 0,1 0 0,-1 1 0,0-1 0,1 1 0,-1 0 0,1-1 0,-1 1 0,1 0 0,0 0 0,-1 0 0,1 0-1,0 0 1,-1 0 0,1 0 0,0 1 0,0-1 0,0 0 0,0 1 0,0-1 0,0 1 0,1-1 0,-2 3 0,0 3-1,-1-1 0,2 1 0,-1-1 0,1 1 0,0-1 0,0 1 0,1 0 0,0-1 1,0 1-1,1 0 0,-1-1 0,1 1 0,1 0 0,-1-1 0,1 1 0,1-1 0,4 11 0,-2-7-44,0-1 1,0 0-1,0 0 0,2 0 0,-1-1 0,1 1 0,0-1 0,0-1 0,1 0 0,14 10 0,-17-13-29,2-1-1,-1 1 1,0-1 0,1-1-1,-1 1 1,1-1 0,0 0-1,0-1 1,0 0 0,0 0 0,0 0-1,0-1 1,0 0 0,0 0-1,0-1 1,0 0 0,0 0-1,0 0 1,0-1 0,0 0-1,-1-1 1,1 1 0,-1-1 0,8-5-1,26-23-357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69 468 20276,'-9'10'637,"1"1"0,0 0-1,0 0 1,1 0-1,1 1 1,-6 13 0,9-18-533,1 0 0,0 0 0,1 1 0,0-1 1,0 0-1,0 1 0,1-1 0,0 1 0,1-1 0,-1 0 1,1 1-1,4 11 0,-1-2-102,2-1 0,0 0 1,0 0-1,2-1 0,0 0 0,0 0 1,13 16-1,-17-26-50,0-1 1,1 1-1,-1-1 1,1 0-1,0 0 1,0 0-1,0-1 1,0 0 0,1 0-1,6 3 1,-8-5-60,0 0 1,1 0-1,0 0 1,-1 0-1,1-1 1,-1 1-1,1-1 1,0-1-1,-1 1 1,1 0-1,0-1 1,-1 0-1,1 0 1,8-4-1,-6 2-212,-1 0 0,1-1-1,-1 0 1,0 0 0,0-1 0,0 0 0,-1 0-1,1 0 1,-1 0 0,0-1 0,-1 0 0,7-10-1,-3 3-62,-1-1 0,-1 1 1,0-1-1,-1-1 0,5-19 0,0-33-999</inkml:trace>
  <inkml:trace contextRef="#ctx0" brushRef="#br0" timeOffset="1">96 44 16868,'1'30'866,"1"1"1,1-1-1,2 0 1,1 0 0,2-1-1,0 0 1,14 30 0,-10-32-575,1-1 0,1 0 0,1-1 0,1 0 0,2-2 0,0 0 0,30 29 1,-41-45-257,1-1 0,-1 0 0,1 0 0,0 0 0,13 6 1,-19-11-22,0 0 0,1 0 0,-1 0 0,0 0 1,0 0-1,1-1 0,-1 0 0,0 1 0,1-1 1,-1 0-1,1 0 0,-1 0 0,0 0 0,1 0 0,-1-1 1,0 1-1,1-1 0,-1 0 0,0 1 0,0-1 1,0 0-1,1 0 0,-1 0 0,0-1 0,0 1 0,-1 0 1,1-1-1,3-2 0,1-4 41,0 1-1,-1-1 1,0 0-1,0-1 1,-1 1-1,0-1 1,-1 0-1,0 0 1,4-16-1,1-12 108,2-40 0,-9 64-126,5-50-865,-4 1 1,-9-119 0,4 158 395,-3 8-154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21333,'20'27'1976,"0"-3"-1488,0-10-736,0-5 448,3-9 104,-3-6-184,-1-7-376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18948,'0'23'1123,"0"-1"0,2 1-1,1-1 1,6 26 0,-7-41-1030,0 1 0,1-1 0,0 1-1,0-1 1,1 0 0,0-1 0,0 1 0,0 0-1,1-1 1,0 0 0,0 0 0,1-1-1,-1 1 1,1-1 0,10 6 0,-11-8-61,1 0 0,-1 0 0,1 0 0,-1-1 0,1 0-1,0 0 1,0-1 0,0 0 0,0 0 0,0 0 0,0-1 0,0 1 0,0-1 0,0-1 0,0 1 0,0-1 0,0 0 0,0-1 0,0 1 0,0-1-1,0-1 1,-1 1 0,1-1 0,7-4 0,-6 2 30,-1 1-1,0-2 1,0 1-1,0 0 1,0-1-1,-1 0 1,0-1-1,0 1 1,-1-1-1,1 0 1,-1 0-1,-1 0 1,0 0 0,0-1-1,0 1 1,-1-1-1,3-15 1,-4 12 56,0 1-1,-1-1 1,-2-20 0,2 28-94,0 0-1,-1-1 0,0 1 0,0 0 1,0 0-1,0-1 0,0 1 1,0 0-1,-1 0 0,0 0 0,0 0 1,1 1-1,-2-1 0,1 0 1,-3-2-1,4 4-22,1 1-1,-1-1 1,1 1 0,-1-1 0,1 1 0,-1 0-1,1-1 1,-1 1 0,1 0 0,-1 0 0,1-1-1,-1 1 1,0 0 0,1 0 0,-1 0 0,0 0-1,1 0 1,-1 0 0,0 0 0,1 0 0,-1 0-1,1 0 1,-1 0 0,0 0 0,1 0 0,-1 0-1,0 1 1,1-1 0,-1 0 0,1 0 0,-1 1-1,1-1 1,-1 0 0,1 1 0,-1-1 0,1 1 0,-1-1-1,1 1 1,-1-1 0,1 1 0,0-1 0,-1 1-1,1-1 1,0 1 0,-1-1 0,1 1 0,0-1-1,0 1 1,-1 0 0,1-1 0,0 1 0,0 0-1,0-1 1,0 1 0,0 0 0,-1 5-10,0 0 1,0 0-1,1 0 1,0 9-1,1-3 1,1-1 0,0 0 0,1 0 0,0 0 0,1 0 0,0-1 0,1 1 0,0-1 0,11 17-1,-13-23 14,0 0 0,1 0 0,-1 0-1,1 0 1,0 0 0,0-1 0,0 0-1,1 0 1,-1 0 0,7 3 0,-8-5 6,1 0 0,-1 0 0,1 0 0,-1 0-1,1-1 1,-1 1 0,1-1 0,0 0 0,-1 0 0,1 0 0,-1-1 0,1 1 0,-1-1 0,1 0 0,-1 0 0,6-2 0,-4 1 13,0-1 0,-1 1 0,1-1 0,-1 0 1,1 0-1,-1-1 0,0 1 0,0-1 0,-1 0 0,1 0 0,-1 0 1,0-1-1,4-6 0,-3 4 6,0-1 0,-1 0 0,0 0 0,0 0 0,-1-1 0,0 1 0,-1 0 1,1-11-1,-1 10-30,-1 1 0,0 0 0,0 0 0,-1 0 0,0 0 0,0 0 0,-1 1 0,0-1 0,0 0 0,-1 1 0,0-1 0,0 1 0,-1 0 0,0 0 0,0 0 0,-1 0 0,0 1 0,0 0 0,-8-8 0,9 11-49,1 1-1,-1 0 0,0 0 0,0 0 0,0 1 1,0-1-1,0 1 0,-7-1 0,9 1-33,1 1-1,0 0 1,0-1-1,-1 1 1,1 0-1,0 0 1,-1 0 0,1 0-1,0 0 1,0 0-1,-1 1 1,1-1-1,0 0 1,0 1-1,0-1 1,-1 1-1,1-1 1,0 1 0,0-1-1,0 1 1,0 0-1,0 0 1,0-1-1,0 1 1,0 0-1,0 0 1,0 0 0,1 0-1,-1 0 1,0 0-1,1 0 1,-2 3-1,2-4 56,0 0-1,0 1 0,0-1 0,-1 0 1,1 1-1,0-1 0,0 1 0,0-1 1,0 0-1,0 1 0,0-1 0,0 1 0,0-1 1,0 0-1,0 1 0,0-1 0,1 1 1,-1-1-1,0 0 0,0 1 0,0-1 1,0 1-1,1-1 0,-1 0 0,0 1 1,0-1-1,1 0 0,-1 0 0,0 1 1,1-1-1,-1 0 0,0 0 0,1 1 1,-1-1-1,0 0 0,1 0 0,-1 0 1,0 1-1,1-1 0,0 0 0,13 0-703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0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22389 0 0,'4'8'1304'0'0,"-2"-4"-658"0"0,-1-9 1769 0 0,1 4-2740 0 0,0-1 0 0 0,0 0 0 0 0,0 1 1 0 0,0-1-1 0 0,0 0 0 0 0,-1 0 0 0 0,1 0 1 0 0,0 0-1 0 0,-1 0 0 0 0,0 0 0 0 0,0 0 0 0 0,2-3 1 0 0,2-3-1365 0 0,21-27-607 0 0,-7 12 2033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18020,'0'1'73,"0"-1"0,0 0 1,0 1-1,0-1 0,0 1 1,0-1-1,0 1 0,0-1 0,0 0 1,0 1-1,0-1 0,0 1 0,1-1 1,-1 1-1,0-1 0,0 0 1,0 1-1,1-1 0,-1 1 0,0-1 1,0 0-1,1 1 0,-1-1 1,0 0-1,1 1 0,-1-1 0,0 0 1,1 0-1,-1 1 0,0-1 1,1 0-1,-1 0 0,1 0 0,-1 1 1,0-1-1,2 0 0,21-2 1264,25-16 257,-15 0-1000,1-2-1,-2-1 0,-1-1 0,45-43 0,-21 11-378,63-80 0,-107 124-241,-11 10 26,0 0-1,0 0 0,1 0 0,-1 0 0,0 0 0,0 0 1,0 1-1,0-1 0,0 0 0,1 0 0,-1 0 0,0 0 1,0 0-1,0 0 0,0 0 0,0 1 0,0-1 0,0 0 0,0 0 1,0 0-1,0 0 0,1 0 0,-1 1 0,0-1 0,0 0 1,0 0-1,0 0 0,0 0 0,0 1 0,0-1 0,0 0 1,0 0-1,0 0 0,0 0 0,0 1 0,-1-1 0,1 0 1,0 0-1,0 0 0,0 0 0,0 1 0,-9 30-62,5-18 53,-4 20-399,0 0-1,2 1 0,2 0 1,1 1-1,2-1 0,1 0 0,1 0 1,11 59-1,-8-76-246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 20868,'-14'28'1115,"0"0"167,-18 52 0,29-72-1074,1 1 0,0 1-1,0-1 1,1 0-1,0 0 1,1 0 0,0 1-1,0-1 1,1 0-1,3 13 1,-4-19-181,1 0-1,0-1 1,-1 1-1,1-1 1,0 1-1,0-1 1,1 0 0,-1 1-1,0-1 1,1 0-1,0 0 1,-1 0-1,1 0 1,0 0-1,0 0 1,0 0 0,0-1-1,0 1 1,0-1-1,1 1 1,-1-1-1,0 0 1,1 0-1,-1 0 1,1 0 0,-1 0-1,1-1 1,0 1-1,-1-1 1,1 0-1,4 1 1,-2-2-18,1 0 0,-1 1 0,0-2 0,0 1 0,1 0 0,-1-1 0,0 0 0,0-1 0,0 1 0,-1-1-1,1 0 1,-1 0 0,1 0 0,6-6 0,-3 0 1,0 0 0,-1-1 0,0 1-1,0-1 1,-1-1 0,0 1 0,-1-1-1,7-18 1,-9 21-40,-1-1 0,0 0 1,0 0-1,0 0 0,-1 0 0,-1 0 0,1 0 0,-2 0 1,1 0-1,-1 0 0,0 0 0,-3-8 0,3 14-2,0 0 1,0 0-1,0 0 0,0 1 0,-1-1 1,1 0-1,-1 1 0,0 0 0,0-1 1,0 1-1,0 0 0,0 0 0,-4-3 0,5 4 5,0 0 0,-1 0 0,1 1 0,-1-1 0,1 1 0,-1-1 0,1 1 0,-1 0 0,1-1 0,-1 1 0,1 0 0,-1 0-1,1 0 1,-1 0 0,0 1 0,1-1 0,-1 0 0,1 1 0,-1-1 0,1 1 0,-1-1 0,1 1 0,0 0 0,-1-1 0,1 1-1,0 0 1,-2 1 0,-1 2-138,0-1-1,1 1 0,-1 0 0,1 0 1,0 1-1,0-1 0,0 0 0,1 1 1,-4 8-1,5-11 70,0 1 1,1-1-1,-1 1 0,0-1 0,1 1 1,0-1-1,0 1 0,-1 0 1,2 4-1,-1-6 71,0 0 0,1 0 1,-1 0-1,0 1 0,1-1 0,-1 0 0,1 0 1,-1 0-1,1 0 0,0 0 0,-1 0 1,1 0-1,0 0 0,0 0 0,0-1 1,0 1-1,0 0 0,0 0 0,0-1 0,0 1 1,1 0-1,18 2-483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177 107 18948,'-5'0'238,"1"0"0,0 0 0,0 0 0,0 1 0,-1-1 0,1 1 1,0 1-1,0-1 0,0 0 0,0 1 0,1 0 0,-1 0 0,0 0 0,1 0 0,-1 1 0,1-1 0,-4 4 0,-4 4 491,1 0 0,0 1 1,-14 19-1,16-20-338,1 1 1,1 0 0,-8 19-1,11-24-299,1 0-1,0 0 0,1 0 1,0 0-1,0 0 1,0 0-1,0 0 0,1 0 1,0 8-1,0-12-80,0-1-1,0 0 0,1 0 1,-1 0-1,0 0 1,0 1-1,1-1 0,-1 0 1,1 0-1,-1 0 1,1 0-1,-1 0 0,1 0 1,-1 0-1,1 0 1,0 0-1,0 0 0,-1 0 1,1-1-1,0 1 1,0 0-1,0 0 1,0-1-1,0 1 0,0-1 1,0 1-1,0-1 1,0 1-1,0-1 0,1 0 1,-1 1-1,0-1 1,0 0-1,0 0 0,0 0 1,0 0-1,1 0 1,-1 0-1,0 0 0,0 0 1,0-1-1,0 1 1,1 0-1,-1-1 0,1 0 1,6-2-49,0 0 1,0-1-1,0 0 0,11-8 1,38-31-750,-43 30 222,1 2 0,0 0 0,28-15 0,-42 25 496,1 0 0,-1 1 1,1-1-1,-1 1 0,1-1 1,0 1-1,-1-1 0,1 1 1,0 0-1,0 0 0,-1-1 1,1 1-1,0 1 0,-1-1 1,1 0-1,2 1 1,-2-1 39,-1 1 1,0 0-1,0-1 1,0 1-1,-1 0 1,1-1 0,0 1-1,0 0 1,0 0-1,0 0 1,-1 0 0,1 0-1,0 0 1,-1 0-1,1 0 1,-1 0-1,1 0 1,0 2 0,0 3 81,0 1 1,0-1 0,0 1-1,-1-1 1,0 1 0,-2 12 0,0 7 599,-2 0 0,-1-1 0,-1 1 1,-1-1-1,-14 31 0,21-54-631,-1 0 0,0 0 1,0 0-1,-1 0 0,1 0 0,0 0 0,-1 0 0,1-1 1,-1 1-1,1-1 0,-1 1 0,-3 1 0,5-2-51,-1-1 0,1 0 0,0 0 0,-1 0 0,1 0 1,-1 0-1,1 0 0,-1 0 0,1 1 0,-1-1 0,1-1 0,-1 1 0,1 0 0,0 0 0,-1 0 0,1 0 0,-1 0 0,1 0 0,-1 0 0,1-1 0,0 1 1,-1 0-1,0-1 0,0 0-77,0 0 0,0 0 0,0 0 0,0 0 0,0-1 0,1 1 0,-1 0 0,0 0 0,1-1 0,-1 1 0,0-2 0,-1-5-81,0 0 0,0-1 0,1 1 0,0 0 0,1-16-1,2-19-580</inkml:trace>
  <inkml:trace contextRef="#ctx0" brushRef="#br0" timeOffset="1">372 1 20652,'-3'2'268,"-22"24"2203,-22 27-1,41-45-2294,0 0 0,1 0 1,0 0-1,0 1 0,1-1 0,0 1 0,0 0 0,-3 18 0,7-26-177,-1 0-1,1 0 1,0 0 0,0 0-1,0 0 1,0 0 0,0 0 0,0 0-1,0 0 1,0 0 0,1 0-1,-1 0 1,0 0 0,1 0 0,-1 0-1,0 0 1,1-1 0,-1 1 0,1 0-1,-1 0 1,1 0 0,0-1-1,-1 1 1,1 0 0,0-1 0,0 1-1,-1 0 1,1-1 0,0 1-1,0-1 1,0 1 0,0-1 0,0 0-1,0 1 1,-1-1 0,1 0-1,0 1 1,0-1 0,0 0 0,0 0-1,0 0 1,0 0 0,0 0-1,0 0 1,0 0 0,2-1 0,7 0-95,-1 0 1,1-1 0,17-5 0,-18 5-19,42-12-334,36-9-518,-77 21 799,0 0 0,0 1 1,0 0-1,0 1 0,0 1 0,15 1 0,-24-2 166,0 0 1,0 0-1,1 1 0,-1-1 1,0 0-1,0 1 0,0-1 0,0 0 1,0 1-1,0-1 0,-1 1 1,1-1-1,0 1 0,0 0 0,0-1 1,0 1-1,-1 0 0,1 0 1,0 0-1,-1-1 0,1 1 0,0 0 1,-1 0-1,1 0 0,0 2 1,-1-2 26,0 1 1,0 0 0,0 0 0,0 0 0,0 0 0,-1-1 0,1 1 0,0 0-1,-1 0 1,1 0 0,-1-1 0,0 1 0,-1 2 0,-4 6 263,0-1 1,-1 0-1,-12 14 0,18-21-238,-15 14 829,-33 30-1,43-41-714,-1 0 0,0-1-1,0 0 1,0 0 0,0 0 0,0-1-1,-1 0 1,-14 4 0,20-7-222,0 1 0,0-1 1,0 0-1,0 1 0,1-1 0,-1 0 0,0 0 1,0-1-1,0 1 0,0 0 0,0 0 1,1-1-1,-1 0 0,0 1 0,0-1 1,1 0-1,-1 1 0,0-1 0,1 0 0,-1 0 1,1-1-1,-1 1 0,1 0 0,0 0 1,-1-1-1,1 1 0,0-1 0,0 1 0,0-1 1,0 1-1,-1-4 0,1 2-150,0 1 0,1-1 1,-1 0-1,1 1 0,-1-1 0,1 0 0,0 0 1,0 1-1,1-1 0,-1 0 0,0 0 0,1 1 1,0-1-1,-1 0 0,1 1 0,0-1 0,0 1 1,1-1-1,-1 1 0,3-4 0,13-12-825,4 1-128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0:5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49 386 15907,'5'-3'516,"-1"0"-1,1 0 1,-1-1 0,0 0-1,0 0 1,-1 0-1,1 0 1,-1 0-1,0-1 1,0 1-1,-1-1 1,5-9-1,-6 12-333,0-1-1,0 0 0,-1 1 0,1-1 1,-1 0-1,1 0 0,-1 1 0,0-1 1,0 0-1,0 0 0,0 0 0,0 1 1,-1-1-1,1 0 0,-1 0 0,0 1 1,0-1-1,0 0 0,0 1 0,0-1 1,-1 1-1,1-1 0,-1 1 0,0 0 1,1 0-1,-4-3 0,4 4-165,0 0 0,0 0 0,0 0 0,-1 0 0,1 0 0,0 1 0,-1-1 0,1 0 0,-1 1 0,1-1 0,-1 1 0,1-1 0,-1 1 0,1-1 0,-1 1-1,1 0 1,-1 0 0,1 0 0,-1 0 0,1 0 0,-1 0 0,1 1 0,-1-1 0,1 0 0,-1 1 0,1-1 0,-1 1 0,1 0 0,-1-1 0,1 1 0,0 0 0,-1 0 0,1 0 0,0 0 0,0 0 0,0 0-1,0 0 1,0 0 0,0 0 0,-1 3 0,-2 0-17,1 0 0,0 1 0,0-1 0,1 1 0,-1 0 0,1 0 0,0 0 0,1 0 0,-1 0 0,-1 9 0,3-10-3,0 0 0,0 0-1,0 0 1,0-1 0,0 1 0,1 0 0,0 0 0,0-1-1,0 1 1,0 0 0,0-1 0,1 1 0,-1-1 0,1 0-1,0 1 1,0-1 0,1 0 0,4 5 0,-4-5-1,1 0 0,0 0 0,0-1 0,0 1 0,0-1 0,0 0 0,1 0 0,-1 0-1,1-1 1,-1 1 0,1-1 0,0 0 0,0-1 0,8 1 0,0-1-28,0-1-1,0-1 0,0 0 0,0 0 1,0-2-1,0 1 0,-1-2 0,0 1 1,1-2-1,-2 0 0,1 0 0,-1-1 0,0 0 1,0-1-1,16-16 0,-25 22 48,1-1 0,-1 1 0,1-1 0,-1 0 0,0 0 0,0 0 0,-1 0 0,1 0 0,0 0 0,-1 0 0,0-1 0,0 1 0,0 0 0,0-1-1,0 1 1,0-6 0,-2 5 38,1 1 0,-1 0 0,1 0-1,-1 0 1,0 0 0,0 0 0,-1 0-1,1 1 1,0-1 0,-1 0 0,0 1-1,1-1 1,-1 1 0,0-1 0,-1 1-1,1 0 1,0 0 0,-4-3-1,-14-8 388,-1 0-1,0 2 1,0 0-1,-1 2 1,-39-13-1,29 11-128,31 11-307,1 0-1,0 0 1,0 0 0,0 0 0,0 0-1,-1 0 1,1-1 0,0 1-1,0 0 1,0 0 0,0 0-1,0 0 1,0 0 0,-1-1-1,1 1 1,0 0 0,0 0 0,0 0-1,0 0 1,0-1 0,0 1-1,0 0 1,0 0 0,0 0-1,0-1 1,0 1 0,0 0-1,0 0 1,0 0 0,0 0-1,0-1 1,0 1 0,0 0 0,0 0-1,0 0 1,0-1 0,0 1-1,0 0 1,0 0 0,0 0-1,0 0 1,1-1 0,-1 1-1,0 0 1,0 0 0,0 0-1,0 0 1,0 0 0,0-1 0,1 1-1,-1 0 1,0 0 0,0 0-1,0 0 1,1 0 0,-1 0-1,0 0 1,0 0 0,0 0-1,0 0 1,1 0 0,7-3-38,-1 0 0,1 1 0,14-2 0,13-3-380,-12 0 202,1-2-1,-1 0 1,-1-1-1,36-23 1,1-4-114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1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275 124 19708,'-1'-6'460,"0"1"-166,0 0 0,0-1 0,0 1 0,-1 0 0,0 0 0,-4-8 0,5 12-222,0-1 0,-1 1 0,1-1 0,0 1 0,-1 0-1,1 0 1,-1 0 0,0 0 0,1 0 0,-1 0 0,0 0-1,1 0 1,-1 0 0,0 1 0,0-1 0,0 1-1,0 0 1,0-1 0,1 1 0,-1 0 0,0 0 0,-4 1-1,-3 0 14,0 0 0,1 1-1,-1 0 1,0 1 0,1 0-1,-1 0 1,1 1 0,0 0-1,0 1 1,1 0 0,-1 0-1,1 0 1,0 1 0,0 0-1,-6 7 1,4-3-72,-1 1 0,1 0-1,1 0 1,0 1 0,1 0 0,0 0 0,1 1-1,-9 26 1,14-36-15,0 1-1,0-1 1,0 0-1,1 1 1,0-1-1,-1 1 1,2-1-1,-1 1 1,0-1-1,0 1 1,2 5-1,-1-8 1,-1 0-1,1 0 0,0 0 0,-1 0 0,1 0 0,0-1 1,-1 1-1,1 0 0,0 0 0,0 0 0,0-1 0,0 1 1,0 0-1,0-1 0,0 1 0,0-1 0,0 1 0,0-1 1,0 1-1,0-1 0,0 0 0,0 0 0,1 1 0,-1-1 1,0 0-1,0 0 0,0 0 0,0 0 0,0 0 0,1-1 1,-1 1-1,0 0 0,0-1 0,0 1 0,0 0 0,0-1 1,1 0-1,9-3-40,-1-1 1,0 0-1,-1-1 1,1 0-1,-1 0 1,12-12-1,-11 9-20,0 1-1,1 0 1,1 1-1,14-8 1,-24 15 51,0-1 0,1 0 0,-1 0 0,0 1 0,0-1 1,1 1-1,-1-1 0,0 1 0,0 0 0,1 0 0,-1 0 0,0 0 0,1 1 0,-1-1 0,0 1 0,0-1 1,1 1-1,-1 0 0,0 0 0,0 0 0,0 0 0,0 0 0,0 0 0,0 0 0,0 1 0,-1-1 1,1 1-1,0-1 0,-1 1 0,1 0 0,-1 0 0,0 0 0,1-1 0,-1 1 0,1 4 0,4 6-21,0 1 0,-1 0 0,-1 1-1,5 21 1,-9-33 32,10 44 99,-2 1 1,-3 0-1,-1 0 0,-2 0 1,-3 0-1,-1 0 0,-11 55 1,12-94-8,-1 1-1,0-1 1,-1 0 0,0 0 0,-5 12 0,8-20-81,-1 1-1,1-1 1,0 1-1,0-1 1,0 1 0,0-1-1,-1 1 1,1-1-1,0 1 1,0-1 0,-1 0-1,1 1 1,0-1-1,-1 1 1,1-1 0,0 0-1,-1 1 1,1-1-1,-1 0 1,1 1 0,0-1-1,-1 0 1,1 0-1,-1 0 1,1 1 0,-1-1-1,1 0 1,-1 0-1,1 0 1,-1 0 0,1 0-1,-1 0 1,1 0-1,-1 0 1,1 0 0,-1 0-1,1 0 1,-1 0-1,1 0 1,-1-1-1,0 1 1,0-1 5,0-1 1,0 1-1,0-1 1,0 0-1,0 1 0,0-1 1,0 0-1,1 0 0,-1 1 1,0-1-1,1 0 0,-1-2 1,-4-39-56,1 1 0,1-1 1,3 0-1,2 0 0,9-55 0,-8 70-28,2 1-1,1-1 1,1 1-1,15-36 1,-19 55 17,1 0 1,0 0-1,1 1 0,0 0 1,0-1-1,1 2 1,11-12-1,-13 14-4,1 1 0,-1 0 0,1 0 0,0 0 0,-1 0 0,1 1 0,0 0 0,1 0 0,-1 0 0,0 1 0,0 0 0,1 0 0,9-1-1,-12 2 14,0 0 0,1 0 0,-1 0 0,1 0 0,-1 1 0,0-1 0,1 1 0,-1 0 0,0 0 0,1 0 0,-1 0 0,0 1 0,0-1-1,0 1 1,0 0 0,0 0 0,-1 0 0,1 0 0,0 0 0,-1 1 0,0-1 0,1 1 0,-1 0 0,0-1 0,-1 1 0,1 0-1,1 4 1,1 2 0,-1 0 1,0 1-1,-1 0 0,0 0 0,0 0 0,-1 0 0,0 19 0,1-16 227,3-26 21,4-28 167,-5 18-38,-1 0 0,-2 0 1,0 0-1,-1-1 0,-2 1 0,0 0 0,-1 0 0,-8-25 1,11 48-331,0-1 0,0 1 0,0 0 0,0 0 0,0 0 0,0-1 0,0 1 0,0 0 1,0 0-1,0-1 0,0 1 0,0 0 0,0 0 0,0 0 0,0-1 0,1 1 0,-1 0 0,0 0 1,0 0-1,0-1 0,0 1 0,0 0 0,0 0 0,1 0 0,-1 0 0,0 0 0,0-1 0,0 1 0,0 0 1,1 0-1,-1 0 0,0 0 0,0 0 0,0 0 0,1 0 0,-1 0 0,0 0 0,0 0 0,0-1 1,1 1-1,-1 0 0,12 0-31,-11 0 34,16 1-190,0-2 1,0 0-1,-1-1 0,1 0 1,0-1-1,-1-1 1,1-1-1,-1 0 0,0-1 1,-1-1-1,22-12 1,6-13-189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1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117 330 17540,'0'-1'74,"0"1"-1,0-1 1,1 1 0,-1-1 0,0 0 0,0 1-1,0-1 1,0 0 0,0 0 0,0 1 0,0-1 0,0 0-1,0 1 1,0-1 0,0 0 0,-1 1 0,1-1-1,0 1 1,0-1 0,-1 0 0,1 1 0,0-1 0,-1 1-1,1-1 1,0 0 0,-1 1 0,1-1 0,-1 1-1,1 0 1,-1-1 0,1 1 0,-1-1 0,0 1-1,1 0 1,-1-1 0,1 1 0,-1 0 0,0 0 0,1-1-1,-1 1 1,0 0 0,1 0 0,-1 0 0,0 0-1,1 0 1,-1 0 0,-1 0 0,0 0 14,0 1 1,0-1-1,-1 1 0,1-1 0,0 1 1,0 0-1,0 0 0,0 0 1,1 0-1,-1 0 0,0 0 1,0 1-1,1-1 0,-3 3 0,-5 7 10,1 1-1,1 0 1,0 0-1,0 1 0,-7 20 1,11-24-66,-1 2 1,1-1-1,1 0 1,0 0-1,1 1 0,0-1 1,0 1-1,1 10 1,0-20-29,0 0 1,0 0-1,0 0 1,0 0-1,0 0 1,1 0-1,-1 0 1,0-1-1,0 1 1,1 0-1,-1 0 1,0 0-1,1 0 1,-1-1-1,1 1 1,-1 0-1,1 0 1,-1-1-1,1 1 1,0-1-1,-1 1 1,1 0-1,0-1 0,-1 1 1,1-1-1,0 1 1,0-1-1,1 1 1,0-1 0,-1 0 0,1 0 0,0 0 0,-1 0 1,1-1-1,0 1 0,-1 0 0,1-1 0,-1 0 0,1 1 0,0-1 1,-1 0-1,3-1 0,4-4 3,0 0-1,0 0 1,13-13 0,3-12-12,0 0 0,-2-1-1,21-43 1,-26 46-6,-17 28 9,0 1-1,1-1 1,-1 0-1,0 1 0,1-1 1,-1 0-1,1 1 1,-1-1-1,1 1 0,-1-1 1,1 1-1,-1-1 1,1 1-1,-1-1 0,1 1 1,-1 0-1,1-1 1,1 1-1,2 8-44,-4 23-14,-6 39 156,-2 64 402,8-112-424,1 1 1,2-1-1,0 1 1,6 22-1,3-3 18,-3-15-101,-2 1 0,-1 0-1,-1 0 1,2 44-1,-7-58-5,0 29-19,0-41 33,-1 0-1,1 0 1,0 1-1,0-1 1,-1 0-1,0 0 1,1 0 0,-1 0-1,0 0 1,0 0-1,0-1 1,0 1-1,0 0 1,0 0 0,-2 1-1,2-3 2,1 1 0,0-1 0,0 0 0,0 0-1,-1 0 1,1 0 0,0 0 0,0 0 0,0 0 0,-1 0-1,1 0 1,0 0 0,0 0 0,-1 0 0,1 0 0,0 0 0,0 0-1,0 0 1,-1 0 0,1 0 0,0 0 0,0-1 0,0 1-1,-1 0 1,1 0 0,0 0 0,0 0 0,0 0 0,0 0 0,-1-1-1,1 1 1,0 0 0,0 0 0,0 0 0,0 0 0,0-1-1,0 1 1,0 0 0,-1 0 0,1 0 0,0-1 0,0 1 0,0 0-1,0 0 1,0-1 0,0 1 0,0 0 0,0 0 0,0 0-1,0-1 1,0 1 0,-2-16 2,2 15-2,-1-72 7,2-1 1,16-94 0,-13 128-7,7-54 6,3 0 1,5 1 0,41-121-1,-58 207-7,4-9-9,0 1 1,9-17 0,-13 29 6,-1 0 0,1 1 0,0-1 0,0 0 0,0 1 0,0-1 0,0 1 0,1-1 0,-1 1 0,1 0 0,-1 0 0,1 0 0,0 1 0,0-1 0,0 0 0,0 1 0,4-2 0,-6 3 0,1 0 0,0 0 0,-1 0 0,1 1 0,-1-1 0,1 0 0,-1 0 1,1 1-1,-1-1 0,0 1 0,1 0 0,-1-1 0,1 1 0,-1 0 0,0 0 0,0 0 0,0-1 0,1 1 1,-1 1-1,0-1 0,0 0 0,0 0 0,0 0 0,0 0 0,-1 1 0,1-1 0,0 2 0,3 4-6,-1 0-1,0 0 0,0 0 0,1 8 1,2 18 32,-1 0 1,-2 1-1,-1 0 1,-3 40-1,1-26 59,0-45-81,0-1 0,0 0 0,0 0 0,0 0 0,0 0 0,1 0 0,-1 0 0,1 0-1,-1 0 1,1 0 0,0 0 0,1 2 0,-1-4-11,-1 1-1,1 0 0,0-1 0,0 1 1,0 0-1,0-1 0,0 1 1,0-1-1,0 0 0,0 1 0,0-1 1,0 0-1,0 1 0,0-1 1,0 0-1,0 0 0,0 0 0,0 0 1,0 0-1,0 0 0,1 0 1,-1-1-1,0 1 0,1-1 0,7 0-99,1-1 0,-1 1-1,1 1 1,0-1-1,-1 2 1,1-1-1,0 2 1,-1-1-1,12 4 1,-17-4 90,-1 1 0,1-1 0,0 1 1,-1 0-1,1 0 0,-1 0 0,0 0 0,0 1 0,0-1 1,0 1-1,0 0 0,0 0 0,-1 0 0,1 0 0,-1 0 1,0 1-1,0-1 0,0 1 0,-1-1 0,1 1 0,-1 0 0,0 0 1,0 0-1,0-1 0,0 6 0,-1-3 104,0 0 0,0 0 0,-1 1 0,1-1 0,-2 0 0,1 0 0,-1 0 0,1-1 0,-2 1 0,1 0 0,-1-1-1,0 1 1,-5 8 0,2-6 134,0 1 0,-1-1-1,0 0 1,0-1-1,0 0 1,-1 0 0,-11 8-1,14-13-189,1 1 1,-1-1-1,1 0 0,-1 0 1,0 0-1,0-1 0,1 0 1,-1 0-1,0 0 0,0 0 1,-1-1-1,-6 0 0,10 0-88,-1-1 0,1 1-1,0 0 1,-1-1 0,1 0-1,0 1 1,-1-1 0,1 0-1,0 0 1,0 0 0,-1-1-1,1 1 1,0 0 0,0-1-1,1 0 1,-1 1 0,0-1-1,0 0 1,1 0 0,-1 0-1,1 0 1,0 0-1,0 0 1,-1 0 0,1 0-1,1-1 1,-2-2 0,-2-15-524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1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41 215 15659,'0'2'122,"1"0"-1,-1 0 1,1 0-1,-1 1 1,1-1 0,0 0-1,0 0 1,0 0-1,0 0 1,0 0-1,0 0 1,1 0-1,-1-1 1,1 1-1,-1 0 1,1-1-1,-1 1 1,1-1-1,0 1 1,0-1-1,0 0 1,0 0 0,0 0-1,0 0 1,0 0-1,0 0 1,0-1-1,1 1 1,-1-1-1,0 0 1,0 1-1,1-1 1,-1 0-1,0 0 1,0 0-1,1-1 1,-1 1-1,0 0 1,0-1 0,0 1-1,1-1 1,-1 0-1,0 0 1,0 0-1,0 0 1,0 0-1,0 0 1,-1-1-1,1 1 1,0-1-1,0 1 1,-1-1-1,1 0 1,1-3-1,3-2 29,-1-1-1,-1 0 1,1 0-1,-1-1 0,-1 1 1,0-1-1,0 0 0,0 1 1,-1-1-1,-1-1 0,2-16 1,-3 21-84,1 0-1,-1 0 1,-1 0 0,1-1 0,-1 1 0,1 0 0,-1 0 0,-1 0 0,1 0-1,-1 0 1,0 1 0,0-1 0,0 0 0,-1 1 0,0 0 0,1-1 0,-2 1-1,1 0 1,0 0 0,-1 1 0,0-1 0,-4-3 0,6 6-36,0-1 0,-1 1 0,1 0 0,0 0 0,0 0 0,-1 1 0,1-1 1,0 0-1,-1 1 0,1 0 0,-1-1 0,1 1 0,0 0 0,-1 0 0,1 0 0,-1 1 0,1-1 1,-5 2-1,4-1-6,-1 1 0,1-1 0,-1 1 0,1 0 0,0 0 0,0 1 0,0-1 0,0 1 0,0-1 0,-4 7 0,1-2-19,1 0 1,1 0-1,-1 0 1,2 1-1,-1-1 1,1 1-1,0 0 1,0 0-1,-3 17 1,6-20-12,-1 0 0,1 0 0,0 0 1,0 0-1,1 0 0,0-1 0,-1 1 1,2 0-1,-1 0 0,0 0 0,1-1 1,0 1-1,0-1 0,5 7 0,-6-8 3,1-1-1,0 0 0,0 0 0,0-1 1,0 1-1,0 0 0,0-1 1,0 1-1,1-1 0,-1 0 0,1 0 1,-1 0-1,1 0 0,-1 0 0,1 0 1,-1-1-1,1 1 0,0-1 0,0 0 1,-1 0-1,1 0 0,0 0 1,-1 0-1,1 0 0,0-1 0,-1 0 1,6-1-1,8-4-17,0-1 0,-1-1 1,1 0-1,-2-1 0,1-1 0,-1 0 0,13-13 1,-7 7 4,0 1 0,30-17 1,-48 31 14,0 0 0,1-1 0,-1 1 0,0 0 0,0 0 0,1 1 1,-1-1-1,0 0 0,1 1 0,-1-1 0,1 1 0,-1 0 0,0 0 0,1 0 1,-1 0-1,1 0 0,-1 0 0,1 1 0,-1-1 0,0 1 0,1 0 1,-1 0-1,0 0 0,1 0 0,-1 0 0,0 0 0,0 0 0,0 1 0,0-1 1,0 1-1,0 0 0,-1-1 0,1 1 0,-1 0 0,1 0 0,-1 0 1,1 0-1,-1 0 0,1 3 0,8 15-1,-6-12 3,0 0 0,0 0 0,1-1 1,0 1-1,6 7 0,-10-14-1,0 0 0,0 0 0,1 0-1,-1 0 1,0 0 0,0 0 0,1-1 0,-1 1 0,0 0-1,1-1 1,-1 1 0,1-1 0,-1 1 0,0-1-1,1 1 1,0-1 0,-1 0 0,1 0 0,-1 0 0,1 0-1,-1 0 1,1 0 0,-1 0 0,1-1 0,-1 1-1,1-1 1,-1 1 0,1-1 0,-1 1 0,0-1 0,1 0-1,-1 1 1,0-1 0,0 0 0,2-1 0,10-10 3,0 0 1,0 0 0,-2-1 0,14-19 0,-16 19-21,1 1 1,0 0 0,1 1 0,0 0-1,1 0 1,14-9 0,-24 19-3,0 0-1,0 0 1,0 0 0,0 0 0,1 0 0,-1 0-1,0 1 1,0-1 0,1 1 0,-1 0-1,1-1 1,-1 1 0,0 0 0,1 0-1,-1 1 1,0-1 0,1 0 0,-1 1 0,0 0-1,1-1 1,-1 1 0,0 0 0,0 0-1,0 0 1,1 0 0,-1 1 0,-1-1-1,1 0 1,0 1 0,0 0 0,0-1 0,-1 1-1,2 2 1,1 0-47,-1 0-1,0 1 0,0-1 1,-1 1-1,1-1 1,-1 1-1,0 0 1,-1 0-1,1 0 0,-1 0 1,0 0-1,0 0 1,0 0-1,-1 8 1,0-12 63,0-1 1,0 1 0,0-1 0,0 1-1,0-1 1,-1 1 0,1-1 0,0 1-1,0-1 1,-1 1 0,1-1 0,0 1-1,-1-1 1,1 0 0,0 1 0,-1-1-1,1 1 1,-1-1 0,1 0 0,0 0-1,-1 1 1,1-1 0,-1 0 0,1 0-1,-1 1 1,1-1 0,-1 0 0,0 0-1,1 0 1,-1 0 0,1 0 0,-1 0-1,1 0 1,-1 0 0,1 0 0,-1 0-1,1 0 1,-1 0 0,1 0 0,-1 0-1,1 0 1,-1-1 0,0 1 0,1 0-1,0 0 1,-1-1 0,0 1 0,-23-11-176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1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96 17836,'-2'-5'365,"-1"-5"151,-1 0 1,0 0-1,-10-16 1,12 23-406,0 0 1,0 1-1,0-1 1,-1 1-1,1 0 1,0 0-1,-1 0 1,1 0-1,-1 0 1,0 0 0,0 1-1,0-1 1,0 1-1,0 0 1,0 0-1,0 0 1,-5-1-1,1 2-18,1 0-1,-1 0 1,0 0 0,0 1-1,0 0 1,1 1 0,-1-1-1,1 1 1,-1 1 0,1-1 0,-1 1-1,1 0 1,0 0 0,1 1-1,-11 7 1,-3 5 10,0 1-1,-33 35 1,46-44-88,-12 11 34,-22 34-1,36-48-43,1 0 0,0 0 0,0 1 0,1-1 0,-1 1 0,1 0 0,0 0 0,1 0-1,-1 0 1,1 0 0,0 0 0,0 9 0,2-13-4,-1 0-1,0 1 0,1-1 1,-1 0-1,1 0 0,0 0 1,0 0-1,0 1 1,0-1-1,0-1 0,0 1 1,0 0-1,1 0 0,-1 0 1,1 0-1,1 1 0,1 0-3,0 0-1,0-1 1,-1 1-1,1-1 1,1 0-1,-1 0 0,8 2 1,5 0-28,1-1 1,0 0-1,23 0 1,-29-2 5,39 1-74,-28-2-9,0 1 1,0 1-1,41 10 0,-62-12 101,1 1 0,-1-1 0,0 1 0,1 0 0,-1 0 0,0 0 0,1 0 0,-1 0 0,0 1 0,0-1 0,0 1 0,0-1 0,-1 1-1,1 0 1,0 0 0,0 0 0,-1 0 0,0 0 0,1 0 0,-1 0 0,0 0 0,0 0 0,0 1 0,0-1 0,0 0 0,-1 1 0,1-1 0,-1 1 0,1-1-1,-1 1 1,0-1 0,0 1 0,0-1 0,0 1 0,-1-1 0,1 1 0,-1-1 0,1 0 0,-2 4 0,-2 4 124,0 0 0,-1 0 0,0-1 0,-1 0 0,1 0 0,-2 0 0,-12 14 0,11-15 29,1-1-1,-1-1 1,0 0 0,-1 0-1,1 0 1,-1-1 0,-1 0 0,-15 5-1,22-8-180,-1-1-1,1 0 0,0 0 0,-1 0 0,1 0 1,-1-1-1,0 1 0,1-1 0,-1 0 0,1 0 1,-1 0-1,0-1 0,1 1 0,-1-1 0,1 0 1,-1 0-1,1 0 0,0 0 0,-1-1 1,1 1-1,0-1 0,0 0 0,0 0 0,0 0 1,0 0-1,0-1 0,-3-4 0,4 5-7,0-1 1,0 0-1,0 1 0,1-1 0,0 0 1,-1 0-1,1 0 0,0-1 0,1 1 1,-1 0-1,0 0 0,1 0 0,0-1 1,0 1-1,0 0 0,0-5 0,7-25-490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1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16612,'6'1'259,"-1"-1"0,1 1 1,0-1-1,-1-1 0,1 1 1,0-1-1,-1 1 0,1-2 1,-1 1-1,1-1 0,-1 0 1,0 0-1,0 0 0,1-1 1,7-5-1,7-5 44,0-1 0,21-21 0,-39 33-284,17-15 60,23-27 0,-37 38-68,0 0 1,0 0-1,-1-1 1,0 0-1,0 0 1,0 0-1,-1 0 1,4-12-1,-7 18-6,0 0 0,1 0 0,-1 0 1,0 0-1,0 0 0,0 0 0,0 0 0,0 0 0,0 0 0,0 0 0,0 0 1,0 0-1,0 0 0,0 0 0,0 0 0,-1 0 0,1 0 0,-1 0 1,1 0-1,0 0 0,-1 0 0,0 0 0,1 0 0,-1 0 0,1 1 0,-1-1 1,0 0-1,0 0 0,0 1 0,1-1 0,-1 0 0,0 1 0,0-1 1,0 1-1,0-1 0,0 1 0,0 0 0,0-1 0,0 1 0,0 0 0,0 0 1,0 0-1,0 0 0,-1-1 0,-3 1 19,0 1 0,0-1 0,0 0 0,0 1 1,1 0-1,-1 0 0,0 1 0,-6 2 0,-5 4 53,0 1 1,1 1-1,0 0 1,1 1-1,0 1 0,1 0 1,0 1-1,1 0 0,0 1 1,1 0-1,-16 28 0,24-36-39,0-1 0,0 1 0,0 0 0,1 0-1,0 0 1,0 0 0,1 0 0,0 1 0,0-1 0,0 0-1,1 11 1,0-15-38,1 1 0,-1 0 0,1-1 0,-1 1-1,1-1 1,0 1 0,0-1 0,0 1 0,1-1 0,-1 0 0,1 1-1,-1-1 1,1 0 0,0 0 0,-1 0 0,1 0 0,0-1 0,0 1-1,1 0 1,-1-1 0,0 1 0,0-1 0,1 0 0,-1 0 0,1 0-1,-1 0 1,1 0 0,-1 0 0,1-1 0,3 1 0,6 0-221,-1 1 1,1-2-1,0 0 1,-1 0-1,1-1 1,22-5-1,-4-2-161,41-15 1,-13 0-148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2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104 266 15707,'4'0'184,"1"0"0,0 0-1,0-1 1,0 1-1,-1-1 1,1 0 0,0 0-1,-1-1 1,1 0-1,-1 1 1,1-1 0,-1-1-1,0 1 1,0-1-1,0 0 1,5-4 0,-4 2 7,0 0-1,0-1 1,0 1 0,0-1 0,-1 0 0,0-1-1,-1 1 1,1-1 0,-1 1 0,3-10 0,-4 10-79,-1 0 0,1 0 0,-1 0 0,0 0 1,-1 0-1,1 0 0,-1 0 0,0 0 0,-1 0 1,1 0-1,-1 0 0,-3-9 0,3 12-52,-1-1 0,0 0 0,0 0 0,0 1 0,0-1 0,0 1 0,-1 0 0,1 0 0,-1 0 0,0 0-1,0 0 1,0 0 0,-1 1 0,1-1 0,-1 1 0,1 0 0,-1 0 0,1 0 0,-7-1 0,6 2-25,1 0 0,0 0-1,-1 0 1,1 0 0,-1 1 0,1 0 0,0 0 0,-1 0-1,1 0 1,-1 0 0,1 1 0,-1-1 0,1 1-1,0 0 1,-1 0 0,-2 2 0,1-1-15,0 1-1,0 0 1,0 1 0,1-1 0,-1 1-1,1 0 1,0 0 0,0 0 0,-3 5-1,-1 3-5,0 1 1,1-1-1,0 1 0,1 0 0,1 1 0,-7 25 0,8-22 16,1-1 0,0 1 0,1 0 0,1 0 0,1 0-1,2 17 1,-2-28-16,1 0 0,1 0 0,-1 0-1,1-1 1,0 1 0,0-1 0,1 1 0,6 9-1,-7-12-9,0 0-1,1 0 1,-1 0-1,1-1 1,0 1-1,0-1 0,0 0 1,0 0-1,0 0 1,1 0-1,-1 0 1,1-1-1,-1 1 0,1-1 1,4 1-1,2 0-26,-1-1-1,1-1 0,-1 0 0,1 0 1,-1-1-1,1 0 0,-1 0 0,1-1 0,-1 0 1,0-1-1,0 0 0,0-1 0,0 1 1,12-9-1,-1 1-66,-1-2 0,0 0 0,-1-2 0,30-30-1,-36 33 38,0 0 0,-1-1 0,-1 0 0,0-1-1,-1 0 1,-1 0 0,0-1 0,-1 0 0,10-29-1,-18 44 56,1 1-1,0-1 1,0 0-1,0 0 1,0 0-1,0 0 1,-1 0-1,1 0 1,0 0-1,0 0 1,0 0-1,0 0 1,0 0-1,-1 0 1,1 0-1,0 0 1,0 0-1,0-1 1,0 1-1,0 0 1,0 0-1,-1 0 1,1 0-1,0 0 1,0 0-1,0 0 1,0 0-1,0 0 1,0 0-1,0-1 1,-1 1-1,1 0 1,0 0-1,0 0 1,0 0-1,0 0 1,0 0-1,0-1 1,0 1-1,0 0 1,0 0-1,0 0 1,0 0-1,0-1 1,0 1-1,0 0 1,0 0-1,0 0 1,0 0-1,0 0 1,0-1-1,-9 11 95,6-4-40,0 0 0,0 0 0,1 0 1,0 0-1,0 0 0,0 0 0,1 0 1,0 1-1,0-1 0,0 1 0,1 9 1,0-16-49,0 1 0,0 0 0,0 0 1,1 0-1,-1 0 0,0 0 1,0-1-1,1 1 0,-1 0 1,0 0-1,1 0 0,-1 0 1,1-1-1,-1 1 0,1 0 1,-1-1-1,1 1 0,-1 0 1,1-1-1,0 1 0,-1-1 0,1 1 1,0-1-1,0 1 0,0-1 1,-1 1-1,1-1 0,0 0 1,0 1-1,0-1 0,0 0 1,-1 0-1,1 0 0,0 0 1,0 0-1,0 0 0,0 0 0,0 0 1,0 0-1,-1 0 0,1 0 1,0 0-1,0-1 0,1 0 1,5-1 1,-1 0-1,-1 0 1,1-1 0,0 0 0,7-4 0,16-14-112,-1-2 1,40-41-1,17-14-142,-84 77 249,1-1 1,0 1 0,0-1-1,1 1 1,-1 0 0,0-1-1,0 1 1,1 0 0,-1 1 0,0-1-1,1 0 1,-1 1 0,1-1-1,4 0 1,-6 2 13,0-1 1,0 0-1,1 1 0,-1-1 1,0 1-1,0-1 0,0 1 1,0 0-1,0-1 0,0 1 1,0 0-1,0 0 0,0 0 1,0 0-1,0 0 0,0 0 1,-1 0-1,1 0 0,0 0 1,-1 0-1,1 0 0,-1 0 1,1 1-1,-1-1 0,1 0 1,-1 0-1,0 0 0,0 1 1,0 1-1,8 62 999,-6-46-499,6 36 0,-2-41-407,-6-13-102,1-1 0,-1 0 0,0 0 0,0 0 0,0 0 0,0 0 0,0 0 0,0 0 0,1 0-1,-1 1 1,0-1 0,0 0 0,0 0 0,0 0 0,0 0 0,1 0 0,-1 0 0,0 0 0,0 0 0,0 0 0,0 0 0,0 0 0,1 0 0,-1 0 0,0 0 0,0 0 0,0 0 0,0 0 0,1 0 0,-1-1 0,0 1 0,0 0 0,0 0 0,0 0 0,0 0 0,0 0-1,1 0 1,-1 0 0,0 0 0,0 0 0,0-1 0,0 1 0,2-2 26,-1-1 0,0 1 0,0-1 0,0 0 0,0 1 1,0-1-1,0-5 0,4-22-27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2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2 306 19644,'-1'28'1817,"12"-9"-1201,5 1-216,17-19 776,14-9-144,16-17-344,5-5-159,6-8-313,5-4-184,-2-2-481,1 1-383,-12 2-464,-6 3 1000,-7 6-256,-4-1-256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4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9195 1459 11915,'0'-2'205,"0"-1"1,-1 1 0,1-1 0,0 1 0,0-1 0,0 0 0,1 1 0,-1-1 0,2-3 0,-1-5 591,0 3-637,-1-1 1,0 1-1,0 0 1,-1 0-1,0 0 0,0 0 1,-1 0-1,0 0 0,-1 0 1,0 0-1,0 1 0,0-1 1,-1 1-1,0 0 0,-1 0 1,1 0-1,-1 1 0,-1 0 1,1 0-1,-1 0 0,-12-10 1,-1 3 80,0 1-1,-1 1 1,-33-14 0,-69-21-121,47 20-91,-115-45-15,-210-49 0,-662-111-914,182 97 251,-8 44-111,24 3-256,-396-70-109,770 52 1109,436 91 9,-11-3 10,0 4-1,-2 2 1,0 2 0,-72 2-1,-195 24 15,82-1 46,199-14-36,-500 10 408,435-19 43,-173-32 0,-18-2-121,229 39-118,-133 13 1,160-7-124,29-5 38,24 1-144,-1 0 0,1 0-1,-1 0 1,1 0 0,0-1 0,-1 1-1,1 0 1,-1 0 0,1-1 0,0 1-1,-1 0 1,1-1 0,-1 1 0,1 0-1,0-1 1,0 1 0,-1 0-1,1-1 1,0 1 0,0-1 0,-1 1-1,1 0 1,0-1 0,0 1 0,0-1-1,0 1 1,0-1 0,-1 1 0,1-1-1,0 1 1,0-1 0,0 1 0,0-1-1,0 1 1,1 0 0,-1-1 0,0 1-1,0-1 1,0 1 0,0-1 0,0 1-1,1-1 1,-1 1 0,2-3 75,-2 8-133,-4 11-229,1-9 107,0 1 0,-1-1 0,0 0 0,0-1 0,0 1 0,-6 6 0,8-12-73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2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20676,'3'2'190,"-1"-1"-1,0 0 1,0 0-1,1 0 1,-1-1-1,1 1 1,-1 0-1,1-1 1,-1 0-1,1 1 1,-1-1-1,1 0 1,4-1-1,1 1 167,126 1 2131,-84-3-2309,0 2-1,0 3 0,54 9 1,-99-11-176,0 0 0,1 1 0,-1 0 0,0-1-1,0 2 1,0-1 0,-1 0 0,1 1 0,-1 0 0,1 0 0,-1 0 0,5 6 0,-6-6 11,-1 0-1,1 0 0,-1 1 1,0 0-1,0-1 1,0 1-1,-1 0 1,1 0-1,-1 0 1,0 0-1,0 0 1,0 0-1,-1 0 1,1 0-1,-1 0 1,-1 6-1,0 2 57,0 0 1,-1-1-1,0 1 1,-1-1-1,-8 19 0,-28 54 344,26-59-272,-11 23 142,-39 83-656,61-128 228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2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56 20004,'1'-3'225,"0"0"1,0-1-1,0 1 0,0 0 0,-1-1 0,1 1 1,-1-1-1,0-4 0,0 7-190,0 0 1,0 0-1,-1 0 0,1 0 1,0 0-1,-1 0 0,1 0 1,-1 0-1,1 0 0,-1 0 1,0 0-1,1 1 0,-1-1 0,0 0 1,1 0-1,-1 1 0,0-1 1,0 0-1,0 1 0,0-1 1,0 1-1,0-1 0,0 1 1,0 0-1,0-1 0,0 1 0,0 0 1,0-1-1,0 1 0,0 0 1,0 0-1,0 0 0,-1 0 1,-4 1 119,1-1 0,-1 1 0,1 0 0,-1 0 0,1 1 0,0-1 0,0 1 0,0 0 1,0 1-1,0-1 0,0 1 0,1 0 0,-1 0 0,-4 5 0,-4 3 58,0 1-1,1 1 1,-15 19-1,11-10-145,1 1-1,1 0 0,1 1 1,2 0-1,0 2 1,1-1-1,2 1 0,0 0 1,2 1-1,1-1 1,1 1-1,2 0 0,0 51 1,3-70-47,0 0 0,0 0 0,0-1 0,1 1 0,0-1 0,1 1 0,0-1 0,0 0 0,6 12 0,-7-17-33,0 1 0,0 0 0,1-1 0,-1 1-1,0-1 1,1 0 0,-1 0 0,1 0 0,0 0-1,0 0 1,0 0 0,0-1 0,0 0 0,0 1-1,0-1 1,0 0 0,1-1 0,-1 1 0,0 0-1,1-1 1,-1 0 0,0 0 0,1 0 0,4-1-1,1 0-163,0-1-1,0-1 0,0 0 0,0 0 1,-1-1-1,1 0 0,-1 0 0,0-1 0,0 0 1,-1 0-1,13-12 0,1-3-140,-1-1 0,26-34 0,-1-7-326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2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19452,'-5'38'1656,"1"-1"0,3 65 0,2-83-1358,1 0 0,1 0-1,1-1 1,0 1 0,1-1-1,2 0 1,9 21 0,-13-33-255,0 0 0,1 0 0,0 0 0,0-1 1,0 1-1,0-1 0,1 0 0,0-1 0,0 1 1,10 6-1,-12-9-39,1 0-1,-1-1 1,0 1 0,1-1 0,-1 0 0,1 0-1,-1 0 1,1 0 0,0-1 0,-1 0 0,1 1-1,0-1 1,-1 0 0,1-1 0,0 1 0,-1-1-1,1 0 1,0 0 0,-1 0 0,1 0 0,4-3 0,1-1 0,0-1 0,0 1 1,-1-2-1,0 0 0,-1 0 1,0 0-1,13-16 1,14-15-28,-34 38 21,1-1 0,-1 0 1,1 1-1,-1-1 0,1 1 1,-1-1-1,1 1 1,0-1-1,-1 1 0,1-1 1,0 1-1,-1-1 0,1 1 1,0 0-1,-1-1 1,1 1-1,0 0 0,0 0 1,-1 0-1,1-1 1,0 1-1,0 0 0,0 0 1,-1 0-1,1 0 0,0 0 1,0 0-1,-1 1 1,1-1-1,0 0 0,0 0 1,-1 1-1,1-1 1,0 0-1,0 1 0,-1-1 1,1 0-1,0 1 0,-1-1 1,1 1-1,-1-1 1,1 1-1,-1 0 0,1-1 1,-1 1-1,1-1 1,-1 1-1,1 0 0,-1-1 1,0 1-1,1 0 0,-1 1 1,3 6-6,0 0 0,0 1 0,-1 0 1,1 9-1,1 1-6,-3-15 10,0 3 10,1 0-1,1 1 1,0-1-1,0 0 0,5 9 1,-7-15-3,0 1 0,-1-1 1,1 0-1,0 0 0,0 0 0,0 0 1,0 0-1,0-1 0,0 1 0,0 0 1,0 0-1,0-1 0,1 1 0,-1 0 1,0-1-1,0 1 0,1-1 0,-1 0 1,0 1-1,0-1 0,1 0 0,-1 0 1,1 0-1,-1 0 0,0 0 0,1 0 1,-1 0-1,0 0 0,1-1 0,-1 1 1,0 0-1,0-1 0,1 1 0,-1-1 1,0 0-1,0 1 0,0-1 0,0 0 1,2-1-1,4-3 19,1-1 1,-1 0-1,0-1 0,0 0 1,-1 0-1,0 0 0,7-12 1,32-62 106,-21 36-99,-18 33-46,-5 10 3,0-1 0,0 1 0,0-1 0,0 1-1,1 0 1,-1-1 0,1 1 0,0 0 0,-1 0 0,1 0-1,0 0 1,0 0 0,0 0 0,0 1 0,1-1 0,1 0 0,-3 2 5,0 0 1,-1 0-1,1 0 1,-1 0 0,1 0-1,-1 1 1,1-1 0,0 0-1,-1 0 1,1 1-1,-1-1 1,1 0 0,-1 1-1,0-1 1,1 1 0,-1-1-1,1 0 1,-1 1 0,0-1-1,1 1 1,-1-1-1,0 1 1,1-1 0,-1 1-1,0 0 1,0-1 0,1 1-1,6 21-81,-6-17 56,6 26-96,3 16 72,-9-44-42,1 0 0,-1 0 0,0 0 0,1 0 0,-1-1 1,1 1-1,0 0 0,0-1 0,0 1 0,0-1 0,5 4 0,-7-6 55,0 1 0,1-1 0,-1 0-1,1 1 1,-1-1 0,1 0 0,-1 1 0,1-1 0,-1 0 0,1 0 0,-1 0 0,1 0-1,-1 0 1,1 1 0,-1-1 0,1 0 0,0 0 0,-1 0 0,1 0 0,-1 0 0,1-1-1,-1 1 1,1 0 0,-1 0 0,1 0 0,-1 0 0,1-1 0,-1 1 0,1 0 0,0-1-1,11-15-526,-5-2-17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3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 22349,'-7'11'2064,"-2"-4"-1456,-1-4-368,7 0 905,2-3-1225,1-6 200,-4-6-136,-2-9-288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3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29 17748,'0'-1'170,"1"-1"0,-1 1 0,0 0 0,1 0 0,-1 0 0,0 0 0,0-1 0,0 1 1,0 0-1,0 0 0,0-1 0,0 1 0,0 0 0,0 0 0,-1 0 0,1 0 0,0-1 0,-1 0 0,0 1-85,0 1-1,0-1 0,0 1 0,1 0 0,-1-1 1,0 1-1,0 0 0,0-1 0,0 1 0,0 0 1,0 0-1,0 0 0,0 0 0,1 0 0,-1 0 1,0 0-1,0 0 0,0 0 0,0 0 0,0 1 1,0-1-1,0 0 0,0 1 0,1-1 0,-1 0 1,0 1-1,-1 0 0,-5 3 219,-1 0 0,1 1 0,0 0 0,0 0 0,1 1-1,-1 0 1,1 0 0,1 0 0,-1 1 0,-7 11 0,-2 6 149,-24 49 0,30-53-321,0 2 1,-7 30-1,13-42-108,1 0-1,1-1 1,-1 1-1,2 0 1,-1 0-1,2 0 1,2 20-1,-3-28-25,0 0-1,1 1 0,-1-1 0,1 0 0,0 0 0,0 0 1,0 0-1,0 0 0,0 0 0,0 0 0,0 0 0,1 0 1,-1 0-1,1-1 0,-1 1 0,1-1 0,0 1 0,0-1 1,3 3-1,-2-3-43,0 0 1,0 0-1,0 0 0,1-1 1,-1 1-1,0-1 1,0 0-1,0 0 0,0 0 1,0 0-1,1 0 1,4-2-1,5-2-243,0 0 0,0-1 0,-1 0-1,0-1 1,20-13 0,-5 0-28,-1-1 0,30-30-1,-1-4-309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3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50 18068,'-10'32'1738,"4"-16"-1062,1 0-1,0 0 1,2 1 0,0 0-1,1 0 1,0 0-1,1 22 1,1-37-632,1 0 0,-1 0 0,0 0-1,1-1 1,-1 1 0,1 0 0,-1 0 0,1 0 0,0-1 0,0 1 0,0 0 0,0-1 0,0 1 0,0-1 0,0 1 0,0-1 0,1 1 0,1 1 0,-2-3-35,0 0 0,0 1 0,0-1 0,1 0 0,-1 1 0,0-1 0,0 0 0,0 0 1,1 0-1,-1 0 0,0 0 0,0 0 0,1 0 0,-1 0 0,0-1 0,0 1 0,0 0 1,0-1-1,0 1 0,1-1 0,-1 0 0,0 1 0,0-1 0,0 0 0,0 1 0,0-1 1,-1 0-1,1 0 0,1-1 0,6-6-5,-1-1 0,-1 1 0,1-1 0,-1 0 0,-1-1 0,0 1 0,0-1 0,5-17 0,0-5 9,10-49 1,-14 45-114,-3 23 22,-5 23 24,1-5 5,-4 18-185,1 0 0,1 0 0,1 1 0,1-1 0,2 25 0,-1-47 190,0-1-1,0 1 1,0-1-1,0 1 1,0 0-1,1-1 0,-1 1 1,0 0-1,0-1 1,0 1-1,1-1 1,-1 1-1,0-1 1,1 1-1,-1-1 1,0 1-1,1-1 0,-1 1 1,1-1-1,-1 1 1,1-1-1,-1 1 1,1-1-1,-1 0 1,1 1-1,0-1 0,0 0 20,0 0-1,-1 0 1,1 0-1,0 0 0,-1-1 1,1 1-1,0 0 0,-1-1 1,1 1-1,0 0 0,-1-1 1,1 1-1,-1-1 0,1 1 1,-1-1-1,1 1 0,-1-1 1,1 0-1,-1 1 1,0-1-1,1-1 0,11-17-523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3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222 156 17780,'-1'-2'189,"1"1"0,0-1 1,-1 1-1,1-1 0,-1 1 1,0 0-1,1-1 0,-1 1 0,0 0 1,0 0-1,0-1 0,1 1 1,-1 0-1,-1 0 0,1 0 1,0 0-1,0 0 0,0 0 0,0 1 1,-1-1-1,1 0 0,0 0 1,-1 1-1,1-1 0,-1 1 1,1 0-1,0-1 0,-1 1 0,1 0 1,-1 0-1,1 0 0,-3 0 1,-3-1 324,0 1 1,-1 0-1,1 0 1,0 0-1,-11 3 1,11-1-361,0 1 0,0 0 0,1 0 0,-1 0 0,1 1 0,0 0 0,0 0 0,0 0 0,0 1 0,1 0 0,-1 0 0,1 1 0,1-1 1,-1 1-1,-4 7 0,5-6-138,0 0 0,0 1 1,0-1-1,1 1 0,0-1 1,1 1-1,-1 0 1,2 0-1,-1 0 0,1 0 1,0 0-1,1 0 0,0 11 1,0-16-26,0 0 0,1-1 0,-1 1 0,1-1 0,-1 1 0,1-1 0,0 1 1,0-1-1,0 1 0,0-1 0,0 0 0,1 0 0,-1 1 0,1-1 0,-1 0 0,1 0 1,0 0-1,0-1 0,0 1 0,0 0 0,0-1 0,0 1 0,1-1 0,-1 0 0,0 0 0,1 0 1,-1 0-1,1 0 0,-1 0 0,1-1 0,-1 1 0,1-1 0,-1 1 0,1-1 0,0 0 1,-1 0-1,4-1 0,6 0-111,1-1 0,-1-1 0,0 0 1,0 0-1,0-1 0,15-7 0,11-9-493,-29 15 374,0 0 1,1 0-1,-1 1 1,1 0-1,0 0 1,0 1-1,0 1 0,14-3 1,-22 6 203,-1-1-1,1 0 1,0 1 0,-1-1 0,1 1-1,0 0 1,-1-1 0,1 1 0,-1 0-1,1 0 1,-1 0 0,1 0 0,-1 0-1,0 0 1,0 0 0,1 1 0,-1-1 0,0 0-1,0 1 1,0-1 0,0 1 0,-1-1-1,1 1 1,0-1 0,-1 1 0,1 0-1,-1-1 1,1 1 0,-1 0 0,0-1-1,1 4 1,0 7 25,0-1 0,0 1 0,-2 16 0,-4 19 795,-1-1 0,-3 0 0,-2-1 1,-1 0-1,-28 65 0,36-101-539,0-1 0,0 1 0,-1-1 0,0 0 0,-10 12 0,14-18-219,-1-1 0,1 0 0,0 1 0,0-1 0,0 0 0,-1 0 0,1 0 1,-1 0-1,1 0 0,-1 0 0,1 0 0,-1 0 0,1-1 0,-1 1 0,0-1 1,1 1-1,-1-1 0,0 0 0,0 1 0,1-1 0,-1 0 0,0 0 0,0 0 0,1-1 1,-1 1-1,0 0 0,0-1 0,1 1 0,-1-1 0,0 1 0,1-1 0,-1 0 1,1 1-1,-1-1 0,1 0 0,-1 0 0,-1-2 0,-3-3-126,0 0-1,0 0 1,1-1-1,0 0 1,0 0-1,0-1 0,1 1 1,0-1-1,-4-11 1,3 4-298,1 1 0,0-1 0,0 0 0,-1-23 0,4 28 55,2 1 1,-1-1 0,1 0 0,0 1 0,1-1 0,0 1 0,0-1 0,1 1 0,1 0 0,-1 0 0,1 0 0,1 1 0,0-1 0,0 1 0,9-11 0,3 0-314,1 0 1,0 1-1,2 1 0,35-24 1,6-1-448</inkml:trace>
  <inkml:trace contextRef="#ctx0" brushRef="#br0" timeOffset="1">619 100 19268,'0'-2'224,"1"0"-1,0 0 0,0 0 1,-1 1-1,1-1 1,-1 0-1,1 0 1,-1 0-1,0 0 1,0-4-1,0 6-171,0-1-1,0 0 1,-1 0-1,1 1 1,0-1-1,-1 0 1,1 1-1,-1-1 0,1 0 1,-1 1-1,1-1 1,-1 1-1,1-1 1,-1 0-1,0 1 1,1-1-1,-1 1 1,0 0-1,1-1 1,-1 1-1,0 0 1,0-1-1,1 1 1,-1 0-1,0 0 1,0 0-1,1-1 1,-1 1-1,0 0 1,0 0-1,0 0 1,0 1-1,-5-1 206,0 0 0,0 1 0,0 0 0,0 1 0,1-1 0,-1 1 0,1 0 0,-1 1 1,1-1-1,0 1 0,-1 0 0,2 0 0,-1 1 0,0 0 0,1-1 0,-6 7 0,2-2-158,0 0 0,1 1 0,-1 0 0,2 0-1,0 1 1,0 0 0,-7 17 0,10-21-92,2 0 0,-1 0 0,1 1 0,0-1 0,0 1 0,0-1 0,1 11 0,0-16-6,0 1-1,0-1 0,0 0 1,0 0-1,1 0 0,-1 0 1,0 0-1,0 1 0,1-1 0,-1 0 1,1 0-1,-1 0 0,1 0 1,-1 0-1,1 0 0,0 0 1,0 0-1,-1-1 0,1 1 1,0 0-1,0 0 0,0 0 1,0-1-1,0 1 0,0-1 1,0 1-1,0 0 0,0-1 0,0 0 1,0 1-1,0-1 0,0 0 1,0 1-1,0-1 0,1 0 1,-1 0-1,0 0 0,0 0 1,0 0-1,0 0 0,0 0 1,1-1-1,-1 1 0,0 0 1,0-1-1,0 1 0,0-1 1,0 1-1,1-1 0,8-4 11,-2 1 0,1-2 0,0 1 0,-1-1 0,0 0 0,0-1 0,-1 1 0,12-15 1,2-4 38,24-39 0,-34 48-60,-1 0 0,-1 0 0,0-1 0,-1-1 0,6-19 0,-13 31-183,-4 7-251,-1 13-634,5-11 889,0 0 0,0 0 0,0 0-1,0 0 1,0-1 0,1 1 0,-1 0 0,1-1-1,0 1 1,0-1 0,-1 1 0,2-1 0,-1 0 0,0 0-1,0 0 1,1 0 0,-1 0 0,1 0 0,0-1-1,4 3 1,16 3-716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2:3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116 515 17244,'-53'43'1944,"17"-14"-1176,9-4-360,27-7 793,9-8-73,32-10-256,12-7-224,33-12-256,19-7-16,30-14-16,18-6 41,33-14-89,8-5-288,21-3-841,7-1-295,-3-7 928,-2-3-304,-5-6-216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8 987 16804,'-2'2'502,"-3"8"1681,5-10-2143,1 0 0,-1 1 0,1-1 0,-1 0 1,1 1-1,-1-1 0,1 0 0,-1 0 0,1 0 0,-1 1 0,1-1 0,-1 0 1,1 0-1,0 0 0,-1 0 0,1 0 0,-1 0 0,1 0 0,-1 0 1,1-1-1,0 1 0,-1 0 0,1 0 0,-1 0 0,1 0 0,0-1 0,24-6 472,0-1-1,-1-2 0,0 0 0,0-1 1,24-17-1,-12 8-199,747-465 1875,-233 124-3543,-520 343 896,19-16-1497,-43 28 1378,-10 4 264,-13 5-142,15-3 354,-35 8-829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875 0 16532,'-61'30'2275,"36"-19"-1450,0 2-1,-38 26 1,23-6-576,2 2 1,-65 76-1,59-61-103,11-14-59,-183 212 539,160-177-261,-76 125 0,126-187-343,1 1-1,0-1 1,0 2 0,1-1-1,1 0 1,-1 1-1,-2 16 1,6-25-20,0 0 0,0 1 0,0-1 0,0 0 0,0 0 0,1 0 0,-1 1 0,1-1 0,-1 0 1,1 0-1,0 0 0,0 0 0,0 0 0,0 0 0,0 0 0,0 0 0,2 2 0,0-2-1,-1 0 1,1-1-1,0 1 0,-1 0 1,1-1-1,0 1 0,0-1 1,0 0-1,0 0 0,0 0 1,1 0-1,-1-1 0,0 1 0,0-1 1,4 0-1,11 0 0,0 0 0,0-1-1,-1-1 1,31-8 0,73-26-42,-85 24 5,227-87 621,-202 71-414,-2-3 0,67-45-1,-17-2 18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4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12955,'-7'7'358,"1"0"1,-1 1-1,1 0 1,0 0-1,1 0 0,0 1 1,0 0-1,1 0 1,0 0-1,-4 16 1,-6 10-85,-64 115 191,77-150-464,1 1 0,0-1-1,0 0 1,0 1 0,-1-1 0,1 1-1,0-1 1,0 0 0,0 1 0,0-1-1,0 1 1,0-1 0,0 0 0,0 1-1,0-1 1,0 1 0,0-1 0,0 0-1,0 1 1,0-1 0,0 1 0,0-1-1,0 0 1,1 1 0,-1-1 0,0 1-1,0-1 1,0 0 0,1 1 0,-1-1-1,0 0 1,0 1 0,1-1 0,-1 0-1,1 1 1,17 1 7,23-12-53,-40 10 40,36-13-403,1-2-1,51-30 0,-89 45 409,50-24-233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17340,'15'29'1020,"-1"1"1,-2 0-1,17 58 1,1 6-496,-12-49-375,2 0 0,2-1 0,30 44 0,-34-66 55,-10-19 34,-7-3-225,-1-1 0,0 0 0,0 1 0,1-1-1,-1 0 1,0 1 0,0-1 0,0 0 0,0 1-1,0-1 1,0 0 0,0 1 0,0-1 0,0 0 0,0 1-1,0-1 1,0 1 0,0-1 0,-1-1 0,-12-48 157,-2 0 0,-2 0 0,-28-54 0,24 56-197,-43-88-508,79 167 483,1-1 0,2 0 0,0-1 0,2-1 0,1-1 1,2-1-1,41 37 0,-57-57 78,0 0 1,1-1-1,0 0 0,0 0 1,0-1-1,0 0 0,1 0 1,0-1-1,9 2 0,-15-5 6,-1 1-1,1-1 0,-1 0 1,1 0-1,0 0 0,-1 0 1,1 0-1,-1-1 0,1 1 1,-1-1-1,1 0 0,-1 1 0,1-1 1,-1 0-1,3-2 0,-3 1 21,1 0 0,-1 0-1,0 0 1,0 0-1,0 0 1,0-1-1,-1 1 1,1-1-1,-1 1 1,1-1-1,-1 0 1,0 0-1,0 1 1,0-1-1,1-6 1,1-7 131,-2 0-1,1-1 1,-2 1 0,0-1 0,-1 1 0,-1 0-1,0-1 1,-7-21 0,-6-16 128,-24-55 1,31 88-449,4 10-318,0 0 0,-1 0 0,0 0 0,-8-10 0,32 33-2761,0 0 2209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7 259 16371,'5'1'206,"0"0"0,0 0-1,1 0 1,-1-1 0,0 0-1,1 0 1,-1 0 0,0-1-1,1 1 1,-1-1 0,0-1-1,0 1 1,1-1 0,-1 0-1,0 0 1,-1 0 0,9-5-1,1-2 140,0-1 0,0 0-1,-1-1 1,16-17 0,-28 27-316,11-11 158,0-1 0,-1 0 0,9-14 0,-18 24-150,-1 1 1,1-1-1,0 0 0,-1 0 1,1 0-1,-1 0 0,0 0 1,0 0-1,0 0 0,-1 0 1,1 0-1,0 0 1,-1 0-1,0-1 0,0 1 1,0 0-1,0 0 0,-1 0 1,1-1-1,-1 1 0,0 0 1,0 0-1,-2-5 0,1 6-1,0-1-1,0 1 1,0 0 0,0 0-1,-1-1 1,1 2-1,-1-1 1,1 0-1,-1 0 1,0 1-1,1-1 1,-1 1-1,0 0 1,0 0 0,0 0-1,0 1 1,0-1-1,0 0 1,0 1-1,-1 0 1,1 0-1,0 0 1,0 0-1,-6 1 1,1 1 21,0-1 1,0 1-1,0 0 0,0 1 0,0 0 1,0 0-1,0 1 0,-8 6 1,7-4-50,1 1 0,0 0 0,0 0 0,1 1 1,-1 0-1,2 0 0,-1 1 0,1 0 0,1 0 0,0 0 1,0 1-1,1 0 0,-4 11 0,6-16-38,0 1-1,1-1 1,0 0-1,0 1 1,0-1-1,1 1 1,0-1-1,0 1 1,0-1-1,0 1 1,1-1 0,0 1-1,0-1 1,1 0-1,-1 1 1,1-1-1,0 0 1,1 0-1,-1 0 1,1 0-1,0-1 1,0 1-1,1-1 1,-1 0-1,1 0 1,8 7 0,-9-8-71,1-1 1,0 1 0,0-1 0,0 0 0,0 0 0,0 0 0,0-1-1,1 1 1,-1-1 0,1 0 0,-1 0 0,1-1 0,6 1 0,-4-2 7,1 1 0,-1-1 1,1 0-1,-1-1 0,0 0 1,0 0-1,11-5 0,1-3-104,0-1 0,-1 0 0,-1-2 0,30-25 0,10-16-477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80 370 15675,'-2'3'116,"-16"29"1517,-24 60 1,38-83-1454,1 0 1,0 0-1,1 0 0,0 0 0,1 1 1,0-1-1,0 1 0,1-1 1,0 1-1,1 0 0,0-1 1,2 11-1,-2-17-149,-1-1 0,1 1 0,0 0 0,0-1 0,0 1 0,0-1 0,0 0 0,0 1 1,1-1-1,-1 0 0,1 0 0,0 0 0,0 0 0,0 0 0,0 0 0,0 0 0,0 0 0,0-1 0,0 1 0,1-1 0,-1 0 0,1 0 0,-1 0 1,1 0-1,-1 0 0,1 0 0,0-1 0,-1 1 0,1-1 0,0 0 0,-1 0 0,1 0 0,0 0 0,-1 0 0,1 0 0,0-1 0,-1 1 1,4-2-1,3-1 45,0 0 1,0-1 0,-1 0 0,1 0-1,-1-1 1,0 0 0,0 0 0,-1-1-1,14-12 1,-15 11-7,0 0-1,0-1 1,0 1-1,-1-1 1,0-1-1,0 1 1,-1-1-1,0 1 1,-1-1-1,0 0 1,0-1-1,-1 1 1,0 0-1,0-1 1,-1-14-1,-1 17-72,0 1-1,-1-1 0,0 1 0,0-1 0,0 1 1,-1 0-1,0 0 0,0 0 0,-1 0 1,0 0-1,0 0 0,0 1 0,-1-1 0,0 1 1,0 0-1,0 0 0,0 0 0,-1 1 0,0-1 1,0 1-1,0 0 0,0 1 0,-11-6 1,9 6-157,1 0 1,-1 1-1,1-1 1,-14-1 0,17 3 25,1 1 0,0-1 0,0 1 0,-1 0 0,1 0 0,0 0 0,-1 0 1,1 0-1,0 1 0,0-1 0,-1 1 0,1-1 0,0 1 0,0 0 0,0 0 0,0 0 1,0 0-1,-3 2 0,5-3 102,0 0 1,-1 1-1,1-1 0,0 0 1,0 1-1,-1-1 0,1 0 1,0 1-1,0-1 0,0 1 1,-1-1-1,1 0 0,0 1 1,0-1-1,0 1 1,0-1-1,0 1 0,0-1 1,0 0-1,0 1 0,0-1 1,0 1-1,0-1 0,0 1 1,0-1-1,0 0 0,1 1 1,-1-1-1,0 1 0,0-1 1,0 0-1,1 1 1,-1-1-1,0 0 0,0 1 1,1 0-1,11 3-695</inkml:trace>
  <inkml:trace contextRef="#ctx0" brushRef="#br0" timeOffset="1">300 0 16620,'-11'30'675,"2"1"0,0 0 0,2 0 1,2 0-1,-3 37 0,7-52-510,2 0 0,-1-1 0,2 1 0,0-1-1,1 1 1,0-1 0,1 0 0,1 0 0,1 0 0,0-1 0,1 1-1,12 18 1,-16-27-114,1-1 0,1 1 0,-1-1 0,1 0 0,0 0 0,0 0 0,0-1-1,1 0 1,-1 0 0,1 0 0,0-1 0,1 0 0,-1 0 0,0 0 0,8 1 0,-10-3-22,0 0-1,1 0 1,-1-1 0,1 0 0,-1 0 0,1 0 0,-1-1 0,1 1 0,-1-1-1,0 0 1,1 0 0,-1-1 0,0 1 0,0-1 0,0 0 0,0 0 0,0 0-1,0-1 1,0 1 0,-1-1 0,1 0 0,-1 0 0,0 0 0,3-5 0,4-4 33,-2 0 0,0-1 0,0 0 0,-1-1 0,-1 0 0,0 0 1,-1 0-1,3-17 0,1-5-49,-3-1-1,4-43 1,-10 74-62,1 0-102,0 0 0,-1 0 0,0 0 0,0 0 0,0 0 0,-1 1 0,0-1 0,0 0 0,-3-9 0,4 16 141,0-1 0,0 0 0,0 0 0,0 0-1,-1 1 1,1-1 0,0 0 0,0 0 0,0 0 0,0 1 0,0-1 0,0 0 0,0 0-1,-1 0 1,1 0 0,0 1 0,0-1 0,0 0 0,0 0 0,0 0 0,-1 0 0,1 0-1,0 0 1,0 1 0,0-1 0,-1 0 0,1 0 0,0 0 0,0 0 0,0 0 0,-1 0 0,1 0-1,0 0 1,0 0 0,0 0 0,-1 0 0,1 0 0,0 0 0,0 0 0,-1 0 0,1 0-1,0 0 1,0 0 0,0-1 0,-1 1 0,1 0 0,0 0 0,0 0 0,0 0 0,0 0-1,-1 0 1,1-1 0,0 1 0,0 0 0,0 0 0,0 0 0,0 0 0,0-1 0,-1 1-1,1 0 1,0 0 0,0 0 0,0-1 0,0 1 0,0 0 0,0 0 0,0 0 0,0-1 0,-4 13-413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0 507 17116,'15'30'1832,"5"1"-1328,1-6-336,4-4 776,3-9-1064,1-6 424,-3-14-360,-5-5-128</inkml:trace>
  <inkml:trace contextRef="#ctx0" brushRef="#br0" timeOffset="1">134 1 18532,'-2'37'1616,"4"15"-1096,1 2-240,8 2 841,8 0-585,6-6-312,4-4-232,4-13-680,1-3-240,-2-11 687,1-3-167,1-9-176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107 243 17428,'-12'8'460,"1"1"1,0 1 0,0 0-1,1 1 1,0 0 0,-11 16-1,18-23-381,1 0 0,-1 0 0,1 1-1,0-1 1,0 1 0,1-1 0,-1 1-1,1-1 1,0 1 0,0 0 0,1 0-1,-1 0 1,1-1 0,0 1-1,1 0 1,-1 0 0,1 0 0,0-1-1,0 1 1,0 0 0,1-1 0,-1 1-1,4 4 1,-4-6-48,1 0 0,-1 0 0,1-1 0,0 1 1,1-1-1,-1 1 0,0-1 0,1 1 0,-1-1 0,1 0 0,-1 0 0,1-1 0,0 1 0,0 0 0,5 1 0,-3-1-5,1-1-1,-1 0 0,0 0 1,0 0-1,1-1 0,-1 0 1,0 0-1,1 0 0,5-2 1,0 0 0,1 0 1,-1-2-1,-1 1 0,1-1 1,0-1-1,-1 0 1,0 0-1,16-12 0,-14 8 5,-1-1-1,0-1 1,-1 0-1,0-1 1,0 1-1,-2-2 1,12-19-1,-15 23-56,0-1-1,0 0 1,-2 0 0,1 0-1,-1 0 1,0 0 0,-1-1 0,-1 1-1,1-1 1,-2 0 0,0-15-1,0 25 12,0 0 1,0 0-1,0-1 0,0 1 0,0 0 0,0 0 0,-1-1 0,1 1 0,0 0 0,-1 0 0,1 0 1,-1 0-1,1 0 0,-1-1 0,0 1 0,1 0 0,-1 0 0,0 0 0,0 1 0,0-1 1,0 0-1,0 0 0,0 0 0,0 1 0,0-1 0,0 0 0,0 1 0,0-1 0,0 1 0,-2-1 1,1 1-8,1 0-1,-1 0 1,0 1 0,1-1 0,-1 0 0,0 1 0,1-1 0,-1 1 0,0 0 0,1-1 0,-1 1 0,1 0 0,-1 0 0,1 0 0,0 0 0,-1 0 0,1 1 0,0-1 0,0 0 0,0 1 0,-1 0-1,-4 6-103,1 0 0,1-1 0,-1 1 0,1 1 0,1-1 0,-4 12 0,6-17 78,0 1 0,0-1 0,0 1 0,0-1 0,1 1 0,0-1 0,-1 1 1,1-1-1,1 1 0,-1-1 0,0 1 0,1-1 0,0 1 0,0-1 1,0 0-1,0 1 0,0-1 0,4 6 0,-4-8 33,0 0 0,0 0-1,0 0 1,0 0 0,0 0 0,0 0-1,0-1 1,0 1 0,1 0 0,-1-1-1,0 1 1,0-1 0,2 1 0,22 2-255</inkml:trace>
  <inkml:trace contextRef="#ctx0" brushRef="#br0" timeOffset="1">547 8 15891,'-4'-2'213,"0"1"0,-1 0 0,1 0 0,-1 0 0,1 0 0,-1 1 0,1 0 0,-1 0 0,1 0 0,-1 0 0,1 1 0,0 0 0,-1 0 0,1 0 0,-1 0 0,1 1 0,0 0 0,0 0 0,0 0 0,-5 3 0,2 0 28,1-1 0,-1 1 0,1 1-1,1-1 1,-1 1 0,1 0 0,0 0 0,0 1 0,0-1 0,-5 13 0,9-17-227,0-1 0,0 0 0,0 1 0,1-1 0,-1 0 0,1 1 0,-1-1 0,1 1 0,-1-1 0,1 0 0,0 1 0,0-1-1,0 1 1,0-1 0,0 1 0,0-1 0,0 1 0,0-1 0,1 1 0,-1-1 0,0 1 0,1-1 0,-1 1 0,1-1 0,0 0 0,-1 0 0,1 1-1,0-1 1,0 0 0,0 0 0,0 0 0,0 1 0,0-1 0,0 0 0,0-1 0,1 1 0,-1 0 0,0 0 0,0 0 0,1-1 0,-1 1 0,1-1 0,-1 1-1,0-1 1,1 1 0,-1-1 0,1 0 0,-1 0 0,1 0 0,2 0 0,25 1-478,1-2 0,-1-1 1,0-2-1,33-7 0,58-6-1619,-115 16 1984,1 1 1,-1 0-1,0 1 1,0-1-1,0 1 1,0 0-1,6 2 1,-10-2 105,0-1 0,0 0-1,0 1 1,0-1 0,0 1 0,0-1 0,0 1 0,-1 0-1,1-1 1,0 1 0,0 0 0,-1-1 0,1 1 0,-1 0-1,1 0 1,-1 0 0,1 0 0,-1-1 0,1 1 0,-1 0 0,1 0-1,-1 0 1,0 0 0,0 0 0,0 0 0,0 0 0,1 0-1,-1 0 1,0 0 0,0 0 0,-1 0 0,1 0 0,0 0-1,0 0 1,0 0 0,-1 0 0,1 0 0,-1 0 0,1 0-1,0 0 1,-1-1 0,0 1 0,1 0 0,-2 1 0,-6 11 361,-1-1 1,0 0-1,-1 0 1,-1-1-1,0-1 1,-17 14-1,9-9 183,-1-1-1,0-1 0,-31 14 1,47-25-564,-1 0 0,1 0 0,-1-1 0,0 0 0,1 1 0,-7-1 0,11-1 2,0 0 0,-1 0 0,1 0 0,-1 0 0,1 0 0,-1 0 0,1 0 1,-1 0-1,1 0 0,-1 0 0,1 0 0,0 0 0,-1-1 0,1 1 0,-1 0 0,1 0 0,0 0 0,-1-1 0,1 1 0,-1 0 0,1-1 0,0 1 0,0 0 0,-1-1 0,1 1 0,-1-1 0,1-1-3,0 1 0,0 0-1,0 0 1,0-1 0,0 1 0,0 0-1,0 0 1,0-1 0,1 1 0,-1 0-1,0 0 1,1 0 0,-1-1-1,1 1 1,0-1 0,19-30-350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17972,'-25'11'1071,"-43"21"212,62-28-1139,0-1 0,0 1 0,1 0 0,0 1-1,0-1 1,0 1 0,0 0 0,-6 9 0,10-13-141,0 0 0,0 0 1,1 1-1,-1-1 0,0 0 0,1 1 1,-1-1-1,0 1 0,1-1 1,0 1-1,-1-1 0,1 1 1,0 0-1,0-1 0,0 1 0,0-1 1,0 1-1,0-1 0,1 1 1,-1-1-1,0 1 0,1-1 1,-1 1-1,1-1 0,-1 1 0,1-1 1,0 1-1,0-1 0,0 0 1,0 1-1,0-1 0,0 0 1,0 0-1,0 0 0,0 0 0,0 0 1,1 0-1,-1 0 0,0 0 1,3 1-1,7 3-12,-1 0 0,1-1 1,0 0-1,17 3 0,-17-4 30,-3-1-5,4 1-16,1 1 0,0 0 0,-1 1 0,0 0 0,14 8 0,-24-11 11,0-1 0,0 0 0,0 1 0,0 0 0,0-1 0,0 1 0,0 0 0,0 0 0,-1 0 0,1 1 0,-1-1 0,1 0 0,-1 0 0,0 1 0,0-1 0,0 1 0,0-1 0,-1 1 0,1-1 0,-1 1 0,1-1 0,-1 1-1,0 0 1,0-1 0,0 1 0,0 0 0,-1-1 0,1 1 0,-1-1 0,1 1 0,-1-1 0,0 1 0,-1 2 0,-3 3 59,0 0-1,0 0 1,-1 0 0,1-1 0,-2 0-1,1 0 1,-1 0 0,0-1 0,-1 0-1,1-1 1,-1 1 0,0-1-1,0-1 1,-1 0 0,0 0 0,1-1-1,-11 3 1,18-5-129,0-1 1,0 0-1,-1 1 1,1-1-1,0 0 1,0 0-1,0 0 1,-1 0-1,1 0 0,0 0 1,0-1-1,0 1 1,0 0-1,-1 0 1,1-1-1,0 1 1,0-1-1,0 1 1,0-1-1,0 1 0,0-1 1,0 0-1,0 0 1,0 1-1,-1-2 1,2 0 5,-1 0 0,0 1 1,1-1-1,-1 0 0,1 0 0,0 0 1,-1 0-1,1 1 0,0-1 0,0 0 1,0 0-1,0 0 0,1 0 1,-1 0-1,1-2 0,8-29-562</inkml:trace>
  <inkml:trace contextRef="#ctx0" brushRef="#br0" timeOffset="1">335 3 17580,'0'17'1736,"-1"12"-1064,-2 1-264,6 6 849,0 3-361,8 1-288,1-3-176,-1-3-560,3-5-376,1-10 864,-4-8-424,-1-19-72,-3-10-56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19252,'4'12'384,"-1"0"1,0 0-1,0 0 0,-1 1 0,0 11 1,4 24 188,21 67 200,44 123 0,-69-234-765,0 3 18,1 0-1,0 0 1,0 0 0,5 7-1,-8-13-10,1 0 0,-1 0-1,1 0 1,0 0 0,-1 0-1,1 0 1,0 0 0,0-1-1,0 1 1,-1 0 0,1-1-1,0 1 1,0 0 0,0-1-1,0 1 1,0-1 0,0 0-1,0 1 1,0-1 0,0 0-1,0 1 1,0-1 0,1 0-1,-1 0 1,0 0 0,0 0-1,0 0 1,0 0 0,0-1-1,0 1 1,0 0 0,0 0-1,0-1 1,0 1 0,0-1-1,0 1 1,1-1 0,6-5 114,0-1 1,-1 0-1,0 0 1,0-1-1,-1 1 1,8-14 0,4-2 159,175-216 920,-189 234-1579,0 0 1,-1-1-1,0 1 0,5-10 0,-8 14 306,1 0 0,-1 0 0,0 0 0,1 0 0,-1 0 0,0 0 0,0 0 0,1 0 0,-1 0 0,0 0 0,0 0 0,0 0-1,0 0 1,0 0 0,-1 0 0,1 0 0,0 0 0,0 0 0,-1 0 0,1 0 0,0 0 0,-1 0 0,1 1 0,-1-1 0,1 0 0,-1 0 0,0 0 0,1 0 0,-1 1 0,0-1 0,0 0 0,1 1 0,-1-1 0,0 0 0,-1 0 0,-12-3-857</inkml:trace>
  <inkml:trace contextRef="#ctx0" brushRef="#br0" timeOffset="1">411 429 19404,'27'27'2041,"2"0"-1489,2-7-232,1-4 1016,-2-3-960,0-1-576,-9-10 216,-5-3-80,-17-10-176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3:1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 22509,'-11'7'1832,"5"1"-1576,12-8-744,5-2-1080,7-5 1504,2-3-312,0-6-288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54:4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5281 124 13451,'-87'-30'15,"-1"5"0,-2 4 0,0 3 1,-158-10-1,106 26-86,-1 7 0,0 5 0,-226 47 0,-406 158 308,591-149-95,3 7 1,4 8-1,3 7 0,5 9 0,3 6 0,6 8 1,-251 224-1,-180 287-121,445-440 22,-205 337-1,282-396-3,-86 209-1,118-233-17,5 1 0,-36 189-1,51-158 34,5 1 0,6-1 0,6 1 0,6 0-1,5 0 1,7-1 0,60 230 0,-51-270 19,4 0 0,49 100 1,-49-131-20,2 0 1,2-2 0,81 99 0,-75-113-36,1-2 0,1-2 0,3-2 0,1-1 0,2-3 0,1-2 0,2-2 0,0-3 0,2-1 0,1-3 0,96 25 0,-61-26-23,1-4 1,1-4 0,121 3-1,-66-15-24,203-26 0,-162-2 21,0-8-1,186-61 0,-139 19 18,250-118-1,-229 71 26,-6-12 0,-6-10 0,235-186 0,-204 114 38,-10-12 0,257-289 0,-7-97 111,-389 439-147,176-328 0,-244 390-133,-6-2 0,74-244 1,-109 294 2,-3-2 0,-2 1 1,-4-2-1,-3 1 0,-2-1 1,-4 0-1,-11-84 0,6 111 27,-3 0-1,-1 0 0,-2 1 1,-1 1-1,-3 0 0,-1 1 1,-2 1-1,-2 0 0,-1 2 1,-33-43-1,18 35-2,-2 1-1,-1 2 1,-3 1 0,-1 3-1,-2 1 1,-1 2 0,-1 3 0,-87-42-1,42 32 29,-2 3-1,-2 5 0,-1 4 0,-106-17 1,31 18-7,-277-11 1,-183 54 47,165 31-20,462-46 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2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869 137 14555,'2'-7'208,"0"0"-1,0-1 1,-1 1 0,0 0-1,0-1 1,-1 1 0,0-10-1,0 14-170,-1 0 0,1 1 1,-1-1-1,0 0 0,0 1 0,0-1 0,0 1 0,-1-1 0,1 1 0,-1-1 0,1 1 0,-1 0 0,0 0 0,0 0 0,0 0 0,0 0 1,0 0-1,0 1 0,-1-1 0,1 1 0,0-1 0,-5-1 0,-2 0 65,1 0 0,-1 0 0,0 1 0,0 0 0,1 1 0,-1 0 0,-14 0 0,-65 7 265,56-1-342,0 1 1,1 2-1,0 1 1,0 2-1,1 1 1,0 1-1,1 1 1,0 2-1,2 1 0,0 1 1,1 1-1,-28 27 1,29-23 39,0 2 1,2 1 0,1 0-1,1 2 1,1 1 0,1 0-1,2 1 1,1 1 0,2 1-1,1 0 1,-12 43 0,20-56-24,1 0 0,1 0 0,1 1 0,0 0 0,2-1 0,0 1 0,6 38 0,-4-46-27,1-1 0,1 1 0,0 0 0,0-1 0,1 0 0,1 0 0,0 0 0,0 0-1,1-1 1,0 0 0,1-1 0,0 0 0,18 16 0,-12-14 10,1 0 0,0 0 0,1-2 0,0 0 0,0-1 0,1 0 0,0-2 0,33 9-1,-26-10 31,1-1-1,-1-1 0,1-1 0,0-2 0,-1 0 0,26-5 0,-8-1 103,-1-3 0,0-1 0,-1-2 0,0-2 0,-1-2 0,0-1 0,54-34 0,-64 33 32,0-2 0,-1-1 0,-1-1-1,-1-1 1,-1-1 0,-2-2 0,39-53 0,-51 63-119,-1-1 0,-1 0 0,-1-1 0,0 0 0,-1-1 0,7-31 0,-11 36-85,-1 0-1,-1-1 0,0 1 1,-1-1-1,0 1 0,-2-1 1,1 1-1,-2-1 0,-6-24 1,4 26-122,0 1 0,0 0 0,-1 0 0,-1 1 0,0 0 0,0 0-1,-1 0 1,0 1 0,-1 0 0,-1 1 0,1 0 0,-1 0 0,-20-12 0,12 9-59,-1 2-1,0 0 1,0 2-1,-1 0 1,0 1 0,-1 1-1,-37-6 1,-27 3-554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2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1 424 12587,'1'0'153,"1"1"1,-1-1-1,0 0 1,1 0-1,-1 0 1,1 0 0,-1 0-1,0 0 1,1-1-1,-1 1 1,0 0-1,1-1 1,-1 1-1,0-1 1,1 1-1,-1-1 1,0 1 0,0-1-1,0 0 1,0 0-1,0 0 1,0 0-1,1-1 1,26-28 1592,-21 21-681,106-120 2823,88-105-1711,-201 233-2173,1 0 0,-1 1 1,1-1-1,0 0 0,-1 0 0,1 0 0,0 1 1,0-1-1,-1 0 0,1 1 0,0-1 1,0 0-1,0 1 0,0-1 0,1 1 0,-1 0-3,-1 0-1,0 0 1,0 1-1,1-1 1,-1 0-1,0 1 1,0-1-1,0 0 1,1 1-1,-1-1 1,0 0-1,0 1 1,0-1-1,0 1 1,0-1-1,0 0 1,0 1-1,0-1 0,0 0 1,0 1-1,0-1 1,0 1-1,0-1 1,0 0-1,0 1 1,-1 0-1,-9 38-55,9-34 42,-10 29-79,-37 145-220,42-152 278,1 1-1,2 0 1,1 1-1,2 40 1,0-66 37,1 0 0,0 1-1,0-1 1,0 0 0,0 0 0,3 5 0,-4-8-3,0 1 0,0-1 0,0 0 1,0 1-1,0-1 0,0 0 0,1 1 0,-1-1 0,0 0 1,0 1-1,0-1 0,0 0 0,1 0 0,-1 1 0,0-1 1,0 0-1,1 0 0,-1 1 0,0-1 0,1 0 0,-1 0 1,0 0-1,1 1 0,-1-1 0,0 0 0,1 0 0,-1 0 1,0 0-1,1 0 0,-1 0 0,0 0 0,1 0 1,-1 0-1,0 0 0,1 0 0,-1 0 0,1 0 0,-1 0 1,0 0-1,1 0 0,-1 0 0,0-1 0,1 1 0,-1 0 1,0 0-1,0 0 0,1-1 0,-1 1 0,0 0 0,1 0 1,-1 0-1,0-1 0,0 1 0,0 0 0,1-1 0,-1 1 1,0 0-1,0-1 0,0 1 0,0 0 0,1-1 1,-1 1-1,0 0 0,0-1 0,0 1 0,0 0 0,0-1 1,0 1-1,0-1 0,9-35 1021,-4 18-844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8 507 15627,'-8'6'1702,"11"-7"-66,16-11 205,19-24-213,-2-1 1,59-77 0,-67 78-1169,121-163 884,-107 141-989,-27 38-220,-15 20-133,0 0 0,0 1 0,0-1 0,0 0 0,0 0 0,0 0-1,0 0 1,0 1 0,0-1 0,0 0 0,0 0 0,0 0 0,0 1 0,0-1 0,0 0 0,0 0 0,0 0 0,0 0 0,0 1-1,1-1 1,-1 0 0,0 0 0,0 0 0,0 0 0,0 0 0,0 1 0,0-1 0,1 0 0,-1 0 0,0 0 0,0 0 0,0 0 0,0 0-1,0 0 1,1 0 0,-1 0 0,0 0 0,0 1 0,0-1 0,0 0 0,1 0 0,-1 0 0,0 0 0,0 0 0,0 0 0,1 0-1,-1 0 1,0 0 0,0-1 0,0 1 0,0 0 0,1 0 0,-1 0 0,0 0 0,0 0 0,0 0 0,0 0 0,0 0 0,1 0 0,-1 0-1,0-1 1,0 1 0,-1 20-53,-2 0 0,-9 36-1,1-4-60,-3 22-39,1-11-151,3 1 0,-2 81 0,13-138-2535,-1-13 1469,-4-3 442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2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16788,'0'2'3393,"1"13"-1575,-6 173 2038,1-22-5416,3-156 749,-2-8 304,0-7 143,-2-12-212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16660,'-1'1'190,"1"0"0,0 0 0,0 0 0,1 0 0,-1 0 1,0 0-1,0 0 0,0 0 0,1 0 0,-1 0 0,0 0 0,1-1 1,-1 1-1,1 0 0,-1 0 0,1 0 0,-1-1 0,1 1 1,-1 0-1,1 0 0,0-1 0,-1 1 0,1-1 0,1 1 1,20 15 2185,-19-14-2246,0-1 1,0 0-1,0 0 0,1 0 0,-1 0 0,0-1 0,1 1 0,-1-1 0,1 0 0,-1 0 0,0 0 0,1-1 0,-1 1 0,1-1 0,-1 1 0,0-1 1,0 0-1,1-1 0,-1 1 0,0 0 0,0-1 0,0 0 0,0 0 0,3-3 0,8-5 100,0-2-1,-2 0 1,18-18 0,-26 25-125,67-85 562,-32 37-546,-39 53-123,1 0-1,-1-1 0,0 1 1,0-1-1,0 1 0,1 0 1,-1-1-1,0 1 0,1 0 1,-1 0-1,0-1 0,1 1 1,-1 0-1,0 0 0,1-1 1,-1 1-1,0 0 1,1 0-1,-1 0 0,0 0 1,1-1-1,-1 1 0,1 0 1,-1 0-1,1 0 0,-1 0 1,1 0-1,2 10-96,-5 26-165,2-29 172,-2 16-299,2 0 1,0 0-1,2-1 0,0 1 1,2 0-1,7 26 1,-6-33 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3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78 17364,'4'-6'291,"1"0"1,-1 1-1,1 0 1,0 0-1,0 1 1,1-1-1,-1 1 0,1 0 1,0 0-1,0 1 1,0 0-1,11-4 1,-8 3-90,0 1 0,0 1 0,0 0 0,0 0 0,1 0-1,-1 1 1,1 1 0,14 0 0,-22 0-195,-1 0-1,1 0 0,0 0 1,-1 0-1,1 1 0,-1-1 1,1 0-1,-1 1 0,1-1 0,-1 1 1,1 0-1,-1-1 0,0 1 1,1 0-1,-1 0 0,0 0 1,0 0-1,1 0 0,-1 0 1,0 0-1,0 0 0,0 0 1,0 0-1,0 1 0,-1-1 1,1 1-1,0-1 0,0 0 1,-1 1-1,1-1 0,-1 1 1,0-1-1,1 1 0,-1-1 1,0 1-1,0 0 0,0-1 1,0 3-1,-1 3-11,0-1-1,-1 1 1,0-1 0,0 0-1,-1 1 1,1-1 0,-8 11-1,-78 111-48,12-20 88,63-86-19,1-1-1,1 2 0,-11 27 1,21-46-7,-1 0 1,1 0-1,0 0 1,0 0 0,1 1-1,-1-1 1,1 0-1,0 0 1,0 0-1,1 8 1,0-10 5,0 0 0,-1 0 0,1 0 0,0 0 0,0-1 0,0 1 0,0 0 0,1 0 0,-1 0 0,0-1 0,1 1 0,-1-1 0,1 1 0,0-1 0,-1 0 0,1 0 0,0 1 0,0-1 0,0 0 0,0-1 0,0 1 0,4 1 0,10 2 25,0-2-1,0 1 1,0-2 0,0 0 0,0-1-1,0-1 1,0 0 0,0-1 0,0-1 0,31-9-1,-46 12-78,19-9-732,-19 9 751,-1 0 1,1 0-1,-1-1 1,1 1 0,-1 0-1,1-1 1,-1 1-1,1-1 1,-1 1 0,0 0-1,1-1 1,-1 1-1,0-1 1,1 1 0,-1-1-1,0 1 1,1-1-1,-1 1 1,0-1 0,0 1-1,0-1 1,1 0-1,-1 1 1,0-1-1,0 1 1,0-1 0,0 1-1,0-1 1,0 0-1,0 1 1,0-1 0,0 1-1,0-1 1,-1 0-1,-7-9-461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3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19700,'0'7'1577,"10"-4"-1201,3-4-168,9-2 624,4-1-488,4-1-976,4 2 672,-1-7-168,-1 0-104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0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6 200 22613 0 0,'2'6'288'0'0,"-2"-6"-249"0"0,1 0 0 0 0,-1 0 0 0 0,0 1 0 0 0,0-1 1 0 0,0 0-1 0 0,0 0 0 0 0,1 1 0 0 0,-1-1 0 0 0,0 0 0 0 0,0 0 0 0 0,0 0 0 0 0,0 1 0 0 0,0-1 0 0 0,0 0 0 0 0,0 0 0 0 0,0 1 0 0 0,0-1 0 0 0,1 0 0 0 0,-1 1 0 0 0,0-1 0 0 0,0 0 0 0 0,0 0 0 0 0,0 1 0 0 0,-1-1 1 0 0,1 0-1 0 0,0 0 0 0 0,0 1 0 0 0,0-1 0 0 0,0 0 0 0 0,0 0 0 0 0,0 1 0 0 0,0-1 0 0 0,0 0 0 0 0,-1 0 0 0 0,1 1 0 0 0,0-1 0 0 0,0 0 0 0 0,0 0 0 0 0,0 0 0 0 0,-1 1 0 0 0,1-1 0 0 0,0 0 0 0 0,0 0 0 0 0,0 0 1 0 0,-1 0-1 0 0,1 0 0 0 0,0 1 0 0 0,0-1 0 0 0,-1 0 0 0 0,1 0 0 0 0,0 0 0 0 0,0 0 0 0 0,-1 0 0 0 0,1 0 0 0 0,0 0 0 0 0,-1 0 0 0 0,1 0 0 0 0,0 0 0 0 0,0 0 0 0 0,-1 0 0 0 0,1 0 0 0 0,0 0 0 0 0,0 0 0 0 0,-1 0 1 0 0,1 0-1 0 0,0-1 0 0 0,0 1 0 0 0,-1 0 0 0 0,1 0 0 0 0</inkml:trace>
  <inkml:trace contextRef="#ctx0" brushRef="#br0" timeOffset="1">468 1 17228 0 0,'-17'4'1224'0'0,"-1"1"-864"0"0,-2-4-384 0 0,6 2 1592 0 0,3 1-1656 0 0,-1-1 32 0 0,1 1 0 0 0,1-1-48 0 0,-2 1 64 0 0,5-2-496 0 0,4 1-248 0 0,-3-2-704 0 0,16-1-5674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3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27 174 14315,'-1'0'86,"1"1"1,0-1-1,0 1 0,0-1 1,0 1-1,0-1 0,0 1 1,0-1-1,0 1 0,0-1 1,0 1-1,0-1 0,0 1 1,1-1-1,-1 1 0,0-1 1,0 1-1,0-1 0,1 1 1,-1-1-1,0 1 0,1-1 1,-1 0-1,0 1 0,1-1 0,-1 1 1,0-1-1,1 0 0,-1 0 1,1 1-1,-1-1 0,1 0 1,-1 0-1,1 1 0,0-1 1,0 0 80,1 0 0,-1-1 0,1 1 0,-1-1 0,1 1 0,-1-1 0,0 1 0,1-1 0,-1 0 0,0 0 0,0 0 0,2-1 0,4-4 389,0-1 0,-1 1 0,9-12 0,-10 11-222,0 0 0,0-1 0,-1 0 0,0 0 0,-1 0 0,0-1 0,0 1 0,2-16 0,-4 23-313,-1 1 1,0-1-1,0 0 1,0 0-1,0 1 1,0-1-1,0 0 1,0 0-1,0 1 1,0-1-1,0 0 1,0 0-1,0 1 1,-1-1-1,1 0 0,0 1 1,0-1-1,-1 0 1,1 1-1,-1-2 1,1 2-9,-1 0 0,1 0 0,-1 0-1,1-1 1,-1 1 0,1 0 0,0 0 0,-1 0 0,1 0 0,-1 0 0,1 0 0,-1 0-1,1 0 1,-1 0 0,1 0 0,-1 0 0,1 0 0,-1 0 0,1 0 0,-1 0 0,1 1-1,-1-1 1,-2 1 8,0 1-1,0-1 0,1 1 0,-1 0 1,0 0-1,1 0 0,-5 5 0,-4 7-78,1 1 0,1 0 0,0 1 0,1 0 0,1 1 0,0-1 0,1 1 0,1 0 0,1 1 0,0-1 0,-1 26 0,4-40 48,1-1 0,0 0 0,0 0 0,0 0 1,0 0-1,0 0 0,0 0 0,1 0 0,-1 0 0,1 0 0,0 0 0,-1 0 0,1 0 0,0 0 0,0 0 0,0 0 0,0 0 0,1-1 0,-1 1 0,0 0 0,1-1 0,1 2 0,0-1 4,-1-1 0,0-1 0,0 1 0,1 0 0,-1 0 0,0-1 0,1 0 0,-1 1 0,0-1 0,1 0 0,-1 0 0,1 0 0,-1 0 0,0-1 0,1 1 0,-1-1 0,0 1 0,1-1 0,3-2 0,7-2-3,-1-2 0,1 1 0,-1-2 0,-1 0 0,1 0 0,-1-1 0,-1 0 0,18-20 0,1-5 108,35-55 0,-74 130-20,7-30-75,-3 7-33,1 1-1,1 0 1,0 1-1,2-1 0,0 0 1,1 22-1,1-40 10,0 0 0,0 0-1,0 0 1,0 0 0,0 0 0,0 0-1,0 0 1,1 0 0,-1 0-1,0-1 1,1 1 0,-1 0 0,1 0-1,-1 0 1,1 0 0,-1 0-1,1 0 1,0-1 0,-1 1 0,1 0-1,0-1 1,-1 1 0,1 0-1,0-1 1,0 1 0,0-1 0,0 1-1,0-1 1,0 1 0,0-1-1,0 0 1,-1 0 0,1 1 0,0-1-1,0 0 1,0 0 0,0 0-1,0 0 1,0 0 0,0 0 0,0 0-1,0 0 1,0-1 0,0 1-1,0 0 1,0-1 0,0 1 0,0 0-1,0-1 1,0 1 0,0-1-1,1-1 1,4-1-236,0-1-1,0 0 1,0 0 0,-1-1-1,1 0 1,6-8-1,0-2-82,0-1-1,16-33 0,-3-6-232</inkml:trace>
  <inkml:trace contextRef="#ctx0" brushRef="#br0" timeOffset="1">343 155 1920,'-4'-14'3257,"-5"-12"-1112,2 0-89,3 8-336,0 0-31,1 7-273,1-8 1641,0-4-257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3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 17596,'-7'-5'1872,"7"10"-1216,0 1-304,6 1 1433,1-1-1385,1 0-136,2 2-120,-1 4-264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3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 14027,'17'-9'2220,"-17"9"-2123,0 0 1,0 0-1,1 0 1,-1 0-1,0 0 1,1 0-1,-1 0 1,0 0-1,1 0 1,-1 0-1,0 0 1,0 0-1,1 0 1,-1 0-1,0 1 1,1-1-1,-1 0 1,0 0-1,0 0 1,1 1-1,-1-1 1,0 0-1,0 0 1,0 0-1,1 1 1,-1-1-1,0 0 1,0 1-1,0-1 1,0 0-1,0 1 1,1 3 356,0 0 1,-1 0 0,1 0-1,-1 0 1,0 0-1,-2 7 1,-27 203 1893,14-122-2224,-4 146 0,2-280-1873,3 14 1270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3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17900,'7'0'2192,"5"0"-1376,8 3-295,4-1 1671,13-1-1200,2 0-232,8 1-528,1-2-400,-2 0 1137,-3-4-865,-6-9-56,-4 1-8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3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16315,'-16'122'5728,"-1"-2"-4016,-11 87-910,26-192-715,1-1 0,1 18-1,0-32-84,0 1-1,-1-1 1,1 0-1,0 0 1,0 1-1,0-1 1,0 0-1,0 0 1,0 1-1,0-1 1,0 0-1,0 0 1,0 1-1,0-1 1,0 0-1,1 0 1,-1 1-1,0-1 1,0 0-1,0 0 0,0 0 1,0 1-1,0-1 1,1 0-1,-1 0 1,0 0-1,0 1 1,0-1-1,0 0 1,1 0-1,-1 0 1,0 0-1,0 1 1,1-1-1,-1 0 1,0 0-1,0 0 1,0 0-1,1 0 1,-1 0-1,0 0 1,0 0-1,1 0 1,-1 0-1,0 0 1,1 0-1,-1 0 1,0 0-1,0 0 1,1 0-1,-1 0 0,0 0 1,0 0-1,0 0 1,1 0-1,-1 0 1,0-1-1,0 1 1,1 0-1,-1 0 1,0 0-1,0 0 1,1-1-1,11-12 16,-10 11-15,16-20-7,-14 14-34,2 1-1,-1 0 1,1 0-1,0 1 1,1-1 0,-1 1-1,1 1 1,0-1-1,13-6 1,-19 11 26,0 1 0,0 0 0,0-1 0,0 1 0,-1 0 0,1 0 1,0 0-1,0 0 0,0 0 0,0 0 0,0 0 0,0 0 0,0 0 0,0 0 0,-1 0 0,1 0 0,0 1 1,0-1-1,0 0 0,0 1 0,-1-1 0,1 0 0,0 1 0,1 0 0,-1 0-9,0 1 0,0-1 0,0 0-1,0 1 1,0-1 0,0 1 0,-1-1 0,1 1-1,0 0 1,-1-1 0,1 1 0,-1 1 0,1 5-56,0 0-1,0 0 1,-1 0 0,-1 11 0,0-12 85,0 0-1,0 0 1,-1 0-1,0 0 1,0 0-1,0 0 1,-1-1-1,0 0 1,0 1-1,-1-1 1,0 0-1,0 0 1,-6 6-1,7-9 40,-1 1 0,0-1 1,0 0-1,1-1 0,-2 1 0,1-1 0,0 0 0,0 0 0,-1 0 0,1 0 0,-1-1 0,1 0 0,-1 0 1,0 0-1,0 0 0,1-1 0,-1 0 0,0 0 0,0 0 0,-8-2 0,6 1-173,0-1-1,-1 1 0,1-2 1,0 1-1,0-1 0,0 0 1,1 0-1,-1-1 0,1 0 1,0 0-1,-1 0 0,2-1 1,-9-8-1,9 4-341</inkml:trace>
  <inkml:trace contextRef="#ctx0" brushRef="#br0" timeOffset="1">308 311 18948,'-3'75'4973,"0"44"-4882,3-118-89,-1 0 0,1 1 1,0-1-1,0 0 0,1 1 0,-1-1 1,0 0-1,0 1 0,1-1 1,-1 0-1,0 0 0,1 1 0,-1-1 1,1 0-1,0 0 0,-1 0 1,1 0-1,0 0 0,0 0 0,0 0 1,0 0-1,0 0 0,0 0 0,0 0 1,0 0-1,0-1 0,2 2 1,-1-2 9,0 0 0,0 0 0,0 0 0,-1 0 0,1-1 0,0 1 0,0-1 0,0 1 0,-1-1 0,1 0 0,0 0 0,-1 1 0,1-1 0,-1 0 0,1-1 0,-1 1 0,0 0 0,1 0 0,1-3 0,15-16 285,-2 0 1,0-1-1,-1-1 0,-2 0 1,12-25-1,-30 60-194,1 1-1,1-1 1,-4 24 0,5-26-96,-1 2-320,1 0 0,0 0 0,1 0 1,1 0-1,0 0 0,0 1 1,4 13-1,-3-27-154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3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161 226 19292,'0'-2'108,"1"1"-1,-1-1 1,0 1-1,0 0 1,0-1-1,0 1 1,-1-1-1,1 1 1,0-1-1,0 1 1,-1 0-1,1-1 1,-1 1-1,0 0 1,1-1-1,-1 1 1,0 0-1,1 0 1,-1-1-1,0 1 1,0 0-1,0 0 1,0 0-1,0 0 1,0 0-1,-1 1 1,1-1 0,-3-1-1,2 1-15,0 1 0,1-1 0,-2 1 0,1 0 0,0 0 0,0 0 0,0 0 0,0 0 0,0 0 0,0 1 0,0-1 0,0 1 0,0-1 0,1 1-1,-1 0 1,0-1 0,0 1 0,0 0 0,1 0 0,-4 3 0,-4 3-75,1 0 0,0 1-1,0 0 1,1 1 0,0 0-1,0 0 1,-8 16 0,11-17-159,-1 0 0,2 0 0,-1 0 0,1 1-1,1 0 1,-1-1 0,1 1 0,1 0 0,-1 16 0,2-24 123,0 0-1,-1 0 0,1 0 1,0 0-1,1 0 0,-1-1 1,0 1-1,0 0 0,0 0 1,0 0-1,1 0 1,-1 0-1,0-1 0,1 1 1,-1 0-1,1 0 0,-1-1 1,1 1-1,-1 0 0,1 0 1,-1-1-1,1 1 0,0-1 1,-1 1-1,1-1 1,1 2-1,0-2 12,-1 0 0,0 0 0,1 0 0,-1 0 0,0 0 0,1 0 0,-1 0 1,0 0-1,1-1 0,-1 1 0,0 0 0,1-1 0,-1 1 0,0-1 0,2-1 0,4-2 59,0 0-1,-1-1 0,1 0 1,-1 0-1,6-7 1,11-16 484,-1 0 0,-2-2 0,0 0 0,-2-1 0,-2-1 0,0-1 0,-3 0 0,0-1 0,10-49 0,-38 151-724,1-12-785,3 0-1,-5 73 0,16-123 722,0 0-1,0 0 1,1 0-1,0 0 1,0 0-1,2 9 1,-2-14 210,-1 0-1,0-1 1,1 1-1,-1 0 1,1 0 0,-1 0-1,1-1 1,-1 1 0,1 0-1,-1-1 1,1 1-1,0 0 1,-1-1 0,1 1-1,0-1 1,0 1-1,-1-1 1,1 0 0,2 1-1,-2 0 1,0-1 1,0 0-1,1 0 0,-1-1 0,0 1 0,1 0 1,-1 0-1,0-1 0,0 1 0,1-1 0,-1 1 1,0-1-1,0 1 0,0-1 0,0 0 0,0 1 1,0-1-1,1-1 0,21-18-891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16516,'-24'49'1540,"16"-34"-1213,0 1 1,1-1-1,0 1 0,2 1 0,0-1 1,-4 25-1,9-41-309,0 1-1,0-1 1,-1 0 0,1 0 0,0 1-1,0-1 1,0 0 0,0 1 0,0-1-1,0 0 1,0 1 0,0-1 0,0 0-1,0 0 1,0 1 0,0-1-1,0 0 1,0 1 0,1-1 0,-1 0-1,0 0 1,0 1 0,0-1 0,0 0-1,0 0 1,1 1 0,-1-1-1,0 0 1,0 0 0,0 1 0,1-1-1,-1 0 1,0 0 0,0 0 0,1 0-1,-1 1 1,0-1 0,0 0-1,1 0 1,-1 0 0,0 0 0,1 0-1,-1 0 1,0 0 0,1 0 0,15-9 499,22-28 155,-34 33-511,-3 3-121,3-3 13,-1 0-1,1 0 1,0 1 0,9-6 0,-12 8-62,-1 1 1,1 0-1,-1-1 0,1 1 1,0 0-1,-1 0 1,1 0-1,-1 0 0,1-1 1,0 1-1,-1 0 0,1 0 1,0 0-1,-1 0 0,1 0 1,-1 0-1,1 1 1,0-1-1,-1 0 0,1 0 1,0 1-1,0-1-14,-1 1 0,1 0 0,0-1 1,-1 1-1,1 0 0,0 0 0,-1 0 0,0-1 0,1 1 0,-1 0 1,1 0-1,-1 0 0,0 0 0,0 0 0,1 0 0,-1 0 0,0 0 1,0 1-1,1 12-103,-1 1-1,-1-1 1,0 0 0,-1 0 0,-1 0 0,0 0-1,0 0 1,-10 20 0,1-4 301,-1-1 1,-31 47-1,33-59 114,-25 30-1,33-43-243,-1 0 1,0-1-1,1 0 0,-1 1 1,0-1-1,0 0 0,-1-1 0,1 1 1,-1-1-1,1 0 0,-1 0 1,0 0-1,-5 1 0,9-3-42,0 0 0,0 0 1,0 0-1,0 1 0,0-1 0,0 0 0,0 0 0,0 0 0,0-1 0,0 1 1,0 0-1,0 0 0,0 0 0,0-1 0,0 1 0,1-1 0,-1 1 0,0 0 1,0-1-1,0 1 0,0-1 0,1 0 0,-1 1 0,0-1 0,1 0 0,-2 0 1,1-1-2,1 0 0,-1 1 1,1-1-1,-1 0 1,1 0-1,-1 1 0,1-1 1,0 0-1,0 0 1,0 0-1,0 1 0,0-1 1,1-2-1,0-3-1,1-1-1,0 1 1,0 0-1,1-1 1,6-11 0,11-12-137,1 1 0,1 1 1,52-52-1,94-68-2572,-109 99 1612,-31 25 331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8 435 9130,'54'-26'8276,"-43"19"-6950,-1 0 1,18-14 0,-23 16-1117,1-1 0,-1 1 1,0-1-1,0 0 0,-1 0 0,1 0 1,-2-1-1,1 0 0,-1 1 0,0-1 1,0-1-1,0 1 0,2-13 0,-5 19-166,0-1-1,1 1 0,-1 0 1,0-1-1,0 1 0,0 0 1,0-1-1,0 1 0,0 0 1,0-1-1,0 1 0,-1 0 1,1-1-1,-1 1 0,1 0 1,-1 0-1,1-1 0,-1 1 1,1 0-1,-2-2 0,1 2-7,0 1 0,0-1 0,0 1 0,0 0 0,0-1 0,0 1 0,0 0 0,0-1 0,0 1 0,0 0 0,0 0 0,0 0 0,0 0 0,0 0 0,0 0 0,0 0 0,0 0 0,0 1 0,0-1 0,-2 1 0,-3 1 61,-1 1 0,1 0-1,0 0 1,0 0 0,0 1 0,-8 7-1,4-3-87,0 2-1,1-1 1,0 1-1,-11 17 1,16-20-30,0 0 1,0 0-1,0 0 1,1 0 0,0 1-1,0 0 1,1-1-1,-3 13 1,5-18 10,0-1 0,0 1 0,-1-1 0,1 0 0,0 1 0,0-1 1,0 1-1,1-1 0,-1 0 0,0 1 0,0-1 0,1 1 0,-1-1 0,1 0 0,-1 1 0,1-1 0,0 0 0,-1 0 1,1 0-1,0 1 0,0-1 0,0 0 0,1 1 0,0-1-12,-1 0 0,1-1 0,0 1 0,-1 0 0,1-1 0,0 1 0,0-1 0,-1 0-1,1 0 1,0 0 0,0 0 0,0 0 0,0 0 0,-1 0 0,4-1 0,3-1-86,0 0-1,0-1 1,0 0 0,0 0-1,0-1 1,10-7-1,4-5-146,0-2 0,-1-1 0,-1 0-1,0-2 1,-2 0 0,28-42 0,-17 16 340,-1-2 0,29-72 0,-56 119-29,0 0 0,-1 0-1,1 0 1,0 0 0,-1-1-1,1 1 1,-1 0-1,0 0 1,0-4 0,0 6-50,0 0 0,0 0 0,0 0 1,0 0-1,0 0 0,0 0 0,0 0 0,0 0 1,0 0-1,0-1 0,0 1 0,0 0 1,0 0-1,0 0 0,0 0 0,0 0 0,-1 0 1,1 0-1,0 0 0,0 0 0,0 0 0,0 0 1,0 0-1,0 0 0,0 0 0,0 0 1,0 0-1,0 0 0,-1 0 0,1 0 0,0 0 1,0 0-1,0 0 0,0 0 0,0 0 0,0 0 1,0 0-1,0 0 0,0 0 0,-1 0 0,1 0 1,0 0-1,0 0 0,0 0 0,0 0 1,0 0-1,0 0 0,0 0 0,0 0 0,0 0 1,0 0-1,0 1 0,0-1 0,-1 0 0,1 0 1,0 0-1,-9 13 106,-4 11-38,0 1-1,2 1 1,-12 40-1,-12 85-105,23 2-423,12-117-3894,-17-136-60,-8-1 3705,3 15 3699,21 85-2806,1-1 0,-1 1 0,1-1-1,-1 0 1,1 1 0,0-1 0,0 0-1,0 1 1,0-1 0,0 0 0,0 1 0,0-1-1,1 0 1,-1 1 0,1-1 0,-1 1 0,2-3-1,-1 3-51,0 0 0,0 1 0,1-1 0,-1 0 0,0 1 0,1-1 0,-1 1 0,1-1 0,-1 1-1,1 0 1,-1 0 0,1-1 0,-1 1 0,1 0 0,-1 0 0,1 1 0,-1-1 0,1 0 0,-1 0 0,3 1 0,9 1 169,29 4-772,57 2-1,-71-8 180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15131,'1'0'2049,"8"0"-1033,5 0-400,12 0 2081,8-2-1305,11-2-584,3 1-160,10-3-264,-1 1-88,-1 0-184,-6 0-144,-8 0-544,-11 1-296,-11 1-1432,-7-1 1919,-12 8-1383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17556,'41'4'1896,"12"-5"-1120,5-3-320,3-4 849,1 0-153,-6-5-1152,-8-1 360,-12 4-304,-10 0-88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15259 0 0,'-2'-7'419'0'0,"-2"-13"142"0"0,8 21-731 0 0,6 12-168 0 0,61 111 182 0 0,-50-82 177 0 0,3-2 1 0 0,33 46-1 0 0,69 58 122 0 0,33 44-747 0 0,-86-78-1744 0 0,-34-48-763 0 0,-25-42 1690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0 486 14907,'9'-8'2929,"4"-5"-1098,20-23 0,45-78 184,66-128 1,-103 169-885,-40 137-1441,-10 18 194,-1 50-630,10-137 591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16195,'159'-5'7237,"77"-15"-5677,-174 15-948,130-19-273,356-92 0,-531 111-348,-9 2-65,0 1-1,0 0 0,0 1 1,12-1-1,-44 16-1752,21-13 1842,0-1 0,0 1 0,0 0 0,0-1 0,0 0 0,0 0 0,0 0 0,0 0 0,0 0 0,-3-1 1,-4-4-106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58 15427,'4'9'4074,"-6"14"-3302,2-18-414,-4 46 185,-3 97-434,7-147-101,0 1-1,0-1 1,0 1-1,0-1 1,0 1-1,1-1 1,-1 1-1,1-1 1,-1 0-1,1 1 1,-1-1-1,1 0 1,1 3-1,-2-4 11,1 1 1,-1-1-1,1 0 0,-1 1 0,1-1 0,-1 0 0,1 0 0,-1 1 0,1-1 1,-1 0-1,1 0 0,-1 0 0,1 1 0,0-1 0,-1 0 0,1 0 0,-1 0 0,1 0 1,0 0-1,-1 0 0,1 0 0,-1 0 0,2-1 0,1 0 76,0 0-1,0-1 1,0 1 0,0-1-1,-1 0 1,1 1 0,0-2-1,-1 1 1,4-4 0,20-22 634,-2-1 0,-2-1 0,0-1 0,-2-1 0,17-39 0,-37 71-723,0-1-1,1 1 0,-1-1 0,0 1 0,0 0 0,0-1 0,1 1 0,-1-1 0,0 1 0,0 0 0,1-1 1,-1 1-1,0-1 0,1 1 0,-1 0 0,1 0 0,-1-1 0,0 1 0,1 0 0,-1 0 0,1-1 0,-1 1 0,1 0 1,5 8-174,1 28-539,-4-20 349,-3-15 347,0 0 0,0 0 0,0 0 1,1 0-1,-1 0 0,1 0 0,-1 0 0,0-1 0,1 1 0,-1 0 1,1 0-1,0-1 0,-1 1 0,1 0 0,0-1 0,-1 1 1,1 0-1,0-1 0,0 1 0,0-1 0,-1 1 0,1-1 0,0 0 1,0 1-1,0-1 0,0 0 0,0 0 0,0 1 0,0-1 1,0 0-1,0 0 0,-1 0 0,1 0 0,0 0 0,0 0 0,0-1 1,0 1-1,0 0 0,0 0 0,0-1 0,0 1 0,1-1 1,6-3 110,0 1 1,-1-2 0,14-9-1,-11 8-33,8-5-8,-1 0 1,0-1 0,-1-1-1,25-26 1,-41 38-106,0 1 0,1-1 0,-1 1 0,0-1 0,1 0 0,-1 1 0,0-1 0,0 1 0,0-1 0,0 0 0,0 1 0,0-1 0,0 0 0,0 1 0,0-1 0,0 0 0,0 1 0,0-1 0,0 0 0,0 1 0,0-1 0,-1 1 0,1-1 0,0 0 0,0 1 0,-1-1 0,1 1 0,-1-1 0,1 1 0,-1-1 0,1 0 41,-7-6-405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14339,'23'-4'6483,"2"-7"-3845,25-20-2698,-22 13 920,116-65 607,109-66-738,-248 145-37,3-2-4991,-13-5-702,2 5 4045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34 17268,'0'1'124,"1"-1"-1,-1 1 1,1 0 0,-1 0 0,0 0 0,0 0 0,0 0 0,1 0 0,-1-1-1,0 1 1,0 0 0,0 0 0,0 0 0,-1 0 0,1 0 0,0 0 0,0-1-1,0 1 1,-1 2 0,-8 20 467,6-16 107,-29 91-948,-28 145 0,73-338 2102,-4 58-1299,1 1 0,18-43-1,-19 58-383,0 1-1,2 0 0,0 1 0,1 1 0,18-22 0,-27 37-157,0 0 0,-1-1 0,2 1-1,-1 1 1,0-1 0,1 0 0,-1 1-1,1 0 1,0 0 0,-1 0 0,1 0-1,0 0 1,0 1 0,1 0 0,-1 0 0,0 0-1,8-1 1,-8 3-37,0-1 0,0 1 0,0 0 0,-1 0 1,1 0-1,0 0 0,0 1 0,-1-1 0,1 1 0,-1 0 0,1 0 0,-1 0 0,0 0 1,0 1-1,0 0 0,0-1 0,0 1 0,-1 0 0,4 5 0,-3-4-25,0 0 0,0 0 0,-1 1 0,1-1 0,-1 0 0,0 1 0,0-1-1,1 9 1,-2-11 45,-1 0 1,0 0-1,0-1 0,0 1 0,0 0 0,0 0 0,0 0 0,-1-1 1,1 1-1,-1 0 0,1-1 0,-1 1 0,1 0 0,-1-1 0,0 1 0,0 0 1,0-1-1,0 1 0,0-1 0,0 0 0,0 1 0,-1-1 0,1 0 1,0 0-1,-1 0 0,1 0 0,-3 1 0,-3 3 0,-2-1-1,1-1 0,0 1 1,-1-1-1,1-1 1,-1 1-1,-11 0 1,15-2-69,0-1 1,1 0-1,-1 0 1,0 0-1,1-1 1,-1 1-1,-5-2 1,8 1 21,0 1 1,0-1 0,1 0 0,-1 0-1,0 0 1,0 0 0,0 0 0,1 0 0,-1 0-1,1-1 1,-1 1 0,1-1 0,-1 1-1,1-1 1,0 1 0,-2-4 0,1-6-280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 19780,'-4'-2'2913,"5"4"-817,-1-1-1184,3 2-2128,3-1 1040,4 0-256,3 1-184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16 17964,'6'-2'836,"-3"2"-501,0-1 0,0 0 0,0 0 0,-1 0 0,1 0 0,0 0 0,-1 0 0,1-1 0,3-2 0,-11 4 3033,-21 6-2382,-141 56-541,140-50-468,0 2 1,1 0-1,-47 36 0,68-46 0,-1 1 0,2-1 1,-1 1-1,0 0 0,1 1 1,0-1-1,-6 11 0,10-15 13,-1 1-1,1-1 0,-1 0 0,1 1 0,-1-1 0,1 0 0,0 1 0,0-1 0,0 1 0,0-1 0,0 0 1,0 1-1,0-1 0,0 1 0,0-1 0,1 1 0,0 1 0,0-1 0,0-1 0,0 1-1,0-1 1,0 0 0,0 1 0,1-1 0,-1 0 0,1 0-1,-1 0 1,1 0 0,-1 0 0,1 0 0,-1 0 0,1 0-1,0-1 1,-1 1 0,5 0 0,8 2-125,2 0-1,-1-1 1,0-1 0,0 0-1,0-1 1,1-1 0,27-4 0,105-31-3007,-142 34 3040,46-14-497,-3-1-203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17116,'-2'0'2364,"-1"5"-718,-3 17 19,-4 24-1095,7-26-596,-5 51-22,7-63-31,1 0 0,1-1 0,-1 1 0,1 0 0,1 0 0,3 12 0,-5-19 31,0 0-1,0-1 1,0 1-1,0-1 1,1 1-1,-1-1 1,0 1-1,0-1 0,1 0 1,-1 1-1,0-1 1,1 1-1,-1-1 1,1 0-1,-1 1 1,0-1-1,1 1 1,-1-1-1,1 0 1,-1 0-1,1 1 1,0-1 21,-1 0 0,1 0 0,-1 0 1,0-1-1,1 1 0,-1 0 0,1 0 0,-1 0 1,0 0-1,1-1 0,-1 1 0,0 0 0,0 0 1,1-1-1,-1 1 0,0 0 0,1 0 0,-1-1 1,0 1-1,0 0 0,0-1 0,1 1 1,-1 0-1,0-1 0,0 1 0,0-1 0,0 1 1,0-1-1,5-9-339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15403,'22'-1'1873,"2"0"-881,3-4-352,3 0 1224,5-1-543,-2-1-273,-2 1-256,-2 0-1000,-5 2 72,-4 2 136,-1 2-112,-6 0-160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1 430 15659,'2'0'265,"0"-1"0,1 0 0,-1 0 0,0 0 0,0 0-1,0-1 1,0 1 0,0-1 0,0 1 0,0-1 0,-1 1-1,3-3 1,21-28 895,-14 17 27,100-123 2876,45-75-2178,-144 199-1903,-12 14 14,0 0 1,0 0-1,0 0 1,1 1 0,-1-1-1,0 0 1,0 0 0,0 0-1,0 0 1,0 0 0,1 0-1,-1 0 1,0 0-1,0 0 1,0 0 0,0 1-1,0-1 1,0 0 0,1 0-1,-1 0 1,0 0 0,0 0-1,0 0 1,0 1-1,0-1 1,0 0 0,0 0-1,0 0 1,0 0 0,0 1-1,0-1 1,0 0-1,0 0 1,0 0 0,0 0-1,0 0 1,0 1 0,0-1-1,0 0 1,0 0 0,0 0-1,0 0 1,0 1-1,0-1 1,0 0 0,0 0-1,-7 33-374,5-26 335,-7 29-434,-3 8-264,2 1 0,2 0 0,-3 70 0,8-112-86,-2-5 285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1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8 554 18708 0 0,'-1'-1'55'0'0,"0"-1"0"0"0,0 0 0 0 0,0 0 0 0 0,0 1 1 0 0,1-1-1 0 0,-1 0 0 0 0,1 0 0 0 0,-1 0 0 0 0,1 0 0 0 0,0 0 0 0 0,-1 1 0 0 0,1-1 1 0 0,0 0-1 0 0,0 0 0 0 0,0 0 0 0 0,1 0 0 0 0,-1 0 0 0 0,0 0 0 0 0,1 0 0 0 0,-1 0 0 0 0,1 1 1 0 0,0-1-1 0 0,0 0 0 0 0,1-3 0 0 0,3-6 126 0 0,1 1 0 0 0,11-16-1 0 0,0 3-68 0 0,0 2-1 0 0,2 0 0 0 0,1 1 0 0 0,0 1 0 0 0,1 1 0 0 0,25-16 1 0 0,149-84-499 0 0,-113 71-253 0 0,-39 22-345 0 0,102-63-7265 0 0,-112 65 5059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21949,'-3'-3'2912,"0"3"-2512,2 2 1385,1 1-801,-1-2-1240,1 2-752,4-2 488,4 1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412 147 16564,'8'-17'1587,"12"-32"1,-19 44-1307,1 0 0,-1 0 1,0 1-1,0-2 1,-1 1-1,1 0 1,-1 0-1,-1 0 0,1 0 1,0 0-1,-3-9 1,3 13-245,-1 1 1,1-1 0,0 0-1,0 1 1,0-1 0,-1 1-1,1-1 1,0 1 0,-1-1 0,1 1-1,0-1 1,-1 1 0,1-1-1,-1 1 1,1 0 0,-1-1-1,1 1 1,0 0 0,-1-1 0,0 1-1,1 0 1,-1 0 0,1-1-1,-1 1 1,1 0 0,-1 0-1,1 0 1,-1 0 0,0 0-1,0 0 1,-1 0 7,1 0 0,-1 0 0,0 1 0,1 0 1,-1-1-1,0 1 0,1 0 0,-1-1 0,1 1 0,-3 2 0,-3 2 8,1 0 0,0 1 0,-9 9 0,-7 14-61,1 1 1,2 0-1,1 1 1,1 1-1,-23 67 1,35-86 1,2 0 1,0 0-1,0 1 1,1-1-1,1 0 1,0 1-1,2 17 1,1-6-38,2 0 0,13 47 1,-17-71 63,3 10-277,0-1 1,-1 1-1,0 0 1,0 13-1,-2-23 164,0 0-1,0 1 1,0-1-1,0 0 1,0 1-1,-1-1 1,1 0-1,0 1 1,-1-1-1,1 0 1,-1 1-1,1-1 1,-1 0-1,0 0 1,0 0-1,1 0 1,-3 2-1,2-2 8,0 0-1,-1-1 0,1 1 1,0-1-1,-1 0 0,1 1 1,0-1-1,-1 0 0,1 0 1,-1 0-1,1 0 0,0 0 0,-1 0 1,1 0-1,0 0 0,-1-1 1,1 1-1,0-1 0,-1 1 1,1-1-1,-3-1 0,-17-9-645,-5-8-70</inkml:trace>
  <inkml:trace contextRef="#ctx0" brushRef="#br0" timeOffset="1">1 418 18388,'10'-2'1784,"5"-1"-1128,5 2-255,8-1 791,2 1-272,8-3-744,3 1-576,6 1 432,0 1-112,2-2-192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18300,'10'11'1792,"12"-2"-1040,12-9-263,12-4 767,6-2-192,9-4-272,2-2-120,0-1-280,-4 1-176,-13-3-384,-12 5-216,-11 3-464,-7 4-168,-22 6-272,-8-3 616,-5 0-153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17204,'17'14'2344,"9"-8"-1400,18-8-295,5-3 1079,10-3-560,1 1-80,3-3-455,-3-1-537,-14-1-2273,-7-1 2049,-19-7-352,-4-1-216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16996,'2'-4'5371,"12"-6"-2788,28-18-1571,-16 12-54,42-33 351,123-116 0,-188 162-1320,-2 2 3,-1 0 1,1 1-1,0-1 0,0 0 1,0 0-1,0 0 0,0 0 0,0 1 1,0-1-1,0 0 0,0 1 1,0-1-1,0 1 0,2-1 1,-3 2-6,0 0 0,0 0 1,0 0-1,0 0 1,0 0-1,0 0 1,0 0-1,-1 0 0,1 0 1,0 1-1,0-1 1,-1 0-1,1 0 1,-1-1-1,1 1 1,-1 1-1,0 1-23,-31 65-560,21-48 289,2 0 0,0 0 0,1 1 0,-7 32 0,15-53 266,-1 0 0,1 1-1,0-1 1,0 0 0,0 1 0,0-1-1,0 1 1,0-1 0,0 0 0,0 1-1,0-1 1,0 0 0,0 1 0,0-1-1,0 1 1,0-1 0,0 0 0,0 1-1,0-1 1,1 1 0,-1-1 0,0 0-1,0 1 1,0-1 0,1 0 0,-1 1-1,0-1 1,0 0 0,1 0 0,-1 1-1,0-1 1,1 0 0,-1 0 0,0 1-1,1-1 1,-1 0 0,1 0 0,15-2-886,-14 2 970,13-4-538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2 176 16091,'0'0'138,"-1"1"0,1 0 0,0-1 0,0 1 0,0 0 0,0-1-1,0 1 1,0 0 0,0-1 0,0 1 0,0 0 0,0-1 0,0 1-1,0 0 1,0-1 0,0 1 0,1 0 0,-1-1 0,0 1 0,1 0 0,-1-1-1,0 1 1,1-1 0,-1 1 0,0-1 0,1 1 0,-1-1 0,1 1-1,-1-1 1,1 1 0,0-1 0,-1 0 0,1 1 0,-1-1 0,1 0-1,0 1 1,-1-1 0,1 0 0,0 0 0,-1 0 0,1 1 0,0-1-1,-1 0 1,1 0 0,0 0 0,-1 0 0,1 0 0,0 0 0,-1-1-1,2 1 1,8 0 392,-1-1-1,0 0 0,11-3 1,-12 2-362,114-27 1117,134-50 0,-40 10-3988,-197 66 1676,-9 1-179,-10 2 1150,0 0-1,0 0 1,0 0-1,0 0 1,0 0 0,0 0-1,0 0 1,0-1-1,0 1 1,0 0-1,0 0 1,0 0 0,0 0-1,0 0 1,0 0-1,0 0 1,0 0-1,0 0 1,0 0 0,0 0-1,0 0 1,0 0-1,0 0 1,0 0 0,0 0-1,0-1 1,0 1-1,0 0 1,0 0-1,0 0 1,0 0 0,0 0-1,0 0 1,0 0-1,0 0 1,0 0-1,0 0 1,0 0 0,0 0-1,0 0 1,0 0-1,0 0 1,0 0-1,1 0 1,-1 0 0,0 0-1,0 0 1,0 0-1,0 0 1,0 0-1,0 0 1,0 0 0,0 0-1,0-1 1,0 1-1,0 0 1,0 0-1,0 1 1,0-1 0,0 0-1,0 0 1,1 0-1,-1 0 1,-5-4-611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10 17892,'6'-10'3166,"-13"15"-1144,-15 15-447,9-6-1280,-38 50 33,46-57-298,0 0 0,1 1 0,0-1 0,0 1 0,1 0 1,0 0-1,-2 10 0,4-18-18,1 1 1,0 0-1,0 0 1,-1-1-1,1 1 1,0 0 0,0 0-1,0 0 1,0-1-1,0 1 1,0 0-1,0 0 1,0 0-1,0-1 1,0 1-1,1 0 1,-1 0-1,0 0 1,1-1-1,-1 1 1,0 0 0,1-1-1,-1 1 1,1 0-1,-1-1 1,1 1-1,-1 0 1,1-1-1,-1 1 1,1-1-1,0 1 1,-1-1-1,1 1 1,0-1-1,-1 0 1,1 1 0,0-1-1,0 0 1,-1 1-1,1-1 1,0 0-1,0 0 1,0 0-1,-1 0 1,1 0-1,0 0 1,0 0-1,0 0 1,0 0 0,1 0-1,5-2 92,1 1 0,-1-1-1,1 0 1,8-4 0,-13 5-77,39-18 299,-2-2-1,0-1 1,38-29-1,-74 51-425,-5 6 29,-5 12-43,3-12 39,-1 7-67,-12 39-352,15-49 453,1 2-1,-1-1 1,1 0 0,-1 0-1,1 0 1,1 0-1,-1 0 1,0 0 0,1 0-1,1 6 1,-1-9 41,-1 1 0,1-1 0,0 0 0,-1 1-1,1-1 1,0 0 0,0 0 0,0 1 0,0-1 0,0 0 0,0 0 0,0 0-1,0 0 1,0 0 0,0-1 0,1 1 0,-1 0 0,0 0 0,1-1 0,-1 1-1,3 0 1,0-1 31,-1 1-1,0-1 0,0 0 1,1 0-1,-1 0 0,0-1 0,0 1 1,0-1-1,6-1 0,2-2 151,0-1-1,-1 0 1,1 0-1,14-11 1,-14 8 75,0 0 0,0-1 1,15-17-1,-23 23-207,-1 0 0,1 0 0,-1 0 0,0 0 0,0 0 0,0-1 0,0 1 0,-1-1 1,1 1-1,-1-1 0,0 0 0,0 1 0,0-1 0,0 0 0,-1 0 0,0 0 0,0-7 0,0 9-84,-1 1 0,0-1 0,1 1 0,-1-1 0,0 1 0,0 0 0,0-1 0,0 1 0,0 0 0,0 0-1,-1-1 1,1 1 0,0 0 0,-1 0 0,1 0 0,0 1 0,-1-1 0,1 0 0,-1 0 0,0 1 0,1-1 0,-1 1 0,-1-1 0,0 0-201,0 1 0,0-1 1,0 1-1,1-1 0,-1 1 1,0 0-1,0 0 1,0 0-1,1 0 0,-1 1 1,0-1-1,-5 2 1,6 3-451,4 0-185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42 20836,'-1'1'487,"-1"0"0,1 0 0,0-1 0,0 1-1,0 0 1,-1 0 0,1 1 0,0-1-1,0 0 1,0 0 0,1 0 0,-1 1 0,-1 2-1,2-4-471,-1 0 1,1 1-1,0-1 0,0 1 0,-1-1 0,1 1 0,0 0 0,0-1 0,0 1 0,0-1 0,0 1 0,0-1 1,0 1-1,0-1 0,0 1 0,0-1 0,0 1 0,0 0 0,0-1 0,0 1 0,0-1 0,1 1 0,-1-1 1,0 1-1,0-1 0,1 1 0,-1-1 0,0 0 0,1 1 0,-1-1 0,0 1 0,1-1 0,-1 0 0,1 1 1,-1-1-1,1 0 0,-1 1 0,1-1 0,-1 0 0,1 0 0,-1 1 0,1-1 0,0 0 0,0 0 14,0 0-1,-1 0 1,1 0-1,0 0 1,-1 0-1,1 0 1,0 0-1,-1 0 0,1-1 1,0 1-1,-1 0 1,1-1-1,0 1 1,-1 0-1,1-1 1,0 1-1,-1 0 0,1-1 1,-1 1-1,1-1 1,-1 1-1,1-1 1,0 0-1,11-21 657,-12 21-628,1-1 0,0 0 0,-1 0 0,0 0 0,1 0 0,-1 0 0,0 0 0,0 0 1,0-4-1,-1 6-46,1-1 0,0 1 0,0-1 0,0 1 0,0-1 0,-1 1 0,1-1 0,0 1 0,0-1 0,-1 1 0,1-1 0,0 1 0,-1-1 0,1 1 0,-1-1 0,1 1 0,0 0 0,-1-1 0,1 1 0,-1 0 0,1-1 0,-1 1 0,1 0 0,-1 0 0,1-1 0,-1 1 0,0 0 0,1 0 0,-1 0 0,0 0 0,-2 0-57,0 1 1,0 0 0,0 0-1,0 0 1,0 0 0,0 0 0,1 1-1,-1-1 1,0 1 0,1-1-1,-1 1 1,1 0 0,0 0 0,-1 0-1,1 1 1,0-1 0,0 1-1,1-1 1,-1 1 0,0-1 0,-1 5-1,3-7 34,0 0 0,0 0-1,0 0 1,-1 0 0,1 1-1,0-1 1,0 0 0,0 0-1,0 1 1,0-1 0,-1 0-1,1 0 1,0 1 0,0-1-1,0 0 1,0 0 0,0 1-1,0-1 1,0 0 0,0 0 0,0 1-1,0-1 1,0 0 0,0 1-1,0-1 1,0 0 0,0 0-1,0 1 1,1-1 0,-1 0-1,0 0 1,0 1 0,0-1-1,0 0 1,0 0 0,1 0-1,-1 1 1,0-1 0,0 0-1,0 0 1,1 0 0,-1 0-1,0 1 1,0-1 0,0 0-1,1 0 1,-1 0 0,0 0-1,0 0 1,1 0 0,-1 0-1,0 0 1,1 0 0,-1 0 0,0 0-1,0 1 1,1-2 0,-1 1-1,0 0 1,0 0 0,1 0-1,-1 0 1,0 0 0,0 0-1,1 0 1,-1 0 0,18-8-874,24-27 354,-12 11 223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21 18852,'2'0'392,"-1"-1"-1,1 1 1,0-1-1,-1 0 1,1 0-1,-1 0 1,1 0-1,-1 0 1,1 0-1,-1 0 1,0-1-1,1 1 1,-1 0-1,0-1 1,1-1-1,-2 3-320,0-1 1,0 1-1,0 0 1,-1 0-1,1 0 1,0 0-1,0 0 0,0-1 1,0 1-1,-1 0 1,1 0-1,0 0 1,0 0-1,0 0 0,-1 0 1,1 0-1,0 0 1,0-1-1,-1 1 1,1 0-1,0 0 0,0 0 1,0 0-1,-1 0 1,1 0-1,0 0 0,0 1 1,-1-1-1,1 0 1,0 0-1,0 0 1,0 0-1,-1 0 0,1 0 1,0 0-1,0 0 1,0 0-1,-1 1 1,1-1-1,-14 5 650,-11 7-658,1 1 0,0 1 1,1 1-1,0 1 0,1 1 0,1 1 0,1 1 0,1 0 1,0 2-1,-16 23 0,33-41-61,0 0 0,0 0 1,0 0-1,1 1 0,-1-1 0,1 0 0,0 1 1,0-1-1,0 1 0,1-1 0,-1 1 1,1-1-1,-1 7 0,2-8-2,-1 1 0,1-1-1,0 0 1,-1 0 0,1 0 0,0-1 0,0 1-1,0 0 1,1 0 0,-1 0 0,0-1 0,1 1 0,-1-1-1,1 1 1,-1-1 0,1 1 0,0-1 0,-1 0 0,1 0-1,0 0 1,0 0 0,0 0 0,4 1 0,8 2-187,1 0-1,0-1 1,0-1 0,0 0 0,0-1 0,0 0 0,0-1 0,0-1 0,0-1 0,0 0 0,0-1-1,-1 0 1,1-1 0,-1-1 0,0 0 0,26-14 0,4-10-419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18116,'2'4'1936,"-1"3"-1248,-1 11-215,0 2 1095,-1 10-648,-2 3-200,0 7-304,2 3-104,-2-2-160,0-2-224,1-9-520,0-3-256,2-12 128,0-2 456,-2-16-856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6:38:0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17236,'-3'-5'1016,"-1"4"-1392,-4 1-72,4 1 672,4 1-296,3-2-152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16604,'3'4'2320,"4"0"-1304,7-2-312,5-2 1777,7-3-1193,2 0-184,5-3-279,5-1-249,-1-1-1088,-1-1 816,-9-7-272,-5 0-128,-8-1-136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14915,'4'-3'385,"0"0"0,0 0 0,-1 0 0,1-1 0,-1 1 1,0-1-1,0 0 0,0 0 0,-1 0 0,4-8 0,6-6 784,108-146 3810,-61 92-3615,87-82-1,-146 154-1364,0 0 1,0 1-1,0-1 0,0 0 1,-1 0-1,1 0 0,0 0 0,0 0 1,0 0-1,0 0 0,0 0 1,0 0-1,0 0 0,0 0 1,0 0-1,0 0 0,0 1 0,0-1 1,0 0-1,1 0 0,-1 0 1,0 0-1,0 0 0,0 0 1,0 0-1,0 0 0,0 0 1,0 0-1,0 0 0,0 0 0,0 0 1,0 0-1,0 0 0,0 0 1,0 1-1,0-1 0,0 0 1,0 0-1,0 0 0,0 0 0,1 0 1,-1 0-1,0 0 0,0 0 1,0 0-1,0 0 0,0 0 1,0 0-1,0 0 0,0 0 1,0 0-1,0 0 0,-4 14-77,-15 34-130,3-8 56,15-36 126,-44 133-220,39-114-159,1 0 0,0 1 0,-1 47 0,7-61-2062,2-14 668,1-14 341,-3-2 231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68 20204,'-1'0'68,"1"0"-1,0 0 0,0 1 0,0-1 0,0 0 1,0 0-1,0 0 0,0 1 0,0-1 1,0 0-1,1 0 0,-1 1 0,0-1 0,0 0 1,0 0-1,0 0 0,0 0 0,0 1 1,0-1-1,0 0 0,1 0 0,-1 0 0,0 1 1,0-1-1,0 0 0,0 0 0,0 0 1,1 0-1,-1 0 0,0 0 0,0 0 0,0 1 1,1-1-1,-1 0 0,0 0 0,0 0 1,0 0-1,1 0 0,-1 0 0,0 0 0,11-4 1712,8-11-155,-18 13-1557,0 0 0,0 0 0,0 0 0,0 0-1,-1 0 1,1 0 0,0-1 0,-1 1 0,0 0 0,1 0 0,-1 0 0,0-1 0,0 1-1,0 0 1,-1-3 0,1 4-57,0 0 0,0 0 1,0 1-1,0-1 0,-1 0 0,1 0 0,0 1 0,0-1 0,-1 0 1,1 1-1,0-1 0,-1 0 0,1 1 0,-1-1 0,1 0 0,-1 1 1,1-1-1,-1 1 0,1-1 0,-1 1 0,0-1 0,1 1 0,-1-1 1,0 1-1,1 0 0,-1-1 0,0 1 0,0 0 0,1 0 0,-1 0 1,0-1-1,0 1 0,1 0 0,-1 0 0,0 0 0,0 0 1,0 0-1,1 0 0,-1 1 0,0-1 0,0 0 0,1 0 0,-1 0 1,0 1-1,1-1 0,-2 1 0,0 1-13,-1-1 1,1 1 0,0-1-1,0 1 1,1 0-1,-1 0 1,0 0-1,1 0 1,-1 1-1,1-1 1,-1 0-1,1 1 1,0-1-1,0 1 1,0-1-1,0 1 1,1-1-1,-1 1 1,1-1-1,-1 1 1,1 0-1,0-1 1,0 1-1,0 0 1,1-1-1,-1 1 1,1 0-1,1 4 1,-2-7-32,0 1 0,1 0 1,0 0-1,-1-1 0,1 1 0,-1-1 0,1 1 1,0-1-1,-1 1 0,1-1 0,0 1 0,0-1 1,-1 1-1,1-1 0,0 0 0,0 1 1,0-1-1,0 0 0,-1 0 0,1 0 0,0 0 1,0 0-1,0 0 0,0 0 0,0 0 0,-1 0 1,1 0-1,0 0 0,0 0 0,0-1 1,0 1-1,-1 0 0,1-1 0,0 1 0,0 0 1,0-1-1,-1 1 0,1-1 0,0 1 0,-1-1 1,1 0-1,0 0 0,30-29-1537,-29 28 1612,11-11-571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1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66 19452,'10'-12'1243,"-7"8"-984,1 0-1,-1 0 1,0 0-1,0 0 1,0 0-1,0-1 0,-1 1 1,0-1-1,0 0 1,2-6-1,-28 43 1069,4-1-1344,1 1 0,1 0 0,2 1 0,2 1 0,-11 38-1,17-44 88,2 0 0,0 0 0,2 1 0,1-1 0,2 1 0,1 0 0,3 30-1,10-2-718,-13-57 596,-1 1-1,1-1 1,0 0 0,0 0-1,0 1 1,0-1 0,-1 0-1,1 0 1,0 1 0,0-1-1,0 0 1,-1 0 0,1 0-1,0 1 1,-1-1 0,1 0-1,0 0 1,0 0 0,-1 0 0,1 0-1,0 1 1,-1-1 0,1 0-1,0 0 1,-1 0 0,1 0-1,0 0 1,-1 0 0,1 0-1,0 0 1,0 0 0,-1 0-1,1 0 1,0-1 0,-1 1-1,1 0 1,0 0 0,-1 0-1,1 0 1,0 0 0,0-1-1,-1 1 1,1 0 0,0 0 0,0 0-1,-1-1 1,1 1 0,0 0-1,-15-9-555,0-6-5,-5-4-106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2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16315,'0'-13'2097,"12"3"-993,6 0-400,14 1 1169,5 2-233,6 1-448,4 1-400,2-1-1032,0-1 841,-3-2-537,-6 1-64,-9-4-80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940 230 12731,'-2'-12'464,"0"0"0,-1 1 1,-1-1-1,0 1 0,0 0 0,-1 0 1,-1 0-1,0 1 0,0 0 0,-9-11 1,8 12-331,-1 1 0,0 0 1,-1 0-1,0 1 0,0 0 0,-1 1 1,1 0-1,-1 0 0,0 1 1,-20-7-1,16 8-130,-1 0 0,1 2 0,-1-1 0,1 2 0,-1 0 0,0 1 1,1 0-1,-1 1 0,0 1 0,1 0 0,-1 1 0,1 0 0,0 2 0,0-1 1,0 2-1,-13 7 0,-5 3-2,1 3 0,0 0-1,2 2 1,0 1 0,-36 38 0,36-30-41,1 1 0,2 1-1,1 2 1,1 0 0,3 2 0,0 0-1,3 1 1,1 2 0,1-1-1,3 2 1,-13 55 0,17-50-156,3 0-1,1 0 1,2 1 0,2 0 0,2 0-1,2 0 1,2-1 0,2 0-1,2 0 1,17 51 0,-18-72 24,1-1 1,1 1-1,1-1 0,1-1 1,1 0-1,29 37 0,-36-51 189,1-1 0,-1 0 1,1 0-1,1-1 0,-1 0 0,1 0 0,1-1 0,-1 0 0,1 0 0,-1-1 0,1 0 0,0-1 0,1 1 0,-1-2 1,1 0-1,-1 0 0,1 0 0,0-1 0,-1-1 0,16 0 0,-4-3 189,-1-1 0,0-1-1,0-1 1,-1-1 0,1 0-1,-2-2 1,1 0 0,-1-1 0,22-15-1,3-7 530,0-2-1,50-52 0,-57 49-251,-1-1-1,-3-3 1,-1 0-1,33-60 1,-46 69-289,-1-2 1,-2 0 0,-1-1-1,-2 0 1,-2-1 0,11-64-1,-19 79-302,-1-1-1,-1 0 0,-1 1 0,0-1 0,-2 1 0,0 0 1,-2-1-1,0 1 0,-10-24 0,-10-14-1409,-57-97 0,75 144 1390,-17-30-700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18012,'3'0'1888,"1"8"-1352,-3 9-288,2 5 1393,1 5-1097,-1 6-224,3 6-304,-5 1-152,2 0-408,-1-4-176,-1-6-313,-1-3 353,-4-14 280,0-6-256,-4-14-56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2 398 13147,'0'1'115,"-1"0"-1,1-1 1,0 1 0,0 0 0,0-1 0,0 1-1,-1 0 1,1 0 0,0-1 0,0 1 0,0 0-1,0-1 1,1 1 0,-1 0 0,0 0 0,0-1-1,0 1 1,0 0 0,1-1 0,-1 1 0,0-1-1,1 1 1,-1 0 0,1-1 0,-1 1-1,0-1 1,1 1 0,-1-1 0,1 1 0,-1-1-1,1 1 1,0-1 0,-1 1 0,1-1 0,-1 0-1,1 1 1,0-1 0,-1 0 0,1 0 0,0 0-1,0 1 1,-1-1 0,1 0 0,0 0 0,-1 0-1,1 0 1,1 0 0,2 1 286,1-1 1,-1 1-1,1-1 0,0 0 0,0 0 1,4-1-1,-2-1-113,0-1 0,-1 1 0,1-1 1,-1 0-1,0-1 0,1 1 0,-2-1 0,1-1 1,0 1-1,-1-1 0,6-6 0,2-3 128,-1 0 0,0-1-1,10-18 1,-6 4-182,-1-1-1,-2 0 1,0-1 0,-3-1 0,0 0-1,-2 0 1,6-50 0,-5 116-506,-4-12-125,1 0-1,1 1 1,0-2 0,13 24 0,-14-34 73,0 1-1,1-1 1,1 0 0,0 0 0,0-1 0,1 0-1,1-1 1,16 14 0,-3-7-304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17076,'-3'19'1664,"2"4"-1248,2 17-344,-1 9 944,2 8-1464,-1 0-1928,1-4 2080,-1-5-376,0-8-273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5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13859,'0'-1'189,"0"0"0,0-1 0,1 1 0,-1 0 0,0-1 0,1 1 0,-1 0 0,0-1 0,1 1 0,-1 0 1,1 0-1,0 0 0,-1-1 0,1 1 0,0 0 0,0 0 0,0 0 0,0 0 0,0 0 0,0 1 0,0-1 0,0 0 0,0 0 0,0 1 0,1-1 0,-1 0 0,0 1 0,2-1 1,44-18 2720,-39 16-2767,8-3 220,-1 2-1,1 0 0,0 1 1,25-2-1,-35 4-281,1 1-1,0 0 1,0 0 0,0 1-1,0 0 1,0 0-1,0 0 1,-1 1 0,1 0-1,-1 0 1,1 1 0,-1 0-1,7 4 1,-10-5-70,-1-1 0,0 1 1,-1-1-1,1 1 0,0-1 0,0 1 0,-1 0 0,1 0 0,-1 0 1,1 0-1,-1 0 0,0 1 0,0-1 0,0 0 0,0 0 1,0 1-1,-1-1 0,1 1 0,-1-1 0,1 0 0,-1 1 1,0-1-1,0 1 0,0-1 0,0 1 0,0-1 0,-1 1 0,1-1 1,-1 1-1,0-1 0,0 0 0,1 1 0,-1-1 0,-1 0 1,1 0-1,-2 3 0,-3 4 0,-1 0 1,0-1 0,0 0-1,-1 0 1,0-1-1,0 0 1,-9 6 0,16-12-6,-55 35-429,52-34 243,-1 1 0,1-1 0,-1 0 0,0 0 0,0 0 1,0-1-1,0 0 0,0 0 0,0 0 0,-7 0 0,7-3-206,8-3-133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6:23:3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16788,'0'0'64,"1"0"1,0-1 0,-1 1 0,1 0 0,0-1 0,-1 1-1,1 0 1,0 0 0,0-1 0,-1 1 0,1 0-1,0 0 1,0 0 0,-1 0 0,1 0 0,0 0 0,0 0-1,-1 1 1,1-1 0,0 0 0,0 0 0,-1 0 0,1 1-1,0-1 1,-1 0 0,1 1 0,0-1 0,-1 1-1,1-1 1,0 1 0,-1-1 0,1 1 0,-1-1 0,1 1-1,0 1 1,17 30 209,-10-16 137,28 41 164,2-1 1,3-2-1,69 72 1,162 131-92,-207-197-443,-51-48-66,4 3-278,-1 1 0,-1 1 0,0 0 0,17 25 0,-30-33 21,-10-10-37,-8-10-97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63 15275,'1'20'1067,"-1"0"0,-3 32 0,1-35-571,1 1 0,1-1 0,3 32 0,-3-49-476,-1 1 0,1-1 0,0 1-1,0 0 1,0-1 0,1 1 0,-1-1-1,0 1 1,0-1 0,0 1 0,0 0-1,0-1 1,1 1 0,-1-1 0,0 1-1,1-1 1,-1 1 0,0-1 0,1 1-1,-1-1 1,0 0 0,1 1 0,-1-1 0,1 1-1,-1-1 1,1 0 0,0 1 0,-1-1 21,1-1 0,0 1 0,-1-1 0,1 1 1,0-1-1,-1 1 0,1-1 0,-1 1 1,1-1-1,-1 0 0,1 1 0,-1-1 1,0 0-1,1 1 0,-1-1 0,1-1 0,12-36 942,-8 14-499,0-1 0,-2 1 0,-1-1 0,-1-31 0,-2 54-472,1 0 0,0-1 0,-1 1 0,1 0 0,-1 0-1,0 0 1,1 0 0,-1 0 0,-2-3 0,3 5-15,0 0 1,0 0 0,0 0-1,0-1 1,0 1 0,0 0-1,0 0 1,0 0 0,0 0-1,0 0 1,0 0 0,-1 0-1,1 0 1,0 0 0,0 0-1,0 0 1,0 0-1,0-1 1,0 1 0,0 0-1,0 0 1,0 0 0,-1 0-1,1 0 1,0 0 0,0 0-1,0 0 1,0 0 0,0 0-1,0 0 1,0 0 0,-1 0-1,1 0 1,0 0-1,0 0 1,0 0 0,0 0-1,0 0 1,0 0 0,0 0-1,0 1 1,-1-1 0,1 0-1,0 0 1,0 0 0,0 0-1,0 0 1,0 0 0,0 0-1,0 0 1,0 0 0,0 0-1,-2 15-301,2-10 143,0 1 1,0-1-1,0 1 1,1-1 0,0 0-1,1 1 1,2 8-1,-3-13 123,0 1 0,-1-1 0,1 1-1,0-1 1,1 1 0,-1-1 0,0 0-1,0 1 1,1-1 0,-1 0 0,0 0-1,1 0 1,-1 0 0,1 0 0,-1 0-1,1-1 1,0 1 0,-1 0 0,1-1-1,0 0 1,0 1 0,-1-1 0,1 0-1,0 0 1,0 1 0,-1-1 0,1-1-1,2 1 1,1-1 54,1 0 0,0-1 0,-1 1-1,1-1 1,-1 0 0,0-1 0,0 1 0,0-1-1,0 0 1,0-1 0,7-6 0,-1 1 266,-1-1 0,-1 0 0,15-20 0,-10 2 560,-14 28-829,0 0 0,0 0 1,0 0-1,0 0 0,0 0 0,0 0 1,0 0-1,0 0 0,0 0 0,0 0 1,0 0-1,-1 0 0,1 0 0,0 0 0,0 0 1,0 0-1,0 0 0,0 0 0,0 0 1,0 0-1,0 0 0,0 0 0,0 0 1,0 0-1,0 0 0,0 0 0,0-1 1,0 1-1,-7 17-42,3-7-104,0 1 1,1 0-1,0-1 0,1 1 0,0 0 0,1 0 1,0 1-1,1-1 0,1 12 0,-1-22 116,0 0 0,0 0 0,0 0-1,0 0 1,0-1 0,1 1 0,-1 0 0,0 0 0,0 0-1,1-1 1,-1 1 0,1 0 0,-1 0 0,1-1 0,-1 1-1,1 0 1,-1-1 0,1 1 0,0-1 0,-1 1-1,1-1 1,0 1 0,-1-1 0,1 1 0,1 0 0,-1-1 9,1 0 0,-1 0 0,0 0 0,1 0 0,-1 0 0,1 0 0,-1 0 0,0-1 0,1 1 1,-1 0-1,1-1 0,-1 1 0,3-2 0,2-2 77,1 0 1,-1 0 0,0-1-1,9-7 1,2-6 388,-1-1 0,0 0 1,12-22-1,-3 5 419,-25 36-873,0 0 0,0 0 1,0 0-1,0 0 1,0 0-1,0 0 0,1 0 1,-1 0-1,0 0 1,0 0-1,0 1 1,0-1-1,0 0 0,0 0 1,0 0-1,0 0 1,0 0-1,0 0 0,0 0 1,0 0-1,0 0 1,0 0-1,0 0 0,0 0 1,0 0-1,0 0 1,0 0-1,0 0 1,0 0-1,1 0 0,-1 0 1,0 0-1,0 0 1,0 0-1,0 0 0,0 0 1,0 0-1,0 0 1,0 0-1,0 0 0,0 0 1,0 0-1,0 0 1,0 0-1,0 0 1,0 0-1,0 0 0,1 0 1,-1 0-1,0 0 1,0 0-1,0 0 0,0 0 1,0 0-1,0-1 1,0 1-1,0 0 0,0 0 1,-1 11 26,-4 17-269,4-22 177,-2 11-177,0-7-149,1 1-1,1-1 0,0 1 0,0-1 1,1 1-1,1 17 0,-1-28 328,0 0 0,1 0 0,-1 0 0,0 0 0,0 0 0,0 0 0,0 0 0,0-1 0,0 1 0,0 0 0,1 0 0,-1 0 0,0 0 0,0 0 0,0 0 0,0 0 0,0 0-1,1 0 1,-1 0 0,0 0 0,0 0 0,0 0 0,0 0 0,1 0 0,-1 0 0,0 0 0,0 0 0,0 0 0,0 0 0,0 0 0,1 0 0,-1 0 0,0 0 0,0 0 0,0 0 0,0 0 0,0 0 0,0 1 0,1-1-1,-1 0 1,0 0 0,0 0 0,0 0 0,0 0 0,0 0 0,0 1 0,0-1 0,0 0 0,1 0 0,-1 0 0,0 0 0,0 0 0,0 0 0,0 1 0,0-1 0,0 0 0,0 0 0,0 0 0,0 0 0,0 1 0,0-1 0,5-11-1099,-1-5 182,2-3-160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20196,'0'1'1521,"4"5"-1225,2 0-152,2 2 160,2 2-632,0 3 280,3 2-176,0-4-80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14643,'-1'4'266,"1"-1"0,-1 0 0,0 0 0,0 0 0,0 1 0,0-1 0,0 0-1,-1-1 1,0 1 0,1 0 0,-3 3 0,2-4-126,0 0 0,1 1 0,-1-1 0,1 1 0,0-1 1,-1 1-1,1 0 0,0-1 0,1 1 0,-2 5 0,36-1-640,-30-7 474,-1 2 0,0-1 0,1 0 0,-1 1 0,0-1 0,0 1 0,0 0 0,0 0 0,0 0 1,0 1-1,-1-1 0,1 0 0,-1 1 0,0 0 0,1 0 0,-1 0 0,-1 0 0,1 0 0,0 0 0,-1 0 0,1 0 0,-1 1 1,0-1-1,1 7 0,-2-7 114,1 0 1,-1 0-1,0 0 1,-1 0-1,1 0 0,0 0 1,-1 0-1,0 0 1,0-1-1,0 1 1,0 0-1,0 0 1,0-1-1,-1 1 1,1 0-1,-1-1 1,0 1-1,0-1 0,0 0 1,0 0-1,0 0 1,0 0-1,-1 0 1,1 0-1,-1-1 1,1 1-1,-1-1 1,1 1-1,-6 1 0,4-2 55,0 1 0,1-1 0,-1 0 0,0 0 0,0 0 0,0 0 0,0-1 0,0 0 0,0 0-1,0 0 1,0 0 0,0 0 0,0-1 0,0 0 0,0 0 0,0 0 0,0 0 0,1-1 0,-7-2-1,1-3 77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86 203 17004,'0'0'84,"-1"-1"1,1 1-1,-1 0 1,1 0 0,0-1-1,-1 1 1,1 0 0,-1 0-1,1 0 1,0 0-1,-1 0 1,1 0 0,-1-1-1,1 1 1,-1 0-1,1 0 1,-1 0 0,1 0-1,-1 1 1,1-1-1,-1 0 1,1 0 0,0 0-1,-1 0 1,1 0 0,-1 0-1,1 1 1,0-1-1,-1 0 1,1 0 0,-1 1-1,1-1 1,0 0-1,-1 1 1,-15 11 1273,9-4-912,1 0-1,-1 1 1,-9 16 0,13-20-447,1 0 0,0-1 1,-1 1-1,2 0 0,-1 0 0,0 0 1,1 0-1,0 0 0,0 9 0,1-13 2,0-1 0,0 0 0,0 1 0,0-1 0,0 1 0,0-1 0,0 1 0,0-1 0,0 1 0,0-1 0,0 1 0,0-1 0,1 0 0,-1 1 0,0-1 0,0 1 0,0-1 0,1 0 0,-1 1 0,0-1 0,1 0 0,-1 1 0,0-1 0,1 0 0,-1 1 0,0-1 0,1 0 0,-1 0 0,1 0 0,0 1 0,13-5 113,13-18 147,-10 4 71,-2-1 0,0 0 0,-1-1 0,22-43 0,-21 32 334,-1-2 0,18-60 0,-30 79-379,-6 22-102,-8 21-148,0 6-137,1 0 0,2 0-1,1 0 1,-4 63 0,11-96 92,1 0 1,0 0-1,0-1 0,0 1 1,0 0-1,0 0 0,1 0 1,-1 0-1,0-1 0,1 1 1,-1 0-1,1 0 1,0-1-1,0 1 0,0 0 1,-1-1-1,1 1 0,1-1 1,-1 1-1,0-1 0,0 0 1,1 1-1,-1-1 0,0 0 1,1 0-1,-1 0 1,1 0-1,-1 0 0,1 0 1,0 0-1,0-1 0,-1 1 1,1-1-1,0 1 0,0-1 1,-1 0-1,1 1 1,0-1-1,0 0 0,0 0 1,0 0-1,-1 0 0,4-1 1,3-1-19,0 0 1,0-1-1,0 0 1,0 0-1,-1-1 0,1 0 1,-1 0-1,0 0 1,0-1-1,-1 0 1,7-7-1,-7 7 30,-1-1-1,0 1 1,0-1 0,0 0-1,-1 0 1,0 0 0,0-1 0,-1 0-1,0 1 1,0-1 0,0-1-1,2-9 1,-5 16 1,0 0 0,1 1 0,-1-1 0,0 0 0,0 0 0,0 1 0,0-1 0,0 0 1,0 1-1,0-1 0,0 0 0,0 0 0,0 1 0,-1-1 0,1 0 0,0 1 0,0-1 0,-1 0 0,1 1 0,0-1 0,-1 0 0,1 1 0,0-1 0,-1 0 0,0 1 1,0 0 0,1-1-1,-1 1 1,0 0-1,0 0 1,1 0 0,-1 0-1,0 0 1,1 0-1,-1 0 1,0 0 0,1 0-1,-1 0 1,0 1-1,1-1 1,-1 0-1,0 0 1,1 1 0,-2-1-1,-2 3 8,0-1 1,0 0-1,0 1 0,1 0 0,-1 0 1,-3 4-1,0 1-7,1 1 0,-1 0 0,2 0 0,-1 1 1,-5 13-1,9-19-41,1 0-1,-1 0 1,1 1 0,0-1 0,0 0 0,0 0-1,1 1 1,-1-1 0,1 1 0,0-1 0,1 0-1,-1 1 1,1-1 0,0 0 0,0 1 0,1 4-1,-1-8-105,0 1-1,0-1 1,0 1-1,-1-1 0,1 1 1,0-1-1,1 0 1,-1 0-1,0 0 0,0 0 1,0 1-1,1-2 1,-1 1-1,1 0 1,-1 0-1,1 0 0,-1-1 1,1 1-1,-1 0 1,1-1-1,-1 0 1,1 1-1,0-1 0,-1 0 1,1 0-1,0 0 1,-1 0-1,1 0 0,2-1 1,2 0-230,0 0 1,0-1-1,0 0 1,0 0-1,-1 0 0,11-6 1,13-11-953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 18156,'-2'-1'162,"-1"1"1,1-1-1,-1 1 0,0 0 1,0 0-1,1 0 1,-1 0-1,0 0 0,1 1 1,-1-1-1,1 1 0,-1 0 1,0 0-1,1 0 1,0 0-1,-1 0 0,1 0 1,-1 1-1,1-1 1,0 1-1,0 0 0,-4 3 1,-5 6 406,-1 0 0,-13 18 0,24-28-550,-1 1-4,-2 4-74,-1-1 0,1 1 1,-6 12-1,9-18 36,1 1 0,-1 0 0,1-1 0,0 1 0,-1 0 0,1 0 0,0-1 1,-1 1-1,1 0 0,0 0 0,0-1 0,0 1 0,0 0 0,0 0 0,0 0 0,0-1 0,0 1 1,0 0-1,0 0 0,0 0 0,0-1 0,0 1 0,1 0 0,-1 0 0,0-1 0,1 1 0,-1 0 1,0-1-1,1 1 0,-1 0 0,1-1 0,-1 1 0,1 0 0,0-1 0,-1 1 0,1-1 1,-1 1-1,1-1 0,0 0 0,0 1 0,-1-1 0,1 1 0,0-1 0,0 0 0,0 1 0,13 1-197,0 0-1,0 0 0,18-1 0,-19-1 203,0 1-1,0 0 1,0 0 0,16 5 0,-27-5 21,-1-1 0,1 1 0,-1-1 0,1 1 1,0-1-1,-1 1 0,0 0 0,1-1 0,-1 1 1,1 0-1,-1 0 0,0 0 0,0 0 0,1 1 1,-1-1-1,0 0 0,0 0 0,0 1 0,0-1 1,1 3-1,-2-3 20,0 1 0,0-1-1,0 0 1,0 1 0,0-1 0,0 1-1,0-1 1,-1 0 0,1 1 0,0-1 0,-1 1-1,1-1 1,-1 0 0,0 0 0,1 1 0,-1-1-1,0 0 1,-1 2 0,-4 4 131,0 0-1,-1-1 1,1 0 0,-1 0 0,-15 9 0,10-9 32,0 0 0,-1 0 1,1-2-1,-1 1 1,0-2-1,0 1 1,0-2-1,-1 0 1,1 0-1,-1-2 1,-19 0-1,1-1 14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22 17260,'-1'16'841,"0"-1"0,-8 29 0,0 6-189,6-25-534,-5 39 45,-1 85 0,13-120 112,-4-28-257,0 0 0,1-1 1,-1 1-1,0-1 0,0 1 1,0 0-1,1-1 0,-1 1 1,0-1-1,0 1 0,1-1 1,-1 1-1,0-1 0,1 1 1,-1-1-1,1 0 0,-1 1 0,1-1 1,-1 1-1,1-1 0,-1 0 1,1 0-1,-1 1 0,1-1 1,-1 0-1,1 0 0,0 1 1,-1-1-1,1 0 0,-1 0 0,1 0 1,0 0-1,-1 0 0,1 0 1,-1 0-1,1 0 0,0 0 1,-1 0-1,1-1 0,-1 1 1,1 0-1,-1 0 0,1 0 1,0-1-1,-1 1 0,1 0 0,0-1 1,6-5 168,1-1 0,-1 0 0,-1 0 0,1-1 0,-1 0 0,-1 0 0,1 0 0,4-12 0,1 1 129,94-176 2153,-47 82-2610,-46 95-3277,-16 27 2561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13259,'8'28'1792,"0"-3"-944,-1 0-368,0-5 1377,2-1-1089,1-5-808,-3-3-1792,3-9 1616,-3-11-329,6-8-303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4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11410,'-22'25'1795,"0"1"1,-29 49-1,50-73-1695,-1 0 0,1 1 1,0 0-1,0-1 1,0 1-1,1-1 1,-1 1-1,1 0 0,-1 0 1,1-1-1,0 1 1,0 0-1,0 2 1,0-4-73,0-1 0,0 1 0,1-1 0,-1 1 0,0-1 0,0 1 0,0-1 0,1 0 0,-1 1 0,0-1 0,0 1 0,1-1 0,-1 0 0,0 1 0,1-1 0,-1 0 0,0 1 0,1-1 0,-1 0 0,1 0 0,-1 1 0,0-1 0,1 0 0,-1 0 0,1 0 0,-1 1 0,1-1 0,1 0 3,-1 0-1,1-1 1,0 1-1,-1 0 0,1 0 1,-1-1-1,1 1 1,-1-1-1,1 0 1,-1 1-1,0-1 0,1 0 1,0-1-1,12-7 231,-2-2-1,1 0 1,-1 0-1,-1-1 0,18-25 1,-14 19 1039,30-31-1,-44 49-1277,-1-1 0,0 1 0,1 0 0,-1 0 0,0-1 0,1 1 1,-1 0-1,0 0 0,1-1 0,-1 1 0,1 0 0,-1 0 0,0 0 0,1-1 0,-1 1 0,1 0 0,-1 0 0,1 0 0,-1 0 0,1 0 0,-1 0 0,0 0 0,1 0 0,-1 0 0,1 0 0,-1 1 0,1-1 0,-1 0 0,0 0 0,1 0 0,-1 0 0,1 1 0,-1-1 0,0 0 0,1 0 0,-1 1 0,0-1 0,1 0 0,-1 0 0,0 1 0,1-1 0,-1 1 0,0-1 0,0 0 0,1 1 0,-1-1 0,0 0 0,0 1 0,0-1 0,0 1 0,0-1 0,0 1 0,1-1 0,-1 0 1,0 1-1,0-1 0,0 1 0,0-1 0,-1 1 0,5 33-28,-4-31 53,-1 58 33,0-43-65,0 0 1,4 33 0,1-39-4,2-22 1,-2 0-18,10-19-8,1 1 0,1 1 0,28-38 0,-44 65 13,1-1 0,-1 0 0,1 1-1,-1-1 1,0 1 0,1-1 0,-1 0 0,1 1 0,-1-1 0,1 1 0,0-1-1,-1 1 1,1 0 0,0-1 0,-1 1 0,1-1 0,0 1 0,-1 0-1,1 0 1,0-1 0,-1 1 0,1 0 0,1 0 0,-2 0-27,1 1-1,-1-1 1,0 1 0,1-1 0,-1 1 0,0 0 0,1-1-1,-1 1 1,0-1 0,0 1 0,1 0 0,-1-1 0,0 1-1,0-1 1,0 1 0,0 0 0,0-1 0,0 1-1,0 0 1,0 0 0,-6 38-1808,5-36 1725,0 1-1,0-1 1,0 0-1,-1 0 1,1 0-1,-1 0 1,-2 3-1,-4 1-447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5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 16163,'0'-1'106,"0"1"0,-1 0 0,1 0 0,0-1-1,-1 1 1,1 0 0,-1 0 0,1 0-1,0-1 1,-1 1 0,1 0 0,-1 0 0,1 0-1,-1 0 1,1 0 0,-1 0 0,1 0-1,0 0 1,-1 0 0,1 0 0,-1 1 0,1-1-1,-1 0 1,1 0 0,0 0 0,-1 0 0,1 1-1,-1-1 1,1 0 0,0 0 0,-1 1-1,-18 6 1170,4 2-731,1 1-1,0 1 0,-22 20 1,31-26-554,0 1-1,0-1 1,0 1 0,1 0 0,0 0 0,0 0-1,0 1 1,1 0 0,0-1 0,0 1-1,-2 9 1,5-16 4,0 0 0,0 1 0,0-1-1,0 1 1,0-1 0,0 0 0,0 1 0,0-1-1,0 0 1,0 1 0,0-1 0,0 1 0,0-1-1,0 0 1,0 1 0,1-1 0,-1 0 0,0 1-1,0-1 1,0 0 0,1 1 0,-1-1 0,0 0-1,0 0 1,1 1 0,-1-1 0,0 0 0,0 0-1,1 1 1,-1-1 0,0 0 0,1 0 0,0 0-1,16 1-179,22-11-141,-34 8 262,-2 1 45,7-2-91,1 0 0,-1 0 0,1 1 0,0 0 0,11 0 0,-21 2 100,1 0-1,0 0 1,-1 0-1,1 0 1,0 0-1,-1 1 1,1-1-1,0 0 1,-1 1-1,1 0 1,-1-1-1,1 1 1,0 0-1,-1 0 1,0-1-1,1 1 1,-1 0-1,0 0 1,1 1-1,-1-1 0,0 0 1,0 0-1,0 1 1,0-1-1,0 0 1,0 1-1,0-1 1,-1 1-1,1 0 1,0-1-1,-1 1 1,1-1-1,-1 1 1,0 0-1,0-1 1,1 1-1,-1 0 1,0-1-1,0 1 1,-1 3-1,0 3 113,0 0 1,-1 0-1,0-1 0,0 1 1,-1 0-1,0-1 0,0 1 1,-1-1-1,0 0 0,0 0 0,-9 10 1,1-2 283,-1 0 1,-1 0-1,-25 19 1,34-29-476,0-1-1,-1 0 1,1 0 0,-1-1 0,0 1-1,-1-1 1,1-1 0,0 1-1,-11 2 1,17-5 72,-1 0 0,0 0 0,0 0 0,1 0 0,-1 0 0,0 0 0,1 0 0,-1 0 0,0-1 0,1 1 0,-1 0 0,0 0 0,1-1 0,-1 1 0,0 0 0,1-1 0,-1 1 0,1-1 0,-1 1 0,0-1 0,1 1 0,-1-1 0,1 1 0,0-1 0,-1 1 0,1-1 0,-1 0 0,1 1 0,0-1 0,0 1 0,-1-1 0,1 0 0,0 0-1,0 1 1,0-1 0,-1 0 0,1-19-484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5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 16964,'-8'19'4170,"2"-5"-3563,0 0 0,-4 20 1,10-34-608,-1 5-27,0 1-1,0-1 1,0 0 0,1 1-1,0-1 1,0 7-1,0-12 22,0 1-1,0-1 1,0 1-1,1-1 0,-1 1 1,0-1-1,0 1 1,0-1-1,1 0 1,-1 1-1,0-1 1,1 1-1,-1-1 1,0 1-1,1-1 0,-1 0 1,0 1-1,1-1 1,-1 0-1,1 0 1,-1 1-1,1-1 1,-1 0-1,0 0 1,1 1-1,0-1 0,1 0 0,0 0-1,0 0 0,-1-1 0,1 1 0,0 0 1,-1-1-1,1 1 0,-1-1 0,1 1 1,0-1-1,-1 0 0,3-2 0,15-9 49,29-25 0,-33 24 63,0 1 0,30-17 1,-44 28-98,0 1-1,1-1 1,-1 0 0,0 1-1,0-1 1,0 1 0,0-1-1,1 1 1,-1 0 0,0 0 0,0-1-1,1 1 1,-1 0 0,0 0-1,1 0 1,-1 0 0,0 0-1,0 1 1,1-1 0,1 1-1,-2 0-1,-1-1 0,1 1-1,0 0 1,0-1 0,-1 1 0,1 0-1,-1 0 1,1 0 0,-1 0-1,1 0 1,-1 0 0,1 0-1,-1 0 1,0 0 0,0 0-1,1 0 1,-1 0 0,0 0-1,0 2 1,0 6 24,-1 1 0,0 0 0,0-1 0,-4 12 0,3-13 1,1-5 33,0 1 1,1 0-1,-1 0 0,1 0 0,0 0 0,0 5 1,0-9-49,0 1 1,0-1 0,0 0-1,0 0 1,0 1 0,1-1 0,-1 0-1,0 0 1,0 1 0,0-1-1,0 0 1,0 0 0,0 0 0,1 1-1,-1-1 1,0 0 0,0 0 0,0 0-1,0 0 1,1 1 0,-1-1-1,0 0 1,0 0 0,1 0 0,-1 0-1,0 0 1,0 0 0,0 1-1,1-1 1,-1 0 0,0 0 0,0 0-1,1 0 1,-1 0 0,1 0 0,14-11 486,18-24 277,26-25 138,-52 54-876,0 0-1,0 1 1,0-1-1,1 2 0,0-1 1,15-5-1,-21 9-46,-1 1-1,0-1 1,0 1-1,0-1 1,1 1-1,-1 0 1,0 0-1,0 0 1,0 0-1,1 0 1,-1 0-1,0 0 1,0 0-1,1 0 1,-1 0-1,0 1 1,0-1-1,2 1 1,-2 0-8,0-1 0,-1 1 1,1 0-1,0-1 1,-1 1-1,1 0 0,-1 0 1,1 0-1,-1-1 1,1 1-1,-1 0 0,0 0 1,1 0-1,-1 0 1,0 0-1,0 0 0,0 0 1,1 1-1,-2 7-98,1-1-1,-1 1 1,0-1-1,-4 14 1,0 1-15,5-22 129,0-1 0,0 1 0,0-1 0,0 1 0,0-1 0,0 1 0,0-1 0,0 0 0,0 1 0,0-1 0,0 1 0,0-1 0,1 1 0,-1-1 0,0 1 0,0-1 0,0 0 0,0 1 0,1-1 0,-1 0 0,0 1 0,1-1 0,-1 1 0,0-1 0,1 0 0,-1 0 0,0 1 0,1-1 0,-1 0-1,0 0 1,1 1 0,16-4 148,20-18 172,-33 18-288,-1 1-15,16-11 10,1 1 1,0 0-1,40-15 1,-59 26-84,-1 1 1,1 0-1,0-1 0,-1 1 1,1 0-1,0-1 0,0 1 1,-1 0-1,1 0 0,0 0 1,0 0-1,-1 0 0,1 0 1,0 0-1,0 0 0,0 0 1,-1 0-1,1 0 0,0 0 1,0 1-1,-1-1 0,1 0 1,0 0-1,-1 1 0,1-1 1,0 1-1,-1-1 0,1 0 1,0 1-1,-1-1 0,1 1 1,-1 0-1,1-1 1,-1 1-1,1-1 0,-1 1 1,1 0-1,-1-1 0,0 1 1,1 0-1,-1 0 0,0 0 1,4 6-649,-3-7 675,-1 1 0,0-1 0,1 0 0,-1 0 0,0 0-1,1 1 1,-1-1 0,1 0 0,-1 0 0,1 0 0,-1 0-1,0 0 1,1 0 0,-1 0 0,1 0 0,-1 0 0,1 0-1,-1 0 1,0 0 0,1 0 0,-1 0 0,1 0 0,-1 0-1,1-1 1,-1 1 0,1 0 0,11-7-457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6:23:3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147 448 16323,'-19'1'2209,"-24"12"-1457,-37 21-3937,76-38 4370,22-17-193,14-8-104,16-11-40,8-5-72,12-9-263,2-3-81,2 5-472,-1 0-464,-19 5 512,-8-2-104,-12 4-137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15059,'-2'1'248,"1"-1"0,-1 1 0,0-1-1,0 1 1,1 0 0,-1-1 0,1 1 0,-1 0-1,1 0 1,-1 0 0,1 0 0,-1 1-1,1-1 1,-1 2 0,-21 23 1141,16-17-791,1-3-314,-8 8 66,14-14-341,-1 1 1,1-1 0,0 1 0,-1-1 0,1 0 0,0 1 0,0-1 0,-1 1 0,1-1 0,0 1 0,0-1 0,0 1 0,0-1 0,-1 1 0,1-1 0,0 1 0,0-1 0,0 1 0,0-1 0,0 1 0,0-1 0,0 1 0,1-1-1,-1 1 1,0-1 0,0 1 0,0 0 0,3-1-8,-1 1 0,0-1 0,1 1-1,-1-1 1,1 0 0,-1 0 0,1 0 0,-1 0-1,0-1 1,3 0 0,2 1-4,-1-1 3,-1 1 3,0-1 1,0 1 0,0 0 0,0 0 0,0 1-1,0-1 1,0 1 0,9 3 0,-14-4 3,1 0 0,-1 1 0,0-1 1,1 0-1,-1 1 0,0-1 1,0 0-1,1 1 0,-1-1 0,0 1 1,0-1-1,1 0 0,-1 1 1,0-1-1,0 1 0,0-1 0,0 1 1,0-1-1,0 0 0,0 1 1,0-1-1,0 1 0,0-1 0,0 1 1,0-1-1,0 1 0,0-1 0,0 0 1,0 1-1,0-1 0,0 1 1,-1-1-1,1 0 0,0 1 0,0-1 1,-1 1-1,1-1 0,0 0 1,-1 1-1,1-1 0,-1 1 0,-15 16 312,14-15-259,-11 10 248,-28 20 1,36-28-301,-1 0 0,0-1 0,0 0 0,0-1 1,0 1-1,0-1 0,-1 0 0,-8 1 0,8-3-74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5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14899,'1'12'1969,"4"10"-873,-3 7-408,0 11 1440,-1 4-631,-1 12-449,0 4-176,-1 2-352,-2 0-216,0-7-512,2-3-240,-1-13-424,2-5-160,3-12-272,0-7 927,1-12-255,-2-4-184,-2-6 184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5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6 369 17420,'-5'7'2880,"6"-5"-533,11-9-897,7-17-1147,-1-1-1,-1-1 0,-1-1 1,15-36-1,-20 41-112,74-147 1013,-84 168-1198,-1 0 1,1 0-1,-1 0 1,1 0-1,0 0 1,0 0-1,-1 0 1,1 0-1,0 1 1,0-1-1,0 0 1,0 0-1,0 1 1,0-1-1,2 0 1,-2 1-16,-1 0 1,1-1-1,-1 1 1,1 0-1,0 0 1,-1 0-1,1 1 1,0-1-1,-1 0 1,1 0-1,0 0 1,-1 0-1,1 1 1,-1-1-1,1 0 1,0 0-1,-1 1 1,1-1-1,-1 1 1,1-1-1,0 1 1,2 3-87,1 0 1,-1 0 0,0 1 0,0-1 0,3 9 0,0-3 57,32 63-459,-24-44-111,0-1-1,20 27 0,-32-52 564,1 0-1,-1 1 1,0-1-1,1-1 1,0 1-1,0 0 1,-1-1 0,2 1-1,-1-1 1,0 0-1,0 0 1,1 0-1,5 2 1,18 1-431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19892,'11'-14'2345,"-4"1"-1265,2 1-464,-3 5 1569,-1 7-945,-5 10-456,0 5-160,0 8-360,0 1-176,3 10-272,-3 4-160,0-1-464,-1 0-248,1-4-521,0-3-455,-3-11 1336,-3-8-400,-5-12-209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11 164 17748,'-2'-4'309,"1"1"0,-1-1 0,1 0 0,0 0 0,0 0 0,0 0 0,0 0 0,1 0 0,-1 0 0,1-1 0,0 1 0,1 0 0,0-5 0,0 6-118,0 0 1,1-1-1,-1 1 1,1 0-1,0 0 1,0 0-1,0 0 1,0 1-1,0-1 1,1 1-1,-1-1 1,1 1-1,-1 0 0,1 0 1,6-4-1,6-2 73,0 1-1,0 0 1,0 0-1,1 2 0,0 0 1,1 1-1,21-3 1,-16 4-201,1 2 1,0 0 0,0 1-1,42 6 1,-55-5-73,-1 1-1,1 1 1,-1 0-1,0 0 1,0 1 0,0 0-1,-1 0 1,15 11-1,-20-14 1,-1 1 0,1 0-1,-1 0 1,0 1 0,0-1-1,0 0 1,0 1 0,0-1-1,0 1 1,-1 0 0,1-1 0,-1 1-1,0 0 1,1 0 0,-2 0-1,1 0 1,0 0 0,0 0-1,-1 0 1,0 0 0,0 1 0,0-1-1,0 0 1,0 0 0,0 0-1,-1 0 1,1 0 0,-1 0-1,0 0 1,-2 5 0,-2 1-16,0 0 0,0-1 0,-1 1 1,0-1-1,0-1 0,-1 1 0,0-1 0,0 0 1,-1-1-1,0 0 0,-11 7 0,1-2-293,1-1-1,-1-1 1,-1-1-1,-30 9 1,38-13 14,12-6-119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19316,'-10'14'997,"1"0"0,0 0 0,1 1 0,1 0 0,0 0 0,-6 23 0,12-36-964,0 1 0,1-1 1,-1 1-1,1-1 0,-1 1 0,1-1 1,0 1-1,0 0 0,0-1 0,1 1 1,-1-1-1,0 1 0,2 2 0,-2-4-34,0-1-1,1 1 0,-1 0 1,0-1-1,1 1 0,-1-1 1,0 1-1,1-1 1,-1 1-1,1-1 0,-1 0 1,1 1-1,-1-1 0,1 1 1,-1-1-1,1 0 0,-1 0 1,1 1-1,0-1 0,-1 0 1,1 0-1,0 1 0,1-1 9,-1 0-1,0-1 1,1 1-1,-1 0 1,1 0 0,-1-1-1,1 1 1,-1 0-1,0-1 1,1 0-1,-1 1 1,0-1-1,3-1 1,0-2 75,1 0 0,-1 0 0,0 0 0,0-1 0,0 1 0,0-1 0,-1 0 0,0 0 0,0-1 0,0 1 0,-1 0 0,0-1 0,0 0 0,0 1 1,-1-1-1,0 0 0,0 0 0,0-8 0,-1 14-80,0 0 0,1-1 0,-1 1 0,0 0 0,0 0 0,0-1 0,0 1 0,0 0 0,0 0 0,0-1 0,0 1 0,0 0 0,0-1 0,0 1 0,-1 0 0,1 0 0,0-1 0,0 1 0,0 0 0,0 0 0,0-1 0,0 1 0,-1 0 0,1 0 0,0-1 0,0 1 0,0 0 0,-1 0 0,1 0 0,0 0 0,0-1 0,-1 1 0,1 0 0,0 0 0,-8 6-74,-5 16-240,12-21 291,1 0 0,0 0 0,-1 0-1,1 0 1,0-1 0,0 1 0,0 0-1,0 0 1,0 0 0,0 0 0,0 0-1,0 0 1,0 0 0,0 0-1,1 0 1,-1 0 0,0-1 0,1 1-1,-1 0 1,0 0 0,1 0 0,-1-1-1,1 1 1,-1 0 0,1 0 0,0-1-1,1 2 1,-1-1-4,1-1-1,-1 1 1,1-1-1,-1 1 1,1-1 0,0 0-1,-1 0 1,1 0-1,-1 0 1,1 0 0,0 0-1,-1 0 1,1-1-1,2 0 1,3-1-37,1-1-1,-1 1 1,0-2 0,1 1 0,10-8 0,-13 7 62,0 0 1,0 1 0,-1-1 0,0-1-1,0 1 1,0-1 0,0 0 0,-1 0-1,1 0 1,2-6 0,-26 31-179,19-18 162,-1 1 1,1 0-1,-1 0 0,1-1 0,0 1 0,0 0 0,0 0 0,1 0 1,-1 0-1,1 0 0,0 0 0,-1 6 0,2-8 12,-1 0 0,0 0-1,1 1 1,-1-1 0,0 0 0,1 0-1,0 0 1,-1 0 0,1 0 0,-1 0-1,1 0 1,0 0 0,0 0 0,0 0-1,0 0 1,0 0 0,0 0-1,0-1 1,0 1 0,0 0 0,0-1-1,0 1 1,0-1 0,0 1 0,0-1-1,1 1 1,-1-1 0,0 0 0,0 0-1,1 1 1,-1-1 0,3 0 0,6 0 42,1 0 1,0-1 0,0 0-1,0-1 1,0 0 0,-1-1-1,1 0 1,-1 0 0,0-1-1,0 0 1,0-1 0,-1 0-1,1-1 1,-1 0 0,14-12-1,-27 22-19,1 1 0,-1-1 0,1 1-1,1 0 1,-1 1 0,1-1 0,0 0 0,0 1-1,0-1 1,1 1 0,-2 6 0,3-10-51,0 0-1,0 1 1,-1-1 0,2 0 0,-1 0 0,0 1 0,0-1 0,1 0-1,-1 0 1,1 0 0,0 1 0,-1-1 0,3 3 0,-2-3-45,0-1 1,0 0-1,0 0 1,0 0-1,0 0 1,1 0-1,-1 0 1,0 0-1,1 0 1,-1-1 0,1 1-1,-1 0 1,1-1-1,-1 1 1,1-1-1,-1 0 1,1 1-1,-1-1 1,1 0-1,-1 0 1,4 0-1,-2 0-9,0-1-1,-1 1 0,1-1 1,0 0-1,-1 0 0,1 0 1,0 0-1,-1 0 0,1 0 0,-1-1 1,0 1-1,0-1 0,1 0 1,-1 1-1,0-1 0,0 0 1,3-4-1,8-13-589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 20972,'-8'-1'2193,"1"4"-1657,4 1-272,4 4 1112,11 1-1512,5 4-648,7 0 624,5-3-240,7 3-208</inkml:trace>
  <inkml:trace contextRef="#ctx0" brushRef="#br0" timeOffset="1">296 107 17276,'-15'8'2926,"-31"13"0,31-15-1817,1 0-1,-21 13 1,34-19-1136,0 1 0,1-1 1,-1 1-1,0-1 1,0 0-1,1 1 1,-1 0-1,0-1 0,1 1 1,-1-1-1,1 1 1,-1 0-1,1 0 0,-1-1 1,1 1-1,0 0 1,-1 0-1,1-1 0,0 1 1,-1 0-1,1 1 1,0-1-43,0 0 1,1-1-1,-1 1 0,0 0 1,1-1-1,-1 1 1,0-1-1,1 1 1,-1-1-1,1 1 1,-1-1-1,1 1 0,-1-1 1,1 1-1,-1-1 1,1 1-1,0-1 1,-1 0-1,1 0 0,1 1 1,5 2-627,1-1 0,0 1 0,12 1 0,-13-3 509,24 4-868,-20-4 934,-1 1-1,1 0 1,-1 0 0,0 1-1,17 7 1,-27-10 159,1 0-1,-1 1 1,1-1 0,-1 0 0,1 0 0,-1 1-1,0-1 1,1 0 0,-1 0 0,0 1-1,1-1 1,-1 0 0,0 1 0,1-1 0,-1 0-1,0 1 1,0-1 0,1 1 0,-1-1 0,0 1-1,0-1 1,0 0 0,0 1 0,0-1-1,1 1 1,-1-1 0,0 1 0,0-1 0,0 1-1,0 0 1,-11 10 815,-19 2-215,27-12-613,0 0 11,0-1 0,-1 1 0,1 0-1,0-1 1,0 0 0,0 1 0,-1-1 0,1 0-1,0-1 1,-5 0 0,4-6-141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135 226 16147,'3'-7'709,"-1"0"1,1 0-1,-2 0 0,3-10 0,-4 16-611,0 0 1,0 0 0,0 0 0,0 0 0,0 1-1,0-1 1,0 0 0,0 0 0,0 0 0,-1 0-1,1 0 1,0 0 0,-1 0 0,1 1 0,0-1-1,-1 0 1,1 0 0,-2-1 0,1 2-10,0-1 0,1 1 0,-1 0 1,0-1-1,0 1 0,0 0 0,0 0 1,0 0-1,0 0 0,0 0 0,0 0 1,0 0-1,0 0 0,1 0 0,-1 1 1,0-1-1,0 0 0,0 0 0,0 1 1,0-1-1,0 1 0,1-1 0,-3 2 1,-7 4 61,0 1 1,1 0 0,-1 1 0,1 0-1,1 1 1,-1 0 0,1 0 0,1 1-1,0 0 1,0 0 0,1 0-1,-9 22 1,14-30-140,1 0-1,-1 0 1,0 0-1,1 0 1,-1 0-1,1 0 1,-1 0-1,1 0 0,0 0 1,0 0-1,0 0 1,0 0-1,0 0 1,1 0-1,-1 0 1,1 0-1,-1 0 1,2 2-1,-1-3 1,0 0 0,0 0 0,0 0 0,0 0 0,1-1 0,-1 1 0,0 0 0,0-1 0,1 1 0,-1-1-1,1 1 1,-1-1 0,0 1 0,1-1 0,-1 0 0,1 0 0,-1 0 0,1 0 0,-1 0 0,0 0 0,1 0 0,-1-1 0,1 1 0,-1 0-1,1-1 1,-1 1 0,2-2 0,10-2 58,0-1-1,-1 0 1,0-1 0,0-1-1,0 0 1,13-10-1,63-57 503,-58 44-214,0 0 0,-2-2 0,39-59 0,-53 63-145,-13 18-106,-1 10-105,0-1 1,-1 1-1,1 0 1,0 0 0,0 0-1,-1 0 1,1 0-1,0 0 1,-1 0-1,1 0 1,0 0-1,0 0 1,-1 0-1,1 0 1,0 1-1,0-1 1,-1 0-1,1 0 1,0 0-1,0 0 1,-1 0 0,1 0-1,0 1 1,0-1-1,0 0 1,-1 0-1,1 0 1,0 0-1,0 1 1,0-1-1,0 0 1,-1 0-1,1 1 1,-19 19-61,1 1 0,1 0 1,1 1-1,1 1 0,1 0 1,-20 47-1,32-66 25,0 1 1,0 0 0,0 0-1,1 0 1,0 0 0,0 0-1,0 0 1,0 1 0,1 8-1,0-13 14,0 1-1,1 0 0,-1-1 0,1 1 0,0 0 1,0-1-1,-1 1 0,1-1 0,0 1 1,0-1-1,0 1 0,0-1 0,1 0 0,-1 0 1,0 1-1,1-1 0,-1 0 0,0 0 1,1 0-1,-1 0 0,1-1 0,0 1 0,-1 0 1,1-1-1,0 1 0,-1-1 0,1 1 0,0-1 1,-1 0-1,1 0 0,0 0 0,3 0 1,5 0-17,0-1 1,0 0-1,-1-1 1,1 0-1,0 0 1,-1-1-1,1 0 1,-1-1-1,0 0 1,0 0 0,0-1-1,-1 0 1,0-1-1,0 0 1,0 0-1,10-11 1,-17 16 40,0 0 0,0 1 0,0-1 0,-1 0 0,1 0 0,0 0 1,-1 0-1,1 0 0,-1 0 0,1 0 0,-1 0 0,1 0 0,-1 0 0,0 0 0,0 0 0,1 0 1,-1-2-1,0 3-3,-1-1 1,1 1 0,0 0-1,0-1 1,-1 1 0,1 0-1,0 0 1,-1-1 0,1 1-1,0 0 1,-1 0 0,1-1-1,0 1 1,-1 0 0,1 0-1,-1 0 1,1 0 0,0 0-1,-1-1 1,1 1 0,-1 0-1,1 0 1,-1 0 0,1 0-1,0 0 1,-1 0 0,1 1-1,-1-1 1,-4 0 6,1 1 1,-1 0-1,1 0 0,0 1 1,-1-1-1,-5 4 1,7-3-9,-3 0-11,0 2 0,0-1 0,0 1 0,0 0 0,1 0-1,0 0 1,0 1 0,0-1 0,0 1 0,1 1 0,-6 7 0,10-12 7,0-1 1,0 1-1,-1 0 1,1 0 0,0-1-1,0 1 1,0 0 0,0 0-1,0-1 1,0 1 0,0 0-1,0 0 1,0 0 0,0-1-1,0 1 1,1 0 0,-1-1-1,0 1 1,1 0 0,-1 0-1,0-1 1,1 1-1,-1 0 1,1-1 0,-1 1-1,1-1 1,-1 1 0,1-1-1,-1 1 1,1-1 0,0 1-1,-1-1 1,1 1 0,0-1-1,-1 0 1,1 1 0,0-1-1,0 0 1,-1 0 0,1 1-1,0-1 1,0 0-1,1 0 1,40 5-37,-38-4 33,250 8-1986,-262-27 2785,1-1 0,0 1 1,-5-30-1,10 41-719,1 2-37,1 0 0,-1 0 1,1-1-1,-1 1 0,2-8 0,-1 12-74,0 0 1,0 0-1,1 0 1,-1 0-1,0 0 0,1 0 1,-1 1-1,1-1 0,-1 0 1,1 0-1,-1 0 1,1 1-1,-1-1 0,1 0 1,0 0-1,-1 1 1,1-1-1,0 1 0,0-1 1,-1 0-1,1 1 0,0 0 1,0-1-1,0 1 1,0-1-1,0 1 0,0 0 1,-1 0-1,1 0 0,0-1 1,0 1-1,0 0 1,0 0-1,0 0 0,0 0 1,2 1-1,48 10-635,-16-2 223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21613,'0'11'1800,"-4"6"-1272,1 3-248,1 8 704,2 0-303,0 7-265,5-1-160,0-1-416,1-1-248,1-10-593,-1-1-175,-6-13-152,-3-6 832,-8-12-360,-4-9-145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3 114 19236,'-3'0'1680,"4"-3"-1055,7-1-257,10-2 864,8 0-280,11-4-240,5 2-184,10-4-240,-1-2-167,4 3-610,0-1-447,-6 3 808,-1-1-176,-5 2-208</inkml:trace>
  <inkml:trace contextRef="#ctx0" brushRef="#br0" timeOffset="1">26 224 20156,'18'-2'2009,"8"-6"-1273,4 3-336,13-3 824,8 3-424,3 0-1136,-1 1 344,4 6-48,2 0-200,-2 0-192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0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13731,'23'-5'4027,"4"0"-2961,57 8-855,163-16 1,-127 2-249,187 9 0,-153-1-36,-45 0 49,-94 5-463,-32-9-87,6-1 371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46 20828,'-9'32'946,"1"1"0,2 1-1,-5 67 1,15-73-949,3-21 60,-7-7-50,1 0-1,-1 0 1,1 0 0,-1-1-1,1 1 1,-1 0 0,1-1-1,-1 1 1,1 0 0,-1-1-1,1 1 1,-1 0 0,0-1 0,1 1-1,-1-1 1,1 1 0,-1 0-1,0-1 1,0 1 0,1-1-1,-1 0 1,0 0 0,9-17 231,-1-1 0,-1 0 0,0-1 1,-2 0-1,6-38 0,8-30 174,-19 88-426,0 0 0,0 0 0,1 0 0,-1 0 0,0 0 0,0-1 0,0 1 0,1 0 0,-1 0 0,0 0 0,0 0 0,1 0-1,-1 0 1,0 0 0,0 0 0,0 0 0,1 0 0,-1 0 0,0 0 0,0 0 0,1 0 0,-1 0 0,0 0 0,0 0 0,0 1-1,1-1 1,-1 0 0,0 0 0,0 0 0,0 0 0,1 0 0,-1 0 0,0 1 0,0-1 0,0 0 0,0 0 0,0 0 0,1 0 0,-1 1-1,0-1 1,12 11-343,-8-7 144,2 0 98,0 0 0,1-1 0,-1 0 0,1 0 0,-1 0 0,1-1 0,0 0-1,0 0 1,0-1 0,0 0 0,1 0 0,9-1 0,-14 1 157,0-1 0,1 0 0,-1-1 0,0 1 0,1 0 0,-1-1 0,0 0-1,0 0 1,0 0 0,0 0 0,1 0 0,-2-1 0,1 1 0,0-1 0,0 0 0,0 0 0,-1 0 0,1 0 0,-1 0 0,1-1 0,-1 1 0,0-1 0,0 1 0,0-1 0,-1 0 0,1 0-1,-1 0 1,3-5 0,-4 7-12,1 0 0,-1 0 0,0 0-1,1 0 1,-1 0 0,0 0 0,0 0 0,0 0-1,0 0 1,0 0 0,0 0 0,0 0-1,0 0 1,0 1 0,0-1 0,0 0-1,-1 0 1,1 0 0,0 0 0,-1 0 0,0-1-1,1 2-17,-1-1-1,0 1 0,1 0 0,-1 0 1,1-1-1,-1 1 0,0 0 0,1 0 1,-1 0-1,0 0 0,1 0 1,-1 0-1,0 0 0,1 0 0,-1 0 1,0 0-1,1 0 0,-1 0 0,0 1 1,1-1-1,-1 0 0,0 1 1,-3 1-13,0 0 1,0 0 0,0 0 0,0 1-1,1-1 1,-1 1 0,-5 6 0,5-3-16,-1 0 1,1 1-1,1-1 1,-1 1-1,1 0 1,0 0 0,1 1-1,-1-1 1,-1 11-1,4-16 26,-1 0 0,1 0 0,0 0 1,0 0-1,-1 0 0,2 0 0,-1 0 0,0 0 0,0 0 0,0 0 0,1 0 0,-1 0 0,1 0 1,0-1-1,0 1 0,-1 0 0,1 0 0,0 0 0,1-1 0,-1 1 0,0-1 0,0 1 0,1-1 0,-1 1 1,1-1-1,-1 0 0,1 1 0,-1-1 0,1 0 0,0 0 0,0 0 0,-1 0 0,1-1 0,0 1 1,0 0-1,0-1 0,0 0 0,0 1 0,3-1 0,6 1 80,1-1 0,-1 0 0,0-1 0,0-1 0,0 1 0,0-2 0,0 0 0,0 0 0,0-1 0,-1 0-1,17-9 1,4-5 150,-1-1-1,35-29 1,-67 55-302,0-1 0,1 1 1,0-1-1,-1 14 0,2-16 29,-1 3 4,1 1 0,0-1 0,0 1-1,1 0 1,0-1 0,2 8 0,-3-14-41,0 0 1,0 1-1,1-1 0,-1 0 1,0 0-1,1 0 0,-1 0 1,1 1-1,-1-1 0,1 0 1,0 0-1,-1 0 0,1 0 1,0 0-1,0-1 1,0 1-1,0 0 0,0 0 1,0 0-1,0-1 0,0 1 1,0 0-1,0-1 0,0 1 1,0-1-1,0 1 0,0-1 1,1 0-1,-1 0 0,0 1 1,0-1-1,0 0 1,1 0-1,-1 0 0,0 0 1,0 0-1,0 0 0,1-1 1,-1 1-1,0 0 0,0-1 1,0 1-1,0-1 0,1 1 1,-1-1-1,0 1 1,1-2-1,1 0-88,0 0 1,0-1-1,0 0 1,0 1-1,-1-1 1,1 0-1,2-5 1,8-11-698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20844,'-7'-3'1529,"4"4"-1177,4 2-312,9 3 32,4 5-672,7-1 568,3 5-256,3-2-224</inkml:trace>
  <inkml:trace contextRef="#ctx0" brushRef="#br0" timeOffset="1">382 68 17076,'2'1'222,"0"-1"1,1 1 0,-1-1 0,0 1 0,0 0 0,0 0-1,0 0 1,0 0 0,0 0 0,0 0 0,0 0 0,0 1 0,0-1-1,-1 1 1,3 2 0,-3-3-100,-1 0 0,0 1 0,1-1 0,-1 0-1,0 0 1,0 1 0,1-1 0,-1 0 0,0 1 0,0-1 0,-1 0 0,1 0 0,0 1 0,0-1-1,0 0 1,-1 0 0,1 1 0,-1-1 0,1 0 0,-1 0 0,0 0 0,1 0 0,-1 1-1,0-1 1,0 0 0,1 0 0,-1-1 0,0 1 0,-2 1 0,-19 20 1231,-30 23 0,33-30-1138,1 0 0,1 2 0,-26 29-1,42-45-218,0 1 0,0-1-1,0 1 1,0-1-1,0 1 1,1-1 0,-1 1-1,0-1 1,1 1-1,-1 0 1,1-1 0,-1 1-1,1 0 1,0-1 0,0 1-1,0 0 1,0 1-1,0-2 0,1 0 0,-1 0 0,1 0 0,-1 0 0,1 0 0,0 0 0,-1 0 0,1 0 0,0 0 0,0 0 0,0-1 0,-1 1 0,1 0-1,0-1 1,0 1 0,0-1 0,0 1 0,0-1 0,0 1 0,0-1 0,0 0 0,1 1 0,-1-1 0,0 0 0,0 0 0,2 0 0,17 2-97,0 0 0,0-2 1,1-1-1,38-5 0,-22-1-1265,61-20 0,-71 15-144,-27 11 1480,1 1 0,-1 0-1,0 0 1,1-1 0,-1 1 0,0 0-1,1-1 1,-1 1 0,0 0 0,1-1-1,-1 1 1,0-1 0,1 1 0,-1-1-1,0 1 1,0 0 0,0-1 0,0 1-1,1-1 1,-1 1 0,0-1 0,0 1-1,0-1 1,0 1 0,0-1 0,0 1-1,0-1 1,0 1 0,0-1 0,0 1-1,-1-1 1,1 1 0,0-1 0,0 1-1,0-1 1,-1 1 0,1 0 0,0-1-1,0 1 1,-1-1 0,1 1 0,0 0 0,-1-1-1,1 1 1,0 0 0,-1-1 0,0 1-1,-16-11-976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18124,'11'4'2056,"8"-1"-1135,5 0-377,8-2 912,5 1-352,5-2-1016,-1 0-672,1 0 608,1 0-248,0 0-296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3 385 17716,'-1'0'79,"1"0"1,0 1 0,0-1-1,-1 0 1,1 1 0,0-1-1,0 1 1,0-1 0,0 0-1,0 1 1,0-1 0,0 1-1,0-1 1,0 1-1,0-1 1,0 0 0,0 1-1,0-1 1,0 1 0,0-1-1,0 1 1,0-1 0,1 0-1,-1 1 1,0-1 0,0 1-1,0-1 1,1 0 0,-1 1-1,0-1 1,1 0-1,-1 1 1,0-1 0,0 0-1,1 0 1,-1 1 0,1-1-1,-1 0 1,1 0 0,1 1 121,0-1 1,0 1-1,0-1 1,0 0-1,1 0 1,-1 0 0,0 0-1,4-1 1,43-11 1341,-40 8-1306,1 0 0,-1 0 0,0-1 0,0-1 0,11-8 0,-17 12-184,-1 0 0,1 0 0,-1 0 0,0 0 0,0 0 0,1-1 0,-1 1 0,-1-1 0,1 0 0,0 1 0,-1-1 0,1 0 0,-1 0 0,0 0 0,0 0 0,0 0 0,0-1 0,-1 1 0,1 0 0,-1 0 0,0-5 0,0 8-46,0-1 0,0 1 1,0 0-1,0-1 0,0 1 0,0-1 1,0 1-1,0-1 0,0 1 0,-1 0 0,1-1 1,0 1-1,0-1 0,-1 1 0,1 0 0,0-1 1,0 1-1,-1 0 0,1-1 0,0 1 0,-1 0 1,1-1-1,-1 1 0,1 0 0,0 0 0,-1 0 1,1-1-1,-1 1 0,1 0 0,0 0 0,-1 0 1,-16 4 26,-13 19-163,24-17 81,-1 2 1,2-1-1,-10 15 0,14-19 39,-1-1 1,1 1-1,-1 0 0,1 0 0,0 0 0,0 0 0,1 0 1,-1 0-1,0 0 0,1 1 0,0-1 0,0 0 1,0 0-1,0 0 0,1 4 0,-1-6 8,1 0 0,0 0 0,0 1 0,-1-1-1,1 0 1,0 0 0,0 0 0,0 0 0,0 0 0,0 0 0,1 0 0,-1 0-1,0-1 1,0 1 0,0 0 0,1-1 0,-1 1 0,0-1 0,1 1-1,-1-1 1,1 0 0,-1 1 0,0-1 0,1 0 0,-1 0 0,1 0 0,-1 0-1,3-1 1,5 1-4,-1-1-1,1 0 1,12-4-1,-4-1-35,0 0 0,-1-1 0,0-1-1,-1 0 1,1-1 0,23-19-1,-19 12-206,-2-1-1,0 0 0,-1-1 0,18-24 0,-27 33-126,-13 20 227,-2 6 324,6-15-131,0 1-1,0 0 1,0-1 0,1 1-1,-1 0 1,1-1 0,0 1 0,0 0-1,0-1 1,0 1 0,0 0-1,1 3 1,0-5-24,-1 0 1,1 0-1,0 0 0,0 0 1,-1 0-1,1 0 0,0-1 1,0 1-1,0 0 0,0 0 0,0 0 1,0-1-1,0 1 0,0-1 1,0 1-1,1-1 0,-1 1 1,0-1-1,0 0 0,0 1 0,1-1 1,-1 0-1,0 0 0,0 0 1,1 0-1,-1 0 0,0 0 1,2-1-1,9 0 30,0-1 0,0 0 0,0-1 1,-1 0-1,1-1 0,-1 0 0,0 0 1,0-2-1,18-11 0,-6 2 4,-1-1 1,0-1-1,22-24 0,-25 23-25,-1-1-1,-1 0 1,-1-1 0,-1-1-1,16-30 1,-25 35-16,-6 16-14,0 0 0,0 0 0,0 0 1,0 1-1,0-1 0,0 0 0,0 0 0,0 0 1,0 0-1,0 0 0,0 0 0,0 0 0,0 0 0,0 0 1,0 0-1,0 0 0,0 1 0,0-1 0,0 0 0,0 0 1,0 0-1,0 0 0,0 0 0,0 0 0,0 0 1,0 0-1,-1 0 0,1 0 0,0 0 0,0 0 0,0 0 1,0 0-1,0 0 0,0 0 0,0 0 0,0 0 1,0 0-1,0 0 0,0 0 0,-1 0 0,1 0 0,0 0 1,0 0-1,0 0 0,0 0 0,0 0 0,0 0 1,0 0-1,0 0 0,0 0 0,0 0 0,-1 0 0,1 0 1,0 0-1,0 0 0,0 0 0,0 0 0,0 0 0,0 0 1,0 0-1,0-1 0,0 1 0,0 0 0,0 0 1,0 0-1,0 0 0,0 0 0,0 0 0,0 0 0,-17 27 16,4 3 27,2 0 0,1 1 0,-11 57 0,19-76-114,1 1 0,0 0 1,0-1-1,1 1 0,1 0 0,0-1 1,1 1-1,0-1 0,1 1 0,0-1 1,1 0-1,9 20 0,-52-102-2429,-21-14 1483,-20-30 989,79 112 78,-1 0-1,1 1 0,0-1 0,1 0 1,-1 0-1,0 0 0,0 0 0,1 0 1,-1 0-1,1 0 0,-1-3 0,1 4-17,0 0 0,1 1 0,-1-1 0,0 1 0,0-1 0,0 1 0,1-1 0,-1 1 0,0-1 0,0 0 0,1 1 0,-1-1 0,0 1 0,1 0-1,-1-1 1,1 1 0,-1-1 0,1 1 0,-1 0 0,0-1 0,1 1 0,0 0 0,-1-1 0,1 1 0,0 0 0,4-1 86,-1 0 1,0 1-1,1-1 1,-1 1-1,1 0 0,-1 1 1,1-1-1,6 2 1,34 7 98,44 5-871,-78-13 580,0 0 0,0-1 0,0 0-1,0-1 1,21-5 0,6-9-222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7:5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18876,'16'3'1920,"11"-3"-1063,3-3-353,13-2 864,3 3-264,8-3-520,2 1-328,-3 0-1088,-4 1-344,-15 0 880,-9 0-240,-24 3-248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15651,'12'21'1521,"18"-13"-849,7-5-240,10-3 680,6-4-232,2-5-776,-5-1 1793,-4-10-1601,-6-6 96,-11-2-120</inkml:trace>
  <inkml:trace contextRef="#ctx0" brushRef="#br0" timeOffset="1">479 1 15083,'33'3'1977,"3"4"-1177,4-1-272,0 2 1064,0 2-624,-4 5-103,-12 3-233,-5 7-80,-18 6-112,-4 6-48,-17 8-72,-4-4 40,-10 1-504,-1-6-440,-2-6 608,0-7-104,5-19-200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19532,'1'2'208,"-1"-1"1,0 1-1,1-1 0,-1 1 0,0 0 0,0-1 1,0 1-1,0-1 0,-1 1 0,0 2 1,1-2-7,-23 199 2436,12 0-3904,11-201 1213,0 0 1,0-1-1,0 1 0,0 0 1,0 0-1,0 0 0,0 0 1,0 0-1,0 0 0,1 0 1,-1 0-1,0 0 0,0 0 1,0 0-1,0 0 0,0 0 1,0 0-1,0 0 0,0 0 1,0 0-1,0 0 0,0 0 1,0 0-1,1 0 0,-1 0 1,0 0-1,0 0 0,0 0 1,0 0-1,0 0 0,0 0 1,0 0-1,0 0 0,0 0 1,0 0-1,0 0 0,0 0 1,0 0-1,1 0 1,2-11-205,-2-13-267,1-7-150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18316,'5'-2'2288,"5"2"-1415,8-1-273,7-1 1432,13-1-760,8 1-239,12-3-369,0 1-176,2-2-592,-2 1-376,-8-3-825,-4-2 1121,-15 6-256,-9 1-216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64 16059,'-6'6'2121,"3"-2"-745,7-3 585,6-2-849,6-3-168,4-1-360,3 0-160,6-3-176,1 1-120,3 0-456,0 0-336,-2 1 568,1-4-112,-6-4-80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20620,'1'71'4145,"5"34"-3549,-2-30-466,-4-75-121,0 1 1,0-1-1,0 0 1,0 0-1,0 1 1,0-1-1,-1 0 1,1 0-1,0 1 1,0-1-1,0 0 0,0 1 1,0-1-1,0 0 1,0 0-1,0 1 1,1-1-1,-1 0 1,0 0-1,0 1 1,0-1-1,0 0 1,0 0-1,0 1 1,0-1-1,1 0 1,-1 0-1,0 1 0,0-1 1,0 0-1,0 0 1,1 0-1,-1 0 1,0 1-1,0-1 1,1 0-1,-1 0 1,5-11 302,2-22 119,-4 6-158,8-110 602,-11 143-924,1 0 0,0-1 0,0 1 0,0 0 0,1-1 0,0 1 0,0-1 0,0 0 0,1 1 0,0-1 0,0 0 0,7 8 0,-9-11 37,2 1 1,-1-1 0,0 0 0,0 0 0,1 0 0,-1 0 0,1 0 0,-1-1 0,1 1-1,0-1 1,0 0 0,-1 0 0,1 0 0,0 0 0,0 0 0,0 0 0,0-1-1,1 1 1,-1-1 0,0 0 0,0 0 0,0 0 0,0-1 0,0 1 0,0-1 0,0 0-1,0 1 1,0-1 0,5-3 0,-3 1 59,1 0-1,0-1 1,-1 0 0,0 0-1,0 0 1,0-1 0,-1 0-1,1 0 1,-1 0-1,0 0 1,-1 0 0,1-1-1,-1 0 1,0 0 0,0 0-1,-1 0 1,0 0 0,0 0-1,-1-1 1,1 1-1,-1-1 1,-1 1 0,1-1-1,-1-7 1,0 14-48,0 0 1,0-1-1,0 1 0,0 0 0,0-1 1,0 1-1,0-1 0,0 1 1,0 0-1,0-1 0,0 1 0,0-1 1,0 1-1,0 0 0,0-1 1,0 1-1,-1 0 0,1-1 1,0 1-1,0 0 0,0-1 0,-1 1 1,1 0-1,0-1 0,0 1 1,-1 0-1,1 0 0,0-1 0,-1 1 1,1 0-1,0 0 0,-1-1 1,1 1-1,0 0 0,-1 0 0,1 0 1,-1 0-1,1 0 0,0 0 1,-1 0-1,1 0 0,-1 0 0,1 0 1,0 0-1,-1 0 0,1 0 1,-1 0-1,1 0 0,-1 0 1,0 1-10,0 0 1,-1 0-1,1-1 1,0 1 0,0 0-1,0 1 1,0-1-1,0 0 1,0 0 0,0 0-1,0 0 1,-1 3-1,-1 3-36,1 1-1,-1-1 1,1 1-1,0 0 0,-1 10 1,3-14 23,-1 0 0,1 0 1,0 0-1,0 0 0,0 0 0,1 0 1,0 0-1,-1 0 0,1 0 0,1-1 1,-1 1-1,3 5 0,-4-7 18,1-1-1,0 0 1,0 0-1,0 0 1,0 0-1,0 0 1,0 0-1,0 0 1,0 0-1,0 0 1,1 0-1,-1 0 1,0-1-1,1 1 1,-1 0-1,0-1 1,1 1-1,-1-1 1,1 0-1,-1 1 1,2-1-1,0 0 9,0 0-1,0-1 1,0 1-1,0-1 1,-1 1-1,1-1 0,0 0 1,0 0-1,-1 0 1,4-3-1,3-1 50,0-1 0,-1 0 0,0-1 0,-1 0 1,8-8-1,3-6 233,17-26 0,-31 45-290,-2 8-28,-1 10-41,-1-15 68,0 8-32,0-1-1,1 0 1,0 0-1,1 1 1,0-1-1,0 0 1,5 11-1,-7-17-24,1-1-1,0 1 1,-1-1-1,1 1 1,0-1 0,0 0-1,0 1 1,0-1 0,0 0-1,0 1 1,1-1-1,-1 0 1,0 0 0,0 0-1,1 0 1,-1 0-1,1-1 1,-1 1 0,1 0-1,-1 0 1,1-1-1,0 1 1,-1-1 0,1 0-1,-1 0 1,1 1-1,0-1 1,0 0 0,-1 0-1,1 0 1,0-1-1,-1 1 1,1 0 0,-1 0-1,1-1 1,0 0-1,-1 1 1,1-1 0,-1 0-1,1 1 1,-1-1-1,3-2 1,1 0-67,-1 0 0,1-1 0,-1 0 1,1 0-1,-1 0 0,0 0 0,4-7 0,9-15-535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7:19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14606,'0'0'5381,"11"-51"-4740,18 31-65,8-9-31,10-5-353,5-3-128,2 0-64,-5 2-769,-7 5-1665,-10 5-1570,-15 7-3075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4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11931,'27'-2'7418,"32"12"-5556,-8-2-1383,49-3-352,-1-4 0,127-14 0,52-2 16,-274 15-142,21 0 128,31-4-1,-48 3-30,0-1-1,0 1 1,-1-2-1,1 1 0,0-1 1,-1 0-1,13-8 1,-1 2 169,-16 8-261,0 0 0,0 0 0,-1 0 0,1-1 0,0 1 0,-1-1 0,1 0 0,3-3 0,-7 4-87,1 1 0,-1 0 0,0-1 1,0 1-1,0-1 0,1 1 0,-1-1 0,0 1 0,1-1 0,-1 0 0,0 1 0,1-1 1,-1 0-1,1 1 0,-1-1 0,1 0 0,0 0 0,-1 1 0,0-3 0,-5-12-233,3-3-106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 17836,'-5'-5'2552,"1"4"-1519,1 2-521,2 2 2376,4 3-2064,1 3-615,2-2 39,-2 3-224,0 3-208</inkml:trace>
  <inkml:trace contextRef="#ctx0" brushRef="#br0" timeOffset="1">222 90 18860,'4'-1'544,"0"0"100,0 0-1,1 1 1,-1-1 0,1 1-1,6 0 1,-11 0-568,1 1 1,0-1-1,-1 0 0,1 0 0,-1 0 0,1 0 0,0 1 1,-1-1-1,1 0 0,-1 1 0,1-1 0,-1 0 1,1 1-1,-1-1 0,1 1 0,-1-1 0,1 0 1,-1 1-1,0-1 0,1 1 0,-1 0 0,0-1 0,1 1 1,-1-1-1,0 1 0,0-1 0,0 1 0,1 0 1,-1-1-1,0 1 0,0 0 0,0-1 0,0 1 0,0-1 1,0 1-1,0 0 0,0-1 0,-1 1 0,1 0 1,0-1-1,0 1 0,0-1 0,-1 1 0,1-1 1,0 1-1,0 0 0,-1 0 0,-7 15 78,-1 0 0,0 0-1,-1-1 1,-1-1 0,-14 17 0,-7 10-66,13-17-42,11-14-27,0 0 1,0 0-1,2 0 1,-1 1-1,-8 21 1,14-31-13,1-1-1,0 1 1,0 0 0,0 0 0,0 0 0,0-1 0,0 1 0,0 0 0,0 0 0,0 0-1,0-1 1,0 1 0,0 0 0,1 0 0,-1-1 0,0 1 0,1 0 0,-1 0 0,0-1-1,1 1 1,-1 0 0,1-1 0,-1 1 0,1-1 0,-1 1 0,1-1 0,0 1 0,-1-1-1,1 1 1,-1-1 0,1 1 0,0-1 0,0 0 0,-1 1 0,1-1 0,0 0 0,0 0-1,-1 1 1,1-1 0,0 0 0,0 0 0,0 0 0,42 2 198,-35-2-170,10 0-241,0-1 1,-1 0-1,1-2 1,26-6-1,-37 7-29,-1 0-1,1 0 0,-1-1 0,0 0 1,0 0-1,0-1 0,0 1 0,0-1 1,-1 0-1,0-1 0,0 0 0,0 1 1,0-1-1,6-10 0,-1-6-668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15899,'-5'5'2073,"12"-4"-953,9-1-384,14-1 1377,3-4-561,5 0-672,4-1-464,1-3-1096,-3-1 800,-3 0-288,-2 2-192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4 200 17708,'-1'0'83,"1"1"1,0-1-1,-1 0 1,1 1 0,0-1-1,0 1 1,0-1-1,-1 0 1,1 1-1,0-1 1,0 1-1,0-1 1,0 1 0,-1-1-1,1 1 1,0-1-1,0 0 1,0 1-1,0-1 1,0 1-1,0-1 1,1 1-1,-1-1 1,0 1 0,0-1-1,0 1 1,0-1-1,0 0 1,1 1-1,-1-1 1,0 1-1,0-1 1,1 0 0,-1 1-1,0-1 1,1 0-1,-1 1 1,0-1-1,1 0 1,0 1-1,0-1 92,1 0 0,0 0 0,0 0 0,-1 0 0,1 0 0,0-1 0,0 1 0,-1 0-1,1-1 1,3-1 0,42-23 1437,-41 22-1454,-1 0 0,1-1 0,-1 0 0,-1 0 0,1 0-1,0-1 1,-1 1 0,0-1 0,0 0 0,0-1 0,-1 1 0,0-1 0,0 1-1,0-1 1,3-9 0,-6 14-145,0 0 0,1 1 0,-1-1 0,0 1-1,0-1 1,0 0 0,0 1 0,0-1 0,1 0 0,-1 1-1,0-1 1,0 0 0,-1 1 0,1-1 0,0 0 0,0 1-1,0-1 1,0 1 0,0-1 0,-1 0 0,1 1 0,0-1 0,-1 1-1,1-1 1,0 1 0,-1-1 0,1 0 0,-1 1 0,1 0-1,0-1 1,-1 1 0,1-1 0,-1 1 0,0 0 0,1-1 0,-1 1-1,1 0 1,-1-1 0,0 1 0,1 0 0,-1 0 0,1 0-1,-1 0 1,0-1 0,1 1 0,-1 0 0,0 0 0,1 0-1,-1 0 1,0 1 0,1-1 0,-1 0 0,1 0 0,-1 0 0,-1 1-1,-2 0-11,1 0-1,-1 0 0,0 1 0,0-1 0,1 1 0,-1 0 0,-4 4 0,0 1-30,1 0-1,0 0 1,0 1-1,0 0 0,1 0 1,-7 13-1,11-17 23,-1 1 1,1 0-1,-1 1 1,1-1-1,1 0 0,-1 0 1,1 1-1,0-1 0,0 1 1,0-1-1,1 1 0,0 0 1,1 6-1,-1-10 10,0-1 0,0 0 0,1 0 1,-1 0-1,1 0 0,-1 0 0,1 0 0,-1 0 0,1 0 1,-1 0-1,1 0 0,0 0 0,-1 0 0,1 0 0,0 0 1,0 0-1,0-1 0,0 1 0,0 0 0,0-1 0,0 1 1,2 0-1,0 0 4,-1 0 1,1-1 0,0 1 0,-1-1-1,1 0 1,0 0 0,-1 0-1,1 0 1,5-1 0,2-1 22,0-1 1,0 0 0,0-1 0,12-6-1,10-7 90,-1-3-1,-1 0 1,-1-2-1,-1-1 1,28-29-1,-61 58-120,0-1 0,0 1 0,1 0 0,0 0 0,-5 12-1,7-13-4,0-1 0,0 0 0,1 1 0,0-1 0,0 1 0,0-1 0,0 1-1,1 0 1,-1-1 0,1 1 0,1 0 0,0 4 0,-1-8 7,0 1 1,0-1 0,1 0-1,-1 1 1,1-1-1,-1 0 1,1 0 0,-1 1-1,1-1 1,0 0 0,0 0-1,-1 0 1,1 0-1,0 0 1,0 0 0,0 0-1,0 0 1,0 0 0,0-1-1,1 1 1,-1 0-1,2 1 1,0-2 4,0 1 0,-1-1 0,1 1 0,0-1 1,-1 0-1,1 0 0,0 0 0,-1 0 0,1-1 0,-1 1 0,4-2 0,3 0 19,0-1 0,-1-1 0,1 0 0,-1 0 0,14-9-1,-7 1-69,-1 0-1,0-1 1,-1 0-1,0-1 1,-1-1-1,0 0 1,-2 0-1,1-1 0,-2-1 1,12-26-1,-19 31-224,-6 9-124,3 4 357,0 0 0,0-1 0,0 1 0,-1 0 1,1 0-1,0-1 0,0 1 0,0 0 0,1 0 0,-1 0 0,0 0 0,-1 3 0,-4 6-35,0 0 0,1 1-1,1 0 1,0 0-1,0 0 1,1 0-1,1 1 1,0-1 0,-1 19-1,2 6-1281,7 63 1,-4-72 103,-2-27 1209,0 0 0,0 0 0,0 0 0,0 0 0,0 0 0,0 0 0,0 0 0,0 0 0,0 0-1,0 0 1,0 0 0,0 0 0,0 0 0,0 0 0,-1 0 0,1 0 0,0 0 0,0 0 0,0 0 0,0 0 0,0 0 0,0 0 0,0 0 0,0 0-1,0 0 1,0 0 0,0 0 0,0 0 0,0 0 0,0 0 0,0 0 0,0 0 0,0 0 0,0 0 0,0 0 0,0 0 0,0 0 0,0 0 0,0 0-1,-1 0 1,1 0 0,0 0 0,-4-8-504,-5-13 330,-56-130 577,29 74 2065,36 76-2354,-1 0-1,0 0 1,1 0-1,-1 0 1,1 0 0,0 0-1,-1 0 1,1 0-1,0 0 1,-1 0-1,1 0 1,0 0-1,0-1 1,0 1 0,0 0-1,0 0 1,0 0-1,0 0 1,0 0-1,1 0 1,-1 0 0,0 0-1,1-1 1,-1 1-1,1 0 1,-1 0-1,1 0 1,-1 1-1,1-1 1,0 0 0,-1 0-1,1 0 1,0 0-1,0 1 1,0-1-1,0 0 1,0 1 0,-1-1-1,1 0 1,0 1-1,0-1 1,0 1-1,1 0 1,-1-1-1,0 1 1,0 0 0,0 0-1,0-1 1,0 1-1,0 0 1,0 0-1,2 1 1,25-2 308,0 2 0,44 7 0,13 1-5750,-82-8 5064,-3-1 255,0 0 0,1 0 0,-1 0-1,0 0 1,1 0 0,-1 0 0,1 1-1,-1-1 1,0 0 0,1 0-1,-1 0 1,1 0 0,-1 0 0,0-1-1,1 1 1,-1 0 0,0 0-1,1 0 1,-1 0 0,1 0 0,-1 0-1,0-1 1,1 1 0,-1 0-1,0 0 1,1-1 0,-1 1 0,0 0-1,0 0 1,1-1 0,-1 1-1,0 0 1,0-1 0,1 1 0,-1 0-1,0-1 1,0 1 0,0 0 0,0-1-1,-2-12-1452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22989,'-2'14'1824,"6"-5"-1384,4-1-440,3 1 729,3-5-121,-2-9-328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23 110 19900,'2'-2'177,"5"-5"431,0 0-1,1 1 1,14-9-1,-22 15-577,1-1 0,-1 1-1,0 0 1,1 0-1,-1 0 1,1 0-1,-1-1 1,1 1-1,-1 0 1,0 0-1,1 0 1,-1 0-1,1 0 1,-1 0 0,1 0-1,-1 0 1,1 0-1,-1 0 1,1 0-1,-1 1 1,1-1-1,-1 0 1,0 0-1,1 0 1,-1 1 0,1-1-1,-1 0 1,0 0-1,1 1 1,-1-1-1,0 0 1,1 1-1,-1-1 1,0 0-1,1 1 1,-1-1-1,0 0 1,0 1 0,0-1-1,1 1 1,-1-1-1,0 1 1,0-1-1,0 0 1,0 1-1,0-1 1,0 1-1,0-1 1,0 1-1,0 0 1,2 31 1098,-2-27-1041,-2 38 224,-2-1 0,-13 56 0,-29 82-1004,28-114 193,50-153-2195,5-113 1072,-22 109 1318,-13 85 239,-1 6 20,3 14 0,1 36 37,-3-33-6,0 0 11,11 84 19,-10-86 25,1-1 1,0 1-1,1-1 0,10 22 0,-14-34-3,-1 0-1,1 0 0,0 0 0,0 0 1,1 0-1,-1 0 0,0-1 0,1 1 1,-1 0-1,1-1 0,-1 1 0,1-1 0,0 1 1,-1-1-1,1 0 0,0 0 0,0 0 1,0 0-1,0 0 0,0 0 0,0 0 1,0-1-1,1 1 0,-1-1 0,0 0 1,3 1-1,-1-2 42,-1 0 0,1 0 1,-1-1-1,0 1 0,1-1 1,-1 1-1,0-1 0,0 0 0,0 0 1,0 0-1,-1-1 0,1 1 1,0-1-1,-1 1 0,3-6 0,7-8 287,-1-1-1,0 0 0,-2 0 0,0-1 0,-1-1 0,10-36 0,20-120 1354,-36 161-1600,2-2-94,-2 0 0,0 0 0,-1 0-1,-1-23 1,-3 33-1195,-1 11 477,-1 11 247,2 8-75,2 0-166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46 18372,'-13'25'2560,"6"-13"-2087,1-1 1,1 1 0,0 0-1,-6 24 1,9-29-613,1 1 0,0 0 0,0 0 1,1 0-1,1 13 0,-1-20 116,0 1-1,0-1 1,0 0 0,1 0-1,-1 0 1,1 1-1,-1-1 1,1 0-1,-1 0 1,1 0-1,0 0 1,-1 0-1,1 0 1,0 0 0,0 0-1,0 0 1,0 0-1,1 0 1,-1 0 17,1-1 0,-1 1 0,1-1 0,-1 1-1,1-1 1,-1 0 0,1 0 0,0 0 0,-1 0 0,1 0 0,-1 0 0,1 0 0,-1-1 0,1 1 0,-1-1 0,1 1 0,-1-1 0,1 1 0,0-2 0,7-2 92,0-1 1,-1 0 0,1-1-1,-1 0 1,-1 0-1,14-14 1,39-51 664,-49 58-620,2-4 25,47-63 4,-70 129-645,5-34 413,3-8 63,0 0-1,0 0 1,0 0-1,1 0 1,0 1-1,0-1 1,1 0-1,-1 0 0,2 9 1,0-15 15,-1 0 0,0 0 1,1 0-1,-1 0 0,1-1 0,-1 1 1,1 0-1,-1 0 0,1-1 0,0 1 1,-1 0-1,1-1 0,0 1 0,-1-1 1,1 1-1,0-1 0,0 1 1,-1-1-1,1 0 0,0 1 0,0-1 1,0 0-1,0 1 0,0-1 0,0 0 1,-1 0-1,1 0 0,0 0 0,0 0 1,0 0-1,0 0 0,0 0 0,0 0 1,0-1-1,0 1 0,-1 0 0,1-1 1,0 1-1,1-1 0,36-18 153,-37 18-153,50-34 167,-34 23-141,-1 0-1,1 2 1,1 0-1,26-11 0,-42 20-34,-1 0 0,1 1-1,0-1 1,-1 1 0,1-1-1,0 1 1,0 0 0,-1 0-1,1 0 1,0 0 0,0 0 0,-1 0-1,1 0 1,0 1 0,-1-1-1,1 1 1,0-1 0,3 2-1,-4-1-1,0 0 0,0 0 0,0 0 0,0 0 0,0 0 0,-1 1 0,1-1 0,0 0 0,0 0 0,-1 1 0,1-1 0,-1 0 0,1 1-1,-1-1 1,0 1 0,1-1 0,-1 3 0,0 6-18,0 0 0,-1 0 0,0 0-1,-1 0 1,-2 11 0,3-18 20,-24 91 523,25-94-504,0 0-1,0 0 0,0 0 0,0 1 0,0-1 1,0 0-1,0 0 0,0 0 0,0 1 0,0-1 0,0 0 1,0 0-1,0 0 0,0 1 0,0-1 0,0 0 1,0 0-1,0 0 0,0 1 0,0-1 0,0 0 0,0 0 1,0 0-1,1 0 0,-1 1 0,0-1 0,0 0 1,0 0-1,0 0 0,0 0 0,1 0 0,-1 0 0,0 1 1,0-1-1,0 0 0,1 0 0,-1 0 0,0 0 1,0 0-1,0 0 0,1 0 0,-1 0 0,0 0 0,0 0 1,0 0-1,1 0 0,-1 0 0,0 0 0,0 0 1,0 0-1,1 0 0,-1 0 0,0 0 0,0 0 0,0 0 1,1 0-1,-1-1 0,0 1 0,0 0 0,7-4 177,-1 0-1,1-1 0,-1 0 0,-1 0 0,1 0 0,7-10 1,13-11 244,-14 15-330,-5 3-178,2 1 0,-1 0 0,1 0 0,1 0 0,-1 1 0,12-5 0,-21 11 56,1 0 1,-1 0 0,1 0 0,-1 0 0,0-1 0,1 1 0,-1 0-1,1 0 1,-1 0 0,1 0 0,-1 0 0,1 0 0,-1 0 0,1 1-1,-1-1 1,0 0 0,1 0 0,-1 0 0,1 0 0,-1 1 0,1-1-1,-1 0 1,0 0 0,1 1 0,-1-1 0,0 0 0,1 1 0,-1-1-1,0 0 1,1 1 0,-1-1 0,0 0 0,0 1 0,1-1 0,-1 1-1,0-1 1,0 0 0,0 1 0,0-1 0,0 1 0,1-1 0,-1 1 0,0-1-1,0 1 1,0-1 0,0 0 0,0 1 0,0-1 0,-1 1 0,1-1-1,0 2 1,-4 23-391,-17 33 355,43-69 765,-5-2-483,57-41 33,-67 50-398,1 0-1,-1 0 1,0 0 0,1 1-1,0 0 1,0 1 0,0 0 0,13-2-1,-20 4 85,0 0 0,0 0 0,0 0 0,1 0 0,-1 0 0,0 0 0,0 0 0,1 0 0,-1 1 0,0-1 0,0 1 0,0-1 0,0 0 0,1 1 0,-1 0 0,0-1 0,0 1 0,0 0 0,0-1 0,0 1 0,-1 0 0,2 1-1,-1 0 6,0 0-1,0 0 1,0 0-1,0-1 1,0 1-1,-1 0 0,1 1 1,-1-1-1,0 0 1,1 0-1,-1 0 1,0 2-1,-1 9-157,0-1 1,-1 1-1,-6 20 1,4-18-299,14-21 315,2-8-18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81 15307,'-1'2'-94,"-6"15"3699,8-15-1062,6-9-1042,-1 0-557,17-22 850,-23 27-1762,1 1-1,0 0 1,0-1 0,0 1-1,-1-1 1,1 1-1,-1-1 1,1 1-1,-1-1 1,1 1 0,-1-1-1,0 1 1,0-1-1,0 0 1,0 1 0,0-1-1,0 1 1,-1-3-1,1 4-38,0-1 0,-1 1 0,1 0 0,0-1 0,-1 1 0,1 0 0,0-1 0,-1 1 0,1 0 0,0 0 0,-1-1 0,1 1 0,-1 0 1,1 0-1,-1 0 0,1 0 0,0 0 0,-1-1 0,1 1 0,-1 0 0,1 0 0,-1 0 0,1 0 0,-1 0 0,1 0 0,-1 0 0,1 0 0,-1 1 0,1-1 0,0 0 0,-1 0 0,1 0 0,-1 0 0,1 1 0,-1-1 0,1 0 0,0 0 0,-1 1 0,-17 10-170,11-5 142,0 0 1,1 0-1,0 1 1,0-1-1,1 1 0,-1 1 1,1-1-1,1 1 1,0-1-1,0 2 0,0-1 1,1 0-1,-3 11 1,6-18 35,0 0 1,0 0 0,0 0 0,0 0-1,0-1 1,0 1 0,0 0 0,1 0-1,-1 0 1,0 0 0,0 0 0,1 0-1,-1 0 1,1-1 0,-1 1 0,0 0-1,1 0 1,0 0 0,-1-1 0,1 1-1,-1 0 1,1-1 0,0 1 0,0-1-1,-1 1 1,1-1 0,0 1 0,0-1-1,0 1 1,-1-1 0,1 0 0,0 1-1,0-1 1,0 0 0,0 0 0,0 1-1,0-1 1,0 0 0,0 0-1,0 0 1,1-1 0,7 1 26,0 0 1,0-1-1,13-2 1,-10 1-10,25-4 27,-12 2-85,0 1 0,34 0 0,-54 3 30,1 0 0,0 1 0,0-1 0,0 1 0,0 1 0,-1-1 0,1 1 1,-1 0-1,1 0 0,-1 0 0,1 1 0,-1 0 0,0 0 0,0 0 0,6 6 0,-3 5 513,-6-11 608,-2-12-373,-2-26-364,2 0 0,5-50 0,-5 84-511,0-1 0,0 0 0,1 1-1,-1-1 1,0 1 0,1-1-1,-1 0 1,1 1 0,-1-1-1,1 1 1,0-1 0,0 1 0,-1 0-1,1-1 1,0 1 0,0 0-1,1-1 1,-1 1 0,0 0-1,0 0 1,0 0 0,1 0 0,-1 0-1,1 0 1,-1 1 0,1-1-1,1 0 1,1 0-141,1 1 1,0 0-1,-1 0 0,1 0 1,-1 0-1,1 1 0,0 0 0,8 3 1,15 2-720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185 158 17580,'-3'-3'260,"1"1"0,-1 0-1,0 0 1,-1 1 0,1-1 0,0 0 0,0 1 0,-1 0 0,1 0 0,-1 0-1,1 0 1,-1 1 0,1-1 0,-1 1 0,1 0 0,-7 0 0,5 1-57,0 0 0,0 1 0,1-1 1,-1 1-1,1 0 0,-1 0 0,1 0 1,0 0-1,0 1 0,0 0 0,-5 4 0,3-2-119,0 1 0,0 0 0,1 0-1,0 0 1,0 1 0,1 0-1,0 0 1,0 0 0,0 0 0,1 1-1,0-1 1,1 1 0,-1 0-1,-1 14 1,4-20-77,-1 0-1,1 0 1,0 0-1,0-1 1,0 1-1,1 0 1,-1 0 0,0 0-1,1 0 1,-1-1-1,1 1 1,-1 0-1,1 0 1,0-1-1,0 1 1,0 0-1,0-1 1,0 1 0,0-1-1,0 1 1,1-1-1,-1 0 1,0 1-1,1-1 1,-1 0-1,1 0 1,0 0 0,-1 0-1,1 0 1,0-1-1,-1 1 1,1 0-1,0-1 1,0 1-1,0-1 1,3 1-1,0-1 5,0 0-1,0 0 1,0 0-1,1 0 0,-1-1 1,0 0-1,0 0 1,0 0-1,-1-1 0,1 1 1,0-1-1,8-5 1,-2 0 35,-1-1 1,1 0 0,-1-1 0,-1 0-1,0 0 1,0-1 0,-1 0 0,0-1-1,-1 0 1,0 0 0,-1-1 0,0 1 0,0-1-1,3-15 1,-9 27-46,0 0 0,0 0 0,0 0 0,0 0 0,0 0 0,-1 0 0,1 0 0,0 0 0,0 0 0,0 0 0,0 0 0,0 0 0,-1 0 0,1 0 0,0 0 0,0 0 0,0 0 0,0 0 0,0 0 0,-1 0 0,1 0 0,0 0 0,0 0 0,0 0 0,0 0 0,0 0 0,0 0 0,-1 0 0,1 0 0,0-1 0,0 1 0,0 0 1,0 0-1,0 0 0,0 0 0,0 0 0,0 0 0,0 0 0,0-1 0,-1 1 0,1 0 0,0 0 0,0 0 0,0 0 0,0 0 0,0-1 0,0 1 0,0 0 0,0 0 0,0 0 0,0 0 0,0 0 0,0-1 0,0 1 0,0 0 0,0 0 0,0 0 0,1 0 0,-1 0 0,0 0 0,0-1 0,0 1 0,0 0 0,0 0 0,0 0 0,-8 7 13,3 1-5,1 0-1,-1 1 1,2-1-1,-1 1 1,-2 10-1,5-15 4,0 1-1,0 0 0,0-1 1,0 1-1,1 0 0,0 0 1,0 0-1,0-1 0,0 1 0,1 0 1,2 8-1,-3-12-3,0 0 0,1 0 0,-1-1 0,0 1 0,1 0 0,-1 0 0,1 0 0,0 0 0,-1-1 0,1 1 0,0 0 0,-1-1 0,1 1 0,0 0 0,0-1 0,-1 1 0,1-1 0,0 1 0,0-1 0,0 0 0,0 1 0,0-1 0,0 0 0,0 0 0,1 1 0,1-1 8,-1-1-1,0 1 0,1 0 1,-1-1-1,1 1 0,-1-1 1,0 0-1,0 0 1,0 0-1,3-2 0,3-1 31,-1-1 0,0 0 0,0-1 0,11-10 0,-7 3-84,-1-1 0,0 0 0,0 0 0,10-24 1,-27 53-661,3-9 664,0 0 0,1 0 0,0 1 0,0-1 0,1 1 0,0 0 0,0 0 1,-1 8-1,3-14 36,0 0 0,0-1 0,0 1 0,0-1 0,0 1 0,1 0 1,-1-1-1,0 1 0,0-1 0,1 1 0,-1-1 0,0 1 0,1-1 0,-1 1 1,1-1-1,-1 1 0,0-1 0,1 0 0,-1 1 0,1-1 0,-1 0 0,1 1 1,-1-1-1,1 0 0,-1 1 0,1-1 0,0 0 0,-1 0 0,1 0 1,-1 0-1,1 0 0,0 1 0,-1-1 0,1 0 0,-1 0 0,1 0 0,1-1 1,27-3-106,-23 3 55,29-6-269,44-8-508,-70 14 687,-1 1 0,1-1 1,-1 2-1,1-1 0,0 1 0,15 3 0,-21-3 106,-1 1-1,1-1 1,0 0-1,-1 1 1,1-1-1,-1 1 1,1 0-1,-1 0 1,0 0 0,4 4-1,-5-5 181,0-1 0,-1 1 1,1 0-1,0 0 0,0 0 0,-1 1 0,1-1 0,0 0 0,-1 0 1,1 0-1,-1 0 0,1 1 0,-1-1 0,0 0 0,0 0 0,1 1 1,-1-1-1,0 0 0,0 2 0,14-45 1011,12-54 0,-26 95-1168,0 0 0,0 0 0,1 0 0,-1 0 1,0 0-1,0 0 0,0 0 0,1 0 0,-1 0 0,1 0 0,-1 0 0,1 0 1,-1 0-1,1 0 0,-1 0 0,1 1 0,0-1 0,-1 0 0,1 0 0,0 1 1,0-1-1,0 0 0,0 1 0,-1-1 0,1 1 0,0-1 0,0 1 0,0 0 1,0-1-1,0 1 0,2 0 0,0 0-41,0 1 1,0 0-1,-1 0 1,1 0-1,0 0 1,0 0-1,-1 0 0,6 4 1,4 2-19,-1-2 45,-1 0-1,1-1 1,0 0-1,0-1 1,1 0-1,-1-1 1,1 0-1,0-1 1,-1 0-1,18-1 1,-25 0 42,0-1 1,1 1 0,-1-1 0,0 0 0,0 0 0,0 0 0,0-1 0,0 0 0,0 1 0,0-1 0,0-1 0,-1 1 0,1 0-1,-1-1 1,0 0 0,1 0 0,-1 0 0,0 0 0,-1 0 0,1-1 0,-1 1 0,1-1 0,-1 0 0,0 1 0,-1-1 0,1 0-1,0 0 1,-1 0 0,0-1 0,0 1 0,0-7 0,0 8-5,-1 0 0,0-1 1,0 1-1,0 0 0,-1 0 0,1 0 0,-1 0 0,1-1 1,-1 1-1,0 0 0,0 0 0,-1 0 0,1 0 0,-1 1 1,1-1-1,-1 0 0,0 1 0,-3-4 0,4 5-17,0-1 0,-1 1 1,1 0-1,-1 0 0,1 0 0,-1 0 0,0 1 0,1-1 1,-1 0-1,0 1 0,0-1 0,1 1 0,-1-1 0,0 1 1,0 0-1,0 0 0,1 0 0,-1 0 0,0 0 0,0 0 0,0 1 1,0-1-1,1 0 0,-1 1 0,0 0 0,0-1 0,1 1 1,-1 0-1,1 0 0,-1 0 0,1 0 0,-1 0 0,-2 2 1,-1 2 2,0 0 1,1 0 0,0 1 0,-1-1-1,2 1 1,-1 0 0,1 0 0,0 0-1,0 1 1,1-1 0,-1 1 0,2-1-1,-1 1 1,1 0 0,0 0 0,0-1-1,1 1 1,-1 0 0,2 0 0,0 7-1,0-8-19,0 0 0,0 0 0,0 0 0,1 0 0,0 0 0,0-1 0,0 1 0,1-1 0,0 0 0,5 8 0,-5-9-48,-1-1 0,1 0 1,0-1-1,0 1 0,0 0 1,1-1-1,-1 0 0,0 0 0,1 0 1,0 0-1,-1 0 0,1-1 0,0 1 1,0-1-1,0 0 0,6 1 1,-8-2 1,0 0 1,0 0-1,1 0 0,-1-1 1,0 1-1,0 0 1,0-1-1,0 1 1,0-1-1,0 0 1,0 1-1,0-1 1,0 0-1,-1 0 1,1-1-1,0 1 1,0 0-1,-1 0 1,1-1-1,-1 1 0,1-1 1,-1 0-1,0 1 1,0-1-1,1 0 1,-1 0-1,0 0 1,0 1-1,-1-1 1,1 0-1,0 0 1,0-4-1,7-25-555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0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25085,'-3'0'2073,"8"1"-1585,5 1-208,8 1 712,0 1-680,5-4-120,-8 6-128,-8-3-128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25 18172,'-11'4'1952,"2"2"-1376,3 1-248,9-1 913,13-2-449,7-4-136,16 0-264,5 0-128,15-3-160,3-3-104,1-2-592,0 2-328,-6-4 744,-7 0-144,-14 1-128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5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6 127 12571,'-6'3'2143,"8"-1"-776,17-1-271,28-3-617,157-23 426,54-4-209,-213 28-603,-1 1 0,1 1-1,82 16 1,-27 2-258,1-5 0,0-4 0,139-5 0,-86-10-181,335-5 188,-455 9 261,0-1 0,0-2 0,-1-2 0,0 0 0,0-3 0,0 0 0,42-20 0,-74 29-127,4-2 59,0 0 0,0 0 0,0 0 0,-1-1 0,1 0 0,-1 1 0,0-2 1,1 1-1,-1 0 0,-1-1 0,1 0 0,3-5 0,5-8-7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17980,'3'3'450,"0"-1"1,0 1-1,0-1 0,1 0 1,-1 0-1,1 0 1,-1 0-1,6 1 0,11 7 265,-1 1-563,0 2 1,0 0 0,-2 0-1,1 2 1,24 27 0,-37-36-147,0 0-1,-1 0 1,0 1 0,0 0 0,0-1-1,-1 1 1,0 1 0,4 13 0,-6-16-2,-1 0-1,1 0 1,-1 0 0,0 0-1,0 0 1,0 0 0,-1 0 0,0 0-1,0 0 1,0 0 0,0-1 0,-1 1-1,0 0 1,-4 8 0,1-4 11,-1 0 0,0-1 0,-1 1 0,0-1 0,0-1 0,-11 10 0,-52 35-367,47-37-21,-32 29-1,48-36 169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15835,'5'7'2161,"0"7"-1257,-7 9-360,-5 7 1553,3 10-1097,-2 5-200,2 3-272,-1-2-144,4-4-440,-2-5-216,3-11-472,3-7-208,-3-18 736,1-7-200,-2-14-169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19668,'0'0'87,"1"0"0,-1 0 0,1 0 0,-1 0 0,1 0 0,-1 0 0,1 1 0,-1-1 0,1 0 0,-1 0 0,0 1 0,1-1 0,-1 0 0,1 1 0,-1-1 0,0 0 0,1 1 0,-1-1 0,0 1 0,1-1 0,-1 0 0,0 1 0,0-1 0,1 1 0,-1-1 0,0 2 1,4 16 280,-2-10-30,4 21 592,36 152 1542,-31-144-2359,1 0-1,32 63 0,-41-92-98,1-1 0,1 0 0,0-1 0,0 1 0,0-1 0,6 6 0,-10-11 2,0 0-1,0 0 1,0 0 0,0 0-1,0 0 1,0-1-1,1 1 1,-1 0-1,0-1 1,0 1-1,1-1 1,-1 1-1,0-1 1,0 0-1,1 1 1,-1-1-1,1 0 1,-1 0-1,0 0 1,1 0-1,-1 0 1,0 0-1,1 0 1,-1-1 0,0 1-1,1 0 1,-1-1-1,0 1 1,0-1-1,1 0 1,-1 1-1,0-1 1,0 0-1,0 0 1,0 1-1,0-1 1,0 0-1,0 0 1,0 0-1,0 0 1,0 0-1,-1-1 1,2-1-1,6-11 145,-1-2 0,0 1 0,-1-1 0,-1 0 0,0 0 0,4-33 0,-3 19 17,5-29 65,-3 0 1,2-112 0,-9 167-1518,1 8-687,7 10-848,-5-9 1897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19188,'3'-7'3233,"1"-2"-2153,2-1-464,-5 13-304,-1 5 1289,0 14-673,-3 5-304,0 12-688,0 5-312,3 5-408,0-2-241,0-5-391,2-2-160,-2-9 936,0-8-361,-4-17-55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15811,'2'-7'940,"0"1"-334,-1 0 1,2 1-1,-1-1 0,6-9 0,-6 13-384,-1 0-1,1 1 1,-1-1-1,1 0 1,0 1-1,0-1 1,0 1-1,0 0 1,0 0-1,0 0 1,0 0-1,0 0 1,0 0-1,1 0 1,-1 1-1,3-1 1,7-1 67,0 1 0,0 1 0,-1 0 0,1 0 0,0 1 0,0 1 1,0 0-1,-1 1 0,1 0 0,-1 0 0,0 2 0,0-1 0,0 1 0,17 12 1,-26-17-286,0 1 1,-1 1 0,1-1 0,-1 0-1,1 0 1,-1 1 0,1-1 0,-1 1-1,1-1 1,-1 1 0,0-1-1,0 1 1,0 0 0,0 0 0,0-1-1,0 1 1,-1 0 0,1 0 0,-1 0-1,1 0 1,-1 0 0,0 0 0,1 0-1,-1 0 1,0 0 0,0 0 0,-1 0-1,1 0 1,0 0 0,-1 0 0,1 0-1,-1 0 1,1 0 0,-1 0-1,-1 2 1,-4 4 9,1-1 0,-1 0-1,0 0 1,-1-1 0,1 1 0,-11 6-1,12-8 9,4-5-29,1 0-1,-1 0 1,1 1 0,0-1 0,-1 0 0,1 1 0,0-1 0,-1 0-1,1 1 1,0-1 0,0 1 0,-1-1 0,1 0 0,0 1 0,0-1-1,0 1 1,0-1 0,-1 1 0,1-1 0,0 1 0,0-1 0,0 1-1,0-1 1,0 0 0,0 1 0,0-1 0,0 1 0,0-1 0,1 1-1,-1-1 1,0 1 0,0-1 0,0 1 0,0-1 0,1 0 0,-1 1-1,0-1 1,1 1 0,-1-1 0,0 0 0,0 1 0,1-1 0,-1 0-1,1 1 1,-1-1 0,0 0 0,1 0 0,0 1 0,26 13-395,-16-9 207,-1 1 38,-1-1 0,0 2 0,0-1 1,-1 1-1,0 0 0,0 1 0,-1 0 0,0 0 0,0 1 1,8 15-1,-12-19 144,0 0 0,-1 0-1,0 0 1,0 0 0,-1 0 0,1 0 0,-1 0 0,0 0 0,-1 1-1,1-1 1,-1 1 0,0-1 0,0 0 0,-1 1 0,1-1 0,-1 0-1,0 1 1,-1-1 0,1 0 0,-1 0 0,0 0 0,-1 0 0,-3 5-1,0-1 218,0-1 0,0 0 0,-1 0 0,-1 0 0,0-1 0,1 0 0,-2-1 0,1 0 0,-1 0 0,-14 6 0,15-8-8,0 0 0,0-1 0,0 0 0,0-1 0,-1 0 0,1 0 0,-1-1 0,1 0 0,-1 0 0,0-1 0,1-1 0,-1 1 0,-9-3 0,16 3-314,-1-1 0,1 0-1,0 0 1,0 0 0,-1-1-1,1 1 1,0-1 0,0 1-1,0-1 1,1 1 0,-1-1-1,0 0 1,1 0 0,-1 0 0,1 0-1,0 0 1,-1 0 0,1-1-1,0 1 1,0 0 0,0 0-1,1-1 1,-2-3 0,1-1-570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20004,'4'3'2409,"2"0"-1449,1 3-456,-4-2 2257,0-1-2321,5 1-2017,2-4 1625,-1-7-504,1 0-256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16716,'0'29'1936,"-3"-15"-1168,0-5-320,5-3 953,1-3-961,5-8 80,2-9-16,5-9-520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18636,'0'0'45,"0"0"0,0 0 0,0 1 0,0-1 0,0 0 0,0 0 0,0 0 1,0 0-1,0 0 0,0 0 0,0 1 0,0-1 0,0 0 0,1 0 0,-1 0 0,0 0 0,0 0 0,0 0 0,0 1 0,0-1 0,0 0 1,0 0-1,0 0 0,0 0 0,0 0 0,0 0 0,1 0 0,-1 0 0,0 0 0,0 0 0,0 0 0,0 1 0,0-1 0,0 0 0,1 0 1,-1 0-1,0 0 0,0 0 0,0 0 0,0 0 0,0 0 0,0 0 0,1 0 0,-1 0 0,0 0 0,0 0 0,0 0 0,7-7 846,8-16-265,-14 21-428,43-71 2482,130-212 543,-170 277-3205,10-13-13,-8 20-85,-4 13-97,-10 170-1015,6-139 1032,0-20-151,1-1 0,1 1 0,1 0 0,6 33 0,-7-55 288,0 0 0,0 0 1,0 0-1,0 0 0,1 0 0,-1 0 0,0 0 0,1 0 0,-1 0 1,1 0-1,-1 0 0,1-1 0,-1 1 0,1 0 0,0 0 0,-1 0 1,1-1-1,0 1 0,-1 0 0,1-1 0,1 2 0,5-9-281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17980,'19'8'1784,"5"1"-1144,2-3-296,3-6 785,6-2-481,7-5-632,0-3-368,-2-1-736,-6-4 855,-7 0-271,-2 2-176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 17460,'-2'14'1584,"9"-11"-928,9-3-200,17 2 809,5-2-217,14 0-256,5 0-128,3 0-224,1 0-248,-8-3-176,-5 4 88,-12-15-136,-6-6-56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3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18820,'25'-7'1592,"10"-5"-1144,4 0-199,1-7 887,10 2-536,3 0-352,-1 2-56,-5 5-384,-1 2-240,-11 2 696,-5-4-312,-7-5-48,-3-2-48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0 321 19036,'5'-4'944,"1"-1"-1,-1 1 1,13-6-1,9-8 189,17-18-303,-2-2-1,-2-2 0,-1-1 0,60-84 0,-117 193-1020,15-56 64,-2 8-442,1 0 0,1 1 0,0-1 0,2 1 0,0 0 0,1 0 0,1-1 0,5 24 0,-4-29-357,-2-9 249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15883,'30'3'2153,"3"-4"-1193,16-12-312,6-1 1441,9-4-1001,5 1-72,-3-1-616,-2 2-472,-12 3-840,-9 3 848,-11 3-264,-11 2-136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24 22501,'1'-3'524,"3"-13"1218,-5 12-988,-6 8-17,-11 15-629,0 1 0,-27 42 0,35-48-171,7-9 8,0 0 0,0 0-1,0 0 1,1 0 0,-3 7 0,5-11 48,-1 0 1,1 0-1,0-1 0,0 1 0,0 0 1,0-1-1,0 1 0,0 0 1,0 0-1,0-1 0,0 1 0,0 0 1,0 0-1,0-1 0,1 1 0,-1 0 1,0-1-1,1 1 0,-1 0 1,1 0-1,0 0 6,0-1 0,-1 1 0,1-1 1,0 1-1,0-1 0,0 1 0,0-1 0,0 0 0,0 0 1,0 1-1,0-1 0,0 0 0,0 0 0,0 0 1,0 0-1,0 0 0,0 0 0,0-1 0,0 1 0,1 0 1,8-3 16,0 0 1,0 0 0,-1-1 0,1 0 0,-1-1 0,0 0 0,-1-1 0,16-11 0,4-7 110,27-29 0,-46 44-83,-4 4-15,0 1 0,-1-1 0,0 0 1,0 0-1,5-8 0,-21 42-165,3-7-66,-7 27 0,14-44 158,1 1-1,0 0 1,0-1 0,1 1-1,-1 0 1,1 0-1,0-1 1,1 1 0,-1 0-1,3 7 1,-2-11 51,0 0 1,0 0 0,0 0-1,0-1 1,0 1-1,0 0 1,0-1-1,1 0 1,-1 1 0,1-1-1,-1 1 1,1-1-1,-1 0 1,1 0-1,0 0 1,0 0 0,-1 0-1,1-1 1,0 1-1,0 0 1,0-1-1,0 1 1,0-1 0,0 0-1,0 0 1,0 0-1,3 0 1,5 0 128,-1-1 0,0 0 1,0 0-1,15-4 0,-7 0 142,-1-1 0,-1 0 0,22-11 0,-31 14-158,0-1-1,0 0 0,-1 1 0,1-2 0,-1 1 0,0-1 0,0 1 1,-1-1-1,1-1 0,-1 1 0,4-8 0,-7 11-82,0 0 0,0 1 1,-1-1-1,1 0 0,-1 0 0,0 0 0,1 0 0,-1 1 0,0-1 0,0 0 1,0 0-1,0 0 0,-1 0 0,1 0 0,0 0 0,-1 0 0,0 1 0,1-1 1,-1 0-1,0 0 0,0 1 0,0-1 0,0 1 0,0-1 0,0 0 0,0 1 1,0 0-1,-1-1 0,1 1 0,-1 0 0,1 0 0,-1 0 0,-2-2 0,-7-4-111,0 1-1,0 1 0,0 0 0,-12-4 0,14 6-341,-6-2-1321,9 4 108,6 3-855,8 3 1205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2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30 17692,'0'0'143,"1"-1"1,-1 0-1,1 0 1,0 1-1,-1-1 0,0 0 1,1 0-1,-1 0 1,1 0-1,-1 0 1,0 0-1,0 1 0,0-1 1,1 0-1,-1 0 1,0 0-1,0 0 1,0 0-1,0 0 0,-1 0 1,1 0-1,0 0 1,0 0-1,-1 0 1,1 0-1,-1-1 1,0 2-11,0-1 0,0 1 0,0-1 0,0 1 0,0-1 1,0 1-1,0-1 0,0 1 0,0 0 0,0 0 0,-1-1 1,1 1-1,0 0 0,0 0 0,0 0 0,0 0 1,-2 1-1,-5 0 90,1 0 1,0 1-1,0 0 1,0 0-1,-11 6 1,5 0-235,0 0 1,1 1-1,1 0 1,0 1-1,0 0 1,1 0-1,-15 21 1,17-22 5,2 1 0,0 0 0,0 1 0,1-1 0,0 1 0,0 0 0,2 1 0,-1-1 0,-3 24 0,7-33 14,-1 1 0,1 0-1,0-1 1,0 1 0,0 0-1,0-1 1,1 1 0,-1 0-1,1-1 1,-1 1 0,1-1-1,0 1 1,0-1-1,0 1 1,0-1 0,1 0-1,-1 1 1,1-1 0,-1 0-1,1 0 1,0 0 0,-1 0-1,1 0 1,0 0 0,1-1-1,-1 1 1,0-1 0,0 1-1,1-1 1,-1 0 0,0 0-1,1 0 1,-1 0 0,1-1-1,0 1 1,-1-1-1,1 1 1,0-1 0,-1 0-1,6 0 1,8 0-150,1-2-1,-1 1 0,0-2 1,0 0-1,0-1 1,-1-1-1,1 0 1,-1-1-1,0-1 0,-1 0 1,1-1-1,15-12 1,14-7-250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18196,'3'0'1784,"1"10"-1136,-4 3-328,0 10 1385,-1 4-809,1 7-608,-2 3-136,2 4-400,-1-3-152,1-3-296,1-4-136,1-12-169,0-6 633,1-16-1032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2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20052,'22'9'1969,"11"-8"-1257,4-1-320,7-1 904,2-1-376,-3-4-768,-3-1-648,-10-3 480,-10-3-168,-11 2-176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2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16027,'0'1'78,"0"-1"-1,0 0 0,-1 0 0,1 1 0,0-1 0,0 0 0,0 1 0,0-1 0,0 0 0,0 1 0,0-1 1,0 0-1,0 1 0,0-1 0,0 0 0,0 0 0,0 1 0,0-1 0,1 0 0,-1 1 0,0-1 1,0 0-1,0 1 0,0-1 0,0 0 0,1 0 0,-1 1 0,0-1 0,0 0 0,0 0 0,1 0 0,-1 1 1,0-1-1,1 0 0,10-6 1457,18-24-46,-21 21-810,37-37 408,-3-2 1,-1-1-1,54-91 0,-101 177-1465,-3 0 180,1 1 0,3 1-1,1-1 1,1 0-1,4 47 1,0-80 6,0 0 1,-1 0-1,2 0 0,-1 0 1,4 8-1,-5-13 167,0 1-1,1 0 1,-1 0 0,0-1-1,0 1 1,1 0 0,-1-1-1,1 1 1,-1-1 0,1 1-1,-1 0 1,1-1 0,-1 1-1,1-1 1,0 1 0,-1-1-1,1 1 1,-1-1 0,1 0 0,0 1-1,0-1 1,-1 0 0,1 0-1,0 1 1,-1-1 0,1 0-1,0 0 1,0 0 0,0 0-1,-1 0 1,1 0 0,0 0-1,0 0 1,-1 0 0,1 0-1,0-1 1,0 1 0,-1 0-1,1 0 1,0-1 0,-1 1 0,1 0-1,0-1 1,0 0 0,13-12-505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2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21549,'3'7'2488,"0"-1"-1712,0-8-624,1-2 1585,3-5-2329,2-2 944,-2-4-536,0 1-240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44 21069,'0'-2'161,"0"0"0,0-1 0,-1 1 0,1 0 0,-1-1 0,0 1 0,0 0 0,0 0 0,0 0 0,0-1 0,0 1 1,0 0-1,-1 1 0,-1-4 0,1 4-96,1 0 0,0 0 0,-1 0 0,1 0-1,0 1 1,-1-1 0,1 0 0,-1 1 0,1-1 0,-1 1 0,0 0 0,1-1 0,-1 1 0,1 0 0,-1 0 0,-2 0-1,-2 1-55,1 0 0,0 1 0,-1-1 0,1 1 0,0 0 0,0 1-1,0-1 1,1 1 0,-1 0 0,1 0 0,-7 5 0,4-1-14,-1 0 1,1 1 0,0 0-1,1 0 1,-1 0 0,2 1-1,-1 0 1,1 0 0,1 0-1,0 1 1,0-1 0,0 1 0,2 0-1,-4 17 1,4-10 22,1-1 0,1 1-1,0 0 1,1 0 0,0-1 0,2 1 0,0-1 0,7 23 0,0-8 5,18 70 38,-25-88-100,-1 0 0,0 0 0,-1 0 0,-1 1 0,-2 22 0,1-32 3,0 0-1,0 0 1,0-1 0,0 1-1,-1 0 1,1-1 0,-1 1-1,0-1 1,-3 4-1,5-6 0,-1 0 0,1-1 0,-1 1 0,0 0 0,1 0 0,-1-1 0,0 1 0,1 0 0,-1-1 0,0 1 0,0-1 0,0 1 0,0-1 0,1 0 0,-1 1 0,0-1 0,0 0-1,0 1 1,0-1 0,0 0 0,0 0 0,0 0 0,0 0 0,0 0 0,0 0 0,0 0 0,0 0 0,0 0 0,0-1 0,0 1 0,0 0 0,1-1 0,-1 1 0,0 0 0,0-1 0,0 1-1,0-1 1,1 1 0,-1-1 0,-1-1 0,-6-6-221,0 0-1,1-1 0,0 0 1,1 0-1,0 0 0,-7-16 1,-26-66-1596,34 77 1799,-1 2 173,3 5 140,0 0-1,0 0 0,1 0 1,0-1-1,0 1 1,0-1-1,1 1 0,0-1 1,1-12-1,0 19-175,0 0 0,1 1 0,-1-1 0,1 0 0,-1 1 0,1-1 0,-1 0 0,1 1 1,0-1-1,-1 1 0,1-1 0,0 0 0,0 1 0,-1 0 0,1-1 0,0 1 0,0 0 0,-1-1 0,1 1 0,0 0 0,0 0 0,0-1 0,0 1 0,0 0 0,-1 0 0,1 0 0,0 0 0,0 0 0,1 1 0,30 2 577,-27-3-553,10 2-252,1 0-1,0-1 1,0-1 0,0-1-1,0 0 1,0-1-1,-1-1 1,1 0-1,24-10 1,2-3-182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1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14955,'-21'21'6239,"2"2"-4399,18-22-1522,1-3-12,4-13 338,-4 15-630,0-1 1,0 1-1,0-1 1,0 1-1,0 0 1,0-1-1,0 1 0,0-1 1,0 1-1,0 0 1,0-1-1,0 1 1,0 0-1,0-1 0,-1 1 1,1 0-1,0-1 1,0 1-1,0 0 1,-1-1-1,1 1 1,0 0-1,0-1 0,-1 1 1,1 0-1,0 0 1,-1-1-1,1 1 1,0 0-1,-1 0 0,1 0 1,0 0-1,-1-1 1,1 1-1,-1 0 1,0 0-1,1 0-11,-1 0 0,0 1 1,0-1-1,0 0 0,0 0 0,0 1 0,1-1 1,-1 1-1,0-1 0,0 0 0,0 1 1,1 0-1,-1-1 0,0 1 0,1-1 0,-1 1 1,1 0-1,-1-1 0,1 1 0,-1 0 1,1 0-1,-1 0 0,1-1 0,0 1 0,-1 0 1,1 0-1,0 0 0,0 0 0,-1 0 0,1-1 1,0 1-1,0 0 0,0 0 0,0 0 1,0 0-1,0 0 0,1 0 0,-1 0 0,1 1 1,-1-1-1,0-1 0,0 1 1,0 0-1,0-1 1,0 1-1,0 0 1,0-1-1,1 1 1,-1-1-1,0 1 0,0 0 1,1-1-1,-1 1 1,1-1-1,-1 1 1,0-1-1,1 1 0,-1-1 1,1 1-1,-1-1 1,1 1-1,0-1 23,0 0-1,-1 0 1,1 0-1,0-1 1,-1 1 0,1 0-1,0 0 1,-1 0-1,1-1 1,-1 1-1,1 0 1,0-1 0,-1 1-1,1 0 1,-1-1-1,1 1 1,-1-1-1,0 1 1,1-1 0,-1 1-1,1-1 1,-1 1-1,0-1 1,1 1-1,-1-1 1,0 0 0,1-1-1,14-33 1722,-15 35-1736,0 0-1,0 0 0,0 0 1,-1 0-1,1 1 0,0-1 1,0 0-1,0 0 0,0 0 1,0 0-1,0 0 1,0 0-1,0 0 0,0 0 1,-1 0-1,1 0 0,0 0 1,0 1-1,0-1 0,0 0 1,0 0-1,0 0 0,-1 0 1,1 0-1,0 0 1,0 0-1,0 0 0,0 0 1,0 0-1,0 0 0,-1 0 1,1 0-1,0 0 0,0 0 1,0 0-1,0-1 0,0 1 1,0 0-1,-1 0 1,1 0-1,0 0 0,0 0 1,0 0-1,0 0 0,0 0 1,0 0-1,0 0 0,0-1 1,0 1-1,-1 0 1,1 0-1,0 0 0,0 0 1,0 0-1,0 0 0,0 0 1,0-1-1,0 1 0,0 0 1,0 0-1,0 0 0,0 0 1,0 0-1,0 0 1,0-1-1,-9 11-143,8-8-37,0 0 0,0 0 0,1 0 0,-1 0 0,1 1 0,0-1 0,-1 0-1,1 0 1,0 0 0,0 1 0,0-1 0,1 3 0,-1-4 119,1-1 0,-1 1-1,1 0 1,-1-1 0,1 1 0,-1 0 0,1-1-1,-1 1 1,1-1 0,-1 1 0,1-1 0,0 1-1,-1-1 1,1 1 0,0-1 0,0 0 0,-1 1-1,1-1 1,0 0 0,0 0 0,-1 0-1,1 1 1,0-1 0,0 0 0,0 0 0,-1 0-1,1 0 1,0 0 0,0-1 0,0 1 0,-1 0-1,1 0 1,0 0 0,0-1 0,0 1 0,-1 0-1,2-1 1,22-9-665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3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18 267 12835,'13'-11'554,"0"-1"1,-1 0-1,19-25 1,-4 4-269,-9 13 91,-1-2-1,0 0 1,22-40-1,-39 56 174,-8 9-343,-8 8-101,-5 6-125,0 1 0,2 0 0,0 1 0,1 2 0,1 0 1,-17 27-1,54-77-81,1 1-1,1 1 1,37-35 0,-36 39 78,9-8-122,-24 26 31,-23 19 35,-48 49-217,-67 87-1,122-139 256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1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15347,'6'0'584,"1"1"-1,-1-1 0,1-1 1,-1 1-1,1-1 0,-1 0 1,1 0-1,-1-1 1,12-4-1,9-2 535,65-15-279,1 4 0,136-10 0,-212 26-1253,-24-2 76,-28-2 184,-32 7-736,0 3 0,1 3 0,-109 24 0,158-25-334,24-3 446,28-3 132,-14-2 489,30-1-542,0-3-1,0-2 1,68-21-1,-106 24 236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5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37 16363,'8'-34'1921,"-7"31"-994,-5 23-170,-8 56 171,-3 87 1,12-111-713,-19 871 1357,-3-396-471,12-342-983,11-147-144,-2 0 0,-1 0 1,-18 63-1,32-146-591,2 2 469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5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4 333 16307,'0'-1'68,"0"1"0,0 0 0,0 0 0,-1 0 0,1 0 0,0 0 0,0 0 0,0-1 0,-1 1 0,1 0 0,0 0 0,0 0 0,0 0 0,0-1 0,-1 1 0,1 0 0,0 0 0,0 0 0,0-1 0,0 1 0,0 0 0,0 0-1,0-1 1,0 1 0,0 0 0,0 0 0,0-1 0,0 1 0,0 0 0,0 0 0,0-1 0,0 1 0,0 0 0,0 0 0,0 0 0,0-1 0,0 1 0,0 0 0,0 0 0,0-1 0,0 1 0,1 0 0,-1 0 0,0-1 0,15-5 1719,23 2-112,-37 4-1581,285 1 2567,-142 4-2342,-1-7-189,231-33 1,136-67-114,-202 34-1,-238 57-19,1 2 0,103 2 0,-87 9-8,46 2 23,220-22-1,-285 7-4,-39 5-113,1 1 0,35 0 0,-62 6-2928,-5-11 2125,3-5 333,-1-7-117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5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17044,'45'11'5798,"75"18"-4771,-66-22-734,0-2-1,99-5 1,-152 0-288,0 0 0,-1 0 1,1-1-1,0 1 0,0 0 1,-1 1-1,1-1 0,0 0 1,0 0-1,-1 0 0,1 0 1,0 1-1,0-1 0,-1 0 1,1 0-1,0 1 0,-1-1 1,1 1-1,-1-1 0,1 1 1,0-1-1,-1 1 1,1-1-1,-1 1 0,1-1 1,-1 1-1,1 0 0,-1-1 1,0 1-1,1 0 0,-1-1 1,0 1-1,0 0 0,1 0 1,-1-1-1,0 1 0,0 0 1,0 0-1,0-1 0,0 1 1,0 0-1,0 0 0,0-1 1,0 1-1,0 0 0,-1 1 1,0 5 31,-1 0 0,0 0 0,-1-1 0,-3 8 0,4-9-19,-29 56 256,-63 94-1,29-53-1240,60-95 777,3-3 107,-1-1-1,1 1 1,0 0-1,0 0 1,0 0-1,1 0 1,-1 0-1,1 0 1,0 0-1,0 0 1,0 6-1,1-10 71,0 1 0,0-1 0,0 1 0,0-1 1,0 1-1,0-1 0,0 1 0,0-1 0,0 1 0,0-1 0,1 1 0,-1-1 0,0 1 0,0-1 0,0 1 1,1-1-1,-1 1 0,0-1 0,1 0 0,-1 1 0,0-1 0,1 1 0,-1-1 0,0 0 0,1 0 0,-1 1 1,1-1-1,16-6-474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0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1 527 18300,'22'-17'987,"0"-1"-1,-2-2 1,0 0 0,20-26 0,63-97 416,-80 108-1087,99-158 255,-121 190-563,16-21 33,-17 24-41,0-1 0,1 1 0,-1-1-1,0 1 1,1-1 0,-1 1 0,0-1-1,1 1 1,-1 0 0,1-1 0,-1 1 0,1 0-1,-1-1 1,1 1 0,-1 0 0,1-1-1,-1 1 1,1 0 0,-1 0 0,1 0 0,0 0-1,-1 0 1,1 0 0,-1-1 0,1 1-1,0 1 1,-1-1 0,1 0 0,-1 0 0,1 0-1,0 0 1,-1 0 0,1 0 0,-1 1-1,1-1 1,-1 0 0,1 0 0,-1 1 0,1-1-1,0 1 1,4 6-10,-1 0-1,1 0 1,-2 0-1,1 1 1,4 11-1,1 3-14,21 45 25,96 189-2484,-110-232 2049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0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30 15915,'1'-1'212,"0"0"-1,0 1 1,0-1-1,0 0 1,0 0-1,-1 0 0,1 0 1,0 0-1,0 0 1,-1 0-1,1 0 1,0 0-1,-1 0 0,1-1 1,-1 1-1,1 0 1,-1-3-1,0 4-139,0 0 0,0-1 1,0 1-1,0 0 0,0-1 0,0 1 0,0 0 1,0-1-1,0 1 0,-1 0 0,1-1 0,0 1 1,0 0-1,0-1 0,-1 1 0,1 0 0,0 0 1,0-1-1,-1 1 0,1 0 0,0 0 0,0 0 1,-1-1-1,0 1 0,-15-2 1187,1 4-1110,0 1 0,-1 1 0,2 0 0,-1 1 0,0 0 0,1 1 0,0 1 1,0 0-1,-14 11 0,11-6-79,0 1 0,0 0 0,1 2-1,1 0 1,1 0 0,-14 20 0,23-29-32,0 1-1,1-1 1,0 1 0,1 0-1,-1 1 1,2-1-1,-1 0 1,1 1-1,0 0 1,0-1 0,-1 14-1,3-16-21,1-1-1,-1 0 0,0 0 1,1 0-1,0 0 0,0 1 1,1-1-1,-1-1 1,1 1-1,-1 0 0,1 0 1,0 0-1,1-1 1,-1 1-1,1-1 0,-1 0 1,1 0-1,0 0 1,0 0-1,1 0 0,-1-1 1,0 1-1,6 2 0,-1-1-62,1 1-1,0-1 0,1 0 1,-1-1-1,1 0 0,0-1 0,0 0 1,-1 0-1,1-1 0,0 0 0,1-1 1,18-2-1,-12 0-44,0-1 0,-1-1 1,1-1-1,-1 0 0,0-1 0,28-15 1,16-16-155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0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28 17660,'1'-1'121,"-1"0"-1,1 0 1,-1 0 0,1 1 0,-1-1 0,0 0-1,1 0 1,-1 0 0,0 0 0,1 0 0,-1 0-1,0 0 1,0 0 0,0 0 0,0 0 0,0 0-1,0 0 1,0 0 0,0 0 0,-1 0 0,1 0-1,-1-2 1,1 3-29,-1 0 1,0-1-1,1 1 0,-1-1 0,0 1 0,1 0 0,-1 0 1,0-1-1,0 1 0,1 0 0,-1 0 0,0 0 0,0 0 1,1 0-1,-1 0 0,0 0 0,0 0 0,0 0 0,1 0 1,-1 0-1,-1 1 0,-4 0 173,0 1 0,1 0 0,-1 0 0,1 1 0,-1 0 0,-6 4 0,0 3-193,0 1 0,1 0-1,0 1 1,0 0 0,1 1 0,1 0-1,-13 24 1,2 2-75,-24 65-1,38-87 12,0 0 0,2 0 1,0 0-1,0 0 0,2 1 0,-1 26 0,3-38-10,0 0 1,1 0-1,-1 0 0,1 0 0,0 0 0,1 0 1,0-1-1,0 1 0,0 0 0,0-1 1,1 1-1,0-1 0,0 0 0,0 0 0,1 0 1,0 0-1,0-1 0,0 0 0,0 1 0,1-1 1,0-1-1,7 6 0,28 8-1914,-44-23 1129,-9-3 255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0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16500,'19'4'1928,"14"-3"-928,4-1-320,12-3 881,3 1-169,1-6-328,-3 1-344,-4-4 601,-6 2-969,-13-11-104,-4-3-40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0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15915,'9'-8'1257,"-6"5"-621,0 0 1,0 1-1,0-1 0,0 1 1,6-4-1,-8 6-548,-1 0-1,1 0 0,-1-1 1,1 1-1,0 0 0,-1 0 1,1 0-1,-1 0 0,1 0 1,0 0-1,-1 0 0,1 0 1,-1 0-1,1 1 1,0-1-1,-1 0 0,1 0 1,-1 0-1,1 1 0,-1-1 1,1 0-1,-1 1 0,1-1 1,-1 0-1,1 1 1,-1-1-1,0 1 0,1-1 1,-1 1-1,1-1 0,-1 0 1,0 1-1,1 0 0,-1-1 1,0 1-1,0-1 0,0 1 1,1-1-1,-1 1 1,0-1-1,0 1 0,0 0 1,0-1-1,0 2 0,11 51 274,-3 0 0,3 97 0,-9-113-286,1 32-61,14 155-227,-17-220 38,0 0-1,1-1 0,0 1 1,0-1-1,0 1 1,0-1-1,1 0 0,-1 1 1,1-1-1,0 0 0,3 4 1,-4-6 57,0 0-1,0 0 1,1 0 0,-1 0 0,0-1-1,1 1 1,-1 0 0,0-1 0,1 1-1,-1-1 1,1 1 0,-1-1 0,1 0-1,-1 0 1,1 0 0,-1 0 0,1 0 0,-1 0-1,1 0 1,-1 0 0,1 0 0,-1-1-1,1 1 1,-1 0 0,1-1 0,-1 0-1,0 1 1,1-1 0,1-1 0,18-11-1000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0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16211,'17'-18'2660,"185"-243"2933,-189 243-5384,-9 12-139,0-1-1,1 1 1,-1 1 0,1-1 0,1 1 0,-1-1 0,9-5 0,-14 11-70,1 0 1,-1 0-1,0 0 1,1 0-1,-1 0 1,1 0-1,-1 0 0,0 0 1,1 0-1,-1 0 1,1 0-1,-1 0 0,1 1 1,-1-1-1,0 0 1,1 0-1,-1 0 0,0 1 1,1-1-1,-1 0 1,0 0-1,1 1 1,-1-1-1,0 0 0,1 1 1,-1-1-1,0 0 1,0 1-1,1-1 0,-1 0 1,0 1-1,0-1 1,0 1-1,0-1 0,0 0 1,1 1-1,-1-1 1,0 1-1,0-1 1,0 0-1,0 1 0,0-1 1,0 1-1,-1 0 1,4 22-90,-3-21 79,-6 98-467,3-70 278,2 1 0,1 31-1,7-27-913,-6-33 1072,-1-1 0,1 1 0,0-1 1,-1 0-1,1 1 0,0-1 0,0 0 0,0 1 0,0-1 0,0 0 0,1 0 0,-1 0 0,0 0 0,0 0 0,1 0 0,-1 0 0,1 0 1,-1-1-1,1 1 0,1 0 0,18 3-331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33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16259,'1'-5'1577,"3"-2"-1201,-2 6 536,1 1-752,0 1-80,-1 5-160,0-5-96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1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108 104 13955,'-9'-15'1819,"4"5"1392,5 10-3146,1-1-1,-1 1 0,1 0 0,-1-1 1,1 1-1,-1 0 0,1 0 1,-1-1-1,1 1 0,-1 0 1,1 0-1,-1 0 0,1 0 1,0 0-1,-1 0 0,1 0 1,-1 0-1,1 0 0,-1 0 0,1 0 1,-1 0-1,2 1 0,13-2 23,1 0 0,-1-1 0,1 0 0,22-7 0,-10 2 1,51-13 151,-47 11-645,0 1-1,1 1 0,60-3 0,-92 10 333,0-1 0,1 1 0,-1 0 0,0 0 0,1 0 1,-1 1-1,0-1 0,0 0 0,1 0 0,-1 1 0,0-1 0,0 0 0,0 1 0,1 0 1,0 0-1,-2-1 54,0 1 1,0-1-1,0 1 1,0-1-1,0 0 1,0 1-1,0-1 1,0 1-1,0-1 1,-1 0-1,1 1 1,0-1-1,0 0 1,0 1-1,-1-1 1,1 0-1,0 1 1,0-1-1,-1 0 1,1 1-1,0-1 1,-1 0-1,1 0 1,0 0-1,-1 1 1,1-1-1,0 0 1,-1 0-1,1 1 1,-39 17-93,-38 4 399,-112 19 1,-23 5 1733,211-45-1818,22-9 61,-9 2-237,21-7-34,20-9-4,2 2 0,0 2 0,61-10 0,-108 26-183,1 1 0,-1 0 0,0 1 0,0 0 0,0 0 0,0 1 0,0 0 0,1 0 0,-1 1 0,8 2 0,-34 2-787,14-6 973,1 0 0,-1 0 0,0 0 0,0-1 1,0 0-1,1 0 0,-7-2 0,-13-5 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35 18444,'-6'11'594,"0"-1"0,0 1 0,1 0 0,-7 23 0,8-17-568,0 0 1,1 1 0,1-1 0,0 1-1,2 19 1,0-33-13,0-1-1,0 0 1,1 0 0,-1 0 0,1 1-1,-1-1 1,1 0 0,0 0-1,1 0 1,-1 0 0,0 0 0,4 4-1,-4-6 21,0 1-1,1-1 0,-1 0 0,1 0 0,-1 0 0,1 0 0,0 0 0,-1 0 0,1 0 1,0-1-1,0 1 0,0 0 0,-1-1 0,1 0 0,0 1 0,0-1 0,0 0 1,0 0-1,0 0 0,0 0 0,-1 0 0,5-2 0,8 0 172,-1-2-1,1 0 1,-1-1-1,0 0 1,0-1-1,0 0 1,15-12-1,81-62 1080,-99 72-1158,-15 33 11,3-17-233,0-1 0,1 0 0,0 0 0,0 1 0,1-1 0,0 1 0,1 7 0,-1-13 82,0-1 0,1 1 0,-1-1 0,1 0 0,-1 1 0,1-1 0,-1 1 0,1-1-1,0 0 1,0 1 0,-1-1 0,1 0 0,0 0 0,0 1 0,1-1 0,-1 0 0,0 0 0,0 0 0,0-1 0,1 1 0,-1 0 0,0 0 0,1-1 0,-1 1 0,0 0 0,1-1 0,-1 0 0,1 1 0,-1-1 0,1 0 0,-1 0 0,1 0 0,0 0-1,-1 0 1,1 0 0,-1 0 0,1 0 0,-1 0 0,1-1 0,1 0 0,4-1 96,1-1-1,-1 1 1,0-1 0,0-1-1,0 1 1,0-1 0,0-1-1,-1 1 1,0-1 0,9-8-1,-7 4 174,1 0 0,-1 0 0,0-1 0,-1 0 0,12-21-1,-16 24-87,0 0-1,0 0 1,-1 0-1,1 0 1,-2-1-1,1 1 1,0-15-1,-1 20-205,-1 0-1,-1 0 0,1 0 0,0 0 1,0 0-1,-1 0 0,1 0 0,-1 1 0,1-1 1,-1 0-1,0 0 0,0 0 0,0 1 1,0-1-1,0 1 0,0-1 0,0 0 0,-1 1 1,1 0-1,0-1 0,-1 1 0,1 0 1,-1 0-1,0 0 0,1 0 0,-1 0 0,0 0 1,0 0-1,1 0 0,-1 1 0,0-1 0,0 1 1,0 0-1,0-1 0,-3 1 0,3 0-18,0-1 0,0 1 0,-1 0 0,1-1 0,0 0 0,0 1 0,0-1 0,0 0 0,0 0 0,1 0 0,-1-1 0,0 1 0,-2-2 0,-13-13-429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14811,'11'-9'2857,"-9"15"-472,3 15-1235,-1-10-1028,1 0 0,1-1-1,-1 1 1,2-1 0,-1 0 0,1 0-1,1-1 1,0 0 0,0-1 0,1 1-1,0-1 1,0-1 0,1 0 0,0 0-1,0-1 1,18 8 0,174 83 1296,-87-39-1368,95 61-14,-73-37 235,-110-66-196,-2 0 1,0 1-1,-1 2 0,0 0 1,24 28-1,-42-42-45,0 1-1,1-1 1,0 0-1,0-1 0,0 0 1,1 0-1,-1-1 1,1 0-1,0 0 1,0 0-1,0-1 1,0 0-1,9 0 1,-6 0 15,1 0 0,-1 1 0,0 0 0,-1 1 0,1 1 0,11 6 0,17 19 44,-32-24-80,0 0 0,1 0-1,-1 0 1,1-1 0,10 4 0,6 3 27,0 1 1,-1 1-1,0 1 1,40 34-1,-51-40 40,1 0-1,1-1 0,-1-1 0,20 8 1,-8-4-6,7 3 8,56 15-1,-45-16-40,-37-10-25,1 0-1,-1 0 1,0 0 0,0 1-1,-1 0 1,1 0 0,-1 1-1,1-1 1,-2 1-1,1 1 1,6 8 0,20 19 8,-27-30-58,0 0-1,0-1 0,1 0 1,-1 1-1,0-2 1,1 1-1,5 1 1,-7-2-137,-3-1 94,1 0 0,-1-1 0,1 1 1,-1-1-1,1 1 0,-1-1 0,0 1 0,1-1 0,-1 1 0,0-1 0,1 1 0,-1-1 0,0 1 0,0-1 0,1 1 0,-1-1 0,0 0 0,0 1 0,0-1 0,0 1 0,0-1 0,0 0 0,0 1 0,0-1 0,0 1 0,0-1 0,0-1 0,-1-19-227,-1-3-276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13539,'-2'29'5294,"5"96"-4958,3-61-125,3-1-1,25 87 1,50 119 394,-71-229-487,38 103 1961,83 166 1,-30-134-477,-53-95-1157,-47-76-426,-1 1 0,0-1 0,1 0 0,0 0 0,0-1 0,0 1-1,1-1 1,-1 0 0,1 0 0,7 3 0,8 3 37,28 9 0,-14-6 0,30 10-25,2-2 1,0-4 0,1-2-1,0-4 1,1-2-1,100-2 1,-93-9-97,99-18-1,-100 10-20,103-3-1,-175 14 23,0 0 1,0 0-1,0 0 0,0 0 1,0 0-1,0-1 0,0 1 1,0-1-1,0 1 0,-1-1 1,1 0-1,0 0 1,0 0-1,-1 0 0,1 0 1,0 0-1,-1 0 0,1-1 1,-1 1-1,2-2 0,-2 1-120,0-1 0,1 1-1,-1-1 1,0 1-1,0-1 1,0 1-1,-1-1 1,1 0-1,-1 1 1,1-1 0,-1 0-1,0 0 1,0-4-1,-2-9-417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60 11755,'1'0'70,"-1"1"0,0-1 1,0 0-1,0 1 1,0-1-1,0 0 1,0 1-1,0-1 1,0 1-1,0-1 1,0 0-1,0 1 0,0-1 1,-1 1-1,1-1 1,0 0-1,0 1 1,0-1-1,0 0 1,-1 1-1,1-1 1,0 0-1,0 1 1,-1-1-1,1 0 0,0 1 1,-1-1-1,1 0 1,0 0-1,-1 1 1,1-1-1,0 0 1,-1 0-1,1 0 1,0 0-1,-1 1 0,1-1 1,0 0-1,-1 0 1,1 0-1,-1 0 1,1 0-1,0 0 1,-2 0-1,-20-9 2200,20 8-2047,1 0 0,0 0 0,-1 0 0,1 0 0,0 0 0,-1 1 0,1-1 0,-1 0 0,1 1 0,-1-1 1,0 1-1,1 0 0,-1 0 0,1 0 0,-1-1 0,0 1 0,1 1 0,-1-1 0,0 0 0,-2 1 0,3 1-95,-1 0 0,1 0 0,0 0 0,-1 0 0,1 0-1,0 1 1,0-1 0,1 1 0,-1-1 0,0 0 0,1 1 0,-1-1-1,1 1 1,0-1 0,0 4 0,-1 3-112,1-8-15,0-1-1,-1 0 1,1 0-1,0 1 1,0-1-1,0 0 1,0 0 0,-1 1-1,1-1 1,0 0-1,0 0 1,-1 0-1,1 0 1,0 1-1,0-1 1,-1 0 0,1 0-1,0 0 1,-1 0-1,1 0 1,0 0-1,0 0 1,-1 0 0,1 0-1,0 0 1,-1 0-1,1 0 1,0 0-1,-1 0 1,1 0-1,0 0 1,0 0 0,-1 0-1,1 0 1,0 0-1,0 0 1,-1-1-1,1 1 1,0 0-1,0 0 1,-1 0 0,1 0-1,0-1 1,0 1-1,-1 0 1,1 0-1,0-1 1,0 1-1,-1-1 1,-16-12 46,15 10-33,0 2-7,0 0-1,1-1 1,-1 1-1,0 0 0,0 0 1,0 0-1,0 1 0,0-1 1,0 0-1,0 1 1,0-1-1,0 1 0,0 0 1,0-1-1,0 1 0,-1 0 1,1 0-1,0 1 1,0-1-1,0 0 0,-2 1 1,2 0-7,1 0 0,-1 0 0,1 0 0,-1-1 0,1 1 1,0 0-1,-1 1 0,1-1 0,0 0 0,0 0 0,0 1 0,0-1 0,0 0 1,0 1-1,0-1 0,0 1 0,1-1 0,-1 1 0,1-1 0,-1 1 1,1 0-1,-1-1 0,1 1 0,0 0 0,0-1 0,0 1 0,0 2 1,0-4-1,0 0 0,0 0 1,0 0-1,0 0 1,0 1-1,-1-1 1,1 0-1,0 0 0,0 0 1,0 0-1,0 0 1,0 0-1,0 0 1,0 1-1,0-1 1,0 0-1,0 0 0,0 0 1,0 0-1,0 0 1,0 0-1,0 0 1,0 1-1,0-1 0,1 0 1,-1 0-1,0 0 1,0 0-1,0 0 1,0 0-1,0 0 1,0 0-1,0 1 0,0-1 1,0 0-1,0 0 1,0 0-1,0 0 1,1 0-1,-1 0 1,0 0-1,0 0 0,0 0 1,0 0-1,0 0 1,0 0-1,0 0 1,1 0-1,-1 0 0,0 0 1,0 0-1,0 0 1,0 0-1,0 0 1,0 0-1,0 0 1,1 0-1,-1 0 0,0 0 1,0 0-1,0 0 1,7-9 100,6-13 171,-11 16-115,-1 0 0,1 0 0,-1 0 0,0-1 0,0 1 1,-1-11-1,-2 15 196,-1 6-228,-2 6-43,0 9-48,1 0-1,1 0 1,-1 21 0,4-36-34,-1-3-1,1-1 0,0 1 0,0 0 1,0-1-1,0 1 0,0 0 0,0-1 0,0 1 1,0 0-1,0-1 0,0 1 0,0 0 1,0-1-1,0 1 0,0 0 0,1-1 0,-1 1 1,0 0-1,1-1 0,-1 2 0,8-11 87,5-22 174,-10 23-177,1-2 49,-1-1 1,0 1 0,-1-1 0,0 1-1,-1-1 1,0 0 0,0-16-1,-1 27-129,0-1-1,0 1 0,0 0 0,0-1 1,0 1-1,0 0 0,0 0 0,0-1 0,0 1 1,-1 0-1,1-1 0,0 1 0,0 0 1,0 0-1,0-1 0,0 1 0,0 0 1,0 0-1,-1-1 0,1 1 0,0 0 1,0 0-1,0 0 0,-1-1 0,1 1 1,0 0-1,0 0 0,0 0 0,-1 0 1,1 0-1,0-1 0,0 1 0,-1 0 1,1 0-1,0 0 0,0 0 0,-1 0 1,1 0-1,0 0 0,-1 0 0,1 0 1,0 0-1,0 0 0,-1 0 0,1 0 1,0 0-1,-1 0 0,1 0 0,0 0 0,0 0 1,-1 1-1,1-1 0,0 0 0,0 0 1,-1 0-1,1 0 0,0 0 0,0 1 1,0-1-1,-1 0 0,1 0 0,0 1 1,0-1-1,0 0 0,0 0 0,0 0 1,-1 1-1,1-1 0,0 1 0,-11 17-137,8-11 4,0 0 0,0 0 1,0 1-1,1-1 1,1 1-1,-1 0 1,1 0-1,1 0 0,-1-1 1,2 13-1,-1-20 115,0 0-1,0 0 1,0 0-1,0 0 1,0 1 0,0-1-1,0 0 1,0 0-1,0 0 1,0 0-1,0 0 1,1 0-1,-1 1 1,0-1-1,0 0 1,0 0-1,0 0 1,0 0-1,0 0 1,0 0 0,0 0-1,1 0 1,-1 0-1,0 1 1,0-1-1,0 0 1,0 0-1,0 0 1,0 0-1,1 0 1,-1 0-1,0 0 1,0 0 0,0 0-1,0 0 1,1 0-1,-1 0 1,0 0-1,0 0 1,0 0-1,0 0 1,0 0-1,0 0 1,1-1-1,7-5-630,6-11-341,21-48 36,-15 26 417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8 218 16980,'-7'4'1480,"8"1"-928,8-5-160,8-5 1032,4 0-543,11-8-281,2-4-80,6-5-64,-1-2 0,-2-1-440,-1 3-272,-3 0-552,-4 2-208,-12 4-113,-4 0 705,-10 5-296,-5 2-320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15491,'3'2'359,"-1"1"0,0-1-1,0 1 1,1 0 0,-2 0 0,1 0-1,0 0 1,-1 0 0,1 0 0,-1 0-1,0 1 1,0-1 0,0 0-1,0 1 1,0 5 0,0 3 192,0-1 0,-1 1-1,-2 16 1,-1-5-357,-1 0 0,-1-1-1,-1 0 1,-1 0 0,-1-1-1,-1 0 1,0 0-1,-2-1 1,0 0 0,-1-1-1,-2 0 1,1-1 0,-2 0-1,-20 18 1,33-35-192,0 1 0,0-1 1,1 0-1,-1 0 0,0 0 0,0 0 1,0 0-1,0 0 0,0-1 0,-3 1 0,5-1-2,0 0 0,0 1-1,0-1 1,-1 0 0,1 0-1,0 0 1,0 0 0,0 0-1,-1 0 1,1 0 0,0 0-1,0 0 1,0-1 0,0 1-1,-1 0 1,1 0 0,0 0-1,0 0 1,0 0 0,0 0-1,-1 0 1,1 0 0,0 0-1,0-1 1,0 1 0,0 0-1,0 0 1,0 0 0,-1 0-1,1 0 1,0-1 0,0 1-1,0 0 1,0 0 0,0 0 0,0 0-1,0-1 1,5-12-27,0 8 14,0 0-1,0 0 1,0 0-1,0 1 1,1 0-1,-1 0 1,1 0-1,0 0 1,0 1-1,11-4 1,6-1-70,40-10 1,-12 8-821,0 3-1,61-2 1,-79 8 407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19844,'3'10'375,"-1"-1"-1,1 1 1,-1 0 0,-1 1-1,1 9 1,2 18 286,-1-18-533,13 62-432,-14-72 23,1-1 1,0 0-1,1 1 0,0-1 1,0-1-1,7 11 0,-11-19 237,1 1 0,-1 0 0,0-1-1,1 1 1,-1-1 0,0 1 0,1-1-1,-1 0 1,1 1 0,-1-1 0,1 1-1,-1-1 1,1 0 0,-1 1-1,1-1 1,-1 0 0,1 1 0,-1-1-1,1 0 1,0 0 0,-1 0 0,1 0-1,-1 0 1,1 1 0,0-1 0,-1 0-1,1 0 1,-1 0 0,2-1 0,-1 1-28,0-1 0,0 1 0,0-1 0,-1 0 0,1 0 0,0 0 1,0 1-1,0-1 0,-1 0 0,1 0 0,0 0 0,-1 0 0,1 0 1,0-2-1,13-42-1206,-13 43 1227,37-234-1638,-26 141 2007,-2 184 1539,-4-40-2350,2 1 1,2-1-1,21 61 1,-30-108 72,-1-5-151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12059,'1'9'1624,"4"2"-992,5-2-328,1 0 1889,8-4-1737,4-2-288,5-3-440,2-3-384,2-7 536,-2-4-129,-1-5-79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91 16764,'-8'12'687,"1"1"1,-11 25 0,16-33-580,-1 1 0,2 1 0,-1-1 0,1 0 0,-1 0 0,2 1 0,-1-1 0,1 13 0,0-18-100,0 0 1,0-1-1,0 1 0,0 0 1,0 0-1,1-1 0,-1 1 1,0 0-1,0 0 0,0-1 1,1 1-1,-1 0 0,0 0 1,1-1-1,-1 1 0,1-1 1,-1 1-1,1 0 0,-1-1 0,1 1 1,-1-1-1,1 1 0,0-1 1,-1 1-1,2 0 0,-1-1 11,0 0 0,0 0 0,0 0 0,0 0 0,0 0 0,0-1 0,0 1 0,0 0-1,0-1 1,0 1 0,0 0 0,0-1 0,0 1 0,0-1 0,0 1 0,1-2 0,4-3 139,0 0 1,-1-1 0,10-12-1,3-8 716,30-59-1,-29 49-343,-20 36-529,1 0 1,0 0 0,0 0-1,0 0 1,0 0 0,0-1-1,0 1 1,0 0 0,0 0-1,0 0 1,0 0 0,1 0-1,-1 0 1,0 0 0,0-1-1,0 1 1,0 0-1,0 0 1,0 0 0,0 0-1,0 0 1,0 0 0,0 0-1,0 0 1,0-1 0,0 1-1,1 0 1,-1 0 0,0 0-1,0 0 1,0 0 0,0 0-1,0 0 1,0 0 0,0 0-1,0 0 1,1 0 0,-1 0-1,0 0 1,0 0 0,0 0-1,0 0 1,0 0 0,0 0-1,1 0 1,-1 0 0,0 0-1,0 0 1,0 0 0,0 0-1,0 0 1,0 0 0,0 0-1,1 0 1,-1 0-1,0 0 1,0 0 0,0 0-1,0 1 1,0-1 0,0 0-1,0 0 1,0 0 0,1 0-1,1 13 3,-2 17-73,0-29 69,-1 11-32,0 21-10,1-31 43,0-1-1,0 1 1,0-1-1,1 1 1,-1 0-1,0-1 1,1 1 0,-1-1-1,1 1 1,-1-1-1,1 0 1,0 1-1,0-1 1,-1 0-1,3 3 1,-3-4 1,1 0 1,0 1-1,0-1 1,-1 0-1,1 1 0,0-1 1,-1 0-1,1 0 1,0 0-1,0 0 0,-1 0 1,1 0-1,0 0 1,0 0-1,-1 0 1,1 0-1,0 0 0,0 0 1,-1 0-1,1-1 1,0 1-1,-1 0 0,1 0 1,0-1-1,-1 1 1,2-1-1,17-15 49,-16 14-42,21-21 78,21-28 1,-9 10-173,-18 26-223,-11 15-5,-5 12 78,-5 27-200,1-24 350,1-1-1,0 1 1,2 15-1,-1-29 89,0 0 0,0-1 0,0 1-1,0 0 1,0-1 0,0 1 0,0 0-1,1-1 1,-1 1 0,0 0 0,0-1-1,1 1 1,-1 0 0,0-1 0,1 1-1,-1 0 1,0-1 0,1 1 0,-1-1-1,1 1 1,-1-1 0,1 1 0,-1-1 0,1 0-1,0 1 1,-1-1 0,2 1 0,-1-1 6,0 0 1,0 0-1,0 0 1,0-1-1,0 1 1,0 0 0,0 0-1,0-1 1,0 1-1,0-1 1,0 1-1,0-1 1,-1 1 0,1-1-1,0 1 1,1-2-1,28-30 293,48-81 79,-72 106-1187,-4 11 33,-5 18-495,1-9 737,7-6-17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35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16043,'-4'15'474,"1"1"0,0 0 0,1 0 0,1 0 0,0 0 0,3 25 0,-2-40-446,0 0-1,0 0 0,0 0 0,0 0 0,0 0 0,0 0 0,0 0 0,1 0 0,-1 0 0,0 0 0,1 0 0,-1-1 1,1 1-1,-1 0 0,1 0 0,-1 0 0,1-1 0,-1 1 0,1 0 0,0-1 0,-1 1 0,1 0 0,0-1 0,0 1 1,1 0-1,-1-1 39,0 0 1,1 0-1,-1 0 1,1 0-1,-1 0 1,1 0-1,-1 0 1,0 0-1,1 0 1,-1-1-1,1 1 1,-1-1-1,0 1 1,3-2-1,6-4 450,0 0 0,-1 0 0,13-12 0,-14 11-127,9-7 333,21-16 539,-36 28-1192,0 1-1,1-1 1,-1 1-1,1 0 1,-1 0 0,1 0-1,0 0 1,0 0-1,-1 1 1,1-1-1,0 1 1,0-1-1,3 1 1,-4 1-65,-1-1 0,0 1 0,0-1 0,1 1 0,-1-1 0,0 1 1,0 0-1,0 0 0,0-1 0,0 1 0,0 0 0,0 0 0,0 0 0,0 0 0,0 0 0,-1 0 0,1 1 0,0-1 1,-1 0-1,1 0 0,-1 0 0,1 1 0,-1-1 0,1 3 0,6 37-397,-6-31 256,0 0 32,3 18-368,-3-28 468,-1 1 0,0-1-1,1 1 1,-1-1 0,0 0 0,1 1 0,-1-1 0,0 1-1,1-1 1,-1 0 0,1 1 0,-1-1 0,1 0 0,-1 0 0,0 1-1,1-1 1,-1 0 0,1 0 0,-1 0 0,1 0 0,-1 1 0,1-1-1,0 0 1,-1 0 0,1 0 0,-1 0 0,1 0 0,-1 0-1,1 0 1,-1-1 0,1 1 0,-1 0 0,1 0 0,-1 0 0,1 0-1,-1-1 1,1 1 0,-1 0 0,1-1 0,-1 1 0,0 0 0,1-1-1,-1 1 1,1 0 0,-1-1 0,1 0 0,12-9 206,21-24 0,14-11 245,-44 42-415,0 0 1,1 0-1,-1 0 1,1 1 0,0-1-1,0 1 1,0 0 0,0 0-1,8-1 1,-12 3-35,1 0 0,-1 0 0,0 0 0,0 0 0,1 0 0,-1 0-1,0 0 1,1 0 0,-1 1 0,0-1 0,1 0 0,-1 1 0,0-1 0,0 1 0,0 0 0,0-1 0,1 1 0,-1 0 0,0-1-1,0 1 1,0 0 0,0 0 0,0 0 0,-1 0 0,1 0 0,0 0 0,0 0 0,-1 1 0,1-1 0,-1 0 0,1 0 0,-1 0 0,1 1-1,-1-1 1,0 0 0,1 2 0,0 6-208,1 0-1,-2 0 0,1 0 1,-1 11-1,-1-9-431,1-11 598,0 1 0,0-1 0,0 0 1,0 1-1,0-1 0,0 0 0,-1 1 0,1-1 0,0 0 1,0 0-1,0 1 0,0-1 0,-1 0 0,1 1 0,0-1 1,0 0-1,-1 0 0,1 0 0,0 1 0,-1-1 0,1 0 1,0 0-1,-1 0 0,1 0 0,0 1 0,-1-1 0,1 0 1,0 0-1,-1 0 0,1 0 0,0 0 0,-1 0 0,1 0 1,0 0-1,-1 0 0,1 0 0,0 0 0,-1 0 0,1 0 1,0-1-1,-1 1 0,-6-5-507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67 280 13051,'-24'30'2341,"16"-21"-1273,-1 1 0,2 1-1,-11 16 1,18-26-1051,0-1-1,0 0 1,0 0 0,0 0 0,0 0 0,-1 1-1,1-1 1,0 0 0,0 0 0,0 1-1,0-1 1,0 0 0,0 0 0,0 0 0,0 1-1,0-1 1,1 0 0,-1 0 0,0 0 0,0 1-1,0-1 1,0 0 0,0 0 0,0 0-1,0 1 1,0-1 0,0 0 0,1 0 0,-1 0-1,0 0 1,0 0 0,0 1 0,0-1-1,1 0 1,-1 0 0,0 0 0,0 0 0,0 0-1,1 0 1,12 4 273,26-4-311,-25 0-14,-5 1-84,0 0 0,0 1 0,0 0 0,0 0 0,-1 1 0,1 0-1,8 4 1,-16-6 99,1 0-1,-1 0 0,0 0 1,1-1-1,-1 1 0,0 0 0,0 1 1,0-1-1,1 0 0,-1 0 1,0 0-1,-1 1 0,1-1 1,0 0-1,0 1 0,0-1 1,-1 1-1,1 2 0,-1-2 38,0 0-1,0 0 1,0-1-1,-1 1 1,1 0-1,-1 0 1,1 0-1,-1-1 1,0 1-1,0 0 1,0-1-1,0 1 0,0-1 1,0 1-1,0-1 1,0 1-1,-1-1 1,1 0-1,0 0 1,-3 2-1,-3 3 121,0-1 0,-1 0 0,-13 8 0,18-12-50,1 0 0,0 0 0,0 0 0,-1 0 0,1 0 0,-1 0 0,1-1 0,0 1 0,-1-1 0,1 0 0,-1 0 0,1 0 0,-1 0 0,1 0 0,-1 0 0,1-1 0,-1 1 0,-2-2 0,-4-7 139,7-8 8</inkml:trace>
  <inkml:trace contextRef="#ctx0" brushRef="#br0" timeOffset="1">235 1 19956,'-11'110'2704,"10"-89"-2412,0 6 54,3 30 1,-1-50-314,0-1 0,0 1 0,0-1 0,1 1 0,0-1 0,0 0 0,1 0 0,-1 0 0,1 0 0,5 6 0,-7-10-31,0-1-1,0 0 1,0 0 0,0 0-1,0 0 1,0 0 0,1 0 0,-1 0-1,0 0 1,1-1 0,-1 1-1,0 0 1,1-1 0,-1 1 0,1-1-1,-1 1 1,1-1 0,0 0-1,-1 0 1,1 0 0,-1 0 0,1 0-1,-1 0 1,1 0 0,-1 0-1,1-1 1,0 1 0,-1 0 0,0-1-1,3 0 1,4-3-7,1-1 0,-1 1 1,0-1-1,9-7 0,15-9-123,-32 21 124,0 0 0,1 0 0,-1 0 0,1 0 0,-1 0 0,0-1 0,1 1 0,-1 0 0,1 0 0,-1 0 0,0 0 0,1 0 0,-1 0 0,1 0 0,-1 1 0,0-1 0,1 0 0,-1 0 0,0 0-1,1 0 1,-1 0 0,0 0 0,1 1 0,-1-1 0,0 0 0,1 0 0,-1 1 0,0-1 0,1 0 0,-1 0 0,0 1 0,0-1 0,1 0 0,-1 1 0,0-1 0,0 0 0,0 1 0,1-1 0,-1 1 0,0-1 0,0 0 0,0 1 0,0-1 0,0 0 0,0 1 0,0-1 0,0 1 0,0-1 0,0 0 0,0 1 0,0-1-1,0 1 1,0-1 0,0 0 0,0 1 0,-1 0 0,-5 32-101,3-23 73,2-5 7,-4 34-27,4-37 24,1 0 1,0 0 0,0 0-1,0 0 1,0 0-1,0 0 1,1 0-1,-1 0 1,0 0-1,1 0 1,0 0-1,-1 0 1,1 0-1,2 3 1,-3-5-11,1 0 0,0 1-1,-1-1 1,1 1 0,0-1 0,-1 0 0,1 1-1,0-1 1,0 0 0,0 0 0,-1 0 0,1 0-1,0 0 1,0 0 0,0 0 0,-1 0 0,1 0-1,0 0 1,0 0 0,-1 0 0,1 0 0,0-1-1,0 1 1,0 0 0,-1 0 0,1-1 0,0 1-1,-1-1 1,1 1 0,0-1 0,-1 1 0,1-1 0,-1 1-1,1-1 1,-1 1 0,1-1 0,0-1 0,21-25-426,-22 27 459,17-26-420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2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27 404 13395,'-7'14'1476,"5"-10"-1022,-1 1 0,1-1 0,-1 1 0,1 0 0,1 0 0,-1 0 0,1 0 0,0 0 0,0 0 1,0 6-1,1-10-448,0 0 1,0 0 0,1 0-1,-1 0 1,1 0 0,-1 0 0,0 0-1,1 0 1,0 0 0,-1 0 0,1 0-1,0 0 1,-1 0 0,1 0 0,0-1-1,0 1 1,0 0 0,0 0-1,0-1 1,0 1 0,0-1 0,0 1-1,0-1 1,0 1 0,0-1 0,0 0-1,0 0 1,0 1 0,0-1-1,0 0 1,1 0 0,-1 0 0,0 0-1,0 0 1,0 0 0,0-1 0,0 1-1,0 0 1,2-1 0,0 0-44,1 0 1,-1 0 0,0 0 0,1-1 0,-1 1-1,0-1 1,0 0 0,0 0 0,0 0-1,5-5 1,13-22-82,-20 27 115,1 0-1,-1 0 0,-1 1 1,1-1-1,0 0 0,0 0 0,-1 0 1,1 0-1,-1 0 0,1 0 0,-1 0 1,0 0-1,0 0 0,0 0 1,0-3-1,-1 5 4,1 0 0,0 0 0,-1 0-1,1 0 1,0 0 0,-1 0 0,1 0 0,0 0 0,-1 1 0,1-1 0,0 0 0,-1 0-1,1 0 1,0 0 0,-1 0 0,1 0 0,0 1 0,-1-1 0,1 0 0,0 0 0,0 1-1,-1-1 1,1 0 0,0 0 0,0 1 0,0-1 0,-1 0 0,1 0 0,0 1 0,0-1-1,0 1 1,-9 10 41,7-7-17,-1 1-1,1 0 1,0 0 0,0 0-1,1 0 1,0 1-1,0-1 1,-1 10-1,2-14-14,0 0 0,0 0-1,0 0 1,0 1-1,1-1 1,-1 0-1,0 0 1,0 0-1,1 0 1,-1 0 0,1 1-1,-1-1 1,1 0-1,-1 0 1,1 0-1,0 0 1,0 0 0,0 0-1,0 0 3,0 0 0,1-1-1,-1 1 1,0-1 0,0 1-1,0-1 1,1 0 0,-1 0 0,0 1-1,1-1 1,-1 0 0,0 0-1,0 0 1,1 0 0,-1-1 0,0 1-1,1 0 1,-1 0 0,0-1 0,0 1-1,2-1 1,4-2 30,1-1 1,0 0-1,-1 0 1,0-1-1,0 0 1,0 0-1,-1 0 1,0-1-1,0 0 1,0 0-1,0-1 0,4-7 1,3-5 50,-1-1 0,0 0 0,9-27 0,-13 29-83,0 0 1,-2 0-1,-1-1 1,0 0-1,-1 0 1,2-30 0,-6 47-13,0 1 1,0 0 0,0-1 0,0 1 0,0 0 0,0-1 0,-1 1 0,1 0 0,0-1 0,-1 1 0,1 0 0,-2-2 0,2 3 2,0-1 1,-1 1-1,1 0 0,0 0 0,0-1 1,-1 1-1,1 0 0,0 0 0,-1 0 1,1 0-1,0-1 0,-1 1 0,1 0 0,0 0 1,-1 0-1,1 0 0,0 0 0,-1 0 1,1 0-1,0 0 0,-1 0 0,1 0 1,0 0-1,-1 0 0,1 0 0,0 0 1,-1 1-1,1-1 0,-1 0 0,-1 2 10,-1-1 0,1 1 0,0 0 0,0-1 0,0 1 0,0 0-1,0 1 1,0-1 0,1 0 0,-3 4 0,-4 8 114,1 1 0,0 1 1,1-1-1,-6 20 0,10-27-83,0 1 0,0 0-1,1-1 1,0 1 0,1 0 0,-1 0 0,2 0 0,-1 0 0,4 14-1,-4-21-58,0 0 0,1-1 0,0 1-1,-1 0 1,1 0 0,0-1-1,0 1 1,0 0 0,0-1 0,0 1-1,0-1 1,0 1 0,0-1-1,1 1 1,-1-1 0,0 0 0,1 0-1,0 1 1,-1-1 0,1-1 0,-1 1-1,1 0 1,0 0 0,0 0-1,0-1 1,-1 1 0,1-1 0,0 0-1,0 1 1,0-1 0,0 0-1,0 0 1,0 0 0,0 0 0,-1-1-1,5 0 1,0 0-45,0-1 0,0 0 1,-1-1-1,1 1 0,0-1 0,-1 0 1,1-1-1,-1 1 0,0-1 0,5-5 0,8-10 54,0-1-1,-2 0 0,0-2 0,12-22 0,45-98 641,-65 124-493,-4 10-18,0 0 1,-1-1 0,1 1 0,-2-1 0,1 0 0,1-16 0,-4 25-113,0 0-1,0 0 1,0 1-1,0-1 1,-1 0 0,1 0-1,0 0 1,0 0-1,0 0 1,-1 0-1,1 1 1,0-1 0,0 0-1,0 0 1,-1 0-1,1 0 1,0 0-1,0 0 1,-1 0 0,1 0-1,0 0 1,0 0-1,0 0 1,-1 0-1,1 0 1,0 0 0,0 0-1,-1 0 1,1 0-1,0 0 1,0 0-1,0-1 1,-1 1 0,1 0-1,0 0 1,0 0-1,0 0 1,0 0-1,-1 0 1,1-1 0,0 1-1,0 0 1,0 0-1,0 0 1,0-1-1,-1 1 1,1 0 0,0 0-1,0 0 1,0-1-1,0 1 1,0 0-1,0 0 1,0 0 0,0-1-1,0 1 1,0 0-1,0 0 1,0-1-1,0 1 1,0 0-1,0 0 1,0 0 0,0-1-1,0 1 1,0 0-1,-14 18 218,5 0-186,0 1-1,1 0 0,1 0 0,1 1 1,1 0-1,1 0 0,-3 37 1,5-24 3,1 0 1,2 0-1,1 0 1,8 37-1,-9-61-75,0-1-1,1 1 1,0-1 0,1 1-1,0-1 1,0 0 0,1 0-1,0 0 1,7 11 0,-10-22-23,-1 1 1,1-1 0,-1 1 0,0-1-1,0 1 1,0 0 0,0-1-1,-1-3 1,-14-44 473,-3 2 0,-1 0-1,-29-51 1,45 93-292,-2-8 276,9 10-50,19 9-251,-12-1-488,2-1 5,-1 0 1,1 0-1,0-1 0,0-1 1,0 0-1,0-1 0,0-1 1,0 1-1,0-2 1,0 0-1,0-1 0,0 0 1,15-6-1,6-8-382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13923,'-8'6'809,"0"2"0,1-1-1,-1 1 1,2 1 0,-1-1 0,1 1 0,1 0 0,-1 0 0,1 1-1,1-1 1,-6 20 0,9-28-795,1 0-1,-1 0 1,1 0 0,0 0 0,-1 0-1,1 0 1,0 1 0,0-1-1,0 0 1,0 0 0,0 0-1,0 1 1,0-1 0,0 0 0,0 0-1,0 0 1,1 1 0,-1-1-1,1 0 1,-1 0 0,2 2-1,-1-2-39,0 0-1,1 0 0,-1 0 0,1-1 0,0 1 1,-1 0-1,1-1 0,-1 1 0,1-1 1,0 0-1,2 1 0,14 3-194,-14-3 176,0 1 1,0-1 0,0 1-1,0 0 1,0 0-1,0 0 1,-1 1 0,1-1-1,-1 1 1,0 0-1,0 0 1,0 0 0,4 5-1,-6-6 50,0 0-1,0 0 1,0 0-1,-1 0 1,1 0-1,0 0 0,-1 0 1,0 0-1,1 0 1,-1 0-1,0 1 1,0-1-1,0 0 0,0 0 1,0 0-1,-1 0 1,1 0-1,-1 0 1,1 0-1,-1 0 1,0 0-1,0 0 0,0 0 1,0 0-1,0 0 1,0 0-1,0-1 1,-1 1-1,-1 2 1,-2 0 3,0 1 1,0-1 0,0 0-1,0 0 1,-1 0 0,1-1 0,-1 0-1,0 0 1,-10 3 0,12-4-247,-1-1 0,1 1 0,-1-1 1,1 0-1,-1 0 0,1-1 0,-1 0 1,0 0-1,1 0 0,-1 0 0,0 0 0,1-1 1,-1 0-1,-5-2 0,9 3 197,0-1-1,1 1 0,-1 0 1,0-1-1,0 1 1,1-1-1,-1 1 0,0-1 1,1 1-1,-1-1 1,1 0-1,-1 1 0,1-1 1,-1 0-1,0-1 1,-1-14-886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 17860,'-26'24'2645,"19"-20"-2300,1 1-1,1 0 0,-1 1 1,1 0-1,-8 10 0,7-7-147,0 1 0,1-1 0,0 1-1,1 1 1,0-1 0,0 0-1,2 1 1,-1 0 0,1-1 0,0 1-1,1 19 1,1-29-176,0 1-1,0 0 1,0 0-1,0-1 1,1 1-1,-1 0 1,0-1-1,1 1 1,0 0 0,-1-1-1,1 1 1,0 0-1,0-1 1,0 1-1,0-1 1,2 2-1,-2-2-13,0 0 0,0-1 0,0 1 0,0-1 0,0 1 0,0-1 0,0 0 0,0 1-1,0-1 1,0 0 0,0 0 0,0 0 0,0 1 0,0-1 0,0 0 0,1-1 0,-1 1 0,0 0-1,2-1 1,0 0-9,1 0 0,-1-1-1,1 1 1,-1-1 0,0 0-1,0 0 1,0 0 0,0-1-1,0 1 1,0-1-1,-1 1 1,1-1 0,-1 0-1,3-3 1,0-3-9,-1 1 1,1-1-1,-1 0 0,-1-1 0,0 1 1,0-1-1,-1 1 0,2-14 1,-3 17-1,-1 0 0,1 0 0,-2-1 1,1 1-1,0 0 0,-1 0 0,0 0 1,-1 0-1,0-1 0,1 2 1,-2-1-1,1 0 0,-1 0 0,-4-6 1,6 11-15,1-1 0,-1 1 0,0-1 0,0 1 0,0 0 0,0 0 0,-1-1 0,1 1 0,0 0 0,-1 0-1,1 0 1,0 0 0,-1 1 0,1-1 0,-1 0 0,1 1 0,-1-1 0,1 1 0,-1-1 0,0 1 0,1-1 0,-1 1 0,0 0 0,1 0 0,-1 0 0,0 0 0,1 0 0,-1 1 0,1-1 0,-1 0 0,0 1 0,1-1 0,-1 1 0,1-1 0,-1 1 0,1 0 0,-1 0 0,1 0 0,0 0 0,-1 0 0,1 0 0,0 0 0,-2 1 0,1 0-69,1 0 0,-1 0 1,0 0-1,1 0 0,-1 1 1,1-1-1,-1 0 0,1 0 1,0 1-1,0-1 0,0 1 1,1-1-1,-1 1 0,1-1 1,-1 1-1,1 0 0,0-1 1,0 1-1,0 0 0,0-1 1,0 1-1,1-1 0,-1 1 1,1 0-1,-1-1 0,3 5 1,6 2-520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47 14011,'-6'21'803,"-11"32"2037,-14 77 0,29-115-2640,0-1-1,1 1 1,0 0-1,1-1 1,1 1-1,0 0 1,1 0-1,0-1 1,1 1-1,8 19 1,-11-32-222,1 0 0,0 0 1,-1-1-1,1 1 0,0 0 0,0-1 1,0 1-1,0-1 0,0 1 0,1-1 1,-1 1-1,0-1 0,1 0 0,-1 0 1,2 2-1,-2-5 12,-1 1 0,0 0 0,1-1 0,-1 1 0,0-1 0,0 1 0,0 0 0,0-1 0,0 1 0,-1-1 0,1 1 0,0 0 0,-1-1 0,0-1 0,0-3 16,-3-21 139,1-1 0,2 0 1,0-1-1,7-49 0,-4 61-103,1 1-1,1-1 1,0 1 0,1 0-1,1 0 1,1 0 0,0 1-1,1 0 1,12-18 0,-15 26-31,1 1 1,-1 0 0,1 0 0,1 1 0,-1-1-1,13-6 1,-17 10-16,1 0 0,-1 1 1,1 0-1,-1-1 0,1 1 0,0 0 0,0 0 0,-1 1 0,1-1 0,0 1 1,0-1-1,0 1 0,0 0 0,0 0 0,0 0 0,0 0 0,0 1 0,-1-1 1,1 1-1,0 0 0,0 0 0,4 2 0,-6-2 1,1 0 0,-1 0 1,0 0-1,0 0 0,0 0 0,0 1 1,0-1-1,0 0 0,0 1 0,-1-1 0,1 1 1,0-1-1,-1 1 0,1-1 0,-1 1 1,0 0-1,0-1 0,1 1 0,-1-1 0,0 1 1,0 0-1,0-1 0,-1 1 0,1-1 1,0 1-1,0 0 0,-1 1 0,-2 5 59,1 0-1,-1 1 1,-6 11-1,-38 67 627,41-77-705,0-1-1,-1 0 1,1-1 0,-2 0-1,1 0 1,-17 12 0,23-19 25,-1 1 0,0-1 1,1 0-1,-1 0 0,0 0 0,0 0 1,1 0-1,-1-1 0,0 1 1,0 0-1,0-1 0,0 1 0,0-1 1,0 0-1,0 0 0,0 0 1,0 0-1,0 0 0,0 0 0,0 0 1,0-1-1,0 1 0,-3-2 0,3 0-18,0 0-1,-1 0 0,1 0 1,0-1-1,0 1 0,0-1 1,-1-2-1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17884,'-1'0'85,"1"1"1,-1-1-1,0 1 1,1-1-1,-1 1 1,1-1-1,-1 1 0,1-1 1,-1 1-1,1 0 1,-1-1-1,1 1 1,0 0-1,-1-1 1,1 1-1,0 0 1,-1-1-1,1 1 1,0 0-1,0 0 0,0-1 1,0 2-1,-2 22 162,2-12 132,-2 53 387,3 1 1,3-1-1,3 0 0,26 109 1,-32-171-694,0 1 1,0 0 0,0 0 0,0-1 0,1 1 0,0-1 0,0 0 0,0 1 0,4 4 0,-6-8-56,1 1 1,-1-1-1,0 0 1,1 1-1,-1-1 1,1 0-1,-1 0 0,1 1 1,-1-1-1,1 0 1,-1 0-1,1 0 1,-1 1-1,1-1 1,-1 0-1,1 0 0,-1 0 1,1 0-1,-1 0 1,1 0-1,-1 0 1,1 0-1,0 0 1,-1 0-1,1-1 0,0 1 1,0-1 11,0 0-1,1 0 1,-1 0-1,0 0 1,0 0-1,0 0 1,0-1-1,0 1 1,0 0-1,0-1 1,0 1-1,0-1 1,0-1 0,5-14 157,0 1 1,-1-1-1,-1 0 0,4-26 1,1-74 302,-9 107-478,1-28 2,-1 37-16,0-1 0,0 0 0,0 0 0,-1 1 1,1-1-1,0 0 0,-1 0 0,1 1 0,-1-1 0,0 1 0,1-1 0,-1 0 0,0 1 0,0-1 0,-2-2 1,3 4-1,-1 0 1,1 0 0,0 0 0,0 0 0,0 0 0,-1 0 0,1 0 0,0 0 0,0 0 0,-1 1 0,1-1 0,0 0 0,0 0 0,-1 0 0,1 0 0,0 0 0,0 0 0,0 0 0,-1 0 0,1 1 0,0-1 0,0 0 0,0 0 0,0 0 0,-1 1 0,1-1 0,0 0 0,0 0 0,0 0 0,0 1 0,0-1 0,0 0 0,0 0 0,0 0 0,-1 1 0,1-1 0,0 0 0,0 0 0,0 1 0,0-1 0,0 0 0,-3 13-27,1-1-3,1 0 0,0 0 1,1 18-1,0-26 22,1 0 0,-1 0 0,1 0 0,-1 0 0,1-1 0,1 1 0,-1 0 0,0-1 0,1 1 0,0 0 0,-1-1 0,1 0 0,1 1 0,3 4 0,-4-7 5,0 1 0,0-1 0,0 0 0,1 0-1,-1 0 1,0-1 0,0 1 0,0 0-1,1-1 1,-1 0 0,0 1 0,0-1-1,1 0 1,-1 0 0,0 0 0,1-1 0,-1 1-1,0 0 1,0-1 0,1 0 0,-1 1-1,0-1 1,0 0 0,0 0 0,0 0 0,0 0-1,2-2 1,10-6-9,-2 1-1,23-21 1,-26 21 10,29-27-23,-26 22 8,1 1 0,0 1 1,21-14-1,-33 24 17,-1 1 0,1 0 0,0-1 0,-1 1 0,1-1 0,-1 1 0,1 0 0,0-1 0,0 1 0,-1 0 0,1 0 0,0-1 0,0 1 0,-1 0 0,1 0 0,0 0 0,0 0 0,-1 0 0,1 0 0,0 0 0,0 0 1,-1 1-1,1-1 0,0 0 0,-1 0 0,1 1 0,0-1 0,0 0 0,-1 1 0,1-1 0,-1 0 0,1 1 0,0-1 0,-1 1 0,1-1 0,-1 1 0,1-1 0,-1 1 0,1 0 0,-1-1 0,0 1 0,1 0 0,-1-1 0,0 1 0,1 0 0,-1-1 0,0 1 0,0 0 0,0 0 0,1 1 1,0 6-2,0 0 0,0 1 1,-2 16-1,1-8 16,1-14-1,-1 1 0,1-1 0,-1 1 0,1-1-1,0 0 1,0 0 0,0 0 0,2 5 0,-2-8-5,0 1 0,-1 0 0,1 0 0,-1-1 1,1 1-1,0 0 0,0-1 0,-1 1 1,1-1-1,0 1 0,0-1 0,0 1 0,-1-1 1,1 0-1,0 1 0,0-1 0,0 0 1,0 0-1,0 0 0,0 1 0,0-1 0,0 0 1,0 0-1,0 0 0,0-1 0,-1 1 1,1 0-1,0 0 0,0 0 0,0-1 0,0 1 1,0 0-1,1-2 0,11-4 72,-1-1 0,0 0 1,0-1-1,-1-1 0,21-19 0,-22 18-48,1 1 0,-1 0-1,2 0 1,-1 1 0,1 1-1,16-8 1,-25 14-35,-1 0 1,1 0-1,-1 1 0,1-1 1,-1 0-1,1 1 0,-1 0 1,1-1-1,-1 1 0,1 0 1,0 1-1,-1-1 0,1 0 1,-1 1-1,1-1 1,-1 1-1,1 0 0,3 2 1,-1 0-8,-1 0 0,1 0 0,-1 1 1,0-1-1,0 1 0,0 0 1,4 7-1,-8-10 4,1-1 0,-1 1 0,1 0 0,-1 0 0,1-1 0,-1 1 1,1 0-1,-1-1 0,1 1 0,0-1 0,-1 1 0,1-1 0,0 1 0,-1-1 0,1 1 0,0-1 0,0 0 1,0 1-1,-1-1 0,1 0 0,0 0 0,0 1 0,0-1 0,0 0 0,-1 0 0,1 0 0,0 0 0,0 0 0,0 0 1,0-1-1,0 1 0,-1 0 0,1 0 0,0-1 0,0 1 0,0 0 0,-1-1 0,1 1 0,0 0 0,-1-1 1,1 1-1,0-1 0,-1 0 0,1 1 0,0-1 0,-1 1 0,1-1 0,-1 0 0,1 0 0,-1 1 0,1-1 1,-1 0-1,0 0 0,1-1 0,3-5-415,-1-1-1,0 0 1,0 0 0,2-9 0,-3 5-159,1 0-1,-1 0 1,-1 0 0,0-15 0,-2 3-453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19300,'-4'0'1937,"2"0"-1305,2 3-280,3 1 1112,4 1-528,3 0-1152,2 3-624,1-1 720,1 0-208,0-1-104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17076,'0'3'323,"0"-1"1,1 1 0,-1 0-1,1-1 1,-1 1 0,1 0 0,0-1-1,0 1 1,0-1 0,1 0-1,-1 1 1,3 2 0,-3-4-216,0 0 1,1 0-1,-1 0 0,1 0 1,-1 0-1,1 0 1,-1 0-1,1-1 1,0 1-1,-1-1 0,1 1 1,0-1-1,-1 0 1,1 0-1,0 0 1,0 0-1,-1 0 0,1 0 1,0 0-1,0 0 1,1-1-1,14-3 47,0-1-1,0-1 1,0-1 0,-1 0-1,30-18 1,-30 16-123,0 0-1,0 1 1,1 1-1,0 0 1,27-6 0,-42 13-23,-1 0 1,0-1 0,1 1 0,-1 0 0,0 0 0,1 0 0,-1 0-1,0 0 1,1 0 0,-1 0 0,0 1 0,1-1 0,-1 1-1,0-1 1,1 0 0,-1 1 0,0 0 0,0-1 0,0 1 0,0 0-1,1 0 1,-1 0 0,0-1 0,0 1 0,1 2 0,0 0 38,0 1 0,-1-1 0,1 1 1,-1 0-1,1 0 0,0 7 0,-1-8 3,-1 0 1,1 0-1,0 1 0,1-1 0,-1 0 0,0 0 0,1 0 0,2 3 0,-4-5-29,1 0 0,0-1 0,0 1 0,0 0 0,0-1-1,0 1 1,0-1 0,1 1 0,-1-1 0,0 1 0,0-1 0,0 0-1,0 1 1,1-1 0,-1 0 0,0 0 0,0 0 0,0 0 0,1 0-1,-1 0 1,0-1 0,0 1 0,0 0 0,0 0 0,1-1 0,-1 1-1,2-2 1,6-2 54,1-1 1,0 0-1,-1 0 0,12-10 0,-16 10-225,1 1 0,0-1 0,0 1-1,0 1 1,0-1 0,0 1 0,1 1-1,0-1 1,-1 1 0,1 0 0,0 0 0,9 0-1,-15 2 68,0 0-1,0 0 1,0 0-1,-1 0 1,1 0-1,0 1 1,0-1-1,0 0 1,0 0-1,0 1 1,0-1-1,-1 1 0,1-1 1,0 1-1,0-1 1,-1 1-1,1-1 1,0 1-1,-1 0 1,1-1-1,0 1 1,-1 0-1,1 0 1,-1-1-1,1 1 1,0 2-1,-1-2 68,1 0-1,-1-1 0,1 1 1,-1 0-1,1 0 1,0 0-1,-1 0 1,1 0-1,0-1 0,0 1 1,0 0-1,-1-1 1,1 1-1,2 0 0,1 0-114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38 15507,'0'-1'137,"0"-1"-1,1 1 1,-1 0 0,0 0-1,0-1 1,0 1-1,0 0 1,-1-1 0,1 1-1,0 0 1,0 0-1,-1-1 1,1 1 0,-1 0-1,1 0 1,-1 0-1,1 0 1,-1 0-1,0 0 1,0 0 0,1 0-1,-1 0 1,0 0-1,-1-1 1,0 1 43,0 0 0,0 0 0,0 0-1,-1 0 1,1 1 0,0-1 0,0 1 0,0-1 0,0 1 0,-1 0-1,1 0 1,-4 0 0,-3 1 39,0 1 0,1 0 1,-1 0-1,1 0 0,0 1 0,-12 6 0,8-2-189,-1 1-1,1 1 1,1 0 0,0 1-1,0 0 1,1 0 0,0 1-1,1 1 1,0-1-1,-12 22 1,13-19-20,1 1-1,1-1 1,0 1-1,0 0 1,2 1-1,0-1 1,0 1 0,2 0-1,-2 27 1,4-38-11,0 0 1,1 0 0,-1 0 0,1 0-1,0 0 1,1-1 0,-1 1-1,1 0 1,0 0 0,0-1 0,0 1-1,1-1 1,-1 0 0,1 0 0,0 0-1,6 6 1,-7-8 19,1 0-1,0 0 1,-1 0-1,1 0 0,0-1 1,0 1-1,0-1 1,0 0-1,0 1 1,0-1-1,1-1 1,-1 1-1,0 0 1,0-1-1,1 0 1,-1 0-1,0 0 1,1 0-1,-1 0 1,0-1-1,1 1 1,-1-1-1,0 0 1,0 0-1,5-2 1,-2 0 117,1-1 0,-1 0 0,0 0 0,0 0 0,0-1 0,-1 0 0,0 0 0,0 0 1,7-10-1,-10 13-71,0 0 0,-1-1 0,1 1 0,-1 0 0,1 0 0,-1-1 0,0 1 0,0-1 0,0 1 0,0-1 0,0 1 0,-1-1 0,1 0 0,-1 1 0,0-1 1,0 0-1,0 1 0,0-1 0,0 0 0,-1 1 0,1-1 0,-1 0 0,1 1 0,-1-1 0,0 1 0,0-1 0,0 1 0,0 0 0,-3-4 0,-9-1-14,9 4-375,9 0-461,6-2 617,0-1 0,-1 0 0,1 0 0,-1-2 0,-1 1 0,12-11 0,26-20 121,-47 38 51,1-1 0,-1 1 0,1-1 0,-1 1 0,1 0 0,-1-1 1,1 1-1,0 0 0,-1-1 0,1 1 0,-1 0 0,1 0 1,0-1-1,-1 1 0,1 0 0,-1 0 0,1 0 0,0 0 0,-1 0 1,1 0-1,0 0 0,-1 0 0,1 0 0,0 0 0,-1 0 0,1 1 1,0-1-1,-1 0 0,1 0 0,-1 1 0,1-1 0,-1 0 0,1 1 1,0-1-1,-1 0 0,1 1 0,-1-1 0,0 1 0,1-1 0,-1 1 1,1-1-1,-1 1 0,0-1 0,1 1 0,-1 0 0,0-1 0,1 1 1,-1-1-1,0 1 0,0 1 0,2 4 33,-1 1 0,0-1-1,0 1 1,-1 8 0,0-4-8,2 34 80,-2-25-67,1-1-1,1 1 0,7 32 0,-9-51-60,0 0 0,0-1 0,0 1 0,0-1 0,1 1 0,-1 0 0,0-1 0,0 1 0,1 0-1,-1-1 1,0 1 0,1-1 0,-1 1 0,1-1 0,-1 1 0,0-1 0,1 1 0,-1-1 0,1 1-1,0-1 1,-1 0 0,1 1 0,0-1-20,-1 0 0,1 0 1,-1 0-1,1-1 0,-1 1 0,1 0 0,-1 0 0,1 0 0,-1-1 0,0 1 0,1 0 1,-1-1-1,1 1 0,-1 0 0,0-1 0,1 1 0,-1 0 0,0-1 0,1 1 1,-1-1-1,1 0 0,13-31-846,-14 31 932,11-31-411,-1-4-124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20636,'4'0'1761,"-4"12"-1281,1 2-224,-1 6 1016,0 3-504,0 6-816,2 1-320,-2 0-480,0-1-224,-3-6-296,-1-3 927,-5-7-335,-1-5-264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36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17940,'10'-6'2064,"4"6"-1408,3-3-320,5 2 1825,5-1-1553,5 1-376,5-2-592,2 0-312,-5 0-464,-2-5 896,-14 5-224,-5 0-209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15755,'4'-7'375,"0"-1"-1,0 1 1,1 0-1,1 0 0,-1 1 1,1 0-1,0 0 1,0 0-1,1 0 1,0 1-1,0 0 0,0 1 1,0 0-1,1 0 1,0 0-1,-1 1 0,1 0 1,1 1-1,-1 0 1,0 0-1,1 0 0,-1 1 1,14 0-1,-15 1-202,0 0 0,1 1 0,-1 0-1,1 0 1,-1 0 0,0 1 0,0 0-1,0 0 1,0 1 0,0 0 0,11 7 0,-16-8-156,1-1 1,-1 1 0,1 0-1,-1 0 1,0 0 0,0 0-1,0 1 1,0-1 0,0 1-1,0-1 1,-1 1 0,1 0-1,-1-1 1,0 1 0,0 0-1,0 0 1,0 0 0,0 0-1,0 0 1,-1 0 0,0 0-1,0 0 1,1 0 0,-2 0-1,1 0 1,0 0 0,-1 0-1,1 0 1,-1 0-1,-2 5 1,-1 2-22,-1 0 0,0 0 1,-1-1-1,0 0 0,0 0 0,-1 0 0,-9 8 0,-20 28-36,35-44 31,0 0-1,1 1 1,-1-1 0,0 0-1,0 0 1,1 1-1,-1-1 1,0 0 0,1 1-1,0-1 1,-1 1-1,1-1 1,0 0 0,0 1-1,0-1 1,-1 1-1,2-1 1,-1 1 0,0-1-1,0 1 1,0-1 0,1 0-1,-1 1 1,1-1-1,-1 1 1,1-1 0,-1 0-1,1 1 1,0-1-1,0 0 1,-1 0 0,1 0-1,0 0 1,0 0-1,0 0 1,0 0 0,1 0-1,-1 0 1,0 0-1,0 0 1,1-1 0,-1 1-1,0 0 1,1-1 0,1 1-1,4 2-288,1 0 1,0-1-1,0 0 1,0-1-1,0 1 0,0-1 1,8-1-1,7 0-135,3-1-139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 19268,'1'-15'2557,"-1"14"-2507,0 1 0,0 0 0,0 0-1,0 0 1,-1 0 0,1 0 0,0 0-1,0 0 1,0 0 0,0 0-1,0 0 1,-1 0 0,1 0 0,0 0-1,0 0 1,0 0 0,0 0 0,-1 0-1,1 0 1,0 0 0,0 0 0,0 0-1,0 0 1,0 0 0,-1 0-1,1 0 1,0 0 0,0 0 0,0 0-1,0 0 1,0 0 0,-1 0 0,1 1-1,0-1 1,0 0 0,0 0 0,0 0-1,0 0 1,0 0 0,0 0-1,0 0 1,0 1 0,-1-1 0,-19 25 2516,12-14-2518,-76 77 698,21-25-718,54-49-58,9-14 26,-1 0 1,1 0-1,0 1 0,0-1 0,0 0 1,0 0-1,0 1 0,0-1 1,0 0-1,0 0 0,0 1 0,1-1 1,-1 0-1,0 0 0,0 0 1,0 1-1,0-1 0,0 0 0,0 0 1,0 1-1,0-1 0,1 0 1,-1 0-1,0 0 0,0 0 1,0 1-1,0-1 0,1 0 0,-1 0 1,0 0-1,0 0 0,0 0 1,1 1-1,2-1-40,1 1 1,-1-1 0,1 0-1,-1 0 1,1 0 0,4 0-1,-1-1 9,20-1-213,-4 0-114,0 1 0,28 3 0,-45-2 263,0 1 0,0 0 0,-1 0 0,1 1 1,0 0-1,0 0 0,-1 0 0,1 0 0,-1 1 0,0 0 1,0 0-1,0 1 0,7 6 0,-10-9 80,-1 0-1,1 1 0,-1-1 1,1 1-1,-1 0 1,0-1-1,0 1 1,0 0-1,0 0 0,0 0 1,0 0-1,-1 0 1,1 0-1,-1 0 1,1 0-1,-1 0 0,0 0 1,1 0-1,-1 0 1,-1 3-1,1-2 58,-1 0-1,0-1 0,0 1 1,0 0-1,0-1 1,-1 1-1,1-1 0,-1 0 1,0 0-1,1 1 1,-1-1-1,0 0 0,-3 2 1,-2 2 133,0-1 0,-1 0 0,1-1 0,-1 1 0,0-2 0,0 1 0,0-1 0,-15 4 1,-24-2-499,45-5 269,1 0 0,-1 0 0,0 1 0,0-1 0,1-1 0,-1 1 0,0 0 0,1 0-1,-1-1 1,0 1 0,0-1 0,1 1 0,-1-1 0,1 0 0,-1 0 0,1 1 0,-1-1 0,1 0 0,-1 0 0,1-1 0,0 1 0,0 0 0,-2-3 0,4-3-475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93 16275,'-8'3'2409,"3"0"-1377,7-3-424,5 0 1817,9-6-1169,7-4-184,8 0-488,2-1-183,6-4-313,1 3-128,-3 0-264,-1-1-289,-10 7-479,-5 2-200,-12 4 680,-8 0 88,-5 2-184,-10 3-137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17252,'13'7'1704,"11"-7"-1056,6-3-272,9-4 833,2-5-265,5-2-336,-1 0-424,-10-6-1912,-3 0 1664,-11-8-257,-6 3-135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18860,'0'19'1680,"-3"7"-1111,0 1-257,2 6 1064,1 5-680,2 5-472,0 0-248,4-7-544,-2-3-288,-1-10-561,-2-4 1073,-1-9-288,-7-6-224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16604,'4'-9'456,"1"0"0,0 1 0,1-1 0,0 1 0,1 1 0,-1-1 0,1 1 0,1 0 0,-1 0 0,1 1 0,1 0 0,-1 1 0,11-6 0,-10 7-224,1-1 0,-1 1-1,1 1 1,0 0 0,0 0 0,0 1 0,0 0 0,0 1 0,0 0 0,1 1 0,-1 0 0,20 2 0,-27-1-223,0-1 0,0 1 0,-1-1 1,1 1-1,0 0 0,-1 0 0,1 0 0,0 1 1,-1-1-1,1 1 0,-1-1 0,0 1 0,0 0 1,1 0-1,-1 0 0,0 0 0,-1 0 0,1 0 0,0 0 1,-1 1-1,1-1 0,-1 1 0,0-1 0,1 1 1,-1 0-1,0 3 0,0-1-11,0 0-1,-1 1 1,0-1 0,0 0 0,0 1-1,-1-1 1,0 0 0,0 0-1,0 0 1,-1 0 0,1 0 0,-1 0-1,-5 8 1,-3 4-10,0 0 0,-18 19-1,18-24-523,1 1-1,0 0 0,0 1 0,-9 19 0,18-33 503,0 0-1,0 1 0,0-1 0,-1 0 0,1 1 0,0-1 0,0 0 1,0 1-1,0-1 0,0 0 0,0 1 0,0-1 0,0 0 0,0 1 1,0-1-1,0 0 0,0 1 0,0-1 0,0 0 0,0 1 0,0-1 1,0 0-1,0 1 0,0-1 0,0 0 0,0 1 0,1-1 0,-1 0 1,0 1-1,13-10-717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18 275 16860,'-17'175'6365,"17"-174"-6322,0 0 1,0-1-1,-1 1 1,1 0-1,0-1 0,0 1 1,0 0-1,1-1 1,-1 1-1,0 0 1,0-1-1,0 1 0,0 0 1,0-1-1,1 1 1,-1 0-1,0-1 1,1 1-1,-1-1 0,0 1 1,1 0-1,0-1-15,-1 0 0,1 0 0,-1 0 0,0 0 0,1 0-1,-1 0 1,1 0 0,-1 0 0,1 0 0,-1-1 0,0 1 0,1 0 0,-1 0-1,1 0 1,-1 0 0,0-1 0,1 1 0,-1 0 0,0 0 0,1-1-1,-1 1 1,0 0 0,1-1 0,17-25 683,-12 12-539,0 1 0,-2-1 0,0 0 0,0 0 0,-1-1 0,-1 1-1,0-1 1,-1 1 0,-2-29 0,-3 32-192,-2 17-82,0 17-84,5-19 157,1 0 0,0 0-1,0 0 1,0 0 0,1 0-1,-1 0 1,1 0 0,2 7 0,-3-11 26,1 1 0,-1 0 0,1-1 0,-1 1 0,0 0 0,1-1 0,-1 1 0,1 0 0,-1-1 0,1 1 0,0-1 0,-1 1 0,1-1 0,0 1 0,-1-1 0,1 0 0,0 1 0,-1-1 0,1 0 0,1 1 0,-1-1 6,1 0 0,-1 0 0,1 0 0,-1 0 0,0-1 1,1 1-1,-1 0 0,1-1 0,-1 1 0,0-1 0,1 1 0,-1-1 1,0 1-1,0-1 0,2-1 0,6-4 25,-1-1 0,0 0 0,-1 0 0,1-1-1,-2 0 1,1 0 0,5-10 0,-1 1 13,-1 0 0,14-33 1,-41 114-566,14-53 489,1 1 1,0 0-1,0-1 1,2 1-1,0 21 1,0-32 36,0 0 1,0-1-1,0 1 1,1 0-1,-1 0 0,0-1 1,0 1-1,0 0 0,1-1 1,-1 1-1,0 0 1,1-1-1,-1 1 0,1-1 1,-1 1-1,1-1 1,-1 1-1,1 0 0,-1-1 1,1 0-1,0 1 1,-1-1-1,1 1 0,-1-1 1,1 0-1,0 1 1,-1-1-1,1 0 0,0 0 1,0 0-1,-1 0 0,1 1 1,0-1-1,-1 0 1,1 0-1,0 0 0,0 0 1,-1 0-1,1-1 1,0 1-1,0 0 0,-1 0 1,1 0-1,0-1 1,-1 1-1,1 0 0,0-1 1,0 0-1,4-1 25,0-1 0,0-1-1,0 1 1,8-7 0,10-12 73,-1-1 1,-1-1 0,-1-1-1,-1-1 1,23-41 0,-51 105-363,-16 73-2307,26-132 2151</inkml:trace>
  <inkml:trace contextRef="#ctx0" brushRef="#br0" timeOffset="1">369 0 18428,'-7'0'1488,"5"5"-1088,2 2-304,6 1 328,4 1-712,3-1 256,6 0-168,1-4-152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4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19940,'-13'22'1861,"-20"28"1,-5 9 120,38-58-1978,-1-1 0,1 1 0,0-1 0,-1 0-1,1 1 1,0-1 0,0 1 0,-1-1 0,1 1-1,0-1 1,0 1 0,0-1 0,0 1-1,-1-1 1,1 1 0,0-1 0,0 1 0,0-1-1,0 1 1,0 0 0,0-1 0,1 1 0,-1-1-1,0 1 1,0-1 0,0 1 0,0-1 0,1 1-1,-1-1 1,0 0 0,0 1 0,1-1-1,-1 1 1,0-1 0,1 1 0,-1-1 0,0 0-1,1 1 1,-1-1 0,1 0 0,-1 0 0,1 1-1,-1-1 1,1 0 0,-1 0 0,1 1-1,-1-1 1,1 0 0,-1 0 0,1 0 0,0 0-1,36 1-605,-17-1 314,-17 0 255,0 0 1,0 1-1,0-1 0,0 1 0,0 0 1,0 0-1,0 0 0,0 0 1,-1 0-1,1 0 0,0 1 1,-1 0-1,1-1 0,-1 1 0,1 0 1,-1 0-1,0 1 0,0-1 1,0 0-1,0 1 0,0-1 0,-1 1 1,1-1-1,-1 1 0,0 0 1,1 0-1,0 4 0,-2-3 70,1-1 0,-1 1 0,0-1 0,0 1 0,0 0 0,-1-1 1,1 1-1,-1-1 0,0 1 0,0-1 0,0 0 0,0 1 0,-1-1 0,1 0 0,-1 0 0,0 0 0,0 0 0,0 0 0,0 0 0,-1 0 0,1-1 0,-1 1 0,-3 2 0,2-2 17,-1 0 1,0-1-1,1 1 0,-1-1 0,0 1 0,0-2 0,0 1 0,-1 0 0,1-1 1,-11 1-1,14-1-43,0-1 0,1 0 0,-1 0 1,0 0-1,0 0 0,0 0 1,1 0-1,-1-1 0,0 1 0,0 0 1,1-1-1,-1 1 0,0-1 1,1 0-1,-1 0 0,0 1 0,1-1 1,-1 0-1,1-1 0,-1 1 1,1 0-1,0 0 0,0 0 0,-1-1 1,1 1-1,0-1 0,0 1 1,0-1-1,0 1 0,1-1 0,-1 0 1,0 1-1,1-1 0,-1 0 1,0-2-1,0-17-84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4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72 20244,'-3'6'336,"1"0"1,-1 1-1,1-1 0,1 1 0,-1-1 0,1 1 0,1 0 0,-1 0 0,1 7 0,-1 1 188,0-3-353,-1 53 382,2-58-486,0 0-1,1 0 0,0 0 0,0-1 0,1 1 0,0-1 1,3 9-1,-5-15-50,0 1 0,0 0 1,1-1-1,-1 1 0,0 0 0,1-1 1,-1 1-1,0 0 0,1-1 0,-1 1 1,1-1-1,-1 1 0,1-1 0,-1 1 1,1-1-1,-1 1 0,1-1 0,0 1 1,-1-1-1,1 0 0,0 1 0,-1-1 1,1 0-1,0 0 0,0 0 0,-1 1 1,1-1-1,0 0 0,-1 0 0,3 0 1,-2-1 11,1 1 0,-1-1 0,1 0 0,-1 0 0,1 0 0,-1 0 0,1 0 0,-1 0 0,0 0 0,0-1 0,1 1 0,0-3 0,5-5 122,-1-1-1,9-19 0,-14 29-144,0-3 21,28-66 254,-26 62-274,-1 1 1,0-1-1,-1 0 1,0-1-1,0 1 1,0 0-1,-1 0 1,0-9-1,0 16-6,0-1-1,0 1 0,0 0 0,0-1 1,0 1-1,0-1 0,0 1 0,-1 0 1,1-1-1,0 1 0,0-1 0,0 1 0,0 0 1,0-1-1,-1 1 0,1 0 0,0-1 1,0 1-1,-1 0 0,1-1 0,0 1 1,-1 0-1,1 0 0,0-1 0,-1 1 0,-6 5-48,-3 16-99,9-19 127,1 0 1,0 0-1,0 0 0,-1 0 0,1 1 0,0-1 1,1 0-1,-1 0 0,0 0 0,1 0 1,-1 0-1,1 0 0,-1 0 0,1 0 0,0 0 1,0-1-1,0 1 0,0 0 0,0 0 0,0-1 1,3 3-1,-2-2 0,0 0 0,1-1 0,-1 0 0,1 1 0,-1-1 0,1 0 0,0 0 0,-1 0 0,1-1 0,0 1 0,0-1 0,0 1 0,5-1 0,3 0-2,0-1 0,0-1 0,0 0 0,0 0 0,-1-1 0,1 0 0,10-5 0,-9 3 24,-1-1 1,19-13-1,-27 17-3,0 0 1,0 0-1,0 0 1,0-1-1,-1 0 1,1 1-1,-1-1 0,0 0 1,0 0-1,0 0 1,0-1-1,0 1 0,-1 0 1,2-5-1,-3 7 0,1 1 0,-1 0 0,0-1 0,0 1 0,0-1 0,0 1-1,0-1 1,1 1 0,-1-1 0,0 1 0,0 0 0,0-1 0,0 1 0,0-1 0,-1 1-1,1-1 1,0 1 0,0-1 0,0 1 0,0 0 0,0-1 0,-1 1 0,1-1 0,0 1-1,0 0 1,-1-1 0,1 1 0,0 0 0,0-1 0,-1 1 0,1 0 0,0-1 0,-1 1-1,1 0 1,-1 0 0,1-1 0,0 1 0,-1 0 0,1 0 0,-1 0 0,1 0 0,0-1-1,-1 1 1,1 0 0,-1 0 0,1 0 0,-1 0 0,1 0 0,-1 0 0,1 0 0,-1 0-1,1 0 1,0 1 0,-1-1 0,1 0 0,-1 0 0,1 0 0,0 0 0,-1 1 0,0-1-1,-2 1-13,0 0-1,1 1 1,-1-1-1,0 1 1,1-1-1,-1 1 0,-2 3 1,3-3-12,0 0 1,0 0-1,0 0 0,1 0 1,-1 0-1,1 1 1,-1-1-1,1 0 1,0 1-1,0-1 0,0 1 1,0 0-1,1-1 1,-1 1-1,1 0 0,-1-1 1,1 1-1,0 0 1,0 0-1,0-1 0,1 1 1,-1 0-1,0 0 1,1-1-1,0 1 0,0-1 1,0 1-1,0 0 1,0-1-1,0 0 1,1 1-1,-1-1 0,1 0 1,0 0-1,3 4 1,4 3-78,0-1 0,1-1 0,0 0 0,0 0 0,0-1 1,21 9-1,-29-14 123,-1 0 1,1 0-1,0 0 1,0-1-1,0 1 1,0 0-1,0-1 1,0 0-1,0 1 1,0-1-1,1 0 0,-1 0 1,0 0-1,0 0 1,0-1-1,0 1 1,0 0-1,0-1 1,0 0-1,3-1 1,-3 1 38,0-1 1,0 0-1,0 1 0,0-1 1,-1 0-1,1 0 1,0 0-1,-1 0 0,0 0 1,1-1-1,-1 1 1,0 0-1,0-1 0,1-3 1,1-6 194,-1-1 0,0 0 0,0 0-1,-1-1 1,-2-16 0,0 0 17,-7-31 0,9 61-319,-1-1-1,0 1 1,0-1 0,0 1 0,1-1-1,-1 1 1,0-1 0,0 1 0,1-1-1,-1 1 1,0 0 0,1-1 0,-1 1-1,0-1 1,1 1 0,-1 0-1,1-1 1,-1 1 0,0 0 0,1 0-1,-1-1 1,1 1 0,-1 0 0,1 0-1,-1 0 1,1 0 0,-1 0 0,1 0-1,-1-1 1,1 1 0,0 0 0,25-3-1454,-14 2 1168,5-2-321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4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20676,'-3'23'715,"1"1"-1,1-1 0,1 1 1,1-1-1,4 30 0,4-4-11,21 67-1,-29-110-684,1 0-13,-1-1-1,1 1 1,0 0 0,0-1-1,1 1 1,-1-1 0,1 0-1,1 0 1,-1 0 0,5 5-1,-7-9-8,-1-1-1,1 1 0,0-1 1,0 1-1,0-1 0,0 0 1,0 0-1,0 1 0,0-1 1,0 0-1,-1 0 0,1 0 1,0 0-1,0 0 0,0 0 1,0 0-1,0-1 0,0 1 1,0 0-1,0 0 0,0-1 1,0 1-1,-1 0 0,1-1 1,0 1-1,0-1 0,0 1 1,-1-1-1,1 0 1,0 1-1,0-2 0,23-24-230,-20 22 193,36-51-316,-40 55 361,0 0-1,0 0 0,0 1 1,0-1-1,0 0 1,0 0-1,0 0 0,0 0 1,0 0-1,0 0 0,0 0 1,0 0-1,0 0 1,0 0-1,0 0 0,0 0 1,0 1-1,0-1 1,1 0-1,-1 0 0,0 0 1,0 0-1,0 0 1,0 0-1,0 0 0,0 0 1,0 0-1,0 0 1,0 0-1,0 0 0,0 0 1,0 0-1,0 0 0,0 0 1,1 0-1,-1 0 1,0 0-1,0 0 0,0 0 1,0 0-1,0 0 1,0 0-1,0 0 0,0 0 1,0 0-1,0 0 1,0 0-1,0 0 0,1 0 1,-1 0-1,0 0 1,0 0-1,0 0 0,0 0 1,0 0-1,0 0 1,0 0-1,0 0 0,0 0 1,0 0-1,0 0 0,0 0 1,0-1-1,0 1 1,0 0-1,0 0 0,0 0 1,0 0-1,0 0 1,1 11 103,-2 12 56,-2-12-233,2 0-1,0 0 0,0 1 1,1-1-1,0 0 0,3 16 1,-3-27 31,0 1 1,0-1 0,0 1-1,0-1 1,0 0 0,0 1-1,1-1 1,-1 1-1,0-1 1,0 1 0,0-1-1,0 0 1,1 1 0,-1-1-1,0 0 1,0 1 0,1-1-1,-1 0 1,0 1-1,1-1 1,-1 0 0,0 1-1,1-1 1,-1 0 0,0 0-1,1 1 1,-1-1-1,1 0 1,-1 0 0,0 0-1,1 0 1,-1 0 0,1 1-1,-1-1 1,1 0-1,-1 0 1,1 0 0,-1 0-1,0 0 1,1 0 0,-1-1-1,1 1 1,-1 0 0,1 0-1,-1 0 1,0 0-1,1 0 1,-1-1 0,1 1-1,-1 0 1,0 0 0,1-1-1,-1 1 1,0 0-1,1-1 1,-1 1 0,0 0-1,1-1 1,20-24-1123,-18 21 1077,14-16-575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37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18356,'11'-1'1664,"6"0"-1152,6-2-224,5 0 737,0 0-513,4 1 1120,-1 1-1256,-6 1-96,-2 1 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4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86 370 18084,'-9'8'1044,"-36"33"2477,42-37-3310,-1 0 0,1 0 1,0 1-1,0-1 0,0 1 1,0 0-1,1 0 0,-3 8 1,5-12-206,-1 0 1,1-1 0,0 1 0,0 0 0,-1-1 0,1 1 0,0 0-1,0-1 1,0 1 0,0 0 0,0 0 0,0-1 0,0 1 0,0 0-1,0-1 1,0 1 0,0 0 0,1-1 0,-1 1 0,0 0 0,0-1-1,1 1 1,-1 0 0,0-1 0,1 1 0,-1 0 0,1-1 0,0 1-1,0 0 0,0-1 0,0 0 0,0 0-1,0 1 1,0-1 0,0 0-1,0 0 1,0 0 0,1 0-1,-1 0 1,0 0 0,0-1-1,0 1 1,0 0 0,0 0-1,1-1 1,5-2 21,-1 1 0,1-2 0,-1 1 0,10-7 0,-5 1-15,-1 0 0,0 0 0,-1-1-1,0 0 1,0 0 0,-1-1 0,-1 0 0,0-1-1,0 0 1,-1 0 0,5-16 0,-13 28-123,-4 5 52,-6 10 3,6-5 66,0 1 0,-7 21 0,11-28 16,1 0 0,-1 0 0,1 0 0,1 0 0,-1 1 0,0-1 1,1 0-1,0 1 0,0-1 0,0 0 0,2 8 0,-1-11-13,-1-1 0,0 1-1,1 0 1,-1 0 0,1-1 0,-1 1 0,1 0 0,-1 0-1,1-1 1,-1 1 0,1-1 0,0 1 0,-1 0-1,1-1 1,0 0 0,0 1 0,0-1 0,-1 1-1,1-1 1,0 0 0,0 1 0,0-1 0,0 0-1,-1 0 1,1 0 0,0 0 0,0 0 0,0 0-1,0 0 1,0 0 0,0 0 0,-1 0 0,1 0 0,0-1-1,0 1 1,0 0 0,0 0 0,-1-1 0,2 0-1,3-1 37,1 0-1,-1-1 1,0 0-1,8-6 1,-2 1-6,-1-1 1,-1-1 0,1 0-1,-1 0 1,-1-1-1,0 0 1,0 0-1,-1-1 1,-1 0-1,9-22 1,-9 18-40,-1 0 0,-1 0 1,0-1-1,-1 0 0,-1 1 1,0-1-1,-2 0 0,-1-22 0,1 38-5,0-1-1,0 0 1,0 0-1,0 1 1,0-1-1,-1 0 1,1 1-1,-1-1 1,1 0 0,-1 1-1,0-1 1,0 1-1,1-1 1,-1 1-1,0-1 1,-1 1-1,1-1 1,0 1-1,0 0 1,0 0-1,-1 0 1,1 0-1,-1 0 1,-1-1-1,1 1 1,1 1-1,-1 0 0,1 0 1,-1 0-1,1 0 0,-1 1 0,0-1 1,1 0-1,-1 1 0,1-1 1,-1 1-1,1-1 0,0 1 1,-1 0-1,1-1 0,-1 1 1,1 0-1,0 0 0,0 0 0,0 0 1,-1 0-1,1 0 0,0 1 1,0-1-1,0 0 0,-1 3 1,-6 8 9,1 1 1,0-1-1,1 1 1,0 1 0,1-1-1,-4 16 1,3-4 21,1-1 1,-4 43 0,9-62-24,0 1 0,0-1-1,0 0 1,1 1 0,0-1 0,0 1 0,0-1 0,0 0 0,1 0 0,0 1 0,0-1 0,1 0 0,5 8 0,-7-12-6,0 1 1,1-1-1,-1 1 1,0-1 0,1 0-1,0 1 1,-1-1 0,1 0-1,0 0 1,0 0-1,-1 0 1,1-1 0,0 1-1,0 0 1,0-1 0,2 1-1,-1-1-2,0 0 1,0 0-1,0 0 0,0-1 0,0 1 1,0-1-1,-1 0 0,1 0 0,0 0 1,0 0-1,-1 0 0,1 0 1,-1-1-1,4-2 0,1-1 4,0-2 0,0 1-1,0-1 1,-1 0 0,0 0 0,0 0-1,-1-1 1,0 0 0,0 0 0,6-17-1,0-2 12,-2-1 0,7-33 0,-8 31 64,-2 0 0,-1-1 0,-2 0 0,0-36-1,-6 42 68,3 25-141,0 1 1,0-1-1,-1 0 1,1 0 0,0 1-1,0-1 1,0 0 0,0 0-1,0 0 1,0 1-1,-1-1 1,1 0 0,0 0-1,0 0 1,0 1 0,-1-1-1,1 0 1,0 0 0,0 0-1,0 0 1,-1 0-1,1 0 1,0 1 0,0-1-1,-1 0 1,1 0 0,0 0-1,0 0 1,-1 0 0,1 0-1,0 0 1,-1 0-1,1 0 1,0 0 0,0 0-1,-1 0 1,1 0 0,0 0-1,0-1 1,-1 1 0,1 0-1,0 0 1,0 0-1,0 0 1,-1 0 0,1-1-1,0 1 1,0 0 0,0 0-1,-1 0 1,1 0 0,0-1-1,0 1 1,0 0-1,0 0 1,0-1 0,-1 1-1,1 0 1,0 0 0,0 0-1,0-1 1,0 1 0,-8 18 104,3 4-72,1-1-1,0 1 1,2-1 0,1 1 0,0 0-1,5 37 1,1-21-345,1-1-1,24 73 1,-31-108-5,-4-6 235,-4-5 91,-8-11 89,13 16-36,0-1-1,0 1 1,1-1-1,-1 0 1,1 0-1,0 0 1,0 0 0,1-1-1,0 1 1,-4-12-1,6 16-57,1 0 0,-1 0 0,0 0 1,0 0-1,1 0 0,-1 0 0,0 0 0,1 0 0,-1 0 0,1 0 0,-1 1 0,1-1 0,-1 0 0,1 0 1,0 0-1,-1 1 0,1-1 0,0 0 0,0 1 0,0-1 0,-1 1 0,1-1 0,0 1 0,0-1 0,0 1 0,0 0 1,0-1-1,0 1 0,0 0 0,1-1 0,36-4 5,-29 4-7,4 0-13,49-4-25,-58 5 19,0 0 0,1 0-1,-1 1 1,0 0 0,0-1-1,0 1 1,-1 1-1,1-1 1,0 0 0,0 1-1,-1 0 1,6 3 0,-8-4 6,0 0 0,0 1 0,0-1 0,0 0 0,0 0 0,0 1 0,0-1 0,0 0-1,-1 1 1,1-1 0,0 1 0,-1-1 0,0 1 0,1-1 0,-1 1 0,0-1 0,0 1 0,1-1 0,-2 3 0,-5 35-94,5-34 102,0 0-1,0 0 0,0 0 0,1 0 0,-1 8 1,1-13 3,0 1 0,0-1 0,1 0 1,-1 1-1,0-1 0,0 1 1,0-1-1,0 0 0,0 1 1,1-1-1,-1 0 0,0 1 0,0-1 1,1 0-1,-1 1 0,0-1 1,0 0-1,1 1 0,-1-1 1,0 0-1,1 0 0,-1 1 0,0-1 1,1 0-1,-1 0 0,1 0 1,-1 0-1,0 0 0,1 1 1,-1-1-1,1 0 0,-1 0 0,0 0 1,1 0-1,-1 0 0,1 0 1,-1 0-1,0 0 0,1 0 1,-1-1-1,1 1 0,-1 0 1,0 0-1,1 0 0,-1 0 0,1-1 1,-1 1-1,0 0 0,1 0 1,-1-1-1,0 1 0,1-1 1,19-14 124,-5-1-77,-1 0 0,16-25 0,5-6-539,-40 83-126,5-34 603,-3 8-2,1 1 0,0-1 1,0 19-1,2-28 19,0 1 0,0-1 0,0 1 0,0-1 0,0 1 0,0-1 0,1 1 0,-1-1 0,1 1 0,-1-1 0,1 1 0,0-1 0,0 0 0,-1 1 0,2 0 0,-1-1 2,0-1-1,0 1 1,0-1 0,0 1 0,0-1-1,0 1 1,0-1 0,0 0 0,0 0-1,0 1 1,0-1 0,0 0 0,0 0-1,0 0 1,0 0 0,0 0 0,0 0-1,0-1 1,0 1 0,0 0 0,0 0-1,0-1 1,0 1 0,0-1 0,1 0-1,5-2 16,-1-1 0,0 0 0,0 0 0,0 0 0,0-1 0,-1 0 0,1 0 0,-1-1 0,4-6 0,39-58 71,-40 57-97,2-5-4,-1 0-12,-8 18 11,-4 11 6,-4 10-55,2-8-121,0 0 0,1 0 0,1 1 0,0 0 1,1-1-1,-1 24 0,3-36 150,0-1 1,0 1-1,0-1 1,0 1-1,0-1 1,0 1-1,0-1 1,0 1-1,0-1 0,0 1 1,0-1-1,0 1 1,1-1-1,-1 1 1,0-1-1,0 1 1,1-1-1,-1 0 1,0 1-1,0-1 0,1 1 1,0-1-1,6-4-6,7-18-206,-4-2-176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4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 18028,'-6'-8'2540,"5"16"-697,6 18 135,-3-21-2231,0-1-1,0 1 0,1 0 1,0-1-1,0 0 0,0 1 1,0-1-1,1 0 0,-1-1 1,1 1-1,0-1 0,0 1 1,0-1-1,1 0 1,-1-1-1,1 1 0,0-1 1,-1 0-1,1 0 0,0 0 1,0-1-1,1 0 0,-1 0 1,0 0-1,0-1 0,0 1 1,1-1-1,-1 0 0,0-1 1,9-1-1,-29 15 5956,-17 23-1966,28-31-3377,0-1-294,0 0 0,1 0 1,-1 1-1,1-1 0,0 1 0,0 0 1,1 0-1,-1 0 0,1 0 0,-2 7 0,4-11-88,0 0-1,1-1 1,-1 1-1,0-1 0,0 1 1,0 0-1,1-1 0,-1 1 1,0-1-1,1 1 1,-1-1-1,0 1 0,1-1 1,-1 1-1,1-1 1,-1 0-1,1 1 0,-1-1 1,1 1-1,-1-1 0,1 0 1,-1 0-1,1 1 1,-1-1-1,1 0 0,0 0 1,-1 0-1,2 1 1,20 3-547,-20-4 459,7 1-141,1 0 47,1 1-1,0 0 0,0 0 1,13 6-1,-22-8 209,-1 1 0,0-1 0,1 1 0,-1-1 0,0 1 0,0-1 0,0 1 0,1 0 0,-1 0 0,0 0 0,0-1 0,0 1 0,0 0 0,0 0 0,0 0 0,-1 1 0,1-1 0,0 0 0,0 0 0,-1 0 0,1 0 0,-1 1 0,1-1 0,-1 0 0,1 1 0,-1-1 0,0 0 0,0 1 0,0-1 0,0 0 0,0 1 0,0-1 0,0 1 0,0-1 0,0 0 0,-1 1 0,1-1 0,0 0 0,-1 0 0,1 1 0,-1-1 1,0 0-1,1 0 0,-3 3 0,0 1 75,-2 0 1,1 0 0,0 0 0,-1-1 0,0 1 0,0-1 0,-1 0 0,1-1 0,-1 1-1,1-1 1,-1 0 0,-8 3 0,-11 3 597,-44 9 0,56-14-532,-12 2 98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0:4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1228 17140,'4'-5'231,"0"0"0,0 0 0,0 1 0,1-1-1,-1 1 1,1 0 0,0 0 0,0 1 0,0-1 0,1 1 0,-1 0 0,1 1 0,0-1 0,6-1 0,2-2 308,69-27 138,1 3-1,157-34 1,186-8-1254,-413 70 542,855-147-5435,-15-66 1918,313-181 11150,-770 254-5801,-255 85-1311,-138 54-578,-5 4-215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2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1120 10010,'19'-2'567,"0"0"0,0-1 0,-1-1 0,1-1 0,25-10 0,-10 4-212,654-237 2185,113-33-2354,-4 63 42,-583 162-172,391-125-130,-359 103-402,-182 62 126,-64 17 346,0-1 1,0 0-1,0 0 1,0 0-1,0 0 0,0 0 1,0 0-1,0 0 1,0 0-1,0 1 1,0-1-1,0 0 1,0 0-1,0 0 1,0 0-1,0 0 1,0 0-1,0 0 0,0 0 1,0 0-1,0 1 1,0-1-1,0 0 1,0 0-1,0 0 1,0 0-1,1 0 1,-1 0-1,0 0 0,0 0 1,0 0-1,0 0 1,0 0-1,0 1 1,0-1-1,0 0 1,0 0-1,0 0 1,1 0-1,-1 0 0,0 0 1,0 0-1,0 0 1,0 0-1,0 0 1,0 0-1,0 0 1,0 0-1,1 0 1,-1 0-1,0 0 1,0 0-1,0 0 0,0 0 1,0 0-1,0 0 1,0 0-1,0 0 1,0-1-1,1 1 1,-1 0-1,-7 6-75,-25 12-263,-54 23-1,33-18-79,-369 143-3597,300-127 3233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2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609 547 11074,'-111'28'735,"-141"41"1063,209-55-1654,0 3 1,1 1 0,-62 37 0,91-44-273,13-11 125,0 0-1,0 0 1,0 0-1,0 0 1,0 1 0,0-1-1,0 0 1,0 0 0,-1 0-1,1 0 1,0 1 0,0-1-1,0 0 1,0 0 0,0 0-1,0 0 1,0 0-1,0 1 1,0-1 0,0 0-1,1 0 1,-1 0 0,0 0-1,0 0 1,0 1 0,0-1-1,0 0 1,0 0-1,0 0 1,0 0 0,0 0-1,0 0 1,0 1 0,1-1-1,-1 0 1,0 0 0,0 0-1,0 0 1,0 0 0,0 0-1,0 0 1,1 0-1,-1 0 1,25 2-137,33-12 170,-1-2 1,-1-3 0,58-23 0,-81 27 31,294-102 700,209-68 152,10 28-1206,-311 100-575,304-76-1094,-352 78 1301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2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8146,'69'-25'816,"-24"10"-456,-9 4-96,-16 4 344,-3 2-120,-13 1 480,-2 1-631,-2 2-161,-2 1-528,5 0-489,1-2 713,3-2-152,5 0-104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15859,'0'-1'102,"1"0"0,-1 0 0,1 0-1,-1 0 1,1 0 0,-1 0 0,1 0-1,-1 1 1,1-1 0,0 0 0,0 0-1,-1 1 1,1-1 0,0 0 0,0 1-1,0-1 1,1 0 0,-2 1-53,1 0 0,-1 0-1,1 0 1,-1 0 0,0 1 0,1-1 0,-1 0 0,1 0 0,-1 0 0,1 0 0,-1 1 0,0-1-1,1 0 1,-1 0 0,0 1 0,1-1 0,-1 0 0,0 0 0,1 1 0,-1-1 0,0 0-1,1 1 1,-1-1 0,0 1 0,0-1 0,1 1 0,1 4 147,0 0 0,0 0 1,0 1-1,1 9 0,8 91 230,-1-6-360,-10-99-64,0 1 0,1 0 0,-1 0 0,0-1 0,1 1 0,-1-1-1,1 1 1,-1 0 0,1-1 0,0 1 0,0-1 0,0 1 0,0-1-1,0 0 1,0 1 0,0-1 0,0 0 0,1 0 0,-1 0 0,0 0-1,1 0 1,1 1 0,-1-1 2,-1-1-1,1 0 0,0 0 1,0 0-1,0 0 1,-1 0-1,1-1 1,0 1-1,0 0 0,0-1 1,-1 1-1,1-1 1,0 0-1,-1 0 1,1 0-1,-1 1 0,1-1 1,-1 0-1,1-1 1,2-1-1,25-24 110,0-2-1,-2 0 1,27-37-1,42-47 698,-96 112-801,1 1 1,-1 0-1,0-1 0,0 1 0,0 0 0,1 0 0,-1-1 0,0 1 0,1 0 0,-1 0 0,0-1 0,1 1 1,-1 0-1,0 0 0,1 0 0,-1-1 0,0 1 0,1 0 0,-1 0 0,0 0 0,1 0 0,-1 0 1,1 0-1,-1 0 0,0 0 0,1 0 0,0 0 0,0 10 88,-10 29-192,5-23-14,-2 7-55,4-17 105,0 0 1,0 0-1,1 1 0,0-1 1,0 1-1,1-1 0,-1 1 1,2 0-1,-1-1 1,2 10-1,-2-16 58,0 1 0,1-1 0,-1 1 0,0 0 0,0-1 0,1 1 0,-1-1 0,1 1 0,-1-1 0,0 1-1,1-1 1,-1 0 0,1 1 0,-1-1 0,1 1 0,-1-1 0,1 0 0,-1 0 0,1 1 0,0-1 0,-1 0 0,1 0 0,-1 1 0,1-1 0,0 0 0,0 0 0,19-6 147,-14 2-21,0 0-1,0-1 1,9-8-1,2-4 207,-1 0-1,0 0 1,-2-2-1,0 0 1,21-38-1,-33 44-343,-2 14-102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16972,'0'5'1736,"13"-4"-880,6 0-264,9-6 1185,10-1-625,12-5-280,7-1-80,6-2-200,2-1-175,-2 0-634,-3-3-407,-10 1 1481,-7 0-898,-11-3-63,-9-2-56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97 14139,'-11'59'1450,"-1"1"-312,3 1 0,-1 74 0,13-149-56,0 0 1,1 1-1,9-24 1,27-60 173,-36 89-1191,55-109 443,-52 105-593,0 1-1,1 0 0,0 0 1,1 1-1,1 0 0,-1 1 1,18-14-1,-24 21-11,0 0 0,0 1-1,0-1 1,0 1 0,1-1-1,-1 1 1,0 0 0,0 0-1,1 1 1,-1-1 0,1 1 0,-1-1-1,0 1 1,1 0 0,-1 1-1,1-1 1,3 1 0,-5 0 44,0-1 0,0 1 0,0 0 1,0 0-1,0 0 0,0 0 1,0 0-1,0 0 0,-1 1 0,1-1 1,0 0-1,-1 1 0,1 0 0,-1-1 1,1 1-1,-1 0 0,0 0 0,0-1 1,0 1-1,0 0 0,0 0 1,0 0-1,-1 1 0,1-1 0,-1 0 1,1 4-1,0-3 67,-1 0-1,0 0 1,0 0 0,0 0 0,0 0-1,0 0 1,-1 0 0,1 0 0,-1 0 0,0 0-1,0 0 1,0 0 0,0 0 0,-1 0-1,1-1 1,-1 1 0,1 0 0,-1-1-1,0 1 1,0-1 0,0 0 0,-1 0 0,1 0-1,0 0 1,-1 0 0,1 0 0,-1-1-1,0 1 1,1-1 0,-1 0 0,0 1-1,0-1 1,0-1 0,0 1 0,-5 0-1,1 1 141,-1-1-1,1 0 1,-1-1-1,1 0 1,-1 0-1,1 0 1,-1-1-1,1 0 1,-1-1-1,1 0 1,0 0-1,0 0 1,-13-7-1,5-1 210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 16684,'-6'14'1416,"8"-7"-816,11 2-176,17-8 704,5-1-271,8-3-257,5-1-88,0-2-280,-2-2-256,-6-1-632,-5-1-249,-15 3 689,-6 1-192,-12 6-160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38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16756,'0'0'81,"1"0"0,-1 0-1,1 0 1,-1 1 0,1-1 0,-1 0 0,0 0 0,1 1 0,-1-1 0,0 0 0,1 0 0,-1 1 0,0-1 0,1 0 0,-1 1 0,0-1 0,1 0 0,-1 1 0,0-1 0,0 1 0,0-1 0,1 0 0,-1 1 0,0-1 0,0 1 0,0-1 0,0 0-1,0 1 1,0-1 0,0 1 0,0-1 0,0 1 0,0-1 0,0 1 0,0 0 0,1 22 862,-1-20-505,-6 260 1546,3-186-1846,4-56-72,-1-21-64,0 0-1,0 0 1,0 0-1,0 0 0,0 0 1,0 0-1,0 0 0,0 0 1,1 0-1,-1 1 0,0-1 1,0 0-1,0 0 0,0 0 1,0 0-1,0 0 0,0 0 1,0 0-1,0 0 0,0 0 1,0 0-1,0 0 0,0 0 1,0 1-1,0-1 1,1 0-1,-1 0 0,0 0 1,0 0-1,0 0 0,0 0 1,0 0-1,0 0 0,0 0 1,0 0-1,1 0 0,-1 0 1,0 0-1,0 0 0,0 0 1,0 0-1,0 0 0,0 0 1,0 0-1,0 0 0,0 0 1,1 0-1,-1 0 1,0 0-1,0 0 0,0-1 1,0 1-1,0 0 0,0 0 1,0 0-1,0 0 0,0 0 1,0 0-1,0 0 0,0 0 1,0 0-1,1 0 0,-1 0 1,0-1-1,0 1 0,0 0 1,0 0-1,13-29 155,-8 16-139,49-155 145,-41 119-99,2 1-1,34-72 0,-49 118-66,1 1-1,-1 0 0,1-1 1,0 1-1,0-1 1,0 1-1,0 0 0,0 0 1,0-1-1,0 1 1,0 0-1,0 0 1,0 0-1,1 0 0,-1 1 1,0-1-1,1 0 1,-1 0-1,1 1 0,-1-1 1,1 1-1,1-1 1,-1 1-8,0 0 0,0 1 0,0-1 0,0 1 1,-1-1-1,1 1 0,0 0 0,0 0 0,0 0 0,-1 0 0,1 0 1,0 0-1,-1 0 0,1 0 0,-1 1 0,3 2 0,5 6-135,0 0 1,0 1-1,10 16 0,-16-23 113,-1 0 0,0 0 0,0 0 0,0 0 1,0 0-1,-1 1 0,0-1 0,0 1 0,0-1 1,0 0-1,-1 1 0,1 0 0,-1-1 0,-1 6 0,0-7 51,0 0-1,0 0 1,-1 0-1,0 0 1,1-1-1,-1 1 0,0-1 1,0 1-1,0-1 1,-1 0-1,1 1 1,-1-1-1,1-1 0,-1 1 1,0 0-1,1-1 1,-1 1-1,0-1 1,0 0-1,0 0 0,-6 2 1,-7 1 114,0 0 1,-30 2 0,27-3-172,12-2 118,-1 0 1,0-1-1,1 1 0,-10-2 1,33 3-114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16668,'10'4'1736,"7"-3"-992,3-1-288,5-4 936,3 0-407,4-3-553,-2 1-448,0-6 168,0-5-96,-4-9-176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 17388,'2'-8'2014,"-6"8"-1145,-10 12 407,3 6-1132,0 1-1,1 0 1,2 1 0,0 0-1,1 1 1,1-1-1,0 1 1,-2 26 0,8-46-134,-1 1 1,1-1-1,0 1 1,0-1-1,0 1 1,0-1-1,0 1 1,0-1-1,1 1 1,-1 0 0,0-1-1,1 1 1,-1-1-1,1 0 1,0 1-1,-1-1 1,1 1-1,0-1 1,0 0-1,0 0 1,1 2-1,0-2 19,-1 0-1,1-1 0,-1 1 1,1 0-1,-1-1 0,1 1 0,0-1 1,-1 0-1,1 0 0,0 0 1,-1 1-1,1-1 0,0-1 0,-1 1 1,1 0-1,0 0 0,-1-1 1,1 1-1,3-2 0,6-2 117,0-1 1,0 0-1,0 0 0,-1-1 0,20-15 1,45-44 506,-45 37-544,-30 29-112,0-1 0,0 0-1,0 1 1,0-1 0,0 0-1,0 0 1,0 1 0,0-1-1,0 0 1,0 1-1,0-1 1,0 0 0,0 0-1,0 1 1,0-1 0,1 0-1,-1 0 1,0 1 0,0-1-1,0 0 1,0 0 0,0 1-1,1-1 1,-1 0-1,0 0 1,0 0 0,0 1-1,1-1 1,-1 0 0,0 0-1,0 0 1,1 0 0,-1 1-1,0-1 1,1 0 0,-1 0-1,0 0 1,0 0-1,1 0 1,-1 0 0,0 0-1,1 0 1,-1 0 0,0 0-1,0 0 1,1 0 0,-1 0-1,0 0 1,1 0 0,-1 0-1,0 0 1,0-1-1,1 1 1,-1 0 0,0 0-1,0 0 1,1 0 0,-1-1-1,0 1 1,0 0 0,0 0-1,1 0 1,-1-1 0,0 1-1,-5 33-240,3-21 131,1-3 33,0 0 1,1 1-1,0-1 0,0 1 1,1-1-1,2 12 1,-2-19 75,-1 1 0,1-1 0,0 1 0,0-1 0,0 1-1,0-1 1,1 0 0,-1 0 0,0 1 0,1-1 0,0 0 0,-1-1 0,1 1 0,0 0 0,0 0 0,0-1 0,0 1 0,1-1 0,-1 0 0,0 1 0,0-1-1,1 0 1,-1 0 0,1-1 0,-1 1 0,1 0 0,2 0 0,4-1 87,-1 0 0,1 0 0,-1-1 0,1 0 0,-1-1 1,1 0-1,-1 0 0,0 0 0,0-1 0,0 0 0,0-1 0,-1 0 0,1 0 0,12-10 0,-15 10 48,1 0-1,-1-1 1,0 1-1,0-1 1,0 0 0,-1 0-1,1 0 1,-1-1-1,-1 0 1,1 0-1,-1 0 1,0 0 0,0 0-1,-1-1 1,0 1-1,0-1 1,0 1-1,1-15 1,-3 18-103,0 0 0,-1 0 0,1 0 0,0 0-1,-1 0 1,0 0 0,0 0 0,0 0 0,0 1 0,0-1 0,-1 0 0,1 1 0,-1-1 0,0 1 0,0-1-1,1 1 1,-4-3 0,1 1-138,-1 1-1,1 0 1,0 0-1,-1 1 1,1-1-1,-1 1 1,0 0-1,0 0 1,-6-1-1,10 3 91,-1 0 0,1-1 0,0 1 0,0-1 1,-1 1-1,1-1 0,0 1 0,0-1 0,0 0 0,0 0 0,0 0 0,0 1 0,0-1 0,0 0 0,-2-2 0,0-5-341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17692,'10'4'2248,"2"-1"-1440,5 0-351,3-5 1743,10 0-1264,3-3-248,7 1-312,5-5-152,-1 1-240,-1-1-136,-9-1-480,-2 4-280,-12-1 1072,-7 0-360,-9 0-144,-4 1-120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4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323 167 18364,'21'-6'1752,"5"-1"-1184,0-1-224,2 0 585,0 1-609,-7-1 840,-5-1-880,-9 5-200,-3 0-40</inkml:trace>
  <inkml:trace contextRef="#ctx0" brushRef="#br0" timeOffset="1">0 1 17868,'7'0'1968,"2"1"-1240,-3-1-320,-1 2 1161,1-1-961,-2 2-992,-2-2 648,-4 2-408,1-3-176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5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 13291,'0'10'1328,"-1"-4"-576,1-2-168,0-2 841,1-1-161,0-1-104,4 0-80,0-1-151,1-2-129,4 0-600,-1-1-464,-1-3 280,-3 1-104,-5 3-136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20516,'6'-3'2129,"2"0"-1345,-4 0 1216,-4 5-999,-1-1-825,0 4-512,-1-1 128,1-1 80,-5 4-177,2 0-111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16732,'0'4'1928,"-1"-1"-984,1 0-328,-5 0 929,3-2-217,2 1-632,-5 0-512,7-2-1000,-1 0 80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15 17612,'-8'4'6182,"-5"5"-6355,13-9 179,0 0 0,0 0 0,-1 1 0,1-1 1,0 0-1,0 0 0,0 0 0,0 0 0,-1 0 0,1 0 0,0 1 0,0-1 0,0 0 0,0 0 0,-1 0 0,1 0 0,0 0 0,0 0 0,0 0 0,-1 0 0,1 0 0,0 0 0,0 0 0,0 0 1,0 0-1,-1 0 0,1 0 0,0 0 0,0 0 0,0 0 0,-1 0 0,1 0 0,0-1 0,0 1 0,0 0 0,0 0 0,-1 0 0,1 0 0,0 0 0,0 0 0,0-1 0,0 1 0,0 0 0,0 0 1,-1 0-1,1 0 0,0 0 0,0-1 0,0 1 0,0-1 10,0 0 0,0 0 0,0-1 1,0 1-1,0 0 0,-1 0 0,1 0 1,0 0-1,-1 0 0,1 0 0,0 0 1,-1 0-1,1 0 0,-1 0 0,0 0 1,1 0-1,-1 0 0,0 1 0,0-1 1,1 0-1,-1 0 0,0 1 0,0-1 1,0 0-1,0 1 0,0-1 0,0 1 0,0-1 1,0 1-1,-1-1 0,1 1-7,-1 0 0,1 1-1,0-1 1,0 0 0,0 1-1,0-1 1,0 0 0,0 1 0,0-1-1,0 1 1,0 0 0,0-1-1,0 1 1,0 0 0,0 0 0,0-1-1,0 1 1,1 0 0,-1 0 0,0 0-1,1 0 1,-1 0 0,1 0-1,-1 0 1,1 0 0,-1 0 0,1 0-1,-1 3 1,1-4-4,-8 34-111,8-34 105,0 1 0,0-1 0,0 1 0,0-1 0,0 1 0,0-1 0,-1 1 1,2-1-1,-1 1 0,0-1 0,0 1 0,0-1 0,0 1 0,0-1 0,0 1 0,0-1 0,1 0 0,-1 1 0,0-1 0,0 1 0,1-1 0,-1 1 1,0-1-1,1 0 0,-1 1 0,0-1 0,1 0 0,-1 1 0,1-1 0,-1 0 0,0 1 0,1-1 0,-1 0 0,1 0 0,-1 0 0,1 1 0,-1-1 0,1 0 1,-1 0-1,1 0 0,-1 0 0,1 0 0,-1 0 0,1 0 0,-1 0 0,1 0 0,-1 0 0,1 0 0,-1 0 0,1 0 0,-1-1 0,1 1 0,-1 0 1,1 0-1,-1 0 0,1-1 0,-1 1 0,1-1 0,1 0-12,0 0-1,0-1 1,-1 1 0,1-1-1,0 1 1,0-1 0,-1 0 0,2-2-1,3-5-443,-6 9 449,0 0-1,0 0 0,0 0 1,0 0-1,-1 0 0,1 0 0,0 0 1,0 0-1,0 0 0,0 0 1,0 0-1,0 0 0,0 0 1,0 0-1,0 0 0,0 0 1,0 0-1,0 0 0,0 0 1,0 0-1,0 0 0,0 0 1,0 0-1,0 0 0,0 0 0,0 0 1,0 0-1,0 0 0,0 0 1,0 0-1,0 0 0,0-1 1,0 1-1,0 0 0,0 0 1,0 0-1,0 0 0,0 0 1,0 0-1,0 0 0,0 0 0,0 0 1,0 0-1,0 0 0,0 0 1,0 0-1,0 0 0,0 0 1,0 0-1,-12 8-219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18524,'-8'12'6134,"-14"20"-6404,21-30 232,0 0 1,0 0 0,0 0-1,0 0 1,0 0 0,0 0-1,0 0 1,1 0 0,-1 0-1,1 0 1,0 1 0,-1-1-1,1 2 1,0-3 28,1-1 0,-1 0 0,0 1-1,0-1 1,0 0 0,0 0 0,0 1 0,0-1-1,1 0 1,-1 0 0,0 1 0,0-1 0,0 0-1,1 0 1,-1 1 0,0-1 0,0 0 0,1 0-1,-1 0 1,0 0 0,1 1 0,-1-1 0,0 0-1,0 0 1,1 0 0,-1 0 0,0 0 0,1 0-1,-1 0 1,0 0 0,1 0 0,-1 0 0,15-4-198,11-10-319,16-20 542,-27 25-72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24 18500,'0'4'2024,"-13"15"-1215,0 8-369,-2 9 2040,-2 5-1736,3 5-312,2 3-128,4 0-456,2-4-256,5-6-496,-1-5-208,1-9-72,-2-5-1761,-3-7 2121,-2-3-416,-7-4-65</inkml:trace>
  <inkml:trace contextRef="#ctx0" brushRef="#br0" timeOffset="1">1 184 17204,'4'-13'480,"1"1"1,0-1 0,1 1-1,1 0 1,0 1 0,0 0-1,1 0 1,1 0 0,0 1-1,15-14 1,-18 19-298,0 1-1,1-1 1,-1 1 0,1 0 0,0 0 0,0 1 0,1 0-1,-1 1 1,0-1 0,1 1 0,0 1 0,-1-1-1,1 1 1,0 1 0,0-1 0,0 1 0,0 1-1,-1-1 1,13 4 0,-17-4-160,1 1 0,0 0 1,0 0-1,0 0 0,-1 1 0,1-1 0,-1 1 1,1 0-1,-1 0 0,0 0 0,0 1 0,0-1 1,0 1-1,0 0 0,0-1 0,-1 1 0,1 0 1,-1 1-1,0-1 0,2 5 0,-2-4-12,-1 1-1,0-1 0,0 1 1,0-1-1,0 1 0,-1-1 1,0 1-1,0 0 0,0-1 0,-1 1 1,0-1-1,1 1 0,-2-1 1,1 1-1,0-1 0,-5 9 1,-1 2 41,-1-1 1,-1 1-1,0-2 1,-16 19-1,-50 48 232,54-59-207,-10 7 27,23-21-76,0-1 0,1 1-1,0 1 1,0 0 0,0 0 0,-6 10-1,13-18-30,0 1-1,-1-1 1,1 1 0,0 0-1,0-1 1,-1 1-1,1-1 1,0 1 0,0 0-1,0-1 1,0 1-1,0 0 1,0-1 0,0 1-1,0-1 1,0 1-1,0 0 1,0-1-1,0 1 1,1 0 0,-1-1-1,0 1 1,0-1-1,1 1 1,-1-1 0,0 1-1,1 0 1,-1-1-1,0 1 1,1-1 0,-1 0-1,1 1 1,-1-1-1,1 1 1,-1-1-1,1 0 1,-1 1 0,1-1-1,0 0 1,-1 1-1,1-1 1,-1 0 0,1 0-1,1 0 1,29 5-793,-16-6 427,-1-1-1,0 0 1,0-1 0,26-8 0,1-3-122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39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17436,'0'0'1481,"4"-9"-352,89-138 2063,-92 146-3166,-1 0 0,1 0 0,0 0-1,-1 0 1,1 1 0,0-1 0,0 0-1,-1 0 1,1 0 0,0 1 0,0-1 0,0 0-1,0 1 1,1-1 0,-1 1-14,-1 0 1,0 0-1,1 0 0,-1 0 1,0 1-1,0-1 1,0 0-1,1 0 0,-1 0 1,0 1-1,0-1 0,1 0 1,-1 0-1,0 1 0,0-1 1,0 0-1,0 0 1,0 1-1,1-1 0,-1 0 1,0 1-1,0-1 0,0 0 1,0 0-1,0 1 1,0-1-1,0 0 0,0 1 1,0-1-1,0 0 0,0 1 1,-5 39 496,4-33-498,-2 14-11,-4 21-941,-1 62-1,9-96 1346,-1-8-406,0 0 1,0 0 0,0 0-1,0 0 1,0 0-1,0 0 1,0 0 0,0 0-1,0 0 1,0 0 0,1 1-1,-1-1 1,0 0-1,0 0 1,0 0 0,0 0-1,0 0 1,0 0-1,0 0 1,0 0 0,0 0-1,0 0 1,1 0-1,-1 0 1,0 0 0,0 0-1,0 0 1,0 0-1,0 0 1,0 0 0,0 0-1,0 0 1,0 0 0,1 0-1,-1 0 1,0 0-1,0 0 1,0 0 0,0 0-1,0 0 1,0 0-1,0 0 1,0-1 0,0 1-1,0 0 1,0 0-1,1 0 1,-1 0 0,0 0-1,0 0 1,0 0-1,0 0 1,0 0 0,0 0-1,0 0 1,0-1 0,0 1-1,0 0 1,0 0-1,0 0 1,0 0 0,0 0-1,3-6-111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 19820,'-1'2'133,"1"0"0,1 1-1,-1-1 1,0 1 0,0-1 0,1 0-1,0 1 1,-1-1 0,1 0-1,0 1 1,0-1 0,0 0 0,0 0-1,1 0 1,-1 0 0,1 0-1,-1 0 1,1 0 0,-1 0 0,1-1-1,0 1 1,0-1 0,0 1-1,0-1 1,0 0 0,0 0 0,0 0-1,1 0 1,-1 0 0,0 0 0,5 0-1,-5 0-64,-1-1 0,1 1 0,0-1-1,-1 0 1,1 1 0,0-1 0,-1 0-1,1 0 1,0 0 0,-1 0 0,1-1 0,0 1-1,-1 0 1,1-1 0,-1 1 0,1-1-1,-1 0 1,1 1 0,-1-1 0,1 0 0,-1 0-1,1 0 1,-1 0 0,0 0 0,0 0-1,1 0 1,-1-1 0,0 1 0,0 0 0,0-1-1,-1 1 1,1 0 0,0-1 0,0 1-1,-1-1 1,1 0 0,-1 1 0,1-1 0,-1 1-1,0-1 1,1 0 0,-1 1 0,0-1-1,0 0 1,0 1 0,-1-1 0,1-2 0,0 4-39,0-1 1,0 0 0,0 0-1,0 0 1,0 0 0,-1 0-1,1 1 1,0-1 0,0 0-1,0 0 1,-1 0 0,1 0 0,-1 1-1,1-1 1,-1 0 0,1 1-1,-1-1 1,1 0 0,-1 1-1,1-1 1,-1 0 0,0 1-1,1-1 1,-1 1 0,0-1 0,-1 0-1,0 1-14,1 0 0,-1-1-1,1 1 1,-1 0 0,0 0-1,1 0 1,-1 1 0,1-1 0,-1 0-1,0 1 1,1-1 0,-1 1-1,-1 0 1,-5 3-27,1 0 1,-1 0-1,1 1 1,-8 5-1,-1 3-2,1 1 1,-24 26-1,34-34-88,1 0 1,-1 0-1,1 0 0,0 1 1,1-1-1,-1 1 1,1 0-1,1 0 0,-1 0 1,-2 14-1,5-20 46,0-1-1,0 1 0,0 0 1,0 0-1,0 0 1,0 0-1,0-1 1,0 1-1,0 0 0,0 0 1,0 0-1,0-1 1,1 1-1,-1 0 1,0 0-1,1-1 0,-1 1 1,0 0-1,1 0 1,-1-1-1,1 1 1,-1 0-1,1-1 0,-1 1 1,1-1-1,0 1 1,-1-1-1,1 1 1,0-1-1,-1 1 0,1-1 1,0 0-1,0 1 1,-1-1-1,1 0 1,0 0-1,0 1 0,0-1 1,1 0-1,2 0-76,0 0 0,-1 0 0,1-1-1,0 1 1,0-1 0,0 0 0,5-2-1,20-8-675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140 254 18052,'-41'42'2689,"21"-22"-1607,-21 27 0,36-41-1043,1 0-1,0 1 0,0 0 0,0 0 0,1 0 0,0 1 1,0-1-1,-3 15 0,6-21-39,0 0 1,-1-1 0,1 1-1,0 0 1,0-1-1,0 1 1,0 0-1,0 0 1,0-1-1,0 1 1,0 0-1,0-1 1,0 1-1,0 0 1,0-1-1,1 1 1,-1 0-1,0 0 1,1-1-1,-1 1 1,0-1-1,1 1 1,-1 0 0,1-1-1,-1 1 1,0-1-1,1 1 1,0-1-1,-1 1 1,1-1-1,-1 1 1,1-1-1,-1 0 1,1 1-1,0-1 1,-1 0-1,1 0 1,0 1-1,-1-1 1,1 0-1,0 0 1,0 0-1,-1 0 1,1 0 0,0 0-1,-1 0 1,1 0-1,0 0 1,0 0-1,-1 0 1,1-1-1,0 1 1,-1 0-1,1 0 1,1-1-1,3-1 13,1 0-1,0 0 0,-1 0 1,1-1-1,6-4 0,17-14 143,37-35 0,-19 15-27,-47 41-127,0-1 0,0 1 1,0 0-1,0 0 0,0 0 0,0 0 0,0 0 0,0-1 1,0 1-1,0 0 0,0 0 0,0 0 0,1 0 1,-1 0-1,0 0 0,0 0 0,0 0 0,0-1 0,0 1 1,0 0-1,0 0 0,0 0 0,0 0 0,1 0 1,-1 0-1,0 0 0,0 0 0,0 0 0,0 0 0,0 0 1,0 0-1,1 0 0,-1 0 0,0 0 0,0 0 0,0 0 1,0 0-1,0 0 0,0 0 0,1 0 0,-1 0 1,0 0-1,0 0 0,0 0 0,0 0 0,0 0 0,0 0 1,1 0-1,-1 0 0,0 0 0,0 0 0,0 0 0,0 0 1,0 1-1,0-1 0,0 0 0,0 0 0,1 0 1,-1 0-1,0 0 0,0 0 0,0 0 0,0 1 0,0-1 1,0 0-1,0 0 0,0 0 0,0 0 0,-4 15 13,-17 30-42,16-35-12,-2 5-59,3-10-106,1 1 1,1-1-1,-1 1 1,1 0-1,0 0 1,0 0-1,1 0 0,-2 12 1,6-14-127,3-7-118</inkml:trace>
  <inkml:trace contextRef="#ctx0" brushRef="#br0" timeOffset="1">481 0 20572,'-31'65'5457,"-16"62"-5582,32-85 431,-68 219-2570,80-251-412,5-12 1738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19012,'-10'28'4168,"-17"32"-3715,19-41-177,-29 64 45,5 1-1,-27 109 1,57-187-313,1 0-186,-1-1-1,1 1 0,0 0 0,1 0 0,-1 0 1,1-1-1,1 9 0,-1-14 168,0 0 0,0 0-1,0 1 1,0-1 0,0 0 0,0 0 0,0 0-1,0 0 1,0 1 0,0-1 0,0 0-1,0 0 1,1 0 0,-1 0 0,0 0 0,0 1-1,0-1 1,0 0 0,0 0 0,0 0 0,1 0-1,-1 0 1,0 0 0,0 0 0,0 0-1,0 0 1,1 0 0,-1 1 0,0-1 0,0 0-1,0 0 1,0 0 0,1 0 0,-1 0 0,0 0-1,0 0 1,0 0 0,1 0 0,-1-1 0,0 1-1,0 0 1,0 0 0,0 0 0,1 0-1,-1 0 1,0 0 0,0 0 0,0 0 0,10-4-396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18316,'-44'52'4322,"6"9"-3313,31-47-982,1 0 0,0 0 0,1 0 0,0 1 0,1-1 1,1 1-1,-2 18 0,5-32-10,0 0 0,0 0 1,0 0-1,0-1 1,0 1-1,0 0 0,0 0 1,0 0-1,0 0 0,0 0 1,0 0-1,1 0 0,-1 0 1,0 0-1,1 0 0,-1-1 1,1 1-1,-1 0 0,1 0 1,0 0-1,-1 0 2,1-1 1,0 0-1,-1 0 0,1 0 0,-1 1 1,1-1-1,0 0 0,-1 0 0,1 0 1,0 0-1,-1 0 0,1 0 0,-1 0 1,1 0-1,0-1 0,-1 1 0,1 0 1,-1 0-1,1 0 0,0-1 0,-1 1 1,1-1-1,4-1 84,0-2 0,-1 1-1,1 0 1,-1-1 0,6-6 0,1-2 130,-1-1 1,0-1-1,-1 0 0,14-29 1,-19 35-171,0-1 0,0-1 0,-1 1 0,-1 0 0,1-1 0,-1 1 0,-1-1 0,0 0-1,0-17 1,-1 26-69,0 0-1,-1-1 1,1 1-1,0 0 0,0 0 1,-1-1-1,1 1 1,0 0-1,-1 0 0,1 0 1,-1 0-1,0-1 0,1 1 1,-1 0-1,0 0 1,0 0-1,1 0 0,-3-1 1,2 1-12,0 1 1,0 0-1,0-1 0,1 1 1,-1 0-1,0 0 1,0 0-1,0 0 1,0 0-1,0 0 1,0 0-1,0 0 0,0 0 1,0 0-1,0 0 1,1 0-1,-1 1 1,0-1-1,-2 1 1,0 1-92,-1 0 0,1 0 0,-1 0 0,1 1 0,0-1 0,0 1 0,0 0 0,0 0 0,0 0 0,-2 5 0,3-5-151,0 0-1,0 0 1,0 0-1,0 1 0,1-1 1,0 0-1,-1 1 1,1 0-1,1-1 0,-1 1 1,0 5-1,1-9 242,0 1-1,0-1 1,0 0-1,0 0 1,0 0-1,0 1 1,1-1 0,-1 0-1,0 0 1,0 0-1,0 1 1,0-1-1,0 0 1,0 0 0,1 0-1,-1 0 1,0 1-1,0-1 1,0 0-1,0 0 1,1 0-1,-1 0 1,0 0 0,0 0-1,0 0 1,1 0-1,-1 0 1,0 1-1,0-1 1,1 0-1,-1 0 1,0 0 0,0 0-1,0 0 1,1 0-1,-1 0 1,0-1-1,0 1 1,1 0 0,-1 0-1,0 0 1,0 0-1,0 0 1,1 0-1,-1 0 1,0 0-1,0 0 1,0-1 0,0 1-1,1 0 1,-1 0-1,0 0 1,0 0-1,0-1 1,0 1 0,0 0-1,1 0 1,-1-1-1,9-11-687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16940,'-4'12'1239,"1"0"0,-2 0 1,-6 13-1,5-13-774,-28 67 1018,-55 133 1012,66-151-2089,-21 97 0,44-157-408,-1 0-1,1 0 0,0-1 1,0 1-1,-1 0 0,1 0 1,0 0-1,0 0 0,0 0 1,0 0-1,0 0 0,0 0 1,1-1-1,-1 1 0,0 0 1,0 0-1,1 0 0,-1 1 0,1-2 0,-1 0-1,0 0 0,1 0 0,-1 0 0,1 0 0,-1 0 0,1 0 1,-1 0-1,0 0 0,1 0 0,-1 0 0,1 0 0,-1 0 0,0-1 0,1 1 1,-1 0-1,0 0 0,1 0 0,-1 0 0,0-1 0,1 1 0,-1 0 1,0 0-1,1-1 0,-1 1 0,1-1 0,24-26-177,53-83-286,23-28 113,-99 136 350,-1 0 1,1 0 0,0 0-1,0 1 1,-1-1-1,1 0 1,1 1-1,-1-1 1,0 1-1,3-1 1,-5 2 3,0 0-1,1 0 1,-1-1 0,0 1-1,0 0 1,1 0-1,-1 0 1,0 0 0,0 0-1,1 0 1,-1 0 0,0 1-1,1-1 1,-1 0 0,0 0-1,0 0 1,1 0 0,-1 0-1,0 0 1,0 0-1,1 1 1,-1-1 0,0 0-1,0 0 1,0 0 0,1 0-1,-1 1 1,0-1 0,0 0-1,0 0 1,1 1-1,0 16-6,-5 8-5,-2 1 0,-1-1 1,-10 27-1,5-17 35,-1-3 25,10-25-151,0 0 0,0 0 0,0 0-1,1 0 1,1 0 0,-2 12 0,3-19 97,0 0 0,0 0 0,0 0 0,0-1 0,0 1 0,0 0-1,0 0 1,0 0 0,0 0 0,1 0 0,-1-1 0,0 1 0,0 0 0,0 0 0,0 0 0,0 0 0,0 0 0,1 0-1,-1 0 1,0 0 0,0 0 0,0 0 0,0 0 0,1-1 0,-1 1 0,0 0 0,0 0 0,0 0 0,1 0 0,-1 0-1,0 0 1,0 0 0,0 0 0,0 1 0,1-1 0,-1 0 0,0 0 0,0 0 0,0 0 0,0 0 0,1 0 0,-1 0-1,0 0 1,0 0 0,0 0 0,0 1 0,0-1 0,0 0 0,1 0 0,-1 0 0,0 0 0,0 0 0,0 1 0,0-1-1,0 0 1,0 0 0,0 0 0,0 0 0,0 1 0,0-1 0,0 0 0,0 0 0,0 0 0,0 0 0,0 1 0,0-1-1,0 0 1,0 0 0,0 1 0,9-11 101,3-10-309,3-6-76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16155,'3'-1'3595,"-3"7"-1325,-5 16-517,-9 29-1085,1-14-227,2-6-135,1 0 0,-5 36 0,14-66-297,1 0 0,0 0 1,0 0-1,0-1 0,0 1 0,0 0 0,0 0 0,0 0 0,0 0 1,0 0-1,0 0 0,0 0 0,1-1 0,-1 1 0,0 0 1,1 0-1,-1 0 0,0-1 0,1 2 0,0-2-5,-1 1 1,1-1-1,-1 0 0,1 0 1,-1 1-1,1-1 0,-1 0 1,1 0-1,-1 0 0,1 0 0,0 0 1,-1 0-1,1 0 0,-1 0 1,1 0-1,-1 0 0,1 0 1,-1 0-1,1 0 0,-1 0 0,1-1 1,0 1-1,4-2 7,-1 0 1,0-1-1,0 1 1,0-1-1,6-6 1,88-90 16,12-12-329,-109 110 289,0 0 0,0 0 0,0 0 0,0 1 0,0-1 0,0 0 0,0 1 0,0-1 0,1 0 0,-1 1 0,0-1 0,0 1 0,1 0 0,-1-1 0,3 1 0,-4 0 6,0 0 0,1 0 0,-1 1 0,1-1 0,-1 0 0,0 0 0,1 1 0,-1-1 0,0 0 0,1 1 0,-1-1 0,0 0 0,0 1 0,1-1 0,-1 1 0,0-1 0,0 0 0,0 1 0,1-1 0,-1 1 0,0-1 0,0 1 0,0-1 0,0 0 0,0 1 0,0-1 0,0 1 0,0-1 0,0 1 0,-1 6-15,1 0 0,-2-1 0,1 1 0,-4 11 0,-16 39 189,-13 46 833,34-84-837,3-19 199,1-9-216,1-10-145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 19484,'13'-9'1977,"-6"8"-1329,-7 12-296,-7 5 1880,1 10-1672,2 7-408,1 1-240,2 4-832,-2 0 1008,-1 0-224,-1-3-112,-2-5-104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6:0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20028,'6'0'2209,"-5"0"-1713,6-10-1032,-3-1 2584,11-8-1584,-1-7-104,-1-5-408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17988,'1'-8'1840,"0"8"-1184,2 1-256,-3 16 1129,-3 12-561,2 11-432,0 5-144,1 12-304,1 3-264,2-4-696,0-3-272,-2-14 904,-1-9-208,-3-20-161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20220,'2'-5'172,"1"0"-1,-1 1 1,1-1 0,0 1-1,0-1 1,0 1-1,0 0 1,1 1-1,-1-1 1,1 0-1,0 1 1,1 0-1,-1 0 1,0 0 0,1 1-1,-1-1 1,1 1-1,6-2 1,10-4 124,0 2 0,40-9 0,-60 15-294,27-5 147,56-4 1,-77 9-151,0 0 0,-1 0 0,1 0 0,0 1 0,-1 0 0,1 0 0,0 1 0,-1 0 0,0 0 0,1 1 0,-1-1 0,0 1 0,0 1 1,8 5-1,-12-7-4,-1-1 1,1 1 0,0 0-1,-1 0 1,1-1-1,-1 1 1,1 0 0,-1 1-1,0-1 1,0 0 0,0 0-1,0 0 1,-1 1 0,1-1-1,0 0 1,-1 1 0,0-1-1,0 0 1,1 4 0,-2-2-3,0 1 0,1-1 0,-1 0 0,-1 1 1,1-1-1,-1 0 0,0 0 0,1 0 1,-6 7-1,-3 2 22,0 0 1,-1 0-1,0-1 1,-21 16-1,30-27-33,1 0 1,-1 1-1,0-1 0,1 1 0,-1-1 1,1 1-1,0-1 0,0 1 0,-1 0 0,1 0 1,-1 2-1,2-3-4,0 0 0,0 1 0,0-1 1,0 0-1,1 0 0,-1 0 0,0 0 0,1 0 0,-1 0 1,0 0-1,1 0 0,-1 0 0,1 0 0,0 0 1,-1 0-1,1 0 0,0 0 0,0-1 0,-1 1 0,1 0 1,1 0-1,8 9-50,-1 0-1,0 1 1,-1 0 0,0 0 0,-1 1 0,0 0-1,-1 0 1,-1 0 0,7 20 0,-9-22 72,-1 1 1,0-1-1,0 1 1,-1-1 0,-1 1-1,0-1 1,0 1-1,-1-1 1,0 1-1,-1-1 1,0 0-1,-7 19 1,3-15 93,0 1 0,-1-1 0,0-1 1,-1 1-1,-1-1 0,-17 20 0,22-28-7,-1 0 1,0 0-1,0-1 1,0 0-1,0 0 0,0 0 1,-1-1-1,0 0 0,0 0 1,0 0-1,0-1 0,0 0 1,0 0-1,-1 0 1,1-1-1,-1 0 0,1 0 1,-11-1-1,14 0-154,0-1 1,-1 1-1,1-1 1,0 0-1,0 0 0,0 0 1,0-1-1,0 1 1,0-1-1,0 1 0,1-1 1,-1 0-1,0 0 0,1-1 1,-1 1-1,1 0 1,0-1-1,0 1 0,0-1 1,0 0-1,1 0 0,-1 1 1,0-1-1,1 0 1,0 0-1,0-1 0,0 1 1,0 0-1,1 0 0,-1 0 1,1-1-1,0 1 1,0 0-1,0-1 0,0 1 1,0 0-1,1 0 1,-1-1-1,1 1 0,0 0 1,0 0-1,0 0 0,1 0 1,3-6-1,8-9-604,6 0-184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5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135 125 11211,'0'0'2722,"-61"-10"-672,31-16-448,5-1-65,14 14-448,6 3-897,3 3-224,2 4-96,13 1-609,17 2-1088,9-2-257,2-5-2627,-6-11-3138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39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1 19004,'-9'20'1440,"-2"4"-1160,-2 5-128,-3 7 561,-2 4-313,0 3-240,-2-2-72,5-5-64,0-6-144,4-10-368,-1-5-297,4-14 649,1-5-112,1-8-136</inkml:trace>
  <inkml:trace contextRef="#ctx0" brushRef="#br0" timeOffset="1">0 121 15707,'23'15'1945,"-1"-1"-1249,6-3-280,-1 2 936,5 0-600,-3 1-503,-5-1 7,-1 2-64,-6-1-248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17668,'-7'8'274,"0"2"0,1-1 1,0 1-1,1-1 1,0 2-1,0-1 0,1 0 1,1 1-1,0 0 0,0 0 1,1 0-1,0 0 0,1 0 1,0 0-1,1 1 0,0-1 1,3 14-1,-3-23-253,0 1 1,0-1-1,1 1 0,0-1 0,-1 0 0,1 1 1,0-1-1,0 0 0,0 0 0,1 0 0,-1 1 1,0-1-1,1 0 0,0-1 0,-1 1 0,1 0 1,0 0-1,0-1 0,0 1 0,0-1 1,0 1-1,0-1 0,5 2 0,-4-3 13,0 1 1,0-1-1,0 0 0,0 0 0,0 0 1,0 0-1,0 0 0,0-1 0,-1 1 0,1-1 1,0 0-1,0 0 0,0 0 0,0 0 1,-1-1-1,1 1 0,0-1 0,-1 0 1,4-2-1,3-4 116,-1 0 0,1 0 0,-1-1 0,0 0-1,-1 0 1,12-21 0,-4 2 298,15-40 1,-33 114-615,1-31 112,-3 60-152,5-68 123,1-1-1,-1 1 0,1-1 1,0 1-1,0-1 1,1 1-1,0-1 0,5 12 1,-6-16 12,0-1-1,0 1 1,1 0 0,-1 0-1,0 0 1,1-1-1,-1 1 1,1-1 0,0 1-1,0-1 1,0 0 0,-1 0-1,1 0 1,0 0 0,0 0-1,0 0 1,1 0 0,-1-1-1,0 1 1,0-1 0,0 1-1,0-1 1,1 0 0,2 0-1,2-1-44,0 1 0,1-2 0,-1 1 0,0-1 0,0 0-1,8-4 1,27-12-530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183 200 15059,'0'-1'139,"-1"0"0,0 0 0,0 0 0,0 0 0,0 0 0,1 1 0,-1-1-1,0 0 1,0 1 0,0-1 0,-1 0 0,1 1 0,0-1 0,0 1 0,0 0 0,0-1 0,0 1 0,-1 0-1,1 0 1,0 0 0,0 0 0,0 0 0,-1 0 0,0 0 0,-1 1 23,0 0 1,1 0 0,-1 0-1,0 0 1,1 0-1,-1 1 1,1-1-1,0 1 1,-1 0-1,-1 2 1,-6 6 118,0 0 0,0 1 0,-8 15 0,14-22-182,-5 9-26,0-1 0,0 2 0,2-1 0,-1 1 0,2 0 0,0 1 0,0-1 0,2 1 0,-5 20 0,9-32-53,0-1 1,-1 0-1,1 1 0,0-1 1,1 1-1,-1-1 1,0 1-1,1-1 0,-1 0 1,1 1-1,0-1 1,1 4-1,-1-5-6,0 0 0,-1 0 0,1 0 1,0 0-1,0 0 0,0-1 0,0 1 0,0 0 0,0-1 1,0 1-1,0 0 0,0-1 0,0 0 0,0 1 1,0-1-1,1 1 0,-1-1 0,0 0 0,0 0 0,0 0 1,0 0-1,1 0 0,-1 0 0,0 0 0,0 0 0,0 0 1,1-1-1,1 1 0,4-3 24,0 1-1,-1-1 1,1 0 0,0 0-1,-1-1 1,1 0 0,-1 0 0,0-1-1,-1 0 1,10-9 0,2-4 138,28-39 1,-27 30-41,0 0 0,-2-1 1,-2-1-1,0 0 0,-2-1 0,-1-1 0,-2 1 0,10-52 1,-19 80-123,1-1 1,-1 0 0,0 1 0,0-1-1,0 1 1,-1-1 0,1 0 0,-2-4-1,2 7-12,0 0 0,0 0-1,0-1 1,0 1-1,0 0 1,-1-1-1,1 1 1,0 0-1,0 0 1,0 0 0,0-1-1,-1 1 1,1 0-1,0 0 1,0 0-1,-1-1 1,1 1-1,0 0 1,0 0 0,-1 0-1,1 0 1,0 0-1,0 0 1,-1 0-1,1-1 1,0 1-1,-1 0 1,-10 8 3,4 2-8,0 0 0,1 0 0,0 0 0,1 1 0,0 0-1,-4 14 1,-1 4-41,-5 37-1,12-53-149,1 0-1,1-1 1,0 1 0,0 0-1,4 26 1,-3-37 117,0 1-1,1-1 1,-1 0 0,1 1 0,-1-1-1,1 0 1,0 1 0,0-1 0,0 0 0,0 0-1,0 0 1,1 0 0,-1 0 0,1 0-1,-1 0 1,1 0 0,-1-1 0,1 1 0,0-1-1,0 1 1,0-1 0,0 1 0,0-1-1,0 0 1,1 0 0,-1 0 0,0 0 0,0-1-1,1 1 1,-1-1 0,1 1 0,-1-1-1,0 0 1,1 0 0,-1 0 0,1 0 0,-1 0-1,4-1 1,18-5-690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73 19020,'-1'-2'111,"0"1"0,0 0 0,0 0 0,0 0 0,0 0 0,0 0 0,0 0-1,0 0 1,0 1 0,0-1 0,-1 0 0,1 1 0,0-1 0,-1 1 0,1-1 0,0 1 0,-1-1 0,1 1 0,0 0 0,-1 0 0,1 0-1,-1 0 1,1 0 0,-1 0 0,1 0 0,0 0 0,-1 0 0,1 1 0,0-1 0,-1 1 0,1-1 0,0 1 0,-1-1 0,-1 2 0,-2 0 59,0 1 0,0-1 0,1 1 0,-1 0 0,1 0 0,-1 1 0,-6 6 0,10-9-197,1-1 1,-1 1-1,0 0 1,0 0-1,1 0 1,-1-1 0,0 1-1,1 0 1,-1 0-1,1 0 1,0 0 0,-1 0-1,1 0 1,0 0-1,-1 0 1,1 1-1,0-1 1,0 0 0,0 0-1,0 0 1,0 0-1,0 0 1,0 0 0,0 0-1,1 0 1,-1 0-1,1 2 1,1 0-86,0-1 1,0 1-1,0-1 1,1 1-1,-1-1 1,1 0-1,4 3 1,13 12-75,-6 0 157,-1-1 0,-1 2-1,0 0 1,-1 0 0,-1 1 0,10 26 0,-14-30 23,-1 1 0,0-1 0,-1 1-1,-1 0 1,-1 1 0,0-1 0,-1 0 0,-2 31 0,0-39 40,-1 0 0,0 0 0,0 0 1,-1 0-1,0 0 0,0-1 0,-1 1 0,0-1 0,0 0 0,-1 0 0,-8 9 1,10-12 3,0-1 1,0 1-1,-1-1 1,1 0 0,-1 0-1,0 0 1,0-1-1,0 1 1,0-1 0,-1 0-1,1 0 1,0 0 0,-1-1-1,1 0 1,-1 0-1,0 0 1,1 0 0,-1-1-1,0 1 1,0-1-1,-6-1 1,9 1-30,0-1 0,0 1 0,-1-1 0,1 1 1,0-1-1,0 0 0,0 0 0,0 0 0,0 0 0,0 0 0,0-1 0,0 1 0,1 0 1,-1-1-1,0 0 0,1 1 0,-1-1 0,-2-3 0,3 1-19,-1 1 0,1 0 0,0-1 0,0 1-1,0-1 1,0 1 0,0-1 0,1 1 0,0-1 0,0-7 0,1 0-53,0 0 1,1-1 0,1 1-1,0 0 1,0 0 0,8-17-1,1 7-27,0 0 0,0 1 0,2 0 0,1 2 0,0-1 0,1 2 0,31-27 0,14-4-145,68-40 0,-73 51 129,-53 34 99,48-34-41,-47 33 84,0 0-1,0 1 0,0-2 1,0 1-1,-1 0 0,0-1 1,0 1-1,0-1 0,2-6 1,-5 11-24,1-1 0,-1 1 0,0-1-1,1 1 1,-1-1 0,0 0 0,0 1 0,0-1 0,0 1 0,0-1 0,1 1 0,-1-1 0,0 1 0,0-1 0,0 0 0,-1 1 0,1-1-1,0 1 1,0-1 0,0 1 0,0-1 0,0 1 0,-1-1 0,1 1 0,0-1 0,0 1 0,-1-1 0,1 1 0,0-1 0,-1 1 0,1-1-1,-1 1 1,0-1 0,0 0 10,-1 1 0,1 0 0,-1 0-1,1-1 1,-1 1 0,1 0 0,-1 0-1,1 0 1,-1 0 0,1 0 0,-1 1 0,-1 0-1,-5 1 46,0 0-1,1 1 0,-1 0 1,-8 5-1,8-3-33,0 1 0,0 0 1,0 1-1,1 0 0,0 0 1,-8 11-1,11-13-14,0 0 0,1 1 1,-1-1-1,1 1 0,1 0 1,-1 0-1,1 0 0,0 0 1,0 0-1,-1 12 0,2-16-7,1 1-1,0-1 1,0 0-1,0 0 1,0 1 0,1-1-1,-1 0 1,0 0-1,1 0 1,0 1-1,-1-1 1,1 0-1,0 0 1,0 0-1,0 0 1,1 0-1,-1-1 1,0 1-1,1 0 1,-1 0 0,3 1-1,-1-1 8,0 0 0,0 0-1,0 0 1,1-1 0,-1 1 0,1-1-1,-1 0 1,1 0 0,0 0 0,-1-1-1,8 1 1,-2 0-80,1-2 0,-1 1 0,0-1 0,1 0 0,-1-1 0,0 0 1,0-1-1,0 0 0,14-6 0,-17 5-17,0 1 0,0-1-1,-1 0 1,1-1 0,-1 1 0,0-1 0,-1 0 0,1 0 0,-1 0 0,0-1 0,0 0 0,4-9 0,3-10-278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17788,'4'22'468,"-2"0"0,-1 1 0,0-1 0,-2 1 0,-3 25 0,0 8-72,3-48-372,-3 79-202,14 163 0,-10-250 140,1 0-1,-1 0 1,0 0-1,0 1 0,0-1 1,0 0-1,0 0 1,0 0-1,0 0 1,0 0-1,0 1 0,0-1 1,0 0-1,1 0 1,-1 0-1,0 0 0,0 1 1,0-1-1,0 0 1,0 0-1,0 0 1,0 0-1,-1 1 0,1-1 1,0 0-1,0 0 1,0 0-1,0 0 0,0 1 1,0-1-1,0 0 1,0 0-1,0 0 1,0 0-1,0 0 0,-1 0 1,1 1-1,0-1 1,0 0-1,0 0 0,0 0 1,0 0-1,-1 0 1,1 0-1,0 0 1,0 0-1,0 0 0,0 0 1,0 0-1,-1 1 1,1-1-1,0 0 0,0 0 1,0 0-1,0 0 1,-1 0-1,1 0 0,0 0 1,0-1-1,-1 1 1,-12-11-1217,-19-30 309,27 34 702,-18-23 24,3 6 1210,2-1 1,-19-32-1,36 55-864,1 1-1,-1 0 0,0-1 0,0 1 1,1 0-1,-1-1 0,0 1 0,1-1 1,0 0-1,-1 1 0,1-1 1,0 1-1,0-1 0,0 1 0,0-1 1,0 0-1,0 1 0,0-1 1,0 1-1,1-1 0,-1 1 0,1-1 1,-1 1-1,1-1 0,1-2 0,0 2-16,0 1 0,0 0 0,0-1 0,0 1 0,0 0 1,0 0-1,0 0 0,1 0 0,-1 1 0,0-1 0,1 1 0,-1-1 0,0 1 0,1 0 0,-1 0 0,4 0 0,167-4-569,-119 0 241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21020,'0'1'98,"1"0"0,-1 0 0,1 0 0,-1 0-1,1 0 1,-1 0 0,0 0 0,0 0-1,1 0 1,-1 0 0,0 0 0,0 0 0,0 0-1,0 0 1,0 1 0,0-1 0,-1 0-1,1 0 1,0 0 0,-1 2 0,0 4 150,-2 28 92,2 1-1,1-1 0,2 1 0,7 39 1,-8-69-297,1 0 1,-1-1-1,1 1 0,4 7 1,-5-11-24,-1-1-1,1 0 1,0 0 0,-1-1-1,1 1 1,0 0 0,-1 0-1,1 0 1,0 0 0,0 0-1,0-1 1,0 1 0,1 0-1,-1-1-1,-1 0 1,1 1-1,-1-1 0,1 0 0,0 0 1,-1 0-1,1 0 0,-1 0 0,1 0 0,-1-1 1,1 1-1,0 0 0,-1 0 0,1 0 1,-1 0-1,1-1 0,-1 1 0,1 0 0,-1-1 1,1 1-1,-1 0 0,1-1 0,-1 1 1,0 0-1,1-1 0,-1 1 0,1-2 1,4-4 112,0-1 1,-1 0 0,0 0 0,0 0 0,-1-1 0,0 1 0,0-1 0,3-14-1,8-68 525,-12 77-625,0-12-70,2-12-994,6 46 270,0-1 0,14 9 1,-18-14 723,0-1 0,-1-1 0,1 1 0,0-1 0,0 0 0,0 0 0,0 0 0,0-1 0,0 0 0,0 0 0,8-2 0,-11 2 72,1-1 1,-1 0 0,1 1-1,-1-1 1,1-1-1,-1 1 1,0 0 0,1-1-1,-1 0 1,0 0-1,0 0 1,0 0 0,0 0-1,-1-1 1,1 1-1,0-1 1,-1 1-1,0-1 1,4-6 0,-6 9-16,1-1 1,-1 1 0,0-1 0,0 0 0,1 1-1,-1-1 1,0 1 0,0-1 0,1 0-1,-1 1 1,0-1 0,0 0 0,0 1 0,0-1-1,0 0 1,0 1 0,0-1 0,-1-1-1,-7 1 280,6 1-275,-1 1-1,1 0 0,0 0 0,0 0 0,-1 0 0,1 1 0,0-1 1,0 1-1,-2 1 0,-4 7-38,-1-1 1,1 1 0,1 1-1,0-1 1,1 1 0,0 1-1,0-1 1,1 1 0,1 0-1,0 0 1,-4 24 0,7-35-14,1 0-1,0-1 1,0 1 0,0 0 0,0 0 0,0 0-1,0 0 1,0 0 0,0 0 0,0 0 0,0 0 0,0 0-1,0-1 1,1 1 0,-1 0 0,0 0 0,1 0-1,-1 0 1,1-1 0,-1 1 0,1 0 0,-1 0 0,1-1-1,0 1 1,-1 0 0,1-1 0,0 1 0,-1-1-1,1 1 1,0 0 0,0-1 0,0 0 0,-1 1-1,1-1 1,0 0 0,0 1 0,0-1 0,0 0 0,0 0-1,0 0 1,0 0 0,-1 0 0,3 0 0,3-1-53,0 0 1,1 0-1,-1-1 1,0 0-1,7-3 1,-12 4 76,39-16-363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19588,'-20'1'943,"0"2"0,0 0 0,-39 11 0,48-11-729,1 0 0,1 1 0,-1 1 0,1-1-1,-1 2 1,1-1 0,1 1 0,-1 1 0,-9 9 0,17-16-218,0 1 0,1-1 0,-1 1-1,1 0 1,-1-1 0,1 1 0,-1 0 0,1-1 0,0 1 0,-1 0 0,1-1 0,0 1 0,-1 0-1,1 0 1,0-1 0,0 1 0,0 0 0,0 0 0,0-1 0,0 1 0,0 0 0,0 0 0,0-1 0,0 1-1,0 0 1,0 0 0,0 0 0,1-1 0,-1 1 0,0 0 0,1-1 0,-1 1 0,0 0 0,1-1 0,-1 1-1,1 0 1,-1-1 0,1 1 0,-1-1 0,1 1 0,0-1 0,-1 1 0,1-1 0,-1 1 0,1-1-1,0 0 1,0 1 0,-1-1 0,2 1 0,7 2-72,-1 1 0,1-1 0,14 3 0,-8-2 66,4 3-70,32 16 0,-46-21 54,-1 1 0,1 0 0,0 0 0,-1 0 0,0 0 1,0 1-1,0-1 0,0 1 0,-1 0 0,1 1 0,4 7 0,-7-11 17,-1 1 0,1-1 0,-1 0 0,1 1 0,-1-1 0,0 1 0,1-1 0,-1 1 0,0-1 0,0 1 0,0-1 0,0 1-1,0-1 1,0 0 0,-1 1 0,1-1 0,0 1 0,-1-1 0,1 0 0,-2 3 0,0-2 7,1 1 0,-1-1 1,0 1-1,0-1 0,0 0 0,0 0 0,-1 0 1,1 0-1,-5 2 0,-2 1-38,-1 0 1,0 0-1,0-1 0,-15 3 0,19-5 38,0-1-1,1 0 1,-1 0-1,0 0 0,-10-1 1,14 0 22,0-1 1,0 1 0,1 0-1,-1 0 1,0-1 0,0 0 0,0 1-1,0-1 1,1 0 0,-1 0-1,0 0 1,1 0 0,-1 0-1,0 0 1,1 0 0,-1 0-1,1-1 1,0 1 0,-1-1 0,0-1-1,-2-14 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17228,'-28'40'1701,"-32"61"0,50-82-1478,2 1 1,-1 1 0,2-1-1,1 1 1,-6 32-1,11-47-187,1-1-1,-1 1 1,1 0-1,0-1 1,0 1 0,1 0-1,0-1 1,0 1-1,0-1 1,3 8-1,-3-9-25,1-1 0,0 0 0,0 0 0,0 0 1,0 0-1,0-1 0,1 1 0,-1 0 0,1-1 0,0 0 0,0 1 0,0-1 0,0-1 0,0 1 0,0 0 0,0-1 0,6 3 0,7 0-65,33 7-1,-34-9-139,0 1-1,25 9 1,-29-4-111,-11-8 309,0 0 1,0 1 0,0-1 0,0 0-1,0 0 1,0 0 0,0 1 0,0-1 0,0 0-1,0 0 1,0 0 0,0 1 0,0-1-1,0 0 1,0 0 0,0 0 0,0 1 0,0-1-1,0 0 1,0 0 0,0 0 0,0 1-1,0-1 1,0 0 0,0 0 0,0 0 0,0 1-1,-1-1 1,1 0 0,0 0 0,0 0-1,0 0 1,0 1 0,-1-1 0,1 0 0,0 0-1,0 0 1,0 0 0,0 0 0,-1 0-1,1 0 1,0 0 0,0 0 0,0 0 0,-1 1-1,1-1 1,0 0 0,0 0 0,0 0-1,-1 0 1,1 0 0,0 0 0,0 0 0,-1-1-1,1 1 29,-1 0 0,1 0-1,-1 0 1,0 0-1,1-1 1,-1 1 0,1 0-1,0 0 1,-1-1-1,1 1 1,-1 0 0,1-1-1,-1 1 1,1 0 0,0-1-1,-1 1 1,1-1-1,0 1 1,-1 0 0,1-1-1,0 1 1,0-1 0,-1 1-1,1-1 1,0 1-1,0-1 1,0 1 0,0-1-1,0 0 1,0 1-1,0-1 1,-1 1 0,2-1-1,-1 1 1,0-1 0,0 0-1,1-23 593,2 11-528,0-1 0,0 1 0,1 0 0,1 1 0,0-1 0,1 1 0,14-22 0,-19 34-96,-1-1-1,0 1 0,0 0 1,1 0-1,-1 0 1,0-1-1,1 1 1,-1 0-1,0 0 0,1 0 1,-1 0-1,0 0 1,1 0-1,-1 0 1,1 0-1,-1 0 0,0 0 1,1 0-1,-1 0 1,0 0-1,1 0 0,-1 0 1,0 0-1,1 0 1,-1 0-1,0 1 1,1-1-1,-1 0 0,0 0 1,1 0-1,-1 1 1,0-1-1,0 0 1,1 0-1,-1 1 0,0-1 1,0 0-1,0 0 1,1 1-1,-1-1 0,0 0 1,0 1-1,15 20-28,-5-7-13,-7-11 37,0 0 0,1 0-1,-1-1 1,1 1 0,0-1-1,0 0 1,0 0 0,0 0 0,0 0-1,0-1 1,0 1 0,1-1-1,-1 0 1,0-1 0,1 1-1,-1-1 1,1 0 0,-1 0 0,1 0-1,-1 0 1,1-1 0,-1 0-1,9-3 1,-5 2 30,-1-1 0,1 0 0,-1-1 0,0 1 0,0-1 0,0-1 1,0 0-1,-1 1 0,0-2 0,0 1 0,0-1 0,8-10 0,-11 10 35,-7 6 11,-8 9 6,4 3-58,0-1 0,-9 18 0,16-26-39,-1-1 0,1 1 0,0 0 0,0 0 0,0 0-1,0 0 1,0 0 0,1 0 0,-1 1 0,1-1 0,0 0-1,0 0 1,0 0 0,0 0 0,1 0 0,1 6 0,-2-8-48,1 0 1,-1 0-1,1 0 1,0 0-1,-1 0 1,1 0 0,0 0-1,0 0 1,0 0-1,0-1 1,0 1-1,0 0 1,0-1-1,0 1 1,0-1 0,0 1-1,0-1 1,0 1-1,0-1 1,3 1-1,24 0-1164,-20-1 1073,2 0-396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1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19812,'7'-6'2321,"-1"-1"-1545,-2-1-384,2 2 1360,-4 6-799,-3 4 47,-2-1-904,-7 1-72,1 1-40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2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17588,'-13'132'1868,"6"0"1,11 138-1,-5-269-1823,1-1 0,0 1 1,0 0-1,0-1 0,0 1 1,0 0-1,0-1 0,0 1 0,0-1 1,1 1-1,-1 0 0,0-1 0,0 1 1,0 0-1,1-1 0,-1 1 0,0-1 1,1 1-1,-1-1 0,0 1 0,1-1 1,-1 1-1,1-1 0,-1 1 0,1-1 1,0 1-1,0-1 6,0 0-1,-1 0 1,1-1-1,0 1 1,0 0-1,-1 0 1,1-1-1,0 1 1,-1 0-1,1-1 1,0 1 0,-1 0-1,1-1 1,0 1-1,-1-1 1,1 1-1,-1-1 1,1 0-1,27-37 1081,-25 34-1037,26-42 824,37-83-1,-14 7-3985,-70 160 1657,9-16 676</inkml:trace>
  <inkml:trace contextRef="#ctx0" brushRef="#br0" timeOffset="1">104 492 16003,'-6'32'1737,"3"-4"-1209,4-6-248,4-5 776,6-6-600,4-6-328,2-7-616,3-8 488,-2-10-200,3-6-104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2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17604,'-22'70'1783,"3"1"1,-17 130-1,24 24-1185,22-333-264,-9 72-268,4-46 326,-5 82-383,0-1 1,0 1-1,0 0 1,0-1-1,0 1 1,0-1-1,0 1 1,0-1 0,0 1-1,0-1 1,0 1-1,0 0 1,1-1-1,-1 1 1,0 0-1,0-1 1,1 1-1,-1-1 1,0 1-1,0 0 1,1-1-1,-1 1 1,0 0-1,1 0 1,0-1-1,7 7 160,11 26 4,-15-23-139,2 1-45,0 0 1,1 0-1,0-1 1,0 1-1,1-1 0,15 13 1,-21-21 10,0 1 0,0-1 1,0 1-1,1-1 0,-1 0 0,0 0 1,1 0-1,-1 0 0,1 0 1,-1 0-1,1-1 0,-1 1 0,1-1 1,0 0-1,-1 1 0,1-1 0,0-1 1,-1 1-1,1 0 0,-1-1 0,1 1 1,-1-1-1,1 0 0,-1 0 0,1 0 1,-1 0-1,0 0 0,1 0 1,-1-1-1,0 1 0,0-1 0,0 1 1,0-1-1,0 0 0,0 0 0,2-3 1,7-8 71,0-1 0,-1 0 0,0-1 0,7-16 0,-24 46-26,1 0 1,1 1-1,1-1 1,0 1-1,0 1 1,2-1-1,0 0 1,1 24-1,0-39-77,1-1-1,0 1 1,0 0-1,0 0 0,0 0 1,1 0-1,-1-1 0,0 1 1,0 0-1,0 0 0,1 0 1,-1 0-1,0-1 1,1 1-1,-1 0 0,1 0 1,-1-1-1,1 1 0,-1 0 1,1-1-1,-1 1 0,1-1 1,0 1-1,-1-1 1,1 1-1,0-1 0,-1 1 1,1-1-1,0 1 0,0-1 1,0 0-1,-1 1 0,1-1 1,0 0-1,0 0 1,0 0-1,0 0 0,-1 0 1,1 0-1,0 0 0,0 0 1,0 0-1,0 0 0,0 0 1,1-1-1,1 0-35,-1 0-1,1 0 1,0 0-1,-1-1 1,1 1-1,-1-1 1,0 0-1,1 0 1,-1 0-1,0 0 0,0 0 1,0 0-1,2-3 1,11-23-369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40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0 155 17868,'17'-5'860,"0"0"1,0-2 0,-1 0 0,21-12-1,57-43 1456,-30 19-1339,-63 42-961,0 1 0,0-1-1,0 0 1,0 1 0,0-1 0,0 1-1,0-1 1,0 1 0,1-1 0,-1 1-1,0 0 1,0 0 0,0 0 0,1 0-1,1 0 1,-3 0-13,1 0 0,-1 0-1,0 0 1,1 1 0,-1-1 0,0 0-1,1 0 1,-1 1 0,0-1 0,1 0 0,-1 1-1,0-1 1,1 1 0,-1-1 0,0 0 0,0 1-1,0-1 1,1 1 0,-1-1 0,0 1-1,0-1 1,0 0 0,0 1 0,0-1 0,0 1-1,0 0 1,0 5-74,0-1 0,-1 1 0,0-1 0,-3 11 0,3-11-45,-7 27-734,3-7-1370,-17 43 0,19-57 1186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2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 15523,'-4'-10'2025,"0"10"-1249,2 12-376,2 5 2329,5 7-2721,-1 1 1160,6 2-1120,1 0-16,8-4 8</inkml:trace>
  <inkml:trace contextRef="#ctx0" brushRef="#br0" timeOffset="1">217 305 20004,'-26'27'1853,"15"-17"-1399,0 1 1,1 0-1,0 1 1,1 0-1,0 0 0,1 1 1,-9 18-1,16-30-441,1 0-1,-1-1 0,1 1 1,0 0-1,0 0 1,-1 0-1,1-1 1,0 1-1,0 0 0,0 0 1,0 0-1,0 0 1,0 0-1,0 0 1,0 0-1,0-1 1,0 1-1,0 0 0,0 0 1,1 0-1,-1 0 1,0-1-1,1 1 1,-1 0-1,1 0 0,-1 0 1,1-1-1,-1 1 1,1 0-1,-1-1 1,1 1-1,0-1 1,-1 1-1,1 0 0,0-1 1,0 0-1,-1 1 1,1-1-1,0 1 1,0-1-1,0 0 0,-1 1 1,1-1-1,0 0 1,0 0-1,0 0 1,0 0-1,0 0 1,-1 0-1,1 0 0,2 0 1,4 0-16,0-1-1,0 0 1,0 0 0,0 0-1,8-3 1,5-4 14,0 0 1,32-19-1,-29 14 28,29-11 0,-35 20-58,-17 4 18,0 0 0,1 1 0,-1-1 0,0 0 0,0 0 0,1 0 1,-1 0-1,0 0 0,0 0 0,0 0 0,1 0 0,-1 0 0,0 0 0,0 1 0,0-1 0,1 0 0,-1 0 0,0 0 0,0 0 1,0 0-1,0 1 0,1-1 0,-1 0 0,0 0 0,0 1 0,0-1 0,0 0 0,0 0 0,0 0 0,0 1 0,1-1 1,-2 2-1,1 1 1,0-1 0,-1 0-1,1 1 1,-1-1 0,0 0-1,0 0 1,-1 4 0,1-5 21,0 1 0,0 0 0,1 0 1,-1-1-1,0 1 0,1 0 0,-1 0 0,1 0 0,0 0 0,0 0 1,0 0-1,0 2 0,0-3-4,1-1 0,-1 1 0,1-1-1,0 1 1,-1-1 0,1 1 0,0-1 0,-1 0 0,1 1-1,0-1 1,-1 0 0,1 0 0,0 1 0,0-1 0,-1 0 0,1 0-1,0 0 1,0 0 0,0 0 0,-1 0 0,1 0 0,0 0 0,1 0-1,21-4 185,-21 3-171,70-18 336,-40 10-483,0 1 0,42-4-1,-71 11 77,-1 1-1,1 0 1,0 0-1,-1 0 1,1 1-1,0-1 1,0 1-1,-1-1 1,5 2-1,-7-1 29,1-1 0,-1 0-1,1 1 1,0-1 0,-1 1 0,1-1 0,-1 1-1,1-1 1,-1 1 0,0-1 0,1 1-1,-1 0 1,1-1 0,-1 1 0,0 0 0,0-1-1,1 1 1,-1 0 0,0-1 0,0 1 0,0 0-1,0-1 1,0 1 0,0 0 0,0 0-1,0-1 1,0 1 0,0 0 0,0-1 0,0 1-1,0 0 1,-1 0 0,1-1 0,0 1-1,0 0 1,-1-1 0,1 1 0,-1 0 0,-4 8-184,0 0 0,0-1-1,-1 0 1,0 0 0,-1 0 0,1-1 0,-12 10 0,11-11-27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1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28 14547,'-2'-10'440,"-4"-8"825,1 19-704,-1 11-145,-11 41 162,2 0 1,2 1-1,-6 59 0,18-110-562,-69 844 1613,44-260-779,25-584-841,1 0 0,0-1 0,0 1 1,0-1-1,1 1 0,-1-1 0,1 1 1,-1 0-1,1-1 0,0 0 0,2 5 1,-2-6-11,-1 0 1,1 0 0,0 0 0,0 0-1,0-1 1,0 1 0,0 0 0,0-1-1,0 1 1,0 0 0,0-1-1,0 1 1,0-1 0,0 0 0,0 1-1,1-1 1,-1 0 0,0 0 0,0 0-1,0 1 1,1-1 0,-1 0 0,0-1-1,0 1 1,2 0 0,21-4-117,-2-1 0,1-2 0,38-14 0,63-37-493,-112 52 611,17-9-197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1787 17052,'0'1'47,"-1"0"1,1 0 0,0 1-1,0-1 1,0 0 0,0 0-1,0 0 1,0 0 0,0 0-1,0 0 1,0 0 0,1 0-1,-1 0 1,0 0 0,1 0-1,-1 0 1,1 0 0,-1 0-1,1 0 1,-1 0 0,1 0-1,0 0 1,-1 0 0,1-1-1,0 1 1,0 0 0,-1-1-1,1 1 1,0 0 0,0-1-1,0 1 1,0-1 0,0 1-1,0-1 1,0 0-1,0 1 1,0-1 0,0 0-1,0 0 1,2 1 0,6 0-5,-1 0 0,1 0 0,16-1-1,53-7-145,-1-3-1,91-25 1,-32 7 109,153-20 199,358-13 0,-458 53-142,679-39 64,-593 25-91,734-55-211,-1 39 21,-355 65 307,-651-27-146,3 1 8,0-1 1,0 1-1,0 0 1,10 3 0,-15-4-8,1 0 1,-1 1-1,1-1 1,-1 0-1,1 0 1,-1 1 0,1-1-1,-1 1 1,1-1-1,-1 0 1,1 1-1,-1-1 1,0 1 0,1-1-1,-1 1 1,0-1-1,0 1 1,1-1-1,-1 1 1,0-1 0,0 1-1,0 0 1,1-1-1,-1 1 1,0-1-1,0 1 1,0-1 0,0 1-1,0 0 1,0-1-1,0 1 1,0-1-1,-1 1 1,1-1 0,0 1-1,0 0 1,0-1-1,-1 1 1,1-1-1,0 1 1,-1-1 0,1 1-1,0-1 1,-1 1-1,1-1 1,0 0-1,-1 1 1,0 0 0,-11 12 323,11-20-125,16-29-110,-13 30-119,88-176-173,10-25-190,-87 175 319,-2 0-1,-1-1 0,-2 0 1,8-59-1,-14 35 62,-3 1 0,-2-1 0,-18-95 0,3 25-143,15 97 20,2 0-1,0 0 1,2 0 0,1 0 0,8-37-1,-8 60-11,0 0-1,-1-1 0,0 1 0,0 0 1,-1-1-1,0 1 0,0 0 0,-1-1 1,-2-10-1,2 15 130,0-1 0,-1 1 0,1-1 0,-1 1 0,0 0 0,0 0 1,-1 0-1,1 0 0,0 0 0,-1 0 0,0 1 0,1-1 0,-1 1 0,0 0 0,-1-1 0,1 1 1,0 1-1,0-1 0,-1 0 0,-4-1 0,-6-1 15,1 0-1,-1 1 1,1 1 0,-24-2-1,-58 2-63,78 3 42,-291 11-334,-16 1 121,-532-39 704,10-1 17,29 33-639,-227 1 383,320 16 909,7 67-126,650-81-996,66-8-22,-1-1 1,0 0 0,1 0-1,-1 0 1,0 0-1,1-1 1,-1 1-1,0 0 1,1-1-1,-1 1 1,1-1 0,-1 1-1,0-1 1,1 0-1,0 1 1,-1-1-1,-1-2 1,2 2-5,1 0 1,-1 0 0,1 0-1,-1 0 1,1 0-1,-1 0 1,1 0 0,0 0-1,0 0 1,0 0 0,0-1-1,0 1 1,0 0-1,0 0 1,0 0 0,0-1-1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0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19148,'1'1'117,"0"0"0,0 0 0,0 0 0,0 0 0,0 0 0,-1 0 0,1 0-1,-1 1 1,1-1 0,-1 0 0,1 0 0,-1 1 0,0-1 0,1 0 0,-1 1 0,0-1 0,0 1 0,0-1 0,0 2-1,-3 31 431,2-30-285,-10 80 309,1 120 0,10-203-564,0 0 1,0 1-1,0-1 1,0 1-1,0-1 0,0 0 1,0 1-1,1-1 1,-1 0-1,0 1 0,1-1 1,-1 0-1,1 1 1,-1-1-1,1 0 1,1 2-1,-2-3 3,1 0-1,-1 0 1,1 0 0,-1 0-1,0 0 1,1 0-1,-1 0 1,1 1 0,-1-1-1,1-1 1,-1 1 0,1 0-1,-1 0 1,1 0 0,-1 0-1,1 0 1,-1 0 0,0 0-1,1-1 1,-1 1 0,1 0-1,-1 0 1,1-1-1,-1 1 1,0 0 0,1 0-1,-1-1 1,0 1 0,1-1-1,5-5 117,-1 0-1,0-1 1,7-11 0,60-105 974,-21 34-573,-40 75-464,-10 14-62,-1 0-1,0 0 0,0 0 1,0 0-1,1 0 1,-1 0-1,0 0 1,0 0-1,0 1 0,1-1 1,-1 0-1,0 0 1,0 0-1,0 0 0,1 0 1,-1 0-1,0 0 1,0 0-1,0 1 0,1-1 1,-1 0-1,0 0 1,0 0-1,0 0 0,0 0 1,0 1-1,0-1 1,1 0-1,-1 0 1,0 0-1,0 1 0,0-1 1,0 0-1,0 0 1,0 0-1,0 1 0,0-1 1,0 0-1,1 34-51,-5 22-85,-4 70-93,8-124 225,0-1 0,0 1-1,0 0 1,0 0-1,0 0 1,1-1 0,-1 1-1,0 0 1,1-1-1,0 1 1,-1 0 0,1-1-1,0 1 1,0 0-1,1 1 1,-2-2 6,1-1 1,0 0-1,-1 1 0,1-1 1,-1 0-1,1 1 1,0-1-1,-1 0 0,1 0 1,0 0-1,-1 0 0,1 0 1,0 1-1,-1-1 1,1 0-1,0 0 0,0-1 1,-1 1-1,1 0 0,0 0 1,-1 0-1,1 0 1,0-1-1,-1 1 0,2-1 1,3-2 32,1 0 0,-1-1 0,0 0 0,0 0 0,0-1 0,6-7 0,22-28 368,31-51 0,-42 60-221,-21 29-175,0 0 1,0 1 0,0-1-1,0 1 1,0-1 0,0 1-1,1-1 1,-1 1 0,1 0-1,-1 0 1,1 0-1,1-1 1,-2 2-7,-1 0-1,0 0 1,1 0-1,-1 0 1,0 0-1,1 0 1,-1 0 0,0 0-1,1 1 1,-1-1-1,0 0 1,1 0-1,-1 0 1,0 0-1,0 1 1,1-1 0,-1 0-1,0 0 1,0 1-1,0-1 1,1 0-1,-1 1 1,0-1-1,0 0 1,0 1 0,0-1-1,0 0 1,1 0-1,-1 1 1,0-1-1,0 0 1,0 1-1,0-1 1,0 1 0,0-1-1,0 0 1,0 1-1,0 9-19,0 0-1,0 0 0,-3 10 1,2-11-3,-1 13-22,-1-2 3,2-1 1,1 38-1,0-56 2,0 0 0,0 0-1,0-1 1,0 1-1,0 0 1,0 0 0,1-1-1,-1 1 1,0 0-1,0-1 1,1 1 0,-1 0-1,1-1 1,-1 1-1,0 0 1,1-1 0,-1 1-1,1-1 1,0 1-1,-1-1 1,1 1 0,-1-1-1,1 1 1,0-1-1,1 1 1,18 1-1550,-12-3 1508,1 2-432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0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 19220,'-1'-1'137,"-1"0"-1,0 1 1,0-1 0,0 1-1,0-1 1,0 1 0,0 0-1,0 0 1,0 0 0,1 0-1,-1 0 1,0 0 0,0 1-1,0-1 1,0 0 0,0 1-1,-2 1 1,0 0 53,0 0 0,0 0 0,0 1-1,0-1 1,1 1 0,0 0 0,-5 5 0,-3 5 279,0 1 1,-17 29-1,24-36-353,-14 25 120,-17 38 0,29-55-190,0 0 1,1 0 0,0 1-1,-3 30 1,7-44-30,1 0 0,0-1 0,0 1 0,0 0 0,0 0 0,0 0 0,0-1 0,0 1 0,0 0 0,1 0 0,-1-1 0,1 1 0,0 0 0,-1-1 0,1 1 0,2 2 0,-3-3 0,1 0-1,0-1 1,0 1-1,0-1 1,0 1-1,0-1 1,0 1-1,-1-1 1,1 1-1,0-1 1,0 0-1,0 0 1,0 0-1,0 1 1,0-1 0,0 0-1,0 0 1,0 0-1,0 0 1,0-1-1,2 1 1,3-2 56,-1 0 1,1 0 0,0 0-1,-1-1 1,1 0-1,-1 0 1,9-8 0,2-1 58,-1-2 1,-1 0-1,0 0 1,-1-2-1,-1 1 1,0-2-1,-1 1 1,-1-2-1,-1 1 1,10-26-1,-16 27-90,-8 19-32,-14 24-32,4 3-34,-12 32 0,22-50-39,1 1 0,1 0 0,0-1 0,0 1 0,0 20 0,2-31 44,1-1 1,0 1-1,0 0 0,0-1 0,0 1 0,0 0 1,0 0-1,1-1 0,-1 1 0,1 0 0,-1-1 1,1 1-1,-1 0 0,1-1 0,0 1 0,0-1 0,0 1 1,0-1-1,0 0 0,0 1 0,0-1 0,0 0 1,0 0-1,1 0 0,-1 1 0,1-1 0,-1-1 1,1 1-1,-1 0 0,1 0 0,-1 0 0,1-1 1,0 1-1,-1-1 0,1 0 0,0 1 0,-1-1 1,1 0-1,0 0 0,2 0 0,3 0-1,0-1 1,0 0-1,-1-1 0,1 1 1,0-1-1,0-1 0,-1 1 0,10-6 1,26-16-432,4-7 28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0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17092,'4'13'2328,"-6"7"-1304,-17 9-287,-3 5 1559,-3 9-1064,-1-1-175,-3 1-273,2-4-184,3-8-296,3-4-168,7-9-368,3-4-160,4-8-488,-1-6-297,3-6 881,-3-7-232,3-8-168</inkml:trace>
  <inkml:trace contextRef="#ctx0" brushRef="#br0" timeOffset="1">0 79 18036,'13'12'2272,"3"1"-1391,7 4-273,4 3 1272,6 4-760,4 2-135,-1 0-297,-1-3-200,-1 0-456,-2-5-384,-5-5-496,0-1 719,-5-5-151,-1-4-128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0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64 17988,'-30'48'5197,"22"-28"-4871,1 0 0,1 1 0,1-1 1,1 1-1,1 0 0,-1 34 0,4-52-302,0 0 0,0 0 0,1 1 0,-1-1 0,1 0 0,-1 0 0,1 0 0,0 0 0,1 0 0,-1 0 0,0 0 0,1 0 0,-1 0 0,5 5 0,-4-7 5,-1 1 0,1-1 0,0 1 0,0-1 0,0 0 0,0 1 0,0-1 0,0 0 0,0 0 0,1-1 0,-1 1 0,0 0 0,1-1 0,-1 0 0,0 1 0,1-1 0,-1 0 0,0 0 0,1 0 0,-1 0 0,3-1 0,7-2 81,0 0 0,-1-1 1,0 0-1,0-1 1,0 0-1,0-1 1,-1 0-1,0 0 0,14-13 1,4-4 303,44-50 0,-52 51-255,-1-1 0,-1-1 0,-1-1 0,-1 0 0,15-34 0,-25 39 35,-6 20-191,-1 0 1,1 0 0,0 0 0,0 0 0,0 0 0,-1 0 0,1 0 0,0 0 0,0 0 0,0 0-1,-1 0 1,1 0 0,0 0 0,0 0 0,0 0 0,-1 0 0,1 0 0,0 0 0,0 0-1,0 0 1,0 0 0,-1 0 0,1 0 0,0 0 0,0 1 0,0-1 0,0 0 0,-1 0 0,1 0-1,0 0 1,0 0 0,0 0 0,0 1 0,0-1 0,0 0 0,-1 0 0,1 0 0,0 0-1,0 1 1,0-1 0,0 0 0,0 0 0,-23 34 137,7-3-114,-16 44 0,26-60-33,2 0 0,0 0 0,1 0 0,0 0 0,-1 26 0,4-37-13,0-1 0,0 0 1,0 0-1,1 0 0,-1 1 0,1-1 1,-1 0-1,1 0 0,0 0 1,0 0-1,0 0 0,1 0 1,-1 0-1,1-1 0,0 1 0,0 0 1,0-1-1,0 1 0,0-1 1,0 0-1,0 0 0,1 0 0,-1 0 1,1 0-1,0 0 0,0 0 1,-1-1-1,1 0 0,0 1 1,0-1-1,0 0 0,0-1 0,1 1 1,-1 0-1,0-1 0,6 0 1,2 1-137,0-1 1,0 0-1,0-1 0,0 0 1,0 0-1,0-2 1,12-3-1,5-8-158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 20812,'-1'0'75,"1"0"-1,0 0 0,0 0 0,-1-1 0,1 1 0,0 0 0,0 0 0,-1 0 1,1 0-1,0-1 0,-1 1 0,1 0 0,0 0 0,-1 0 0,1 0 0,0 0 1,-1 0-1,1 0 0,0 0 0,-1 0 0,1 0 0,0 0 0,-1 0 0,1 0 1,0 0-1,-1 0 0,1 0 0,0 1 0,0-1 0,-1 0 0,1 0 0,0 0 1,-1 0-1,1 1 0,0-1 0,-1 0 0,-11 10-57,11-10 152,-13 14 250,0-1 0,0 2 0,2 0 0,-16 24 0,-37 72-292,57-98-88,-16 33-24,-31 76 0,48-102-28,1-1 0,1 1 0,0 0 0,2 0 0,0 1 0,1-1 0,2 23 0,0-37-41,0-1-1,1 1 1,0-1 0,0 1-1,0-1 1,1 1-1,0-1 1,0 0 0,0 0-1,1 0 1,0 0-1,0 0 1,4 5-1,-4-7-12,1 1-1,-1-1 0,1 0 1,0 0-1,0 0 0,0-1 1,1 1-1,-1-1 0,0 0 1,1 0-1,0-1 0,-1 1 1,1-1-1,0 0 0,8 0 1,35 2-247,4-4-99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70 18028,'1'-2'279,"0"0"0,0-1 1,-1 0-1,1 1 0,0-1 1,-1 1-1,0-1 0,1 0 1,-1 0-1,0 1 0,-1-1 1,1 0-1,0 1 0,-1-1 1,1 0-1,-1 1 0,0-1 0,-2-3 1,2 4-153,0 1 0,0 0 0,0 0 0,0 0 0,0-1 0,0 1 0,-1 0 0,1 1 0,0-1 0,-1 0 0,1 0 0,-1 1 0,1-1 0,-1 0 0,1 1 0,-1 0 0,0-1 0,1 1 0,-1 0 0,1 0 0,-1 0 0,0 0 0,1 0 0,-1 0 0,1 0 0,-1 1 0,0-1 0,1 0 0,-1 1 0,1-1 0,-1 1 0,-1 1 0,-6 2-2,0 1-1,0-1 1,1 2 0,0 0 0,0 0 0,0 0-1,1 1 1,0 0 0,0 0 0,-11 16 0,4-2-126,0 1 0,2 0 0,-12 27 1,16-30 4,-10 33 1,17-48-15,-1 1 0,1 0 1,1 0-1,-1 0 0,1 0 1,0 0-1,0 0 0,0 0 0,0-1 1,1 1-1,0 0 0,0 0 1,2 4-1,-2-6-54,1-1 0,-1 0 0,1 0 0,0 0 1,-1 0-1,1-1 0,0 1 0,0 0 0,0-1 0,0 1 0,0-1 0,1 0 1,-1 0-1,0 0 0,1 0 0,-1 0 0,1 0 0,-1 0 0,1-1 1,-1 0-1,5 1 0,5 0-798,-1-1 0,0 0 0,19-3 0,0-2-155,36-12 0,-15 3-293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18548,'2'10'2136,"-2"3"-1143,0 3-377,0 4 1120,0 1-384,0 4-431,0-2-217,0-1-720,1-3-448,4-6 416,-1-3-128,7-4-64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40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18012,'0'11'1656,"3"5"-1144,-2 3-240,3 4 1033,-1 1-609,3 8-472,0-2-200,-2-4-624,3 1-264,-1-7-1265,-2-3 1753,-1-7-328,0 0-272</inkml:trace>
  <inkml:trace contextRef="#ctx0" brushRef="#br0" timeOffset="1">1 113 18004,'17'-5'1600,"10"1"-1160,6-2-176,12 2 344,5 0-552,1-2 161,4 3-145,-6 2-256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9:1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62 21957,'2'-2'248,"-1"-1"0,0 0 0,1 0 1,-2 0-1,1 0 0,0 1 0,0-1 0,-1 0 1,0-4-1,0 7-209,0-1 0,0 1 0,0-1 0,0 0 0,0 1 0,0-1 0,0 1 0,0-1 0,0 0 0,-1 1 0,1-1 1,0 1-1,-1-1 0,1 1 0,0-1 0,-1 1 0,1-1 0,0 1 0,-1-1 0,1 1 0,-1-1 0,1 1 0,-1 0 0,1-1 0,-1 1 0,1 0 0,-1-1 1,0 1-1,1 0 0,-1 0 0,1 0 0,-1-1 0,0 1 0,1 0 0,-1 0 0,1 0 0,-1 0 0,0 0 0,1 0 0,-1 0 0,0 0 0,1 0 0,-1 1 1,1-1-1,-1 0 0,0 0 0,1 1 0,-1-1 0,1 0 0,-1 1 0,-5 1 115,0 1 0,1 0 0,0 0 0,-1 0 1,1 1-1,0-1 0,1 1 0,-1 0 0,1 1 0,0-1 0,-6 9 0,-5 7-43,-16 33-1,14-22-101,1 2 0,2 0 0,1 0 0,-9 38 0,18-55-12,1 0 1,0 0-1,1 0 0,1 0 0,0 1 0,1-1 1,1 1-1,0-1 0,2 0 0,-1 0 1,7 19-1,-6-29-22,-1 1 1,2-1 0,-1 0 0,0 0-1,8 9 1,-9-12-44,0-1-1,0 1 1,1-1-1,-1 0 1,0 0 0,1 0-1,0 0 1,0 0-1,-1 0 1,1-1 0,0 1-1,7 1 1,-10-3 24,0 0 1,1 0-1,-1 1 1,0-1-1,1 0 1,-1 0-1,1 0 1,-1 0-1,0 0 1,1 0-1,-1 0 1,0 0-1,1 0 1,-1 0-1,1 0 1,-1 0-1,0 0 1,1 0-1,-1 0 1,0 0-1,1-1 1,-1 1-1,0 0 1,1 0-1,-1 0 1,0 0-1,1-1 1,-1 1-1,0 0 1,1 0-1,-1-1 1,0 1-1,0 0 1,0-1-1,1 1 1,-1 0-1,0-1 1,0 1-1,0 0 1,0-1-1,1 1 1,-1 0-1,0-1 1,0 1-1,0-1 0,0 1 1,0 0-1,0-1 1,0 1-1,0 0 1,0-1-1,0 1 1,0-1-1,0 1 1,0 0-1,-1-1 1,1 1-1,0 0 1,0-1-1,0 1 1,0 0-1,-1-1 1,1 1-1,-1-1 1,-12-24-2009,-13-8-474,-30-32 0,-22-28 2979,77 92-326,0 0 0,0 0 0,0 0 0,0 0 0,0 0 0,1-1 0,-1 1 0,1 0 0,-1 0 0,1 0 0,-1-1 1,1 1-1,-1 0 0,1-1 0,0 1 0,0 0 0,0 0 0,0-1 0,0 1 0,0-2 0,1 2 8,0 0 0,0 0 0,0 0 0,0 0-1,0 1 1,0-1 0,1 0 0,-1 1 0,0-1-1,0 1 1,1-1 0,-1 1 0,0 0 0,1-1-1,-1 1 1,0 0 0,1 0 0,-1 0 0,0 0 0,2 0-1,106-1 2632,35-2-2923,-126 1-4,0 0 0,0-2 0,0 0 0,0-1 0,28-12 0,-6-3-247</inkml:trace>
  <inkml:trace contextRef="#ctx0" brushRef="#br0" timeOffset="1">480 1 18412,'13'11'2312,"4"6"-1423,8 8-305,0 3 1216,1 14-656,-1-1-23,-8 11-425,-4 4-200,-10 4-208,-8 3-32,-12 0-96,-9-1-80,-11-6-496,-6-3-536,-13-13 832,-6-7-120,4-14-96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16660,'-4'5'2096,"8"-3"-1200,12 0-136,7-2 1001,14 0-321,6-3-136,16-4-327,9-2-145,8-1-256,-4-1-240,-2-1-440,-2 1-304,-14 1-480,-10 0-257,-16 5-351,-14 0 1008,-21 2-336,-10-2-184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16572,'0'22'1784,"22"-6"-896,6-6-272,18-4 1017,10-3-433,9-3-216,1-2-136,0-5-824,-2 2-544,-14 0 544,-10 4-144,-17 1-216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70 15331,'12'-4'1433,"-4"2"-584,0 0 0,-1-1 0,1 0 0,6-4 1,-13 7-735,0-1 1,0 1 0,-1 0-1,1-1 1,0 1 0,-1-1 0,1 1-1,-1-1 1,1 1 0,0-1 0,-1 1-1,1-1 1,-1 0 0,0 1 0,1-1-1,-1 1 1,1-1 0,-1 0 0,0 0-1,1 1 1,-1-1 0,0 0 0,0 0-1,0 1 1,0-1 0,0 0 0,0 0-1,0 1 1,0-1 0,0 0 0,0 0-1,0 1 1,0-1 0,0 0 0,0 0-1,-1 1 1,1-1 0,0 0-1,-1 0 1,1 1 0,-1-1 0,1 0-1,0 1 1,-1-1 0,1 1 0,-1-1-1,0 1 1,1-1 0,-1 1 0,0-1-1,-2-1 24,-1 0-1,1 0 0,0 0 0,-1 0 0,1 1 0,-1 0 1,1 0-1,-1 0 0,0 0 0,1 0 0,-1 1 0,0 0 1,0 0-1,1 0 0,-1 0 0,0 0 0,-4 2 0,-4-1-42,0 2-1,1 0 0,-1 0 0,-13 6 1,14-3-78,1 0 0,-1 0-1,1 1 1,1 0 0,-1 1 0,1 0 0,0 0 0,1 1 0,0 0 0,0 1 0,1 0 0,1 0-1,-6 11 1,7-13-17,2-1 0,-1 1-1,1 0 1,0 0 0,1 0-1,0 0 1,0 0 0,1 1-1,0-1 1,0 1 0,1-1-1,0 1 1,0-1 0,1 1-1,1-1 1,-1 0 0,1 1-1,0-1 1,5 11 0,-4-14-47,0 0 1,0 0-1,0 0 0,0-1 1,1 1-1,0-1 1,0 0-1,0 0 1,0 0-1,0-1 1,1 1-1,6 3 0,-3-3-57,0-1-1,0 0 0,0 0 0,1 0 1,-1-1-1,1 0 0,11 0 0,8-1-162,1-1 0,0-1 0,49-10-1,-75 11 268,52-10-464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18452,'5'6'2424,"-2"2"-1511,-1 7-401,-2 2 2112,0 7-1647,0 2-257,0 6-488,2-1-248,1-1-288,0-1-88,1-6-361,1-3-247,1-6-504,-1-5 992,-6-6-889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20612,'-4'2'1953,"4"2"-1225,4 2-288,8 1 1024,4-1-335,8 2-481,3-2-208,3-2-160,6 1-48,0-4-224,-2-2-216,-4-1-920,-2-2 1040,-3-8-176,-6-2-72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15179,'3'-5'521,"0"0"-1,0 0 0,1 0 1,-1 0-1,1 0 0,0 1 1,1-1-1,-1 1 0,1 0 1,0 0-1,0 1 1,0 0-1,10-6 0,5 0 676,0 1-1,32-10 1,-26 11-425,31-5 0,-47 10-632,-1 1 1,0 0-1,1 1 1,-1 0 0,1 1-1,17 3 1,-26-4-128,0 0 0,1 0 0,-1 1 0,0-1-1,0 0 1,1 1 0,-1-1 0,0 1 0,0-1 0,0 1-1,0 0 1,0 0 0,0-1 0,0 1 0,0 0 0,0 0 0,0 0-1,-1 0 1,1 0 0,0 0 0,0 0 0,-1 0 0,1 0 0,-1 1-1,1-1 1,-1 0 0,0 0 0,1 0 0,-1 1 0,0-1 0,0 0-1,0 1 1,0-1 0,0 0 0,0 0 0,0 1 0,0-1 0,0 0-1,-1 3 1,-2 2-3,1 1 1,-1-1-1,0 0 0,-1 0 0,1 0 1,-7 7-1,-20 23-32,-1-1-1,-42 36 1,39-40-65,1 1 1,-40 54 0,69-81 71,0 0 1,0 1 0,1-1-1,0 1 1,1 0 0,-4 9-1,6-14 9,-1 1 1,1-1-1,0 1 0,-1-1 0,1 1 0,0 0 0,0-1 0,0 1 0,1-1 0,-1 1 0,0-1 0,0 1 0,1-1 0,-1 1 0,1-1 0,0 1 0,-1-1 1,1 1-1,0-1 0,0 0 0,0 1 0,0-1 0,0 0 0,0 0 0,0 0 0,0 0 0,0 0 0,0 0 0,1 0 0,-1 0 0,2 1 0,5 1-163,1 1-1,-1-1 1,1 0-1,0-1 1,0 0-1,0 0 1,0-1-1,0 0 1,12-1-1,87-8-2524,-96 6 2590,49-7-603,0-4-225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18 212 17740,'-4'14'647,"0"-1"1,1 1-1,0 0 0,1-1 1,1 1-1,0 0 1,3 26-1,-2-12-10,0 24-370,2 0 0,2-1 0,2 0-1,3 0 1,19 62 0,-27-108-230,1 0 0,0 0-1,1-1 1,-1 1 0,5 5-1,-7-9-21,0-1-1,1 1 0,-1 0 1,0-1-1,1 1 0,-1-1 1,1 1-1,-1-1 0,1 1 1,0-1-1,-1 1 1,1-1-1,-1 0 0,1 1 1,0-1-1,-1 0 0,1 1 1,0-1-1,-1 0 1,1 0-1,0 0 0,0 0 1,-1 0-1,1 0 0,0 0 1,-1 0-1,1 0 1,0 0-1,0 0 0,-1 0 1,1 0-1,0-1 0,-1 1 1,1 0-1,0 0 0,-1-1 1,1 1-1,-1 0 1,1-1-1,0 1 0,-1-1 1,1 1-1,-1-1 0,1 1 1,-1-1-1,1 1 1,0-2-1,2-3 65,1-1-1,-1 0 1,0 0 0,0 0-1,-1 0 1,1 0 0,-1-1-1,-1 1 1,2-7 0,7-67 414,-9 66-405,3-71 90,-4 0-1,-3 0 0,-28-161 1,30 243-186,0 1 0,1-1 0,-1 1 0,1 0 0,0-1 0,0 1 0,0-1 0,0 1 0,1-1 0,0-2 0,-1 5 6,0 0-1,0 0 1,0 0-1,0 0 0,0-1 1,1 1-1,-1 0 0,0 0 1,0 0-1,0 0 1,1 0-1,-1-1 0,0 1 1,0 0-1,1 0 0,-1 0 1,0 0-1,0 0 0,0 0 1,1 0-1,-1 0 1,0 0-1,0 0 0,1 0 1,-1 0-1,0 0 0,0 0 1,1 0-1,-1 0 1,0 0-1,15 8-46,-4-1 37,1 0 0,0-1 0,1-1-1,0 0 1,0 0 0,0-2-1,0 1 1,0-2 0,1 0 0,0 0-1,-1-1 1,1-1 0,13-1 0,9-2 20,-1-1 0,0-2 0,62-19 1,62-37 13,-82 29-62,-73 31 32,-1 1-1,1 0 1,-1-1 0,1 1-1,-1 1 1,1-1-1,0 0 1,-1 1 0,1 0-1,6 0 1,-8 1 3,-1-1 1,0 1-1,1-1 1,-1 1-1,0 0 1,0-1-1,0 1 1,0 0-1,0 0 0,0 0 1,0 0-1,0 0 1,0 0-1,0 0 1,0 0-1,-1 1 1,1-1-1,0 0 1,-1 0-1,1 1 1,-1-1-1,0 0 1,1 1-1,-1-1 1,0 0-1,0 1 0,0-1 1,0 1-1,0-1 1,0 0-1,0 2 1,-1 13 9,0 0 0,-1 0 0,-4 16 0,3-20-281,1 0 0,0 0 0,1 0 0,0 1 0,1-1 0,2 22-1,-2-33 247,0-1 0,1 1-1,-1-1 1,0 0-1,0 1 1,0-1-1,0 1 1,0-1 0,0 1-1,0-1 1,0 0-1,0 1 1,0-1-1,0 1 1,0-1 0,-1 0-1,1 1 1,0-1-1,0 1 1,0-1-1,0 0 1,-1 1 0,1-1-1,0 0 1,0 1-1,-1-1 1,1 0-1,0 1 1,-1-1 0,1 0-1,0 0 1,-1 1-1,-6 3-517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43 18636,'5'-4'1024,"14"-13"736,-18 16-1570,0 0 0,0 0-1,-1 0 1,1 1 0,0-1 0,0 0 0,-1 0-1,1 0 1,-1 0 0,1 0 0,-1 0 0,1-1-1,-1 1 1,0 0 0,1 0 0,-1-2 0,0 3-123,-1 0 1,1 0-1,0 0 1,0-1 0,0 1-1,-1 0 1,1 0-1,0 0 1,-1 0 0,1-1-1,0 1 1,0 0 0,-1 0-1,1 0 1,0 0-1,-1 0 1,1 0 0,0 0-1,-1 0 1,1 0-1,0 0 1,0 0 0,-1 0-1,1 0 1,0 0-1,-1 0 1,1 0 0,0 0-1,-1 1 1,1-1 0,0 0-1,0 0 1,-1 0-1,1 0 1,0 1 0,0-1-1,-1 0 1,1 0-1,0 1 1,-13 8 572,2 0-561,1 1-1,1 1 0,0 0 1,1 0-1,0 0 0,1 1 1,0 1-1,0-1 0,-8 26 1,6-12-1,2 1 0,1 0-1,-6 56 1,10-62-14,2-1 1,0 1-1,4 27 0,-3-38-105,1 0 1,1 0-1,0 0 0,0 0 0,1-1 0,0 1 0,0-1 0,10 14 1,-13-22-76,0 0 0,0 1 0,0-1 0,0 0 0,0 0 0,0 0 0,1 0 0,-1 0 1,0 0-1,0-1 0,2 2 0,0-4-1899,-8-7 171,-41-45-784,24 29 1694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91 14467,'-13'-7'2097,"8"3"-985,3 4-360,11 1 1632,8-1-607,13 1-377,4-1-168,11-1-495,2-3-121,0-4-224,1-2-464,-5-7 168,-2-1-72,-11-5-96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41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4 17428,'-4'34'822,"-20"299"1894,25-338-2571,0 0 1,0 0-1,1 1 0,-1-1 1,1 0-1,3-5 1,3-10 75,1-6-46,4-17-121,3 2 0,1 0 0,2 1 0,29-46 0,-46 83-53,0 0 0,1 0 0,-1 0 0,1 0 0,0 1 0,0-1 0,0 1-1,0-1 1,1 1 0,-1 0 0,7-2 0,-9 3 0,0 1 1,0 0-1,1 0 0,-1-1 0,0 1 1,0 0-1,1 0 0,-1 0 0,0 0 1,0 0-1,1 1 0,-1-1 0,0 0 1,0 0-1,1 1 0,-1-1 1,0 1-1,0-1 0,0 1 0,0 0 1,0-1-1,0 1 0,0 0 0,0 0 1,0 0-1,0 0 0,0 0 0,0 0 1,-1 0-1,1 0 0,0 0 0,-1 0 1,1 0-1,-1 0 0,1 0 1,-1 1-1,1-1 0,-1 0 0,0 2 1,1 0 2,0 0 1,0 0 0,-1 0-1,1 0 1,-1 0 0,0 0-1,0 0 1,0 0 0,0 0-1,0 0 1,-1 0 0,1 0-1,-1 0 1,0 0 0,-2 5 0,1-4 45,-1 1 0,0-1 0,0 1 0,0-1 0,0 0 0,-1 0 0,0 0 0,-5 4 0,-4 1 45,1-1 0,-1 0 1,-1 0-1,1-2 1,-21 8-1,-13-2-746,45-10 450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4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19028,'1'16'2105,"-1"7"-1505,0 11-256,-2 5 1264,0 10-976,1 1-328,-1 1-576,2-2-368,0-10-392,2-8-144,-2-12 752,0-7-265,-2-12-247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16804,'7'8'1808,"11"-1"-976,0 1-328,12 0 937,5-3-305,6-3-400,5-1-512,3-4-1712,-2-5 1488,-4-8-320,2-4-168</inkml:trace>
  <inkml:trace contextRef="#ctx0" brushRef="#br0" timeOffset="1">829 1 22197,'-2'1'1840,"-8"9"-1360,-3 6-256,-5 10 937,-4 5-497,-6 9-520,-3 3-216,0 3-128,2 0-80,8-7-217,1-5-199,8-17-344,11-14-304,-5-6 952,10-17-168,9-17-201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16492,'1'2'262,"0"0"0,-1 0 0,1 0 0,0 0 1,-1 0-1,0 0 0,0 0 0,1 0 1,-2 3-1,2-3 48,4 49 1229,4 0 0,18 65 0,41 96-790,-67-209-744,2 6-261,0 1 1,1-2-1,8 17 1,-7-22-57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18940,'0'1'1744,"-6"14"-1079,-4 13-249,-7 14 872,-2 5-224,-4 12-416,1 10-144,-1 8-112,4 2-71,6-2-105,4-2-64,9-9-32,9-3-168,10-14-665,4-11-431,7-18 944,4-7-160,1-14-168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2 411 18260,'0'0'91,"0"1"0,0-1 0,-1 0 0,1 1 1,0-1-1,0 1 0,0-1 0,0 0 0,0 1 0,0-1 1,0 1-1,0-1 0,0 1 0,0-1 0,0 0 0,0 1 0,0-1 1,1 1-1,-1-1 0,0 0 0,0 1 0,0-1 0,0 1 0,1-1 1,-1 0-1,0 1 0,1-1 0,-1 0 0,0 1 0,0-1 0,1 0 1,-1 0-1,1 1 0,-1-1 0,0 0 0,1 0 0,-1 0 1,0 1-1,1-1 0,20-14 2190,113-95 216,148-157 1,-272 255-2505,-8 8 1,0 0 0,0 1-1,0-1 1,1 1 0,-1 0-1,1 0 1,-1 0 0,6-3-1,-8 5 6,1 0-1,-1 0 1,0 0-1,0 0 1,1 0-1,-1 0 1,0 0-1,0 0 1,1 0 0,-1 0-1,0 0 1,0 0-1,1 0 1,-1 1-1,0-1 1,0 0-1,0 0 1,1 0-1,-1 0 1,0 1-1,0-1 1,0 0-1,0 0 1,1 0-1,-1 1 1,0-1 0,0 0-1,0 0 1,0 0-1,0 1 1,0-1-1,0 0 1,1 0-1,-1 1 1,0-1-1,0 0 1,0 0-1,0 1 1,0-1-1,0 0 1,0 1-1,0-1 1,-1 0 0,1 0-1,0 1 1,0-1-1,0 0 1,0 0-1,0 0 1,0 1-1,0-1 1,-1 0-1,-2 22-43,2-18 26,-16 72-259,-11 62 212,25-114-507,0-1 1,2 1-1,3 41 1,-3-64 546,1 0-1,0 0 1,0 0 0,0 0 0,0 0 0,1 0 0,-1 0 0,0 0 0,0 0 0,1 0-1,-1 0 1,0 0 0,1 0 0,-1 0 0,1-1 0,-1 1 0,1 0 0,0 0 0,-1 0 0,1-1-1,0 1 1,-1 0 0,1 0 0,0-1 0,0 1 0,0-1 0,0 1 0,0-1 0,0 1-1,-1-1 1,1 0 0,1 1 0,13-8-537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17332,'0'0'2024,"4"3"-936,6 2-343,7 4 1287,5 0-480,6-2-311,5 1-121,7-3-344,-1-3-256,3-2-864,-2-4-704,-4-4 928,-2-1-184,-5-2-184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16075,'1'0'170,"0"1"-1,0-1 0,1 0 1,-1 0-1,0 0 0,0 1 1,0-1-1,0 0 0,0-1 1,0 1-1,0 0 0,1 0 0,-1 0 1,0-1-1,0 1 0,0 0 1,0-1-1,0 1 0,0-1 1,1-1-1,1 1 224,27-11 1176,-2-2-1,39-24 1,-34 16-882,47-41 0,-42 27-677,-1-1 0,-2-2 0,39-57 0,-68 92-89,-5 9 51,-3 12-5,-33 112-121,20-79-188,2 0 1,-6 53-1,18-84-1169,1-13 1042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18364,'9'7'1904,"7"-2"-1111,4-2-265,11-3 952,4-2-320,6-1-264,2-3-215,-1 1-593,-1 0-377,-8 0 882,-3-1-577,-8 2-64,-5 2-40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26 19596,'-3'11'978,"0"-1"0,-1 1-1,-1-1 1,-8 15 0,9-19-870,0 1 1,0 0-1,1 0 1,0 0-1,0 0 1,1 1-1,0-1 1,0 1-1,1-1 1,0 1-1,0 8 1,1-15-108,0 0 0,0 0-1,0 0 1,0 0 0,0 0 0,1 0 0,-1 1 0,0-1 0,1 0 0,-1 0-1,1 0 1,-1 0 0,1-1 0,0 1 0,-1 0 0,1 0 0,0 0 0,-1 0 0,1-1-1,0 1 1,0 0 0,0-1 0,0 1 0,0 0 0,0-1 0,1 1 0,1 0-2,0-1 0,-1 1 0,1-1 1,0 0-1,-1 0 0,1 0 0,0 0 1,-1-1-1,1 1 0,4-2 0,6-2-9,-1-1-1,0 0 0,17-10 0,3-7-31,0 0 0,54-52 0,-71 61-8,-15 13 48,0 0 1,0 0-1,0 0 1,0 0 0,0 1-1,0-1 1,0 0-1,0 0 1,0 0-1,0 0 1,0 1 0,0-1-1,0 0 1,0 0-1,0 0 1,0 0-1,0 0 1,1 1-1,-1-1 1,0 0 0,0 0-1,0 0 1,0 0-1,0 0 1,0 1-1,0-1 1,1 0 0,-1 0-1,0 0 1,0 0-1,0 0 1,0 0-1,0 0 1,1 0-1,-1 0 1,0 0 0,0 0-1,0 0 1,0 1-1,0-1 1,1 0-1,-1 0 1,0 0 0,0 0-1,0 0 1,0-1-1,1 1 1,-1 0-1,0 0 1,0 0-1,0 0 1,0 0 0,1 0-1,-1 0 1,0 0-1,0 0 1,0 0-1,0 0 1,0 0 0,1-1-1,-1 1 1,0 0-1,0 0 1,0 0-1,0 0 1,0 0-1,0 0 1,0-1 0,-1 14-19,-1-7 11,-2 9-20,1 0 0,0 1 0,1-1 0,0 29 0,2-41 44,0-1 1,0 0-1,0 1 0,1-1 0,-1 0 0,1 1 0,-1-1 1,1 0-1,0 0 0,0 0 0,0 1 0,0-1 0,0 0 0,0 0 1,0-1-1,1 1 0,-1 0 0,1 0 0,-1 0 0,1-1 1,0 1-1,0-1 0,0 0 0,0 1 0,0-1 0,0 0 1,0 0-1,0 0 0,0 0 0,0-1 0,1 1 0,-1-1 0,0 1 1,1-1-1,-1 0 0,0 1 0,1-1 0,-1-1 0,0 1 1,0 0-1,4-1 0,3-1 101,0 0 0,0-1 1,0 0-1,0 0 0,-1-1 0,1 0 1,-1 0-1,0-1 0,0 0 0,-1-1 1,10-8-1,-12 10-17,0 0 0,0-1 1,-1 0-1,0 0 0,0 0 0,0-1 1,0 1-1,-1-1 0,0 0 0,0 0 0,-1 0 1,1 0-1,-1 0 0,-1-1 0,1 1 1,0-11-1,-2 15-75,0 0 1,0 0 0,0 1-1,0-1 1,0 0-1,-1 0 1,1 1 0,0-1-1,-1 1 1,0-1-1,1 0 1,-1 1-1,0-1 1,0 1 0,0-1-1,0 1 1,0 0-1,0-1 1,0 1-1,-1 0 1,-1-2 0,-1 1-134,0 0 1,0 0 0,-1 0 0,1 0 0,-1 1 0,-5-1 0,-16-7-1603,19 3 1248,6-3-154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19 21781,'0'0'143,"0"-1"1,0 1 0,1-1 0,-1 1 0,0-1 0,0 1-1,0-1 1,0 1 0,0-1 0,0 1 0,0-1 0,0 0-1,0 1 1,0-1 0,0 1 0,0-1 0,0 1 0,0-1-1,0 1 1,0-1 0,-1 1 0,1-1 0,0 1 0,0-1-1,-1 1 1,1-1 0,0 1 0,-1-1 0,1 1 0,0-1-1,-1 1 1,1 0 0,-1-1 0,1 1 0,-1 0 0,1-1-1,-1 1 1,-2 0 89,0 0-1,1 1 1,-1-1-1,1 1 1,-1-1-1,1 1 1,-5 2-1,-12 4-62,0 2 1,1 0-1,1 0 0,-27 20 0,34-21-166,1-1 1,1 1-1,-1 0 1,1 1-1,0 0 0,1 0 1,0 0-1,1 1 1,-7 14-1,11-22-3,1 0 0,0 0-1,0 0 1,1 1 0,-1-1-1,0 0 1,1 0 0,-1 1 0,1-1-1,0 0 1,0 0 0,0 1 0,0-1-1,0 0 1,0 1 0,1-1-1,-1 0 1,1 0 0,-1 1 0,1-1-1,0 0 1,0 0 0,0 0 0,0 0-1,0 0 1,1 0 0,-1 0 0,0 0-1,1-1 1,0 1 0,-1 0-1,1-1 1,0 1 0,0-1 0,0 0-1,0 0 1,0 0 0,0 0 0,0 0-1,0 0 1,4 1 0,2 0-84,1 0 0,0 0 0,1-1 0,-1 0 0,0-1 0,0 0 0,0 0 0,0-1 0,10-2 0,-5 0-49,0 0 0,0-2-1,0 1 1,24-13 0,-4-3-139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41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14571,'7'-4'998,"0"1"1,1-1-1,-1 1 1,1 1-1,0-1 0,14-1 1,-17 3-739,0 1 1,0 0 0,0 0 0,-1 0-1,1 0 1,0 1 0,0 0 0,0 0-1,0 0 1,-1 0 0,1 1 0,6 3-1,-10-5-227,1 1-1,-1 0 0,0-1 0,0 1 1,0 0-1,0 0 0,0 0 0,0 0 1,0 0-1,0 0 0,-1 0 0,1 0 0,0 0 1,-1 0-1,1 0 0,0 0 0,-1 0 1,1 1-1,-1-1 0,0 0 0,1 0 1,-1 1-1,0 1 0,0-1-12,0 1 0,-1-1 0,1 1 0,-1-1 0,1 1 0,-1-1-1,0 0 1,0 1 0,0-1 0,0 0 0,-3 3 0,-4 6-41,0 0 0,-1-1-1,-17 14 1,20-18 47,4-4-36,-13 14-83,15-10 4,11-4-49,4-5-873,0-1 0,1 0-1,27-12 1,-5 2 345,-3 2-144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 19052,'-1'3'2033,"4"0"-1121,4 1-328,12-2 1152,6-2-416,8 0-487,5-2-361,2-2-1016,-2-3-1289,-5 0 1609,-4 0-296,-9-1-264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62 20172,'2'-4'376,"-1"0"-1,0-1 1,0 1-1,0 0 1,-1-1-1,1 1 1,-2-8-1,1 11-303,0 0 0,0 0 0,0 0-1,-1 0 1,1 0 0,0 0 0,-1 1 0,1-1-1,0 0 1,-1 0 0,1 0 0,-1 1-1,0-1 1,1 0 0,-1 1 0,0-1-1,1 0 1,-1 1 0,0-1 0,0 1-1,1-1 1,-1 1 0,0-1 0,0 1-1,0 0 1,0-1 0,1 1 0,-1 0-1,0 0 1,0 0 0,0-1 0,0 1 0,0 0-1,0 0 1,0 0 0,0 1 0,0-1-1,0 0 1,0 0 0,1 0 0,-1 1-1,0-1 1,0 0 0,-1 2 0,-3 0 7,-1 0 0,1 1 1,0 0-1,0 0 0,0 0 1,1 0-1,-1 1 0,1 0 0,0 0 1,0 0-1,0 0 0,1 1 1,-4 5-1,-3 6-125,0 0 0,-12 29 0,13-23 36,2 1-1,0 0 1,1 0 0,2 0-1,0 0 1,1 1 0,2-1-1,1 32 1,4-9-118,1 1 1,3-1 0,16 53-1,-68-163-2012,-22-31 1341,-20-30 1867,86 124-1039,-1 1 1,1-1-1,-1 1 0,1-1 0,0 1 1,0-1-1,-1 1 0,1-1 0,0 1 1,0-1-1,-1 0 0,1 1 1,0-1-1,0 0 0,0 1 0,0-1 1,0 1-1,0-1 0,0 0 1,0 1-1,0-1 0,1 0 0,-1 1 1,0-1-1,0 1 0,0-1 1,1 0-1,-1 1 0,0-1 0,1 1 1,-1-1-1,0 1 0,1-1 0,-1 1 1,1-1-1,-1 1 0,1 0 1,-1-1-1,1 1 0,-1 0 0,1-1 1,-1 1-1,1 0 0,-1-1 1,1 1-1,0 0 0,-1 0 0,1 0 1,0 0-1,-1 0 0,2 0 0,5-2 150,1 1 0,0 0-1,12 1 1,-9 0-77,14-1 98,53-2-1505,98-16 0,-137 10 781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20116,'0'21'1809,"10"2"-1177,0 3-288,6 8 776,1 5-320,1 5-120,-2 2-31,-4 4-329,-7 2-56,-9 8-64,-7 3-40,-19 5-640,-12-1-352,-14 3 711,-6 0-111,-2-5-120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14059,'56'-37'803,"2"3"-1,1 3 1,1 2-1,2 3 1,0 3-1,2 2 1,68-12-1,-73 23-722,1 3 1,0 2-1,0 3 0,62 6 0,239 40-571,62 3 1289,-340-47-606,1-4 0,0-3 0,-1-4 0,112-30 0,-134 25-182,-31 6 44,1 2-1,0 2 1,49-5-1,-42 16 327,-31-4-228,0 1 0,0-2 0,0 1 1,8-1-1,3-2-27,0-1 0,0-1 0,0 0 0,0-1 0,-1-1 0,0-1 0,-1-1 0,1 0 1,23-17-1,-39 25-222,-1-1 1,1 1 0,0 0 0,0-1-1,-1 0 1,1 1 0,0-1 0,-1 1 0,1-1-1,-1 0 1,1 1 0,-1-1 0,1 0-1,-1 0 1,0 1 0,1-1 0,-1 0 0,0 0-1,1 0 1,-1-1 0,0 1 30,0 1 0,-1-1 0,1 1-1,-1-1 1,1 1 0,0 0 0,-1-1 0,1 1 0,-1-1 0,1 1 0,-1 0 0,1-1-1,-1 1 1,1 0 0,-1 0 0,1 0 0,-1-1 0,1 1 0,-1 0 0,0 0 0,1 0-1,-1 0 1,1 0 0,-1 0 0,0 0 0,1 0 0,-1 0 0,1 0 0,-1 0 0,0 1-1,-14 0-813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17308,'0'0'94,"0"0"1,0 0 0,0-1 0,0 1-1,-1 0 1,1 0 0,0 0-1,0-1 1,0 1 0,-1 0 0,1 0-1,0 0 1,0 0 0,-1 0-1,1-1 1,0 1 0,0 0 0,-1 0-1,1 0 1,0 0 0,-1 0-1,1 0 1,0 0 0,0 0 0,-1 0-1,1 0 1,0 0 0,-1 0-1,1 0 1,0 0 0,0 0 0,-1 1-1,1-1 1,0 0 0,0 0-1,-1 0 1,1 0 0,0 0 0,0 1-1,-1-1 1,1 0 0,0 0-1,0 0 1,0 1 0,-1-1-1,7 16 1499,19 19-893,-17-27-614,1 0 1,0 0-1,0-1 0,0 0 0,1 0 0,0-1 1,18 7-1,-10-5-25,1-2 1,0 0-1,38 6 1,-5-7-19,1-2 0,75-5 1,380-63 113,-383 43-157,-116 21 1,112-14-8,-109 15 45,-1 0 0,0 0 0,1 1 0,-1 0 1,0 1-1,0 1 0,0 0 0,16 6 0,-25-8-18,0 0-1,0 0 1,0 0-1,0 0 1,-1 0-1,1 0 1,0 1-1,-1-1 1,1 1-1,-1-1 0,2 3 1,-3-4 8,1 1 1,-1 0-1,1 0 1,-1 0-1,0 0 0,1 0 1,-1 0-1,0 0 0,0 0 1,0 0-1,0 0 1,0 0-1,0 0 0,0 0 1,0 0-1,0 0 1,-1 1-1,0 2-61,-2 1 0,1-1 0,0 0 0,-1 0 0,0 0-1,0-1 1,0 1 0,-4 3 0,2-3-386,-5 6 408,10-10 7,0 0 0,0 0 0,0 0-1,0 1 1,0-1 0,-1 0 0,1 0 0,0 0-1,0 0 1,0 1 0,0-1 0,0 0 0,0 0 0,0 0-1,0 0 1,0 0 0,0 1 0,0-1 0,0 0-1,0 0 1,0 0 0,0 0 0,0 1 0,0-1 0,0 0-1,0 0 1,0 0 0,0 0 0,0 1 0,1-1-1,-1 0 1,0 0 0,0 0 0,0 0 0,0 0 0,0 0-1,0 1 1,0-1 0,0 0 0,1 0 0,-1 0-1,0 0 1,0 0 0,0 0 0,0 0 0,0 0 0,1 0-1,-1 0 1,0 0 0,0 0 0,0 0 0,0 0-1,1 1 1,-1-1 0,0 0 0,0-1 0,0 1 0,0 0-1,1 0 1,-1 0 0,0 0 0,17 1-362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5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82 10866,'2'-3'342,"1"-1"0,-1 1 0,1-1 0,-1 1 0,0-1 0,-1 0 0,1 0 0,-1 0 0,2-8 0,-3 11-228,0 0 0,0 0 0,0 0 1,0 0-1,0 0 0,0 0 0,0 0 0,0 0 0,0 0 0,-1 0 0,1 0 0,-1 0 0,1 0 0,0 0 0,-1 0 0,0 0 0,1 0 0,-2 0 0,1 0 34,0 0-1,-1 0 1,1 0-1,-1 0 1,1 0-1,-1 0 1,1 1-1,-1-1 0,0 0 1,1 1-1,-1 0 1,0-1-1,1 1 1,-4 0-1,-5 0 169,-1 0 0,1 1 0,0 0 0,0 1-1,0 0 1,0 1 0,0 0 0,0 0 0,0 1 0,-9 5-1,1 1-10,1 0-1,0 1 0,1 1 1,-20 18-1,23-18-142,0 1 1,1 1-1,1 0 0,-11 18 0,17-24-102,0 0-1,1 0 0,0 1 1,1-1-1,-1 1 1,2 0-1,-1 0 0,1 0 1,1 0-1,-1 10 0,2-16-45,0 0-1,0 0 1,0-1-1,0 1 1,1 0-1,-1 0 1,1 0-1,0-1 1,-1 1-1,1 0 1,1-1-1,-1 1 1,0-1-1,1 1 1,-1-1-1,1 1 1,0-1-1,-1 0 1,1 0-1,0 0 1,1 0-1,-1 0 1,0-1-1,0 1 1,3 1-1,0-1-6,-1-1-1,1 1 0,-1-1 0,1 0 1,0 0-1,-1-1 0,1 1 1,0-1-1,0 0 0,-1 0 1,1 0-1,0-1 0,-1 0 0,8-2 1,6-3-6,-1 0 1,0-2-1,0 0 1,-1 0-1,0-2 1,-1 0-1,15-12 1,-10 5 46,0-1 0,-1 0 0,-1-1 0,21-30 0,-33 40-15,1-1 0,-1 0 0,-1 0 0,0-1 0,6-16 1,-10 24-44,0 1 0,-1-1 1,1 1-1,0-1 0,-1 1 1,0-1-1,0 1 1,1-1-1,-1 0 0,-1 1 1,1-1-1,0 0 1,-1 1-1,1-1 0,-1 1 1,0-1-1,0 1 1,0-1-1,0 1 0,0 0 1,-1-1-1,1 1 1,-1 0-1,1 0 0,-1 0 1,0 0-1,0 0 1,0 0-1,-3-2 0,0 2-99,0-1-1,-1 1 0,1 0 0,-1 0 1,0 1-1,1-1 0,-1 1 0,0 1 1,0-1-1,0 1 0,-9 0 0,0 1-88,1 1-1,-1 0 1,-21 7-1,-2 4-354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3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346 280 20572,'6'4'1440,"-11"-8"-784,-22-15 28,19 15-596,0 0 0,-1 0 1,0 1-1,1 0 1,-1 1-1,0 0 0,-1 0 1,1 1-1,0 0 0,0 1 1,-1 0-1,1 0 1,0 1-1,0 0 0,-1 1 1,1 0-1,0 0 0,0 1 1,1 0-1,-1 0 1,1 1-1,-1 1 0,1-1 1,0 1-1,1 1 0,-1-1 1,1 1-1,0 0 1,-9 12-1,9-9-87,0 1 1,0 1-1,1-1 0,-8 20 1,11-24-2,1 0 1,0 0-1,0 1 1,1-1 0,0 0-1,0 0 1,1 1-1,-1-1 1,1 1 0,2 10-1,-2-15 0,0-1 0,1 1 0,-1 0 0,1-1 0,-1 1 0,1 0-1,0-1 1,-1 1 0,1-1 0,0 1 0,0-1 0,0 1 0,0-1 0,0 0-1,1 1 1,-1-1 0,0 0 0,1 0 0,-1 0 0,1 0 0,-1 0 0,1 0-1,-1 0 1,1-1 0,0 1 0,-1-1 0,1 1 0,0-1 0,-1 1 0,1-1 0,0 0-1,0 0 1,-1 0 0,1 0 0,0 0 0,2-1 0,4 0 0,0-1 1,0 0-1,0 0 1,0-1-1,-1 0 0,13-7 1,4-4 65,-2-2-1,0 0 1,-1-1 0,0-2-1,-2 0 1,0-1 0,-1-1-1,-1 0 1,-1-2 0,-1 1-1,14-30 1,-24 41 11,0 0 0,-1-1 0,0 0-1,0 0 1,-1 0 0,-1 0 0,0 0 0,0-13 0,-2 21-50,0 1 0,0-1 0,0 0 1,0 1-1,0-1 0,-1 1 0,0-1 1,0 1-1,0-1 0,0 1 0,0-1 1,-1 1-1,1 0 0,-1 0 0,0 0 1,0 0-1,0 0 0,-1 0 0,1 0 1,-1 1-1,1-1 0,-1 1 0,0 0 1,0 0-1,0 0 0,0 0 0,0 0 1,-1 1-1,1-1 0,-7-1 0,2 2-15,1 0 0,-1 0-1,0 1 1,1 0-1,-1 0 1,0 1 0,0 0-1,1 0 1,-1 1-1,1 0 1,0 0 0,-1 1-1,1 0 1,0 0-1,-7 5 1,-4 3-119,1 0-1,0 1 0,1 1 1,-21 21-1,20-17-402,-19 27 0,32-40 252,1 0 0,0 1-1,0 0 1,0 0 0,0 0 0,1 0-1,0 0 1,0 1 0,1-1-1,-1 0 1,0 9 0,2-14 237,0 0-1,0 1 1,0-1 0,0 0-1,0 0 1,0 1 0,0-1 0,0 0-1,0 1 1,0-1 0,1 0-1,-1 0 1,0 1 0,0-1 0,0 0-1,0 0 1,0 1 0,1-1 0,-1 0-1,0 0 1,0 1 0,0-1-1,1 0 1,-1 0 0,0 0 0,0 1-1,1-1 1,-1 0 0,0 0 0,0 0-1,1 0 1,-1 0 0,0 0-1,0 0 1,1 0 0,-1 0 0,0 1-1,1-1 1,-1 0 0,1-1 0,11-2-633,9-10-243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3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8 19476,'0'-8'3038,"-6"16"-1606,-7 17 23,-37 103-598,-41 159 0,89-279-856,0 0-1,1-1 1,0 1 0,0 0-1,0 14 1,1-20-1,1 0-1,-1-1 1,0 1 0,1 0-1,-1 0 1,1-1 0,-1 1-1,1-1 1,0 1 0,0 0-1,0-1 1,0 0 0,0 1-1,0-1 1,0 1 0,0-1-1,0 0 1,1 0 0,-1 0 0,0 0-1,1 0 1,-1 0 0,1 0-1,0 0 1,-1-1 0,1 1-1,-1 0 1,1-1 0,0 1-1,0-1 1,-1 0 0,4 0-1,10 1-71,0-1 0,0 0-1,0-1 1,0-1 0,0 0-1,21-7 1,87-32-2233,-105 34 1882,8-4-105,-11 1-149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3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15875,'3'15'1969,"20"-8"-857,10-2-320,17-5 993,13-3-193,18-4-232,2-2-152,4-1-487,-1-1-297,-5-1-648,-6 2-408,-17 2-721,-9 0 1105,-19-2-104,-6 3-264,-11 0-152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3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236 298 16323,'-2'-1'170,"1"0"-1,0 0 0,0 0 0,-1 0 1,1 0-1,0 1 0,-1-1 0,1 0 1,-1 1-1,1-1 0,-1 1 0,1 0 1,-1-1-1,1 1 0,-1 0 0,1 0 1,-1 0-1,0 0 0,1 0 0,-1 0 0,-1 1 1,0 0 13,0 0 1,0 1 0,1-1-1,-1 1 1,1-1 0,-1 1-1,1 0 1,-1 0 0,1 0-1,-3 4 1,-2 2-4,1 1 1,0-1-1,0 2 0,1-1 1,-6 15-1,7-12-95,0 1 1,0 0 0,1 0-1,-2 19 1,4-25-41,1 0 1,0 0-1,0 0 1,1 0-1,-1 0 1,1 0-1,1 0 1,0 0-1,4 13 1,-5-19-27,0 1 0,-1 0 0,1-1 0,0 1 0,0-1 0,0 1 0,0-1 0,0 1 0,1-1 0,-1 0 0,0 0 0,1 1 0,-1-1 0,1 0 0,-1 0 0,1 0 0,-1-1 0,1 1 0,0 0 0,-1-1 0,1 1 0,0-1 0,0 1 0,-1-1 0,1 0 0,0 0 0,0 1 0,-1-1 0,1-1 0,0 1 0,0 0 0,0 0 0,-1-1 0,1 1 0,0-1 0,0 1 0,-1-1 0,4-1 0,3-3 82,-1 1-1,1-1 1,-1 0 0,0 0-1,-1-1 1,12-12-1,-1-1 166,-2 0 0,0-1 0,-1-1 0,-1-1 0,-1 0 0,15-37 0,-21 45-161,-1 0 1,-1-1 0,-1 1-1,0-1 1,0 0-1,-2 1 1,0-1 0,-1 0-1,0 0 1,-1 0-1,0 0 1,-6-21-1,5 28-81,-1 1 0,0-1 0,0 1-1,-1 0 1,0 0 0,0 0 0,0 1-1,-1-1 1,0 1 0,0 0 0,-1 1 0,0-1-1,-6-4 1,7 6-35,0 1 0,0 0 1,0 0-1,-1 0 0,1 1 0,0 0 1,-1 0-1,0 1 0,0-1 0,1 1 1,-1 0-1,0 1 0,0-1 0,0 1 1,0 0-1,0 1 0,1 0 0,-9 1 1,4 1-53,-1 1 1,1 0 0,1 1 0,-1 0 0,1 1-1,0-1 1,0 2 0,0-1 0,1 1 0,0 1 0,0-1-1,-12 17 1,13-14-194,-1 0-1,2 0 1,-1 1 0,2 0-1,-1 0 1,2 0 0,-1 1-1,1-1 1,1 1-1,0 0 1,-1 14 0,4-23 233,0 0 1,0-1-1,0 1 1,0 0-1,0-1 1,0 1-1,1 0 1,0-1-1,-1 1 1,1 0 0,0-1-1,0 1 1,0-1-1,1 0 1,-1 1-1,0-1 1,1 0-1,0 0 1,-1 0-1,1 0 1,0 0-1,0 0 1,0 0-1,0-1 1,5 3 0,16 7-376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42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339 2 18652,'11'-1'1792,"-12"8"-1167,-12 9-265,-12 11 1072,-3 6-472,-8 8-536,-4 2-168,-2 3-264,-1-1-176,6-10-448,4-3-240,10-13 688,3-6-160,11-9-144</inkml:trace>
  <inkml:trace contextRef="#ctx0" brushRef="#br0" timeOffset="1">43 148 18012,'9'9'1608,"4"1"-1120,1-1-208,8 3 713,2 4-593,6-3 1280,-1 0-1296,1 1-120,1 2 48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3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42 18804,'8'-6'1083,"-5"5"-849,-1-1-1,1 1 0,-1-1 0,1 0 1,-1 0-1,0 0 0,1 0 0,-1 0 1,0 0-1,-1-1 0,1 1 0,0 0 1,2-6-1,-4 7-178,0 1 1,0 0-1,0 0 1,0 0-1,-1 0 1,1 0-1,0-1 0,0 1 1,0 0-1,0 0 1,0 0-1,-1 0 1,1 0-1,0 0 0,0 0 1,0-1-1,0 1 1,-1 0-1,1 0 1,0 0-1,0 0 0,0 0 1,-1 0-1,1 0 1,0 0-1,0 0 1,0 0-1,0 0 1,-1 0-1,1 0 0,0 0 1,0 0-1,0 0 1,-1 0-1,1 0 1,0 1-1,0-1 0,0 0 1,0 0-1,-1 0 1,1 0-1,0 0 1,0 1-1,-11 3 531,-17 13-212,1 1 1,1 1-1,0 1 1,-32 34-1,40-36-376,-22 30 1,34-40 0,1 0 1,0 0-1,0 0 0,1 1 1,0 0-1,0 0 1,-1 9-1,4-16-5,0-1-1,1 0 1,0 1-1,-1-1 1,1 1-1,0-1 1,0 1-1,0-1 1,0 1-1,0-1 1,0 1-1,1-1 1,-1 1-1,0-1 1,1 1-1,-1-1 1,1 1-1,-1-1 1,1 0-1,0 1 1,0-1-1,-1 0 1,1 1-1,0-1 1,0 0-1,0 0 1,0 0-1,1 0 1,-1 0-1,0 0 1,0 0-1,1-1 1,-1 1-1,0 0 1,1-1-1,-1 1 1,0-1-1,1 1 1,-1-1-1,1 0 1,-1 1-1,1-1 1,1 0-1,6 1-155,1-1 0,-1-1 0,1 1 0,-1-1-1,15-4 1,12-5-1151,66-27 0,-49 17 722,-9 3-194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3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16003,'-12'15'2153,"7"1"-1225,9-2-280,10-1 1593,19-3-1065,9-5-168,15-5-344,5 0-168,7-7-232,-1-2-208,-5 2-440,-5-2-216,-18 6-528,-10 3-224,-21 5 952,-9 2-304,-19 4-177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3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15843,'-9'10'2217,"11"-1"-1225,22-4-272,9 0 1313,13-3-673,2 1-224,7-1-320,2-2-256,-5 0-656,-6 0-528,-12-6 560,-4-1-120,-10-8-120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5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51 327 14435,'-11'14'1446,"6"-10"-930,1 1 0,-1 0-1,2 1 1,-1-1-1,0 1 1,1-1 0,0 1-1,-4 12 1,7-17-481,0-1 0,-1 0 0,1 0 0,0 1 0,0-1 0,0 0 0,0 1 0,0-1 0,0 0 0,0 0 0,0 1 0,0-1 0,0 0 0,0 1 0,0-1 0,0 0 0,0 0 0,0 1 0,0-1 0,1 0 0,-1 1 0,0-1 0,0 0 0,0 0 0,0 1 0,1-1 0,-1 0 0,0 0 0,0 0 0,0 1 0,1-1 0,-1 0 0,0 0 0,0 0 0,1 1 0,-1-1 0,0 0 0,0 0 0,1 0 0,-1 0 0,0 0 0,0 0 0,1 0 0,-1 0 0,0 0 0,1 0 0,-1 0 0,0 0 0,1 0 0,-1 0 0,0 0 0,0 0 0,1 0 0,-1 0 0,0 0 0,1 0 0,-1 0 0,0 0 0,0-1 0,1 1 0,20-13 769,20-26-175,-2-3 0,53-73 0,-79 98-524,30-41 150,-24 30-130,1 1 1,31-32-1,-50 58-116,-1 0-1,1 1 1,0-1-1,0 0 1,0 0 0,0 0-1,0 0 1,0 1-1,0-1 1,0 1-1,1-1 1,-1 1-1,0-1 1,0 1 0,0-1-1,3 1 1,-4 0-6,1 0 1,-1 1 0,1-1-1,-1 0 1,0 0-1,1 1 1,-1-1 0,1 0-1,-1 1 1,0-1 0,1 1-1,-1-1 1,0 0-1,0 1 1,1-1 0,-1 1-1,0-1 1,0 1-1,0-1 1,1 1 0,-1-1-1,0 1 1,0-1 0,0 1-1,0-1 1,0 1-1,0 0 1,0 9 21,-1-1-1,0 1 1,-2 12-1,0-9-14,-6 61-277,3 0 0,3 0 0,8 79 0,-4-137 88,-1-12-64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5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12955,'-4'17'4729,"4"-1"-3473,6-6-320,5-4-280,12-8 1665,6-2-1009,8-3-432,6 0-87,6 0-361,-1 0-352,-3 4 112,-1-3-120,-8 2-104,-4-1-80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5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2 18500,'8'-1'1504,"-12"9"-1192,-16 8-136,-9 8 625,1 5-281,-8 8-352,0 6-96,0 3-72,-1 0 0,5-2-160,2-5-144,10-7-393,3-9-183,8-21 688,2-10-184,11-22-120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2:5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17996,'9'1'1576,"-5"22"-1064,-3 10-176,2 13 777,3 8-297,1 11-376,3 2-48,6 3-128,1-4-56,5-8-80,2-7-32,2-8-72,-3-8-120,0-11-624,-5-7 1800,-1-12-1056,-5-7 8,-1-12 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0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21853,'2'2'1888,"1"-1"-1424,-1 1-192,1-2 832,0-2-759,0-3-754,-2-1 425,1 0-192,-1-1-128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0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16 412 15035,'-1'2'213,"-1"1"282,0 1 1,0 1-1,0-1 1,0 0-1,1 0 1,-1 1 0,0 4-1,5-8 2410,5-7-1835,9-10-292,132-165 1565,-96 113-1971,93-96 0,-145 164-371,20-16 21,-20 16-24,-1-1 0,1 1 0,-1 0 0,1 0 0,-1 0 1,1 0-1,-1 0 0,1 0 0,-1 0 0,1 0 0,-1 0 0,1 0 1,-1 0-1,1 0 0,-1 0 0,1 0 0,-1 0 0,1 0 1,-1 1-1,1-1 0,-1 0 0,1 0 0,-1 1 0,0-1 0,1 0 1,-1 1-1,1-1 0,-1 0 0,0 1 0,1-1 0,-1 0 1,0 1-1,1-1 0,-1 1 0,0-1 0,0 1 0,0-1 0,1 1 1,-1-1-1,0 1 0,0-1 0,0 1 0,0-1 0,0 1 1,0-1-1,0 1 0,0-1 0,0 1 0,0-1 0,0 1 0,1 25-146,-2-1 0,0 1-1,-2-1 1,0 0-1,-9 28 1,5-14-78,-23 171-3657,27-194 3307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0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16748,'23'-1'2096,"13"-3"-976,4-3-392,14-1 1073,6 0-281,2-1-368,0 1-263,1 0-753,-4 1-568,-6 0 263,-6-2 57,-10 4-96,-5 0-104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8:42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16732,'3'-2'307,"-1"1"-1,1 0 1,-1 0 0,1 0 0,0 0 0,-1 0 0,1 0 0,0 1 0,-1 0 0,1-1 0,0 1 0,4 0 0,34 2 2129,-38-2-2359,-1 1 0,1-1-1,-1 1 1,1-1 0,-1 1 0,1 0-1,-1 0 1,0 0 0,1 0-1,-1 0 1,0 0 0,0 1 0,0-1-1,0 1 1,0 0 0,0-1-1,0 1 1,-1 0 0,4 4 0,-5-4-64,1 0 1,0 1-1,-1-1 1,1 0 0,-1 0-1,1 0 1,-1 1-1,0-1 1,0 0 0,0 0-1,-1 1 1,1-1-1,0 0 1,-1 0 0,1 0-1,-1 1 1,0-1-1,0 0 1,0 0 0,0 0-1,0 0 1,-3 3-1,-5 7 24,-1 0 0,-1 0 0,0-1 0,0 0 0,-15 10 0,-11 10 176,37-31-208,0 0 0,-1 0 0,1 0 0,0 0 0,0 0-1,0 1 1,0-1 0,-1 0 0,1 0 0,0 0 0,0 0 0,0 0 0,0 0-1,0 0 1,0 1 0,-1-1 0,1 0 0,0 0 0,0 0 0,0 0 0,0 0 0,0 1-1,0-1 1,0 0 0,0 0 0,0 0 0,0 0 0,0 1 0,0-1 0,0 0-1,0 0 1,0 0 0,0 0 0,0 1 0,0-1 0,0 0 0,0 0 0,0 0 0,0 0-1,0 0 1,0 1 0,0-1 0,0 0 0,0 0 0,1 0 0,-1 0 0,0 0-1,0 1 1,0-1 0,0 0 0,13 1 114,21-5-120,-29 3-21,130-23-1526,-106 18 1236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0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17228,'-4'2'353,"1"-1"0,0 1 0,0 0 0,0 0-1,1 0 1,-1 0 0,0 1 0,1-1 0,-1 1 0,-2 4 0,1-3 260,-9 12-65,0 0 0,1 0 0,0 1 0,-10 23 0,17-30-523,0 0 0,1 1-1,0-1 1,1 1-1,0 0 1,0 1-1,1-1 1,1 0 0,-1 13-1,2-23-24,0 1 0,0-1 0,0 1 0,0-1 0,0 1 0,0-1 0,1 1 0,-1-1 0,0 1 0,1-1 0,-1 0 0,1 1 0,0-1 0,-1 0 0,1 1 0,0-1 0,0 0 0,0 0 0,0 1 0,0-1 0,0 0 0,0 0 0,0 0 0,0 0 0,0-1 0,1 1 0,-1 0 0,0 0 0,1-1 0,-1 1 0,0-1 0,1 1 0,-1-1 0,1 1 0,-1-1 0,1 0 0,-1 0 0,1 0 0,-1 0 0,1 0-1,-1 0 1,1 0 0,-1-1 0,1 1 0,1-1 0,4-1 2,0 0 1,1 0-1,-1-1 0,0 0 0,0-1 0,-1 1 0,11-8 0,21-21 281,60-63-1,-97 94-277,14-10 230,-15 11-230,0 0-1,0 0 1,0 0-1,1 0 0,-1 0 1,0 0-1,0 0 1,0 0-1,1 0 1,-1 0-1,0 1 1,0-1-1,0 0 1,0 0-1,1 0 1,-1 0-1,0 0 1,0 1-1,0-1 1,0 0-1,0 0 1,1 0-1,-1 0 1,0 1-1,0-1 0,0 0 1,0 0-1,0 0 1,0 1-1,0-1 1,0 0-1,0 0 1,0 0-1,0 1 1,0-1-1,0 0 1,0 0-1,0 1 1,0-1-1,0 0 1,-7 36 197,4-24-186,0 2 6,1-1 1,0 1-1,1 20 0,1-30-22,0-1 1,0 0 0,1 1-1,-1-1 1,1 0 0,0 1 0,-1-1-1,1 0 1,1 0 0,-1 0-1,0 0 1,1 0 0,0 0-1,0 0 1,-1 0 0,2-1-1,-1 1 1,0-1 0,0 1-1,5 2 1,-1-2 11,0-1 1,1 1 0,-1-1-1,1 0 1,0 0-1,-1-1 1,1 0 0,0-1-1,0 1 1,0-1-1,0 0 1,0-1 0,12-2-1,1-1 98,0-1 0,-1 0 0,29-13 0,-30 10 26,0 0-1,-1-2 1,1 0 0,16-13-1,-29 18-77,0 1-1,0-1 1,-1 1-1,1-1 1,-1-1-1,0 1 0,3-6 1,-5 8-21,-1-1 0,1 1 0,-1 0 1,0 0-1,0-1 0,0 1 0,-1-1 0,1 1 0,-1-1 0,0 1 1,0 0-1,0-1 0,0 1 0,-1-5 0,0 4-18,0 1 0,0 0 0,0-1 0,0 1 1,-1 0-1,1 0 0,-1 0 0,0 0 0,0 1 0,0-1 0,0 0 0,0 1 0,-1-1 1,1 1-1,-5-3 0,-2-1-187,0 1 1,-1 0-1,-15-6 1,16 8-235,0-1 0,0-1 1,1 1-1,-12-9 1,6-4-46,8-2-155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1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18780,'-9'5'2104,"2"1"-1391,14 4-233,9-1 1104,12-1-752,5-1-96,9-1-344,4-3-320,0-3-680,-3 0-392,-9-4 792,-5-2-184,-16 3-208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1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17804,'15'17'1672,"11"-13"-1152,4-8-208,8-5 320,3-2-552,-1-1 273,0-2-73,-4-5-416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16 18364,'-7'-3'208,"-1"0"-1,0 1 1,0 0 0,0 0 0,-1 1-1,1 0 1,0 0 0,0 1 0,-1 0-1,1 1 1,0-1 0,-1 2 0,1-1 0,0 1-1,0 0 1,-13 7 0,15-6-168,0 0 0,0 0 0,1 1 0,0 0 0,-1 0 0,1 1 0,1-1 0,-1 1 0,1 0 0,0 0 0,0 1 0,0-1 0,1 1 0,0 0 0,0 0 0,0 0 0,1 0 0,0 1 0,0-1 0,0 0 0,0 11 0,1-10-15,0 0 1,0 0-1,1 0 1,0 0 0,1 0-1,-1 0 1,1-1 0,1 1-1,-1 0 1,1 0-1,0-1 1,1 1 0,0-1-1,0 1 1,0-1 0,1 0-1,-1 0 1,2-1-1,-1 1 1,0-1 0,1 0-1,0 0 1,0 0 0,1-1-1,-1 0 1,1 0-1,0 0 1,0-1 0,1 0-1,-1 0 1,0 0 0,1-1-1,0 0 1,-1 0-1,1-1 1,13 2 0,-8-3 129,0 0 0,0 0-1,1-1 1,-1-1 0,0 0 0,0-1 0,-1 0 0,1 0 0,0-1 0,-1-1 0,0 0 0,0-1-1,-1 0 1,1 0 0,-1-1 0,-1-1 0,1 1 0,-1-2 0,10-11 0,-16 17-89,-1 0 1,1-1-1,-1 1 1,0-1-1,0 1 1,0-1-1,-1 0 1,1 0-1,-1 0 1,0 0-1,0 0 1,0 0-1,-1 0 1,1 0-1,-1-5 1,0 6-46,-1-1 0,1 1 1,-1 0-1,0 0 1,0 0-1,0 0 1,-1 0-1,1 0 0,-1 0 1,1 1-1,-1-1 1,0 0-1,0 1 1,0-1-1,0 1 0,-1 0 1,1 0-1,-1 0 1,-4-3-1,-4-2-267,0 1-1,0 1 1,-1 0-1,1 1 1,-1 0-1,0 1 1,0 0 0,-1 1-1,1 0 1,0 1-1,-1 0 1,1 1-1,-25 3 1,11 3-493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1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228 209 15723,'-3'-2'130,"1"-1"0,-1 1-1,1 0 1,-1 1 0,0-1 0,0 0-1,1 1 1,-1 0 0,0 0-1,-1 0 1,1 0 0,0 0-1,0 0 1,0 1 0,0-1-1,-1 1 1,1 0 0,0 0-1,0 0 1,-1 1 0,1-1 0,0 1-1,-5 1 1,3 0-44,1 0 0,-1 1 0,0-1 0,1 1 0,0 0 0,-1 0 0,1 1 0,1-1 1,-1 1-1,0 0 0,1 0 0,0 0 0,0 1 0,-3 4 0,1-1-27,0 1 0,0 0 0,1 0 0,1 1 0,-1-1 0,2 1-1,-1 0 1,1 0 0,1 0 0,-1 0 0,2 0 0,0 0 0,0 0 0,0 0 0,5 20 0,-5-28-46,1 0 0,-1 0-1,1 0 1,-1 0 0,1 0 0,0 0 0,0 0 0,0 0-1,0 0 1,0 0 0,1-1 0,-1 1 0,1 0 0,-1-1 0,1 1-1,-1-1 1,1 0 0,0 1 0,-1-1 0,1 0 0,0 0 0,0 0-1,0 0 1,0-1 0,0 1 0,0 0 0,0-1 0,0 1-1,0-1 1,1 0 0,-1 0 0,0 0 0,0 0 0,0 0 0,0 0-1,0-1 1,1 1 0,-1-1 0,0 1 0,0-1 0,0 0 0,2-1-1,6-2 56,0-1 0,-1 0 0,0-1 0,0 0-1,0 0 1,-1-1 0,10-9 0,-4 2 124,-1-1 0,0-1 0,-1-1 0,0 1 0,-2-2 0,18-36 0,-24 45-80,-1-1-1,0 0 0,0 1 0,-1-1 1,0 0-1,0 0 0,-1 0 0,-1-1 1,0 1-1,0 0 0,-1 0 0,0 0 1,0 0-1,-2 0 0,-5-17 0,7 22-66,-1 0 0,0 1-1,-1 0 1,1 0 0,-1 0 0,0 0-1,0 0 1,0 0 0,-1 1-1,1-1 1,-1 1 0,0 0-1,1 0 1,-1 0 0,-1 1-1,-6-4 1,5 4-8,0 0 0,0 0 0,-1 1 1,1 0-1,0 0 0,-1 1 0,1-1 0,-1 1 0,1 1 0,0-1 0,-9 3 0,2 0-185,0 1 0,0 0 0,0 1-1,1 0 1,0 1 0,0 0-1,0 1 1,1 0 0,0 1-1,1 1 1,-14 12 0,7 3 417,16-23-277,1 0 0,0 0 0,-1-1-1,1 1 1,0 0 0,0 0 0,-1-1 0,1 1-1,0 0 1,0 0 0,0 0 0,0 0 0,0-1-1,0 1 1,0 0 0,0 0 0,1 0 0,-1-1-1,0 1 1,0 0 0,1 0 0,-1-1 0,0 1-1,1 0 1,-1 0 0,1-1 0,-1 1 0,1 0-1,-1-1 1,1 1 0,-1-1 0,1 1 0,1 0-1,19 7-251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2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20236,'-76'294'4465,"22"-97"-4367,53-194-98,-1 6 12,0 0 0,0 0-1,1 0 1,0 0 0,0 17 0,1-24 1,1 0 0,-1 0 0,0 0 0,1 0 0,0 0 0,-1 0 0,1-1 0,0 1 0,0 0 0,0 0 0,0-1 0,0 1 0,0-1 0,1 1 0,-1-1 0,0 1 0,1-1 0,-1 0 0,1 0 0,0 0 0,-1 0 0,1 0 0,0 0 0,0 0 0,0 0 0,-1-1 0,1 1 0,0-1 0,0 1 0,0-1 0,0 0 0,0 1 0,2-1 0,15 0-41,0-1 0,0-1 1,0 0-1,0-1 0,0-1 0,31-11 0,-1 1-416,-30 9 184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2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15611,'43'7'2225,"6"-5"-1185,14-7-360,14-2 1105,14-6-441,2-1-152,-1-2-464,-4 3-224,-10 6-456,-5 3-272,-11 2-480,-14 2-176,-10 2-328,-7-2 95,-8-2 593,-3-5-320,-6-7-16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2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181 367 14195,'-18'13'1573,"1"2"0,0 0 0,-27 32 0,38-40-1412,1 1 0,0 0-1,0 0 1,1 0 0,0 0 0,1 1 0,0-1 0,0 1 0,0 0 0,1 0-1,1 0 1,-1 11 0,1-18-157,1 0 0,0 0-1,0 0 1,0 0 0,0 1-1,1-1 1,-1 0 0,1 0-1,-1 0 1,1 0 0,-1 0-1,1 0 1,0 0 0,0-1-1,0 1 1,0 0 0,1 0-1,-1-1 1,0 1 0,1-1-1,-1 1 1,1-1 0,1 2-1,0-2 15,-1 0 0,0 0 0,0 0 0,0-1 0,1 1 0,-1 0 0,0-1 0,1 0 0,-1 0 0,0 0 0,1 0 0,-1 0-1,1 0 1,-1 0 0,0-1 0,0 1 0,1-1 0,-1 0 0,0 0 0,0 0 0,3-1 0,4-3 122,0-1 0,0 0 0,-1 0 0,1-1 1,-1 0-1,-1-1 0,13-14 0,-1-4 384,23-38-1,-23 31 24,-2-1 0,23-60 0,-33 72-334,0-1 0,-2 0 0,0 0 1,-1 0-1,0-37 0,-4 53-177,0 0 0,-1 0 0,1 0 0,-2 0 0,1 0 0,-1 0-1,0 0 1,0 0 0,-1 1 0,-4-9 0,5 12-32,0 0-1,-1-1 0,1 1 1,-1 0-1,0 0 0,0 1 1,0-1-1,0 0 1,0 1-1,-1 0 0,1 0 1,-1 0-1,1 0 0,-1 1 1,0-1-1,0 1 0,0 0 1,1 0-1,-6-1 0,-3 2-107,1-1 0,-1 2 0,0-1 0,1 2 0,-1 0-1,1 0 1,0 1 0,-1 0 0,1 1 0,1 0-1,-1 1 1,0 0 0,1 0 0,0 1 0,1 1 0,-1 0-1,1 0 1,1 1 0,-1 0 0,1 0 0,0 1 0,1 0-1,0 1 1,1-1 0,-8 17 0,12-23-90,1 0 1,0 0 0,0 0-1,0 1 1,0-1-1,1 0 1,-1 0-1,1 1 1,0-1-1,0 0 1,0 1-1,1-1 1,0 3 0,-1-4 111,1 0 0,0-1 0,-1 1 0,1-1 0,0 1 0,0-1 1,0 0-1,0 1 0,0-1 0,1 0 0,-1 0 0,0 0 0,1 1 1,-1-1-1,0-1 0,1 1 0,-1 0 0,1 0 0,0-1 0,-1 1 1,1 0-1,-1-1 0,1 0 0,0 1 0,-1-1 0,4 0 0,27 1-962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2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31 16011,'0'-1'190,"1"-1"0,-1 1-1,0 0 1,0-1-1,0 1 1,-1 0 0,1-1-1,0 1 1,0 0 0,-1-1-1,1 1 1,-1 0-1,1 0 1,-1-1 0,1 1-1,-1 0 1,0 0-1,0 0 1,1 0 0,-1 0-1,0 0 1,-2-2-1,2 3-69,-1 0-1,1 0 0,0 0 0,-1 0 0,1 0 0,0 0 0,-1 0 0,1 0 1,0 1-1,-1-1 0,1 0 0,0 1 0,0-1 0,-1 1 0,1 0 0,0-1 0,0 1 1,0 0-1,0 0 0,0 0 0,0-1 0,0 1 0,0 0 0,-1 2 0,-7 7 21,1 0-1,0 0 1,0 1 0,1 1-1,0-1 1,1 1-1,-5 13 1,-3 10-114,-10 46 1,17-54-62,1 1 1,1 0-1,1 0 1,2 0-1,1 0 0,1 1 1,2-1-1,0 0 1,2 0-1,1 0 1,1 0-1,13 33 0,-19-61-50,0 0-1,1 1 0,-1-1 0,0 0 0,0 1 1,1-1-1,-1 0 0,0 1 0,0-1 0,0 1 1,0-1-1,1 1 0,-1-1 0,0 0 0,0 1 1,0-1-1,0 1 0,0-1 0,0 1 0,0-1 1,0 0-1,0 1 0,0-1 0,-1 1 0,1-1 1,0 1-1,0-1 0,0 0 0,0 1 0,-1-1 0,1 1 1,0-1-1,-1 1 0,-13-8-1445,-21-24 201,32 29 1139,-34-33 41,1-3-1,1 0 1,-31-49 0,65 86 153,-2-3 245,0-1 1,0 0-1,1 0 0,-1 1 0,-1-8 0,4 11-180,-1 1-1,1-1 1,0 0 0,0 0-1,0 0 1,0 1 0,0-1-1,0 0 1,0 0 0,0 0-1,0 0 1,0 1 0,0-1-1,1 0 1,-1 0 0,0 0-1,1 1 1,-1-1 0,0 0-1,1 1 1,-1-1 0,1 0-1,-1 0 1,1 1 0,-1-1-1,1 1 1,-1-1 0,1 1-1,0-1 1,-1 1 0,1-1-1,0 1 1,0-1 0,-1 1-1,1 0 1,0-1 0,0 1-1,0 0 1,-1 0 0,1 0-1,2 0 1,19-3 766,0 1 0,0 0 0,34 4 0,25-1-256,-66-2-668,-1 0-1,0 0 0,0-1 1,1-1-1,-1-1 1,-1 0-1,1 0 1,0-1-1,-1-1 1,23-14-1,-7-6-208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2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18740,'5'7'1832,"10"-2"-1199,4-1-257,12-3 1032,8 1-496,8-1-632,1 2-376,0-3-896,1-1-1817,-12-1 2385,-8-2-408,-27 4-304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1:1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 17836,'1'0'100,"-1"-1"1,1 1 0,-1-1-1,1 1 1,0-1 0,-1 1 0,1 0-1,0-1 1,0 1 0,-1 0-1,1-1 1,0 1 0,0 0-1,-1 0 1,1 0 0,0 0-1,0 0 1,0 0 0,-1 0-1,2 0 1,-1 0-23,-1 1 0,1-1 0,-1 0-1,0 1 1,1-1 0,-1 1 0,0-1 0,1 0 0,-1 1 0,0-1 0,0 1 0,1-1 0,-1 1-1,0-1 1,0 1 0,0-1 0,0 1 0,0 0 0,0-1 0,0 1 0,0-1 0,0 1-1,-6 37 2023,5-35-2020,-45 157 857,-69 157 0,63-180-834,47-124-93,0-1-6,0 0 0,1 0 0,0 1 0,2 0 0,-1-1 0,0 15 0,3-26-2,0 1 0,0-1 0,0 1 0,0-1 0,0 0 0,1 1 0,-1-1 0,0 1 0,1-1 0,-1 0 0,1 1-1,0-1 1,-1 0 0,1 0 0,0 1 0,0-1 0,0 0 0,-1 0 0,1 0 0,1 0 0,-1 0 0,0 0 0,0 0 0,0 0 0,0-1 0,1 1-1,-1 0 1,0-1 0,1 1 0,-1-1 0,0 1 0,1-1 0,-1 0 0,1 1 0,-1-1 0,0 0 0,1 0 0,-1 0 0,1 0 0,2-1 0,8 0 6,-1 0 1,1-1 0,0-1 0,11-4 0,-13 5-1,73-23-32,-28 8-403,2 1 0,-1 4 0,71-7 0,-107 19 128,-5 2-93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2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16500,'14'11'1752,"19"-5"-912,9 0-248,13-2 841,3-1-281,5 0-288,-2 0-392,-3-2-184,-2 2-8,-13 1-192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0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14931,'5'0'4083,"2"-1"1934,1-5-5563,43-33 57,-2-3 0,-2-1 0,-2-3 0,-2-1 0,60-87 0,-94 119-487,5-6-6,-11 18 15,-5 12 34,-14 40-19,0 0-88,2 1 0,1 0 0,-7 72 0,20-120-40,0 32-234,0-33 220,0 0 0,0 0 1,0 0-1,0 0 0,0 0 1,1 0-1,-1 0 0,0-1 1,0 1-1,1 0 0,-1 0 1,0 0-1,1 0 0,-1 0 1,1-1-1,0 1 1,-1 0-1,1 0 0,-1-1 1,1 1-1,0-1 0,0 1 1,-1 0-1,1-1 0,0 1 1,0-1-1,0 1 0,1-1 1,-1 0 47,-1 0 0,1 0 0,-1 0 0,1 0 0,-1 0 0,0 0 1,1 0-1,-1 0 0,1 0 0,-1-1 0,1 1 0,-1 0 0,0 0 0,1-1 0,-1 1 1,1 0-1,-1-1 0,0 1 0,1 0 0,-1-1 0,0 1 0,0 0 0,1-1 0,-1 0 1,1 1-20,4-7-725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0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18124,'21'8'1944,"19"-11"-984,9-5-351,17-9 895,7-4-232,15 0-200,3-3-191,1 1-409,-6 3-144,-14 8-392,-6 4-200,-15 5-576,-8 0-281,-17 1 673,-10 1 112,-16-9-248,-5 0-168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0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18188,'3'5'447,"1"1"-1,0 0 1,-1-1 0,0 2 0,-1-1-1,1 0 1,2 10 0,7 51 1043,-7-39-778,21 166 751,2 10-1072,-28-202-376,0-1 1,0 0 0,1 0 0,-1 0 0,0 0 0,0 0 0,0 0 0,1 0 0,-1 0 0,1 0 0,-1 0 0,1 0 0,-1 0 0,1 0 0,-1 0 0,1 0 0,1 1 0,-2-3 0,1 1-1,-1-1 1,1 0-1,-1 1 1,1-1 0,-1 0-1,1 1 1,-1-1-1,0 0 1,0 0 0,1 1-1,-1-1 1,0 0-1,0 0 1,0 0 0,0-1-1,7-49 278,-3-53-36,-11-104 1,2 75-389,4 132 120,1-1-1,0 1 1,0 0 0,1-1-1,-1 1 1,0-1 0,0 1-1,1 0 1,-1-1-1,1 1 1,-1 0 0,1-1-1,-1 1 1,1 0 0,0 0-1,0-1 1,0 1-1,-1 0 1,1 0 0,0 0-1,0 0 1,1 0 0,-1 0-1,0 0 1,0 1 0,0-1-1,1 0 1,-1 1-1,0-1 1,0 1 0,1-1-1,1 0 1,5 0-51,0 0-1,0 1 1,0-1 0,15 3-1,2-2-25,7-2 19,-1-2-1,1-1 0,50-15 1,90-41 46,-44 14 110,-125 46-67,1 0 0,-1-1 1,1 1-1,0 1 0,0-1 1,-1 1-1,1-1 0,0 1 1,0 0-1,0 0 0,-1 1 1,1-1-1,0 1 0,6 2 1,-7-2 5,0 1 1,-1 0 0,1 0-1,-1 0 1,1 0 0,-1 0 0,0 0-1,1 1 1,-1-1 0,0 1-1,-1 0 1,1-1 0,0 1-1,-1 0 1,0 0 0,0 0-1,2 5 1,0 1 78,0 1-1,-1 0 1,2 19 0,-4-25-166,0 0 1,0-1-1,0 1 1,0 0-1,0 0 1,-1 0-1,0-1 1,0 1-1,0 0 1,0-1-1,0 1 1,-1 0-1,-2 3 1,-4 0-345,8-8 128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0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87 15699,'15'-16'1305,"-9"10"-739,1-1 0,-1 0 1,-1 0-1,1 0 1,-1-1-1,5-10 0,-10 18-507,0 0-1,0-1 0,1 1 1,-1 0-1,0-1 0,0 1 0,0 0 1,0 0-1,0-1 0,0 1 1,0 0-1,0-1 0,0 1 0,0 0 1,0-1-1,0 1 0,0 0 0,0-1 1,0 1-1,0 0 0,0-1 1,0 1-1,0 0 0,0-1 0,0 1 1,-1 0-1,1-1 0,0 1 0,0 0 1,0 0-1,-1-1 0,1 1 1,-12 0 1211,-15 11-220,15-2-924,1 0 0,0 1 0,0 0 1,1 1-1,0 0 0,1 0 0,0 1 0,-10 19 0,9-11-35,0 0 0,1 0-1,0 1 1,-9 41-1,15-50-39,1 0-1,0 0 0,1 1 0,0-1 0,1 1 1,1-1-1,0 0 0,3 19 0,-2-25-52,-1 0 0,1 0 0,1-1 0,-1 1-1,1-1 1,0 1 0,0-1 0,1 0 0,-1 0-1,1-1 1,0 1 0,0-1 0,1 0 0,-1 0-1,1 0 1,0 0 0,0-1 0,0 0 0,7 3-1,3-1-1149,-19-11-639,-20-13-1044,-85-52-3014,34 29 6373,75 42-470,0 0-1,0 0 1,0 0 0,0 0 0,-1-1-1,1 1 1,0 0 0,0 0 0,0 0-1,0 0 1,-1 0 0,1 0 0,0 0-1,0 0 1,0 0 0,0-1 0,0 1-1,0 0 1,-1 0 0,1 0 0,0 0-1,0 0 1,0-1 0,0 1 0,0 0-1,0 0 1,0 0 0,0 0 0,0-1-1,0 1 1,0 0 0,0 0 0,0 0-1,0-1 1,0 1 0,0 0 0,0 0-1,0 0 1,0 0 0,0-1 0,0 1-1,0 0 1,0 0 0,0 0 0,0 0-1,0-1 1,0 1 0,0 0 0,1 0-1,-1 0 1,0 0 0,0 0 0,0-1-1,15-6 1526,28-3 55,-37 8-1191,80-13 1837,49-13-1008,-118 24-1261,-1-1 0,1-1 0,-1-1 0,-1 0-1,26-17 1,-6-4-149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20516,'-6'16'1825,"6"2"-1137,9-2-256,11 0 696,3 0-184,7-2-215,0-1-105,3-9-504,-1-2-472,-2-10-1689,-2-3 1849,-5-12-328,-1-1-184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19468,'-2'6'1368,"-10"8"-1127,-4 6-105,-5 12 496,-5 6-288,-4 10-80,0 2-24,0 1-48,0-1 0,5-7 0,2-7-96,8-14-392,3-11-296,11-21 680,1-13-184,8-23-136,5-8-48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 15731,'10'-11'1063,"-10"11"-1044,0 0 1,0 0-1,1 0 0,-1 0 0,0 0 0,0 0 0,0 0 0,0 0 1,0 0-1,0 0 0,0 0 0,0-1 0,0 1 0,1 0 0,-1 0 0,0 0 1,0 0-1,0 0 0,0 1 0,0-1 0,0 0 0,0 0 0,0 0 0,0 0 1,1 0-1,-1 0 0,0 0 0,0 0 0,0 0 0,0 0 0,0 0 0,0 0 1,0 0-1,0 0 0,0 0 0,0 0 0,0 0 0,0 0 0,0 1 0,1-1 1,-1 0-1,0 0 0,0 0 0,0 0 0,0 0 0,0 0 0,0 0 1,0 0-1,0 0 0,0 1 0,0-1 0,0 0 0,0 0 0,0 0 0,0 0 1,0 0-1,0 0 0,-5 28 1849,1-8-1285,-2 33-54,2 0 1,3 0-1,2 0 1,2 1-1,3-1 1,2-1-1,3 1 1,19 59-1,-13-67-868,-10-34 43</inkml:trace>
  <inkml:trace contextRef="#ctx0" brushRef="#br0" timeOffset="1">466 347 19236,'8'9'1857,"17"-3"-1241,0-6-288,10-2 688,4-2-776,-2-3-704,0 0-360,-10 1 560,-4 0-248,-17 3-249</inkml:trace>
  <inkml:trace contextRef="#ctx0" brushRef="#br0" timeOffset="2">438 505 18092,'26'10'2056,"3"-3"-1424,5-7-287,6-1 839,5-5-952,-1-2-480,-5-4 320,1 1-200,-13-7-248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20892,'-8'0'185,"0"1"-1,1 0 1,-1 0-1,0 1 0,0 0 1,1 1-1,-1 0 0,1 0 1,-1 0-1,1 1 0,1 0 1,-1 0-1,0 1 0,1 0 1,0 0-1,0 1 0,0-1 1,1 1-1,0 0 0,0 1 1,1-1-1,-1 1 1,-5 14-1,5-10-159,0-1 1,1 2-1,0-1 0,0 0 1,2 1-1,-1 0 0,2 0 1,-1 0-1,2 0 1,-1-1-1,2 1 0,-1 0 1,2 0-1,0 0 0,4 16 1,-4-23-24,-1-1-1,1 0 1,0 0 0,0 0 0,0 0 0,1 0 0,-1 0-1,1 0 1,0-1 0,0 1 0,1-1 0,-1 0-1,1 0 1,-1 0 0,1 0 0,0-1 0,0 0 0,0 0-1,0 0 1,0 0 0,8 2 0,-6-3 4,1 0 0,0 0 0,0 0 1,0-1-1,0 0 0,0-1 0,0 1 0,0-1 1,-1-1-1,1 1 0,0-1 0,-1 0 0,12-6 1,-2 0 46,0-1 1,-1 0-1,0-1 1,-1-1-1,0-1 1,14-14-1,-21 19-7,0-1-1,0 0 1,-1 0 0,0 0 0,0-1-1,-1 0 1,0-1 0,0 1-1,-1-1 1,-1 0 0,5-18-1,-7 23-53,0 1 1,-1 0-1,0-1 0,0 1 0,0-1 0,-1 1 0,0-1 0,1 1 0,-1-1 1,-1 1-1,1 0 0,-1 0 0,0 0 0,0 0 0,0 0 0,0 0 0,-3-4 0,1 4-142,0-1 0,-1 1-1,1 0 1,-1 0-1,1 1 1,-1-1-1,0 1 1,-1 0-1,1 1 1,0-1 0,-1 1-1,-8-2 1,3 1-23,-1 0 1,1 2-1,0-1 1,0 1-1,-21 2 1,-10 3-511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18476,'33'13'1760,"5"3"-1352,7-7-200,9-9 489,2-6-753,0-3-224,-6-6-569,-5 0-143,-15 2 624,-10 2-272,-19 7-248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3:3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22 17556,'-2'-2'122,"-1"0"1,1 0 0,-1 0-1,0 0 1,0 0 0,1 1-1,-1-1 1,0 1 0,-1 0-1,1 0 1,0 0-1,0 0 1,0 0 0,-7 0-1,3 1-1,1 0 0,-1 1 0,1 0 0,-1 0 0,0 0 0,1 1-1,-7 2 1,-5 3 61,1 1-1,0 1 1,0 0-1,-18 14 1,16-9-187,0 0 0,1 2 0,1 0 0,0 1 0,1 0 1,1 1-1,1 1 0,0 1 0,2 0 0,0 0 0,1 1 0,1 1 0,1-1 0,1 2 1,1-1-1,1 1 0,1 0 0,1 1 0,1-1 0,0 43 0,3-45-6,2-1 0,0 1 0,1-1 0,0 0-1,2 0 1,12 33 0,-14-46 24,1 1 0,0-1 0,0 0 0,1 0 0,0 0 0,0-1 0,0 1 0,9 7 1,-9-11 10,-1 1 1,1-1 0,0 0 0,0 0 0,0-1-1,0 1 1,1-1 0,-1 0 0,1 0 0,-1-1-1,1 0 1,-1 0 0,8 0 0,1-1 55,-1-1 1,1 0-1,-1-1 0,1-1 0,-1 0 1,0 0-1,0-2 0,0 0 0,0 0 1,-1-1-1,22-14 0,-3-1 151,-1-1-1,0-2 1,29-30 0,-39 33-107,-1-1 0,-1 0 1,-1-1-1,-1-1 1,-1 0-1,23-52 0,-32 62-156,0-1-1,-1 0 0,-1 0 1,0 0-1,-1-1 1,-1 1-1,-1-1 0,0 1 1,0-1-1,-2 0 1,0 1-1,-1-1 0,0 1 1,-6-21-1,5 29-128,0 1 0,0-1 1,0 1-1,-1-1 0,1 1 0,-2 0 0,1 0 1,-1 1-1,1-1 0,-2 1 0,1 0 0,0 0 1,-1 1-1,-8-5 0,0 1-153,0 1 1,-1 1-1,0 0 0,0 1 1,-23-5-1,-11 0-593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13995,'23'18'2160,"8"-8"-935,5-1-489,9-3 2321,2-3-1913,5-2-808,-2 0-464,-7-1 296,-5 0-200,-9-2-280</inkml:trace>
  <inkml:trace contextRef="#ctx0" brushRef="#br0" timeOffset="1">537 2 16652,'12'0'486,"12"-1"11,0 1 1,0 1-1,-1 2 0,1 0 0,36 10 1,-57-12-476,0 0 0,0 0 0,0 0 0,0 1 1,-1-1-1,1 1 0,0 0 0,-1 0 1,0 0-1,1 0 0,-1 0 0,0 0 0,0 0 1,0 1-1,0-1 0,-1 1 0,1 0 0,0-1 1,-1 1-1,0 0 0,0 0 0,0 0 1,0 0-1,0 0 0,-1 0 0,1 0 0,-1 0 1,0 0-1,0 0 0,0 0 0,0 0 0,-1 0 1,0 4-1,-1 5 97,-2 1 0,1-1 0,-2-1 0,1 1 0,-2 0 0,-11 18 0,-5 4 185,-2-1 0,0-2 0,-46 45 1,-97 72-566,138-124 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4 19732,'1'0'67,"-1"0"0,0 0 0,0-1 0,0 1 0,1 0 0,-1 0-1,0-1 1,0 1 0,1 0 0,-1 0 0,0 0 0,1 0 0,-1 0 0,0-1 0,0 1-1,1 0 1,-1 0 0,0 0 0,1 0 0,-1 0 0,0 0 0,1 0 0,-1 0 0,0 0-1,1 0 1,-1 0 0,0 0 0,1 0 0,-1 0 0,0 0 0,1 1 0,-1-1 0,0 0-1,0 0 1,1 0 0,-8 11 1618,0-3-1239,-117 167 1169,-1 2-1679,91-135-828,-75 75 0,109-116 854,-26 18-1026,26-18 1046,-1-1 0,1 0 0,-1 0 0,1 1-1,-1-1 1,1 0 0,0 0 0,-1 0 0,1 0-1,-1 0 1,1 1 0,-1-1 0,1 0 0,-1 0-1,1 0 1,-1 0 0,1 0 0,-1-1 0,1 1-1,-1 0 1,1 0 0,-1 0 0,1 0 0,0 0-1,-1-1 1,1 1 0,-1 0 0,1 0 0,0-1-1,-1 1 1,1 0 0,-1-1 0,1 1 0,0 0-1,0-1 1,-1 1 0,1-1 0,0 1 0,0 0-1,-1-1 1,1 1 0,0-1 0,0 1 0,0-1-1,0 1 1,-1-1 0,1 1 0,0-1 0,0 1-1,0-1 1,0 1 0,0-1 0,0 1 0,1-1-1,-1-25-687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14763,'4'-8'931,"3"-5"1207,-4 15-746,0 9 434,3 19-966,1-1 1,1 0-1,21 45 1,48 83-614,-35-74 50,57 130-1669,-89-191 1141,0-8-69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19308,'12'10'1865,"16"-7"-1249,4-3-248,10-3 648,5 0-296,4-3-360,-2 1-352,-7 2-808,-5 3-320,-13 0 824,-9 3-248,-15 1-201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1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15179,'1'18'1801,"9"-3"-897,4-2-312,9-1 1112,3-2-527,7-4-353,2-4-216,3-2-896,-2-4-2201,-9-10 2233,-5-5-344,-5-7-232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1 414 17228,'2'1'198,"0"0"1,0 0 0,0 0-1,0-1 1,1 1 0,-1-1 0,0 0-1,0 1 1,0-1 0,0 0-1,1 0 1,-1-1 0,0 1-1,0 0 1,0-1 0,1 1 0,-1-1-1,0 0 1,3-1 0,41-22 1008,-38 19-858,25-17 40,0-2 0,-2 0 0,-1-2 1,-1-2-1,-1-1 0,-1 0 0,-2-2 0,-1-2 0,-1 0 0,-2-1 0,17-38 0,-49 131-303,-54 303-3975,60-337 2953,2-16 389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17596,'14'1'1896,"16"-4"-992,9-7-344,14-1 1049,3-1-505,8-1-240,-1 2-136,-3 4-544,-4 1-280,-14 6-824,-9 0-288,-12 4 912,-5-2-216,-6 0-216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17532,'7'35'3066,"3"47"0,5 22-2580,-13-93-458,0-1 33,-1-1 0,2 1 0,-1-1 0,1 0 0,1 0 0,0 0 0,0 0 0,10 15 0,-13-23-34,-1-1 0,1 1 1,0-1-1,-1 1 0,1-1 1,0 1-1,0-1 0,-1 0 1,1 1-1,0-1 0,0 0 1,0 0-1,-1 1 0,1-1 1,0 0-1,0 0 0,0 0 1,0 0-1,-1 0 0,1 0 1,0 0-1,0-1 0,0 1 1,-1 0-1,1 0 0,0-1 1,0 1-1,0 0 0,-1-1 1,1 1-1,0-1 0,-1 1 1,1-1-1,0 1 0,-1-1 1,1 1-1,-1-1 0,1 0 1,-1 1-1,1-1 0,-1 0 1,1 1-1,-1-1 0,1-1 1,19-35 678,-20 37-701,12-32 228,-2-1-1,-1 0 0,-2 0 0,-1-1 0,-1 0 1,-2 0-1,-2-63 0,-5 68-242,0-9-88,5 37 90,0 1 0,-1 0-1,1-1 1,0 1 0,0-1 0,0 1-1,0 0 1,-1 0 0,1-1 0,0 1-1,0 0 1,0 0 0,0 0 0,0 0-1,0 0 1,0 0 0,-1 0 0,1 0-1,0 1 1,0-1 0,0 0 0,1 1-1,1 0-14,9-1-12,-1 0 0,0 0 0,1-2 0,-1 1 0,0-1 0,16-5 0,66-27-14,-55 19 23,-23 9-9,1 0 0,0 1 1,0 1-1,1 0 1,18-1-1,-30 5 10,0 0 0,0 0 0,0 0 0,0 1 0,0-1 0,0 1 0,-1 1 0,1-1 0,0 0-1,-1 1 1,1 0 0,-1 0 0,1 1 0,-1-1 0,0 1 0,0 0 0,0 0 0,0 0 0,-1 0 0,1 1 0,-1 0 0,4 5-1,-3-2 33,-1 0-1,1 0 0,-1 1 0,-1-1 0,0 1 1,0 0-1,0-1 0,-1 1 0,0 0 0,0 0 1,-1 0-1,-1 14 0,0-9-251,-1-1-1,0 0 1,0 0-1,-1 0 1,-1 0-1,0 0 1,-8 15-1,12-27 214,0 0-1,0 1 0,0-1 1,0 0-1,0 0 0,0 0 1,0 1-1,0-1 0,0 0 1,0 0-1,0 0 0,0 0 1,0 1-1,0-1 0,0 0 0,0 0 1,0 0-1,-1 0 0,1 1 1,0-1-1,0 0 0,0 0 1,0 0-1,0 0 0,-1 0 1,1 0-1,0 1 0,0-1 1,0 0-1,0 0 0,-1 0 1,1 0-1,0 0 0,0 0 1,0 0-1,0 0 0,-1 0 1,1 0-1,0 0 0,0 0 0,0 0 1,-1 0-1,1 0 0,0 0 1,0 0-1,0 0 0,-1 0 1,1 0-1,0 0 0,0 0 1,0 0-1,-1-1 0,-1-8-424,2-7-294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83 131 17956,'24'-23'2235,"-1"-1"0,29-38 0,-51 61-2145,0 0 0,0 0 0,0 0 0,-1 0-1,1 0 1,0 0 0,-1-1 0,1 1 0,-1 0 0,0 0-1,1 0 1,-1-1 0,0 1 0,1-2 0,-1 3-64,-1 0 1,1 0 0,0-1-1,0 1 1,-1 0 0,1 0-1,0 0 1,-1-1 0,1 1-1,0 0 1,-1 0 0,1 0-1,0 0 1,-1 0 0,1 0-1,0 0 1,0 0-1,-1 0 1,1 0 0,0 0-1,-1 0 1,1 0 0,0 0-1,-1 0 1,1 0 0,0 0-1,-1 0 1,1 1 0,0-1-1,-1 0 1,1 0 0,0 0-1,-5 3 43,0-1 0,0 0-1,1 1 1,-1 0 0,-5 5 0,-5 6-75,2 1 0,-1 0 0,2 1 0,0 1 0,1 0 0,1 0 0,0 1 0,1 1 0,2-1 0,-1 1 0,2 0 0,1 1 0,0 0 0,1 0 0,2 0 0,-2 39 0,5-49-79,0 0 0,0 0 0,1 1 0,0-1 0,1 0 0,0 0-1,1-1 1,0 1 0,1-1 0,-1 0 0,2 0 0,-1 0 0,1-1 0,1 0 0,7 8 0,-6-10-1065,-6-10-41,-10-15 1,-7-1 352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18100,'11'-4'2024,"9"0"-1047,6 0-393,8-2 976,4 1-296,3 0-368,1 0-279,-3 1-1082,-7 0 329,-3 0 24,-4-1-96,-8 0-128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4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11410,'14'-5'5764,"21"2"-4736,-15 2-318,156-19 1148,-148 19-1732,56 5 0,-52-2-51,39-1 1,138-8 25,85-7 38,-163 1-136,-1 5 0,235 17 0,-213 4 36,212-10 1,-326-5-30,-13 2 15,0-1 1,0-1-1,0-1 0,31-9 0,-55 11 117,-3 2-261,2-2 187,-1 1 0,1 0-1,-1 0 1,1 0-1,-1 0 1,1 0-1,-1 0 1,1 0-1,-1 0 1,1 0 0,-1 0-1,1 0 1,0 1-1,-1-1 1,1 0-1,-1 0 1,1 0 0,-1 0-1,1 1 1,0-1-1,-1 0 1,0 1-1,1-1 164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19444,'23'-3'1697,"8"0"-1201,3 2-232,5-4 944,8 0-672,5 0-320,-4 1-216,-6 3-840,-5-1-232,-11 1 824,-10 1-184,-13 1-185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1 439 15955,'18'17'1497,"13"-13"-977,3-5-208,12-11 432,3 1-584,1-11 120,1-3-24,-2-3-232</inkml:trace>
  <inkml:trace contextRef="#ctx0" brushRef="#br0" timeOffset="0.99">555 16 19108,'14'-4'463,"0"1"-1,0 0 1,0 1-1,0 0 1,0 1 0,20 1-1,-23 1-380,-1 0-1,1 0 1,-1 1-1,1 1 1,-1-1-1,0 2 0,0-1 1,0 2-1,10 5 1,-17-9-79,0 1-1,0 0 1,-1 0-1,1 0 1,0 0 0,-1 1-1,1-1 1,-1 1 0,0 0-1,1 0 1,-1-1-1,-1 1 1,1 1 0,0-1-1,-1 0 1,0 0 0,1 1-1,-1-1 1,0 0 0,-1 1-1,1-1 1,-1 1-1,0-1 1,1 1 0,-1-1-1,-1 1 1,1-1 0,-1 1-1,1-1 1,-1 1-1,0-1 1,0 0 0,0 1-1,-2 2 1,-6 12 31,0-2 1,-1 1-1,-1-2 0,-16 20 0,-57 54-324,66-71-26,4-3-517,7-7 580,0-1 1,0 1 0,-1-1-1,0-1 1,-1 1 0,1-1-1,-1-1 1,-10 6 0,0-7-450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0 478 17036,'0'0'59,"0"1"1,1-1-1,-1 0 1,0 0 0,0 0-1,1 1 1,-1-1-1,0 0 1,0 0 0,1 0-1,-1 0 1,0 0-1,1 0 1,-1 0 0,0 1-1,1-1 1,-1 0-1,0 0 1,1 0-1,-1 0 1,0 0 0,1 0-1,-1 0 1,0 0-1,0-1 1,1 1 0,-1 0-1,0 0 1,1 0-1,-1 0 1,0 0 0,0 0-1,1-1 1,-1 1-1,0 0 1,1 0 0,-1 0-1,0-1 1,20-8 379,14-18 472,0-1-1,-2-1 1,37-45 0,78-111 434,-70 83-872,-58 80-448,-19 22-25,0 0-1,0 0 1,0 0-1,0 0 0,0 0 1,0-1-1,1 1 1,-1 0-1,0 0 0,0 0 1,0 0-1,0 0 1,0 0-1,0 0 1,1 0-1,-1 0 0,0 0 1,0 0-1,0 0 1,0 0-1,0-1 0,1 1 1,-1 0-1,0 0 1,0 0-1,0 0 0,0 0 1,0 1-1,1-1 1,-1 0-1,0 0 0,0 0 1,0 0-1,0 0 1,0 0-1,0 0 1,1 0-1,-1 0 0,0 0 1,0 0-1,0 0 1,0 0-1,0 1 0,0-1 1,0 0-1,1 0 1,-1 0-1,0 0 0,0 0 1,0 0-1,0 1 1,0-1-1,0 0 0,0 0 1,0 0-1,0 0 1,0 0-1,0 1 0,0-1 1,0 0-1,0 0 1,0 0-1,0 0 1,0 0-1,0 1 0,0-1 1,0 0-1,0 12-32,-23 168-335,3-49 39,16-99 222,2-22-81,0 0 0,0 0 0,2 0 0,-1 0 0,1 1 1,1-1-1,-1 0 0,5 16 0,-5-25 172,0-1 0,1 1 0,-1 0 0,0-1 0,1 1 0,-1-1 0,1 1 0,-1 0 0,0-1 0,1 1 0,0-1 0,-1 1 0,1-1 0,-1 0 0,1 1 1,-1-1-1,1 1 0,0-1 0,-1 0 0,1 0 0,0 1 0,-1-1 0,1 0 0,0 0 0,-1 0 0,1 0 0,0 0 0,0 0 0,-1 0 0,2 0 0,16-4-329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2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32 18532,'15'6'1888,"5"-5"-1360,7-1-263,6-4 943,7-2-632,3-1-120,-1 1-616,-2-1-336,-6 3-272,-4 1 592,-14 2-128,-15 1-152</inkml:trace>
  <inkml:trace contextRef="#ctx0" brushRef="#br0" timeOffset="1">1 184 15251,'7'7'1817,"10"-1"-881,4-6-288,10-1 1120,-1-2-575,5-2-369,3 0-264,-4-2 968,-1-4-1208,-1 4-56,-5 0-48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3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5 18684,'3'-5'2072,"-5"6"-622,-10 10 65,-20 21-691,-63 85-577,-11 11-540,104-125 289,-26 23-781,28-26 746,-1 1 0,1-1 0,0 0 0,-1 1 1,1-1-1,-1 0 0,1 1 0,0-1 0,-1 0 1,1 0-1,-1 1 0,1-1 0,-1 0 0,1 0 1,-1 0-1,1 0 0,-1 1 0,1-1 0,-1 0 1,1 0-1,-1 0 0,1 0 0,-1 0 1,1 0-1,-1 0 0,1 0 0,-1-1 0,1 1 1,-1 0-1,1 0 0,0 0 0,-1-1 0,1 1 1,-1 0-1,1 0 0,-1-1 0,1 1 0,0 0 1,-1-1-1,1 1 0,-1 0 0,1-1 0,0 1 1,0-1-1,-1 1 0,1 0 0,0-1 0,0 1 1,-1-1-1,1 1 0,0-1 0,0 1 0,0-1 1,0 1-1,0-1 0,0 1 0,0-1 1,0 1-1,0-1 0,-1-8-194,1 0 0,0 1 0,1-1 1,2-13-1,5-16-645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3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18108,'1'-3'251,"0"-1"1,0 1 0,0 0-1,1 0 1,-1 0-1,1 1 1,-1-1 0,1 0-1,3-3 1,-5 6-200,1-1 0,-1 1 1,1 0-1,-1-1 1,1 1-1,-1 0 0,1 0 1,0-1-1,-1 1 0,1 0 1,-1 0-1,1 0 0,-1 0 1,1 0-1,0 0 0,-1 0 1,1 0-1,-1 0 0,1 0 1,0 0-1,-1 0 1,1 0-1,1 1 63,0 0 0,-1-1 0,1 1 1,-1 0-1,0 0 0,1 0 0,-1 0 0,0 1 1,1-1-1,-1 0 0,1 3 0,78 113 1183,-32-42-1135,16 6 24,2 5-2675,-62-79 2093,-3-3-143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3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16948,'25'6'1856,"16"-4"-952,8-5-288,14-4 889,7-5-137,6-1-328,3-3-192,0 1-328,-3 2-111,-10 1-409,-6 5-192,-11 6-593,-3 2-239,-10 2-368,-6 0-88,-10 0 871,-7-2-383,-6 1-56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3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 16067,'-4'-1'285,"-1"0"0,1 1-1,0 0 1,-1 0-1,1 0 1,-1 1 0,1-1-1,0 1 1,-1 0 0,1 0-1,0 1 1,0-1-1,0 1 1,0 0 0,0 0-1,0 0 1,0 1-1,1-1 1,-1 1 0,-4 5-1,-1 0-163,0 1 0,0 1 0,1 0 0,0 0 0,-12 20 0,15-22-82,1 1-1,0-1 1,1 1-1,0 0 1,0 0-1,-2 13 1,5-20-29,0-1 0,-1 1 1,1 0-1,0-1 0,0 1 1,0 0-1,0 0 0,0-1 1,0 1-1,0 0 0,1 0 1,-1-1-1,1 1 0,-1 0 1,1-1-1,0 1 0,0-1 1,-1 1-1,1-1 1,0 1-1,0-1 0,0 0 1,1 1-1,-1-1 0,0 0 1,0 0-1,1 0 0,-1 0 1,1 0-1,-1 0 0,1 0 1,-1 0-1,1-1 0,-1 1 1,1-1-1,0 1 0,0-1 1,-1 1-1,1-1 0,3 0 1,3 0 34,1 0 1,0-1-1,-1 0 1,1 0 0,-1-1-1,0-1 1,1 1-1,-1-1 1,14-7 0,8-6 157,30-22 1,-51 33-150,30-24 194,-29 20-146,0 2-1,1-1 0,0 1 1,13-6-1,-24 13-97,0 0 0,1 0 0,-1 0 1,0 0-1,0 0 0,1 0 0,-1 0 0,0 0 0,0 0 0,0 0 1,1 0-1,-1 0 0,0 0 0,0 0 0,1 0 0,-1 0 0,0 0 1,0 1-1,0-1 0,0 0 0,1 0 0,-1 0 0,0 0 0,0 0 1,0 1-1,0-1 0,1 0 0,-1 0 0,0 0 0,0 0 0,0 1 1,0-1-1,0 0 0,0 0 0,0 1 0,1-1 0,-1 0 0,0 0 1,0 0-1,0 1 0,0-1 0,0 0 0,0 0 0,0 1 0,0-1 1,0 0-1,0 0 0,0 0 0,-1 1 0,0 14 39,1-12-32,-1 3 6,0 6-13,0-1 0,1 1 0,0-1 0,1 0 0,2 13 1,-2-21 2,0 0 1,-1-1-1,1 1 1,0-1-1,0 1 0,1-1 1,-1 1-1,0-1 1,1 0-1,-1 0 1,1 0-1,0 0 1,0 0-1,0 0 1,0 0-1,0 0 1,0-1-1,0 1 1,1-1-1,-1 1 1,1-1-1,-1 0 1,1 0-1,-1 0 1,1-1-1,-1 1 1,5 0-1,4 0 64,-1-1-1,1 0 0,-1-1 1,0 0-1,0-1 1,1 0-1,-1 0 1,0-1-1,0 0 0,12-7 1,12-6 479,46-30 0,-71 40-423,1 1 33,-1-1 0,0-1-1,12-10 1,-19 16-132,-1 0 0,0 0 0,0 0-1,0 0 1,0 0 0,0 0-1,0 0 1,-1-1 0,1 1-1,0 0 1,0 0 0,-1-1-1,1 1 1,-1 0 0,1-1-1,-1 1 1,0-1 0,0 1-1,1 0 1,-1-1 0,0 1-1,0-1 1,0 1 0,0-1-1,-1 1 1,1-1 0,0 1 0,-1 0-1,1-1 1,-1 1 0,1 0-1,-1-1 1,1 1 0,-2-2-1,-2-1 18,0 0 0,-1 0 0,1 1-1,-1 0 1,0-1 0,1 2 0,-1-1-1,-1 0 1,1 1 0,0 0 0,-9-2 0,-8-2-556,-32-3 0,49 8 350,0 0-1,0 1 1,0-1-1,1 1 1,-1 0-1,0 1 1,0-1-1,0 1 1,0 0-1,-7 2 1,1 5-391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3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3437 13427,'0'0'37,"0"0"0,0 0 1,0 0-1,0 0 0,0 0 0,0 0 1,0-1-1,0 1 0,0 0 1,0 0-1,0 0 0,0 0 0,1 0 1,-1 0-1,0-1 0,0 1 0,0 0 1,0 0-1,0 0 0,0 0 1,0 0-1,0 0 0,0-1 0,0 1 1,0 0-1,-1 0 0,1 0 0,0 0 1,0 0-1,0 0 0,0 0 1,0-1-1,0 1 0,0 0 0,0 0 1,0 0-1,0 0 0,0 0 0,0 0 1,-1 0-1,1 0 0,0 0 1,0-1-1,0 1 0,0 0 0,0 0 1,0 0-1,0 0 0,-1 0 0,1 0 1,0 0-1,0 0 0,0 0 1,0 0-1,0 0 0,0 0 0,-1 0 1,1 0-1,0 0 0,0 0 0,0 0 1,0 0-1,0 0 0,-1 0 1,7-11 618,13-8 308,25-21 0,-1 3-485,178-158 546,-183 166-994,2 2 0,1 1 0,0 3 0,53-22 1,-21 17-15,-18 7 9,69-35-1,-108 46-18,0 1 0,0-2 0,-1 0 0,0-1 0,-1 0 0,-1-1 0,0-1 1,15-19-1,-2-7 135,-2-1 0,-1-1-1,33-88 1,29-142 737,-81 256-837,32-126 201,23-201 1,-12-150-799,-46 491 554,1-25-11,1 0 0,1 1 0,12-37 1,-12 50 8,1 1 0,0 0 0,1 0 0,0 0 0,1 1 0,1-1 0,-1 2 0,2-1 1,9-8-1,41-36-53,2 2 1,2 4-1,105-63 1,227-92-9,-100 79 50,-33 15 15,-211 87 3,412-170-49,-442 185 28,3-1-21,30-7 1,-47 15 18,0-1 1,0 1 0,1 1 0,-1-1-1,0 1 1,0 1 0,0-1 0,14 4-1,-18-3 11,-1 0 0,0 0 0,1 0 0,-1 0 0,0 0 0,1 1 0,-1-1 0,0 1-1,0-1 1,0 1 0,0 0 0,-1 0 0,1 0 0,0 0 0,-1 0 0,1 0 0,-1 0 0,0 1-1,0-1 1,0 0 0,0 1 0,0-1 0,0 1 0,-1-1 0,1 1 0,-1 0 0,1-1-1,-1 5 1,0 6-25,-1 1-1,0-1 1,-1 0-1,-4 17 1,-23 77-56,18-71 137,2-1-1,1 2 1,-5 54 0,13-87-67,0 1 0,0 0 0,1 0-1,-1 0 1,1-1 0,0 1 0,3 7-1,-3-11 4,-1-1 0,0 1 0,1 0 0,-1 0 0,1-1 0,-1 1 0,1 0 0,-1-1 0,1 1-1,-1 0 1,1-1 0,0 1 0,-1-1 0,1 1 0,0-1 0,0 1 0,-1-1 0,1 0 0,1 1-1,-1-1 7,0 0-1,0 0 1,0 0-1,1 0 1,-1-1-1,0 1 1,0 0-1,0-1 1,0 1-1,0 0 0,0-1 1,0 1-1,0-1 1,-1 0-1,1 1 1,0-1-1,0 0 1,0 1-1,-1-1 0,2-1 1,9-11-129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3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16932,'1'0'57,"-1"-1"0,0 1 0,0 0 0,0-1-1,0 1 1,1-1 0,-1 1 0,0 0 0,0-1 0,1 1 0,-1 0 0,0-1 0,0 1 0,1 0 0,-1-1 0,0 1 0,1 0 0,-1 0 0,1 0 0,-1-1 0,0 1 0,1 0 0,-1 0 0,1 0 0,-1 0 0,0 0 0,1-1 0,-1 1 0,1 0 0,-1 0 0,1 0 0,-1 0 0,1 0 0,-1 1 0,0-1 0,1 0 0,-1 0 0,1 0 0,-1 0 0,0 0 0,1 1 0,-1-1 0,1 0 0,-1 0-1,0 0 1,1 1 0,-1-1 0,0 0 0,1 1 0,-1-1 0,0 0 0,0 1 0,1-1 0,-1 0 0,0 1 0,0-1 0,0 1 0,1-1 0,-1 1 0,9 30 814,-9-27-705,12 64 598,11 46-498,-19-100-259,0-1 0,1 0 0,0 0 0,1-1 0,1 1 0,9 13 0,-13-22 14,0 0 0,0 0 0,0-1 0,1 1 0,-1-1-1,1 0 1,0 0 0,0 0 0,0-1 0,0 1 0,0-1 0,1 0 0,-1 0 0,1 0 0,-1-1-1,1 0 1,6 2 0,-3-3 33,-1 0 0,1 0 0,-1-1 0,1 1 0,-1-2 0,0 1 0,1-1 0,-1 0 0,0 0 0,8-5 0,12-7 179,0-2-1,-2 0 1,0-2 0,29-27 0,-53 44-224,63-56 81,-3-3-1,-3-3 0,-2-2 1,48-75-1,-94 124-651,0-1 1,-1 0-1,0-1 0,-2 0 1,8-26-1,-2 1-368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6:0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764 0 14926,'0'0'4452,"-11"6"-4249,-4 2-203,0 1 0,1 1 0,1 0 0,-1 1 0,2 0 0,-1 1 0,2 0 0,-18 24 0,-158 250-849,-31 42-619,204-310 1216,-9 13-288,-1-1 0,-2-1 0,-51 45-1,76-73 417,0 0-1,-1 0 0,1 0 1,0 0-1,0 0 0,-1 0 0,1 0 1,-1-1-1,1 1 0,-1 0 1,1-1-1,-1 1 0,1-1 1,-1 0-1,1 1 0,-1-1 0,1 0 1,-1 0-1,0 0 0,1 0 1,-1 0-1,1-1 0,-1 1 0,-2-1 1,-4-16-3154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5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40 440 10922,'-16'28'1669,"15"-27"-1347,0 0 0,0 1-1,1-1 1,-2 0 0,1 0-1,0 1 1,0-1 0,0 0-1,0 0 1,-1 0 0,1-1-1,0 1 1,-1 0 0,1 0-1,-1-1 1,1 1 0,-3 0-1,11-2 6,0 1-1,0-2 0,0 1 1,0-1-1,0 0 0,0-1 1,0 1-1,-1-1 1,1-1-1,-1 1 0,0-1 1,0 0-1,9-8 0,7-9-316,39-44-1,-58 61 91,277-348 892,-279 351-933,-7 11-28,-5 8-26,1 1 0,-8 21 0,13-19 1,1 0 0,0 1-1,2-1 1,0 30-1,8 90 30,-2-81-27,0-23 4,1 0-1,14 50 1,-19-84-17,1-1 0,-1 0-1,1 1 1,0-1 0,0 0 0,0 0 0,0 0 0,1 0-1,-1 0 1,0 0 0,1 0 0,-1 0 0,1 0 0,3 2 0,0-32-1321,-1 14 1020,1 0-60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84 13859,'10'-9'230,"0"1"-1,0 0 1,1 0 0,0 1-1,1 1 1,0 0-1,0 0 1,0 1 0,0 1-1,1 0 1,0 1 0,0 0-1,15-1 1,-13 2-101,0 1 0,0 1 0,1 1 1,-1 0-1,0 0 0,0 2 0,0 0 0,-1 0 0,1 2 1,-1 0-1,17 8 0,-26-11-116,-1 1 0,1-1-1,-1 1 1,0 0 0,1 1 0,-1-1 0,-1 1 0,1 0-1,-1-1 1,1 2 0,-1-1 0,0 0 0,-1 1 0,1-1-1,2 7 1,-3-4-7,0 0 0,-1-1 0,1 1 0,-1 0 0,-1 0 0,1 0 0,-1 0-1,-1 0 1,1 0 0,-1 0 0,-2 8 0,-3 8 23,-1 0-1,0-1 1,-22 43 0,-44 62 218,46-82-110,-230 455 1467,228-438-1402,-185 455 1059,206-495-1210,1 1 0,1 0 0,2 0 0,0 1 0,1-1 0,1 42 0,2-56-39,1 0-1,0 0 0,1 0 0,0 0 1,0 0-1,1-1 0,0 1 0,1-1 1,0 0-1,0 0 0,1 0 0,-1 0 1,2-1-1,-1 0 0,1 0 0,0-1 1,1 1-1,-1-1 0,1 0 0,14 8 1,-4-5-2,-1-1 0,34 11 0,-13-5-68,-44-14 39,-1 1 1,1 0-1,0 0 1,0 1-1,0 0 1,-12 6-1,10-4-3,0 0 0,1 1-1,0 0 1,0 1 0,0-1 0,0 2-1,1-1 1,0 1 0,0 0-1,1 1 1,0-1 0,0 1 0,1 0-1,0 1 1,0-1 0,1 1-1,0 0 1,1 0 0,0 1 0,0-1-1,1 1 1,0-1 0,1 1 0,0 0-1,0-1 1,1 1 0,0 0-1,1 0 1,0-1 0,1 1 0,0 0-1,0-1 1,7 16 0,3 1-246,1-1 1,1-1-1,25 33 0,20 36-456,-53-81 698,0 0-1,-1 0 0,0 1 0,-1 0 1,-1 0-1,3 16 0,-2 3 175,-2 1-1,-1 0 1,-2-1 0,-1 1-1,-12 59 1,10-71 137,-2-1 1,0 1-1,-1-1 0,-1-1 1,-1 1-1,0-1 0,-2-1 1,0 0-1,-27 33 0,32-45-163,0 0-1,0 0 1,-1-1 0,0 1-1,0-1 1,0-1-1,0 0 1,-1 0-1,0 0 1,0-1-1,0 0 1,0 0-1,0-1 1,-1 0-1,-13 1 1,14-3-206,0 0-1,0 0 1,0-1-1,0 0 1,1-1 0,-1 0-1,0 0 1,1 0-1,0-1 1,-1 0 0,1-1-1,0 1 1,1-1-1,-1-1 1,1 1 0,0-1-1,-9-8 1,7 4-61,0 0 1,1 0-1,0-1 1,0 0-1,-8-17 1,-2-15-504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4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19028,'7'7'1696,"15"-1"-1191,6-2-201,18-4 472,10 0-152,6-4-360,1 0-352,-3 0-776,-5-2-176,-12 3 759,-10 0-255,-19 6-208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4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18308,'0'9'1840,"0"-2"-1296,9-3-175,4-1 1247,11-3-968,6-3-88,10-2-112,6-2-88,3-2-72,0 0-88,-5 1-472,-4 1-384,-8 1 560,-5 0-128,-5 2-40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4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18748,'0'1'89,"0"0"0,-1 0 0,1 0 0,0 0-1,-1 0 1,1 0 0,0 0 0,0 0 0,0 0 0,0 0 0,0 0 0,0 0-1,0 0 1,0 0 0,0 0 0,0 0 0,1 0 0,-1 0 0,0 0 0,1 0-1,-1 0 1,1-1 0,-1 1 0,1 0 0,-1 0 0,1 0 0,-1-1 0,1 1-1,0 0 1,0 0 0,-1-1 0,1 1 0,0-1 0,0 1 0,1 0 0,37 22 960,-34-21-826,73 32 502,97 28 0,-32-12-655,-139-49-71,6 2-7,-1 1 1,1 0-1,-1 1 1,0 0-1,11 8 1,-19-12 5,0 0 0,1 0 0,-1 0 0,0 0 0,0 0 1,0 1-1,0-1 0,0 0 0,0 1 0,0-1 0,0 0 0,-1 1 0,1-1 1,0 1-1,-1 0 0,1-1 0,-1 1 0,0-1 0,0 1 0,1 0 0,-1-1 1,0 1-1,0-1 0,-1 1 0,1 0 0,0-1 0,0 1 0,-1-1 0,1 1 1,-1 0-1,1-1 0,-1 1 0,0-1 0,0 0 0,0 1 0,0-1 0,1 0 1,-2 1-1,1-1 0,0 0 0,0 0 0,-2 2 0,-17 15-6,-1-1 1,0 0-1,-34 18 0,0 2 34,28-18-74,-133 101 314,134-99-490,1 2-1,1 1 1,-39 50 0,60-70 28,1-2 120,1 0 0,-1 0 0,1-1 0,0 1-1,0 0 1,0 0 0,0 0 0,0 0 0,0 0 0,0 0 0,1 0 0,-1 4 0,1-6 70,0 0 0,0 0 0,0 1 0,0-1 0,0 0 0,0 0 0,0 0 0,0 0 0,0 0 0,0 0 0,1 0 0,-1 0 0,0 0 0,0 0 0,0 0 0,0 0 0,0 1 0,0-1 0,0 0 0,0 0 0,0 0 0,1 0 0,-1 0 0,0 0 0,0 0 0,0 0 0,0 0 0,0 0 0,0 0 0,0 0 0,1 0 0,-1 0 0,0 0 0,0 0 0,0 0 0,0 0 0,0-1 0,0 1 0,0 0 0,0 0 0,1 0 0,-1 0 0,0 0 0,0 0 1,0 0-1,0 0 0,0 0 0,0 0 0,0 0 0,0 0 0,0-1 0,0 1 0,0 0 0,0 0 0,0 0 0,0 0 0,1 0 0,11-12-466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1 433 15851,'12'-7'697,"1"0"-1,-1 0 0,0-1 0,0-1 0,-1 0 0,13-14 0,-1 3-69,33-32 322,-1-3 1,-4-2-1,82-116 0,-127 168-618,-4 10-228,-4 12-56,2-17-47,-28 154-72,-6 42-641,32-177-1263,0-17 1553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17516,'5'1'287,"0"0"0,0-1 1,0 1-1,0-1 0,0 0 1,0 0-1,0 0 0,0-1 1,0 0-1,0 0 0,0 0 1,7-3-1,5 0 532,169-40 2158,-68 15-2218,197-24-1,-269 50-1463,-46 3 675,0 0 1,1 0-1,-1 0 1,0 0-1,0 0 1,0 0-1,0 0 1,0 0-1,0 0 1,0 0-1,0 0 1,1 0-1,-1 0 1,0 0-1,0 0 1,0 0-1,0 0 1,0 0-1,0 0 1,0 0-1,0 0 1,0 0-1,0 0 1,0 0-1,1 0 1,-1 0-1,0 0 1,0-1-1,0 1 1,0 0-1,0 0 1,0 0-1,0 0 1,0 0-1,0 0 1,0 0-1,0 0 1,0 0-1,0 0 1,0-1-1,0 1 1,0 0-1,0 0 1,0 0-1,0 0 1,0 0-1,0 0 1,0 0-1,0 0 1,0 0-1,0-1 1,0 1-1,0 0 1,0 0-1,0 0 1,0 0-1,-7-6-520,-6-2 157,-1 1-212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17660,'1'26'2471,"7"46"1,-5-55-2235,0 0 1,2 0-1,0 0 1,1-1-1,0 0 1,13 22-1,-18-37-188,0 1 0,-1-1 0,1 1 0,0-1 0,0 0 0,0 1 0,0-1 0,0 0 0,0 0 0,1 0 0,-1 0 0,0 0 0,1 0 0,-1 0 0,0 0 0,1 0 0,-1-1 0,1 1 0,-1-1 0,1 1 0,-1-1 0,1 1 0,2-1 0,-2 0 28,0-1-1,-1 1 0,1-1 0,0 0 0,0 1 0,0-1 0,0 0 1,0 0-1,-1 0 0,1 0 0,0-1 0,-1 1 0,1 0 1,-1-1-1,3-2 0,3-6 231,1 0 1,-2-1 0,0 1-1,9-21 1,-9 18-249,-1 0 0,-1 0 0,0 0 0,0 0 0,-2 0 1,1-1-1,-2 0 0,0 1 0,-1-26 0,0 39-61,0 0 1,0-1 0,0 1-1,0-1 1,0 1 0,0-1-1,0 1 1,1 0-1,-1-1 1,0 1 0,0-1-1,0 1 1,1 0-1,-1-1 1,0 1 0,0 0-1,1-1 1,-1 1 0,0 0-1,1-1 1,-1 1-1,0 0 1,1 0 0,-1-1-1,0 1 1,1 0-1,-1 0 1,1 0 0,-1-1-1,0 1 1,1 0 0,-1 0-1,1 0 1,19-2-26,-13 1 6,29-5-31,0-2 0,48-17 0,67-34 7,21-7-147,-170 65 177,1 1 1,-1-1 0,0 0 0,0 1-1,1-1 1,-1 1 0,0 0 0,1 0-1,-1 0 1,0 0 0,1 0-1,3 1 1,-5 0 5,0-1 0,0 1 0,0 0 0,-1-1 0,1 1-1,0 0 1,0 0 0,0 0 0,-1 0 0,1 0 0,0 0 0,-1 0 0,1 0 0,-1 0-1,1 0 1,-1 0 0,0 1 0,0-1 0,1 0 0,-1 0 0,0 0 0,0 0 0,0 1-1,0 1 1,-2 67-32,1-52-502,0 1 0,1-1 0,4 25-1,-3-38-277,0-7 286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 16620,'4'-20'4448,"-7"18"-1485,-5 12-1270,-6 13-1347,2 0-1,1 1 0,-13 42 1,22-59-321,0 1 1,0-1-1,0 1 0,1 0 1,1-1-1,-1 1 1,1 0-1,1-1 1,-1 1-1,1 0 0,0-1 1,1 1-1,0-1 1,0 1-1,1-1 0,0 0 1,4 8-1,-5-13-59,-1 0-1,0 0 0,1 0 0,0 0 1,-1 0-1,1-1 0,0 1 1,0-1-1,3 3 0,-4-4 4,-1 0 0,0 0 0,0 1 0,1-1 0,-1 0 0,0 0 1,1 0-1,-1 0 0,0 0 0,0 0 0,1 0 0,-1 0 0,0 0 0,1 0 0,-1 0 0,0 0 0,1 0 0,-1 0 0,0 0 0,0 0 0,1 0 0,-1-1 1,0 1-1,0 0 0,1 0 0,-1 0 0,0 0 0,1-1 0,2-14-1343,-4 10 1328,0 0-1,0 1 0,0-1 1,-1 1-1,1-1 0,-1 1 1,0-1-1,-5-7 0,-5-6-409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14443,'2'1'2209,"0"-1"-1225,8 0-312,0-1 1992,5-1-1415,-1 1-193,5-2-384,4 1-160,1-2-656,2 1-488,-2-4 608,1 3-152,-4 1-120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2 342 14371,'0'0'54,"0"1"-1,0-1 1,0 0 0,-1 1 0,1-1-1,0 0 1,0 0 0,0 1-1,0-1 1,0 0 0,0 1 0,0-1-1,0 0 1,0 1 0,0-1-1,0 0 1,0 1 0,0-1 0,0 0-1,0 1 1,0-1 0,0 0-1,0 1 1,1-1 0,-1 0 0,0 1-1,0-1 1,0 0 0,0 0-1,1 1 1,-1-1 0,0 0 0,0 0-1,1 1 1,-1-1 0,0 0-1,0 0 1,1 0 0,-1 1 0,0-1-1,1 0 1,-1 0 0,0 0-1,1 0 1,-1 0 0,1 0 0,19 2 749,-15-2-445,45-1 1119,-1-3-1,75-15 0,-49 7-692,1856-237 239,-1897 243-1670,-34 5 630,0 1 0,1 0 0,-1 0 0,0 0 1,1 0-1,-1 0 0,1-1 0,-1 1 0,0 0 1,1 0-1,-1-1 0,0 1 0,0 0 0,1-1 0,-1 1 1,0 0-1,0-1 0,1 1 0,-1 0 0,0-1 1,0 1-1,0 0 0,0-1 0,1 1 0,-1-1 0,-1 0 8,1 0-1,0 1 1,-1-1-1,1 0 1,-1 0-1,1 1 0,-1-1 1,1 0-1,-1 1 1,1-1-1,-1 1 0,0-1 1,1 1-1,-1-1 1,0 1-1,1-1 0,-1 1 1,-1-1-1,0 0 43,1 0 0,-1 0 0,1-1-1,-1 1 1,1-1 0,-1 1 0,1-1-1,0 1 1,-1-1 0,1 0 0,0 0-1,0 0 1,1 1 0,-1-1 0,-1-4-1,-1-9-209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3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2 227 16724,'-1'12'311,"1"-1"1,0 1 0,1 0 0,0 0-1,1 0 1,1-1 0,-1 1 0,2-1 0,0 1-1,7 13 1,-9-20-283,1 0 0,0 0 0,0-1 0,0 1 0,1-1 0,-1 0 0,1 0 0,0 0 0,1 0 0,7 4 0,-9-6 26,0 0 0,1-1 0,-1 1 0,1-1-1,-1 0 1,1 0 0,-1 0 0,1-1 0,0 1 0,-1-1-1,1 0 1,0 0 0,0 0 0,-1-1 0,1 1 0,0-1-1,4-1 1,-2-1 49,1 1-1,-1-1 0,0-1 1,0 1-1,0-1 0,-1 0 1,0 0-1,1 0 0,-1-1 1,-1 0-1,1 0 1,-1 0-1,5-7 0,6-12 463,23-46 0,-30 55-397,14-30-317,-3-1 0,20-70 1,-25 66-84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 18700,'0'0'49,"1"0"-1,-1-1 1,0 1-1,0 0 1,0 0-1,0 0 1,0 0-1,-1 0 1,1 0-1,0-1 1,0 1-1,0 0 1,0 0-1,0 0 1,0 0-1,0 0 1,0 0-1,0 0 1,0-1-1,0 1 1,0 0-1,0 0 1,0 0-1,-1 0 1,1 0-1,0 0 1,0 0-1,0 0 1,0 0-1,0 0 1,0 0-1,0-1 1,-1 1-1,1 0 1,0 0 0,0 0-1,0 0 1,0 0-1,0 0 1,0 0-1,-1 0 1,1 0-1,0 0 1,0 0-1,0 0 1,0 0-1,0 0 1,0 1-1,0-1 1,-1 0-1,1 0 1,0 0-1,0 0 1,0 0-1,0 0 1,-10 3 479,2 5-139,1 0 0,0 0 1,0 0-1,1 1 0,0 0 1,0 0-1,-7 18 0,7-17-283,-5 11-100,0 1-1,2 0 1,0 0-1,2 1 1,0 0-1,2 0 1,-6 42-1,11-62-6,0 0-1,0 0 1,0 0-1,1 0 1,-1 0-1,1-1 1,-1 1-1,1 0 1,0 0-1,0 0 0,0 0 1,2 2-1,-2-4 3,0 0-1,0 1 0,0-1 1,0 0-1,1 0 0,-1 0 1,0 0-1,0 0 0,1 0 1,-1-1-1,1 1 0,-1 0 1,1-1-1,-1 1 0,1-1 0,-1 1 1,1-1-1,-1 0 0,1 0 1,0 1-1,-1-1 0,1 0 1,-1-1-1,3 1 0,4-1 13,0-1-1,-1 0 1,1-1-1,-1 0 1,1 0-1,-1 0 1,0-1-1,0 0 1,0 0-1,7-7 0,12-10 106,24-26-1,-47 44-106,32-35 225,-2-2 1,38-58-1,-66 91-207,-5 8-28,0-1 0,0 0 0,0 0 0,0 0 0,0 0 0,0 0 0,0 1 0,0-1 0,0 0 0,0 0 0,0 0 0,0 0 0,1 0 0,-1 0 0,0 0 0,0 1 0,0-1 0,0 0 0,0 0 1,0 0-1,1 0 0,-1 0 0,0 0 0,0 0 0,0 0 0,0 0 0,0 0 0,1 0 0,-1 0 0,0 0 0,0 0 0,0 0 0,0 0 0,0 0 0,1 0 0,-1 0 0,0 0 0,0 0 0,0 0 0,0 0 0,0 0 1,1 0-1,-1 0 0,0 0 0,0 0 0,0 0 0,0 0 0,0-1 0,0 1 0,1 0 0,-1 0 0,0 0 0,0 0 0,0 0 0,0 0 0,0-1 0,0 1 0,0 0 0,0 0 0,1 11-29,0 0-1,-1 0 1,-1 0-1,-2 17 1,-1 15-82,4-35 87,0 0 0,0 0 0,1 0 0,0 0 0,0-1 0,5 15 0,-5-19 23,0-1 0,0 0 0,0 0 0,0 0 0,0 0 0,1 0 1,-1 0-1,1-1 0,-1 1 0,1 0 0,0-1 0,0 1 1,-1-1-1,1 1 0,0-1 0,0 0 0,0 0 0,1 0 0,-1 0 1,0 0-1,0-1 0,0 1 0,1-1 0,-1 1 0,0-1 1,1 0-1,3 0 0,5-1 64,1 0 0,-1-1 0,0 0 0,0-1 0,0 0 0,-1-1 0,1 0 0,13-8 0,2-2 471,48-35 1,-68 45-409,-1 0 1,0 0 0,0-1-1,0 0 1,-1 0-1,1 0 1,6-11 0,-10 14-98,0 0 1,0 0 0,-1 0 0,1 0 0,-1 0-1,1 0 1,-1 0 0,0 0 0,1 0 0,-1 0-1,0 0 1,-1 0 0,1 0 0,0-1 0,-1 1-1,1 0 1,-1 0 0,1 0 0,-1 0-1,0 0 1,0 1 0,0-1 0,0 0 0,0 0-1,0 0 1,-1 1 0,1-1 0,-3-2 0,-5-5-400,0 0 1,0 1-1,-1 0 1,-1 0-1,1 1 1,-1 1 0,0 0-1,-1 0 1,0 1-1,-18-6 1,7 7-442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18244,'7'4'1800,"7"2"-1080,1 0-247,16-1 1079,8 3-344,10-1-456,7-1-168,2-4-200,-2 1-95,-4-4-505,-5-3-385,-12-6-503,-11-1 880,-17-1-176,-8-1-184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13387,'21'26'1968,"15"-13"-751,6-9-385,12-4 1776,4-7-1159,3-1-249,1-4-248,-6 1-952,-9-4 1232,-18 1-1056,-8-3-64,-14-3-104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4:5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12 485 12163,'-12'25'3520,"22"-41"1852,2 0-4701,42-81 1482,155-248-324,-205 339-1821,-2 3-7,0 0 0,0 0 1,0 0-1,0 1 0,0-1 0,1 1 1,0-1-1,-1 1 0,5-3 0,-7 5-2,0 0 0,1 0 0,-1 0-1,0 0 1,0 0 0,0 0 0,0 0 0,1 0 0,-1 0-1,0 0 1,0 0 0,0 0 0,1 0 0,-1 0 0,0 0-1,0 0 1,0 0 0,1 0 0,-1 0 0,0 0 0,0 0-1,0 0 1,0 0 0,1 0 0,-1 0 0,0 1 0,0-1-1,0 0 1,0 0 0,0 0 0,1 0 0,-1 0 0,0 0-1,0 1 1,0-1 0,0 0 0,0 0 0,0 0 0,0 0-1,0 1 1,0-1 0,0 0 0,0 0 0,0 0 0,1 1-1,-1-1 1,0 0 0,0 0 0,0 17-71,-4 16-74,-36 219-1046,20-84-3387,17-137 3809,-1-7-202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0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18068,'-11'41'1158,"3"1"0,1 0 0,-1 71-1,13 130-1183,1-110 306,-6-121-301,1 220 117,-3-165-935,-17 97 0,16-141 228,7-33 164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0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1 391 18052,'11'-3'2846,"10"-9"-2303,0-1 0,-1-1 0,-1-1 0,0-1 0,23-27 0,74-97 525,-91 106-466,30-54 0,-45 76-225,-13 29-89,0-4-250,-9 52-154,-30 174-184,31-78-3431,11-157 3505,0-3 171,0 0 0,-1-1 0,1 1 0,0 0 0,0-1 0,0 1 0,0 0 0,1-1 0,-1 1 0,0-1 0,0 1 0,0 0 0,0-1 0,1 1 0,-1 0 0,0-1 0,1 1 0,0 0 0,2 0-686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0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17268,'11'19'1936,"19"-15"-944,9-5-336,14-14 1289,6 0-801,8-4-384,2-3-128,-2 4-784,-2 1-432,-18 5 488,-7 4-200,-13 2-112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18572,'1'0'136,"-1"1"-1,1 0 1,-1 0-1,1-1 1,0 1-1,-1 0 1,1 0-1,-1 0 1,0 0 0,1 0-1,-1 0 1,0 0-1,1 0 1,-1 0-1,0-1 1,0 1-1,0 0 1,0 0 0,0 2-1,0 2 241,47 194 2611,-5-21-2822,12 219 1066,-53-385-1140,-1-7-35,1 0-1,-1 0 1,0 0 0,1-1-1,0 1 1,0 0-1,1-1 1,-1 1 0,1-1-1,0 1 1,5 7-1,-7-12-45,0 0 0,0 0 0,1 1 0,-1-1 0,0 0 0,0 0-1,1 0 1,-1 0 0,0 1 0,0-1 0,1 0 0,-1 0-1,0 0 1,0 0 0,1 0 0,-1 0 0,0 0 0,0 0 0,1 0-1,-1 0 1,0 0 0,0 0 0,1 0 0,-1 0 0,0 0 0,1 0-1,-1 0 1,0 0 0,0 0 0,1 0 0,-1 0 0,0 0 0,1-1-1,7-9 204,4-16 108,-2-12 29,-1-2 0,-2 1 0,4-80 0,-11 39-26,-9-81 1,-2 73-494,-32-122 0,43 210 157,0-1 0,0 0 1,0 0-1,0 1 0,0-1 1,0 0-1,1 1 0,-1-1 1,0 0-1,0 1 0,1-1 1,-1 1-1,0-1 0,1 0 1,-1 1-1,1-1 0,-1 1 1,0-1-1,1 1 0,-1-1 1,1 1-1,0-1 1,-1 1-1,1 0 0,-1-1 1,1 1-1,-1 0 0,1-1 1,0 1-1,-1 0 0,1 0 1,0 0-1,-1-1 0,1 1 1,1 0-1,34-5-28,-22 4 9,424-42-11,-403 42 37,-19 1-16,0 0 0,0-1 0,0-1 1,-1 0-1,1-2 0,-1 1 0,17-7 0,-32 9 18,0 1 0,0 0 0,1 0-1,-1-1 1,0 1 0,0 0 0,1 0-1,-1 0 1,0-1 0,1 1 0,-1 0-1,0 0 1,1 0 0,-1 0 0,0 0-1,1 0 1,-1 0 0,0 0 0,1 0-1,-1 0 1,0 0 0,1 0 0,-1 0-1,0 0 1,1 0 0,-1 0 0,0 0-1,1 0 1,-1 0 0,0 0 0,1 1-1,-1-1 1,0 0 0,1 0 0,-1 0-1,0 1 1,0-1 0,1 0 0,-1 0-1,0 1 1,0-1 0,1 0 0,-1 0-1,0 1 1,0-1 0,0 0 0,0 1-1,0-1 1,1 0 0,-1 1 0,0-1-1,0 0 1,0 1 0,0-1 0,0 0-1,0 1 1,0-1 0,0 0-1,0 1 1,-6 27-57,4-20 49,-14 54-30,9-38-225,1 0 1,1 0-1,1 1 0,-1 25 0,5-49 238,0-1 1,0 1-1,0-1 0,-1 0 1,1 1-1,0-1 1,0 0-1,0 1 0,1-1 1,-1 0-1,0 1 0,0-1 1,0 0-1,0 1 0,0-1 1,0 1-1,0-1 0,1 0 1,-1 0-1,0 1 0,0-1 1,0 0-1,1 1 0,-1-1 1,0 0-1,0 0 0,1 1 1,-1-1-1,0 0 1,1 0-1,-1 0 0,0 1 1,1-1-1,-1 0 0,0 0 1,1 0-1,-1 0 0,0 0 1,1 0-1,-1 0 0,0 0 1,1 0-1,-1 0 0,1 0 1,0 0-14,1-1 1,-1 1 0,0-1-1,1 1 1,-1-1-1,0 0 1,0 0-1,0 1 1,0-1 0,0 0-1,0 0 1,2-2-1,15-23-559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1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86 17260,'3'-2'559,"1"-1"1,-1 1 0,0-1-1,0 0 1,0 0 0,-1 0 0,1-1-1,-1 1 1,1-1 0,-1 1-1,0-1 1,2-6 0,-4 9-380,1 0 0,-1 0 1,0-1-1,1 1 0,-1 0 1,0 0-1,0-1 0,0 1 1,0 0-1,0 0 0,0-1 1,-1 1-1,1 0 0,0 0 1,-1 0-1,1-1 0,-1 1 1,0-1-1,0 0-104,0 1-1,0 0 1,0 0 0,-1 0-1,1 0 1,0 0 0,-1 0-1,1 0 1,-1 0-1,1 1 1,-1-1 0,1 1-1,-1-1 1,1 1 0,-1-1-1,0 1 1,-2 0 0,-1-1-51,-1 1 0,1 1 1,0-1-1,0 1 0,0 0 1,0 0-1,0 0 1,0 1-1,0-1 0,1 1 1,-1 0-1,0 1 0,1-1 1,0 1-1,-1 0 0,1 0 1,0 0-1,1 1 1,-1-1-1,0 1 0,-3 6 1,-2 1-34,1 1 1,0 0-1,1 0 1,0 1-1,1 0 1,-7 21-1,5-8 5,2 0 1,1 1-1,1-1 0,1 1 0,1 0 1,2 0-1,1 0 0,0 0 0,2-1 0,2 1 1,0-1-1,1 1 0,2-2 0,17 40 1,-21-56-92,1-1-1,0 1 1,1-1 0,6 8 0,-24-40-3940,-23-18 2509,15 19 556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1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69 16043,'-3'0'1937,"3"-3"-897,7 0-336,5 0 1313,4 1-281,9-3-424,7 1-175,2-2-361,4 2-112,0 2-488,0 0-592,3-1 432,4-9-80,-5-8-176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4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19 126 13635,'2'-4'2380,"-5"6"-812,-4 10 80,3 5-1195,1 0 1,1 1-1,1-1 1,1 0-1,3 34 1,20 84 47,-22-129-474,0 2 38,1 0 0,0 0 0,0 0-1,1 0 1,0-1 0,0 1 0,1-1 0,7 12 0,-10-19-39,-1 1-1,1 0 1,-1 0 0,1-1 0,0 1 0,-1-1 0,1 1 0,0-1 0,-1 1 0,1-1 0,0 1 0,0-1-1,0 1 1,-1-1 0,1 0 0,0 0 0,0 1 0,0-1 0,0 0 0,0 0 0,-1 0 0,1 0 0,0 0-1,0 0 1,1 0 0,0-1 19,-1 0-1,1 1 1,0-1-1,-1 0 1,1 0-1,0 0 1,-1 0 0,1 0-1,-1 0 1,0-1-1,3-1 1,2-6 133,1 0 1,-1 0 0,6-13 0,-10 17-115,99-209 1131,-11 20-2245,-75 166 707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5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39 12011,'-22'14'880,"0"0"1,0 1 0,2 1 0,-20 20 0,28-24-557,-1 1-1,2 1 1,0 0 0,1 0 0,0 1 0,-14 29-1,24-42-292,-1 0 0,0 0 1,0 0-1,1 0 0,-1 0 0,1 0 0,-1 0 0,1 0 0,0 0 0,0 1 0,0 3 0,1-6-22,-1 1 1,1 0-1,-1 0 0,1-1 0,-1 1 1,1 0-1,-1-1 0,1 1 1,-1 0-1,1-1 0,0 1 0,0-1 1,-1 1-1,1-1 0,0 0 1,0 1-1,-1-1 0,1 0 0,0 1 1,0-1-1,0 0 0,-1 0 0,1 0 1,0 0-1,0 0 0,0 0 1,0 0-1,0 0 0,-1 0 0,1 0 1,0 0-1,0 0 0,0-1 1,0 1-1,11-3 25,0 0 0,-1 0 1,0-1-1,0-1 0,0 0 1,-1 0-1,14-9 0,70-55 74,-76 55-83,62-52 138,53-37 404,-125 98-395,-5 7-15,-9 12 116,-95 146 564,-13 23-381,83-129-325,-33 82 1,58-122-124,-8 25 4,13-37-12,0 1 0,1-1 0,-1 0 1,1 1-1,0-1 0,0 1 0,0 0 0,0-1 0,0 1 0,0-1 0,1 1 0,0 3 1,-1-6-1,1 0 0,-1 1 0,0-1 0,0 1 0,1-1 0,-1 0 0,0 1 0,0-1 0,1 0 0,-1 1 1,0-1-1,1 0 0,-1 0 0,0 1 0,1-1 0,-1 0 0,1 0 0,-1 1 0,0-1 0,1 0 0,-1 0 1,1 0-1,-1 0 0,1 0 0,-1 0 0,0 0 0,1 0 0,-1 0 0,1 0 0,-1 0 0,1 0 1,-1 0-1,1 0 0,-1 0 0,0 0 0,1 0 0,-1-1 0,1 1 0,-1 0 0,0 0 0,1-1 0,0 1 1,10-7-2,0-1 0,0 0 0,0-1 1,17-19-1,-10 11-1,247-234-4,-261 247 3,3-3-10,0 0-1,0 1 1,1 0 0,-1 0-1,1 0 1,1 1 0,14-7-1,-22 12 13,-1 0 0,1 0 0,-1 0-1,1 0 1,-1 0 0,0 0 0,1 0 0,-1 0-1,1 0 1,-1 0 0,1 0 0,-1 0 0,1 1-1,-1-1 1,1 0 0,-1 0 0,0 0 0,1 1-1,-1-1 1,1 0 0,-1 0 0,0 1 0,1-1-1,-1 0 1,0 1 0,1-1 0,-1 0 0,0 1-1,0-1 1,1 1 0,-1-1 0,0 0 0,0 1 0,0-1-1,0 1 1,1-1 0,-1 1 0,0-1 0,0 1-1,0-1 1,0 1 0,0-1 0,0 0 0,0 1-1,0 0 1,-5 25-35,-11 16-5,-3-1-1,-33 54 0,18-34 55,16-29 2,10-19-11,1-1-1,1 1 1,0 0-1,0 0 1,-6 26-1,12-39-3,0 1-1,0 0 1,0-1-1,-1 1 1,1-1 0,0 1-1,0-1 1,0 1-1,0-1 1,0 1-1,0 0 1,0-1-1,0 1 1,1-1-1,-1 1 1,0-1-1,0 1 1,0 0-1,0-1 1,1 1-1,-1-1 1,1 1-1,9-3-5,17-22-9,-27 23 14,231-251-83,-229 249 64,1 0 0,-1 1-1,-1-1 1,1 0 0,0 0 0,-1 0 0,0 0-1,0-1 1,0 1 0,0 0 0,0 0 0,0-1-1,-1 1 1,0 0 0,1-1 0,-1 1 0,-1-5-1,0 2-1,0-1-1,-1 1 1,1 0-1,-1 0 1,-1-1-1,1 1 1,-7-11-1,8 16 30,0 0-1,0 0 1,0-1-1,0 1 1,0 0-1,0 0 1,-1 0 0,1 0-1,0 0 1,0 1-1,-1-1 1,1 0-1,-1 0 1,1 1-1,-1-1 1,1 1 0,-1 0-1,1-1 1,-1 1-1,1 0 1,-1 0-1,1 0 1,-1 0 0,1 0-1,-1 0 1,0 0-1,1 0 1,-1 1-1,1-1 1,-3 2 0,-3 0 23,1 0 1,0 1 0,1 0-1,-1 1 1,0-1 0,-6 6 0,-13 13 99,0 1 0,-30 37 1,-37 58-30,76-97-116,-47 64-773,62-84 772,-15 15-104,16-16 116,0 1 0,0-1 0,-1 0 0,1 1 0,0-1 0,0 0 0,-1 0 0,1 0 0,0 1 0,-1-1 0,1 0 0,0 0 0,-1 0 0,1 0 1,0 0-1,-1 1 0,1-1 0,0 0 0,-1 0 0,1 0 0,-1 0 0,1 0 0,0 0 0,-1 0 0,1 0 0,0 0 0,-1-1 0,1 1 0,0 0 0,-1 0 0,1 0 0,0 0 0,-1 0 0,1-1 0,0 1 0,-1 0 0,1 0 0,0 0 0,-1-1 0,1 1 0,0 0 0,0-1 0,0 1 0,-1 0 0,1 0 0,0-1 0,0 0 0,-4-26-218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5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12 19500,'0'0'42,"0"0"1,0 0-1,1 0 0,-1 0 0,0 0 1,0-1-1,0 1 0,0 0 1,0 0-1,0 0 0,0 0 0,0 0 1,0-1-1,0 1 0,0 0 0,0 0 1,0 0-1,1 0 0,-1 0 0,0-1 1,0 1-1,0 0 0,-1 0 0,1 0 1,0 0-1,0-1 0,0 1 0,0 0 1,0 0-1,0 0 0,0 0 1,0 0-1,0-1 0,0 1 0,0 0 1,0 0-1,0 0 0,0 0 0,-1 0 1,1 0-1,0 0 0,0-1 0,0 1 1,0 0-1,0 0 0,-1 0 0,1 0 1,0 0-1,0 0 0,0 0 0,0 0 1,-1 0-1,-9 4 548,3 5-319,0 0 1,0 0-1,1 0 0,0 1 0,1 0 1,0 0-1,0 0 0,-3 15 1,2-10-167,-5 11-50,-12 50-1,22-69-59,-1 0-1,1 0 1,0 0 0,1 0 0,-1 0 0,2 0 0,-1 0-1,1 0 1,0 0 0,0 0 0,0 0 0,1-1-1,3 8 1,-4-13 7,0 1-1,0-1 0,0 1 1,0-1-1,0 1 0,0-1 1,1 0-1,-1 0 0,1 1 0,-1-1 1,0 0-1,1 0 0,0 0 1,-1-1-1,1 1 0,0 0 1,-1-1-1,1 1 0,0-1 1,0 1-1,-1-1 0,1 0 1,0 0-1,0 0 0,0 0 1,-1 0-1,1 0 0,0 0 0,0-1 1,-1 1-1,1-1 0,0 1 1,0-1-1,1 0 0,7-3 23,-1 0 0,0-1-1,-1 0 1,1 0 0,7-7-1,13-13 116,0-1 0,-2-1-1,30-39 1,-20 22 49,-37 44-187,0 0-1,0 0 1,0 0-1,0-1 1,1 1-1,-1 0 0,0 0 1,0 0-1,0 0 1,0 0-1,0-1 1,0 1-1,1 0 1,-1 0-1,0 0 1,0 0-1,0 0 1,0 0-1,1 0 0,-1 0 1,0 0-1,0-1 1,0 1-1,1 0 1,-1 0-1,0 0 1,0 0-1,0 0 1,0 0-1,1 0 1,-1 0-1,0 0 0,0 0 1,0 1-1,1-1 1,-1 0-1,0 0 1,0 0-1,0 0 1,1 0-1,2 10 11,-3 19-5,0-22-4,0-2 1,-1 4-11,2 0-1,-1 1 0,1-1 0,3 10 1,-4-17 15,0-1 1,1 1 0,-1-1 0,1 1 0,-1-1 0,1 1 0,0-1 0,-1 1-1,1-1 1,0 1 0,0-1 0,0 0 0,0 1 0,0-1 0,1 0-1,-1 0 1,0 0 0,1 0 0,-1 0 0,0 0 0,1 0 0,-1-1 0,1 1-1,-1 0 1,1-1 0,0 1 0,-1-1 0,1 0 0,-1 1 0,3-1 0,2-1 38,-1 0 1,1 0 0,-1 0-1,1-1 1,-1 1 0,0-1 0,0-1-1,0 1 1,0-1 0,0 0-1,4-3 1,10-9 215,21-19 0,13-19 307,-48 47-509,0 0-1,0 0 0,-1-1 1,0 1-1,0-1 0,0 0 1,3-12-1,-6 18-100,-1-1 1,0 0-1,1 0 1,-1 0-1,0 0 1,0 1-1,0-1 0,0 0 1,-1 0-1,1 0 1,0 0-1,-1 1 1,0-1-1,1 0 0,-1 0 1,0 1-1,0-1 1,0 1-1,0-1 0,0 1 1,0-1-1,0 1 1,0-1-1,-1 1 1,1 0-1,0 0 0,-1 0 1,1 0-1,-1 0 1,-3-2-1,-2 0-296,0-1 0,-1 1 0,1 1 0,-1-1-1,-12-1 1,2 1-319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5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14891,'12'-7'399,"-1"-1"-1,0 0 0,0 0 1,-1-1-1,0 0 0,-1-1 1,0 0-1,14-21 1,-10 15 157,183-245 2921,-176 238-3031,-20 22-435,0 1 1,0 0 0,0 0-1,0 0 1,0-1 0,0 1-1,0 0 1,0 0 0,1 0-1,-1 0 1,0 0 0,0-1-1,0 1 1,0 0-1,0 0 1,1 0 0,-1 0-1,0 0 1,0 0 0,0 0-1,0 0 1,0 0 0,1 0-1,-1-1 1,0 1 0,0 0-1,0 0 1,1 0 0,-1 0-1,0 0 1,0 0 0,0 0-1,0 0 1,1 0 0,-1 0-1,0 1 1,0-1 0,0 0-1,1 0 1,-1 0 0,0 0-1,0 0 1,0 0 0,0 0-1,0 0 1,1 1 0,-1 9 231,-7 14-37,-19 52 211,-23 70 6,41-114-382,0 1-1,-4 50 1,14-65-446,-2-18 325,0 0-1,0 1 0,0-1 0,0 0 0,0 0 1,1 1-1,-1-1 0,0 0 0,0 0 1,0 0-1,1 1 0,-1-1 0,0 0 0,0 0 1,0 0-1,1 0 0,-1 0 0,0 0 1,1 1-1,-1-1 0,0 0 0,0 0 0,1 0 1,-1 0-1,0 0 0,0 0 0,1 0 1,-1 0-1,0 0 0,1 0 0,-1 0 0,0 0 1,0 0-1,1 0 0,-1-1 0,0 1 1,0 0-1,1 0 0,-1 0 0,0 0 0,0 0 1,1-1-1,-1 1 0,0 0 0,0 0 1,0 0-1,1-1 0,-1 1 0,0 0 0,0 0 1,0-1-1,0 1 0,1-1 0,0 0-696,0-4-222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5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16243,'0'2'125,"1"-1"0,-1 1 0,1 0-1,-1-1 1,1 1 0,0-1 0,0 1-1,0-1 1,0 1 0,0-1 0,0 1-1,0-1 1,0 0 0,1 0 0,-1 0-1,0 0 1,1 0 0,-1 0 0,1 0-1,-1 0 1,1 0 0,0-1 0,-1 1-1,1 0 1,0-1 0,-1 0 0,1 1-1,3-1 1,7 2 256,0-1 0,0-1 0,14 0 0,-13-1 101,64-4 1268,106-20 0,30-2-497,-189 26-1474,0 2 0,29 5 0,-29-4-972,-24-1 1157,0-1 0,0 0 0,0 0 0,0 0 0,0 0 0,1 0 0,-1 0 0,0 0 0,0 0 0,0 0 0,0 0 0,1 0 0,-1 0 0,0 0 0,0 0 0,0 0 0,1 0 0,-1 0 0,0 0 0,0 0 0,0 0 0,0 0 0,0-1 0,1 1 0,-1 0 0,0 0 0,0 0 0,0 0 0,0 0 0,0 0 0,0 0 0,1-1 0,-1 1 0,0 0 0,0 0 0,0 0 1,0 0-1,0 0 0,0-1 0,0 1 0,0 0 0,0 0 0,0 0 0,0 0 0,0-1 0,0 1 0,0 0 0,0 0 0,0 0 0,0 0 0,0-1 0,-4-8-117,3 7-48,-12-20-541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0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13 151 16107,'-2'59'6033,"-2"6"-4460,-1 64-1252,3-49-14,12 96 0,-9-171-283,0 1-1,0-1 1,1 0 0,-1 0-1,4 7 1,-5-12-17,0 1 1,1 0-1,-1-1 1,0 1-1,1-1 1,-1 1-1,0-1 1,1 1-1,-1-1 1,1 1-1,-1-1 1,1 1-1,-1-1 1,1 1-1,-1-1 1,1 0-1,-1 1 1,1-1-1,-1 0 1,1 1-1,0-1 1,-1 0-1,1 0 1,0 0-1,-1 0 1,1 0-1,-1 1 1,1-1 0,0 0-1,-1 0 1,1-1-1,0 1 1,-1 0-1,1 0 1,0 0-1,-1 0 1,1 0-1,-1-1 1,1 1-1,0 0 1,-1-1-1,1 1 1,-1 0-1,1-1 1,-1 1-1,1-1 1,-1 1-1,1-1 1,-1 1-1,1-1 1,-1 1-1,0-1 1,1 1-1,-1-2 1,7-7 69,-1 1-1,0-2 1,-1 1 0,0-1 0,-1 0 0,6-16 0,15-68 278,-8 8-35,11-171-1,-28 256-320,-1-1 0,1 1 0,0 0 0,0 0 1,0 0-1,0 0 0,0 0 0,1 0 0,-1 0 0,0-1 0,0 1 0,1 0 1,-1 0-1,1 0 0,-1 0 0,1 0 0,-1 0 0,1 0 0,-1 0 0,1 1 0,0-1 1,0 0-1,-1 0 0,1 0 0,0 1 0,0-1 0,1 0 0,0 1-6,0 0-1,0 0 1,0 0 0,0 0-1,0 1 1,0-1-1,0 1 1,0 0 0,0-1-1,0 1 1,2 2-1,12 3-23,-5-3 9,1 0 1,0-1 0,0-1 0,0 1 0,0-2-1,0 0 1,0 0 0,0-1 0,0-1-1,0 0 1,-1 0 0,1-1 0,14-6-1,16-8-48,0-2 0,45-28 0,-44 24-10,-24 12 55,-8 5-12,0-1 0,0 2 0,1 0 0,0 0 0,0 1 1,13-3-1,-24 7 34,-1 0-1,1 0 1,0 0 0,0 0 0,-1 0-1,1 0 1,0 0 0,0 0 0,-1 0-1,1 1 1,0-1 0,0 0 0,-1 0-1,1 1 1,0-1 0,-1 1 0,1-1 0,0 0-1,-1 1 1,1-1 0,-1 1 0,1 0-1,-1-1 1,1 1 0,-1-1 0,1 1-1,-1 0 1,0-1 0,1 1 0,-1 0-1,0 0 1,1-1 0,-1 1 0,0 0-1,0-1 1,0 1 0,0 0 0,0 0 0,0 0-1,0-1 1,0 1 0,0 0 0,0 0-1,0-1 1,-1 2 0,0 7 8,0 0 1,-1-1-1,-3 11 0,2-11 9,-16 59 116,7-28-144,1 1 0,-8 64 1,13-128-2961,-1 5 2275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0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39 13891,'6'-32'4029,"-6"25"-818,-4 24-865,-13 62-1477,3 1 1,3 1-1,4 0 0,4 99 0,3-174-839,0 2-8,0-1 0,1 1-1,0-1 1,0 0 0,0 1 0,1-1 0,0 0 0,1 0-1,4 10 1,-7-17-32,0 0-1,0 0 0,0 0 0,0 0 1,0-1-1,0 1 0,0 0 0,0 0 1,0 0-1,0 0 0,0 0 1,0 0-1,0 0 0,0 0 0,0 0 1,0 0-1,0 0 0,0 0 0,0 0 1,0 0-1,0 0 0,0 0 0,0 0 1,0 0-1,0-1 0,0 1 1,0 0-1,0 0 0,0 0 0,0 0 1,0 0-1,0 0 0,0 0 0,0 0 1,1 0-1,-1 0 0,0 0 0,0 0 1,0 0-1,0 0 0,0 0 1,0 0-1,0 0 0,0 0 0,0 0 1,0 0-1,0 0 0,0 0 0,0 0 1,0 0-1,0 0 0,0 0 0,0 0 1,1 0-1,-1 0 0,0 0 0,0 0 1,0 0-1,-1-10-518,-3-11-377,-3 1-214,-1 0 0,-1 1 1,-1 0-1,0 0 0,-1 1 0,-27-32 0,27 37 831,-1 2 0,-24-21 0,93 26 6309,-25 3-5564,-1-2 0,0 0 0,0-2 0,40-15 0,-63 17-720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0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17836,'3'-1'1792,"10"-1"-1032,1-1-280,9 2 921,4-2-393,5 3-408,3 0-144,-2 3-552,-1 1-376,-6 3-704,-2-1-825,-11-2 1553,-7 2-344,-8-2-296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0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16820,'14'4'2032,"9"-2"-1008,3-2-384,7 0 1041,3-2-313,4-1-448,3 2-360,-2-1-944,-1 1-352,-9-2 584,-4 0-200,-13-1-112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0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16 16708,'0'0'120,"0"-1"0,-1 0 0,1 0 1,0 0-1,-1 0 0,1 1 0,-1-1 0,1 0 1,-1 0-1,0 1 0,1-1 0,-1 0 1,1 1-1,-1-1 0,0 1 0,0-1 1,1 1-1,-1-1 0,0 1 0,0-1 0,0 1 1,1 0-1,-1-1 0,0 1 0,-2 0 1,2 0 7,0 1 0,0-1 0,0 0 0,0 1 0,0 0 0,0-1 0,0 1 0,0 0 0,0-1 1,0 1-1,0 0 0,0 0 0,0 0 0,1 0 0,-1 0 0,-1 1 0,-3 8 275,0-1 0,1 1-1,-5 12 1,8-20-420,-3 12 65,0-1-1,1 1 1,0 0 0,1-1-1,1 1 1,0 16-1,1-25-48,0 0 0,0 1 0,0-1 0,1 0 0,0 0 0,0 0 0,1 0 0,-1 0 0,1 0 0,0-1 0,0 1 0,1 0 0,-1-1 0,1 0 0,0 1 0,0-1 0,0 0 0,1-1 0,6 7 0,-5-8 22,0 1 0,-1-1 0,1-1 0,0 1-1,0-1 1,0 1 0,0-1 0,0-1-1,0 1 1,0-1 0,1 0 0,-1 0-1,0 0 1,0-1 0,0 0 0,0 0 0,0 0-1,0-1 1,0 1 0,0-1 0,5-3-1,9-4 165,-1-1-1,0-1 1,31-24-1,-18 9 404,45-49 1,-76 75-581,0 0 1,0-1-1,1 1 1,-1 0 0,0-1-1,1 1 1,-1 0-1,0-1 1,1 1 0,-1 0-1,0-1 1,1 1-1,-1 0 1,0 0 0,1 0-1,-1-1 1,1 1-1,-1 0 1,1 0 0,-1 0-1,0 0 1,1 0-1,-1 0 1,1 0 0,1 9 91,-8 25-53,3-23-9,2-3-33,0 1 0,0 0 0,0 0 0,1 0 0,1-1 0,1 14 1,-1-20-4,-1 0 0,1 0 0,-1 0 0,1 0 0,0 0 1,-1-1-1,1 1 0,0 0 0,0-1 0,1 1 0,-1-1 0,0 1 1,0-1-1,1 1 0,-1-1 0,1 0 0,-1 1 0,1-1 0,0 0 1,-1 0-1,1 0 0,0-1 0,0 1 0,-1 0 0,1-1 1,0 1-1,0-1 0,0 1 0,0-1 0,0 0 0,0 0 0,0 0 1,0 0-1,0 0 0,2-1 0,7-1 52,0 0 0,0-1 0,0-1 0,0 0 0,-1 0 0,0-1 0,0 0 0,0 0 0,9-8 0,1-2 140,-1 0 0,0-1-1,18-21 1,-33 34-146,-1-1 0,0 0-1,0 0 1,0 0 0,0 0 0,0-1-1,-1 1 1,0-1 0,2-6 0,-3 10-49,-1-1 0,0 0 0,0 0 0,0 0 0,0 0 0,0 1 0,0-1 0,-1 0 0,1 0 0,0 1 0,-1-1-1,0 0 1,1 0 0,-1 1 0,0-1 0,0 1 0,0-1 0,0 1 0,0-1 0,0 1 0,0-1 0,-1 1 0,1 0 0,0 0 0,-1 0 0,1 0 0,-1 0 0,-2-2 0,-8-3-207,1 1-1,-1 0 1,0 0 0,-24-5 0,11 3 36,6 1-111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0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 16187,'0'-1'39,"0"1"0,0 0 0,0 0 0,0 0 0,0 0 0,1 0 0,-1 0 0,0 0 0,0 0 0,0 0 0,0 0 0,0 0 0,0 0 0,0 0 0,1 0 0,-1 0 0,0 0 0,0 0 0,0 0 0,0 0 0,0 0 0,0 0 0,1 0 0,-1 0 0,0 0 0,0 0 0,0 0 0,0 0 0,0 0 0,0 0 0,0 0 0,1 0 0,-1 0 0,0 0 0,0 0 0,0 0 0,0 0 0,0 0 0,0 1-1,0-1 1,0 0 0,0 0 0,1 0 0,-1 0 0,0 0 0,0 0 0,0 0 0,0 1 0,0-1 0,2 11 622,-4 16-301,2-25-228,-20 285 3347,16 388-3002,10-599-1511,-3-109 248,-3 0 438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5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1946 477 12835,'0'-15'306,"-1"1"1,0 0-1,-1 0 1,-1 0 0,0 0-1,-1 0 1,-1 1-1,0 0 1,-13-24 0,6 15 30,-1 1 0,-1 1 0,0 0 0,-33-33 0,33 40-243,0 0 0,-2 1 0,1 1 0,-2 0 0,1 1 0,-1 0 0,-19-6 0,9 6-41,1 1 0,-1 2 0,-1 0 0,-34-3 1,-5 5-92,-1 4 0,1 2 0,-87 13 0,67-3-70,0 4 0,-152 47 0,185-43 108,1 2 0,0 3 0,2 2 1,1 2-1,-62 46 0,80-50 41,1 2 0,1 1 0,2 2 0,1 0 0,1 2 0,1 1-1,-36 61 1,47-65-13,1-1-1,1 1 1,2 1-1,0 0 1,2 1-1,1 0 1,2 0-1,1 0 1,1 1-1,2 54 1,2-61-26,2-1-1,0 0 1,1 0 0,2-1 0,0 1 0,1-1 0,2-1 0,19 38 0,-19-44-8,0 0 0,2-1 1,0 0-1,1 0 1,0-2-1,1 1 0,0-1 1,1-1-1,0-1 1,1 0-1,0 0 0,18 7 1,-5-5-18,1-1 0,0-2 1,1-1-1,0-1 1,0-1-1,1-2 0,32 0 1,-1-3-36,1-3 1,93-15-1,-67 1 9,-1-5 1,-1-4-1,-1-3 0,-1-4 0,86-46 0,-25-1 17,255-183 0,-198 99-38,-176 137 6,-1-2 0,-1 0-1,-1-1 1,37-61 0,-55 78 30,0 1 0,0-1-1,-1 0 1,-1 0 0,0 0 0,3-23 0,-6 27 13,0 0 1,-1 0 0,0 0 0,0 0-1,-1 0 1,0 0 0,-1 0 0,0 0-1,0 1 1,0-1 0,-1 1 0,-4-9-1,-2 2-23,0 0 0,0 1 0,-1 0 0,-1 1 0,0 0 0,0 0 0,-2 1 0,-23-16 0,-10-3-67,-62-30 1,-69-17 81,95 47-19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0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41 16396,'3'-4'287,"1"1"0,-1 0 0,0-1 1,1 1-1,0 0 0,0 1 1,0-1-1,0 1 0,0 0 1,0 0-1,1 0 0,-1 0 0,1 1 1,-1-1-1,1 1 0,0 1 1,-1-1-1,1 1 0,0-1 1,-1 1-1,1 1 0,0-1 1,0 1-1,-1-1 0,1 1 0,-1 1 1,1-1-1,-1 1 0,8 3 1,-9-4-229,0 0 1,-1 1-1,1-1 1,-1 0-1,1 1 1,-1 0-1,0 0 1,1 0 0,-1 0-1,0 0 1,0 0-1,0 0 1,-1 1-1,1-1 1,0 1-1,-1-1 1,2 6-1,-2-4-25,0 0 0,0 0-1,-1 0 1,1 0-1,-1 0 1,0 0-1,0 0 1,-1 0-1,1 0 1,-1 0 0,-2 6-1,-4 8 29,0-1-1,-1-1 1,-1 1-1,-16 23 1,21-34-1,-116 164 796,117-165-800,-1 1 1,1 0-1,-1 1 0,-3 11 0,7-17-52,-1 0 1,1 0-1,0 0 0,-1 0 0,1 0 1,0 1-1,0-1 0,0 0 0,0 0 1,0 0-1,0 0 0,0 0 0,1 0 1,-1 0-1,0 0 0,1 0 0,-1 0 1,0 0-1,1 0 0,-1 0 0,1 0 1,0 0-1,-1 0 0,1 0 0,0 0 1,-1 0-1,1-1 0,0 1 0,0 0 1,0-1-1,0 1 0,0 0 0,0-1 1,0 1-1,0-1 0,0 1 0,1-1 1,14 4-228,0-2 0,1 0 0,-1-1 1,0 0-1,1-1 0,26-4 0,6 1 58,-2 1-138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2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15059 2254 10370,'-30'-14'697,"1"-1"0,-36-24 0,37 20-377,-2 2 0,-33-15-1,-363-102 1133,320 105-1282,-64-18 73,-1016-289 55,456 83-80,141 44-282,-3 41-339,-8 25 40,405 97 333,-692-152 191,-14 45-6,12 53-301,232 27 197,-1748-142 280,1196 201 245,2 74 548,141 53-928,963-100-123,-24 3 92,-187 48 0,269-50-107,1 2 0,-73 36-1,89-37-22,1 2 0,0 1-1,1 1 1,-43 42 0,62-54-19,0 0 1,0 1 0,1 0-1,0 1 1,0-1 0,1 1-1,1 0 1,-1 1 0,1-1 0,1 1-1,0-1 1,0 1 0,-1 11-1,3-14-3,1-1-1,0 1 0,0-1 1,0 1-1,1-1 0,0 0 1,0 1-1,1-1 0,0 0 1,0 0-1,0 0 1,1 0-1,0 0 0,0 0 1,0-1-1,1 1 0,0-1 1,0 0-1,0 0 0,1-1 1,8 8-1,-4-5 41,1-1 0,0 0 0,0 0 0,1-1 0,-1 0 0,1-1 0,0 0 0,0-1 1,1 0-1,-1-1 0,1 0 0,21 0 0,11-2-66,0-2 0,45-8 1,-45 5-240,-22 2 116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2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14531,'3'-1'432,"0"1"-1,0-1 1,0 1-1,1 0 1,-1 0 0,0 0-1,0 0 1,0 1-1,0-1 1,0 1 0,4 1-1,12 1 721,111 1 881,-21-3-1338,-105-1-672,0 0-1,-1 1 0,1-1 1,0 1-1,-1-1 0,1 1 1,-1 0-1,1 1 0,-1-1 1,1 1-1,-1-1 0,0 1 0,0 0 1,0 0-1,5 5 0,-6-5 39,0 1 0,0 0 0,0 0-1,-1 0 1,1 1 0,-1-1 0,0 0 0,0 0-1,0 1 1,0-1 0,-1 1 0,1-1-1,-1 1 1,0-1 0,0 1 0,0-1 0,-1 5-1,-1 7 203,-1 0 0,0 0-1,-1-1 1,-1 1-1,0-1 1,-1 0 0,0-1-1,-1 1 1,-1-1 0,-15 20-1,-9 7 71,-66 63 0,65-70-847,33-33 511,0 0 0,0 0 1,0 0-1,0 0 0,0 0 0,0 0 0,0 0 1,0 0-1,0 0 0,0 0 0,0 0 0,0 0 1,0 0-1,0 0 0,0 0 0,0 0 0,1 0 1,-1 0-1,0 0 0,0 1 0,0-1 0,0 0 1,0 0-1,0 0 0,0 0 0,0 0 0,0 0 1,0 0-1,0 0 0,0 0 0,0 0 0,0 0 1,0 1-1,0-1 0,0 0 0,0 0 0,0 0 1,0 0-1,0 0 0,0 0 0,0 0 0,-1 0 1,1 0-1,0 0 0,0 0 0,0 0 0,0 0 1,0 0-1,0 1 0,0-1 0,0 0 0,0 0 1,0 0-1,0 0 0,0 0 0,0 0 0,0 0 1,0 0-1,-1 0 0,1 0 0,14 1-270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2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68 13155,'4'-5'951,"0"0"0,0 0 0,-1-1 0,6-8 1,-9 14-822,1-1 1,-1 0 0,0 1 0,1-1 0,-1 0 0,0 0 0,1 1 0,-1-1 0,0 0-1,0 0 1,0 1 0,0-1 0,1 0 0,-1 0 0,0 0 0,0 1 0,-1-1 0,1 0-1,0 0 1,0 0 0,0 1 0,0-1 0,-1 0 0,1 0 0,0 1 0,-1-1 0,1 0-1,-1 0 1,1 1 0,-1-1 0,1 1 0,-1-1 0,1 0 0,-1 1 0,1-1 0,-1 1-1,0-1 1,1 1 0,-1 0 0,0-1 0,0 1 0,1 0 0,-1-1 0,0 1 0,0 0-1,1 0 1,-2-1 0,-2 0-54,0 1 0,1-1-1,-1 1 1,0-1 0,0 1 0,0 0-1,1 1 1,-1-1 0,0 0 0,0 1-1,1 0 1,-1 0 0,0 0 0,1 1-1,-1-1 1,1 1 0,0 0 0,-1 0-1,1 0 1,0 0 0,0 0 0,0 1-1,0-1 1,1 1 0,-1 0 0,1 0-1,0 0 1,-4 6 0,-3 7 13,0 0 1,2 0-1,-1 1 0,2 0 0,1 1 1,0-1-1,-4 34 0,4-14 129,2 0-1,4 69 1,4-69-313,1-1 0,1 0 1,18 51-1,-25-87 24,1 0-1,-1 0 1,0 1-1,0-1 1,0 0 0,0 0-1,1 1 1,-1-1 0,0 0-1,0 1 1,0-1 0,0 0-1,0 1 1,0-1 0,0 0-1,0 0 1,0 1 0,0-1-1,0 0 1,0 1 0,0-1-1,0 0 1,0 1 0,0-1-1,0 0 1,0 0 0,0 1-1,0-1 1,0 0 0,-1 1-1,1-1 1,0 0 0,0 0-1,0 1 1,0-1-1,-1 0 1,1 0 0,0 0-1,-1 1 1,-12-9-1624,-19-24 163,28 28 1293,-16-17-703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2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55 16444,'-9'-5'1824,"9"3"-928,9-1-280,11 2 1177,4-1-201,9 1-320,4-2-176,6-1-351,3 0-33,-3-1-200,-1 0-208,-8 0-744,-2-1-600,-9 4 872,-5-1-184,-6 0-129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2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19876,'7'-5'1777,"9"5"-1257,7-1-208,7-3 672,4 1-272,4-1-216,-1-1-176,-1 1-336,-2 1-144,-9 2-392,-5 1-248,-9 1-144,-5 3 648,-12 1-184,-4 0-200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2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14859,'2'10'2265,"7"-3"-1121,7-4-352,5-2 1929,7-1-1281,3-3-216,6-2-320,4-1-175,-6-1-537,1 1-408,-6 2 1064,-4 1-824,-12 0-24,-2 0-32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3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14843,'0'1'98,"0"-1"0,0 0-1,0 0 1,0 0 0,0 1 0,0-1 0,0 0-1,0 0 1,0 1 0,0-1 0,0 0-1,1 0 1,-1 1 0,0-1 0,0 0 0,0 0-1,0 0 1,0 1 0,0-1 0,0 0-1,1 0 1,-1 0 0,0 1 0,0-1-1,0 0 1,0 0 0,1 0 0,-1 0 0,0 0-1,0 1 1,0-1 0,1 0 0,-1 0-1,0 0 1,1 0 0,9-3 1882,9-12-168,37-39 154,-3-3 1,59-83-1,-32 38-1527,-67 92-617,-13 10 172,0 0-1,1 0 0,-1 0 1,0 1-1,0-1 0,0 0 1,1 0-1,-1 0 0,0 0 0,0 1 1,0-1-1,1 0 0,-1 0 1,0 1-1,0-1 0,0 0 1,0 0-1,0 1 0,0-1 0,0 0 1,1 0-1,-1 1 0,0-1 1,0 0-1,0 0 0,0 1 1,0-1-1,0 0 0,0 0 0,0 1 1,0-1-1,-1 1 0,-4 34-368,3-26 325,-24 160-577,22-132 591,2 0-1,5 61 0,-3-93-180,0 0 0,1-1 0,0 1 0,0 0 0,0-1 0,0 1 0,1 0 0,0-1 0,0 0-1,0 1 1,0-1 0,1 0 0,3 4 0,-5-6-359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16420,'14'0'2240,"8"0"-1216,9-3-256,8 0 1297,13-1-633,5 0-208,5 1-279,1-2-161,-2 3-328,-3-1-192,-12 3-536,-3 1-320,-13 2-713,-6-2 1169,-8-1-136,-3 2-232,-8-1-160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3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21229,'-1'0'147,"0"0"0,-1 1 1,1-1-1,0 1 1,-1-1-1,1 1 1,0 0-1,0-1 1,0 1-1,-1 0 1,1 0-1,0 0 1,0 0-1,0 0 1,0 0-1,1 0 1,-2 2-1,-14 22 502,15-23-413,-8 17-126,1 0 1,0 1-1,2-1 1,0 2-1,1-1 1,2 1-1,0-1 1,1 1-1,1 0 0,3 40 1,-2-57-106,0 0 1,1 1-1,0-1 0,0 0 1,0 0-1,0 0 0,0 0 1,1 0-1,0-1 0,0 1 1,0 0-1,0-1 1,0 1-1,1-1 0,0 0 1,-1 0-1,1 0 0,1 0 1,3 3-1,-3-4 23,1 0-1,-1 0 1,0-1-1,1 1 1,-1-1-1,1 0 1,0 0-1,-1-1 1,1 0-1,-1 1 1,1-1-1,0-1 1,-1 1 0,1-1-1,0 0 1,-1 0-1,6-2 1,13-4 154,-1-1 0,0-1 1,0-2-1,0 0 0,-1-1 1,-1-1-1,0-1 0,-1-1 1,-1 0-1,31-34 0,-46 45-146,1 0 0,-1-1-1,1 0 1,-1 0 0,-1 0-1,1 0 1,2-8 0,-5 14-35,0-1-1,0 0 1,0 0 0,0 0 0,0 0-1,0 0 1,0 0 0,-1 0-1,1 0 1,0 0 0,0 0 0,0 0-1,0 0 1,0 0 0,0 0 0,0 0-1,0 0 1,-1 0 0,1 0 0,0 0-1,0 0 1,0 0 0,0 0 0,0 0-1,0 0 1,0 0 0,0 0 0,-1 0-1,1 0 1,0-1 0,0 1 0,0 0-1,0 0 1,0 0 0,0 0-1,0 0 1,0 0 0,0 0 0,0 0-1,0 0 1,0 0 0,0-1 0,0 1-1,0 0 1,0 0 0,0 0 0,-1 0-1,1 0 1,0 0 0,-6 9-10,4-5-10,1 1 0,0 0 0,1-1 0,-1 1-1,1 0 1,0 0 0,0-1 0,2 10 0,-2-13 16,0 0 0,1 0-1,-1 0 1,0 0 0,0 0-1,1 0 1,-1 0 0,1 0 0,-1 0-1,1 0 1,-1 0 0,1 0 0,-1 0-1,1 0 1,0-1 0,0 1-1,-1 0 1,1 0 0,0-1 0,0 1-1,0 0 1,0-1 0,0 1 0,0-1-1,0 1 1,0-1 0,0 0 0,0 1-1,0-1 1,0 0 0,0 0-1,0 0 1,0 0 0,0 0 0,0 0-1,0 0 1,0 0 0,0 0 0,0 0-1,1-1 1,-1 1 0,0 0-1,0-1 1,0 1 0,0-1 0,0 0-1,5-2 59,0-1 1,0 0-1,-1-1 0,0 1 0,0-1 0,0 0 0,0 0 0,-1-1 0,0 1 0,0-1 0,0 0 0,-1 0 0,0 0 0,0 0 0,-1-1 0,1 1 0,-1-1 0,-1 0 0,1 0 0,-1 0 0,-1 1 0,1-11 0,-1 14-54,-1 1 0,1 0 0,-1 0 0,0 0-1,0 0 1,0-1 0,0 1 0,0 0 0,0 0 0,0 1 0,-1-1 0,1 0-1,-1 0 1,1 1 0,-1-1 0,0 1 0,1-1 0,-1 1 0,0 0 0,0-1-1,0 1 1,0 0 0,0 0 0,-4-1 0,3 2-201,1-1 1,0 1-1,0-1 1,-1 1-1,1 0 0,0 0 1,0 0-1,-1 0 1,1 0-1,0 0 1,-1 1-1,1-1 0,0 1 1,0-1-1,-3 2 1,4-2-384,5-5-119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42 14995,'-12'10'353,"0"1"-1,1 0 1,0 0-1,1 1 0,-11 17 1,-37 69 243,36-54-355,1 2-1,-15 49 1,28-69-167,2-1 0,0 2 0,1-1 0,2 1 0,0 37 0,3-56-64,0-1 1,1 0-1,0 1 0,0-1 0,1 0 1,0 0-1,0 0 0,1 0 0,0 0 0,0 0 1,5 7-1,-7-12 6,1 1 0,0-1 1,1 0-1,-1 0 0,0 0 0,1 0 0,-1 0 0,1 0 1,-1 0-1,1-1 0,0 1 0,0-1 0,0 0 0,0 0 1,0 0-1,0 0 0,0-1 0,0 1 0,0-1 1,0 0-1,0 0 0,0 0 0,0 0 0,1 0 0,-1-1 1,0 1-1,0-1 0,5-2 0,5-1 104,0-2-1,0 0 1,0 0-1,-1-1 0,21-17 1,56-51 570,-83 69-638,34-30 294,-3-2 0,-1-1 0,-2-2 0,-2-2 1,41-70-1,-64 97-393,-1 0 0,0-1 1,-1 0-1,8-34 1,-14 46-1,0 0 0,0 0 1,0 0-1,-1 0 0,0 0 1,0 0-1,0 0 1,0 1-1,-1-1 0,0 0 1,0 0-1,0 0 0,-1 0 1,1 1-1,-1-1 0,0 1 1,-1-1-1,1 1 1,-1 0-1,0 0 0,0 0 1,-5-6-1,1 5-36,1 0 1,-1 0-1,-13-6 0,-26-10-404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3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16868,'14'-10'995,"0"1"0,1 1 0,1 1 0,-1 0 0,1 1 0,0 0 0,1 2 0,-1 0 0,1 1 0,33-3 0,-46 6-863,1 0 1,-1 0 0,0 1 0,0-1-1,0 1 1,6 2 0,-9-3-121,0 0-1,0 1 1,-1-1 0,1 0 0,0 1 0,-1-1-1,1 0 1,0 1 0,-1-1 0,1 1 0,-1-1 0,1 1-1,0 0 1,-1-1 0,0 1 0,1-1 0,-1 1-1,1 0 1,-1-1 0,0 1 0,1 0 0,-1 0 0,0-1-1,0 1 1,1 0 0,-1 0 0,0 0 0,0-1-1,0 1 1,0 0 0,0 0 0,0-1 0,0 1 0,-1 0-1,1 0 1,0 0 0,0-1 0,-1 1 0,1 0-1,-1 0 1,-4 8 6,-1 0-1,-1-1 1,1 0-1,-1 0 0,-1-1 1,1 0-1,-1 0 1,-11 6-1,3 1 4,11-10-19,-5 4 6,1 1-1,-1-2 1,0 0-1,-1 0 1,0-1-1,0 0 1,-23 9-1,35-16-31,3-1 11,-1 0 1,0 1-1,1-1 1,-1 1-1,1 0 1,5-1-1,-4 1-10,-1 1-1,1 0 0,-1 0 1,1 1-1,-1-1 1,1 1-1,-1 0 0,0 0 1,1 1-1,-1-1 0,0 1 1,0 0-1,0 0 1,0 1-1,0-1 0,-1 1 1,5 3-1,1 3-88,0 1 0,0 1 0,-1-1-1,9 16 1,-8-12 2,-9-14 110,1 1 0,-1 0 0,0-1 0,1 1 0,-1-1-1,1 1 1,-1-1 0,1 1 0,-1-1 0,1 1 0,-1-1 0,1 0 0,-1 1 0,1-1-1,0 0 1,-1 1 0,1-1 0,0 0 0,-1 0 0,1 0 0,0 1 0,-1-1 0,1 0-1,0 0 1,-1 0 0,1 0 0,0 0 0,-1 0 0,1 0 0,0-1 0,-1 1 0,1 0 0,0 0-1,-1 0 1,1-1 0,-1 1 0,1 0 0,0-1 0,-1 1 0,1 0 0,-1-1 0,1 1-1,-1-1 1,1 1 0,0-2 0,3-3 43,1 1-1,-1-2 1,-1 1-1,4-7 1,-2 5-18,11-17-135,27-45 681,-21 20-3260,-19 48 1722,0 3 284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19644,'11'-3'2137,"4"0"-1457,8 2-280,8-2 992,11 0-592,3 1-160,4 0-327,-3 0-249,-6 1-553,-4-1-415,-10 2 736,-8-3-160,-23 5-152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20108,'22'3'2289,"9"-3"-1609,15-4-296,3-2 1104,8-3-936,2-1-568,-2-3 160,-2 0-136,-6 2-224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18100,'15'3'1888,"6"6"-1360,5-2-216,1 1 889,3 4-665,-3-1-16,-5 4-200,-6 0-144,-11 1-88,-7 3-24,-13 2-16,-3 2 0,-11 4-56,-3 1-160,1 0-616,1-2 712,11-10-104,6-6-72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112 109 15267,'12'-6'922,"0"-1"-1,-1-1 0,11-9 1,-20 16-639,0-1 1,1 0 0,-1 0-1,0-1 1,0 1-1,0 0 1,-1-1 0,1 1-1,0-1 1,-1 1 0,0-1-1,1 0 1,-1 0 0,0 0-1,-1 0 1,1 1 0,0-1-1,-1 0 1,0 0 0,1-4-1,-2 6-224,1 1 0,0-1 0,0 0 0,-1 0 0,1 1 0,0-1 0,-1 0 0,1 1 0,-1-1-1,1 1 1,0-1 0,-1 0 0,0 1 0,1-1 0,-1 1 0,1-1 0,-1 1 0,0 0 0,1-1 0,-1 1-1,0 0 1,1-1 0,-1 1 0,0 0 0,1 0 0,-1-1 0,0 1 0,0 0 0,0 0 0,1 0 0,-1 0 0,0 0-1,0 0 1,1 0 0,-1 1 0,0-1 0,0 0 0,0 1 0,-4 0 4,1 0 0,0 0 0,0 0 0,0 1 0,-7 4 0,1 0-62,0 2 0,1 0 0,0 0 0,0 0 0,1 1 0,0 0 1,0 1-1,1 0 0,1 0 0,0 1 0,0-1 0,-4 14 0,2-6 1,2 1-1,0 0 1,1 0-1,1 0 1,1 0-1,-1 36 1,4-37 9,1 0-1,1-1 1,0 1 0,1 0 0,9 27 0,-8-34 10,1 1 0,0 0 1,0-1-1,1 0 1,1 0-1,0-1 0,0 0 1,15 16-1,-22-27-30,0 1-1,0 0 1,0 0-1,0 0 0,0 0 1,0 0-1,0 0 1,0 0-1,0 0 0,0-1 1,0 1-1,0 0 1,0 0-1,0 0 0,0 0 1,0 0-1,0 0 1,0 0-1,0 0 1,0 0-1,0 0 0,0 0 1,1-1-1,-1 1 1,0 0-1,0 0 0,0 0 1,0 0-1,0 0 1,0 0-1,0 0 0,0 0 1,0 0-1,0 0 1,1 0-1,-1 0 0,0 0 1,0 0-1,0 0 1,0 0-1,0 0 1,0 0-1,0 0 0,0 0 1,0 0-1,1 0 1,-1 0-1,0 0 0,0 0 1,0 0-1,0 0 1,0 0-1,0 0 0,0 0 1,0 0-1,0 0 1,0 0-1,1 0 0,-3-8-643,-4-2 115,0-1-1,-1 1 1,-1 1 0,1-1-1,-12-10 1,11 11 262,-18-19-637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16396,'7'-10'2080,"9"0"-960,4-3-376,13-1 1481,4 2-497,9 2-528,-2 2-199,4 2-497,-2 3-312,-6 2-1128,-3-2 968,-4 0-264,-3 0-137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13 16828,'5'-13'2732,"-2"21"45,-2 21-243,-5 18-2120,-1-1 0,-2 0 0,-2-1 0,-2 0 0,-24 61-1,13-50-234,-4-1-1,-1-2 0,-57 84 0,60-106-4,24-31-170,0 0 0,0 1 0,0-1 0,1 0 0,-1 0 0,0 0 0,0 0 0,0 0 1,0 0-1,0 0 0,0 1 0,0-1 0,0 0 0,0 0 0,0 0 0,1 0 0,-1 0 0,0 0 0,0 0 1,0 0-1,0 0 0,0 0 0,0 0 0,1 0 0,-1 0 0,0 0 0,0 1 0,0-1 0,0 0 1,0 0-1,1 0 0,-1 0 0,0-1 0,0 1 0,0 0 0,0 0 0,0 0 0,0 0 0,1 0 0,-1 0 1,0 0-1,0 0 0,0 0 0,0 0 0,0 0 0,0 0 0,0 0 0,1 0 0,-1-1 0,0 1 0,0 0 1,0 0-1,0 0 0,0 0 0,0 0 0,0 0 0,0-1 0,61-35 601,14-6-14,-45 29-450,1 2 0,0 2-1,1 1 1,0 1 0,45-4 0,-69 10-169,0 1 0,0-1 1,-1-1-1,1 1 0,-1-2 1,1 1-1,-1-1 0,1 0 1,-1 0-1,13-9 0,-20 12-12,0 0 0,0 0 0,0-1 0,0 1 0,0 0 0,0 0 0,0 0 0,0-1 0,0 1 0,0 0 0,0 0 0,0-1 0,0 1 0,0 0 0,0 0 0,0 0-1,0-1 1,0 1 0,0 0 0,0 0 0,0 0 0,0-1 0,-1 1 0,1 0 0,0 0 0,0 0 0,0 0 0,0-1 0,0 1 0,-1 0 0,1 0 0,0 0 0,0 0 0,0 0-1,-1 0 1,1-1 0,0 1 0,0 0 0,0 0 0,-1 0 0,1 0 0,0 0 0,0 0 0,0 0 0,-1 0 0,1 0 0,0 0 0,0 0 0,-1 0 0,1 0 0,0 0-1,-1 0 1,-22-5-1790,3 0 984,5-5 44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4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41 16932,'2'-6'587,"-1"1"1,0 0-1,0-1 0,0 0 1,-1-6-1,-3 30 3361,-9 18-3134,4-11-381,-88 248 934,64-199-1289,8-21-51,-19 66 0,40-111-28,1 0 0,0-1 0,1 1 0,0 0 0,0 0 0,0 8 0,1-14 1,1-1 0,-1 1 0,0-1-1,0 1 1,1-1 0,-1 1 0,1-1 0,-1 1 0,1-1 0,0 1 0,0-1 0,0 0 0,-1 1-1,1-1 1,0 0 0,1 0 0,-1 0 0,0 0 0,0 0 0,0 0 0,1 0 0,-1 0 0,0 0-1,1 0 1,-1-1 0,1 1 0,-1-1 0,1 1 0,-1-1 0,1 1 0,-1-1 0,1 0 0,0 0-1,-1 0 1,1 0 0,1 0 0,12 0 25,-1-1 0,1 0-1,0-1 1,22-7 0,60-22 166,-1 0-10,-77 26-222,-6 1-291,1 1 1,-1 0-1,25-1 0,-38 3 265,1 1 0,-1 0 0,1-1 1,-1 1-1,0-1 0,1 1 0,-1-1 0,0 1 0,0-1 1,1 1-1,-1-1 0,0 1 0,0-1 0,1 1 0,-1-1 1,0 1-1,0-1 0,0 1 0,0-1 0,0 1 0,0-1 1,0 0-1,0 1 0,0-1 0,0 1 0,-1-2 0,1 0-182,0-9-407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4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19972,'15'-3'2513,"0"0"-1569,11-1-368,1 0 1953,12 0-1377,4 1-304,4 3-384,1 0-232,-4 3-480,-2-2-248,-12 2-768,-3 0-369,-16-3 1217,-9 0-328,-8 0-272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4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18092,'16'13'2192,"10"-4"-1015,2-2-369,8 0 1072,1-1-191,-1-3-377,0-3-368,-3 1-960,0 1-664,-9-11 664,-5-4-232,-8-8-152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0:5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14899,'7'-2'1689,"-3"0"-1065,1-3-344,-7 0 1872,-2-1-2120,0 4-496,1 0-336,-4-1 576,1-3-216,2-3-152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4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2 313 14027,'0'0'102,"-1"0"1,1 0-1,0 0 1,0 1-1,0-1 0,0 0 1,0 0-1,0 0 0,0 0 1,-1 0-1,1 1 1,0-1-1,0 0 0,0 0 1,0 0-1,0 1 0,0-1 1,0 0-1,0 0 1,0 0-1,0 0 0,0 1 1,0-1-1,0 0 0,0 0 1,0 0-1,0 1 1,0-1-1,0 0 0,1 0 1,-1 0-1,0 0 0,0 1 1,0-1-1,0 0 1,0 0-1,0 0 0,0 0 1,1 0-1,-1 0 0,0 1 1,0-1-1,0 0 1,0 0-1,0 0 0,1 0 1,-1 0-1,10-7 2956,18-27-393,-18 21-2017,53-59 1300,112-101 1,-171 169-1924,19-12 83,-16 17-120,-5 12-90,-7 13-84,-1 0 0,-11 28 0,-3 17-129,15-50 174,-9 45-288,13-59 265,0-1 1,1 1-1,0 0 1,0-1-1,0 1 0,1 0 1,3 10-1,-4-15 126,0-1 1,0 0-1,1 0 0,-1 0 0,0 0 0,1 0 0,-1 0 0,1 0 0,-1 0 0,1 0 0,-1 0 1,1 0-1,0 0 0,0 0 0,-1-1 0,1 1 0,0 0 0,0 0 0,0-1 0,0 1 0,0-1 1,0 1-1,0-1 0,0 1 0,0-1 0,0 1 0,0-1 0,0 0 0,0 0 0,1 0 1,-1 1-1,0-1 0,0 0 0,0 0 0,0-1 0,0 1 0,0 0 0,1 0 0,-1 0 0,0-1 1,0 1-1,0-1 0,0 1 0,0-1 0,0 1 0,0-1 0,1-1 0,26-16-526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4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17644,'6'0'2320,"5"0"-1376,5-1-375,4 1 1471,7-1-856,3 1-352,6-2-1112,6-2 1369,-2-2-985,3-1-48,4-2-64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4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97 21429,'3'-8'610,"-1"0"1,-1 0-1,1 0 1,-1 0-1,-1-14 1,1 20-547,-1 1 0,0 0 0,0 0 0,0-1 0,-1 1 0,1 0 1,0-1-1,0 1 0,-1 0 0,1 0 0,0 0 0,-1-1 0,1 1 0,-1 0 0,0 0 1,1 0-1,-1 0 0,0 0 0,0 0 0,0 0 0,0 0 0,1 0 0,-1 0 0,0 1 0,-1-1 1,1 0-1,0 1 0,0-1 0,0 0 0,0 1 0,0-1 0,-1 1 0,1 0 0,0 0 1,0-1-1,-1 1 0,1 0 0,0 0 0,-1 0 0,1 0 0,0 0 0,0 0 0,-1 1 0,-1 0 1,-4 1-14,-1 0 0,1 1 1,0 0-1,1 1 1,-1 0-1,0 0 0,1 0 1,0 1-1,0 0 1,1 0-1,-8 8 0,-2 5-76,0 0 0,-17 30 0,22-31 23,0 0 0,2 1-1,0 0 1,1 0 0,1 0 0,0 1-1,2 0 1,0 0 0,1 1 0,1-1-1,1 1 1,0-1 0,2 1 0,0-1-1,1 1 1,1-1 0,1 0 0,1 0-1,0 0 1,2 0 0,12 26 0,6 1-4,-16-31-453,14 30 0,-25-44-1625,-4-5 969,-7-6-207,-20-28-348,9 13 792</inkml:trace>
  <inkml:trace contextRef="#ctx0" brushRef="#br0" timeOffset="1">6 475 16051,'-6'-13'1873,"10"5"-801,6 2-288,12 0 1089,5 2-193,9 0-320,1-1-167,5 1-433,1-2-440,3-7-40,-6 1-80,-3-6-200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4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134 184 13115,'-32'6'1218,"-23"5"73,52-10-1194,0 0 1,0 0-1,0 0 1,1 0-1,-1 1 1,0-1-1,0 1 1,1 0-1,-1 0 1,1 0-1,0 0 1,-1 0-1,-2 4 1,4-5-79,1 0 0,-1 1 0,0-1 0,1 0 0,-1 0 0,1 1 0,-1-1 0,1 1 0,-1-1 0,1 0 0,0 1 0,0-1 0,0 1 0,0-1 0,0 0 0,0 1 0,0-1 0,0 1 0,0-1 0,1 1-1,-1-1 1,1 0 0,-1 1 0,1-1 0,-1 0 0,1 1 0,0-1 0,0 0 0,-1 0 0,1 0 0,0 0 0,0 0 0,0 0 0,0 0 0,2 1 0,1 1 4,0 0 0,0 0 0,0-1 0,1 0 0,0 0 0,-1 0 0,1 0 0,8 1-1,10 1 83,-1-2-1,0 0 0,42-3 0,69-14 253,-118 13-316,262-42 647,44-6-177,506-16-68,2 42-477,-625 20-23,962-47-374,-1126 48 430,-17 2 5,-4 1 2,0-1-1,0-1 1,0 0-1,0-2 1,20-6 0,-39 10-12,1 0 1,-1 0 0,0 0 0,0 0 0,0 0-1,0 0 1,0 0 0,0 0 0,0 0 0,0 0 0,1-1-1,-1 1 1,0 0 0,0 0 0,0 0 0,0 0-1,0 0 1,0 0 0,0 0 0,0 0 0,0 0-1,0 0 1,0 0 0,1 0 0,-1 0 0,0-1 0,0 1-1,0 0 1,0 0 0,0 0 0,0 0 0,0 0-1,0 0 1,0 0 0,0 0 0,0-1 0,0 1-1,0 0 1,0 0 0,0 0 0,0 0 0,0 0 0,0 0-1,0 0 1,0 0 0,0-1 0,0 1 0,0 0-1,0 0 1,0 0 0,-1 0 0,1 0 0,0 0-1,0 0 1,-7-5-291,-10 0-376,-31-4-616,37 8 840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4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 1 10090,'-62'17'293,"1"2"-1,1 3 0,-96 51 1,84-33-24,-108 80 1,149-95-159,0 1 1,2 1-1,1 2 1,1 1-1,-33 48 1,39-45 13,1 0 0,2 1 0,1 1 0,-22 66 0,33-80-77,1 0 0,0 0 0,2 0 0,1 0 0,0 1-1,2-1 1,0 0 0,2 1 0,0-1 0,7 27 0,-5-31 9,1 0 0,1-1 0,0 1-1,1-2 1,1 1 0,1-1 0,0 0 0,0 0 0,2-1-1,0-1 1,1 0 0,0 0 0,0-1 0,2-1-1,-1 0 1,1-1 0,1 0 0,0-1 0,27 11-1,-19-11 87,1-1-1,0-2 0,1 0 0,0-2 0,0 0 0,29-1 0,-19-3 103,1-1 0,-1-3 0,66-14 0,-45 3-15,0-3 1,-2-2-1,0-3 0,-1-2 1,56-37-1,-79 44-195,0-2-1,-2-1 1,0-2-1,-2 0 1,0-2 0,-2-1-1,0 0 1,-2-2-1,-1-1 1,28-52-1,-43 70-44,-1-1-1,-1 1 1,0-1-1,0 0 1,-1 1-1,-1-2 0,1-16 1,-2 21-12,-1 0 0,-1-1 0,0 1-1,0 0 1,0 0 0,-1 0 0,0 0 0,-1 0 0,0 1 0,0-1-1,0 1 1,-6-8 0,2 5-32,0 1-1,-1-1 0,0 1 1,-1 1-1,0-1 1,0 2-1,-1-1 0,0 1 1,0 1-1,-1-1 1,1 2-1,-1 0 0,-22-7 1,-10-1-89,-1 2 0,-62-6 0,80 13 192,-132-16-246,91 11 141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5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26349 20 6641,'-21'5'3344,"20"-3"-1078,10-5-1023,-1-2 521,-11 1-781,-14-1-342,14 4-559,2 1-41,-19-8 374,16 8-420,-1 0 1,1 0 0,0 0-1,0 0 1,0 1 0,-1-1-1,1 1 1,0 0-1,0 0 1,-4 3 0,-43 20-33,6-1 20,-90 33 9,67-26-2,-79 23-1,-65-3 51,189-44-40,0 1-1,1 0 1,0 2 0,-23 12-1,-83 54-35,17-10 21,-7-9 9,-2-5 1,-145 39 0,142-57-14,-151 19 1,190-38 13,-282 38 27,23-4-128,-84 50 70,390-89 23,1 3 0,0 0 0,1 3 0,0 1 0,-51 32 0,40-20 18,-2-2 1,-81 33 0,-107 23-14,103-38 8,86-29 0,0-3 0,-1-1-1,0-3 1,-1-1 0,1-3 0,-1-2 0,-60-5 0,-233 5 0,128 3 0,-75-4-12,-854-21-88,60-19-287,1 32 310,-245 46 202,833 6 109,3 21-230,389-52-55,-995 204-53,455-49 120,233-51 136,185-51-163,169-47-11,1 3 0,-51 29 1,47-18-21,0 2 0,3 3 0,1 2 0,2 3 0,2 2 0,-64 74 0,100-101 44,0 1 0,1 0 0,1 1 0,0 1 0,2-1-1,1 2 1,0-1 0,2 1 0,-6 33 0,-4 15 5,-2-2 0,-41 97 1,38-119-17,-1-2 1,-2 0 0,-2-1-1,-41 50 1,-113 142-39,-73 88 33,-183 166-4,-230 187-563,307-311 479,23 22-200,322-370 284,-312 340-227,-16-14 132,105-108 29,-235 228-550,-27-30 327,299-272 220,-181 136-176,-68 13 99,77-54-99,288-197 120,-266 180-458,-41 18 259,81-51 458,-7 14 49,26-18 12,26-23-13,-110 71 70,-62 42-118,256-170-112,-165 119-113,34-22-240,216-154 90,-384 249-3877,-157 123 892,346-228 5351,166-118 325,-141 131 1,82-66-883,15-13-735,131-108-700,2 1 0,-38 52 0,49-53-111,2 1 0,1 1 0,2 0 1,2 2-1,-23 67 0,38-92 19,0-1-1,1 1 1,1-1-1,1 1 1,0 0-1,1 0 1,0-1-1,1 1 0,1 0 1,0 0-1,1-1 1,1 0-1,9 25 1,-11-25 11,-8-10-197,-18-11-205,12 2 410,-15-3-134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5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11010,'0'-1'97,"0"0"-1,-1 0 0,1 0 0,0 0 0,0 0 1,0 0-1,0 0 0,1 0 0,-1 0 0,0 0 0,0 0 1,0 0-1,1 1 0,-1-1 0,1 0 0,-1 0 1,0 0-1,1 0 0,0 1 0,0-2 0,0 2-22,-1 0 0,1 0-1,-1 0 1,1 0-1,-1 0 1,1 1-1,0-1 1,-1 0 0,1 0-1,-1 0 1,1 1-1,-1-1 1,1 0-1,-1 1 1,0-1 0,1 1-1,-1-1 1,1 0-1,-1 1 1,0-1-1,1 1 1,0 0 0,21 36 1234,-17-26-1176,5 10 126,25 37-1,-32-53-242,1 0 0,0-1-1,0 1 1,0-1 0,1 0-1,0 1 1,0-2 0,0 1-1,0-1 1,0 0 0,1 0-1,6 3 1,-8-5-4,0-1 0,0 1 0,0-1-1,-1 1 1,1-1 0,0-1 0,0 1 0,0 0 0,0-1 0,0 0-1,0 0 1,-1 0 0,1 0 0,0-1 0,-1 1 0,1-1 0,-1 0-1,0 0 1,1 0 0,-1-1 0,5-4 0,5-5 35,-1 0 0,-1-1 0,16-22 0,8-14-133,-2-2-1,36-77 1,-45 72 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5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18396,'-7'5'1648,"5"-2"-1088,6 3-232,15 1 777,3-3-297,9-1-320,8-1-104,2-2-176,1 0-64,-1 0-120,-2-2-144,-9-1-552,-5 2-288,-14 1-1673,-9 0 2209,0 0-400,-9 0-288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15659,'2'17'1713,"11"-4"-953,7-5-296,3 1 904,6-5-304,3-1-279,3 0-113,3-3-672,2 0-456,-6 0 456,-4 0-88,-10-6-144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14691,'4'-2'300,"-1"0"0,0 1 0,1-1 1,-1 1-1,1 0 0,0 0 0,-1 0 0,1 0 0,0 0 0,0 1 0,-1 0 0,1 0 0,4 0 1,50 6 1296,-57-5-1576,25 3 310,0 2 1,0 1-1,40 16 0,-56-18-286,1 0 1,-1 0-1,0 1 0,0 0 0,-1 1 1,0 0-1,0 0 0,0 1 1,-1 0-1,13 18 0,-19-23-28,0 1 0,0 0 0,0 0-1,-1 0 1,0 0 0,1 0 0,-1 0 0,-1 1-1,1-1 1,-1 0 0,0 0 0,0 1 0,0-1-1,0 0 1,-1 1 0,1-1 0,-1 0 0,0 0 0,-1 0-1,1 0 1,-1 0 0,0 0 0,0 0 0,-2 4-1,-7 9 126,0-1-1,-2 0 0,-24 26 0,37-42-135,-29 29 302,-34 24 1,-15 16-161,77-69-200,0 1 0,1-1-1,-1 1 1,1-1-1,-1 1 1,1-1-1,-1 1 1,1-1-1,0 1 1,-1 0 0,1-1-1,0 1 1,-1-1-1,1 1 1,0 0-1,0-1 1,-1 1-1,1 0 1,0-1 0,0 1-1,0 0 1,0 0-1,0 0 1,1 0 21,-1-1 0,1 0 0,-1 0 1,1 0-1,-1 0 0,1 0 0,-1 0 1,1 0-1,0 0 0,-1 0 0,1 0 1,-1 0-1,1 0 0,-1 0 0,1-1 0,0 1 1,-1 0-1,1 0 0,-1 0 0,1-1 1,-1 1-1,1 0 0,-1-1 0,0 1 0,1 0 1,-1-1-1,1 1 0,0-1 0,15-15-439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50 16868,'28'-49'5689,"-28"49"-5642,1 0 0,-1 0 1,0 0-1,0 0 0,0 0 1,0 0-1,0 0 0,0 0 1,0 0-1,0 0 0,0 1 1,0-1-1,0 0 0,0 0 1,0 0-1,0 0 0,0 0 1,0 0-1,0 0 0,0 0 1,0 0-1,0 0 0,1 0 1,-1 0-1,0 0 0,0 0 1,0 0-1,0 0 0,0 0 1,0 0-1,0 0 0,0 0 1,0 0-1,0 0 0,0 0 1,0 0-1,0 0 0,0 0 1,0-1-1,0 1 0,0 0 1,0 0-1,1 0 0,-1 0 1,0 0-1,0 0 0,0 0 1,0 0-1,0 0 0,0 0 1,0 0-1,0 0 0,0 0 1,0 0-1,0 0 0,0 0 1,-1 8 921,-4 13-510,-5 7-371,1 0 0,2 1 1,1 0-1,1 0 0,1 0 0,1 41 1,3-69-88,-1 1 0,1-1 0,1 1 1,-1-1-1,0 0 0,0 0 0,0 1 1,1-1-1,-1 0 0,0 1 1,1-1-1,0 0 0,-1 0 0,1 0 1,0 1-1,-1-1 0,1 0 1,0 0-1,0 0 0,0 0 0,1 1 1,-1-2 3,0 0 0,0 1 0,0-1 0,0 0 1,0 0-1,0 0 0,0 0 0,1 0 0,-1 0 1,0 0-1,0 0 0,0 0 0,0-1 0,0 1 1,0 0-1,0-1 0,0 1 0,0-1 0,2 0 1,4-4 36,1 0 1,-1-1 0,0 0-1,9-10 1,48-56 276,-37 40-109,36-33 1,-63 65-212,0-1 0,1 1 0,-1-1 0,0 1 0,1 0 0,-1-1 0,1 1 0,-1-1 0,0 1-1,1 0 1,-1 0 0,1-1 0,-1 1 0,1 0 0,-1 0 0,1-1 0,-1 1 0,1 0 0,-1 0 0,1 0 0,0 0 0,-1 0 0,1 0 0,-1 0 0,1 0-1,-1 0 1,1 0 0,-1 0 0,1 0 0,-1 0 0,1 1 0,0-1 0,0 1-6,-1 0 0,1 0-1,-1 0 1,1 0 0,-1 0 0,1 0 0,-1 0-1,0 1 1,1-1 0,-1 0 0,0 0-1,0 0 1,0 0 0,0 2 0,-5 52-324,4-47 248,0-3 50,0 1-20,0 0 0,1 0 1,-1 0-1,2 8 0,-1-13 50,0-1 1,0 1 0,0-1-1,0 1 1,0 0 0,0-1-1,1 1 1,-1-1 0,0 1 0,0 0-1,1-1 1,-1 1 0,0-1-1,1 1 1,-1-1 0,1 1-1,-1-1 1,0 1 0,1-1-1,-1 0 1,1 1 0,-1-1 0,1 1-1,-1-1 1,1 0 0,0 0-1,-1 1 1,1-1 0,-1 0-1,1 0 1,0 0 0,-1 0-1,1 0 1,-1 1 0,1-1 0,0 0-1,-1 0 1,1-1 0,-1 1-1,1 0 1,0 0 0,-1 0-1,1 0 1,0 0 0,-1-1-1,1 1 1,-1 0 0,1-1-1,-1 1 1,2-1 0,13-8 103,-1 0 1,0-1-1,0-1 1,-1 0-1,18-20 1,-4 5 101,8-10 102,-22 22-232,0 0 0,1 2 0,17-13 0,-26 18-1682,-13 8 831,1 2 252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1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16804,'0'0'78,"1"1"0,-1 0 0,0-1 0,1 1 0,-1-1 0,1 1 0,-1-1 0,1 1 0,-1-1 0,1 1 0,-1-1 0,1 0 0,-1 1 0,1-1 0,0 0 0,-1 1 0,1-1 0,0 0 0,-1 0 0,1 0 0,0 1 0,-1-1 0,1 0 0,0 0 0,-1 0 0,1 0 0,0 0 0,-1 0 0,1 0 0,0 0 0,-1-1 0,1 1 0,0 0 0,-1 0 0,1-1 0,0 1 0,-1 0 0,1-1 0,-1 1 0,1 0 0,-1-1 0,1 1 0,0-2 0,28-25 1155,-25 23-921,41-50 560,-3-2 0,43-76 1,-50 76-655,-30 49-193,-3 4-11,-1 0 0,1 0 0,0 0-1,1 0 1,-1 0 0,0 0 0,1 1 0,5-5-1,-8 7-11,0 0 0,1 0-1,-1 0 1,0 0 0,0 0-1,0-1 1,1 1 0,-1 0-1,0 0 1,0 0 0,0 0 0,1 0-1,-1 0 1,0 0 0,0 0-1,0 0 1,1 0 0,-1 0-1,0 0 1,0 0 0,0 0-1,1 1 1,-1-1 0,0 0-1,0 0 1,0 0 0,1 0-1,-1 0 1,0 0 0,0 0 0,0 1-1,0-1 1,1 0 0,-1 0-1,0 0 1,0 0 0,0 1-1,0-1 1,0 0 0,0 0-1,0 0 1,1 1 0,2 13 27,-2 21-17,-1-32-6,-5 142 96,1 54-852,5-189-138,5-18 252,1-9 216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18020,'9'9'2216,"2"-1"-1391,4-3-289,3-4 1560,8-1-1096,3-1-200,2-5-279,1 0-145,-1 1-160,-3-1-48,-5 3-224,-2 0-184,-7 3-809,-4 0 1498,-1-3-553,-3-1-73,-2-3-87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 13123,'16'-8'2905,"-16"8"-2798,0 0 0,0 0 1,1 0-1,-1 0 1,0 0-1,1 0 0,-1 0 1,0 0-1,1 1 1,-1-1-1,0 0 0,0 0 1,1 0-1,-1 0 1,0 0-1,0 1 0,1-1 1,-1 0-1,0 0 1,0 0-1,1 1 0,-1-1 1,0 0-1,0 0 1,0 1-1,0-1 0,0 0 1,1 1-1,-1-1 1,1 4 292,-1 1 1,1-1 0,-1 0-1,0 0 1,0 0-1,-1 6 1,-6 35 142,-2-1 1,-2 0-1,-1 0 0,-25 54 1,12-35-301,9-26 66,-21 77 0,36-112-286,1 0 1,-1 0-1,1 1 0,0-1 1,-1 0-1,1 1 0,0-1 1,1 1-1,-1-1 0,0 0 1,1 1-1,-1-1 0,2 4 1,-1-4-12,0-1 0,0 0 0,0-1 0,0 1 0,0 0 0,0 0 0,0 0 0,0 0 1,0-1-1,0 1 0,0 0 0,0-1 0,1 1 0,-1-1 0,0 0 0,0 1 1,1-1-1,-1 0 0,0 0 0,1 0 0,-1 0 0,0 0 0,1 0 0,-1 0 1,2 0-1,21-5 86,0 0 0,0-1 0,-1-1 0,31-14 0,-21 8-136,-2 2-286,-10 4-264,39-20 1,-42 16 245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15803,'4'6'2153,"2"3"-1137,0 1-448,7-3 2505,4-1-1929,9-2-616,2-3-120,2-1-288,1 0-120,-6-1-200,0-2-136,-7 2-392,-6 1-288,-12 1 736,-6 2-176,-10 1-96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16540,'0'10'1840,"6"2"-1000,6-5-304,5 0 1217,6-1-569,5-2-432,1 0-112,1-1-600,0-1-456,-5-4 416,-2-3-88,-12-1-120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18452,'0'1'93,"0"-1"1,0 1-1,1 0 1,-1 0-1,0-1 0,0 1 1,1 0-1,-1-1 1,1 1-1,-1-1 0,1 1 1,-1 0-1,1-1 1,-1 1-1,1-1 1,-1 1-1,1-1 0,0 0 1,-1 1-1,1-1 1,-1 1-1,1-1 0,0 0 1,0 0-1,-1 1 1,1-1-1,0 0 1,0 0-1,-1 0 0,1 0 1,0 0-1,0 0 1,-1 0-1,1 0 0,0 0 1,-1 0-1,1-1 1,1 1-1,3-2 189,0 1-1,0-1 0,0 0 1,8-5-1,13-9 129,0-2 0,-2 0-1,0-2 1,-1 0 0,39-46-1,-22 15-99,61-98 0,-67 91-258,-29 54-66,-5 9-12,-3 17 7,0 0 0,-8 22-1,-1 5-20,6-17-20,-3 7-94,2 1 0,-4 66 0,13-92-931,-2-14 1056,0 0 0,1 1 0,-1-1 0,0 0 0,0 0 0,0 0 0,1 0 0,-1 1 0,0-1 0,0 0 0,1 0-1,-1 0 1,0 0 0,0 0 0,1 0 0,-1 0 0,0 0 0,0 0 0,1 0 0,-1 0 0,0 0 0,1 0 0,-1 0 0,0 0 0,0 0 0,1 0 0,-1 0 0,0 0 0,0-1 0,0 1 0,1 0-1,-1 0 1,0 0 0,0 0 0,1 0 0,-1-1 0,0 1 0,0 0 0,0-1 0,8-2-451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17964,'24'1'1848,"12"-2"-1008,6-3-271,9-2 783,4-1-192,3 0-280,1-1-136,-4 1-327,-7 3-161,-9 2-344,-6 2-273,-7 0-703,-3 0-296,-6-2 1056,-4-1-272,-6 0-192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15515,'-7'8'531,"-1"1"-1,1 0 1,1 1 0,-1-1-1,2 1 1,-6 13-1,5-9-420,0 0 0,2 0 0,0 1 0,0 0 0,1 0 0,1 0-1,0 20 1,2-33-78,-1 0 1,1 0-1,0 0 0,1 0 0,-1 0 0,0 0 0,0 0 0,1 0 0,0 0 1,-1 0-1,1-1 0,0 1 0,0 0 0,-1 0 0,1-1 0,1 1 0,-1 0 1,0-1-1,0 1 0,1-1 0,-1 0 0,0 1 0,1-1 0,0 0 0,-1 0 1,1 0-1,3 2 0,-1-3 37,-1 1 0,1 0 1,0-1-1,-1 1 0,1-1 1,0 0-1,0-1 0,-1 1 1,1 0-1,0-1 0,-1 0 0,1 0 1,0 0-1,3-2 0,9-5 152,0 0 0,0-1 0,0 0 0,-1-1 0,-1-1 0,0-1 0,25-26-1,-39 38-218,0 0 0,0 0-1,0 0 1,0 0 0,0 0-1,0 0 1,0 0-1,0-1 1,0 1 0,1 0-1,-1 0 1,0 0-1,0 0 1,0 0 0,0 0-1,0 0 1,0 0-1,0 0 1,0 0 0,0 0-1,0 0 1,0 0 0,0 0-1,1 0 1,-1 0-1,0 0 1,0 0 0,0 0-1,0 0 1,0 0-1,0 0 1,0 0 0,0 0-1,0 0 1,0 0 0,0 0-1,1 0 1,-1 0-1,0 0 1,0 0 0,0 0-1,0 1 1,0-1-1,0 0 1,0 0 0,0 0-1,0 0 1,0 0 0,0 0-1,0 0 1,0 0-1,0 0 1,0 0 0,0 0-1,0 0 1,0 0-1,0 1 1,0-1 0,0 0-1,0 0 1,0 0 0,0 0-1,2 10 29,-2 8-18,0-14 0,-1 8-7,1-1-1,0 1 1,1 0 0,0-1-1,3 12 1,-3-21 1,-1 0-1,1 0 1,-1 0 0,1 0 0,0-1 0,0 1 0,-1 0 0,1 0-1,1-1 1,-1 1 0,0-1 0,0 1 0,1-1 0,-1 1-1,0-1 1,1 0 0,-1 0 0,1 1 0,0-1 0,0 0-1,-1-1 1,1 1 0,0 0 0,0 0 0,0-1 0,0 1 0,-1-1-1,1 0 1,0 1 0,0-1 0,0 0 0,0 0 0,0 0-1,0 0 1,0-1 0,0 1 0,3-1 0,4-2 112,1-1-1,-1 0 1,1-1 0,-1 0 0,-1 0-1,1-1 1,-1 0 0,0 0 0,0-1-1,-1 0 1,1-1 0,-2 1 0,1-1-1,-1-1 1,0 1 0,6-15 0,-10 20-107,-1 0 1,0 0-1,0-1 1,0 1 0,0-1-1,-1 1 1,1 0 0,-1-1-1,0 1 1,0-1-1,0 1 1,0-1 0,-1 1-1,0-1 1,1 1 0,-1 0-1,0-1 1,-1 1-1,1 0 1,0 0 0,-1 0-1,0 0 1,0 0 0,0 0-1,0 0 1,0 0-1,-3-2 1,4 4-222,0 1 80,1-1 1,-1 1-1,1-1 0,-1 1 0,1-1 0,-1 0 0,1 1 0,-1-1 0,1 0 0,-1 0 1,1 1-1,0-1 0,0 0 0,-1 0 0,1 1 0,0-1 0,0 0 0,0 0 0,0 0 0,0 0 1,0-1-1,5-3-585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0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15219,'4'1'501,"1"0"-1,-1-1 0,0 1 1,1-1-1,-1 0 0,0 0 1,5-1-1,22 1 1542,-29 0-1961,-1 0 1,0 0 0,0 0-1,1 0 1,-1 1 0,0-1-1,0 1 1,0-1 0,1 1 0,-1-1-1,0 1 1,0-1 0,0 1-1,0 0 1,0 0 0,0 0-1,1 1 1,-1-1-38,-1 0-1,1 0 1,-1 1-1,0-1 1,1 0-1,-1 0 1,0 0-1,0 1 1,0-1 0,0 0-1,0 0 1,0 0-1,0 1 1,-1-1-1,1 0 1,0 0-1,-1 0 1,1 0-1,0 1 1,-1-1-1,0 0 1,1 0 0,-2 1-1,-18 27 264,16-25-209,-17 22 80,0-1 0,-1-1 0,-2-2-1,-44 35 1,66-56-176,1 0 1,0 0-1,-1 0 0,1-1 0,-1 1 0,1 0 0,-1-1 0,1 1 1,-1 0-1,1-1 0,-1 0 0,-2 1 0,4-1-2,-1 0 0,1 0 0,0-1 0,0 1 0,-1 0 1,1 0-1,0 0 0,0 0 0,0-1 0,-1 1 0,1 0 0,0 0 0,0 0 0,0-1 0,0 1 0,-1 0 0,1 0 0,0-1 0,0 1 0,0 0 1,0 0-1,0-1 0,0 1 0,0 0 0,0 0 0,0-1 0,0 1 0,0 0 0,0-1 0,0 1 0,0 0 0,0 0 0,0-1 0,0 1 1,0 0-1,0 0 0,0-1 0,0 1 0,1-1 0,0-1-3,0-1-1,0 0 1,1 0 0,-1 1 0,1-1 0,0 1-1,-1-1 1,1 1 0,0 0 0,1 0 0,3-4-1,-4 5 2,0-1-1,0 0 0,1 1 0,-1 0 0,1-1 1,0 1-1,-1 0 0,1 0 0,0 1 1,-1-1-1,1 0 0,0 1 0,0 0 0,0 0 1,0 0-1,-1 0 0,1 0 0,0 0 1,0 1-1,0-1 0,-1 1 0,1 0 0,0 0 1,-1 0-1,1 0 0,0 0 0,-1 1 1,1-1-1,3 4 0,2 2 3,-1 0-1,-1 1 1,1-1 0,-1 1 0,-1 1 0,1-1-1,4 12 1,-10-19 10,0-1 0,1 1 1,-1 0-1,0-1 0,0 1 0,1-1 0,-1 1 1,0 0-1,1-1 0,-1 1 0,1-1 1,-1 1-1,1-1 0,-1 1 0,1-1 0,-1 0 1,1 1-1,-1-1 0,1 0 0,-1 1 0,1-1 1,0 0-1,-1 1 0,1-1 0,0 0 0,-1 0 1,1 0-1,0 0 0,-1 0 0,1 0 1,0 0-1,-1 0 0,1 0 0,0 0 0,-1 0 1,1 0-1,0 0 0,-1 0 0,1-1 0,-1 1 1,1 0-1,0 0 0,-1-1 0,1 1 0,-1-1 1,1 1-1,-1 0 0,1-1 0,-1 1 1,1-1-1,-1 1 0,1-1 0,-1 1 0,0-1 1,1 0-1,-1 1 0,0-1 0,1 0 0,3-6 117,0 0-1,0 0 0,4-13 0,6-12 163,-8 19-519,0-1 1,-1 0-1,3-16 0,-7 27-538,-2 4 190,-4 2 97,0-5-104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31 667 18980,'-21'20'2039,"20"-20"-1964,0 1 0,0 0 0,1 0 0,-1 0 0,0-1 0,1 1 0,-1 0 0,0 0 0,1 0 0,-1 0 0,1 0 0,0 0 0,-1 0 1,1 0-1,0 1 0,0-1 0,-1 0 0,1 0 0,0 0 0,0 0 0,0 0 0,1 2 0,-1-3-37,0 1 0,0-1 1,1 0-1,-1 0 0,0 1 1,1-1-1,-1 0 0,1 0 0,-1 0 1,0 0-1,1 1 0,-1-1 1,0 0-1,1 0 0,-1 0 0,1 0 1,-1 0-1,0 0 0,1 0 1,-1 0-1,1 0 0,-1 0 0,0 0 1,1 0-1,-1-1 0,1 1 1,-1 0-1,0 0 0,1-1 0,12-5 285,-12 6-254,8-7 36,0 1 0,-1-1 0,0-1 0,0 0 0,-1 0 0,0 0 0,0-1 0,9-17-1,-1 4-4,174-274 378,-82 126-314,-97 152-147,4-3 19,-1 0 0,2 1 0,21-22 0,-35 41-33,-1 0 1,1 1-1,-1-1 0,1 1 0,0-1 1,-1 1-1,1-1 0,0 1 0,-1-1 0,1 1 1,0-1-1,-1 1 0,1 0 0,0-1 0,0 1 1,0 0-1,-1 0 0,1 0 0,1-1 0,-1 2-1,-1-1-1,0 0 1,1 0-1,-1 1 1,0-1-1,1 0 1,-1 1 0,0-1-1,1 0 1,-1 1-1,0-1 1,0 1-1,1-1 1,-1 0-1,0 1 1,0-1-1,0 1 1,0-1-1,1 1 1,-1-1-1,0 1 1,0-1-1,0 0 1,0 1-1,-2 36 16,1-35-18,-35 183-114,1-10-42,30-144-272,2 1-1,2 0 1,3 49 0,-2-79 308,0 0 76,0 1 1,0-1-1,0 1 1,0-1-1,1 0 1,-1 1-1,1-1 1,-1 0-1,1 0 1,0 1 0,0-1-1,0 0 1,0 0-1,0 0 1,0 0-1,1 0 1,-1 0-1,1-1 1,2 3-1,-3-5-383,-3-6-21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80 13643,'12'-14'2181,"18"-27"0,-14 16 2060,-41 54-588,7-10-3346,-21 29-7,-60 94 1,89-124-294,0 0-1,1 1 1,1 0 0,0 0-1,2 1 1,0 0 0,1 0-1,1 1 1,-1 25 0,5-40-18,0 0 0,0 0-1,1 0 1,0 0 0,0 0 0,1 0 0,-1-1 0,1 1 0,0 0 0,1-1 0,-1 0 0,1 1 0,0-1-1,1 0 1,-1-1 0,7 8 0,-7-9-54,0-1 1,0 1-1,0-1 0,1 1 1,-1-1-1,1 0 0,0 0 1,-1-1-1,1 1 0,0-1 1,0 0-1,0 0 0,0 0 1,0 0-1,0-1 0,0 1 1,0-1-1,1 0 0,-1 0 0,0-1 1,0 1-1,0-1 0,0 0 1,6-2-1,22-14-223,-3-5-119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6 537 18356,'-6'3'5908,"22"-3"-4047,25-3-1599,1-7-706,-1-1 0,0-1 0,0-3 1,40-20-1,-71 30 317,0 0 0,0 1 1,0 1-1,1 0 0,0 0 0,17-2 1,-25 5 123,0 0 1,1 0 0,-1 1 0,0-1-1,0 0 1,0 1 0,0 0-1,0 0 1,-1 0 0,1 0 0,0 0-1,0 0 1,-1 1 0,1-1-1,0 1 1,-1 0 0,0 0-1,1 0 1,-1 0 0,0 0 0,0 1-1,0-1 1,0 1 0,-1-1-1,1 1 1,-1-1 0,1 1 0,0 4-1,2 2 157,-1 0-1,-1 0 0,1 0 0,-1 0 1,-1 1-1,0-1 0,0 1 0,-1-1 1,0 1-1,-1-1 0,0 1 0,-4 14 1,3-26 39,1-1 0,-1 0 0,0 0 0,1 0 0,0 0 0,0 0 0,-1-5 0,-30-140 1211,34 145-1451,4 6 6,11 9-43,-9-7 14,-6-3 54,1-1 1,0 0 0,0 0 0,0 0 0,1 0-1,-1 0 1,0-1 0,0 1 0,0-1-1,1 0 1,-1 0 0,0 0 0,0 0 0,0-1-1,1 1 1,-1-1 0,0 0 0,0 0 0,0 0-1,0 0 1,0-1 0,0 1 0,-1-1 0,1 1-1,0-1 1,-1 0 0,1 0 0,-1-1-1,5-3 1,2-6 6,1 1 0,-1-1-1,-1-1 1,0 0 0,7-15 0,4-11 66,22-65 0,-34 82-11,-1 0 0,-1-1 0,-1 1 0,2-39 0,-6 56-44,0-1 0,0 1 1,-1 0-1,0 0 1,0 0-1,-2-5 1,3 10-4,0-1 0,0 0 0,0 1 0,-1-1 0,1 1-1,0-1 1,-1 1 0,1 0 0,0-1 0,-1 1 0,1-1 0,0 1 0,-1-1 0,1 1 0,-1 0 0,1-1 0,0 1 0,-1 0 0,1 0 0,-1-1 0,1 1 0,-1 0 0,0 0 0,0-1 0,0 2-2,0-1 0,0 0 0,0 1 1,0-1-1,0 0 0,1 1 0,-1-1 0,0 1 0,0 0 0,0-1 1,0 1-1,1 0 0,-1-1 0,0 1 0,1 0 0,-1 0 1,0 0-1,0 1 0,-6 9-23,1 0 0,0 1 0,1-1 0,0 1 0,1 0 0,0 1 0,-2 14 0,-1 9-36,-1 48 0,6-53 34,3 53 0,0-76 26,0 0 0,0 0 0,0-1 0,1 1 0,0 0 0,1-1 0,0 1 0,0-1 0,1 0 0,-1 0 0,1 0 0,7 8 0,-8-12 2,0 0 0,0 0 0,0-1 0,1 1 0,-1-1 0,1 0 0,0 0 0,-1 0 0,1 0-1,0-1 1,0 0 0,0 1 0,0-1 0,0-1 0,1 1 0,-1-1 0,0 1 0,0-1-1,0 0 1,0-1 0,1 1 0,-1-1 0,0 0 0,0 0 0,0 0 0,0 0 0,0-1-1,0 1 1,-1-1 0,7-4 0,-4 3 21,-1-1 0,0 1 0,0-1 0,0 0 0,-1 0 0,1 0 0,-1-1 0,0 0-1,0 1 1,-1-1 0,1-1 0,-1 1 0,0 0 0,-1-1 0,1 0 0,-1 0 0,0 1 0,-1-1 0,1 0 0,0-8 0,-2 6 34,-1 1 1,0-1-1,0 1 1,-3-13-1,3 18-42,1-1 0,-1 1 0,0 0 0,0 0 0,0-1 0,0 1-1,0 0 1,0 0 0,0 0 0,-1 0 0,1 0 0,-1 0 0,0 0 0,1 1-1,-1-1 1,0 1 0,-4-3 0,6 3-12,-1 1 0,1 0 1,-1 0-1,0 0 0,1-1 0,-1 1 1,1 0-1,-1 0 0,1 0 0,-1 0 0,1 0 1,-1 0-1,0 0 0,1 0 0,-1 0 1,1 0-1,-1 1 0,1-1 0,-1 0 0,1 0 1,-1 0-1,0 1 0,1-1 0,0 0 0,-1 0 1,1 1-1,-1-1 0,0 1 0,1 0-1,-1 0 0,1 0-1,-1 0 1,1 0-1,-1 0 1,1 0-1,0 1 1,-1-1-1,1 0 1,0 0 0,0 0-1,0 0 1,0 2-1,0 0-5,1 1 0,-1-1 0,1 1 0,0-1 0,-1 1 0,2-1-1,-1 0 1,0 0 0,2 4 0,0-3 1,0-1-1,0 1 1,0-1-1,0 0 1,1 0 0,0 0-1,-1 0 1,1-1-1,0 0 1,0 1 0,0-1-1,0-1 1,1 1-1,-1 0 1,8 1 0,-5-2 2,0-1 0,-1 0 0,1 1 0,0-2 0,0 1 1,-1-1-1,1 0 0,0-1 0,-1 1 0,8-4 1,-5 2 6,-1-1 1,1 0 0,-1-1 0,1 0 0,-1 0 0,0-1 0,-1 0 0,0 0 0,0 0 0,0-1 0,0-1 0,-1 1 0,-1-1-1,1 0 1,6-12 0,-12 19-2,0 0-1,1 0 0,-1 0 1,0 0-1,1 0 0,-1 0 1,0 0-1,0 0 0,0 0 1,0 0-1,0 0 0,0 0 1,0-2-1,0 3-2,0-1 0,0 1 0,-1 0 1,1-1-1,0 1 0,0 0 0,0-1 0,-1 1 0,1 0 0,0 0 1,0-1-1,-1 1 0,1 0 0,0 0 0,-1-1 0,1 1 0,0 0 0,-1 0 1,1 0-1,0-1 0,-1 1 0,1 0 0,0 0 0,-1 0 0,0 0 1,0 0-3,0 0 0,-1 0 0,1 0 0,0 0 0,-1 1 0,1-1 1,0 1-1,0-1 0,-1 1 0,1-1 0,0 1 0,0-1 0,0 1 1,-1 0-1,1 0 0,0 0 0,0 0 0,0 0 0,1 0 1,-2 1-1,-5 7-5,2 0-1,-1 1 1,1-1 0,1 1 0,0 0 0,0 0 0,1 1 0,0-1-1,1 1 1,0 0 0,0-1 0,1 1 0,1 0 0,0 0 0,1 0-1,2 16 1,-3-25 10,1-1-1,-1 1 1,1-1-1,-1 1 0,1 0 1,0-1-1,0 1 1,-1-1-1,1 1 0,0-1 1,0 0-1,1 1 1,-1-1-1,0 0 0,0 0 1,1 0-1,-1 0 1,0 0-1,1 0 0,-1 0 1,1 0-1,-1-1 1,3 2-1,-1-2 1,-1 0 1,1 1-1,0-1 0,0 0 0,0-1 1,-1 1-1,1 0 0,0-1 1,0 0-1,-1 1 0,1-1 1,4-3-1,3-1 11,0-1 1,0 0 0,-1 0-1,0-1 1,15-15-1,-16 12-1,0-1 0,-1 0-1,-1 0 1,0-1 0,0 0-1,-1 0 1,-1 0 0,0 0-1,4-19 1,-3 54-96,-4-18 70,10 64-104,-9-62 106,0 0 0,0 0 0,0-1 0,1 1 1,0-1-1,0 1 0,7 8 0,-9-14 0,-1 0-1,1 0 1,0 0-1,0 0 1,0 0-1,0 0 1,0 0 0,0 0-1,0 0 1,0-1-1,0 1 1,0 0-1,0-1 1,0 1-1,1-1 1,-1 1 0,0-1-1,0 0 1,1 1-1,-1-1 1,0 0-1,1 0 1,-1 0 0,0 0-1,0 0 1,1 0-1,-1 0 1,0-1-1,1 1 1,-1 0 0,0-1-1,0 1 1,0-1-1,1 1 1,-1-1-1,0 0 1,0 1 0,0-1-1,0 0 1,0 0-1,0 0 1,0 0-1,0 0 1,-1 0-1,3-2 1,2-4-270,0 0-1,0 0 1,-1-1 0,0 1-1,4-13 1,-1 3-144,-2-1 0,0-1 0,-2 1 0,0 0 0,1-29 0,-2-3-432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19156,'2'0'2003,"0"6"-1214,1 10-444,-2-12 112,6 34 39,56 310 1229,-42-219-916,-20-129-813,-1 0 0,0 0-1,0 0 1,0 0 0,0 1-1,0-1 1,0 0 0,0 0-1,0 0 1,0 0 0,0 1-1,0-1 1,0 0 0,0 0-1,0 0 1,0 1 0,0-1-1,0 0 1,0 0 0,0 0-1,0 0 1,0 1 0,0-1-1,0 0 1,0 0 0,0 0 0,0 0-1,0 1 1,0-1 0,-1 0-1,1 0 1,0 0 0,0 0-1,0 0 1,0 1 0,0-1-1,0 0 1,-1 0 0,1 0-1,0 0 1,0 0 0,0 0-1,0 0 1,-1 0 0,1 0-1,0 0 1,0 0 0,0 0-1,0 0 1,-1 1 0,1-1 0,0 0-1,0-1 1,0 1 0,-1 0-1,1 0 1,0 0 0,0 0-1,0 0 1,0 0 0,-1 0-1,1 0 1,0 0 0,0 0-1,0 0 1,0 0 0,0 0-1,-1-1 1,1 1 0,-10-8-235,-169-156-1130,141 132 2120,37 31-688,0 0-1,0 0 1,0 0 0,0 0-1,0 0 1,0 0-1,0 0 1,0 0 0,0 0-1,0-1 1,1 1-1,-1 0 1,1 0 0,-1-2-1,1 2-21,0 1-1,0-1 1,0 1-1,0-1 1,0 1-1,0-1 1,0 1-1,0-1 1,1 1-1,-1-1 1,0 1-1,0-1 1,1 1-1,-1-1 1,0 1-1,0 0 1,1-1-1,-1 1 1,0-1-1,1 1 1,-1 0-1,1 0 1,-1-1-1,1 1 1,-1 0-1,1-1 1,4-1 200,1 0 0,-1 1 0,1-1 1,-1 1-1,10 0 0,-7-1-240,18-1 179,2-1-790,-1 0 0,0-2 0,30-10 0,-36 5-1601,-21 10 2163,1 1 1,-1 0 0,1-1 0,-1 1-1,1 0 1,-1-1 0,0 1-1,1-1 1,-1 1 0,0-1 0,1 1-1,-1-1 1,0 1 0,0-1-1,1 1 1,-1-1 0,0 1 0,0-1-1,0 1 1,0-1 0,0 1-1,0-1 1,0 0 0,0 1 0,0-1-1,0 1 1,0-1 0,0 1-1,0-1 1,0 0 0,0 1-1,0-1 1,-1 1 0,1-1 0,0 1-1,0-1 1,-1 1 0,1-1-1,0 1 1,-1-1 0,0 0 0,-16-10-1274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 22701,'-11'-6'2072,"6"5"-1464,7-1-312,9 4 953,4 1-609,6 0-1192,2 1-640,4 6 903,0 3-223,4 3-208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21125,'-4'4'368,"0"0"1,0 0 0,-1 0 0,0-1 0,1 1 0,-1-1-1,0 0 1,-1-1 0,1 1 0,0-1 0,-1 0 0,1-1-1,-1 1 1,0-1 0,-6 1 0,-24 7 307,76-2-1251,-23-6 272,-8 0 63,0 0 1,1 0-1,-1 0 1,0 1-1,16 6 0,-22-7 240,-1 0-1,1 1 1,-1-1-1,0 1 1,1 0 0,-1 0-1,0 0 1,0 0-1,0 0 1,0 0-1,-1 0 1,1 1-1,0-1 1,-1 1-1,0-1 1,0 1-1,0-1 1,0 1-1,0 0 1,0 0-1,0-1 1,-1 1-1,1 5 1,-1-2 73,0 1 0,-1-1 0,1 1 0,-1-1 0,-1 1 0,1-1 0,-1 0 0,0 1 0,-1-1 0,-3 7 0,5-10-87,0-1 0,0 1 1,-1 0-1,1-1 1,-1 1-1,0-1 0,0 0 1,0 0-1,0 0 1,0 0-1,0 0 0,0 0 1,-1 0-1,1 0 1,-1-1-1,1 0 0,-1 1 1,0-1-1,1 0 1,-1 0-1,0 0 0,0-1 1,0 1-1,-5 0 1,6-2-1,-1 1 1,1-1-1,0 0 1,0 1-1,0-1 1,-1 0 0,1 0-1,0-1 1,0 1-1,1 0 1,-1-1 0,0 1-1,0-1 1,1 1-1,-1-1 1,1 0 0,-3-3-1,-12-19-177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217 108 16932,'3'-7'474,"-1"1"1,0-1 0,-1 1 0,1-1-1,-1 0 1,-1 1 0,1-1 0,-1 0-1,-1-7 1,1 12-336,0 0-1,-1 1 1,1-1-1,-1 0 0,1 1 1,-1-1-1,0 1 1,0-1-1,1 1 1,-1-1-1,0 1 1,0-1-1,-1 1 0,1 0 1,0 0-1,-2-2 1,1 2-18,0 0 0,0 0 0,0 0 0,0 0 0,-1 1 0,1-1 0,0 1 0,0-1 0,0 1 0,-1 0 0,1 0 0,0 0 0,0 0 0,0 1 0,-1-1 0,-1 1 0,-5 1-29,1 1 0,-1 0 0,1 0 0,0 1 0,1 0 0,-1 0 1,0 1-1,1 0 0,0 0 0,1 1 0,-1 0 0,1 0 1,0 1-1,0-1 0,-5 10 0,4-7-92,1 1 0,0 1 1,0-1-1,1 1 0,1 0 0,0 0 0,0 0 0,1 1 1,0-1-1,-1 22 0,4-31-3,-1 1 0,1 0 0,1 0 0,-1-1 0,0 1 0,1 0 0,-1-1 0,1 1 0,0-1 0,0 1 0,0-1 0,0 1 0,0-1 0,2 4-1,-2-6 3,0 1-1,0 0 0,0 0 0,0 0 0,0-1 0,0 1 1,0 0-1,1-1 0,-1 1 0,0-1 0,0 0 0,0 1 1,1-1-1,-1 0 0,0 0 0,1 0 0,-1 0 1,0 0-1,0 0 0,1 0 0,-1 0 0,0 0 0,0 0 1,1-1-1,-1 1 0,0-1 0,0 1 0,0-1 0,1 1 1,-1-1-1,1-1 0,14-8-5,-2 0 0,1-1 0,-1-1 0,-1-1 0,0 0 1,16-21-1,-12 14-33,36-32 0,-51 50 31,1 0 0,-1 0 0,1 0 0,-1 0 0,1 1 0,0-1 0,0 1 0,0 0 0,0-1 0,0 2 0,0-1 0,0 0 0,6 0 0,-7 1 2,0 0-1,0 1 0,0-1 1,0 1-1,0-1 0,0 1 1,0 0-1,-1 0 0,1 0 1,0 0-1,-1 0 0,1 0 1,0 0-1,-1 0 1,1 1-1,-1-1 0,0 1 1,1-1-1,-1 1 0,0-1 1,0 1-1,2 3 0,9 20-83,20 53-1,2 7 147,-32-82-36,-1-1 0,0 1-1,0-1 1,1 0-1,0 1 1,-1-1-1,1 0 1,0 0 0,0 0-1,0 0 1,0 0-1,0-1 1,1 1-1,-1-1 1,0 1 0,4 0-1,-4-1 0,0-1-1,0 0 1,0 0-1,0 0 1,0 0 0,0 0-1,0 0 1,-1 0-1,1-1 1,0 1-1,0-1 1,0 1 0,0-1-1,-1 0 1,1 0-1,0 0 1,-1 0-1,1 0 1,0 0-1,-1 0 1,1-1 0,-1 1-1,0 0 1,2-2-1,11-14 118,-1 0-1,0-1 1,11-21-1,-12 18-21,29-36 0,-40 55-116,0 1-1,1-1 0,-1 1 0,0 0 0,1-1 1,-1 1-1,0 0 0,1 0 0,0 0 0,-1 0 1,1 0-1,-1 0 0,1 1 0,0-1 0,0 1 1,3-2-1,-4 2 1,0 1 0,0-1 0,0 0 0,0 0 0,0 1 0,0-1 0,0 1 0,0-1 0,0 1 0,0-1 1,0 1-1,-1-1 0,1 1 0,0 0 0,0-1 0,-1 1 0,1 0 0,0 0 0,-1-1 0,1 1 0,0 2 0,3 5-14,0 1 0,-1 0 0,0 0 0,-1 0 0,2 11 0,-2-8 3,1 6-1,-2-13 15,-1 0 0,1 0 0,0 0 0,1 0 1,-1 0-1,1-1 0,0 1 0,0 0 0,1-1 0,2 5 1,-4-8-1,-1-1 1,1 1-1,-1-1 1,1 1-1,-1-1 1,1 0-1,0 1 1,-1-1 0,1 0-1,0 1 1,-1-1-1,1 0 1,0 0-1,-1 0 1,1 0-1,0 1 1,-1-1-1,1 0 1,0 0 0,0 0-1,-1-1 1,1 1-1,0 0 1,-1 0-1,1 0 1,0 0-1,-1-1 1,1 1-1,0 0 1,-1-1-1,1 1 1,0 0 0,-1-1-1,1 1 1,-1-1-1,1 1 1,-1-1-1,1 1 1,-1-1-1,1 0 1,21-28 13,-19 25-9,6-11-9,-2 3 15,1 0 0,11-14 0,-18 24-27,1 0 0,-1 0 1,1 0-1,0 1 0,0-1 1,0 0-1,0 1 0,0 0 0,0-1 1,0 1-1,1 0 0,-1 0 1,0 0-1,1 0 0,-1 1 0,1-1 1,-1 1-1,1-1 0,3 1 1,-5 0-82,1 1 1,0-1-1,-1 1 1,1 0-1,-1 0 0,1-1 1,-1 1-1,1 0 1,-1 0-1,0 0 1,1 1-1,-1-1 1,0 0-1,0 0 1,0 1-1,0-1 1,0 1-1,0-1 1,1 3-1,10 29-1805,-12-23 1244,-6-7-175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91 21493,'0'0'66,"0"0"0,0-1 0,0 1 0,0 0 0,0-1 0,0 1 0,0 0 0,0-1 0,-1 1 0,1 0 0,0-1 1,0 1-1,0 0 0,0 0 0,-1-1 0,1 1 0,0 0 0,0 0 0,-1-1 0,1 1 0,0 0 0,0 0 0,-1-1 1,1 1-1,0 0 0,-1 0 0,1 0 0,0 0 0,-1 0 0,1 0 0,0 0 0,-1-1 0,1 1 0,0 0 0,-1 0 0,1 0 1,0 0-1,-1 0 0,1 1 0,0-1 0,-1 0 0,1 0 0,0 0 0,-1 0 0,1 0 0,0 0 0,-1 0 0,1 1 1,0-1-1,-1 0 0,1 0 0,0 0 0,0 1 0,-1-1 0,1 1 0,-19 12 1428,-24 33-507,39-40-1000,-1-1 0,1 1 0,1 0-1,-1 0 1,1 0 0,0 0 0,-3 9 0,54-20-1137,-43 6 1093,-1 1 1,1 0-1,-1-1 1,1 2-1,-1-1 0,0 0 1,0 1-1,0 0 1,0 0-1,0 0 0,-1 0 1,0 1-1,1-1 1,-1 1-1,0 0 0,-1 0 1,1 0-1,3 9 1,4 7-46,-1 1 0,10 36 1,-16-49 85,7 24 112,-2 1 0,0 0 0,-3 1 1,0-1-1,-3 1 0,-1 45 0,-1-75-47,-1 0 1,1-1-1,-1 1 0,0 0 0,0 0 1,0-1-1,0 1 0,-1-1 0,0 1 1,0-1-1,-2 4 0,3-6-32,0 0 0,0 0-1,0 0 1,0 0 0,0 0 0,0 0-1,-1 0 1,1 0 0,0-1 0,-1 1-1,1 0 1,0-1 0,-1 1 0,1-1-1,0 0 1,-1 1 0,1-1 0,-1 0-1,1 0 1,-1 0 0,1 0 0,-1 0-1,1 0 1,-1 0 0,1-1 0,0 1-1,-1 0 1,1-1 0,-1 1 0,1-1-1,-3-1 1,0 0-30,1 0-1,-1-1 1,0 1 0,0-1-1,1 0 1,0 0 0,-1 0 0,1 0-1,0-1 1,1 1 0,-1-1-1,1 0 1,-1 0 0,1 0-1,0 0 1,1 0 0,-1 0-1,1 0 1,-1-1 0,1 1-1,1-1 1,-1 1 0,1-1 0,-1 1-1,2-8 1,-1 2-21,2-1 1,-1 1 0,1 0-1,1 0 1,0 1 0,0-1-1,1 0 1,0 1-1,0 0 1,9-13 0,94-110-62,-71 90 112,43-63-1,-78 104-14,15-23 76,14-31 1,-27 48-29,0 0 0,0 0 0,-1 0 0,0-1 0,0 1 0,-1-1 0,0 1 0,0-1 0,-1-12 0,1 19-33,-1 0 0,0 0 0,0-1 0,0 1 0,0 0 0,-1 0 0,1-1 0,0 1 0,0 0 0,-1 0 0,1-1 0,-1 1 0,1 0 0,-1 0 0,0 0 0,1 0 0,-1 0 0,0 0 0,0 0-1,1 0 1,-1 0 0,0 0 0,0 0 0,0 1 0,0-1 0,0 0 0,-1 1 0,1-1 0,0 0 0,0 1 0,0 0 0,0-1 0,-1 1 0,1 0 0,0-1 0,0 1 0,-1 0 0,1 0 0,0 0 0,0 0 0,-1 0 0,1 0 0,0 1 0,0-1 0,-1 0 0,1 1 0,0-1 0,-2 1 0,-3 2 41,-1 0 0,1 0 0,0 0 1,0 1-1,0 0 0,1 0 0,-8 7 1,4-2-27,1 0 1,0 1-1,0 0 1,1 1-1,1-1 1,0 2-1,-7 15 1,10-20-53,0 0 0,1 1 1,0-1-1,0 1 0,1 0 0,0-1 1,0 1-1,1 0 0,0 0 1,0 0-1,1-1 0,0 1 0,2 8 1,-2-14-46,-1 1 0,1-1 0,0 0 1,-1 0-1,1 0 0,0 0 0,1 0 1,-1 0-1,0 0 0,0 0 0,1-1 0,-1 1 1,1 0-1,0-1 0,-1 1 0,1-1 1,0 0-1,0 0 0,0 1 0,2 0 1,-1-1-80,0-1 1,-1 1 0,1-1 0,0 0 0,0 0-1,0 1 1,0-2 0,0 1 0,0 0 0,0-1 0,0 1-1,-1-1 1,5-1 0,6-4-255,-1 0-1,0 0 1,-1-1 0,0 0-1,16-14 1,14-14-695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21101,'-1'0'109,"0"0"1,1 0-1,-1 0 1,0 0-1,0 1 1,0-1-1,1 0 1,-1 1 0,0-1-1,1 0 1,-1 1-1,0-1 1,1 1-1,-1-1 1,0 1 0,1-1-1,-1 1 1,1 0-1,-1-1 1,1 1-1,-1 0 1,1-1 0,-1 3-1,-7 20-74,6-16 310,-5 17-92,0 1 0,2-1 0,1 1 0,1 0 0,1 0 0,2 0 0,0 0 0,1 0 0,2 0 0,5 24-1,-7-45-238,0 0 0,0-1-1,0 1 1,1 0 0,-1-1-1,1 0 1,0 1 0,0-1-1,0 0 1,1 0 0,-1 0-1,5 4 1,-4-5-9,-1-1 0,1 1 0,-1-1 0,1 1 0,0-1 0,0 0 0,-1 0 0,1 0 0,0-1 0,0 1 0,0-1 0,0 1 0,0-1 0,0 0 0,0 0 0,5-1 0,5-1-22,0-1 0,25-10 0,-22 7-89,0 1 0,22-4 0,-34 9 68,0-1 1,0 1-1,-1 0 1,1 0-1,0 0 1,0 0-1,-1 1 1,1-1-1,0 1 1,-1 0-1,1 0 1,0 0-1,-1 1 1,1-1-1,3 4 1,-4-4 20,-1 1-1,0-1 1,0 1 0,0 0 0,0 0 0,-1 0 0,1 0 0,0 0 0,-1 0 0,1 0 0,-1 1 0,0-1 0,0 1 0,0-1-1,0 1 1,0-1 0,0 5 0,0-3 54,-1 0 0,0 0-1,0 0 1,-1 1 0,1-1-1,-1 0 1,0 0 0,0 0-1,0 0 1,-3 6 0,0-3 119,1 0 0,-1-1 1,0 1-1,-1-1 0,1 0 0,-1 0 1,-1 0-1,1 0 0,-1-1 0,0 0 0,-11 7 1,10-9-48,1 0-1,-1 0 1,0-1 0,0 0 0,0-1 0,0 1 0,0-1 0,0 0-1,0-1 1,0 0 0,-13-1 0,16 0-238,0 1 1,0-1-1,1 1 0,-1-1 1,0 0-1,1-1 1,-1 1-1,1-1 0,-1 1 1,1-1-1,0 0 1,-1 0-1,1-1 0,0 1 1,0-1-1,1 1 1,-1-1-1,1 0 0,-1 0 1,1 0-1,0 0 1,0-1-1,-2-4 0,3 6 62,1 1 1,-1-1-1,1 1 0,0-1 0,0 1 0,-1-1 0,1 1 0,0-1 0,0 0 1,1 1-1,-1-1 0,0 1 0,0-1 0,1 1 0,-1-1 0,1 1 0,0-1 1,-1 1-1,1-1 0,0 1 0,0 0 0,0 0 0,0-1 0,0 1 0,0 0 0,0 0 1,0 0-1,0 0 0,0 0 0,1 0 0,-1 0 0,0 0 0,4-1 0,25-8-870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3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138 557 18212,'0'-1'71,"0"1"-1,0 0 1,0 0 0,0-1-1,0 1 1,0 0 0,0 0 0,0-1-1,0 1 1,-1 0 0,1 0 0,0 0-1,0-1 1,0 1 0,-1 0-1,1 0 1,0 0 0,0 0 0,0 0-1,-1-1 1,1 1 0,0 0-1,0 0 1,-1 0 0,1 0 0,0 0-1,0 0 1,-1 0 0,1 0 0,0 0-1,0 0 1,-1 0 0,1 0-1,0 0 1,0 0 0,-1 0 0,1 0-1,0 0 1,0 0 0,-1 0-1,-12 1 337,7 0-167,-1 0 1,1 0-1,0 0 1,0 1-1,0 0 0,1 1 1,-1-1-1,0 1 1,1 0-1,0 1 0,0-1 1,0 1-1,-5 4 1,7-5-199,0 0 0,1 0 1,-1 0-1,0 0 1,1 0-1,0 0 0,0 1 1,0-1-1,0 1 0,0 0 1,1 0-1,0-1 1,0 1-1,0 0 0,0 0 1,0 0-1,1 0 0,0 0 1,0 0-1,1 8 1,-1-10-31,0-1 1,0 1-1,1 0 1,-1 0 0,1-1-1,0 1 1,-1 0 0,1-1-1,0 1 1,0-1 0,0 1-1,0-1 1,0 1 0,0-1-1,1 0 1,-1 1 0,0-1-1,1 0 1,-1 0 0,1 0-1,-1 0 1,3 1 0,-1-1-2,0 0 1,1 0-1,-1-1 1,0 1 0,0-1-1,1 0 1,-1 0-1,0 0 1,0 0 0,1-1-1,4-1 1,2-1-6,1 0 1,-1-1 0,0 0 0,0 0-1,-1-1 1,15-11 0,-11 7 14,-1-1 0,-1-1 0,1 0 1,-2 0-1,19-26 0,-25 30 3,1 0 0,-1 0 0,-1-1 0,1 0-1,-1 0 1,0 0 0,-1 0 0,0 0 0,0 0 0,-1 0 0,0-1-1,0-14 1,-1 22-19,0-1 0,-1 1 0,1 0 0,0-1 0,0 1 0,-1-1 0,1 1 0,-1-1 0,1 1 0,-1 0 0,1-1 0,-1 1 0,0 0 0,0 0 0,0 0 0,-1-2 0,1 3-5,1-1 0,-1 1 0,0 0 0,1 0 1,-1 0-1,0 0 0,1 0 0,-1 0 0,1 0 1,-1 0-1,0 0 0,1 0 0,-1 0 0,0 0 0,1 0 1,-1 0-1,1 1 0,-1-1 0,1 0 0,-1 0 1,0 1-1,1-1 0,-1 0 0,1 1 0,-1-1 1,1 1-1,0-1 0,-1 1 0,1-1 0,-1 1 1,1-1-1,0 1 0,-1-1 0,1 1 0,0-1 1,-1 1-1,1-1 0,0 1 0,0 0 0,-2 3-17,1 0 0,0-1-1,0 1 1,0 0 0,0-1-1,0 1 1,1 0-1,0 0 1,0 0 0,0 0-1,0 0 1,0-1 0,1 1-1,0 0 1,1 5 0,-1-7 1,-1-1 1,0 1 0,1-1-1,-1 1 1,1-1 0,0 0-1,-1 1 1,1-1 0,0 0-1,0 0 1,0 1 0,0-1-1,0 0 1,0 0 0,0 0-1,0 0 1,0 0 0,0 0-1,0-1 1,1 1 0,-1 0-1,0-1 1,1 1 0,-1 0-1,1-1 1,-1 0 0,1 1-1,-1-1 1,1 0 0,-1 0-1,1 0 1,-1 0 0,0 0-1,1 0 1,-1 0 0,1 0-1,-1-1 1,1 1 0,-1-1-1,1 1 1,1-1 0,4-3-58,0-1 0,0 1 0,0-1 0,-1 0 0,0 0 0,0-1 0,0 0 0,-1 0 0,8-11 0,5-10-177,16-30 0,-30 48 205,21-39-76,-2-1-1,-2 0 1,-2-2-1,-3-1 1,17-85 0,-51 207 664,7-15-122,2 2 1,3-1 0,2 1 0,3-1 0,7 71 0,-4-115-304,0 1-1,7 18 1,-8-27-113,0-1-1,0 0 0,1 0 1,-1 0-1,1 0 1,4 4-1,-5-6-19,-1 0-1,1 0 0,0-1 1,0 1-1,0 0 1,-1-1-1,1 1 1,0-1-1,0 1 1,0-1-1,0 1 1,0-1-1,0 0 0,0 0 1,0 1-1,0-1 1,0 0-1,0 0 1,0 0-1,0 0 1,0 0-1,1 0 0,-1 0-18,0 0 0,-1-1 0,1 1 0,0 0 0,0 0-1,-1-1 1,1 1 0,0 0 0,0-1 0,-1 1 0,1 0-1,0-1 1,-1 1 0,1-1 0,-1 1 0,1-1 0,-1 0 0,1 1-1,-1-1 1,1 0 0,-1 1 0,1-1 0,-1 0 0,0 1-1,1-1 1,-1-1 0,0 0-48,1-1 0,-1 1 0,0 0 0,0 0 0,0 0 0,-1 0 0,1-1 0,-1 1 0,0-4 0,-2-1-194,0 0 0,-1 0 0,1 0-1,-10-13 1,-10-6-204,-1 0-1,-2 2 1,-49-37-1,-12-10 1864,84 68-1191,0 1-1,1-1 1,-1 0-1,1 0 1,-1 0-1,1-1 1,-2-3-1,3 6-135,1 1 0,0-1 0,0 1 0,0-1-1,0 1 1,-1-1 0,1 1 0,0-1 0,0 1 0,0-1 0,0 1 0,0-1-1,0 0 1,0 1 0,1-1 0,-1 1 0,0-1 0,0 1 0,0-1 0,0 1-1,1 0 1,-1-1 0,0 0 0,1 0 10,0 1 1,0-1-1,0 1 1,0-1-1,0 1 0,0-1 1,0 1-1,0-1 0,0 1 1,0 0-1,0-1 0,0 1 1,0 0-1,0 0 0,0 0 1,1 0-1,32-1 938,43 6 0,-56-3-1199,0 0 1,0-1-1,1-1 1,-1-2 0,0 0-1,24-5 1,-14-8-113,-5-1-74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17564,'4'2'1720,"-4"-3"-1240,16 8-192,4 0 921,13-2-625,6-3-136,11 0-144,6-2-56,0 0-72,1-2-64,-7 2-264,-4 0-240,-13 5-528,-6 2 536,-25 0 176,-10 3-161,-19 2-143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1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16660,'5'9'1464,"5"-4"-832,1 0-168,8-2 600,5-1-119,5-2-201,2 2-56,4-2-216,4 0-256,1 0-840,0 0-216,-3 0 688,-1 3-216,-5 1-145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16852,'0'0'47,"0"1"0,0-1 0,0 0 0,0 0 0,0 0 0,0 0 0,0 0 0,0 1 0,0-1 1,1 0-1,-1 0 0,0 0 0,0 0 0,0 0 0,0 1 0,0-1 0,0 0 0,0 0 0,0 0 1,0 0-1,0 0 0,0 0 0,1 1 0,-1-1 0,0 0 0,0 0 0,0 0 0,0 0 0,0 0 1,0 0-1,1 0 0,-1 0 0,0 0 0,0 0 0,0 0 0,0 0 0,0 0 0,1 0 0,-1 0 1,0 0-1,0 0 0,0 0 0,0 0 0,0 0 0,1 0 0,-1 0 0,0 0 0,0 0 0,0 0 1,0 0-1,0 0 0,1 0 0,-1 0 0,0 0 0,0 0 0,0 0 0,0 0 0,0-1 0,0 1 0,0 0 1,1 0-1,11-9 566,-8 5-256,113-88 4604,109-94-2277,-224 184-2668,22-17 133,-24 18-148,0 1 0,0 0 1,1 0-1,-1 0 0,0 0 0,0 0 0,1-1 0,-1 1 0,0 0 0,0 0 0,1 0 1,-1 0-1,0 0 0,0 0 0,1 0 0,-1 0 0,0 0 0,0 0 0,1 0 0,-1 0 0,0 0 1,0 0-1,1 0 0,-1 0 0,0 0 0,0 1 0,0-1 0,1 0 0,-1 0 0,0 0 0,0 0 1,1 1-1,-2 14-19,-8 16-39,-2-1-1,-20 38 0,11-25 25,7-17 28,8-17-42,1 0 1,0 0-1,0 1 1,1-1-1,0 1 1,-2 11-1,5-20 19,0-1 0,0 0 0,0 1 0,0-1 0,0 0 0,0 1 0,0-1 0,0 0 0,0 1 0,0-1 0,0 0 0,0 1 0,0-1 0,0 0 0,0 1 1,0-1-1,1 0 0,-1 1 0,0-1 0,0 0 0,0 1 0,1-1 0,-1 0 0,0 0 0,0 0 0,1 1 0,-1-1 0,0 0 0,0 0 0,1 0 0,-1 1 0,0-1 0,1 0 0,-1 0 0,0 0 0,1 0 0,-1 0 0,0 0 0,1 0 0,-1 0 0,0 0 0,1 0 0,-1 0 0,0 0 0,1 0 0,-1 0 0,0 0 1,1 0-1,-1 0 0,0 0 0,1 0 0,-1 0 0,0-1 0,0 1 0,1 0 0,-1 0 0,0 0 0,1 0 0,-1-1 0,0 1 0,23-15-877,-20 12 854,18-11-433,2 0-183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1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16107,'18'2'902,"0"-1"-1,28-1 0,-32-1-520,0 0 0,0 2 1,1 0-1,-1 0 0,23 6 1,-33-5-309,0-1 0,0 1 0,0 0 0,-1 0 1,1 0-1,-1 0 0,0 1 0,1-1 1,-1 1-1,0 0 0,0 0 0,-1 0 0,1 0 1,-1 1-1,1-1 0,-1 1 0,0-1 0,-1 1 1,1 0-1,0 0 0,-1 0 0,0 0 0,0 0 1,0 5-1,1 2 75,-1 1 0,-1 0 1,0 0-1,-1 0 0,0 0 0,-1 0 0,0 0 1,-1-1-1,0 1 0,-1-1 0,0 0 1,-7 14-1,-11 16 581,-46 67 1,59-94-607,-20 26 172,10-14-375,-19 36 1,37-60-2,0 0 1,0 0 0,0 0 0,0 0 0,1 0-1,-1 0 1,1 0 0,-1 0 0,1 0-1,0 1 1,0 2 0,0-5 69,0 1 1,0-1-1,1 1 0,-1-1 0,0 1 0,0-1 1,1 1-1,-1-1 0,0 1 0,1-1 1,-1 1-1,0-1 0,1 1 0,-1-1 1,1 0-1,-1 1 0,1-1 0,-1 0 0,1 1 1,-1-1-1,1 0 0,-1 0 0,1 0 1,-1 1-1,1-1 0,0 0 0,-1 0 1,1 0-1,-1 0 0,1 0 0,-1 0 0,1 0 1,0 0-1,-1 0 0,1 0 0,-1 0 1,1-1-1,-1 1 0,1 0 0,-1 0 1,1-1-1,0 1 0,17-7-388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1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15523,'0'0'121,"0"0"0,0 0 0,0 0 0,0 0 0,0 0 0,0 0 0,0 0 0,0 1 0,0-1 0,0 0 0,0 0 0,0 0 0,0 0 0,0 0 0,0 0 0,0 0 0,0 1 0,0-1 0,0 0 0,0 0-1,0 0 1,0 0 0,0 0 0,0 0 0,0 0 0,1 0 0,-1 0 0,0 1 0,0-1 0,0 0 0,0 0 0,0 0 0,0 0 0,0 0 0,0 0 0,1 0 0,-1 0 0,0 0 0,0 0 0,0 0 0,0 0 0,0 0 0,0 0 0,0 0 0,0 0 0,1 0-1,-1 0 1,0 0 0,0 0 0,0 0 0,0 0 0,0 0 0,0 0 0,0 0 0,1 0 0,-1 0 0,0 0 0,0 0 0,-2 21 2106,-6 29-1490,-133 447 306,138-487-1042,0-3 0,0 1-1,1 0 0,0-1 1,-1 16-1,3-21 0,-1-1 0,1 0-1,0 0 1,0 0 0,1 0 0,-1 0 0,0 0 0,0 0 0,0 0-1,1 0 1,-1 0 0,0-1 0,1 1 0,-1 0 0,1 0 0,-1 0-1,1 0 1,0 0 0,-1-1 0,1 1 0,0 0 0,0 0 0,-1-1-1,1 1 1,0-1 0,0 1 0,0-1 0,0 1 0,0-1-1,0 1 1,-1-1 0,1 0 0,0 1 0,0-1 0,0 0 0,0 0-1,0 0 1,1 0 0,-1 0 0,0 0 0,0 0 0,0 0 0,0 0-1,0-1 1,0 1 0,1-1 0,30-5 28,36-11 0,-40 8 11,1 2 0,30-3-1,-39 8 4,0 1-1,29 2 1,-40 0-133,-1 0 0,0 0 1,0 1-1,1 0 1,-1 1-1,0 0 0,-1 0 1,10 5-1,-13-4-1902,-10-5 1391,-12-6 203,0-4-290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15131,'31'4'9416,"9"3"-6787,46 6-2188,-57-11-390,1-2 1,35-4 0,-54 3-410,0-1 0,0 0-1,0-1 1,-1 0 0,1 0-1,-1-1 1,0-1 0,0 0 0,11-7-1,-20 11 224,0 1 111,-1 0 0,0 0 0,1 0 0,-1 0 0,0-1 0,1 1 0,-1 0 0,0 0 0,1 0 0,-1 0 0,0-1 0,0 1 0,1 0 0,-1 0 0,0 0 0,0-1 0,0 1 0,1 0 0,-1 0 0,0-1 1,0 1-1,0 0 0,0-1 0,1 1 0,-1 0 0,0 0 0,0-1 0,0 1 0,0 0 0,0-1 0,0 1 0,0 0 0,0-1 0,0 1 0,0 0 0,0-1 0,0 1 0,0 0 0,0-1 0,0 1 0,0 0 0,-1-1 0,1 1 0,0 0 0,0 0 1,-1-1-1,-6-5-803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1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14371,'-6'-3'4910,"16"10"-2500,14 9-447,-21-14-1679,21 15 1755,-23-16-1946,-1-1 1,1 1-1,0-1 0,0 1 0,-1-1 0,1 0 0,0 1 0,0-1 0,0 0 0,0 0 0,-1 0 0,1 0 0,0 0 0,0 0 0,0 0 0,0 0 0,0 0 0,-1 0 0,1 0 0,0 0 0,0-1 0,0 1 0,0 0 0,-1-1 0,1 1 0,0 0 0,0-1 0,0 0 0,0 0 19,-1 1-193,0 0 0,1 0 0,-1 0 0,0 0 0,1-1-1,-1 1 1,0 0 0,1 0 0,-1-1 0,0 1-1,0 0 1,1-1 0,-1 1 0,0 0 0,0-1 0,1 1-1,-1 0 1,0-1 0,0 1 0,0 0 0,0-1-1,0 1 1,0-1 0,0 1 0,0 0 0,0-1 0,0 1-1,0-1 1,0 1 0,0 0 0,0-1 0,-2-3-319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1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49 12923,'8'-17'1619,"-7"13"-851,1 0 0,0 0 1,-1 1-1,1-1 0,0 1 0,5-7 0,-24 29 348,1 0-1,1 2 1,0-1 0,-14 29-1,-39 98-580,56-117-338,2 1 0,1 1 0,-7 43 0,13-63-174,2 1 1,0-1-1,1 1 0,0-1 0,0 0 1,2 1-1,-1-1 0,2 0 0,-1 0 1,2 0-1,9 23 0,-12-32-145,1 1 0,0-1 1,0 0-1,1 0 0,-1 0 0,0 0 0,1-1 1,0 1-1,0-1 0,0 1 0,0-1 0,0 0 0,0 0 1,0 0-1,1-1 0,-1 1 0,1-1 0,-1 0 1,1 0-1,-1 0 0,1 0 0,0 0 0,-1-1 1,1 0-1,0 0 0,0 0 0,-1 0 0,1 0 0,0-1 1,0 0-1,4-1 0,9-6-642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32 18068,'-22'30'2089,"2"1"0,-19 35 0,32-50-1845,0 0 0,0 0 0,2 0 1,0 1-1,1 0 0,-4 28 0,8-42-216,-1-1-1,1 1 0,0 0 1,0 0-1,0-1 0,0 1 1,0 0-1,1 0 0,-1-1 1,1 1-1,0 0 0,0-1 1,0 1-1,0-1 0,0 1 1,1-1-1,-1 0 0,1 1 1,-1-1-1,1 0 0,0 0 1,0 0-1,0 0 1,0 0-1,0-1 0,0 1 1,0 0-1,1-1 0,-1 0 1,1 0-1,-1 1 0,1-1 1,3 0-1,0 0-12,0 0-1,0 0 1,0-1 0,0 0-1,0 0 1,0 0 0,0-1-1,0 0 1,0 0 0,0-1-1,0 1 1,0-1-1,-1 0 1,8-4 0,-1-2-4,1 0 0,-1-1 0,-1 0 0,0 0 0,0-1 0,-1-1 0,0 0 0,-1 0 0,11-18 0,-7 9 21,-1-1-1,-1-1 1,-1 0 0,13-43 0,-29 88-21,2 0 0,0 0 0,2 0 0,0 0-1,2 0 1,0 1 0,5 33 0,-4-54-12,-1 0 0,1 0 0,0 0 0,0 0 0,0 0 0,0 0 0,1 0 0,-1-1 1,1 1-1,0 0 0,-1-1 0,1 1 0,0-1 0,0 0 0,1 0 0,-1 1 0,6 2 0,-6-4 2,1 0 1,0 0-1,0 0 0,0 0 1,0 0-1,0-1 0,0 1 1,0-1-1,0 0 0,0 0 0,0 0 1,0-1-1,0 1 0,0-1 1,0 1-1,0-1 0,0 0 1,4-2-1,7-4 45,0 0 1,0 0 0,-1-2-1,0 0 1,-1 0-1,16-16 1,-11 9 100,-1-1 1,-1-1 0,22-31-1,-35 45-109,1 0 0,-1 0 0,1 0 0,-1-1 0,-1 1-1,1-1 1,0 1 0,-1-1 0,0 1 0,0-1 0,-1 0 0,1 1 0,-1-1 0,0 0-1,0 0 1,0 1 0,-1-1 0,0 0 0,0 1 0,0-1 0,0 1 0,-1-1 0,0 1-1,0-1 1,0 1 0,0 0 0,-1 0 0,1 0 0,-1 0 0,0 1 0,0-1 0,-1 1-1,-4-5 1,1 2 78,1 0 0,-1 1 0,-1-1-1,-14-7 1,19 12-201,1-1 1,-1 1-1,0 1 0,0-1 1,1 0-1,-1 1 0,0-1 0,-4 1 1,5 0-190,1 0 0,-1 0 1,0 0-1,1 1 0,-1-1 0,1 0 1,-1 1-1,1 0 0,-1-1 0,1 1 1,-1 0-1,1 0 0,0 0 1,-1-1-1,1 2 0,-1 0 0,1-3-522,3-6-272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17540,'1'4'251,"0"0"1,0-1-1,0 1 0,1 0 1,-1-1-1,1 0 0,0 1 1,0-1-1,0 0 1,3 4-1,3 5 458,34 58 1223,44 98 0,-77-145-1639,0 0-1,-1 1 1,-2 0 0,0 0 0,-2 0 0,0 1 0,-2-1 0,-1 48 0,-2-61-239,-1 0 1,0 0-1,-1-1 1,0 1-1,-1-1 1,0 0-1,0 0 1,-1 0-1,-1-1 1,1 1-1,-2-1 1,1-1-1,-14 15 0,15-18-110,0 0-1,0-1 0,-1 1 1,1-1-1,-1 0 0,0-1 1,0 1-1,-1-1 0,1 0 0,-1-1 1,1 0-1,-1 0 0,0 0 1,0-1-1,0 1 0,0-2 1,0 1-1,0-1 0,0 0 1,0-1-1,0 0 0,-8-1 0,-16-9-261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17252,'-4'3'1960,"-1"-3"-1088,3 0-368,4 0 1153,4 2-305,8-1-392,7 2-168,4-2-303,4 2-89,7 0-128,0 2 16,-2-1-192,2 0-168,-9 2-600,-2 2-369,-10-2 833,-3 1-168,-12-4-144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16924,'6'14'1664,"11"-7"-880,4-2-208,11-4 793,2-1-201,9 2-248,2-2-104,-4 2-400,-1 1-408,-5 3-840,-5 4 808,-13 4-232,-3 2-136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4 445 16388,'-1'0'145,"1"1"1,-1 0-1,1 0 1,0 0 0,-1 0-1,1-1 1,0 1 0,0 0-1,0 0 1,-1 0 0,1 0-1,0 0 1,0 0 0,0 0-1,1 0 1,-1 0 0,0 1-1,1-2-67,-1 0 0,0 0 0,0 1 0,1-1 0,-1 0 0,0 0 0,1 0 0,-1 0 0,1 1 0,-1-1 0,0 0 0,1 0 0,-1 0 0,0 0 0,1 0 0,-1 0 0,1 0 0,-1 0 0,0 0 0,1 0 0,-1 0 0,0 0 0,1-1 0,-1 1 0,1 0 0,-1 0 0,1 0 0,4-3 324,0 1-1,0-1 0,0 0 0,7-6 1,33-29 1149,73-79 1,30-57-654,-84 96-748,-56 68-162,-7 8 5,1-1-1,0 1 0,0 0 0,0-1 1,0 1-1,1 0 0,-1 0 0,1 0 0,-1 1 1,6-4-1,-8 5 5,0 0 1,1 0 0,-1 0-1,1 1 1,-1-1-1,1 0 1,-1 0-1,1 0 1,-1 0-1,1 0 1,-1 1 0,0-1-1,1 0 1,-1 1-1,1-1 1,-1 0-1,0 0 1,1 1 0,-1-1-1,0 1 1,1-1-1,-1 0 1,0 1-1,0-1 1,1 1-1,-1-1 1,0 0 0,0 1-1,0-1 1,0 1-1,1-1 1,-1 1-1,0-1 1,0 1 0,0-1-1,0 1 1,0-1-1,0 1 1,0-1-1,0 1 1,-1 0 0,1 29-51,0-24 36,-14 197-93,-2 27-316,16-226 443,0-2-193,0 0-1,0 0 1,0 0 0,0 0-1,1 0 1,-1 0-1,0 0 1,2 4 0,-1-5 129,-1-1 1,1 1-1,-1-1 1,1 1-1,-1-1 1,1 0-1,0 1 1,-1-1-1,1 0 1,0 1-1,-1-1 1,1 0-1,0 0 1,-1 1-1,1-1 1,0 0-1,0 0 1,-1 0-1,1 0 1,0 0-1,-1 0 1,1 0-1,0 0 1,0 0-1,-1-1 1,1 1 0,0 0-1,-1 0 1,2-1-1,16-5-577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19396,'4'0'2017,"1"0"-1377,2 3-168,4-2 1472,6 2-960,4 0-183,4-1-281,3-2-56,-1 0-48,-4-2-248,-2-1-1072,-5 0 904,-10 3-200,-5 5-112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17908,'13'-2'1760,"7"1"-928,6-2-263,9-3 871,5-1-320,4 0-192,2-3-152,-2 4-247,-2 2-121,-6 4-232,-5 4-136,-8 3-464,-3 5-401,-10-4 697,-2 2-120,-8-7-112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16572,'0'0'93,"0"0"0,0 1 0,0-1 0,1 0 0,-1 1 0,0-1 0,0 0 1,0 1-1,1-1 0,-1 0 0,0 0 0,0 1 0,1-1 0,-1 0 0,0 0 1,0 1-1,1-1 0,-1 0 0,0 0 0,1 0 0,-1 0 0,0 0 1,1 1-1,-1-1 0,0 0 0,1 0 0,-1 0 0,1 0 0,-1 0 0,0 0 1,1 0-1,-1 0 0,0 0 0,1 0 0,-1 0 0,0-1 0,1 1 0,-1 0 1,0 0-1,1 0 0,-1 0 0,0 0 0,1-1 0,18-6 1295,6-7-703,1-1-1,-2-1 1,0-1 0,-1-1 0,33-34 0,92-117 360,-126 142-901,-19 24-150,0 0-1,-1 0 1,1 0-1,1 0 0,4-4 1,-7 7 3,-1 0 0,0-1 0,1 1 0,-1 0 0,0 0 1,1 0-1,-1 0 0,0 0 0,1-1 0,-1 1 0,1 0 0,-1 0 0,0 0 1,1 0-1,-1 0 0,1 0 0,-1 0 0,0 0 0,1 1 0,-1-1 0,0 0 1,1 0-1,-1 0 0,1 0 0,-1 1 0,1-1-3,0 1-1,-1 0 1,1 0 0,-1 0 0,1-1-1,-1 1 1,0 0 0,1 0-1,-1 0 1,0 0 0,1 0 0,-1 0-1,0 0 1,0 0 0,0 1-1,1 20-53,-2 1 0,0-1 0,-1 0 0,-11 44 0,3-11 56,2-16-120,-4 38 337,11-69-566,1 1-1,0-1 1,0 0-1,1 1 1,0-1-1,3 15 1,-4-24 315,0 1 1,1 0 0,-1 0-1,0 0 1,0 0 0,0-1-1,0 1 1,0 0 0,0 0-1,1 0 1,-1 0 0,0 0-1,0 0 1,0-1 0,1 1-1,-1 0 1,0 0 0,0 0-1,0 0 1,0 0 0,1 0 0,-1 0-1,0 0 1,0 0 0,0 0-1,1 0 1,-1 0 0,0 0-1,0 0 1,0 0 0,1 0-1,-1 0 1,0 0 0,0 0-1,0 0 1,1 0 0,-1 1-1,0-1 1,0 0 0,0 0-1,0 0 1,0 0 0,1 0-1,-1 0 1,0 1 0,0-1-1,0 0 1,0 0 0,0 0 0,0 0-1,1 1 1,-1-1 0,0 0-1,0 0 1,0 0 0,0 1-1,0-1 1,0 0 0,0 0-1,0 0 1,0 1 0,0-1-1,0 0 1,4-9-844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4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16219,'19'-1'1726,"0"-1"0,26-6 0,-3 0-243,54-2 238,112 3 0,-123 6-1363,0 1-256,-41 1-906,0-2 0,81-11-1,-124 11 749,20-5-1006,-20 6 1041,-1 0 0,0-1 0,1 1 0,-1 0 0,0 0 0,1 0 0,-1-1 0,0 1 0,0 0 0,1 0 0,-1-1 0,0 1-1,0 0 1,0 0 0,1-1 0,-1 1 0,0 0 0,0-1 0,0 1 0,0 0 0,0-1 0,1 1 0,-1 0 0,0-1 0,0 1 0,0 0 0,0-1 0,0 1 0,0 0 0,0-1 0,0 1 0,-1 0 0,1-1 0,0 1-1,0-1 1,0 1 0,0 0 0,0 0 0,0-1 0,-1 1 0,1 0 0,0-1 0,0 1 0,0 0 0,-1 0 0,1-1 0,0 1 0,-1 0 0,1 0 0,0-1 0,-1 1 0,-13-11-795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 16075,'1'0'75,"-1"0"-1,0-1 0,0 1 0,0-1 0,-1 1 0,1 0 1,0-1-1,0 1 0,0 0 0,0-1 0,0 1 0,0 0 0,0-1 1,-1 1-1,1 0 0,0-1 0,0 1 0,-1 0 0,1-1 1,0 1-1,0 0 0,-1 0 0,1-1 0,0 1 0,-1 0 1,1 0-1,0 0 0,-1-1 0,1 1 0,0 0 0,-1 0 0,1 0 1,0 0-1,-1 0 0,1 0 0,0 0 0,-1 0 0,1 0 1,-1 0-1,1 0 0,0 0 0,-1 0 0,1 0 0,0 0 1,-1 0-1,1 0 0,-1 0 0,1 0 0,0 1 0,-1-1 0,1 0 1,0 0-1,-1 0 0,1 1 0,-1-1 0,-18 14 1573,13-7-1499,0 0-1,0 1 1,1 0-1,0 1 0,0-1 1,1 1-1,0 0 1,1 0-1,-1 0 1,2 0-1,0 1 0,0-1 1,0 1-1,1 17 1,1-21-150,0-1 1,0 1 0,1-1 0,0 0-1,0 1 1,0-1 0,1 0 0,0 0-1,0 0 1,0 0 0,1 0-1,3 5 1,-4-7 11,1 1 0,0-1 0,0 0 1,1 0-1,-1-1 0,0 1 0,1-1 0,-1 1 0,1-1 0,0 0 0,0-1 0,0 1 0,0-1 0,0 1 1,0-1-1,1 0 0,3 0 0,4-1 9,0 1-1,0-2 1,0 0 0,0 0 0,0-1-1,0 0 1,-1-1 0,1-1 0,-1 0-1,0 0 1,0-1 0,11-7 0,10-6 127,0-3 0,44-36 1,-57 39-51,-12 12-22,-1 0 0,1 1 0,11-8 0,-18 13-71,0 0 1,1 0-1,-1 0 1,0 0-1,1 0 1,-1 1-1,0-1 1,1 0-1,-1 0 1,0 0-1,0 0 1,1 0-1,-1 0 1,0 0 0,1 1-1,-1-1 1,0 0-1,0 0 1,1 0-1,-1 1 1,0-1-1,0 0 1,0 0-1,1 1 1,-1-1-1,0 0 1,0 1-1,0-1 1,0 0-1,0 0 1,1 1-1,-1-1 1,0 0-1,0 1 1,0-1-1,0 0 1,0 1-1,0-1 1,0 0 0,0 1-1,0-1 1,0 0-1,0 1 1,0-1-1,-1 1 1,2 16 46,-3 2 0,0-2-19,1 0 1,1 24 0,0-38-30,1 1 1,-1-1-1,1 0 1,-1 1-1,1-1 1,0 1 0,0-1-1,1 0 1,-1 0-1,1 0 1,-1 0-1,1 0 1,0 0-1,0 0 1,0-1-1,1 1 1,4 4-1,-4-6 6,-1 1 0,1-1 0,0 0 0,0 0 0,0 0 0,0 0 0,1-1 0,-1 1 0,0-1 0,0 0 0,0 1 0,0-2 0,0 1 0,1 0 0,-1-1 0,0 1 0,0-1 0,3-1 0,4-1 58,0-1-1,-1 0 0,0 0 1,11-8-1,-6 4 112,-1-2 0,-1 1 0,0-2 0,0 1 0,13-17 0,-21 23-88,-1-1 1,0 0 0,0 0-1,0 0 1,0 0 0,-1-1-1,4-10 1,-6 13-46,1 1 1,-1-1-1,1 0 1,-1 0-1,0 0 0,0 0 1,0 0-1,-1 0 1,1 0-1,-1 0 1,1 0-1,-1 0 0,0 0 1,0 0-1,-1 0 1,-1-2-1,1 1-27,-1 1 0,0 0 0,1 0 1,-2 0-1,1 0 0,0 1 0,0-1 0,-1 1 0,1 0 0,-1 0 0,0 0 1,0 0-1,0 1 0,-6-2 0,4 1-190,0 0 1,-1 1-1,1 0 1,-1 0-1,1 1 1,-1 0-1,1 0 0,-11 2 1,15-1-122,1 4-100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7:2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41 18964,'0'-2'180,"0"0"0,0 1 0,0-1 0,1 0 0,-1 1 0,0-1 0,1 0 0,-1 0 0,1 1 0,0-1 0,-1 1 1,1-1-1,0 1 0,0-1 0,0 1 0,0-1 0,0 1 0,1 0 0,-1 0 0,0-1 0,1 1 0,-1 0 0,0 0 0,1 0 0,-1 0 0,1 1 0,0-1 0,2-1 0,-2 2-142,-1 0 1,0 0-1,0 0 0,1 0 0,-1 0 1,0 0-1,1 1 0,-1-1 0,0 0 1,0 1-1,1-1 0,-1 1 0,0-1 1,0 1-1,0-1 0,0 1 0,0 0 1,1 0-1,-1-1 0,-1 1 0,1 0 1,0 0-1,0 0 0,0 0 0,0 0 0,-1 0 1,1 0-1,0 1 0,-1-1 0,1 0 1,-1 0-1,1 0 0,-1 1 0,0-1 1,0 0-1,1 1 0,-1-1 0,0 0 1,0 3-1,0 5-10,0 1 0,0 0 0,-1-1 0,0 1 0,-1 0 0,0-1 0,0 1 0,-1-1 0,0 0 1,-1 0-1,0 0 0,-6 10 0,4-9-6,0-1 0,0 0-1,-1 0 1,0 0 0,0-1 0,-1 0 0,0-1 0,-1 1 0,1-2-1,-15 10 1,21-15-18,0 0 1,0 0-1,1-1 0,-1 1 0,0 0 0,0-1 0,0 1 0,0-1 0,0 1 0,1-1 1,-1 0-1,0 0 0,0 0 0,0 0 0,-3-1 0,4 1-1,1 0-1,-1-1 1,0 1-1,0 0 1,1-1-1,-1 1 0,0-1 1,0 1-1,1-1 1,-1 1-1,0-1 1,1 1-1,-1-1 1,1 0-1,-1 1 1,1-1-1,-1 0 1,1 0-1,0 1 1,-1-1-1,1 0 0,0 0 1,-1-1-1,1 0-1,0 0 1,0 0-1,0 1 0,0-1 0,0 0 0,1 0 0,-1 1 0,1-1 0,-1 0 1,1 0-1,-1 1 0,1-1 0,0 0 0,0 1 0,0-1 0,0 1 0,0-1 1,0 1-1,0 0 0,1-1 0,-1 1 0,0 0 0,1 0 0,-1 0 0,1 0 1,-1 0-1,1 0 0,0 0 0,2 0 0,-1 0-7,0 0 0,0 0 0,1 0 0,-1 0-1,0 1 1,0-1 0,1 1 0,-1 0 0,0 0 0,1 1 0,-1-1 0,0 1 0,1-1-1,-1 1 1,0 0 0,0 0 0,0 0 0,0 1 0,0-1 0,0 1 0,0 0-1,3 2 1,-1 0-2,1 1 0,-1 0-1,0 1 1,0-1 0,-1 1-1,0 0 1,0 0 0,0 0-1,3 8 1,-7-13 18,0-1 0,1 1 1,-1-1-1,0 0 0,0 1 1,0-1-1,1 1 0,-1-1 0,0 0 1,0 1-1,1-1 0,-1 1 1,0-1-1,1 0 0,-1 0 0,1 1 1,-1-1-1,0 0 0,1 0 0,-1 1 1,1-1-1,-1 0 0,0 0 1,1 0-1,-1 0 0,1 0 0,-1 1 1,1-1-1,-1 0 0,1 0 0,0 0 1,12-11 316,10-26 227,-20 31-454,42-71-1115,-46 85 229,0 1 275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17516,'25'4'4094,"17"-3"-3192,0-2-1,0-1 1,55-12-1,14-1-2285,-93 16-667,-18-1 2003,0 0 1,-1 0-1,1 0 1,0 0-1,0 0 1,0 0-1,0 0 1,0 0-1,-1 1 1,1-1-1,0 0 1,0 0-1,0 0 1,0 0-1,0 0 1,0 1-1,0-1 1,-1 0-1,1 0 1,0 0-1,0 0 1,0 1-1,0-1 1,0 0-1,0 0 1,0 0-1,0 0 1,0 1-1,0-1 1,0 0-1,0 0 1,0 0-1,0 0 1,0 1-1,0-1 1,0 0-1,0 0 1,0 0-1,0 0 1,1 1-1,-1-1 1,0 0-1,0 0 1,0 0-1,0 0 1,0 0-1,0 1 1,0-1-1,1 0 1,-1 0-1,0 0 1,0 0-1,0 0 0,0 0 1,1 0-1,-1 0 1,0 1-1,-9 3-1077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9 220 15603,'-7'5'2097,"6"1"-1209,9-3-288,8 0 1553,10-3-1025,4-2-200,7 1-288,6-2-264,-1 0-664,1-1-448,-7 0 656,-3-3-168,-9-2-128</inkml:trace>
  <inkml:trace contextRef="#ctx0" brushRef="#br0" timeOffset="1">426 0 18140,'19'13'1456,"5"0"-1096,1 2-136,5-3 408,-1 1-159,-4-1-113,0 2-96,-10 2-128,-6 4-16,-15 7 8,-4 2 0,-14 7-16,-3 1 16,-3-3-288,-2 2-336,2-9 488,3-9-88,7-18-96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19420,'8'10'4617,"2"12"-3690,-6-8-461,-1 0 0,3 28 1,-3-13-80,-3-28-378,0 0-1,0-1 1,0 1 0,0-1 0,0 1 0,0-1 0,0 1-1,1-1 1,-1 1 0,0-1 0,0 1 0,0 0-1,1-1 1,-1 1 0,0-1 0,1 0 0,-1 1 0,0-1-1,1 1 1,-1-1 0,1 1 0,-1-1 0,0 0 0,1 1-1,-1-1 1,1 0 0,-1 0 0,1 1 0,-1-1 0,1 0-1,0 0 1,-1 0 0,1 0 0,-1 1 0,1-1 0,-1 0-1,1 0 1,-1 0 0,1 0 0,0 0 0,-1-1-1,1 1 1,-1 0 0,1 0 0,-1 0 0,1 0 0,-1 0-1,1-1 1,0 1 0,25-18 155,18-22-63,-29 25-63,0 1 0,1 0 0,34-21-1,-48 34-32,0 0-1,0 0 0,1 0 0,-1 0 1,0 0-1,0 0 0,0 1 1,0-1-1,1 1 0,-1 0 0,0 0 1,1-1-1,-1 1 0,0 1 1,0-1-1,3 1 0,-3-1-1,-1 1-1,1 0 1,-1 0 0,1-1-1,-1 1 1,0 0-1,1 1 1,-1-1-1,0 0 1,0 0-1,0 0 1,0 1 0,0-1-1,0 1 1,0-1-1,0 1 1,-1-1-1,1 1 1,0-1-1,-1 1 1,1 2 0,17 92 125,-18-96-124,0 1 0,0-1 0,0 1 0,0-1 1,0 1-1,0-1 0,0 1 0,1-1 0,-1 0 0,0 1 1,0-1-1,0 1 0,1-1 0,-1 1 0,0-1 0,0 0 1,1 1-1,-1-1 0,0 0 0,1 1 0,-1-1 1,1 0-1,-1 0 0,0 1 0,1-1 0,-1 0 0,1 0 1,-1 0-1,1 1 0,0-1 0,-1 0 3,1-1-1,0 1 1,0 0-1,0-1 1,-1 1 0,1-1-1,0 1 1,-1-1-1,1 1 1,0-1-1,-1 0 1,1 1-1,-1-1 1,1 0 0,0 0-1,19-36 148,-17 32-129,6-14 50,-7 13-66,1-1 1,0 0-1,0 1 0,1 0 0,0 0 1,0 0-1,0 1 0,1-1 1,5-4-1,-10 9-15,0 1 0,1 0-1,-1-1 1,1 1 0,0 0 0,-1 0-1,1-1 1,-1 1 0,1 0 0,-1 0 0,1 0-1,-1 0 1,1 0 0,0 0 0,-1 0-1,1 0 1,-1 0 0,1 0 0,-1 0 0,1 0-1,0 0 1,-1 0 0,1 0 0,-1 1-1,1-1 1,-1 0 0,1 0 0,-1 1 0,1-1-1,-1 0 1,1 1 0,-1-1 0,1 1-1,-1-1 1,0 0 0,1 1 0,-1-1-1,0 1 1,1-1 0,-1 1 0,0-1 0,0 1-1,1-1 1,-1 1 0,0 0 0,0 0-1,7 28-356,-3 60-2555,-4-77 1699,3-14-1078,1-7 1937,-3 8 83,9-14-590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18644,'-13'9'1478,"1"-2"-103,1 0-1,-19 18 0,28-23-1271,0 1-1,-1-1 1,1 0-1,1 1 1,-1-1-1,0 1 1,1 0-1,-1-1 1,1 1-1,0 0 1,0 0-1,0 0 0,0 0 1,0 0-1,1 0 1,-1 0-1,1 0 1,0 4-1,0-7-96,0 1-1,0-1 1,0 0-1,1 1 1,-1-1-1,0 1 1,0-1-1,0 0 1,1 1-1,-1-1 1,0 0-1,0 1 0,1-1 1,-1 0-1,0 1 1,1-1-1,-1 0 1,0 1-1,1-1 1,-1 0-1,1 0 1,-1 0-1,0 1 1,1-1-1,-1 0 1,1 0-1,-1 0 1,1 0-1,-1 0 1,0 0-1,1 0 1,-1 0-1,1 0 1,-1 0-1,1 0 1,-1 0-1,0 0 0,1 0 1,-1 0-1,1-1 1,-1 1-1,1 0 1,-1 0-1,0 0 1,1-1-1,-1 1 1,24-12 61,-22 11-53,16-10 21,-8 4-14,1 1 1,-1 0 0,1 1-1,0 0 1,17-5-1,-26 9-18,0 1 0,0 0-1,0-1 1,1 1-1,-1 0 1,0 0 0,0 0-1,1 0 1,-1 1 0,0-1-1,0 0 1,0 1-1,1 0 1,-1-1 0,0 1-1,0 0 1,0 0 0,0 0-1,0 1 1,0-1-1,-1 0 1,1 1 0,0-1-1,-1 1 1,1-1-1,-1 1 1,1 0 0,-1 0-1,0 0 1,0 0 0,0 0-1,0 0 1,0 0-1,0 0 1,0 3 0,4 9 0,-4-11 15,-1 1-1,1-1 1,1 0-1,-1 0 1,0 0-1,1 0 1,2 4-1,-3-6-12,0-1 0,-1 1 0,1-1 0,0 0 0,0 1 0,-1-1 0,1 0 0,0 1 0,0-1 0,-1 0-1,1 0 1,0 0 0,0 1 0,0-1 0,0 0 0,-1 0 0,1 0 0,0-1 0,0 1 0,0 0 0,-1 0 0,1 0 0,0-1 0,0 1 0,0 0 0,-1-1 0,1 1 0,0 0 0,-1-1-1,1 1 1,0-1 0,-1 1 0,1-1 0,0 0 0,0 0 0,20-17 38,-12 10-45,0 1-1,0 0 1,1 0 0,19-9-1,-26 15-89,0-1 0,0 1 0,0 1 0,0-1 0,0 0 0,0 1 0,1 0-1,-1-1 1,0 1 0,0 0 0,0 1 0,0-1 0,0 1 0,0-1 0,1 1 0,-1 0 0,-1 0-1,1 0 1,0 1 0,0-1 0,0 0 0,5 5 0,0 0-766,-6-4 698,0 0 0,0 0 1,1-1-1,-1 1 1,0-1-1,1 0 1,-1 0-1,1 1 1,-1-2-1,1 1 1,-1 0-1,1 0 1,0-1-1,4 1 1,9-1-513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39 337 13267,'-9'-9'2400,"3"9"422,0 19 1331,3-6-4118,0-1 520,0-4-347,1-1 0,0 1-1,0 0 1,1 0 0,0 0-1,1 0 1,0 0 0,0 9-1,0-16-201,1-1 0,-1 1 0,0 0 0,0-1 0,0 1 0,0-1 0,1 1 0,-1-1 0,0 1 0,1 0 0,-1-1 0,0 1 0,1-1 0,-1 0 0,1 1 0,-1-1 0,1 1 0,-1-1-1,1 0 1,-1 1 0,1-1 0,-1 0 0,1 1 0,-1-1 0,1 0 0,0 0 0,-1 0 0,1 1 0,0-1 0,-1 0 0,1 0 0,-1 0 0,1 0 0,0 0 0,-1 0 0,1 0 0,0 0 0,-1-1 0,1 1 0,-1 0 0,1 0-1,0-1 1,3 0 0,-1 0-1,0-1 0,0 0 1,-1 1-1,1-1 0,0 0 1,2-3-1,9-8-143,-1-1 1,-1-1-1,-1 0 1,0 0-1,0-1 0,-2-1 1,0 0-1,-1 0 0,6-19 1,-8 27-3992,31-49 2398,20-73 1411,-35 79 1004,-10 31 260,-11 21-919,-1 0-1,0 0 1,0 0-1,1 0 0,-1 1 1,0-1-1,0 0 0,1 0 1,-1 0-1,0 0 0,0 1 1,0-1-1,1 0 0,-1 0 1,0 0-1,0 1 0,0-1 1,0 0-1,1 0 0,-1 1 1,0-1-1,0 0 0,0 0 1,0 1-1,0-1 1,0 0-1,0 1 0,0-1 1,0 0-1,0 0 0,0 1 1,0-1-1,0 0 0,0 1 1,0-1-1,0 0 0,0 1 1,-3 49 1160,2-42-1138,-10 87 1005,4-48-256,0 95 1,12-109-501,3-20-100,-8-13-192,1 0 0,-1 0 1,0 0-1,1 0 1,-1 0-1,1 0 1,-1 0-1,0 0 1,1 0-1,-1 0 0,1 0 1,-1 0-1,1 0 1,-1 0-1,0 0 1,1 0-1,-1 0 1,1 0-1,-1-1 0,0 1 1,1 0-1,-1 0 1,0 0-1,1-1 1,-1 1-1,0 0 1,1-1-1,-1 1 1,0 0-1,0 0 0,1-1 1,-1 0-1,2-1 3,0-1-1,-1 0 1,1 0 0,-1 0-1,0-1 1,0 1-1,0 0 1,0 0-1,0-1 1,-1 1-1,0 0 1,1-1 0,-1 1-1,0 0 1,-1-5-1,0-4 58,-1-1 0,-5-19-1,-5 0 130,12 31-182,-1 0 1,1 0-1,-1 0 1,1 0-1,-1 0 0,1 1 1,-1-1-1,0 0 1,0 0-1,1 0 0,-1 1 1,0-1-1,0 0 1,0 1-1,0-1 1,0 1-1,0-1 0,0 1 1,0-1-1,0 1 1,0-1-1,0 1 0,0 0 1,0 0-1,0 0 1,0 0-1,-1 0 0,1 0-2,0 0 0,1 0 0,-1 1 0,1-1 0,-1 0 0,1 1 0,-1-1 0,1 1 0,-1-1 0,1 1 0,-1-1-1,1 1 1,-1-1 0,1 1 0,0 0 0,-1-1 0,1 1 0,0-1 0,0 1 0,-1 0 0,1-1 0,0 1 0,0 0-1,0-1 1,0 1 0,0 0 0,0-1 0,0 1 0,0 0 0,0-1 0,0 1 0,0 0 0,0-1 0,1 1-1,-1 1 1,1 0 5,0 1 0,-1-1 0,1 1 0,0-1 0,0 1-1,0-1 1,1 1 0,1 1 0,-1-1-10,1 0-1,0 0 1,0-1-1,0 0 1,0 1 0,0-1-1,1 0 1,-1-1 0,0 1-1,1 0 1,0-1 0,-1 0-1,5 1 1,-1-1-44,1 0 0,0 0 0,-1-1-1,1 0 1,-1 0 0,10-2 0,4-2-405,0-1-1,0-1 0,34-15 1,-35 11-640,33-20 0,-34 18 241,-31 36 2214,7-16-950,0 0 0,1 0 0,0 1 0,0-1-1,1 1 1,0 0 0,-2 12 0,5-20-407,0-1 0,0 0 0,0 1 1,0-1-1,0 1 0,0-1 0,0 0 1,0 1-1,0-1 0,0 0 0,1 1 1,-1-1-1,0 0 0,0 1 1,0-1-1,0 0 0,1 1 0,-1-1 1,0 0-1,0 1 0,1-1 0,-1 0 1,0 0-1,1 1 0,-1-1 0,0 0 1,0 0-1,1 0 0,-1 1 0,1-1 1,-1 0-1,0 0 0,1 0 1,-1 0-1,0 0 0,1 0 0,-1 0 1,0 0-1,1 0 0,-1 0 0,1 0 1,-1 0-1,0 0 0,1 0 0,-1 0 1,0 0-1,1 0 0,-1 0 1,1-1-1,-1 1 0,21-9 55,-21 9-62,9-5 5,0 1 0,0-1 0,1 2 0,-1-1 0,15-2 0,-21 5-12,1 1 1,-1 0-1,0 0 0,0 0 0,0 0 0,0 0 0,0 1 1,0-1-1,0 1 0,0 0 0,0 0 0,-1 0 0,1 0 1,0 1-1,0-1 0,-1 1 0,1-1 0,-1 1 0,1 0 1,-1 0-1,0 0 0,3 4 0,1 0-36,-4-3 27,0 0 1,1 0-1,-1-1 1,1 1-1,-1-1 1,1 0 0,5 4-1,-7-6-9,-1 0-1,1 0 1,-1 0-1,0 0 1,1 1-1,-1-1 1,1 0-1,-1 0 1,1 0-1,-1 0 1,1 0-1,-1-1 1,0 1-1,1 0 1,-1 0-1,1 0 1,-1 0-1,0 0 1,1 0 0,-1-1-1,1 1 1,-1 0-1,0 0 1,1-1-1,0 1 1,0-2-103,0 1-1,0-1 1,0 1 0,0-1 0,-1 0 0,1 1 0,0-1 0,-1 0 0,2-3 0,3-16-631,-4 12 276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6:0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13869,'0'0'4324,"40"70"-3875,-22-20-193,10 4-128,2 3-96,6-1-32,5-4 64,-2 0-96,2-6-32,-2-3-320,-1-1-834,-3-7-1120,-5-8-2787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160 126 13747,'8'-13'1194,"-2"0"1,0 0-1,0 0 1,-2 0-1,6-21 1,-10 33-1040,1 0 1,-1 0 0,0-1 0,0 1-1,1 0 1,-1-1 0,0 1-1,0 0 1,0-1 0,0 1-1,-1 0 1,1 0 0,0-1-1,-1-2 1,1 4-92,-1 0 1,1-1-1,0 1 1,-1 0-1,1-1 0,0 1 1,-1 0-1,1 0 0,0-1 1,-1 1-1,1 0 1,-1 0-1,1 0 0,-1-1 1,1 1-1,0 0 1,-1 0-1,1 0 0,-1 0 1,1 0-1,-1 0 0,1 0 1,-1 0-1,1 0 1,-1 0-1,1 0 0,-1 1 1,-2-1 68,0 1 0,0 1 1,0-1-1,1 0 0,-1 1 0,0-1 1,1 1-1,0 0 0,-1 0 0,-3 4 1,-12 14-72,1 1-1,0 1 1,2 1 0,0 1 0,2 0 0,1 0 0,-14 38 0,21-46-92,1 0 0,0 0 0,1 0 0,1 1 0,-1 29 0,3-34 26,1-1-1,0 0 1,1 0 0,0 0 0,1 0 0,0-1 0,1 1-1,0-1 1,8 14 0,-11-22-35,12 20-134,-12-21 89,0 0 0,-1 0 0,1 0 0,0 0 0,0 0 1,-1 0-1,1 0 0,0 0 0,0-1 0,0 1 0,0 0 0,0-1 0,0 1 0,0-1 0,0 1 0,1 0 0,-2-3-330,0 0 0,-1 1 0,0-1 0,1 1 0,-1-1 0,0 1 0,0-1 0,0 1 0,0-1 0,0 1 0,-1-2 0,-29-30-1874,12 12 948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 19612,'-14'-3'1802,"11"2"-1560,0 0 0,0 0 1,0 1-1,0-1 1,0 1-1,0 0 0,0 0 1,0 0-1,0 0 1,0 0-1,0 0 0,1 1 1,-1 0-1,0-1 1,0 1-1,0 0 0,0 1 1,1-1-1,-1 0 1,1 1-1,-1-1 0,1 1 1,-3 2-1,-3 3-144,0 0 1,1 0-1,0 1 0,1 0 0,-1 1 0,2-1 1,-1 1-1,1 0 0,0 0 0,-6 19 0,11-28-102,0 1 0,0-1-1,0 0 1,0 0-1,0 1 1,0-1-1,0 0 1,0 0-1,0 1 1,0-1 0,0 0-1,0 0 1,0 0-1,0 1 1,0-1-1,0 0 1,0 0 0,0 1-1,0-1 1,0 0-1,1 0 1,-1 1-1,0-1 1,0 0-1,0 0 1,0 0 0,0 1-1,1-1 1,-1 0-1,0 0 1,0 0-1,0 0 1,1 0 0,-1 1-1,0-1 1,1 0-1,12 0-119,22-12-78,-25 9 100,0 0 18,53-13-325,-58 15 380,0 0-1,-1 1 0,1 0 0,0 0 0,0 0 0,0 0 1,-1 1-1,1 0 0,0 0 0,-1 0 0,6 2 0,-9-2 37,1 0 0,0 0-1,-1 0 1,1 0 0,0 0 0,-1 1-1,0-1 1,1 0 0,-1 1-1,0-1 1,0 1 0,1-1-1,-1 1 1,0 0 0,-1-1-1,1 1 1,0 0 0,0 0-1,-1 0 1,1 0 0,-1 0 0,0-1-1,1 1 1,-1 0 0,0 0-1,0 0 1,0 0 0,-1 0-1,1 0 1,0 0 0,-1 0-1,1 0 1,-1 0 0,0-1-1,-1 4 1,-2 4 101,0 0 0,0-1 1,-1 1-1,0-1 0,-11 13 0,10-13-50,-1-1 0,1 0 0,-1 0 0,0-1 0,0 0 0,-1 0 0,0 0 1,0-1-1,0 0 0,-17 6 0,24-11-95,1 1-1,-1-1 1,0 0 0,0 0 0,0 0 0,1 1-1,-1-1 1,0 0 0,0 0 0,0 0 0,0 0-1,0 0 1,1-1 0,-1 1 0,0 0 0,0 0-1,0-1 1,1 1 0,-1 0 0,0-1 0,0 1-1,1-1 1,-1 1 0,0-1 0,0 1 0,1-1-1,-1 1 1,1-1 0,-1 0 0,1 1 0,-1-1-1,1 0 1,-1 1 0,1-1 0,-1 0 0,1 0-1,0 1 1,0-1 0,-1 0 0,1 0 0,0 0-1,0 0 1,0 1 0,0-1 0,0 0 0,0 0 0,0 0-1,0 0 1,0-1 0,1-6-350,0 0 1,0 0-1,1 0 1,2-7-1,34-91-1212,-13 44 535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17844,'0'44'2563,"-8"65"1,-1 10 72,9-100-2341,1-1 1,0 0 0,1 0 0,7 27 0,-8-42-266,0 1-1,1-1 1,-1 0 0,1 0 0,-1 0-1,1 0 1,0 0 0,0-1 0,0 1-1,5 4 1,-6-6-25,0-1 0,-1 1 0,1-1 0,0 1 0,0-1 0,-1 1 0,1-1 0,0 0 0,0 1 0,0-1-1,-1 0 1,1 0 0,0 0 0,0 0 0,0 0 0,0 0 0,-1 0 0,1 0 0,1 0 0,-1 0-3,1-1 0,-1 1 1,0-1-1,0 0 0,0 1 0,0-1 0,0 0 0,0 0 1,0 0-1,0 0 0,-1 1 0,1-1 0,0 0 1,0-1-1,-1 1 0,1 0 0,0-1 0,3-6 10,-1-1 0,-1 1 0,1 0 0,-1-1 0,0 1 0,-1-1 0,0 0 0,-1 1 0,1-1 0,-2 0 0,1 1 0,-4-17 0,1 37-36,4-8 21,0 0 1,0-1-1,0 1 0,0-1 0,0 1 1,1-1-1,0 0 0,-1 1 0,1-1 1,0 0-1,1 0 0,-1 0 0,1-1 1,-1 1-1,1-1 0,0 1 0,0-1 1,0 0-1,0 0 0,0 0 0,0 0 1,7 2-1,-4-2 4,-1 0 0,0-1 0,1 0 0,-1 0 0,1 0 0,0-1 0,-1 1 0,1-2 0,0 1 0,-1 0 0,1-1 0,-1 0 0,1 0 0,8-4 0,0-2-1,0 0 0,0-1 1,-1-1-1,0 0 0,-1 0 0,0-2 0,0 1 0,-1-2 0,0 1 0,-1-2 0,11-16 1,-21 29-2,0 0 1,0 0 0,0 0 0,0 0 0,0 0 0,0 1-1,0-1 1,0 0 0,0 0 0,0 0 0,0 0 0,0 0-1,0 0 1,0 0 0,0 0 0,0 0 0,0 0-1,0 0 1,1 0 0,-1 0 0,0 0 0,0 0 0,0 0-1,0 0 1,0 0 0,0 0 0,0 0 0,0 0 0,0 0-1,0 0 1,0 0 0,1 0 0,-1 0 0,0 0 0,0 0-1,0 0 1,0 0 0,0 0 0,0 0 0,0 0 0,0 0-1,0 0 1,0 0 0,0 0 0,0 0 0,0 0-1,1 0 1,-1 0 0,0 0 0,0 0 0,0-1 0,0 1-1,0 0 1,0 0 0,0 0 0,0 0 0,0 0 0,0 0-1,0 0 1,0 0 0,0 0 0,-1 12 9,-5 24 31,4-26-26,1-4-2,-5 45 74,5-47-71,1 0 0,0 0 0,0 0 0,1 0 0,-1 0 0,1 0 0,0 0 0,0-1 0,0 1 1,3 5-1,-4-8-10,0-1 1,1 1-1,-1-1 1,1 1-1,-1 0 1,0-1-1,1 1 1,-1-1-1,1 1 1,0-1-1,-1 0 1,1 1-1,-1-1 1,1 1-1,0-1 1,-1 0-1,1 0 0,0 1 1,-1-1-1,1 0 1,0 0-1,-1 0 1,1 0-1,0 0 1,0 0-1,1 0 4,0 0 0,-1-1-1,1 1 1,0-1-1,-1 1 1,1-1-1,-1 0 1,1 0 0,-1 1-1,3-3 1,2-3 18,1 0 0,-1 0-1,7-9 1,-12 13-21,51-73 141,-37 51-200,21-25-1,-35 48 45,-1 1-1,0-1 0,0 1 1,1-1-1,-1 1 0,0 0 0,1-1 1,-1 1-1,1 0 0,-1-1 0,1 1 1,-1 0-1,0-1 0,1 1 1,-1 0-1,1 0 0,-1 0 0,1-1 1,-1 1-1,1 0 0,-1 0 1,2 0-1,1 8-154,-4 22-181,0-27 257,-12 84-5457,15-111 4587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 18380,'-8'-2'1960,"1"9"-1360,2 15-471,-3 2 927,4 3-560,1-5-168,3-11-344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230 281 15675,'-2'-3'231,"0"0"-1,0 0 1,0 1-1,0-1 1,-1 1-1,1-1 1,-1 1-1,0 0 1,0 0-1,1 0 1,-1 0-1,-1 1 0,1-1 1,0 1-1,0 0 1,0 0-1,-1 0 1,1 0-1,0 1 1,-1-1-1,1 1 1,-1 0-1,1 0 1,-1 0-1,1 0 1,-1 1-1,1-1 1,0 1-1,-1 0 0,1 0 1,0 0-1,0 0 1,-1 1-1,1-1 1,0 1-1,0 0 1,-4 4-1,-4 2-24,1 0-1,0 1 0,0 0 1,1 0-1,-11 14 1,15-16-197,0 0 1,1 0 0,-1 0 0,2 1 0,-1 0 0,1-1 0,0 1-1,0 1 1,-1 8 0,4-16-12,-1 0-1,1 0 1,0-1-1,0 1 1,0 0-1,0 0 1,0 0-1,0 0 1,0-1 0,0 1-1,0 0 1,0 0-1,0 0 1,1-1-1,-1 1 1,0 0-1,1 0 1,-1-1-1,0 1 1,1 0-1,-1-1 1,1 1 0,-1 0-1,1-1 1,-1 1-1,1-1 1,0 1-1,-1-1 1,1 1-1,0-1 1,-1 1-1,1-1 1,0 1-1,0-1 1,-1 0 0,1 0-1,0 1 1,0-1-1,-1 0 1,1 0-1,0 0 1,0 0-1,0 0 1,0 0-1,-1 0 1,1 0-1,0 0 1,0 0 0,1-1-1,7-1-10,-1 0 1,1 0-1,14-7 0,-12 5-8,3-1-3,68-20-147,-75 23 143,0 1 0,1 0 1,-1 0-1,1 1 1,-1 0-1,1 0 1,-1 1-1,15 2 0,-20-2 24,0-1 0,0 1 0,1 0 0,-1 0 0,0 0 0,0 0 0,0 1 0,0-1 0,0 0 0,-1 1 0,1-1 0,0 1 0,-1 0 0,1-1 0,-1 1 0,1 0 0,-1 0 0,0 0 0,0 0 0,0 0 0,0 0 0,0 1 0,0-1 0,-1 0 0,1 0 0,-1 1 0,1-1 0,-1 0 0,0 1 0,0-1 0,0 0 0,0 1 0,0-1 0,-1 0 0,1 0 0,-1 1 0,0 2 0,-1 2 68,-1 1 0,1-1 0,-2 0 0,1 1 0,-1-1 0,1-1 0,-2 1 0,1 0 0,-10 9 0,10-12 7,0-1-1,-1 0 1,1 0-1,-1 0 0,1-1 1,-1 1-1,0-1 1,0 0-1,0-1 0,-11 3 1,15-3-59,-1-1 1,1 0-1,-1 1 1,1-1-1,-1 0 1,0 0-1,1 0 0,-1 0 1,0 0-1,1 0 1,-1-1-1,1 1 1,-1 0-1,0-1 1,1 1-1,-1-1 1,1 0-1,0 0 1,-1 1-1,1-1 0,-1 0 1,1 0-1,0 0 1,0 0-1,0 0 1,-1-1-1,1 1 1,0 0-1,0-1 1,1 1-1,-1 0 1,0-1-1,0 1 0,1-1 1,-1 1-1,1-1 1,-1 1-1,1-4 1,-1 2-21,2 0-1,-1 0 1,0 0 0,1 0 0,-1-1 0,1 1 0,0 0-1,0 0 1,0 0 0,0 0 0,1 1 0,-1-1-1,1 0 1,0 0 0,0 1 0,0-1 0,0 1 0,0 0-1,0-1 1,1 1 0,4-3 0,5-4-66,1 0 0,0 1 0,15-7 0,16-6-84,40-22-100,-75 38 269,0-1 1,-1 0-1,0-1 0,0 1 1,-1-2-1,13-13 1,-18 18 28,-1 0-1,1 0 1,-1-1 0,0 1 0,0 0 0,0 0 0,0-1 0,0 1 0,0-4 0,-1 6-24,0 0-1,0 1 1,0-1 0,0 0 0,1 1-1,-1-1 1,0 0 0,0 1-1,0-1 1,-1 1 0,1-1-1,0 0 1,0 1 0,0-1-1,0 0 1,-1 1 0,1-1-1,0 1 1,0-1 0,-1 0-1,1 1 1,0-1 0,-1 1-1,1-1 1,-1 1 0,1-1-1,-1 1 1,1-1 0,-1 1 0,1 0-1,-1-1 1,1 1 0,-1 0-1,0 0 1,1-1 0,-1 1-1,1 0 1,-1 0 0,0 0-1,1-1 1,-1 1 0,0 0-1,1 0 1,-1 0 0,0 0-1,1 0 1,-1 1 0,0-1-1,1 0 1,-1 0 0,0 0-1,-1 1 15,-1 1-1,1-1 1,0 0-1,0 0 0,0 1 1,0-1-1,0 1 0,0 0 1,1 0-1,-1 0 0,1-1 1,-1 1-1,1 1 1,-1-1-1,1 0 0,0 0 1,-1 4-1,0-3-27,1 0 1,0 0-1,0 0 0,0 1 1,1-1-1,-1 0 0,1 0 1,0 1-1,0-1 1,0 0-1,0 0 0,0 1 1,1 3-1,0-6-3,-1-1 1,0 1-1,0-1 1,0 1-1,1-1 0,-1 1 1,0 0-1,1-1 1,-1 1-1,1-1 0,-1 0 1,0 1-1,1-1 1,-1 1-1,1-1 0,-1 0 1,1 1-1,-1-1 1,1 0-1,0 1 0,-1-1 1,1 0-1,-1 0 1,1 0-1,1 1 0,18-5-9,23-22-3,-32 19 8,0-1-26,1 2 1,0-1 0,0 2-1,0-1 1,25-6-1,-34 11 19,1 1 0,-1-1-1,1 1 1,-1 0 0,1 0-1,0 0 1,-1 0 0,1 0 0,-1 1-1,1 0 1,-1 0 0,1 0-1,-1 0 1,0 0 0,1 1-1,-1-1 1,0 1 0,0 0 0,0 0-1,0 0 1,0 0 0,-1 1-1,1-1 1,-1 1 0,1-1-1,2 7 1,33 65-115,-37-73 122,-1-1 0,1 1 0,-1-1 0,1 0 0,-1 0 0,1 1 0,-1-1 0,1 0-1,0 0 1,-1 0 0,1 1 0,-1-1 0,1 0 0,0 0 0,-1 0 0,1 0 0,-1 0-1,1 0 1,0 0 0,-1-1 0,1 1 0,-1 0 0,1 0 0,0 0 0,-1 0 0,1-1-1,-1 1 1,1 0 0,-1-1 0,1 1 0,-1 0 0,1-1 0,-1 1 0,1-1 0,-1 1-1,0-1 1,1 1 0,-1-1 0,1 0 0,21-24-543,-18 20 351,9-11-764,1 0 0,0 1 0,1 1 0,1 1 0,0 0 0,1 1 0,0 0 0,1 2-1,0 0 1,26-10 0,-39 18 812,24-10-267,-28 12 558,0-1 0,0 0 0,1 1 1,-1-1-1,0 0 0,0 0 0,0 0 1,0 0-1,0 0 0,0 0 0,0 0 1,0 0-1,0 0 0,0-1 0,-1 1 1,2-2-1,-2 2-93,0 1 0,0 0 1,0 0-1,0 0 0,0-1 0,0 1 1,0 0-1,0 0 0,0 0 0,0-1 1,0 1-1,0 0 0,0 0 0,0 0 1,0-1-1,0 1 0,0 0 0,0 0 1,0 0-1,-1 0 0,1-1 0,0 1 1,0 0-1,0 0 0,0 0 0,0 0 1,-1 0-1,1 0 0,0-1 0,0 1 1,0 0-1,0 0 0,-1 0 1,1 0-1,0 0 0,0 0 0,0 0 1,-1 0-1,1 0 0,0 0 0,0 0 1,0 0-1,0 0 0,-1 0 0,1 0 1,0 0-1,0 0 0,0 0 0,-1 0 1,1 0-1,0 0 0,0 0 0,0 0 1,-1 0-1,1 1 0,0-1 0,0 0 1,0 0-1,0 0 0,0 0 0,-1 0 1,1 0-1,0 1 0,0-1 1,0 0-1,0 0 0,0 1 0,-13 8 1173,7-2-822,1 0-1,0 1 1,1-1-1,-1 1 1,2 0-1,-7 17 1,8-20-298,1 1 0,-1-1 0,1 1 1,0 0-1,1 0 0,-1-1 1,1 1-1,0 0 0,0 0 0,1 0 1,2 8-1,-3-13-93,0 0 1,0-1-1,0 1 0,0 0 1,1-1-1,-1 1 0,0 0 1,1-1-1,-1 1 0,0 0 1,1-1-1,-1 1 0,1-1 1,-1 1-1,1-1 0,-1 1 1,1-1-1,-1 1 0,1-1 1,0 1-1,-1-1 0,1 0 1,-1 1-1,1-1 0,0 0 1,-1 0-1,1 1 0,0-1 1,0 0-1,-1 0 0,2 0 1,0 0-2,-1-1 1,1 1-1,0-1 1,0 0 0,-1 1-1,1-1 1,0 0-1,-1 0 1,1 0 0,-1 0-1,4-3 1,2-3-25,0-1 0,0 0 0,9-13 1,-1-2-97,-2-1 1,0-1-1,-1 0 1,-1-1-1,-2 0 0,0 0 1,7-46-1,-15 51-14,-1 21 125,0 0 0,0 0 0,0 0 0,0 0 0,0-1 0,0 1 0,0 0 0,0 0 0,0 0 0,0 0 0,0 0 0,0-1 0,0 1 0,0 0 0,0 0 0,0 0 0,0 0 0,0 0 0,0 0 0,0-1 0,0 1 0,0 0 0,0 0 0,0 0 0,-1 0 0,1 0 0,0 0 0,0 0 0,0-1-1,0 1 1,0 0 0,0 0 0,-1 0 0,1 0 0,0 0 0,0 0 0,0 0 0,0 0 0,0 0 0,0 0 0,-1 0 0,1 0 0,0 0 0,0 0 0,0 0 0,0 0 0,-1 0 0,0 2 9,-1 0 0,1 0 0,-1 0-1,1 0 1,0 0 0,-1 0 0,1 1 0,0-1-1,1 0 1,-2 4 0,-7 25 230,1 0-1,-5 35 1,11-49-157,1 0 1,0 0-1,1 0 1,1 0-1,4 29 1,-4-43-160,0 0 0,-1-1 0,1 1 1,0 0-1,0-1 0,1 1 0,-1-1 0,1 1 1,-1-1-1,1 1 0,0-1 0,3 3 1,-5-4 48,1-1 1,0 1 0,-1-1-1,1 0 1,-1 1 0,1-1 0,0 0-1,-1 0 1,1 1 0,0-1-1,-1 0 1,1 0 0,0 0 0,-1 0-1,1 0 1,0 0 0,-1 0-1,1 0 1,0 0 0,-1 0 0,2-1-1,0 1 9,-1-1 0,0 0 1,1 0-1,-1 0 0,0 0 0,0 0 0,0 0 0,0 0 0,0 0 0,0 0 0,0-1 0,0 1 0,1-3 0,13-30-444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15 439 18524,'0'0'51,"0"0"0,0 0 1,0 0-1,-1 0 0,1 0 0,0-1 1,0 1-1,0 0 0,0 0 0,0 0 1,-1 0-1,1 0 0,0 0 0,0 0 1,0 0-1,0 0 0,-1 0 0,1 0 1,0 0-1,0 0 0,0 0 0,0 0 1,-1 0-1,1 0 0,0 0 0,0 0 1,0 0-1,0 0 0,0 1 0,-1-1 1,1 0-1,0 0 0,0 0 0,0 0 1,0 0-1,0 0 0,0 0 0,-1 1 1,1-1-1,0 0 0,0 0 0,0 0 1,0 0-1,0 0 0,0 1 0,0-1 1,0 0-1,0 0 0,0 0 0,0 0 1,0 0-1,0 1 0,0-1 0,-4 17 1488,0 21 124,4-28-1420,0 0-1,0 1 1,1-1-1,4 17 1,-4-24-219,0-1 1,-1 0 0,1 0-1,0 0 1,0 0-1,0 0 1,0 0 0,0 0-1,1 0 1,-1 0-1,1-1 1,2 3 0,-3-3-12,0 0 1,0-1 0,0 1 0,0-1-1,0 0 1,0 1 0,0-1 0,1 0-1,-1 1 1,0-1 0,0 0 0,0 0-1,0 0 1,1 0 0,-1 0 0,0 0-1,0-1 1,0 1 0,1 0 0,-1-1-1,0 1 1,0-1 0,0 1-1,0-1 1,1 0 0,7-4 68,-1-1-1,-1 0 1,1 0-1,-1-1 1,12-13 0,-15 14-37,1 0 1,0 1-1,0 0 1,0 0 0,0 1-1,1-1 1,0 1 0,0 0-1,0 0 1,0 1 0,1 0-1,13-4 1,-18 7-38,1 0 0,-1 0 0,1 0 0,-1 0 0,1 1 0,-1-1 0,0 1 0,1 0 0,-1-1 0,0 1-1,1 1 1,-1-1 0,0 0 0,0 0 0,0 1 0,0-1 0,0 1 0,0 0 0,0-1 0,-1 1 0,1 0 0,-1 0 0,1 0 0,-1 0 0,0 0 0,2 3 0,4 8 2,-1 0 1,0 0-1,4 15 1,-9-26-8,4 15 7,-4-10-1,1 0 0,0 0 0,0 0 1,7 12-1,-9-18-7,0 0 1,1-1-1,-1 1 1,1 0-1,0 0 1,-1-1-1,1 1 1,0 0-1,-1-1 0,1 1 1,0-1-1,0 1 1,-1 0-1,1-1 1,0 0-1,0 1 1,0-1-1,0 0 1,0 1-1,0-1 1,-1 0-1,1 0 1,0 0-1,0 0 1,0 0-1,0 0 1,0 0-1,0 0 1,0 0-1,0 0 1,0 0-1,0-1 1,0 1-1,0 0 1,-1-1-1,1 1 1,0 0-1,0-1 1,0 1-1,-1-1 1,1 0-1,1 0 1,14-12 23,24-25-1,-32 29-52,0 0 1,1 1-1,0 0 0,0 1 0,1 0 0,0 0 0,0 1 0,0 0 0,17-6 0,-24 11 7,-1 0-1,1 1 0,0-1 1,0 1-1,0 0 0,0 0 1,0 0-1,-1 0 0,1 0 1,0 0-1,0 1 0,0-1 1,0 1-1,-1 0 0,1 0 1,0 0-1,-1 0 1,1 1-1,-1-1 0,1 1 1,-1-1-1,0 1 0,1 0 1,-1 0-1,0 0 0,0 0 1,2 3-1,3 5-55,-1 0-1,0 1 1,0-1 0,-1 1 0,4 13-1,-2-7 14,-7-17 63,0 1 0,0 0 0,0 0 0,1-1 0,-1 1 0,0 0 0,1 0 0,-1-1 0,1 1 0,-1 0-1,1-1 1,-1 1 0,1-1 0,-1 1 0,1-1 0,0 1 0,-1-1 0,1 1 0,0-1 0,-1 0 0,1 1 0,0-1-1,-1 0 1,1 1 0,0-1 0,0 0 0,0 0 0,1 0 2,-1 0-1,0-1 1,0 1 0,1-1-1,-1 1 1,0-1 0,0 0-1,0 1 1,0-1 0,0 0-1,0 0 1,0 0 0,0 1-1,0-1 1,1-2 0,5-6 9,0-1 0,10-21 1,-12 22-29,2-3-30,15-25-206,-20 35 210,-1 0 0,1 0 0,0 0 0,-1 0 0,1 0 0,0 0 0,0 1 0,0-1 0,0 1 0,1-1 0,-1 1 0,0 0 0,3-1 0,-4 2 17,0-1 0,0 1 1,-1 0-1,1 0 0,0 0 0,0 0 0,0 0 0,0 1 0,-1-1 0,1 0 1,0 0-1,0 0 0,0 1 0,-1-1 0,1 0 0,0 1 0,-1-1 0,1 1 0,0-1 1,-1 1-1,1-1 0,0 1 0,-1 0 0,1-1 0,-1 1 0,1-1 0,-1 1 1,1 1-1,1 2-8,0-1 0,-1 0 1,1 1-1,-1 0 0,0-1 1,1 5-1,1 16-1102,-4-22-213,0-10-756,0-23 1301</inkml:trace>
  <inkml:trace contextRef="#ctx0" brushRef="#br0" timeOffset="1">472 114 21165,'-4'5'1264,"4"0"-1832,6-8 0,2-3 552,4 0-345</inkml:trace>
  <inkml:trace contextRef="#ctx0" brushRef="#br0" timeOffset="2">1248 111 17340,'2'-10'1342,"-2"7"-996,0 1 1,1-1-1,0 0 0,-1 1 0,1-1 0,0 0 0,2-3 0,-3 34 4049,-30 142-1849,-10 82-1976,39-247-604,0 1-1,1-1 1,0 1-1,1-1 1,-1 1-1,2 6 1,-1-11-12,-1 0 0,0 0 1,1 0-1,-1 0 0,1 0 1,-1 0-1,1 0 0,0 0 1,-1 0-1,1 0 1,0 0-1,0 0 0,0-1 1,0 1-1,0 0 0,-1 0 1,1-1-1,0 1 0,1-1 1,-1 1-1,0-1 0,0 1 1,0-1-1,0 0 1,0 1-1,0-1 0,1 0 1,-1 0-1,0 0 0,0 0 1,0 0-1,0 0 0,1 0 1,0-1-1,12-2-587,-1 0 0,0-1 0,-1-1-1,1 0 1,19-11 0,-9 4 117,14-5-519</inkml:trace>
  <inkml:trace contextRef="#ctx0" brushRef="#br0" timeOffset="3">1603 386 16388,'0'-1'161,"0"0"1,0-1 0,0 1 0,0 0 0,0 0 0,0 0-1,0-1 1,0 1 0,-1 0 0,1 0 0,-1 0 0,1 0 0,-1 0-1,1-1 1,-1 1 0,0 0 0,1 0 0,-1 0 0,0 1-1,0-1 1,1 0 0,-1 0 0,0 0 0,0 0 0,0 1 0,0-1-1,0 1 1,0-1 0,-1 0 0,1 1 0,0 0 0,0-1-1,0 1 1,0 0 0,-3-1 0,2 1 5,0 0 1,0 1-1,0-1 1,0 0-1,0 1 1,0-1-1,-1 1 1,1 0-1,0-1 1,1 1-1,-1 0 1,0 0-1,0 1 1,0-1-1,1 0 0,-1 1 1,0-1-1,1 1 1,-1-1-1,-1 3 1,-3 5 15,1 0 1,0 1-1,1-1 0,0 1 1,1 0-1,0 0 0,0 1 1,1-1-1,-2 20 0,3-23-181,1 0-1,0 0 1,0 0-1,0 0 1,1 0-1,0 0 0,0 0 1,1-1-1,0 1 1,0 0-1,0-1 0,1 0 1,0 1-1,1-1 1,-1 0-1,5 5 1,-6-8-6,0-1 0,1 0 0,-1 0 0,1 0 0,-1-1 0,1 1 0,-1-1 0,1 1 0,0-1 0,0 0 0,0 0 0,0 0 0,0 0 0,0 0 1,0-1-1,0 0 0,0 1 0,0-1 0,0 0 0,0 0 0,0-1 0,0 1 0,0-1 0,0 1 0,0-1 0,0 0 0,0 0 0,0 0 0,0-1 0,-1 1 1,5-4-1,2 0 17,-1-1 1,0 0 0,0 0-1,-1-1 1,0 0 0,0 0-1,-1-1 1,10-15 0,-10 13 26,-1 0 0,0-1-1,-1 1 1,0-1 0,-1 0 0,0 0 0,0 0 0,0-12-1,-2 18-20,-1-1-1,1 1 0,-1-1 1,-1 0-1,1 1 0,-1-1 1,0 0-1,0 1 0,-1-1 1,1 1-1,-1 0 0,0 0 1,-1-1-1,1 1 0,-1 1 1,0-1-1,0 0 0,-5-5 1,6 9-79,0-1 0,0 1 1,0-1-1,0 1 1,0 0-1,0 0 0,0 0 1,-1 0-1,1 0 0,0 1 1,0-1-1,-1 0 1,1 1-1,-1 0 0,1 0 1,0 0-1,-1 0 1,1 0-1,0 0 0,-1 0 1,1 1-1,0-1 0,-1 1 1,1 0-1,0 0 1,0 0-1,0 0 0,-1 0 1,1 0-1,0 0 0,1 1 1,-1-1-1,0 1 1,0-1-1,0 1 0,1 0 1,-1 0-1,1 0 0,0 0 1,-1 0-1,1 0 1,0 0-1,0 0 0,0 0 1,1 0-1,-1 1 1,0-1-1,1 0 0,-1 1 1,1 2-1,1 0-451</inkml:trace>
  <inkml:trace contextRef="#ctx0" brushRef="#br0" timeOffset="4">1821 1 20436,'-1'1'148,"-1"1"0,1 0-1,0 0 1,0 0-1,0 0 1,0 0 0,0 0-1,0 0 1,1 0-1,-1 1 1,1-1-1,-1 0 1,1 0 0,0 1-1,0 2 1,-1 2 163,-6 51 423,2 0 1,3 0 0,3 0-1,8 64 1,-8-114-671,0 0 0,1 0 0,0 0 0,6 14 0,-8-21-57,0 0 1,1 0-1,-1 0 0,0 0 1,1 0-1,0 0 0,-1-1 1,1 1-1,-1 0 0,1 0 1,0 0-1,0-1 1,-1 1-1,1 0 0,0-1 1,0 1-1,0-1 0,0 1 1,0-1-1,0 1 0,0-1 1,0 0-1,0 1 0,0-1 1,0 0-1,0 0 0,0 0 1,0 0-1,0 1 0,0-2 1,0 1-1,0 0 0,0 0 1,0 0-1,0 0 0,0-1 1,0 1-1,0 0 0,0-1 1,0 1-1,0-1 0,0 1 1,0-1-1,0 0 0,-1 1 1,2-2-1,8-6 19,-1-1 0,0 0 0,-1 0-1,0-1 1,9-14 0,-8 11-7,0 1 0,18-17 0,-27 28-19,1 0 0,0 0 1,-1 0-1,1 1 0,0-1 0,0 0 0,0 1 0,0-1 0,0 1 0,0-1 0,0 1 0,0-1 0,0 1 1,0 0-1,0-1 0,0 1 0,0 0 0,0 0 0,0 0 0,0 0 0,0 0 0,0 0 0,0 0 1,2 0-1,-2 1 0,1 0 0,-1 0 0,0 0 0,0 0 0,0 0 0,0 0 0,0 0 0,0 0 0,-1 0 0,1 0 0,0 0 0,0 1 0,-1-1 0,1 0 0,-1 0 0,1 2 0,2 8-4,-1-1 1,0 1-1,1 18 0,-3-27 2,3 48-16,2 27 129,-2-68-35,2-12-4,4-15 21,-8 16-89,17-44 128,17-38-29,-31 76-133,0 0 0,1 0 0,0 1-1,0-1 1,1 1 0,0 0 0,9-8 0,-14 15 19,0-1 0,0 0 1,0 0-1,0 1 0,0-1 0,0 0 1,0 1-1,0-1 0,0 1 1,0 0-1,0-1 0,0 1 1,0 0-1,0-1 0,0 1 0,0 0 1,1 0-1,-1 0 0,0 0 1,0 0-1,0 0 0,0 1 1,0-1-1,2 1 0,-1 0-6,0 0 0,-1 0 0,1 0 0,-1 0 0,1 1 0,-1-1 0,1 1 0,-1-1 0,0 1 0,0-1 0,0 1 0,2 3 0,1 4-45,0 0 0,-1 0 0,0 0 0,3 15 0,-2 14-26,-3-29 116,-1 1 0,2-1 0,-1 1 0,2-1 0,4 16 0,-7-25-19,1 0-1,-1 1 1,0-1 0,0 0 0,1 1 0,-1-1-1,0 0 1,0 0 0,1 1 0,-1-1-1,0 0 1,1 0 0,-1 0 0,0 1 0,1-1-1,-1 0 1,0 0 0,1 0 0,-1 0-1,0 0 1,1 0 0,-1 0 0,0 0 0,1 0-1,-1 0 1,1 0 0,-1 0 0,0 0-1,1 0 1,-1 0 0,0 0 0,1 0 0,-1 0-1,0 0 1,1-1 0,-1 1 0,0 0-1,1 0 1,-1 0 0,0-1 0,1 1 0,-1 0-1,0 0 1,0-1 0,1 1 0,-1 0-1,0 0 1,0-1 0,1 1 0,-1-1 0,14-18 210,-13 18-191,1-4-15,1 1 1,0 0 0,0 0 0,1 0 0,-1 1 0,1-1-1,8-5 1,-11 8-41,0 1 0,0-1 0,-1 1 0,1 0-1,0-1 1,0 1 0,0 0 0,0 0 0,0-1 0,0 1-1,0 0 1,0 0 0,0 0 0,0 0 0,0 0 0,0 0 0,-1 0-1,1 1 1,2-1 0,-2 1-41,0 0-1,0 0 1,0 0 0,0 0-1,0 0 1,0 0 0,0 0-1,0 0 1,0 0-1,0 0 1,-1 0 0,1 1-1,0-1 1,-1 0 0,1 0-1,-1 1 1,1 1 0,1 3-179,0 0 1,-1 0 0,1 1 0,-1-1-1,-1 0 1,1 1 0,-1-1-1,-1 13 1,-8 4-454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19772,'1'2'248,"-1"0"0,1 0 0,-1 0 0,1-1 1,-1 1-1,0 0 0,0 0 0,0 0 0,0 0 0,0 0 0,0 2 0,0-2-1,-4 147 2990,-17 296-1411,15-420-2321,6-25 469,0 1-1,0-1 1,0 0 0,0 0 0,-1 0 0,1 0-1,0 0 1,0 1 0,0-1 0,0 0 0,0 0-1,0 0 1,0 0 0,-1 0 0,1 0 0,0 1 0,0-1-1,0 0 1,0 0 0,-1 0 0,1 0 0,0 0-1,0 0 1,0 0 0,0 0 0,-1 0 0,1 0-1,0 0 1,0 0 0,0 0 0,0 0 0,-1 0 0,1 0-1,0 0 1,0 0 0,0 0 0,0 0 0,-1 0-1,-7-12-1203,-33-89-1715,24 50 1935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16404,'10'-7'469,"0"-1"0,1 2 0,-1-1 0,1 2 0,0-1 0,1 1 0,-1 1 0,1 0 0,0 1 0,0 0 0,0 1 0,13-1 0,-18 2-285,1 0-1,-1 1 0,1 0 1,-1 0-1,1 1 0,-1 0 1,1 0-1,-1 1 0,0-1 1,1 2-1,-1-1 0,0 1 0,0 0 1,-1 1-1,1 0 0,-1 0 1,0 0-1,0 0 0,0 1 1,9 10-1,-12-11-112,0 1 0,0-1 1,0 1-1,0 0 0,-1 0 0,0 1 1,0-1-1,0 0 0,-1 1 0,0-1 1,0 1-1,0 10 0,-1-7 21,0 1 0,-1-1-1,-1 0 1,1 1-1,-2-1 1,-5 18 0,-2-5 52,-1 0 0,-1-1 0,0 0 0,-2-1 0,-16 19 0,1-10-19,24-24-115,-1 0 0,1 0 0,0 1 1,0-1-1,1 1 0,-6 8 1,10-13-13,0 0 1,0 0 0,0-1 0,0 1-1,0 0 1,0 0 0,0-1 0,0 1-1,0 0 1,0 0 0,0 0 0,0-1 0,0 1-1,1 0 1,-1 0 0,0-1 0,1 1-1,-1 0 1,0-1 0,1 1 0,-1 0-1,1-1 1,-1 1 0,1-1 0,-1 1 0,1 0-1,0-1 1,-1 1 0,1-1 0,0 0-1,0 1 1,27 14-37,-22-12 32,108 46-273,-100-45 168,-1 0-1,1-1 1,0 0-1,-1-1 1,1 0-1,27-1 1,-37-2 94,0 1 0,0 0 0,-1-1-1,1 0 1,0 0 0,0 0 0,0-1 0,-1 1 0,1-1 0,-1 0 0,1 0 0,2-2 0,13-12-224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18180,'4'2'162,"-1"1"1,0-1-1,0 0 0,1 0 1,-1 0-1,1-1 1,0 1-1,-1-1 0,1 0 1,0 0-1,0 0 0,0 0 1,0-1-1,0 1 1,0-1-1,0 0 0,0 0 1,0-1-1,0 1 1,4-2-1,5-1 160,-1 0 1,1-1-1,0 0 1,20-11-1,-18 7-57,0-1 1,-1 0-1,1-1 0,-2-1 0,23-22 0,-30 27-135,0 0 1,0-1-1,-1 0 0,0 0 0,-1 0 1,0-1-1,0 1 0,0-1 0,-1 0 0,0 0 1,0 0-1,-1 0 0,2-14 0,-4 19-86,0 1 0,1-1-1,-1 1 1,0-1-1,0 1 1,-1-1 0,1 1-1,-1 0 1,1-1 0,-1 1-1,0 0 1,1-1-1,-1 1 1,0 0 0,-1 0-1,1-1 1,0 1-1,-1 0 1,1 1 0,-1-1-1,1 0 1,-1 0 0,0 1-1,0-1 1,0 0-1,0 1 1,0 0 0,0 0-1,0-1 1,0 1-1,-1 1 1,1-1 0,0 0-1,-1 0 1,1 1 0,-1 0-1,1-1 1,0 1-1,-1 0 1,1 0 0,-1 0-1,1 0 1,-4 1-1,-2 1 8,1 0 0,-1 0 0,1 1-1,0 0 1,-1 0 0,1 1-1,1 0 1,-1 0 0,0 1-1,1 0 1,0 0 0,-10 11-1,4-4 15,1 2-1,0-1 1,1 2-1,-15 27 1,20-31-36,0 0-1,0 0 1,1 1-1,1-1 1,0 1 0,1 0-1,0 0 1,0 22 0,1-29-34,2-1 0,-1 0 0,0 1 0,1-1 1,0 0-1,0 1 0,0-1 0,0 0 0,1 0 0,0 0 1,0 0-1,0 0 0,0 0 0,1-1 0,-1 1 0,1-1 1,0 1-1,0-1 0,0 0 0,0 0 0,1-1 1,-1 1-1,1 0 0,0-1 0,-1 0 0,1 0 0,6 2 1,-3-2-169,1 0 1,0 0-1,1-1 1,-1 0-1,0 0 1,0-1-1,0 0 1,1 0-1,-1-1 1,12-2-1,8-4-761,44-17 0,-50 17 814,22-10-637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130 354 20972,'-1'-1'107,"-1"-1"0,1 1 0,0-1 0,-1 1 0,1 0 0,-1-1 0,1 1 0,-1 0 0,0 0 0,0 0 0,1 0 0,-1 0 0,0 1 0,0-1 0,0 1 0,0-1 0,0 1 0,0 0 0,0-1 0,-3 1 0,3 1-40,-1-1-1,1 1 1,-1 0 0,1-1-1,0 1 1,0 1 0,-1-1 0,1 0-1,0 0 1,0 1 0,0-1 0,0 1-1,1-1 1,-1 1 0,0 0-1,-2 4 1,-3 5 25,0 1-1,1 0 0,0 0 1,1 1-1,0-1 1,1 1-1,1 0 0,0 0 1,0 1-1,2-1 1,0 0-1,0 1 0,1-1 1,1 1-1,0-1 0,4 17 1,-5-28-80,0 0 0,0 0 1,1-1-1,-1 1 0,1 0 0,0 0 1,-1-1-1,1 1 0,0 0 0,0-1 1,0 1-1,0-1 0,0 1 0,1-1 0,-1 1 1,0-1-1,1 0 0,-1 0 0,1 1 1,-1-1-1,1 0 0,-1-1 0,3 2 1,-2-2 6,0 1 1,0-1-1,0 0 1,0-1 0,0 1-1,0 0 1,0 0-1,0-1 1,0 1 0,0-1-1,0 0 1,0 0 0,0 0-1,0 0 1,-1 0-1,1 0 1,0 0 0,-1 0-1,1 0 1,2-4-1,7-6 51,-1 0 0,0-1 0,-1 0 0,-1-1 0,1 0 0,9-22 0,-6 9-30,-2-1 0,12-44 0,-18 49-87,-4 21-58,-4 8 70,-2 12 10,-1 9 23,2-1-1,1 0 1,2 1 0,0 0 0,4 50-1,-1-74-54,-1 0-1,1 0 0,0 0 0,1 0 0,-1-1 1,0 1-1,1 0 0,0-1 0,0 1 0,0-1 1,0 0-1,1 1 0,3 3 0,-5-6 17,0-1 0,0 1 0,0 0 0,0 0 0,0-1 0,0 1 0,1-1 0,-1 1 0,0-1 0,0 1 0,0-1 0,1 0 0,-1 0 0,0 0 0,0 1 0,0-1 0,1 0 0,1-1 0,-2 1 15,1-1-1,0 1 0,0-1 1,0 0-1,0 0 0,-1 0 1,1 0-1,0 0 0,-1 0 0,1-1 1,-1 1-1,1 0 0,-1-1 1,2-2-1,15-21-336</inkml:trace>
  <inkml:trace contextRef="#ctx0" brushRef="#br0" timeOffset="1">517 0 22821,'-3'22'1848,"-1"14"-1328,1 7-232,1 10 857,2 7-361,0 6-296,3 1-104,0-1-192,3-2-128,-2-10-528,1-6-448,-3-16 752,3-9-160,6-20-120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20252,'-13'34'1323,"0"1"-1,2 1 0,2-1 0,-8 62 1,11-30-1365,3 112 0,3-172-85,0 0 0,1 0 0,0-1 0,0 1-1,0 0 1,1-1 0,3 8 0,-4-12 45,0-1 1,-1 1-1,1-1 0,0 0 1,0 1-1,0-1 1,0 0-1,1 0 0,-1 0 1,0 0-1,0 0 1,1 0-1,-1 0 0,0 0 1,1-1-1,-1 1 1,1 0-1,-1-1 0,1 1 1,-1-1-1,1 0 1,0 1-1,-1-1 0,1 0 1,-1 0-1,1 0 1,0 0-1,-1 0 0,1-1 1,-1 1-1,1 0 1,0-1-1,-1 1 0,1-1 1,-1 1-1,2-2 1,5-1-144,0-1 0,-1 0 0,0-1 1,0 1-1,9-9 0,12-12-550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2 433 14875,'-2'-6'1857,"4"2"-929,5 0-304,4-1 1456,5 1-591,6 0-217,2-1-240,6 1-376,-1 0-40,2 0-528,1 1-464,-4-3 424,-2 2-96,-3 4-208</inkml:trace>
  <inkml:trace contextRef="#ctx0" brushRef="#br0" timeOffset="1">551 2 17356,'0'-1'104,"0"1"0,1 0 0,-1 0 0,1 0 0,-1-1 1,1 1-1,-1 0 0,1 0 0,-1 0 0,0 0 0,1 0 0,-1 0 1,1 0-1,-1 0 0,1 0 0,-1 0 0,1 0 0,-1 1 1,1-1-1,-1 0 0,1 0 0,-1 0 0,0 1 0,1-1 0,-1 0 1,1 0-1,-1 1 0,0-1 0,1 0 0,-1 1 0,0-1 0,0 0 1,1 1-1,-1-1 0,0 1 0,0-1 0,1 0 0,-1 1 1,0-1-1,0 1 0,12 20 1204,-12-20-1164,14 31 524,-1 0-1,16 61 0,-26-76-635,0-1-1,0 0 1,-2 1-1,0 0 1,-1-1-1,0 1 1,-1 0 0,-5 17-1,4-24-138,-2 0 0,1 0-1,-2 0 1,1-1 0,-1 1 0,-1-1 0,1 0-1,-2-1 1,1 1 0,-1-1 0,0 0 0,-1-1 0,0 0-1,0 0 1,-1-1 0,1 0 0,-1 0 0,-1-1-1,1 0 1,-18 6 0,-1-3-353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19244,'-4'0'152,"1"0"-1,0 0 1,0 0 0,-1 0-1,1 1 1,0 0 0,0-1-1,-1 1 1,1 0 0,0 1-1,0-1 1,0 0 0,0 1-1,1 0 1,-1 0 0,0 0-1,1 0 1,-1 0-1,1 0 1,-1 1 0,1-1-1,-3 6 1,-3 3 219,1 0-1,0 0 1,1 1 0,-7 16-1,7-11-143,0-1 0,1 1 0,1 0 0,-3 24 0,7-35-189,-1 0-1,1 0 1,-1 0 0,2 1 0,-1-1-1,1 0 1,0 0 0,0 0 0,1 0 0,-1 0-1,1 0 1,1 0 0,-1 0 0,1-1-1,5 9 1,-6-13-22,-1 1-1,1 0 0,-1-1 0,1 1 1,0-1-1,0 1 0,0-1 0,-1 0 1,1 0-1,1 0 0,-1 0 1,0 0-1,0 0 0,0-1 0,0 1 1,1 0-1,-1-1 0,3 0 0,-1 0 9,0 0 0,0-1-1,0 1 1,0-1-1,0 0 1,0 0-1,0 0 1,0-1-1,5-2 1,2-3 35,0 0 1,-1 0 0,0 0 0,-1-1 0,16-17-1,-15 13 8,0-1-1,-1 0 0,0 0 0,-1-1 0,7-15 0,-12 22-46,0 1 0,-1 0-1,0-1 1,0 0 0,0 1-1,-1-1 1,0 0 0,0 0-1,-1 0 1,0 0 0,0 0-1,0 0 1,-4-13 0,4 19-19,0 0-1,0 0 1,0 0 0,0 0 0,-1 0 0,1-1 0,-1 1 0,1 0-1,0 0 1,-1 0 0,0 0 0,1 1 0,-1-1 0,0 0 0,1 0-1,-1 0 1,0 0 0,0 1 0,0-1 0,1 0 0,-1 1 0,0-1 0,0 1-1,0-1 1,0 1 0,0-1 0,0 1 0,-1 0 0,1-1 0,0 1-1,0 0 1,0 0 0,0 0 0,0 0 0,0 0 0,0 0 0,0 0 0,-1 0-1,1 0 1,0 1 0,0-1 0,0 0 0,0 1 0,0-1 0,0 1-1,0-1 1,0 1 0,0-1 0,-1 2 0,-2 1-2,0 0 0,0 1 1,0-1-1,1 1 0,-1 0 1,1 0-1,0 0 0,0 0 0,-4 8 1,2 0-47,0 0 0,-5 25 0,9-33-20,0 0 1,0 0-1,0 0 0,1 0 0,0 0 1,0 0-1,0 0 0,0 1 0,1-1 1,0 0-1,0 0 0,0 0 0,2 4 1,-3-7 6,0 0 1,1 0 0,-1 0-1,1-1 1,-1 1-1,1 0 1,0 0 0,-1-1-1,1 1 1,0 0 0,-1-1-1,1 1 1,0-1-1,0 1 1,0-1 0,-1 1-1,1-1 1,0 0 0,0 1-1,0-1 1,0 0-1,0 0 1,0 0 0,0 0-1,1 0 1,0 0-134,0 0 0,0-1 0,1 1 0,-1-1 0,0 0 0,0 0 0,0 1 0,0-1 0,0-1 0,2-1 0,4-3-288,-1 0 0,-1 0 0,1-1 0,8-10 0,15-29-601,1-7-282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18868,'-6'6'310,"0"1"1,0 0-1,0 0 1,1 0-1,0 1 0,0-1 1,1 1-1,-6 14 1,-21 68 1252,30-87-1460,-3 10 73,1 0 1,0 1 0,1-1 0,0 1 0,1-1 0,1 1 0,0-1-1,1 1 1,4 26 0,-4-38-162,0 1-1,0-1 1,0 1-1,0-1 1,1 0-1,-1 1 1,1-1 0,-1 0-1,1 0 1,0 0-1,0 0 1,0 0-1,0 0 1,0-1 0,1 1-1,-1-1 1,0 1-1,1-1 1,-1 0-1,3 1 1,6 1-96,0 0 0,-1-1 0,22 2 0,-25-4 11,1 0 1,-1 1-1,-1 0 1,1 0-1,0 1 1,0 0-1,0 0 1,-1 1-1,1-1 1,8 6-1,-10-3 30,-1 0-1,1 0 0,-1 1 1,0-1-1,-1 1 1,1-1-1,-1 1 0,0 0 1,-1 1-1,1-1 1,-1 0-1,0 1 0,1 10 1,-1-7 48,1 1 1,1 0 0,6 13 0,-10-24-6,0 1 0,0-1 0,0 1 0,0-1 0,0 1 0,1-1 0,-1 0 0,0 1 0,1-1-1,-1 1 1,0-1 0,0 1 0,1-1 0,-1 0 0,1 1 0,-1-1 0,0 0 0,1 1 0,-1-1 0,1 0 0,-1 0 0,1 0 0,-1 1 0,1-1 0,-1 0 0,1 0 0,-1 0 0,1 0 0,-1 0 0,1 0 0,-1 0 0,1 0 0,-1 0 0,1 0 0,-1 0 0,1 0 0,-1 0 0,1 0 0,-1 0 0,1-1 0,-1 1 0,1 0 0,-1 0 0,1-1 0,-1 1-1,0 0 1,1 0 0,-1-1 0,1 1 0,-1 0 0,0-1 0,1 1 0,-1-1 0,0 1 0,1-1 0,17-32 47,-14 25-46,5-9-21,-1 1-86,1 1 1,0 0-1,0 0 1,18-19-1,-26 33 88,-1 0-1,1 0 0,0 0 1,0 1-1,0-1 0,-1 0 1,1 0-1,0 1 0,0-1 1,0 1-1,0-1 0,0 1 1,0-1-1,0 1 0,0 0 0,0 0 1,0-1-1,0 1 0,0 0 1,1 0-1,-1 0 0,0 0 1,0 0-1,2 0 0,-2 1 3,0 0 0,1 0-1,-1 0 1,0 0-1,0 0 1,0 0-1,0 0 1,0 0 0,0 0-1,0 0 1,0 0-1,0 1 1,0-1 0,-1 0-1,2 3 1,1 5 18,0 0 1,0 1 0,2 19-1,-1 9 189,-4-28-90,1 1-1,0-1 1,1 1 0,6 18-1,-8-29-106,0 1 0,0-1 0,0 1-1,0-1 1,0 0 0,0 1 0,1-1-1,-1 1 1,0-1 0,0 0 0,1 1-1,-1-1 1,0 1 0,1-1 0,-1 0-1,0 0 1,1 1 0,-1-1 0,0 0 0,1 1-1,-1-1 1,1 0 0,-1 0 0,1 0-1,-1 0 1,0 1 0,1-1 0,0 0-1,0 0 5,-1-1 0,1 1 0,-1-1 0,1 1 0,0 0 0,-1-1 0,0 1 0,1-1 0,-1 1 0,1-1 0,-1 1 0,1-1 0,-1 0 0,0 1 0,0-1 0,1 1 0,-1-1 0,0 0 0,0 1-1,0-1 1,1 0 0,-1 0 0,4-21-82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16371,'-4'3'767,"0"-1"-1,1 1 0,-1 0 0,1 0 0,0 1 0,0-1 0,0 0 0,-5 8 0,4-4-235,1 0 0,-1 0 1,1 1-1,-3 10 0,0 6-353,2 0 0,-3 30 0,6-42 68,0-3-236,0-5-11,0 1 0,1-1 0,-1 1 1,1-1-1,0 1 0,0-1 0,0 1 0,1 0 0,0-1 0,0 0 0,0 1 0,0-1 0,3 6 0,-3-10 0,-1 1 0,1-1 0,-1 1 0,1-1 0,0 0 0,-1 1 0,1-1 0,0 0 0,-1 1 0,1-1 0,0 0 0,0 0 0,-1 0 0,1 1 0,0-1 0,0 0 0,-1 0 0,1 0 0,0 0 0,0-1 0,-1 1 0,1 0 0,0 0 0,0 0 0,-1-1 0,1 1 0,0 0 0,-1 0 0,1-1 0,0 1 0,-1-1 0,1 1 0,-1-1 0,1 1 0,0-1 0,20-20-24,-20 21 25,16-22-22,0-2 0,15-26 1,5-9 20,-36 57-2,-1 1 1,1 0-1,0 0 0,0-1 0,0 1 0,0 0 0,0 0 0,1 0 0,-1 0 1,0 0-1,0 0 0,1 0 0,1 0 0,-3 1 2,1 0-1,-1 0 1,0 0 0,1 0 0,-1 0-1,1 0 1,-1 0 0,1 0 0,-1 0-1,0 0 1,1 0 0,-1 1 0,0-1-1,1 0 1,-1 0 0,1 0 0,-1 1-1,0-1 1,1 0 0,-1 0 0,0 1-1,0-1 1,1 0 0,-1 1 0,0-1-1,0 0 1,1 1 0,-1-1 0,0 0-1,0 1 1,2 5-7,0 0 0,0 0-1,-1 0 1,0 0 0,1 6 0,-1 3 7,2 1 13,1 1 0,0-1 0,1 0 0,0 0 0,2 0 0,8 16 0,-13-28 10,0 0 0,1 0 0,0 0 0,0 0 1,0-1-1,0 1 0,1-1 0,-1 0 0,1 0 0,0 0 0,0 0 1,0-1-1,0 1 0,1-1 0,-1 0 0,0-1 0,1 1 0,0-1 0,-1 1 1,1-1-1,0-1 0,-1 1 0,1-1 0,0 0 0,0 0 0,5-1 0,0-1 29,1 0 0,0-1 0,-1 0 0,1-1 0,-1 0-1,0 0 1,0-1 0,-1-1 0,1 0 0,8-7 0,13-12 135,38-41 1,-63 61-174,4-2 10,-5 10 3,-3 20 6,-3-13-34,3 10 119,2-15 112,2-15 78,-3-1-185,0 0-1,-1-1 1,0 1 0,0-1-1,-1-13 1,-1 17-172,0 1 0,-1 0 0,1-1 0,-1 1 0,-1 0 0,0-1 0,0 1 0,0 0 0,-5-9 0,5 13-190,0 0-1,0 0 1,0 1 0,-1-1 0,1 1 0,-1-1 0,0 1 0,-4-3 0,-1 0-28,3-2-239,2-1-160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15275,'0'1'200,"0"0"0,0-1 0,-1 1 0,1 0 0,0-1 0,0 1-1,0 0 1,0-1 0,0 1 0,0 0 0,0 0 0,0-1 0,1 1 0,-1 0-1,0-1 1,0 1 0,1 0 0,-1-1 0,0 1 0,0 0 0,1-1 0,-1 1-1,1-1 1,-1 1 0,1-1 0,-1 1 0,1 0 0,1-2 3,0 0 1,-1 0-1,0 0 0,1 0 1,-1 0-1,0 0 0,1-1 1,-1 1-1,0 0 1,0-1-1,0 1 0,1-3 1,77-132 2968,0-1-1830,-79 136-1338,1 1 0,-1-1 0,0 1 0,0-1 0,1 1 0,-1-1 0,0 1 0,0 0 0,1-1 0,-1 1 0,0-1 0,1 1 0,-1 0 0,1-1 0,-1 1 0,0 0 0,1 0 0,-1-1 0,1 1 0,-1 0 0,1 0 0,-1 0 0,1-1 0,-1 1 0,1 0 0,-1 0 0,2 0 0,2 13 1,-7 28-127,3-37 104,-5 52-334,-16 115-2286,20-169 1653,1-4 485,0-8 69,1 5 110,-1-8-414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18108,'10'4'1816,"4"1"-984,2-2-295,8-2 1031,5 1-272,2-2-304,4-3-103,2 1-273,-4-1-96,0 2-184,-2-3-56,0-2-216,-4-1-136,-1 0-552,-3-2-416,-6-1 832,-4 3-129,-11 1-151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12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74 18292,'10'-13'1640,"0"0"-1,-1 0 1,7-16 0,-15 29-1609,-1 0 0,0-1 0,0 1 0,0 0 0,0 0 0,0 0 0,0 0 0,0 0 0,0 0 0,0-1 0,0 1 0,0 0 1,0 0-1,0 0 0,0 0 0,0 0 0,0-1 0,0 1 0,0 0 0,0 0 0,0 0 0,0 0 0,0 0 0,0 0 0,0-1 0,0 1 0,0 0 1,0 0-1,0 0 0,-1 0 0,1 0 0,0 0 0,0 0 0,0-1 0,0 1 0,0 0 0,0 0 0,0 0 0,0 0 0,-1 0 0,1 0 0,0 0 1,0 0-1,0 0 0,0 0 0,0 0 0,-1 0 0,1 0 0,0 0 0,0 0 0,0 0 0,0 0 0,0 0 0,0 0 0,-1 0 0,1 0 0,0 0 1,0 0-1,0 0 0,-9 2 394,0 5-349,1 0-1,0 0 1,0 0-1,0 1 1,1 0-1,1 1 1,-1 0-1,1 0 0,1 0 1,0 1-1,0-1 1,-5 18-1,1 1-85,1 1-1,1 0 1,-4 41-1,6-30 23,1 59 0,5-85-36,0 0 0,0 0 1,1 0-1,1 0 0,1 0 0,0-1 0,10 24 1,-5-25-558,-9-12 538,0 0 0,1 0 0,-1 0 1,0 0-1,0 0 0,1 0 0,-1 0 1,0 0-1,0 0 0,0 0 0,0-1 1,1 1-1,-1 0 0,0 0 0,0 0 1,0 0-1,0 0 0,1-1 0,-1 1 1,0 0-1,0 0 0,0 0 0,0-1 1,0 1-1,0 0 0,0 0 0,0 0 1,0-1-1,0 1 0,0 0 0,0 0 1,0 0-1,0-1 0,0 1 0,0 0 1,-1-29-1536,-7 4 968,-3-8-166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1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18404,'12'5'1840,"6"-5"-983,4-4-305,5-2 792,6 1-208,1-2-232,-1-2-191,-1 2-665,-2 0-561,-6 4 489,-4-4-128,-10-2-144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1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18884,'30'-3'2393,"2"3"-1481,4-6-344,2 2 1584,8-2-1167,0-1-145,-4 0-400,-2 1-416,-10 2-736,-6 1-417,-9 3 873,-5 0-176,-9 4-224</inkml:trace>
  <inkml:trace contextRef="#ctx0" brushRef="#br0" timeOffset="1">116 174 18532,'26'6'1856,"4"-3"-1167,0-2-329,6-1 864,2-3-312,-3-2-728,0 0-488,-8-2 304,-3 1-136,-8 2-168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1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67 15403,'4'-9'788,"0"-1"0,-1 0 0,-1 0 0,3-17 0,-5 27-743,0 0 0,0 0 0,0 0-1,0 0 1,0 0 0,0 0 0,0 0 0,0 0 0,0 0 0,0 1 0,0-1 0,0 0 0,0 0 0,-1 0 0,1 0-1,0 0 1,0 0 0,0 0 0,0 0 0,0 0 0,0 0 0,0 0 0,0 0 0,0 0 0,0 0 0,0 0 0,0 0 0,0 0-1,0-1 1,0 1 0,-1 0 0,1 0 0,0 0 0,0 0 0,0 0 0,0 0 0,0 0 0,0 0 0,0 0 0,0 0-1,0 0 1,0 0 0,0 0 0,0 0 0,0 0 0,0 0 0,0 0 0,0 0 0,0 0 0,0-1 0,0 1 0,0 0-1,0 0 1,-4 7 626,-7 21-440,2 1 0,1 1 0,1-1-1,1 1 1,2 0 0,1 0-1,2 0 1,2 35 0,-1-62-234,1 0 1,-1 1-1,1-1 0,-1 0 1,1 0-1,0 1 1,1-1-1,-1 0 0,0 0 1,1 0-1,3 4 0,-4-6 9,0 1 0,1-1-1,-1 0 1,0 0-1,0 0 1,1-1-1,-1 1 1,1 0 0,-1 0-1,1-1 1,-1 1-1,1-1 1,-1 1-1,1-1 1,0 0 0,-1 0-1,1 1 1,0-1-1,-1 0 1,1-1-1,-1 1 1,1 0 0,0 0-1,-1-1 1,3 0-1,9-3 96,1-1 1,-2 0-1,1-1 0,-1-1 0,21-14 1,56-49 537,-27 19-155,-58 47-449,1 1-1,-1 0 1,1 0 0,8-4-1,-12 7-34,-1 0 1,1 0-1,0-1 0,-1 1 1,1 0-1,-1 0 0,1 0 0,0 0 1,0-1-1,-1 1 0,1 0 1,0 0-1,-1 0 0,1 0 1,0 1-1,-1-1 0,1 0 1,0 0-1,-1 0 0,1 1 0,0-1 1,-1 0-1,1 0 0,-1 1 1,1-1-1,-1 1 0,1-1 1,-1 0-1,1 1 0,-1-1 0,1 1 1,-1-1-1,1 1 0,-1 0 1,0-1-1,1 1 0,-1-1 1,0 1-1,1 0 0,-1-1 0,0 1 1,0 0-1,0-1 0,0 1 1,1 0-1,2 18-46,-1-5-46,1 0-1,1 0 1,0 0 0,0 0 0,10 17 0,-13-29 88,0 1-1,0-1 1,1 0 0,0 0 0,-1 0 0,1 0 0,0 0 0,0-1 0,0 1 0,0-1-1,0 1 1,0-1 0,1 1 0,-1-1 0,3 1 0,-2-2 26,0 1 0,-1-1 1,1 0-1,0 0 0,0 0 1,0 0-1,-1 0 0,1-1 0,0 1 1,0-1-1,-1 0 0,1 1 1,0-1-1,-1-1 0,1 1 0,-1 0 1,3-3-1,5-2 180,0-1-1,-1 0 1,0-1 0,0 0 0,0-1-1,-1 0 1,-1 0 0,0 0-1,0-1 1,-1 0 0,0-1-1,0 1 1,-1-1 0,-1 0 0,4-14-1,-7 22-219,-1-1-1,0 1 0,0-1 0,0 1 1,0 0-1,0-1 0,-1 1 1,0-1-1,1 1 0,-1 0 1,0-1-1,-1 1 0,1 0 0,-1 0 1,1 0-1,-1 0 0,0 0 1,0 0-1,-4-4 0,-14-25-3079,17 24 2468,3 1-157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6:1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10 153 16740,'1'-7'488,"0"0"0,0 0 1,1-1-1,0 1 1,0 1-1,1-1 1,0 0-1,0 0 0,0 1 1,1 0-1,0 0 1,0 0-1,1 0 1,7-7-1,-9 9-310,1 0 0,0 0 0,0 0 0,1 1 0,-1-1 0,1 1 0,-1 0 1,1 0-1,0 1 0,0 0 0,1 0 0,-1 0 0,0 0 0,1 1 0,-1 0 0,0 0 0,1 0 0,0 1 0,6 0 0,-10 0-167,-1 0 0,1 0 0,0 1 0,-1-1-1,1 1 1,0-1 0,-1 1 0,1 0 0,-1-1 0,1 1-1,-1 0 1,1 0 0,-1 0 0,0 0 0,0 0 0,1 1-1,-1-1 1,0 0 0,0 1 0,0-1 0,0 0 0,0 1-1,-1-1 1,1 1 0,0-1 0,-1 1 0,1 0 0,-1-1-1,1 1 1,-1 0 0,0-1 0,0 1 0,0 0 0,0-1-1,0 1 1,0 2 0,-1 2-20,0 0 0,0-1-1,0 1 1,-1-1 0,0 1-1,0-1 1,0 0 0,-1 0 0,-4 7-1,0-2-1,0-1-1,-1 0 0,0 0 1,-1-1-1,1 0 0,-1-1 1,-1 0-1,0 0 0,0-1 1,0 0-1,0-1 0,-1 0 1,0 0-1,0-2 0,-14 4 1,12-6-76,13-1-30,14 9-110,0 6 40,0 0 0,13 18 0,-18-21 110,0-1 1,1 1 0,0-2 0,1 1-1,18 12 1,-27-21 90,0-1 1,0 0-1,1 1 1,-1-1-1,1 0 1,-1-1-1,0 1 1,1 0-1,-1-1 1,1 0-1,0 1 0,-1-1 1,1 0-1,-1 0 1,1 0-1,-1-1 1,5 0-1,-3 0 41,1-1-1,-1 0 1,-1 0 0,1 0-1,0 0 1,0 0 0,-1-1-1,1 0 1,4-5 0,1-1 143,-1-1 1,0 0 0,-1 0 0,0-1-1,-1 0 1,6-14 0,-4-5 304,-10 18-465,1 11-59,1 1 0,0 0 0,-1 0 0,1 0 0,0 0 0,-1-1 0,1 1 0,0 0 0,-1 0 1,1 0-1,-1 0 0,1 0 0,0 0 0,-1 0 0,1 0 0,0 0 0,-1 0 0,1 0 0,0 0 0,-1 0 0,1 1 1,-1-1-1,1 0 0,0 0 0,-1 0 0,1 0 0,0 1 0,0-1 0,-1 0 0,1 0 0,0 0 0,-1 1 0,0 0-40,1-1 0,-1 1-1,0-1 1,0 1-1,1-1 1,-1 1 0,1-1-1,-1 1 1,0 0-1,1-1 1,-1 1 0,1 0-1,-1-1 1,1 1-1,0 0 1,-1 0 0,1-1-1,0 1 1,0 0-1,-1 0 1,1 0 0,0 0-1,0 1 1,4 0-399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17236,'0'8'1896,"5"-3"-856,5-2-320,15-3 1009,3 0-145,14-2-248,2 1-263,5-4-273,-2 3-144,-4-1-512,-2-3-400,-13 5-984,-8-1 568,-18 2 351,2 2-191,-13-2-216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18 17148,'0'-1'85,"-1"0"0,1 0 0,0 0 0,-1 1 0,1-1 0,0 0 0,-1 0 0,1 0 0,-1 1 0,1-1 0,-1 0 0,1 1 0,-1-1 0,0 0 0,1 1 0,-1-1 0,0 1 0,1-1 0,-1 1 0,0-1 0,0 1 0,0-1 0,1 1 0,-1 0 0,0 0 0,0-1 0,0 1 0,0 0 0,0 0 0,0 0 0,1 0 0,-1 0 0,0 0 0,0 0 0,0 0 0,0 0 1,-1 1-1,-3 0 165,0 0 0,0 0 0,1 1 0,-1 0 0,-7 3 0,5-1-142,0 0 0,1 1 0,-1 0 0,1 0 0,0 0 0,0 1 0,1 0 1,-1 0-1,1 0 0,1 1 0,-1 0 0,1 0 0,0 0 0,1 0 0,0 0 0,0 1 0,1 0 0,-1 0 0,2-1 0,-1 1 0,1 0 0,0 0 0,1 0 0,0 11 0,0-18-108,0 0 0,0 1 0,1-1 0,-1 1 0,0-1 0,1 0 0,-1 1 1,1-1-1,-1 0 0,1 1 0,-1-1 0,1 0 0,0 0 0,0 0 0,0 1 0,0-1 0,0 0 0,0 0 0,1 1 0,0-2 6,-1 1 0,0-1 0,0 1 0,0-1 0,0 0 0,1 0-1,-1 0 1,0 0 0,0 0 0,0 0 0,1 0 0,-1 0 0,0 0-1,0 0 1,0-1 0,0 1 0,0 0 0,2-1 0,2-2 37,1 0 0,-1 0 0,0-1 1,0 1-1,0-1 0,-1 0 0,6-6 1,6-9 213,-1-1 1,0-1 0,18-36 0,-33 56-239,1 0 1,-1-1-1,1 1 1,0 0 0,-1 0-1,1 0 1,0 0-1,0 0 1,0 0 0,0 0-1,0 0 1,0 0-1,2-1 1,-3 2-17,0 0 0,1 0 0,-1 0-1,0 1 1,0-1 0,1 0 0,-1 0 0,0 0 0,1 1 0,-1-1 0,0 0-1,0 0 1,0 0 0,1 1 0,-1-1 0,0 0 0,0 0 0,0 1 0,0-1-1,1 0 1,-1 1 0,0-1 0,0 0 0,0 1 0,0-1 0,0 0-1,0 0 1,0 1 0,0-1 0,0 0 0,0 1 0,0-1 0,0 1 0,-1 43-271,0-36 124,0 3-57,0 49-1344,1-55 1351,0-1-1,0 0 1,1 0 0,0 0-1,0 1 1,0-1-1,0 0 1,1 0 0,-1 0-1,1-1 1,2 5-1,-3-7 157,-1-1 0,1 1 0,0-1 0,-1 1-1,1 0 1,-1-1 0,1 1 0,0-1 0,0 0-1,-1 1 1,1-1 0,0 0 0,0 1 0,-1-1-1,1 0 1,0 0 0,0 1 0,0-1 0,-1 0-1,1 0 1,0 0 0,0 0 0,0 0 0,0 0-1,-1-1 1,1 1 0,0 0 0,0 0 0,0 0-1,-1-1 1,1 1 0,0-1 0,0 1 0,-1 0 0,1-1-1,0 1 1,-1-1 0,1 0 0,21-22-884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20428,'-16'43'1809,"1"3"-1281,3-2-216,6-4 752,5-4-336,2-9-384,2-4-144,6-8-296,-1-4-216,3-7-568,-3 1-312,-1-3 880,0 0-208,2-1-72</inkml:trace>
  <inkml:trace contextRef="#ctx0" brushRef="#br0" timeOffset="1">263 14 21885,'-7'5'3470,"-6"9"-2457,8-4-949,-1-1 1,2 1-1,0 0 0,0 0 0,0 0 0,2 0 0,-1 0 0,1 1 1,-1 13-1,3-23-70,1 0 0,-1 0 0,0 0 0,0 0 1,0 0-1,1 0 0,-1 0 0,0 0 0,1 0 1,-1 0-1,1 0 0,-1 0 0,1-1 0,0 1 0,-1 0 1,1 0-1,0-1 0,-1 1 0,1 0 0,0-1 0,0 1 1,0 0-1,-1-1 0,1 1 0,0-1 0,0 0 1,0 1-1,0-1 0,0 0 0,0 0 0,0 1 0,0-1 1,0 0-1,1 0 0,6 0-68,0 1 0,0-1 0,12-2 1,-5 0-59,-8 2 70,1 0 0,-1 0 0,0 1 0,0 0 0,0 0 0,0 1 0,0-1 0,9 5 0,-13-5 60,-1 0 1,0 1-1,0-1 1,1 1-1,-1-1 1,0 1 0,0 0-1,-1-1 1,1 1-1,0 0 1,-1 0-1,1 0 1,-1 1-1,1-1 1,-1 0-1,0 0 1,0 1 0,0-1-1,0 1 1,-1-1-1,1 1 1,-1-1-1,1 1 1,-1 0-1,0-1 1,0 5 0,-1-2 36,0 0 1,0-1 0,0 1 0,0-1 0,-1 1 0,0-1 0,0 0-1,0 0 1,0 1 0,-1-2 0,0 1 0,1 0 0,-2 0 0,1-1-1,0 1 1,-1-1 0,-4 4 0,4-4-113,0 0-1,0 0 1,-1-1-1,1 1 1,0-1-1,-1 0 1,1 0 0,-1-1-1,0 1 1,0-1-1,1 0 1,-1 0-1,0-1 1,0 1 0,0-1-1,-8-1 1,12 1 58,0 0 1,0 0 0,0 0 0,0-1 0,0 1-1,0 0 1,0-1 0,1 1 0,-1-1-1,0 1 1,0-1 0,1 1 0,-1-1 0,-1-1-1,-5-14-381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31 19508,'0'-1'85,"0"0"0,0 1 0,0-1-1,0 0 1,0 0 0,0 0 0,-1 0 0,1 0-1,0 0 1,0 0 0,-1 1 0,1-1 0,0 0-1,-1 0 1,1 0 0,-1 1 0,1-1 0,-1 0-1,1 0 1,-1 1 0,0-1 0,1 1 0,-1-1 0,0 0-1,0 1 1,1-1 0,-1 1 0,0 0 0,0-1-1,0 1 1,1 0 0,-1-1 0,0 1 0,0 0-1,0 0 1,0 0 0,0 0 0,0 0 0,0 0-1,1 0 1,-1 0 0,0 0 0,-1 0 0,-2 1 115,1 0 1,0-1 0,0 1 0,-1 1 0,1-1 0,0 0-1,0 1 1,0 0 0,0-1 0,0 1 0,-2 3-1,-1 1-87,0 0-1,1 0 1,0 1-1,1-1 1,0 1-1,0 0 1,0 0-1,1 1 1,-4 10-1,5-12-132,0-1-1,1 1 0,0 0 0,0 0 1,0 0-1,1 0 0,0 0 1,0 0-1,0 0 0,1 0 0,0 0 1,0 0-1,3 8 0,-3-12 12,-1 0-1,1 0 0,0 0 1,0 0-1,0 0 1,0 0-1,0-1 0,0 1 1,1 0-1,-1-1 1,0 1-1,1-1 0,-1 0 1,1 1-1,0-1 1,-1 0-1,1 0 0,0 0 1,0 0-1,0 0 1,0 0-1,-1 0 0,1-1 1,0 1-1,0-1 0,1 0 1,-1 1-1,0-1 1,0 0-1,0 0 0,0 0 1,0-1-1,0 1 1,0 0-1,0-1 0,0 1 1,3-2-1,1-1 24,0 1 1,0-2-1,0 1 0,-1 0 1,1-1-1,-1 0 0,0 0 0,0-1 1,0 1-1,6-10 0,-3 4 57,-1 0 0,-1-1 0,0 0 0,7-18 1,-11 24-39,0 0 0,-1-1 0,0 1 0,1 0 1,-2-1-1,1 1 0,-1-1 0,0 0 0,0 1 1,0-1-1,-1 1 0,-1-9 0,1 12-56,1 1 1,-1-1-1,0 0 1,0 1-1,0-1 0,0 1 1,0-1-1,0 1 1,0-1-1,-1 1 0,1 0 1,0 0-1,-1 0 0,1-1 1,-1 1-1,1 1 1,-3-2-1,3 1 24,0 1-1,1 0 1,-1-1 0,0 1-1,0 0 1,0 0 0,0 0-1,0 0 1,0-1 0,0 1-1,0 0 1,0 1 0,0-1-1,0 0 1,0 0 0,1 0-1,-1 0 1,0 1 0,0-1 0,0 1-1,0-1 1,0 0 0,1 1-1,-1-1 1,0 1 0,0 0-1,1-1 1,-1 1 0,0 0-1,1-1 1,-1 1 0,0 0-1,0 1 1,0 8-138,3-2-71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2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58 19220,'-1'-1'76,"-8"-7"572,-1 0 1,0 0-1,0 1 0,-21-11 0,28 16-552,0 1 1,0 0 0,0 0-1,0 0 1,0 1 0,-1-1 0,1 1-1,0-1 1,-1 1 0,1 0-1,0 0 1,0 1 0,-1-1-1,1 1 1,0 0 0,0-1-1,-1 1 1,1 1 0,0-1 0,0 0-1,0 1 1,1-1 0,-5 4-1,-5 4-26,1 0-1,1 1 1,0 0-1,0 0 1,1 1-1,0 0 1,1 0-1,0 1 1,1 1-1,-11 24 0,17-35-79,1-1-1,-1 1 1,1-1-1,0 1 1,-1 0-1,1-1 1,0 1-1,0 0 1,0-1-1,0 1 1,0 0-1,0-1 1,1 1-1,-1-1 1,1 1-1,-1 0 1,1-1-1,-1 1 1,1-1-1,0 1 1,0-1-1,0 1 1,0-1-1,0 0 1,0 0-1,0 1 1,0-1-1,0 0 1,1 0-1,-1 0 1,0 0-1,1 0 1,-1 0-1,1-1 1,2 2 0,4 1-110,1-1 0,0 0 0,-1 0 0,1 0 0,12-1 0,-16 0 75,60 2-573,-31-2 197,1 2 0,50 11 0,-82-14 436,0 1 0,0 0 0,0-1 0,-1 2-1,1-1 1,-1 0 0,1 0 0,-1 1 0,1-1 0,-1 1-1,0 0 1,1 0 0,-1 0 0,0 0 0,-1 0 0,1 0-1,0 0 1,2 5 0,-3-5 25,-1 0-1,0 0 0,1 0 1,-1-1-1,0 1 1,0 0-1,0 0 0,0 0 1,0 0-1,-1 0 1,1-1-1,-1 1 1,1 0-1,-1 0 0,0 0 1,1-1-1,-1 1 1,0 0-1,0-1 0,0 1 1,0-1-1,0 1 1,-1-1-1,1 0 0,0 1 1,-1-1-1,1 0 1,-1 0-1,-2 1 0,-11 9 140,-1-1 0,0-1 0,0 0-1,-1-1 1,-1-1 0,1-1-1,-33 8 1,50-14-230,0 0 0,-1 0 1,1 1-1,-1-1 0,1 0 0,-1 0 0,1 0 0,-1 0 0,1 0 1,-1 0-1,1 0 0,-1 0 0,1 0 0,-1 0 0,1 0 0,-1 0 1,1 0-1,-1 0 0,1 0 0,-1-1 0,1 1 0,0 0 1,-1 0-1,1 0 0,-1-1 0,7-9-1392,21-11-1375,-26 20 2676,65-46-2339,-27 19 958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10 297 14043,'-3'8'424,"1"1"1,1-1-1,-1 0 0,1 1 0,1 0 1,0-1-1,0 1 0,0-1 0,1 1 1,0 0-1,1-1 0,0 0 0,1 1 1,3 9-1,-5-17-385,-1 0 1,0-1-1,1 1 0,-1 0 0,0-1 0,1 1 1,-1-1-1,1 1 0,-1 0 0,1-1 1,-1 1-1,1-1 0,0 1 0,-1-1 1,1 0-1,0 1 0,-1-1 0,1 0 1,0 1-1,-1-1 0,1 0 0,0 0 1,0 0-1,-1 0 0,1 1 0,1-1 1,-1-1 11,1 1 1,-1-1 0,0 1 0,0-1-1,0 1 1,0-1 0,1 0 0,-1 1-1,0-1 1,0 0 0,0 0 0,0 0-1,1-2 1,2-3 151,1 0-1,-1-1 1,6-13-1,5-27 374,-12 37-565,-1 1 0,1-1 0,1 1 0,-1 0 0,7-9-1,-7 50-546,-3-3 266,-1-8-332,1 1 0,1-1 0,1 1 0,5 21 0,-7-42 579,0 0 0,0-1 0,0 1 1,0-1-1,0 1 0,0-1 1,0 1-1,0 0 0,1-1 1,-1 1-1,0-1 0,0 1 0,0-1 1,1 1-1,-1-1 0,0 1 1,1-1-1,-1 1 0,0-1 1,1 0-1,-1 1 0,1-1 0,-1 0 1,0 1-1,1-1 0,-1 0 1,1 1-1,-1-1 0,1 0 1,0 0-1,-1 1 0,1-1 0,-1 0 1,1 0-1,-1 0 0,1 0 1,-1 0-1,1 0 0,0 0 1,-1 0-1,1 0 0,-1 0 0,1 0 1,0 0-1,10-13-689</inkml:trace>
  <inkml:trace contextRef="#ctx0" brushRef="#br0" timeOffset="1">235 0 13651,'-6'27'1802,"2"1"1,1-1-1,0 41 0,3-66-1749,0 0 0,0-1 0,0 1 0,0 0-1,0-1 1,1 1 0,-1-1 0,1 1-1,-1-1 1,1 1 0,-1-1 0,1 1 0,0-1-1,0 1 1,-1-1 0,1 0 0,0 1-1,0-1 1,1 0 0,-1 0 0,0 0 0,0 0-1,0 0 1,1 0 0,-1 0 0,2 1-1,3 0 28,0 0-1,0-1 1,0 0-1,-1 0 0,13 1 1,16 3-264,-29-4 146,0 0-1,0 1 1,0 0-1,-1 0 1,1 0 0,0 1-1,-1-1 1,1 1-1,-1 0 1,0 1-1,0-1 1,0 1-1,-1 0 1,5 5 0,-6-7 62,-1 1 0,1 0 1,-1 0-1,0-1 0,0 1 1,0 0-1,0 0 1,0 0-1,-1 0 0,1 0 1,-1 1-1,0-1 1,0 0-1,0 0 0,-1 0 1,1 0-1,-1 0 0,1 0 1,-1 0-1,0 0 1,0 0-1,0 0 0,-1 0 1,1-1-1,-3 4 1,-1 3 255,-1-1 0,0 0 1,0 0-1,-1 0 1,-15 13-1,20-19-262,-1 1 1,0-1-1,0 0 0,-1 0 0,1 0 1,0 0-1,-1-1 0,1 1 0,-1-1 0,1 0 1,-1 0-1,0 0 0,1 0 0,-1-1 1,0 1-1,0-1 0,0 0 0,1 0 0,-6-1 1,7 0-66,1 0 0,-1 1 1,0-1-1,1 0 0,-1 0 1,1 0-1,0 0 1,-1 0-1,1-1 0,0 1 1,-1 0-1,1-1 0,0 1 1,0 0-1,0-1 1,0 0-1,0 1 0,1-1 1,-1 1-1,0-1 0,1 0 1,-1 0-1,1 1 0,0-1 1,-1 0-1,1 0 1,0 1-1,0-1 0,1-2 1,3-19-505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20012,'-2'-2'192,"0"1"-1,0-1 0,0 1 1,0 0-1,0 0 1,0-1-1,-1 1 0,1 1 1,0-1-1,-1 0 1,1 1-1,-1-1 0,1 1 1,-1 0-1,1-1 1,-1 1-1,1 1 0,0-1 1,-1 0-1,1 0 1,-1 1-1,1 0 0,-1-1 1,1 1-1,0 0 0,-3 2 1,1-2-156,1 1 1,-1 0 0,1 0-1,0 0 1,0 0-1,0 1 1,0-1-1,0 1 1,0 0 0,1 0-1,-1 0 1,1 0-1,0 0 1,0 0-1,0 1 1,-2 5 0,4-9-44,0 0 0,0 1 0,0-1 1,0 1-1,0-1 0,0 1 1,-1-1-1,1 1 0,0-1 1,1 1-1,-1-1 0,0 0 1,0 1-1,0-1 0,0 1 1,0-1-1,0 1 0,0-1 1,1 0-1,-1 1 0,0-1 1,0 1-1,1-1 0,-1 0 1,0 1-1,1-1 0,-1 0 1,0 1-1,1-1 0,-1 0 1,1 1-1,17 4-378,24-7-535,-39 1 794,13-1-329,-11 1 281,1 0 0,-1 0 0,0 1 0,0-1 0,0 1 0,1 1 0,-1-1 0,0 1 0,0-1 0,1 1 0,6 3 0,-11-3 190,0 0 0,0 0 0,0 0 1,0 1-1,0-1 0,0 0 0,-1 0 0,1 1 0,0-1 1,-1 1-1,1-1 0,-1 1 0,1-1 0,-1 1 0,0-1 1,1 1-1,-1-1 0,0 1 0,0-1 0,0 1 1,0-1-1,-1 1 0,1-1 0,0 1 0,-1-1 0,1 1 1,-2 2-1,-16 43 987,16-44-953,-2 6 142,-1 0 0,-1-1-1,-8 13 1,12-19-249,1 0-1,0-1 0,-1 1 0,1 0 0,-1-1 1,0 1-1,1-1 0,-1 0 0,0 1 0,0-1 1,0 0-1,0 0 0,0 0 0,0 0 1,0-1-1,0 1 0,0-1 0,0 1 0,-1-1 1,1 0-1,0 1 0,-4-1 0,5-1 37,0 1-1,0-1 0,0 1 1,0 0-1,1-1 0,-1 1 1,0-1-1,0 0 0,1 1 1,-1-1-1,0 0 0,1 1 1,-1-1-1,1 0 1,-1 0-1,1 1 0,-1-1 1,1 0-1,-1 0 0,1 0 1,0 0-1,-1 0 0,1 0 1,0 0-1,0 0 1,0 1-1,0-1 0,0 0 1,0 0-1,0-2 0,4-22-452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18004,'-1'15'973,"-1"1"0,0-1-1,-1 1 1,-8 19 0,-2 17 552,5-15-1063,2 1 0,2 0 0,1 71-1,3-104-444,1 0-1,0-1 0,0 1 1,0-1-1,0 1 1,1-1-1,3 7 1,-5-10-13,1 0 0,-1 0 0,1-1 0,-1 1 0,1 0 1,0-1-1,-1 1 0,1 0 0,-1-1 0,1 1 0,0-1 1,0 1-1,-1-1 0,1 1 0,0-1 0,0 0 1,0 1-1,1-1 0,-1 0-2,0 0 0,0 0 0,0 0 0,0-1 0,0 1 0,0 0 0,0-1 0,0 1 0,0 0 0,0-1 0,0 0 0,0 1 0,0-1 0,0 1 0,0-1 0,-1 0 1,1 0-1,0 1 0,-1-1 0,2-1 0,1-3 2,0-1 0,0 1 0,0-1 0,0 0 1,-1 1-1,0-1 0,0 0 0,-1 0 0,0 0 0,0-1 1,0-7-1,0 2-9,-1 0 0,0 0 0,-1 0 0,-4-22 0,-3 16-11,8 17 15,0 1 0,0 0-1,-1-1 1,1 1-1,0 0 1,-1 0 0,1-1-1,0 1 1,0 0 0,-1 0-1,1 0 1,-1-1-1,1 1 1,0 0 0,-1 0-1,1 0 1,0 0 0,-1 0-1,1 0 1,0 0-1,-1 0 1,1 0 0,-1 0-1,1 0 1,-1 0 0,0 1-1,0-1 1,0 1-1,1 0 1,-1 0-1,0 0 1,0-1-1,1 1 0,-1 0 1,0 0-1,1 0 1,-1 0-1,1 0 1,-1 1-1,1-1 1,0 0-1,-1 0 1,1 0-1,0 0 1,0 0-1,0 0 1,0 1-1,0-1 1,0 0-1,0 1 1,0 2-1,0-1 1,0 0 0,0 1 0,1-1-1,-1 0 1,1 0 0,0 0-1,0 1 1,0-1 0,0 0 0,0 0-1,1 0 1,-1 0 0,1-1-1,0 1 1,0 0 0,0-1 0,0 1-1,0-1 1,1 0 0,-1 1-1,1-1 1,-1 0 0,1-1 0,0 1-1,4 2 1,-2-3 0,1 1 0,-1-1 1,1 0-1,-1 0 0,1 0 0,-1-1 0,1 0 0,0 0 1,-1 0-1,1-1 0,-1 0 0,1 0 0,-1 0 0,1-1 0,5-2 1,2-2-7,0 0 0,0 0 1,-1-2-1,1 0 0,16-14 0,-22 16-2,1-1 0,-1 0 0,-1 0-1,1 0 1,-1-1 0,-1 0-1,0 0 1,0-1 0,4-8-1,-6 6-19,-7 13 4,-9 15 42,5 1 82,1 0 0,-6 21 0,11-32-41,0-1 0,1 1 0,-1 0-1,2-1 1,-1 1 0,1 0 0,0 0-1,0-1 1,3 14 0,-2-18-77,-1-1 0,1 1 0,-1-1 0,1 0 0,0 1 0,0-1 0,-1 0 0,1 1 0,0-1 0,0 0 0,0 0 0,0 0 0,1 0 0,-1 0 0,0 0 0,0 0 0,1 0 0,-1 0 0,0-1 0,1 1 0,-1 0 0,1-1-1,-1 0 1,1 1 0,-1-1 0,4 1 0,2-1-123,-1 0 0,1 0-1,0-1 1,12-2 0,-16 2 169,26-4-342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17804,'3'-12'3402,"-3"36"-1056,0-8-1922,1 66 676,0 19-487,22 161 1,-12-223-438,-11-38-167,1 0 1,-1 0-1,1 0 0,-1-1 1,0 1-1,1 0 0,-1 0 1,1-1-1,0 1 0,-1 0 1,1-1-1,0 1 0,-1 0 1,1-1-1,1 1 0,-1-1-2,-1 0 1,1 0-1,-1 0 0,1 0 0,-1 0 0,1 0 0,-1-1 1,1 1-1,-1 0 0,0-1 0,1 1 0,-1 0 1,1 0-1,-1-1 0,0 1 0,1-1 0,-1 1 1,1 0-1,-1-1 0,0 1 0,0-1 0,1 1 1,-1-1-1,0 1 0,0-1 0,0 1 0,1-1 0,-1 1 1,0-1-1,0 0 0,3-9 16,0-1 0,-1 1 0,0-1 0,-1 1 0,0-1 0,0-14 0,-8-69 73,4 68-73,2 13-16,1 5-7,-1 0 1,0 0-1,0 0 1,0 0-1,-1 0 0,0 1 1,-1-1-1,-3-7 1,6 15-1,0 0-1,0 0 1,0 0 0,0 0 0,0 0 0,0 0-1,0-1 1,0 1 0,0 0 0,0 0 0,0 0-1,0 0 1,-1 0 0,1 0 0,0 0 0,0 0-1,0 0 1,0 0 0,0 0 0,0-1 0,0 1-1,0 0 1,0 0 0,0 0 0,0 0 0,0 0-1,0 0 1,-1 0 0,1 0 0,0 0 0,0 0-1,0 0 1,0 0 0,0 0 0,0 0 0,0 0 0,0 0-1,0 0 1,-1 0 0,1 0 0,0 0 0,0 0-1,0 0 1,0 0 0,0 0 0,0 0 0,0 0-1,0 0 1,0 0 0,-1 0 0,1 0 0,0 0-1,0 0 1,0 1 0,0-1 0,0 0 0,0 0-1,0 0 1,0 0 0,-2 9-12,2 9-14,1-8 16,1-1 0,0 0 0,0 1-1,1-1 1,0 0 0,4 8-1,-6-15 11,0 0-1,0 0 1,0 0-1,0 0 1,1 0-1,-1-1 1,0 1-1,1 0 1,-1-1-1,1 1 1,0-1-1,-1 0 1,1 0-1,0 1 1,0-1-1,0 0 1,0 0-1,0-1 0,0 1 1,0 0-1,0-1 1,0 1-1,0-1 1,0 1-1,0-1 1,1 0-1,-1 0 1,0 0-1,0 0 1,0-1-1,0 1 1,3-1-1,4-3 0,-1 1 0,1-1 0,-1-1-1,0 0 1,0 0 0,0 0 0,-1-1 0,0 0 0,0-1-1,0 1 1,-1-1 0,6-9 0,6-9-43,-1 0 0,18-38 0,-29 51 3,-3 7-38,-4 8-7,-6 20-18,-9 60-13,15-73 130,0-1 0,0 1-1,1-1 1,1 1 0,0-1 0,4 19 0,-5-26-7,0-1-1,1 0 1,-1 0 0,0 0 0,0 0-1,1 0 1,-1 0 0,1 0 0,-1 0-1,1 0 1,0 0 0,-1 0 0,1 0-1,0 0 1,0 0 0,-1-1 0,1 1-1,0 0 1,0 0 0,0-1 0,0 1-1,0-1 1,0 1 0,0-1-1,0 1 1,0-1 0,0 0 0,1 1-1,-1-1 1,0 0 0,0 0 0,0 0-1,0 0 1,0 0 0,1 0 0,0 0-1,1-1 8,0 0-1,0 0 1,0-1-1,0 1 1,0-1-1,-1 1 1,1-1-1,-1 0 1,1 0-1,-1 0 1,1 0-1,1-4 1,16-20 36,-2-1 0,-1 0 0,-1-2 0,22-53 0,-19 39-102,-17 56-10,-10 38 32,3-20 33,1 0 1,1 0-1,1 0 1,4 45-1,-1-71-77,0 0-1,0 0 0,0 0 1,1-1-1,0 1 0,0 0 1,4 6-1,-6-10 62,1 0 1,-1-1 0,1 1-1,-1 0 1,1 0-1,0 0 1,-1-1-1,1 1 1,0 0-1,0-1 1,0 1-1,-1 0 1,1-1-1,0 0 1,0 1 0,0-1-1,0 1 1,0-1-1,0 0 1,0 0-1,0 1 1,0-1-1,0 0 1,0 0-1,0 0 1,0 0 0,0 0-1,0 0 1,0-1-1,0 1 1,0 0-1,0 0 1,0-1-1,0 1 1,0-1-1,0 1 1,0-1-1,0 1 1,-1-1 0,1 1-1,0-1 1,1-1-1,22-22-225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 19708,'-14'-4'2025,"7"1"-1457,-1 3-384,3 0 1456,5 6-1952,0-3-512,7-2 680,6-1-216,8-3-176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17916,'30'155'4477,"64"198"-3454,-94-352-1009,1 1 1,-1-1-1,0 1 0,1-1 1,-1 0-1,1 1 1,-1-1-1,1 0 1,0 1-1,-1-1 0,1 0 1,0 0-1,2 2 1,-1-18 65,-7-37-153,3 34 25,0-2-51,-1-1 0,-1 1 0,0 0 0,-2 0-1,-12-31 1,18 50 97,-1 1-1,1-1 1,0 0-1,0 1 1,-1-1-1,1 1 1,0-1-1,-1 1 1,1-1-1,0 1 1,-1-1-1,1 1 1,-1 0-1,1-1 1,-1 1-1,1-1 1,-1 1-1,1 0 1,-1 0-1,0-1 1,0 1-1,-5 8 36,3 21 83,4-21-99,0 1 0,0 0 0,1-1 0,0 0 0,0 1 0,1-1 0,5 9 0,-7-15-11,0 1-1,0-1 1,0 0 0,0 0-1,1 0 1,-1 0-1,1 0 1,-1-1-1,1 1 1,0 0-1,0-1 1,0 1-1,0-1 1,0 0-1,0 1 1,0-1-1,0 0 1,0 0-1,1-1 1,-1 1-1,0 0 1,1-1-1,-1 1 1,0-1 0,1 0-1,-1 0 1,1 0-1,-1 0 1,0 0-1,4-1 1,1-1 39,-1-1 0,1 1 0,-1-1 0,0 0 0,0-1 0,0 0 0,0 0 0,-1 0 0,1 0 0,-1-1 0,7-9 0,3-4 143,-1 0-1,14-24 1,17-39 390,-45 81-576,0-1 0,0 1-1,0 0 1,0 0-1,0-1 1,0 1-1,0 0 1,0 0 0,1-1-1,-1 1 1,0 0-1,0 0 1,0 0 0,0 0-1,0-1 1,1 1-1,-1 0 1,0 0-1,0 0 1,0 0 0,1-1-1,-1 1 1,0 0-1,0 0 1,0 0 0,1 0-1,-1 0 1,0 0-1,0 0 1,0 0-1,1 0 1,-1 0 0,0 0-1,0 0 1,1 0-1,-1 0 1,0 0 0,0 0-1,1 0 1,-1 0-1,0 0 1,0 0-1,1 0 1,2 13 19,-2 27-25,-1-34 13,0 7-30,2 61 88,-1-67-123,0 0-1,0 0 1,1 0 0,0 0 0,0 0 0,1 0-1,5 12 1,-7-18-19,0 0 0,0 1 0,0-1 0,0 0-1,0 1 1,0-1 0,1 0 0,-1 0 0,0 0-1,0 0 1,1 0 0,-1 0 0,1 0 0,-1-1 0,1 1-1,-1 0 1,1-1 0,0 1 0,-1-1 0,1 0-1,1 1 1,0-1 13,-1 0 1,0-1-1,1 1 0,-1-1 0,1 1 0,-1-1 0,0 0 0,0 1 1,1-1-1,-1-1 0,0 1 0,0 0 0,0 0 0,2-3 0,19-15-516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18596,'24'10'1928,"5"-7"-1095,4-3-369,6-1 768,2-2-216,1-4-1112,-2-5-1040,-6 7 1128,-6-2-304,-7-2-344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20708,'-14'-3'1465,"4"10"-1417,4 6-272,7 7-72,4 3-945,6 0 1033,1-3-288,11 1-184</inkml:trace>
  <inkml:trace contextRef="#ctx0" brushRef="#br0" timeOffset="1">176 177 17132,'-8'19'969,"0"0"1,-6 26 0,13-40-781,-1 1 0,1-1 0,1 0 1,-1 1-1,1-1 0,0 1 0,0-1 0,0 1 0,1-1 0,0 0 0,0 1 1,0-1-1,5 10 0,-6-14-143,0 0 0,1 0 1,-1-1-1,1 1 0,0 0 0,-1 0 1,1 0-1,0-1 0,-1 1 1,1 0-1,0-1 0,0 1 0,-1-1 1,1 1-1,0-1 0,0 1 0,0-1 1,0 1-1,0-1 0,0 0 0,0 1 1,0-1-1,1 0 0,0 0 15,0 0 0,0-1 0,0 1 0,0 0 0,0-1 0,0 0 0,0 1 1,0-1-1,0 0 0,0 0 0,1-1 0,5-4 138,0 0 1,-1 0-1,12-13 0,3-8 105,-17 20-315,0 1 1,1-1 0,-1 1-1,1 0 1,8-6 0,-14 12-1,0 0 1,0 0-1,0 0 0,1 0 1,-1 0-1,0 0 0,0-1 1,0 1-1,1 0 0,-1 0 1,0 0-1,0 0 1,0 0-1,1 0 0,-1 0 1,0 0-1,0 0 0,1 0 1,-1 0-1,0 0 1,0 0-1,1 0 0,-1 0 1,0 0-1,0 1 0,0-1 1,1 0-1,-1 0 1,0 0-1,0 0 0,0 0 1,1 0-1,-1 1 0,0-1 1,0 0-1,0 0 0,0 1 1,5 10-301,-2 14-258,-3-15 428,0-5-133,0 0 0,0 1-1,0-1 1,1 0 0,2 9 0,-3-13 227,0-1 0,1 0 0,-1 1 0,0-1 0,0 0 0,0 1 0,1-1-1,-1 1 1,0-1 0,0 0 0,1 1 0,-1-1 0,0 0 0,1 0 0,-1 1 0,0-1 0,1 0-1,-1 0 1,1 0 0,-1 1 0,0-1 0,1 0 0,-1 0 0,1 0 0,-1 0 0,1 0 0,-1 0-1,1 0 1,1 0-78,-1-1-1,1 1 1,-1-1-1,0 1 1,1-1-1,-1 0 1,0 0 0,1 0-1,-1 0 1,0 0-1,0 0 1,2-2-1,35-41-1210,-15 12 612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13299,'-5'1'552,"0"1"1,0 0 0,0 1-1,0-1 1,0 1-1,0 0 1,1 0 0,0 0-1,-1 1 1,1 0-1,0 0 1,1 0 0,-4 4-1,7-7-559,0-1 0,0 1 0,0-1-1,0 1 1,0-1 0,0 0 0,0 1 0,0-1 0,0 0-1,1 1 1,-1-1 0,0 1 0,0-1 0,0 0-1,1 1 1,-1-1 0,0 0 0,1 1 0,-1-1-1,0 0 1,0 0 0,1 1 0,-1-1 0,1 0 0,-1 0-1,0 0 1,1 1 0,-1-1 0,0 0 0,1 0-1,-1 0 1,1 0 0,-1 0 0,1 0 0,-1 0 0,22 4-623,-15-3 439,2 2-2,1-1 0,-1 1 0,0 0 0,0 1 0,0 0 0,-1 0 0,15 10 1,-21-12 221,0-1 0,-1 0 0,1 1 0,0-1 1,-1 1-1,1 0 0,-1 0 0,0-1 1,0 1-1,1 0 0,-1 0 0,0 0 0,-1 0 1,1 0-1,0 0 0,0 1 0,-1-1 1,0 0-1,1 0 0,-1 0 0,0 1 0,0-1 1,0 0-1,0 0 0,0 1 0,-1-1 1,1 0-1,-1 0 0,1 0 0,-1 0 1,0 0-1,0 1 0,0-1 0,0-1 0,0 1 1,-1 0-1,1 0 0,0 0 0,-3 2 1,-2 2 67,0 0 1,0-1 0,-1 0 0,0 0-1,1 0 1,-2-1 0,1 0 0,0 0-1,-1-1 1,1 0 0,-1 0 0,0-1 0,0 0-1,0 0 1,-1-1 0,1 0 0,0-1-1,-13 0 1,-13-2 60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26 234 18092,'0'0'61,"0"0"0,0 0 0,0 0 1,0 0-1,0 0 0,-1 0 0,1 0 0,0 1 1,0-1-1,0 0 0,0 0 0,0 0 0,0 0 1,0 0-1,0 0 0,0 1 0,0-1 0,-1 0 0,1 0 1,0 0-1,0 0 0,0 0 0,0 1 0,0-1 1,0 0-1,0 0 0,0 0 0,0 0 0,0 0 1,0 1-1,0-1 0,0 0 0,0 0 0,0 0 1,1 0-1,-1 1 0,0-1 0,0 0 0,0 0 0,0 0 1,0 0-1,0 0 0,0 0 0,0 1 0,0-1 1,1 0-1,-1 0 0,0 0 0,0 0 0,0 0 1,0 0-1,0 0 0,0 0 0,1 0 0,10-5 1574,12-13-312,-14 8-1049,-1 0 1,-1 0-1,0 0 1,0-1-1,-1 0 1,7-15-1,-11 19-222,1 1-1,-1-1 0,0 1 0,0-1 0,-1 0 0,0 0 0,0 0 0,-1 0 0,1 0 0,-2 0 0,1 0 0,-3-13 0,3 19-53,-1-1-1,1 1 1,0 0-1,-1-1 1,1 1-1,-1 0 1,0-1-1,1 1 1,-1 0-1,0 0 1,0 0-1,0 0 1,0 0-1,0 0 1,0 0-1,0 0 1,0 0-1,0 0 1,0 0-1,-1 1 1,1-1-1,-2-1 1,1 2-11,0 0 1,0 0 0,0 0-1,0 0 1,0 0 0,1 0-1,-1 1 1,0-1-1,0 1 1,0-1 0,1 1-1,-1-1 1,0 1 0,-3 2-1,0 1-33,-1-1-1,1 1 1,0 1-1,0-1 1,0 1-1,0 0 1,1 0-1,-6 9 1,6-6 10,0 0 0,0 0 1,1 0-1,0 1 0,1-1 0,0 1 0,0 0 0,1 0 1,0-1-1,0 1 0,1 0 0,2 12 0,-2-18-1,0 0-1,1 0 1,-1 0 0,1 0-1,0 0 1,0 0-1,0 0 1,1 0-1,-1 0 1,1 0-1,-1-1 1,1 1 0,0 0-1,0-1 1,0 0-1,0 1 1,1-1-1,-1 0 1,1 0-1,-1 0 1,1-1 0,0 1-1,-1 0 1,1-1-1,0 0 1,0 0-1,0 0 1,0 0-1,0 0 1,0-1 0,1 1-1,-1-1 1,0 0-1,0 0 1,0 0-1,7-1 1,0 0-241,0-1 0,0 0-1,-1-1 1,1 0 0,-1 0 0,1-1 0,-1-1 0,0 1 0,0-2-1,14-9 1,-9 3-102,0 0 0,0-1 0,-1-1 0,22-29 0,-1-10-520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12915,'1'-8'1365,"2"-14"7,-1 17 301,1 11 1754,8 61-1927,5 135-1,-13-131-1061,1 117 372,8 85-693,-3-234-873,-9-38 743,0-1 0,0 0 0,0 0 0,0 0 0,0 0 0,0 0 0,0 1 0,0-1 0,0 0 0,0 0 0,0 0 0,0 0 0,0 0 0,0 1 0,0-1 0,0 0 0,0 0 0,1 0 0,-1 0 0,0 0 0,0 0 0,0 0 0,0 1 0,0-1 0,0 0 0,0 0 0,0 0 0,1 0 0,-1 0 0,0 0 0,0 0 0,0 0 0,0 0 0,0 0 0,0 0 0,1 0 0,-1 0 0,0 0 0,0 0 0,0 0 0,0 0 0,0 0 0,1 0 0,-1 0 0,0 0 0,0 0 0,0 0 0,0 0 0,0 0 0,1 0 0,-1 0 0,0 0 0,0 0 0,0 0 0,4-21-623,-10-187-960,0 90 1265,5 78 253,-1 7 12,1 1 1,2-1-1,1 0 0,9-42 0,-11 73 50,1 0 0,-1-1 0,1 1 0,-1 0 0,1-1 0,0 1 0,0 0 0,0 0 0,0 0 0,0 0 0,1 0 0,-1 0 1,1 0-1,-1 0 0,1 1 0,0-1 0,-1 0 0,1 1 0,0-1 0,0 1 0,0 0 0,0 0 0,0 0 0,1 0 0,-1 0 0,0 0 0,0 1 0,1-1 0,-1 0 0,0 1 0,1 0 0,-1 0 0,0 0 0,5 0 0,-2 0-15,0 0 0,0-1-1,0 0 1,0 0 0,0 0-1,0-1 1,0 0 0,0 1-1,-1-2 1,1 1 0,-1 0-1,1-1 1,-1 0 0,0 0-1,0 0 1,0-1 0,-1 1-1,1-1 1,-1 0 0,0 0-1,0 0 1,4-7 0,-2 0 210,1 1 1,-2-1-1,1 0 1,-2 0-1,1 0 1,-2-1-1,0 1 1,2-20-1,-4 30-140,1 0 1,-1 0-1,0 0 0,0 0 0,0 0 1,0 1-1,0-1 0,0 0 0,0 0 1,0 0-1,0 0 0,0 0 0,0 0 1,0 1-1,-1-1 0,1 0 0,0 0 1,-1 0-1,1 0 0,0 1 1,-1-1-1,1 0 0,-1 0 0,1 1 1,-1-1-1,0 0 0,-1 0 0,1 1-4,0 1 0,0 0 0,0-1-1,0 1 1,0 0 0,0 0 0,1 0 0,-1-1-1,0 1 1,0 0 0,0 0 0,1 0-1,-1 1 1,1-1 0,-1 0 0,1 0 0,-1 0-1,1 0 1,-1 0 0,1 1 0,0 0 0,-10 32 54,1-1 0,2 2 1,-4 43-1,4 106 374,7-176-429,-1 6 47,1 0-1,0 0 1,1 0 0,1 0-1,0 0 1,1 0 0,0-1-1,10 25 1,-12-37-63,-1 1 0,1-1 0,0 1 1,0-1-1,0 1 0,0-1 0,0 0 0,0 1 0,0-1 1,1 0-1,-1 0 0,0 0 0,1 0 0,-1 0 0,1 0 1,-1 0-1,1 0 0,0-1 0,-1 1 0,4 0 0,-3-1-2,0 0-1,0 0 0,0 0 0,-1-1 0,1 1 1,0-1-1,0 1 0,0-1 0,0 0 0,-1 0 1,1 1-1,0-1 0,-1 0 0,1-1 0,-1 1 1,1 0-1,-1 0 0,1-1 0,1-1 0,6-8 4,0-1 0,-1 0-1,0 0 1,-1 0-1,-1-1 1,0 0 0,8-23-1,-1-9 31,8-49 0,-20 91-45,2-13-5,0 0-1,0 0 1,-2-1 0,-1-30-1,1 46 2,-1 1-1,0 0 1,0 0 0,0 0-1,0-1 1,0 1-1,0 0 1,0 0-1,0 0 1,0 0-1,0-1 1,0 1-1,0 0 1,0 0-1,0 0 1,0 0-1,-1-1 1,1 1-1,0 0 1,0 0-1,0 0 1,0 0 0,0-1-1,0 1 1,0 0-1,0 0 1,-1 0-1,1 0 1,0 0-1,0 0 1,0-1-1,0 1 1,0 0-1,-1 0 1,1 0-1,0 0 1,0 0-1,0 0 1,0 0 0,-1 0-1,1 0 1,0 0-1,0 0 1,-6 7-20,-2 13-14,2 2 25,2 0 0,0 0 0,-1 42 0,5-63 13,0 1 0,0 0 0,0-1 0,0 1 0,0 0 0,1-1 0,-1 1 0,0-1 0,1 1 0,-1 0 1,1-1-1,0 1 0,0-1 0,-1 1 0,1-1 0,0 1 0,0-1 0,0 0 0,2 2 0,-1-2 0,-1 0 0,0-1 0,1 1 0,-1-1 0,0 0 1,1 1-1,-1-1 0,1 0 0,-1 0 0,1 0 0,-1 0 0,0 0 0,1 0 0,-1-1 0,1 1 0,-1 0 0,0-1 0,1 1 0,-1-1 0,0 1 0,1-1 0,-1 0 0,1 0 0,17-11-347,-2 0 0,0-1-1,-1 0 1,0-2 0,-1 0-1,0-1 1,-1 0 0,-1-1-1,-1 0 1,17-34 0,-25 44-46,-1-1 1,0 0 0,-1 0-1,0 0 1,0-1-1,0 1 1,-1 0 0,-1-1-1,0 1 1,0-12 0,-4-10-830,-11-48 1,9 54 1022,2-1 0,-3-28-1,8 38 420,1 18 49,5 25 189,-5-21-402,20 117 920,-17-85-561,2 1 1,1-1-1,3-1 1,19 51-1,-28-86-356,0 1 0,0 0 0,0 0 0,0-1 1,1 1-1,0-1 0,0 0 0,3 4 0,-5-6-32,0 0 0,1 0-1,-1 0 1,1-1 0,-1 1 0,1 0 0,-1-1-1,1 1 1,-1-1 0,1 1 0,0-1-1,-1 0 1,1 1 0,-1-1 0,1 0 0,0 0-1,-1 0 1,1 0 0,0-1 0,-1 1-1,1 0 1,0-1 0,-1 1 0,3-2 0,2-1 17,0-1 1,0 0-1,0 0 1,0-1-1,-1 0 1,0 0-1,0 0 1,0-1-1,0 1 1,-1-1-1,0 0 1,3-8-1,6-10 177,19-50 0,-13 16 18,-2-1 1,-3-1 0,-3 0-1,-2-1 1,1-63-1,-11 98-61,-3 35-79,-6 41-10,10-46-85,-20 160 449,18-138-363,2-1 0,0 1-1,2 0 1,6 34-1,-6-52-103,1 0 0,-1 0 0,1-1 0,0 1 0,1-1 0,-1 0 0,2 0 0,-1 0 0,7 7 0,-8-10-124,0-1-1,0 0 1,0 0-1,0 0 1,1-1-1,-1 1 1,1-1-1,0 0 0,0 0 1,0 0-1,0 0 1,0-1-1,0 1 1,0-1-1,0 0 1,1 0-1,8 0 1,-13-1 98,-1-1-1,1 1 1,0 0 0,0 0 0,0 0 0,0 0 0,-1 0 0,1-1 0,0 1 0,0 0 0,0 0 0,0 0 0,0 0 0,0-1 0,0 1 0,-1 0 0,1 0 0,0-1 0,0 1 0,0 0 0,0 0 0,0 0 0,0-1 0,0 1 0,0 0 0,0 0 0,0-1 0,0 1 0,0 0 0,0 0 0,0 0 0,1-1 0,-1 1 0,0 0 0,0 0 0,0 0 0,0-1 0,0 1 0,0 0 0,0 0 0,1 0 0,-1 0 0,0-1 0,0 1 0,0 0 0,0 0 0,1 0 0,-1 0 0,0 0 0,0 0 0,0 0 0,1-1 0,-1 1 0,0 0 0,0 0 0,1 0 0,-1 0 0,0 0 0,0 0 0,1 0 0,-18-12-679,-15-6 324,-75-47 1275,87 52 98,2 0 1,0-2-1,-22-23 1,39 37-854,-1 0 0,1 0 0,0-1 1,0 1-1,0-1 0,0 1 0,0-1 1,0 1-1,0-1 0,1 1 0,-1-1 1,0 0-1,1 1 0,0-1 0,-1-2 1,1 3-75,1 1 1,-1-1-1,0 0 1,1 0-1,-1 1 1,1-1-1,-1 0 0,1 1 1,-1-1-1,1 1 1,-1-1-1,1 0 1,0 1-1,-1-1 1,1 1-1,0 0 1,0-1-1,-1 1 1,1-1-1,0 1 1,0 0-1,-1 0 1,1-1-1,0 1 1,0 0-1,0 0 1,0 0-1,-1 0 1,1 0-1,0 0 0,2 1 1,51-4 390,-25 3-319,0-2 1,1-1 0,-1-1 0,31-9-1,-14-5-124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18420,'1'-1'179,"-1"1"0,0-1 0,0 0 0,1 1 0,-1-1 0,0 1 0,1-1 0,-1 0 0,0 1-1,1-1 1,-1 1 0,1-1 0,-1 1 0,1 0 0,-1-1 0,1 1 0,-1-1 0,1 1 0,0 0 0,-1-1 0,1 1 0,0 0 0,-1 0 0,1 0 0,0-1 0,-1 1 0,1 0 0,0 0 0,-1 0-1,1 0 1,1 0 0,28-4 1165,-28 4-1011,258-16 3035,-74 7-3646,-177 8 185,-7 0 52,1 0 0,-1 1 1,1 0-1,0-1 0,-1 1 0,1 0 0,-1 0 1,1 1-1,0-1 0,-1 0 0,1 1 0,-1 0 1,6 1-1,-9-1 31,1 0 0,0 0 0,0-1 0,0 1 1,0 0-1,-1 0 0,1 0 0,0-1 0,-1 1 1,1 0-1,0 0 0,-1-1 0,1 1 0,-1 0 1,1-1-1,-1 1 0,0-1 0,1 1 0,-1-1 1,1 1-1,-1-1 0,0 1 0,-1 0 0,-1 1-10,-325 341 1063,318-330-2021,25-28-643,9-10 1035,5-2-68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70 181 18508,'10'16'5672,"10"17"-3802,134 200-2024,-170-256-3302,-30-38 2159,15 20 406</inkml:trace>
  <inkml:trace contextRef="#ctx0" brushRef="#br0" timeOffset="1">0 131 13099,'3'-3'2040,"7"3"-1040,6 3-215,8 2 1735,12 0-1056,5-1-175,8-4-225,3-1-152,-1-8-264,1-4-232,-5-6-656,-7-1-384,-12-4-384,-8 0 792,-17 4-256,-6 5-144</inkml:trace>
  <inkml:trace contextRef="#ctx0" brushRef="#br0" timeOffset="2">146 212 17108,'20'3'1912,"9"-4"-880,4-6-336,6-3 953,-1-3-289,5-2-288,-1 1-240,-6 1-751,-6 2-522,-7 5 1298,-9 2-889,-10 4-72,-4 4-32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16259,'20'17'1977,"0"-6"-1297,7-8-304,3-3 1072,5-8-783,-1-5-353,3-7-864,1-3-329,-5-7 657,-3 0-200,-5-3-184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15483,'7'43'1886,"-6"-32"-1473,0-1-1,0 1 0,1-1 0,1 0 0,0 0 1,0 0-1,1 0 0,0 0 0,12 18 0,-15-27-344,0 0-1,0 0 1,0 0-1,0 1 0,0-1 1,1-1-1,-1 1 1,0 0-1,1 0 0,-1 0 1,1-1-1,-1 1 1,1-1-1,-1 1 1,1-1-1,-1 1 0,1-1 1,0 0-1,-1 0 1,1 0-1,-1 0 0,1 0 1,0 0-1,-1 0 1,1-1-1,-1 1 1,1 0-1,0-1 0,-1 0 1,0 1-1,1-1 1,-1 0-1,1 1 1,1-3-1,6-3 231,-1 0 0,0-1 0,0 0 0,8-9 0,-10 9-120,30-35 627,10-11-184,-42 48-619,1 1 1,0 0 0,0 0 0,0 0 0,0 1-1,1-1 1,-1 1 0,8-2 0,-11 4-32,0 1 1,0-1 0,1 1 0,-1 0-1,0 0 1,0 0 0,1 0 0,-1 0-1,0 0 1,0 1 0,1-1 0,-1 1-1,0-1 1,0 1 0,0 0-1,0 0 1,0 0 0,0 0 0,0 0-1,0 0 1,0 1 0,-1-1 0,1 1-1,0-1 1,-1 1 0,1 0-1,-1-1 1,0 1 0,2 3 0,5 7-103,0 1 1,-2 0 0,9 22-1,0-3 143,-14-30 7,0 0 0,0 0 0,0 0 0,0 0 0,1 0 0,-1 0 0,1 0 1,-1-1-1,1 1 0,0 0 0,-1-1 0,1 0 0,0 1 0,0-1 0,4 2 0,-5-3-2,1 0 0,-1 0 0,0 0-1,1 0 1,-1 0 0,0-1 0,1 1 0,-1 0 0,0-1 0,1 1 0,-1-1 0,0 1-1,0-1 1,0 1 0,0-1 0,1 0 0,-1 0 0,0 0 0,0 0 0,0 1-1,0-1 1,-1 0 0,1-1 0,0 1 0,0 0 0,-1 0 0,2-2 0,17-29-232,-14 22-79,1 0 0,0 1 0,15-18 0,-12 21-84</inkml:trace>
  <inkml:trace contextRef="#ctx0" brushRef="#br0" timeOffset="1">321 4 19428,'-1'-4'1865,"4"5"-1457,2 8-424,4 1 848,1 3-536,2-3-184,2-6-264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18724,'70'177'5192,"-52"-126"-4922,2 0 0,29 53 1,-48-103-269,19 28 60,-19-28-55,-1-1-1,1 1 1,-1 0 0,1-1-1,0 1 1,0 0 0,-1-1-1,1 1 1,0-1-1,0 1 1,-1-1 0,1 0-1,0 1 1,0-1-1,0 0 1,0 0 0,0 1-1,-1-1 1,1 0 0,0 0-1,0 0 1,0 0-1,0 0 1,0 0 0,0 0-1,0 0 1,0-1-1,-1 1 1,1 0 0,0-1-1,0 1 1,0 0 0,0-1-1,-1 1 1,1-1-1,1 0 1,1-3 43,1 1-1,-1-1 1,0 0 0,0 0-1,-1-1 1,1 1 0,-1 0-1,3-8 1,12-43 331,-15 47-321,42-229 1165,-27 127-2576,-14 102 975,-1 16 16,-1-4 262,2 13-397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4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1 529 14235,'10'-6'37,"0"-1"0,0 0-1,-1 0 1,0-1 0,0 0 0,-1 0-1,0-1 1,-1 0 0,1-1 0,8-15 0,-5 5-187,-1 0 1,0 0-1,-2-1 1,10-35-1,-16 50 338,-1 1-1,0 0 0,0-1 1,0 1-1,-1-11 1,-3 9 864,-2 10-9,-3 14 586,2 3-598,1 0 1,-3 28-1,7-38-899,0-1-1,0 0 1,1 1 0,1-1 0,0 1-1,0-1 1,4 13 0,-5-21-121,0 0 1,0-1-1,0 1 1,0 0-1,0-1 1,1 1-1,-1 0 0,0-1 1,0 1-1,1-1 1,-1 1-1,0 0 1,1-1-1,-1 1 1,1-1-1,-1 1 0,1-1 1,-1 1-1,1-1 1,-1 0-1,1 1 1,-1-1-1,1 0 1,-1 1-1,1-1 0,0 0 1,-1 1-1,1-1 1,0 0-1,-1 0 1,1 0-1,0 0 1,-1 0-1,1 0 0,0 0 1,-1 0-1,1 0 1,0 0-1,-1 0 1,1 0-1,0 0 1,-1-1-1,1 1 0,-1 0 1,1 0-1,0-1 1,-1 1-1,1 0 1,-1-1-1,1 1 1,0-1-1,4-3 74,-1 0 1,0 0-1,1-1 1,4-7-1,-9 12-84,16-21 182,-2 1-77,1 0 0,1 1 0,1 1 1,1 0-1,36-27 0,-52 43-124,0 1 0,1-1 0,-1 1 0,1-1 0,-1 1 0,1 0 0,0 0 0,-1 0 0,1 0 0,0 1 0,0-1 0,0 1 0,-1-1 0,1 1 0,0 0 0,0 0 0,0 0 0,0 1 0,0-1 0,0 1 0,-1 0 0,1 0 0,0-1 0,-1 2 0,1-1 0,0 0 0,-1 1 0,1-1 0,-1 1 0,0-1 0,1 1 0,-1 0 0,0 0 0,0 0 0,0 1 0,-1-1 0,1 0 0,1 3 0,2 5-4,0 0 0,-1 0 0,0 1 0,-1-1 0,0 1-1,2 18 1,0-1 155,-5-27-115,0 0-1,0 0 1,1 0 0,-1 0-1,0 1 1,1-1 0,-1 0 0,1 0-1,-1 0 1,1 0 0,-1 0 0,1 0-1,0 0 1,-1 0 0,1 0-1,0 0 1,1 0 0,-2-1-5,1 1-1,-1-1 1,1-1 0,-1 1 0,1 0 0,-1 0-1,1 0 1,-1 0 0,1 0 0,-1 0 0,0 0-1,1-1 1,-1 1 0,1 0 0,-1 0 0,1-1-1,-1 1 1,0 0 0,1 0 0,-1-1 0,0 1-1,1-1 1,-1 1 0,0 0 0,1-1-1,-1 1 1,0-1 0,5-7 115,-1 0 0,0 0-1,4-11 1,-6 13-103,6-14 85,26-59 56,-30 71-215,1 0-1,-1 0 1,1 1-1,0 0 1,1 0-1,0 1 1,9-9-1,-15 15 35,1-1 0,-1 0 0,1 1 0,0-1-1,0 1 1,-1-1 0,1 1 0,0-1-1,0 1 1,0 0 0,0-1 0,0 1 0,-1 0-1,1 0 1,0 0 0,0 0 0,0 0 0,0-1-1,0 2 1,0-1 0,0 0 0,0 0 0,-1 0-1,1 0 1,0 0 0,0 1 0,1 0-1,0 0-10,-1 0 0,1 1 0,-1-1 0,1 1-1,-1-1 1,0 1 0,0-1 0,0 1-1,0 0 1,0 0 0,0-1 0,1 3 0,1 7-80,1 1 0,-1-1 0,1 15 0,-4-25 100,3 31-76,4 17 211,-7-49-123,0 0-1,0 1 1,0-1 0,0 0 0,0 0-1,-1 0 1,1 0 0,0 0-1,0 1 1,0-1 0,0 0 0,1 0-1,-1 0 1,0 0 0,0 0 0,0 0-1,0 1 1,0-1 0,0 0 0,0 0-1,0 0 1,0 0 0,0 0 0,0 0-1,0 1 1,0-1 0,0 0 0,1 0-1,-1 0 1,0 0 0,0 0 0,0 0-1,0 0 1,0 0 0,0 0 0,1 0-1,-1 0 1,0 0 0,0 1-1,0-1 1,0 0 0,0 0 0,0 0-1,1 0 1,-1 0 0,0 0 0,0 0-1,0 0 1,0 0 0,0 0 0,1-1-1,-1 1 1,0 0 0,0 0 0,0 0-1,0 0 1,0 0 0,0 0 0,1 0-1,-1 0 1,0 0 0,0 0 0,0 0-1,0-1 1,7-13 207,4-20 22,-7 15-131,0 0-218,0 1 0,1 0 1,1 0-1,1 1 0,0 0 1,13-20-1,-20 36 79,0 1 0,1-1 0,-1 0 0,1 0 0,-1 1 0,1-1 1,-1 0-1,1 1 0,0-1 0,-1 1 0,1-1 0,0 0 0,-1 1 0,1 0 0,0-1 0,0 1 0,-1-1 0,1 1 0,0 0 0,0 0 0,0-1 0,0 1 0,-1 0 0,3 0 0,-2 0-6,0 1-1,-1-1 1,1 1-1,0-1 1,0 1-1,0-1 1,-1 1-1,1 0 1,0-1-1,-1 1 1,1 0-1,-1 0 0,1-1 1,-1 1-1,1 0 1,-1 0-1,1 0 1,-1 1-1,3 5-214,-1 0-1,0 0 0,-1 0 1,2 10-1,-2 13-548,-1-23 479,0 0 0,0 1 0,1-1 0,0 0 0,0 0 0,1 0 0,2 7 0,-4-14 296,0 1 0,0-1-1,0 0 1,0 0 0,1 0-1,-1 0 1,0 0-1,0 1 1,0-1 0,0 0-1,0 0 1,0 0 0,0 0-1,0 0 1,0 0-1,0 0 1,0 0 0,1 1-1,-1-1 1,0 0-1,0 0 1,0 0 0,0 0-1,0 0 1,0 0 0,1 0-1,-1 0 1,0 0-1,0 0 1,0 0 0,0 0-1,0 0 1,1 0 0,-1 0-1,0 0 1,0 0-1,0 0 1,0 0 0,0 0-1,0 0 1,1 0-1,-1 0 1,0 0 0,5-7-773,4-14-56,-9 20 805,22-81-1153,-17 57 1560,1 0 1,16-38-1,-21 62-269,-1 0 1,1-1-1,-1 1 0,1 0 1,-1 0-1,1 0 0,0 0 0,-1 0 1,1 0-1,0 1 0,0-1 1,0 0-1,0 0 0,1-1 0,-1 2-43,-1 0-1,0 0 0,1 0 1,-1 0-1,0 0 0,1 0 1,-1 0-1,0 0 0,1 1 1,-1-1-1,0 0 0,1 0 1,-1 0-1,0 0 0,1 0 0,-1 1 1,0-1-1,0 0 0,1 0 1,-1 1-1,0-1 0,0 0 1,1 0-1,-1 1 0,0-1 1,0 0-1,0 0 0,1 1 1,-1-1-1,0 1 0,9 33 1405,-8-32-1438,2 21 841,0 36 0,1 9 350,-3-66-1152,-1-1-1,0 0 0,0 0 0,0 0 1,0 1-1,1-1 0,-1 0 0,0 0 1,1 0-1,-1 0 0,1 0 0,0 0 1,-1 0-1,2 2 0,-1-3-28,-1 0 0,0 0-1,1 0 1,-1 0-1,0 0 1,1 0 0,-1 0-1,0 0 1,1 0-1,-1 0 1,0 0 0,1 0-1,-1 0 1,0 0 0,1 0-1,-1 0 1,0 0-1,1-1 1,-1 1 0,0 0-1,0 0 1,1 0 0,-1 0-1,0-1 1,1 1-1,-1 0 1,0 0 0,0-1-1,0 1 1,1 0-1,-1-1 1,21-35 588,-15 24-539,11-19 71,-9 16-182,0 0-1,1 0 1,0 1 0,1 1 0,1 0-1,14-15 1,-24 27 32,-1 0 0,1 1 0,0-1-1,-1 1 1,1-1 0,0 1 0,-1-1 0,1 1 0,0 0 0,0-1 0,-1 1-1,1 0 1,0 0 0,0-1 0,0 1 0,0 0 0,-1 0 0,1 0 0,0 0 0,0 0-1,0 0 1,0 0 0,-1 0 0,1 0 0,1 1 0,-1 0-2,0 0 0,0-1 0,0 1 0,0 0 0,0 0 1,0 0-1,-1 0 0,1 0 0,0 0 0,-1 0 0,1 0 1,0 1-1,-1-1 0,0 0 0,1 1 0,1 7-23,0 0-1,-1-1 1,1 15 0,-2-20 47,0-2 8,0 0 0,0-1 0,0 1-1,-1 0 1,2 0 0,-1-1 0,0 1 0,0 0 0,0-1 0,0 1-1,0 0 1,1-1 0,-1 1 0,0 0 0,0-1 0,1 1-1,-1 0 1,1-1 0,-1 1 0,0-1 0,2 2 0,-2-2 3,1 0 0,-1 0 0,1-1 0,-1 1 0,1 0 0,-1 0 0,1 0 0,-1-1 0,1 1 0,-1 0 0,1 0 0,-1-1 0,1 1 0,-1 0 0,0-1 0,1 1 1,-1-1-1,0 1 0,1 0 0,-1-1 0,0 0 0,17-30 611,-16 29-597,28-55 863,-27 53-863,1 0-1,-1 0 0,1 0 0,0 1 0,0-1 1,1 1-1,-1 0 0,0 0 0,1 0 0,0 1 1,6-4-1,-9 5-42,-1 1 0,1 0 1,0 0-1,0-1 1,0 1-1,-1 0 0,1 0 1,0 0-1,0 0 1,0 0-1,-1 0 0,1 0 1,0 0-1,0 0 0,0 1 1,-1-1-1,1 0 1,0 0-1,0 1 0,-1-1 1,1 0-1,0 1 1,-1-1-1,1 1 0,0-1 1,-1 1-1,1-1 0,-1 1 1,1 0-1,-1-1 1,2 2-1,11 26 515,-6-13-671,1-3 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 18140,'2'12'606,"1"-1"0,-2 1 0,1-1 1,-2 1-1,0 0 0,0-1 0,-1 1 0,-2 15 1,1-12-411,-47 314 292,40-278-452,1-21 72,8-30-105,0 0 0,0 0 0,-1-1 0,1 1 0,0 0 0,0 0-1,0 0 1,0 0 0,0 0 0,0 0 0,0 0 0,0 0 0,0 0 0,0 0 0,0 0 0,0 0 0,0 0 0,0 0 0,0 0 0,0 0 0,0 0 0,-1 0-1,1 0 1,0 0 0,0 0 0,0 0 0,0 0 0,0 0 0,0 0 0,0 1 0,0-1 0,0 0 0,0 0 0,0 0 0,0 0 0,0 0 0,0 0 0,0 0 0,0 0-1,0 0 1,0 0 0,0 0 0,2-17 138,24-89 408,4 2 0,49-114 0,-75 206-511,1 0 0,1 1 1,0 0-1,0 0 1,14-17-1,-17 25-35,0 1-1,0-1 1,0 0 0,0 1 0,0-1-1,0 1 1,1 0 0,-1 0 0,1 0-1,-1 1 1,1-1 0,0 1 0,0 0-1,-1 0 1,1 0 0,0 1 0,0-1-1,0 1 1,0 0 0,0 0 0,7 1-1,-5 0-14,0 1-1,0 0 1,0 0-1,0 0 1,0 0 0,-1 1-1,1 0 1,-1 0-1,1 1 1,-1-1-1,0 1 1,8 9-1,-11-12 11,-1 1-1,1 0 0,-1 0 0,1 0 0,-1 0 1,0 0-1,0 0 0,0 0 0,0 0 1,0 0-1,0 0 0,0 1 0,-1-1 1,1 0-1,-1 1 0,0-1 0,0 0 1,1 1-1,-2-1 0,1 1 0,0-1 1,0 0-1,-1 1 0,1-1 0,-1 0 1,0 0-1,0 1 0,0-1 0,0 0 1,0 0-1,0 0 0,0 0 0,-1 0 1,1 0-1,-1 0 0,-2 1 0,-3 4 53,-1-1-1,0 0 0,0 0 1,-1-1-1,0 0 0,0 0 1,0-1-1,-17 5 0,2-2-229,-1 0 0,-31 3 0,39-11-619,13-1 379,11-4 59,12-1-130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4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17388,'-3'0'324,"1"1"0,-1-1 0,0 1 0,0 0 0,1-1 0,-1 1 0,1 1 0,-1-1 0,1 0 0,-1 1 0,1-1 0,-4 4 0,-27 27 1764,26-24-1541,-3 1-419,1 1 1,0 0 0,0 0 0,1 1-1,1 0 1,-10 20 0,17-31-138,0 0 0,0 1 1,0-1-1,0 0 0,0 1 0,0-1 1,0 0-1,0 1 0,0-1 0,0 0 1,0 1-1,0-1 0,0 0 0,0 0 0,0 1 1,0-1-1,1 0 0,-1 1 0,0-1 1,0 0-1,0 0 0,1 1 0,-1-1 0,0 0 1,0 0-1,1 0 0,-1 1 0,0-1 1,0 0-1,1 0 0,-1 0 0,0 0 0,1 0 1,-1 1-1,0-1 0,0 0 0,1 0 1,-1 0-1,0 0 0,1 0 0,-1 0 0,0 0 1,1 0-1,-1 0 0,0 0 0,1 0 1,-1 0-1,0 0 0,1-1 0,-1 1 1,22-3-254,-20 3 208,18-4-320,1 1-1,0 1 0,-1 1 1,39 4-1,-51-3 311,1 1 0,-1 1 1,-1-1-1,1 1 0,0 1 0,0 0 0,-1 0 1,1 0-1,-1 1 0,0 0 0,0 0 0,-1 1 1,1-1-1,-1 2 0,8 7 0,-13-11 86,1-1 1,-1 1-1,0-1 0,1 1 0,-1 0 0,0 0 0,0 0 1,-1-1-1,1 1 0,0 0 0,-1 0 0,1 0 0,-1 0 0,1 0 1,-1 1-1,0-1 0,0 0 0,0 0 0,0 0 0,-1 4 1,0-4 39,0 1 0,0-1 0,-1 1 0,1-1 0,-1 1 0,1-1 0,-1 0 0,0 0 1,0 0-1,0 0 0,0 0 0,0 0 0,-4 2 0,-1 0-23,1 0 0,-1 0 0,0-1 0,-1 0 0,1 0 0,0-1 0,-1 0 0,0-1 1,1 1-1,-10-1 0,14-1-95,0 0 1,0 0 0,0 0 0,0 0 0,1-1-1,-1 1 1,0-1 0,0 0 0,1 0 0,-1 0-1,1 0 1,-1-1 0,1 1 0,-1-1 0,1 1-1,0-1 1,-1 0 0,1 0 0,0 0 0,0 0-1,1 0 1,-3-4 0,-4-10-410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4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98 221 17804,'7'-6'383,"0"0"0,-1-1 0,0 0 0,0 0 0,0 0 0,-1-1 0,0 0 0,0 0 0,4-11 0,-6 12-167,-1 0 0,1 1-1,-1-1 1,0 0-1,-1-1 1,0 1 0,0 0-1,-1 0 1,1-1-1,-2 1 1,1 0 0,-2-9-1,1 14-169,1 0 0,0 0 0,-1 0 0,1 1 0,-1-1 0,0 0 0,0 1 0,0-1 0,1 1 0,-1-1 0,-1 1 0,1-1 0,0 1 0,0 0 0,0-1 0,-1 1 0,1 0 0,-1 0 0,1 0 0,-1 0 0,1 0 0,-1 0 0,0 0 0,1 1 0,-1-1 0,0 1 0,0-1 0,1 1 0,-1 0 0,0-1 0,0 1 0,0 0 0,1 0 0,-1 0 0,0 1 0,0-1 0,0 0 0,1 1 0,-1-1 0,0 1 0,0-1 0,1 1-1,-1 0 1,1 0 0,-1 0 0,0 0 0,1 0 0,0 0 0,-3 2 0,-4 5 12,0-1 0,0 1 0,1 1 0,0 0-1,0-1 1,1 2 0,0-1 0,1 1 0,0 0-1,-4 13 1,4-9-76,0 0 0,1 1 0,1 0 0,0 0 0,1 0 0,0 29 0,2-39-6,0 0 0,1 0 0,-1 0 0,1-1 1,0 1-1,1 0 0,-1 0 0,1-1 0,0 1 0,0-1 0,0 0 1,1 0-1,3 5 0,-4-7-17,0 0-1,0 0 1,0-1 0,0 1 0,0-1 0,0 1 0,1-1-1,-1 0 1,1 0 0,-1 0 0,1 0 0,-1 0 0,1 0-1,-1-1 1,1 0 0,0 1 0,-1-1 0,1 0 0,0 0-1,-1 0 1,1-1 0,0 1 0,-1-1 0,1 1 0,0-1-1,2-1 1,9-4 61,-1 0-1,0-1 0,-1 0 1,0-1-1,0-1 0,-1 0 1,11-10-1,14-16-168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4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40 406 15251,'-1'0'99,"1"-1"-1,-1 0 1,0 1-1,1-1 1,-1 1 0,0-1-1,1 1 1,-1-1-1,0 1 1,0 0-1,0-1 1,1 1-1,-1 0 1,0 0-1,0 0 1,0-1 0,0 1-1,0 0 1,1 0-1,-1 0 1,0 0-1,0 1 1,0-1-1,0 0 1,0 0 0,1 0-1,-1 1 1,0-1-1,0 0 1,0 1-1,-1 1 86,1 0-1,0 0 1,0 0-1,0 0 1,0 0-1,0 1 0,1-1 1,-1 0-1,1 0 1,-1 1-1,1-1 1,0 3-1,-3 36 460,2 0 1,6 66-1,22 82-186,-27-187-454,4 23-45,1-1 0,1 0 0,0 0 0,11 23 1,-16-46-13,-1 0 0,0 0 0,1 0 0,-1 0 0,1 0 0,-1-1 0,1 1 0,-1 0 0,1 0 1,0 0-1,-1-1 0,1 1 0,0 0 0,1 0 0,-1-1 21,-1 0 0,0 0 0,0 0-1,1 0 1,-1 0 0,0-1 0,0 1 0,1 0 0,-1 0 0,0 0 0,0-1-1,0 1 1,1 0 0,-1 0 0,0-1 0,0 1 0,0 0 0,0 0 0,0-1-1,0 1 1,1 0 0,-1-1 0,0 1 0,0 0 0,0 0 0,0-1 0,0 1-1,0 0 1,0-1 0,0 1 0,-2-36-984,-21-50 738,-3-16 1579,26 100-1275,0-1 0,0 1-1,0-1 1,0 1 0,0-1-1,0 1 1,1-1-1,-1 1 1,1-1 0,-1 1-1,1-1 1,0 1-1,0-1 1,0 1 0,3-3-1,1-2-187,0 0-1,1 0 0,8-7 1,11-14-305,-8 5 222,-2-1-1,0-1 1,20-49-1,-29 59 302,-1 0 0,-1 0 0,0 0 0,-1-1 0,0 0 0,-1 1-1,-1-1 1,-1-25 0,0 40-29,-1-1 0,1 0 0,0 0 0,0 0-1,-1 1 1,1-1 0,-1 0 0,1 1 0,-1-1 0,0 0 0,0 1-1,0-1 1,1 1 0,-1-1 0,-1 1 0,1 0 0,0-1-1,0 1 1,-2-1 0,2 1-14,1 1 0,-1 0 0,1 0 0,-1 0 0,1-1 0,-1 1 0,0 0 0,1 0 0,-1 0 0,1 0 0,-1 0 0,0 0 0,1 0 0,-1 0 0,1 0 0,-1 1 0,1-1 1,-1 0-1,1 0 0,-1 0 0,1 1 0,-2-1 0,1 1-4,0 0 0,-1 1 0,1-1 0,0 0 0,-1 1 0,1-1 0,0 0 0,0 1 0,0-1 0,-1 3 0,-3 8 29,0 1 0,0-1 0,2 1 0,-1-1 0,-2 20 0,-3 70 205,8-82-177,0-12-42,-5 153 571,7-140-452,0 0 0,1-1 0,1 1 0,2-1 0,9 32 0,-13-49-113,0 0 1,1 0-1,-1 0 1,1 0-1,-1 0 1,1 0-1,0 0 1,0-1-1,0 1 1,1-1 0,-1 1-1,1-1 1,-1 0-1,1 0 1,0 0-1,5 3 1,-5-4-17,0 0 1,-1-1-1,1 1 0,0-1 1,-1 0-1,1 0 0,0 0 1,-1 0-1,1 0 0,0 0 1,-1-1-1,1 1 0,0-1 1,-1 0-1,1 0 1,-1 0-1,1 0 0,-1 0 1,1-1-1,-1 1 0,3-3 1,3-2-27,0-1 0,-1 1 0,0-2 1,0 1-1,0-1 0,-1 0 0,0 0 1,-1-1-1,0 0 0,0 0 0,-1 0 1,0 0-1,5-17 0,-6 12-17,0 1-1,0-1 0,-2 0 1,1 0-1,-2 0 1,0 0-1,-1 0 1,0 0-1,-5-20 1,5 28 20,-1 1 1,0 0-1,0-1 0,-1 1 1,-4-7-1,6 11 11,0 0-1,1 0 1,-1 0-1,0 0 0,0 0 1,0 0-1,0 0 0,0 0 1,-1 0-1,1 0 1,0 1-1,-2-2 0,3 2 1,-1 0-1,0 0 1,1 0 0,-1 0-1,1 0 1,-1 0-1,0 0 1,1 0 0,-1 0-1,0 0 1,1 1-1,-1-1 1,1 0-1,-1 0 1,1 0 0,-1 1-1,0-1 1,1 0-1,-1 1 1,1-1-1,-1 0 1,1 1 0,-1-1-1,1 1 1,0-1-1,-1 1 1,0 0 0,0 2 0,-1 0 1,1 0 0,0 1 0,-1-1 0,2 0 0,-1 1 0,0-1-1,1 0 1,-1 1 0,1-1 0,0 1 0,0-1 0,1 7-1,0-6 0,-1 1-1,1-1 0,0 0 1,0 0-1,0 0 0,0 0 0,1 0 1,-1-1-1,1 1 0,0 0 1,3 3-1,-3-5 0,-1-1 0,0 0 0,1 0 0,-1 0 0,1 0 0,-1-1 0,1 1 0,-1 0 0,1 0 0,-1-1 0,1 1 0,0-1 0,-1 0 0,1 1 0,0-1 0,0 0 0,-1 0 0,1 0 0,0 0 0,0 0 0,-1-1 0,1 1 0,0 0 0,-1-1 0,1 1 0,0-1 0,-1 0 0,3-1 0,2-1 0,-1 0 0,1-1 0,-1 1 1,0-1-1,0 0 0,7-8 0,6-9 10,0-1 1,-2 0-1,26-47 0,-34 55-21,-1-1 1,-1 0-1,0 0 1,-1-1 0,0 1-1,-2-1 1,0 0-1,1-18 1,-6 16-76,2 18 83,0 0 0,0 0 0,0 0 0,-1 0 0,1-1 0,0 1 0,0 0 0,0 0 0,0 0 0,0 0 0,-1 0 0,1 0 0,0 0 0,0 0 0,0-1 0,0 1 0,-1 0 0,1 0 0,0 0 0,0 0 0,0 0 0,0 0 0,-1 0 0,1 0 0,0 0 0,0 0 0,0 0 0,0 0 0,-1 0 0,1 0 0,0 0 0,0 1 0,0-1 0,0 0 0,-1 0 0,1 0 0,0 0 0,0 0 0,0 0 0,0 0 0,0 0 0,-1 1 0,1-1-1,-2 2-15,0 1-1,0-1 0,0 1 0,0 0 0,0 0 0,1-1 0,-3 7 0,-1 4 1,0 1-1,1-1 0,0 1 1,1 0-1,1 0 0,0 1 1,1-1-1,0 0 0,1 1 1,1-1-1,0 0 0,4 17 0,-5-30 22,1 1 0,-1-1 0,0 1 0,1-1 0,-1 1 0,1-1 0,0 1-1,-1-1 1,1 0 0,0 1 0,0-1 0,0 0 0,0 0 0,0 0 0,0 1-1,0-1 1,0 0 0,0 0 0,1-1 0,-1 1 0,0 0 0,3 1-1,-3-2 2,1 0-1,-1 0 0,1 0 0,-1-1 0,1 1 0,-1 0 1,1-1-1,-1 1 0,0-1 0,1 1 0,-1-1 0,0 0 0,1 1 1,-1-1-1,0 0 0,0 0 0,0 0 0,2-2 0,4-5 15,0 0-1,0 0 0,-1-1 1,10-18-1,-1-3 94,-2-1 0,-1 0-1,-2-1 1,12-58 0,-15 42 65,-1-1 1,-1-77-1,-5 125-172,0-7 18,0 1 1,0-1 0,-1 0-1,0 1 1,0-1 0,-3-7-1,4 15-21,0 0 0,0-1 1,-1 1-1,1 0 0,0 0 0,0 0 0,0-1 0,0 1 0,0 0 0,0 0 0,0 0 0,-1 0 0,1-1 0,0 1 0,0 0 0,0 0 0,0 0 0,-1 0 0,1 0 0,0 0 0,0-1 0,0 1 0,-1 0 0,1 0 0,0 0 0,0 0 0,0 0 0,-1 0 0,1 0 1,0 0-1,0 0 0,0 0 0,-1 0 0,1 0 0,0 0 0,0 0 0,0 0 0,-1 0 0,1 0 0,0 0 0,0 0 0,0 1 0,-1-1 0,1 0 0,0 0 0,0 0 0,0 0 0,0 0 0,-1 0 0,1 1 0,0-1 0,0 0 0,0 0 0,-8 14-12,3 9-5,1-1 1,0 1 0,0 44-1,9 74 37,-5-135-21,2 14 0,0 0 1,5 20-1,-6-36-13,0 0-1,0 0 0,0 0 1,0-1-1,1 1 0,-1 0 1,1-1-1,0 1 0,0-1 1,1 0-1,-1 1 1,1-1-1,-1 0 0,1-1 1,0 1-1,0 0 0,4 2 1,-4-4-13,-1 0 0,1-1 1,-1 1-1,1 0 0,-1-1 0,1 0 1,-1 0-1,1 0 0,0 0 1,-1 0-1,1 0 0,-1 0 0,1-1 1,-1 1-1,1-1 0,-1 0 1,1 0-1,-1 0 0,0 0 1,1 0-1,-1-1 0,0 1 0,0-1 1,0 1-1,0-1 0,0 0 1,0 1-1,2-4 0,3-3-68,0-1-1,-1 1 1,0-1 0,0 0-1,6-16 1,-3 6 50,-1-1 0,5-23 0,-11 36 108,0-1 0,-1 1-1,0-1 1,0 0 0,-1 1 0,0-1 0,0 0 0,-1 1-1,-1-12 1,2 19-46,0 0-1,0-1 0,0 1 1,-1-1-1,1 1 1,0-1-1,0 1 1,0-1-1,0 1 0,0 0 1,0-1-1,-1 1 1,1-1-1,0 1 1,0 0-1,-1-1 0,1 1 1,0-1-1,-1 1 1,1 0-1,0-1 1,-1 1-1,1 0 0,0 0 1,-1-1-1,1 1 1,-1 0-1,1 0 1,0 0-1,-1 0 0,1-1 1,-2 1-1,2 1 11,-1-1 0,0 1 0,0-1 0,0 1 0,1-1 0,-1 1 0,0 0 0,0-1 0,1 1 0,-1 0 0,1 0 0,-1 0 0,1-1 0,-1 2 0,-14 34 330,8-11-291,2-1 0,1 1 0,1 0 0,1 0 0,2 0 0,0 1-1,6 39 1,-6-62-71,1-1 0,-1 0 0,1 0 0,0 0 0,-1 1 0,1-1 0,0 0 0,1 0 0,0 2 0,-2-4 4,0 0 0,0 0-1,1 0 1,-1 0 0,0 1-1,0-1 1,0 0 0,0 0 0,0 0-1,0 0 1,0 0 0,0 0 0,1 0-1,-1 0 1,0 0 0,0 0-1,0 0 1,0 1 0,0-1 0,1 0-1,-1 0 1,0 0 0,0 0-1,0 0 1,0 0 0,0 0 0,1 0-1,-1 0 1,0 0 0,0 0 0,0-1-1,0 1 1,0 0 0,0 0-1,1 0 1,-1 0 0,0 0 0,0 0-1,0 0 1,0 0 0,0 0-1,0 0 1,1-1 0,2-12-37,-3 3 40,0 0-1,-1 0 0,0 0 1,-1 0-1,0 1 1,-1-1-1,0 1 1,0-1-1,-5-9 0,-3-2 240,0 0 0,-24-32-1,31 48-155,-28-36 608,29 38-566,0 0-1,0 0 1,0 0-1,0 0 1,-1 1-1,1-1 1,-1 1-1,0 0 1,-5-2-1,9 4-112,0 0 0,0 0-1,0 0 1,0 0-1,0 0 1,0 0-1,0 0 1,0 0-1,0 0 1,0 0-1,0 0 1,0 0-1,0 0 1,0 0-1,0 1 1,-1-1 0,1 0-1,0 0 1,0 0-1,0 0 1,0 0-1,0 0 1,0 0-1,0 0 1,0 0-1,0 0 1,0 0-1,0 0 1,0 0-1,0 0 1,0 0 0,0 0-1,-1 0 1,1 0-1,0 0 1,0 0-1,0 0 1,0 0-1,0 0 1,0 0-1,0 0 1,0 0-1,0 0 1,0 0-1,0 0 1,0 0 0,0 0-1,-1 0 1,1 0-1,0 0 1,0 0-1,0 0 1,0-1-1,8 8 269,13 6-332,-11-10-189,0-1-1,1 1 0,0-2 1,-1 1-1,1-1 0,0-1 1,-1 0-1,1-1 0,0 0 1,20-4-1,-11 0-32,0-1 1,0 0-1,-1-2 1,31-16-1,20-18-632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4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15195,'42'9'4368,"29"-10"-2692,112-14 0,71-29-2818,-252 44 914,1 4-96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4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 15587,'-1'0'80,"1"1"0,0-1 0,0 0 0,0 0 0,0 1-1,-1-1 1,1 0 0,0 0 0,0 1 0,0-1 0,0 0-1,0 1 1,0-1 0,0 0 0,0 1 0,0-1 0,0 0-1,0 0 1,0 1 0,0-1 0,0 0 0,0 1 0,0-1-1,0 0 1,0 1 0,0-1 0,0 0 0,0 0 0,0 1 0,1-1-1,-1 0 1,0 0 0,0 1 0,0-1 0,0 0 0,1 0-1,-1 1 1,0-1 0,0 0 0,1 0 0,-1 0 0,0 0-1,0 1 1,1-1 0,-1 0 0,0 0 0,1 0 0,-1 0-1,0 0 1,0 0 0,1 0 0,-1 0 0,0 0 0,1 0-1,-1 0 1,0 0 0,1 0 0,-1 0 0,1 0 0,25 3 676,-23-2-229,82 2 634,96-9 0,-128 3-967,-31 3-54,-7 0-436,1-1 0,-1-1 1,1 0-1,-1 0 0,21-7 0,-22 1-25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0:5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13027,'13'-8'525,"1"0"0,-1 1 0,1 1 1,0 0-1,1 1 0,-1 1 0,26-5 1,111-7 411,-116 14-814,473-29 43,2 31-65,-332 15-86,-101-6-2,1-4 0,90-5 1,76-34 101,32-3 791,126 9 515,-360 26-1122,72 5 0,-67 0-248,33-6-404,-83-5-388,-10-3 556,-5-6-42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0:5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12747,'13'1'281,"0"0"1,-1-1 0,1 0 0,0-1-1,-1 0 1,1-1 0,0-1-1,16-5 1,20-4 290,513-74 723,-384 69-1255,213 7 0,-233 21 43,63 0 334,-217-12-388,3 2 86,0-1 0,0-1 0,0 0 0,0 0 0,-1 0 0,1-1 1,9-3-1,-16 5-119,1 0-1,-1 0 1,1-1 0,-1 1 0,0 0 0,1 0 0,-1-1 0,0 1 0,0 0 0,1-1-1,-1 1 1,0 0 0,0-1 0,0 1 0,1-1 0,-1 1 0,0 0 0,0-1 0,0 1-1,0-1 1,0 1 0,0 0 0,0-1 0,0 1 0,0-1 0,0 1 0,0-1 0,0 1-1,0 0 1,0-1 0,0 1 0,0-1 0,0 1 0,-1 0 0,1-1 0,0 1 0,0-1-1,0 1 1,-1 0 0,1-1 0,-1 1 0,-16-19-204,10 12 202,-6-10-170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3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17636,'-7'28'859,"1"-1"-1,-4 54 1,3-26-684,-28 181 688,35-236-823,0 1 0,0-1 0,-1 1 0,1-1 1,0 1-1,0-1 0,0 1 0,0 0 0,0-1 0,0 1 1,0-1-1,0 1 0,0-1 0,0 1 0,0-1 0,0 1 0,1 0 1,-1-1-1,0 1 0,0-1 0,0 1 0,1-1 0,-1 0 1,0 1-1,1-1 0,-1 1 0,1 0 0,0-1 11,0-1 0,-1 1 0,1 0 1,0 0-1,-1 0 0,1-1 0,0 1 0,0-1 0,-1 1 0,1 0 0,-1-1 0,1 1 0,0-1 1,-1 1-1,1-1 0,0-1 0,26-32 1045,-25 30-976,21-27 481,30-45 253,81-87 0,-128 158-930,11-11-2054,-17 16 2066,1 0 0,-1 0 0,0-1-1,1 1 1,-1 0 0,0 0 0,0-1 0,1 1 0,-1 0-1,0-1 1,0 1 0,1 0 0,-1-1 0,0 1-1,0 0 1,0-1 0,1 1 0,-1 0 0,0-1 0,0 1-1,0-1 1,0 1 0,0 0 0,0-1 0,0 1 0,0-1-1,0 1 1,0 0 0,0-1 0,0 1 0,0-1-1,0 1 1,-1 0 0,1-1 0,0 1 0,0-1 0,-1 1-1,-7-4-885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3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18500,'9'12'2056,"-1"-4"-1407,1 0-313,4 0 1048,1 5-648,3 1-112,2 1-448,1 2-192,0 0-304,0-1-208,0 1-536,-1-1-168,-1-5 871,-3-2-279,2-3-88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3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19116,'0'3'2065,"6"-3"-1273,1 0-304,7 0 1336,2-5-664,6 1-503,2 1-177,2-1-296,-3 0-120,0 1-272,0 1-224,-8 1-505,1 1-295,-7 0-560,-4-2 1280,-6-3-1481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4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49 15539,'1'-1'301,"0"-1"1,0 1-1,0 0 0,-1 0 0,1 0 0,0-1 0,0 1 1,-1 0-1,1-1 0,-1 1 0,0 0 0,1-1 0,-1 1 1,0-1-1,0 1 0,0-1 0,0 1 0,0-1 0,0 1 0,0 0 1,0-1-1,0 1 0,-1-1 0,1 1 0,-2-3 0,1 3-148,0 0-1,0 0 1,-1 0 0,1 0-1,-1 0 1,1 1-1,-1-1 1,1 0-1,-1 1 1,1-1-1,-1 1 1,1-1-1,-1 1 1,0 0-1,1 0 1,-1 0 0,0 0-1,1 0 1,-1 0-1,0 0 1,1 0-1,-3 1 1,-11 2 39,0 1 1,1 0-1,-1 1 0,1 0 1,-25 14-1,11-3-164,-43 33-1,52-35-29,2 1 0,-19 20 0,32-31-1,0 1-1,0-1 1,0 1-1,1 0 1,-1 1-1,1-1 1,1 0-1,-1 1 1,1 0 0,0-1-1,0 1 1,0 0-1,0 7 1,2-10 1,0-1 1,0 0-1,1 0 0,-1 0 1,1 0-1,-1 0 1,1 0-1,0 0 0,-1 0 1,1 0-1,0 0 1,0 0-1,1 0 1,-1 0-1,0-1 0,1 1 1,-1 0-1,1-1 1,-1 1-1,1-1 1,0 0-1,-1 0 0,1 1 1,0-1-1,0 0 1,0-1-1,0 1 1,0 0-1,3 1 0,6 1-25,1-1-1,-1 0 1,0 0-1,15 0 0,3-1-218,1-2 1,0-1-1,-1-1 0,0-2 0,31-8 0,-16-2-32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3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16476,'13'3'2200,"3"-3"-1240,7-8-360,3 1 1529,4-1-1057,4-2-232,-1 1-704,0 2-552,-7 3 464,-4 2-184,-8 6-168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3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17420,'0'0'92,"1"0"-1,-1 0 1,0 1 0,0-1 0,1 0-1,-1 0 1,0 0 0,1 0 0,-1 1 0,0-1-1,0 0 1,1 0 0,-1 1 0,0-1 0,0 0-1,0 0 1,1 1 0,-1-1 0,0 0 0,0 1-1,0-1 1,0 0 0,0 1 0,0-1 0,0 0-1,0 1 1,0-1 0,0 0 0,0 1 0,0-1-1,0 0 1,0 1 0,0-1 0,0 1 0,-2 13 602,-28 158 3343,-5 26-4521,32-186 496,-3 12-35,9-20 174,6-10 224,22-27 278,-2-1 0,33-50 0,-26 33-174,-7 8-145,-21 28-664,1 2-1,1 0 1,12-13 0,-22 25 224,0 1 1,1 0 0,-1 0-1,0 0 1,0-1 0,1 1-1,-1 0 1,0 0 0,0-1-1,1 1 1,-1 0-1,0 0 1,0-1 0,0 1-1,0 0 1,1-1 0,-1 1-1,0 0 1,0-1 0,0 1-1,0 0 1,0-1 0,0 1-1,0 0 1,0-1-1,0 1 1,0 0 0,0-1-1,0 1 1,0 0 0,0-1-1,0 1 1,0-1 0,-1 1-1,1 0 1,0 0 0,0-1-1,0 1 1,0 0-1,-1-1 1,1 1 0,0 0-1,0 0 1,-1-1 0,1 1-1,-5-3-1081</inkml:trace>
  <inkml:trace contextRef="#ctx0" brushRef="#br0" timeOffset="1">117 299 19428,'8'22'1849,"4"-4"-1257,-2-2-232,6 3 736,-1-1-184,1 1-456,0-2-312,-3-1-600,1-3-352,-4-5 1720,0-2-1040,-1-3-64,-1-4-72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3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90 19188,'-7'-2'2353,"1"0"-1249,5-1-408,6 0 1320,8 1-319,12-3-529,2 0-304,12-3-400,2 3-144,9-3-136,0 1-144,2 0-448,-5-1-352,-5 0-896,-5 0 1368,-10 3-232,-2 1-241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40 17844,'1'-1'116,"-1"0"0,1 0 0,0 0 0,-1 0 0,1 0 0,-1 0 0,0 0 0,1 0 0,-1 0 1,0 0-1,0 0 0,0-1 0,1 1 0,-1 0 0,0 0 0,0 0 0,-1 0 0,1 0 0,0 0 0,0 0 0,0 0 0,-1 0 0,1 0 1,-1 0-1,1 0 0,-1 0 0,1 0 0,-1 0 0,1 0 0,-1 0 0,0 0 0,-1-1 0,0 1 16,0 0-1,-1 0 1,1 1-1,0-1 1,0 1-1,-1-1 1,1 1-1,0 0 1,-1 0-1,1 0 1,0 0-1,-1 1 1,1-1-1,0 0 1,-3 2-1,-5 1-9,1 0-1,-1 1 0,1 0 1,0 0-1,1 1 0,-1 0 0,1 1 1,0 0-1,0 0 0,1 1 1,-10 10-1,9-8-65,0 0 0,1 1-1,0 0 1,1 0 0,0 0 0,0 1 0,1 0 0,1 0-1,-4 13 1,7-19-35,0-1-1,0 1 1,1 0-1,-1 0 1,1-1-1,0 1 0,0 0 1,1 0-1,0-1 1,-1 1-1,3 5 1,-2-7-40,0 0 0,0 0 1,1-1-1,-1 1 0,1-1 0,-1 0 1,1 1-1,0-1 0,0 0 0,0 0 1,0 0-1,0 0 0,1 0 0,-1-1 1,1 1-1,-1-1 0,1 1 0,-1-1 1,6 2-1,2-1-302,1 0-1,-1 0 1,1-1 0,0 0 0,-1-1-1,1 0 1,0-1 0,-1 0 0,1-1-1,-1 0 1,18-6 0,3-3-1120,-1-1 0,45-24 0,-71 34 1083,35-23-3385,-38 25 3758,0-1 1,0 0-1,0 1 1,0-1-1,0 0 0,0 0 1,-1 0-1,1 0 0,0 0 1,0 0-1,0 0 0,-1 0 1,1 0-1,-1 0 1,1 0-1,-1 0 0,1 0 1,-1-1-1,0 1 0,1 0 1,-1 0-1,0-1 0,0 1 1,0 0-1,0 0 1,0-1-1,0 1 0,0 0 1,-1 0-1,0-3 0,1 4 76,-1-1-1,0 1 0,1-1 0,-1 1 1,0-1-1,0 1 0,0-1 0,1 1 1,-1 0-1,0-1 0,0 1 0,0 0 1,0 0-1,0-1 0,0 1 0,1 0 1,-1 0-1,0 0 0,0 0 0,0 0 1,0 1-1,0-1 0,0 0 0,0 0 1,0 1-1,1-1 0,-3 1 0,-23 11 2196,20-8-1794,1 1 0,-1-1-1,1 1 1,1 0 0,-6 6-1,8-9-373,0 1-1,1-1 1,-1 0-1,1 1 1,-1-1-1,1 1 1,0 0-1,0-1 1,0 1-1,0 0 1,1-1 0,-1 1-1,1 0 1,0 0-1,-1 3 1,2-6-96,-1 1 0,0 0 0,0-1 0,1 1 0,-1 0 0,0-1 1,1 1-1,-1 0 0,0-1 0,1 1 0,-1-1 0,1 1 0,-1-1 1,1 1-1,-1-1 0,1 1 0,0-1 0,-1 0 0,1 1 0,0-1 0,-1 0 1,1 1-1,0-1 0,-1 0 0,1 0 0,0 1 0,-1-1 0,1 0 1,0 0-1,0 0 0,-1 0 0,1 0 0,0 0 0,-1 0 0,1-1 1,0 1-1,0 0 0,0-1 0,28-9 362,-21 6-224,0-1 0,-1-1 0,1 1 0,-1-1 0,-1 0 0,1-1 1,-1 0-1,0 0 0,-1 0 0,1-1 0,-2 0 0,5-8 0,-9 13-969,-2 6-84,2-2 858,-1-1-1,1 0 0,0 0 1,0 0-1,0 0 1,0 0-1,0 1 1,0-1-1,-1 0 0,1 0 1,0 0-1,0 0 1,0 1-1,0-1 0,0 0 1,0 0-1,0 0 1,0 1-1,0-1 0,0 0 1,0 0-1,0 0 1,0 1-1,0-1 1,0 0-1,0 0 0,0 0 1,0 0-1,0 1 1,0-1-1,0 0 0,1 0 1,-1 0-1,0 1 1,0-1-1,0 0 0,0 0 1,0 0-1,0 0 1,0 0-1,1 0 0,-1 1 1,0-1-1,0 0 1,0 0-1,0 0 1,1 0-1,-1 0 0,6 1-673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19092,'-7'8'3738,"-14"16"-1558,-22 33 0,36-45-2060,0 0 0,1 0 1,0 0-1,1 1 0,-6 20 0,11-32-117,-1-1 0,1 1-1,0-1 1,0 1 0,0 0-1,0-1 1,0 1 0,0-1-1,0 1 1,0-1 0,0 1-1,0-1 1,0 1 0,1-1-1,-1 1 1,0-1 0,0 1-1,0-1 1,1 1 0,-1-1-1,0 1 1,1-1 0,-1 1-1,0-1 1,1 1 0,-1-1-1,0 0 1,1 1 0,-1-1-1,1 0 1,-1 1 0,1-1-1,-1 0 1,1 0 0,-1 1-1,1-1 1,-1 0 0,1 0-1,-1 0 1,1 0 0,-1 0-1,1 0 1,0 0 0,-1 0-1,1 0 1,-1 0 0,1 0-1,0 0 1,31-9 30,-26 7-19,2 0-15,2-2 5,1 1-1,0 0 0,17-1 0,-26 3-5,0 1 0,-1 0-1,1 0 1,-1-1 0,1 1 0,-1 1 0,1-1-1,0 0 1,-1 0 0,1 0 0,-1 1-1,1-1 1,-1 1 0,1-1 0,-1 1 0,0 0-1,1-1 1,-1 1 0,0 0 0,1 0 0,-1 0-1,0 0 1,0 0 0,0 0 0,0 1 0,0-1-1,0 0 1,0 0 0,0 1 0,0-1 0,-1 1-1,1-1 1,0 3 0,-1-1-1,0-1 0,0 1 0,0-1 0,0 1 0,-1 0 1,1-1-1,-1 1 0,1-1 0,-1 1 0,0-1 0,0 0 0,-1 1 0,1-1 0,0 0 0,-1 0 1,1 0-1,-1 0 0,0 0 0,-2 3 0,-6 4 1,1-1-1,-17 12 1,-3 0-174,0-2 1,-61 28 0,86-46-1621,5-2 627,9-7 141,18-13 212,1 4-197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 17196,'8'-15'3363,"-9"14"-3298,1 1-1,0 0 1,0 0 0,0 0 0,0 0 0,0 0 0,0 0-1,0 0 1,0 0 0,-1-1 0,1 1 0,0 0 0,0 0 0,0 0-1,0 0 1,0 0 0,-1 0 0,1 0 0,0 0 0,0 0 0,0 0-1,0 0 1,0 0 0,-1 0 0,1 0 0,0 0 0,0 0-1,0 0 1,0 0 0,0 0 0,0 0 0,-1 0 0,1 0 0,0 0-1,0 1 1,0-1 0,0 0 0,0 0 0,0 0 0,-1 0 0,1 0-1,0 0 1,0 0 0,0 0 0,0 1 0,0-1 0,0 0-1,-27 21 3197,22-16-3425,-13 9 411,0 2-1,1 1 0,1 0 0,-28 37 0,44-54-242,-1 1 0,1-1 0,0 0 0,-1 1 1,1-1-1,0 0 0,0 1 0,-1-1 0,1 0 0,0 1 0,0-1 0,-1 1 0,1-1 0,0 0 0,0 1 0,0-1 0,0 1 0,0-1 0,0 1 0,0-1 0,0 1 0,0-1 0,0 1 0,0-1 0,0 0 0,0 1 0,0-1 0,0 1 0,0-1 0,0 1 1,0-1-1,1 0 0,-1 1 0,0-1 0,0 1 0,1-1 0,-1 0 0,0 1 0,0-1 0,1 0 0,-1 1 0,0-1 0,1 0 0,-1 1 0,1-1 0,-1 0 0,0 0 0,1 0 0,-1 1 0,1-1 0,-1 0 0,1 0 0,-1 0 0,0 0 0,1 0 0,-1 0 1,1 0-1,-1 0 0,1 0 0,-1 0 0,1 0 0,-1 0 0,1 0 0,-1 0 0,1-1 0,34-6 0,-32 6-9,15-5-56,29-7-166,-45 13 196,1-1 0,0 1-1,-1 0 1,1-1 0,0 1 0,0 1 0,-1-1 0,1 0-1,0 1 1,-1-1 0,1 1 0,0 0 0,3 2 0,-4-2 8,-1 0 1,1 0-1,-1 0 1,0 1-1,0-1 1,0 1-1,0-1 1,0 1-1,0-1 1,0 1-1,0-1 1,-1 1-1,1 0 1,-1 0-1,1-1 1,-1 1-1,0 0 1,1 0-1,-1-1 1,0 1-1,0 0 1,0 0-1,-1 0 1,1-1-1,0 1 1,-1 0-1,1 0 1,-1-1-1,-1 4 1,0 2-2,-1 0 0,0 0 0,0 0 0,-1 0 0,-7 9 0,7-11 87,0-1-1,0 1 1,0-1 0,-1 0 0,0 0 0,0-1 0,0 1 0,-8 3-1,10-6-101,1 1 0,0-1 0,-1-1-1,1 1 1,-1 0 0,0 0-1,1-1 1,-1 0 0,0 1 0,1-1-1,-1 0 1,0 0 0,1-1-1,-1 1 1,1 0 0,-1-1-1,0 0 1,1 0 0,-1 1 0,1-1-1,-5-3 1,7 4-27,-1-1 1,0 1-1,1-1 0,-1 0 1,0 1-1,1-1 1,-1 0-1,0 0 0,1 0 1,-1 1-1,1-1 0,0 0 1,-1 0-1,1 0 0,0 0 1,-1 0-1,1 0 0,0 1 1,0-1-1,0 0 1,0 0-1,0 0 0,0 0 1,0 0-1,0 0 0,0 0 1,0 0-1,1 0 0,-1 0 1,0 0-1,1-1 1,9-10-661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34 19260,'-5'1'2057,"4"-1"-777,7 0 296,1 0-336,6 0-479,4 0-225,3-1-528,3-2-296,3-3-937,0-1 1097,-3-2-208,-3 1-96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19116,'0'5'1608,"-4"3"-1135,-2 2-249,1 6 704,-2 1-216,-1 5-536,1-1-312,3 1-568,1-1-328,-3-6 784,1-4-153,0-5-207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17580,'12'-9'604,"0"0"1,0 1-1,1 1 1,0 0 0,0 1-1,1 0 1,-1 1-1,18-4 1,-19 6-491,-1 1 1,1 0-1,0 0 1,-1 2-1,1-1 1,0 2-1,0 0 0,-1 0 1,1 1-1,20 5 1,-30-6-114,1 0 0,0 0 0,-1 0 0,1 0 0,-1 0 0,0 0 0,1 0-1,-1 1 1,0 0 0,0-1 0,0 1 0,0 0 0,0 0 0,0 0 0,-1 0 0,1 0 0,-1 0 0,1 1 0,-1-1 0,0 0 0,0 1 0,0-1 0,0 1 0,0-1 0,0 1 0,-1 0 0,1-1 0,-1 1 0,0 0-1,0-1 1,0 1 0,0 0 0,0-1 0,-1 1 0,1 0 0,-1-1 0,0 1 0,0-1 0,0 1 0,0-1 0,-2 4 0,-4 8 114,0-1-1,-1 0 1,0 0 0,-1-1 0,-19 20-1,21-24-27,0-1 0,-1-1 0,0 1 1,0-1-1,0-1 0,-1 0 0,1 0 0,-1 0 0,-18 6 0,22-10-180,0 0 0,1-1 0,-1 1 0,0-1 0,0 0 1,0 0-1,1 0 0,-1-1 0,0 0 0,0 0 0,1 0 0,-1 0 0,1-1 0,-1 1 1,1-1-1,0-1 0,-1 1 0,1 0 0,0-1 0,0 0 0,1 0 0,-1 0 0,1 0 0,-1-1 1,-3-5-1,-6-7-486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43 13907,'6'-11'3011,"-8"6"285,1 5-3075,0 1-1,0-1 0,0 0 0,0 0 0,0 1 0,-1-1 0,1 1 0,0-1 0,0 1 0,0-1 0,0 1 0,1-1 0,-1 1 1,0 0-1,0 0 0,-1 1 0,-5 5 176,1 0 1,1 0-1,-1 1 1,-4 10-1,8-15-383,0 0-1,0 0 0,1 0 1,0 0-1,0 0 1,0 1-1,0-1 0,0 0 1,1 1-1,-1-1 1,1 0-1,0 1 0,0-1 1,1 6-1,-1-8-9,0 0 0,0-1-1,1 1 1,-1 0 0,1-1 0,-1 1-1,1 0 1,-1-1 0,1 1 0,-1 0-1,1-1 1,-1 1 0,1-1 0,0 1-1,-1-1 1,1 0 0,0 1 0,0-1-1,-1 1 1,1-1 0,0 0-1,0 0 1,-1 0 0,1 1 0,0-1-1,0 0 1,0 0 0,-1 0 0,1 0-1,0 0 1,0 0 0,0-1 0,-1 1-1,1 0 1,0 0 0,0 0-1,1-1 1,28-14 81,-19 7-45,-1 0 1,0-1-1,0-1 0,0 1 0,-1-2 1,-1 1-1,0-1 0,0-1 0,6-13 0,-20 47-191,6-21 150,0 0 0,0 0 0,0 0 0,0 0 0,0 0-1,0-1 1,0 1 0,0 0 0,1 0 0,-1 0 0,0 0 0,0-1 0,1 1 0,-1 0 0,1 0-1,-1 0 1,0-1 0,1 1 0,0 0 0,-1-1 0,1 1 0,-1 0 0,1-1 0,0 1-1,-1-1 1,1 1 0,0-1 0,0 1 0,-1-1 0,1 0 0,0 1 0,0-1 0,0 0 0,-1 1-1,3-1 1,4 0-10,0 0-1,1 0 0,-1-1 1,0 0-1,1 0 1,-1-1-1,0 1 0,0-2 1,10-4-1,-9 4-55,-1 0 0,0 1 0,1 0 0,0 0 0,-1 0 0,1 1 0,13 0 0,-20 1 54,-1 0 1,1 1 0,-1-1 0,1 0 0,-1 0 0,1 1 0,-1-1 0,0 0 0,1 1 0,-1-1 0,1 1 0,-1-1 0,0 1 0,1-1-1,-1 0 1,0 1 0,0-1 0,1 1 0,-1 0 0,0-1 0,0 1 0,0-1 0,0 1 0,1-1 0,-1 1 0,0-1 0,0 1 0,0-1 0,0 1-1,0 0 1,0-1 0,-1 1 0,1-1 0,0 1 0,0-1 0,0 1 0,0-1 0,-1 1 0,1-1 0,-1 2 0,1 14-105,1-16 116,-1 1-1,0-1 1,1 1-1,-1-1 1,1 0-1,-1 1 1,1-1-1,0 0 1,-1 1-1,1-1 1,-1 0-1,1 0 1,-1 0-1,1 1 1,0-1-1,-1 0 1,1 0-1,0 0 1,-1 0-1,1 0 1,-1 0-1,1 0 1,0 0-1,-1-1 1,1 1-1,-1 0 1,1 0-1,0 0 1,-1-1-1,1 1 1,10-4-223,0 0 0,-1-1 0,1 0 0,-1-1 0,12-9 0,-10 7-689,1 0 0,21-9 0,-34 17 869,0 0 1,0 0-1,1 0 0,-1-1 0,0 1 1,0 0-1,0 0 0,1 0 1,-1 0-1,0 0 0,0 0 0,1 0 1,-1 0-1,0 0 0,1 0 0,-1 0 1,0 0-1,0 0 0,1 0 1,-1 0-1,0 0 0,0 0 0,1 0 1,-1 0-1,0 0 0,0 0 0,1 0 1,-1 0-1,0 0 0,0 1 0,0-1 1,1 0-1,-1 0 0,0 0 1,0 0-1,0 1 0,1-1 0,-1 0 1,0 1-1,-2 12-640,-15 21 841,14-29-129,-2 4 172,1 0 0,-1-1 1,2 1-1,-1 0 0,1 1 0,1-1 0,0 1 0,0-1 1,0 1-1,2 0 0,-1-1 0,1 1 0,1 10 1,0-14-220,0 1 0,-1-1 0,0 0 0,-1 1 1,1-1-1,-1 0 0,0 0 0,-1 0 1,-2 7-1,4-11 50,-1 0 0,0-1 1,1 1-1,-1 0 0,0-1 1,0 1-1,0-1 0,0 1 0,0-1 1,0 0-1,-1 1 0,1-1 1,0 0-1,-1 0 0,1 0 1,-1 0-1,1 0 0,-1 0 0,1-1 1,-1 1-1,0 0 0,1-1 1,-1 1-1,0-1 0,0 1 1,1-1-1,-1 0 0,0 0 0,0 0 1,1 0-1,-1 0 0,0 0 1,0-1-1,0 1 0,1-1 1,-1 1-1,-2-2 0,2 1 41,-1 0 0,1 0 0,0-1 0,0 1 0,0-1 0,0 0 0,0 1 0,0-1 0,0 0 0,0 0 0,1 0 0,-1-1 0,1 1 0,-1 0 0,1-1 0,0 1 0,0 0 0,0-1 0,0 1 0,0-1 0,1 0 0,-1 1 0,1-1 0,0 0 0,0 1 0,0-1 0,0-5 0,1 0-24,-1 0 0,1 0-1,1 0 1,0 0 0,0 0-1,0 0 1,1 0 0,3-7 0,-1 8-238,-1 0 0,1 0 0,0 1 0,1 0 0,0 0 0,0 0 1,0 0-1,0 1 0,1 0 0,0 1 0,0-1 0,0 1 0,1 1 0,-1-1 1,15-3-1,9-1-417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43 15587,'-2'10'627,"1"-1"-1,-1 1 1,1 0-1,1 14 0,-1 2-65,-4 25-121,2-22-163,1 1 0,3 35 0,-1-64-242,0 0 0,0 0 0,0-1 0,0 1 0,0 0 0,0 0-1,0-1 1,0 1 0,0 0 0,0-1 0,1 1 0,-1 0 0,0-1 0,1 1 0,-1 0 0,0-1 0,1 1 0,-1-1 0,1 1-1,-1 0 1,1-1 0,-1 1 0,1-1 0,-1 0 0,2 2 0,-1-2 19,0 0 0,0 0 0,-1-1 0,1 1 0,0 0 0,0 0 0,0 0 0,0-1 0,0 1 0,-1 0 0,1-1 0,0 1 0,0 0 0,-1-1 0,1 1 0,0-1 0,1-1 0,3-3 267,1-1-1,-1 0 1,8-10-1,73-122 1924,-43 65-1757,-42 71-481,0 1 0,0-1 1,0 0-1,0 0 0,0 0 0,1 1 0,-1-1 0,1 1 0,-1-1 0,1 1 0,3-3 0,-5 5-8,1-1 0,-1 0 0,0 0 0,1 0-1,-1 0 1,0 1 0,1-1 0,-1 0 0,0 0-1,0 1 1,1-1 0,-1 0 0,0 1 0,0-1-1,1 0 1,-1 1 0,0-1 0,0 0 0,0 1-1,0-1 1,1 1 0,-1-1 0,0 0 0,0 1-1,0-1 1,0 0 0,0 1 0,0-1 0,0 1-1,0-1 1,0 0 0,0 1 0,0-1 0,0 1-1,-1-1 1,-6 58-352,5-49 281,-2 15-143,-10 75-715,14-98 912,0 0 1,-1 1 0,1-1-1,0 0 1,1 0-1,-1 1 1,0-1-1,0 0 1,0 0-1,1 1 1,-1-1-1,1 0 1,-1 0-1,1 0 1,-1 1-1,1-1 1,1 1-1,-2-1 16,1-1 0,0 1-1,-1-1 1,1 0 0,0 1 0,0-1-1,0 1 1,-1-1 0,1 0 0,0 0 0,0 1-1,0-1 1,0 0 0,0 0 0,-1 0-1,1 0 1,0 0 0,2 0 0,3-2 51,1 0-1,-1 0 1,0 0 0,0 0 0,8-5 0,-6 3 26,27-13 479,0-2-1,-1-1 1,-1-2 0,59-50 0,-88 69-649,-1 0 0,1 0 1,-1-1-1,0 1 0,0-1 0,0 0 0,-1 0 0,1 0 0,-1 0 0,0-1 0,0 1 1,0 0-1,-1-1 0,1 0 0,-1 1 0,0-1 0,-1 0 0,1 1 0,-1-1 0,0-8 0,-5-3-368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21477,'0'3'1648,"-4"7"-1312,-3 4-160,-2 8 640,-1 2-232,0 5-408,0 2-200,2 1-416,-1-4-280,5-5 1648,1-5-984,4-8-24,4-5-16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1:4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 15963,'-3'1'339,"0"-1"0,0 1-1,0 0 1,0 0 0,0 0-1,0 0 1,0 0 0,0 1-1,1-1 1,-1 1-1,0 0 1,1 0 0,-3 2-1,-27 30 2114,31-32-2417,0-1 1,0 0-1,0 1 0,0-1 1,0 1-1,0-1 1,1 1-1,-1-1 1,1 1-1,-1 0 1,1-1-1,-1 4 0,1-4-29,0-1 0,0 1 0,0-1 0,1 1-1,-1-1 1,0 1 0,0-1 0,0 1 0,0-1-1,1 1 1,-1-1 0,0 0 0,1 1 0,-1-1 0,0 1-1,1-1 1,-1 0 0,0 1 0,1-1 0,-1 0-1,1 1 1,-1-1 0,0 0 0,1 0 0,-1 1-1,1-1 1,0 0 0,1 1-4,1-1 0,0 0 0,-1 0 0,1 0 0,-1 0 0,1 0 0,-1-1 0,1 1 0,-1-1 0,0 1 1,1-1-1,-1 0 0,1 0 0,-1 0 0,3-2 0,77-49 46,-81 52-51,-1 0 0,0 0 0,0 0 1,0 0-1,0 0 0,0 0 0,0 0 0,0 0 1,0 0-1,0 0 0,1 0 0,-1 0 0,0 0 1,0 0-1,0 0 0,0 0 0,0 0 1,0 0-1,0 0 0,0 0 0,0 0 0,0 0 1,0 0-1,1 0 0,-1 0 0,0 0 0,0 1 1,0-1-1,0 0 0,0 0 0,0 0 0,0 0 1,0 0-1,0 0 0,0 0 0,0 0 1,0 0-1,0 0 0,0 1 0,0-1 0,0 0 1,0 0-1,0 0 0,0 0 0,0 0 0,0 0 1,0 0-1,0 0 0,0 0 0,0 1 0,0-1 1,0 0-1,0 0 0,0 0 0,0 0 0,0 0 1,0 0-1,0 0 0,0 0 0,0 0 1,-1 0-1,1 0 0,0 0 0,0 0 0,0 1 1,0-1-1,0 0 0,-5 14-84,-11 24 33,12-28 19,2-4-34,-1 0 1,1 0-1,0 1 0,1-1 0,0 1 0,-1 10 0,2-16 33,0 0 0,0-1 0,0 1-1,0 0 1,0 0 0,0 0 0,0-1 0,0 1 0,1 0-1,-1 0 1,0-1 0,1 1 0,-1 0 0,0 0-1,1-1 1,-1 1 0,1 0 0,-1-1 0,1 1 0,-1-1-1,1 1 1,-1-1 0,2 2 0,0-2-8,0 0 0,-1 1 0,1-1 0,-1 0 0,1 0 0,-1 0 0,1-1 0,0 1 0,-1 0 0,1 0 0,-1-1 0,1 1 0,-1-1 0,1 0 0,-1 1 0,0-1 1,3-1-1,23-14-305,8-4-123</inkml:trace>
  <inkml:trace contextRef="#ctx0" brushRef="#br0" timeOffset="1">404 0 18892,'-31'21'2146,"24"-17"-1773,0 0 1,1 1 0,-1 0 0,1 0 0,0 0-1,0 1 1,-8 10 0,14-16-351,-1 0 1,1 1-1,0-1 1,0 0-1,0 0 1,0 1-1,0-1 0,0 0 1,-1 1-1,1-1 1,0 0-1,0 0 1,0 1-1,0-1 1,0 0-1,0 1 1,0-1-1,0 0 1,0 1-1,0-1 0,1 0 1,-1 0-1,0 1 1,0-1-1,0 0 1,0 1-1,0-1 1,0 0-1,1 0 1,-1 1-1,0-1 1,0 0-1,0 0 0,1 0 1,-1 1-1,0-1 1,0 0-1,1 0 1,-1 0-1,0 0 1,0 1-1,1-1 1,-1 0-1,0 0 1,1 0-1,-1 0 0,0 0 1,1 0-1,-1 0 1,0 0-1,0 0 1,1 0-1,-1 0 1,0 0-1,1 0 1,-1 0-1,23-1-299,-20 0 264,35-4-839,-24 2 284,-1 1 0,1 0 0,-1 1 0,26 2 0,-39-1 565,1 0-1,0 0 1,-1 0-1,1 0 0,-1 0 1,1 0-1,-1 0 1,1 0-1,-1 1 1,1-1-1,-1 0 1,1 0-1,-1 0 0,1 1 1,-1-1-1,1 0 1,-1 1-1,1-1 1,-1 0-1,0 1 1,1-1-1,-1 1 0,1-1 1,-1 0-1,0 1 1,0-1-1,1 1 1,-1-1-1,0 1 0,0-1 1,1 1-1,-1-1 1,0 1-1,0 0 1,0-1-1,0 1 1,0-1-1,0 1 0,0-1 1,0 1-1,0-1 1,0 1-1,0-1 1,0 1-1,0-1 1,-1 1-1,1 0 0,0-1 1,0 1-1,-1-1 1,1 0-1,0 1 1,0-1-1,-1 1 1,1-1-1,-1 1 0,1-1 1,-1 1-1,-22 23 1109,13-16-763,0-1 0,0 0 0,-1-1 0,0 0 0,0 0 0,0-1 0,-13 4 0,16-7-352,0 0 0,0 0 0,1-1 1,-1 0-1,0 0 0,0-1 0,0 0 0,0 0 0,0-1 0,0 0 0,0-1 1,-8-2-1,-6-4-249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0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17812,'16'-6'1704,"0"1"-1152,4-1-248,-7 3 1113,2 1-825,3 0-264,2 0-48,4-1-208,-1 0-48,0-1-256,-2 0-248,-2 0-448,-5-4 760,-4 4-113,-2 1-143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0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17572,'12'8'1576,"3"-8"-1072,7-2-200,2-4 512,5-1-183,3 0-689,0 0-393,-4-2 489,-2 2-184,-4 4-160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0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26 19044,'1'-2'196,"0"0"1,1 0-1,-1 1 0,0-1 0,1 0 1,0 1-1,-1-1 0,1 1 0,0 0 1,0-1-1,-1 1 0,1 0 0,0 0 1,0 0-1,1 0 0,-1 1 0,0-1 1,0 1-1,0-1 0,0 1 0,0 0 1,1-1-1,-1 1 0,0 0 1,3 1-1,-1-2-142,0 1 1,1 0-1,-1 1 1,1-1 0,-1 1-1,0 0 1,1 0-1,-1 0 1,0 0-1,0 1 1,0 0-1,4 2 1,-7-3-53,0-1 0,0 1-1,0 0 1,0 0 0,0 0 0,-1 0-1,1 0 1,0 0 0,-1 0 0,1 0 0,-1 0-1,1 0 1,-1 0 0,0 1 0,1-1 0,-1 0-1,0 0 1,0 0 0,0 1 0,1-1-1,-2 2 1,1-1 4,0 1 0,-1 0 0,0-1 0,0 1-1,0-1 1,0 1 0,0-1 0,0 1 0,-2 2 0,-4 4 50,0-1 1,0 1-1,-13 10 1,20-19-56,-77 60 634,77-60-632,-1 1 1,1-1-1,-1 1 0,1-1 0,0 1 0,-1-1 1,1 1-1,0-1 0,-1 1 0,1 0 0,0-1 1,0 1-1,-1 0 0,1-1 0,0 1 0,0-1 1,0 1-1,0 0 0,0-1 0,0 1 0,0 0 1,0-1-1,0 1 0,0 0 0,0-1 0,1 2 1,11 16-31,-6-13-223,-1 0 0,1-1 0,0 1 0,7 3 1,-10-7 135,0 0-1,0 1 1,0-1 0,-1 0 0,1 0 0,0-1 0,0 1 0,0-1 0,0 1 0,1-1 0,-1 0 0,0 0 0,0 0 0,3-1 0,8-4-429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0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18164,'0'0'69,"1"-1"0,-1 1 0,0 0 0,1 0 0,-1 0 0,0 0 0,1 0 0,-1-1 0,0 1 0,1 0 0,-1 0 0,0 0 0,1 0 0,-1 0 0,0 0 0,1 0 0,-1 0 0,1 0 0,-1 0 0,0 1 0,1-1 1,-1 0-1,0 0 0,1 0 0,-1 0 0,0 0 0,0 1 0,1-1 0,-1 0 0,0 0 0,1 1 0,-1-1 0,0 0 0,0 0 0,0 1 0,1-1 0,-1 0 0,0 0 0,0 1 0,0-1 0,1 20 1431,-13 27-678,11-44-773,-18 48 25,13-39-59,1 0 0,0 1 0,1 0 0,1-1 0,-3 19 0,6-30-11,0-1 0,0 0 0,0 0 0,0 1 0,0-1 0,0 0 0,0 0 0,0 1 0,0-1 0,0 0 0,0 0 0,0 1 0,0-1 0,0 0 0,0 0 0,0 1 0,0-1 0,1 0 0,-1 0 0,0 1 0,0-1 0,0 0 0,0 0 0,0 0 0,1 1 0,-1-1 0,0 0 0,0 0 0,0 0 0,1 0 0,-1 1 0,0-1 0,0 0 0,1 0 0,-1 0 0,0 0 0,0 0 0,1 0 0,-1 0 0,0 0 0,0 0 0,1 0 0,14-5 128,11-14 75,11-14 22,-2-2 1,50-62-1,-77 84-421,-7 12 209,-1 1 1,0 0 0,1-1 0,-1 1-1,0 0 1,1-1 0,-1 1 0,0 0-1,0-1 1,0 1 0,1-1 0,-1 1-1,0 0 1,0-1 0,0 1 0,0-1-1,0 1 1,0-1 0,0 1 0,0 0-1,0-1 1,0 1 0,0-1-1,0 1 1,0-1 0,0 0 0,-3 4-108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1 665 15259,'1'20'1705,"3"-2"-1161,2-2-256,1-2 784,2-2-568,-1-4-312,3-8 992,-3-2-1024,4-10-56,0-1 1</inkml:trace>
  <inkml:trace contextRef="#ctx0" brushRef="#br0" timeOffset="1">369 37 19516,'20'-15'1985,"-10"4"-1289,-4 2-304,-5 8 912,-1 2-296,-4 11-400,0 2-239,-4 6-273,3 3-48,-2 6-112,-1 1-104,1-1-385,2 1-271,-3-5-528,3-3-1121,-5-6 1881,-3-3-448,-2-8-248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15851,'2'7'2065,"2"-4"-1129,3-3-376,5-3 1593,3-1-929,5-3-760,3-3-552,2 1-2121,-1 1 1993,-10-5-328,-2 0-256</inkml:trace>
  <inkml:trace contextRef="#ctx0" brushRef="#br0" timeOffset="1">23 143 16251,'7'-1'597,"-1"0"0,1 0 0,-1 0 0,0-1 0,1 0 0,5-2 0,-7 2-363,0 0 0,-1 0 0,1 1 0,0-1 0,0 1 0,0 1 0,0-1 0,0 1 0,1-1 0,-1 1 0,8 2 0,-12-2-218,0 0-1,0 0 1,0 0-1,-1 1 1,1-1-1,0 0 1,0 1-1,0-1 1,0 1-1,0-1 1,0 1-1,-1 0 1,1-1-1,0 1 1,0 0-1,-1-1 1,1 1-1,-1 0 1,1 0-1,0-1 1,-1 1-1,0 0 1,1 0-1,-1 0 1,1 0-1,-1 0 1,0 0-1,0 0 1,1 0-1,-1 0 1,0 0-1,0 0 1,0 0-1,0 0 1,0 0-1,0 0 0,-1 0 1,1 0-1,0-1 1,0 1-1,-1 0 1,1 0-1,-1 0 1,1 0-1,0 0 1,-2 1-1,-1 3 8,1 0-1,-1 0 0,-1 0 1,1 0-1,-1-1 0,-7 7 0,-45 25 171,56-36-197,1 0 1,-1 0 0,0 0 0,0 0 0,0 0-1,1 0 1,-1 0 0,0 0 0,0 0 0,0 0-1,1 0 1,-1 0 0,0 0 0,0 0 0,1 0-1,-1 0 1,0 1 0,0-1 0,0 0 0,0 0-1,1 0 1,-1 0 0,0 0 0,0 0 0,0 1 0,0-1-1,1 0 1,-1 0 0,0 0 0,0 0 0,0 1-1,0-1 1,0 0 0,0 0 0,0 0 0,0 1-1,0-1 1,0 0 0,0 0 0,0 0 0,1 1-1,-1-1 1,0 0 0,-1 0 0,1 0 0,0 1-1,0-1 1,0 0 0,0 0 0,0 1 0,0-1-1,0 0 1,0 0 0,0 0 0,0 0 0,0 1 0,-1-1-1,1 0 1,0 0 0,0 0 0,0 0 0,0 1-1,0-1 1,-1 0 0,1 0 0,0 0 0,0 0-1,0 0 1,-1 0 0,18 2-366,2-2-232,-1-1-1,0-1 0,0-1 1,0-1-1,31-10 0,-13 3-50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16908,'-2'41'5880,"-13"17"-5419,-2 0 0,-42 95 0,59-153-462,0 1 0,-1-1 0,1 1 0,0-1 0,-1 1 0,1-1 0,0 1 0,0 0 0,-1-1 1,1 1-1,0-1 0,0 1 0,0 0 0,0-1 0,0 1 0,0-1 0,0 1 0,0 0 0,0-1 1,0 1-1,0 0 0,0-1 0,0 1 0,1-1 0,-1 1 0,0-1 0,0 1 0,1 0 1,-1 0-1,1-1 1,0 0 1,0 0 0,0 1-1,0-1 1,0 0 0,0 0 0,0 0-1,0 0 1,0-1 0,0 1-1,0 0 1,0 0 0,0-1-1,0 1 1,0 0 0,1-1 0,43-24-46,-41 23 7,85-61-1636,-67 48 1344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16019,'4'-1'7590,"13"-9"-5509,21-14-1675,97-78 345,-46 32-671,-98 81-91,1 0 1,0 1-1,-6 12 1,-1 1 3,-3 3-15,-26 42 89,39-61-96,1 0-1,0-1 1,0 1-1,1 1 1,0-1-1,-1 11 0,4-19-21,0-1 0,0 1 0,-1-1 0,1 1 0,0 0 0,0-1 0,0 1 0,0 0 0,0-1 0,0 1 0,1 0 0,-1-1 0,0 1 0,0-1 0,0 1 0,0 0 0,1-1 0,-1 1 0,0-1 0,1 1 0,-1-1 0,0 1 0,1-1 0,-1 1 0,1-1 0,-1 1 0,1-1 0,-1 1 0,1-1 0,-1 0 0,1 1 0,-1-1 0,1 0 0,0 0 0,-1 1 0,2-1 0,-1 0-38,0 0 0,1 0-1,-1 0 1,0 0 0,0 0-1,0 0 1,1-1 0,-1 1-1,0 0 1,0-1-1,0 1 1,0-1 0,1 0-1,-1 1 1,0-1 0,0 0-1,0 1 1,0-1 0,0-1-1,6-7-611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15475,'7'0'7102,"5"1"-3807,56 2-1418,-50-5-670,111-4-1121,-36 0-369,-87 5 194,0 1-1,0 1 0,0-1 1,0 1-1,0 0 0,0 0 1,10 4-1,-16-5 39,0 0 1,0 0-1,0 0 0,1 0 1,-1 0-1,0 0 0,0 0 0,1 0 1,-1 0-1,0 0 0,0 0 1,0 0-1,1 0 0,-1 0 1,0 0-1,0 0 0,1 0 1,-1 0-1,0 0 0,0 0 1,0 0-1,1 0 0,-1 0 0,0 0 1,0-1-1,0 1 0,1 0 1,-1 0-1,0 0 0,0 0 1,0-1-1,0 1 0,0 0 1,1 0-1,-1 0 0,0-1 1,0 1-1,0 0 0,0 0 0,0 0 1,0-1-1,0 1 0,0 0 1,0 0-1,0 0 0,0-1 1,0 1-1,0 0 0,0-1 1,0-16-3003,-1 9 1939,1-4 353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18380,'6'1'2056,"5"-2"-1343,8-8-305,2 1 1128,8-4-672,1 1-216,3-2-704,-2 0-488,-5-1 528,-3-2-144,-13-3-112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19084,'5'1'381,"0"-1"0,0-1 0,0 1-1,0-1 1,0 0 0,0 0 0,0 0 0,0-1-1,6-2 1,19-5 736,-21 7-940,-1 2 0,1-1 1,0 1-1,-1 0 0,1 1 0,16 2 0,-23-2-170,0-1-1,-1 0 1,1 1-1,0-1 1,-1 1 0,1-1-1,-1 1 1,1 0-1,-1 0 1,1 0-1,-1 0 1,1 0 0,-1 0-1,0 0 1,0 0-1,1 0 1,-1 0 0,0 1-1,0-1 1,0 1-1,0-1 1,-1 1-1,1-1 1,0 1 0,0-1-1,-1 1 1,1 0-1,-1-1 1,0 1 0,1 0-1,-1-1 1,0 1-1,0 0 1,0-1-1,0 1 1,-1 0 0,1-1-1,0 1 1,-1 0-1,1-1 1,-2 4-1,0 1 14,-1 0-1,0-1 0,0 1 1,-1-1-1,0 1 0,0-1 1,0 0-1,-1 0 0,1-1 1,-1 0-1,0 1 0,-6 3 1,-11 6 135,-38 18 0,59-31-146,0 1-81,5-2-12,16 0-164,25-3-849,-24-1 510,1 0 0,39-14 0,-16-1 78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6057,'51'3'776,"9"-4"-279,1-5-97,0-5 736,1-2-472,-6 0-32,-3 0 8,-7 1-120,1 4-119,-5 2-458,1 3-903,1 2 872,2 1-168,7 1-88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265 103 13091,'1'-4'364,"1"0"0,-1 0 0,0 0 1,-1 0-1,1-1 0,-1 1 0,0 0 0,0 0 1,0-1-1,-1 1 0,1 0 0,-1 0 0,0 0 1,-3-8-1,3 10-272,0 0 1,-1 0-1,1 0 0,0 0 1,-1 0-1,0 0 1,1 0-1,-1 1 1,0-1-1,0 0 0,0 1 1,0 0-1,0-1 1,0 1-1,0 0 1,-1 0-1,1 0 1,0 0-1,0 1 0,-1-1 1,1 1-1,-1-1 1,1 1-1,-1 0 1,1 0-1,0 0 0,-4 0 1,-4 2-62,1-1-1,-1 2 1,0-1 0,1 1 0,-1 1 0,1-1-1,0 2 1,0-1 0,0 1 0,-11 9 0,10-7-19,1 0 0,0 1 0,1 0 0,0 0 0,0 1 0,1 0 1,0 0-1,-10 18 0,16-25-5,0 0 0,0 0 0,0 0 0,0 0 0,1 0 0,-1 1 0,1-1 0,-1 0 0,1 1 0,0 3 0,0-5-4,0 0 0,1 0 0,-1 0 0,0 0 0,1 0 0,-1 0 0,1 0-1,-1 0 1,1 0 0,-1-1 0,1 1 0,0 0 0,-1 0 0,1-1 0,0 1 0,0 0 0,-1-1 0,1 1 0,0-1 0,0 1 0,0-1 0,0 0 0,0 1 0,0-1 0,0 0 0,0 1 0,0-1 0,1 0 0,6 1 3,-1-1 0,1 1 1,-1-2-1,1 1 0,-1-1 1,1 0-1,-1-1 1,1 1-1,-1-1 0,0-1 1,11-5-1,3-2 13,0-1 1,28-20-1,-37 23 9,0-1 0,0 0-1,-1-1 1,-1 0 0,1 0-1,-2-1 1,15-22 0,-23 29 61,-7 6-40,-10 11 10,-3 6-46,1 1 1,1 0-1,1 1 0,1 1 1,1 1-1,1 0 0,1 0 1,-17 49-1,28-68-138,0 0 1,0-1-1,1 1 0,-1 0 0,1 0 1,0 0-1,0 3 0,0-6 72,0-1 1,1 1-1,-1-1 0,0 1 1,0-1-1,0 1 0,0-1 0,1 1 1,-1-1-1,0 1 0,0-1 0,1 0 1,-1 1-1,0-1 0,0 1 0,1-1 1,-1 0-1,1 1 0,-1-1 0,0 0 1,1 0-1,0 1 0,0-1 12,0 0 0,0 0 0,0 0 0,-1 0 0,1 0-1,0 0 1,0 0 0,0 0 0,0-1 0,0 1 0,-1 0 0,1-1 0,0 1-1,0 0 1,0-1 0,-1 1 0,2-2 0,14-11-459,2-6-159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1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 14307,'1'-1'90,"-1"1"0,1 0-1,-1 0 1,1 0 0,-1 0-1,1 0 1,-1 0 0,1 0 0,0 0-1,-1 0 1,1 0 0,-1 0 0,1 0-1,-1 0 1,1 1 0,-1-1-1,1 0 1,-1 0 0,1 1 0,-1-1-1,1 0 1,-1 1 0,1-1 0,-1 0-1,1 1 1,-10 15 1666,-113 141 1779,121-157-3513,1 0 1,0 0-1,-1 1 0,1-1 0,0 0 0,0 1 0,-1-1 0,1 0 0,0 1 0,0-1 1,-1 0-1,1 1 0,0-1 0,0 0 0,0 1 0,0-1 0,0 1 0,0-1 0,-1 0 0,1 1 1,0-1-1,0 1 0,0-1 0,0 0 0,0 1 0,1-1 0,-1 1 0,0-1 0,0 0 1,0 1-1,0-1 0,0 1 0,14 2 295,30-10-226,-36 6-50,42-8-4,-1-2 0,-1-2 0,52-21 0,-62 11 262,-36 21 14,-7 3-165,-9 5-2,4 1-113,-1 0 0,1 1 0,1 1 0,0-1 0,0 2 0,1-1 0,0 1 0,0 0 0,-7 15 1,14-24-32,1 0 1,-1 0 0,0 0 0,1 0 0,-1 0 0,1 1 0,0-1 0,-1 0 0,1 0 0,0 0-1,0 0 1,0 1 0,0-1 0,0 0 0,0 0 0,0 1 0,0-1 0,1 2 0,-1-2-27,1-1 0,-1 1 0,1-1 0,-1 0 0,1 1 0,-1-1 0,1 0 0,-1 1 1,1-1-1,0 0 0,-1 0 0,1 0 0,-1 1 0,1-1 0,0 0 0,-1 0 0,1 0 0,-1 0 1,1 0-1,0 0 0,-1 0 0,1 0 0,0-1 0,-1 1 0,1 0 0,4-1-414,0-1 1,0 0-1,-1 1 0,0-2 0,1 1 0,-1 0 1,8-6-1,19-20-1151,-12 14 524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 13955,'9'-4'3554,"-18"15"-1315,-4 3-1589,-7 13 24,0-1-350,-25 43 1,44-68-315,0 0 0,1 0 0,-1 0 0,0 1 0,1-1 0,-1 0 0,1 0 0,-1 1 0,1-1 0,0 0 0,0 1 1,-1-1-1,1 0 0,0 1 0,0-1 0,0 0 0,0 1 0,1-1 0,-1 2 0,1-3-3,-1 1-1,1-1 1,-1 1-1,1-1 1,-1 0-1,1 1 1,-1-1-1,1 1 1,0-1-1,-1 0 1,1 0-1,0 1 1,-1-1-1,1 0 1,0 0-1,-1 0 1,1 0-1,0 0 1,0 0-1,-1 0 1,1 0-1,0 0 1,-1 0-1,2 0 1,5-1 17,0-1-1,-1 0 1,1 0 0,-1-1 0,11-5-1,0-1 13,0-2-1,0 0 0,-1-1 0,20-19 0,-55 37 27,16-3-169,-1-1-1,1 1 1,0-1 0,0 1 0,1 0 0,-1 0-1,-4 6 1,8-9 81,-1 0 0,0 0-1,0 0 1,0 1 0,0-1-1,0 0 1,0 0 0,0 0-1,0 0 1,0 1 0,1-1 0,-1 0-1,0 0 1,0 0 0,0 0-1,0 0 1,1 0 0,-1 1-1,0-1 1,0 0 0,0 0-1,0 0 1,1 0 0,-1 0-1,0 0 1,0 0 0,0 0-1,1 0 1,-1 0 0,0 0 0,0 0-1,0 0 1,1 0 0,-1 0-1,0 0 1,0 0 0,0 0-1,1 0 1,-1 0 0,0 0-1,0 0 1,0-1 0,0 1-1,1 0 1,9-2-186,4-2-227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14667,'-8'3'871,"-1"1"-1,1 0 1,0 0-1,0 1 0,-10 8 1,14-10-748,0-1-1,1 2 1,-1-1 0,1 0 0,0 1 0,0-1-1,0 1 1,1 0 0,-1 0 0,1 0-1,0 0 1,-2 6 0,4-9-125,-1 0 0,1 0 0,0 0 1,0 0-1,0 0 0,0 0 0,0-1 0,0 1 0,0 0 0,0 0 1,0 0-1,1 0 0,-1 0 0,0 0 0,0 0 0,1-1 0,-1 1 1,1 0-1,-1 0 0,1 0 0,-1-1 0,1 1 0,0 1 1,1-1-3,0 0 1,-1 1 0,1-1-1,0 0 1,0 0 0,0 0-1,0 0 1,0-1 0,4 2-1,6 0-10,0 0 0,0-1 0,12 0 0,-13-1-3,75 2 128,-87-2-104,1 0 1,0 0-1,0 0 0,0 0 1,0 0-1,0 0 0,0 0 1,1 0-1,-1 1 0,0-1 1,0 0-1,0 0 0,0 0 1,0 0-1,0 0 0,0 0 0,0 0 1,0 0-1,0 0 0,0 0 1,0 0-1,0 0 0,0 0 1,0 0-1,0 0 0,0 1 1,0-1-1,0 0 0,0 0 1,0 0-1,1 0 0,-1 0 1,0 0-1,0 0 0,0 0 1,0 0-1,0 0 0,0 0 1,0 0-1,0 0 0,0 0 1,0 0-1,-12 4 189,-17 4 94,-6 0 77,-55 13-85,113-27-4423,2 0 3230</inkml:trace>
  <inkml:trace contextRef="#ctx0" brushRef="#br0" timeOffset="1">388 62 18604,'-9'9'1520,"-1"1"-1176,0 0-136,2 1 449,3 2-257,4-4-480,1 0-328,3-8-609,1-1 809,8-3-168,-4-3-184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51 21093,'-5'0'2008,"4"-10"-1376,-2 1-272,3 5 824,0-4-375,1 4-2234,4 1 1257,-1-4-248,2 1-192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23 18228,'6'-21'1920,"-8"19"-1039,-5 13-221,-27 60-34,-32 96 1,46-115-548,16-40-83,0-3 0,0 0-1,1 0 1,0 0 0,1 0-1,0 0 1,1 0 0,-2 17-1,3-25-22,1 0 1,-1 0-1,0 1 0,0-1 0,0 0 1,0 0-1,1 0 0,-1 0 0,1 0 0,-1 0 1,0 0-1,1 0 0,0 0 0,-1 0 1,1 0-1,0 0 0,-1 0 0,1-1 0,0 1 1,0 0-1,0 0 0,0-1 0,0 1 1,1 1-1,0-2-69,0 0 1,0 1 0,0-1 0,0 0-1,0 0 1,0 0 0,0 0 0,0 0-1,0 0 1,0-1 0,0 1 0,0-1-1,2 0 1,4-2-200,0-1 0,0 0 0,-1 0-1,1 0 1,9-9 0,7-7-357</inkml:trace>
  <inkml:trace contextRef="#ctx0" brushRef="#br0" timeOffset="1">268 279 14395,'-7'15'1408,"-5"2"-880,1-1-183,2 0 663,5-4-288,1-2-208,3 0-80,2-5-160,2-1-72,2-4-256,1 0-224,0-4-432,2-2 624,-4-3-96,0-2-120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19580,'1'-5'1825,"1"0"-57,0 5-1144,4 2-992,-3 1-496,-2 0 664,1 2-224,-2 1-120</inkml:trace>
  <inkml:trace contextRef="#ctx0" brushRef="#br0" timeOffset="1">151 86 15195,'-15'28'2953,"10"-20"-2358,0 0 0,1 0 0,0 0 1,0 1-1,-4 15 0,8-24-592,0 1-1,0-1 1,0 0-1,-1 1 1,1-1-1,0 1 1,0-1-1,0 0 1,1 1-1,-1-1 1,0 0-1,0 1 1,0-1-1,0 0 1,0 1-1,0-1 1,0 0-1,1 1 1,-1-1-1,0 0 0,0 1 1,0-1-1,1 0 1,-1 0-1,0 1 1,0-1-1,1 0 1,-1 0-1,0 0 1,1 1-1,-1-1 1,0 0-1,1 0 1,15 1 31,20-11-13,-33 9-13,36-12 30,-18 4 196,30-5 1,-50 13-222,-1 1 0,0 0-1,0 0 1,1 0 0,-1 0 0,0 0 0,1 0-1,-1 0 1,0 0 0,1 0 0,-1 0-1,0 0 1,1 0 0,-1 0 0,0 0-1,1 0 1,-1 0 0,0 0 0,0 0 0,1 0-1,-1 1 1,0-1 0,1 0 0,-1 0-1,0 0 1,0 0 0,1 1 0,-1-1-1,0 0 1,0 0 0,0 1 0,1-1 0,-3 12 251,-16 20-35,11-20-181,7-11-110,-1-1 1,1 1-1,0 0 1,-1 0-1,1 0 1,0-1-1,-1 1 1,1 0-1,0 0 1,0 0-1,0-1 1,-1 1-1,1 0 1,0 0-1,0 0 1,1 1-1,-1-2 20,1 0 0,-1 1-1,1-1 1,-1 0 0,1 0-1,-1 0 1,1 0 0,0 0-1,-1 0 1,1 0-1,-1 0 1,1 0 0,-1 0-1,1 0 1,-1 0 0,1 0-1,0 0 1,-1-1-1,1 1 1,-1 0 0,1 0-1,-1-1 1,1 1 0,-1 0-1,1-1 1,12-5-360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15867,'1'1'112,"-1"-1"-1,0 0 0,1 1 0,-1-1 0,0 1 1,1-1-1,-1 1 0,0-1 0,1 0 0,-1 1 1,0-1-1,0 1 0,0 0 0,1-1 0,-1 1 1,0-1-1,0 1 0,0-1 0,0 1 1,0-1-1,0 1 0,0-1 0,0 1 0,0-1 1,0 1-1,-1 0 0,1-1 0,0 1 0,-2 29 896,2-25-651,-6 118 556,6-123-890,0 1 0,-1 0-1,1 0 1,0-1 0,0 1-1,0 0 1,1-1 0,-1 1-1,0 0 1,0-1 0,0 1-1,0 0 1,1-1 0,-1 1-1,0 0 1,0-1 0,1 1-1,-1 0 1,1-1 0,-1 1-1,1-1 1,-1 1 0,1 0-1,0-1 12,0 0 1,-1 0-1,1 0 0,-1 0 1,1 0-1,0 0 0,-1 0 0,1 0 1,0 0-1,-1-1 0,1 1 0,-1 0 1,1 0-1,0-1 0,-1 1 0,1 0 1,-1-1-1,1 1 0,-1 0 0,1-1 1,25-27 1109,56-89 2140,-66 99-2869,-9 17-240,-3 11-147,-1 29-198,-1-14-156,5 27 1,-7-51 322,0-1 1,0 1-1,1 0 0,-1-1 0,0 1 1,0 0-1,0-1 0,1 1 1,-1 0-1,0-1 0,1 1 1,-1-1-1,0 1 0,1-1 0,-1 1 1,1-1-1,-1 1 0,1-1 1,-1 1-1,1-1 0,-1 0 0,1 1 1,0-1-1,-1 0 0,1 1 1,0-1-1,-1 0 0,1 0 0,-1 0 1,1 1-1,0-1 0,-1 0 1,1 0-1,0 0 0,0 0 0,-1 0 1,1 0-1,0 0 0,-1-1 1,1 1-1,0 0 0,-1 0 0,1 0 1,-1-1-1,1 1 0,0-1 1,5-2 61,0 0 0,0-1-1,10-8 1,-7 6 40,14-9 82,-11 8-346,0-1 0,-1 0 0,12-11 0,-21 17 69,-1 1 1,0-1 0,0 1-1,0-1 1,-1 0-1,1 1 1,0-1 0,0 0-1,-1 0 1,1 0 0,-1 1-1,0-1 1,0 0 0,1 0-1,-1 0 1,-1-2-1,2-1-106,0-17-352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56 15939,'7'1'5146,"8"-2"-3798,-14 0-1349,0 0 1,0 0 0,0-1-1,0 1 1,0 0-1,-1 0 1,1-1 0,0 1-1,0-1 1,-1 1 0,1 0-1,-1-1 1,1 1-1,-1-1 1,0 1 0,0-1-1,1 0 1,-1 1 0,0-1-1,0 1 1,-1-1-1,1 1 1,0-1 0,0 1-1,-2-4 1,2 5-2,0-1 0,-1 0 1,1 0-1,0 0 0,-1 0 0,1 1 0,-1-1 1,1 0-1,-1 0 0,1 1 0,-1-1 1,1 0-1,-1 1 0,0-1 0,1 1 1,-1-1-1,0 1 0,1-1 0,-1 1 1,0-1-1,0 1 0,0 0 0,0-1 0,1 1 1,-1 0-1,0 0 0,0 0 0,0 0 1,0 0-1,0 0 0,0 0 0,1 0 1,-1 0-1,0 0 0,0 0 0,0 0 1,0 0-1,0 1 0,1-1 0,-1 0 0,0 1 1,0-1-1,0 1 0,1-1 0,-1 1 1,0-1-1,0 2 0,-5 2-3,0 1-1,0-1 1,1 2-1,0-1 1,0 0 0,0 1-1,1 0 1,0 0-1,0 0 1,0 1-1,1-1 1,0 1 0,-3 8-1,6-14-1,0 0 0,-1-1-1,1 1 1,0 0 0,0-1 0,0 1 0,0 0-1,0-1 1,0 1 0,0 0 0,0-1-1,0 1 1,0 0 0,0-1 0,0 1 0,0 0-1,1-1 1,-1 1 0,0 0 0,1-1 0,-1 1-1,0 0 1,1-1 0,-1 1 0,0-1-1,1 1 1,-1-1 0,2 1 0,-1 0-117,0 0 0,1-1 1,-1 1-1,1-1 0,-1 1 1,1-1-1,-1 0 0,1 0 1,-1 0-1,1 0 0,-1 0 0,3 0 1,3-1-410,0 0 1,0 0-1,0-1 1,10-4-1,5-5-192,0-1-257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68 16900,'-1'3'405,"1"0"-1,-1 0 1,0 0 0,0 0 0,0 0 0,0-1 0,0 1 0,-3 4 0,-1 4 22,4-10-424,1 0 0,-1 0-1,0 1 1,1-1 0,-1 0 0,1 1 0,-1-1-1,1 1 1,0-1 0,0 1 0,0-1 0,0 0-1,0 1 1,0-1 0,0 1 0,0-1-1,0 1 1,1-1 0,-1 0 0,0 1 0,1-1-1,-1 0 1,1 1 0,0-1 0,0 0 0,-1 1-1,1-1 1,0 0 0,0 0 0,0 0-1,0 0 1,0 0 0,0 0 0,0 0 0,1 0-1,-1-1 1,0 1 0,0 0 0,1-1-1,-1 1 1,0-1 0,1 1 0,-1-1 0,1 0-1,-1 1 1,0-1 0,1 0 0,-1 0 0,3 0-1,8 0-12,0 0 0,0-1 0,0 0-1,19-4 1,-22 3-3,8-1-67,0-1 0,0 0-1,-1-1 1,0 0 0,30-16-1,-46 21 79,0 0-1,0 0 0,-1 0 0,1 0 0,0 0 0,0 0 0,0 0 1,0 0-1,-1 0 0,1 0 0,0 0 0,0 0 0,0 0 0,0 0 0,-1 0 1,1 0-1,0-1 0,0 1 0,0 0 0,0 0 0,-1 0 0,1 0 1,0 0-1,0 0 0,0 0 0,0-1 0,0 1 0,0 0 0,-1 0 1,1 0-1,0 0 0,0-1 0,0 1 0,0 0 0,0 0 0,0 0 1,0 0-1,0-1 0,0 1 0,0 0 0,0 0 0,0 0 0,0 0 0,0-1 1,0 1-1,0 0 0,0 0 0,0 0 0,0-1 0,0 1 0,0 0 1,0 0-1,0 0 0,1 0 0,-1-1 0,0 1 0,0 0 0,0 0 1,0 0-1,0 0 0,0 0 0,0 0 0,1-1 0,-1 1 0,-15-1-5,0 1 124,0 1 1,0 1-1,1 1 1,-20 5-1,46-11 280,38-8-295,53-34-88,-98 44-24,-1-1 1,1 2-1,-1-1 1,1 0-1,0 1 1,-1 0-1,9 1 1,-8-1 27,0 0 1,0 0-1,-1 0 1,1 0-1,0-1 1,9-2 0,-9 1 18,0 0 0,0 0 0,0 0 0,0-1 1,0 0-1,-1 0 0,1 0 0,-1 0 1,0-1-1,0 0 0,0 0 0,5-6 0,-9 10-26,0 0 0,-1 0 0,1 0 0,0 0-1,0 0 1,0 0 0,0 0 0,0 0 0,0 0-1,0 0 1,0 0 0,0 0 0,0-1-1,0 1 1,0 0 0,0 0 0,0 0 0,0 0-1,0 0 1,0 0 0,0 0 0,0 0 0,0 0-1,0 0 1,0 0 0,0 0 0,0 0 0,0 0-1,0 0 1,0 0 0,0 0 0,0 0 0,0 0-1,0 0 1,0 0 0,0-1 0,0 1 0,0 0-1,0 0 1,0 0 0,0 0 0,0 0 0,0 0-1,0 0 1,-7 5 185,-8 10 10,9-8-137,0 1 1,0-1 0,1 1-1,0 0 1,0 1 0,1-1-1,0 1 1,0 0 0,-3 13-1,7-21-86,0-1 0,0 1 0,0 0-1,0 0 1,0 0 0,0 0 0,1-1-1,-1 1 1,0 0 0,0 0 0,1 0-1,-1-1 1,0 1 0,1 0-1,-1-1 1,1 1 0,-1 0 0,1-1-1,-1 1 1,1 0 0,-1-1 0,1 1-1,0-1 1,-1 1 0,1-1 0,0 1-1,-1-1 1,1 0 0,0 1 0,0-1-1,0 0 1,-1 1 0,1-1 0,0 0-1,0 0 1,0 0 0,1 0 0,33 0-1062,-30-1 1093,10-1-354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11018,'24'-2'946,"-1"0"-1,0-2 0,0 0 0,0-2 0,26-10 0,12-2-213,273-61 1621,-242 64-1831,161-7 0,32 22-294,251-14 91,-492 9-272,459-33 475,5 13-585,-505 25 91,1 0 0,-1 0 0,1-1-1,-1 0 1,0 1 0,1-1 0,-1-1 0,0 1-1,0 0 1,1-1 0,2-1 0,3-4-20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2:2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70 13307,'1'-3'108,"-1"1"1,0 0 0,-1 0-1,1-1 1,0 1 0,-1 0-1,1 0 1,-1 0-1,0-1 1,0 1 0,1 0-1,-2 0 1,1 0 0,0 0-1,0 1 1,0-1-1,-1 0 1,1 0 0,-1 1-1,0-1 1,1 1-1,-1-1 1,0 1 0,0 0-1,0 0 1,0 0 0,0 0-1,0 0 1,0 0-1,0 0 1,0 1 0,0-1-1,-1 1 1,1-1 0,0 1-1,0 0 1,-4 0-1,-2 0 9,-1 1-1,1-1 0,0 2 1,0-1-1,-1 1 0,1 0 0,0 1 1,1 0-1,-10 4 0,6 0-115,-1 0 0,1 1 0,0 0-1,1 1 1,0 0 0,0 1-1,1 0 1,0 0 0,1 1 0,0 0-1,-10 20 1,8-12-33,1 1-1,1 0 1,0 1-1,2 0 1,0 0-1,-3 34 1,7-45 6,1 0 1,1 0 0,0 0-1,1 0 1,0 0 0,0 0-1,1 0 1,0 0 0,7 18 0,-7-25 15,-1 0 0,1 0 0,-1 0 0,1 0 0,0 0 0,0 0 0,0-1 0,1 1 0,-1-1 0,1 0 0,-1 1 0,1-1 0,0 0 0,0-1 0,0 1 0,0 0 0,0-1 0,0 0 0,0 1 1,0-1-1,1-1 0,-1 1 0,0 0 0,1-1 0,-1 0 0,1 1 0,-1-1 0,0-1 0,1 1 0,-1 0 0,1-1 0,4-1 0,5-2 43,0 0-1,-1-1 1,0-1 0,0 0-1,0 0 1,-1-1-1,0-1 1,13-10 0,5-7 505,42-47 1,-58 58-253,-2 0 1,0-1-1,-1-1 1,0 1-1,-1-2 0,-1 1 1,10-30-1,-16 39-258,1 1 0,-2-1 0,1 0 0,-1 0 1,0 0-1,0 0 0,-1 0 0,0 0 0,0 0 0,-1 0 0,0 0 1,0 0-1,-1 0 0,0 0 0,0 0 0,0 0 0,-1 1 0,0-1 1,0 1-1,-1 0 0,0 0 0,-8-10 0,-9-1-143,0 7-103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50 479 14275,'-49'34'7210,"58"-35"-3978,7-3-2584,-2-4-349,0-1-1,-1-1 0,0 0 1,0 0-1,-1-1 0,0-1 1,16-21-1,63-100 290,-84 122-549,54-98 50,16-24-114,-76 131 22,0 1-1,0-1 0,0 1 0,0-1 0,1 1 0,-1 0 0,0-1 0,1 1 0,-1 0 1,1 0-1,-1 0 0,3-1 0,-3 2 3,-1 0 0,0 0 0,1 0 0,-1 0 0,1 0 0,-1 0-1,1 0 1,-1 0 0,0 0 0,1 0 0,-1 0 0,0 0 0,1 1 0,-1-1 0,1 0 0,-1 0 0,0 0 0,1 1 0,-1-1 0,0 0 0,1 1 0,-1-1-1,0 0 1,0 0 0,1 1 0,-1-1 0,0 0 0,0 1 0,0-1 0,1 1 0,-1-1 0,0 1 0,2 5-6,-1 1 0,1-1 1,-1 1-1,-1-1 0,1 8 0,-1-9 4,-4 198-8,-1-60-331,5-134-11,-1-3-635,-1-10 30,-4-8 720,-3-2-269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 15379,'-2'0'2289,"1"0"-1281,5 5-368,3 2 2513,9 0-1969,3 3-192,5-2-352,2 0-135,3-4-89,-1-3-136,2-5-608,-2-6-545,-7-7 793,-2-3-160,-8-10-96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20004,'10'3'1953,"-2"0"-1457,5-5-168,3 0 1040,11-6-744,0-3-112,6-2-248,2 0-71,-1-1-73,-4-1-104,-4 4-377,-3 1-375,-13 7 680,-8 3-104,5-4-96,-9 0-96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17740,'24'4'3147,"-19"-3"-2708,0 0 1,0 0-1,0 0 0,0 1 0,0-1 1,7 4-1,-11-4-416,0 0-1,0 0 1,0 0 0,1 0-1,-1 0 1,0 0 0,0 1-1,0-1 1,-1 0-1,1 0 1,0 1 0,0-1-1,-1 0 1,1 1 0,-1-1-1,1 1 1,-1-1 0,0 1-1,1-1 1,-1 1-1,0-1 1,0 1 0,0-1-1,0 1 1,0-1 0,-1 4-1,-2 5 41,0-1 1,-1 1-1,0-1 0,-1 1 0,1-1 0,-2 0 1,1-1-1,-2 1 0,-8 8 0,-1 5 51,-24 30 140,23-32-140,2 0 0,0 1 0,-18 35 1,32-55-112,1 0 0,-1 0 1,1 0-1,-1 0 0,1 0 1,0 0-1,-1 0 1,1 0-1,0 0 0,0 0 1,0 0-1,-1 0 0,1 0 1,0 0-1,1 0 1,-1 0-1,0 0 0,0 0 1,0 0-1,0 0 0,1 0 1,-1 0-1,0 0 1,1 1-1,0-2-1,0 1 0,0-1 0,0 1-1,0 0 1,0-1 0,0 0 0,0 1 0,0-1 0,0 0 0,1 1 0,-1-1 0,0 0-1,0 0 1,0 0 0,0 0 0,0 0 0,0 0 0,2-1 0,7 0-4,1-2 0,-1 0 1,15-5-1,-21 6-1,23-8-119,17-5-585,-1-2-1,62-35 1,-67 26 288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20 18052,'12'-12'1623,"-8"12"155,-10 20 829,0-5-2479,-18 58 712,-50 140 67,67-190-812,6-19-65,0 1 0,-1 0 0,0-1 0,1 1 0,-2 0 0,1-1 0,0 0 0,-5 6 0,23-47-430,70-161-1287,-55 122 1139,-20 47 380,-7 19 122,0 0 1,0 0 0,8-13 0,-12 23 47,0 0 1,0 0-1,0-1 1,1 1-1,-1 0 1,0-1-1,0 1 1,0 0-1,0 0 1,1-1-1,-1 1 1,0 0-1,0 0 1,0 0-1,1-1 1,-1 1-1,0 0 1,0 0-1,1 0 1,-1 0-1,0 0 1,1-1-1,-1 1 1,0 0-1,1 0 1,-1 0-1,0 0 1,0 0-1,1 0 1,-1 0-1,4 8 79,-2 20 32,-2-25-107,26 359 1182,-17-324-829,-7-75 65,-7-18-299,2 34-82,1 0 0,1 0 0,4-42-1,-3 61-47,0 0-1,1 0 0,-1-1 1,1 1-1,0 0 1,0 0-1,0 0 0,0 0 1,0 0-1,0 0 1,1 0-1,-1 0 0,1 1 1,-1-1-1,1 1 1,0-1-1,-1 1 0,1-1 1,0 1-1,0 0 1,0 0-1,0 0 0,0 0 1,0 0-1,4-1 1,4 0-78,0 0 0,0 1 0,0 0-1,17 1 1,1-1-92,-26 1 173,-1 0 0,0 1 1,1-1-1,-1 0 0,1 0 0,-1 1 0,0-1 1,0 1-1,1-1 0,-1 1 0,0 0 1,0-1-1,1 1 0,-1 0 0,0 0 0,0 0 1,0 0-1,0 0 0,0 0 0,-1 0 0,1 0 1,0 0-1,0 0 0,-1 1 0,1-1 0,0 0 1,-1 1-1,1-1 0,-1 0 0,0 1 1,0-1-1,1 0 0,-1 1 0,0 1 0,1 8 41,0 1-1,0 0 1,-2 14-1,0-11 31,1 5 43,-1-14-50,1 1-1,-1-1 1,2 0-1,-1 1 1,2 7 0,-2-13-65,0-1-1,0 0 1,1 0 0,-1 1 0,0-1 0,0 0 0,0 1 0,0-1 0,1 0 0,-1 0 0,0 0 0,0 1 0,0-1 0,1 0 0,-1 0 0,0 0 0,0 1 0,1-1 0,-1 0 0,0 0 0,0 0 0,1 0 0,-1 0 0,0 0 0,1 0 0,-1 0 0,0 0 0,1 0 0,-1 0 0,0 0 0,0 0 0,1 0 0,-1 0 0,0 0 0,1 0 0,-1 0 0,0 0 0,0 0 0,1 0 0,-1 0 0,0-1 0,0 1 0,1 0 0,-1 0 0,0 0 0,0 0 0,1-1 0,-1 1 0,0 0 0,0 0 0,0-1 0,1 1 0,12-14-674,-12 13 660,33-52 190,-20 31-365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74 15003,'-1'0'122,"1"-1"0,-1 1 0,1-1 0,-1 1 0,0-1 0,1 1 0,-1 0 0,0-1-1,1 1 1,-1 0 0,0 0 0,1 0 0,-1-1 0,0 1 0,0 0 0,1 0 0,-1 0 0,0 0 0,1 0 0,-1 0 0,0 0-1,0 1 1,1-1 0,-1 0 0,0 0 0,1 1 0,-1-1 0,0 0 0,1 1 0,-1-1 0,0 0 0,1 1 0,-1-1-1,1 1 1,-1-1 0,1 1 0,-1-1 0,1 1 0,-1-1 0,1 1 0,-1 0 0,1-1 0,0 1 0,-1 0 0,-1 3 165,-1 0 1,1 0 0,0 1 0,0-1 0,-2 7 0,3-5-257,0-1 0,0 1 0,0-1 0,1 1 0,-1-1 0,2 1 0,-1-1 0,0 1 1,1-1-1,0 1 0,0-1 0,1 0 0,-1 1 0,1-1 0,0 0 0,1 0 0,-1 0 0,1 0 0,5 6 0,4 3-19,1-1-1,0 0 1,1-1-1,24 17 1,-26-21-4,0 0 1,0 2-1,-1-1 1,0 2-1,0-1 1,-2 1-1,16 23 1,-23-32 18,-1 0 0,0 0 0,0 0 0,0 0 0,0 1 0,0-1-1,-1 0 1,1 1 0,-1-1 0,1 0 0,-1 1 0,0-1 0,0 1 0,0-1 0,0 0 0,0 1 0,-1-1 0,1 1 0,-1-1 0,0 0 0,1 1 0,-1-1 0,0 0 0,0 0 0,-1 0 0,1 0 0,0 0 0,-2 2 0,0-1 36,0-1-1,1 0 1,-1-1-1,0 1 0,0 0 1,0-1-1,0 1 1,0-1-1,0 0 1,0 0-1,0 0 0,0-1 1,-1 1-1,1-1 1,0 0-1,-1 0 1,1 0-1,0 0 0,0 0 1,-5-2-1,1 1-3,1-1-1,0 1 1,0-2-1,0 1 0,1-1 1,-1 0-1,0 0 1,1 0-1,0-1 0,0 0 1,0 0-1,0 0 0,1 0 1,-1-1-1,1 0 1,0 0-1,1 0 0,-6-9 1,7 10-63,0-1-1,0 1 1,0-1 0,1 0 0,-1 0 0,1 0-1,0 1 1,1-1 0,-1 0 0,1 0 0,0 0-1,0 0 1,1 0 0,-1 0 0,1 0-1,0 0 1,0 0 0,1 0 0,-1 1 0,1-1-1,0 1 1,1-1 0,-1 1 0,4-5 0,10-10-71,1 0 0,1 2 0,0 0 0,39-26 0,20-20-76,-32 18 57,-41 40 105,0 0 1,0 0-1,-1-1 0,0 1 0,0-1 0,0 0 0,3-9 0,-6 1 158,-8 11 6,6 3-156,0 0 0,1 1 0,-1-1 0,0 1 0,1 0 0,-1-1 0,1 1 0,-1 0 0,1 0-1,-1 0 1,1 0 0,0 0 0,-2 2 0,-3 4 31,0 1-1,0 0 0,0 0 0,1 0 1,1 1-1,-1 0 0,1 0 1,-4 15-1,6-17-46,0 0 0,0 1 0,1-1 0,0 0 0,1 1 0,0-1 0,0 0 0,0 1 0,1-1 0,0 0 0,1 1 0,2 7 0,-4-13-36,0-1 0,1 0 0,-1 0-1,1 1 1,-1-1 0,1 0 0,-1 0 0,1 0 0,0 0 0,0 0-1,0 0 1,-1 0 0,1 0 0,0 0 0,0 0 0,0 0 0,0-1-1,0 1 1,1 0 0,-1-1 0,0 1 0,0-1 0,0 1 0,1-1-1,-1 1 1,0-1 0,0 0 0,1 0 0,-1 0 0,0 0 0,1 0-1,-1 0 1,0 0 0,0 0 0,1 0 0,-1 0 0,0-1 0,0 1-1,1-1 1,1 0 0,1-1-122,1-1 0,-1 1-1,0-1 1,0 0 0,0 0 0,0 0-1,-1-1 1,1 1 0,4-8 0,11-21-337,0-5-171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62 18452,'0'0'41,"4"-3"361,0 0 0,0 0-1,0 0 1,0-1 0,-1 1 0,0-1 0,0 0 0,0 0 0,0 0-1,0 0 1,-1 0 0,3-6 0,-5 10-349,0 0 0,0-1 0,0 1 0,0 0 0,0-1 0,0 1 0,0 0 0,0-1 0,0 1 0,-1 0 0,1-1-1,0 1 1,0 0 0,0-1 0,0 1 0,0 0 0,-1 0 0,1-1 0,0 1 0,0 0 0,-1 0 0,1-1 0,0 1 0,0 0 0,-1 0 0,1-1 0,0 1 0,-1 0 0,1 0 0,0 0 0,0 0 0,-1 0-1,1 0 1,0-1 0,-1 1 0,1 0 0,0 0 0,-1 0 0,1 0 0,0 0 0,-1 0 0,1 0 0,-1 1 0,-17 2 722,7 1-693,1 1 1,1 1-1,-1-1 0,1 2 1,-1-1-1,2 1 1,-1 1-1,1-1 1,0 1-1,-8 12 0,-2 3-116,2 1 0,-26 48 0,31-51 23,1 2 1,2 0-1,0 0 1,1 0-1,-4 26 1,9-40 6,1 1 1,0-1-1,0 0 0,1 0 1,0 0-1,1 1 0,0-1 1,0 0-1,1 0 0,1 0 1,-1 0-1,1 0 0,1-1 1,0 1-1,0-1 0,7 11 1,25 26-935,-36-43-1041,-7-3 1031,-7-5 253,-1-5 23,1-3-136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17036,'-8'24'1981,"2"0"1,-5 33 0,9-45-1554,1-1 1,1 1 0,-1 0 0,2 0-1,0 0 1,5 23 0,-6-34-415,0 0 0,0 0 0,0 0 0,1 0 1,-1 0-1,0 0 0,0 0 0,1 0 0,-1-1 0,1 1 1,-1 0-1,1 0 0,-1 0 0,1 0 0,0-1 1,-1 1-1,1 0 0,0-1 0,-1 1 0,1 0 1,0-1-1,0 1 0,0-1 0,0 1 0,0-1 1,-1 1-1,1-1 0,0 0 0,0 0 0,0 1 0,0-1 1,0 0-1,0 0 0,0 0 0,2 0 0,2-1-20,-1-1 0,0 0 0,1 0 0,-1 0-1,0 0 1,7-5 0,-8 4-23,1 1 0,-1 0 0,1 0 0,0 0 0,-1 0 0,1 1 0,0-1 0,6-1 0,-8 3 12,0 0-1,0 1 1,0-1-1,-1 0 1,1 0-1,0 1 0,0-1 1,0 1-1,-1 0 1,1-1-1,0 1 1,-1 0-1,1 0 1,-1 0-1,1 0 0,-1 0 1,1 0-1,1 3 1,0-1-12,0 1 0,-1-1 1,0 1-1,1 0 0,-1 0 1,-1 0-1,4 7 0,-2 2 97,0 0-1,0 0 1,-1 1-1,0 16 1,-1-28-9,-1-1 1,0 1-1,0 0 1,0 0-1,-1-1 1,1 1-1,0 0 1,-1 0-1,1-1 1,-1 1-1,-1 2 1,-5-1 471,-4-13-258,-19-28-1032,12 9-2931,16 23 2944,4 4-31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1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109 289 15523,'0'0'116,"0"-1"0,1 1 0,-1-1 0,0 1 0,1 0-1,-1-1 1,0 1 0,0-1 0,0 1 0,1-1 0,-1 0-1,0 1 1,0-1 0,0 1 0,0-1 0,0 1 0,0-1 0,0 1-1,0-1 1,0 1 0,0-1 0,0 1 0,-1-1 0,1 0 0,-11 2 2147,-15 16 66,18-10-1990,0 0 1,1 1-1,0 0 1,0 0-1,-6 10 1,10-13-282,0 0-1,0 1 1,1-1 0,-1 0 0,1 1 0,1-1 0,-1 1 0,1 0 0,0 0 0,-1 10-1,2-15-54,0 0 0,0 0 0,0 0 0,0 0 0,0 1-1,0-1 1,0 0 0,0 0 0,1 0 0,-1 0-1,0 0 1,1 0 0,-1 0 0,1 0 0,-1 0 0,1 0-1,0 0 1,-1 0 0,1 0 0,0 0 0,0 0-1,-1 0 1,1-1 0,0 1 0,0 0 0,1 0 0,0 0-4,0-1 1,0 0 0,0 1 0,0-1-1,0 0 1,0 0 0,-1 0-1,1 0 1,0-1 0,0 1 0,0 0-1,0-1 1,0 1 0,2-2 0,4-1-15,0-1 1,0 0 0,0-1 0,0 0-1,11-9 1,-9 5-60,0 0 0,-1 0 1,-1 0-1,1-1 0,-2-1 0,1 1 0,-1-1 0,-1 0 1,0-1-1,5-14 0,-11 26 57,1-1-1,-1 0 1,0 0 0,1 0-1,-1 0 1,0 0 0,0 0-1,0 0 1,0 0 0,0 0 0,0 0-1,0 0 1,0 0 0,0 0-1,-1 0 1,1 0 0,0 0-1,0 0 1,-1 0 0,1 0-1,-1 0 1,1 0 0,-1 0-1,1 1 1,-1-1 0,-1-1 0,1 2 7,1-1 1,-1 1 0,0 0 0,0 0 0,0 0-1,0 0 1,1 0 0,-1 0 0,0 0 0,0 0 0,0 1-1,1-1 1,-1 0 0,0 0 0,0 1 0,0-1-1,1 0 1,-1 1 0,0-1 0,1 1 0,-1-1-1,0 1 1,1-1 0,-1 1 0,1-1 0,-1 1 0,0 0-1,1-1 1,0 1 0,-2 1 0,-1 3 28,0 0 1,0 1-1,0-1 0,0 0 1,1 1-1,-2 6 0,4-10-9,-1-1-1,1 1 0,0-1 1,0 1-1,0-1 0,0 1 1,0 0-1,0-1 0,0 1 1,0-1-1,0 1 0,1 2 1,0-3-5,-1-1 0,1 1 0,-1 0 0,1-1 0,-1 1 0,1-1-1,-1 1 1,1-1 0,-1 1 0,1-1 0,0 1 0,-1-1 0,1 1 0,0-1 0,0 0 0,-1 1 0,1-1 0,0 0 0,0 0 0,-1 0 0,1 1 0,0-1 0,0 0 0,0 0 0,-1 0 0,2 0 0,1-1 1,0 1 0,-1-1 0,1 0 0,0 1 0,-1-1 0,1 0 0,0-1 0,-1 1 0,1 0 0,-1-1 0,0 1 0,0-1 0,1 0 0,-1 0 0,0 0 1,1-2-1,30-39-11,-29 38 5,18-31-21,-2-2-1,25-62 1,-2 3-124,-40 96 52,-2 7 80,-1 10 39,-10 145 686,10-134-408,1-1-1,1 1 0,12 52 1,-2-43 33,-11-33-314,0-1 0,0 0 0,0 0 0,1 0 0,-1 0 0,1 0 0,-1 0 0,1 0 0,-1-1-1,1 1 1,0 0 0,0-1 0,2 2 0,-3-3-27,-1 0-1,1 0 0,-1 1 1,1-1-1,-1 0 0,1 0 1,-1 0-1,1 0 0,-1 0 1,1 1-1,-1-1 1,1 0-1,-1 0 0,1 0 1,-1-1-1,1 1 0,-1 0 1,1 0-1,0 0 0,-1 0 1,1 0-1,-1-1 0,0 1 1,1 0-1,-1 0 0,1-1 1,-1 1-1,1 0 0,-1-1 1,1 1-1,-1-1 0,0 1 1,1 0-1,-1-1 0,0 1 1,0-1-1,1 1 0,-1-1 1,0 1-1,0-1 0,0 1 1,1-1-1,-1 1 0,0-1 1,0 1-1,0-1 0,0 0 1,0 1-1,0-1 1,0 0-1,0-3-71,1 0 0,-1 1 1,0-1-1,-1 0 0,0-8 0,-2 3-67,-1-1 0,0 1 1,0 0-1,-1 0 0,-1 0 0,1 0 0,-1 1 0,0 0 0,-1 0 0,0 1 0,0 0 0,-14-10 1,0 0-57,-1 2 1,-1 0-1,-38-17 1,22 18 729,53 16-49,1 0 1,0 0 0,0-2-1,0 0 1,0 0 0,27-6-1,101-24-2541,-128 26 1641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1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72 14771,'1'-1'199,"-1"1"1,0-1-1,0 1 0,0-1 1,0 0-1,1 1 0,-1-1 1,0 1-1,1-1 0,-1 1 0,0-1 1,1 1-1,-1-1 0,1 1 1,-1-1-1,1 1 0,-1-1 1,1 1-1,-1 0 0,1-1 1,-1 1-1,1 0 0,-1-1 0,1 1 1,0 0-1,-1 0 0,1 0 1,0-1-1,-1 1 0,2 0 1,27-7 1473,-22 6-1100,188-32 2201,-86 17-2737,-108 16-42,0-1-1,0 1 1,0 0 0,1 0 0,-1 0 0,0 0-1,0 0 1,0 0 0,0 0 0,1 0-1,-1 0 1,0 0 0,0 1 0,1 0 0,-1-1 1,-1 0 1,0 0 0,0 1-1,0-1 1,0 0 0,0 0-1,0 1 1,0-1-1,0 0 1,0 1 0,0-1-1,0 0 1,0 0 0,0 1-1,0-1 1,0 0 0,0 1-1,0-1 1,-1 0 0,1 0-1,0 1 1,0-1 0,0 0-1,0 0 1,0 1 0,-1-1-1,1 0 1,0 0 0,0 0-1,0 1 1,-1-1 0,1 0-1,-1 0 1,-2 3-13,0 0 1,-1-1-1,1 1 0,-1-1 1,0 0-1,-6 3 1,-10 1 14,0-1 1,0-1-1,-37 3 1,-64-3 45,67-3-43,25-2 5,19 0-9,1 1 0,0 0 0,0 1 0,-18 3 0,27-4 1,0 0 0,0 0-1,0 0 1,0 0 0,0-1-1,-1 1 1,1 0 0,0 1 0,0-1-1,0 0 1,0 0 0,0 0-1,0 0 1,0 0 0,-1 0 0,1 0-1,0 0 1,0 0 0,0 0-1,0 0 1,0 0 0,0 0 0,0 0-1,0 0 1,-1 0 0,1 0-1,0 1 1,0-1 0,0 0 0,0 0-1,0 0 1,0 0 0,0 0-1,0 0 1,0 0 0,0 0-1,0 1 1,0-1 0,0 0 0,0 0-1,0 0 1,0 0 0,0 0-1,0 0 1,0 1 0,0-1 0,0 0-1,0 0 1,0 0 0,0 0-1,8 5-44,13 0-45,-2-2 81,0-2-1,0 0 0,-1-1 1,1-1-1,0-1 0,25-5 0,108-35-784,-184 49 684,0-1 0,-1-1 1,0-2-1,-47-1 1,49-2 136,8-1 34,17 0-36,0 0 1,0 1 0,0 0 0,1 0-1,-13 2 1,24-1-28,0 0 0,0 0 0,0 0 0,8 3 0,-2 0-70,16 3 25,2-1-7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0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 4 11602,'-7'-1'94,"1"0"1,-1 0-1,1 1 0,-1 0 0,1 0 0,-1 0 0,1 1 0,0 0 0,-1 0 0,1 1 0,0 0 0,0 0 0,0 0 0,0 1 0,-11 6 0,-5 5 17,2 0-1,-33 29 1,52-42-103,-32 29 58,2 3 0,0 0 0,3 2 0,1 1 0,1 1 0,2 1 0,2 1-1,-23 57 1,26-49-31,2 1 0,2 1 0,2 0 0,2 1 0,3 1 0,2-1 0,0 58 0,6-77-48,1-1 1,2 1-1,1-1 0,1 0 0,17 54 0,-17-72 6,0 0-1,0 0 1,1-1 0,1 0 0,0 0-1,0-1 1,11 11 0,-12-15 4,0 1 1,1-2 0,0 1 0,0-1-1,1 0 1,-1-1 0,1 0 0,0 0-1,0 0 1,0-1 0,12 3 0,-10-4 12,0-1 1,0 0-1,0-1 0,0 0 1,0 0-1,-1-1 1,1 0-1,0-1 0,0 0 1,-1 0-1,1-1 1,-1-1-1,1 1 0,-1-2 1,-1 1-1,10-7 1,4-3 44,-1-2 0,0 0 0,-1-1 0,34-38 0,-30 25 28,-1 0 0,-1-2 1,-1-1-1,-2 0 0,-2-1 0,-1-1 1,-1-1-1,-2 0 0,-2-1 0,-1 0 1,-2-1-1,-2 0 0,-1 0 1,-2 0-1,-2-49 0,-2 64-86,-2 1 0,0-1 1,-2 1-1,0 0 0,-1 1 0,-11-25 0,12 35 0,0 0 0,-1 1 0,0 0-1,-1 0 1,0 0 0,0 1 0,-1 0 0,0 0 0,-1 1 0,0 0-1,0 1 1,0 0 0,-14-8 0,-3 2-40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1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 18404,'0'0'58,"0"0"0,0-1 0,0 1 0,1 0 0,-1 0 0,0-1 0,0 1 0,0 0 0,0 0 0,0-1 0,0 1 0,0 0 0,1 0 0,-1 0 0,0-1 0,0 1 1,0 0-1,1 0 0,-1 0 0,0 0 0,0 0 0,0-1 0,1 1 0,-1 0 0,0 0 0,0 0 0,1 0 0,-1 0 0,0 0 0,0 0 0,1 0 0,-1 0 0,0 0 0,0 0 0,1 0 0,-1 0 0,2 11 1227,-7 36-226,2-17-544,-1 93 209,-4 79-358,7-196-356,-17 147 139,14-124-140,-3-1 1,0-1-1,-15 37 0,16-52 20,3-11 27,7-25 4,1 6-49,91-269 133,-76 236-132,3 1 0,1 1 1,48-70-1,-67 112-16,0 0-1,0 0 0,1 1 1,0 0-1,0 0 1,0 0-1,1 1 0,0 0 1,0 1-1,1-1 0,-1 1 1,1 0-1,0 1 1,0 0-1,0 0 0,0 1 1,0 0-1,1 0 0,-1 1 1,0 0-1,1 1 1,-1 0-1,1 0 0,-1 1 1,1 0-1,-1 0 0,1 1 1,-1 0-1,0 0 1,0 1-1,10 5 0,-16-8 4,0 1-1,0 0 1,0 1-1,0-1 1,-1 0-1,1 0 1,0 1-1,0-1 1,-1 1-1,1 0 1,-1-1-1,1 1 1,-1 0-1,0 0 1,0 0-1,0 0 1,0 0-1,2 4 1,-3-3 3,1 0 0,-1 0 0,0 1 0,0-1 1,0 0-1,0 0 0,-1 0 0,1 0 1,-1 1-1,0-1 0,-2 5 0,-2 5 25,-1-1-1,-1-1 0,0 1 1,-1-1-1,-9 11 0,4-7 33,0-1 0,0-1 0,-1 0 0,-29 20 0,36-28-91,0-1 1,0 1 0,0-2-1,-1 1 1,0-1-1,1 0 1,-1-1-1,0 1 1,0-2 0,0 1-1,0-1 1,-1 0-1,-13-1 1,20 0 31,0 0 0,1-1 0,-1 1 0,0 0 0,1-1 0,-1 1 0,0-1 0,1 0 0,-1 1 0,0-1 0,1 0 0,-1 0 0,1 0 0,0 0 0,-1 0-1,1-1 1,0 1 0,-1 0 0,1-1 0,0 1 0,0 0 0,0-1 0,0 1 0,1-1 0,-1 0 0,0 1 0,1-1 0,-1 0 0,1 1 0,-1-1 0,1 0 0,0 0 0,0 1 0,0-1 0,0 0 0,0 0 0,0 1 0,0-1 0,0 0 0,1 0 0,0-2 0,11-24-134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6:0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1421 303 13683,'-43'-168'1083,"41"163"-1034,1 0 0,0 0 0,-1 1 0,0-1 1,0 0-1,0 1 0,-1-1 0,0 1 0,0 0 0,0 0 1,0 0-1,-6-6 0,5 8-14,0-1 1,0 1-1,0 0 0,0 0 0,0 0 1,0 0-1,-1 1 0,1 0 0,-1 0 1,1 0-1,-1 0 0,1 1 1,-1 0-1,-8 0 0,-11 2 49,0 1 0,0 1 0,0 1 0,-42 15 0,-95 46-70,113-45-35,10-4 3,-214 89-32,-8-19 132,237-82-75,1 2 1,-35 15-1,49-18-6,0 1 0,0-1 0,1 2 0,-1-1 1,1 1-1,1 0 0,-1 0 0,1 1 0,-10 13 0,1 3 1,1 1-1,1 0 0,2 1 1,-12 34-1,-23 109-5,31-91-20,3 1 1,3 0 0,3 87-1,23 238-591,-3-163 178,-10-111 370,6 113 115,-4-182 16,25 115 1,-23-143-48,3 0 1,0-1 0,2-1-1,2 0 1,0 0 0,33 44-1,-36-58-16,0-1-1,0 0 0,1-1 0,1 0 0,1-2 1,0 1-1,0-2 0,1 0 0,1-1 1,0 0-1,0-1 0,32 10 0,-34-15-6,0-1-1,0-1 0,0 0 0,0-1 0,0-1 1,0 0-1,0-1 0,0-1 0,0 0 1,0-1-1,25-8 0,9-8-12,0-1 1,47-28-1,-43 21-9,182-74-1071,-94 43-407,-118 47 1380,-1 0 0,0-1 0,0-1 0,-1-1 0,-1-1 0,0 0-1,-1-2 1,-1 0 0,-1-1 0,0-1 0,21-33 0,32-58 758,-5-3-1,-6-3 1,88-243 0,-79 144-1507,58-324 0,-79 250 160,-39 223 605,-3 0 0,-6-90 0,0 139 161,0 1-1,-2 0 1,0 0 0,-1 0 0,-1 0 0,0 0 0,-1 1 0,-13-24-1,12 28 51,0 1 1,-1-1-1,0 1 0,-1 1 0,0-1 0,0 2 0,-1-1 0,0 1 0,0 1 0,-1-1 1,-14-5-1,-5-1 150,-1 1 0,0 2 0,-1 1 0,0 1 0,0 2 1,-1 2-1,-45-3 0,31 6-99,0 2-1,-1 3 1,1 1-1,-74 17 1,87-12-296,0 1 0,0 2 0,1 2 0,1 0 1,0 2-1,1 2 0,-31 23 0,0 9-132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6:4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205 305 12419,'-6'-2'3047,"11"4"-1718,39 10-844,-7-8-241,1-1 1,-1-1 0,0-3-1,59-7 1,146-36 252,-228 41-480,115-29 37,51-10-561,-155 40 206,-17 4-142,-13 3 195,-14 3 16,-18 3 212,-1-1 1,-1-3-1,1-1 1,-1-2-1,-62-1 1,-197-26 1022,53 2-380,211 19-557,-59 0 146,82 2-181,0 1 0,0 1 0,0-1 0,0 2 0,-20 6 0,30-8-28,0-1 0,0 0-1,-1 1 1,1-1-1,0 1 1,0 0-1,0-1 1,0 1 0,0 0-1,0 0 1,0 0-1,0 0 1,0 0 0,0 0-1,1 0 1,-2 1-1,2-2 0,0 1 0,0-1-1,0 1 1,0-1-1,0 1 1,0-1 0,0 1-1,0-1 1,0 1 0,0-1-1,1 1 1,-1-1 0,0 1-1,0-1 1,0 1 0,1-1-1,-1 0 1,0 1 0,1-1-1,-1 0 1,0 1-1,1-1 1,-1 1 0,0-1-1,1 0 1,-1 0 0,1 1-1,4 1 6,-1 1 1,0-1-1,1 0 0,0-1 0,-1 1 0,1-1 0,6 1 0,28 3 6,0-2 0,0-2 0,62-5 0,117-26 44,-214 29-55,273-51-191,-189 30-184,92-34 0,-177 54 337,1 1 0,-1 0 0,1-1 0,-1 0 0,0 0 0,0 0 0,6-4 0,-9 5 30,0 1 0,0 0 0,1 0 0,-1-1-1,0 1 1,0 0 0,1-1 0,-1 1 0,0 0 0,0-1 0,0 1 0,0 0 0,0-1 0,0 1 0,0 0 0,0-1 0,0 1-1,0 0 1,0-1 0,0 1 0,0-1 0,0 1 0,0 0 0,0-1 0,0 1 0,0 0 0,0-1 0,-1 0-3,0 0 1,0 0-1,0 0 0,1 1 1,-1-1-1,0 0 0,0 0 1,0 1-1,0-1 1,0 1-1,0-1 0,0 1 1,-2-1-1,-12-4 16,-1 1-1,0 1 0,0 0 0,0 1 1,-23 1-1,6-1 47,-109-4 155,76 5-294,-1-3 0,-97-18-1,123 10 34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7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678 179 12219,'-4'3'104,"1"0"0,-1 1 0,1-1 1,0 1-1,0 0 0,0 0 0,0 0 0,1 0 1,-1 1-1,1-1 0,0 1 0,1-1 1,-3 7-1,-2 5 82,-12 36 183,1 1-1,3 0 1,2 1 0,-8 96-1,10 227 143,3-44-422,-60 332-103,47-496 8,0-16 53,-6 54 170,21-148-65,5 89-1,1-131-146,1 0 0,0 0 0,1 0 0,1 0 0,0-1 0,11 25 0,-11-33-8,0 0 1,0-1 0,1 0 0,0 0-1,0 0 1,1-1 0,-1 1 0,2-1 0,-1-1-1,1 1 1,-1-1 0,1 0 0,1-1-1,-1 1 1,10 3 0,9 2 16,0-2 1,1 0-1,41 6 1,87 5 81,-123-16-82,214 14-43,1-11 1,419-44-1,486-135-292,-1149 172 321,1408-171-2,-637 105-21,-754 65 23,294-20 15,-270 22-12,-1 2-1,1 2 1,-1 1-1,0 3 1,50 15 0,161 45-3,-2 10-101,-138-39 58,-114-39 42,7 2-11,1 1 0,0-1 0,0-1 0,9 1 0,-16-1 12,1-1 1,-1 0 0,1 0 0,-1 0-1,1 0 1,-1 0 0,1-1-1,-1 1 1,0 0 0,1-1 0,-1 1-1,0-1 1,1 1 0,-1-1-1,0 0 1,1 1 0,-1-1 0,0 0-1,0 0 1,0 0 0,0 0-1,0 0 1,0 0 0,0 0 0,0 0-1,0-1 1,-1 1 0,1 0-1,0 0 1,0-3 0,8-28 8,6-52 0,-10 48-53,11-35-1,56-134-2,1-2 58,-45 98 3,-5 0 0,-5-1-1,-5-1 1,-5-1 0,-12-222 0,-11 206 99,-38-147 1,10 64 110,39 186-203,-2-1 1,0 1-1,-18-42 1,19 56-18,0 2 0,0-1 0,-1 1 0,0 0 0,-1 0 0,0 0 0,0 1 0,-1 0 0,0 1 0,-1-1 0,-13-8 0,-7-1-42,-1 1 0,-1 1 0,-1 1 0,-37-10-1,-140-29-423,101 28 274,-471-109-250,-11 49 492,-267 60-69,-1 52-76,820-25 86,-1406 77-155,352-16 407,588-45-47,465-17-186,0-3 0,1-1 1,-53-10-1,26-7 15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4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87 15915,'5'-8'761,"0"2"-378,-1 0 0,1 0 0,-2 0 0,1 0 1,3-10-1,-6 15-324,-1 0 0,0 0 0,1 0 1,-1 0-1,0 0 0,0 0 0,0 0 1,0 0-1,0-1 0,0 1 0,0 0 1,0 0-1,-1 0 0,1 0 0,0 0 0,0 0 1,-1 0-1,0-1 0,0 1 30,0 0-1,0 0 0,0 0 1,0 0-1,-1 0 0,1 0 0,0 1 1,0-1-1,-1 0 0,1 1 1,0-1-1,-1 1 0,1 0 1,0-1-1,-1 1 0,1 0 1,-3 0-1,-1-1 12,0 2-1,0-1 1,0 0 0,0 1 0,0 0-1,0 0 1,1 1 0,-1-1-1,0 1 1,1 0 0,-1 1-1,1-1 1,-1 1 0,-5 4 0,-6 5-16,0 1 0,-16 19 0,9-8-90,1 2 0,2 1-1,0 1 1,2 0-1,1 2 1,-21 48 0,23-40 2,1 0 1,3 2-1,1-1 1,1 1-1,-2 44 1,9-63 3,1 0 1,1 0-1,5 34 1,-5-48 1,2 0 0,-1 0 0,1-1 0,0 1 0,0 0 0,1-1 0,0 0 0,0 1 0,0-1 0,1 0 0,0-1 0,0 1 0,0-1 0,8 7 0,-10-10 3,1 0 0,0 0 0,0 0 0,0-1 0,0 1 0,0-1 0,1 0 0,-1 0 0,0 0 0,0 0 0,1 0 0,-1-1 0,1 1 0,-1-1 0,1 0 0,-1 0 0,1-1 0,-1 1 0,0-1 0,1 1 0,-1-1 0,0 0 0,1-1 0,-1 1 0,0 0 0,0-1 0,0 0 0,0 1 0,4-4 0,2-3 52,1 1-1,-1-1 1,-1 0-1,1-1 0,-1 0 1,-1 0-1,8-12 0,-9 10 43,0 0-1,0 0 0,-1-1 1,-1 0-1,0 0 0,0 0 1,-1 0-1,-1-1 1,2-17-1,-4 24-46,0 1 0,0-1 0,-1 1 1,0-1-1,0 1 0,0 0 0,0-1 0,-1 1 1,0 0-1,-4-8 0,4 9-20,0 1 0,-1 0-1,1 0 1,-1 0 0,0 0 0,0 0 0,0 0 0,0 1 0,0-1-1,-1 1 1,1 0 0,-1 0 0,0 0 0,1 1 0,-8-3 0,6 3-24,0 0 0,0 0 0,0 0 0,0 1 0,0 0 0,0 0 0,1 0 0,-1 1 0,0-1 0,-7 3 0,9-2-20,1-1 0,0 1-1,0 0 1,0-1-1,0 1 1,0 0 0,0 0-1,0 0 1,1 1-1,-1-1 1,0 0 0,1 1-1,-1-1 1,1 1-1,-1 0 1,1-1 0,0 1-1,-1 0 1,1 0 0,0 0-1,0 0 1,0 0-1,1 0 1,-1 0 0,0 4-1,1-4-8,0-1 0,0 1 0,0-1 0,0 1 0,0 0 0,1-1 0,-1 1 0,1-1 0,-1 1 0,1-1 0,0 1 0,0-1 0,-1 0 0,1 1 0,0-1 0,0 0 0,0 1 0,0-1 0,1 0 0,-1 0 1,0 0-1,0 0 0,1 0 0,-1-1 0,1 1 0,-1 0 0,0 0 0,1-1 0,-1 1 0,1-1 0,0 1 0,2-1 0,4 2-69,1 0 1,0-1 0,-1 0 0,18-1-1,-6-2-20,0-1 0,1 0 0,-1-2 0,-1 0 0,1-1 0,23-11 0,0-4 140,61-38-1,-93 56 222,-10 11-112,-9 22-6,3-18-49,-11 41-310,3 0 0,-12 93-1,25-137 129,-1-6 77,0-1 1,1 1-1,0 0 1,-1-1-1,1 1 1,0 0 0,1 0-1,-1-1 1,0 1-1,1 0 1,0-1-1,-1 1 1,1-1-1,0 1 1,0-1 0,0 1-1,3 2 1,8 2-267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4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50 106 15243,'13'3'2108,"-1"1"-486,0-1 0,1-1-1,20 2 1,-28-5-1492,0 1-1,0 0 1,-1-1 0,1 0-1,0 0 1,-1 0 0,1-1-1,-1 1 1,1-1 0,-1 0-1,0-1 1,0 1 0,6-5-1,-6 4-66,0-1-1,0 0 1,0 0-1,-1 0 1,1 0-1,-1 0 1,0-1-1,-1 0 1,5-9-1,-6 13-59,-1-1 0,1 1 0,-1 0 0,1 0 1,-1-1-1,0 1 0,1 0 0,-1-1 0,0 1 0,0 0 0,0-1 0,0 1 0,0 0 0,-1-1 0,1 1 0,0 0 0,0-1 0,-1 1 1,1 0-1,-1 0 0,1-1 0,-1 1 0,0 0 0,0 0 0,1 0 0,-1 0 0,0 0 0,0 0 0,0 0 0,0 0 0,0 0 0,0 0 1,0 1-1,0-1 0,0 0 0,-1 1 0,1-1 0,0 1 0,0-1 0,-1 1 0,1-1 0,0 1 0,-1 0 0,-1 0 0,-2-1-30,0 1-1,0 0 1,0 0-1,0 0 1,0 0-1,0 1 1,0 0-1,0 0 1,0 1 0,0-1-1,1 1 1,-1 0-1,1 0 1,-1 0-1,1 1 1,-8 5-1,2 0-64,1 0 1,0 0-1,0 1 0,1 0 0,-13 18 1,13-13 9,0-1 0,0 1 1,2 0-1,0 1 0,1-1 0,-5 19 1,8-25 56,0 0 1,1 0 0,0 0 0,0 0 0,1 0-1,0 0 1,0 0 0,1 0 0,0 0 0,0 0-1,1 0 1,0-1 0,5 14 0,-5-19 25,-1 1 0,1 0-1,0 0 1,0-1 0,0 1 0,0-1 0,0 1 0,0-1-1,1 0 1,-1 0 0,1 0 0,-1 0 0,1-1 0,0 1-1,0-1 1,0 1 0,3 0 0,-1-1 6,-1 0 0,1 0-1,0-1 1,0 0 0,-1 1 0,1-2 0,0 1 0,0-1-1,-1 1 1,8-3 0,2-2 31,1-1 0,-1 0 0,1-1 0,-2 0 1,25-18-1,-7 2 104,-1-1 0,-2-2 0,0-1 0,-2-1 1,-1-1-1,-1-1 0,26-44 0,-45 62 35,-17 31-82,1 3-100,2 1 0,0 0 0,2 1 0,0 0 0,2 0 0,1 0 0,0 1 0,2-1 0,1 1 0,1 0 0,4 27 0,-4-47 6,1 0-1,0-1 0,1 1 0,-1-1 1,1 1-1,0-1 0,0 0 1,0 1-1,1-1 0,0 0 1,-1 0-1,7 6 0,-7-9 3,0 1-1,0-1 1,0 0-1,0 1 1,0-1 0,0 0-1,0 0 1,0 0-1,1-1 1,-1 1-1,0 0 1,0-1 0,1 0-1,-1 1 1,1-1-1,-1 0 1,0 0 0,1 0-1,-1-1 1,0 1-1,1 0 1,-1-1-1,0 0 1,0 1 0,1-1-1,-1 0 1,3-2-1,5-3 31,-1 0 0,0-1 0,0 0 0,-1 0 0,0-1 0,0 0 0,0-1 0,-1 0 0,-1 0 0,11-18 0,-5 5 73,-1-1 1,-1 0 0,13-43 0,-22 62-98,2-4 12,-1 0-1,0-1 1,0 0 0,-1 1 0,0-1 0,-1-16-1,0 25-22,0 0-1,0 0 0,1-1 1,-1 1-1,0 0 0,0-1 1,0 1-1,0 0 0,0-1 1,0 1-1,-1 0 0,1 0 1,0-1-1,0 1 0,0 0 1,0-1-1,0 1 0,0 0 1,0 0-1,-1-1 0,1 1 1,0 0-1,0 0 0,0-1 1,-1 1-1,1 0 0,0 0 1,0 0-1,0 0 0,-1-1 1,1 1-1,-1 0 1,-4 8-128,-4 17-74,8-19 164,0 0-1,1 0 1,-1 0 0,1 0 0,0 0-1,1-1 1,0 1 0,-1 0-1,5 11 1,-5-16 38,1 1 1,0-1-1,0 1 0,0 0 0,0-1 0,0 1 1,0-1-1,0 0 0,1 1 0,-1-1 1,0 0-1,1 0 0,-1 0 0,1 0 1,-1 0-1,1 0 0,0-1 0,-1 1 1,1 0-1,0-1 0,0 1 0,-1-1 1,1 0-1,0 1 0,0-1 0,0 0 1,-1 0-1,1 0 0,0 0 0,0-1 1,0 1-1,-1 0 0,1-1 0,0 1 0,0-1 1,1-1-1,11-3 18,0-1 0,0-1 1,-1 0-1,0-1 0,0-1 0,-1 0 1,0 0-1,-1-1 0,0-1 0,-1 0 0,19-24 1,-6-5 43,-22 38-55,0 0-1,0 0 0,-1 0 0,1 0 0,0 0 0,-1 0 1,1 0-1,-1 0 0,0 0 0,0 0 0,0 0 0,0 0 1,0 0-1,0-1 0,0 1 0,-1 0 0,1 0 1,-1-2-1,0 3-5,1 1 0,-1-1 0,1 1 0,0-1 0,-1 1 0,1-1 0,-1 1 0,1-1 0,-1 1 0,1-1 0,-1 1 0,1 0 0,-1-1 0,0 1 0,1 0 0,-1 0 0,1 0 0,-1-1 0,0 1 0,1 0 0,-1 0 0,0 0 0,1 0 0,-1 0 0,0 0 0,1 0 0,-1 0 0,1 0 0,-1 0 1,0 0-1,1 1 0,-1-1 0,0 0 0,1 0 0,-1 1 0,1-1 0,-1 0 0,1 1 0,-1-1 0,1 1 0,-1-1 0,1 0 0,-1 2 0,-2 0-10,1 0 0,0 0 0,0 0 0,0 0 0,0 1 0,0-1 0,1 1 0,-2 3 0,1-2-4,0 0-1,1 0 1,0 1 0,-1-1-1,2 1 1,-1-1-1,1 0 1,-1 1 0,1-1-1,0 1 1,1-1-1,-1 1 1,1-1-1,0 1 1,0-1 0,2 6-1,-2-8 10,1 1 0,-1-1 0,1 1-1,0-1 1,0 0 0,0 0 0,0 0 0,0 0-1,0 0 1,0 0 0,1 0 0,-1-1 0,0 1-1,1-1 1,0 0 0,-1 0 0,1 0 0,0 0-1,-1 0 1,1 0 0,0-1 0,0 1 0,0-1-1,0 0 1,0 0 0,3-1 0,1 1-14,-1 0 1,0-1-1,0-1 1,1 1-1,-1-1 1,0 0 0,0 0-1,0 0 1,9-7-1,0-1-74,0 0-1,13-14 1,11-7-207,-38 31 296,-1 0-1,0 0 1,0 0 0,0-1-1,0 1 1,0 0-1,0 0 1,0 0 0,0 0-1,0 0 1,1 0-1,-1 0 1,0 0 0,0 0-1,0 0 1,0 0 0,0 0-1,0 0 1,0 0-1,0 0 1,1 0 0,-1 0-1,0 0 1,0 0-1,0 0 1,0 1 0,0-1-1,0 0 1,0 0 0,0 0-1,0 0 1,0 0-1,0 0 1,1 0 0,-1 0-1,0 0 1,0 0-1,0 0 1,0 0 0,0 1-1,0-1 1,0 0 0,0 0-1,0 0 1,0 0-1,0 0 1,0 0 0,0 0-1,0 0 1,0 0-1,0 1 1,0-1 0,0 0-1,0 0 1,0 0 0,0 0-1,0 0 1,0 0-1,0 0 1,0 0 0,0 1-1,0-1 1,0 0-1,0 0 1,0 0 0,0 0-1,-1 0 1,-1 15-120,-8 15 69,10-29 42,-1 1 9,-11 44-92,11-43 103,1 0 0,-1 0 1,1 0-1,0 0 0,0 0 0,0 0 0,0 0 0,1 0 1,-1 0-1,1 0 0,0 0 0,2 6 0,-2-8 2,-1-1 0,1 1 0,0 0-1,0 0 1,-1 0 0,1-1 0,0 1-1,0 0 1,0-1 0,0 1 0,0-1-1,0 1 1,0-1 0,0 0 0,0 1-1,0-1 1,1 0 0,-1 0 0,0 0-1,0 1 1,0-1 0,0 0 0,0-1-1,0 1 1,1 0 0,-1 0 0,0 0-1,0-1 1,0 1 0,0 0 0,0-1-1,2 0 1,36-21 171,-33 18-151,68-50 240,10-5-132,-57 47-106,-27 12-30,1 0 1,-1 0-1,1 0 0,-1 0 1,1 0-1,0 0 1,-1 0-1,1 0 0,-1 0 1,1 0-1,-1 0 1,1 0-1,-1 0 0,1 0 1,-1 1-1,0-1 1,1 0-1,-1 0 0,1 1 1,-1-1-1,1 0 1,-1 1-1,0-1 0,1 0 1,-1 1-1,0-1 1,1 1-1,-1-1 0,0 0 1,1 1-1,-1-1 1,0 1-1,0-1 0,0 1 1,0-1-1,1 1 1,-1-1-1,0 1 0,0-1 1,0 1-1,0-1 1,0 1-1,0-1 0,0 1 1,0-1-1,0 1 1,-1 0-1,1 0 0,-7 29 11,5-26-8,1 0 0,-1-1 0,1 1 0,0 0 0,1 0 0,-1 0 0,1 0 1,-1 0-1,1 0 0,0 0 0,1 0 0,0 5 0,0-8-1,-1 0 0,1 0 0,0-1 1,-1 1-1,1 0 0,0-1 0,-1 1 0,1-1 0,0 1 0,0-1 0,0 1 0,0-1 1,0 0-1,0 1 0,0-1 0,-1 0 0,1 0 0,0 0 0,0 0 0,0 1 0,0-1 0,0 0 1,0-1-1,0 1 0,0 0 0,0 0 0,0 0 0,2-1 0,30-10-227,-29 9 126,106-47-1869,-107 48 1492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6:24:1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17200,'0'0'1506,"1"-10"-81,4-28-427,-5 37-988,0 1 0,0-1 0,0 0 0,0 1 0,0-1 0,0 1 0,1-1 0,-1 1 0,0-1 0,0 1 0,1-1 0,-1 1-1,0-1 1,1 1 0,-1-1 0,0 1 0,1-1 0,-1 1 0,1-1 0,-1 1 0,0 0 0,1-1 0,-1 1 0,1 0 0,-1-1 0,1 1 0,0 0 0,-1 0-1,1 0 1,-1-1 0,1 1 0,-1 0 0,1 0 0,0 0 0,-1 0 0,1 0 0,-1 0 0,1 0 0,-1 0 0,1 0 0,0 0 0,-1 1 0,1-1-1,-1 0 1,1 0 0,-1 0 0,1 1 0,-1-1 0,1 0 0,0 1 0,21 17-95,51 62 276,141 145-46,-187-195 65,-2 2-1,-1 0 0,-2 1 0,-1 1 0,-1 1 0,20 53 1,-5-15-399,-23-52-453,4 9-1662,-11-9-2031,-7-12 587,-12-1-1596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17316,'0'-5'1952,"3"3"-992,4-1-344,3-3 1145,6 0-209,3 2-472,4-2-247,-1 0-313,3 4-72,1-3-512,-1 1-488,-2-2 504,2-5-96,3-9-104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12523,'0'-17'1712,"3"10"-960,1 3-336,5 8 1873,2 5-1625,6 5-800,4 2-864,0-1 872,6 1-224,2-1-137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14827,'-6'9'674,"1"0"0,0 1 0,1 0-1,-1 0 1,2 0 0,0 0 0,0 1-1,1-1 1,0 1 0,0 0 0,1 0 0,1 17-1,0-26-609,0-1 0,1 1-1,-1-1 1,0 1 0,1 0 0,-1-1-1,1 1 1,-1-1 0,1 1-1,0-1 1,0 1 0,-1-1-1,1 0 1,0 1 0,0-1 0,0 0-1,1 0 1,-1 0 0,0 0-1,0 0 1,1 0 0,-1 0-1,0 0 1,1 0 0,-1-1 0,1 1-1,-1 0 1,1-1 0,-1 1-1,1-1 1,0 0 0,-1 1-1,1-1 1,-1 0 0,1 0-1,0 0 1,-1 0 0,1-1 0,0 1-1,-1 0 1,3-1 0,7-2 47,-1 0 1,1 0 0,0-1 0,15-8-1,34-20 97,-37 19-155,1 1 1,43-17-1,-65 29-51,0-1-1,0 1 0,0-1 0,0 1 0,0 0 0,1-1 0,-1 1 0,0 0 0,0 0 0,4 1 1,-5-1 0,-1 1-1,1-1 1,0 0 0,0 1 0,-1-1 0,1 1 0,0-1 0,-1 0 0,1 1 0,-1-1 0,1 1 0,0 0 0,-1-1 0,1 1 0,-1 0 0,1-1 0,-1 1 0,0 0 0,1-1 0,-1 2 0,1 1 4,0 1-1,-1 0 1,0 0-1,1-1 1,-2 1-1,1 0 1,0-1-1,-1 1 1,1 0 0,-2 4-1,-4 12 11,4-12-74,0-1 0,0 1 0,1-1 0,-1 10-1,3-15-1598,0-4 278,0-5-154,0 6 1479,1-5-858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70 17980,'0'-1'107,"1"0"0,-1 1 0,0-1 0,1 0 1,-1 0-1,0 1 0,0-1 0,0 0 0,1 0 0,-1 0 1,0 1-1,0-1 0,0 0 0,0 0 0,-1 0 0,1 1 0,0-1 1,0 0-1,0 0 0,-1 1 0,1-1 0,0 0 0,-1 0 1,1 1-1,0-1 0,-1 0 0,1 1 0,-1-1 0,1 1 0,-1-1 1,0 1-1,1-1 0,-1 1 0,1-1 0,-1 1 0,0-1 1,0 1-1,1 0 0,-1-1 0,0 1 0,1 0 0,-1 0 0,0-1 1,0 1-1,0 0 0,1 0 0,-1 0 0,0 0 0,0 0 0,0 0 1,-1 0-1,-2 1 164,0-1 1,1 1-1,-1 0 0,0 0 1,0 0-1,0 0 0,1 1 1,-1 0-1,-4 2 1,1 2-191,-1 0 1,1 0-1,0 1 1,1 0-1,0 0 1,0 1-1,0-1 1,1 1-1,0 1 1,1-1-1,0 1 1,0-1-1,1 1 1,-4 16 0,6-23-86,1 0 1,-1 0 0,1 0 0,0 0 0,0 0 0,0 0 0,0 0 0,0 0 0,0-1 0,0 1 0,1 0 0,-1 0 0,1 0-1,-1 0 1,1 0 0,1 1 0,-1-2 2,-1 0 0,1 0-1,0 0 1,0 0 0,0 0 0,0-1-1,0 1 1,0 0 0,0-1-1,0 1 1,0 0 0,0-1-1,1 0 1,-1 1 0,0-1 0,0 0-1,0 1 1,3-1 0,1 0-1,0 0 1,0-1 0,0 1-1,0-1 1,0 0-1,0-1 1,0 1 0,0-1-1,0 0 1,5-3 0,6-4 4,-1-1 1,-1 0-1,0-1 1,0-1-1,-1 0 1,15-18 0,-8 5 22,-1 0 0,25-47 1,-46 78-75,0 0 0,0 1 0,0-1 0,1 1 1,0 0-1,0-1 0,0 10 0,2 56-959,-1-70 960,0 9-691,1 1 1,0-1-1,6 21 0,-6-29 602,-1 0 0,1-1 1,0 1-1,0 0 0,1-1 0,-1 1 1,1 0-1,-1-1 0,1 1 0,0-1 0,0 0 1,0 0-1,0 0 0,0 0 0,0 0 1,1 0-1,-1 0 0,0-1 0,1 1 0,3 1 1,19 2-1123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59 19172,'22'-21'2393,"-7"5"-1281,0 0-448,-8 12 1408,-3 3-567,-10 14-537,-8 7-264,-5 10-456,-4 7-112,-5 7-208,-1 5-120,-7-2-440,2-2-328,-2-8-176,5-5 831,6-22-231,4-9-224</inkml:trace>
  <inkml:trace contextRef="#ctx0" brushRef="#br0" timeOffset="1">74 101 17652,'30'11'2112,"3"5"-1320,6 1-344,1 2 1033,3 3-585,-2-2-368,-2-2-1192,-5-3 792,-2-8-256,-6-4-184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17756,'1'2'283,"0"1"1,0-1 0,0 0 0,0 0-1,-1 1 1,1-1 0,-1 1-1,0-1 1,1 0 0,-1 5-1,0 1 263,4 27 1797,-1-12-1691,0 1-1,9 30 1,-11-52-644,-1 0 0,1 0-1,-1 0 1,1-1 0,0 1-1,0 0 1,0 0 0,0-1-1,0 1 1,1 0 0,-1-1-1,0 1 1,1-1 0,-1 0-1,1 1 1,-1-1 0,1 0 0,0 0-1,-1 0 1,1 0 0,2 1-1,-1-2-3,0 1 0,0-1 0,0 0 0,0 1 0,0-2-1,0 1 1,0 0 0,0 0 0,0-1 0,0 0 0,0 0 0,5-1-1,6-5 10,0 0-1,-1-1 0,0 0 0,15-14 0,-27 22-9,45-37 92,23-17 103,-68 53-192,0 0 0,-1 1-1,1-1 1,0 1 0,0-1 0,0 1-1,0-1 1,0 1 0,0-1 0,0 1-1,0 0 1,0 0 0,0 0-1,0-1 1,0 1 0,0 0 0,0 0-1,0 0 1,2 1 0,-2-1-4,-1 1 1,1-1 0,0 0-1,-1 1 1,1-1-1,-1 1 1,1 0 0,0-1-1,-1 1 1,1-1 0,-1 1-1,0 0 1,1-1-1,-1 1 1,1 0 0,-1 0-1,0-1 1,0 1 0,1 1-1,0 7 1,0-1-1,0 0 0,-1 1 1,-1 10-1,1 3 6,0-20-4,0 0-1,0-1 1,0 1 0,1-1 0,-1 1-1,0-1 1,1 1 0,0-1 0,-1 1-1,1-1 1,0 1 0,-1-1-1,1 1 1,0-1 0,0 0 0,0 0-1,0 0 1,0 1 0,1-1 0,-1 0-1,0 0 1,2 1 0,-1-2 9,0 1 1,0 0 0,1-1 0,-1 1-1,0-1 1,0 0 0,1 0-1,-1 0 1,0 0 0,1 0 0,-1-1-1,0 1 1,4-2 0,8-2 70,-1-2 0,0 1 0,-1-2 0,14-8 0,-19 11-47,12-8 56,36-19 181,-49 28-258,-1 1 0,1 0 0,0 0 0,0 0 0,0 1 1,0 0-1,11-1 0,-16 2-19,1 0 0,-1 0 0,0 0 0,0 0 0,1 0 1,-1 1-1,0-1 0,0 1 0,0-1 0,1 1 0,-1-1 0,0 1 0,0-1 0,0 1 1,0 0-1,0 0 0,0 0 0,0-1 0,1 3 0,11 21-118,2 2-23,-14-25 140,0 0 0,0 0 0,0 0-1,0 0 1,1 0 0,-1 0 0,0-1-1,0 1 1,1 0 0,-1-1 0,1 1-1,-1-1 1,0 0 0,1 1-1,-1-1 1,1 0 0,-1 0 0,1 0-1,-1 0 1,2 0 0,9-2-90,0 0 0,-1-1 0,1-1 0,-1 0 0,21-10 0,-20 8-421,-1 1 1,1 1-1,0 0 0,0 0 1,14-1-1,-4 7-1425,-22-2 1897,1 0 0,-1 0 0,0 0-1,0 0 1,1 0 0,-1 0 0,0 0-1,1 0 1,-1 0 0,0 0 0,1 1-1,-1-1 1,0 0 0,0 0 0,1 0-1,-1 1 1,0-1 0,0 0 0,1 0-1,-1 1 1,0-1 0,0 0 0,0 0-1,0 1 1,1-1 0,-1 0 0,0 1-1,0-1 1,0 0 0,0 1 0,0-1-1,0 0 1,0 1 0,0-1 0,0 0-1,0 1 1,0-1 0,0 0 0,0 0-1,0 1 1,0-1 0,0 0 0,0 1-1,0-1 1,0 0 0,-1 1 0,1-1-1,0 0 1,0 0 0,0 1 0,-1-1-1,1 0 1,0 0 0,0 1 0,0-1-1,-1 0 1,1 0 0,0 0 0,-1 1-1,1-1 1,-12 8-881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20012,'2'11'1905,"3"-1"-1345,4-6-424,1-4 744,1 2-288,-3-6-408,-1-5-168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16307,'-10'45'4403,"5"-27"-3495,1-1 1,1 1-1,0 0 0,2-1 1,0 24-1,1-40-880,0 1 0,0-1 1,0 0-1,0 0 0,0 0 0,1 0 0,-1 1 0,0-1 0,0 0 0,1 0 0,-1 0 1,1 0-1,-1 0 0,1 0 0,0 0 0,-1 0 0,1 0 0,0 0 0,0 0 0,-1-1 0,1 1 1,0 0-1,0 0 0,0-1 0,0 1 0,0 0 0,0-1 0,0 1 0,0-1 0,0 0 1,1 1-1,-1-1 0,0 0 0,0 0 0,0 1 0,0-1 0,1 0 0,-1 0 0,0 0 1,0-1-1,0 1 0,0 0 0,0 0 0,1-1 0,-1 1 0,0 0 0,1-2 0,6 0 40,0-2 0,-1 1-1,1-1 1,-1 0 0,9-7-1,21-20 251,-26 21-216,1 0-1,19-12 1,-31 21-110,1 1 0,-1 0 0,0 0 1,1 0-1,-1 0 0,0 0 0,1 0 0,-1 0 0,0 0 0,1 0 1,-1 0-1,0 0 0,1 0 0,-1 0 0,0 0 0,1 0 0,-1 0 1,0 0-1,1 0 0,-1 0 0,0 1 0,0-1 0,1 0 0,-1 0 0,0 0 1,1 1-1,-1-1 0,0 0 0,0 0 0,1 1 0,-1-1 0,0 0 1,0 0-1,0 1 0,0-1 0,1 0 0,-1 1 0,0-1 0,0 0 0,0 1 1,0-1-1,0 0 0,0 1 0,6 21-500,-3-10 128,-2-8 319,0-1-1,1 0 0,0-1 0,-1 1 0,1 0 0,0 0 0,0-1 1,1 1-1,-1-1 0,1 0 0,-1 0 0,1 0 0,0 0 0,-1 0 1,1 0-1,0-1 0,0 1 0,0-1 0,1 0 0,-1 0 0,0 0 1,0 0-1,1-1 0,-1 1 0,0-1 0,1 0 0,-1 0 0,0 0 0,4-1 1,11-1 63,-1 0 1,1-2-1,-1 0 1,19-7-1,-35 11 2,28-10 95,-9 3 58,37-8 1,-50 14-148,0 0 0,0 0 1,0 1-1,0 0 0,1 1 1,-1-1-1,0 1 0,0 0 0,8 3 1,-8-2-15,0-1 1,0 0 0,0 0-1,0 0 1,0-1 0,0-1-1,0 1 1,0-1 0,0 0-1,-1 0 1,14-5 0,6-4-41,42-21 1,-49 22-1,8-5-33,-16 7-10,0 1 0,0 1 0,1 0 0,0 0 0,0 1 0,21-4 0,-32 8 74,0 0 0,-1 0 0,1 0 0,0 0 0,-1 0-1,1 0 1,0 0 0,-1 0 0,1 0 0,-1 0-1,1 0 1,0 1 0,-1-1 0,1 0 0,0 0 0,-1 1-1,1-1 1,-1 0 0,1 1 0,-1-1 0,1 1 0,-1-1-1,1 1 1,-1-1 0,1 1 0,-1-1 0,1 1-1,-1 1-6,1-1-1,-1 1 0,1 0 0,-1-1 0,0 1 0,0-1 0,0 1 0,0-1 0,0 1 0,0 0 0,-1 2 0,-2 7-58,0 0 0,-9 20 0,7-17 52,2-8-61,1 1 0,0 0 0,0 0 0,1 0 0,0 0 0,0 1-1,1-1 1,-1 0 0,2 0 0,-1 0 0,1 1 0,0-1 0,0 0 0,5 10 0,8 25-1274,0-1 0,12 75-1,-24-105 1371,0 1 0,-1-1-1,-1 1 1,0-1-1,-1 1 1,0-1 0,0 0-1,-1 1 1,-1-1-1,0 0 1,0 0-1,-1 0 1,-1-1 0,0 1-1,-10 15 1,13-23 121,-1 1 1,0 0 0,-1-1-1,1 0 1,0 0 0,-1 0-1,0 0 1,0 0 0,0-1-1,0 0 1,-8 4 0,10-6-65,0 1-1,0-1 1,0 1 0,0-1 0,0 0 0,0 0 0,0 0 0,0 0 0,0 0 0,0 0 0,0 0-1,0-1 1,0 1 0,1-1 0,-1 1 0,0-1 0,0 0 0,0 0 0,1 0 0,-1 0 0,0 0-1,1 0 1,-1 0 0,1-1 0,-1 1 0,1 0 0,0-1 0,-1 0 0,1 1 0,0-1 0,-1-2 0,-2-4 79,0-1 1,0 0-1,1 0 1,0 0 0,1-1-1,0 1 1,0-1-1,1-11 1,-1-12 117,3-34 0,0 49-268,1 0 1,0 0-1,1 0 0,1 0 0,1 0 0,12-28 0,-14 39-14,0 0-1,1 1 0,0-1 1,0 1-1,0 0 0,1 0 1,0 0-1,0 1 0,1 0 1,-1 0-1,1 0 0,0 0 1,1 1-1,-1 0 0,1 1 1,0-1-1,0 1 0,12-4 1,36-2-78,4 3-43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147 311 19452,'-2'-1'105,"0"0"0,1 0 0,-1 0 0,0 1 0,0-1 0,1 0-1,-1 1 1,0 0 0,0-1 0,0 1 0,0 0 0,0 0 0,0 0 0,1 0 0,-1 0-1,0 0 1,0 0 0,0 1 0,0-1 0,-2 2 0,0 0 24,0 0 0,1 0 1,-1 0-1,1 0 0,0 1 0,-1 0 0,1 0 1,-5 6-1,-2 4 40,0 1 1,1 0-1,-11 24 1,19-35-163,-2 1 11,1 1 0,0-1 0,-1 1 0,1 0 0,1 0 0,-1 0 0,1 0 0,0 0 0,0 0 0,0 0 0,1 0 1,0 1-1,0 6 0,1-11-4,-1 0 1,0-1 0,1 1-1,-1 0 1,1 0 0,-1-1-1,1 1 1,-1-1 0,1 1-1,-1 0 1,1-1-1,-1 1 1,1-1 0,0 1-1,-1-1 1,1 1 0,0-1-1,0 0 1,-1 1 0,1-1-1,0 0 1,0 0 0,0 0-1,-1 1 1,1-1-1,0 0 1,0 0 0,0 0-1,-1 0 1,1 0 0,0 0-1,0-1 1,0 1 0,-1 0-1,1 0 1,0-1-1,1 0 1,3 0 46,0-1 0,-1 0 0,1 0 0,0-1-1,5-3 1,17-15 204,-1-1-1,0-1 1,27-33 0,61-86 423,-66 76-448,43-77-1,-84 130-220,-9 16-31,-12 26-39,-54 154-160,61-160 197,1 1 0,2-1 0,0 1 0,1 1 0,1-1 0,2 26 0,1-45 13,-1 0-1,1 0 1,0 0 0,0 0 0,1 0 0,-1-1 0,1 1 0,0 0-1,0-1 1,1 1 0,-1-1 0,1 0 0,0 0 0,5 5 0,-6-6 2,1-1 0,0 0 0,0 0 1,0 0-1,0 0 0,0 0 0,1-1 1,-1 1-1,0-1 0,1 0 0,-1 0 1,1 0-1,0-1 0,-1 1 0,1-1 1,-1 0-1,1 0 0,0 0 0,-1 0 1,5-1-1,3-1 7,-1-1 1,1 0-1,-1-1 0,0 0 0,0 0 1,0-1-1,-1 0 0,0-1 1,0 0-1,0-1 0,0 0 1,-1 0-1,8-9 0,-8 7 14,-1 0-1,1-1 0,-1 1 1,-1-1-1,0-1 1,-1 1-1,1-1 1,-2 0-1,0-1 1,0 1-1,3-22 0,-7 31-16,1 0 1,-1 0-1,0 0 0,0 0 0,0 1 0,0-1 0,0 0 0,0 0 0,-1 0 0,1 0 0,-1 0 0,1 0 0,-1 0 0,0 0 0,0 0 0,1 1 0,-3-4 0,2 5-3,1 0 0,0-1 0,-1 1 0,1 0-1,-1-1 1,0 1 0,1 0 0,-1-1 0,1 1-1,-1 0 1,1 0 0,-1 0 0,0-1-1,1 1 1,-1 0 0,1 0 0,-1 0 0,0 0-1,1 0 1,-1 0 0,0 1 0,-1-1-1,0 1 1,1-1 0,-1 1 0,0 0-1,1-1 1,-1 1 0,1 0 0,0 0-1,-1 0 1,-1 3 0,-4 3-6,1 0 0,0 0 0,1 1 0,-1 0 0,2 0 1,-1 0-1,1 1 0,-5 13 0,7-17-6,0 0 0,1 0-1,-1 1 1,1-1 0,0 1 0,1-1 0,-1 1 0,1 0 0,0-1-1,0 1 1,1-1 0,0 1 0,0 0 0,0-1 0,3 9-1,-2-11-19,1 0-1,-1 0 1,1 0-1,-1-1 0,1 1 1,0 0-1,0-1 1,0 0-1,0 0 1,0 0-1,0 0 0,1 0 1,-1-1-1,1 1 1,-1-1-1,1 0 0,0 0 1,-1 0-1,1-1 1,4 1-1,12 1-278,0-1 0,31-3 0,-37 2 131,-4-1 70,-3 1 45,1 0-1,-1 0 1,0-1-1,0 0 1,0 0 0,0-1-1,0 0 1,0 0-1,8-4 1,-14 5 86,-1 1 1,1-1 0,-1 1 0,1-1-1,-1 0 1,1 1 0,-1-1 0,1 0 0,-1 0-1,1 1 1,-1-1 0,0 0 0,1 0 0,-1 1-1,0-1 1,0 0 0,0 0 0,0 0 0,1 0-1,-1 0 1,0 1 0,-1-1 0,1 0-1,0 0 1,0-1 0,-9-27 577,4 16-359,1-3-133,0 1-1,1-1 1,0 0 0,2 0-1,0 0 1,1-19-1,0 33-159,0 0 1,0 1-1,1-1 0,-1 0 0,0 0 0,1 1 0,-1-1 0,1 1 0,0-1 0,-1 0 1,1 1-1,0-1 0,0 1 0,0 0 0,0-1 0,0 1 0,0 0 0,1 0 0,-1-1 0,0 1 1,1 0-1,-1 0 0,1 0 0,-1 1 0,1-1 0,-1 0 0,3 0 0,3-1-166,0 1-1,0 0 1,1 1-1,-1 0 1,11 0-1,0 1 205,36-1-527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5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48 15395,'22'-21'2415,"-22"21"-2354,0 0 1,1-1-1,-1 1 1,0 0 0,1 0-1,-1-1 1,1 1-1,-1 0 1,0 0-1,1 0 1,-1 0 0,1 0-1,-1 0 1,1 0-1,-1 0 1,1 0-1,-1 0 1,1 0-1,-1 0 1,0 0 0,1 0-1,-1 0 1,1 0-1,0 1 47,-1-1 0,1 1 0,-1 0 0,0-1 0,1 1 0,-1 0 0,0-1 0,1 1 0,-1 0 0,0-1 0,0 1 0,0 0-1,0 0 1,0-1 0,0 1 0,0 0 0,0-1 0,0 1 0,0 0 0,0 1 0,-5 38 952,-2 0 0,-15 49 0,6-28-758,-3 16-144,5-26-326,-8 62 1,22-111 126,-1 22-343,1-24 357,0 1 0,0-1 0,0 1 1,0-1-1,0 0 0,0 1 0,0-1 0,0 1 0,0-1 1,0 0-1,1 1 0,-1-1 0,0 0 0,0 1 0,0-1 1,1 0-1,-1 1 0,0-1 0,0 0 0,1 1 0,-1-1 1,0 0-1,1 0 0,-1 1 0,0-1 0,1 0 0,-1 0 1,0 0-1,1 1 0,-1-1 0,1 0 0,-1 0 0,0 0 1,1 0-1,-1 0 0,1 0 0,-1 0 0,0 0 0,1 0 1,-1 0-1,1 0 0,-1 0 0,0 0 0,1 0 0,-1 0 1,0-1-1,1 1 0,-1 0 0,1 0 0,-1 0 0,0-1 1,1 1-1,-1 0 0,6-4-304,0 0-1,-1 0 1,1-1 0,-1 0 0,0 1-1,0-2 1,6-8 0,30-49-1665,-27 41 1326,29-51-1136,37-88 0,-10-2 3446,-61 145-539,-8 24 705,-9 32 136,-6 21-1518,2 1 1,2 1 0,3 0 0,3 0 0,4 62-1,0-123-449,0 0-1,0 0 0,1 1 0,-1-1 1,0 0-1,0 0 0,0 1 1,0-1-1,0 0 0,0 1 0,0-1 1,0 0-1,0 0 0,0 1 0,0-1 1,0 0-1,0 0 0,0 1 1,0-1-1,0 0 0,-1 0 0,1 1 1,0-1-1,0 0 0,0 0 1,0 1-1,0-1 0,-1 0 0,1 0 1,0 0-1,0 1 0,0-1 1,-1 0-1,1 0 0,0 0 0,-8-9-420,1-4 49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5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15307,'2'1'2025,"8"2"-1161,19-4-232,7-2 1528,16-3-1087,8-3-41,9-1-200,2 0-112,2 2-256,-2 0-104,-13 4-480,-6 3-464,-13 1 552,-11 0-152,-12 1-72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9298,'4'0'1080,"-1"1"0,1-1 1,0 1-1,-1 0 0,1 0 0,3 2 1,25 4 2934,78-6-245,-76-2-3812,42-8 0,-73 9-43,1-1-1,-1 1 1,1-1 0,-1 0-1,0 0 1,1 0-1,-1 0 1,0-1-1,0 1 1,0-1 0,0 0-1,0 0 1,0 0-1,-1 0 1,1 0-1,4-5 1,0-6-339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0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17324,'13'5'1704,"13"-4"-968,7-1-248,14 0 705,4-1-313,11-2-160,1-2-64,2 4-672,-8-2-424,-10 2-640,-9-2 48,-17 3 687,-7 0-239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0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14819,'30'8'1841,"13"0"-841,5-4-360,13-7 1256,3-1-751,2-8-129,-1 1-216,-11-5-608,-7 6 72,-18 3-200,-8 4-64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1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 19196,'-2'3'1760,"8"1"-1159,7 0-225,6-2 880,8 1-232,12 1-320,5-1-184,11-3-199,-1 0-17,1-2-80,-5-1-8,-7-2-296,-3-1-240,-14 0-889,-8-1 1065,-9 3-168,-8 2-120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18108,'-20'88'2726,"-2"5"-1587,20-77-1016,-10 86 277,11-91-369,1 0 0,0 1 0,1-1 0,0 1 0,1-1 0,5 18 0,-7-27-6,1 0 0,-1 0 0,1 0 0,0 0 0,0 0 0,0 0 0,0 0 0,0 0 0,1 0 0,-1 0 1,1 0-1,-1-1 0,1 1 0,0 0 0,-1-1 0,1 0 0,0 1 0,0-1 0,0 0 0,0 0 0,0 0 0,0 0 0,0 0 0,0-1 0,1 1 0,-1 0 0,0-1 1,0 0-1,1 0 0,-1 0 0,0 0 0,1 0 0,-1 0 0,0 0 0,0-1 0,1 1 0,2-2 0,4-1 87,-1-1 0,1 1 1,-1-2-1,0 1 0,-1-1 0,1 0 0,13-13 1,-2-1 129,0-1 0,-1-1 0,-1-1 1,-1-1-1,22-41 0,-22 32-90,-1 0-1,-2-1 0,17-67 1,-28 85-144,-2 15-9,0 0 1,0 0 0,0 0-1,0 0 1,0-1 0,0 1-1,0 0 1,0 0 0,0 0-1,0 0 1,0 0-1,0 0 1,0 0 0,0 0-1,0 0 1,0 0 0,0 0-1,0 0 1,0 0 0,0-1-1,0 1 1,0 0 0,0 0-1,0 0 1,0 0-1,0 0 1,0 0 0,-1 0-1,1 0 1,0 0 0,0 0-1,0 0 1,0 0 0,0 0-1,0 0 1,0 0 0,0 0-1,0 0 1,0 0-1,0 0 1,0 0 0,-1 0-1,1 0 1,0 0 0,0 0-1,0 0 1,0 0 0,0 0-1,0 0 1,0 0 0,0 0-1,0 0 1,0 0 0,0 0-1,0 0 1,0 0-1,0 0 1,-1 0 0,1 1-1,0-1 1,0 0 0,0 0-1,0 0 1,0 0 0,0 0-1,-12 21-69,-46 140-247,48-126 260,1 1 0,-7 60 0,15-89 44,1 1-1,0-1 0,0 0 0,2 14 1,-2-19 8,1-1 0,-1 1 1,1 0-1,-1-1 0,1 1 1,0-1-1,-1 1 1,1 0-1,0-1 0,0 0 1,0 1-1,0-1 1,0 0-1,1 1 0,-1-1 1,0 0-1,1 0 0,-1 0 1,0 0-1,1 0 1,0 0-1,-1 0 0,1-1 1,-1 1-1,1-1 0,2 1 1,2 0-8,0-1 1,0 0 0,0 0-1,1 0 1,-1-1 0,0 0-1,0 0 1,0-1 0,0 0-1,-1 0 1,10-4 0,10-6-33,27-18 0,-36 20 24,36-25-22,-40 26 31,0 0 0,1 1-1,0 0 1,0 1 0,20-8-1,-33 15 12,0 0 0,1 0-1,-1 0 1,0 0-1,1-1 1,-1 1-1,0 0 1,1 0-1,-1 0 1,0 0-1,1 0 1,-1 0-1,1 0 1,-1 0-1,0 0 1,1 0-1,-1 0 1,0 0 0,1 0-1,-1 1 1,1-1-1,-1 0 1,0 0-1,1 0 1,-1 0-1,0 1 1,0-1-1,1 0 1,-1 0-1,0 1 1,1-1-1,-1 0 1,0 0 0,0 1-1,0-1 1,1 0-1,-1 1 1,0-1-1,0 0 1,0 1-1,0-1 1,1 0-1,-1 1 1,0-1-1,0 1 1,0-1-1,0 0 1,0 1-1,0-1 1,0 0 0,0 1-1,0-1 1,0 1-1,-1-1 1,-4 22-13,4-21 11,-11 31-17,1-3 12,-9 33 0,20-60 11,-1-1 0,1 1 0,-1-1 0,1 1 0,0-1 0,0 1 0,0 0 0,0-1 0,0 1 1,0-1-1,0 1 0,1-1 0,-1 1 0,0 0 0,1-1 0,0 1 0,-1-1 0,1 0 0,0 1 0,1 1 0,-1-2-14,0 0 0,0 0 0,0-1 0,0 1 0,1-1 0,-1 1 0,0-1 0,0 1 0,0-1 0,1 0 0,-1 1 0,0-1 0,1 0 0,-1 0 0,0 0 0,1 0 0,-1 0 0,0 0 0,0-1 0,1 1 0,-1 0 0,0-1 0,1 1 0,-1 0 0,1-2 0,8-2-263,-1-1 0,-1 0 0,1 0 0,-1-1 0,0 0 0,0 0-1,-1-1 1,11-12 0,-2 0-138,-2 1 0,19-33 0,-3-4-355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16612,'-1'14'626,"0"-1"1,-1 0 0,-1 0 0,-5 15-1,-1 8 323,-27 167 1539,30-156-2806,3 1 0,4 62 1,2-94-231,1-24-140,1-29 174,-2-109 493,-3 118 225,0 32-183,1 0-1,-1 0 1,1 0 0,0 0 0,0 0 0,0 0-1,1 0 1,0 0 0,-1-1 0,1 1 0,0-1 0,1 1-1,-1-1 1,0 0 0,1 1 0,0-1 0,0-1-1,0 1 1,0 0 0,4 2 0,-2-2-11,1 1 0,-1-1 1,0-1-1,1 1 0,0-1 1,-1 0-1,1 0 0,0-1 0,0 1 1,0-1-1,0-1 0,11 1 1,-11-2 13,0 1 1,0-1 0,0 0 0,0-1 0,0 0-1,0 0 1,0 0 0,6-3 0,-10 3-2,0 1 0,1 0 1,-1-1-1,0 1 0,0-1 1,0 0-1,0 0 1,0 1-1,0-1 0,-1-1 1,1 1-1,-1 0 0,1 0 1,-1-1-1,0 1 0,0 0 1,0-1-1,0 1 0,0-1 1,0-4-1,0 6-15,-1 0 0,0 0 0,0 1 0,0-1 0,0 0 0,0 0-1,0 0 1,0 1 0,0-1 0,0 0 0,0 0 0,0 0 0,0 1 0,-1-1 0,1 0 0,0 0 0,-1 1 0,1-1-1,0 0 1,-1 1 0,1-1 0,-1 0 0,1 1 0,-1-1 0,1 1 0,-1-1 0,0 0 0,1 1 0,-1 0 0,0-1 0,1 1-1,-1-1 1,0 1 0,1 0 0,-1-1 0,0 1 0,0 0 0,0 0 0,1 0 0,-1 0 0,0 0 0,0-1 0,0 2-1,1-1 1,-1 0 0,0 0 0,0 0 0,1 0 0,-1 0 0,0 1 0,-1-1 0,-2 2 8,-1-1 0,1 0-1,0 1 1,0 0 0,0 0 0,0 1 0,-6 4 0,5-2-13,-1 0 0,1 0 0,1 1-1,-1 0 1,1 0 0,0 0 0,1 1 0,-1-1 0,-3 11 0,6-15 2,1 0 0,-1 0 0,0 0 0,1 0 0,-1 0 0,1 0 1,0 0-1,-1 1 0,1-1 0,0 0 0,0 0 0,1 0 0,-1 1 0,0-1 0,1 0 0,-1 0 0,1 0 0,0 0 1,0 0-1,0 0 0,0 0 0,0 0 0,0 0 0,0-1 0,1 1 0,-1 0 0,0-1 0,1 1 0,0-1 1,-1 1-1,1-1 0,0 0 0,0 1 0,0-1 0,0 0 0,2 0 0,8 4 28,1-1-1,0 0 1,0-1-1,23 2 1,59 0 22,-55-4-38,-3 2-1,-21-2 71,-1 1-1,0-2 1,0 0 0,1-1-1,15-3 1,-30 4-56,-1 0-1,1-1 1,0 1-1,-1 0 1,1 0 0,0 0-1,-1-1 1,1 1-1,-1 0 1,1-1-1,-1 1 1,1 0 0,-1-1-1,1 1 1,-1-1-1,1 1 1,-1-1 0,0 1-1,1-1 1,-1 1-1,0-1 1,1 0-1,-1 1 1,0-1 0,0 1-1,1-1 1,-1 0-1,0 1 1,0-1 0,0 1-1,0-1 1,0 0-1,0 1 1,0-1-1,0 0 1,0 1 0,0-1-1,0 0 1,-1 1-1,1-2 1,-16-29 1123,8 18-745,-4-12-7,2 0 1,0 0 0,-12-53 0,22 78-414,-1 0 1,1-1 0,0 1-1,0 0 1,0-1 0,0 1 0,0-1-1,0 1 1,0 0 0,0-1-1,0 1 1,0-1 0,0 1-1,0 0 1,0-1 0,0 1 0,0-1-1,1 1 1,-1 0 0,0-1-1,0 1 1,0 0 0,0-1-1,1 1 1,-1 0 0,0-1 0,0 1-1,1 0 1,-1 0 0,0-1-1,1 1 1,13 2-258,24 21-132,-24-14 241,12 4-110,2-1 0,-1-2-1,39 10 1,-59-18 202,-4-2 31,0 1-1,0 0 1,0 0 0,0 1-1,0-1 1,0 0-1,0 1 1,-1 0 0,1 0-1,0 0 1,-1 0 0,0 0-1,3 3 1,-4-3 13,1 0 1,-1 0-1,-1 0 0,1 0 1,0 1-1,-1-1 1,1 0-1,-1 0 0,1 0 1,-1 1-1,0-1 0,0 0 1,0 0-1,0 1 1,-1-1-1,1 0 0,0 0 1,-1 0-1,-1 4 1,1-1-3,-6 25-19,7-30 45,0 1 0,0-1 0,0 1 1,0-1-1,0 1 0,0 0 0,0-1 0,0 1 0,0-1 1,0 1-1,0-1 0,0 1 0,1-1 0,-1 1 0,0-1 0,0 1 1,1-1-1,-1 1 0,0-1 0,1 1 0,-1-1 0,1 0 0,-1 1 1,0-1-1,1 1 0,-1-1 0,1 0 0,-1 0 0,1 1 1,-1-1-1,1 0 0,-1 0 0,1 1 0,-1-1 0,1 0 0,-1 0 1,1 0-1,0 0 0,-1 0 0,1 0 0,-1 0 0,1 0 1,-1 0-1,1 0 0,-1 0 0,1 0 0,0-1 0,17-3 21,-1-2-1,1 0 0,-1-1 0,-1-1 0,19-10 1,-14 6-11,1 1 0,26-8 1,-46 18-14,0 0 1,0 1 0,0-1-1,0 1 1,0-1-1,0 1 1,0 0 0,0 0-1,0 0 1,1 0 0,-1 0-1,0 1 1,3 0 0,-4-1 2,0 1 0,0 0 0,-1-1 0,1 1 1,0 0-1,-1-1 0,1 1 0,-1 0 0,1-1 0,-1 1 1,1 0-1,-1 0 0,0 0 0,1 0 0,-1-1 0,0 1 1,0 0-1,1 0 0,-1 0 0,0 0 0,0 0 1,0 0-1,0 0 0,0 0 0,0 0 0,-1-1 0,1 1 1,0 0-1,0 0 0,-1 0 0,0 1 0,-9 32-439,-24 56 0,29-80 258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1 409 17580,'6'0'593,"1"1"1,0-1 0,0-1-1,0 1 1,-1-1 0,1 0 0,0-1-1,-1 0 1,12-4 0,-2-1 81,0 0 0,23-15 1,-28 14-476,0 0 1,0 0 0,0-1-1,16-18 1,-23 22-166,0 0 0,0-1 0,0 1 0,-1-1 0,0 0 0,0 1 0,0-1 0,-1-1 0,0 1 0,0 0 0,2-13 0,-4 17-28,1 1 0,-1-1 1,0 0-1,0 0 0,0 0 1,0 1-1,-1-1 0,1 0 0,0 0 1,-1 1-1,1-1 0,-1 0 1,1 1-1,-1-1 0,0 0 0,0 1 1,0-1-1,-1-1 0,1 2-2,0 0-1,0 1 1,-1-1-1,1 0 1,0 0-1,-1 1 1,1-1-1,0 1 1,-1-1-1,1 1 1,0-1-1,-1 1 1,1 0-1,-1 0 1,1 0-1,-1 0 1,-1 0-1,-3 0-1,1 1-1,-1 1 1,1-1 0,0 1-1,0-1 1,0 2-1,0-1 1,0 0 0,0 1-1,-7 5 1,-1 3-24,0 1 0,1 0 0,1 1 0,0 0 0,0 0-1,-15 27 1,20-28-36,0 0 0,0 0 0,1 1 0,0-1 0,1 1 0,1 0 0,0 1 0,1-1 0,-1 15 0,3-25 35,-1-1 0,1 0 0,0 1 0,0-1 0,1 0-1,-1 1 1,0-1 0,1 0 0,0 0 0,-1 1 0,1-1-1,0 0 1,0 0 0,0 0 0,0 0 0,1 0 0,-1 0 0,0 0-1,1 0 1,2 1 0,-2-1-15,0-1 0,0 0 0,1 0-1,-1 0 1,0-1 0,1 1 0,-1 0 0,0-1-1,1 0 1,-1 1 0,1-1 0,-1 0 0,0 0-1,1 0 1,-1-1 0,4 0 0,4-1-129,0-1 0,0-1 0,0 0 0,0 0 0,0-1 1,-1 0-1,15-11 0,-3 0-54,-1-2 0,-1 0 1,-1-1-1,-1 0 0,-1-2 0,24-38 1,-17 20 214,-2-1 0,-2-2 0,14-44 0,-29 74 131,0 0 0,-1 0 0,0-1 0,1-15 0,-4 27-111,0 1-1,0-1 1,0 0 0,0 0 0,0 0 0,0 1 0,0-1 0,0 0 0,0 0 0,0 1 0,0-1 0,-1 0 0,1 0 0,0 1 0,-1-1-1,1 0 1,-1-1 0,1 2-6,-1 0-1,1 0 0,0 0 1,-1 0-1,1 0 1,0 0-1,-1 0 0,1 0 1,0 0-1,-1 0 1,1 1-1,0-1 0,-1 0 1,1 0-1,0 0 0,-1 0 1,1 0-1,0 0 1,0 1-1,-1-1 0,1 0 1,0 0-1,0 1 0,-1-1 1,1 0-1,0 0 1,-1 1-1,-20 29 282,0 11-226,2 2 1,1 0-1,2 0 0,-15 74 1,28-105-43,0 0 1,1 1-1,1-1 1,0 1 0,2 22-1,-1-32-15,0-1 0,1 0 0,-1 1 0,1-1 0,-1 1 0,1-1 0,0 0 0,0 0 0,0 0 0,0 1 0,1-1 0,-1 0 0,1 0 0,-1-1 0,1 1 0,-1 0 0,1 0 0,0-1 0,0 1 0,0-1 0,0 0 0,0 1 0,0-1 0,0 0 0,1 0 0,-1 0 0,0-1 0,1 1 0,-1 0 0,0-1 0,1 0 0,-1 1 0,1-1 0,-1 0 0,0 0 0,1 0 0,3-2 0,8 1 17,0-2 0,0 0 0,0-1-1,-1 0 1,0-1 0,20-10 0,75-49 174,-91 54-156,8-7 20,-18 11-20,0 1 1,1 0-1,0 0 0,0 1 0,12-5 1,-20 9-41,0 0 0,0 0 1,0 0-1,0 0 0,1 0 1,-1 0-1,0 0 0,0-1 1,0 1-1,0 0 0,0 0 1,0 0-1,1 0 0,-1 0 1,0 0-1,0 0 0,0 0 1,0 1-1,0-1 0,0 0 0,1 0 1,-1 0-1,0 0 0,0 0 1,0 0-1,0 0 0,0 0 1,0 0-1,0 0 0,0 0 1,1 0-1,-1 0 0,0 0 1,0 1-1,0-1 0,0 0 1,0 0-1,0 0 0,0 0 1,0 0-1,0 0 0,0 0 1,0 1-1,0-1 0,0 0 0,0 0 1,0 0-1,0 0 0,0 0 1,0 1-1,0-1 0,0 0 1,0 0-1,0 0 0,0 0 1,0 0-1,0 1 0,-3 7 58,3-7-53,-15 28 92,-8 19-55,21-44-44,1 0 0,0 0 0,0 0 0,0 0 0,0 0 0,1 0 1,0 0-1,-1 0 0,1 0 0,1 5 0,0-8 2,-1 1-1,1-1 1,-1 1-1,1-1 1,0 0-1,0 1 1,-1-1-1,1 0 1,0 0-1,0 1 1,0-1 0,1 0-1,-1 0 1,0 0-1,0 0 1,1 0-1,-1-1 1,0 1-1,1 0 1,-1-1-1,1 1 1,-1 0-1,1-1 1,-1 0-1,1 1 1,-1-1-1,1 0 1,-1 0 0,3 0-1,4 0 0,0 0-1,0 0 1,0-1 0,12-2 0,14-7-131,-1-1 1,0-1-1,42-23 1,-25 12-255,-45 20 300,-3 2 51,-1 1 0,1-1 0,-1 0 0,1 1 0,-1-1 0,1 1 0,0-1 0,-1 1 0,1 0 0,0-1 0,-1 1 0,3 0 0,-5 4-20,-1-1 1,1 0 0,0 0-1,-1 0 1,0 0-1,0 0 1,-2 3 0,-6 6 48,7-9 44,0 0 0,0 1 0,0-1-1,1 1 1,-1 0 0,1-1 0,0 1 0,0 0 0,-2 7 0,4-10-21,1-1 1,0 1-1,-1-1 1,1 1-1,-1-1 1,1 0-1,0 1 1,-1-1-1,1 0 1,0 0-1,-1 1 1,1-1-1,0 0 1,0 0-1,-1 0 1,1 0-1,0 0 1,0 0-1,-1 0 1,1 0-1,0 0 1,-1 0 0,1-1-1,0 1 1,-1 0-1,2-1 1,-2 1-17,26-7 95,0-1-1,-1-1 0,40-20 0,-22 9-320,-20 10 47,-2 0-322,40-12-1,-60 22 469,0 0-1,0-1 1,0 1-1,0 0 1,0 0-1,0 0 1,0-1-1,0 1 1,0 0-1,0 0 1,0 1-1,0-1 1,0 0-1,0 0 1,0 0-1,0 1 1,0-1-1,0 0 1,1 1-1,-2 0 20,1-1 1,-1 1-1,0 0 0,1-1 0,-1 1 0,0-1 0,1 1 0,-1 0 0,0-1 0,0 1 0,0 0 0,0-1 1,0 1-1,0 0 0,1-1 0,-1 1 0,-1 0 0,1-1 0,0 1 0,0 0 0,0-1 0,0 2 0,-3 5 36,0 1 0,0-1 0,0 1-1,-5 6 1,0 0 107,7-12-140,-1 3 89,0 0 0,0 0 0,0 0 0,1 0 0,0 0 0,-1 7-1,2-12-76,0 1 0,0 0 0,0-1-1,0 1 1,0-1 0,0 1 0,0 0-1,0-1 1,0 1 0,1-1 0,-1 1-1,0-1 1,0 1 0,1 0 0,-1-1-1,0 1 1,1-1 0,-1 1 0,1-1-1,-1 0 1,0 1 0,1-1 0,-1 1-1,1-1 1,1 1-45,-1-1 0,1 1 0,-1-1-1,1 0 1,-1 0 0,1 0 0,0 0 0,-1 0 0,1 0-1,-1 0 1,1 0 0,-1 0 0,1-1 0,1 0 0,40-18-298,-16 5 119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7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17452,'2'1'214,"0"0"0,1 1 0,-1-1 0,0 0 0,0 0 0,0-1 0,1 1 0,-1 0 0,1-1 0,-1 1 0,0-1 0,1 0 0,-1 1 0,1-1 0,-1-1 0,0 1 0,1 0 0,-1 0 0,4-2 0,49-14 1672,-50 14-1552,21-8 491,41-21 0,-59 26-769,0 0 0,0 0-1,0-1 1,0 0-1,-1 0 1,0-1 0,-1 0-1,10-11 1,-15 16-57,0 1 1,0 0-1,-1-1 0,1 1 1,0-1-1,0 1 0,-1-1 1,1 1-1,-1-1 0,1 0 1,-1 1-1,1-1 0,-1 0 1,0 1-1,0-1 0,0 0 1,0 1-1,0-1 0,-1 0 1,0-2-1,1 3-1,-1 0-1,0 0 1,0 0 0,0 0 0,1 0-1,-1 1 1,0-1 0,0 0 0,0 1-1,0-1 1,0 1 0,-1-1 0,1 1-1,0-1 1,0 1 0,0 0 0,0 0-1,0-1 1,-1 1 0,1 0 0,0 0 0,0 0-1,0 0 1,0 0 0,-1 1 0,1-1-1,0 0 1,0 0 0,-2 2 0,-6 0-7,0 1 0,0 0 0,1 1 0,-1 0 0,1 1 1,0 0-1,0 0 0,0 0 0,1 1 0,-13 13 0,11-10 2,1 0-1,0 1 0,0 0 1,1 1-1,0 0 0,1 0 1,-8 18-1,13-26 8,0-1 1,0 0-1,1 1 0,-1-1 1,1 1-1,-1-1 1,1 1-1,0-1 0,-1 1 1,1-1-1,1 1 0,-1-1 1,0 1-1,1-1 1,-1 1-1,1-1 0,0 1 1,-1-1-1,2 3 1,0-3 1,0-1 0,-1 1 0,1 0 0,0-1 0,0 1 0,0-1 1,0 1-1,0-1 0,0 0 0,0 0 0,0 0 0,0 0 0,1 0 1,-1 0-1,0-1 0,1 1 0,-1-1 0,0 0 0,5 1 1,10-1-7,0 0 0,1-1 0,-1-1 0,0 0 0,0-2 0,0 0 0,17-6 1,112-51-48,-119 49 49,19-8 84,-46 20-79,0 0 0,0 0 0,0 0-1,1 0 1,-1 0 0,0 0 0,0 0 0,1 0-1,-1 0 1,0 0 0,0 0 0,1 0-1,-1 0 1,0 0 0,0 0 0,1 0 0,-1 0-1,0 0 1,0 0 0,1 0 0,-1 0 0,0 0-1,0 0 1,0 0 0,1 0 0,-1 1-1,0-1 1,0 0 0,0 0 0,1 0 0,-1 0-1,0 0 1,0 1 0,0-1 0,0 0 0,1 0-1,-1 0 1,0 1 0,0-1 0,0 0-1,0 0 1,0 1 0,0-1 0,0 0 0,0 0-1,0 1 1,0-1 0,0 0 0,0 0 0,0 1-1,0-1 1,0 0 0,0 0 0,0 1-1,0-1 1,0 0 0,0 0 0,0 1 0,-7 14 93,6-13-81,-1 3 11,-2 2 31,0 0-1,1 1 0,0-1 1,-3 15-1,5-21-47,1 0 1,0 0-1,0 0 1,0 1-1,0-1 1,0 0-1,0 0 1,0 0-1,0 0 1,0 0-1,0 1 1,0-1-1,1 0 1,-1 0-1,0 0 1,1 0-1,-1 0 1,1 0-1,0 0 1,-1 0-1,1 0 1,0 0-1,-1 0 1,1 0-1,0-1 1,0 1-1,0 0 1,0 0-1,0-1 1,0 1-1,0-1 1,0 1-1,0-1 1,0 1-1,0-1 1,0 0-1,0 1 1,0-1-1,0 0 1,0 0-1,0 0 1,2 0-1,8 1 10,1-1 0,-1-1 0,0 0 0,0 0-1,21-6 1,55-22-491,-64 21 257,10-5-168,-17 7 22,1 0 0,-1 0 0,1 2 0,20-3 0,-37 7 351,0-1-1,1 1 0,-1 0 1,1 0-1,-1 0 0,1 0 0,-1 0 1,1 0-1,-1 0 0,0 0 0,1 0 1,-1 0-1,1 0 0,-1 0 0,1 0 1,-1 0-1,1 0 0,-1 0 0,0 0 1,1 1-1,-1-1 0,1 0 0,-1 0 1,0 1-1,1-1 0,-1 0 0,0 0 1,1 1-1,-1-1 0,0 0 0,1 1 1,-1-1-1,0 0 0,0 1 0,1-1 1,-1 1-1,0-1 0,0 1 0,0-1 1,0 0-1,0 1 0,0-1 0,1 1 1,-1-1-1,0 1 0,0-1 0,0 1 1,0-1-1,0 0 0,-1 1 0,1-1 1,0 1-1,0-1 0,0 1 0,-13 24 150,11-22-120,-5 7 65,1 0 0,0 1 0,1 0 0,-4 11 0,6-12-16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18708,'26'5'2208,"5"0"-1383,12-5-265,9-5 1144,9 1-720,4-3-103,4 1-793,1-4-393,-16 0-711,-9-3 904,-26 0-320,-14 3-144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14707,'23'3'2049,"14"-2"-1161,22-7-232,7-1 1328,14-1-783,5 0-113,-1-2-832,-3 2-600,-13-1 448,-6 3-80,-16 4-256</inkml:trace>
  <inkml:trace contextRef="#ctx0" brushRef="#br0" timeOffset="1">645 1 16371,'23'1'1737,"10"2"-841,4 2-296,2 5 865,1 4-273,-7 6-264,-4 6-208,-11 8-240,-8 2-120,-14 4-224,-9 3-88,-11-1-48,-3 1-152,-4-3-624,-2-4-1784,11-11 2224,3-2-297,7-8-255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59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18740,'4'5'1696,"-5"8"-1152,-5 5-239,-7 12 767,-4 6-352,-7 9-232,-5 2-160,-5 2-200,-1-2-64,2-8-208,3-5-224,9-14-512,7-6-256,12-15 856,9-8-185,12-14-207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14115,'10'11'2264,"10"-4"-1143,9-7-385,5-5 2297,9-2-1969,2 0-56,0-3-592,3-1-608,-14-5 312,-8-4-128,-13-8-208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100 294 14971,'-32'146'2677,"21"-91"-2353,-27 143 688,38-199-1022,0 1 0,0 0 0,0 0 0,0 0 0,0 0 0,-1 0 0,1 0 0,0 0 0,0 0 0,0 0 0,0 0-1,0 0 1,0 0 0,0-1 0,0 1 0,0 0 0,-1 0 0,1 0 0,0 0 0,0 0 0,0 0 0,0 0 0,0 0 0,0 0 0,0 0 0,0 0 0,-1 0 0,1 0 0,0 0 0,0 0-1,0 0 1,0 0 0,0 1 0,0-1 0,0 0 0,0 0 0,0 0 0,-1 0 0,1 0 0,0 0 0,0 0 0,0 0 0,0 0 0,0 0 0,0 0 0,0 0 0,0 0 0,0 1 0,0-1 0,0 0-1,0 0 1,0 0 0,0 0 0,0 0 0,0 0 0,0 0 0,0 1 0,-6-18-256,-2-24 86,8 28 294,-1-1 0,1 0 0,1 1 0,1-1 1,0 1-1,0 0 0,2-1 0,6-17 1,-9 26-65,1 1 1,0 0 0,0 0-1,0 0 1,1 0 0,-1 0-1,1 1 1,0-1 0,0 1-1,0-1 1,0 1 0,1 0-1,0 0 1,-1 1 0,1-1 0,0 1-1,0 0 1,0 0 0,0 0-1,1 0 1,-1 1 0,0 0-1,1-1 1,-1 2 0,1-1-1,-1 1 1,1-1 0,7 1-1,-6 1-24,-1 1 0,1-1 0,-1 1 0,1 0 0,-1 0 0,1 1 0,-1-1 0,0 1-1,0 0 1,-1 0 0,1 1 0,-1 0 0,1 0 0,-1 0 0,0 0 0,-1 0 0,1 1 0,-1 0 0,0 0-1,0 0 1,5 10 0,-6-10 14,0-1-1,0 1 1,0-1-1,-1 1 1,0 0-1,0 0 1,0-1-1,0 1 1,-1 0-1,1 0 1,-1 0-1,-1 0 0,1 0 1,-1 0-1,0 0 1,0 0-1,0-1 1,0 1-1,-1 0 1,0-1-1,0 1 1,0-1-1,-1 0 1,0 0-1,-5 8 1,7-14 12,1 0 0,-1 0 1,1 0-1,0 0 0,0 0 0,-1 1 1,1-1-1,0 0 0,1-2 0,27-158 1810,-28 162-1856,0 0 1,0-1-1,0 1 0,0 0 0,0 0 1,0 0-1,0 0 0,0-1 0,0 1 0,0 0 1,0 0-1,0 0 0,0 0 0,0-1 0,0 1 1,1 0-1,-1 0 0,0 0 0,0 0 1,0 0-1,0 0 0,0-1 0,0 1 0,1 0 1,-1 0-1,0 0 0,0 0 0,0 0 1,0 0-1,1 0 0,-1 0 0,0 0 0,0 0 1,0 0-1,0 0 0,1 0 0,-1 0 1,0 0-1,0 0 0,0 0 0,0 0 0,1 0 1,-1 0-1,0 0 0,0 0 0,0 0 0,0 0 1,1 0-1,-1 0 0,0 0 0,0 0 1,0 0-1,0 1 0,0-1 0,1 0 0,-1 0 1,0 0-1,0 0 0,0 0 0,0 1 1,0-1-1,0 0 0,0 0 0,0 0 0,0 0 1,1 1-1,7 8-89,-3-3 33,0 0 1,0 0-1,0-1 1,1 1 0,0-1-1,0-1 1,0 1-1,1-1 1,0 0-1,0-1 1,0 1 0,0-1-1,0-1 1,0 0-1,1 0 1,-1 0 0,1 0-1,0-1 1,-1-1-1,1 1 1,0-1 0,0-1-1,-1 1 1,1-2-1,0 1 1,-1-1-1,12-3 1,-5 0 73,0 0 0,0-2 0,-1 1 0,1-1 0,-2-1 0,1-1 0,-1 1 0,0-2 0,-1 0 0,0 0 0,-1-1 0,0 0-1,12-18 1,-12 13 44,-2 1-1,0-1 1,0 0-1,7-26 1,-12 32-56,-1 0 0,0 0 1,0 0-1,-1 0 0,0-1 0,-1 1 1,0 0-1,0-1 0,-3-11 1,3 21-18,0-1 0,-1 1 0,1 0 0,0 0 1,0 0-1,-1 0 0,1-1 0,-1 1 0,0 0 1,1 0-1,-1 0 0,0 0 0,1 0 0,-1 0 1,0 0-1,0 0 0,0 1 0,0-1 0,-1-1 1,1 2-4,0 0 1,0-1 0,0 1-1,0 0 1,0 0 0,0 0-1,0 0 1,0 0 0,0 0 0,1 0-1,-1 1 1,0-1 0,0 0-1,0 0 1,0 1 0,0-1-1,0 0 1,0 1 0,-1 0 0,-2 2-22,-1 1 1,1 0-1,0-1 1,0 1-1,0 1 1,0-1 0,-4 7-1,-10 18-65,1 1 0,1 1 0,-12 34 0,20-43 70,1-1 0,1 1 0,1 0 0,1 0 0,-2 40 0,6-57 30,0 0 1,0 0-1,1 0 1,0 0-1,0 0 0,0 0 1,0 0-1,1-1 0,-1 1 1,5 8-1,-4-11 8,-1 0 0,1 0-1,-1 0 1,1 0-1,0 0 1,0-1 0,0 1-1,0 0 1,0-1 0,0 1-1,1-1 1,-1 0 0,0 0-1,1 0 1,-1 0 0,1 0-1,-1 0 1,1-1-1,-1 1 1,1-1 0,0 0-1,2 0 1,2 0 20,0-1 1,-1 0-1,1 0 0,0 0 0,-1-1 1,1 0-1,-1-1 0,1 1 1,-1-1-1,0 0 0,0-1 0,0 0 1,-1 0-1,1 0 0,-1 0 1,0-1-1,0 0 0,-1 0 0,8-10 1,-5 5-47,0 0 1,-1 0 0,-1 0-1,1-1 1,-2 0 0,1 0 0,-2 0-1,1 0 1,-2-1 0,3-21-1,-5 31-124,-3 10 72,-2 16 14,5-19 35,0 1 1,0-1 0,1 1-1,-1-1 1,1 1 0,1-1 0,-1 0-1,4 10 1,-4-13 13,0 0-1,1 1 1,-1-1-1,1 0 1,-1 0 0,1 0-1,0 0 1,0 0 0,0-1-1,0 1 1,0 0 0,0-1-1,0 0 1,1 1 0,-1-1-1,0 0 1,1 0 0,-1 0-1,1 0 1,-1-1-1,4 1 1,3 0 6,1 0 1,-1-1-1,1-1 0,-1 0 1,0 0-1,1 0 0,-1-1 1,0-1-1,16-6 0,-6 1 24,0-1-1,0-1 0,24-16 1,-29 16-2,0-1 0,-1 0 0,-1-1 0,12-13 1,-20 20-22,0 0 0,0-1 0,0 1 1,0-1-1,-1 1 0,0-1 1,0 0-1,-1 0 0,0 0 1,0-1-1,0 1 0,-1-1 1,2-8-1,-3 14-7,0 0 1,0 1-1,0-1 1,0 0-1,0 1 1,0-1-1,0 0 1,0 0-1,0 1 0,-1-1 1,1 0-1,0 1 1,0-1-1,-1 0 1,1 1-1,0-1 1,-1 1-1,1-1 1,0 1-1,-1-1 1,1 0-1,-1 1 1,1-1-1,-1 1 0,1 0 1,-2-2-1,1 2-1,0 0 0,0 0 0,0 0 0,0 0-1,0 0 1,0 0 0,0 0 0,0 0 0,0 1 0,-1-1-1,1 0 1,1 1 0,-1-1 0,0 0 0,-2 2-1,-1 0-6,-1 1-1,1 0 0,0 1 1,-1-1-1,2 1 0,-5 3 0,0 4 1,1-1-1,0 1 0,1 0 0,0 0 1,1 1-1,0 0 0,1 0 0,0 0 0,1 0 1,1 1-1,-2 13 0,4-23 15,-1 0 1,1-1-1,0 1 1,0 0-1,1 0 0,-1 0 1,1 0-1,-1-1 1,1 1-1,0 0 0,0 0 1,0-1-1,0 1 0,1-1 1,-1 1-1,1-1 1,-1 0-1,1 1 0,0-1 1,0 0-1,0 0 0,0 0 1,0 0-1,0-1 1,1 1-1,-1-1 0,1 1 1,-1-1-1,1 0 0,-1 0 1,1 0-1,0 0 1,-1 0-1,6 0 0,0 0 19,0 0 0,1 0 0,-1-1 0,0-1 0,1 1 0,-1-1 0,0-1 0,0 0 0,0 0 0,15-6 0,-11 3-12,0-1 0,0-1 0,0 0 0,-1-1 0,0 0 0,0-1 0,-1 0 0,-1 0 0,16-20 0,-5 2-557,-2-2 0,25-51 0,-43 80 511,0-1-1,0 1 1,0 0-1,0 0 1,0-1-1,0 1 1,0 0-1,0 0 1,0 0-1,1-1 1,-1 1-1,0 0 1,0 0-1,0-1 1,0 1-1,0 0 1,0 0-1,0 0 1,1-1-1,-1 1 1,0 0-1,0 0 1,0 0-1,0-1 1,1 1-1,-1 0 1,0 0-1,0 0 1,1 0-1,-1 0 1,0 0-1,0 0 1,0-1-1,1 1 1,-1 0-1,0 0 1,0 0-1,1 0 1,-1 0-1,0 0 1,0 0-1,1 0 1,-1 0-1,0 0 0,1 1 1,3 11-966,3 8 194,0-18 460,3-10-46,2-10 320,0-1 1,-2 0-1,0 0 1,13-40 0,-16 40 73,0 2 31,0 1 47,-1 1 0,-1 0 1,0-1-1,-1 0 0,2-21 1,-6 36-74,0 1 0,0 0 1,1-1-1,-1 1 1,0-1-1,0 1 0,0 0 1,0-1-1,0 1 0,0-1 1,0 1-1,0-1 1,0 1-1,0 0 0,0-1 1,0 1-1,0-1 1,-1 1-1,1 0 0,0-1 1,0 1-1,0-1 0,-1 1 1,1 0-1,0-1 1,0 1-1,-1 0 0,1-1 1,0 1-1,0 0 0,-1 0 1,1-1-1,0 1 1,-1 0-1,1 0 0,-1 0 1,1-1-1,0 1 1,-1 0-1,1 0 0,-1 0 1,0 0 9,-1 1 0,1-1 0,0 1 0,0 0 0,0 0 0,0-1 0,0 1 0,0 0 0,0 0 0,0 0 0,0 0 0,1 0 0,-1 0 0,-1 2 0,-6 11 77,1 1-1,0 0 0,1 0 1,0 0-1,-6 32 0,5-5 55,-4 47 0,9-57-20,3 57 1,-1-79-80,2 0 0,-1 0 0,1 0 0,1 0 1,0 0-1,0-1 0,1 1 0,0-1 0,10 17 1,-13-25-35,0 1 0,0 0 1,1-1-1,-1 1 1,0-1-1,1 1 0,-1-1 1,1 0-1,0 1 1,0-1-1,-1 0 0,1 0 1,0 0-1,3 1 1,-4-2-2,0 0 1,0 0 0,0 0-1,0 0 1,1 0 0,-1 0-1,0 0 1,0 0 0,0 0-1,0-1 1,0 1-1,0 0 1,0-1 0,1 1-1,-1-1 1,0 1 0,0-1-1,-1 1 1,3-2 0,-1 0-42,0 0 0,-1 0 0,1 0 1,0-1-1,-1 1 0,0 0 1,1-1-1,-1 1 0,0-1 0,0 1 1,0-1-1,-1 1 0,1-1 0,-1 0 1,1 1-1,-1-1 0,0 0 0,0 0 1,0 1-1,-1-4 0,0 1-313,0-1 1,0 1-1,-1 0 0,0 0 0,0 0 0,0 0 1,-1 0-1,1 1 0,-1-1 0,0 1 0,-1 0 1,1-1-1,-1 1 0,1 1 0,-1-1 0,-1 1 1,1-1-1,-8-3 0,-7-2-916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60 11226,'0'-8'1737,"-2"-2"-905,2 2-168,2-2 1577,1 3-1113,0-1-96,2 4-144,2 1-72,2 2-183,2 4-73,2 2-176,0 1-112,-1 1-384,-1-1-304,-4-6 376,-1 0-80,-3-10-104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19004,'-4'31'1944,"1"5"-1103,-4 3-305,2 2 848,-1 1-144,2-3-447,0-4-321,4-9-784,1-3-489,5-13 689,7-1-192,4-9-136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89 16500,'-5'-4'1984,"3"-2"-944,0 2-384,2 0 937,3 1-145,7 0-296,4-2-264,6 1-319,5-2-289,6-1-721,5-1-415,9-2 736,3-2-104,1-1-184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40 19396,'-3'-3'230,"0"-1"0,0 1-1,-1 0 1,1 0 0,-1 0-1,1 1 1,-1-1 0,0 1 0,0 0-1,0 0 1,0 0 0,0 1 0,-9-3-1,6 3-50,0 0 0,-1 1 0,1-1 0,-1 1 0,0 1 0,1-1 0,-13 4 0,5 0-240,1 0-1,-1 1 0,1 0 1,1 2-1,-1-1 1,1 2-1,-22 15 1,29-18-105,0-1 1,0 1 0,0 1 0,1-1 0,0 1-1,0 0 1,0 0 0,-7 13 0,12-18 131,0 0 1,-1 0 0,1-1 0,0 1-1,0 0 1,0 0 0,0 0-1,-1-1 1,1 1 0,0 0 0,0 0-1,0 0 1,1-1 0,-1 1-1,0 0 1,0 0 0,0 0 0,1-1-1,-1 1 1,0 0 0,1-1 0,-1 1-1,0 0 1,1 0 0,-1-1-1,1 1 1,-1-1 0,1 1 0,0 0-1,-1-1 1,1 1 0,-1-1-1,1 0 1,0 1 0,0-1 0,-1 1-1,1-1 1,0 0 0,0 0-1,0 1 1,5 1-129,1-1 0,-1 1 0,0-1-1,8 0 1,-7 0 12,43 3-517,39 4-155,-78-6 737,1 1-1,-1-1 0,-1 2 0,1-1 1,16 9-1,-24-10 89,-1-1 0,0 0 1,0 1-1,0-1 1,0 1-1,0-1 0,0 1 1,-1 0-1,1 0 0,-1 0 1,3 3-1,-4-4 16,1 0 0,-1 0 0,0 0-1,0 0 1,1 0 0,-1 0 0,0 0 0,0-1 0,0 1 0,0 0-1,0 0 1,0 0 0,-1 0 0,1 0 0,0 0 0,0 0 0,-1 0-1,1 0 1,0-1 0,-1 1 0,1 0 0,-1 0 0,1 0 0,-1-1 0,1 1-1,-1 0 1,0-1 0,1 1 0,-1 0 0,0-1 0,0 1 0,1-1-1,-3 2 1,-6 3 179,0 0 0,0-1 1,-1 0-1,1 0 0,-1-1 0,0 0 0,0-1 0,-12 2 0,-85 3 889,96-7-1233,1 1 328,1-1-1,-1 0 0,0 0 0,1-1 1,-1-1-1,1 1 0,-15-6 0,21 4-95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19076,'-22'79'2376,"-6"27"-1029,26-93-1258,0 1 1,0 0-1,1 0 0,1 1 0,2 20 0,-1-33-68,-1-1 0,0 1 1,1 0-1,-1-1 0,1 1 0,-1 0 0,1-1 0,0 1 0,-1-1 0,1 1 0,0-1 0,0 0 0,0 1 0,0-1 0,1 0 0,-1 1 1,0-1-1,0 0 0,1 0 0,-1 0 0,1 0 0,-1-1 0,1 1 0,-1 0 0,1 0 0,-1-1 0,1 1 0,0-1 0,-1 0 0,1 1 0,0-1 1,-1 0-1,1 0 0,0 0 0,0 0 0,-1 0 0,3-1 0,6 0 70,0-1 1,-1-1-1,0 1 0,1-1 0,8-5 1,16-8 31,-2-1 1,0-2 0,-1-1 0,-1-2 0,-1 0 0,36-38-1,-67 63-360,-33 45-169,29-40 388,1 0-1,0 0 1,1 1-1,0 0 0,-6 17 1,10-26-6,0 1 1,0 0 0,0 0-1,-1 0 1,1 0-1,0 0 1,0 0 0,1-1-1,-1 1 1,0 0-1,0 0 1,0 0 0,0 0-1,1 0 1,-1-1 0,0 1-1,1 0 1,-1 0-1,1 0 1,-1-1 0,1 1-1,-1 0 1,1-1 0,-1 1-1,1 0 1,0-1-1,-1 1 1,1-1 0,0 1-1,0-1 1,-1 1 0,1-1-1,0 0 1,0 1-1,0-1 1,-1 0 0,1 0-1,0 1 1,0-1 0,0 0-1,0 0 1,0 0-1,0 0 1,-1 0 0,1 0-1,0 0 1,1-1 0,7 0-411,0 0 1,1-1 0,14-4 0,-14 3 303,8 0-411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29 18508,'0'0'83,"0"-1"-1,0 1 1,0-1 0,0 0 0,0 1-1,0-1 1,0 1 0,0-1 0,0 1-1,0-1 1,0 0 0,0 1 0,0-1 0,-1 1-1,1-1 1,0 1 0,0-1 0,-1 1-1,1-1 1,0 1 0,-1-1 0,1 1-1,-1-1 1,1 1 0,-1-1 0,1 1-1,0 0 1,-1-1 0,1 1 0,-1 0-1,0-1 1,1 1 0,-1 0 0,-1 0 50,0 0 0,1 0 1,-1 0-1,1 1 1,-1-1-1,1 0 1,-1 1-1,1 0 0,-1-1 1,1 1-1,0 0 1,-3 1-1,-4 4 348,-1 0 1,-12 13-1,4-2-294,-19 27 0,30-38-198,1 2 0,1-1 0,0 1 0,0-1 0,0 1 0,1 0 1,-3 10-1,6-17 11,0 0 0,-1 0 0,1 0 0,0 1 1,-1-1-1,1 0 0,0 0 0,0 0 0,0 1 1,0-1-1,0 0 0,0 0 0,1 0 0,-1 1 1,0-1-1,1 0 0,-1 0 0,0 0 0,1 0 0,-1 0 1,1 0-1,0 1 0,-1-1 0,1-1 0,1 3 1,0-2 3,0-1 0,-1 1 1,1 0-1,-1-1 0,1 1 1,0-1-1,0 0 0,-1 1 0,1-1 1,0 0-1,0 0 0,-1 0 1,1 0-1,0-1 0,2 1 1,6-3 18,-1 1 0,1-2 0,-1 1 1,0-1-1,10-6 0,-3 1 5,-1-1 0,0-1 1,-1-1-1,0 0 0,-1 0 0,0-1 1,-1-1-1,-1 0 0,0-1 1,16-30-1,-26 44-38,0 0 0,0 0 0,-1-1 1,1 1-1,-1 0 0,1 0 0,-1 0 0,0-1 1,1 1-1,-1 0 0,0 0 0,0-1 1,0 1-1,0 0 0,0-3 0,0 4-3,-1 0 1,1 0-1,-1-1 0,1 1 0,0 0 0,-1 0 0,1 0 0,-1 0 1,1 0-1,0 0 0,-1 0 0,1 0 0,-1 0 0,1 0 0,0 0 1,-1 0-1,1 0 0,-1 0 0,1 0 0,0 0 0,-1 1 0,1-1 1,-1 0-1,1 0 0,0 0 0,-1 1 0,1-1 0,0 0 0,-1 1 1,-4 2-161,0 1 0,0 0 1,0 0-1,-8 9 0,-18 35-1296,28-44 1169,1 1-1,-1 0 0,1 0 1,1 0-1,-1 0 1,1 0-1,0 0 0,-1 9 1,2-13 237,0 0 0,0 0 0,0 0 0,0 0 0,0 0 0,0 0 0,0 0 0,1 0 0,-1-1 0,0 1 0,1 0 0,-1 0 0,0 0 0,1 0 0,-1-1 0,1 1 0,-1 0 0,1 0 0,0-1 0,-1 1 0,1-1 0,0 1 0,-1 0 0,1-1 0,0 1 0,1 0 0,0-1-24,0 1-1,0-1 1,0 1-1,1-1 1,-1 1-1,0-1 1,0 0-1,1 0 1,-1 0-1,3-1 1,27-6-714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147 252 15243,'-1'0'73,"0"-1"-1,1 1 0,-1-1 0,0 1 1,0 0-1,1-1 0,-1 1 0,0 0 1,0 0-1,0 0 0,1 0 0,-1-1 1,0 1-1,0 0 0,0 0 0,0 1 1,1-1-1,-1 0 0,0 0 0,0 0 1,0 0-1,1 1 0,-1-1 0,0 0 1,0 1-1,1-1 0,-1 1 0,0 0 1,-22 15 155,21-14-94,-7 6 82,0 0 1,1 1-1,-1 1 0,2-1 0,-1 1 0,1 1 1,1-1-1,0 1 0,0 0 0,1 1 1,1-1-1,0 1 0,0 0 0,-2 18 0,6-29-171,0 1 0,-1 0 0,1-1-1,0 1 1,0-1 0,0 1 0,0 0-1,1-1 1,-1 1 0,0-1 0,1 1-1,-1-1 1,1 1 0,-1-1 0,1 1-1,0-1 1,-1 1 0,1-1 0,0 0-1,0 1 1,0-1 0,0 0 0,1 0-1,-1 0 1,0 0 0,0 0 0,1 0-1,-1 0 1,0 0 0,1 0-1,-1-1 1,1 1 0,-1-1 0,1 1-1,-1-1 1,1 1 0,-1-1 0,1 0-1,0 0 1,-1 0 0,1 0 0,2 0-1,3-1 101,1 1-1,-1-2 0,1 1 0,-1-1 0,0 0 0,0-1 0,11-5 0,-2-1 8,0-1 0,-1 0 0,0-1 0,-1-1 0,0 0 0,-1-1 1,0-1-1,10-15 0,-4 3-174,-1 0 0,-1-2 0,22-50 1,-30 57-89,-1 1 0,6-27 0,-13 43 66,0 0 1,0-1-1,0 1 0,0-1 1,-1 1-1,0-1 1,0 1-1,0-1 0,0 1 1,-1-1-1,0 1 1,0-1-1,0 1 0,-1 0 1,1-1-1,-1 1 0,-3-6 1,3 8 14,0 0-1,0 1 1,1-1 0,-1 1-1,0-1 1,-1 1 0,1 0-1,0 0 1,0 0 0,0 0-1,-1 0 1,1 0 0,-1 0 0,1 1-1,0-1 1,-1 1 0,1 0-1,-1 0 1,1 0 0,-1 0-1,1 0 1,-1 1 0,1-1-1,0 1 1,-1-1 0,1 1-1,-3 1 1,-5 1-36,1 1-1,0 1 1,0-1-1,0 1 1,-11 9-1,9-5-3,-1 0 0,1 1-1,0 0 1,1 1 0,1 0-1,-15 22 1,22-29 40,-1 0 0,1 1-1,0-1 1,0 1 0,1-1 0,-1 1 0,1 0-1,0 0 1,1-1 0,-1 9 0,1-9 3,0-1 1,1 0-1,-1 0 0,1 0 1,0 0-1,0 1 0,0-1 1,1 0-1,-1-1 0,1 1 1,-1 0-1,1 0 0,0-1 1,0 1-1,0-1 0,1 1 1,3 2-1,9 7-202,26 15-1,-30-21 206,0 1 0,0 1-1,-1 0 1,0 0 0,18 19 0,-26-24-17,0 0 1,0 1 0,0-1 0,0 1 0,0-1 0,-1 1 0,0 0-1,1 0 1,-1 0 0,-1-1 0,1 1 0,-1 0 0,1 0 0,-1 0-1,0 0 1,-1 0 0,1 0 0,-1 0 0,1 0 0,-1 0 0,0 0-1,-1-1 1,1 1 0,-3 4 0,-14 27-288,14-24 119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16892,'-3'0'1855,"-4"7"-1639,-11 17 371,2 0 1,0 1-1,-19 42 1,-31 88 527,63-147-1054,-109 329 2768,82-238-2269,39-120-523,2 0 0,0 1 0,24-34 0,-10 16-149,-6 8-3,7-14-194,59-71-1,-84 113 305,0 1-1,0 0 1,0-1-1,0 1 1,1 0-1,-1 0 1,0 0-1,0 0 1,1 0 0,-1 0-1,1 0 1,-1 1-1,1-1 1,-1 0-1,1 1 1,-1-1-1,1 1 1,0 0-1,-1-1 1,1 1 0,0 0-1,-1 0 1,4 0-1,-4 1-6,1 0-1,0 0 0,0 0 1,-1 0-1,1 0 0,-1 0 1,1 0-1,-1 1 0,1-1 1,-1 1-1,0-1 1,1 1-1,-1-1 0,0 1 1,0 0-1,1 3 0,1 2-59,1 1 0,-2 0-1,1 0 1,-1 0-1,-1 1 1,1-1-1,-1 0 1,-1 11 0,0-18 72,0 1 0,0-1 0,0 0 1,0 0-1,0 0 0,0 0 1,0 0-1,-1 0 0,1 0 1,0 0-1,-1 0 0,1 0 0,-1 0 1,1 0-1,-2 1 0,0-5 236,6-9 0,63-183 293,-66 190-541,9-23-6,-10 27 14,0 0-1,1 1 1,-1-1 0,0 1 0,0-1 0,1 1 0,-1-1-1,0 1 1,1-1 0,-1 1 0,1-1 0,-1 1 0,1-1-1,-1 1 1,1 0 0,-1-1 0,1 1 0,-1 0-1,1-1 1,0 1 0,-1 0 0,1 0 0,-1 0 0,1 0-1,0-1 1,-1 1 0,1 0 0,-1 0 0,1 0 0,0 0-1,-1 0 1,1 0 0,-1 1 0,1-1 0,0 0 0,-1 0-1,1 0 1,-1 1 0,1-1 0,0 0 0,0 1 0,50 38-1283,-40-30 711,0 0 0,0-1 0,1 0 1,-1-1-1,2 0 0,16 6 1,-21-10 165,1-1 0,0 0 1,0 0-1,-1-1 1,1 0-1,0-1 0,0 0 1,0 0-1,0-1 1,0 0-1,0-1 0,-1 0 1,1 0-1,0-1 1,-1 0-1,16-8 0,-17 7 498,-1 0 0,1 0 0,-1-1-1,0 0 1,0 0 0,-1-1 0,0 1-1,0-1 1,0-1 0,-1 1 0,1 0-1,4-11 1,-8 15 37,-1 1 0,1-1 0,0 1 0,-1 0-1,1-1 1,-1 1 0,0-1 0,1 1 0,-1-1 0,0 1 0,0-1 0,0 0 0,0 1-1,0-3 1,0 4-58,-1-1-1,1 1 0,0 0 0,0-1 0,-1 1 1,1 0-1,0-1 0,-1 1 0,1 0 0,0-1 1,-1 1-1,1 0 0,0 0 0,-1-1 0,1 1 1,-1 0-1,1 0 0,0 0 0,-1 0 0,1 0 1,-1-1-1,1 1 0,-1 0 0,1 0 0,-1 0 1,1 0-1,0 0 0,-1 0 0,1 0 0,-1 1 0,-3-1 154,1 1-1,-1 1 0,1-1 0,-1 0 0,1 1 0,0-1 0,0 1 0,0 0 0,0 0 0,-4 4 0,-3 3 15,1 0 0,0 1 1,0 0-1,1 0 1,0 1-1,1 0 1,0 1-1,1-1 0,0 1 1,1 0-1,1 1 1,-5 14-1,9-25-202,0 0 0,-1 1-1,1-1 1,0 0 0,0 0 0,0 0 0,0 0-1,0 1 1,1-1 0,-1 0 0,0 0 0,1 0-1,0 0 1,0 0 0,-1 0 0,1 0 0,2 3-1,-2-4-9,1 0 0,-1 0 0,0 0-1,1 0 1,-1 0 0,1 0 0,-1 0 0,1 0-1,0-1 1,-1 1 0,1-1 0,-1 1 0,1-1-1,0 0 1,0 1 0,-1-1 0,1 0 0,0 0-1,-1 0 1,1-1 0,0 1 0,2-1 0,6-1 22,0-1 0,-1 0 1,1-1-1,-1 0 1,0 0-1,0-1 1,0 0-1,-1-1 1,0 1-1,14-14 1,-4 2-11,-2-1 1,0 0-1,19-28 0,-30 39-43,19-30-65,-23 34 58,1 1-1,-1-1 0,0 0 0,0 0 1,0 1-1,0-1 0,0 0 0,-1 0 1,1 0-1,-1 0 0,0-4 0,0 7 13,0 0 1,0 0-1,0-1 0,0 1 0,0 0 1,-1 0-1,1 0 0,0-1 0,0 1 0,0 0 1,0 0-1,0 0 0,-1-1 0,1 1 0,0 0 1,0 0-1,0 0 0,-1 0 0,1 0 0,0 0 1,0-1-1,0 1 0,-1 0 0,1 0 0,0 0 1,0 0-1,-1 0 0,1 0 0,0 0 1,0 0-1,-1 0 0,1 0 0,0 0 0,0 0 1,-1 0-1,1 0 0,0 0 0,0 0 0,0 1 1,-1-1-1,1 0 0,0 0 0,0 0 0,-1 0 1,-11 7-87,4 0 45,0 1 1,0 0-1,1 0 0,0 1 0,0 0 1,-9 18-1,5-7-141,1 0-1,-10 31 1,19-47 93,-1 0 0,1 1 0,0-1 0,0 0 0,1 0 0,-1 0 0,1 1 0,0-1 0,0 0 0,1 6 0,0-8 20,-1-1 0,1 1 0,0-1 0,-1 1-1,1-1 1,0 0 0,0 1 0,0-1 0,0 0 0,0 1 0,0-1 0,0 0 0,0 0-1,0 0 1,1 0 0,-1 0 0,0 0 0,1 0 0,-1 0 0,1-1 0,-1 1 0,1-1-1,-1 1 1,1-1 0,-1 1 0,1-1 0,0 0 0,2 0 0,7 1-374,0-1 0,1-1 0,-1 0 0,0-1 0,0 0 0,0 0 0,0-1 0,-1-1 0,1 0 0,13-7 0,-5 1-329,0-1 0,-1 0 0,0-2 0,22-19 0,-27 20 858,-1-1-1,13-16 1,-21 26 201,-1-1 0,-1 0 0,1-1 0,0 1 0,-1 0 0,0-1 0,0 1 0,-1-1 0,1 0 0,-1 0 0,0 0 0,1-6 0,-2 11-215,0-1 1,0 1-1,0-1 0,0 0 1,0 1-1,0-1 1,0 1-1,0-1 1,0 1-1,0-1 1,-1 0-1,1 1 1,0-1-1,0 1 0,0-1 1,-1 1-1,1-1 1,0 1-1,-1-1 1,1 1-1,0 0 1,-1-1-1,1 1 1,0-1-1,-1 1 0,1 0 1,-1-1-1,1 1 1,-1 0-1,1-1 1,-1 1-1,1 0 1,-1 0-1,1 0 1,-1 0-1,0-1 0,1 1 1,-1 0-1,1 0 1,-1 0-1,1 0 1,-1 0-1,0 0 1,1 0-1,-1 0 0,1 1 1,-1-1-1,1 0 1,-1 0-1,1 0 1,-1 1-1,1-1 1,-1 0-1,1 0 1,-1 1-1,1-1 0,-1 1 1,-4 2 242,1-1 0,0 1 0,1-1 0,-1 1 0,0 1 1,-3 3-1,0 2-170,1 0 1,-1 0 0,2 1 0,-1 0-1,1 0 1,1 0 0,0 1 0,0-1 0,1 1-1,0 0 1,1 0 0,-1 13 0,3-22-141,0 0 1,0 0-1,1 0 1,-1 0 0,0 0-1,1-1 1,-1 1-1,1 0 1,0 0 0,-1 0-1,1-1 1,0 1-1,0 0 1,0-1-1,0 1 1,1 0 0,-1-1-1,0 0 1,1 1-1,-1-1 1,1 0-1,1 2 1,4 0-42,-1 0-1,1 0 0,0 0 1,13 3-1,-14-5 5,-1 1 1,1 0-1,0 0 0,0 0 0,-1 1 0,9 5 0,-10-6 17,-1 1 0,0 1 0,0-1 0,0 0 0,0 1 0,0 0 0,-1 0 0,0-1 0,1 1 0,-1 1 0,-1-1 0,1 0 0,1 6 0,-2-3 7,1 1 0,-2-1 0,1 0-1,-1 1 1,0-1 0,0 1 0,-3 11-1,-1-4 40,0 1-1,-1-1 1,0-1-1,-1 1 1,-1-1-1,0 0 1,-11 14-1,6-9 82,-1-1 0,0 0 0,-2-1-1,0-1 1,-25 21 0,39-36-98,0 0 0,0 0-1,-1 0 1,1-1 0,0 1 0,-1 0 0,1-1-1,-1 1 1,1-1 0,-1 1 0,-2-1-1,4 0-12,-1 0 0,1 0-1,0 0 1,-1 0 0,1 0-1,0 0 1,-1 0 0,1 0 0,-1-1-1,1 1 1,0 0 0,-1 0-1,1 0 1,0-1 0,0 1-1,-1 0 1,1 0 0,0-1-1,-1 1 1,1 0 0,0-1-1,0 1 1,0 0 0,-1-1-1,1 1 1,0 0 0,0-1-1,0 0 1,-1-1-43,1-1 0,0 0 0,0 1 0,0-1 0,0 0 0,1 1 0,-1-1 0,1 0 0,0 1 0,-1-1 0,3-3 0,6-13-266,0 0 0,1 0 0,2 1 0,0 0-1,0 1 1,2 1 0,0 0 0,1 1 0,29-24 0,11-2-301,102-55 1,-92 57 648,-37 22-101,38-29 1,-59 40 55,0 0 1,0 0-1,0-1 1,-1 0 0,0 0-1,-1 0 1,0-1-1,0 0 1,7-15 0,-11 21 12,0 0 1,0 1 0,-1-1 0,1 0-1,0 0 1,-1 1 0,0-1 0,1 0-1,-1 0 1,0 0 0,0 0 0,0 1-1,0-1 1,-1 0 0,1 0 0,0 0-1,-1 1 1,1-1 0,-1 0 0,0 0-1,1 1 1,-3-3 0,2 2 7,0 1 0,-1 0-1,0 0 1,1 0 0,-1 0 0,0 0 0,1 0 0,-1 1 0,0-1 0,0 0-1,0 1 1,0 0 0,0-1 0,1 1 0,-1 0 0,0 0 0,-3 0-1,-5 1 76,0 0-1,0 0 0,0 1 1,0 1-1,0 0 0,-14 6 0,11-2 51,1 0 0,-1 0-1,2 1 1,-1 1 0,1 0-1,1 0 1,-18 20-1,24-24-79,0 1-1,1-1 0,-1 1 1,1 0-1,0-1 0,0 1 1,1 1-1,-3 8 0,4-11-30,1 0-1,-1-1 1,1 1-1,0 0 1,0 0-1,0-1 1,0 1 0,1 0-1,0 0 1,-1-1-1,1 1 1,1-1-1,-1 1 1,0-1-1,4 7 1,-1-6-19,-1 1 1,1-1-1,-1 0 1,1 0-1,1 0 0,-1-1 1,0 0-1,1 1 1,0-1-1,0-1 1,0 1-1,0-1 0,0 0 1,0 0-1,7 1 1,10 3 205,0-2 0,30 3 1,-52-7-214,65 4 64,1-4 20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0:0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21165,'-7'36'1912,"1"8"-1344,0 5-248,3 2 520,2 1-504,-2-6-8,3 0-112,-6-5-280</inkml:trace>
  <inkml:trace contextRef="#ctx0" brushRef="#br0" timeOffset="1">9 646 18028,'3'13'1864,"-3"-1"-1176,0-3-376,1-3 281,2-5 631,-4-4-1008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 16428,'-38'465'5114,"18"-359"-4681,20-106-420,0 0-1,0 0 0,0 0 1,0 0-1,0 0 0,-1 0 1,1 0-1,0 0 0,0 0 1,0 1-1,0-1 1,0 0-1,0-1 0,-1 1 1,1 0-1,0 0 0,0 0 1,0 0-1,0 0 0,0 0 1,-1 0-1,1 0 0,0 0 1,0 0-1,0 0 0,0 0 1,0 0-1,0 0 0,0 0 1,-1-1-1,1 1 0,0 0 1,0 0-1,0 0 1,0 0-1,0 0 0,0 0 1,0 0-1,0-1 0,0 1 1,0 0-1,0 0 0,0 0 1,0 0-1,0 0 0,0-1 1,0 1-1,0 0 0,0 0 1,0 0-1,0 0 0,0 0 1,0 0-1,0-1 0,0 1 1,0 0-1,0 0 1,-1-16 226,1 1 1,0-1-1,1 1 1,1-1 0,7-29-1,-4 18-24,8-41-37,3 0-1,2 2 1,30-70 0,-46 133-178,3-9 5,0 0 1,1 1 0,12-17-1,-17 26-6,0 0 0,0 1 0,0-1 0,0 1-1,1-1 1,-1 1 0,0-1 0,1 1-1,-1 0 1,1 0 0,0 0 0,-1 0 0,1 0-1,0 0 1,-1 0 0,1 0 0,0 1 0,0-1-1,0 1 1,0-1 0,0 1 0,0 0 0,0 0-1,0 0 1,-1 0 0,1 0 0,0 0 0,0 1-1,0-1 1,0 0 0,3 2 0,3 2-36,-1 1 0,0 0 1,-1 0-1,1 1 0,-1 0 0,0 0 1,0 0-1,0 1 0,6 10 1,-6-7-42,0 0 1,0 0 0,-1 0-1,-1 1 1,1-1 0,3 19-1,-7-26 65,-1 0 0,1-1 0,-1 1-1,0 0 1,1-1 0,-1 1-1,-1 0 1,1 0 0,0-1-1,-1 1 1,1 0 0,-1-1 0,0 1-1,0-1 1,0 1 0,0-1-1,0 1 1,-1-1 0,1 0-1,-4 5 1,2-4 37,-1 0 0,1-1-1,-1 1 1,0-1 0,0 0-1,0 0 1,0 0 0,0 0-1,0-1 1,0 1 0,-8 1 0,-2-1-105,1-1 0,0 0 0,-1-1 0,1 0 0,0-1 1,0 0-1,-24-7 0,34 8 54,1-1-1,0 1 1,-1-1-1,1 0 1,0 0-1,0 0 1,-1 0-1,1 0 1,0-1-1,0 1 1,0-1-1,-2-2 1,2-6-276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2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15235,'5'-8'3892,"-7"18"-1106,0 0-2305,1-1-146,-8 36 183,2 1 1,1 0-1,2 55 1,4-100-518,0 1 0,0-1 0,0 1 0,0-1 0,1 1 0,-1-1-1,0 1 1,1-1 0,-1 1 0,1-1 0,-1 1 0,1-1 0,0 1 0,-1-1 0,1 0 0,0 0 0,0 1 0,0-1 0,0 0 0,0 0 0,2 2 0,-1-3 3,0 1 0,-1-1 0,1 0-1,0 0 1,-1 0 0,1 0 0,0 0 0,-1 0-1,1 0 1,0 0 0,-1-1 0,1 1 0,0-1-1,-1 1 1,1-1 0,-1 0 0,1 1 0,-1-1-1,1 0 1,1-1 0,30-21 136,0-1 1,-2-2-1,51-52 0,-22 19 47,-44 44-143,-3 2 2,1 1 0,0 0 0,20-12 0,-34 23-46,1 1 1,-1-1-1,0 1 0,1 0 0,-1-1 0,1 1 1,-1 0-1,1-1 0,0 1 0,-1 0 0,1-1 1,-1 1-1,1 0 0,-1 0 0,1 0 0,0 0 1,-1 0-1,1-1 0,0 1 0,-1 0 1,1 0-1,-1 0 0,1 1 0,0-1 0,-1 0 1,1 0-1,-1 0 0,1 0 0,0 1 0,-1-1 1,1 0-1,-1 0 0,1 1 0,-1-1 0,1 0 1,-1 1-1,1-1 0,-1 1 0,1-1 0,-1 1 1,0-1-1,1 1 0,-1-1 0,0 1 0,1-1 1,-1 1-1,0-1 0,0 1 0,1 0 0,-1-1 1,0 1-1,0-1 0,0 1 0,0 0 0,0-1 1,0 1-1,0-1 0,0 1 0,0 0 1,0-1-1,0 2 0,-1 6-10,0 0 1,0 0-1,-3 13 0,3-17 7,-5 24-27,1-1 0,-1 29 1,6-55 30,0-1 0,-1 1 1,1 0-1,0 0 1,0 0-1,0 0 1,0-1-1,0 1 1,1 0-1,-1 0 1,0 0-1,0 0 1,0-1-1,1 1 1,-1 0-1,0 0 1,1-1-1,-1 1 1,1 0-1,-1 0 1,1-1-1,-1 1 1,1-1-1,-1 1 1,1 0-1,0-1 1,-1 1-1,1-1 1,0 1-1,0-1 1,1 1 13,0-1 1,-1 0-1,1 0 0,0 0 1,-1-1-1,1 1 1,0 0-1,-1-1 0,1 1 1,-1-1-1,1 1 1,-1-1-1,1 0 1,1 0-1,8-6 154,-1 0 1,19-15-1,-29 21-165,106-99 695,-95 83-1741,-11 17 776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2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37 18356,'3'-8'1021,"-2"5"-730,0 0 0,0 0-1,0 0 1,0 0 0,1 1 0,-1-1 0,1 0-1,2-3 1,-4 6-217,1 1-1,-1-1 0,0 0 1,1 0-1,-1 0 1,0 0-1,0 0 1,1 0-1,-1 1 1,0-1-1,0 0 1,1 0-1,-1 0 1,0 1-1,0-1 1,1 0-1,-1 0 1,0 1-1,0-1 0,0 0 1,0 0-1,0 1 1,1-1-1,-1 0 1,0 1-1,0-1 1,0 0-1,0 1 1,0-1-1,0 0 1,0 0-1,0 1 1,0-1-1,0 0 1,0 1-1,0-1 1,0 0-1,0 1 0,-1-1 1,1 1-1,1 15 552,-5 10-341,-1-1 0,0 0 0,-2 0 0,-1 0 0,-14 30 0,-66 111-149,9-44-130,39-63-22,38-56 17,-10 19-42,12-22 41,0 0 0,0 1 0,0-1 0,-1 0 0,1 1 0,0-1 0,0 0 1,0 1-1,0-1 0,1 0 0,-1 1 0,0-1 0,0 0 0,0 1 0,0-1 0,0 0 1,0 1-1,0-1 0,1 0 0,-1 0 0,0 1 0,0-1 0,0 0 0,1 1 1,-1-1-1,0 0 0,0 0 0,1 0 0,-1 1 0,0-1 0,0 0 0,1 0 1,-1 0-1,0 0 0,1 0 0,-1 1 0,0-1 0,1 0 0,-1 0 0,0 0 1,1 0-1,-1 0 0,0 0 0,1 0 0,-1 0 0,0 0 0,1 0 0,-1 0 0,0 0 1,1 0-1,-1-1 0,0 1 0,0 0 0,1 0 0,-1 0 0,0 0 0,1-1 1,20-3-22,-1-2 1,36-14 0,-1-1 7,-12 8 22,51-9-1,-73 19-132,-1 1 0,1 0 0,0 1 0,36 4-1,-56-3 132,1 1-12,0-1 0,0 0 1,0 0-1,1 1 0,-1-1 0,0-1 1,0 1-1,0 0 0,3-1 0,2-4-132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2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21117,'-3'1'1768,"6"5"-1216,4-2-216,12 0 888,5 2-311,6-3-385,6 0-200,4-2-72,3-1-104,-4-4-608,-3-2-625,-9 2 929,-14-2-128,-12 6-168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2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19988,'3'-3'490,"1"0"0,0 0 0,0 0-1,0 0 1,0 1 0,0-1 0,0 1-1,1 0 1,8-2 0,-8 3-333,0 0 0,0 0 0,0 0 0,0 1 1,0 0-1,1 0 0,-1 0 0,9 2 0,-10-1-153,0 0 0,-1 0 1,1 0-1,0 1 0,-1-1 0,1 1 0,-1 0 0,1 0 0,-1 0 1,0 0-1,0 1 0,0-1 0,0 1 0,0 0 0,-1 0 1,1 0-1,-1 0 0,0 0 0,0 0 0,0 1 0,0-1 1,0 1-1,-1-1 0,0 1 0,1 0 0,-1 4 0,0 0 6,0 0-1,-1 0 0,0-1 0,-1 1 0,0 0 1,0 0-1,0-1 0,-1 1 0,0-1 0,-7 14 1,17-40 271,-1-1 0,-1 0 1,-1-1-1,0 1 1,-2-1-1,-1 0 0,0 0 1,-1 1-1,-4-36 1,3 55-283,0 1 0,0 0 0,0 0 1,0 0-1,0 0 0,0-1 1,0 1-1,0 0 0,0 0 0,1 0 1,-1 0-1,0 0 0,0-1 1,0 1-1,0 0 0,0 0 0,0 0 1,1 0-1,-1 0 0,0 0 1,0 0-1,0 0 0,0 0 0,1-1 1,-1 1-1,0 0 0,0 0 0,0 0 1,0 0-1,1 0 0,-1 0 1,0 0-1,0 0 0,0 0 0,1 0 1,-1 0-1,0 0 0,0 1 1,0-1-1,0 0 0,1 0 0,-1 0 1,0 0-1,0 0 0,0 0 1,0 0-1,0 0 0,1 0 0,-1 1 1,0-1-1,0 0 0,0 0 1,0 0-1,0 0 0,0 0 0,1 1 1,9 6-83,0 0 21,0 0 0,0-1 1,1 0-1,-1 0 0,1-1 1,1-1-1,-1 0 0,1 0 1,-1-1-1,16 2 0,-22-5-52,1 1 0,0-1 0,-1 1 0,1-2 0,0 1 0,-1-1 0,1 1-1,-1-2 1,1 1 0,-1 0 0,1-1 0,-1 0 0,0-1 0,0 1 0,0-1 0,0 0 0,0 0-1,-1 0 1,1-1 0,-1 0 0,0 1 0,0-2 0,7-8 0,0-5-372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2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17884,'2'9'4607,"-8"58"-2537,-48 193-969,20-111-960,33-146-135,1 1 0,-1-1 0,1 0 0,-1 1 0,1-1 1,0 1-1,1 3 0,-1-7-1,0 1 1,0-1-1,0 1 0,0-1 1,0 0-1,1 1 1,-1-1-1,0 0 0,0 1 1,0-1-1,1 0 1,-1 1-1,0-1 0,1 0 1,-1 0-1,0 1 1,0-1-1,1 0 0,-1 0 1,0 1-1,1-1 1,-1 0-1,1 0 0,0 0 1,15-3 209,1-6-58,-1-1 1,0 0-1,-1-1 1,15-14-1,54-56 356,-69 65-412,-8 9-118,116-123 657,-96 99-1345,-2 0 1,28-48-1,-61 88-1534,-2 5 1435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2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16668,'5'7'2192,"5"8"-1072,0-4-408,5 5 1777,-1 1-1009,5 5-544,1-1-79,-2-1-377,-1 2-280,1-4-656,-3 2-456,-2-5 759,2-2-151,-4-5-128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1 467 14739,'0'3'4404,"5"-6"-1559,15-16-454,25-31-1161,-8 9-471,108-130 1183,-116 132-1487,-1-1-1,34-65 1,-59 103-339,-2 8-88,-2 8-28,-19 61-37,8-34 39,1 1 0,2 0 1,-4 67-1,13-104-2,0-1-1,0 0 1,1 1-1,-1-1 1,1 0-1,0 0 1,1 1-1,-1-1 1,4 6 0,-5-9 0,1 0 1,-1 0 0,1 0-1,0 0 1,-1 0 0,1 0-1,0 0 1,0-1 0,-1 1 0,1 0-1,0-1 1,0 1 0,0 0-1,0-1 1,0 1 0,0-1-1,0 1 1,0-1 0,0 0 0,0 0-1,0 1 1,0-1 0,0 0-1,1 0 1,-1 0 0,0 0-1,0 0 1,0 0 0,0 0 0,0-1-1,0 1 1,0 0 0,0 0-1,0-1 1,0 1 0,0-1 0,0 1-1,0-1 1,0 0 0,0 1-1,0-1 1,1-1 0,33-26-3445,-27 25 2813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21229,'-1'0'124,"0"0"0,0 0 0,0 0 0,0 1 0,0-1 0,0 0 0,0 1 0,0-1 0,0 1 0,0-1 0,0 1 0,0-1 0,0 1 0,0 0 1,1-1-1,-1 1 0,0 0 0,0 0 0,1 0 0,-1-1 0,0 1 0,1 0 0,-1 0 0,1 0 0,-1 0 0,1 0 0,0 0 0,-1 0 0,1 0 1,0 0-1,0 1 0,0-1 0,0 0 0,0 0 0,0 1 0,-2 43 1607,2-44-1704,2 30 195,-2-29-229,0 0 1,1-1 0,-1 1-1,0 0 1,1 0-1,-1-1 1,1 1-1,-1 0 1,1-1-1,0 1 1,0-1-1,0 1 1,2 2 0,-3-4 5,0 0 1,0 0 0,0 0-1,1 0 1,-1 0 0,0 0-1,0 0 1,0 0 0,0 0-1,1 0 1,-1 0 0,0 0-1,0 0 1,0 0 0,0 0-1,1 0 1,-1 0 0,0 0 0,0 0-1,0 0 1,0 0 0,0 0-1,1 0 1,-1 0 0,0 0-1,0 0 1,0-1 0,0 1-1,0 0 1,0 0 0,1 0-1,-1 0 1,0 0 0,0 0-1,0 0 1,0-1 0,0 1-1,0 0 1,0 0 0,0 0 0,0-1-1,4-10 59,-1-11 139,-3 13-65,-1 0 0,1 0 0,-1 0 0,-3-12 0,3 19-104,1 0 0,-1 0 0,0 0 0,1 1 0,-1-1 0,0 0 0,0 0 0,0 1 0,0-1 0,-1 1 0,1-1 0,-2-1 0,3 3-20,-1-1 0,0 1 0,0 0 0,0-1 0,1 1-1,-1 0 1,0-1 0,0 1 0,0 0 0,0 0 0,0 0 0,0 0-1,0 0 1,1 0 0,-1 0 0,0 0 0,0 0 0,0 0 0,0 0-1,0 1 1,0-1 0,1 0 0,-1 1 0,0-1 0,0 1-1,0-1 1,0 1 0,-3 3-50,1-1 1,-1 1-1,1 0 0,0-1 0,1 2 1,-1-1-1,1 0 0,0 0 0,0 1 1,0-1-1,0 1 0,1-1 0,0 1 1,0 0-1,0 0 0,0 0 0,1-1 0,0 8 1,0-12 39,0 1 0,0-1 0,1 1 0,-1-1 1,0 0-1,0 1 0,1-1 0,-1 0 0,0 1 0,1-1 1,-1 0-1,0 0 0,1 1 0,-1-1 0,1 0 0,-1 0 1,0 0-1,1 1 0,-1-1 0,1 0 0,-1 0 0,0 0 1,1 0-1,-1 0 0,1 0 0,-1 0 0,1 0 0,-1 0 1,0 0-1,1 0 0,-1 0 0,1 0 0,-1 0 0,1 0 1,-1-1-1,0 1 0,1 0 0,-1 0 0,1 0 1,-1-1-1,0 1 0,1 0 0,-1-1 0,0 1 0,1 0 1,-1 0-1,0-1 0,1 0 0,17-15 180,4-19 244,-21 33-373,1-1 0,-1 0 0,0 1 1,0-1-1,0 0 0,0 0 0,-1 0 0,1 0 0,-1 0 1,0 0-1,0-4 0,0 6-45,0 1 0,0 0-1,0 0 1,0 0 0,0-1 0,0 1-1,0 0 1,0 0 0,0 0 0,0-1 0,0 1-1,0 0 1,0 0 0,0 0 0,0 0 0,0-1-1,-1 1 1,1 0 0,0 0 0,0 0 0,0 0-1,0 0 1,0-1 0,-1 1 0,1 0-1,0 0 1,0 0 0,0 0 0,0 0 0,-1 0-1,1 0 1,0 0 0,0 0 0,0 0 0,-1 0-1,1 0 1,0 0 0,0 0 0,0 0 0,-1 0-1,1 0 1,0 0 0,-9 6-49,-6 14-394,10-9-236,0 0 1,-5 17-1,9-26 598,0 0 1,0 1-1,1-1 0,-1 0 0,1 0 1,0 0-1,-1 0 0,1 1 1,0-1-1,0 0 0,0 0 0,1 0 1,-1 1-1,1-1 0,-1 0 0,1 0 1,0 0-1,-1 0 0,1 0 1,0 0-1,2 3 0,11 2-654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4 353 17748,'-3'-1'2840,"7"-5"-1629,10-10 38,66-65 1370,109-142 0,-187 220-2594,0 0-1,0 0 1,0 1 0,1-1-1,-1 1 1,1-1 0,5-3-1,-7 6-24,-1 0 0,0 0 0,1 0 0,-1 0 0,0 0 0,1-1 0,-1 1-1,0 0 1,1 0 0,-1 0 0,0 0 0,0 0 0,1 0 0,-1 0 0,0 1-1,1-1 1,-1 0 0,0 0 0,1 0 0,-1 0 0,0 0 0,1 0 0,-1 1 0,0-1-1,0 0 1,1 0 0,-1 0 0,0 1 0,0-1 0,1 1 0,5 18-79,-4 20-117,-6 76 0,-1-14 84,5-97 103,0 0 1,0 0-1,0 0 1,1 0-1,-1 0 1,1 0-1,0 0 1,0 0-1,1-1 1,-1 1-1,1 0 1,0-1-1,4 7 1,-4-8-94,-1 0-1,1-1 1,0 0 0,0 1 0,0-1 0,0 0 0,0 0 0,0 0 0,1 0 0,-1 0 0,0-1 0,0 1 0,1-1 0,-1 1 0,0-1 0,1 0 0,-1 0-1,0 0 1,1 0 0,-1 0 0,0 0 0,0-1 0,1 1 0,-1-1 0,3-1 0,42-15-964,-20 6 373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13859,'0'-3'1544,"5"-3"-1240,0 0 609,4-1-121,-2-2-88,0 2-80,-1 0-96,0 1-128,-5 6-472,1-1-272,-1-6 352,-5 5-144,-1 2-144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5 17532,'-3'-1'279,"1"0"0,-1 1 0,0-1 0,0 0 0,0 1 1,1-1-1,-1 1 0,0 0 0,0 0 0,0 0 0,0 1 0,1-1 1,-1 1-1,0-1 0,-5 3 0,-6 1-189,0 2 1,0-1-1,0 2 0,1 0 1,0 0-1,0 1 0,1 1 1,-12 10-1,18-14-110,0 0 1,0 1-1,1 0 0,0 0 1,0 0-1,1 0 0,-1 0 1,2 1-1,-1 0 0,1 0 1,-1 0-1,2 1 0,-1-1 1,1 0-1,0 1 0,1 0 0,-1 9 1,2-14 4,0 1-1,0-1 1,0 0 0,1 1 0,0-1-1,-1 0 1,1 1 0,0-1 0,1 0-1,-1 0 1,0 0 0,1 0 0,0 0-1,0 0 1,0 0 0,0-1 0,0 1-1,4 3 1,-2-3-6,1 0 1,-1 0-1,1-1 0,-1 1 1,1-1-1,0 0 0,0 0 1,0-1-1,0 0 0,11 2 1,0-2-1,0-1 0,1 0 0,-1-1 0,0 0 0,0-2 0,30-7 0,-36 7-46,1 0 1,-1-1 0,1 0 0,-1-1 0,0 0 0,-1-1-1,1 0 1,-1 0 0,0-1 0,-1 0 0,0-1 0,11-12-1,2-6-109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1465 156 14235,'-23'-18'177,"-1"0"0,0 2 0,-2 1 0,1 2 0,-2 0 0,0 1 0,0 2 0,-1 1 0,-55-11 0,50 15-91,0 2 0,0 1 1,-1 1-1,1 2 0,-1 1 0,1 2 1,-33 8-1,13 0 54,1 3 1,0 2 0,-76 37-1,86-33-91,2 2 0,0 1 1,1 2-1,2 2 0,1 1 0,1 2 1,-43 49-1,54-50-41,1 0-1,1 2 1,1 0 0,2 1 0,2 1 0,1 1 0,2 0-1,1 1 1,-12 54 0,15-40-9,3 0-1,1 1 1,3 0-1,4 66 1,2-79-41,2 0-1,1-1 1,1 1 0,3-2 0,1 1 0,22 50-1,-24-68 7,1 0-1,0-1 1,1-1-1,1 0 1,1 0-1,0-1 0,1-1 1,1 0-1,0-1 1,1 0-1,0-2 0,1 0 1,1 0-1,0-2 1,0 0-1,1-2 1,1 0-1,-1 0 0,1-2 1,35 7-1,-8-7 35,1-2-1,0-1 1,-1-3 0,1-2-1,0-2 1,-1-2-1,0-2 1,0-2 0,81-30-1,-56 12 57,-2-2-1,-1-4 1,-1-3 0,-3-3-1,85-67 1,-96 62-33,-3-3 1,-1-2-1,-2-2 1,-3-2-1,-2-2 0,-3-2 1,-2-2-1,-3-1 1,53-130-1,-73 152-72,-2 1-1,9-50 1,-19 72 6,0 0 0,-2 0 0,0-1 1,0 1-1,-2 0 0,0 0 0,0 0 1,-6-21-1,5 31 1,0 0 0,0 0 1,0 1-1,-1-1 0,0 1 1,0-1-1,0 1 0,-1 0 1,0 0-1,0 0 0,0 1 1,0-1-1,-1 1 0,0 0 0,0 1 1,0-1-1,0 1 0,0 0 1,-1 0-1,1 0 0,-10-2 1,3 2-28,-1 0 0,0 0 0,0 1 0,0 1 0,0 1 0,0-1 1,0 2-1,-26 4 0,-21 10-180,41-10 171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16972,'49'13'1520,"24"-13"-936,13-6-200,30-7 376,10-5-56,8-5-87,-2-3-393,-13 2-800,-15 1-753,-19 0 1105,-15 1-256,-30 1-184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 0 13667,'1'4'158,"0"0"1,-1 0 0,1-1-1,-1 1 1,0 0-1,-1 0 1,1 0-1,-1-1 1,1 1-1,-1 0 1,0 0-1,-1-1 1,1 1-1,-2 3 1,-4 5 77,0 1 0,-14 16 0,11-15 259,-33 41-132,-2-2 0,-66 61 0,-114 83-116,174-158-214,34-27-33,0 2 0,0 0 0,-27 30 0,44-44-2,-1 1 0,0 0 1,1-1-1,-1 1 0,1 0 0,-1 0 0,1 0 0,-1 0 0,1-1 0,0 1 0,-1 0 0,1 0 0,0 0 0,0 0 1,0 0-1,-1 0 0,1 1 0,1-1 2,-1-1-1,0 1 1,0-1 0,1 1 0,-1-1 0,0 1-1,0-1 1,1 1 0,-1-1 0,1 0 0,-1 1-1,0-1 1,1 0 0,-1 1 0,1-1-1,-1 0 1,1 1 0,-1-1 0,1 0 0,-1 0-1,1 0 1,0 1 0,5 0 11,1 0-1,-1 0 1,0-1-1,10 0 1,-11 0-2,245-13 448,133 2-206,-306 17-179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32 19572,'-1'0'52,"1"1"-1,-1-1 1,1 0 0,0 1-1,-1-1 1,1 1-1,0-1 1,-1 0-1,1 1 1,0-1 0,0 1-1,-1-1 1,1 1-1,0-1 1,0 1-1,0-1 1,0 1 0,0-1-1,0 1 1,0-1-1,-1 1 1,1-1 0,1 1-1,-1-1 1,0 1-1,0-1 1,0 0-1,0 1 1,0-1 0,0 1-1,0-1 1,1 1-1,-1-1 1,0 1 0,0-1-1,1 1 1,-1-1-1,0 0 1,1 1-1,-1-1 1,0 0 0,1 1-1,-1-1 1,1 0-1,-1 1 1,1-1 0,-1 0-1,0 0 1,1 0-1,-1 1 1,2-1-1,24 13 720,-7-8-502,0-1 0,0-1 1,0-1-1,0 0 0,33-3 1,97-15 25,-139 15-263,150-31 55,-3 1-1002,-138 30 481,-19 2 421,0-1-1,0 0 1,0 0-1,0 0 0,0 0 1,0 1-1,1-1 1,-1 0-1,0 0 0,0 0 1,0 0-1,0 1 1,0-1-1,0 0 1,-1 0-1,1 0 0,0 0 1,0 1-1,0-1 1,0 0-1,0 0 1,0 0-1,0 0 0,0 0 1,0 1-1,0-1 1,0 0-1,0 0 0,-1 0 1,1 0-1,0 0 1,0 0-1,0 0 1,0 1-1,0-1 0,-1 0 1,1 0-1,0 0 1,0 0-1,0 0 1,0 0-1,-1 0 0,1 0 1,0 0-1,0 0 1,0 0-1,-34 17-676,-188 62 557,177-66 520,-1-2 0,0-2 1,-48 2-1,88-11-353,1 1-40,0 0 0,0-1 0,0 0 0,0 0 1,0-1-1,0 1 0,-1-1 0,1 0 0,-7-3 0,11 4-23,1 0 1,-1-1-1,1 1 0,0 0 1,-1 0-1,1-1 0,-1 1 0,1 0 1,0-1-1,-1 1 0,1 0 1,0-1-1,0 1 0,-1-1 0,1 1 1,0 0-1,0-1 0,-1 1 1,1-1-1,0 1 0,0-1 1,0 1-1,0-1 0,0 1 0,0-1 1,0 1-1,0-1 0,0 1 1,0-1-1,0 1 0,0 0 0,0-2 1,9-14-489,1 6 121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18148,'-13'39'2023,"-7"39"-1663,3 1 0,3 0 0,-3 91 0,17-166-362,-1 1 10,1-1 1,0 1 0,0-1-1,0 1 1,0-1 0,1 1-1,-1-1 1,1 0 0,0 1-1,1-1 1,-1 0 0,1 0-1,2 5 1,-4-8 5,1-1-1,0 1 1,0 0-1,0-1 1,0 1 0,0 0-1,0-1 1,0 1-1,0-1 1,0 0 0,0 1-1,0-1 1,0 0 0,0 1-1,0-1 1,0 0-1,0 0 1,0 0 0,1 0-1,-1 0 1,0 0-1,0 0 1,0-1 0,0 1-1,0 0 1,0-1 0,0 1-1,0 0 1,0-1-1,0 1 1,0-1 0,0 0-1,0 1 1,0-1-1,0 0 1,1-1 0,5-4 91,1-1 1,-1 1 0,6-10 0,-11 14-77,86-105 406,86-137 0,-160 221-2450,-14 23 1991,0 0 1,-1 1 0,1-1-1,0 0 1,0 0 0,0 0-1,-1 0 1,1 0 0,0 0-1,0 0 1,-1 1 0,1-1-1,0 0 1,-1 0 0,1 0-1,0 0 1,0 0 0,-1 0-1,1 0 1,0 0 0,0-1-1,-1 1 1,1 0 0,0 0-1,0 0 1,-1 0 0,1 0-1,0 0 1,0 0 0,-1-1-1,1 1 1,0 0 0,0 0-1,0 0 1,-1 0 0,1-1-1,0 1 1,0 0 0,0 0 0,0-1-1,0 1 1,-1 0 0,1 0-1,0-1 1,0 1 0,0 0-1,0 0 1,0-1 0,0 1-1,0 0 1,0 0 0,0-1-1,0 1 1,0 0 0,0 0-1,0-1 1,0 1 0,0 0-1,0 0 1,0-1 0,1 1-1,-1 0 1,0 0 0,0-1-1,0 1 1,0 0 0,-15 7-967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15923,'11'25'1849,"5"-5"-1241,1-2-504,5 1 992,5 0-800,3-5 96,3-5-408,1-8-184</inkml:trace>
  <inkml:trace contextRef="#ctx0" brushRef="#br0" timeOffset="1">422 0 15267,'-8'1'249,"0"1"0,0 0 0,1 0 0,-1 0 0,0 1 0,1 0 0,0 1 0,-1 0 0,2 0 0,-1 0 0,0 1 0,-8 7 0,-2 4 227,1 0 0,-30 38 0,15-9-298,29-42-166,0 1 0,1 0 0,-1-1 1,0 1-1,1 0 0,0 0 0,0 0 1,0 0-1,1 0 0,-1 7 0,1-10-1,0 0 0,0 0 0,0 0 0,0-1 0,1 1 0,-1 0 0,0 0 0,0 0 0,1 0 0,-1-1 0,1 1 0,-1 0 0,1-1 0,-1 1 0,1 0 0,-1-1 0,1 1 0,-1 0-1,1-1 1,0 1 0,-1-1 0,1 1 0,0-1 0,0 0 0,0 1 0,-1-1 0,1 0 0,0 1 0,0-1 0,0 0 0,-1 0 0,1 0 0,0 1 0,0-1 0,0 0 0,1-1 0,1 1 30,1 0 0,0 0 0,-1-1 0,1 0 1,-1 0-1,0 0 0,5-2 0,6-4 107,0-1 0,0-1 0,0 0 0,-1-1 0,0 0 0,16-18 0,-4 1 164,37-51 1,-67 87-744,1 1 0,0-1 1,1 1-1,-3 18 1,-9 56-1028,14-52 945,5-11-15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14123,'-10'31'1331,"-20"44"0,4-15-63,-47 159 1234,62-176-2082,2 0 1,2 1-1,-3 55 1,13-81-277,-3-18-139,0 0 1,0 0-1,0 1 1,0-1-1,0 0 1,1 0 0,-1 0-1,0 0 1,0 0-1,0 0 1,0 0-1,0 0 1,1 0 0,-1 0-1,0 0 1,0 0-1,0 0 1,1 0-1,-1 0 1,0 0-1,0 0 1,0 0 0,0 0-1,1 0 1,-1 0-1,0 0 1,0 0-1,0 0 1,0 0 0,1 0-1,-1 0 1,0 0-1,0 0 1,0-1-1,0 1 1,0 0 0,1 0-1,-1 0 1,0 0-1,0 0 1,0 0-1,0-1 1,0 1-1,0 0 1,0 0 0,3-4 45,0-1 0,0 1 1,-1-1-1,0 1 1,3-8-1,19-53 143,68-172-267,-72 195-84,1 1 0,1 1 0,43-55 0,-58 86 104,0 1 0,0 1 0,1 0 0,0 0 0,0 0 0,17-10 0,-23 16 44,0-1 1,0 1-1,0 0 1,1 0-1,-1 0 1,0 0-1,1 0 1,-1 1-1,1-1 1,-1 1-1,1-1 1,-1 1-1,1 0 1,-1 0-1,1 0 1,-1 0-1,1 1 1,-1-1-1,0 1 1,1-1-1,-1 1 1,1 0-1,-1 0 1,0 0-1,0 0 1,1 0-1,-1 1 1,0-1-1,0 1 1,0-1-1,0 1 1,-1 0-1,4 3 1,-4-2 8,1-1 1,-1 1-1,1 0 0,-1 0 0,0 0 1,0 0-1,0 1 0,-1-1 0,1 0 1,-1 0-1,0 0 0,1 1 1,-1-1-1,-1 0 0,1 0 0,0 0 1,-1 1-1,0-1 0,0 0 0,0 0 1,0 0-1,0 0 0,0 0 1,-1 0-1,0-1 0,-2 4 0,-4 7 71,-1-1-1,0 0 1,-1-1 0,-14 14-1,4-7 9,-1-1 0,0-1 0,-2-1-1,1 0 1,-2-2 0,0-1 0,-43 16 0,65-27-42,-26 4 695,27-5-724,0 0 0,1 0 0,-1 0 0,0 0-1,1 0 1,-1 0 0,1-1 0,-1 1 0,0 0 0,1 0 0,-1-1-1,1 1 1,-1 0 0,1-1 0,-1 1 0,1-1 0,-1 1 0,1-1-1,-1 1 1,1-1 0,0 1 0,-1-1 0,1 1 0,0-1 0,-1 1-1,1-1 1,0 1 0,0-1 0,-1 0 0,1 1 0,0-1 0,0 0-1,0 1 1,0-1 0,0 0 0,0 1 0,0-1 0,0 1 0,0-1-1,0 0 1,0 1 0,0-1 0,1 0 0,6-24 49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38 292 17852,'0'7'1712,"0"17"-992,-7 6-304,-3 9 1377,3 3-881,0 4-560,2-1-128,4-6-224,1-6-240,8-17-520,4-12-296,4-15 768,1-15-208,7-16-193</inkml:trace>
  <inkml:trace contextRef="#ctx0" brushRef="#br0" timeOffset="1">438 1 17908,'-47'64'2156,"26"-36"-1563,-27 45 0,33-43-250,1 1 1,1 0-1,1 0 0,-8 41 1,15-50-325,1 1 1,1-1 0,1 1 0,1 0 0,1 0 0,1 0 0,5 25 0,-2-34-208,-1-19-110,-1-23-72,-7-30-44,-20-99-1,12 87 1031,13 70-601,0-1 0,0 1 0,0-1 0,0 0 0,0 1 0,0-1 0,-1 0 1,2 1-1,-1-1 0,0 1 0,0-1 0,0 0 0,0 1 0,0-1 0,0 1 0,1-1 0,-1 0 1,0 1-1,0-1 0,1 1 0,-1-1 0,1 1 0,-1-1 0,0 1 0,1-1 0,-1 1 1,1 0-1,-1-1 0,1 1 0,-1-1 0,1 1 0,-1 0 0,1 0 0,-1-1 0,1 1 0,0 0 1,-1 0-1,1 0 0,-1-1 0,1 1 0,0 0 0,-1 0 0,1 0 0,0 0 0,-1 0 1,2 1-1,36 6-525,-27-4 254,71 13-248,-35-10 132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3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19212,'-5'1'237,"1"-1"1,0 1-1,0 0 0,0 0 0,0 1 0,0-1 1,1 1-1,-1 0 0,0 0 0,1 0 0,-1 1 1,1-1-1,-5 6 0,-3 2 328,0 1 1,-12 17-1,13-16-270,2 1 0,-14 25 0,19-32-251,1 0-1,0 0 0,0 0 1,0 0-1,0 0 1,1 1-1,0-1 0,1 0 1,-1 11-1,1-16-41,0 1-1,0-1 1,0 1 0,0-1 0,0 0-1,0 1 1,1-1 0,-1 0-1,0 0 1,1 1 0,-1-1-1,1 0 1,-1 0 0,1 1-1,0-1 1,0 0 0,-1 0-1,1 0 1,0 0 0,0 0-1,0 0 1,0 0 0,0 0 0,0-1-1,0 1 1,1 0 0,-1-1-1,0 1 1,0 0 0,0-1-1,1 0 1,-1 1 0,0-1-1,1 0 1,-1 1 0,0-1-1,1 0 1,-1 0 0,0 0-1,1 0 1,-1 0 0,0-1 0,1 1-1,-1 0 1,2-1 0,3-1-8,0 0 1,0 0 0,-1-1-1,1 0 1,0 0-1,-1 0 1,0-1 0,7-5-1,1-3 16,-1-1-1,0 0 1,0-1-1,12-20 1,-18 26-30,-1-2 0,0 1 0,0-1 0,-1 0 0,0 0 0,-1 0 0,0 0 0,2-16 0,-5 26 12,0 0 0,-1 0 0,1 0-1,0 0 1,0 0 0,-1 0-1,1 1 1,0-1 0,0 0 0,-1 0-1,1 0 1,0 0 0,0 0 0,-1 0-1,1 1 1,0-1 0,0 0-1,-1 0 1,1 0 0,0 0 0,0 1-1,0-1 1,-1 0 0,1 0 0,0 1-1,0-1 1,0 0 0,0 0-1,0 1 1,0-1 0,0 0 0,-1 0-1,1 1 1,-5 10-67,1 0 0,0 0 0,1 1 0,0-1 0,0 1 0,1 0-1,1 0 1,0 0 0,2 21 0,4-12 21,6-11-20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16444,'2'31'2352,"-4"6"-1360,-6 12-392,-4 4 2585,1 12-2361,1 5-168,4 3-128,3-3-143,3-7-457,2-2-169,5-10-343,0-8-264,3-14 1344,-1-9-696,-5-23-112,2-8-120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0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89 14995,'-9'5'1865,"8"0"-1105,12-3-176,9-4 800,12-2-336,7-3-55,12-2-209,4-2-120,5-2-248,0 2-216,3-1-552,-1 2-336,-9 1 568,3 1-96,-2 4-96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33 16812,'0'-2'237,"5"-21"1313,-6 16-954,-6 10-76,-8 19-81,1-1-1,1 2 1,1 0-1,1 0 1,-13 39 0,15-40-363,-24 75 53,29-86-82,2 1 0,-1 0-1,2-1 1,-1 1 0,2 0 0,0 17 0,0-27-16,0 0 0,0-1 0,0 1 0,0 0 0,1 0 0,-1-1 0,1 1 0,-1 0 0,1-1 0,-1 1 0,1 0 0,0-1 0,0 1 0,0-1 0,0 1 0,0-1 0,0 0 0,0 1 0,0-1 1,0 0-1,1 0 0,-1 0 0,1 0 0,-1 0 0,1 0 0,-1 0 0,1 0 0,-1-1 0,1 1 0,0-1 0,-1 1 0,1-1 0,0 1 0,-1-1 0,1 0 0,0 0 0,0 0 0,-1 0 0,1 0 1,0 0-1,0-1 0,-1 1 0,1 0 0,0-1 0,2-1 0,8-2 173,0-1 0,0 0 0,-1-1 0,20-13 0,47-37 332,129-123-1,-183 155-1395,-17 13 541,-7 11 310,0 0 1,0-1-1,0 1 1,0 0-1,0 0 0,0 0 1,0-1-1,0 1 1,0 0-1,0 0 1,0 0-1,-1-1 1,1 1-1,0 0 1,0 0-1,0 0 0,0-1 1,0 1-1,0 0 1,0 0-1,0 0 1,-1 0-1,1 0 1,0-1-1,0 1 1,0 0-1,0 0 0,-1 0 1,1 0-1,0 0 1,0 0-1,0 0 1,-1 0-1,1 0 1,0 0-1,0 0 1,0-1-1,0 1 0,-1 0 1,1 0-1,0 0 1,0 0-1,0 1 1,-1-1-1,1 0 1,0 0-1,0 0 1,0 0-1,-1 0 1,1 0-1,-19 5-522</inkml:trace>
  <inkml:trace contextRef="#ctx0" brushRef="#br0" timeOffset="1">223 383 18292,'11'14'1656,"8"-4"-1136,2-3-384,9-5 184,2-2-376,6-3 1049,1-4-905,-2-5-248,2-2-88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64 17188,'-23'7'809,"0"0"1,-21 12 0,35-15-625,0 1 0,1 0-1,0 0 1,0 1 0,0 0 0,1 1-1,-11 11 1,16-17-152,1 1-1,-1 0 0,1 0 0,0 0 1,-1 0-1,1 0 0,0 0 1,1 1-1,-1-1 0,0 0 1,0 0-1,1 1 0,0-1 1,-1 0-1,1 4 0,0-5-16,0 0 0,1 0 0,-1 1 0,0-1 0,1 0 0,-1 0 0,1 0 0,-1 0 0,1 0 0,0 0 0,-1 0-1,1 0 1,0 0 0,0-1 0,0 1 0,-1 0 0,1 0 0,0-1 0,0 1 0,0 0 0,0-1 0,0 1 0,0-1 0,1 1 0,-1-1 0,0 0-1,0 1 1,0-1 0,0 0 0,0 0 0,2 0 0,5 1 52,1-1 0,-1 0 0,1-1 0,0 0 0,-1 0 0,0-1 0,1 0 0,-1-1 0,0 1 0,0-1 0,11-7 0,3-2 200,0-1 0,31-24 0,-49 34-263,33-28 280,-34 29-376,0-1 1,0 0-1,0 0 1,-1 0-1,0-1 0,1 1 1,-1-1-1,0 1 1,1-5-1,-3 8 66,0 0 0,1 0-1,-1 0 1,0 0 0,0 0-1,0-1 1,0 1 0,0 0-1,0 0 1,0 0 0,0 0 0,0 0-1,0 0 1,0-1 0,0 1-1,0 0 1,0 0 0,0 0-1,0 0 1,0 0 0,0-1-1,0 1 1,0 0 0,0 0 0,0 0-1,0 0 1,0 0 0,0 0-1,0-1 1,0 1 0,0 0-1,0 0 1,0 0 0,0 0-1,0 0 1,0 0 0,0-1 0,0 1-1,-1 0 1,1 0 0,0 0-1,0 0 1,0 0 0,0 0-1,0 0 1,0 0 0,-1 0-1,1 0 1,0 0 0,0 0-1,0 0 1,0 0 0,0-1 0,0 1-1,-1 0 1,1 0 0,0 0-1,0 0 1,0 1 0,0-1-1,0 0 1,-1 0 0,1 0-1,0 0 1,0 0 0,0 0 0,0 0-1,-8 6-1049,6 0 293</inkml:trace>
  <inkml:trace contextRef="#ctx0" brushRef="#br0" timeOffset="1">482 1 13955,'-9'1'489,"0"1"0,0 0 0,0 1 1,0 0-1,0 1 0,0 0 0,1 0 0,0 0 0,0 1 0,0 1 0,1-1 1,-8 8-1,14-13-473,1 1 1,-1-1-1,0 0 1,1 1-1,-1-1 1,1 1-1,-1 0 1,1-1 0,-1 1-1,1-1 1,0 1-1,-1 0 1,1 0-1,0-1 1,-1 1-1,1 0 1,0-1 0,0 1-1,0 0 1,-1 0-1,1-1 1,0 1-1,0 0 1,0 0-1,0-1 1,1 1-1,-1 0 1,0 0 0,0-1-1,0 1 1,0 0-1,1 0 1,-1-1-1,0 1 1,1 0-1,-1-1 1,1 1-1,-1-1 1,1 1 0,-1 0-1,1-1 1,-1 1-1,1-1 1,-1 1-1,1-1 1,0 1-1,-1-1 1,1 0-1,0 1 1,-1-1 0,1 0-1,0 0 1,1 1-1,6 2-41,0-1 0,1 0-1,16 2 1,-12-1 28,-8-2-11,13 2-47,0 2 0,19 7-1,-34-11 52,1 1 0,-1-1 0,1 1-1,-1 0 1,0 0 0,1 0 0,-1 0-1,0 1 1,0-1 0,-1 1 0,1 0-1,-1 0 1,1-1 0,-1 2 0,0-1-1,3 6 1,-4-8 17,0 1-1,-1 0 1,0-1-1,1 1 1,-1-1-1,0 1 1,0 0-1,0-1 1,0 1-1,0 0 1,0-1-1,0 1 0,0 0 1,-1-1-1,1 1 1,-1-1-1,1 1 1,-1 0-1,0-1 1,1 0-1,-3 4 1,1-3 23,-1 1 1,1-1 0,-1 0-1,1 0 1,-1 0-1,0 0 1,0 0-1,0 0 1,0-1 0,-4 2-1,-1 0-43,0-1-1,0 1 1,0-2 0,0 1-1,-1-1 1,1-1 0,0 1-1,-10-2 1,13 0 2,0 0 1,0 0-1,1 0 1,-1-1-1,0 0 0,1 0 1,0 0-1,-6-4 1,-8-9-88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19612,'2'1'173,"-1"1"1,0-1-1,0 0 0,0 0 0,1 0 0,-1 1 1,0-1-1,-1 1 0,1-1 0,0 1 0,0-1 0,-1 1 1,1-1-1,0 1 0,-1 0 0,0-1 0,1 3 1,2 32 1111,-3-24-723,-1 63 39,-2 0 1,-17 87-1,11-97-466,9-59-84,0-8-46,3-22-98,6-38-272,6-99-1188,-13 158 1199,4 8 190,9 13 139,-3-2-24,-6-11 50,0 0 0,1 0 0,-1 0 1,1-1-1,0 0 0,0 0 0,1-1 0,-1 0 0,1 0 0,-1-1 0,1 0 1,0 0-1,0-1 0,0 0 0,0 0 0,15-1 0,-13-1 42,1 0 1,-1 0-1,0-1 0,0 0 0,0-1 1,-1 0-1,1-1 0,-1 0 1,1 0-1,-1-1 0,-1 0 0,16-11 1,-10-3 206,-15 15-51,-10 11-40,3 0-110,0 0 0,1 1 0,0 1 1,0-1-1,1 1 0,0 0 0,1 1 1,0-1-1,0 1 0,1 0 0,-4 13 1,8-21-31,-1-1 0,1 1 0,0 0 0,-1-1 0,1 1 0,0 0 0,0-1 1,0 1-1,0 0 0,0-1 0,1 1 0,-1 0 0,0 0 0,2 1 1,-2-2-6,1 0 0,0 0 1,-1 0-1,1-1 1,0 1-1,0 0 0,0-1 1,0 1-1,-1 0 1,1-1-1,0 1 0,0-1 1,0 1-1,0-1 0,1 0 1,-1 1-1,0-1 1,0 0-1,0 0 0,0 0 1,0 0-1,0 0 1,0 0-1,2 0 0,13-3 86,0 0 0,-1-1 0,0 0 0,0-1 0,0-1 0,28-16 0,-11 7 11,0 0-8,-14 5-82,1 2 1,0 0-1,0 1 0,37-8 1,-55 15-23,1-1 1,0 1-1,-1 0 1,1 0-1,0 0 1,-1 0 0,1 0-1,0 1 1,-1-1-1,1 0 1,-1 1 0,1-1-1,0 1 1,1 0-1,-2 0 1,-1 0 0,1-1 0,0 1 0,0 0-1,-1-1 1,1 1 0,-1 0 0,1 0 0,0-1 0,-1 1-1,0 0 1,1 0 0,-1 0 0,1 0 0,-1 0 0,0 0-1,0 0 1,1 1 0,-1 4 8,-1 1 0,1-1 0,-1 0 0,0 1 0,0-1 0,-3 7 0,-2 19 126,6-32-142,0 0 0,0 0 0,0 1 0,0-1 0,0 0 0,0 1 0,0-1 0,0 0 0,0 1 0,0-1 1,0 0-1,0 1 0,0-1 0,0 0 0,1 1 0,-1-1 0,0 0 0,0 1 0,0-1 0,0 0 0,1 1 1,-1-1-1,0 0 0,0 0 0,0 1 0,1-1 0,-1 0 0,0 0 0,1 0 0,-1 1 0,0-1 0,0 0 1,1 0-1,-1 0 0,0 0 0,1 0 0,-1 0 0,0 0 0,1 0 0,-1 1 0,0-1 0,1 0 0,-1 0 1,0 0-1,1 0 0,-1-1 0,0 1 0,1 0 0,-1 0 0,0 0 0,1 0 0,-1 0 0,0 0 0,1-1 0,2 1-579,-14 0 371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 19548,'5'-13'2639,"-11"19"-826,-9 25-621,11-14-1102,0 0-1,1 0 1,-2 23-1,5-35-89,-1 0 0,1 0-1,0-1 1,1 1 0,-1 0-1,1 0 1,0 0-1,0 0 1,1 0 0,-1-1-1,1 1 1,0-1 0,0 1-1,1-1 1,-1 0-1,6 6 1,-7-8-18,1-1 0,-1 1 1,1-1-1,0 0 0,-1 1 0,1-1 0,0 0 0,0 0 1,0-1-1,0 1 0,0 0 0,0 0 0,0-1 0,0 1 1,0-1-1,1 0 0,-1 0 0,0 0 0,0 0 1,0 0-1,0 0 0,0 0 0,1-1 0,-1 1 0,0-1 1,0 0-1,0 1 0,0-1 0,0 0 0,0 0 0,-1 0 1,1-1-1,0 1 0,0 0 0,-1-1 0,3-2 0,2-2-98,1 0 0,-2-1 0,1 0 0,-1 0 0,0 0 0,0-1 0,6-14 0,2-12-179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19740,'-3'12'2065,"1"-2"-1473,2 0-448,5 0 896,0-3-528,4-1-96,1-12-392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8 22293,'-5'3'2168,"5"0"-1656,3 0-264,1-3 1057,5 0-1321,2 0-528,2-3-225,-1-2 521,1 1-208,-2 0-184</inkml:trace>
  <inkml:trace contextRef="#ctx0" brushRef="#br0" timeOffset="1">1 207 18412,'4'-1'2064,"16"-1"-1215,0 2-297,10 0 1664,5-1-1104,6 1-399,5 0-129,7 0-520,0-2-216,-4 0-569,-3 0-375,-9 1 1240,-5-1-448,-15 2-200,-16 0-176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15355,'2'4'1913,"6"-2"-1097,8-4-104,3 1 896,5-2-407,5 0-65,1-1-480,1 0-464,-1-4 120,-1 0-80,-9-4-280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20724,'2'-2'2065,"-2"3"-1521,0 2-328,3 1 1144,4 3-1808,4-1 1624,-1 0-1176,3 1-96,0 3-8</inkml:trace>
  <inkml:trace contextRef="#ctx0" brushRef="#br0" timeOffset="1">51 234 15099,'-8'27'2073,"1"-4"-985,1-5-400,5-7 1681,2-4-1057,5-7-648,1-6-552,8-8 112,-1-5-136,6-3-200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39 124 18764,'8'-11'460,"1"0"-1,1 1 1,0 1-1,0-1 1,1 2-1,0-1 1,0 1-1,1 1 1,0 0-1,1 1 1,-1 1-1,1-1 1,0 2-1,0 0 1,19-3-1,-30 6-405,1 1-1,-1 0 1,1 0-1,-1 0 1,0 0-1,1 0 0,-1 0 1,1 0-1,-1 1 1,1-1-1,-1 1 1,0 0-1,1 0 1,-1 0-1,0 0 1,0 0-1,0 0 1,0 1-1,0-1 0,0 1 1,0-1-1,2 4 1,-2-3-34,-1 0-1,0 1 1,1 0 0,-1-1 0,0 1-1,0 0 1,-1-1 0,1 1-1,-1 0 1,1 0 0,-1 0 0,0-1-1,0 1 1,0 0 0,0 0 0,-1 0-1,1-1 1,-1 1 0,0 3 0,-3 5-28,0-1 1,0 0-1,-1 0 1,0 0 0,-1 0-1,-11 15 1,-50 51-180,44-51 132,-33 31-85,33-34 30,1 1 0,-29 38-1,50-60 106,-1 1-1,1 0 1,0 0-1,0 1 1,-1-1-1,1 0 1,1 0-1,-1 0 1,0 1-1,0-1 1,1 0-1,0 1 0,-1-1 1,1 1-1,0-1 1,0 0-1,0 1 1,0-1-1,1 1 1,-1-1-1,1 3 1,1-3 3,-1 0 0,0 0 1,1 0-1,-1 0 0,1 0 0,0 0 1,0 0-1,-1-1 0,1 1 1,0-1-1,1 1 0,-1-1 1,0 0-1,0 0 0,0 0 1,1 0-1,-1 0 0,1 0 0,-1-1 1,3 1-1,18 3-208,0-2-1,0-1 1,0 0 0,0-2-1,0 0 1,0-2-1,-1-1 1,1 0 0,-1-2-1,0 0 1,22-10 0,-43 15 152,3 0-106,0 0-1,-1-1 0,1 1 0,-1-1 0,1 0 0,-1 0 0,0 0 0,0-1 1,0 1-1,0-1 0,0 0 0,3-3 0,-6 5 136,0 1 0,1 0-1,-1-1 1,0 1 0,0-1 0,1 1-1,-1-1 1,0 1 0,0-1 0,0 1-1,0-1 1,0 1 0,0-1 0,0 1 0,0-1-1,0 1 1,0-1 0,0 1 0,0-1-1,0 1 1,0 0 0,0-1 0,0 1-1,0-1 1,-1 0 0,-14-10-1005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18644,'26'8'1226,"0"-2"0,42 6 0,-36-8-1232,56-3 1,-35-5-2425,1-3 0,78-19 1,-130 25 2449,0 0-1,1 1 1,-1-1 0,0 1-1,1 0 1,-1-1 0,0 1 0,1 0-1,-1 0 1,4 1 0,-5 0 72,-1-1 1,1 1 0,0 0 0,-1 0-1,1 0 1,-1-1 0,1 1-1,-1 0 1,0 0 0,1 0 0,-1 0-1,0 0 1,1 0 0,-1 0-1,0 0 1,0 0 0,0 0-1,0-1 1,0 1 0,0 0 0,0 0-1,0 0 1,0 0 0,-1 0-1,1 0 1,0 0 0,-1 2-1,-4 18 1781,3-16-1585,1 1 0,-1-1 0,1 0-1,0 1 1,1-1 0,-1 1 0,1-1 0,1 1-1,-1-1 1,1 1 0,1 7 0,-1-12-255,-1 0 1,1 0-1,0 0 0,0 0 1,-1 0-1,1 0 0,0-1 1,0 1-1,0 0 0,0 0 1,0-1-1,0 1 1,0-1-1,0 1 0,0-1 1,1 1-1,-1-1 0,0 0 1,0 0-1,0 1 0,0-1 1,1 0-1,-1 0 0,0 0 1,0 0-1,0 0 1,1-1-1,-1 1 0,0 0 1,2-1-1,41-14 508,-37 12-456,34-16 307,-25 11-244,0 1 0,0 0 0,1 1 0,0 0-1,1 2 1,28-5 0,-44 9-145,0 0 0,0 0 0,0 0 0,0 0 0,0 1-1,0-1 1,0 0 0,0 1 0,0-1 0,-1 1 0,1 0 0,0 0-1,0-1 1,-1 1 0,1 0 0,0 1 0,-1-1 0,1 0 0,-1 0-1,0 1 1,1-1 0,-1 0 0,0 1 0,0 0 0,0-1 0,0 1 0,0 0-1,0-1 1,0 1 0,0 0 0,-1 0 0,1 0 0,-1 0 0,1-1-1,-1 1 1,0 4 0,1 6 3,-1 0 0,-1 0 1,0 0-1,-5 22 0,2-13 16,4-20-17,0 0 0,-1 0 0,1 0 0,0 0 0,0 0 0,0 0 0,0 0 0,0 0 0,0 0 0,0 0 0,0 0 0,1 0 0,-1 0 0,0 0 0,1 0 0,-1 0 0,1 0 0,-1 0 0,1 0 0,0 0 0,-1 0-1,1-1 0,0 0 1,-1 1-1,1-1 0,0 0 0,0 0 1,-1 1-1,1-1 0,0 0 0,-1 0 0,1 0 1,0 0-1,0 0 0,-1 0 0,1 0 1,0-1-1,-1 1 0,1 0 0,0 0 1,0 0-1,0-1 0,6-3 26,1 1 1,-2-2-1,14-8 0,-15 9-21,39-31 56,-28 22-278,1 0 1,0 1 0,35-19 0,-51 30 175,-1 0 0,1 1 0,0-1 0,0 1 0,0 0-1,-1-1 1,1 1 0,0 0 0,0-1 0,0 1 0,0 0 0,0 0 0,0 0 0,0 0 0,-1 0 0,1 0 0,0 0 0,0 0 0,0 0 0,0 0 0,0 0-1,0 1 1,0-1 0,1 1 0,-2 0-41,0-1 1,0 1-1,0 0 0,1 0 0,-1 0 0,0 0 1,0-1-1,0 1 0,0 0 0,0 0 0,-1 0 1,1 0-1,0-1 0,0 1 0,-1 0 0,1 0 1,0-1-1,-1 1 0,0 1 0,-2 5-304,-1 0 1,0-1-1,-1 1 0,-7 7 0,-3-1-92,1-6-23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18236,'17'2'1608,"7"-2"-1128,6-2-192,11 2 577,0 0-209,9 0-400,0-1-264,-4-1-720,-4-2-209,-11-2 705,-6-1-200,-17 0-160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23309,'48'13'633,"-26"-7"-1506,9 1-1584,45 5 0,-33-6 804,-42-6 1660,0 0 0,-1 0 0,1 0 0,-1 0 0,1 0 0,0 0 0,-1 0 0,1 0 0,-1 1 0,1-1 0,0 0 0,-1 1 0,1-1 0,-1 0 0,1 1 0,-1-1-1,1 0 1,-1 1 0,1 0 0,-5 7 704,-23 8 880,22-13-1437,-24 12 1017,1 1 0,-40 31 0,67-47-1158,0 1-1,0 0 1,0 0-1,0 0 1,0 0 0,0 0-1,0 0 1,0 0-1,0 1 1,1-1 0,-1 0-1,0 0 1,0 2-1,1-3-17,0 1 0,0-1 0,0 0 0,0 1 0,0-1 0,0 0 0,1 1 0,-1-1 0,0 0 0,0 1 0,0-1 0,0 0 0,0 1 0,1-1 0,-1 0-1,0 0 1,0 1 0,1-1 0,-1 0 0,0 0 0,0 1 0,1-1 0,-1 0 0,0 0 0,1 0 0,-1 0 0,0 1 0,1-1 0,-1 0 0,0 0 0,1 0 0,-1 0 0,7 1-130,-1 0 0,1-1 1,-1 1-1,10-2 1,-2 1-19,-1 0 17,1 1 0,-1 0 0,0 1-1,0 1 1,19 6 0,-29-8 144,-1 0 0,1 0-1,0 1 1,-1-1 0,1 1 0,-1-1-1,0 1 1,1 0 0,-1 0 0,0 0-1,0 0 1,0 0 0,2 4 0,-3-4 26,0 1 1,0-1-1,-1 0 1,1 0 0,-1 0-1,0 0 1,1 1 0,-1-1-1,0 0 1,0 0-1,0 1 1,-1-1 0,1 0-1,0 0 1,-1 0 0,1 1-1,-1-1 1,0 0-1,0 0 1,-1 2 0,-1 2 30,-1-1 1,1 0-1,-1-1 1,0 1 0,0-1-1,-1 1 1,1-1-1,-1 0 1,0-1-1,0 1 1,0-1 0,-10 5-1,10-6-70,1 0 0,-1 0 1,1 0-1,-1-1 0,0 1 0,0-1 0,0 0 0,0-1 0,0 1 0,0-1 0,0 0 1,1 0-1,-1-1 0,0 1 0,0-1 0,-5-1 0,-10-9-100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2 18100,'-8'-1'489,"-1"1"1,1 0-1,0 1 1,0 0-1,0 0 1,0 1-1,0 0 1,1 0-1,-1 1 1,-9 4-1,-6 1 400,0-1-389,-30 10 144,-68 31 1,120-48-665,1 0 1,-1 0 0,0 1-1,0-1 1,0 0 0,1 1-1,-1-1 1,0 1 0,1-1-1,-1 1 1,0-1 0,1 1-1,-1-1 1,0 1 0,1-1-1,-1 1 1,1 0 0,-1-1-1,1 1 1,-1 0 0,1 0-1,-1 0 1,2 0-6,0-1-1,0 1 1,-1-1-1,1 0 1,0 1-1,0-1 1,-1 0-1,1 0 1,0 1 0,0-1-1,0 0 1,0 0-1,-1 0 1,1 0-1,0 0 1,1 0-1,46-4-639,-47 4 641,13-2-159,25-3-321,0 1 0,69 3 0,-104 1 487,-1 1 1,0-1 0,1 1 0,-1 0-1,1 0 1,-1 0 0,0 0 0,1 1-1,-1-1 1,0 1 0,5 3 0,-7-4 24,-1 0 0,1-1 0,-1 1 0,1 0 0,-1-1 0,1 1 0,-1 0 1,1-1-1,-1 1 0,0 0 0,1 0 0,-1-1 0,0 1 0,0 0 0,1 0 1,-1 0-1,0 0 0,0-1 0,0 1 0,0 1 0,-1 0 14,1-1 0,-1 1-1,1-1 1,-1 1 0,0-1-1,1 1 1,-1-1 0,0 1 0,0-1-1,0 0 1,0 0 0,0 1 0,-1-1-1,-1 1 1,-10 9 91,0 0 1,-1-1-1,0-1 1,-1 0-1,0-1 1,-1-1-1,1 0 1,-1-2-1,-26 7 1,24-12-890,15-5 484,9-5 86,13-7-211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34 19628,'-11'3'430,"0"1"1,0-1-1,1 2 0,-1 0 0,1 0 0,-17 12 1,21-13-326,0 1 1,0-1-1,1 1 1,0 1-1,0-1 1,0 0 0,0 1-1,1 0 1,0 0-1,0 1 1,-4 9-1,8-15-88,-1 0 0,1 1 0,-1-1 0,1 0 0,-1 0 0,1 1-1,0-1 1,0 0 0,0 1 0,0-1 0,0 0 0,0 1-1,0-1 1,0 0 0,0 1 0,1-1 0,-1 0 0,0 1 0,1-1-1,-1 0 1,2 2 0,-1-2-5,0 0 0,0 0 0,0 0 0,0-1 1,0 1-1,1 0 0,-1-1 0,0 1 0,0-1 0,1 1 0,-1-1 0,0 1 0,1-1 1,-1 0-1,0 0 0,1 0 0,1 0 0,5 0 17,1-1 0,-1 0 1,1 0-1,-1-1 0,11-4 1,10-4 52,-1-3 1,0 0 0,-1-1 0,-1-2 0,0-1 0,-2-1 0,30-26-1,-47 39-49,-6 4-26,0 0 1,0 0-1,0 1 1,1-1 0,-1 0-1,0 0 1,0 0-1,0 0 1,0 0 0,0-1-1,-1 1 1,1 0-1,0 0 1,0-1 0,-1 1-1,1 0 1,-1-1-1,1 1 1,-1-2-1,0 3-4,0-1 1,0 1-1,0 0 0,0 0 0,-1-1 0,1 1 0,0 0 0,0 0 0,0 0 0,-1-1 0,1 1 0,0 0 0,0 0 0,-1 0 0,1 0 0,0-1 0,0 1 0,-1 0 0,1 0 0,0 0 0,0 0 0,-1 0 1,1 0-1,0 0 0,-1 0 0,1 0 0,0 0 0,0 0 0,-1 0 0,1 0 0,0 0 0,-1 0 0,1 0 0,0 0 0,-1 0 0,1 0 0,0 0 0,-1 1 0,-12 4 25,12-5-24,-11 7-34,1 0 0,-1 1 0,1 0 0,1 1 0,-1 0-1,1 0 1,1 1 0,0 1 0,1 0 0,0 0 0,-8 14 0,15-23-17,0 0-1,0 0 1,0 0 0,0 0 0,0 0 0,1 0 0,-1 0 0,1 0 0,-1 0-1,1 0 1,0 0 0,0 0 0,0 0 0,0 4 0,1-5-14,-1 0 0,0 0 1,1 0-1,-1-1 0,1 1 0,-1 0 0,1 0 1,-1 0-1,1-1 0,0 1 0,-1 0 0,1-1 1,0 1-1,0-1 0,0 1 0,-1-1 1,1 1-1,0-1 0,0 1 0,0-1 0,0 0 1,1 1-1,3 0-103,0-1 1,0 1-1,0-1 1,-1 0-1,1-1 1,0 1-1,0-1 1,0 0-1,0 0 1,7-3-1,25-12-519,4-9-129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4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17180,'-1'1'147,"-1"0"0,1-1 1,0 1-1,-1 0 0,1 0 1,0 0-1,0 0 0,0 1 0,0-1 1,0 0-1,0 0 0,0 1 1,1-1-1,-1 0 0,-1 3 1,-2 5 169,-28 37 1380,-58 94 1389,72-109-2581,1 1 0,-19 52 0,34-77-458,0-1-1,0 0 1,0 1-1,1-1 0,0 1 1,0 13-1,1-19-44,0 0 0,0 0 0,1 1 0,-1-1 0,0 0 1,1 0-1,-1 0 0,0 0 0,1 0 0,0 0 0,-1 0 0,1 0 0,0 0 0,-1 0 0,1 0 0,0 0 0,1 1 0,0-1-10,-1 0 0,1 0 0,0-1 0,-1 1 0,1-1 0,0 1 0,-1-1 0,1 1 0,0-1 0,-1 0 0,1 0 0,0 0 0,0 0 0,-1 0 0,4-1 0,11-3-145,-1 0 1,0-1-1,0-1 0,0 0 1,23-14-1,26-11-302,-53 27 359,43-14-326,-51 17 394,0 0 0,0 0 0,1 1 0,-1-1 1,0 1-1,0 0 0,1 0 0,-1 0 0,0 0 0,0 1 0,0-1 0,1 1 0,4 2 0,-7-3 30,-1 1-1,1 0 1,0-1-1,0 1 1,-1 0-1,1 0 1,-1 0-1,1 0 1,0 0-1,-1 0 1,0 0-1,1 0 1,-1 0-1,0 0 0,1 0 1,-1 0-1,0 0 1,0 0-1,0 0 1,0 0-1,0 0 1,0 0-1,0 0 1,0 1-1,0-1 1,-1 0-1,1 0 1,0 0-1,-1 0 0,1 0 1,-1 0-1,1 0 1,-1-1-1,0 3 1,-22 32 184,-54 45 875,77-77-817,8-3-156,14-3-129,-13 1 41,26-1-294,38 2 0,-45 2-445,0-2-1,46-7 0,-51 1 328,-10-1-124</inkml:trace>
  <inkml:trace contextRef="#ctx0" brushRef="#br0" timeOffset="1">0 255 14851,'0'-6'2241,"16"5"-993,8-3-416,15 1 2393,4 0-1585,7 1-728,3 1-512,2-2 233,-7 3-377,-10-8-112,-5-8-144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75 18268,'1'-4'375,"0"1"0,-1 0 0,1-1 0,-1 1 0,0-1 0,0 1 0,-1-1 0,0-4 0,0 7-266,1-1-1,-1 0 1,0 1-1,0-1 1,0 0-1,0 1 1,0-1-1,-1 1 1,1 0 0,0-1-1,-1 1 1,1 0-1,-1 0 1,1 0-1,-1 0 1,1 0-1,-3-1 1,-3-1-15,0 1-1,0 0 1,0 0-1,0 0 1,0 1-1,0 0 1,0 1-1,-1-1 1,1 1-1,0 1 1,0-1-1,0 1 1,-1 0-1,1 1 1,0 0-1,0 0 1,1 1-1,-1-1 1,0 2-1,1-1 1,0 1-1,-1-1 1,2 2-1,-1-1 1,0 1-1,-9 9 1,14-12-114,0-1 1,0 0 0,0 1 0,1-1 0,-1 1 0,0-1 0,0 1 0,1-1 0,-1 1 0,1-1-1,-1 1 1,1 0 0,0 3 0,0-5 0,0 1 0,0 0-1,0 0 1,1 0 0,-1 0 0,0 0-1,1 0 1,-1 0 0,0 0 0,1 0-1,0-1 1,-1 1 0,1 0 0,-1 0-1,1-1 1,0 1 0,-1 0 0,2 0-1,3 2-84,1 0 0,-1 0-1,1-1 1,0 0-1,-1 0 1,9 2 0,11 4-129,-19-6 180,0 1 0,0 0-1,0 0 1,0 1-1,-1 0 1,1 0 0,-1 0-1,0 1 1,0 0 0,-1 0-1,1 0 1,5 9 0,-8-9 56,0-1 0,0 0 0,0 1 0,-1-1 0,0 1 0,0-1 0,0 1 0,0-1 0,-1 1 0,0 0 0,0-1 0,0 1 0,0 0 0,-1-1 0,0 1 0,0 0 0,0-1 0,0 1 0,-3 4 0,0 0 71,-1-1 0,0 0 0,-1 0 0,1 0 0,-1 0 0,-1-1 0,0 0 0,0 0 0,0-1 1,-1 0-1,1 0 0,-2-1 0,1 0 0,0 0 0,-1-1 0,0 0 0,0-1 0,0 0 0,-1 0 0,1-1 0,-12 2 0,19-4-198,0 0 0,0 0 0,0 0 0,0 0-1,0 0 1,0 0 0,0 0 0,0-1-1,0 1 1,0-1 0,0 1 0,0-1 0,0 0-1,0 0 1,0 0 0,1 0 0,-3-1-1,3 1 71,0 0 0,1 0 0,-1 0-1,1-1 1,-1 1 0,1 0 0,-1 0-1,1 0 1,0-1 0,0 1 0,-1 0-1,1 0 1,0-1 0,0 1 0,0 0-1,0 0 1,1-1 0,-1 1 0,0 0-1,0 0 1,1 0 0,-1-1 0,1 1-1,-1 0 1,1 0 0,-1 0 0,1 0-1,0 0 1,0-1 0,18-29-768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20108,'14'9'5126,"-11"-7"-5215,0 0 1,0 0-1,0 0 0,0-1 0,0 1 1,0-1-1,0 0 0,1 0 0,3 1 1,-3-1 43,0-1 1,1 1 0,-1-1-1,0 0 1,1 0 0,-1-1 0,0 1-1,1-1 1,-1 0 0,0 0-1,0 0 1,0-1 0,0 1-1,0-1 1,0 0 0,0 0 0,0 0-1,3-4 1,-19 22 27,0 0-1,1 1 1,1 0 0,0 0-1,2 1 1,-13 38 0,20-55 14,1 0 0,-1 0 0,1 0 0,0 0 1,-1 0-1,1 0 0,0 0 0,0 0 0,0 0 0,0 0 1,0 0-1,0 0 0,0 0 0,0 0 0,0 0 1,0 0-1,1 0 0,-1 0 0,0 0 0,1 0 0,-1 0 1,1 0-1,0 1 0,0-2 11,0 1 1,0-1-1,0 0 0,0 1 0,-1-1 1,1 0-1,0 0 0,0 0 1,0 0-1,0 0 0,0 0 0,0 0 1,0 0-1,0 0 0,0-1 1,0 1-1,-1 0 0,1-1 0,0 1 1,1-1-1,8-4 100,-1 0 1,0-1-1,10-7 0,-17 12-101,46-38 490,0-2-1,-3-2 0,-2-3 0,67-88 0,-104 125-434,37-55 371,-40 58-382,1 0 1,-2 0-1,1 0 0,-1-1 1,1 0-1,-2 1 1,1-1-1,0-12 1,-2 18-47,0-1 0,0 1 1,0-1-1,0 0 1,-1 1-1,1-1 1,0 1-1,-1-1 1,1 1-1,-1 0 0,0-1 1,1 1-1,-1 0 1,0-1-1,0 1 1,0 0-1,0 0 1,0-1-1,0 1 0,0 0 1,-1 0-1,1 0 1,0 1-1,0-1 1,-1 0-1,1 0 1,-1 1-1,1-1 0,-1 1 1,1-1-1,-1 1 1,1 0-1,-1-1 1,1 1-1,-1 0 1,1 0-1,-1 0 1,-1 0-1,-4 0-23,0 1-1,0-1 1,0 1-1,0 1 1,0-1 0,0 1-1,-9 4 1,3 0-24,1 1 0,1 0 1,-1 1-1,1 0 0,1 0 0,0 1 1,0 1-1,0 0 0,1 0 0,-14 22 1,13-16-19,0 1 1,1 0-1,1 1 1,0 0-1,1 0 1,1 1-1,-3 20 1,7-33 0,1 1-1,0 0 1,0 0-1,1 0 1,0 0-1,0-1 1,1 1-1,0 0 1,2 8-1,-2-13 33,-1 0 0,1 0-1,0-1 1,0 1 0,0 0 0,0-1 0,0 1-1,0-1 1,1 1 0,-1-1 0,0 1 0,1-1-1,-1 0 1,1 0 0,2 2 0,-2-2-4,1 0 0,0 0 0,-1-1 0,1 1 0,0 0 0,0-1 0,-1 0 1,1 0-1,0 0 0,0 0 0,0 0 0,0 0 0,3-1 0,7-3-96,0 0-1,0 0 1,0-2 0,23-12-1,-24 11 95,1 0 0,0 2 0,1-1 1,17-4-1,-29 10 36,-1-1 1,1 1-1,-1 0 1,1-1-1,-1 1 1,1 0-1,-1 0 1,1 0-1,-1 0 1,1 0-1,-1 1 1,1-1-1,-1 0 1,1 1-1,-1-1 1,0 1-1,1-1 1,-1 1-1,1 0 1,-1 0-1,0-1 1,2 3-1,-1-1 11,-1-1 1,-1 1-1,1 0 0,0 0 0,0-1 1,-1 1-1,1 0 0,-1 0 0,1 0 1,-1 0-1,0 0 0,0 0 0,0 0 1,0 0-1,0 0 0,-1 3 0,-1 10 43,-1-1 0,-1-1 0,0 1 0,-1 0 0,0-1 0,-12 21 0,11-28-1364,4-11 778,2-17 380,0 16-56,0-26-268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24685,'-5'9'8,"1"5"-40,4 0 16,6-2-32,4-8 24,5-2-8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25 224 15915,'-3'5'545,"-1"1"0,1-1 0,1 1 0,-1 0 0,1-1-1,-3 10 1,4-13-412,1 0 1,-1 0-1,1 0 0,0 0 1,0 0-1,0 0 0,0 0 0,0 0 1,0 0-1,0 1 0,1-1 0,-1 0 1,1 0-1,-1 0 0,1-1 0,0 1 1,0 0-1,0 0 0,0 0 0,0 0 1,0-1-1,0 1 0,3 1 1,-3-2-88,0 0 0,0-1 0,0 1 0,0-1 1,0 1-1,1-1 0,-1 1 0,0-1 1,0 0-1,0 0 0,1 0 0,-1 1 0,0-1 1,0 0-1,1-1 0,-1 1 0,0 0 1,0 0-1,0 0 0,1-1 0,-1 1 1,0-1-1,0 1 0,0-1 0,2 0 0,28-19 289,-30 19-316,29-24 167,-1-1 0,-2-2 0,-1 0 1,-1-2-1,25-37 0,-50 66-181,5-4 46,-1-1 1,-1 1 0,1-1 0,-1 0-1,0 0 1,0 0 0,-1-1-1,0 1 1,0 0 0,2-14 0,-4 20-46,0-1 0,0 0 1,0 1-1,0-1 0,0 1 1,0-1-1,0 0 1,0 1-1,0-1 0,-1 1 1,1-1-1,0 0 0,0 1 1,-1-1-1,1 1 1,0-1-1,-1 1 0,1-1 1,0 1-1,-1-1 0,1 1 1,-1 0-1,1-1 1,-1 1-1,1-1 0,-1 1 1,1 0-1,-1-1 1,1 1-1,-1 0 0,1 0 1,-1 0-1,1-1 0,-1 1 1,0 0-1,1 0 1,-1 0-1,1 0 0,-1 0 1,0 0-1,1 0 0,-1 0 1,1 0-1,-1 0 1,0 1-1,1-1 0,-1 0 1,1 0-1,-1 0 0,0 1 1,-4 1 11,0 0 1,0 0-1,0 1 1,-7 5-1,-3 3-28,1 0 0,0 2 1,1 0-1,0 0 0,1 1 0,1 1 0,0 0 0,1 0 1,0 1-1,-8 22 0,16-35-4,0 0 0,1 1 0,0-1-1,0 1 1,0 0 0,1-1 0,-1 1 0,1-1 0,-1 1 0,1 0 0,1 0-1,-1-1 1,2 8 0,-2-9 2,1 0 0,0 0 0,0-1 0,0 1 0,0 0 0,1-1 0,-1 1 0,0 0 0,1-1 0,-1 1 0,1-1 0,0 0 0,-1 0 0,1 0 0,0 1 0,0-1 0,0-1 0,-1 1 0,1 0 0,0 0 0,0-1 0,0 1 0,1-1 0,-1 0 0,0 0 1,2 1-1,6-1-26,0 1 1,-1-2 0,1 1 0,0-1 0,-1-1 0,1 0 0,0 0 0,-1-1 0,0 0-1,0 0 1,0-1 0,11-6 0,7-8 27,1 0 0,31-30 0,-33 27 2,44-29-1,-69 49 3,0 1 0,0-1-1,0 0 1,0 1 0,0-1 0,1 1 0,-1-1-1,0 1 1,0 0 0,0-1 0,0 1-1,0 0 1,1 0 0,-1 0 0,0-1 0,0 1-1,0 1 1,1-1 0,-1 0 0,0 0-1,0 0 1,2 1 0,-2 0 0,0 0-1,0 0 1,-1-1 0,1 1 0,0 0 0,-1 0-1,1 0 1,-1 0 0,1 0 0,-1 0-1,1 0 1,-1 0 0,0 0 0,0 1 0,1-1-1,-1 0 1,0 0 0,0 0 0,0 1-1,0 9-36,-1-1-1,0 0 0,-5 19 1,5-26 33,0 3-2,-5 28-28,6-33 40,0-1 0,0 1 0,0 0 0,0-1 0,0 1 0,0 0 0,0-1 0,1 1 1,-1 0-1,0-1 0,0 1 0,0 0 0,1-1 0,-1 1 0,0 0 0,1-1 0,-1 1 0,1-1 1,-1 1-1,0-1 0,1 1 0,-1-1 0,1 1 0,0-1 0,-1 0 0,1 1 0,-1-1 0,1 0 0,-1 1 1,1-1-1,0 0 0,-1 0 0,1 1 0,0-1 0,-1 0 0,1 0 0,0 0 0,-1 0 0,1 0 1,0 0-1,-1 0 0,1 0 0,0 0 0,0-1 0,12-2-12,-1-2-1,0 0 1,0 0 0,-1-1 0,1 0-1,17-14 1,-4 4-3,-9 6 6,37-22-6,-48 30 10,-1 0-1,1 0 1,-1 1-1,1-1 1,-1 1-1,1 0 1,0 0-1,0 0 0,7 1 1,-11 0 4,1 0 1,-1 1-1,0-1 0,0 0 1,0 1-1,1 0 0,-1-1 1,0 1-1,0 0 0,0 0 1,0-1-1,0 1 1,0 0-1,0 0 0,-1 0 1,1 0-1,0 0 0,0 0 1,-1 0-1,1 0 0,-1 1 1,1-1-1,-1 0 0,1 0 1,-1 1-1,0-1 0,0 0 1,1 0-1,-1 1 1,0-1-1,0 2 0,0 6-23,0 0-1,0-1 1,-2 11-1,2-18 17,-9 52-873,8-49 786,0 0 1,0 0 0,-1-1 0,1 1 0,-1 0 0,1-1 0,-1 1 0,0-1 0,-1 0-1,1 0 1,-3 3 0,4-5 76,1-1 1,-1 1-1,1-1 0,-1 0 1,1 1-1,-1-1 0,0 0 1,1 0-1,-1 1 0,1-1 1,-1 0-1,0 0 0,1 0 1,-1 0-1,0 0 0,1 0 0,-1 0 1,-1 0-1,-11-6-407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47 214 19172,'0'1'91,"0"-1"1,1 1-1,-1-1 0,0 1 0,1-1 0,-1 1 1,1-1-1,-1 1 0,1-1 0,-1 1 1,1-1-1,-1 0 0,1 1 0,-1-1 1,1 0-1,0 1 0,-1-1 0,1 0 0,-1 0 1,1 1-1,0-1 0,-1 0 0,1 0 1,0 0-1,-1 0 0,1 0 0,0 0 0,-1 0 1,1 0-1,0 0 0,-1 0 0,1-1 1,0 1-1,-1 0 0,1 0 0,0 0 1,0-1-1,27-12 1084,-8 2-632,0-2-1,-1 0 0,21-20 1,-29 24-336,-1-2 0,0 1 1,0-1-1,-1-1 0,-1 1 1,10-19-1,-17 29-191,0-1 0,0 1 0,-1-1 1,1 1-1,0 0 0,-1-1 0,0 1 0,1-1 0,-1 1 0,0-1 0,1 1 0,-1-1 0,0 0 1,0 1-1,-1-1 0,1 1 0,0-1 0,0 1 0,-1-3 0,0 3-20,0 0-1,1 1 1,-1-1-1,0 0 1,0 0-1,0 0 1,1 1-1,-1-1 1,0 0-1,0 1 1,0-1 0,0 1-1,0-1 1,0 1-1,0 0 1,-1-1-1,1 1 1,0 0-1,0 0 1,-1 0-1,-5-1-58,1 1-1,0 1 1,-1-1 0,1 1-1,0 0 1,0 1-1,0-1 1,-9 5-1,-3 1-63,1 2 0,0 0 0,0 1 0,1 0 0,-20 17 0,30-22 79,0 1-1,0 0 1,0 0 0,1 0 0,0 0 0,0 1 0,1 0-1,-1 0 1,2 0 0,-1 1 0,1 0 0,0-1-1,0 1 1,1 0 0,-1 10 0,2-15-28,1 0 0,0 0-1,0 0 1,1 0 0,-1 1 0,0-1 0,1 0 0,0 0 0,0 0-1,0 0 1,0 0 0,0 0 0,1 0 0,-1-1 0,1 1 0,0 0 0,0-1-1,0 1 1,0-1 0,0 0 0,0 0 0,1 0 0,-1 0 0,1 0-1,0 0 1,3 1 0,5 3-135,0-1-1,0-1 1,1 0-1,-1 0 1,20 2-1,17 2-449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34 19484,'-13'39'2148,"9"-30"-1899,1-1 1,0 0 0,1 1-1,0 0 1,0 0 0,1 0-1,0 11 1,1-19-237,0 0 1,0 0-1,0-1 0,0 1 0,0 0 1,0 0-1,1 0 0,-1-1 0,0 1 1,1 0-1,-1 0 0,0-1 0,1 1 1,-1 0-1,1-1 0,-1 1 0,1 0 1,0-1-1,-1 1 0,1-1 0,0 1 1,-1-1-1,1 1 0,0-1 0,-1 1 1,1-1-1,0 0 0,0 1 0,0-1 1,-1 0-1,1 0 0,0 0 0,0 0 1,0 0-1,0 1 0,-1-1 0,1-1 1,0 1-1,0 0 0,0 0 0,-1 0 1,1 0-1,0-1 0,0 1 0,0 0 1,1-1-1,6-2 87,1 0-1,-1-1 1,11-6 0,-14 8-36,5-3 25,2-2 82,0 0 0,1 1 1,0 1-1,26-7 1,-36 11-150,0 1 0,0-1 0,0 1 0,0 0-1,0 0 1,0 0 0,0 0 0,1 1 0,-1-1 0,0 1 0,0 0 0,0-1 0,0 1 0,0 1 0,-1-1 0,1 0 0,0 1 0,0 0 0,-1-1 0,1 1 0,-1 0 0,0 0 0,1 0 0,-1 1 0,0-1 0,0 1 0,3 4 0,7 21 30,-11-24-53,1 0 0,-1 0-1,1 0 1,-1 0-1,1-1 1,0 1-1,1-1 1,-1 1-1,1-1 1,-1 0 0,1 0-1,3 3 1,-4-5-2,-1-1 0,0 1 1,1-1-1,-1 0 1,0 1-1,1-1 1,-1 0-1,0 0 0,1 0 1,-1 0-1,0 0 1,1 0-1,-1-1 0,0 1 1,1 0-1,-1-1 1,0 1-1,1-1 0,-1 1 1,0-1-1,0 1 1,2-2-1,26-21-33,-26 20 33,65-68-60,-46 45 49,3 1 0,26-22 0,-47 44 7,0 0 0,0 0 0,0 1 0,0 0 0,5-3 1,-8 5 3,0 0 0,0-1 0,-1 1 1,1 0-1,0 0 0,0-1 0,0 1 1,-1 0-1,1 0 0,0 0 0,0 0 1,0 0-1,0 0 0,-1 0 0,1 0 1,0 1-1,0-1 0,0 0 0,-1 0 1,1 1-1,0-1 0,0 1 0,-1-1 1,1 0-1,0 1 0,-1-1 0,1 1 1,0 0-1,-1-1 0,1 1 0,-1-1 1,1 1-1,-1 0 0,1-1 0,-1 1 1,0 0-1,1 0 0,0 1 1,0 5-73,1-1 1,-1 1-1,0 0 1,-1 0-1,1 0 1,-1 0-1,-1 0 1,1 0-1,-3 8 1,1-2-448,-1 0-1,-1 0 1,-9 23 0,13-35 473,-8 14-263,7-14 292,1-1 0,0 0-1,-1 1 1,1-1-1,0 1 1,-1-1-1,1 0 1,0 1-1,-1-1 1,1 0-1,-1 0 1,1 1-1,0-1 1,-1 0 0,1 0-1,-1 0 1,1 1-1,-1-1 1,1 0-1,-1 0 1,1 0-1,-1 0 1,1 0-1,-1 0 1,1 0-1,-1 0 1,1 0 0,-2 0-1,-7-7-640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13827,'11'16'2032,"10"-6"-1095,15-10-401,6-2 1728,14-5-1376,3-3-263,4-3-690,-2-1 1746,-3-9-1521,-7 0-16,-12 2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18996,'-1'2'1480,"1"2"-1224,0 2-416,0-3 753,1 4-97,2 0-376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 17180,'0'0'45,"0"1"0,0-1 0,0 0 1,-1 0-1,1 0 0,0 1 0,0-1 1,0 0-1,-1 0 0,1 0 0,0 1 1,0-1-1,0 0 0,-1 0 0,1 0 1,0 0-1,0 0 0,-1 0 0,1 0 0,0 1 1,-1-1-1,1 0 0,0 0 0,0 0 1,-1 0-1,1 0 0,0 0 0,-1 0 1,1 0-1,0 0 0,0-1 0,-1 1 1,1 0-1,0 0 0,0 0 0,-1 0 1,1 0-1,0 0 0,0 0 0,-1-1 1,1 1-1,0 0 0,0 0 0,0 0 1,-1-1-1,1 1 0,0 0 0,0 0 0,0-1 1,0 1-1,0 0 0,-1 0 0,1-1 1,0 1-1,0 0 0,0 0 0,0-1 1,0 1-1,0 0 0,0 0 0,0-1 1,0 1-1,0-1 0,-12 24 1074,3 4-884,1 0 0,1 0 0,2 1 0,1 0 0,1 0 0,1 1 0,3 35 0,-1-59-245,0 1-1,1-1 1,0 0-1,0 0 0,0 1 1,1-1-1,3 9 1,-5-13 10,1 0 0,0 0 0,-1 0 0,1 0 1,0 0-1,-1-1 0,1 1 0,0 0 0,0 0 1,0 0-1,0-1 0,0 1 0,0 0 0,0-1 0,0 1 1,0-1-1,0 1 0,0-1 0,0 0 0,0 0 0,1 1 1,-1-1-1,0 0 0,0 0 0,0 0 0,0 0 0,1 0 1,-1 0-1,0 0 0,0-1 0,0 1 0,0 0 1,0-1-1,1 1 0,-1 0 0,0-1 0,0 0 0,0 1 1,0-1-1,1-1 0,6-3 43,0-1 1,0 0-1,-1 0 0,0-1 1,10-12-1,31-44 321,-33 41-231,79-117 713,-93 138-846,0 0-1,-1-1 1,1 1 0,0 0-1,0 0 1,-1 0 0,1 1-1,0-1 1,0 0-1,0 0 1,0 0 0,0 1-1,2-2 1,-3 2-3,1 0-1,-1 1 0,0-1 1,1 0-1,-1 0 1,0 0-1,0 1 1,0-1-1,1 0 1,-1 1-1,0-1 1,0 0-1,0 0 1,0 1-1,0-1 0,1 0 1,-1 1-1,0-1 1,0 0-1,0 1 1,0-1-1,0 0 1,0 1-1,0-1 1,0 0-1,0 1 1,0-1-1,0 0 1,0 0-1,0 1 0,-1-1 1,-6 42-252,6-37 240,-1 2-28,-8 47-161,9-50 195,1 0 1,-1 1 0,1-1 0,0 0 0,0 1-1,1-1 1,-1 0 0,1 1 0,2 5-1,-2-9 9,-1 0 0,1-1 0,0 1 0,-1 0 0,1 0-1,0-1 1,-1 1 0,1 0 0,0-1 0,0 1-1,0-1 1,0 1 0,-1-1 0,1 0 0,0 1 0,0-1-1,0 0 1,0 1 0,0-1 0,0 0 0,0 0-1,0 0 1,0 0 0,0 0 0,0 0 0,0 0-1,0 0 1,0-1 0,0 1 0,0 0 0,0 0 0,1-2-1,30-12 51,49-41 144,-61 39-97,2 1 0,0 1-1,35-16 1,-55 29-84,1-1 0,-1 1 0,1 0 0,0 1 0,-1-1 0,1 0 0,0 1 0,0 0 0,0-1 1,-1 1-1,1 0 0,0 1 0,0-1 0,0 0 0,-1 1 0,6 1 0,-6-1-5,0 0-1,-1 1 0,1-1 1,0 1-1,-1-1 0,1 1 1,-1-1-1,1 1 0,-1 0 1,0 0-1,0 0 0,0 0 1,0 0-1,0 0 0,0 0 1,0 0-1,-1 0 0,1 0 1,-1 0-1,1 1 0,-1 2 1,1 12 22,0 0 0,-3 25 0,0-1 49,2-41-70,0 1 1,0 0-1,0-1 1,0 1-1,0 0 1,0 0-1,0-1 1,0 1-1,1 0 1,-1-1-1,0 1 1,0 0-1,0-1 1,1 1-1,-1 0 1,0-1-1,1 1 1,-1-1-1,2 2 0,-2-2 1,0 0-1,1 0 0,-1 0 1,1 0-1,-1 0 0,1 0 0,-1 0 1,1 0-1,-1 0 0,0 0 0,1 0 1,-1 0-1,1 0 0,-1 0 0,0 0 1,1-1-1,-1 1 0,1 0 1,-1 0-1,0 0 0,1-1 0,-1 1 1,1-1-1,21-23 366,-20 21-347,19-24 241,-10 12-109,1 0 0,0 0 0,1 1 0,0 1 0,22-17 0,-34 29-156,0 0-1,0 1 0,0-1 0,0 0 0,0 1 0,0-1 0,0 1 0,0-1 0,0 1 0,0-1 0,1 1 0,-1 0 0,0 0 0,0-1 1,0 1-1,1 0 0,-1 0 0,0 0 0,0 0 0,0 0 0,1 1 0,-1-1 0,0 0 0,0 1 0,1-1 0,0 2-9,-1-1 0,0 0 0,0 0 0,0 0 0,0 1-1,0-1 1,-1 0 0,1 1 0,0-1 0,-1 1 0,1-1 0,0 1-1,-1-1 1,0 1 0,1-1 0,-1 3 0,1 8-169,-1 0 1,0-1-1,-3 23 1,-8 31-2814,10-65 2956,1 0-1,0 0 1,0 0 0,0 0-1,0 0 1,0 0-1,0 1 1,0-1-1,0 0 1,0 0 0,0 0-1,0 0 1,0 0-1,0 0 1,0 0 0,0 0-1,0 0 1,0 0-1,0 0 1,0 0-1,0 0 1,0 1 0,0-1-1,0 0 1,0 0-1,0 0 1,0 0-1,0 0 1,0 0 0,0 0-1,0 0 1,0 0-1,0 0 1,0 0-1,0 1 1,0-1 0,0 0-1,0 0 1,0 0-1,0 0 1,0 0-1,0 0 1,0 0 0,0 0-1,0 0 1,0 0-1,0 0 1,1 0-1,-1 0 1,0 0 0,0 0-1,0 0 1,0 0-1,0 0 1,0 0-1,0 0 1,0 0 0,0 0-1,0 0 1,0 0-1,0 0 1,1 0-1,-1 0 1,0 0 0,0 0-1,0 0 1,0 0-1,5-4-329,8-14-518,6-6-183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19644,'-23'24'1465,"-1"0"0,-40 29 0,37-32-631,-50 51 0,77-72-838,0 0 0,-1 1 0,1-1 0,0 0 0,0 0 0,-1 1 0,1-1 0,0 0 1,0 0-1,0 1 0,-1-1 0,1 0 0,0 1 0,0-1 0,0 0 0,0 0 0,0 1 0,0-1 0,0 0 0,0 1 1,0-1-1,0 0 0,0 1 0,0-1 0,0 0 0,0 1 0,0-1 0,0 0 0,0 1 0,0-1 0,0 0 0,0 1 1,0-1-1,0 0 0,1 1 0,-1-1 0,0 0 0,0 0 0,0 1 0,1-1 0,-1 0 0,0 0 0,0 1 0,1-1 1,-1 0-1,0 0 0,1 0 0,-1 0 0,0 1 0,0-1 0,1 0 0,-1 0 0,0 0 0,1 0 0,-1 0 0,0 0 1,1 0-1,-1 0 0,0 0 0,1 0 0,-1 0 0,0 0 0,1 0 0,-1 0 0,33 0-307,-24 0 223,14 0-142,-1 1-1,0 1 1,27 6-1,-41-7 154,0 1 0,-1 1-1,1-1 1,-1 1 0,0 1 0,0-1 0,0 1 0,0 0-1,-1 1 1,1-1 0,-1 1 0,9 10 0,-14-14 56,0 1 1,0-1-1,0 0 1,0 1 0,0-1-1,0 1 1,0-1-1,0 1 1,-1 0 0,1-1-1,0 1 1,-1 0-1,0-1 1,1 1 0,-1 0-1,0 0 1,0 0 0,0-1-1,0 1 1,-1 3-1,0-3 13,0 1 0,0-1 1,0 0-1,0 0 0,0 0 0,-1 0 0,1 0 0,-1 0 0,1 0 0,-1 0 0,0-1 0,0 1 0,-2 1 0,-3 2 1,-1-1 1,1 0-1,-1 0 0,0-1 0,0 0 1,0 0-1,-13 2 0,11-3 7,0-1 0,0 0-1,1-1 1,-1 0 0,-17-3 0,22 2 20,0 0 0,0 0 0,0 0-1,1-1 1,-1 0 0,0 0 0,1 0 0,0-1 0,-1 1 0,1-1 0,0 0 0,-7-7 0,-9-21 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67 194 14707,'7'-3'1581,"1"-1"-1,-1-1 1,0 0-1,7-5 1,-6 3-1263,-1 0-1,0-1 1,0 1 0,-1-2-1,10-15 1,-9 13-105,-1 3-87,-2 0 0,1 0 1,3-9-1,-7 16-99,0-1-1,0 0 1,-1 1-1,1-1 1,-1 0 0,0 0-1,1 1 1,-1-1-1,0 0 1,0 0 0,0 0-1,0 1 1,0-1-1,-1 0 1,1 0-1,0 1 1,-1-1 0,0 0-1,1 1 1,-1-1-1,0 0 1,-1-1 0,1 2-9,0-1 1,0 2 0,-1-1 0,1 0-1,0 0 1,0 0 0,-1 1 0,1-1-1,0 0 1,-1 1 0,1-1 0,-1 1 0,1 0-1,-1-1 1,1 1 0,0 0 0,-1 0-1,1 0 1,-1 0 0,1 0 0,-1 0-1,1 1 1,-1-1 0,1 0 0,-1 1 0,-1 0-1,-3 1 20,0 1 0,0-1 0,1 1 0,-1 0 0,-4 4 0,0 1-49,1-1 0,0 1 0,1 1 0,0 0 0,0 0 0,1 0 0,0 1 0,1 0 0,0 0 0,0 1 0,1 0 0,1 0 0,0 0 0,0 0 0,1 1 0,1 0 0,-3 18 0,8-3-123,-3-26 132,0-1 0,0 1 0,0-1 0,0 0-1,0 1 1,1-1 0,-1 0 0,0 1 0,0-1 0,1 0 0,-1 0-1,0 1 1,0-1 0,1 0 0,-1 0 0,0 1 0,1-1-1,-1 0 1,0 0 0,1 0 0,-1 0 0,0 1 0,1-1-1,-1 0 1,0 0 0,1 0 0,-1 0 0,1 0 0,-1 0 0,0 0-1,1 0 1,-1 0 0,1 0 0,-1 0 0,0 0 0,1 0-1,-1-1 1,1 1 0,10-3-33,1 0-1,-1-1 1,14-7 0,228-109-384,-183 84 311,-56 27 108,-14 8-1,0 1 0,0 0 1,1 0-1,-1 0 1,0 0-1,0 0 1,0 0-1,0 0 1,1 0-1,-1 0 1,0 0-1,0 0 1,0 0-1,0 0 0,1 0 1,-1 0-1,0 0 1,0 0-1,0 0 1,0 0-1,1 0 1,-1 0-1,0 0 1,0 0-1,0 0 1,0 0-1,1 0 0,-1 1 1,0-1-1,0 0 1,0 0-1,0 0 1,0 0-1,1 0 1,-1 0-1,0 1 1,0-1-1,0 0 1,0 0-1,0 0 1,0 0-1,0 0 0,0 1 1,0-1-1,0 0 1,-6 22-99,-44 86-117,36-77 171,12-26 45,2 0-3,0-5 4,-1 0 1,1 1 0,0-1 0,0 0 0,0 1 0,0-1 1,0 0-1,-1 0 0,1 1 0,0-1 0,0 0 0,0 1 0,0-1 0,0 0 0,0 1 0,0-1 0,0 0 1,0 0-1,0 1 0,0-1 0,0 0 0,0 1 0,1-1 0,-1 0 0,0 1 0,0-1 0,0 0 1,0 0-1,0 1 0,1-1 0,-1 0 0,0 0 0,0 1 0,0-1 0,1 0 0,-1 0 0,0 0 1,0 1-1,1-1 0,-1 0 0,0 0 0,1 0 0,-1 0 0,0 0 0,0 0 0,1 1 0,5-5 62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23933,'9'-4'-503,"7"1"-204,27 2 603,75-6 1242,-92 4-871,-20-2-214,-6 5-53,18-32 55,-18 33-51,0-1-1,0 1 1,0-1 0,0 1 0,0-1 0,0 0 0,0 1 0,0-1-1,1 1 1,-1-1 0,0 1 0,0-1 0,0 0 0,1 1-1,-1-1 1,0 0 0,1 1 0,-1-1 0,0 0 0,1 1-1,-1-1 1,0 0 0,1 0 0,-1 1 0,1-1 0,-1 0-1,0 0 1,1 0 0,0 1 0,26 11 156,34 8 171,-56-19-293,-3 0-27,0 0 0,0 0 0,1 0-1,-1 0 1,0-1 0,0 1 0,1-1 0,-1 0 0,0 0 0,1 1 0,-1-1-1,5-1 1,-7 1-11,5-2 1,-2 1-3,1 0 1,-1 0-1,1 0 0,0 1 0,-1-1 0,1 1 0,0 0 1,-1 0-1,8 1 0,0 2-5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5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21 308 15963,'-1'0'267,"0"0"-1,-1 0 1,1-1-1,0 1 1,-1 0-1,1-1 1,0 1-1,0 0 1,-1-1-1,1 0 0,0 1 1,0-1-1,0 0 1,0 1-1,-2-3 1,4-4 2227,11-1-1511,17-5-488,125-63 473,-135 65-930,-1-1 0,-1 0-1,0-1 1,-1-1-1,-1 0 1,14-18 0,-26 29-22,0-1 0,0 0 0,-1 0 0,1 0 0,-1 0 0,0 0 0,0 0 0,-1-1 0,1 1 0,1-8 0,-3 11-20,0 0 1,0-1 0,0 1 0,0 0 0,0-1 0,-1 1 0,1 0 0,0-1 0,-1 1-1,1 0 1,-1-1 0,1 1 0,-1 0 0,0 0 0,1 0 0,-1-1 0,0 1 0,0 0 0,0 0-1,0 0 1,0 0 0,0 1 0,0-1 0,0 0 0,0 0 0,0 0 0,0 1 0,0-1 0,-1 1-1,1-1 1,0 1 0,-1-1 0,1 1 0,0 0 0,-1 0 0,1 0 0,0-1 0,-3 2-1,-3-2-60,1 1-1,-1 0 0,0 1 1,1 0-1,-1 0 0,0 0 1,1 1-1,0 0 0,-1 0 1,1 1-1,0 0 0,0 0 0,0 0 1,1 1-1,-1-1 0,1 1 1,0 1-1,0-1 0,0 1 1,0 0-1,1 0 0,-8 11 0,6-7 17,0 1-1,0 0 0,1 0 0,1 0 0,-1 0 1,1 1-1,1-1 0,0 1 0,1 0 1,0 0-1,0 0 0,2 0 0,-1 13 0,1-22 40,0 1-1,0 0 0,1-1 1,-1 1-1,1 0 0,-1-1 1,1 1-1,0-1 0,0 1 1,0-1-1,1 1 0,-1-1 1,0 1-1,1-1 0,0 0 1,-1 0-1,1 0 1,0 0-1,0 0 0,0 0 1,0-1-1,0 1 0,1-1 1,-1 1-1,0-1 0,1 0 1,-1 0-1,1 0 0,0 0 1,-1 0-1,1-1 0,0 1 1,-1-1-1,1 0 0,0 1 1,2-2-1,7 1-23,0-1-1,0-1 0,-1 0 1,1 0-1,0-1 1,-1-1-1,11-4 1,13-8 92,-1-2 0,-1-2 0,-1 0 0,37-33 0,-38 30 185,-31 23-237,0 0 0,0-1 0,0 1 0,0 0 1,1 0-1,-1 0 0,0 0 0,0-1 0,0 1 0,0 0 1,0 0-1,0 0 0,1 0 0,-1 0 0,0 0 1,0 0-1,0-1 0,0 1 0,0 0 0,1 0 0,-1 0 1,0 0-1,0 0 0,0 0 0,1 0 0,-1 0 1,0 0-1,0 0 0,0 0 0,0 0 0,1 0 0,-1 0 1,0 0-1,0 0 0,0 0 0,1 0 0,-1 0 1,0 0-1,0 1 0,0-1 0,0 0 0,0 0 0,1 0 1,-1 0-1,0 0 0,0 0 0,0 0 0,0 1 1,0-1-1,0 0 0,1 0 0,-1 0 0,0 0 0,0 1 1,-2 15 167,-16 36-165,9-30-13,8-19 2,-1 6-42,-1-1 1,1 1 0,0 0 0,-1 15-1,3-23 34,0 1-1,0-1 1,0 0-1,0 0 1,0 0-1,0 0 1,0 0-1,0 0 1,1 0-1,-1 1 0,0-1 1,1 0-1,-1 0 1,1 0-1,-1 0 1,1 0-1,-1 0 1,1-1-1,0 1 1,-1 0-1,1 0 1,0 0-1,0 0 0,0-1 1,0 1-1,0 0 1,0-1-1,0 1 1,0-1-1,0 1 1,0-1-1,0 0 1,0 1-1,0-1 1,0 0-1,0 0 0,0 0 1,0 1-1,0-1 1,1 0-1,-1-1 1,0 1-1,0 0 1,0 0-1,0 0 1,0-1-1,0 1 1,2-1-1,18-6-48,0-1 1,-1-1-1,0-1 0,0-1 1,30-21-1,18-10 43,-59 37 20,1-2 15,1 1 1,0 1-1,0 0 0,1 0 1,-1 1-1,1 0 0,14-2 1,-25 6-15,0 0 0,0 0 0,1 0 0,-1 0 0,0 0 0,1 0 0,-1 0 0,0 0 0,0 0 0,1 0 0,-1 1 1,0-1-1,0 1 0,1-1 0,-1 1 0,0-1 0,0 1 0,0-1 0,0 1 0,0 0 0,0 0 0,0 0 0,0 0 1,0 0-1,0-1 0,-1 2 0,1-1 0,0 0 0,0 0 0,-1 0 0,1 0 0,-1 0 0,1 3 0,0 2 23,0 0-1,0 1 0,-1-1 0,0 0 1,-2 12-1,1 13 200,1-30-221,0-1 1,0 0-1,1 0 1,-1 1-1,0-1 1,0 0-1,0 0 1,0 0-1,0 1 1,0-1-1,0 0 1,1 0-1,-1 0 1,0 0-1,0 0 1,0 1-1,1-1 1,-1 0-1,0 0 1,0 0-1,0 0 1,1 0-1,-1 0 0,0 0 1,0 0-1,0 1 1,1-1-1,-1 0 1,0 0-1,0 0 1,1 0-1,-1 0 1,0 0-1,0 0 1,0 0-1,1-1 1,-1 1-1,0 0 1,0 0-1,1 0 1,-1 0-1,0 0 1,0 0-1,0 0 1,1 0-1,-1-1 1,0 1-1,0 0 1,0 0-1,16-11 65,-5 4-445,0 5-331,-11 2 696,1 0 0,-1 0 0,0 0-1,0 1 1,0-1 0,1 0 0,-1 0 0,0 0 0,0 1-1,0-1 1,1 0 0,-1 0 0,0 0 0,0 1-1,0-1 1,0 0 0,0 0 0,0 1 0,0-1 0,0 0-1,1 0 1,-1 1 0,0-1 0,0 0 0,0 1 0,0-1-1,0 0 1,0 0 0,-1 1 0,1-1 0,0 0 0,0 0-1,0 1 1,0-1 0,0 0 0,0 0 0,0 1-1,0-1 1,-1 0 0,-4 14-333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19676,'4'0'2025,"2"3"-1465,-4 9-264,-1 4 1144,-2 9-768,-4 3-192,0 4-656,-3 1-280,0-2-448,-4-3-264,-2-7-168,0-5-921,-4-9 1481,3-6-440,-4-5 31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13251,'6'-18'512,"0"1"1,1 0-1,1 1 1,0 0-1,1 0 1,1 0-1,1 1 1,0 1-1,1 0 1,0 1-1,1 0 1,1 0-1,0 2 1,0 0-1,1 0 1,1 1-1,0 1 1,0 1 0,18-7-1,-29 13-420,-1 1-1,1-1 1,0 1 0,0 0-1,0 0 1,0 1-1,0 0 1,0 0 0,7 0-1,-11 0-78,1 1 0,-1-1 0,1 0 0,-1 1 0,1-1 0,-1 1 0,1 0 0,-1-1 0,0 1 0,0 0 0,1 0 0,-1 0 0,0 0 0,0 0 0,0 0 0,0 0 0,0 0 0,0 1 0,0-1 0,0 0 0,0 0 0,-1 1 0,1-1 0,-1 1 0,1-1 0,-1 0 0,1 1 0,-1-1 0,0 1 0,0-1 0,1 1 0,-1-1 0,-1 3 0,1 5-1,-1-1 0,0 0 0,-1 1 1,0-1-1,0 0 0,-1 0 0,0 0 0,0 0 1,-1-1-1,-6 10 0,-6 9-69,-28 33 0,-12 3-990,56-62 1011,0 0-1,-1 1 1,1-1 0,0 0-1,0 0 1,-1 0 0,1 1 0,0-1-1,0 0 1,0 0 0,-1 1 0,1-1-1,0 0 1,0 0 0,0 1 0,0-1-1,0 0 1,0 1 0,-1-1 0,1 0-1,0 1 1,0-1 0,0 0 0,0 0-1,0 1 1,0-1 0,0 0 0,0 1-1,0-1 1,1 0 0,-1 1-1,0-1 1,0 0 0,0 1 0,0-1-1,0 0 1,0 0 0,1 1 0,-1-1-1,0 0 1,0 0 0,0 1 0,1-1-1,-1 0 1,0 0 0,0 0 0,1 1-1,-1-1 1,0 0 0,0 0 0,1 0-1,-1 0 1,0 0 0,1 0 0,-1 1-1,24 4-831,-12-3 429,-6 1 318,1 0 1,-1 0 0,1 0-1,-1 1 1,0 0 0,0 0-1,-1 0 1,1 1 0,-1 0-1,0 0 1,0 0-1,-1 1 1,0-1 0,1 1-1,-2 0 1,4 7 0,-5-10 159,0 1 0,-1 0 0,1-1 0,-1 1 0,0 0 0,0 0 0,-1 0 0,1 0 0,-1-1 0,1 1 0,-1 0 1,-1 0-1,1 0 0,0 0 0,-1 0 0,0 0 0,0 0 0,0 0 0,0-1 0,-1 1 0,1 0 0,-1-1 0,0 1 0,0-1 0,0 0 1,-1 0-1,1 0 0,-1 0 0,0 0 0,-3 3 0,-2 0 137,-1 0 1,0 0-1,1-1 1,-2 0 0,1 0-1,-1-1 1,1-1-1,-1 1 1,0-2-1,0 1 1,0-1-1,-1-1 1,1 0-1,0 0 1,-12-2-1,21 1-204,-1 0 0,1 0 0,0 0 0,0 0 0,-1-1-1,1 1 1,0 0 0,0-1 0,-1 1 0,1-1 0,0 0-1,0 1 1,0-1 0,0 0 0,0 1 0,0-1 0,0 0-1,0 0 1,0 0 0,0 0 0,1 0 0,-1 0-1,0 0 1,1 0 0,-1-1 0,0 1 0,0-2 0,1 1 0,0-1 0,0 1 1,0 0-1,0-1 0,0 1 0,1 0 1,-1 0-1,1-1 0,-1 1 1,1 0-1,0 0 0,0 0 1,0 0-1,2-4 0,17-21-399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2 18884,'-24'-2'564,"-1"2"-1,0 1 1,-28 5-1,41-4-567,-1 0-1,0 2 0,1-1 1,0 2-1,-1 0 1,2 0-1,-20 12 1,30-16-9,0-1 0,0 0 0,1 1 0,-1-1 0,0 1 1,0-1-1,1 1 0,-1 0 0,0-1 0,1 1 0,-1 0 0,0-1 0,1 1 0,-1 0 0,1 0 1,-1-1-1,1 1 0,0 0 0,-1 0 0,1 0 0,0 0 0,0 0 0,-1-1 0,1 1 1,0 0-1,0 0 0,0 0 0,0 0 0,0 0 0,0 0 0,0 0 0,0 0 0,1 0 1,-1 0-1,0-1 0,1 1 0,-1 0 0,0 0 0,1 0 0,-1 0 0,1-1 0,-1 1 1,1 0-1,0-1 0,-1 1 0,1 0 0,0-1 0,-1 1 0,1 0 0,0-1 0,0 1 1,1 0-1,7 4-41,0 1 1,0-1 0,18 7 0,-16-8-6,0 1 34,-2-2-1,-1 1 1,1 1 0,0-1 0,8 7-1,-16-10 31,0 0-1,0-1 0,0 1 1,0 0-1,0 0 0,0 0 1,0 0-1,0 0 0,0 0 0,0 0 1,-1 1-1,1-1 0,0 0 1,-1 0-1,1 0 0,-1 1 1,1-1-1,-1 0 0,0 1 1,0-1-1,1 0 0,-1 1 1,0-1-1,0 1 0,0-1 1,0 0-1,-1 1 0,1-1 0,0 0 1,0 1-1,-1-1 0,1 0 1,-1 1-1,1-1 0,-1 0 1,-1 2-1,-2 3 47,-2 0 1,1-1-1,-1 1 1,0-1-1,0 0 1,0 0-1,0-1 1,-10 5-1,-58 27 373,74-36-423,-2 1 27,-49 18-262,48-18 192,1 0 0,-1 0-1,0-1 1,1 0-1,-1 1 1,0-1-1,0 0 1,1 0-1,-1 0 1,0 0 0,0-1-1,1 1 1,-1-1-1,0 0 1,1 0-1,-1 0 1,-2-1 0,5 2 30,-1-1 1,0 0 0,0 1-1,1-1 1,-1 0 0,1 1-1,-1-1 1,0 0 0,1 0-1,0 1 1,-1-1 0,1 0-1,-1 0 1,1 0 0,-1-1-1,2-21-252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17012,'-96'242'3531,"63"-139"-3024,-30 169 0,62-259-187,8-27 101,1-7-316,58-130 210,10-20-173,-55 128-112,32-63 33,-45 92-65,1 1 0,1-1 0,-1 2 1,2-1-1,12-11 0,-21 22-12,1 0 0,0-1 0,0 1 0,-1 0-1,1 1 1,0-1 0,1 0 0,-1 1 0,0 0 0,0 0-1,1 0 1,-1 0 0,0 0 0,1 1 0,-1-1 0,1 1-1,-1 0 1,1 0 0,-1 0 0,1 0 0,-1 1 0,1 0-1,-1-1 1,0 1 0,1 0 0,-1 1 0,0-1 0,0 1-1,0-1 1,0 1 0,0 0 0,0 0 0,0 0 0,-1 1-1,1-1 1,3 5 0,-2-3-15,-1-1 1,0 1-1,0 0 0,0 0 0,-1 0 0,1 0 1,-1 1-1,0-1 0,0 0 0,-1 1 0,1 0 1,-1-1-1,0 1 0,0 0 0,-1 0 0,1 5 1,-2-3 20,1-1 0,-1 0 0,-1 0 0,1 1 0,-1-1 0,0 0 0,-1 0 0,1 0 0,-1-1 0,-7 11 0,-1-1 56,-1 0 0,-1-1 0,0 0 0,-1-1 1,-1-1-1,0 0 0,-20 11 0,-21 7-89,52-27-30,-1-1 1,0-1-1,-1 1 0,1-1 1,0 0-1,0 0 1,-1 0-1,1-1 1,-8 0-1,12 0 59,-1 0 0,1-1 0,-1 1 0,1-1 0,-1 1-1,1-1 1,0 0 0,-1 0 0,1 1 0,0-1 0,-1 0 0,1 0-1,0 0 1,0 0 0,0-1 0,0 1 0,0 0 0,0 0 0,0-1 0,1 1-1,-1 0 1,0-1 0,1 1 0,-1-1 0,1 1 0,-1-1 0,1 1-1,0-1 1,-1-2 0,3-29-267</inkml:trace>
  <inkml:trace contextRef="#ctx0" brushRef="#br0" timeOffset="1">693 269 21589,'0'7'2008,"0"-4"-1768,-2-2-992,-4-2 1712,4-11-672,1-4-208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17804,'0'0'45,"0"0"1,0 0-1,0-1 1,0 1 0,0 0-1,0 0 1,0 0-1,0 0 1,1 0-1,-1-1 1,0 1-1,0 0 1,0 0 0,0 0-1,0 0 1,0 0-1,0-1 1,0 1-1,0 0 1,0 0 0,0 0-1,1 0 1,-1 0-1,0 0 1,0 0-1,0 0 1,0 0-1,0-1 1,0 1 0,1 0-1,-1 0 1,0 0-1,0 0 1,0 0-1,0 0 1,0 0-1,1 0 1,-1 0 0,0 0-1,0 0 1,0 0-1,0 0 1,0 0-1,1 0 1,-1 0-1,0 0 1,0 0 0,0 1-1,15 1 945,14 7 35,2 3-467,28 11-138,71 38 0,-128-60-424,0 0-1,0 0 1,0 1 0,0-1-1,0 0 1,-1 1-1,1-1 1,0 1 0,-1-1-1,0 1 1,1 0 0,-1 0-1,2 2 1,-3-3 0,0 0 0,0 0 1,0 0-1,0 1 0,0-1 0,0 0 1,0 0-1,0 0 0,0 0 0,-1 1 1,1-1-1,0 0 0,-1 0 0,1 0 1,-1 0-1,1 0 0,-1 0 0,0 0 1,1 0-1,-1 0 0,0 0 0,1 0 1,-1-1-1,0 1 0,-2 1 0,-110 93-929,17-17-1112,77-62 1585,7-7-132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34 18244,'0'-2'90,"0"1"1,0-1-1,0 1 1,0 0 0,-1-1-1,1 1 1,-1 0-1,1-1 1,-1 1-1,1 0 1,-1-1-1,0 1 1,1 0-1,-1 0 1,0 0-1,0-1 1,0 1-1,0 0 1,0 0 0,0 1-1,0-1 1,0 0-1,-3-1 1,1 1 6,1 0 1,-1 1 0,1-1-1,-1 1 1,0-1-1,1 1 1,-1 0 0,1 0-1,-1 0 1,0 1 0,1-1-1,-4 1 1,-4 2 88,0 1 0,0-1 1,1 1-1,-1 1 0,-14 9 1,10-4-159,-1 1 0,1 1 1,1 0-1,1 1 1,-16 20-1,22-26-51,0 1-1,1 0 1,0 0 0,1 0-1,-1 1 1,2-1 0,-1 1-1,1 0 1,1 0 0,-1 0 0,-1 19-1,4-27 18,0 0 0,0 0-1,0 1 1,0-1 0,0 0-1,0 0 1,0 0 0,0 0-1,1 0 1,-1 0 0,0 1-1,1-1 1,-1 0 0,1 0-1,-1 0 1,1 0 0,0 0-1,-1-1 1,1 1 0,0 0-1,-1 0 1,1 0 0,2 1-1,-2-1 0,1-1 0,-1 1 0,1-1-1,0 0 1,-1 1 0,1-1 0,0 0-1,-1 0 1,1 0 0,-1 0-1,1 0 1,0 0 0,-1-1 0,4 0-1,4-2-10,0 0 0,-1-1 0,1 0 0,13-9 0,29-23 231,-2-2 0,-2-3 0,49-53-1,-84 82-120,6-5 114,-18 17-203,0 0 1,0 0-1,0 0 0,0 0 1,0 0-1,0 0 1,0-1-1,0 1 1,0 0-1,1 0 1,-1 0-1,0 0 0,0 0 1,0 0-1,0 0 1,0 0-1,0 0 1,0 0-1,0-1 0,1 1 1,-1 0-1,0 0 1,0 0-1,0 0 1,0 0-1,0 0 1,0 0-1,1 0 0,-1 0 1,0 0-1,0 0 1,0 0-1,0 0 1,0 0-1,1 0 1,-1 0-1,0 0 0,0 0 1,0 0-1,0 1 1,0-1-1,0 0 1,1 0-1,-1 0 0,0 0 1,0 0-1,0 0 1,0 0-1,0 0 1,0 0-1,0 1 1,0-1-1,0 0 0,0 0 1,0 0-1,1 0 1,-1 0-1,0 0 1,0 0-1,0 1 0,0-1 1,0 0-1,0 0 1,0 0-1,0 0 1,0 1-1,-2 9 37,2-9-36,-18 65-240,9-35-132,1 1-1,1-1 1,2 1 0,-1 37 0,5-66 293,1 0 0,0-1 0,0 1 0,0-1-1,1 1 1,-1-1 0,0 1 0,1-1 0,0 1 0,0-1 0,0 1 0,0-1 0,0 0 0,0 1 0,0-1 0,1 0 0,-1 0 0,1 0 0,2 2 0,-2-3 0,0 0 0,0-1 0,0 1-1,0 0 1,0-1 0,0 0 0,0 0 0,0 1 0,0-1 0,0 0 0,0-1-1,0 1 1,0 0 0,0-1 0,0 1 0,0-1 0,0 1 0,0-1 0,0 0-1,0 0 1,-1 0 0,1 0 0,0 0 0,-1 0 0,3-2 0,15-12-506,1-1 1,-2 0 0,0-2 0,17-21-1,-14 16 298,31-34-372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15827,'-60'86'2720,"-7"11"-856,58-82-1649,1 0 1,1 1 0,0 0 0,-8 32 0,-11 76 317,-17 64 118,37-174-497,6-14-159,0 1-1,0-1 1,-1 0-1,1 0 1,0 0 0,0 0-1,0 0 1,0 0 0,0 0-1,0 0 1,0 0 0,0 0-1,0 0 1,0 0 0,-1 0-1,1 0 1,0 0 0,0 0-1,0 0 1,0 0 0,0 0-1,0 0 1,0 0-1,0 0 1,0 0 0,0 0-1,-1 0 1,1 0 0,0 0-1,0 0 1,0 0 0,0 0-1,0 0 1,0-1 0,0 1-1,0 0 1,0 0 0,0 0-1,0 0 1,0 0 0,0 0-1,-1 0 1,1 0-1,0 0 1,0 0 0,0 0-1,0-1 1,0 1 0,0 0-1,0 0 1,0 0 0,0 0-1,0 0 1,0 0 0,0 0-1,0 0 1,0 0 0,0-1-1,0 1 1,0 0 0,0 0-1,0 0 1,-1-29-567,0 15 1187,-4-29-424,0 21-199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73 18988,'8'-10'1339,"-4"5"-867,1 0 0,-1-1 0,0 0-1,-1 0 1,1 0 0,2-7 0,-6 13-425,0-1 0,1 1-1,-1-1 1,0 1-1,0-1 1,0 1-1,0-1 1,0 1-1,0-1 1,0 1 0,0-1-1,0 1 1,0-1-1,0 1 1,-1 0-1,1-1 1,0 1-1,0-1 1,0 1 0,-1-1-1,1 1 1,0 0-1,0-1 1,-1 1-1,1-1 1,0 1 0,-1 0-1,1-1 1,0 1-1,-1 0 1,1 0-1,-1-1 1,1 1-1,0 0 1,-1 0 0,1 0-1,-1-1 1,1 1-1,-1 0 1,1 0-1,-1 0 1,1 0 0,-1 0-1,1 0 1,-1 0-1,1 0 1,-1 0-1,1 0 1,0 0-1,-1 0 1,1 1 0,-1-1-1,0 0 1,-29 6 430,13-1-454,-1 1 1,1 0 0,0 2-1,1 0 1,0 1 0,0 0-1,1 1 1,0 1-1,1 1 1,-14 13 0,27-25-47,0 1 0,0 0 0,0 0 1,0 0-1,0 0 0,1 0 0,-1 0 1,0 0-1,0 0 0,1 0 0,-1 1 0,1-1 1,-1 0-1,1 0 0,0 1 0,-1-1 1,1 0-1,0 0 0,0 1 0,0-1 1,0 0-1,0 1 0,0-1 0,0 0 0,1 2 1,0-1-8,0-1 0,1 0 0,-1 0 0,0 0 0,1 0 0,-1 0 0,1 0 0,-1-1 0,1 1 0,-1-1 0,1 1 0,0-1 0,-1 1 0,1-1 1,0 0-1,0 1 0,-1-1 0,1 0 0,2-1 0,38 2-403,-19-1 237,1 1 0,-1 1-1,1 1 1,26 7 0,-45-9 155,0 0 1,0 1-1,0 0 0,0 0 1,-1 0-1,1 0 1,-1 1-1,0 0 1,0 0-1,0 0 0,0 0 1,0 1-1,0 0 1,-1-1-1,0 1 0,0 0 1,0 1-1,0-1 1,-1 1-1,0-1 1,1 1-1,-2 0 0,1-1 1,2 11-1,-4-12 21,1 1 0,-1-1 0,0 1 0,0-1 0,0 1-1,0 0 1,-1-1 0,1 1 0,-1-1 0,0 1 0,0-1-1,0 0 1,-1 1 0,1-1 0,-3 4 0,1-2 34,-1-1 0,0 1 1,0 0-1,0-1 0,0 0 1,-1 0-1,0 0 0,-7 4 1,1-2-109,-1 0 1,0 0 0,0-1-1,-1-1 1,1 0 0,-1 0-1,-20 2 1,29-6 48,-1 1 20,1 0 1,-1-1 0,1 0-1,0 1 1,-1-2 0,1 1-1,-1 0 1,1-1 0,-1 0-1,1 0 1,-5-2 0,-13-12-212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18108,'-1'20'650,"-1"1"-1,-2-1 1,0 0 0,-1 0 0,-14 34-1,2-3-2,13-36-567,-21 63 124,-25 145-1,49-218-203,0 0 0,1-1 0,-1 1 0,1 0 0,0 0 0,1 0 0,-1 0 0,1-1 0,0 1 0,2 5 0,-2-9 3,-1 0 0,1 0 0,-1 0 0,1-1-1,-1 1 1,1 0 0,0 0 0,-1 0 0,1-1 0,0 1-1,0 0 1,0-1 0,0 1 0,-1-1 0,1 1 0,0-1-1,0 1 1,0-1 0,2 1 0,-1-1 7,1 0 1,-1 0-1,1 0 1,-1 0-1,1-1 1,-1 1-1,1 0 0,-1-1 1,0 0-1,1 0 1,3-1-1,16-9 107,-1 0 0,0-2 0,22-16 0,60-54 408,-73 59-352,17-15 50,18-13-63,69-72 1,-123 109-801,-10 11 250,-10 7 36,-12 10-105</inkml:trace>
  <inkml:trace contextRef="#ctx0" brushRef="#br0" timeOffset="1">261 505 15235,'7'30'1633,"1"-1"-1041,1-3-240,2-2 464,5-1-544,7-10 56,2-6-192,12-17-304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65 16219,'-22'9'932,"-8"1"337,-41 22 0,63-28-1167,1 1 0,0-1 0,0 1 0,0 0 0,1 1 0,-1-1 0,1 1 0,1 1 0,-1-1 0,-6 11 0,12-16-99,-1-1 1,1 1-1,0-1 0,-1 1 1,1-1-1,0 1 0,-1 0 1,1-1-1,0 1 0,0-1 1,0 1-1,0 0 0,0-1 1,-1 1-1,1 0 0,0-1 1,0 1-1,1 1 0,7 0 78,20-11 78,-26 8-146,25-11 116,65-25 446,-83 34-491,1 1 1,-1 0-1,1 0 1,-1 1 0,1 0-1,0 0 1,18 2-1,-25 0-64,-1-1 0,1 1 0,0-1 0,0 1 0,0 0 0,0 0 0,-1 0 0,1 1 0,0-1 0,-1 0 0,1 1 0,-1 0 0,0 0 0,1 0 0,-1 0 0,0 0 0,0 0 0,0 0 0,-1 1 0,1-1 0,0 1 0,-1-1 0,0 1 0,2 4 0,0 2 14,-1-1-1,-1 1 1,0-1 0,0 1-1,0 0 1,-1-1-1,-1 10 1,0-18-36,1 0 0,0 0-1,0 1 1,0-1 0,0 0 0,0 0 0,0 0 0,0 1 0,0-1 0,0 0 0,0 0 0,0 0 0,0 1 0,0-1 0,0 0 0,0 0-1,0 1 1,1-1 0,-1 0 0,0 0 0,0 0 0,0 0 0,0 1 0,0-1 0,0 0 0,1 0 0,-1 0 0,0 0 0,0 1 0,0-1 0,0 0-1,1 0 1,-1 0 0,0 0 0,0 0 0,0 0 0,9-3-293,11-16-460,-17 15 605,15-14-121,23-16 0,0 4-85</inkml:trace>
  <inkml:trace contextRef="#ctx0" brushRef="#br0" timeOffset="1">800 1 16580,'-11'2'570,"1"0"1,-1 1 0,1 0-1,0 0 1,0 1-1,0 1 1,1 0 0,-1 0-1,-14 11 1,24-15-578,-1-1-1,0 0 1,1 1 0,-1 0-1,0-1 1,1 1-1,-1-1 1,1 1 0,-1 0-1,1-1 1,0 1 0,-1 0-1,1-1 1,0 1-1,-1 0 1,1-1 0,0 1-1,0 0 1,-1 0 0,1 0-1,0-1 1,0 2-1,1-1-7,-1-1-1,0 1 1,1-1-1,-1 1 0,0 0 1,1-1-1,-1 1 0,1-1 1,-1 1-1,1-1 1,-1 1-1,1-1 0,-1 0 1,1 1-1,0-1 1,-1 0-1,1 1 0,0-1 1,0 1-1,7 1-144,-1-1 0,1 1 1,12 0-1,-11-1 61,25 3-292,-18-3 277,0 0 1,0 2-1,0 0 0,-1 0 1,1 2-1,-1 0 0,19 9 1,-33-14 123,-1 0 0,1 1 0,0-1 0,0 0 0,-1 1 0,1-1 0,0 1 0,0-1 0,-1 1 1,1-1-1,0 1 0,-1-1 0,1 1 0,-1 0 0,1-1 0,-1 1 0,1 0 0,-1 0 0,1-1 1,-1 1-1,0 0 0,1 0 0,-1 0 0,0 0 0,0-1 0,0 1 0,0 0 0,0 0 0,0 0 1,0 0-1,0 0 0,0-1 0,0 1 0,0 0 0,0 0 0,0 0 0,-1 0 0,1-1 1,0 1-1,-1 0 0,1 0 0,-1 0 0,1-1 0,-1 1 0,1 0 0,-1-1 0,1 1 0,-1 0 1,0-1-1,1 1 0,-1-1 0,0 1 0,1-1 0,-2 1 0,-5 4 123,0-1 0,-1 0 1,0 0-1,-9 3 0,15-6-114,-26 10 350,-42 11 1,57-19-542,0-1-1,-1 0 1,1 0 0,0-2-1,-21 0 1,33 0 150,-1 0 0,0 0-1,1-1 1,-1 1 0,0 0 0,1-1-1,-1 1 1,1-1 0,-1 1-1,0-1 1,1 0 0,0 0 0,-1 1-1,1-1 1,-1 0 0,1-1 0,0 1-1,0 0 1,0 0 0,-1 0 0,1-1-1,0 1 1,1 0 0,-1-1 0,-1-1-1,4-20-369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17372,'0'0'30,"0"0"0,0 0 0,0 0-1,0 0 1,0 0 0,0-1 0,1 1 0,-1 0 0,0 0 0,0 0 0,0 0 0,0 0 0,0 0 0,0 0 0,0 0 0,1 0 0,-1 0-1,0 0 1,0 1 0,0-1 0,0 0 0,0 0 0,0 0 0,0 0 0,1 0 0,-1 0 0,0 0 0,0 0 0,0 0 0,0 0 0,0 0 0,0 0-1,0 0 1,0 1 0,0-1 0,0 0 0,1 0 0,-1 0 0,0 0 0,0 0 0,0 0 0,0 0 0,0 1 0,0-1 0,0 0 0,0 0 0,0 0-1,0 0 1,0 0 0,-1 11 458,-7 15-192,7-25-238,-22 68 1206,-21 102 0,34-115-1713,3 0 0,-1 81 0,-6-160-1483,-38-86 1353,-1-4 3601,51 110-2849,1 1 0,0-1 0,0 0 0,1 0 1,-1 0-1,1 0 0,-1 0 0,1 0 0,0-5 0,1 7-122,-1 0-1,0 0 1,1 0 0,-1 0-1,1 0 1,-1 0-1,1 0 1,-1 0-1,1 0 1,0 0 0,-1 0-1,1 0 1,0 0-1,0 1 1,0-1-1,-1 0 1,1 1 0,0-1-1,0 1 1,0-1-1,0 1 1,0-1-1,0 1 1,0 0 0,0-1-1,1 1 1,1 0-1,20-3-204,0 2 0,1 1 0,-1 0 0,0 2 0,34 6 0,-9-1-162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268 255 18972,'-4'-2'139,"0"0"-1,0 0 1,0 0 0,0 1 0,0-1-1,0 1 1,0 0 0,0 0 0,-1 1-1,1-1 1,0 1 0,-1 0-1,1 0 1,0 0 0,0 1 0,-1 0-1,1-1 1,0 2 0,-6 1-1,-2 1 15,1 0-1,-1 1 1,1 1-1,0 0 0,-14 10 1,14-8-129,1 1-1,0 0 1,1 0 0,-12 15-1,17-19-37,0 1-1,0 0 0,0 0 1,1 0-1,0 0 0,0 0 1,1 1-1,-1-1 1,-2 14-1,5-19 16,0-1 1,0 1-1,0-1 1,0 1-1,0 0 0,0-1 1,0 1-1,0 0 1,0-1-1,0 1 1,0 0-1,0-1 0,1 1 1,-1-1-1,0 1 1,0-1-1,1 1 1,-1 0-1,0-1 0,1 1 1,-1-1-1,1 1 1,-1-1-1,0 1 0,1-1 1,0 1-1,1 0 4,-1-1-1,0 0 1,0 1-1,0-1 0,1 0 1,-1 0-1,0 0 0,0 0 1,1 0-1,-1 0 1,0 0-1,3-1 0,5-1 25,-1 0 0,1-1 0,8-5-1,-12 6-15,83-42 207,-62 29-140,1 2 0,0 0 0,1 2 0,0 1 0,38-8 0,-63 17-75,-1 1 0,0-1 0,1 1 0,-1 0 1,0 0-1,1 0 0,-1 0 0,1 0 0,-1 0 0,0 1 1,1-1-1,-1 1 0,0 0 0,0 0 0,1-1 1,-1 1-1,0 1 0,0-1 0,2 1 0,-3 0 1,1 0-1,-1 0 1,0 0-1,0 1 1,1-1-1,-2 0 1,1 0-1,0 1 1,0-1-1,-1 0 1,1 1-1,-1-1 1,0 0-1,0 1 1,0-1-1,0 1 1,-1 4-1,-1 13 15,-8 30-1,-1 7 14,10-56-31,1 1 0,0-1-1,0 0 1,0 0 0,-1 0-1,1 0 1,0 1 0,0-1-1,1 0 1,-1 0 0,0 0-1,0 0 1,1 0 0,-1 1-1,0-1 1,1 0 0,-1 0-1,1 0 1,0 0 0,-1 0-1,1 0 1,1 1 0,-1-2-1,0 1 0,0-1 0,0 0 1,0 1-1,0-1 0,0 0 0,0 0 1,0 0-1,0 0 0,0 0 0,0 0 1,0 0-1,0 0 0,0 0 0,0 0 1,0-1-1,0 1 0,0 0 0,1-2 1,6-1 3,0-2 0,0 1 0,-1-1 1,10-7-1,45-43-46,-45 38-360,1 1-1,1 0 1,1 1 0,34-19 0,-53 34 347,-1-1 1,1 1-1,-1-1 1,1 1-1,0-1 1,-1 1-1,1 0 1,0 0 0,-1-1-1,1 1 1,0 0-1,0 0 1,-1 0-1,1 0 1,0 0-1,-1 0 1,1 0-1,0 0 1,0 0 0,-1 0-1,1 0 1,0 0-1,0 0 1,-1 0-1,1 1 1,0-1-1,-1 0 1,1 1-1,0-1 1,-1 0-1,1 1 1,-1-1 0,1 1-1,-1-1 1,1 1-1,-1-1 1,1 1-1,-1 0 1,1-1-1,-1 1 1,1-1-1,-1 1 1,0 0 0,0-1-1,1 1 1,-1 0-1,0 0 1,0-1-1,0 1 1,0 0-1,0 0 1,0-1-1,0 2 1,1 7-436,-2 0-1,1 0 1,-4 16 0,2-9-11,1-14 427,1 0 0,0 1 0,0-1-1,0 0 1,0 1 0,0-1 0,0 0 0,1 1 0,-1-1 0,1 0 0,-1 0-1,1 1 1,2 3 0,-2-6 53,0 1 1,0 0-1,0 0 0,0-1 0,0 1 1,0 0-1,0-1 0,1 1 0,-1-1 0,0 0 1,0 1-1,0-1 0,1 0 0,-1 0 1,0 1-1,1-1 0,-1 0 0,0 0 0,0-1 1,1 1-1,-1 0 0,0 0 0,0-1 1,1 1-1,-1 0 0,2-2 0,20-7 43,-1-1 1,-1-1-1,0-1 0,0 0 0,31-27 1,-28 21 111,16-11 181,-2-3 0,36-38 0,-52 48-52,-2-2 0,-1 0-1,-1-1 1,22-41 0,-36 60-166,-3 4-72,0 1 0,0-1 0,0 1 1,0-1-1,0 0 0,-1 1 1,1-1-1,0 0 0,-1 0 0,1 0 1,-1 1-1,0-1 0,0 0 0,1 0 1,-1 0-1,-1-3 0,1 5-23,0-1 0,0 1 0,0 0 1,0 0-1,-1 0 0,1 0 0,0 0 0,0 0 0,0 0 0,0 0 0,-1 0 0,1 0 0,0 0 0,0 0 0,0 0 1,0-1-1,-1 1 0,1 0 0,0 0 0,0 1 0,0-1 0,-1 0 0,1 0 0,0 0 0,0 0 0,0 0 0,0 0 1,-1 0-1,1 0 0,0 0 0,0 0 0,0 0 0,0 0 0,0 1 0,-1-1 0,1 0 0,0 0 0,0 0 0,0 0 1,0 0-1,0 0 0,0 1 0,0-1 0,-1 0 0,1 0 0,0 0 0,0 1 0,-9 8 39,1 1 0,0 0 0,1 1 0,-12 20 0,-21 54 70,24-49 42,-22 74 0,35-99-188,1 0-1,0 0 0,0 0 1,1 0-1,1 0 1,0 1-1,0-1 0,1 0 1,0 1-1,1-1 1,5 17-1,4-9-1236,-6-17-397,-4-12 774,-2 2 503,-1 0-1,0 1 1,0 0-1,-1-1 1,0 1-1,0 0 1,-1 0-1,1 1 1,-10-13 0,-3-1 524,-30-30 1,-26-15 6284,72 65-6355,0 0-1,0 0 1,-1 0-1,1 0 1,0 0-1,0-1 1,0 1-1,0 0 1,-1 0-1,1 0 1,0 0-1,0-1 1,0 1-1,0 0 1,0 0-1,0 0 1,-1 0-1,1-1 1,0 1-1,0 0 1,0 0-1,0 0 1,0-1-1,0 1 1,0 0-1,0 0 1,0-1-1,0 1 0,0 0 1,0 0-1,0 0 1,0-1-1,0 1 1,0 0-1,0 0 1,0 0-1,1-1 1,-1 1-1,0 0 1,0 0-1,0 0 1,0 0-1,0-1 1,0 1-1,1 0 1,-1 0-1,0 0 1,0 0-1,0 0 1,0-1-1,1 1 1,-1 0-1,0 0 1,0 0-1,0 0 1,1 0-1,-1 0 1,0 0-1,0 0 1,0 0-1,1 0 1,-1 0-1,0 0 0,16-2 1004,141 9 985,79 1-5587,-176-8 2754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64 17556,'1'-2'289,"1"1"0,-1-1 1,1 0-1,-1 0 0,0-1 1,0 1-1,0 0 1,0 0-1,0-1 0,0 1 1,-1 0-1,1-1 0,-1 1 1,0 0-1,0-1 0,0-2 1,0 3-177,0 1 0,0 0 1,-1 0-1,1 0 1,-1 0-1,1 0 0,-1 0 1,1 0-1,-1 0 0,1 0 1,-1 0-1,0 0 1,0 0-1,0 0 0,1 0 1,-1 0-1,0 1 0,0-1 1,0 0-1,0 1 1,0-1-1,0 1 0,0-1 1,-1 1-1,1-1 1,0 1-1,0 0 0,0 0 1,0-1-1,-1 1 0,1 0 1,0 0-1,0 0 1,0 0-1,-3 1 0,-3 0-54,1 0 1,-1 0-1,0 1 0,0 0 0,1 0 0,-1 1 0,1 0 0,0 0 0,0 0 0,0 1 1,0 0-1,0 0 0,-7 8 0,5-5-91,1 1 1,-1 0 0,1 0-1,1 1 1,-1 0-1,2 0 1,-10 20-1,14-28 27,0 1-1,1-1 0,-1 1 1,1 0-1,-1-1 0,1 1 0,0 0 1,-1 0-1,1-1 0,0 1 0,0 0 1,0-1-1,0 1 0,1 0 1,-1 0-1,1 2 0,0-3 2,-1 0 0,1-1 0,-1 1 1,1 0-1,0 0 0,0 0 0,-1 0 0,1-1 0,0 1 0,0 0 0,0-1 0,0 1 0,0-1 0,0 1 0,0-1 1,0 1-1,0-1 0,0 0 0,1 1 0,4 0-5,-1-1 0,0 1 0,1-1-1,-1-1 1,0 1 0,1-1 0,-1 0 0,0 0 0,6-2 0,23-10-23,-2-2 1,0-1 0,0-1-1,46-35 1,-32 21-168,-46 31 194,0 0 0,1 0 0,-1 0 0,0 0 0,0 0 0,0 0 0,0 0 0,0 1 0,0-1 0,0 0 0,0 0 0,0 0 1,0 0-1,0 0 0,0 0 0,0 0 0,0 0 0,0 0 0,0 0 0,0 0 0,1 0 0,-1 0 0,0 1 0,0-1 0,0 0 0,0 0 1,0 0-1,0 0 0,0 0 0,0 0 0,0 0 0,1 0 0,-1 0 0,0 0 0,0 0 0,0 0 0,0 0 0,0 0 0,0 0 0,0 0 0,0 0 1,1 0-1,-1-1 0,0 1 0,0 0 0,0 0 0,0 0 0,0 0 0,0 0 0,0 0 0,0 0 0,0 0 0,0 0 0,0 0 0,0 0 0,1 0 1,-1 0-1,0-1 0,0 1 0,0 0 0,0 0 0,0 0 0,0 0 0,0 0 0,0 0 0,0 0 0,0 0 0,0 0 0,0-1 0,-6 12-229,-23 26-14,5-5 118,23-30 125,-15 26-15,15-28 22,1 1 0,0-1 1,0 1-1,-1-1 0,1 0 1,0 1-1,0-1 0,0 1 0,-1-1 1,1 1-1,0-1 0,0 1 1,0-1-1,0 1 0,0-1 1,0 1-1,0-1 0,0 0 0,0 1 1,0-1-1,0 1 0,1-1 1,-1 1-1,0-1 0,0 1 0,0-1 1,1 1-1,-1-1 0,0 0 1,0 1-1,1-1 0,-1 1 1,0-1-1,1 0 0,-1 1 0,0-1 1,1 0-1,-1 0 0,1 1 1,-1-1-1,0 0 0,1 0 1,-1 0-1,1 1 0,-1-1 0,1 0 1,-1 0-1,1 0 0,-1 0 1,1 0-1,-1 0 0,1 0 1,0 0-1,6 0 27,0-1 0,-1 0 0,1-1 0,0 1 0,-1-1 0,1 0 0,8-5-1,46-26 126,-32 17-80,-7 4-23,-4 1-62,0 2-1,30-11 1,-47 19 8,-1 1 1,0 0-1,1 0 0,-1 0 1,0 0-1,0 0 1,1-1-1,-1 1 0,0 0 1,1 0-1,-1 0 1,0 0-1,1 0 0,-1 0 1,1 0-1,-1 0 0,0 0 1,1 1-1,-1-1 1,0 0-1,0 0 0,1 0 1,-1 0-1,0 0 0,1 0 1,-1 1-1,0-1 1,1 0-1,-1 0 0,0 1 1,0-1-1,0 0 1,1 0-1,-1 1 0,0-1 1,0 0-1,0 0 0,1 1 1,-1-1-1,0 0 1,0 1-1,0-1 0,0 0 1,0 1-1,0-1 1,0 0-1,0 1 0,0-1 1,0 0-1,0 1 0,0-1 1,0 0-1,0 1 1,0-1-1,0 0 0,0 1 1,0-1-1,0 0 1,-1 1-1,1-1 0,0 0 1,0 0-1,0 1 0,-1-1 1,-13 33-38,7-16 41,6-16 8,0 0 1,1-1 0,0 1-1,-1 0 1,1 0 0,-1 1-1,1-1 1,0 0 0,0 0 0,0 0-1,-1 0 1,1 0 0,0 0-1,1 0 1,-1 0 0,0 0-1,0 0 1,0 0 0,0 0-1,1 0 1,-1 1 0,1-1 0,-1-1-1,1 1 1,-1 0 0,1 0-1,-1 0 1,1 0 0,0 0-1,-1 0 1,1-1 0,0 1 0,0 0-1,0 0 1,0-1 0,-1 1-1,1-1 1,0 1 0,0-1-1,0 1 1,0-1 0,0 0 0,0 1-1,1-1 1,-1 0 0,0 0-1,0 0 1,2 0 0,4 0 48,1 0 0,0 0 0,-1-1 0,1 0 1,12-4-1,36-13 163,-40 11-215,1 2 0,0 0-1,32-5 1,-48 10-15,0 0 0,0 0 0,-1 0 0,1 0 0,0 0 1,0 0-1,-1 0 0,1 0 0,0 0 0,0 0 0,-1 0 0,1 1 0,0-1 1,0 0-1,-1 0 0,1 1 0,0-1 0,-1 0 0,1 1 0,0-1 1,-1 1-1,1-1 0,-1 1 0,1-1 0,0 2 0,0-1-22,-1 0-1,0 0 1,0 1-1,1-1 1,-1 0-1,0 0 1,0 0-1,0 1 1,0-1-1,0 0 1,0 0-1,-1 0 1,1 1 0,-1 1-1,-2 5-344,-1 1-1,0-1 0,-7 12 1,8-15-26,2-2 260,-9 14-134,10-17 260,0 1-1,0-1 0,-1 0 0,1 0 1,0 0-1,0 1 0,0-1 1,0 0-1,-1 0 0,1 0 0,0 1 1,0-1-1,0 0 0,0 0 0,0 1 1,0-1-1,0 0 0,0 1 0,0-1 1,0 0-1,0 0 0,0 1 0,0-1 1,0 0-1,0 1 0,0-1 0,0 0 1,0 0-1,0 1 0,0-1 0,0 0 1,0 0-1,0 1 0,0-1 0,1 0 1,-1 0-1,0 1 0,0-1 1,0 0-1,1 0 0,-1 1 0,9-4-552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18252,'7'-1'1704,"-10"13"-1168,-5 8-216,-7 10 1137,4 7-625,-1 7-520,1 5-240,2 1-712,2-1 240,3-3 304,0-3-136,2-4-96</inkml:trace>
  <inkml:trace contextRef="#ctx0" brushRef="#br0" timeOffset="1">30 709 20420,'0'13'2185,"-4"-4"-1417,0-5-320,2-2 1817,4-8-1873,-2-3-144,-5-2-296,0-3-136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1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 16291,'7'-4'2013,"-7"4"-1933,0 0-1,0 0 1,0 0-1,0 0 1,0 0-1,0 0 1,0 0-1,0 0 1,0 0-1,0 0 1,0 0-1,0 0 1,0 1 0,0-1-1,0 0 1,0 0-1,0 0 1,0 0-1,0 0 1,0 0-1,1 0 1,-1 0-1,0 0 1,0 0-1,0 0 1,0 0-1,0 0 1,0 0 0,0 0-1,0 0 1,0 0-1,0 0 1,0 0-1,0 0 1,0 0-1,1 0 1,-1 0-1,0 0 1,0 0-1,-4 13 319,-21 108-13,-26 110-255,33-166-76,-39 95 0,57-159-49,0-1-1,0 0 1,0 0-1,0 0 1,0 0-1,0 0 1,-1 1-1,1-1 1,0 0-1,0 0 1,0 0-1,0 0 1,0 1-1,0-1 1,0 0-1,0 0 1,0 0-1,0 0 1,0 1 0,0-1-1,0 0 1,0 0-1,0 0 1,0 0-1,1 1 1,-1-1-1,0 0 1,0 0-1,0 0 1,0 0-1,0 0 1,0 1-1,0-1 1,0 0-1,1 0 1,-1 0-1,0 0 1,0 0-1,0 0 1,0 0-1,0 0 1,1 1-1,9-2 176,16-7 127,-21 6-218,34-8 107,1 2-1,77-5 1,-43 5-175,24-7-90,-58 7-845,0 2 0,44-1 1,-83 7 771,0 0-1,0 0 1,0 0 0,0 0-1,0 0 1,0 1 0,0-1 0,0 0-1,0 0 1,0 1 0,0-1-1,0 0 1,0 1 0,-1-1-1,1 1 1,0-1 0,0 1 0,0 0-1,0-1 1,-1 1 0,1 0-1,1 1 1,2 4-703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13427,'1'-1'182,"15"-16"2303,-9 16-857,-5 13 372,-21 111-950,17-106-1054,1-10 16,0 0 0,1 0 0,0 1 0,1 8 0,-1-16-3,0 1 0,0-1-1,0 1 1,0-1-1,0 1 1,0-1-1,1 1 1,-1-1-1,0 1 1,0-1-1,0 0 1,1 1-1,-1-1 1,0 1 0,1-1-1,-1 0 1,0 1-1,1-1 1,-1 0-1,0 1 1,1-1-1,-1 0 1,1 0-1,-1 1 1,1-1 0,-1 0-1,1 0 1,0 0-1,15-3 216,15-16 166,71-69 866,-27 22-317,-74 65-899,0 0 0,0 0 1,1 0-1,-1 0 0,1 0 0,-1 0 0,1 0 0,-1 1 1,1-1-1,-1 1 0,3-2 0,-4 3-33,1-1-1,-1 0 1,0 0-1,0 0 1,1 0 0,-1 0-1,0 0 1,0 0-1,1 0 1,-1 0 0,0 1-1,0-1 1,1 0-1,-1 0 1,0 0-1,0 0 1,0 1 0,1-1-1,-1 0 1,0 0-1,0 1 1,0-1 0,0 0-1,0 0 1,1 1-1,-1-1 1,0 0-1,0 0 1,0 1 0,0-1-1,0 0 1,0 0-1,0 1 1,0-1-1,0 0 1,0 1 0,0-1-1,-1 6-5,0 1-1,0-1 0,0 0 1,-4 8-1,2-3-107,1-3 44,-1 1-57,1 1 0,0-1-1,0 0 1,1 1 0,0-1 0,1 17 0,0-25 119,1-1 1,-1 1-1,0 0 1,0-1-1,0 1 1,0-1-1,1 1 1,-1-1-1,0 1 1,0-1-1,1 1 1,-1-1-1,0 1 1,1-1-1,-1 1 1,1-1-1,-1 0 1,1 1-1,-1-1 1,0 0-1,1 1 1,-1-1-1,1 0 1,0 0-1,-1 1 1,1-1-1,-1 0 1,1 0-1,-1 0 1,1 0-1,-1 0 1,1 0-1,0 0 1,-1 0-1,1 0 1,-1 0-1,1 0 1,0 0-1,-1 0 1,1 0-1,-1 0 1,1-1-1,-1 1 1,1 0-1,-1 0 1,1-1-1,-1 1 1,2-1-1,25-17 479,-27 18-465,73-68 1787,-10 8-1087,-52 52-1913,-10 7 818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1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14035,'0'8'512,"-1"0"0,0 1 0,-1-1 0,-4 14 0,-4 16 559,-32 466 163,25-208-1155,2-158 29,-5 73 617,19-202-639,1 0-1,1 0 1,-1 0-1,1 0 1,1 0-1,-1 0 1,2-1-1,-1 1 1,1 0-1,5 9 1,-5-13-36,0 0 0,0-1 0,1 0 0,-1 1 0,1-1-1,0-1 1,0 1 0,0 0 0,0-1 0,1 0 0,0 0 0,-1 0 0,1-1 0,0 0 0,0 0 0,1 0 0,-1 0 0,6 1 0,14 1 74,0 0 1,1-1 0,-1-2-1,41-2 1,105-20 277,-95 11-236,-43 6-110,302-26 523,-299 30-608,0 2-1,0 1 1,0 1 0,0 2-1,-1 2 1,0 1-1,42 18 1,-75-26 46,-1-1 1,1 1-1,0 0 0,0-1 1,-1 1-1,1-1 1,0 1-1,0-1 0,-1 0 1,1 0-1,0 0 0,3 0 1,-4-1 0,0 1 0,0-1 0,0 1 0,0-1 1,0 0-1,0 0 0,0 0 0,0 0 0,0 0 0,0 0 1,-1 0-1,1 0 0,0 0 0,-1 0 0,1 0 0,-1 0 0,1 0 1,0-3-1,5-13 19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14595,'0'21'1953,"0"-4"-1153,3 9-352,-3 3 1992,0 9-1784,0 5-183,0 3-241,1-1-56,2-8-280,0-4-104,0-9-353,0-7-175,-3-15 536,-2-1-152,-1-8-32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18876,'10'10'1728,"8"-4"-1151,1-4-225,14-2 752,3-2-424,13-4-168,6-3-16,7-4-544,3 0-392,-8 2-648,-3-2-112,-13 5 880,-10 2-265,-21 6-215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17900,'-1'-2'1632,"8"1"-1008,8-3-208,9-5 753,2 1-273,8-5-264,5 1-80,5-1-432,-1 2-448,-1 1 1392,-6 0-1000,-11 3-40,-5-3 8</inkml:trace>
  <inkml:trace contextRef="#ctx0" brushRef="#br0" timeOffset="1">546 0 16884,'0'32'1776,"-4"-2"-1264,-3 3-256,4 1 1080,-2 2-1007,3-2-209,3-6-633,3-5-255,4-10 584,-3-5-184,4-6-120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16612,'-3'8'1768,"0"8"-1096,2 3-304,-2-1 1481,3 4-1241,7 1-888,1 0-305,5-9 537,2-3-192,10-11-168</inkml:trace>
  <inkml:trace contextRef="#ctx0" brushRef="#br0" timeOffset="1">373 110 13283,'10'18'1976,"-7"2"-1048,-10 9-303,-7 4 1607,-3 6-1232,-5 2-80,-1 1-239,-3-4-169,3-5-248,2-4-96,2-9-368,1-5-264,2-10-1833,-1-5 2033,4-4-264,1-8-216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15971,'10'9'1689,"8"-1"-977,3-1-296,4 4 952,5 0-488,2 5-623,2-2-345,1 0-193,-2-2 257,-6-4-208,-4 1-104</inkml:trace>
  <inkml:trace contextRef="#ctx0" brushRef="#br0" timeOffset="1">386 1 17268,'2'10'294,"0"0"-1,-1 0 1,0 0 0,-1 0 0,0 0 0,-1 0 0,-2 13-1,0 15 113,1 36 92,7 79-1,-5-148-407,1-1 0,0 0 0,-1 0 0,2 0 0,-1 0 0,0 0 0,4 7 0,-4-10-59,-1 0 0,1-1 1,-1 1-1,1 0 1,0-1-1,-1 1 0,1 0 1,0-1-1,-1 1 1,1-1-1,0 1 1,0-1-1,0 1 0,-1-1 1,1 0-1,0 0 1,0 1-1,0-1 1,0 0-1,0 0 0,0 0 1,0 0-1,-1 0 1,1 0-1,0 0 1,0 0-1,0 0 0,0 0 1,0-1-1,0 1 1,0 0-1,-1 0 0,1-1 1,0 1-1,0-1 1,0 1-1,-1-1 1,1 1-1,0-1 0,-1 0 1,2 0-1,11-10 264,-1-1-1,0-1 1,-1 0-1,0-1 1,-1 0-1,15-26 1,-13 19-82,17-24-57,-2-2 0,33-80 1,-60 127-182,0 0 1,-1 0 0,1 0 0,0 0 0,0 0 0,0 0 0,0 1 0,-1-1 0,1 0 0,0 0 0,0 0 0,0 0 0,-1 0 0,1 0 0,0 0 0,0 0 0,0 0 0,-1 0 0,1 0 0,0 0 0,0 0-1,0 0 1,-1 0 0,1 0 0,0 0 0,0 0 0,0 0 0,-1 0 0,1 0 0,0 0 0,0-1 0,0 1 0,0 0 0,-1 0 0,1 0 0,0 0 0,0 0 0,0-1 0,0 1 0,0 0 0,0 0-1,-1 0 1,1 0 0,0-1 0,0 1 0,0 0 0,0 0 0,0 0 0,0 0 0,0-1 0,0 1 0,0 0 0,0 0 0,0 0 0,0-1 0,0 1 0,0 0 0,0 0 0,0 0 0,0-1 0,-7 8-418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16131,'7'23'1921,"1"-6"-1273,4-7-352,2 0 896,5-10-1120,4 0-352,5-8 288,0-9-232,3-8-232</inkml:trace>
  <inkml:trace contextRef="#ctx0" brushRef="#br0" timeOffset="1">346 1 14707,'-5'4'306,"-21"23"1562,-30 37 0,49-55-1678,1 0 0,0 0 0,1 0-1,0 0 1,0 1 0,1 0 0,0 0-1,1 0 1,-2 13 0,4-21-170,1-1-1,0 0 1,0 1-1,0-1 1,0 1-1,0-1 1,0 0-1,0 1 0,0-1 1,0 0-1,1 1 1,-1-1-1,0 0 1,1 1-1,0-1 1,-1 0-1,2 2 1,-2-2-6,1-1-1,0 1 1,0 0 0,0-1-1,-1 1 1,1-1 0,0 1-1,0-1 1,0 1 0,0-1-1,0 0 1,0 1 0,0-1-1,0 0 1,0 0 0,0 0-1,0 0 1,1 0 0,2 0 16,-1-1 1,1 1-1,0-1 1,-1 0 0,1 0-1,-1 0 1,1-1-1,-1 1 1,1-1-1,5-4 1,-2 0 46,0 0 1,0 0-1,-1-1 1,0 0-1,0 0 1,0-1-1,-1 1 1,0-1-1,4-11 1,-6 14-74,-1 0 0,0 0 0,0-1 0,-1 1 0,1 0 0,-1-1 0,0 1 0,-1-1 0,1 0 0,-1 1 0,0-1 0,-1 1 0,1-1 0,-1 1 0,0-1 0,-3-8 0,2 12-97,1-1 0,-1 0 0,0 1 0,0-1 0,0 1 0,0-1 0,0 1 0,0 0 0,-5-3 0,6 4 17,1 0 0,-1 1-1,0-1 1,0 1 0,0-1-1,1 1 1,-1-1 0,0 1-1,0-1 1,0 1 0,0 0-1,0 0 1,0-1 0,0 1-1,0 0 1,0 0 0,0 0-1,0 0 1,0 0 0,0 0-1,0 0 1,0 0 0,0 1-1,0-1 1,0 0 0,1 1-1,-1-1 1,0 0 0,0 1-1,0-1 1,0 1 0,0 0-1,-1 0 1,2-1 55,0 1-1,0-1 1,0 0 0,0 0-1,-1 0 1,1 0 0,0 0-1,0 0 1,0 0 0,0 0 0,0 1-1,0-1 1,-1 0 0,1 0-1,0 0 1,0 0 0,0 0-1,0 1 1,0-1 0,0 0-1,0 0 1,0 0 0,0 0-1,0 1 1,0-1 0,0 0-1,0 0 1,0 0 0,0 0-1,0 1 1,0-1 0,0 0-1,0 0 1,0 0 0,0 0 0,0 1-1,0-1 1,0 0 0,0 0-1,1 0 1,-1 0 0,0 0-1,0 1 1,0-1 0,0 0-1,0 0 1,0 0 0,0 0-1,1 0 1,-1 0 0,0 0-1,0 0 1,0 0 0,0 1-1,1-1 1,-1 0 0,0 0 0,0 0-1,0 0 1,0 0 0,1 0-1,-1 0 1,0 0 0,0 0-1,0 0 1,0 0 0,1 0-1,-1 0 1,16-3-538,10-9 105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13635,'-20'23'1428,"-31"38"852,45-53-1818,1 0 1,0 0-1,0 0 1,1 1-1,0-1 1,-2 10-1,5-17-424,1 1 0,-1-1-1,1 0 1,0 0-1,-1 0 1,1 0 0,0 0-1,0 1 1,0-1 0,0 0-1,0 0 1,0 0-1,0 1 1,1-1 0,-1 0-1,0 0 1,1 0-1,-1 0 1,0 0 0,1 0-1,0 1 1,-1-1 0,1 0-1,-1 0 1,1-1-1,0 1 1,0 0 0,0 0-1,0 0 1,-1 0-1,1-1 1,0 1 0,0 0-1,0-1 1,0 1 0,1-1-1,-1 1 1,0-1-1,0 0 1,0 1 0,0-1-1,0 0 1,1 0-1,-1 0 1,0 0 0,0 0-1,3 0 1,7 0-12,0-1 0,0 0 1,0 0-1,12-4 0,-14 3 10,3-1-35,59-9 29,-62 11-30,-1 0 0,1 1 0,-1 0 0,1 1 0,-1 0 0,11 2 0,-18-3 3,1 0 1,-1 1 0,0-1 0,0 1 0,1-1 0,-1 1 0,0-1-1,0 1 1,0 0 0,1 0 0,-1-1 0,0 1 0,0 0 0,0 0-1,1 2 1,-2-2 2,1-1-1,-1 1 1,0 0-1,0-1 1,0 1-1,1 0 1,-1-1-1,0 1 1,0 0-1,0-1 1,0 1-1,0 0 1,0-1-1,-1 1 0,1 0 1,0 0-1,0-1 1,0 1-1,-1 0 1,1-1-1,-1 2 1,-1 1 12,0 0 0,0-1 1,0 1-1,-1 0 0,1-1 1,-1 0-1,1 1 0,-1-1 1,-6 3-1,7-4-21,-90 47 291,83-45-541,0 1-1,0-1 0,0 0 1,-1-1-1,1 0 0,-1-1 1,1 0-1,-16 0 0,24-1 223,-1 0 0,1 0 0,-1 0 0,1 0 0,-1-1 0,1 1 0,-1-1 0,1 1 0,-1-1 0,1 1 0,0-1 0,-1 0 0,1 1 0,0-1 0,0 0 0,0 0 0,-1 0 0,1 0 0,0 0 0,0 0 0,0 0 0,0-1 0,1 1 0,-1 0 0,0 0 0,0-1 0,1 1 0,-1-1 0,1 1 0,-1 0 0,1-3 0,-5-27-588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18380,'-18'72'1918,"6"-28"-1292,2 0 0,1 0-1,-2 52 1,10-70-420,-1-4-131,1 1 0,1-1 0,2 1 0,0 0 1,1-1-1,6 23 0,-4-37-118,0-12-54,1-15-107,2-33-391,-2 1 1,-3-1 0,-4-53-1,2 115 636,0 1 0,1-1 0,0 0 0,1 0-1,0 0 1,0 0 0,1 0 0,0-1 0,1 1 0,6 8-1,-7-12 5,0-1-1,0 0 1,0 0-1,0-1 1,1 1-1,0-1 1,0 0-1,0 0 1,1 0 0,-1-1-1,1 0 1,0 0-1,0-1 1,0 1-1,0-1 1,0 0-1,1-1 1,8 2-1,-6-3 7,0 0-1,0 0 0,0 0 1,0-1-1,0-1 1,0 1-1,0-2 1,13-4-1,-16 5-42,-1 0 0,0-1 0,0 1 0,0-1 0,0 0 0,0-1 0,0 1 1,-1-1-1,0 0 0,0 0 0,0 0 0,0-1 0,0 1 0,2-6 0,-5 9-12,0 0 0,0 0 0,-1 0 1,1-1-1,0 1 0,-1 0 0,1 0 0,-1-1 1,0 1-1,1 0 0,-1 0 0,0-1 0,0 1 1,1 0-1,-1-1 0,0 1 0,-1 0 0,1-1 1,0 1-1,0 0 0,0-1 0,-1 1 0,1 0 1,-1-1-1,1 1 0,-1 0 0,1 0 0,-1 0 1,0 0-1,0-1 0,1 1 0,-1 0 0,0 0 1,0 0-1,0 1 0,-2-3 0,1 2-3,-1 0 0,1 0 0,-1 1 0,1-1 1,-1 0-1,1 1 0,-1 0 0,1-1 0,-1 1 0,1 0 0,-1 0 0,0 0 0,1 1 0,-1-1 0,1 1 0,-1-1 0,-3 2 0,0 1 22,0 0 0,-1 0 0,2 1 0,-1 0 0,0 0 0,1 0 0,-8 8 0,11-11 2,0 1-1,1-1 1,-1 1-1,1 0 1,-1 0-1,1 0 1,0 0 0,-1 0-1,1 0 1,0 0-1,0 0 1,1 0 0,-1 0-1,0 1 1,1-1-1,-1 0 1,1 0 0,0 1-1,0-1 1,0 0-1,0 1 1,0-1-1,0 0 1,1 1 0,0 2-1,0-4-3,-1 0 0,1 0 0,-1 0-1,1 0 1,0 0 0,-1 0 0,1 0 0,0 0 0,0-1-1,0 1 1,-1 0 0,1 0 0,0-1 0,0 1-1,0-1 1,0 1 0,0-1 0,0 1 0,0-1-1,2 1 1,0-1 11,1 0-1,-1 1 0,0-1 1,0 0-1,0-1 0,0 1 0,5-2 1,5-1 31,-1-1 0,21-10 1,-32 14-55,108-58-184,3-2-506,-110 59 665,0 0-1,0 0 1,0 0 0,0 1 0,0-1-1,0 0 1,1 1 0,-1 0 0,0-1-1,0 1 1,0 0 0,1 0 0,-1 0-1,0 0 1,0 1 0,4 0 0,-5 0 21,0 0 1,0 0 0,0 0 0,0 0 0,0 0 0,0 0 0,0 0 0,-1 0 0,1 0 0,0 0 0,-1 1 0,1-1 0,-1 0 0,1 1 0,-1-1 0,0 0-1,0 1 1,1-1 0,-1 0 0,0 1 0,0-1 0,0 1 0,-1-1 0,1 0 0,0 1 0,-1 1 0,-9 47 311,7-41-193,1 0-1,0 0 1,0 0-1,1 0 1,0 0 0,1 0-1,0 0 1,2 12-1,-2-20-103,0 0-1,0 0 0,0-1 0,0 1 0,1 0 1,-1-1-1,0 1 0,1 0 0,-1 0 1,1-1-1,-1 1 0,0-1 0,1 1 0,-1 0 1,1-1-1,0 1 0,-1-1 0,1 1 1,-1-1-1,1 0 0,0 1 0,0-1 0,-1 0 1,1 1-1,0-1 0,-1 0 0,3 1 0,-1-1-16,0 0 0,0 0 0,0-1 0,0 1 0,0 0 0,0-1 0,0 1 0,0-1 0,0 0 0,2-1 0,5-2-223,0-1 0,-1-1 0,10-7 0,-7 4-235,-5 5 175,0 0 0,-1-1 1,0 1-1,0-1 0,0 0 0,-1 0 1,0-1-1,6-7 0,-7 2-512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18068,'0'2'1392,"-1"66"563,-1-32-1599,2 0 0,1-1 0,12 70 1,-12-100-330,0-1 0,1 1 1,-1-1-1,1 1 0,0-1 1,0 0-1,1 0 0,-1 0 1,7 7-1,-8-10-8,0 0-1,0 0 1,0 0-1,1 0 1,-1 0-1,1 0 1,-1 0-1,1-1 1,-1 1-1,1 0 1,-1-1 0,1 0-1,-1 1 1,1-1-1,-1 0 1,1 0-1,0 0 1,-1 0-1,1 0 1,0 0-1,-1 0 1,1 0 0,-1-1-1,1 1 1,-1-1-1,1 1 1,-1-1-1,1 0 1,-1 1-1,1-1 1,-1 0-1,2-1 1,8-6 125,0 0-1,-1-1 1,0 0-1,-1-1 1,13-15-1,38-58 692,-59 81-812,106-166 1579,-107 171-1915,-2 22-1461,2-24 1736,0 0 1,0 0-1,0-1 1,0 1-1,0 0 1,1-1-1,-1 1 1,0 0 0,1-1-1,-1 1 1,0 0-1,1-1 1,-1 1-1,1-1 1,-1 1-1,1-1 1,-1 1 0,1-1-1,-1 1 1,1-1-1,-1 1 1,1-1-1,0 0 1,-1 1-1,1-1 1,-1 0 0,1 0-1,0 1 1,0-1-1,-1 0 1,1 0-1,0 0 1,-1 0-1,1 0 1,0 0 0,1 0-1,13-1-626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6:24:1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42 738 16784,'0'0'5573,"-41"-72"-4964,75 27-129,20-13 769,17-18-128,16-4-640,12-2-353,4 1-256,2 1-1986,-10 0-2178,-11-4-5349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17892,'6'1'1720,"9"0"-1024,7-1-272,14-2 929,7-3-361,9 0-352,2-1-120,4-3-248,-4 2-240,-7 1-584,-9 2-288,-14 3 1040,-11-1-384,-7 5-168,-8 1-104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9 14675,'-11'6'7241,"-33"33"-5572,29-20-1438,0 0 0,-22 36 0,33-48-195,0 1 0,0-1 0,1 1 0,0-1 0,0 1 0,1 0 0,0 0 0,1 1 0,-1-1-1,1 0 1,1 13 0,0-19-28,0-1-1,0 1 1,0-1 0,1 0-1,-1 1 1,0-1-1,1 0 1,-1 1-1,1-1 1,-1 0 0,1 0-1,0 0 1,-1 1-1,1-1 1,0 0-1,0 0 1,0 0 0,0 0-1,0 0 1,0-1-1,0 1 1,0 0-1,2 1 1,0-2 0,-1 1-1,0 0 1,1-1 0,-1 0 0,0 1 0,1-1-1,-1 0 1,0 0 0,1-1 0,-1 1-1,0 0 1,4-2 0,6-2 7,-1 0 0,0 0 0,0-1 0,13-9 0,82-63 79,-57 40-102,-36 30-33,-9 9-3,-4 0 41,0-1 0,-1 1 1,1-1-1,0 1 0,-1-1 0,0 1 0,1-1 1,-1 0-1,0 1 0,0-1 0,1 0 0,-3 2 1,2-1 13,0-1-1,-1 1 1,1 0 0,-1-1 0,1 0 0,-1 1 0,1-1 0,-1 0 0,0 0 0,0 0 0,-2 1 0,3-1 0,0-1 0,1 0 0,-1 0 1,0 0-1,1 0 0,-1 0 0,0 0 1,1 0-1,-1 0 0,0 0 0,0 0 1,1-1-1,-1 1 0,0 0 0,1 0 1,-1-1-1,1 1 0,-1 0 0,0-1 1,1 1-1,-1-1 0,1 1 0,-1 0 1,1-1-1,-1 0 0,1 1 0,-1-1 1,1 1-1,0-1 0,-1 1 0,1-1 1,0 0-1,-1 1 0,1-1 0,0 0 1,0 0-1,-3-7 47,1 0 0,1 0 0,0 0 1,0 0-1,0-1 0,1 1 0,0 0 0,1 0 1,0 0-1,3-13 0,-4 20-65,0 0 0,1 0 1,-1 0-1,0 0 0,1 0 0,-1 1 0,1-1 1,-1 0-1,1 0 0,-1 0 0,1 0 0,0 1 1,-1-1-1,1 0 0,0 0 0,0 1 0,-1-1 1,1 1-1,0-1 0,0 1 0,0-1 0,0 1 1,0-1-1,0 1 0,0 0 0,0 0 0,0-1 1,0 1-1,0 0 0,0 0 0,0 0 0,0 0 1,0 0-1,0 0 0,0 0 0,0 0 0,0 1 1,-1-1-1,1 0 0,0 1 0,0-1 0,0 0 1,1 2-1,6 2-53,0 0-1,0 1 1,-1 0 0,8 7-1,0-1-84,-3-4 65,0 0 0,1-1 0,-1-1-1,1 0 1,1-1 0,-1 0 0,0-1 0,1-1-1,-1 0 1,1-1 0,0 0 0,0-1-1,-1 0 1,1-1 0,0-1 0,-1 0-1,1-1 1,-1-1 0,0 0 0,0 0-1,0-2 1,0 1 0,-1-2 0,0 0-1,0 0 1,-1-1 0,0 0 0,0-1-1,18-19 1,-26 24 136,-2 3-38,0 0 1,0 0-1,0 0 1,0 0-1,0 0 1,-1 1-1,1-1 1,0-1 0,-1 1-1,1 0 1,-1 0-1,1 0 1,-1 0-1,0 0 1,1 0-1,-1-2 1,0 3-7,-1 0 1,1 0-1,0 0 0,-1 0 1,1 0-1,0 0 0,-1 0 1,1 0-1,0 0 0,-1 0 1,1 0-1,0 0 0,-1 0 1,1 0-1,0 1 0,-1-1 1,1 0-1,0 0 0,0 0 1,-1 0-1,1 1 0,0-1 1,0 0-1,-1 0 0,1 0 1,0 1-1,0-1 0,0 0 1,-1 1-1,1-1 0,0 0 1,0 0-1,0 1 0,-13 12 156,6-1-133,1 0 0,-1 0 0,2 0 1,0 1-1,0 0 0,1 0 0,1 0 0,0 0 0,1 0 1,0 1-1,1-1 0,1 23 0,0-32-62,1-1-1,-1 1 0,1-1 1,0 1-1,0-1 0,0 1 1,1-1-1,-1 0 0,3 4 1,-4-7 31,1 1 1,-1 0 0,1-1-1,-1 1 1,1 0-1,0-1 1,-1 1-1,1-1 1,-1 1 0,1-1-1,0 0 1,-1 1-1,1-1 1,0 1-1,0-1 1,-1 0 0,1 0-1,0 0 1,0 1-1,-1-1 1,1 0-1,0 0 1,0 0 0,0 0-1,-1 0 1,1 0-1,0 0 1,0-1 0,0 1-1,-1 0 1,1 0-1,0-1 1,0 1-1,-1 0 1,1-1 0,0 1-1,-1 0 1,1-1-1,0 1 1,-1-1-1,1 1 1,-1-1 0,1 0-1,-1 1 1,1-1-1,0 0 1,4-6 23,0 1 1,-1-1-1,0 0 0,5-11 1,-6 13-19,14-30-17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19092,'-2'12'1784,"2"-2"-1407,6 0-449,4-3 504,6 0-256,5-4 0,2 0-312,6 1-104</inkml:trace>
  <inkml:trace contextRef="#ctx0" brushRef="#br0" timeOffset="1">267 82 15419,'-50'52'3071,"35"-38"-2231,0 1 1,1 0 0,1 1-1,-22 34 1,34-47-783,-1-1 1,1 1-1,0 0 1,0 0-1,0 0 1,1 0-1,-1-1 1,1 1-1,-1 0 1,1 4-1,0-7-52,0 1-1,0-1 1,0 1-1,0-1 1,0 1-1,1-1 1,-1 1-1,0-1 1,0 1-1,0-1 1,1 1-1,-1-1 1,0 1-1,1-1 1,-1 0-1,0 1 1,1-1-1,-1 1 1,0-1-1,1 0 1,-1 0-1,1 1 1,0-1 0,0 1-12,0-1 1,0 0-1,1 0 1,-1 0 0,0 0-1,0 0 1,0 0-1,1 0 1,-1 0 0,0 0-1,0-1 1,0 1-1,0 0 1,2-2 0,9-3-86,0 0 0,-1-1 0,0-1 0,-1 0 0,19-16 0,47-49-176,-54 49 219,-12 12 29,-8 9 27,-1-1-1,1 1 1,0-1-1,0 1 0,0 0 1,1 0-1,-1 0 1,0 0-1,1 1 0,-1-1 1,1 1-1,0-1 1,-1 1-1,4-1 0,-6 2 1,0 0-1,1 0 1,-1 1-1,0-1 1,0 0-1,0 0 0,1 0 1,-1 1-1,0-1 1,0 0-1,0 1 0,0-1 1,0 0-1,0 0 1,1 1-1,-1-1 0,0 0 1,0 1-1,0-1 1,0 0-1,0 0 1,0 1-1,0-1 0,0 0 1,0 1-1,-1-1 1,1 0-1,0 1 0,0-1 1,0 0-1,0 0 1,0 1-1,-1-1 0,-4 14 94,5-13-68,-4 8 59,-8 19 345,-12 45-1,22-65-367,1-1 0,-1 1 0,1-1-1,1 1 1,-1 0 0,1-1 0,0 1 0,1-1 0,0 1-1,0 0 1,5 12 0,-6-18-73,1 0 0,0 0 0,0 0 0,-1-1 0,1 1 0,1 0-1,-1-1 1,0 1 0,0-1 0,0 1 0,1-1 0,-1 0 0,1 1 0,-1-1 0,1 0 0,0 0 0,-1 0 0,1 0 0,0-1-1,-1 1 1,1 0 0,0-1 0,0 1 0,0-1 0,0 1 0,0-1 0,0 0 0,0 0 0,0 0 0,0 0 0,-1 0 0,1 0 0,0-1-1,0 1 1,0-1 0,0 1 0,0-1 0,2-1 0,5-2-222,-1 0 1,0-1-1,0 1 0,0-2 0,0 1 1,12-13-1,-10 8 62,0-1 0,0-1 0,-2 1 0,15-25 0,3-16-412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16331,'-20'82'5778,"1"-5"-2516,11-33-2347,4-25-788,0 1 1,1-1-1,1 1 1,1 30-1,1-49-137,0-1 0,0 1 0,0 0 0,1-1 0,-1 1 0,0 0 0,0-1 0,0 1 0,1 0 0,-1-1 0,0 1 0,1-1 0,-1 1 0,0 0 0,1-1 0,-1 1 0,1-1 0,-1 1 0,1-1 0,-1 0 0,1 1 0,-1-1 0,1 1 0,-1-1 0,1 0 0,0 1 0,-1-1 0,1 0 0,0 0 0,-1 0 0,1 1 0,0-1 0,-1 0 0,1 0 0,0 0 0,-1 0 0,1 0 0,0 0 0,-1 0 0,1-1 1,0 1-1,-1 0 0,1 0 0,0 0 0,-1-1 0,1 1 0,-1 0 0,1 0 0,0-1 0,0 0 0,35-21-656,-31 19 559,8-6-123,-5 2 90,1 0-1,0 1 1,0 1-1,1 0 1,-1 0-1,1 0 1,1 1-1,-1 1 1,17-4-1,-26 7 150,0-1-1,1 1 1,-1 0-1,0 0 1,1 0-1,-1 0 0,0 0 1,1 0-1,-1 1 1,0-1-1,0 0 1,1 1-1,-1-1 0,0 1 1,0-1-1,0 1 1,1-1-1,-1 1 1,0 0-1,0 0 0,0-1 1,0 1-1,0 0 1,0 0-1,1 2 1,-2-1 30,1 0 0,0 0 0,-1 0 1,0 0-1,1 0 0,-1 0 0,0 0 1,0 0-1,0 0 0,0 0 0,0 0 1,0 0-1,-1 0 0,0 3 0,-2 4 187,0 1-1,-1-1 1,0 0-1,-1 0 0,-7 12 1,7-14-39,-1 0 1,1 0-1,-2-1 0,1 1 1,-1-1-1,-9 6 0,14-11-211,0 1-1,0-1 0,0 1 1,0-1-1,-1 0 0,1 0 1,0 0-1,-1 0 0,1 0 0,-1 0 1,1-1-1,-1 1 0,1-1 1,-1 0-1,0 0 0,1 0 1,-1 0-1,1 0 0,-1 0 1,0-1-1,1 0 0,-1 1 0,1-1 1,-1 0-1,-2-1 0,3 0-56,1 1-1,-1-1 1,1 1-1,-1-1 1,1 1-1,0-1 1,0 0-1,0 1 1,0-1-1,0 0 1,0 0-1,0 0 1,1 0-1,-1 0 1,1 0-1,-1 0 1,1 0-1,0 0 1,0 0-1,0 0 1,0 0-1,0 0 1,0 0-1,0 0 1,2-3-1,5-15-614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3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32 17268,'2'-20'2064,"-5"8"-1408,-7 18-272,1 11 1457,-1 18-921,-4 3-144,1 10-352,2 5-96,2 0-56,2 1 24,4-8-40,3-4-16,0-11-400,4-2-392,3-16 1425,-1-9-897,-2-10 8,-2-7-32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4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16836,'25'5'1222,"0"-1"0,43 1 1,-59-5-1055,1-1 1,-1 1-1,0-2 1,0 1-1,1-1 1,-1 0 0,-1-1-1,1 0 1,0-1-1,13-7 1,-5-5 240,-15 8-138,-2 7-260,-1 1 0,1 0 0,0-1 0,-1 1 0,1 0 0,-1 0 0,1-1 0,-1 1 0,1 0 0,-1 0 0,1 0 0,-1 0 0,1-1 0,-1 1 1,1 0-1,-1 0 0,1 0 0,0 0 0,-1 0 0,1 0 0,-2 1 0,-4 0 19,1 0 0,-1 0 0,1 1 0,-1 0 1,1 0-1,0 0 0,0 1 0,-1 0 0,2 0 0,-1 0 1,0 0-1,-5 6 0,-1 1 52,0 0 0,1 1 0,-14 19 0,22-26-45,-1-1 0,1 1 0,0 0 0,1-1 0,-1 1 0,-2 7 0,4-11-29,0 1 1,0 0-1,0-1 0,0 1 1,0 0-1,0-1 0,-1 1 0,1-1 1,1 1-1,-1 0 0,0-1 1,0 1-1,0 0 0,0-1 0,0 1 1,1 0-1,-1-1 0,0 1 1,0-1-1,1 1 0,-1-1 0,0 1 1,1-1-1,-1 1 0,1-1 1,-1 1-1,1-1 0,-1 1 0,1-1 1,-1 1-1,1-1 0,-1 0 0,1 1 1,0-1-1,-1 0 0,1 0 1,-1 0-1,1 1 0,0-1 0,-1 0 1,1 0-1,0 0 0,-1 0 1,1 0-1,0 0 0,-1 0 0,1 0 1,0 0-1,0-1 0,11-1 17,-1 0-1,1-1 0,-1-1 0,0 0 1,0-1-1,0 0 0,12-7 0,3-1-55,10-6-22,-22 11 1,0 0 0,1 1 0,0 1 0,24-6 0,-38 11 53,0 1 0,0 0 0,0-1 0,0 1 1,0 0-1,1 0 0,-1 0 0,0-1 1,0 1-1,0 0 0,0 1 0,0-1 1,0 0-1,1 0 0,-1 0 0,0 1 0,0-1 1,0 1-1,0-1 0,0 1 0,0-1 1,0 1-1,0-1 0,0 1 0,0 0 0,-1 0 1,1-1-1,0 1 0,0 0 0,-1 0 1,1 0-1,1 2 0,-1 1 38,0 0 0,0 0 0,-1 0 1,1 0-1,-1 0 0,0 0 0,-1 7 0,2 16 262,0-26-286,-1 0-1,1 0 0,-1 0 0,1 0 0,-1 0 1,1 0-1,0 0 0,-1 0 0,1-1 0,0 1 1,0 0-1,0 0 0,0-1 0,0 1 1,0-1-1,0 1 0,0-1 0,0 1 0,0-1 1,0 0-1,0 1 0,0-1 0,0 0 0,0 0 1,0 0-1,1 1 0,-1-1 0,0-1 0,0 1 1,0 0-1,0 0 0,2-1 0,43-9 101,-41 8-104,23-7-174,-11 3 11,0 1 1,27-5-1,-39 10-19,-1-1 1,1 1 0,0 0-1,0 0 1,0 0 0,0 1 0,-1 0-1,1-1 1,0 2 0,-1-1 0,1 1-1,-1-1 1,1 1 0,4 3 0,-1 0-187,3-1-9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4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20028,'1'0'76,"0"0"-1,0 0 1,-1 0 0,1 0-1,0 1 1,0-1 0,-1 0-1,1 0 1,0 1-1,0-1 1,-1 0 0,1 1-1,0-1 1,-1 1-1,1-1 1,-1 1 0,1-1-1,0 1 1,-1 0-1,1-1 1,-1 1 0,0 0-1,1-1 1,-1 1-1,1 0 1,-1-1 0,0 1-1,0 0 1,1 0-1,-1-1 1,0 1 0,0 0-1,0 0 1,0 0-1,0-1 1,0 1 0,0 0-1,0 0 1,0 0-1,-7 40 926,4-29-590,-7 33 141,4-21-473,1-1 1,0 1-1,2 0 0,0 32 0,3-53-74,0-1-1,0 0 1,1 0 0,-1 1-1,0-1 1,1 0 0,-1 0-1,1 0 1,0 0 0,0 1-1,0-1 1,0 0-1,0-1 1,0 1 0,0 0-1,1 0 1,-1 0 0,1-1-1,-1 1 1,1-1 0,2 3-1,-1-3 7,-1 0-1,1 0 0,0 0 1,0 0-1,0 0 1,0-1-1,0 1 0,0-1 1,0 0-1,0 0 0,0 0 1,0 0-1,6-2 1,5-1 61,-1-1 1,1 0 0,-1-2 0,0 1-1,20-12 1,0-4-90,0-2 0,-2-1-1,-1-1 1,41-44 0,-65 62-1416,-12 13-183,-5 3 945,-4 4-270</inkml:trace>
  <inkml:trace contextRef="#ctx0" brushRef="#br0" timeOffset="1">233 330 11234,'5'18'1457,"0"-3"-785,3-7-304,3-3 1256,2-5-1096,1-5-464,4-5 32,-1-3-80,-2-2-120,0-4-136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4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41 20812,'0'-1'77,"0"1"0,0-1 1,0 1-1,0-1 0,0 1 0,0 0 0,0-1 0,0 1 0,0-1 0,0 1 0,0-1 0,0 1 0,-1 0 0,1-1 0,0 1 0,0-1 0,0 1 0,-1 0 0,1-1 0,0 1 0,0 0 0,-1-1 0,1 1 0,0 0 0,-1-1 0,1 1 0,0 0 0,-1 0 0,1-1 0,0 1 0,-1 0 0,1 0 0,-1-1 0,-14 6 1016,-12 18-700,24-19-373,0 0 0,0 0-1,0 0 1,1 1 0,0-1-1,0 1 1,0 0 0,0-1-1,1 1 1,-1 5 0,2-9-18,0 1 0,-1-1 1,1 0-1,0 1 1,0-1-1,0 0 0,0 0 1,1 1-1,-1-1 0,0 0 1,0 0-1,1 1 1,-1-1-1,1 0 0,-1 0 1,1 0-1,0 0 1,-1 0-1,1 0 0,0 1 1,0-2-1,0 1 1,-1 0-1,1 0 0,0 0 1,0 0-1,0-1 0,1 1 1,-1 0-1,0-1 1,0 1-1,0-1 0,0 1 1,1-1-1,-1 1 1,0-1-1,0 0 0,1 0 1,-1 0-1,0 0 1,0 0-1,1 0 0,1 0 1,4-1 11,0 0 1,0 0 0,-1-1 0,1 0-1,-1 0 1,1 0 0,-1-1-1,0 0 1,0 0 0,0-1 0,8-5-1,-11 7 23,0 0 0,-1 0-1,1 0 1,-1 0-1,0 0 1,0 0 0,1-1-1,-1 1 1,-1-1 0,1 1-1,0-1 1,-1 0-1,1 0 1,-1 0 0,0 0-1,0 0 1,0 0 0,0 0-1,0 0 1,-1 0 0,0 0-1,1 0 1,-1 0-1,0-1 1,-1 1 0,0-4-1,0 4-13,0 1 1,0 0-1,0 0 0,-1 0 0,1 0 0,-1 0 1,0 0-1,1 1 0,-1-1 0,0 0 0,0 1 0,0-1 1,-4-1-1,5 2-164,-1 0 1,1 0-1,-1 0 0,0 1 1,1-1-1,-1 1 1,0-1-1,1 1 1,-1-1-1,0 1 0,0 0 1,0 0-1,1 0 1,-1 0-1,0 0 0,0 0 1,1 0-1,-1 1 1,-2 0-1,4-1 93,0 0 0,0 0 0,0 0 0,0 1 0,0-1 0,0 0 0,0 0 0,0 1 0,0-1-1,0 0 1,0 0 0,0 0 0,0 1 0,0-1 0,0 0 0,0 0 0,0 1 0,0-1 0,0 0 0,0 0 0,1 0 0,-1 1 0,0-1 0,0 0-1,0 0 1,0 0 0,0 0 0,1 1 0,-1-1 0,0 0 0,0 0 0,0 0 0,0 0 0,1 0 0,-1 0 0,0 1 0,0-1 0,1 0 0,-1 0 0,0 0-1,0 0 1,0 0 0,1 0 0,-1 0 0,0 0 0,0 0 0,1 0 0,-1 0 0,0 0 0,14 5-658,5-1-354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4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15507,'-4'1'800,"-1"1"0,1-1-1,0 1 1,0 0 0,-6 4-1,9-5-762,0-1 0,-1 1 0,1 0 0,0 0 0,0 0 0,0 0 0,0-1 0,0 2 0,0-1 1,0 0-1,0 0 0,0 0 0,0 0 0,1 0 0,-1 1 0,0-1 0,1 0 0,-1 1 0,1-1 0,0 0 0,-1 1 0,1-1 0,0 1 0,0-1 0,0 0 0,0 1 0,0-1 0,0 1 0,0-1 0,0 1 0,1-1 0,-1 0 0,1 1 0,-1-1 0,2 3 0,-1-3-57,0 1 1,1-1-1,-1 1 1,1-1-1,-1 1 1,1-1-1,-1 0 1,1 0-1,0 0 1,0 0-1,0 0 0,-1 0 1,1 0-1,0 0 1,3 0-1,36 6-454,-18-4 159,-21-3 312,-1 0 0,1 1 0,-1-1 0,1 0 0,-1 1 0,1-1 0,-1 1 0,0-1 0,1 1-1,-1-1 1,0 1 0,1 0 0,-1 0 0,0 0 0,0 0 0,0 0 0,0 0 0,0 0 0,0 0 0,0 0-1,0 1 1,0-1 0,-1 0 0,1 1 0,1 1 0,-3-1 41,1 0 0,0-1-1,0 1 1,-1 0 0,1-1 0,-1 1 0,0-1 0,1 1-1,-1-1 1,0 1 0,0-1 0,0 1 0,0-1-1,0 0 1,0 0 0,0 1 0,0-1 0,-1 0 0,1 0-1,0 0 1,-1 0 0,-2 1 0,-7 5 243,-1 0 1,0-1-1,0-1 1,-14 5-1,20-8-283,0 0 0,-1-1 0,1 0 0,0 0 0,0 0 0,-1-1 0,1 1 0,-1-2-1,1 1 1,-10-2 0,15 1 33,0 1 0,0 0 0,1 0 1,-1 0-1,0-1 0,0 1 0,1 0 0,-1-1 0,0 1 0,1-1 0,-1 1 0,1-1 0,-1 1 0,0-1 0,1 1 0,-1-1 1,1 1-1,-1-1 0,1 0 0,0 1 0,-1-1 0,1 0 0,0 1 0,-1-1 0,1 0 0,0 0 0,0 1 0,0-1 1,-1 0-1,1 0 0,0-1 0,1 0-27,-1 0 0,0 0 0,1 0 0,-1 0 0,1 0 1,0 0-1,0 0 0,0 0 0,0 0 0,0 1 0,2-4 0,20-20-89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4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17580,'-5'27'1334,"0"0"0,-15 41 0,-3 15 232,13-36-920,-4 53 1,13-84-593,1 1 1,0 0-1,1-1 0,1 1 0,0-1 0,9 33 0,-66-199-1600,54 150 1553,1 0-1,0 0 0,0-1 0,0 1 0,0 0 1,-1 0-1,1-1 0,0 1 0,0 0 1,0 0-1,0-1 0,0 1 0,0 0 0,0 0 1,0-1-1,0 1 0,0 0 0,0-1 0,0 1 1,0 0-1,0 0 0,0-1 0,0 1 1,0 0-1,0 0 0,1-1 0,-1 1 0,0 0 1,0 0-1,0-1 0,0 1 0,1 0 1,-1 0-1,0 0 0,0-1 0,0 1 0,1 0 1,-1 0-1,0 0 0,0 0 0,1-1 1,-1 1-1,0 0 0,0 0 0,1 0 0,-1 0 1,0 0-1,0 0 0,1 0 0,-1 0 1,0 0-1,0 0 0,1 0 0,-1 0 0,0 0 1,1 0-1,-1 0 0,0 0 0,0 0 1,1 0-1,-1 0 0,0 0 0,0 1 0,1-1 1,-1 0-1,1 0 0,27 12 166,-15-7-101,20 7-53,0-2-1,1-2 0,43 6 0,-59-12-24,1 0 0,0-2 0,-1 0 0,1-1 0,0-1 0,-1 0 0,32-10-1,-19-1 28,-30 13-19,0-1 0,0 1-1,0-1 1,0 1 0,0-1 0,0 0 0,0 0 0,0 0 0,0 1 0,0-1 0,0 0 0,-1 0 0,1 0 0,0 0 0,-1 0 0,1 0 0,-1 0 0,1-1 0,-1 1 0,0 0 0,1 0 0,-1 0 0,0-2 0,0 2-1,0 0 1,0 1-1,-1-1 0,1 0 0,0 1 1,-1-1-1,1 0 0,-1 1 1,1-1-1,-1 0 0,1 1 0,-1-1 1,1 1-1,-1-1 0,0 1 0,1 0 1,-1-1-1,1 1 0,-1-1 1,0 1-1,0 0 0,1 0 0,-1-1 1,0 1-1,1 0 0,-1 0 0,0 0 1,0 0-1,0 0 0,0 0 1,-27 0-2,15 2-2,0 0 1,0 1-1,-21 8 0,29-9 2,-1 0 0,1 1 0,-1-1 0,1 1 0,0 0 1,0 1-1,1-1 0,-1 1 0,1 0 0,-7 7 0,10-10 1,1-1 1,-1 0-1,1 1 1,0-1 0,-1 1-1,1-1 1,0 1-1,-1-1 1,1 1-1,0-1 1,0 1 0,-1-1-1,1 1 1,0 0-1,0-1 1,0 1-1,0-1 1,0 1-1,0-1 1,0 1 0,0 0-1,0-1 1,0 1-1,0-1 1,0 1-1,0 0 1,0-1 0,0 1-1,1-1 1,-1 1-1,0-1 1,0 1-1,1-1 1,-1 1-1,0-1 1,1 1 0,-1-1-1,1 1 1,-1-1-1,1 0 1,-1 1-1,0-1 1,1 0 0,-1 1-1,1-1 1,0 0-1,-1 0 1,1 1-1,-1-1 1,1 0-1,-1 0 1,1 0 0,-1 0-1,1 0 1,0 0-1,-1 0 1,1 0-1,0 0 1,5 1-3,1-1 0,-1 0 0,0 0 1,8-1-1,24-6-186,69-21 0,0-1-246,-103 28 410,1 0 0,0 0 0,-1 0 0,1 1 0,0 0 0,0 0 0,5 1 0,-9-1 36,0 0 0,0 1 0,0-1 1,1 1-1,-1-1 0,0 1 0,0 0 1,0-1-1,0 1 0,0 0 0,0 0 1,0 0-1,0 0 0,0 0 0,-1 0 1,1 0-1,0 0 0,0 0 0,-1 0 1,1 0-1,-1 0 0,1 1 0,-1-1 1,0 0-1,1 0 0,-1 1 0,0-1 1,0 0-1,0 2 0,0 0 56,1 0 0,-1-1 1,0 1-1,1 0 0,0 0 0,0-1 0,-1 1 1,2-1-1,-1 1 0,1 2 0,-1-4-34,1 0 0,-1 0 0,0 0 1,0 0-1,0-1 0,1 1 0,-1 0 0,0-1 0,1 1 0,-1-1 0,0 1 0,1-1 0,-1 0 1,1 1-1,-1-1 0,1 0 0,-1 0 0,1 0 0,-1 0 0,0 0 0,3-1 0,22-2 142,1-1 0,29-9 0,-37 8-287,1 0 0,-1 1 1,1 1-1,0 1 1,27 1-1,-45 1 62,0 0 0,0 0 0,0 0 0,-1 1 0,1-1-1,0 1 1,0-1 0,0 1 0,0 0 0,-1 0 0,1 0 0,0-1 0,-1 2-1,1-1 1,-1 0 0,1 0 0,-1 0 0,1 1 0,-1-1 0,0 1-1,0-1 1,0 1 0,2 2 0,-3-2 4,1-1 1,-1 1-1,0-1 0,0 1 0,0-1 1,0 1-1,0-1 0,0 1 0,0-1 1,-1 1-1,1-1 0,0 0 1,-1 1-1,1-1 0,-1 1 0,1-1 1,-1 0-1,0 0 0,0 1 0,0-1 1,0 0-1,0 0 0,0 0 1,0 0-1,0 0 0,0 0 0,0 0 1,0 0-1,-1 0 0,-1 0 0,-13 7-233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4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17028,'-11'15'1393,"1"0"1,-10 21 0,18-30-1337,-9 17 30,0 0 0,2 2 1,1-1-1,1 1 0,1 0 0,-4 38 1,9-61-78,1 0-1,0 0 1,0 0 0,0 0 0,0 0 0,1 0 0,-1 0 0,0 0 0,1 0 0,0 0 0,-1 0-1,1 0 1,0 0 0,0 0 0,0 0 0,0 0 0,0-1 0,0 1 0,1 0 0,-1-1-1,1 1 1,1 1 0,-1-2 10,1 0-1,-1 0 1,0 0-1,1-1 1,-1 1-1,1-1 1,-1 1-1,1-1 0,-1 0 1,1 0-1,-1 0 1,1 0-1,-1 0 1,1-1-1,-1 1 1,0-1-1,1 1 1,3-3-1,7-2 83,0-1 0,0 0 0,-1-1 0,0-1 0,0 0 0,-1-1 0,0 0 0,-1 0 0,17-20 0,6-11 425,35-56 0,-61 84-435,-2 5-21,6-9 164,-8 14-104,-4 9-12,-11 42-63,8-37-100,0 1-1,1 0 1,0 0-1,1 0 1,1 0-1,0 1 1,1-1-1,1 15 1,-1-27 36,0 0 0,1 0-1,-1 0 1,0 0 0,1 0 0,-1 0 0,0 0 0,1 0-1,0 0 1,-1-1 0,1 1 0,-1 0 0,1 0-1,0-1 1,0 1 0,-1 0 0,1 0 0,0-1-1,0 1 1,0-1 0,0 1 0,0-1 0,0 1 0,0-1-1,0 0 1,0 0 0,0 1 0,0-1 0,0 0-1,0 0 1,0 0 0,0 0 0,0 0 0,0 0 0,0 0-1,0 0 1,0 0 0,0-1 0,0 1 0,0 0-1,1-1 1,5-2-13,0 1-1,0-1 1,-1-1 0,11-6-1,12-11 79,30-28 0,12-9 259,-70 57-303,0 0-1,0 0 1,0 0 0,1 1 0,-1-1 0,0 0 0,1 0 0,-1 1 0,1-1-1,-1 1 1,1 0 0,-1-1 0,1 1 0,-1 0 0,1 0 0,2 0 0,-3 0-8,-1 0 1,1 1 0,-1-1 0,1 0 0,0 1 0,-1-1 0,1 1 0,-1-1 0,1 1-1,-1-1 1,1 1 0,-1-1 0,1 1 0,-1-1 0,0 1 0,1 0 0,-1-1-1,0 1 1,1 0 0,-1-1 0,0 1 0,0 0 0,0-1 0,0 2 0,1 7 9,-1-1 1,0 1 0,-1-1 0,-2 15 0,1-12-41,-1 5 7,2-12 11,0 0 0,1-1 0,-1 1 0,1 0 0,-1 0 0,1 0 0,0 0 0,1-1 0,-1 1 0,1 0 0,1 6 0,-2-10 7,1 1-1,-1 0 0,1 0 1,-1-1-1,1 1 1,0 0-1,-1-1 0,1 1 1,0-1-1,-1 1 0,1-1 1,0 1-1,0-1 0,-1 0 1,1 1-1,0-1 1,0 0-1,0 1 0,0-1 1,-1 0-1,1 0 0,0 0 1,0 0-1,0 0 0,0 0 1,0 0-1,-1 0 0,1 0 1,0 0-1,0-1 1,1 1-1,29-13 40,51-40 119,-65 41-134,0 0 1,1 1-1,0 1 0,1 0 1,0 1-1,21-6 0,-39 14-57,1 1 1,-1-1-1,1 1 1,0-1-1,-1 1 0,1 0 1,0 0-1,-1 0 0,1 0 1,0 0-1,-1 0 0,1 0 1,0 0-1,-1 1 0,1-1 1,-1 1-1,1-1 1,0 1-1,-1 0 0,1-1 1,-1 1-1,0 0 0,1 0 1,-1 0-1,0 0 0,1 0 1,-1 0-1,0 1 1,0-1-1,0 0 0,0 0 1,0 1-1,0-1 0,0 1 1,-1-1-1,1 1 0,-1-1 1,1 1-1,-1 0 0,1 2 1,1 7-672,-1 0 0,-1-1 0,0 1 0,0 0 0,-3 12 1,2-7-689,2-2 363,7-9-234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18060,'21'3'1744,"11"-4"-1032,5-3-280,8 1 761,-1-2-209,2 3-424,0 0-464,-6-1 1120,-4-1-1024,-5-3-72,-2-2 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4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16676,'-5'16'531,"0"-1"1,-1 0-1,-1 0 1,-10 16-1,-6 14-57,-51 141 2012,66-158-2266,0 0 0,2 1 1,2-1-1,-3 55 0,10-60-125,0-20-27,3-12-17,-1-5-53,-1 0 0,0 0-1,2-22 1,-4 19-171,1 1-1,8-22 0,-11 38 165,0 0-1,0 0 1,0-1 0,0 1-1,0 0 1,0 0-1,0 0 1,0-1 0,0 1-1,0 0 1,0 0-1,0 0 1,0-1 0,0 1-1,1 0 1,-1 0 0,0 0-1,0 0 1,0-1-1,0 1 1,0 0 0,1 0-1,-1 0 1,0 0-1,0 0 1,0 0 0,1-1-1,-1 1 1,0 0-1,0 0 1,0 0 0,1 0-1,-1 0 1,0 0-1,0 0 1,1 0 0,-1 0-1,0 0 1,0 0-1,0 0 1,1 0 0,-1 0-1,0 0 1,0 0-1,0 0 1,1 1 0,-1-1-1,0 0 1,0 0-1,0 0 1,1 0 0,-1 0-1,0 1 1,12 13-150,3 3 68,-14-16 90,1 0 0,0 0 0,0-1 0,0 1 0,0 0 1,0-1-1,0 1 0,0-1 0,0 0 0,0 0 0,0 0 0,0 0 1,0 0-1,0 0 0,0-1 0,0 1 0,4-1 0,-2-1 13,0 0 0,-1 0 0,1 0-1,0 0 1,0-1 0,-1 1 0,7-7 0,0-2 127,-1 0 0,0-1 0,14-23 0,-5-2 406,-18 37-535,0 0 0,0 0 0,0 1 1,0-1-1,0 0 0,0 0 0,0 0 0,0 0 0,0 0 1,-1 0-1,1 0 0,0 0 0,0 0 0,0 0 0,0 0 1,0 0-1,0 0 0,0 0 0,-1 0 0,1 0 0,0 0 0,0 0 1,0 0-1,0 0 0,0 0 0,0 0 0,-1 0 0,1 0 1,0 0-1,0 0 0,0 0 0,0 0 0,0 0 0,0 0 0,0 0 1,-1 0-1,1 0 0,0 0 0,0 0 0,0 0 0,0-1 1,0 1-1,0 0 0,0 0 0,0 0 0,0 0 0,0 0 1,0 0-1,0 0 0,-1 0 0,1-1 0,-3 8 23,0-1-1,0 1 1,0-1-1,0 1 1,1 0 0,0 0-1,1 0 1,0 1-1,0-1 1,0 0 0,1 0-1,0 1 1,1 7-1,0-11-40,-1 1 1,1 0-1,-1-1 0,1 1 0,1-1 0,-1 0 0,0 1 0,1-1 0,0 0 0,0 0 0,1 0 0,-1 0 0,1 0 0,-1 0 0,1-1 0,0 0 0,1 1 0,-1-1 0,1 0 0,-1 0 0,1-1 0,5 4 1,1-2-11,1-1 1,0 0 0,0 0-1,0-1 1,19 1 0,60-2 16,-49-2 112,-43-2 85,-1-1 0,1 0 0,0 0 0,0 1 0,0-1 0,-2-8 0,3 11-149,-7-19 144,2-1 1,0 0-1,1 0 0,0-1 0,2 1 0,1-1 1,1-32-1,1 53-206,-1 0 0,1 0 0,0 1 0,0-1 0,1 0 0,-1 1 0,0-1-1,0 0 1,0 0 0,0 1 0,1-1 0,-1 0 0,0 1 0,0-1 0,1 1 0,-1-1 0,1 0 0,-1 1 0,0-1 0,1 1 0,-1-1 0,1 1 0,0-1 0,-1 1 0,1-1 0,-1 1 0,1 0 0,0-1 0,-1 1 0,1 0 0,0-1-1,-1 1 1,1 0 0,0 0 0,-1 0 0,1 0 0,0 0 0,-1 0 0,2 0 0,2 0-196,0 1 0,0 0 0,0 0 0,0 1 0,7 3-1,6 1-9,6-2-155,-2-3-115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4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20740,'-14'23'1913,"1"2"-1529,-3 9-176,3 6 880,2 9-656,4 1-120,3 0-384,1-1-248,3-10-312,0-5-64,1-7-296,2-7-176,-6-10 711,-3-4-327,-5-6-16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18732,'4'-5'2136,"7"0"-1399,14 1-217,2 3 1136,16 1-608,4 1-192,6-1-663,2 0-530,-5 0 425,-6 0-88,-5-7-176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26 18796,'0'0'45,"0"0"1,0-1-1,1 1 0,-1 0 1,0 0-1,0 0 0,0 0 1,1-1-1,-1 1 1,0 0-1,0 0 0,1 0 1,-1 0-1,0 0 0,0 0 1,1 0-1,-1-1 0,0 1 1,1 0-1,-1 0 0,0 0 1,0 0-1,1 0 0,-1 0 1,0 0-1,1 1 0,-1-1 1,0 0-1,0 0 1,1 0-1,-1 0 0,0 0 1,0 0-1,1 0 0,-1 1 1,0-1-1,0 0 0,1 0 1,-1 0-1,0 1 0,0-1 1,0 0-1,0 0 0,1 0 1,-1 1-1,0-1 0,0 0 1,0 0-1,0 1 1,0-1-1,1 1 0,-2 21 696,-14 54 1249,2-9-1438,-7 89 0,20-149-549,-2 11-22,1-1 0,1 1 0,1 0 0,0 0 1,1 0-1,6 23 0,-7-39 25,-1-1 0,0 0 0,1 1 0,-1-1 0,1 0 0,0 1 0,-1-1 0,1 0 0,0 0 0,0 0 0,0 0 0,0 0 0,0 0 0,0 0 0,0 0 0,0 0 0,0 0 0,1 0 0,-1-1 0,2 2 0,-2-2 6,0 0 1,1 0-1,-1 0 1,0 0-1,1 0 1,-1 0-1,0 0 1,0-1-1,1 1 1,-1 0-1,0-1 1,0 1-1,1-1 1,-1 1-1,0-1 1,0 0-1,2-1 1,3-3 62,1-1 1,-1 0-1,0 0 1,-1-1 0,7-9-1,138-229 1658,-69 106-1383,-37 68-2594,-43 70 2092,-1 0-1,1 0 1,-1 1 0,0-1 0,1 0 0,-1 0-1,0 0 1,0 0 0,0 0 0,0 0 0,0 0 0,0 0-1,0 0 1,0 0 0,0 0 0,-1-2 0,0 0-639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128 168 19588,'13'-27'2340,"-11"14"-1524,-2 12-777,-1 1 1,1 0-1,0-1 0,0 1 0,0 0 0,-1 0 1,1-1-1,0 1 0,0 0 0,0 0 1,-1 0-1,1-1 0,0 1 0,-1 0 0,1 0 1,0 0-1,0 0 0,-1 0 0,1 0 0,0 0 1,-1-1-1,1 1 0,0 0 0,-1 0 0,1 0 1,0 0-1,-1 0 0,1 0 0,0 1 1,-1-1-1,1 0 0,0 0 0,-1 0 0,1 0 1,0 0-1,-4 2 98,0 0 0,0 1 0,1-1 0,-1 1 0,1-1 0,0 1 0,0 0 1,0 1-1,0-1 0,0 0 0,1 1 0,0-1 0,-4 8 0,-1 1 6,-4 4-201,0 1 0,2 0 0,0 1 0,1 0 0,1 0 0,0 1 0,2 0 0,-6 34 0,11-51 43,-1 0 0,1 0 1,0 0-1,0 0 0,1 0 0,-1 0 0,0 0 0,1 0 0,-1 0 1,1 0-1,-1 0 0,2 2 0,-1-3 14,-1-1 0,1 1 0,0 0 0,-1-1 0,1 1 0,0-1 0,-1 1 0,1-1 0,0 0 0,0 1 0,-1-1 0,1 0 0,0 1 0,0-1 0,0 0 0,-1 0 0,1 0 0,0 0 0,0 0 0,0 0 0,0 0 0,0 0 0,-1 0 0,1 0 0,0 0 0,0-1 0,0 1 0,-1 0 0,1 0 0,0-1 0,0 1 0,-1-1 0,1 1 0,1-1 0,5-4 46,0 0 0,0 0-1,0-1 1,0 1 0,-1-1 0,0-1-1,-1 1 1,10-15 0,34-63 395,-34 55-155,21-57 0,-33 77-306,0-1 0,0 0 1,-1 1-1,-1-1 0,1 0 0,-2 0 0,1 1 1,-1-1-1,-1 0 0,-2-16 0,3 25-30,0 0-1,0 0 1,0 0-1,0 1 1,-1-1-1,1 0 1,0 0-1,0 0 1,-1 0-1,1 0 1,-1 1-1,1-1 1,-1 0-1,1 0 1,-1 1-1,1-1 1,-1 0-1,1 1 1,-1-1-1,0 0 1,0 1-1,1-1 1,-1 1-1,0-1 1,0 1-1,1-1 1,-1 1-1,0 0 1,0 0-1,0-1 1,0 1-1,0 0 1,0 0-1,1 0 1,-1 0-1,0 0 1,0 0-1,0 0 1,0 0-1,0 0 1,0 0-1,0 0 1,0 1-1,1-1 1,-3 1-1,1 1-98,-1-1-1,1 1 1,-1 0-1,1 0 1,-1 0 0,1 0-1,0 0 1,0 1-1,0-1 1,0 1-1,1-1 1,-3 4-1,-1 10-715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 13939,'0'0'49,"0"0"1,1 0-1,-1-1 1,0 1-1,1 0 0,-1 0 1,0 0-1,1 0 0,-1-1 1,1 1-1,-1 0 1,0 0-1,1 0 0,-1 0 1,0 0-1,1 0 0,-1 0 1,1 0-1,-1 0 1,0 0-1,1 0 0,-1 0 1,1 0-1,-1 1 1,0-1-1,1 0 0,-1 0 1,0 0-1,1 0 0,-1 1 1,0-1-1,1 0 1,-1 0-1,0 1 0,1-1 1,-1 0-1,0 1 1,0-1-1,1 0 0,-1 1 1,0-1-1,0 0 0,0 1 1,0-1-1,1 0 1,-1 1-1,0-1 0,0 1 1,0-1-1,0 0 1,0 1-1,0-1 0,0 1 1,0-1-1,0 0 0,0 1 1,0-1-1,0 1 1,-1-1-1,1 1 0,-10 33 891,6-22-146,-19 60 100,3 2-1,-16 110 1,34-173-831,1 1 0,0 0 0,1 0 0,1 0 0,0 0 0,4 21 0,-5-32-50,0 1-1,1-1 1,-1 1-1,1-1 0,-1 0 1,1 0-1,-1 1 1,1-1-1,0 0 1,0 0-1,-1 1 0,1-1 1,0 0-1,0 0 1,0 0-1,0 0 1,0 0-1,0-1 0,1 1 1,-1 0-1,0 0 1,0-1-1,1 1 0,-1-1 1,0 1-1,2-1 1,-1 0 7,1 0 1,-1 0 0,1 0-1,-1-1 1,1 1 0,-1-1-1,0 0 1,1 0-1,-1 0 1,0 0 0,0 0-1,1 0 1,2-3 0,8-6 83,-1 0-1,0-2 1,15-18 0,-27 30-103,52-65 461,-3-3 0,-3-1 1,66-136-1,-96 171-319,-15 22-93,-1 12-49,0 0-1,0 0 1,-1 0-1,1 0 1,0 0-1,0 0 1,-1 0-1,1 0 1,0 0-1,-1 0 1,1 0-1,0 0 1,0 0-1,-1 0 1,1 0-1,0 1 1,0-1 0,-1 0-1,1 0 1,0 0-1,0 0 1,0 0-1,-1 1 1,1-1-1,0 0 1,0 0-1,0 0 1,-1 1-1,1-1 1,0 0-1,0 0 1,0 1-1,0-1 1,0 0 0,0 0-1,0 1 1,0-1-1,-1 1 1,-23 40-30,2 0 1,-33 86-1,15-11 52,37-103-46,0 0 0,0 0 0,2 0 0,-1 0 0,2 1 0,1 24 0,-1-37 7,0 0 0,0 1 0,0-1 0,0 0 0,0 0 0,1 0 0,-1 0 0,0 1 0,1-1 0,-1 0 0,0 0 0,1 0 0,-1 0 0,1 0 0,0 0 0,-1 0 0,1 0 1,0 0-1,0-1 0,-1 1 0,1 0 0,0 0 0,0 0 0,0-1 0,0 1 0,0-1 0,0 1 0,0-1 0,0 1 0,0-1 0,0 1 0,1-1 0,-1 0 0,0 0 0,0 0 0,0 1 0,0-1 1,0 0-1,1 0 0,-1-1 0,0 1 0,0 0 0,0 0 0,0 0 0,0-1 0,0 1 0,1-1 0,-1 1 0,0-1 0,0 1 0,1-2 0,5-1-167,-1-2 0,1 1 0,-1-1 0,0 1 0,0-2 0,7-7-1,5-10-192,24-39 0,-34 49 250,29-46-366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18460,'-6'18'1080,"-1"0"-1,-9 18 1,-11 29 49,24-54-1031,-14 41 320,3 0 1,-11 75-1,25-124-368,-1 0 0,1-1 0,0 1-1,0 0 1,0 0 0,0 0 0,0 0 0,1 0 0,-1 0-1,1-1 1,0 1 0,0 0 0,0 0 0,1 2 0,-1-4-29,-1-1 0,1 0 1,-1 1-1,1-1 1,-1 1-1,1-1 0,-1 0 1,1 0-1,-1 1 0,1-1 1,-1 0-1,1 0 1,0 0-1,-1 1 0,1-1 1,-1 0-1,1 0 0,0 0 1,-1 0-1,1 0 1,-1 0-1,1 0 0,0 0 1,0-1-1,2 0 30,0 0 0,-1 0-1,1 0 1,-1-1 0,1 1 0,-1-1 0,0 0-1,3-1 1,201-199 1615,-125 118-1450,-47 52-277,-22 20-280,0 1-1,21-27 0,-29 28 534,-11 9-180,-15 10-220,-3 5-66</inkml:trace>
  <inkml:trace contextRef="#ctx0" brushRef="#br0" timeOffset="1">187 308 15627,'7'21'2129,"11"-1"-1129,2-3-464,0-5 1689,4-2-1297,1-6-1016,-1-2 480,-3-7-472,2-2-152</inkml:trace>
  <inkml:trace contextRef="#ctx0" brushRef="#br0" timeOffset="2">550 490 15675,'3'27'1905,"-3"-10"-1065,0-3-376,0-6 928,0-7-2328,0-11 1192,0-12-224,7-9-520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13211,'1'2'189,"-1"0"0,1 0 1,0 0-1,-1 0 0,1 0 0,-1 0 1,1 1-1,-1-1 0,0 0 1,0 0-1,0 0 0,0 0 0,0 0 1,-1 1-1,1-1 0,-1 0 0,0 2 1,-1 9 485,-5 51 2091,-2 7-894,1 125-1,9-187-1784,-1 0-1,1 0 0,1 0 0,0 0 0,0-1 0,7 17 0,-8-23-56,0 0 1,0 0-1,0 0 0,0 0 0,1 0 0,-1 0 1,1 0-1,-1-1 0,1 1 0,-1 0 0,1-1 1,0 0-1,0 1 0,0-1 0,0 0 0,0 0 0,0 0 1,0 0-1,0 0 0,0-1 0,1 1 0,-1 0 1,0-1-1,0 0 0,1 0 0,-1 1 0,0-2 1,1 1-1,-1 0 0,0 0 0,0-1 0,3 0 0,4-2 60,0 0 0,0-1 0,-1 0 0,0 0 0,1-1-1,-2 0 1,1-1 0,0 0 0,-1 0 0,8-9 0,12-14 263,25-34 0,-45 54-283,33-44-305,-3-1-1,57-111 1,-85 140-668,-9 14 415,0 11 473,-1-1 0,1 1-1,0 0 1,0 0 0,0 0 0,-1-1-1,1 1 1,0 0 0,0 0 0,-1 0-1,1 0 1,0 0 0,0-1 0,-1 1-1,1 0 1,0 0 0,0 0 0,-1 0-1,1 0 1,0 0 0,-1 0 0,1 0-1,0 0 1,0 0 0,-1 0-1,1 0 1,0 0 0,0 0 0,-1 0-1,1 0 1,0 1 0,-1-1 0,1 0-1,0 0 1,-1 0 0,-11 9-644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12131,'0'41'1600,"5"-7"-856,4-3-320,4-3 1425,1-7-1145,5-6-504,5-5-264,5-15 88,4-6-128,0-19-120</inkml:trace>
  <inkml:trace contextRef="#ctx0" brushRef="#br0" timeOffset="1">410 1 16924,'-50'43'1699,"34"-31"-1356,1 1 0,1 0 0,0 0 0,1 2-1,-19 25 1,32-39-330,-1 0-1,1-1 1,0 1-1,-1-1 0,1 1 1,0 0-1,-1-1 0,1 1 1,0 0-1,0-1 1,-1 1-1,1 0 0,0-1 1,0 1-1,0 0 1,0 0-1,0-1 0,0 2 1,9-2 150,21-15-108,17-17-72,38-22 28,-73 47-4,0 1 0,0 1 0,0 0 0,1 1 0,17-4 0,-28 7-6,1 1 1,-1-1 0,0 1-1,1 0 1,-1 0 0,1 0-1,-1 0 1,0 0-1,1 0 1,-1 1 0,0-1-1,1 1 1,-1-1 0,0 1-1,0 0 1,1 0-1,-1 0 1,0 0 0,0 1-1,0-1 1,0 0-1,3 4 1,-3-2 10,0 0 0,0 0 1,0 1-1,-1-1 0,0 1 0,1-1 0,-1 1 1,0-1-1,0 1 0,-1 0 0,1-1 1,-1 1-1,0 7 0,-3 19 103,1 8 143,2-38-248,0 1 0,0-1 0,0 0 0,0 0 0,0 1 0,0-1 0,0 0 0,0 1 0,0-1 0,1 0 0,-1 1 0,0-1 0,0 0 0,0 0 0,0 1 0,0-1 0,1 0 0,-1 0 0,0 1 0,0-1 0,1 0 0,-1 0 0,0 0 0,0 1 0,1-1 0,-1 0 0,0 0 0,0 0 0,1 0 0,-1 0 0,0 0 0,1 1 0,-1-1 0,0 0 0,0 0 0,1 0 0,-1 0 0,1 0 0,15-7 251,18-19 23,-29 21-230,87-64 258,-80 61-452,1 0-1,0 1 1,0 1 0,1 0-1,22-7 1,-34 12 68,1 1 0,-1-1 1,1 1-1,-1 0 0,0 0 0,1 0 0,-1 0 1,1 0-1,-1 0 0,1 0 0,-1 1 0,5 1 1,-6-2 9,0 1 0,0 0 0,1-1 0,-1 1 0,0 0 0,0 0 0,0 0 0,0 0 0,0 0 0,0 0 0,0 0 0,-1 0 0,1 0 0,0 0 0,-1 1 0,1-1 0,0 2 0,0 0-20,-1 0 1,1 0 0,-1 0-1,0 0 1,0 0 0,0 0 0,0 0-1,0 0 1,-1 0 0,0 0-1,1 0 1,-1 0 0,0 0-1,-1-1 1,1 1 0,0 0 0,-1-1-1,-3 6 1,-6 5-227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15419,'0'23'1513,"-7"8"-745,-6 5-224,0 4 848,2 3-112,-2-5-311,3-4-137,4-12-168,4-8-80,8-13-256,0-6-256,5-11-880,1-6 1856,1-3-1064,0-4 24,-9 5-24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16155,'1'0'62,"0"0"0,-1 0 1,1 1-1,-1-1 0,1 1 0,-1-1 0,1 1 0,-1-1 0,1 1 0,-1-1 0,1 1 0,-1-1 0,0 1 0,1-1 0,-1 1 0,0-1 0,1 1 0,-1 0 0,0-1 0,0 1 0,0 0 0,1-1 0,-1 1 0,0 0 0,0 0 0,3 24-35,-2-19 143,14 223 1238,-15-193-1330,-2 0 1,-1 0 0,-2 0-1,-12 49 1,15-80-51,-9 29 135,10-33-144,1 1 0,-1-1 1,0 1-1,1-1 0,-1 0 1,0 1-1,0-1 0,0 0 0,0 0 1,0 1-1,0-1 0,-1 0 0,1 0 1,0 0-1,0 0 0,-1-1 0,1 1 1,-2 0-1,3 0-11,-1-1-1,1 0 1,-1 0 0,1-1 0,-1 1-1,1 0 1,0 0 0,-1 0 0,1 0-1,0 0 1,-1 0 0,1 0 0,-1-1-1,1 1 1,0 0 0,-1 0 0,1 0-1,0-1 1,0 1 0,-1 0 0,1-1-1,0 1 1,-1 0 0,1-1-1,0 1 1,0 0 0,0-1 0,-1 1-1,1 0 1,0-1 0,0 0 0,-4-15 135,3-2-104,0 1 1,1-1-1,1 1 1,1-1-1,7-27 1,29-86 91,-30 108-31,1 0 0,0 1 0,2 1 1,0 0-1,23-31 0,-29 46-58,-1 0 0,1 1 0,0-1 0,1 1 0,-1 0 0,1 1 0,0-1 0,0 1 0,1 0 0,-1 1 0,1-1 0,0 1 0,0 1 0,0-1 0,0 1 0,0 0 0,1 1 0,-1 0 0,1 0 0,-1 1 0,15 0 0,-21 0-50,0 0 0,0 0-1,0 0 1,0 0-1,0 0 1,0 0 0,0 1-1,0-1 1,0 0-1,0 0 1,0 1 0,0-1-1,0 1 1,0-1-1,0 1 1,0-1-1,-1 1 1,1 0 0,0-1-1,0 1 1,1 1-1,-2-1 4,0 0 0,0-1-1,0 1 1,0 0-1,0 0 1,-1-1-1,1 1 1,0 0-1,0 0 1,0-1 0,-1 1-1,1 0 1,0-1-1,-1 1 1,1 0-1,0-1 1,-1 1 0,1-1-1,-1 1 1,1-1-1,-2 2 1,-3 3-2,-1-1 0,1 1 0,-1-1 0,-12 6-1,-101 49-744,119-59 749,0 0 0,1 0 1,-1 0-1,0 0 0,0 0 0,0 0 0,0 0 0,0 1 0,0-1 0,0 0 0,0 0 1,0 0-1,0 0 0,0 0 0,0 0 0,1 0 0,-1 0 0,0 0 0,0 0 0,0 1 1,0-1-1,0 0 0,0 0 0,0 0 0,0 0 0,0 0 0,0 0 0,0 0 0,0 0 0,0 1 1,0-1-1,0 0 0,0 0 0,0 0 0,0 0 0,0 0 0,0 0 0,-1 0 0,1 0 1,0 1-1,0-1 0,0 0 0,0 0 0,0 0 0,0 0 0,0 0 0,0 0 0,0 0 1,0 0-1,0 0 0,0 0 0,-1 0 0,1 0 0,0 0 0,0 0 0,0 1 0,0-1 1,0 0-1,13 0-217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15435,'-4'1'1561,"-3"6"-1185,-2 9-336,-3 6 1328,1 6-1344,-2 5-184,0 7-136,-3 3 16,1 2-8,-1-1 40,2-7 128,-1-4 88,2-5-8,2-4-200,-1-10 232,2-5-16,0-6-24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 13667,'201'-315'10629,"-177"258"-9276,-23 55-1204,-29 79-83,-74 174-177,75-172 81,-23 102-1,49-176 28,-1 4-3,0 1 0,0-1 0,1 1 0,0-1 0,2 17 0,-1-25 7,-1-1-1,1 1 0,0-1 1,0 1-1,1-1 0,-1 1 0,0-1 1,0 1-1,0-1 0,0 1 1,0-1-1,1 1 0,-1-1 0,0 1 1,0-1-1,1 1 0,-1-1 1,0 0-1,1 1 0,-1-1 0,0 1 1,1-1-1,-1 0 0,1 1 1,-1-1-1,0 0 0,2 1 0,-2-1 3,1 0-1,0 0 1,0-1-1,-1 1 1,1 0-1,0 0 1,0-1-1,-1 1 1,1 0-1,0-1 1,-1 1-1,1-1 1,-1 1-1,1-1 1,0 1-1,0-2 1,24-31 112,135-227 470,-73 115-509,-67 110-224,-4 9-700,31-42 0,-40 60 698,-10 9-20,-10 12-156,-8 15-187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15859,'1'1'168,"-1"1"-1,0 0 0,0 0 0,1-1 1,-1 1-1,1 0 0,-1 0 0,1-1 1,0 1-1,0-1 0,-1 1 0,1-1 1,0 1-1,1-1 0,-1 1 0,0-1 1,0 0-1,1 0 0,-1 1 0,0-1 1,4 1-1,-3-1 2,0 0-1,0-1 1,1 1 0,-1-1-1,0 0 1,0 0 0,1 0-1,-1 0 1,0 0 0,1-1 0,-1 1-1,0 0 1,0-1 0,5-1-1,7-5 237,0 0-1,-1 0 1,0-1-1,14-12 1,-15 12-433,14-11 113,-1-1 0,0-1 0,-2-2 0,0 0 0,-2-1 0,28-40 0,-44 54-82,-8 10 2,-12 17 4,0 5-19,1 1 1,1 1-1,1 0 0,1 0 1,1 1-1,1 0 1,1 1-1,-7 48 0,14-72 11,1 1 0,0-1 0,0 1 0,0-1 0,0 0-1,0 1 1,0-1 0,1 1 0,-1-1 0,1 0 0,-1 1 0,1-1 0,0 0-1,0 1 1,0-1 0,0 0 0,1 0 0,-1 0 0,0 0 0,4 3 0,-3-4 7,0 0 0,0 0 0,0 0 0,0-1 0,0 1 0,0-1 0,0 1 0,0-1 0,0 0 0,0 1 0,0-1 0,1 0 0,-1-1 0,0 1 0,0 0 0,0 0 0,0-1 0,0 0 0,0 1 0,0-1 0,0 0 0,0 0 0,3-2 0,8-5 41,0 0 0,0-1-1,-1 0 1,-1-1 0,0 0 0,16-20 0,-3 1 119,31-50-1,-45 64-170,-1 0 0,-1-1 0,12-29 0,-33 60-295,-6 16 203,11-15 48,-1 2 0,2-1 0,1 1 0,0 0 1,-6 36-1,12-53 47,-1 0 0,1 0 0,0 0 0,0 1 0,0-1 0,0 0 0,0 0 0,0 1 0,0-1 0,1 0 1,-1 0-1,0 0 0,1 0 0,-1 1 0,1-1 0,-1 0 0,1 0 0,0 0 0,-1 0 0,1 0 0,0 0 0,1 1 0,-1-1 2,1 0-1,-1-1 0,0 0 0,1 1 0,-1-1 0,0 0 0,1 0 0,-1 1 0,0-1 0,1 0 0,-1 0 0,1-1 0,-1 1 0,0 0 0,1 0 0,1-2 0,7-1 10,0-1 1,0-1-1,-1 0 0,10-6 0,-14 7-2,17-9 11,-9 3-32,1 2 0,1 0 1,0 0-1,0 1 1,23-6-1,-37 12 4,1 1-1,-1-1 0,0 1 0,1 0 1,-1-1-1,1 1 0,-1 0 0,1 0 1,-1 0-1,0 0 0,1 0 0,-1 1 1,1-1-1,-1 0 0,0 1 0,1-1 1,-1 1-1,0-1 0,1 1 1,-1-1-1,0 1 0,0 0 0,0 0 1,1 0-1,0 1 0,-1 0-7,0 0-1,0 1 1,0-1-1,0 0 1,0 0-1,0 0 1,-1 1 0,0-1-1,1 0 1,-1 1-1,0-1 1,0 1-1,0 3 1,-2 9-63,-1-1 0,0 0 0,-9 24 0,-7 15 271,39-78-255,1 1-1,2 0 1,0 2 0,28-20 0,-51 42 68,0 0 0,0 0 0,0 0 0,0 0 0,0 0 0,0 0-1,0 0 1,0 1 0,0-1 0,0 0 0,0 0 0,0 0 0,0 0 0,-1 0 0,1 0 0,0 0 0,0 0 0,0 0 0,0 0 0,0 1 0,0-1 0,1 0 0,-1 0 0,0 0 0,0 0 0,0 0 0,0 0 0,0 0-1,0 0 1,0 0 0,0 0 0,0 1 0,0-1 0,0 0 0,0 0 0,0 0 0,0 0 0,0 0 0,0 0 0,0 0 0,0 0 0,1 0 0,-1 0 0,0 0 0,0 0 0,0 0 0,0 0 0,0 0 0,0 0 0,0 0-1,0 0 1,0 0 0,0 0 0,1 0 0,-1 0 0,0 0 0,0 0 0,0 0 0,0 0 0,0 0 0,0 0 0,0 0 0,-5 15 128,-9 16-50,-16 23 14,37-68 49,1 0-1,1 0 0,16-21 1,1-2-38,-4 5 98,-2-1 1,22-51 0,-41 83-190,-1 0 1,1 0-1,-1 0 0,0 0 1,1 0-1,-1-1 0,0 1 1,0 0-1,0 0 0,0 0 1,0 0-1,0-1 0,0 1 0,-1-1 1,-2 2 154,-2 9-89,3-6-86,1 0 0,0 0 0,0-1 1,0 1-1,1 0 0,-1 0 1,1 0-1,0 0 0,-1 0 0,1 0 1,0 0-1,1 0 0,-1 0 1,0-1-1,1 1 0,0 0 0,0 0 1,0 0-1,0 0 0,0-1 1,3 6-1,-2-6-4,0 0-1,0 0 1,1-1 0,-1 1 0,0 0 0,1-1-1,-1 0 1,1 1 0,0-1 0,-1 0 0,1 0-1,0 0 1,0-1 0,-1 1 0,1-1 0,0 0-1,0 1 1,0-1 0,0 0 0,0-1 0,0 1-1,4-1 1,5-2-80,0 0-1,0-1 1,0 0 0,0-1-1,21-12 1,-16 9-513,28-12 0,-45 21 592,0-1 1,0 0-1,1 0 1,-1 0-1,0 0 1,0 1-1,0-1 1,1 0 0,-1 0-1,0 0 1,0 1-1,0-1 1,0 0-1,1 0 1,-1 1-1,0-1 1,0 0-1,0 1 1,0-1-1,0 0 1,0 0-1,0 1 1,0-1-1,0 0 1,0 1-1,0-1 1,0 0-1,0 0 1,0 1-1,0-1 1,0 0-1,0 1 1,0-1-1,0 0 1,0 0-1,-1 1 1,1-1-1,0 0 1,0 1-1,-5 17-236,4-14 221,1-3 24,0 0 0,-1-1 0,1 1 0,0 0 0,0 0 0,-1 0 0,1-1 0,0 1 0,0 0 0,0 0 0,0 0 0,0-1 0,0 1 0,0 0 0,0 0 0,0 0 0,1 0 0,-1-1 0,0 1 0,1 0-1,-1 0 1,0-1 0,1 1 0,0 1 0,0-2 2,-1 0 0,1 0 0,0 0 0,0 0-1,0 0 1,-1-1 0,1 1 0,0 0-1,0 0 1,-1 0 0,1-1 0,0 1 0,0-1-1,-1 1 1,1 0 0,0-1 0,-1 1 0,1-1-1,0 0 1,33-33 101,-29 28-82,-2 2-7,0 0 1,0 1-1,0-1 0,1 1 0,5-4 1,-9 7-15,1 0 1,-1 0-1,0 0 1,1 0 0,-1 0-1,0 1 1,0-1 0,1 0-1,-1 0 1,0 0-1,0 1 1,0-1 0,1 0-1,-1 0 1,0 1 0,0-1-1,0 0 1,0 0-1,1 1 1,-1-1 0,0 0-1,0 0 1,0 1 0,0-1-1,0 0 1,0 1 0,0-1-1,0 0 1,0 0-1,0 1 1,0-1 0,0 0-1,0 1 1,0-1 0,0 0-1,0 1 1,0-1-1,0 0 1,-1 1 0,0 14 11,-4 15-1,-3 39 31,7-68-35,1 0 0,0 0 0,0 0 0,0 1 1,0-1-1,0 0 0,0 0 0,1 0 0,-1 0 0,0 0 1,1 1-1,-1-1 0,0 0 0,1 0 0,-1 0 0,1 0 0,0 0 1,-1 0-1,1 0 0,0 0 0,0-1 0,-1 1 0,1 0 0,0 0 1,0 0-1,2 0 0,-1 0 8,0-1-1,0 1 1,0-1-1,0 0 1,0 1 0,0-1-1,1 0 1,-1-1 0,0 1-1,0 0 1,0 0 0,0-1-1,3 0 1,9-4 66,-1-1 1,1 0-1,16-11 0,-26 15-61,27-17 72,-16 9-155,1 1 0,0 0 0,0 1 0,1 1 0,0 0 0,26-6 0,-42 13 44,0 0 1,-1-1 0,1 1-1,0 0 1,-1 0-1,1 0 1,0-1-1,0 1 1,-1 0-1,1 0 1,0 0-1,0 0 1,-1 0-1,1 1 1,0-1-1,-1 0 1,1 0 0,0 0-1,-1 1 1,1-1-1,0 0 1,-1 1-1,1-1 1,0 0-1,-1 1 1,1-1-1,-1 1 1,1-1-1,-1 1 1,1-1-1,-1 1 1,1-1 0,-1 1-1,0 0 1,1-1-1,-1 1 1,0 0-1,1-1 1,-1 1-1,0 0 1,0-1-1,0 1 1,1 0-1,-1 0 1,0-1-1,0 1 1,0 0-1,0 0 1,0-1 0,-1 1-1,1 0 1,0-1-1,0 1 1,0 0-1,-1-1 1,1 1-1,-1 1 1,-2 6-293,0 0 0,-1 0 0,-8 13 1,9-16 22,-4 9-551,7-14 816,0 0-1,0 0 1,0 0 0,0 0-1,0 0 1,0 0 0,0 0 0,0 0-1,0 0 1,0 0 0,0 1 0,0-1-1,0 0 1,0 0 0,0 0-1,0 0 1,0 0 0,0 0 0,0 0-1,0 0 1,0 0 0,0 0 0,0 0-1,0 0 1,0 0 0,0 1 0,0-1-1,0 0 1,0 0 0,0 0-1,0 0 1,0 0 0,0 0 0,0 0-1,0 0 1,0 0 0,0 0 0,0 0-1,0 0 1,1 0 0,-1 0-1,0 0 1,0 0 0,0 0 0,0 0-1,0 0 1,0 1 0,0-1 0,0 0-1,0 0 1,0 0 0,0 0 0,0 0-1,0 0 1,0 0 0,1 0-1,-1 0 1,0 0 0,0 0 0,0 0-1,0 0 1,0-1 0,0 1 0,0 0-1,0 0 1,0 0 0,0 0-1,0 0 1,20-15-2127,-17 13 2193,142-111-5256,-122 97 5635,1 1 0,0 2 0,1 0 0,41-13 0,-63 25-93,0 0-1,0 0 1,0 0-1,1 0 1,-1 1-1,0 0 1,0 0-1,1 0 1,-1 0-1,0 0 1,0 0-1,0 1 0,5 1 1,-7-1-252,0-1 1,0 1-1,0 0 1,0 0-1,0 0 1,0-1-1,0 1 1,0 0-1,0 1 1,0-1-1,-1 0 1,1 0-1,0 0 1,-1 0-1,1 1 1,-1-1-1,1 0 1,-1 0-1,0 1 1,1-1-1,-1 0 1,0 1-1,0-1 1,0 0-1,0 1 1,0-1-1,0 0 1,0 1-1,-1-1 1,1 0-1,0 1 1,-1-1-1,0 2 1,-4 10 75,0 1 0,-1-1-1,-1-1 1,0 1 0,-17 21 0,-4 7 197,16-20-91,-12 27-1,21-42-211,1-1-1,0 1 1,0 0-1,1 0 1,-1 0-1,1 0 0,1 0 1,-1 0-1,1 1 1,1 7-1,-1-12-33,1 0 0,-1 0 1,1 0-1,0 0 0,0 0 0,0-1 0,0 1 0,0 0 0,0 0 0,0-1 0,1 1 1,-1-1-1,1 1 0,-1-1 0,1 1 0,0-1 0,-1 0 0,1 0 0,0 0 0,0 0 1,0 0-1,0 0 0,0-1 0,0 1 0,0 0 0,0-1 0,2 1 0,5 0 25,1 0-1,-1 0 0,1-1 1,14-2-1,-3 1-239,-1-2 0,0 0 0,0-2 0,0 0 0,0-1 0,-1-1 0,0-1 1,21-11-1,-23 4-139,-13 1-123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17484,'1'-1'2088,"6"1"-1352,13 4-248,6 1 1073,4 2-545,6 0-208,5-3-984,2-2 400,-7-8-168,-1-4-56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 20220,'2'-3'270,"6"-8"1617,-10 16-180,-8 19-684,-6 21-1081,1 0 1,3 1 0,-8 54-1,20-99 47,0 0 0,0 0 0,0 0 0,-1 0 0,1 0 0,0 0 0,0 0 0,0 0 0,1 0 0,-1 0 0,0 0 0,0-1 0,0 1 0,1 0 0,-1 0 0,0 0 0,1 0 0,-1 0 0,1 0 0,-1 0 0,2 1 0,-1-2 7,-1 0 1,1 0 0,0 1 0,0-1 0,0 0 0,-1 0 0,1 0 0,0 0 0,0 0-1,-1 0 1,1 0 0,0 0 0,0 0 0,-1 0 0,1-1 0,0 1 0,0 0 0,-1-1-1,1 1 1,1-1 0,6-4 28,-1 0 0,1 0 0,9-10 0,-14 13-15,88-88 490,-62 59-255,2 1 0,0 2 0,44-30 0,-72 56-237,-1 0 0,0 1 0,1 0 0,-1-1 0,1 1 1,0 0-1,-1 0 0,1 0 0,0 1 0,-1-1 0,1 1 0,4-1 0,-6 1-7,0 0-1,-1 0 1,1 0-1,0 1 1,-1-1-1,1 0 1,-1 0-1,1 1 0,-1-1 1,1 0-1,-1 1 1,1-1-1,-1 1 1,1-1-1,-1 1 1,1-1-1,-1 0 1,1 1-1,-1 0 1,1 0-1,-1 1-6,1 0 0,0-1 0,-1 1 1,0 0-1,1 0 0,-1 0 0,0-1 0,0 1 0,0 0 0,0 2 1,-3 20-101,-1-1 0,-1 1 1,-8 24-1,-7 32-109,19-79 198,1 0-1,0 0 0,0 0 1,0 0-1,-1 0 1,1 0-1,0 0 0,0-1 1,0 1-1,1 0 1,-1 0-1,0 0 1,0 0-1,0 0 0,1 0 1,-1 1-1,1-2-1,-1 0 0,0 0 0,1 0-1,-1 0 1,1 0 0,-1 0 0,0 0 0,1 0-1,-1 0 1,0 0 0,1 0 0,-1 0 0,0-1-1,1 1 1,-1 0 0,0 0 0,1 0 0,-1 0-1,0-1 1,1 1 0,-1 0 0,0 0 0,0-1-1,1 1 1,-1 0 0,0 0 0,1-1-1,25-33-891,-19 24 927,19-20-282,4 0-111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5 420 20164,'0'0'70,"0"1"-1,0 0 1,0-1-1,0 1 1,0-1-1,0 1 1,0 0 0,0-1-1,0 1 1,0-1-1,0 1 1,0-1-1,0 1 1,1 0-1,-1-1 1,0 1-1,0-1 1,1 1-1,-1-1 1,0 1-1,1-1 1,-1 1-1,0-1 1,1 1 0,-1-1-1,1 0 1,-1 1-1,1-1 1,-1 0-1,1 1 1,-1-1-1,1 0 1,-1 1-1,1-1 1,0 0-1,-1 0 1,1 0-1,-1 0 1,1 0-1,0 0 1,31 4 575,-28-4-420,18 1-72,1-1-1,-1-1 1,36-7-1,-49 6-99,1 0-1,-2 0 0,1-1 1,0 0-1,0-1 1,-1 0-1,0 0 0,0-1 1,0 0-1,0 0 1,10-11-1,-17 16-37,0-1 1,0 0-1,0 0 0,0 0 0,0 0 1,0-1-1,0 1 0,0 0 1,0 0-1,-1 0 0,1-1 1,-1 1-1,1 0 0,-1-1 0,1 1 1,-1-1-1,0 1 0,1-1 1,-1 1-1,0 0 0,0-1 1,0 1-1,0-1 0,0 1 0,-1-1 1,1 1-1,0 0 0,-1-1 1,1 1-1,-1-1 0,1 1 0,-1 0 1,0 0-1,0-2 0,-1 1-2,-1 0-1,1 0 0,0 0 1,-1 0-1,1 1 1,-1-1-1,0 1 0,1-1 1,-1 1-1,0 0 0,0 0 1,0 1-1,0-1 0,0 0 1,0 1-1,-3 0 1,-5 0-45,0 0 1,0 1-1,1 0 1,-1 1-1,0 1 1,1 0 0,-1 0-1,1 1 1,0 0-1,0 0 1,0 1 0,-12 9-1,13-8-10,1 0 0,0 0 0,1 0-1,-1 1 1,1 0 0,1 1 0,-1-1 0,1 1 0,0 1-1,1-1 1,0 1 0,0 0 0,-5 15 0,9-22 29,1 1 0,-1-1 0,0 0 0,1 1 0,-1-1 0,1 1 0,0-1 1,0 1-1,0-1 0,0 1 0,0-1 0,0 1 0,1-1 0,-1 0 0,1 1 0,0-1 0,0 1 1,0-1-1,0 0 0,0 0 0,0 0 0,0 1 0,1-1 0,-1 0 0,1-1 0,0 1 1,-1 0-1,1 0 0,0-1 0,0 1 0,0-1 0,0 1 0,0-1 0,1 0 0,-1 0 1,0 0-1,0 0 0,5 1 0,5 0-20,0 0 1,1-1-1,-1 0 0,0-1 1,1 0-1,-1-1 0,1 0 1,-1-1-1,0-1 1,0 0-1,17-6 0,8-5-14,-1-2 1,46-26-1,-54 25 62,0 0-1,-2-2 1,0-1 0,-1-1 0,-1-2 0,-1 0 0,-1-1 0,-1-1 0,-1-1-1,-1-1 1,-2-1 0,-1 0 0,14-33 0,-29 59-14,2-4 2,0 0 1,-1 0-1,0 0 1,0-1-1,0 1 1,-1-1-1,0 1 1,0-1-1,0 0 1,-1 1-1,-1-9 0,1 14-2,0 0 0,0 0-1,0 0 1,0 0-1,-1 0 1,1 0-1,0 0 1,-1 0-1,1 0 1,-1 0 0,1 1-1,-1-1 1,0 0-1,1 0 1,-1 0-1,0 1 1,1-1-1,-1 0 1,0 1-1,0-1 1,0 0 0,0 1-1,0-1 1,0 1-1,1 0 1,-1-1-1,0 1 1,0 0-1,0-1 1,0 1 0,0 0-1,0 0 1,-1 0-1,1 0 1,0 0-1,0 0 1,0 0-1,0 0 1,-1 1-1,-2 0 0,-1 1-1,1-1 0,-1 1 1,1 0-1,0 0 0,0 1 1,0-1-1,-5 5 0,-17 17 0,1 0-1,2 2 1,0 0-1,2 2 1,1 0-1,1 2 1,-16 33-1,34-60-2,-9 16-82,-9 27-1,17-41 24,1-1 0,-1 1 1,1 0-1,0 0 0,0 0 0,1 0 0,0-1 0,0 1 0,0 0 0,0 0 0,1 0 0,0 5 1,0-8 8,0 0 0,-1-1 1,1 1-1,0 0 0,0-1 1,0 1-1,0 0 0,0-1 1,0 1-1,0-1 0,1 0 1,-1 1-1,0-1 0,1 0 1,-1 0-1,1 0 0,0 0 1,-1 0-1,4 1 0,-2-1-29,1 0 1,-1 0-1,1-1 0,-1 1 0,1-1 0,-1 0 1,1 0-1,0 0 0,5-2 0,6-1-30,-1-1 0,0-1 0,25-11 0,-38 15 127,7-2-9,-4 0 39,1 1 1,0 0 0,0 0 0,0 1-1,8-2 1,-12 2-28,0 1 0,-1 0 0,1 0 1,0 0-1,0 0 0,0 1 0,0-1 0,0 0 0,0 0 1,0 0-1,0 1 0,0-1 0,0 1 0,0-1 1,0 1-1,0-1 0,-1 1 0,1-1 0,0 1 0,0 0 1,-1-1-1,1 1 0,0 0 0,-1-1 0,1 1 0,-1 0 1,1 0-1,-1 0 0,1 0 0,-1 0 0,1 0 0,-1 0 1,0-1-1,1 3 0,-1 0-21,1-1 0,0 0 0,0 0 0,0 0 0,0 1 1,0-1-1,1 0 0,-1 0 0,1-1 0,-1 1 0,1 0 0,0 0 0,-1-1 0,1 1 0,0-1 1,0 1-1,0-1 0,0 0 0,1 0 0,-1 0 0,0 0 0,0 0 0,1-1 0,-1 1 0,0-1 1,1 1-1,-1-1 0,1 0 0,-1 0 0,0 0 0,1 0 0,3-1 0,8-1-78,1 0 0,0-1 0,0-1 0,15-6 0,-16 5 53,19-6-79,-19 5 124,0 1-1,0 1 1,1 1 0,26-4 0,-41 7-7,1-1 0,0 1 0,0 0 0,-1 0 1,1 0-1,0 0 0,-1 0 0,1 0 1,0 0-1,0 1 0,-1-1 0,1 0 1,0 0-1,-1 0 0,1 1 0,0-1 1,-1 0-1,1 1 0,-1-1 0,1 1 1,-1-1-1,1 0 0,0 1 0,-1-1 1,1 1-1,-1 0 0,0-1 0,1 1 1,-1-1-1,0 1 0,1 0 0,-1-1 1,0 1-1,1 0 0,-1-1 0,0 1 1,0 0-1,0-1 0,0 1 0,0 0 1,0-1-1,0 2 0,0 3 53,-1 0 1,0 1-1,0-1 0,-1 0 0,-2 5 0,-2 14 316,6-24-365,0 1-1,0-1 1,0 1 0,0-1 0,0 0 0,0 1-1,1-1 1,-1 0 0,0 1 0,0-1-1,0 0 1,1 1 0,-1-1 0,0 0 0,1 1-1,-1-1 1,0 0 0,0 0 0,1 1 0,-1-1-1,1 0 1,-1 0 0,0 0 0,1 1 0,-1-1-1,0 0 1,1 0 0,-1 0 0,1 0 0,-1 0-1,0 0 1,1 0 0,-1 0 0,1 0-1,-1 0 1,1 0 0,-1 0 0,0 0 0,1 0-1,-1 0 1,1-1 0,18-4 231,-19 5-237,25-11 335,24-14 0,-36 17-281,0 0 0,1 1 0,0 1 1,0 1-1,1 0 0,-1 1 0,22-4 0,-35 8-63,0 0-1,0 0 0,0 0 0,0 0 1,0 0-1,0 0 0,0 0 0,0 0 1,0 1-1,0-1 0,0 0 0,0 1 1,0-1-1,0 1 0,0-1 0,-1 1 0,1-1 1,0 1-1,0-1 0,0 1 0,-1 0 1,1 0-1,0-1 0,-1 1 0,1 0 1,0 0-1,-1 0 0,1 0 0,-1 0 1,0 0-1,1 0 0,-1 0 0,0 0 0,1 0 1,-1 0-1,0 0 0,0 0 0,0 0 1,0 0-1,0 0 0,0 1 0,-1 8-7,0-1 0,0 0 0,-5 18 0,2-7 81,4-19-60,0-1 0,0 1 0,0-1 1,0 1-1,0-1 0,0 1 0,0-1 0,0 1 0,0-1 0,0 1 0,0-1 0,0 1 0,1-1 0,-1 1 1,0-1-1,0 0 0,0 1 0,1-1 0,-1 1 0,0-1 0,1 0 0,-1 1 0,0-1 0,1 0 1,-1 1-1,0-1 0,1 0 0,-1 1 0,1-1 0,-1 0 0,1 1 0,19-2 221,29-18 15,-41 16-197,16-8-3,-4 2-295,1 0 0,0 1 1,0 1-1,1 1 1,0 0-1,33-2 0,-53 8 201,-1-1 0,0 1-1,1 0 1,-1 0 0,0 0 0,1 0-1,-1 0 1,0 0 0,0 1-1,1-1 1,-1 0 0,0 1 0,0-1-1,1 1 1,-1-1 0,0 1 0,0 0-1,0-1 1,0 1 0,0 0-1,0 0 1,0 0 0,0 0 0,0 0-1,0 0 1,0 1 0,0-1-27,-1 1 0,0 0 0,0 0 0,0 0 0,0 0 0,0-1 0,0 1 0,0 0 0,-1 0 0,1 0 0,-1-1 0,1 1 0,-1 0 0,0-1 0,0 1 0,1 0 0,-3 2 0,-4 7-427,-1-1 1,0 0-1,0 0 1,-1-1-1,-14 11 0,23-18 57,7-4-150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2:5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16259,'-5'3'612,"1"1"0,-1 0 0,1 0 0,0 0 0,0 1 0,0-1 0,0 1-1,1 0 1,-5 8 0,25-30 820,-10 3-1481,-7 13 52,0 1-1,0 0 0,0-1 0,0 1 0,0 0 0,0-1 1,0 1-1,0 0 0,0 0 0,-1-1 0,1 1 1,0 0-1,0-1 0,0 1 0,0 0 0,-1 0 1,1-1-1,0 1 0,0 0 0,-1 0 0,1 0 1,0-1-1,0 1 0,-1 0 0,1 0 0,0 0 1,-1 0-1,1 0 0,0-1 0,0 1 0,-1 0 1,1 0-1,0 0 0,-1 0 0,1 0 0,0 0 1,-1 0-1,1 0 0,-1 0 0,-2 1-24,0-1 1,0 1-1,0-1 0,0 1 1,0 0-1,0 0 1,0 1-1,0-1 0,0 0 1,1 1-1,-1 0 0,0 0 1,1 0-1,0 0 0,-5 4 1,-31 39-376,31-36 279,1 0 0,-10 19-1,15-26 105,0 1-1,0-1 1,0 0-1,0 0 1,0 0-1,1 1 1,-1-1-1,1 0 1,-1 1-1,1-1 0,0 1 1,0-1-1,0 0 1,0 1-1,1-1 1,-1 0-1,1 1 1,-1-1-1,1 0 1,1 3-1,-1-4 17,-1 0 0,1 0 0,1 0 0,-1 0 0,0 0 0,0 0 0,0 0 0,0-1-1,1 1 1,-1 0 0,0-1 0,0 1 0,1-1 0,-1 0 0,1 1 0,-1-1 0,0 0 0,1 0 0,-1 0 0,1 1 0,-1-2 0,0 1 0,2 0-1,35-8 128,-10-3-30,0-1 0,-1-1 0,37-24 0,-34 18 31,64-27 0,-82 43-105,-8 6 15,-10 15 54,1-5-50,5-12-33,-1 0 1,1 0 0,-1 0-1,1 0 1,0 0-1,0 0 1,-1 0 0,1 0-1,0 0 1,0 0-1,0 1 1,0-1 0,0 0-1,1 0 1,-1 0-1,0 0 1,0 0 0,1 0-1,-1 0 1,1 0-1,-1 0 1,1 0 0,-1 0-1,1 0 1,-1 0-1,1 0 1,0-1 0,0 1-1,-1 0 1,1 0 0,0-1-1,0 1 1,0 0-1,0-1 1,0 1 0,0-1-1,0 1 1,0-1-1,0 1 1,0-1 0,0 0-1,0 0 1,0 0-1,0 1 1,0-1 0,0 0-1,3-1 1,6 2 69,0-2 0,0 1 0,1-2 0,10-2 0,-14 3-60,58-13 167,-39 7-384,0 2 1,0 0 0,33 0-1,-57 5 164,-1 0-1,1 0 1,-1 0 0,1 0 0,-1 0-1,1 0 1,-1 0 0,0 1-1,1-1 1,-1 1 0,1-1-1,-1 1 1,0-1 0,1 1 0,-1 0-1,0 0 1,0 0 0,0-1-1,0 1 1,0 0 0,2 2-1,-3-2-10,1 1-1,-1-1 1,1 0-1,-1 1 0,0-1 1,0 0-1,0 1 1,0-1-1,0 0 0,0 1 1,0-1-1,0 0 0,0 1 1,-1-1-1,1 0 1,0 1-1,-1-1 0,1 0 1,-1 1-1,0-1 1,1 0-1,-2 2 0,-3 3-133,1 1 0,-1-2-1,0 1 1,-1 0 0,-11 8-1,12-9 11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270 215 16203,'-7'-2'240,"0"1"0,0 1 0,0 0 0,0 0 0,0 0 0,0 1 0,0-1 0,0 2 0,0-1 0,0 1 0,1 0 0,-1 1 0,-10 5 0,1-1 87,2 2 1,-1 0-1,1 0 1,-19 18 0,25-21-251,1 0 0,0 1 0,0 0 0,1 0 0,0 0 0,0 1 0,0 0 0,1 0 0,-5 13 0,9-20-61,1-1-1,-1 1 0,1 0 1,0 0-1,0 0 0,-1 0 1,1 0-1,0 0 0,0 0 1,0 0-1,0 0 0,0-1 1,0 1-1,0 0 0,1 0 1,-1 0-1,0 0 0,0 0 1,1 0-1,-1 0 0,1-1 1,-1 1-1,0 0 0,1 0 1,0 0-1,0 0 6,0 0 0,1 0 1,-1-1-1,0 1 0,0-1 0,1 1 0,-1-1 1,0 1-1,1-1 0,-1 0 0,1 0 0,-1 0 1,0 0-1,3 0 0,4 0 63,1-2 0,-1 1 0,0-1 0,13-5 0,10-5 97,-1-2 0,0-2 0,-1 0 0,-1-2 0,0-1 0,33-30 0,-28 19-8,-2-2 0,-1-1-1,-1-1 1,29-46 0,-43 49-33,-16 22-77,1 9-62,-1 0 1,0 0 0,1 0-1,-1 0 1,0 0-1,1 0 1,-1 0-1,1 0 1,-1 1 0,0-1-1,1 0 1,-1 0-1,1 1 1,-1-1-1,1 0 1,-1 1 0,1-1-1,-1 0 1,1 1-1,-1 0 1,-8 6-5,0 1 0,0 0 0,1 1 0,1 0 0,-13 18 0,-28 55-39,44-76 40,-3 7-3,-3 4-2,1 0 1,-8 24-1,16-38 10,-1 1-1,1-1 0,0 1 1,0 0-1,1-1 0,-1 1 1,1 0-1,-1-1 0,1 1 0,1 0 1,-1 0-1,0-1 0,1 1 1,0 0-1,0-1 0,0 1 0,0-1 1,3 6-1,-2-7 5,0 1 0,1-1-1,-1 0 1,1 1 0,-1-1-1,1 0 1,0-1 0,0 1 0,0 0-1,0-1 1,0 0 0,1 0-1,-1 0 1,0 0 0,0 0 0,1 0-1,-1-1 1,1 0 0,-1 0-1,6 0 1,7-1 20,0 0-1,-1-1 0,17-5 1,-11 2-42,0-1 0,-1 0-1,0-2 1,0 0 0,-1-2 0,0 0 0,-1-1 0,25-19 0,-35 23-177,-11 9-53,-14 17-4,11-8 204,0 1 0,0 0-1,1 0 1,1 0 0,0 0 0,0 1-1,-2 20 1,5-29 57,1-1-1,-1 1 1,1 0 0,0-1 0,0 1-1,1 0 1,-1-1 0,1 1-1,0 0 1,0-1 0,0 1-1,0-1 1,0 0 0,1 1 0,-1-1-1,1 0 1,0 0 0,0 0-1,1 0 1,-1 0 0,0 0-1,1-1 1,0 1 0,-1-1-1,1 0 1,0 1 0,0-1 0,1-1-1,-1 1 1,0 0 0,5 0-1,1 1 32,1-1 0,-1 0 0,1-1 0,0 0 0,0-1 0,0 0 0,0 0 0,-1-1-1,1-1 1,0 1 0,0-2 0,9-2 0,6-4 56,1-1 0,-1 0 0,26-17 0,-30 15-62,-1-1 1,21-17-1,-35 25-40,0 0-1,-1 0 1,0 0-1,0-1 1,0 0 0,-1 0-1,0 0 1,0 0-1,0-1 1,4-11 0,-7 17-3,-1-1 1,1 1 0,0 0 0,-1-1-1,0 1 1,1-1 0,-1 1 0,0-1-1,0 1 1,1 0 0,-1-1 0,0 1-1,-1-1 1,1 1 0,0-1 0,0 1-1,-1-1 1,1 1 0,0 0 0,-1-1-1,0 1 1,1 0 0,-1-1 0,0 1-1,1 0 1,-1 0 0,0 0 0,0 0-1,0-1 1,0 1 0,0 1 0,0-1-1,-1 0 1,1 0 0,0 0 0,0 0-1,-1 1 1,1-1 0,0 1 0,-1-1 0,1 1-1,-2-1 1,-2 0-11,0 1 1,0-1-1,0 1 1,0 0-1,0 1 1,0-1-1,0 1 1,0 0-1,0 0 1,-8 3-1,5 0 3,0 0 0,1 1 0,-1 0 0,1 0 0,1 0 0,-1 1 0,1 0 0,0 0 0,0 1 0,0 0 0,1 0 0,-5 8 0,8-11 9,0 0-1,0 0 0,1 0 1,-1 0-1,1 0 1,0 0-1,0 0 0,0 1 1,0-1-1,1 0 1,0 8-1,0-9 3,1 0 0,0 0 0,-1 0 0,1 0 0,0 0 0,0-1 0,1 1 0,-1 0 0,1-1 0,-1 1 0,1-1 0,0 1 0,0-1 0,0 0 0,0 0 0,0 0 0,1 0 0,3 3 0,0-2-55,0 1-1,0-1 1,0 0 0,1-1 0,-1 0 0,1 0-1,0 0 1,-1-1 0,1 1 0,0-2 0,0 1-1,0-1 1,0 0 0,0-1 0,-1 1 0,8-3-1,-5 2 61,0-2-1,0 1 0,-1-1 0,1-1 0,-1 1 0,0-1 0,0-1 0,0 0 1,0 0-1,-1 0 0,12-12 0,5-14-185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20044,'-9'2'1897,"6"10"-1297,-1 3-256,4-1 1200,4 3-1248,2-5-64,-6-9-136,-4-9-208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 17476,'-2'1'103,"0"-1"1,0 1 0,1 0 0,-1 0-1,1 0 1,-1 0 0,1 0 0,-1 1-1,1-1 1,0 0 0,-1 1-1,1-1 1,0 1 0,0-1 0,0 1-1,-1 3 1,-13 31 53,11-25 146,-8 24 54,-14 68 0,23-89-296,1 1 1,1 0-1,0 0 0,1 1 0,0-1 0,1 0 0,5 21 0,-6-35-40,0 1-1,0 0 1,1 0 0,-1 0-1,1-1 1,0 1 0,-1 0-1,1 0 1,0-1 0,0 1 0,0-1-1,0 1 1,0-1 0,1 1-1,-1-1 1,0 0 0,1 1-1,-1-1 1,1 0 0,-1 0 0,1 0-1,-1 0 1,1-1 0,0 1-1,-1 0 1,1 0 0,0-1-1,0 0 1,0 1 0,0-1 0,-1 0-1,1 0 1,0 0 0,0 0-1,0 0 1,0 0 0,0 0-1,-1-1 1,1 1 0,0-1 0,0 1-1,-1-1 1,1 0 0,0 1-1,2-3 1,7-3 79,-1-1 1,1 0-1,-1-1 1,-1-1-1,1 1 0,-1-1 1,8-11-1,53-75 510,-68 92-591,19-28 202,-2-1-1,-2 0 0,0-2 1,11-34-1,-25 49 75,-12 35-207,-7 31-189,2 0 0,2 1 0,-9 89 0,19-128 89,-1 8-26,1 0-1,1 1 1,0 0 0,1-1-1,1 1 1,5 29-1,-6-45 38,0 0-1,1-1 0,-1 1 1,0-1-1,1 1 0,-1-1 1,1 1-1,0-1 0,0 1 0,-1-1 1,1 1-1,0-1 0,0 0 1,0 0-1,0 1 0,0-1 1,1 0-1,-1 0 0,0 0 0,0 0 1,1 0-1,-1 0 0,1-1 1,-1 1-1,1 0 0,-1-1 0,1 1 1,-1-1-1,1 1 0,-1-1 1,1 0-1,0 0 0,-1 0 1,1 0-1,-1 0 0,1 0 0,0 0 1,-1 0-1,1-1 0,-1 1 1,1-1-1,-1 1 0,1-1 1,-1 0-1,1 1 0,1-2 0,11-6 2,0-1-1,-1 0 1,0-1-1,0-1 0,-1 0 1,-1 0-1,15-20 0,-11 14 8,0 1 0,35-28 0,-49 43-10,1 0 0,-1 0-1,0 0 1,1 0 0,-1 0-1,0 1 1,1-1-1,-1 0 1,1 1 0,-1-1-1,1 1 1,-1 0-1,1-1 1,0 1 0,-1 0-1,1 0 1,-1 0-1,3 0 1,-3 1-1,0-1 1,0 1-1,0-1 0,0 1 1,0 0-1,0-1 0,0 1 0,-1 0 1,1 0-1,0-1 0,0 1 1,-1 0-1,1 0 0,0 0 0,-1 0 1,1 0-1,-1 0 0,1 0 1,-1 2-1,2 4-16,0 1 1,-1 0-1,0 0 1,0 0 0,-1 10-1,0-17 19,-1 22-34,1 29-43,1-48 84,-1 1 0,1-1 0,-1 0 0,1 0 0,1 0 0,-1 0 0,0 0 0,1 0 0,2 4 0,-3-7 0,-1 0 1,1-1-1,0 1 0,-1 0 0,1-1 0,0 1 1,-1 0-1,1-1 0,0 1 0,0-1 1,0 1-1,0-1 0,0 0 0,0 1 1,-1-1-1,1 0 0,0 0 0,0 0 1,0 1-1,0-1 0,0 0 0,0 0 0,0 0 1,0-1-1,0 1 0,0 0 0,0 0 1,0 0-1,0-1 0,0 1 0,1-1 1,3-2 21,0 1 1,0-1 0,0 0-1,7-6 1,15-15 76,-1-1 0,32-41 0,-32 35-553,46-42 1,-71 72 403,0 0 1,0 0 0,0 0-1,0 0 1,1 0-1,-1 0 1,0 0 0,1 1-1,-1-1 1,1 0-1,-1 1 1,1-1 0,-1 1-1,1 0 1,-1-1 0,3 1-1,-3 0 8,0 0 0,-1 1-1,1-1 1,-1 0 0,1 1-1,0-1 1,-1 0 0,1 1 0,-1-1-1,1 1 1,-1-1 0,1 1-1,-1-1 1,0 1 0,1-1 0,-1 1-1,0 0 1,1-1 0,-1 1-1,0-1 1,1 1 0,-1 0 0,0-1-1,0 1 1,0 1 0,1 6-332,0 0 1,-1 0 0,-1 1-1,-1 12 1,1-14 128,-1 16-474,0-13 228,1 0-1,0 0 1,0 0 0,2 15 0,-1-25 468,0 1 0,0-1 0,0 0 0,0 0 0,0 1 0,0-1 0,0 0 0,0 0 1,1 1-1,-1-1 0,0 0 0,0 0 0,0 1 0,0-1 0,0 0 0,0 0 0,0 0 1,1 1-1,-1-1 0,0 0 0,0 0 0,0 0 0,0 0 0,1 1 0,-1-1 0,0 0 1,0 0-1,1 0 0,-1 0 0,0 0 0,0 0 0,0 0 0,1 0 0,-1 1 0,0-1 1,0 0-1,1 0 0,-1 0 0,0 0 0,0 0 0,1 0 0,-1 0 0,0 0 0,1-1 1,9-7-541,7-18-175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18 14787,'0'0'101,"1"-1"0,-1 1-1,0 0 1,1 0 0,-1-1 0,0 1-1,0 0 1,1-1 0,-1 1 0,0 0 0,0-1-1,0 1 1,1 0 0,-1-1 0,0 1-1,0-1 1,0 1 0,0 0 0,0-1-1,0 1 1,0-1 0,0 1 0,0-1-1,0 1 1,0 0 0,0-1 0,0 1-1,0-1 1,0 1 0,0 0 0,-1-1-1,1 1 1,0-1 0,0 1 0,0 0-1,-1-1 1,1 1 0,0 0 0,0-1 0,-1 1-1,1 0 1,0 0 0,-1-1 0,1 1-1,0 0 1,-1 0 0,1-1 0,0 1-1,-1 0 1,1 0 0,-1 0 0,1 0-1,0 0 1,-1 0 0,1-1 0,-1 1-1,1 0 1,0 0 0,-1 0 0,1 0-1,-1 0 1,1 1 0,-1-1 0,1 0-1,-33 4 2057,12 2-1894,1 1-1,0 0 1,-23 13-1,33-14-235,1 0 1,-1 0-1,1 1 0,0 0 0,0 0 0,1 1 0,-13 15 0,19-20-21,0-1 1,1 0-1,-1 1 0,1 0 1,-1-1-1,1 1 1,0 0-1,0-1 0,0 1 1,0 0-1,1 0 0,-1 0 1,1 0-1,0 0 0,0 0 1,0 0-1,0-1 1,0 4-1,1-3-5,0-1 0,0 0 1,0 0-1,0 0 0,0 0 0,0 0 0,1 0 0,-1 0 1,1 0-1,-1-1 0,1 1 0,0-1 0,0 1 1,-1-1-1,1 1 0,0-1 0,0 0 0,0 0 0,1 0 1,-1 0-1,0 0 0,0-1 0,3 1 0,7 2-57,-1-1-1,1 0 0,-1-1 0,1 0 0,0-1 1,0-1-1,19-2 0,2-4 207,46-14 1,-40 8-198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14755,'-30'67'922,"3"2"-1,3 1 1,2 0-1,-21 139 1,42-203-821,1 0 1,0-1-1,0 1 0,0 0 1,2 7-1,-2-13-89,0 0 1,0 1-1,0-1 0,0 1 0,0-1 0,1 0 1,-1 1-1,0-1 0,0 0 0,0 1 0,0-1 0,1 0 1,-1 1-1,0-1 0,0 0 0,1 1 0,-1-1 1,0 0-1,0 0 0,1 1 0,-1-1 0,0 0 1,1 0-1,-1 0 0,0 1 0,1-1 0,-1 0 0,0 0 1,1 0-1,0 0-1,0-1 1,0 1-1,0-1 1,0 0-1,0 1 1,0-1-1,-1 0 1,1 1-1,0-1 1,0 0-1,-1 0 1,1 0-1,-1 0 1,1 0-1,-1 0 1,1-1-1,6-13 51,0 1-1,-2-1 1,0 0-1,5-26 0,7-66 108,-14 80-161,-1 14-8,0-11-11,0 22-7,1 14-14,-2-1 20,1 0 1,0-1-1,1 1 1,0-1-1,1 0 0,8 15 1,-11-22 17,1 1 1,0-1 0,1 0 0,-1 0 0,1 0-1,-1 0 1,1 0 0,0-1 0,0 1 0,0-1-1,0 0 1,1 0 0,-1 0 0,0 0-1,1-1 1,-1 1 0,1-1 0,0 0 0,0 0-1,-1 0 1,1-1 0,5 1 0,0-1 37,0-1 0,0 0 0,0 0 0,0-1 0,0-1 0,0 1 0,-1-1 0,1-1 0,-1 1 0,8-6 1,-3 1 49,0 0 0,-1 0 1,0-1-1,0-1 0,13-15 1,-19 18-20,0 0 0,0-1-1,-1 0 1,5-9 0,-9 15-50,1 0 0,-1-1 0,0 1 0,0 0 0,-1-1 0,1 1 0,0 0 0,-1-1 1,1 1-1,-1-1 0,0 1 0,0-1 0,0 1 0,0 0 0,0-1 0,0 1 0,-1-1 0,1 1 0,-1-1 0,-1-2 0,2 4-18,-1 1 0,1-1-1,-1 0 1,1 1 0,-1-1 0,1 1 0,-1-1-1,0 0 1,1 1 0,-1 0 0,0-1 0,1 1 0,-1-1-1,0 1 1,1 0 0,-1 0 0,0-1 0,0 1-1,0 0 1,1 0 0,-1 0 0,0 0 0,0 0 0,0 0-1,0 0 1,-2 0 3,0 1 0,1 0 0,-1-1-1,1 1 1,0 0 0,-1 1 0,1-1-1,-3 2 1,-4 3 24,1 0-1,-15 15 0,11-9 22,0 1 0,1 1 0,1 0 0,0 0 0,1 1 0,0 0 0,1 0 0,1 1 0,-10 31 0,17-46-46,-1 0 0,1 0 0,-1 0 1,1 1-1,0-1 0,0 0 0,-1 0 0,1 1 1,0-1-1,0 0 0,0 0 0,0 1 0,0-1 1,1 0-1,-1 0 0,0 0 0,1 1 0,-1-1 1,1 0-1,-1 0 0,1 0 0,-1 0 0,1 0 1,0 0-1,-1 0 0,1 0 0,0 0 1,0 0-1,0 0 0,0 0 0,0 0 0,0-1 1,0 1-1,0 0 0,0-1 0,0 1 0,0-1 1,0 1-1,1-1 0,-1 0 0,0 1 0,0-1 1,0 0-1,3 0 0,4 0 22,1 0-1,0-1 1,-1 0-1,1 0 1,9-3-1,-9 2-39,46-14 14,-43 12-24,0 0 1,0 0-1,1 2 1,-1-1-1,1 1 0,0 1 1,0 1-1,18 0 0,-29 1 13,1-1-1,-1 1 0,0-1 0,1 1 1,-1 0-1,0 0 0,1 0 1,-1 0-1,0 0 0,0 0 1,0 1-1,0-1 0,0 1 1,0-1-1,-1 1 0,1 0 1,0 0-1,1 2 0,0 1-6,-1 1 0,0-1 0,0 1 0,0-1 0,2 11 0,2 7-1,-6-23 16,0 0 0,0 1 0,0-1 0,0 1-1,0-1 1,1 0 0,-1 1 0,0-1-1,0 1 1,0-1 0,1 0 0,-1 1-1,0-1 1,0 0 0,1 1 0,-1-1-1,0 0 1,1 0 0,-1 1 0,1-1-1,-1 0 1,0 0 0,1 0 0,-1 1-1,1-1 1,-1 0 0,0 0 0,1 0-1,-1 0 1,1 0 0,-1 0 0,0 0-1,1 0 1,-1 0 0,1 0 0,-1 0 0,1 0-1,-1 0 1,0 0 0,1 0 0,-1-1-1,1 1 1,-1 0 0,0 0 0,1 0-1,-1-1 1,1 1 0,-1 0 0,0 0-1,0-1 1,1 1 0,-1-1 0,21-19 29,-19 17-27,26-30 15,34-37-112,-56 64 15,0 0 0,1 1 0,-1 0 0,1 0 0,1 0 0,-1 1 0,1 0-1,12-4 1,-19 7 52,1 1-1,0-1 0,0 1 1,-1-1-1,1 1 0,0-1 0,0 1 1,-1 0-1,1 0 0,0 0 1,0 0-1,0 0 0,-1 0 1,1 1-1,0-1 0,0 0 1,-1 1-1,1 0 0,0-1 0,0 1 1,-1 0-1,1 0 0,-1 0 1,1 0-1,-1 0 0,1 0 1,-1 0-1,0 0 0,0 1 0,1-1 1,-1 1-1,0-1 0,0 1 1,0-1-1,-1 1 0,1-1 1,0 1-1,0 0 0,-1-1 1,1 4-1,1 7-40,0 0 0,-1-1 0,0 1 0,-1 0 0,-1 13 0,0-6 239,1-18-163,0-1 1,0 0-1,0 0 1,0 1-1,0-1 0,0 0 1,0 1-1,0-1 1,0 0-1,0 0 0,0 1 1,0-1-1,0 0 1,0 1-1,0-1 0,0 0 1,0 0-1,0 1 1,0-1-1,1 0 0,-1 0 1,0 1-1,0-1 1,0 0-1,1 0 0,-1 0 1,0 1-1,0-1 1,0 0-1,1 0 0,-1 0 1,0 0-1,0 0 1,1 1-1,-1-1 0,0 0 1,1 0-1,-1 0 1,0 0-1,0 0 0,1 0 1,-1 0-1,0 0 1,1 0-1,-1 0 0,0 0 1,0 0-1,1 0 1,-1 0-1,0 0 0,1 0 1,-1 0-1,0-1 1,0 1-1,1 0 0,-1 0 1,0 0-1,0 0 1,1-1-1,17-12 190,-15 10-127,2-1-24,47-32 242,-49 33-289,1 1 0,0 0 0,0 0 0,1 0 1,-1 1-1,0 0 0,1 0 0,-1 0 0,0 0 1,1 0-1,6 1 0,-9 0-6,-1 0-1,1 1 1,-1-1 0,1 0-1,0 1 1,-1 0 0,1-1-1,-1 1 1,0 0 0,1-1-1,-1 1 1,0 0 0,1 0-1,-1 0 1,0 1 0,0-1-1,0 0 1,0 0 0,0 0-1,0 1 1,0-1 0,0 1-1,-1-1 1,1 0 0,0 1-1,-1-1 1,1 1 0,-1 0-1,0-1 1,1 1 0,-1-1-1,0 1 1,0 0 0,0 1-1,0 3-17,0 0 0,-1 0-1,0 0 1,0 0 0,0 0-1,0 0 1,-5 10 0,4-14 20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11 298 14651,'0'0'160,"-1"1"-1,0-1 1,0 1 0,1-1-1,-1 1 1,0 0-1,1-1 1,-1 1 0,1 0-1,-1 0 1,1-1-1,-1 1 1,1 0 0,-1 0-1,1 0 1,0 0-1,0 0 1,-1-1 0,1 1-1,0 0 1,0 0 0,0 0-1,0 0 1,0 0-1,0 0 1,0 0 0,0 0-1,1 1 1,-1-1 10,1 0 0,0 0 0,0 0 0,0 0 0,0 0 0,-1 0 1,1 0-1,0-1 0,0 1 0,1 0 0,-1-1 0,0 1 0,0-1 0,0 1 0,0-1 0,0 0 1,1 1-1,-1-1 0,0 0 0,0 0 0,0 0 0,1 0 0,0 0 0,10 0 72,-1-1 0,0-1-1,0 0 1,0 0 0,1-1 0,-2 0-1,1-1 1,0 0 0,10-7-1,3-2-19,-1-1-1,37-30 0,-34 24-53,33-37 0,-52 50-140,-1-1 0,0 1 0,0-1 0,0 0 0,-1-1 0,-1 0 0,1 1 0,-1-1 0,4-15 0,-8 22-26,1 0-1,-1 1 0,1-1 1,-1 0-1,0 0 1,0 0-1,0 1 1,0-1-1,0 0 1,0 0-1,0 0 0,-1 0 1,1 1-1,-1-1 1,1 0-1,-1 0 1,0 1-1,1-1 1,-1 0-1,0 1 0,0-1 1,0 1-1,0-1 1,-1 1-1,1 0 1,0-1-1,-1 1 0,1 0 1,0 0-1,-3-1 1,1 1-15,0 0-1,0 0 1,0 0 0,0 0 0,0 1 0,0-1 0,0 1 0,0 0-1,0 0 1,0 0 0,-1 0 0,1 1 0,0-1 0,0 1 0,0 0-1,0 0 1,-3 1 0,-6 4-55,1 0 0,1 0 0,-1 1-1,1 0 1,0 1 0,1 0 0,0 1 0,0-1 0,-9 14-1,5-5-85,0 0 0,2 2-1,0-1 1,-13 32-1,19-41 28,1 1-1,1 0 1,0 1-1,0-1 1,1 0-1,0 1 0,0-1 1,2 1-1,-1 0 1,1-1-1,2 17 0,-1-25 63,-1 0 0,1 0 0,0 0 0,-1 0 0,1 0 0,0 0 0,0 0 0,0 0 0,1 0 0,-1 0 0,0 0-1,1-1 1,-1 1 0,1 0 0,-1-1 0,1 0 0,0 1 0,0-1 0,-1 0 0,1 0 0,0 0 0,0 0 0,0 0-1,0 0 1,1-1 0,-1 1 0,0-1 0,0 1 0,0-1 0,4 0 0,1 0-75,0 0 0,0-1 1,0 0-1,0 0 0,0-1 0,0 0 1,-1 0-1,10-4 0,-6 1-21,0 0-1,-1 0 1,11-8 0,33-32-517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4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17764,'-10'8'383,"1"1"-1,0 0 1,1 0 0,-1 1 0,-9 17 0,-31 58 527,42-71-596,-53 112 1115,52-104-1131,0 0 0,2 0-1,-8 46 1,13-61-221,1-1-1,0 1 1,0 0-1,0 0 1,2 12-1,-1-17-65,-1 0 1,1 0-1,-1 0 0,1-1 0,0 1 1,-1 0-1,1-1 0,0 1 0,0 0 1,0-1-1,0 1 0,1-1 0,-1 0 1,0 1-1,1-1 0,-1 0 0,0 0 1,1 0-1,0 0 0,-1 0 0,1 0 1,0 0-1,-1 0 0,1-1 0,0 1 1,2 0-1,1-1-4,0 0 1,1 0-1,-1 0 1,0-1-1,0 0 1,0 0-1,0 0 0,0 0 1,0-1-1,-1 0 1,1 0-1,0 0 1,5-5-1,9-5 20,28-23 1,-22 13-12,17-14 19,-39 34-36,0-1 1,0 1 0,0 0-1,0 1 1,1-1-1,-1 1 1,0-1 0,1 1-1,-1 0 1,7-1-1,-9 2 0,0 0-1,-1 0 1,1 0-1,-1 0 1,1 1 0,0-1-1,-1 0 1,1 0-1,-1 0 1,1 1-1,-1-1 1,1 0-1,-1 1 1,1-1-1,-1 0 1,1 1-1,-1-1 1,1 1-1,-1-1 1,0 1 0,1-1-1,-1 1 1,0-1-1,1 1 1,-1-1-1,0 1 1,0 0-1,1-1 1,-1 1-1,0-1 1,0 1-1,0 0 1,0 0-1,1 23-9,-1-20 12,-5 37-3,3-33 21,1 0 1,0-1-1,0 1 1,1 0-1,0 0 0,1 13 1,-1-20-13,0-1 1,1 1 0,-1 0-1,0-1 1,0 1 0,0-1-1,1 1 1,-1-1 0,0 1-1,1-1 1,-1 1 0,0-1 0,1 1-1,-1-1 1,1 1 0,-1-1-1,0 1 1,1-1 0,-1 0-1,1 1 1,0-1 0,-1 0-1,1 1 1,-1-1 0,1 0-1,-1 0 1,1 0 0,1 1-1,-1-1 10,1 0 0,0-1 0,0 1-1,0 0 1,-1 0 0,1-1-1,0 1 1,0-1 0,3-1 0,33-23 187,13-17-24,-32 25-374,1 1-1,0 0 0,38-21 1,-56 36 155,-1 0 0,1 1 0,-1-1 0,1 0 0,-1 1 1,1-1-1,0 1 0,-1-1 0,1 1 0,0 0 0,0 0 0,-1 0 1,1 0-1,0 0 0,-1 0 0,1 0 0,0 0 0,3 1 0,-4 0 6,0 0 0,0 0-1,0 0 1,-1-1 0,1 1 0,0 0-1,0 0 1,0 0 0,-1 0-1,1 0 1,0 1 0,-1-1-1,1 0 1,-1 0 0,1 0-1,-1 0 1,0 1 0,0-1 0,1 2-1,-1 8-43,1-1 0,-2 1 0,0-1-1,-3 20 1,2-20 253,1-8-123,1 0 1,0 0-1,-1 1 1,1-1 0,0 0-1,0 0 1,1 0-1,-1 0 1,0 0 0,1 0-1,-1 0 1,2 2-1,-2-3-26,1-1 1,-1 1-1,1 0 0,-1-1 0,1 1 0,0-1 0,-1 0 0,1 1 0,0-1 1,-1 1-1,1-1 0,0 0 0,0 0 0,-1 1 0,1-1 0,0 0 0,0 0 1,0 0-1,-1 0 0,1 0 0,0 0 0,0 0 0,-1 0 0,1 0 1,0 0-1,0 0 0,0-1 0,-1 1 0,1 0 0,0-1 0,-1 1 0,1 0 1,1-1-1,14-7 211,-1 0-1,0-1 1,22-17 0,8-5-122,-32 23-121,49-27-259,-57 33 209,0 0 0,0 0 1,1 0-1,-1 1 0,1 0 0,-1 0 0,1 0 0,-1 1 0,1-1 0,6 2 0,-10-1 30,0 0 0,0 1 0,-1-1 0,1 1 0,0-1 0,0 1 0,-1 0 0,1 0 0,0 0 0,-1-1 0,1 2 0,-1-1 0,0 0 0,1 0 0,-1 0 0,0 1 0,1-1 0,-1 1-1,0-1 1,0 1 0,0-1 0,-1 1 0,1 0 0,0-1 0,0 1 0,-1 0 0,1 0 0,-1-1 0,1 4 0,0 5-28,-1-1 1,1 1-1,-2-1 1,-1 15-1,1-11 106,1-13-46,0 1 1,-1-1 0,1 1-1,0-1 1,0 1 0,0-1-1,0 1 1,0 0-1,0-1 1,0 1 0,0-1-1,0 1 1,0 0-1,0-1 1,0 1 0,0-1-1,0 1 1,0-1-1,1 1 1,-1-1 0,0 1-1,0-1 1,1 1 0,-1-1-1,0 1 1,1-1-1,-1 1 1,1-1 0,-1 1-1,0-1 1,1 0-1,-1 1 1,1-1 0,-1 0-1,1 1 1,-1-1 0,1 0-1,-1 0 1,1 0-1,-1 1 1,1-1 0,0 0-1,-1 0 1,1 0-1,-1 0 1,1 0 0,-1 0-1,1 0 1,0 0 0,-1 0-1,1 0 1,-1-1-1,1 1 1,-1 0 0,1 0-1,0 0 1,-1-1-1,1 1 1,0-1 0,6-2 59,0-1-1,0 0 1,9-8 0,-8 6-11,2-1-5,73-47 47,-71 47-176,1 1 0,0 0 0,0 1 0,26-8 0,-37 13 55,0-1 1,1 1-1,-1-1 1,0 1 0,1 0-1,-1 0 1,0 0-1,1 0 1,-1 1 0,0-1-1,1 1 1,-1-1-1,0 1 1,1 0-1,2 1 1,-4-1 11,0 0-1,0 0 1,0 0-1,0 0 1,0 0 0,0 0-1,-1 0 1,1 0-1,0 0 1,-1 0-1,1 1 1,0-1 0,-1 0-1,1 1 1,-1-1-1,0 0 1,1 1 0,-1-1-1,0 0 1,0 1-1,0-1 1,0 1-1,0-1 1,0 0 0,-1 1-1,1 1 1,-2 3 34,0 1-1,0 0 1,0 0 0,-1-1-1,0 0 1,0 1 0,-6 6 0,8-11 16,0 1 1,-1-1 0,0 0-1,1 1 1,-1-1 0,0 0 0,0 0-1,0 0 1,-1 0 0,1-1 0,0 1-1,-1-1 1,1 1 0,-1-1 0,1 0-1,-1 0 1,1 0 0,-1 0 0,0 0-1,-3 0 1,-10-8 161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17044,'0'1'111,"0"0"1,0-1-1,0 1 1,0 0-1,0 0 1,0 0-1,0-1 1,1 1 0,-1 0-1,0-1 1,1 1-1,-1 0 1,0-1-1,1 1 1,-1 0-1,1-1 1,-1 1-1,1-1 1,-1 1 0,1 0-1,-1-1 1,1 0-1,0 1 1,-1-1-1,1 1 1,0-1-1,-1 0 1,1 1-1,0-1 1,0 0 0,-1 0-1,1 0 1,0 1-1,0-1 1,-1 0-1,1 0 1,0 0-1,0 0 1,0 0-1,-1 0 1,1-1 0,0 1-1,0 0 1,-1 0-1,1-1 1,0 1-1,1-1 1,4-1 231,0 0 0,0 0 0,0-1 0,7-5 0,0 0-59,0-1-1,-1-1 1,0 0-1,20-23 1,-25 25-223,-1 0 0,0-1 0,0 0 0,-1 0 1,0 0-1,0-1 0,-1 1 0,4-13 1,-8 21-54,1-1 1,-1 1-1,0-1 1,1 0 0,-1 1-1,0-1 1,0 1 0,0-1-1,0 1 1,-1-1 0,1-2-1,0 4-4,-1-1 0,1 1 0,0 0 0,0-1 0,0 1 0,-1 0 0,1-1 0,0 1 0,0 0 0,-1 0 0,1-1 0,0 1 0,-1 0 0,1 0 0,0 0 0,0-1 0,-1 1 0,1 0 0,-1 0 0,1 0 0,0 0 0,-1 0 0,1 0 0,0 0 0,-1-1 0,1 1 0,0 0 0,-1 0 0,0 1 0,-1-1 6,-1 1 0,1 0-1,0 0 1,0 0 0,-1 0 0,1 0 0,0 1-1,0-1 1,0 0 0,0 1 0,1 0 0,-4 3-1,-4 6-24,0 0-1,1 1 1,1-1-1,0 2 1,0-1-1,-6 20 1,10-24-35,0 0 0,1 0 0,0 0 0,0 0 0,1 0 0,0 1 0,0-1 0,1 0 0,0 1 0,1-1 0,2 17 0,-2-24 32,-1 1 0,1-1 0,0 1 0,-1 0 0,1-1 1,0 1-1,0-1 0,0 0 0,0 1 0,0-1 0,0 0 0,0 0 0,1 1 0,-1-1 0,0 0 0,1 0 0,-1 0 0,1-1 0,-1 1 0,1 0 0,-1 0 0,1-1 1,0 1-1,-1-1 0,1 0 0,0 1 0,-1-1 0,1 0 0,0 0 0,0 0 0,-1 0 0,3 0 0,3-1-22,-1-1 0,1 1 0,-1-1 0,1 0 0,-1 0 0,0-1 0,7-3 0,69-47-228,-65 40 247,0 1-1,0 1 1,1 1 0,1 0-1,22-7 1,-40 16 20,1 0-1,-1 1 1,1-1 0,0 1-1,-1 0 1,1-1 0,0 1-1,-1 0 1,1 0 0,0 0-1,-1 0 1,1 1 0,0-1-1,-1 0 1,1 1 0,0-1-1,-1 1 1,1-1 0,-1 1-1,3 1 1,-2 0 0,-1-1 0,0 0 0,0 1 1,0-1-1,0 1 0,0-1 0,0 1 0,-1-1 0,1 1 0,0 0 1,-1 0-1,1-1 0,-1 1 0,0 0 0,0 0 0,1 2 0,-2 9-2,0-1-1,0 1 0,-1 0 0,-5 17 0,4-16-3,2-9 2,-1 1 16,1 0 0,0 0-1,0 1 1,1-1 0,0 11 0,0-16-5,0 1 1,1-1-1,-1 0 1,0 0 0,1 0-1,-1 1 1,1-1-1,-1 0 1,1 0-1,0 0 1,-1 0-1,1 0 1,0 0-1,0 0 1,-1 0-1,1 0 1,0 0-1,0-1 1,0 1-1,0 0 1,0-1-1,1 1 1,-1 0-1,0-1 1,0 0-1,0 1 1,0-1-1,1 1 1,-1-1-1,0 0 1,0 0-1,1 0 1,-1 0-1,0 0 1,2 0-1,5-1 32,-1 1 0,1-2 0,0 1 1,-1-1-1,1 0 0,10-5 0,46-24 151,-38 18-118,14-8 46,-30 14-102,1 1-1,0 0 1,0 0 0,0 2 0,1-1-1,0 1 1,17-3 0,-27 7-21,-1 0 0,0 0 1,1 0-1,-1-1 0,1 1 0,-1 1 1,1-1-1,-1 0 0,0 0 0,1 0 1,-1 1-1,0-1 0,1 1 0,-1-1 1,0 1-1,1 0 0,-1-1 0,0 1 1,0 0-1,0 0 0,1 0 0,-1 0 1,0 0-1,0 0 0,0 0 0,-1 0 1,1 0-1,0 0 0,0 1 1,-1-1-1,1 0 0,0 0 0,-1 1 1,0-1-1,1 1 0,-1-1 0,0 0 1,1 3-1,-1 5-181,0 1 0,0-1 0,-1 1 0,-3 18 0,-1 1-88,5-11 55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19620,'-9'21'1288,"2"19"-1144,-2 9-63,1 8 263,-1 3-152,0 3-472,4-4-369,0-10-295,2-10 760,-4-18-160,0-6-144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15547,'18'-19'853,"0"0"0,0 2-1,2 0 1,0 1-1,1 1 1,0 2 0,46-23-1,-47 27-585,0 2-1,0 0 0,1 1 1,0 1-1,0 1 1,1 1-1,-1 0 0,1 2 1,38 3-1,-51-2-274,-1 2 1,1-1-1,0 1 0,-1 1 1,0-1-1,1 1 0,-1 1 1,0 0-1,9 5 0,-14-6-12,0-1-1,0 0 0,0 0 1,0 1-1,0 0 1,-1-1-1,0 1 0,1 0 1,-1 0-1,0 0 0,-1 1 1,1-1-1,0 0 1,-1 1-1,0-1 0,0 1 1,0-1-1,0 1 1,0 0-1,-1-1 0,0 1 1,1 0-1,-1 0 1,-1 5-1,-1-2-26,0 1-1,0 0 1,0-1 0,-1 1 0,0-1-1,-1 0 1,0 0 0,0 0-1,0-1 1,-9 10 0,-6 6-125,-32 28 0,-6-1-1801,-104 68 0,143-106 1368,17-11 224,2-1-27,-1 1 408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119 140 17572,'0'9'210,"-1"0"1,-1 1-1,0-1 1,0 0-1,-1 0 1,0 0-1,0-1 1,-1 1-1,0-1 1,-1 1-1,-5 6 1,-8 18 522,1-1-291,10-20-319,0 1-1,1 0 1,0 0 0,1 1-1,0 0 1,-3 16-1,8-30-112,0 1 0,0-1 0,-1 1 0,1 0 0,0-1 0,0 1 1,0-1-1,0 1 0,0 0 0,0-1 0,0 1 0,1 0 0,-1-1 0,0 1 0,0-1 0,0 1 0,1-1 0,-1 1 0,0 0 0,1-1 0,-1 1 0,0-1 0,1 1 0,0-1 5,-1 0 0,1 0 0,-1 1 0,1-1 1,-1 0-1,1 0 0,-1 0 0,1 0 0,-1-1 1,1 1-1,-1 0 0,1 0 0,-1 0 0,1 0 0,-1 0 1,1-1-1,-1 1 0,1 0 0,-1 0 0,1-1 1,23-21 493,-13 6-262,-1-1 1,0 1 0,-1-1 0,-1-1-1,10-32 1,-9 17-392,-1 0-1,5-47 1,-14 89-409,0 0 0,1-1 0,1 1 1,0 0-1,2 12 0,-3-18 557,1-1 0,-1 0 0,1 0 0,-1 0 0,1 0 1,0 0-1,0 0 0,0 0 0,0 0 0,0-1 0,0 1 0,0 0 0,1 0 1,-1-1-1,1 1 0,-1-1 0,1 1 0,-1-1 0,1 0 0,0 0 0,0 1 1,0-1-1,0 0 0,0-1 0,0 1 0,0 0 0,0-1 0,0 1 0,0-1 0,0 1 1,0-1-1,0 0 0,0 0 0,1 0 0,-1 0 0,0 0 0,4-2 1,3 0 140,0-2 1,1 1 0,-1-1 0,-1-1 0,1 0 0,-1 0 0,0 0 0,0-1-1,11-11 1,8-8 503,26-34-1,23-36 201,-76 94-845,0 1 0,0 0-1,0 0 1,0-1 0,0 1-1,0 0 1,0 0-1,0-1 1,1 1 0,-1 0-1,0 0 1,0 0 0,0-1-1,0 1 1,1 0 0,-1 0-1,0 0 1,0 0 0,0-1-1,1 1 1,-1 0 0,0 0-1,0 0 1,1 0 0,-1 0-1,0 0 1,0 0-1,1 0 1,-1 0 0,0 0-1,0 0 1,1 0 0,-1 0-1,1 0 1,-1 10 26,-9 25-71,8-30 43,-4 12-24,-19 87-92,21-91 114,1 1 0,1 1 0,0-1 0,1 0 0,3 20 0,-3-31 11,1-1 1,-1 1 0,1-1-1,-1 1 1,1-1-1,0 0 1,0 1-1,0-1 1,0 0-1,0 0 1,1 1-1,-1-1 1,1 0-1,-1 0 1,1-1-1,0 1 1,4 3-1,-5-4 5,1 0 1,0-1-1,0 1 0,0-1 0,0 1 0,-1-1 0,1 0 0,0 0 1,0 0-1,0 0 0,0 0 0,0 0 0,0 0 0,0 0 0,0-1 1,-1 1-1,1-1 0,0 0 0,0 1 0,-1-1 0,1 0 0,0 0 1,2-2-1,8-6 65,0 0 1,-1 0 0,0-2 0,-1 1-1,0-1 1,0-1 0,-1 1-1,-1-2 1,9-15 0,0-4 33,-1-2-1,17-52 1,-26 53-162,-5 23-21,-6 18-89,-5 22-3,1-1 1,2 1-1,1 0 0,1 0 0,1 48 0,3-75 26,0 0-1,0 0 1,1 0-1,-1 0 1,1 0-1,-1 0 0,1 0 1,0-1-1,0 1 1,3 4-1,-4-7 108,0 0-1,0 0 1,0 1 0,1-1-1,-1 0 1,0 0 0,0 1-1,1-1 1,-1 0-1,0 0 1,1 0 0,-1 0-1,0 1 1,1-1 0,-1 0-1,0 0 1,1 0-1,-1 0 1,0 0 0,1 0-1,-1 0 1,0 0 0,1 0-1,-1 0 1,0 0 0,1 0-1,-1 0 1,0 0-1,1 0 1,0-1 0,0 0-12,0 0 0,1 0 0,-1 0 0,0 0 0,1 0 0,-1-1 0,0 1 0,0 0 0,0-1-1,1-1 1,13-24-603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 16564,'-2'-3'1408,"2"12"-1048,4 2-328,7 5 472,5 0-888,8 0 264,4-3-160,9-5-104</inkml:trace>
  <inkml:trace contextRef="#ctx0" brushRef="#br0" timeOffset="1">273 108 16347,'-32'19'2081,"22"-13"-1651,1-1 1,-1 2-1,1-1 1,0 1 0,0 1-1,-14 15 1,23-22-420,-1 0 1,0-1-1,1 1 1,-1 0-1,1-1 1,-1 1-1,1 0 1,-1 0-1,1 0 1,-1-1-1,1 1 0,0 0 1,0 0-1,-1 0 1,1 0-1,0 0 1,0 0-1,0 0 1,0-1-1,0 1 1,0 0-1,0 0 1,0 0-1,0 0 0,1 0 1,-1 0-1,0 0 1,1-1-1,-1 1 1,0 0-1,1 0 1,-1 0-1,1-1 1,-1 1-1,1 0 1,0-1-1,-1 1 0,1 0 1,0-1-1,-1 1 1,1-1-1,0 1 1,0-1-1,-1 1 1,2 0-1,6 2-143,-1 0 0,1-1 0,0 0 0,12 3 0,3 0-82,-17-3 199,1 0 0,-1 1 0,1 0 0,-1 1 0,0-1 0,0 1 0,-1 0 0,1 0-1,-1 1 1,6 5 0,-10-8 36,1 0 0,-1 0 0,1 0-1,-1 0 1,0 0 0,1 1 0,-1-1 0,0 0-1,-1 1 1,1-1 0,0 0 0,-1 1 0,1-1-1,-1 1 1,0-1 0,0 1 0,0 0 0,0-1-1,0 1 1,0-1 0,-1 1 0,1-1 0,-1 1-1,0-1 1,0 0 0,1 1 0,-2-1 0,1 0-1,0 0 1,-3 5 0,-4 2-3,-1-1 1,0 0-1,0 0 0,-1-1 0,1 0 1,-2 0-1,1-1 0,-1 0 1,1-1-1,-2-1 0,1 1 0,0-2 1,-15 4-1,1-5-126,24-2 101,0 0 1,0 0-1,0 0 1,0 0 0,0 0-1,0 0 1,0 0 0,0-1-1,0 1 1,0 0 0,0-1-1,0 1 1,0-1-1,1 1 1,-1-1 0,0 1-1,0-1 1,-1-1 0,1 1-12,1-1 0,0 1 1,-1-1-1,1 1 0,0-1 1,0 1-1,0-1 0,0 1 1,0-1-1,1 1 0,-1-2 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17124,'15'5'591,"1"-1"1,-1 0 0,1-2 0,0 0-1,0-1 1,1 0 0,-1-1 0,25-4-1,-24 2-461,-1-1-1,1-1 0,-1 0 1,0-1-1,0-1 0,-1-1 0,1 0 1,13-10-1,-27 17-122,-1-1 0,1 0 0,-1 0 0,0 0 0,1 0 0,-1 0 0,0 0 0,0 0 0,0-1 0,0 1 0,0 0-1,0 0 1,0-1 0,0 1 0,-1-1 0,1 1 0,0-1 0,-1 1 0,1-4 0,-1 4-4,-1 0 1,1 0-1,0 0 0,-1 0 1,1 1-1,-1-1 0,1 0 1,-1 0-1,0 0 0,1 0 1,-1 1-1,0-1 0,0 0 1,1 1-1,-1-1 0,0 1 1,0-1-1,0 1 0,0-1 1,0 1-1,0-1 0,0 1 1,0 0-1,0 0 0,0-1 0,0 1 1,0 0-1,0 0 0,0 0 1,0 0-1,-1 0 0,-11 0 5,0 0-1,1 1 1,-1 0-1,1 1 1,0 0-1,-1 1 0,1 0 1,0 1-1,1 0 1,-1 1-1,-17 10 1,16-8-5,0 1-1,1 1 1,0 0 0,0 0 0,1 1 0,0 1 0,1 0 0,0 0 0,-11 18 0,18-24-14,0 1 0,0-1 1,0 1-1,1 0 0,0 0 0,0 0 0,1 0 0,-1 0 0,1 1 0,1-1 1,-1 0-1,1 1 0,1 8 0,-1-12-13,1 0 0,-1 0 0,1 0 0,0 0 0,0 0 1,1 0-1,-1 0 0,1 0 0,-1 0 0,1-1 0,0 1 0,0 0 0,0-1 0,0 0 0,0 0 0,1 1 1,-1-1-1,1 0 0,-1-1 0,1 1 0,0 0 0,0-1 0,0 0 0,0 1 0,0-1 0,0 0 0,0-1 0,4 2 1,-1-1-3,0-1 1,0 1 0,0-1 0,0 0 0,9-1 0,43-12-175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85 16916,'-11'3'1968,"13"-3"-1048,18 1-320,15-11 1769,6-5-1369,14 0-312,4-1-72,7 4-288,2 0-272,-6 6-552,-5 3-304,-15 6-472,-6 3-1729,-23 1 2369,-12-1-480,-18-2-280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15059,'7'-7'2209,"-6"7"-1193,1 5-448,-4 5 2369,0 4-1601,-3 5-688,1 4-240,0 4-376,1 1-128,1 0-216,5-1-96,-1-6-168,-1-1-152,3-4-296,1-3-153,0-6 705,-5-5-176,2-1 96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2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25 16131,'-9'18'2033,"9"-4"-1177,16-6-280,8 0 1025,14-5-513,6-3-152,11 0-864,9-4-624,6-12 608,8-5-200,1-14-208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2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15971,'13'-1'778,"-1"0"0,1 2 0,-1-1-1,1 2 1,23 5 0,-9-2-162,9 1-154,0 1 0,66 23 0,-99-29-457,0 0 1,1 1-1,-1-1 1,0 1-1,0 0 1,-1 0-1,1 0 1,0 1 0,-1-1-1,1 0 1,-1 1-1,0 0 1,1 0-1,-1-1 1,-1 1-1,4 6 1,-4-5-3,0 0 0,0 0 1,0 0-1,0 1 0,-1-1 1,1 0-1,-1 0 0,0 1 0,-1-1 1,1 0-1,-1 1 0,0-1 0,-1 6 1,-4 7 7,-1 0 0,0 0 0,-1-1 0,-1 0 0,-18 25 0,-63 70 33,62-77-29,10-13-10,-106 114-380,103-118 309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28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35 18572,'-5'5'1968,"-2"9"-1359,-5 18-233,-1 8 888,-1 10-512,0 4-144,1 8-256,1 0-72,6-8-240,4-4-160,3-15-488,6-10-224,6-15-1272,1-10 1735,2-21-327,4-12-288</inkml:trace>
  <inkml:trace contextRef="#ctx0" brushRef="#br0" timeOffset="1">251 1 17556,'-1'16'1392,"-8"15"-1008,-1 7-136,0 12 472,2 6-256,2 4-135,0-1-9,6-4-280,0-4-176,3-11-313,1-6-231,-1-14-696,-3-7 1064,-4-19-976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2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 16620,'-16'-17'1584,"10"12"-1024,3 4-168,15 2 848,7 7-279,16 2-25,7-2-104,14-1-320,4-2 0,9-5-280,4-3-424,-4-4 256,-5-2-64,-19-1-128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2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28 17804,'2'-7'1007,"1"-11"507,-5 15-667,-5 10 330,-10 18-493,1 1 0,-24 53 0,-15 62-656,40-100-48,2 1 0,2 0 0,2 0-1,2 1 1,1 0 0,1 59 0,5-91-298,1 0 0,0 1 0,1-1-1,0 0 1,5 11 0,-7-20 244,1 1 1,0-1-1,0 0 0,0 1 0,0-1 0,0 0 1,0 0-1,1 0 0,-1 0 0,1 0 0,-1 0 1,1-1-1,0 1 0,0 0 0,0-1 0,0 1 1,0-1-1,0 0 0,0 0 0,0 0 0,1 0 1,-1 0-1,0 0 0,1 0 0,-1-1 0,1 1 1,-1-1-1,4 0 0,25-4-689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3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17916,'-6'29'1756,"-17"55"-1,4-21-361,-64 273 1683,83-336-3076,-1 0 0,1 0 0,0 0 0,0 1 0,0-1 0,0 0 0,0 0 0,0 1 0,0-1 0,0 0 0,0 0 0,0 1 0,0-1 0,0 0 0,0 0 0,0 1 1,0-1-1,0 0 0,0 0 0,0 1 0,0-1 0,0 0 0,0 0 0,1 0 0,-1 1 0,0-1 0,0 0 0,0 0 0,0 0 0,0 1 0,1-1 0,-1 0 0,0 0 1,0 0-1,0 0 0,1 0 0,-1 1 0,0-1 0,0 0 0,0 0 0,1 0 0,-1 0 0,0 0 0,0 0 0,1 0 0,-1 0 0,0 0 0,0 0 0,1 0 0,-1 0 1,0 0-1,0 0 0,1 0 0,-1 0 0,0 0 0,0 0 0,0 0 0,1 0 0,-1 0 0,0 0 0,0-1 0,1 1 0,12-6 15,17-13-60,0 2 1,2 1-1,0 1 0,0 2 0,46-12 0,19-1 697,-69 17-625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3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17556,'16'17'1479,"14"12"533,-1 1-1,44 62 1,-66-82-1922,0 0 0,-2 0 0,1 1 0,-1 0 0,-1 0 0,0 1 0,0-1 0,-1 1 0,-1 0 0,0 0 0,-1 0 0,0 0 0,0 0 0,-3 18 0,-2-7-137,-1 0 0,0 0-1,-2-1 1,-1 1-1,-1-2 1,-14 28 0,2-13-282,-2 0 1,-44 54 0,49-69 199,-26 25 1,-28 9-242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4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439 380 16636,'2'0'120,"-1"-1"0,1 0-1,-1 0 1,1 0 0,-1 0 0,0 0 0,1 0 0,-1-1 0,0 1 0,0 0 0,0-1 0,1 1 0,-2-1 0,1 1 0,0-1 0,0 1 0,0-1 0,-1 0 0,1-1 0,-1 1-10,0 1 0,0-1 0,0 1 0,0-1-1,0 1 1,-1-1 0,1 1 0,-1-1 0,1 1 0,-1-1 0,1 1-1,-1 0 1,0-1 0,0 1 0,0 0 0,0 0 0,-1-3-1,-3 0 142,1 1-1,0-1 0,-1 1 0,0 0 0,1 0 0,-1 0 0,0 0 0,-1 1 1,1 0-1,-10-2 0,3 2-135,-1 1 1,1 0-1,-1 1 1,0 0-1,1 1 1,-1 1 0,1 0-1,-1 0 1,1 1-1,0 1 1,0 0-1,0 1 1,1 0-1,0 1 1,0 0-1,0 0 1,-12 11-1,12-9-104,0 1 0,0 0-1,1 1 1,0 1 0,0-1-1,2 1 1,-1 1-1,1 0 1,1 0 0,0 0-1,1 1 1,0 0 0,1 0-1,1 1 1,-4 13 0,7-23-6,1 0 1,-1 0-1,1 0 0,0-1 1,0 1-1,0 0 1,0 0-1,1 0 1,-1 0-1,1-1 1,0 1-1,0 0 1,0-1-1,1 1 1,0 0-1,-1-1 1,4 4-1,-3-5 0,0 0 0,0 0-1,0 0 1,1 0 0,-1 0 0,1-1-1,-1 1 1,1-1 0,-1 0 0,1 0 0,0 0-1,0 0 1,0 0 0,0-1 0,0 1 0,-1-1-1,1 1 1,0-1 0,0 0 0,0-1 0,0 1-1,0 0 1,3-2 0,6 0 8,0-2 0,0 1 0,0-2 0,0 0-1,-1 0 1,0-1 0,0 0 0,19-15 0,-4 0 28,0-2-1,25-28 0,-33 31 17,-1-1-1,0 0 1,-2-1-1,25-48 1,-34 57-27,-1 1 0,0-1 1,0 0-1,-2 0 1,0 0-1,0-1 0,-1 1 1,-1-1-1,0 1 0,-1-1 1,-2-22-1,0 29-14,1 0-1,-1 0 1,0 0-1,0 1 0,0-1 1,-1 1-1,0-1 1,-1 1-1,1 0 1,-1 0-1,-1 0 1,1 1-1,-1 0 1,-8-9-1,6 9-16,-1 0 0,1 0 0,-1 0 0,0 1-1,0 0 1,0 1 0,-1 0 0,1 0 0,-1 1 0,-14-3-1,9 3-68,-1 1-1,1 1 0,-1 0 0,0 1 0,1 0 1,-1 1-1,1 1 0,-1 0 0,1 1 0,0 1 0,1 0 1,-1 1-1,-24 14 0,27-13-161,1 1 1,0 0-1,0 0 0,-10 12 1,16-16 58,1 0 0,0 0-1,0 0 1,1 0 0,-1 1 0,1-1 0,0 1 0,0-1 0,0 1-1,1 0 1,0 0 0,0-1 0,-1 11 0,2-14 124,0 1 1,0 0-1,0 0 1,0 0-1,1 0 0,-1 0 1,1 0-1,-1 0 1,1-1-1,-1 1 0,1 0 1,0 0-1,0-1 1,0 1-1,0 0 0,0-1 1,1 1-1,-1-1 1,0 1-1,1-1 0,-1 0 1,3 2-1,17 13-674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4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55 17636,'-10'21'3374,"-10"33"0,-4 40-1498,19-70-1862,2 0 1,0 0-1,2 0 0,1 1 1,0-1-1,5 27 0,-5-49-28,1 0 1,-1 1-1,1-1 0,-1 0 0,1 0 0,0 1 0,0-1 0,0 0 1,0 0-1,0 0 0,0 0 0,0 0 0,1 0 0,-1 0 0,1-1 1,0 1-1,-1 0 0,3 1 0,-2-3-16,-1 0 0,1 1-1,-1-1 1,0 0 0,1 0 0,-1 0 0,1 0-1,-1 0 1,1 0 0,-1 0 0,1-1 0,-1 1-1,1 0 1,-1-1 0,0 0 0,1 1 0,-1-1 0,0 1-1,1-1 1,-1 0 0,0 0 0,0 0 0,0 0-1,0 0 1,0 0 0,0 0 0,0 0 0,1-3-1,8-7-251,-1-1 1,-1 0-1,0-1 0,8-17 0,23-59-910,-31 68 923,80-213-857,-81 213 1510,-21 60 1401,-15 72 0,24-83-1646,1 1 1,1-1-1,1 1 1,2-1-1,1 1 1,1 0-1,11 50 1,-2-56-970,-6-21-443,-5-14-43,-19-46-31,3 17 494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4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23 19276,'-9'-13'2249,"8"4"-1489,11 8-240,10 2 1344,14 7-719,8 0-201,14 1-432,4 1-136,9 0-96,-1-2-96,0 0-472,-8-5-408,-8-1 1248,-8-2-624,-11 3-40,-9-3-80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 18652,'-6'-3'2160,"0"0"-1447,6 2-329,6 1 1200,7 1-648,7 2-224,7 0-416,3 0-144,5-1-160,2 0-200,-1-2-792,-3 0 832,-2-2 32,-1 1-160,-8-3-104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4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15187,'10'3'764,"0"0"-1,0 0 1,0-1-1,0-1 0,0 0 1,20 0-1,62-10 2526,-56 5-2362,220-28 1700,241-25-3117,-414 51-177,139-18-3221,-196 18 3276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4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296 279 18484,'0'-2'111,"0"0"0,0 0 0,-1 1 0,1-1 0,-1 0 0,1 0 1,-1 0-1,0 1 0,0-1 0,0 0 0,0 1 0,0-1 0,0 1 0,0-1 0,0 1 0,-1-1 0,1 1 0,-1 0 0,1 0 1,-1 0-1,1 0 0,-1 0 0,0 0 0,1 0 0,-1 0 0,0 1 0,0-1 0,1 0 0,-1 1 0,0 0 0,0-1 1,0 1-1,0 0 0,0 0 0,0 0 0,0 0 0,1 1 0,-1-1 0,-3 1 0,-4 1 98,1 1-1,0-1 1,0 1 0,0 1-1,1 0 1,-1 0-1,-13 10 1,8-4-185,0 2 0,1-1 0,0 2 0,1-1 0,1 1 0,0 1 0,0 0 0,2 1 0,-1-1 0,2 2 0,0-1 0,1 1 0,1 0 0,0 0 0,1 1 0,1-1 0,-2 21 0,5-31-13,0-1-1,0 1 1,0-1 0,1 1-1,0-1 1,0 1 0,1-1-1,-1 1 1,1-1 0,0 0-1,0 0 1,1 0 0,0 0-1,-1 0 1,8 8 0,-7-10 16,0 0 0,1 0 1,-1 0-1,1-1 0,-1 0 0,1 1 0,0-1 1,0-1-1,0 1 0,0 0 0,0-1 1,0 0-1,0 0 0,0 0 0,1-1 1,-1 1-1,0-1 0,1 0 0,-1 0 1,9-2-1,-1 0 76,-1-1 1,1-1-1,-1 0 1,0-1-1,0 0 1,0-1-1,0 0 1,-1 0-1,0-1 1,-1-1-1,1 1 1,12-15-1,-3 1 148,0-1 0,-2 0 0,0-1-1,16-32 1,-21 32-62,-1-1 0,0 0 0,-2 0 0,-1-1 0,6-34 0,-11 47-150,-2 1 0,1-1 0,-1 0 0,-1 0 0,0 0 0,-1 0 0,0 0 0,-1 0 0,0 0 0,-1 0 0,0 1 0,-1-1 0,-8-17 0,8 23-57,0 1-1,1-1 1,-1 1-1,-1 0 0,1 0 1,-1 0-1,0 1 1,0 0-1,-1-1 0,1 2 1,-1-1-1,-7-3 1,3 3-55,1 1 1,0 0-1,-1 0 1,1 1-1,-1 0 1,0 1-1,-17-1 1,11 2-131,0 1 1,0 1-1,0 0 0,0 2 1,0-1-1,1 2 1,0 0-1,0 1 1,0 0-1,-15 10 0,21-10-102,0 0-1,1 0 1,0 1-1,-12 12 1,16-15 254,1-1 0,0 1 0,0 0 1,1 0-1,-1 0 0,1 0 0,0 1 0,0-1 0,0 1 1,1-1-1,0 1 0,-2 5 0,3-9 26,0 1-1,0-1 1,0 0 0,0 1-1,1-1 1,-1 1 0,0-1-1,1 0 1,-1 1 0,0-1-1,1 0 1,0 2 0,12 13-317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45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32 18636,'14'-7'872,"26"-13"578,-38 19-1364,0 0-1,0 1 1,0-1-1,1 1 1,-1-1-1,0 1 1,0-1-1,1 1 1,-1 0-1,0 0 1,0 0-1,1 1 1,-1-1-1,0 0 1,3 2-1,-3-1 27,-1-1 0,0 1 0,0 0 0,1 0-1,-1 0 1,0 1 0,0-1 0,0 0 0,-1 0 0,1 0-1,0 1 1,0-1 0,-1 1 0,1-1 0,0 0 0,-1 1 0,0-1-1,1 1 1,-1-1 0,0 1 0,0-1 0,0 4 0,-2 38 728,1-40-749,-6 39 221,-1-1 0,-3 0 0,-19 47 1,-58 119 182,34-86-294,53-118-197,-7 22 10,8-25-14,0 1 0,0-1-1,0 0 1,0 1 0,0-1-1,0 1 1,0-1 0,0 1-1,0-1 1,0 0 0,0 1-1,0-1 1,0 1 0,0-1-1,1 0 1,-1 1 0,0-1-1,0 1 1,0-1 0,1 0-1,-1 1 1,0-1-1,1 0 1,-1 1 0,0-1-1,1 0 1,-1 0 0,0 1-1,1-1 1,-1 0 0,0 0-1,1 0 1,-1 1 0,1-1-1,-1 0 1,0 0 0,1 0-1,-1 0 1,1 0 0,-1 0-1,1 0 1,-1 0 0,0 0-1,1 0 1,-1 0 0,1 0-1,-1 0 1,1 0 0,-1 0-1,0-1 1,1 1 0,0 0-1,16-5-2,0 0 0,29-14 0,12-4 51,-31 14-103,2 2 0,-1 1 0,36-4 0,-45 9-266,0 0 1,0 1-1,-1 1 0,1 1 0,37 8 0,-40-4-135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4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18356,'9'7'2272,"7"-6"-1375,11-5-337,7-3 1368,11-2-920,5 0-215,4-1-609,2 3-457,-7 0 1098,-6 3-817,-14 1-88,-7 0-24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4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18836,'7'8'2120,"3"-1"-1375,13-1-137,10-3 920,10-2-448,6-1-119,8 0-305,5-1-176,-5-5-944,-2-1-1889,-21-3 2081,-8 1-304,-16-6-288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5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14275,'497'-54'4182,"249"11"-3600,-383 37-463,515-22 35,-341-16-216,-87 6 1,-318 29 118,1 5-1,162 17 1,-277-11 13,1 1 1,-1 0 0,0 1 0,0 1-1,-1 1 1,19 9 0,-26-9-23,-11-3-19,-1-3-27,1 0 1,-1-1 0,1 1-1,0 0 1,-1-1 0,1 1-1,-1-1 1,1 0 0,0 1 0,0-1-1,-1 0 1,1 0 0,-1-1-1,-21-22 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16 17852,'-3'13'5477,"-3"13"-3939,-8 32-1220,-69 313-67,49-206-240,21-116 165,11-71 327,17-62-431,3 1 0,4 1 0,50-121 0,-64 184-103,36-84-129,-39 93 133,1 0 0,0 0 0,0 0-1,1 1 1,0 0 0,1 1 0,11-11 0,-17 17 19,1 0 1,0 1 0,-1-1-1,1 0 1,0 1 0,0 0 0,0-1-1,1 1 1,-1 1 0,0-1 0,0 0-1,0 1 1,1-1 0,-1 1-1,5 0 1,-3 1-2,1 0 0,-1 0 0,0 0 0,1 1 0,-1 0 0,0 0 0,0 0 0,7 5 0,-1-1-4,-1 2 0,0-1-1,-1 1 1,0 1 0,0 0 0,-1 0 0,10 14 0,-14-17 11,-1-1 0,1 1 0,-1 0 1,0 0-1,-1 1 0,0-1 0,0 0 0,0 1 0,0 0 1,-1-1-1,0 1 0,-1 0 0,0 0 0,0-1 0,0 1 1,-1 0-1,1 0 0,-2-1 0,1 1 0,-1-1 0,0 1 1,-3 6-1,0-3 21,0-1-1,-1 1 1,0-1 0,-1 0 0,1-1 0,-2 0 0,1 0-1,-1 0 1,0-1 0,-1 0 0,0-1 0,0 0-1,-10 5 1,8-5-18,0-1-1,0-1 1,-1 1-1,-14 2 1,22-6-60,1 0 1,-1 0-1,1-1 1,-1 1-1,1-1 0,-1 0 1,0 0-1,1 0 1,-1-1-1,1 1 1,-1-1-1,1 0 1,-1 0-1,1 0 1,-1 0-1,1 0 1,0-1-1,-5-3 1,7 5 48,0-1 0,1 1 0,0-1 0,-1 1 0,1-1 0,-1 1 0,1-1 0,-1 1 0,1-1 0,0 0 0,0 1 0,-1-1 0,1 1 0,0-1 0,0 0 0,0 1 0,-1-1 0,1 0 0,0 1 0,0-2 0,6-18-310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0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 21781,'-2'12'1984,"2"-10"-1416,1-1-264,2-1 825,1 2-337,2-2-1160,1 0-265,4-13 521,2-4-208,0-5-120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0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33 14099,'16'-7'578,"0"1"0,0 1 1,1 1-1,-1 0 0,1 2 0,0-1 0,0 2 0,0 0 1,0 1-1,0 1 0,0 1 0,17 3 0,-32-5-556,0 1-1,0-1 0,0 1 1,0-1-1,0 1 0,0 0 1,0 0-1,0 0 0,0 0 1,0 0-1,0 0 0,-1 0 1,1 1-1,0-1 0,-1 1 1,1-1-1,-1 1 0,0-1 1,1 1-1,-1 0 1,0 0-1,0 0 0,0 0 1,0 0-1,-1 0 0,1 0 1,0 0-1,-1 0 0,1 0 1,-1 0-1,0 0 0,0 0 1,0 1-1,0-1 0,0 0 1,0 0-1,-1 3 0,-2 5-15,0-1-1,0 0 1,-1 0-1,0 0 1,-1 0-1,1-1 1,-7 8-1,-20 27-2,-2-2 0,-60 58-1,-88 59-2,172-150-37,0-1-1,-19 10 1,53-40-187,-15 17 200,0 0 1,1 1-1,-1 0 0,1 0 1,0 1-1,0 1 1,16-4-1,-23 7 30,0-1 1,0 0 0,1 1-1,-1 0 1,0 0-1,0 1 1,0-1-1,1 1 1,-1 0-1,0 0 1,0 0-1,0 0 1,0 1 0,0 0-1,-1-1 1,1 2-1,0-1 1,-1 0-1,1 1 1,-1-1-1,0 1 1,0 0 0,4 5-1,-2-1 31,0 1 0,-1 0 0,6 15 0,-8-18 4,0 1 1,0-1 0,1 0 0,0 1-1,0-1 1,0 0 0,1 0 0,-1-1-1,1 1 1,6 4 0,-8-8 15,1 0 0,-1 0-1,1 0 1,-1 0 0,1-1 0,-1 1 0,1-1 0,0 0 0,-1 0 0,1 0 0,-1 0-1,1 0 1,-1 0 0,1-1 0,0 1 0,-1-1 0,1 0 0,-1 0 0,0 0-1,1 0 1,-1 0 0,0 0 0,1 0 0,-1-1 0,2-1 0,6-4 296,0-1 1,0 0 0,15-18 0,-19 20-224,0-1 0,-1 0 0,0 0 0,0 0 0,-1-1 1,1 1-1,2-11 0,-5 13-184,-1-1-1,1 1 1,-1 0 0,-1 0 0,1 0 0,-1 0 0,0-1 0,0 1-1,-1 0 1,1 0 0,-1-1 0,0 1 0,-3-7 0,-4-11-203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0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14211,'1'1'94,"-1"-1"0,1 0 1,-1 1-1,1-1 0,-1 0 0,1 1 0,-1-1 0,1 1 1,-1-1-1,1 1 0,-1-1 0,0 1 0,1-1 0,-1 1 1,0-1-1,1 1 0,-1 0 0,0-1 0,0 1 1,0 0-1,0-1 0,1 1 0,-1-1 0,0 1 0,0 0 1,2 22 390,-1-19-113,20 374 4021,-4-34-3821,-16-334-562,-1-8 1,0 1 1,0-1-1,0 1 1,1-1 0,-1 0-1,0 1 1,1-1-1,0 0 1,0 0-1,-1 0 1,1 1 0,2 2-1,-3-5-5,1 0-1,-1 0 0,0 0 1,0 1-1,0-1 0,0 0 1,0 0-1,1 0 0,-1 0 1,0 0-1,0 0 0,0 0 1,0 1-1,1-1 0,-1 0 1,0 0-1,0 0 0,0 0 1,1 0-1,-1 0 0,0 0 1,0 0-1,0 0 0,1 0 1,-1 0-1,0 0 0,0 0 1,0 0-1,0 0 0,1 0 1,-1-1-1,0 1 1,0 0-1,0 0 0,1 0 1,-1 0-1,0 0 0,0 0 1,0 0-1,0-1 0,0 1 1,1 0-1,6-11 132,4-17 43,8-47 230,19-140 1,-14-80-259,-19 95-182,-5 200 28,0 0-1,0-1 1,0 1 0,0 0-1,1 0 1,-1-1 0,0 1 0,0 0-1,1 0 1,-1-1 0,0 1-1,0 0 1,1 0 0,-1 0 0,0-1-1,1 1 1,-1 0 0,0 0-1,1 0 1,-1 0 0,0 0 0,1 0-1,-1 0 1,0 0 0,1-1-1,-1 1 1,0 0 0,1 0 0,-1 1-1,0-1 1,1 0 0,-1 0-1,0 0 1,1 0 0,21 4-43,-9-2 10,314 0 1,-245-5 52,57-4 9,1-5 0,212-48 0,-182 18-17,93-19 18,-191 47-15,120-6 0,-190 20-13,6 0-3,0-1 1,-1 1-1,1 1 1,0 0-1,9 2 1,-15-3 2,0 1 0,0-1 0,-1 1 0,1 0 0,-1 0 0,1 0 0,-1 0 0,1 0 0,-1 0 0,0 0 0,1 0 0,-1 0 0,0 1 0,0-1 0,0 0 0,0 1 0,0-1 0,0 1 0,0-1 0,0 1 0,-1 0 0,1-1 0,0 1 0,-1 0 0,0-1 0,1 1 0,-1 0 0,0 3 0,-1 14 52,0 1 0,-2-1 0,0 0 0,-2 0 0,0 0 0,-7 18-1,0 4 103,7-27-97,3-8-31,0 0-1,0 1 1,1-1-1,-1 13 1,3-12-949,2-11 522,2-11 139,-2-3-71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16940,'2'-8'1390,"6"-14"395,-6 20-356,0 13 1071,-6 69-849,1-48-2070,3 58-1,0-88 397,0 0 0,0-1 0,1 1 0,-1 0 0,0 0 0,1-1 0,0 1 0,-1 0 0,1-1 0,0 1 0,-1-1 0,1 1 0,0-1 0,0 1 0,0-1 0,2 2 0,-2-3 22,0 1 0,0-1-1,0 1 1,0-1 0,0 0 0,0 0-1,0 1 1,0-1 0,0 0 0,0 0-1,0 0 1,0 0 0,0 0 0,0 0 0,0 0-1,0 0 1,0-1 0,0 1 0,0 0-1,0-1 1,0 1 0,0 0 0,0-1 0,0 1-1,0-1 1,2-1 0,13-10 266,1-1 0,-2-1-1,0 0 1,0-1 0,15-22 0,22-22 520,-33 45-600,-13 16-198,-4 10-157,-5 13-228,2-18 246,0-1 1,1 1-1,-1 0 1,1 0 0,1 0-1,-1 0 1,1 0-1,3 11 1,-3-17 135,0 0 1,0 0 0,-1 1-1,1-1 1,0 0-1,0-1 1,0 1 0,0 0-1,1 0 1,-1 0-1,0-1 1,0 1 0,0 0-1,1-1 1,-1 1-1,0-1 1,0 1 0,1-1-1,-1 0 1,0 0-1,1 0 1,-1 1 0,1-1-1,-1 0 1,0-1-1,1 1 1,0 0 0,6-1 61,-1 0 0,0 0 1,13-5-1,-3 0-4,0-1 0,-1-1 0,0 0 0,0-1 0,-1-1 0,0 0 0,-1-1 0,21-20 0,-22 19-133,-5 6-96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0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 16556,'0'-1'98,"0"1"1,0-1-1,0 1 1,0 0-1,0-1 1,1 1-1,-1-1 1,0 1-1,0 0 1,1-1-1,-1 1 1,0 0-1,1-1 1,-1 1-1,0 0 1,1 0 0,-1-1-1,0 1 1,1 0-1,-1 0 1,1 0-1,-1-1 1,1 1-1,5 6 1343,-1 19 233,-5 14-1282,-2 0 0,-2 0 0,-10 51 0,4-32-227,1-12-100,5-30-36,1 0-1,1 0 1,0 0-1,1 29 1,1-44-22,0-1-1,0 1 1,0-1 0,0 1 0,0-1-1,0 0 1,0 1 0,0-1 0,0 1-1,1-1 1,-1 1 0,0-1 0,0 0 0,0 1-1,0-1 1,1 0 0,-1 1 0,0-1-1,0 0 1,1 1 0,-1-1 0,0 0-1,0 1 1,1-1 0,-1 0 0,0 1-1,1-1 1,-1 0 0,1 0 0,-1 0 0,0 0-1,1 1 1,-1-1 0,1 0 0,-1 0-1,0 0 1,1 0 0,-1 0 0,1 0-1,-1 0 1,1 0 0,-1 0 0,0 0-1,1 0 1,-1 0 0,1 0 0,-1 0 0,0-1-1,1 1 1,-1 0 0,1 0 0,-1 0-1,0 0 1,1-1 0,-1 1 0,1-1-1,18-14 281,10-20 248,37-57 0,-33 43-203,126-180-200,-148 210-939,-10 19 782,-1 0 1,0 0 0,1-1-1,-1 1 1,0 0 0,0-1 0,1 1-1,-1 0 1,0-1 0,0 1 0,1 0-1,-1-1 1,0 1 0,0-1-1,0 1 1,0 0 0,0-1 0,0 1-1,0-1 1,0 1 0,0 0-1,0-1 1,0 1 0,0-1 0,0 1-1,0-1 1,0 1 0,0 0-1,0-1 1,0 1 0,-1-1 0,1 0-1,-8 3-423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09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17964,'8'22'2088,"2"-5"-1392,3-3-319,-1 2 975,4-2-472,1 3-368,-1 1-1200,1-4 1624,-2 2-960,-2-1-48,-3-7-56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1:1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 16444,'4'-4'3587,"-2"11"-1257,-1 12-713,-4 35-1171,-2 0-1,-25 102 0,1-5-344,28-149-97,1 1 0,0-1 0,-1 1 0,1-1 0,0 0 0,0 1 0,1-1 0,-1 1 0,0-1 0,1 0 0,-1 1 0,1-1 0,1 3 0,-1-4-2,-1-1 1,1 1 0,0 0-1,0 0 1,0-1 0,0 1-1,0 0 1,0-1 0,0 1-1,0-1 1,1 0 0,-1 1-1,0-1 1,0 0 0,0 1-1,0-1 1,1 0 0,-1 0-1,0 0 1,0 0 0,0 0-1,0-1 1,1 1 0,-1 0-1,0 0 1,0-1 0,2 0-1,137-42 69,16-5-802,-139 44 617,-12 3-20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1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28 17156,'-1'0'96,"0"0"1,1 0 0,-1 0-1,0 1 1,1-1-1,-1 0 1,1 0 0,-1 0-1,1 1 1,-1-1 0,1 0-1,-1 1 1,1-1-1,-1 0 1,1 1 0,-1-1-1,1 1 1,-1-1-1,1 1 1,0-1 0,-1 1-1,1-1 1,0 1 0,-1-1-1,1 1 1,0-1-1,0 1 1,-1 0 0,1-1-1,0 1 1,0-1 0,0 1-1,0 0 1,0-1-1,0 1 1,0 0 0,0-1-1,0 1 1,0-1 0,1 2-1,-1-2-74,0 1 0,0-1 1,0 0-1,0 1 0,0-1 0,0 1 0,0-1 0,1 1 0,-1-1 0,0 0 1,0 1-1,1-1 0,-1 0 0,0 1 0,0-1 0,1 0 0,-1 1 0,0-1 0,1 0 1,-1 1-1,0-1 0,1 0 0,-1 0 0,1 1 0,-1-1 0,0 0 0,1 0 1,-1 0-1,1 0 0,-1 0 0,0 0 0,1 1 0,-1-1 0,1 0 0,-1 0 1,1 0-1,-1 0 0,1-1 0,-1 1 0,0 0 0,1 0 0,-1 0 0,1 0 1,-1 0-1,0 0 0,1-1 0,-1 1 0,1 0 0,-1 0 0,0-1 0,1 1 1,-1 0-1,0-1 0,1 1 0,-1 0 0,0-1 0,3-2 137,0 0 0,-1 0 1,1 0-1,-1 0 0,0-1 0,0 1 0,3-7 0,-5 9-120,0 0-1,0 1 0,1-1 1,-1 0-1,0 1 1,0-1-1,0 0 0,0 0 1,0 1-1,0-1 1,0 0-1,0 1 0,0-1 1,0 0-1,0 0 1,0 1-1,-1-1 0,1 0 1,-1 0-1,1 0-17,-1 1 0,1-1 0,-1 1-1,0-1 1,1 1 0,-1 0 0,0-1 0,0 1-1,1 0 1,-1 0 0,0 0 0,0-1-1,1 1 1,-1 0 0,0 0 0,0 0 0,0 0-1,1 0 1,-1 0 0,0 0 0,0 1 0,-1-1-1,0 1-9,0 0 0,0-1 0,1 1-1,-1 0 1,0 0 0,0 0-1,1 0 1,-1 1 0,1-1 0,-1 0-1,1 1 1,-1-1 0,1 1 0,0-1-1,0 1 1,-1 0 0,1 0-1,0 1 1,0-2-20,1 0-1,0-1 1,0 1 0,-1-1-1,1 1 1,0 0 0,0-1-1,0 1 1,0 0 0,0-1-1,0 1 1,0-1 0,0 1-1,0 0 1,0-1 0,0 1-1,0 0 1,0-1 0,1 1-1,-1-1 1,0 1 0,1 0-1,-1 0-32,1-1 0,0 1 0,0-1 0,-1 1 1,1-1-1,0 0 0,0 1 0,0-1 0,-1 0 0,1 1 0,0-1 0,0 0 0,0 0 0,0 0 0,0 0 0,-1 0 0,1 0 0,0 0 1,0 0-1,0 0 0,1-1 0,24-4-410,-7 2 193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1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4 430 15283,'0'1'116,"-1"0"1,1 0-1,-1 0 0,1 0 0,-1 0 0,1 0 1,0 0-1,0 0 0,-1 0 0,1 0 0,0 0 1,0 0-1,0 0 0,0 0 0,0 0 0,0 0 1,1 2-1,-1 23 441,13 69 47,4 0 0,48 151 0,-52-217 175,-13-28-761,0-1 0,0 0-1,0 0 1,0 0 0,0 1 0,0-1 0,1 0 0,-1 0 0,0 0 0,0 0 0,0 0 0,0 1 0,1-1 0,-1 0 0,0 0-1,0 0 1,0 0 0,0 0 0,1 0 0,-1 0 0,0 0 0,0 1 0,0-1 0,1 0 0,-1 0 0,0 0 0,0 0 0,1 0-1,-1 0 1,0 0 0,0 0 0,0 0 0,1-1 0,-1 1 0,0 0 0,0 0 0,0 0 0,1 0 0,5-17 726,-2-36-229,-1 0 1,-3 0-1,-8-69 1,4 79-459,-7-65-5,-3-70-37,14 176-20,0 0 0,0 0 0,1 0 0,-1 0 1,0 0-1,1 0 0,-1 0 0,1 0 0,0 0 0,0 0 0,0 0 1,0 0-1,0 0 0,0 1 0,0-1 0,0 0 0,1 1 1,-1-1-1,1 1 0,-1-1 0,1 1 0,0 0 0,-1 0 0,1 0 1,2-1-1,4-2-14,0 1 0,1 1-1,-1-1 1,16-1 0,-5 0 6,131-34-50,-2-7-1,171-76 0,-315 120 64,26-12-11,45-12 0,-67 23 8,1 0-1,0 0 0,0 1 0,0 0 1,0 1-1,0 0 0,-1 0 1,1 1-1,0 0 0,11 3 1,-15-2 1,0 0-1,0 1 1,0 0 0,-1 0 0,1 0-1,-1 0 1,0 0 0,1 1 0,-2 0-1,1 0 1,0 0 0,-1 0 0,0 1 0,0-1-1,0 1 1,-1 0 0,1 0 0,-1 0-1,0 0 1,-1 0 0,2 7 0,3 12 9,-1 1-1,-2 0 1,1 29 0,-4-54-7,2 29-113,-2-1 0,-1 0-1,-1 0 1,-2 1 0,-10 41-1,14-70 88,0 1 0,0-1-1,0 1 1,0-1 0,0 0 0,-1 1-1,1-1 1,0 1 0,0-1-1,0 0 1,0 1 0,-1-1-1,1 0 1,0 1 0,0-1 0,-1 0-1,1 1 1,0-1 0,0 0-1,-1 1 1,1-1 0,0 0 0,-1 0-1,1 1 1,0-1 0,-1 0-1,1 0 1,-1 0 0,1 0 0,0 1-1,-1-1 1,1 0 0,-1 0-1,1 0 1,0 0 0,-1 0 0,1 0-1,-1 0 1,1 0 0,0 0-1,-1 0 1,1-1 0,-1 1 0,1 0-1,0 0 1,-1 0 0,1 0-1,-1 0 1,1-1 0,0 1 0,-1-1-1,0 1 21,-11-5-410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1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16788,'0'0'81,"1"0"0,0-1 0,-1 1 1,1 0-1,0 0 0,0 0 0,-1 0 0,1 0 1,0 0-1,-1 0 0,1 1 0,0-1 1,-1 0-1,1 0 0,0 0 0,-1 1 1,1-1-1,0 0 0,-1 1 0,1-1 1,0 0-1,-1 1 0,1-1 0,0 1 0,10 19 1277,0 34 352,-9-44-1331,11 101 682,12 56-486,-25-162-549,1-1-1,1 0 1,-1 1-1,1-1 1,-1 0-1,1 0 1,4 6 0,-6-10-13,1 1 0,-1 0 0,1-1 1,-1 1-1,1-1 0,-1 0 0,1 1 0,0-1 1,-1 1-1,1-1 0,-1 0 0,1 0 1,0 1-1,-1-1 0,1 0 0,0 0 1,-1 0-1,1 0 0,0 1 0,1-1 1,-1-1 12,1 1 1,-1-1 0,1 1 0,-1-1-1,1 1 1,-1-1 0,1 0 0,-1 0 0,0 0-1,1 0 1,-1 0 0,0 0 0,1-1 0,20-22 330,-1 0 0,-2-2 1,32-55-1,-17 27-26,-1 5-156,-14 23-618,-2 0-1,23-48 1,-37 62-351,-3 12 778,0 0 1,0 0-1,0 0 1,0 0-1,1 0 1,-1 0-1,0-1 1,0 1-1,0 0 1,0 0-1,0 0 1,0 0-1,0 0 1,0 0-1,0-1 1,0 1-1,0 0 1,0 0-1,0 0 1,0 0-1,0 0 1,0 0-1,0-1 1,0 1-1,0 0 1,0 0-1,0 0 1,0 0-1,0 0 1,0-1-1,0 1 1,0 0-1,0 0 1,0 0-1,0 0 1,0 0-1,0 0 1,0 0 0,-1-1-1,1 1 1,0 0-1,0 0 1,0 0-1,0 0 1,0 0-1,0 0 1,0 0-1,-1 0 1,1 0-1,0 0 1,0 0-1,0 0 1,0 0-1,0 0 1,0 0-1,-1 0 1,1 0-1,0 0 1,-4 4-580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1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16564,'4'29'2096,"2"-1"-1296,3-2-312,1 3 953,1-4-305,4 1-264,-3-7-664,4-3-328,-1-11-672,-3-2-216,-2-8 744,-1-13-217,-3-6-207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66 15851,'67'-1'5102,"34"-4"-2608,4 0-1449,-25 3-502,-11 1-795,80-11 0,-127 4-522,-19 3 113,-15 3 7,-33 3 377,-1 1 0,1 3 1,-53 12-1,15-2 340,60-12-13,-177 20 865,195-22-830,-1-2 0,1 1 0,0-1 1,-1 1-1,1-1 0,-10-4 0,14 5-73,1 0 0,0 0 0,-1 0 0,1 0 0,-1-1 1,1 1-1,0 0 0,-1 0 0,1 0 0,0-1 0,-1 1 1,1 0-1,0-1 0,-1 1 0,1 0 0,0-1 0,-1 1 1,1 0-1,0-1 0,0 1 0,0 0 0,-1-1 0,1 1 1,0-1-1,0 1 0,0-1 0,0 1 0,0 0 1,0-1-1,0 1 0,0-1 0,0 0 0,1 0 0,0-1 0,0 1 0,0 0 0,0 0 0,0-1 1,0 1-1,0 0 0,1 0 0,-1 0 0,1 0 0,-1 0 0,1 1 0,-1-1 0,3-1 0,13-5 7,1 0 0,0 1 1,0 0-1,28-3 0,77-6-352,-92 12 246,0 1 1,0 1-1,0 2 1,60 9 0,-76-8-37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63 167 14195,'-62'24'4197,"62"-24"-4171,0 0 1,0 0-1,1 1 1,-1-1-1,0 0 1,0 0-1,0 0 1,0 0-1,1 0 1,-1 0-1,0 0 1,0 0-1,0 0 0,0 0 1,0 1-1,1-1 1,-1 0-1,0 0 1,0 0-1,0 0 1,0 0-1,0 1 1,0-1-1,0 0 1,0 0-1,0 0 0,0 0 1,1 1-1,-1-1 1,0 0-1,0 0 1,0 0-1,0 1 1,0-1-1,0 0 1,0 0-1,0 0 1,0 0-1,-1 1 0,1-1 1,0 0-1,0 0 1,0 0-1,0 0 1,0 1-1,0-1 1,0 0-1,0 0 1,0 0-1,0 0 1,-1 0-1,1 1 1,0-1-1,0 0 0,0 0 1,0 0-1,0 0 1,-1 0-1,23 3 488,53-3 62,143-20 1,-141 11-396,480-66 452,1 1-126,-490 65-704,-20 2-69,59 0 1,-121 14 1042,8-1-738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0 360 17260,'1'35'3943,"1"40"-2751,8 45-775,33 169-1,-42-285-405,1 4 57,0-1 1,0 1 0,6 12-1,-8-19-57,0-1 0,1 1-1,-1-1 1,0 1 0,1-1-1,-1 1 1,0-1 0,1 1-1,-1-1 1,0 1 0,1-1-1,-1 0 1,1 1 0,-1-1-1,1 0 1,-1 1 0,1-1-1,-1 0 1,1 0 0,-1 1-1,1-1 1,0 0 0,-1 0-1,2 0 1,-1 0 8,-1-1 0,1 1 0,0-1 0,0 1 0,0-1 0,0 0 0,0 1 0,0-1 0,-1 0 0,1 0 0,0 1 0,0-1 0,-1 0 0,1 0 0,-1 0 0,1 0 0,-1 0 0,1-2 0,12-26 250,-1-1-1,14-55 1,6-68 92,-30 144-349,29-188 152,3-20-220,-34 214 45,1 0 0,0 0 0,0 0 0,0 0 0,0 0 0,0 0 0,0 0 1,1 0-1,0 1 0,1-4 0,-2 5 3,1 0 1,-1 0-1,0 0 1,0 0-1,1 1 1,-1-1-1,1 0 1,-1 1-1,1-1 0,-1 0 1,1 1-1,-1 0 1,1-1-1,-1 1 1,1 0-1,-1 0 1,1 0-1,0 0 1,-1 0-1,1 0 1,-1 0-1,3 1 1,15 4-58,-1 0 0,0 2 1,20 8-1,-17-5 6,45 12 1,-33-16 45,0-1 1,1-2 0,-1-1-1,1-2 1,-1-1 0,1-1-1,-1-2 1,0-2 0,34-9 0,38-17-116,142-63 0,-114 41-78,-119 49 132,1-1-1,0 2 0,26-5 1,-40 8 68,0 1 1,0 0-1,0 0 0,0 0 1,0 0-1,0-1 1,-1 1-1,1 0 1,0 1-1,0-1 0,0 0 1,0 0-1,0 0 1,0 0-1,0 1 0,-1-1 1,1 0-1,0 1 1,0-1-1,0 1 1,-1-1-1,1 1 0,0-1 1,0 1-1,-1-1 1,1 1-1,-1 0 1,1 0-1,0-1 0,-1 1 1,1 0-1,-1 0 1,0-1-1,1 1 0,-1 0 1,0 0-1,1 0 1,-1 0-1,0 0 1,0-1-1,0 1 0,0 0 1,0 0-1,0 0 1,0 1-1,-1 4-10,1-1-1,-2 0 1,1 0 0,-1 1 0,0-1-1,-3 6 1,-22 43-218,12-25 332,1 1 0,-19 58 0,30-79-216,1 0 0,0 0 0,1 0 0,0 0-1,1 0 1,-1 0 0,2 0 0,-1 1-1,1-1 1,1 0 0,0 0 0,0 0 0,0-1-1,1 1 1,5 8 0,0 1-553,-8-15 216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2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266 191 15123,'14'-15'830,"-1"-1"0,-1-1 0,0 0 1,-1 0-1,-1-1 0,15-38 0,-24 54-670,0 0 1,-1 0 0,1 0-1,-1 0 1,0-1 0,0 1-1,0 0 1,0 0 0,-1-4-1,1 5-128,0 1 0,0-1 0,-1 1 0,1-1 0,0 1 0,0-1-1,-1 1 1,1 0 0,-1-1 0,1 1 0,0-1 0,-1 1 0,1 0 0,-1-1-1,1 1 1,-1 0 0,1-1 0,-1 1 0,1 0 0,-1 0 0,1 0 0,-1-1-1,1 1 1,-1 0 0,1 0 0,-1 0 0,1 0 0,-1 0 0,1 0 0,-1 0-1,0 0 1,1 0 0,-1 0 0,1 0 0,-1 0 0,1 1 0,-1-1 0,1 0-1,-1 0 1,1 1 0,-1-1 0,1 0 0,-1 0 0,1 1 0,-1-1 0,0 1-1,-6 4 27,0 0-1,0 0 1,0 0-1,1 1 1,-1 0-1,1 1 1,1-1-1,-7 10 1,-38 64-171,29-42 42,1 2 1,2 1 0,2 0-1,-13 49 1,24-72 60,1 1 1,1 1-1,0-1 1,2 0-1,0 1 0,1-1 1,1 1-1,1-1 1,0 1-1,2-1 0,10 36 1,-7-40-47,-4-7-856,-9-18-107,-10-15-653,-28-33 0,29 40 1383,0-1 1,2-1 0,-16-28 0,29 47 363,-1 0-1,1 0 1,-1 0 0,1 1 0,0-1 0,0 0 0,-1 0 0,1 0 0,0 0 0,0 0-1,0 0 1,0 0 0,0 0 0,0 0 0,0 0 0,1 1 0,-1-1 0,0 0-1,0 0 1,1 0 0,-1 0 0,0 0 0,1 0 0,-1 1 0,1-1 0,-1 0 0,1 0-1,0 1 1,-1-1 0,1 0 0,0 1 0,-1-1 0,1 1 0,0-1 0,0 1-1,0-1 1,-1 1 0,1-1 0,0 1 0,0 0 0,0-1 0,0 1 0,0 0-1,1 0 1,8-2 445,-1 0 1,0 1-1,17-1 0,-15 2-224,203-22-241,-165 15-271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 16508,'0'-1'95,"1"1"1,-1-1 0,0 0 0,0 1 0,1-1 0,-1 1-1,1-1 1,-1 0 0,0 1 0,1-1 0,-1 1 0,1-1-1,-1 1 1,1 0 0,-1-1 0,1 1 0,0-1-1,-1 1 1,1 0 0,0-1 0,-1 1 0,1 0 0,-1 0-1,1 0 1,0 0 0,0-1 0,-1 1 0,2 0 0,-1 1 41,-1 0 1,1-1 0,0 1 0,-1 0 0,1 0 0,-1 0 0,1 0 0,-1 0-1,1-1 1,-1 1 0,1 0 0,-1 0 0,0 0 0,0 0 0,0 0-1,1 2 1,1 48 1889,-2-49-2068,-6 63 310,-2-1 0,-3 0 0,-22 74 0,13-56-121,19-79-136,0-1 0,1 1 0,-1 0-1,1-1 1,-1 1 0,1 0 0,0 0 0,0-1 0,0 1 0,1 3 0,0-5-6,-1 0 0,1 0 0,0 0 0,0-1 0,-1 1 1,1 0-1,0-1 0,0 1 0,0 0 0,0-1 0,0 1 1,-1-1-1,1 1 0,0-1 0,0 0 0,0 1 0,0-1 1,0 0-1,0 0 0,1 0 0,-1 0 0,0 0 0,0 0 1,0 0-1,0 0 0,0 0 0,0 0 0,2-1 0,162-21 135,-116 14-328,-30 5 299,0-1 0,0-1 0,-1-1 1,0 0-1,0-1 0,22-13 0,5-7-34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16259,'0'7'1721,"12"-2"-897,9 0-248,18-2 1016,14-3-367,17-4-161,8-3-120,12-6-296,5 0-160,-8-1-448,-9 2-496,-24 4 384,-18 6-72,-22 6-104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16924,'1'0'50,"-1"0"1,1 0-1,-1 0 1,1 1-1,-1-1 1,1 0 0,-1 1-1,1-1 1,-1 0-1,1 1 1,-1-1-1,0 0 1,1 1 0,-1-1-1,0 1 1,1-1-1,-1 1 1,0-1-1,0 1 1,1-1 0,-1 1-1,0-1 1,0 1-1,0 0 1,0-1-1,0 1 1,0-1 0,0 1-1,0-1 1,0 1-1,0-1 1,0 1-1,0 0 1,1 25 101,-1-26-120,-1 79 984,3 94-540,-2-169-459,1 0 0,-1-1-1,1 1 1,0 0 0,0-1 0,0 1 0,0-1-1,0 1 1,1-1 0,0 0 0,2 5 0,-3-7 3,0 0 1,0 0 0,0 0 0,1 0-1,-1-1 1,0 1 0,1 0 0,-1 0 0,0-1-1,1 1 1,-1-1 0,1 1 0,-1-1-1,0 0 1,1 0 0,-1 1 0,1-1-1,-1 0 1,1 0 0,-1 0 0,1-1 0,-1 1-1,1 0 1,-1 0 0,1-1 0,-1 1-1,1-1 1,-1 0 0,0 1 0,3-3 0,9-3 172,-1-2 1,1 0-1,-2 0 1,20-18-1,42-49 707,-56 58-687,35-42 441,44-42 340,-95 100-983,-1 1 1,0-1-1,1 1 0,-1-1 0,1 1 0,0 0 0,-1-1 0,1 1 0,-1-1 0,1 1 1,0 0-1,-1 0 0,1-1 0,-1 1 0,1 0 0,0 0 0,-1 0 0,1-1 0,0 1 1,0 0-1,0 0 0,-1 1-8,1-1 1,-1 0-1,0 1 1,1-1 0,-1 1-1,0-1 1,0 0-1,0 1 1,1-1-1,-1 1 1,0-1 0,0 1-1,0-1 1,0 0-1,0 1 1,0-1-1,0 1 1,0-1 0,0 1-1,0-1 1,0 1-1,0 0 1,-8 37-50,6-31 41,-19 94-431,19-86 310,1 1 1,0 0-1,1 0 1,3 24-1,-3-38 117,0-1 0,0 1 0,0-1 0,1 1 0,-1-1-1,1 0 1,-1 1 0,1-1 0,-1 0 0,1 1 0,0-1 0,-1 0 0,1 0-1,0 1 1,0-1 0,0 0 0,0 0 0,0 0 0,0 0 0,0 0-1,1 0 1,-1-1 0,0 1 0,0 0 0,1-1 0,-1 1 0,1-1 0,-1 1-1,0-1 1,1 1 0,-1-1 0,1 0 0,-1 0 0,1 0 0,-1 0 0,1 0-1,-1 0 1,0 0 0,1 0 0,-1-1 0,1 1 0,-1 0 0,1-1 0,1 0-1,4-2 50,1-1-1,0 1 0,-1-1 0,1 0 1,-1-1-1,10-8 0,24-23 114,-2-2 0,-2-1-1,43-60 1,-61 67-1304,-18 29 847,-3 2-120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16556,'4'0'2496,"11"2"-1512,3-1-288,15-2-279,9-1 1375,11-2-1152,3 1-96,7-1-240,0 1-336,-7-1-736,-6 1-352,-16 1 872,-12 2-208,-21 5-160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13915,'23'7'2032,"11"-3"-1111,13-4-385,6-4 1488,11-3-1000,3-2-127,0-1-1049,-5 0 400,-3 4-216,-6 3-128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62 15523,'-3'-5'148,"0"0"0,-1 1 0,0 0 0,1 0 0,-1 0 0,-1 0 0,1 0 0,-1 1 0,1 0 0,-1 0 0,0 0 0,0 0 0,0 1 0,0 0 0,-1 0 0,1 0 0,-1 1 0,1 0 0,-1 0 0,1 0 0,-1 1 0,0 0 0,1 0 0,-1 0 0,0 1 0,1 0 0,-1 0 0,1 0 0,-1 0 0,1 1 0,0 0 0,-1 0 0,1 1 0,0 0 0,0-1 0,-5 6 0,-4 2-15,0 1 0,1 0-1,0 1 1,1 1 0,1 0-1,0 1 1,0 0 0,2 0-1,-15 29 1,18-32-52,1 0 0,1 0 0,0 1 1,0 0-1,1 0 0,0 0 0,1 0 0,1 0 1,0 0-1,0 1 0,1-1 0,1 0 0,0 1 1,4 18-1,-3-25-38,0 0 1,1 1 0,-1-1 0,1-1 0,0 1-1,1 0 1,-1-1 0,1 1 0,0-1-1,1 0 1,-1-1 0,1 1 0,8 6 0,-5-6-4,0-1 1,0 1-1,0-1 1,0-1 0,0 0-1,1 0 1,-1-1-1,1 0 1,10 2 0,-1-3 53,-1 0 0,1-1 0,-1-1 0,1 0 0,0-2 1,-1 0-1,0-1 0,0 0 0,27-12 0,-27 9 66,-1-2-1,1 0 1,-1-1-1,-1 0 1,0-1-1,0-1 1,-1-1-1,19-22 1,-27 27-85,0 1 0,-1-1 0,0 1-1,-1-2 1,0 1 0,0 0 0,-1-1 0,4-14 0,-6 17-53,0 0-1,0-1 1,0 1 0,-1-1 0,0 1 0,-1-1 0,0 1 0,0 0 0,0-1 0,0 1 0,-1 0 0,0 0 0,-4-9 0,3 10-91,0 0 1,0 0 0,-1 0 0,1 1 0,-1-1 0,0 1 0,0 0-1,-1 0 1,1 0 0,-1 0 0,0 1 0,0 0 0,0 0-1,0 0 1,-1 1 0,1 0 0,-11-3 0,11 3 32,0 1 0,0 0 0,0 1 0,0-1 0,-1 1 1,1 0-1,0 0 0,0 0 0,-1 1 0,1 0 0,0 0 0,0 1 0,0-1 0,0 1 1,0 0-1,0 0 0,1 1 0,-1-1 0,1 1 0,-5 3 0,-14 19-339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226 337 18572,'0'-2'127,"0"1"1,-1-1-1,1 1 1,-1 0-1,1-1 1,-1 1-1,0 0 1,0-1-1,0 1 1,1 0-1,-1 0 1,0 0-1,0 0 0,0 0 1,-1 0-1,1 0 1,0 0-1,0 0 1,0 1-1,-3-2 1,2 1 31,-1 0-1,0 1 1,0-1 0,1 1 0,-1 0 0,0-1 0,0 1 0,0 0 0,1 1 0,-5 0-1,-1 0 72,0 1-1,0 1 1,1-1-1,-1 1 1,0 1-1,-10 6 1,9-4-202,-1 1 1,1 0-1,0 0 1,0 1-1,1 0 1,0 1 0,0-1-1,1 2 1,0-1-1,1 1 1,-5 11-1,10-19-34,0 0-1,0 0 1,0 0 0,1 1-1,-1-1 1,1 0-1,0 1 1,-1-1-1,2 4 1,-1-5 4,0 0-1,0-1 1,0 1 0,0-1 0,1 1-1,-1 0 1,0-1 0,1 1 0,-1-1-1,0 1 1,1-1 0,-1 1 0,1-1-1,-1 1 1,1-1 0,-1 1-1,1-1 1,-1 0 0,1 1 0,0-1-1,-1 0 1,1 0 0,-1 1 0,1-1-1,0 0 1,-1 0 0,1 0-1,-1 0 1,1 0 0,0 0 0,-1 0-1,1 0 1,0 0 0,-1 0 0,1 0-1,0 0 1,-1 0 0,1 0 0,0 0-1,0-1 1,6-1-10,0 0 1,0-1-1,0 0 1,0 0-1,-1 0 0,1-1 1,8-7-1,45-38-1,-39 30 23,109-106 337,-130 124-343,0 1 0,1 0 0,-1-1 0,0 1 0,1 0 0,-1-1 0,0 1 0,1 0 0,-1 0 0,0-1 0,1 1 0,-1 0 0,1 0 0,-1 0 0,0-1 0,1 1 0,-1 0 0,1 0 0,-1 0 0,1 0 0,-1 0 0,1 0 0,-1 0 0,0 0 1,1 0-1,-1 0 0,2 0 0,0 12 39,-9 26-41,6-32 4,-2 7-19,-4 18-53,-5 47 0,11-70 60,0-1 0,1 0 0,0 0 1,1 0-1,-1 0 0,1 0 0,1 0 1,-1 0-1,1 0 0,1 0 0,-1 0 0,7 11 1,-7-15 14,0-1 0,0 0 0,0 1 0,0-1-1,1 0 1,-1 0 0,1 0 0,-1-1 0,1 1 0,-1-1 0,1 1 0,0-1 0,0 0 0,0 0 0,0 0 0,0 0 0,0-1 0,0 1 0,0-1 0,0 0 0,0 1 0,0-2 0,0 1 0,0 0 0,1-1 0,-1 1 0,4-2 0,5-2 45,0 0 0,0-1 1,0 0-1,0-1 1,14-10-1,10-7 173,-2-2 0,-1-1 0,-1-2 0,49-55 0,-58 56-115,-1-1 1,-1-1-1,-2-1 1,-1-1-1,27-64 1,-42 87-128,-1 1 0,1-1 0,-1 0 1,0 0-1,-1 0 0,0 0 0,0 0 0,-1-9 0,0 17 7,0-1 0,0 0 0,0 1-1,0-1 1,0 1 0,0-1-1,0 0 1,0 1 0,0-1-1,-1 1 1,1-1 0,0 0-1,0 1 1,-1-1 0,1 1-1,0-1 1,-1 1 0,1-1-1,0 1 1,-1-1 0,1 1-1,-1 0 1,1-1 0,-1 1-1,1-1 1,-1 1 0,1 0-1,-1 0 1,1-1 0,-1 1-1,0 0 1,1 0 0,-1 0-1,1-1 1,-1 1 0,0 0-1,1 0 1,-1 0 0,0 0 0,1 0-1,-1 0 1,1 0 0,-1 0-1,0 1 1,1-1 0,-1 0-1,1 0 1,-1 0 0,1 1-1,-1-1 1,0 0 0,0 1-1,-3 1-35,0 1 0,0-1 0,1 1 0,-1 0 0,-4 5 0,-5 7-47,0 1-1,0 0 1,2 1 0,0 1-1,-11 25 1,10-16 44,1 1 1,1 0-1,-6 31 0,14-50 37,0 1 0,0-1 0,1 1-1,1-1 1,0 1 0,1 11 0,-1-19 5,1 1-1,-1 0 1,1-1 0,-1 1 0,1 0 0,0-1-1,0 1 1,0-1 0,1 1 0,-1-1 0,1 0-1,-1 1 1,1-1 0,0 0 0,0 0 0,-1 0-1,2 0 1,-1-1 0,0 1 0,0 0 0,0-1-1,1 0 1,-1 1 0,1-1 0,3 1-1,1 0-12,0-1 0,0 0-1,0-1 1,0 0-1,0 0 1,0 0-1,0-1 1,0 0-1,-1 0 1,1-1-1,0 0 1,-1 0 0,1-1-1,-1 0 1,1 0-1,6-4 1,2-3-6,1 0-1,-2 0 1,1-2 0,24-24 0,-19 12 14,-20 23 11,1 0 0,0 0 0,-1 0 0,1 1 0,-1-1 0,1 0 1,-1 0-1,1 0 0,-1 0 0,1 0 0,-1 0 0,0 0 0,0 0 1,1 0-1,-1 0 0,0 0 0,0 0 0,0 0 0,0 0 0,0-1 1,-1 1-1,1 0 0,0-1 0,-1 1 0,0 1-1,1 0 1,-1-1 0,1 1 0,-1 0-1,0-1 1,1 1 0,-1 0 0,0 0-1,1 0 1,-1-1 0,0 1-1,1 0 1,-1 0 0,0 0 0,0 0-1,1 0 1,-1 0 0,0 1-1,1-1 1,-1 0 0,0 0 0,1 0-1,-1 1 1,0-1 0,1 0-1,-1 1 1,1-1 0,-1 0 0,1 1-1,-2 0 1,-19 16-8,10-6 3,1 1-1,0 0 1,1 1 0,0 0-1,-12 22 1,17-25-152,-1-1 0,1 1-1,1 0 1,0-1 0,0 2 0,1-1-1,1 0 1,-1 0 0,1 17 0,1-25 119,0 0 1,0-1 0,0 1-1,0 0 1,0-1 0,1 1-1,-1-1 1,0 1 0,1-1-1,-1 1 1,1-1 0,0 1-1,-1-1 1,1 1 0,0-1-1,0 0 1,0 1 0,0-1-1,0 0 1,0 0 0,0 0-1,1 0 1,-1 0 0,0 0-1,1 0 1,-1 0 0,0 0-1,1 0 1,-1-1 0,1 1-1,-1-1 1,4 1 0,15-1-448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26 15259,'-3'-3'319,"1"1"0,-1-1 0,0 1 0,0 0 1,0 0-1,0 0 0,0 1 0,-1-1 0,1 1 0,0 0 0,-1 0 0,1 0 0,-1 0 0,0 0 0,1 1 0,-1 0 0,1 0 0,-7 0 0,-6 1 541,0 1 0,-29 7 0,34-6-711,-7 1 28,1 0-1,0 1 0,1 1 0,-1 0 0,1 2 0,0-1 0,-21 15 0,37-21-206,-1-1 1,0 1-1,0-1 0,1 1 1,-1 0-1,0-1 1,1 1-1,-1-1 1,1 1-1,-1 0 0,1 0 1,-1-1-1,1 1 1,-1 0-1,1 0 1,0 0-1,-1-1 0,1 1 1,0 0-1,0 0 1,-1 1-1,2-1-10,-1-1 1,0 1-1,0 0 0,1-1 0,-1 1 1,1 0-1,-1-1 0,0 1 0,1-1 0,-1 1 1,1-1-1,-1 1 0,1-1 0,0 1 1,-1-1-1,1 0 0,-1 1 0,1-1 1,0 0-1,1 1 0,6 2-374,0-1-1,0 0 1,14 1 0,-11-1 12,21 4-901,36 13-1,-58-16 1144,-1 0-1,0 1 1,0 1-1,0-1 1,-1 2-1,1-1 1,-1 1-1,9 8 0,-16-13 189,0 0-1,1 0 1,-1 1-1,0-1 0,0 0 1,0 1-1,0-1 1,0 1-1,0-1 0,0 1 1,-1-1-1,1 1 0,0-1 1,-1 1-1,1 0 1,-1-1-1,0 1 0,0 0 1,1-1-1,-1 1 1,0 0-1,-1 1 0,1-1 38,-1 0-1,0 0 0,0 0 0,0-1 0,0 1 0,0-1 0,0 1 0,-1-1 1,1 1-1,0-1 0,-1 1 0,1-1 0,-1 0 0,0 0 0,1 0 1,-3 1-1,-6 3 260,0-1-1,0 0 1,-1-1 0,1 0 0,-18 2 0,12-3-143,-1 0 0,1-1 1,-1-1-1,-25-3 0,33 2-204,-1-1-1,1 0 0,0-1 1,0 0-1,0 0 1,0-1-1,1 0 1,-1 0-1,-9-8 1,-7-9-113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272 111 18788,'0'-3'246,"1"0"0,-1 0 1,0 0-1,0 0 0,-1 0 0,1 0 1,-1 0-1,1 1 0,-1-1 0,0 0 0,0 0 1,0 0-1,-1 1 0,1-1 0,0 1 1,-1-1-1,0 1 0,0-1 0,-3-2 0,3 3-120,0 0 0,-1 1 0,1 0 0,-1 0 0,1-1 0,-1 2 0,1-1 0,-1 0 0,0 0 0,1 1-1,-1-1 1,0 1 0,1 0 0,-1 0 0,0 0 0,0 0 0,1 0 0,-1 1 0,0-1 0,1 1 0,-1 0-1,-2 1 1,-3 1-88,-1 1 0,1 0 0,1 1 0,-1 0 0,1 0 0,-1 0 0,2 1-1,-1 0 1,1 1 0,-9 10 0,11-13-117,0 1 0,0 0-1,1 0 1,0 1 0,0-1-1,0 1 1,1-1 0,-1 1-1,1 0 1,1 0 0,-1 0-1,1 0 1,0 0 0,0 0-1,1 12 1,0-16 40,0 0 1,1-1-1,-1 1 0,0-1 1,1 1-1,-1-1 0,1 0 0,0 1 1,-1-1-1,1 1 0,0-1 0,0 0 1,0 0-1,0 1 0,0-1 1,0 0-1,0 0 0,0 0 0,0 0 1,3 1-1,-2-1-11,1 0 0,-1 0 0,1-1 0,-1 1 1,1-1-1,-1 1 0,1-1 0,-1 0 0,1 0 0,-1 0 0,5-1 1,2-1-66,1 0 0,-1-1 1,1 0-1,-1-1 1,11-5-1,4-5-36,-18 10 128,1-1-1,0 2 1,0-1 0,0 1-1,1 0 1,7-2-1,-14 5 20,0 0-1,0 0 0,0 0 1,-1 0-1,1 0 0,0 0 0,0 0 1,0 0-1,-1 1 0,1-1 1,0 0-1,0 0 0,-1 1 1,1-1-1,0 0 0,-1 1 1,1-1-1,0 1 0,-1-1 1,1 1-1,0-1 0,-1 1 0,1 0 1,-1-1-1,1 1 0,-1 0 1,0-1-1,1 1 0,-1 0 1,0-1-1,1 1 0,-1 0 1,0 0-1,0-1 0,1 1 1,-1 1-1,1 30-119,-1-29 112,-2 31 5,-3-1 0,0 1 0,-2-1 0,-2 0 0,-1-1 0,-1 0 0,-2-1 0,-1 0-1,-2-1 1,0 0 0,-3-2 0,0 0 0,-26 29 0,42-53 23,-1 1 4,0 0 1,-1 0-1,1 0 0,-1-1 0,0 1 0,0-1 0,0 0 0,-1-1 0,1 1 0,-1-1 0,0 0 1,-11 3-1,17-6-28,-1 0-1,1 0 1,-1 1 0,1-1 0,-1 0 0,0-1 0,1 1 0,-1 0 0,1 0 0,-1 0-1,1 0 1,-1 0 0,0-1 0,1 1 0,-1 0 0,1 0 0,-1-1 0,1 1 0,-1 0 0,1-1-1,-1 1 1,1 0 0,0-1 0,-1 1 0,1-1 0,0 1 0,-1-1 0,1 1 0,0-1 0,-1 1-1,1-1 1,0 1 0,0-1 0,0 1 0,-1-1 0,1 0 0,0 1 0,0-1 0,0 1 0,0-1-1,0 0 1,0 1 0,0-1 0,0 1 0,0-1 0,1 0 0,6-33-426,1 16 225,0 0 0,2 0 0,-1 0 0,18-21 0,56-62-436,-12 29 869,2 3 0,95-68 1,-53 45 414,-102 82-555,-5 4-25,0 0 0,0-1 1,0 0-1,-1 0 0,0-1 1,-1 0-1,1 0 1,6-12-1,-13 19-50,0 0 0,1 0 0,-1 0 0,1 1-1,-1-1 1,0 0 0,0-1 0,0 1 0,0 0 0,1 0 0,-1 0 0,0 0 0,-1 0 0,1 0 0,0 0 0,0 0-1,0 0 1,-1 0 0,1 0 0,0 0 0,-1 0 0,1 0 0,-1 1 0,1-1 0,-1 0 0,0 0 0,1 0 0,-1 0-1,0 1 1,1-1 0,-1 0 0,0 1 0,0-1 0,0 1 0,0-1 0,1 0 0,-1 1 0,0 0 0,0-1 0,0 1-1,0 0 1,-2-1 0,-2 0 30,0 0 1,-1 0-1,1 0 0,-1 0 0,1 1 0,-11 1 0,2 1 11,1 1-1,0 0 0,0 1 1,1 0-1,-1 1 0,1 0 1,0 1-1,0 1 0,-12 8 0,17-9-69,0-1-1,0 1 0,1 0 0,-1 0 0,2 1 0,-9 12 0,11-15-52,0 0 0,1 1 1,0-1-1,0 1 0,0 0 0,1 0 1,-1-1-1,1 1 0,0 0 1,1 0-1,-1 0 0,1 7 1,0-10 12,1 1 1,-1-1 0,1 1 0,-1-1 0,1 1 0,0-1-1,0 1 1,0-1 0,0 0 0,0 1 0,1-1 0,-1 0-1,1 0 1,-1 0 0,1 0 0,0 0 0,0 0 0,0-1 0,0 1-1,0-1 1,0 1 0,0-1 0,1 0 0,-1 0 0,0 0-1,5 2 1,0-1-37,1 0-1,0 0 1,0-1-1,0 0 0,0 0 1,0-1-1,13-1 1,31-6-578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0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66 15467,'0'0'66,"-1"-1"-1,1 1 1,-1-1 0,1 1-1,-1-1 1,0 1-1,1-1 1,-1 1 0,0-1-1,0 1 1,1 0-1,-1-1 1,0 1-1,0 0 1,1 0 0,-1 0-1,0-1 1,0 1-1,0 0 1,1 0-1,-1 0 1,0 0 0,0 1-1,0-1 1,1 0-1,-1 0 1,0 0-1,0 1 1,1-1 0,-1 0-1,-1 1 1,-26 13 441,15-4-293,1 1 1,0 0-1,0 0 0,1 1 0,1 1 0,0 0 1,0 0-1,2 1 0,-1 0 0,2 0 0,0 1 1,1 0-1,0 0 0,1 1 0,1 0 0,1 0 0,-4 29 1,7-40-189,1 1 1,-1-1 0,1 1 0,0-1 0,0 0-1,0 0 1,1 1 0,-1-1 0,1 0 0,1 0-1,-1-1 1,4 6 0,4 4-59,0 0 0,18 17 0,-18-21-64,0 0 1,-1 1-1,-1 0 0,10 17 0,-16-24 58,0 1 1,0-1-1,0 1 0,-1 0 0,0 0 0,0-1 0,0 1 1,-1 0-1,1 0 0,-1 0 0,0 0 0,-1 0 0,1 0 1,-1 0-1,0 0 0,-2 7 0,0-4 43,-1 1 0,0-1 0,0 0 0,-1 0 0,0-1-1,-1 1 1,1-1 0,-1 0 0,-1-1 0,1 1 0,-1-1 0,-11 7 0,12-8 94,-1 0 1,0-1 0,0 0-1,-1-1 1,1 1 0,-1-1 0,1-1-1,-1 1 1,0-2 0,0 1-1,0-1 1,0 0 0,-1 0-1,-7-1 1,14 0-71,0-1 1,0 1-1,0 0 0,1-1 0,-1 1 0,0-1 1,0 1-1,1-1 0,-1 0 0,0 1 0,1-1 0,-1 0 1,1 0-1,-1 0 0,1-1 0,-1 1 0,1 0 1,0-1-1,0 1 0,-1 0 0,0-4 0,0 2-7,1 0 0,0 0 0,1 0 0,-1 0 0,0 0 0,1 0 0,0 0 0,-1 0 0,1 0 0,1 0 0,0-6 0,1-5-25,2 1-1,0 0 1,0 1 0,1-1 0,7-13 0,13-18-123,2 1 0,1 2 0,3 0 0,49-50 0,157-134-100,-188 181 249,-14 14 10,-19 17 32,-1 0 1,16-19-1,-27 24 48,-11 10-29,-17 13 19,4 4-70,0 1-1,1 1 1,1 0-1,2 1 1,0 1 0,1 1-1,1 0 1,-11 27-1,22-43-39,0-1 1,0 1-1,1 0 0,0 0 0,1 0 0,-1 0 0,2 0 0,-1 0 1,1 13-1,1-18-11,-1-1 0,1 0 1,-1 1-1,1-1 0,0 0 1,0 1-1,0-1 0,0 0 1,0 0-1,0 0 0,1 0 1,-1 0-1,1 0 0,-1 0 1,3 1-1,-2-1-25,1-1-1,0 1 1,-1-1 0,1 0 0,0 1 0,-1-1-1,1-1 1,0 1 0,0 0 0,0-1 0,0 1-1,0-1 1,0 0 0,0 0 0,3-1-1,4 0-12,-1-1 0,0 0-1,0-1 1,0 0 0,0 0-1,0-1 1,13-8 0,26-15-244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2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60 19116,'6'-14'974,"-3"8"-646,0-1-1,1 0 0,-1 1 0,1-1 1,6-6-1,-10 13-307,-1 1 0,1-1 0,0 0 0,0 0-1,0 0 1,0 0 0,0 0 0,0 0 0,0 0 0,0 0 0,0 0 0,0 0-1,0 0 1,0 0 0,1 1 0,-1-1 0,0 0 0,0 0 0,0 0 0,0 0-1,0 0 1,0 0 0,0 0 0,0 0 0,0 0 0,0 0 0,0 0 0,0 0-1,0 0 1,0 0 0,0 0 0,0 0 0,0 1 0,0-1 0,1 0 0,-1 0-1,0 0 1,0 0 0,0 0 0,0 0 0,0 0 0,0 0 0,0 0 0,0 0-1,0 0 1,0 0 0,0 0 0,0 0 0,1 0 0,-1 0 0,0 0 0,0 0-1,0 0 1,0-1 0,0 1 0,0 0 0,0 0 0,0 0 0,0 0 0,0 0 0,0 0-1,0 0 1,0 0 0,0 0 0,0 0 0,1 0 0,-2 11 534,-4 17-190,5-27-315,-47 266 621,23 2-1421,24-268 753,0 5-557,0 1 0,0 0-1,3 13 1,-3-19 462,0 0 1,1 0-1,-1 1 0,0-1 1,1 0-1,-1 0 0,1 0 1,-1 0-1,1 0 0,-1 0 1,1 0-1,0 0 1,-1 0-1,1 0 0,0-1 1,0 1-1,0 0 0,0 0 1,0-1-1,0 1 0,0-1 1,0 1-1,0-1 0,0 1 1,0-1-1,0 1 0,0-1 1,0 0-1,2 1 0,11-3-960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1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20316,'1'1'105,"0"0"0,0-1 0,0 1-1,0 0 1,0 0 0,0 0 0,-1 0-1,1 0 1,0 0 0,-1 0 0,1 0-1,-1 0 1,1 1 0,-1-1 0,0 0 0,0 0-1,1 0 1,-1 1 0,0-1 0,0 0-1,0 0 1,0 0 0,0 1 0,0-1-1,0 0 1,-1 0 0,0 2 0,-8 40 732,8-37-429,-73 243 2025,73-245-2424,-1 3 18,0 0 0,0 1 0,1-1 0,-1 12 0,2-18-38,0 0-1,0 0 0,0 1 1,0-1-1,1 0 1,-1 1-1,0-1 0,0 0 1,1 0-1,-1 1 0,1-1 1,-1 0-1,1 0 1,0 0-1,-1 1 0,1-1 1,0 0-1,0 0 0,0 0 1,0 0-1,0-1 1,0 1-1,0 0 0,0 0 1,0-1-1,0 1 1,0 0-1,0-1 0,1 1 1,-1-1-1,2 1 0,7 0-224,-1 0-1,0-1 1,0 0-1,0 0 1,0-1-1,12-2 1,-12 1-130,-1 1 1,1 0 0,0 0-1,0 1 1,-1 0 0,18 3-1,-26-3 342,1 0-1,0 0 0,-1 0 0,1 0 1,0 0-1,0 0 0,-1 0 0,1 1 1,0-1-1,-1 0 0,1 1 1,-1-1-1,1 0 0,0 1 0,-1-1 1,1 1-1,-1-1 0,1 1 0,-1-1 1,1 1-1,-1-1 0,1 1 0,-1-1 1,0 1-1,1 0 0,-1-1 0,0 1 1,1 0-1,-1-1 0,0 1 0,0 0 1,0-1-1,0 1 0,0 0 0,0 0 1,0-1-1,0 1 0,0 0 0,0-1 1,0 1-1,0 0 0,0 0 0,0-1 1,-1 1-1,1 0 0,0-1 0,-1 1 1,1-1-1,0 1 0,-1 0 0,1-1 1,-1 1-1,1-1 0,-1 1 0,1-1 1,-1 1-1,-3 4 65,0-1 1,0 0-1,0-1 0,0 1 1,-9 4-1,-3 1 240,-1 0-1,0-2 1,-1 0-1,-24 6 1,32-10-288,1-1-1,-1-1 1,1 1-1,-1-2 1,1 1 0,-1-1-1,0-1 1,1 1 0,-1-2-1,-11-2 1,7-4-83,7-2-118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1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45 19948,'1'0'76,"0"0"-1,0-1 1,-1 1-1,1-1 1,0 1-1,0-1 1,-1 1-1,1-1 1,0 1-1,-1-1 1,1 0-1,-1 1 0,1-1 1,-1 0-1,1 1 1,-1-1-1,1 0 1,-1 0-1,0 0 1,1 1-1,-1-1 1,0 0-1,0 0 1,0 0-1,0 0 1,0 0-1,0 1 1,0-1-1,0 0 1,0 0-1,0 0 1,0 0-1,-1-1 0,1 1 1,-1-1-1,0 1 1,0 0-1,0 0 1,0 0-1,0 0 1,0 0-1,0 0 1,0 0-1,0 0 1,0 0-1,-1 0 1,1 0-1,0 1 1,-1-1-1,1 0 1,0 1-1,-1 0 1,1-1-1,-3 1 1,-3-1-31,0 1 0,0 0 1,0 0-1,0 1 1,1 0-1,-1 0 0,0 0 1,0 1-1,0 0 0,1 1 1,0 0-1,-1-1 0,1 2 1,0-1-1,0 1 0,1 0 1,-1 0-1,1 1 0,0 0 1,0-1-1,-4 7 0,8-10-43,0 0 0,0 0-1,0 0 1,1 0-1,-1 0 1,0 0 0,1 0-1,-1 0 1,1 0 0,-1 1-1,1-1 1,0 0-1,0 0 1,-1 0 0,1 1-1,0-1 1,0 0 0,0 0-1,0 1 1,0-1-1,1 0 1,-1 0 0,1 2-1,-1-2 3,1 0 0,0 0 0,0 0-1,0 0 1,0 0 0,0 0 0,0-1-1,1 1 1,-1 0 0,0-1 0,0 1-1,0-1 1,1 1 0,-1-1 0,0 1-1,1-1 1,1 0 0,7 2 20,0-2-1,1 0 1,-1 0 0,13-2 0,24-6 25,-1-2 0,64-23 0,-3 1-91,-103 31 38,34-6-112,-37 7 112,-1 0 1,1-1 0,-1 1-1,1 0 1,0 0 0,-1 0-1,1 0 1,-1 0 0,1 0-1,-1 0 1,1 0 0,0 0-1,-1 1 1,1-1 0,-1 0-1,1 0 1,-1 0 0,1 1-1,-1-1 1,1 0 0,-1 1-1,1-1 1,-1 0 0,0 1-1,1-1 1,-1 0 0,1 1-1,-1-1 1,0 1 0,1-1-1,-1 1 1,0-1 0,0 1 0,1-1-1,-1 1 1,0-1 0,0 1-1,0-1 1,0 1 0,0-1-1,1 1 1,-1 0 0,0-1-1,0 1 1,0-1 0,-1 1-1,1-1 1,0 1 0,0 0-1,0-1 1,0 1 0,0-1-1,-1 1 1,1-1 0,-1 1-1,-20 38-153,16-32 142,0 1 0,1 0 0,-4 10 0,7-17 18,1 0-1,0-1 1,-1 1-1,1 0 1,0 0-1,0-1 1,-1 1-1,1 0 1,0 0 0,0-1-1,0 1 1,0 0-1,0-1 1,0 1-1,1 0 1,-1 0-1,0-1 1,0 1 0,0 0-1,1-1 1,-1 1-1,0 0 1,1-1-1,-1 1 1,0 0-1,1-1 1,-1 1 0,1-1-1,-1 1 1,1 0-1,1 0 1,0 0 2,0 0 0,0 0 0,0-1 0,0 1 0,1 0 1,-1-1-1,0 0 0,0 0 0,1 1 0,3-2 0,8 1 19,0-2 1,21-5-1,57-21-128,-66 18-199,1 2-1,-1 0 1,46-5-1,-71 13 280,0 0 0,-1-1 0,1 1 0,0 0 0,-1 0 0,1 0 0,0 0 0,-1 0 0,1 0 0,0 0 0,0 0 0,-1 1 0,1-1 0,0 0 0,-1 0 0,1 0 0,-1 1 0,1-1 0,0 0 0,-1 1 0,1-1 0,-1 1 0,1-1 0,0 1 0,-1-1 0,0 1 0,1 0 0,0 0-11,-1 0 0,0 0 0,0 0-1,0 0 1,0-1 0,0 1 0,-1 0 0,1 0 0,0 0 0,0 0 0,-1 0 0,1 0 0,0 0 0,-1 0 0,1-1 0,-2 3 0,-24 29-532,10-17 428,0-1 33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1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26 19940,'0'-1'73,"0"0"-1,0 1 1,0-1 0,0 1-1,0-1 1,0 0-1,-1 1 1,1-1 0,0 1-1,0-1 1,-1 0-1,1 1 1,0-1 0,-1 1-1,1-1 1,0 1-1,-1-1 1,1 1-1,-1-1 1,1 1 0,-1 0-1,1-1 1,-1 1-1,1-1 1,-1 1 0,1 0-1,-1 0 1,0-1-1,-24-1 741,-29 13 517,53-11-1245,-27 9 291,-1 1 0,1 1-1,-44 26 1,53-26-467,2 0 1,-1 1-1,2 1 0,0 1 1,0 0-1,-14 17 0,21-14-164,9-17 246,0 0 1,0 0-1,0 1 1,0-1-1,0 0 0,0 0 1,0 1-1,0-1 1,0 0-1,0 0 0,0 0 1,0 1-1,0-1 1,0 0-1,1 0 0,-1 1 1,0-1-1,0 0 1,0 0-1,0 0 1,0 0-1,0 1 0,1-1 1,-1 0-1,0 0 1,0 0-1,0 0 0,1 0 1,-1 1-1,0-1 1,0 0-1,0 0 0,1 0 1,-1 0-1,0 0 1,0 0-1,1 0 0,1 0-27,1 0-1,0 0 1,-1 0 0,1-1-1,-1 1 1,1-1-1,-1 0 1,1 0-1,-1 0 1,4-2-1,35-19 97,-2-2 0,68-54-1,-13 8 352,-74 58-320,-20 12-90,0 0 0,0 0 0,0 0 0,0 0 0,0 0 1,1 0-1,-1-1 0,0 1 0,0 0 0,0 0 0,0 0 0,0 0 1,0 0-1,1 0 0,-1 0 0,0 0 0,0 0 0,0 0 1,0 0-1,0 0 0,1 0 0,-1 0 0,0 0 0,0 0 0,0 0 1,0 0-1,1 0 0,-1 0 0,0 0 0,0 0 0,0 0 1,0 0-1,0 0 0,0 1 0,1-1 0,-1 0 0,0 0 1,0 0-1,0 0 0,0 0 0,0 0 0,0 0 0,0 1 0,0-1 1,1 0-1,-1 0 0,0 0 0,0 0 0,-3 10 0,-9 9-41,2-4 2,-5 4 11,2 2 1,0 0-1,1 0 1,1 1-1,-10 29 1,20-50 32,1 0 1,0 0 0,-1 1 0,1-1 0,0 0 0,0 1 0,0-1 0,0 0-1,0 1 1,0-1 0,0 0 0,0 1 0,0-1 0,1 0 0,-1 0 0,1 1-1,-1-1 1,1 0 0,-1 0 0,1 0 0,0 1 0,-1-1 0,1 0 0,0 0-1,0 0 1,0 0 0,0 0 0,0 0 0,0-1 0,0 1 0,0 0-1,0 0 1,0-1 0,0 1 0,1-1 0,-1 1 0,0-1 0,0 1 0,1-1-1,1 0 1,4 1 28,0 0 0,0 0-1,0-1 1,0 0-1,0-1 1,11-1 0,18-7 105,-1-2 1,-1-1 0,0-1 0,44-25 0,9-3-4,-87 41-137,1-1 1,-1 1-1,0 0 0,1 0 0,-1 0 1,0 0-1,0 0 0,1-1 1,-1 1-1,0 0 0,1 0 0,-1 0 1,0 0-1,1 0 0,-1 0 0,0 0 1,1 0-1,-1 0 0,0 0 0,1 0 1,-1 0-1,0 0 0,0 1 0,1-1 1,-1 0-1,0 0 0,1 0 0,-1 0 1,0 0-1,0 1 0,1-1 0,-1 0 1,0 11-12,-8 11-24,-1-5 0,6-12 25,0 1 1,0-1 0,1 0-1,-1 1 1,1-1 0,0 1 0,1 0-1,0 0 1,-2 9 0,3-14 11,0-1 1,0 1-1,0-1 1,0 1-1,1-1 0,-1 1 1,0-1-1,0 1 1,0-1-1,0 1 0,0-1 1,1 0-1,-1 1 1,0-1-1,1 1 0,-1-1 1,0 1-1,0-1 1,1 0-1,-1 1 1,1-1-1,-1 0 0,0 1 1,1-1-1,-1 0 1,1 0-1,-1 0 0,1 1 1,16-2 76,19-14 54,-34 14-126,48-28 129,-31 17-165,0 1-1,0 1 1,1 1 0,1 1-1,-1 0 1,24-4 0,-42 11-18,-1 1 0,0 0 0,1-1 0,-1 1 0,0 0 1,1 0-1,-1 0 0,0 0 0,1 0 0,-1 0 0,0 1 0,1-1 0,-1 0 0,0 1 0,1-1 1,-1 1-1,0-1 0,0 1 0,0 0 0,1 0 0,-1-1 0,0 1 0,1 2 0,-1-2-29,-1 0-1,1 0 1,-1 1-1,0-1 1,0 0-1,1 1 1,-1-1-1,0 0 1,0 1-1,0-1 1,-1 0-1,1 1 1,0-1-1,0 0 1,-1 1-1,1-1 1,-1 0-1,1 0 1,-1 1-1,1-1 1,-1 0-1,0 0 1,0 0-1,-1 2 1,-10 12-358,-1-2-96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1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21469,'-5'5'1616,"-3"21"-1320,-4 6-128,-1 16 704,-1 8-480,1 7-504,0 5-400,6-4 816,-2-5-368,4-10-16,0-8-88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3:1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30 17228,'-1'13'2304,"-2"-3"-1416,0-8-384,3-1 1969,0-7-3953,-10-8 1504,0-2-392,-3-4-329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5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16115,'7'-1'1745,"11"-8"-1153,23-4-200,12-7 520,16-3-248,4-3-32,5-1-39,-1 0-289,-7 3-856,-8 2-121,-22 5 545,-9 1-128,-18 0-104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5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20468,'0'2'150,"-1"0"0,1 0-1,-1 0 1,1 0 0,-1 0-1,0 0 1,0 0-1,0 0 1,0-1 0,-2 3-1,-3 7-8,-37 68 225,-3-2-1,-3-1 0,-3-4 0,-92 99 0,140-166-330,-1 0 0,1 0-1,0 0 1,0 1 0,0-1 0,1 1 0,-4 10-1,6-14-35,0 0 0,1 0 0,-1 0 0,1 0 1,0 1-1,-1-1 0,1 0 0,0 0 0,1 0 0,-1 1 0,0-1 0,0 0 0,1 0 0,0 0 0,-1 1 0,1-1 0,0 0 0,0 0 0,0 0 0,0 0 0,0-1 0,1 1 0,-1 0 0,1 0 0,2 2 1,4 3-84,1 1 1,0-2-1,0 1 1,1-1 0,0-1-1,0 0 1,0 0 0,1-1-1,0 0 1,0-1-1,0 0 1,0-1 0,0 0-1,0-1 1,14 1 0,12-3-259,0 0 1,-1-3 0,49-10-1,-7 0-40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5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14323,'9'-17'2409,"3"1"-1273,6 3-448,-3 8 2145,-3 12-1553,-4 8-176,-5 17-328,-3 8-240,-3 13-448,-4 6-240,-1 3-624,-2-4-264,1-3-112,0-9 792,1-9-313,2-8-263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5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17628,'30'11'1896,"13"-8"-1104,7-2-352,12-4 753,5-2-129,4-10-592,0 0-440,-6-1-856,-6 0 752,-9-3-272,-9-2-96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5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7 151 20428,'-6'-8'2041,"13"1"-1505,16-2-224,10 0 808,19-1-360,12 2-135,19-5-770,3-1-655,9 1 752,-5-7-120,-1-19-120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2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21741,'-16'19'1424,"3"-2"-1208,2-4-248,5 1-248,5-1-1929,7-10 1929,5-3-240,5-4-264</inkml:trace>
  <inkml:trace contextRef="#ctx0" brushRef="#br0" timeOffset="1">4 371 16956,'-3'2'2496,"7"-7"-2584,3-2 880,6-7-376,2 0-40,3-11-456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1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 14787,'-3'-6'2972,"-2"13"-1482,-1 14 491,-1 21-1315,2 1 1,1 0-1,5 83 1,-1-120-652,1 0 0,-1 0 1,1 0-1,1 0 0,3 11 1,-5-16-6,0 0 1,1 0 0,-1-1-1,1 1 1,-1 0 0,1 0-1,-1-1 1,1 1-1,0 0 1,-1-1 0,1 1-1,0 0 1,0-1 0,-1 1-1,1-1 1,0 1 0,0-1-1,1 1 1,-1-1 5,0 0 0,1 0 0,-1 0 0,0 0 1,0 0-1,0 0 0,1-1 0,-1 1 0,0 0 1,0-1-1,0 1 0,0-1 0,0 1 0,0-1 1,0 0-1,0 1 0,0-1 0,2-1 0,12-13 184,0-1-1,-1 0 0,-1-1 1,-1-1-1,15-27 1,-6 12 97,1-2 10,-9 13-98,0 1 0,1 1 1,34-37-1,-47 56-202,0 0-1,0 1 1,-1-1-1,1 0 1,0 0 0,0 1-1,0-1 1,0 1-1,0-1 1,0 1-1,0-1 1,0 1-1,0 0 1,0-1 0,0 1-1,0 0 1,0 0-1,0-1 1,2 1-1,-3 1-4,1-1 0,0 0 0,-1 1-1,1-1 1,-1 0 0,1 1 0,-1-1-1,1 1 1,0-1 0,-1 1-1,0-1 1,1 1 0,-1 0 0,1-1-1,-1 1 1,0-1 0,1 1 0,-1 0-1,0-1 1,0 1 0,1 1 0,1 6-16,-1 0 1,0 0 0,-1 0 0,0 9 0,0-7-8,0 10-1,-6 35 1,3-38-183,1-1 1,1 1-1,1 23 0,0-39 222,0 0 0,0 1-1,0-1 1,1 0-1,-1 1 1,0-1 0,1 0-1,-1 0 1,1 1 0,-1-1-1,1 0 1,0 0-1,-1 0 1,1 0 0,0 0-1,0 0 1,0 0 0,0 0-1,0 0 1,0 0-1,0 0 1,2 1 0,9 5-74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1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18436,'-6'20'458,"0"1"0,2 1 0,0-1 0,-1 32 0,0-4-126,-10 79-143,-44 282 535,101-657-378,-31 192-308,1-11 100,3 0-1,41-113 1,-53 172-114,0 0 1,0 1 0,1 0-1,0 0 1,8-10 0,-11 15-19,0-1 1,0 1 0,0 0 0,1 0 0,-1 0 0,0 0 0,1 0 0,-1 0 0,0 1 0,1-1 0,-1 0 0,1 1 0,0-1-1,-1 1 1,1-1 0,-1 1 0,1 0 0,0 0 0,-1-1 0,1 1 0,0 1 0,-1-1 0,1 0 0,-1 0 0,1 0-1,0 1 1,-1-1 0,1 1 0,-1 0 0,1-1 0,1 2 0,1 0 2,0 0 1,-1 0 0,1 1-1,0-1 1,-1 1-1,0 0 1,0 0-1,0 0 1,0 1-1,0-1 1,0 1-1,-1-1 1,0 1-1,0 0 1,0 0-1,0 0 1,0 0-1,-1 0 1,0 1-1,0-1 1,0 0-1,0 1 1,-1-1-1,1 0 1,-1 1-1,0-1 1,-1 1 0,0 4-1,-1 0 87,0-1 0,-1 0 0,0 1 0,0-1 0,-1 0 0,0-1 0,0 1 0,-1-1 0,0 1 0,0-1 0,0-1 0,-1 1 0,-10 8 0,11-11-125,0 0-1,0 1 1,0-2-1,0 1 1,-1 0-1,1-1 1,-1 0-1,0-1 1,0 1-1,0-1 1,-1 0-1,1-1 1,0 1-1,-1-1 1,-11 0-1,17-1-47,0 0 0,0 0-1,-1 0 1,1-1 0,0 1-1,0 0 1,0-1 0,0 1 0,-1-1-1,1 1 1,0-1 0,0 1-1,0-1 1,0 0 0,0 0 0,1 1-1,-1-1 1,0 0 0,0 0-1,0 0 1,1 0 0,-2-2 0,1 1 8,0-1 0,0 1 1,0-1-1,1 1 0,-1-1 1,1 0-1,0 1 1,0-1-1,0 1 0,0-4 1,4-19-745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 19028,'-1'4'350,"1"1"-1,-1 0 1,0 0-1,0-1 1,-1 1-1,-2 5 1,-3 15 85,2-5 204,2 0 1,-2 26-1,5-40-673,-1-1 0,2 1 0,-1 0 0,0-1-1,1 1 1,0-1 0,1 1 0,-1-1 0,1 1 0,0-1 0,0 0 0,1 0-1,4 7 1,-6-11 14,0 1-1,0-1 0,0 1 0,1-1 0,-1 0 0,1 0 1,-1 0-1,1 0 0,-1 0 0,1 0 0,-1 0 0,1 0 1,0 0-1,0-1 0,-1 1 0,1-1 0,0 1 1,0-1-1,0 0 0,2 0 0,-1 0 16,1 0 0,-1-1 0,0 0 0,1 0 0,-1 0 0,1 0 0,-1 0 0,0-1 0,0 1 0,3-3 0,6-4 113,-1 0-1,-1-1 1,1 0 0,11-15 0,-6 5 330,0-1 1,-1 0-1,-2-1 1,0 0-1,-1-1 1,-1-1-1,12-38 0,-22 53-278,-5 11-109,-6 11-67,3 0-9,1 1-1,0-1 0,1 1 1,1 1-1,0-1 0,1 1 1,1-1-1,0 1 1,1 20-1,1-34-2,0 0 0,0 0 0,0 0 0,0 0 0,0-1 1,1 1-1,-1 0 0,1 0 0,-1 0 0,1 0 0,-1 0 0,1-1 0,0 1 0,0 0 0,0-1 0,0 1 0,0 0 0,0-1 1,1 1-1,-1-1 0,0 0 0,1 1 0,-1-1 0,1 0 0,0 0 0,-1 0 0,1 0 0,0 0 0,-1-1 0,1 1 1,2 0-1,0 0-146,-1-1 1,1 0-1,-1 0 1,1-1 0,-1 1-1,1-1 1,-1 0 0,1 0-1,-1 0 1,1 0-1,-1-1 1,0 1 0,0-1-1,0 0 1,5-3 0,10-8-540,24-25 1,-13 9-187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18244,'3'20'472,"-2"1"0,0-1-1,-1 0 1,-2 0 0,-4 28 0,0 3 102,-8 83-114,2-41-418,2 109 1,10-195-54,1 23-9,-1-29 11,0 1 1,1-1-1,-1 0 1,0 1-1,1-1 1,-1 0-1,0 1 1,1-1-1,0 0 1,-1 1-1,1-1 1,0 0-1,0 0 1,-1 0-1,1 0 1,2 2-1,-3-3-9,1 0 0,-1 0 1,0 0-1,1 0 0,-1 0 0,1 0 0,-1-1 0,0 1 1,1 0-1,-1 0 0,0 0 0,1 0 0,-1 0 1,0-1-1,1 1 0,-1 0 0,0 0 0,0-1 0,1 1 1,-1 0-1,0 0 0,0-1 0,1 1 0,-1 0 0,0-1 1,0 1-1,0 0 0,1-1 0,-1 1 0,0 0 1,0-1-1,0 1 0,0-1 0,0 1 0,0 0 0,0-1 1,0 1-1,0 0 0,0-1 0,0 1 0,0-1 0,0 0 1,1-17-723,-3 6 246,0 1 0,0 0 0,-1 0 0,-1 0 0,0 0 0,0 1 0,-1-1 0,0 1 0,-12-16 0,-8-8-1349,-36-39-1,49 59 2012,-14-13 3312,39 30 1782,40 5-2303,-21-6-2330,-1-2 0,51-7-1,-14 1-689,-30 5-121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16668,'-4'249'5083,"-26"119"-3692,23-333-1357,4-22 109,2-16 302,17-140 693,44-174 0,-55 290-1016,-4 17-69,1 1 1,0-1 0,0 1-1,1 0 1,0-1-1,1 1 1,0 0-1,0 1 1,1-1-1,8-11 1,-11 19-53,0-1-1,0 1 1,0-1 0,1 1 0,-1 0-1,0-1 1,1 1 0,-1 0-1,1 1 1,-1-1 0,1 0 0,-1 1-1,1 0 1,-1-1 0,1 1-1,-1 0 1,1 0 0,0 0 0,-1 1-1,1-1 1,-1 1 0,1-1-1,-1 1 1,1 0 0,-1 0 0,1 0-1,-1 0 1,0 0 0,0 1-1,1-1 1,1 3 0,-1-2-5,0-1 0,-1 1-1,0 0 1,1 0 0,-1 0 0,0 1 0,0-1 0,0 0-1,0 1 1,0-1 0,0 1 0,-1 0 0,0 0 0,1-1 0,-1 1-1,0 0 1,0 0 0,0 0 0,-1 0 0,1 0 0,-1 1-1,0-1 1,0 0 0,0 0 0,0 0 0,-1 4 0,-1-2 50,-1 1 1,1-1 0,-1 0 0,0 0 0,-1-1-1,1 1 1,-1-1 0,0 1 0,0-1 0,-1 0-1,1-1 1,-1 1 0,-7 4 0,4-3-180,0-1 1,0 0 0,0 0-1,0-1 1,-1 0 0,0 0-1,1-1 1,-12 2 0,-3-5-1056,22 1 1154,1 0-1,-1-1 1,0 1 0,0 0-1,1-1 1,-1 1 0,0 0-1,1-1 1,-1 1 0,0-1-1,1 1 1,-1-1-1,1 1 1,-1-1 0,1 1-1,-1-1 1,1 0 0,-1 1-1,1-1 1,-1 0-1,1 1 1,0-1 0,0 0-1,-1 0 1,1 1 0,0-1-1,0-1 1,1-13-705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16235,'1'0'159,"1"-1"-1,-1 1 0,1 0 0,-1-1 0,1 1 0,0 0 1,-1 0-1,1 0 0,-1 0 0,1 0 0,0 1 0,-1-1 1,1 0-1,-1 1 0,3 0 0,-3 0-56,0 0 0,0 0 0,0 0 0,-1 0 0,1 0 0,-1 0 0,1 0 0,-1 0 0,1 0 1,-1 1-1,1-1 0,-1 0 0,0 0 0,0 0 0,1 0 0,-1 1 0,0-1 0,0 0 0,0 0 0,0 0 0,-1 3 0,-2 17 1307,-9 40-1,7-45-1219,1 1-1,1 0 1,-1 25 0,7-39 84,2-7-110,4-8 63,8-20 286,-2-1 0,-1 0 0,12-47-1,-27 86-693,0 0-1,0 0 1,0 0-1,1 0 0,0 0 1,0 0-1,1 0 1,0 0-1,0 0 0,0 0 1,3 8-1,-3-11 153,0-1-1,0 1 0,0-1 1,0 0-1,0 1 0,1-1 1,-1 0-1,1 0 0,-1 0 1,1 0-1,0 0 0,0 0 1,0-1-1,0 1 0,0 0 1,0-1-1,0 0 0,0 1 1,1-1-1,-1 0 0,0 0 1,1 0-1,-1-1 0,1 1 1,-1-1-1,1 1 0,0-1 1,-1 0-1,1 0 0,-1 0 1,1 0-1,2-1 0,4-1 119,1 0-1,-1-1 0,0-1 1,-1 0-1,1 0 1,-1 0-1,0-1 1,0 0-1,0-1 0,0 0 1,-1 0-1,11-12 1,-10 8 56,1 1 0,-2-1 0,1 0 0,-1-1 0,-1 0 1,0 0-1,0 0 0,-1-1 0,3-12 0,-8 17-334,-6 21 38,-10 25-63,12-28 109,1 0 1,0 0 0,1 1-1,0-1 1,0 1-1,1 0 1,1-1 0,1 18-1,-1-28 95,0 0-1,0-1 1,0 1-1,1 0 1,-1 0-1,0 0 1,1 0-1,-1 0 1,0 0-1,1-1 1,-1 1-1,1 0 1,-1 0-1,1-1 1,0 1-1,-1 0 1,1-1-1,0 1 1,-1-1-1,1 1 1,0 0-1,0-1 1,-1 0-1,1 1 0,0-1 1,0 1-1,1-1 1,0 0-3,0 0 0,0 0 0,0 0 0,0 0 0,0 0 0,0-1 0,0 1 1,-1-1-1,1 0 0,0 1 0,0-1 0,2-1 0,4-3-14,1-1 0,-1 1 0,15-14 1,-10 4 81,0 0 0,-1-1 0,0 0 0,-1-1 0,-1 0 1,-1-1-1,11-27 0,-25 64-180,0-1 0,1 1 0,1-1 0,0 1 0,2 0 0,1 28 0,-1-45 116,1-1-1,0 1 0,0-1 0,0 0 0,0 1 0,0-1 0,1 1 0,-1-1 1,0 1-1,1-1 0,-1 0 0,1 1 0,-1-1 0,1 0 0,0 1 0,-1-1 0,1 0 1,0 0-1,0 1 0,0-1 0,0 0 0,0 0 0,0 0 0,0 0 0,0-1 0,0 1 1,1 0-1,0 0 0,0 0-43,0-2 0,0 1 0,0 0 0,-1 0 0,1 0 0,0-1 0,-1 1 0,1-1 0,0 0 0,-1 1 0,1-1 0,0 0 0,-1 0 0,0 0 0,1 0 0,-1 0 0,1 0 0,-1 0 0,0-1 0,0 1 0,0 0 0,2-4 0,8-13-172,-2-4-84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19836,'-2'8'2105,"2"1"-1481,2-2-296,3 2 1528,1-1-1928,3-1-584,1 1 592,0-1-248,1-4-104</inkml:trace>
  <inkml:trace contextRef="#ctx0" brushRef="#br0" timeOffset="1">310 191 17828,'0'1'110,"0"0"0,0 0 0,-1 0 0,1 0 0,0 0 0,0 0 0,-1 0 0,1 0 0,-1 0 0,1 0 0,-1 0 1,1 0-1,-1 0 0,1 0 0,-1-1 0,0 1 0,1 0 0,-1 0 0,0-1 0,0 1 0,0 0 0,1-1 0,-1 1 0,0-1 0,-1 1 0,-10 11-92,12-11-59,0-1-1,0 1 0,0 0 0,0 0 1,0 0-1,0-1 0,0 1 1,1 0-1,-1 0 0,0 0 0,0-1 1,1 1-1,-1 0 0,1-1 1,-1 1-1,1 0 0,-1-1 1,1 1-1,-1-1 0,1 1 0,0 0 1,-1-1-1,1 0 0,0 1 1,0 0-1,38 21-1082,-33-20 1118,0 1 0,0 0 0,0 0 0,-1 1 0,0 0 0,1 0 0,4 5 0,-9-8 68,0 0 0,0 0 0,-1 0 1,1 0-1,-1 0 0,1 0 0,-1 0 1,1 0-1,-1 0 0,1 0 0,-1 0 0,0 0 1,0 0-1,0 0 0,0 0 0,1 0 1,-1 1-1,-1-1 0,1 0 0,0 0 1,0 2-1,-1-1 47,0 0 0,0 0 0,0 0 0,0 1 0,-1-1 0,1 0 0,0-1 0,-1 1 1,-3 3-1,-3 2 265,-1 0 1,0 0 0,-14 7-1,17-11-212,-5 4-109,-1-2-1,0 1 0,0-1 0,0-1 0,0-1 0,-1 1 0,0-2 0,-15 2 0,-1-2-167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151 231 18356,'-1'-1'132,"0"-1"0,-1 1 0,1 0 0,0-1 0,-1 1 0,1 0 0,-1 0 0,1 0 0,-1 0 0,1 0 0,-1 1 1,0-1-1,1 0 0,-1 1 0,0-1 0,0 1 0,1-1 0,-1 1 0,0 0 0,0 0 0,-3 0 0,2 1 29,0 0 0,0 0-1,0 0 1,0 0 0,0 0 0,0 1-1,1 0 1,-1-1 0,0 1 0,1 0-1,-5 4 1,0 2 68,0 1-1,0-1 0,0 1 1,1 1-1,1-1 1,-7 13-1,8-11-248,0 0-1,0-1 1,1 1-1,0 0 0,1 1 1,-1 15-1,3-26 13,0 0-1,0 0 1,0 0 0,0 0-1,0 0 1,0 0-1,0 0 1,0 0 0,0 0-1,1 0 1,-1 0-1,0 0 1,1 0-1,-1 0 1,1 0 0,-1 0-1,1 0 1,-1 0-1,1 0 1,-1-1-1,2 2 1,-1-2 4,0 1-1,-1-1 1,1 0-1,0 0 1,0 1-1,0-1 1,0 0-1,0 0 1,-1 0-1,1 0 1,0 0-1,0 0 1,0 0-1,0-1 1,0 1-1,-1 0 1,1 0-1,0-1 1,1 0-1,4-1 6,-1-2 0,1 1 0,-1 0 0,0-1 0,8-7 0,11-14 158,-1-1-1,32-44 1,32-64 575,-74 113-603,59-100 511,-72 121-641,0 0-1,0 0 1,0 0 0,1 0-1,-1 0 1,0 1 0,0-1-1,0 0 1,0 0 0,0 0-1,0 0 1,0 0 0,0 0-1,0 0 1,0 0 0,0 0-1,0 0 1,0 0 0,0 0 0,1 0-1,-1 0 1,0 0 0,0 0-1,0 0 1,0 0 0,0 0-1,0 0 1,0 0 0,0 0-1,0 0 1,0 0 0,1 0-1,-1 0 1,0 0 0,0 0-1,0 0 1,0 0 0,0 0-1,0 0 1,0 0 0,0 0-1,0 0 1,0 0 0,0 0-1,0 0 1,0 0 0,0 0-1,1-1 1,-1 1 0,0 0 0,0 0-1,-2 15-25,-5 24-62,6-35 78,-14 52-100,3 1 0,2 0 0,-2 78-1,12-125 98,0-1 0,1 1 1,0 0-1,3 11 0,-4-19 9,1 0 0,-1 0 0,1 0 0,0 0 1,0 1-1,0-1 0,0 0 0,0-1 0,0 1 0,1 0 0,-1 0 1,1 0-1,-1-1 0,1 1 0,0-1 0,-1 1 0,1-1 0,0 0 1,0 0-1,0 0 0,0 0 0,0 0 0,0 0 0,3 0 0,0 0 12,0-1 0,-1 0-1,1 0 1,0-1 0,0 1-1,-1-1 1,1 0 0,0 0-1,-1-1 1,1 1 0,-1-1-1,1 0 1,-1 0-1,0-1 1,0 1 0,0-1-1,4-3 1,5-5 56,0-1 0,0 0 0,15-20 1,-11 11 59,-1-1 1,18-32 0,-28 42-95,0 0 0,0-1-1,-2 1 1,1-1 0,-2 0 0,5-24 0,-9 25-118,-4 10-68,3 3 129,0 0 0,1 0 0,-1 0 0,1 1 0,-1-1 0,1 1 0,0-1 0,-1 1 0,1-1 0,-1 3 0,-19 29-150,2 0-1,2 2 1,1 0 0,-23 74-1,38-107 175,0 1-1,0 0 1,1 1-1,-1-1 0,1 0 1,0 0-1,0 0 1,0 0-1,0 0 0,0 0 1,1 0-1,-1 0 1,2 3-1,-1-4-7,0-1 0,0 0-1,0 0 1,0 0 0,0 0 0,0 0 0,0 0-1,0 0 1,1 0 0,-1-1 0,0 1 0,1 0-1,-1-1 1,0 1 0,1-1 0,-1 1 0,1-1-1,-1 0 1,1 0 0,-1 1 0,1-1 0,-1 0 0,1 0-1,-1 0 1,1-1 0,-1 1 0,1 0 0,1-1-1,20-4-676,0 0 0,-1-2-1,1 0 1,-1-1-1,-1-2 1,21-11 0,-10 3-239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18476,'-12'5'406,"1"0"1,-1 1-1,1 1 0,1-1 1,-1 2-1,1-1 1,0 1-1,-12 13 0,5-3 22,1 1-1,1 0 0,-18 30 0,31-46-414,0 0 0,0 1 0,1-1 0,-1 1 0,1-1 0,-1 1 0,1 0 0,-1 5 0,2-8-21,0 0 0,0 0-1,1 0 1,-1 0 0,0 0 0,0 0-1,0 0 1,1 0 0,-1 0 0,0 0-1,1 0 1,-1 0 0,1 0 0,-1-1 0,1 1-1,-1 0 1,1 0 0,0 0 0,0-1-1,-1 1 1,1 0 0,0-1 0,0 1-1,-1-1 1,1 1 0,0-1 0,0 1 0,0-1-1,0 0 1,0 1 0,0-1 0,0 0-1,0 0 1,0 0 0,0 0 0,1 0-1,-1 1 2,6 0-135,0 1 1,-1 0-1,1 0 0,0 1 1,8 4-1,104 56-2509,-98-48 2210,-21-14 444,0-1-1,0 0 0,0 0 1,0 0-1,0 1 1,0-1-1,0 0 0,0 0 1,-1 0-1,1 1 1,0-1-1,0 0 0,0 0 1,0 0-1,0 1 1,0-1-1,0 0 0,0 0 1,-1 0-1,1 0 1,0 1-1,0-1 0,0 0 1,0 0-1,-1 0 1,1 0-1,0 0 0,0 0 1,0 0-1,-1 0 1,1 1-1,0-1 0,0 0 1,0 0-1,-1 0 1,1 0-1,0 0 1,-1 0-1,-39 14 168,-63 13 0,70-22 15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21781,'-7'23'1592,"-6"15"-1344,-2 10-120,2 8 488,0 2-432,5 3-624,2-4-328,3-10-392,2-5-841,1-17 1497,0-10-400,-2-17-264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8:18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9257,'0'0'4479,"0"-8"-3284,3-40 1064,-1 49-2261,0-1 0,0 1 0,0 0 0,0 0 1,-1 1-1,1-1 0,0 0 0,-1 1 1,1-1-1,-1 1 0,3 2 0,15 34 105,-1 1 1,25 80-1,-32-81-43,2-1 0,2 0 0,38 67 0,-44-89-245,22 30 604,-29-44-599,-1 1 0,1 0 0,0-1 0,0 1 0,0-1-1,0 0 1,0 0 0,0 1 0,0-1 0,0 0 0,0-1 0,0 1 0,1 0-1,-1-1 1,0 1 0,0-1 0,1 0 0,-1 1 0,5-2 0,-6 1-25,0-1 0,0 1 1,0-1-1,-1 1 0,1-1 1,0 0-1,0 1 0,0-1 1,0 0-1,-1 0 0,1 1 1,0-1-1,-1 0 0,1 0 1,0 0-1,-1 0 0,1 0 1,-1 0-1,0 0 0,1 0 1,-1 0-1,0 0 1,0-1-1,1 1 0,-1 0 1,0 0-1,0 0 0,0 0 1,0 0-1,-1 0 0,1 0 1,-1-2-1,1 2-88,0-17-3903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5:2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16964,'-5'22'1195,"-26"117"3047,27-117-3993,2 0 1,1 0 0,0 0-1,4 31 1,-3-50-225,0 0 0,0-1 0,1 1-1,-1 0 1,1-1 0,0 1 0,0 0 0,0-1 0,0 1 0,0-1-1,0 1 1,1-1 0,-1 0 0,1 0 0,-1 1 0,1-1 0,0 0-1,0-1 1,0 1 0,0 0 0,1 0 0,-1-1 0,0 1 0,1-1-1,3 2 1,-1-2 14,0 0 0,-1-1-1,1 1 1,0-1 0,0 0 0,0 0-1,-1-1 1,1 0 0,0 1-1,0-2 1,-1 1 0,1 0 0,7-4-1,9-5 85,0-1-1,0-1 0,-1-1 1,-1 0-1,30-27 0,-26 18-53,0-1 1,-2-1-1,30-43 0,-43 52-64,-8 15-5,0 0-1,0 0 1,0 0 0,0 0-1,0 0 1,0 0 0,0 0-1,0 0 1,0-1-1,0 1 1,0 0 0,0 0-1,0 0 1,0 0-1,0 0 1,0 0 0,0 0-1,0 0 1,0 0 0,-1 0-1,1 0 1,0 0-1,0-1 1,0 1 0,0 0-1,0 0 1,0 0 0,0 0-1,0 0 1,0 0-1,0 0 1,0 0 0,0 0-1,0 0 1,-1 0 0,1 0-1,0 0 1,0 0-1,0 0 1,0 0 0,0 0-1,0 0 1,0 0 0,0 0-1,0 0 1,0 0-1,-1 0 1,1 0 0,0 0-1,0 0 1,0 0-1,0 0 1,0 0 0,0 0-1,0 0 1,0 0 0,0 0-1,0 0 1,0 0-1,0 1 1,-1-1 0,1 0-1,0 0 1,0 0 0,0 0-1,0 0 1,-2 2-8,0-1 1,0 1 0,0 0-1,0 0 1,0 0 0,0 0-1,1 0 1,-3 4 0,-5 11-64,-13 35 0,20-45 58,0-1 0,0 0 0,1 1 0,-1-1 0,2 1 0,-1 0 0,1-1 0,0 1 0,1 9-1,-1-14 14,0-1-1,1 0 1,-1 1-1,1-1 1,-1 0-1,1 1 1,-1-1-1,1 0 1,0 0-1,-1 0 1,1 0-1,0 1 1,0-1-1,0 0 1,0 0-1,0-1 1,0 1-1,0 0 1,0 0-1,0 0 1,1-1-1,0 2 1,1-2 0,0 1 0,-1 0 0,1-1 0,0 0 1,0 1-1,-1-1 0,1 0 0,0-1 0,0 1 0,4-1 0,4-2 8,1-1 0,-1 0-1,0 0 1,12-7-1,-1-1-275,0-1-1,-1-1 1,0-1-1,-2-1 1,0 0-1,0-2 1,-2 0-1,0-1 1,-1 0-1,21-36 0,-21 30-240,3 3-196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18012,'1'-3'1848,"11"-1"-1120,5-4-247,13 0 975,6-1-264,10-2-440,4-1-248,9 2-528,2 0-376,-8 4-744,-4 2 1000,-19 6-224,-10 2-160</inkml:trace>
  <inkml:trace contextRef="#ctx0" brushRef="#br0" timeOffset="1">4 257 18476,'11'1'1936,"9"-7"-1207,3-2-321,9-2 864,3-2-416,6 1-1232,-3 1 616,0 1-280,-4 3-184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208 316 19300,'-46'-2'2228,"34"0"-1679,-1 2 1,1-1-1,-21 3 1,28-1-511,1 0 0,-1 1 0,0-1 0,1 1 0,0 0 0,-1 0 0,1 0 0,0 0 1,0 1-1,0 0 0,0 0 0,0 0 0,-3 4 0,3-3-58,1-1 0,1 1 0,-1-1 0,1 1 0,-1 0 0,1 0 0,0 1-1,0-1 1,-1 6 0,3-9 11,-1 1-1,1-1 0,-1 1 1,1 0-1,0-1 1,0 1-1,0 0 1,0-1-1,0 1 0,0 0 1,1-1-1,-1 1 1,0 0-1,1-1 0,-1 1 1,1-1-1,0 1 1,-1-1-1,1 1 0,0-1 1,0 1-1,0-1 1,0 0-1,0 1 0,0-1 1,1 0-1,-1 0 1,2 1-1,0 0 8,0 0-1,0-1 1,0 0-1,0 1 1,0-1-1,1 0 0,-1-1 1,0 1-1,0-1 1,1 1-1,-1-1 1,1 0-1,3 0 1,0-1 21,1 0 1,-1-1-1,0 0 1,0 0-1,11-5 0,2-2 103,-1-2 1,0 0-1,17-15 0,-12 8 160,-2 0 0,0-2 1,33-40-1,-55 60-281,0 0-1,0-1 0,0 1 1,0 0-1,1-1 1,-1 1-1,0 0 1,0 0-1,0-1 1,1 1-1,-1 0 1,0 0-1,0-1 0,0 1 1,1 0-1,-1 0 1,0 0-1,1-1 1,-1 1-1,0 0 1,0 0-1,1 0 1,-1 0-1,0 0 1,1 0-1,-1 0 0,0 0 1,1-1-1,-1 1 1,0 0-1,1 0 1,-1 1-1,1-1 1,-1 12-169,-9 29-446,7-34 451,-3 13-328,-3 4-17,2 1 0,1-1-1,1 1 1,1 1-1,1 31 1,6-42-95</inkml:trace>
  <inkml:trace contextRef="#ctx0" brushRef="#br0" timeOffset="1">499 62 13147,'4'-12'448,"6"-36"1199,-10 48-1591,0 0-1,0 0 1,0 0-1,0 0 1,0 0 0,0 0-1,0 0 1,0 0 0,-1 0-1,1 0 1,0 0 0,0 0-1,0 0 1,0 0-1,0 0 1,0 0 0,0 0-1,0 0 1,0 0 0,0 0-1,0 0 1,0 0-1,0 0 1,-1 0 0,1 0-1,0 0 1,0-1 0,0 1-1,0 0 1,0 0 0,0 0-1,0 0 1,0 0-1,0 0 1,0 0 0,-7 15 852,-7 25-268,-25 114 621,34-128-1040,1 0 0,2 0 1,2 53-1,0-77-210,0 0 0,0-1 1,0 1-1,1-1 0,-1 1 0,0 0 0,1-1 0,-1 1 1,1-1-1,0 1 0,-1-1 0,1 1 0,0-1 0,0 1 1,0-1-1,0 0 0,2 2 0,-2-3-9,-1 1 0,1-1-1,0 0 1,0 0 0,0 0 0,0 0 0,0 0-1,-1 0 1,1 0 0,0 0 0,0 0-1,0 0 1,0-1 0,0 1 0,-1 0 0,1 0-1,0-1 1,0 1 0,-1-1 0,1 1-1,0-1 1,0 1 0,-1-1 0,1 1 0,0-1-1,-1 1 1,1-1 0,-1 0 0,1 1-1,-1-1 1,1 0 0,-1 0 0,1-1 0,18-25 234,27-53 1,-34 55-25,2 1-1,1 0 1,21-25 0,-27 41-1015,-11 17-998,-11 17-1817,-6 8-1155,-25 63 0,37-78 4639,0 1-1,2 0 0,1 0 1,-4 42-1,7-39 640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17028,'-13'17'1480,"-4"15"-1064,-2 5-144,-2 12 960,4 5-664,1 5-263,0-2-41,10-1-136,5-3-40,1-11-168,3-6-96,1-19-272,-1-6-265,0-18 553,-3-12-160,-7-15-56</inkml:trace>
  <inkml:trace contextRef="#ctx0" brushRef="#br0" timeOffset="1">0 233 14587,'10'13'1088,"7"0"-896,3-3-152,8-1-240,0-5 400,4-4-208,-1-2-112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34 15787,'-26'53'1932,"13"-28"-1027,-19 50 1,32-75-899,0 0 1,0 0 0,0 1 0,0-1 0,0 0-1,0 0 1,0 0 0,0 0 0,0 1 0,0-1 0,0 0-1,0 0 1,-1 0 0,1 0 0,0 1 0,0-1 0,1 0-1,-1 0 1,0 0 0,0 1 0,0-1 0,0 0 0,0 0-1,0 0 1,0 0 0,0 1 0,0-1 0,0 0 0,0 0-1,0 0 1,1 0 0,-1 0 0,0 1 0,0-1 0,0 0-1,0 0 1,0 0 0,0 0 0,1 0 0,-1 0 0,0 0-1,0 0 1,10-2 122,14-10-67,-23 11-40,9-6-8,0 1 1,1 0 0,-1 0 0,1 1-1,0 1 1,0 0 0,1 0 0,-1 1-1,1 1 1,13-2 0,-11 9 86,-14-5-86,0 0 0,0 0 0,1 0 0,-1 0 0,0 0 0,0 0 0,0 0 0,0 0 0,1 0 0,-1 0 0,0 0-1,0 0 1,0 0 0,0 0 0,0 0 0,1 0 0,-1 0 0,0 0 0,0 1 0,0-1 0,0 0 0,0 0 0,0 0 0,1 0 0,-1 0 0,0 0-1,0 1 1,0-1 0,0 0 0,0 0 0,0 0 0,0 0 0,0 1 0,0-1 0,0 0 0,0 0 0,0 0 0,0 0 0,0 1 0,0-1-1,0 0 1,0 0 0,0 0 0,0 0 0,0 1 0,0-1 0,0 0 0,0 0 0,0 0 0,0 0 0,0 0 0,0 1 0,-1-1 0,1 0-1,0 0 1,0 0 0,0 0 0,0 0 0,0 0 0,0 1 0,-1-1 0,1 0 0,0 0 0,0 0 0,0 0 0,0 0 0,-1 0 0,1 0 48,-1 0 0,0 0 0,1 0 0,-1 0 0,0 0 0,1-1 0,-1 1 1,0 0-1,1 0 0,-1-1 0,1 1 0,-1 0 0,0-1 0,1 1 0,-1-1 0,1 1 1,-1 0-1,1-1 0,0 1 0,-1-1 0,1 0 0,-1 1 0,1-1 0,0 1 1,-1-1-1,1 0 0,0 1 0,0-1 0,-1-1 0,-7-21 1056,-1-24 378,8 43-1468,1 1 1,0-1 0,0 0-1,0 0 1,0 0-1,0 0 1,1 0-1,0 1 1,0-1-1,2-4 1,-3 7-86,1 0 0,-1 1 0,1-1 1,-1 0-1,1 1 0,-1-1 0,1 1 0,0-1 1,-1 1-1,1-1 0,0 1 0,0 0 1,-1-1-1,1 1 0,0 0 0,0-1 1,0 1-1,0 0 0,-1 0 0,1 0 1,0 0-1,0 0 0,0 0 0,0 0 0,-1 0 1,1 0-1,1 0 0,29 9-1160,-17-4 1063,23 2-425,8 0-162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 16227,'-9'-1'391,"1"0"0,0 1 0,0 0-1,-1 0 1,1 1 0,0 1 0,0-1-1,0 1 1,-14 5 0,16-5-266,0 0 0,0 1 1,0 0-1,0 0 0,1 0 0,0 1 1,-1-1-1,1 1 0,0 0 1,1 1-1,-1-1 0,1 1 0,-4 6 1,7-10-122,1-1 0,0 1 0,-1 0 0,1-1 0,-1 1 0,1 0 0,0 0 0,0-1 0,-1 1 0,1 0 0,0 0 0,0 0 0,0 0 0,0-1 1,0 1-1,0 0 0,0 0 0,0 0 0,0 0 0,1-1 0,-1 1 0,0 0 0,0 0 0,1-1 0,-1 1 0,0 0 0,1 0 0,-1-1 0,1 1 0,-1 0 0,1-1 0,-1 1 0,1-1 1,0 1-1,-1 0 0,1-1 0,0 0 0,-1 1 0,1-1 0,0 1 0,0-1 0,-1 0 0,1 1 0,0-1 0,0 0 0,0 0 0,7 2 0,-1 0 0,1 0 0,-1-1 0,9 0 0,-9 0-6,39 1-31,-32-2 1,0 0 0,-1 1 0,1 1 0,-1 0 1,27 8-1,-39-10 33,0 1 0,0-1 0,0 1 0,0-1-1,1 1 1,-1-1 0,0 1 0,0-1 0,0 1 0,0 0 0,0 0 0,0-1 0,-1 1 0,1 0 0,0 0 0,0 0 0,-1 0 0,1 0 0,0 0 0,-1 0 0,1 0 0,-1 0 0,1 1 0,-1-1 0,1 2 0,-2-1 6,1 0 1,0-1 0,-1 1-1,1 0 1,-1-1 0,0 1-1,1-1 1,-1 1-1,0 0 1,0-1 0,0 0-1,0 1 1,0-1 0,-1 0-1,-1 2 1,-4 3-9,0 0-1,-1-1 1,1 0-1,-1 0 1,-15 6-1,16-9 13,0 1 0,0-1-1,0-1 1,0 0 0,-1 0-1,1 0 1,0-1 0,-13 0-1,-21-6 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95 18388,'20'-16'1883,"-20"16"-1843,0 0 0,1 0 0,-1 0 0,0-1 0,1 1 0,-1 0 0,0 0 0,1 0 0,-1 0 0,1 0 0,-1 0 0,0 0 1,1 0-1,-1 0 0,0 0 0,1 0 0,-1 0 0,1 0 0,-1 0 0,0 0 0,1 0 0,-1 0 0,0 0 0,1 1 0,-1-1 4,1 1-1,-1 0 1,1-1 0,-1 1-1,0 0 1,0-1 0,0 1-1,1 0 1,-1-1-1,0 1 1,0 0 0,0-1-1,0 1 1,0 0 0,0 0-1,0-1 1,0 1-1,0 0 1,-1 0 0,-3 18 611,-2-1-1,0 0 1,-1-1 0,-1 1 0,-20 31 0,9-14-373,-138 227-418,126-214-399,26-38-12,10-13 32,10-15 6,153-240-1416,-139 211 1849,-15 20 65,-10 18 25,1 0 0,0 0 0,9-11 0,-30 66 15,-7 5-57,2 2 0,-18 75 1,31-95-280,2-1 1,1 1 0,2 0 0,2 1 0,2 44 0,-25-177-537,20 80 1125,1 1-1,1-1 0,1 0 1,0 0-1,4-29 1,-3 43-204,1-1 0,0 1 0,1 0 1,0-1-1,-1 1 0,2 0 0,-1 0 1,0 0-1,1 1 0,5-7 0,-6 8-48,1 0 0,0 1 0,-1-1 0,1 1 0,0 0 0,1 0 0,-1 0 0,0 0 0,1 1 0,-1-1 0,1 1 0,-1 0 0,1 0 0,-1 0 0,1 0 0,6 0 0,0 1-29,-1 0 0,1 1-1,-1 0 1,1 0 0,-1 1-1,1 0 1,-1 1-1,0 0 1,0 1 0,-1 0-1,1 0 1,-1 1 0,1 0-1,-1 0 1,10 10-1,-12-11-29,-1 1-1,1 0 0,-1 0 1,-1 0-1,1 1 0,-1 0 1,0 0-1,0 0 0,-1 0 1,0 0-1,0 1 0,0-1 1,-1 1-1,0 0 0,0 0 1,-1 0-1,1 0 0,-2 0 1,1 0-1,-1 0 0,-1 11 1,1-17 29,0 1 0,-1-1 0,1 1-1,-1-1 1,1 1 0,-1-1 0,1 1 0,-1-1 0,0 0 0,0 1 0,0-1 0,-1 2 0,1-3 2,1 1 0,0-1-1,-1 0 1,1 0 0,-1 0 0,1 0 0,0 1-1,-1-1 1,1 0 0,-1 0 0,1 0-1,-1 0 1,1 0 0,-1 0 0,1 0 0,0 0-1,-1 0 1,1 0 0,-1-1 0,1 1 0,-1 0-1,1 0 1,0 0 0,-1 0 0,1-1 0,-1 1-1,1 0 1,0 0 0,-1-1 0,1 1 0,0 0-1,-1-1 1,1 1 0,0 0 0,0-1 0,-1 1-1,1 0 1,0-1 0,0 1 0,0-1-1,-1 1 1,1 0 0,0-1 0,0 1 0,0-1-1,0 1 1,0-1 0,-3-7 20,1 1 1,-1-1-1,2 0 1,-1 0-1,1 0 1,0 0-1,1-10 0,3-59 42,-3 76-65,9-46-62,-9 46 52,1-1 0,0 0 0,-1 0-1,1 0 1,0 1 0,0-1 0,0 1 0,0-1 0,3-2 0,-3 3 4,-1 1 1,1 0-1,-1-1 0,1 1 0,-1 0 0,1-1 0,0 1 0,-1 0 0,1 0 0,-1-1 0,1 1 0,0 0 1,-1 0-1,1 0 0,0 0 0,-1 0 0,1 0 0,0 0 0,-1 0 0,1 0 0,0 1 0,-1-1 0,1 0 1,-1 0-1,1 0 0,0 1 0,-1-1 0,2 1 0,27 18-206,-24-15 192,0 0 0,1-1 0,-1 1 0,1-1 0,0 0 0,0-1 0,0 1 0,1-1 0,-1-1 0,11 3 0,-10-4 66,1 1 0,0-1 0,-1-1 0,1 1 0,0-2 0,-1 1 0,1-1 0,-1 0 0,1 0 0,-1-1 0,0 0 0,9-5 0,-6 2 62,-1-1 0,0 0 0,0 0-1,0-1 1,-1 0 0,0 0 0,10-16 0,-3 1 109,-1-1 1,-1 0 0,-1-1 0,-2-1 0,0 0 0,6-29 0,-12 42-152,9-41 108,-12 50-175,0-1 0,-1 0 0,0 1 0,0-1 0,0 0 0,0 0 0,0 1 0,-3-8 0,3 12-3,0-1 1,0 1-1,0 0 1,0 0-1,0-1 1,0 1-1,0 0 1,-1 0-1,1-1 1,0 1-1,0 0 1,0 0-1,0 0 1,-1-1-1,1 1 1,0 0-1,0 0 1,-1 0-1,1 0 1,0-1-1,0 1 1,-1 0-1,1 0 1,0 0-1,0 0 1,-1 0-1,1 0 0,0 0 1,0 0-1,-1 0 1,1 0-1,0 0 1,-1 0-1,1 0 1,0 0-1,0 0 1,-1 0-1,1 0 1,0 0-1,0 0 1,-1 0-1,1 1 1,0-1-1,0 0 1,-1 0-1,1 0 1,0 0-1,0 1 1,-1-1-1,-11 13-189,-11 27-101,3 1 0,-26 69 0,39-91 241,-3 7 34,0-1 0,2 1 1,1 0-1,1 1 0,1 0 0,-1 36 0,6-60 31,0 0 0,0 0 0,0 0 0,1 0 0,-1 0 0,1-1 0,0 1 0,0 0-1,0 0 1,0-1 0,0 1 0,0 0 0,1-1 0,-1 1 0,1-1 0,0 0 0,0 0 0,0 1 0,0-1-1,2 2 1,-2-3 13,0 0 0,0-1-1,1 1 1,-1 0 0,0 0-1,0-1 1,0 1 0,0-1-1,1 0 1,-1 0 0,0 0-1,0 0 1,1 0 0,-1 0-1,0-1 1,0 1 0,0-1-1,1 1 1,-1-1 0,0 0-1,0 0 1,0 0 0,0 0-1,0 0 1,-1 0 0,3-2-1,4-3 82,-1 0-1,0-1 0,-1 0 0,1 0 1,-2 0-1,1-1 0,-1 0 0,0 0 1,0 0-1,4-12 0,0-1 102,-1-1 0,-1-1-1,4-23 1,-10 17-168,-5 21-105,-3 19-93,3-1 91,1 0 0,0 0 0,1 1 1,0-1-1,0 1 0,1 0 0,0-1 0,1 1 0,2 16 1,-2-25 64,1 0 1,-1-1-1,0 1 1,1-1-1,-1 1 1,1-1 0,0 1-1,0-1 1,-1 0-1,1 1 1,0-1-1,0 0 1,0 0-1,0 1 1,0-1 0,1 0-1,-1 0 1,0 0-1,1 0 1,-1-1-1,0 1 1,4 1-1,-2-1 7,0-1 0,0 1 0,0-1-1,0 0 1,0 1 0,0-1 0,0-1-1,0 1 1,0 0 0,0-1 0,4-1-1,4-2 29,1 0-1,-1-1 0,-1 0 1,21-13-1,26-25 24,-52 38-78,0 0-1,0 0 1,0 0-1,0-1 0,-1 1 1,0-1-1,6-12 0,-10 18 16,0-1 0,1 1-1,-1 0 1,0-1-1,0 1 1,1-1 0,-1 1-1,0-1 1,0 1 0,0-1-1,0 1 1,0 0-1,0-1 1,0 1 0,0-1-1,0 1 1,0-1 0,0 1-1,0-1 1,0 1 0,0-1-1,0 1 1,0-1-1,-1 1 1,1-1 0,0 1-1,-1-1 1,-10 2-168,-17 17-22,15-7 155,1 0 0,0 1 1,1 1-1,-13 18 1,20-25 36,0 0 0,0 0 0,1 0 0,0 0 0,0 0 0,0 1 0,1 0 0,0-1 0,0 1 0,1 0 1,-1 0-1,2 0 0,-1 7 0,1-12 6,0-1 1,1 1-1,-1 0 0,1-1 1,-1 1-1,1-1 1,-1 1-1,1-1 0,0 1 1,0-1-1,0 0 0,0 1 1,0-1-1,0 0 1,0 0-1,0 0 0,1 0 1,-1 0-1,0 0 1,1 0-1,-1 0 0,0 0 1,1-1-1,-1 1 1,1 0-1,-1-1 0,1 1 1,0-1-1,-1 0 1,1 0-1,-1 1 0,4-1 1,3 0-6,-1 0 0,1-1 0,0 1 1,-1-1-1,13-4 0,-1-1 17,0 0 0,-1-2 0,0 0 0,-1-1 0,0-1 0,21-16 0,-6 2-1,-2-2 0,31-33 0,-51 49-209,-17 20-120,-12 17 77,16-22 197,-2 4-12,-1 0 1,2 1-1,-1 0 1,1-1-1,1 1 1,0 0-1,0 1 1,-1 12-1,4-23 29,0 1-1,0 0 1,0 0 0,0 0-1,1 0 1,-1-1-1,0 1 1,0 0-1,1 0 1,-1 0 0,0-1-1,1 1 1,-1 0-1,1-1 1,-1 1-1,1 0 1,-1-1 0,1 1-1,-1 0 1,1-1-1,0 1 1,-1-1 0,1 1-1,0-1 1,0 0-1,-1 1 1,1-1-1,0 0 1,0 1 0,-1-1-1,1 0 1,0 0-1,0 0 1,0 1-1,0-1 1,-1 0 0,1 0-1,0 0 1,0-1-1,0 1 1,0 0 0,-1 0-1,1 0 1,0 0-1,1-1 1,4-1-352,0 0 1,1 0-1,-1 0 1,10-6 0,-5 1 120,1 0 0,-1-1 0,0-1 0,12-12 0,15-19-520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16 14683,'8'-16'1570,"-10"31"-250,-13 36 801,-12 26-535,-21 101 1,37-124-1812,3 1 0,-2 100 1,7-156-63,1-1-1,0 0 1,-1 1 0,1-1 0,0 0 0,0 0 0,1 0-1,-4-5 1,-38-54-1091,25 38 2220,2-2-1,0 0 1,-15-33 0,30 55-694,0 1 0,0-1 0,0 1 1,0-1-1,1 1 0,-1-1 1,1 1-1,-1-1 0,1 0 0,0 1 1,0-1-1,0 1 0,2-5 0,-2 5-79,1 1 0,0-1 0,-1 1 0,1-1 0,0 1 0,0-1-1,0 1 1,0 0 0,0 0 0,1 0 0,-1-1 0,0 1 0,1 0-1,-1 1 1,0-1 0,1 0 0,-1 0 0,1 1 0,-1-1 0,1 0-1,0 1 1,2-1 0,17-2 0,0 0 0,0 1 0,0 1 1,0 1-1,32 5 0,-31-3-311,0 0 0,0-2 0,1 0 0,26-5 0,-24-6-126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2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21 18188,'7'-7'1664,"-4"0"-976,-2 2-208,-1 4 609,-4 1-161,-2 4-112,0 2-240,0 1-920,2-1 544,4 1-192,4-1-104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18628,'-7'7'1440,"14"-1"-1080,15-2-152,16-4 849,10 0-689,15-1-256,4-2-248,2 0-488,-3-1-217,-12 0 665,-9-1-176,-25 7-120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15195,'13'6'1865,"11"1"-1161,13-4-288,8-1 1304,12-1-1272,3-1-416,-1-6 216,0 2-104,-3-2-208</inkml:trace>
  <inkml:trace contextRef="#ctx0" brushRef="#br0" timeOffset="1">619 1 18116,'13'7'479,"1"-1"-1,0-1 1,1 0 0,0 0-1,23 3 1,9 3 30,-32-7-421,3 1-32,0 0 0,0 2 0,32 15 0,-46-19-54,0-1 0,0 1 1,0 0-1,-1 0 0,1 0 0,-1 0 1,0 0-1,0 1 0,3 4 0,-5-5 0,1-1 1,-1 1-1,0 0 0,0-1 0,0 1 0,-1 0 0,1 0 0,-1-1 0,1 1 1,-1 0-1,0 0 0,0 0 0,0 0 0,-1 0 0,1-1 0,-1 4 0,-2 2 11,1 0-1,-2 0 0,1-1 1,-1 1-1,0-1 1,0 0-1,-1 0 0,0-1 1,-7 7-1,-57 54 115,55-54-96,-6 6 278,-1-2 1,0 0 0,-1-1-1,-1-1 1,-35 17-1,33-22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0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16259,'16'-38'3192,"-15"74"-284,-1-29-2886,-4 31 52,1 1 1,5 60 0,-2-96-52,1 0 1,-1-1 0,0 1-1,1-1 1,0 1-1,-1-1 1,1 1-1,0-1 1,0 1 0,1-1-1,-1 0 1,0 1-1,1-1 1,-1 0-1,1 0 1,3 3 0,-4-4 3,1 0 1,0-1-1,0 1 1,0 0-1,0 0 1,0-1-1,0 1 1,0-1-1,0 0 0,0 0 1,0 0-1,1 0 1,-1 0-1,0 0 1,0 0-1,0 0 1,0-1-1,0 1 1,0-1-1,0 0 1,3-1-1,7-3 189,1-1-1,-1-1 0,-1 0 0,1 0 1,14-14-1,50-49 946,-19 15-528,-57 54-631,0 1 0,0 0-1,1 0 1,-1-1 0,0 1 0,0 0-1,0 0 1,1-1 0,-1 1-1,0 0 1,0 0 0,1 0-1,-1 0 1,0-1 0,0 1-1,1 0 1,-1 0 0,0 0 0,1 0-1,-1 0 1,0 0 0,1 0-1,-1 0 1,0 0 0,1 0-1,-1 0 1,0 0 0,1 0-1,-1 0 1,0 0 0,0 0 0,1 0-1,-1 0 1,0 0 0,1 0-1,-1 0 1,0 1 0,0-1-1,1 0 1,-1 0 0,0 0-1,0 1 1,1-1 0,-1 0 0,0 0-1,0 1 1,0-1 0,1 0-1,-1 0 1,0 1 0,0-1-1,0 0 1,0 0 0,0 1-1,0-1 1,1 0 0,-1 1 0,0-1-1,0 0 1,0 1 0,0-1-1,0 0 1,0 1 0,0-1-1,0 0 1,0 1 0,-1-1 0,1 1-1,-2 29-56,1-24 36,0 10-28,0-12 33,0 1 0,1 0-1,-1-1 1,1 1 0,0 0 0,1-1 0,-1 1 0,1-1 0,0 1-1,2 7 1,-2-11 16,0-1 0,-1 1 0,1 0-1,-1-1 1,1 1 0,0-1 0,0 1-1,-1-1 1,1 1 0,0-1 0,0 1-1,0-1 1,0 0 0,-1 0 0,1 1-1,0-1 1,0 0 0,0 0 0,0 0-1,0 0 1,0 0 0,0 0 0,-1 0-1,1 0 1,0 0 0,0-1 0,0 1-1,0 0 1,0 0 0,0-1 0,-1 1-1,1-1 1,0 1 0,1-2 0,30-18 221,-32 20-218,21-18 377,-2-1-1,29-33 1,-1 0 568,-46 52-1055,-1-1 0,1 1 0,-1-1 0,0 1 0,1 0 0,-1-1 0,0 1 0,0-1 0,1 1 0,-1-1-1,0 1 1,0-1 0,1 1 0,-1-1 0,0 1 0,0-1 0,0 1 0,0-1 0,0 1 0,0-1 0,0 1 0,0-1 0,0 1 0,0-1 0,0 0 0,0 1 0,-1-1 0,1 1 0,0-1 0,0 1 0,-1 0 0,1-1 0,0 1 0,0-1 0,-1 0 0,-2-4 336,-1-11-949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17164,'-35'278'4644,"13"137"-2434,21-274-1351,1-126-681,1-13 82,7-28 108,35-137-154,102-253 0,-100 320-338,-39 85 89,0 1 0,1 0 0,0 0 0,1 0 1,0 1-1,12-11 0,-18 18 17,1 0 0,0 0 0,-1 0 1,1 1-1,0-1 0,0 1 0,0 0 0,0-1 0,0 2 1,0-1-1,0 0 0,0 0 0,0 1 0,0 0 1,1 0-1,-1 0 0,6 0 0,-4 1-8,0 0 0,-1 1 0,1 0 0,0-1 0,0 2 1,-1-1-1,1 0 0,-1 1 0,1 0 0,4 4 0,-2-1-5,-1 0 0,0 0 0,0 1 0,0 0 0,-1 0 0,0 0 0,0 0 0,0 1 0,-1 0 0,-1 0 0,1 0 1,2 12-1,-5-16 26,-1 1 1,1-1 0,-1 0 0,0 1 0,0-1-1,0 1 1,-1-1 0,0 1 0,0-1 0,0 0 0,0 1-1,0-1 1,-1 0 0,-2 5 0,0-3 9,0 0 0,0 0 0,-1-1 0,0 1-1,0-1 1,0 0 0,0-1 0,-8 6 0,-3 0 6,-1 0 0,1-1 0,-2-1 0,0-1-1,-32 9 1,0-6-714,47-10 646,0 1 0,1-1-1,-1 0 1,0 0 0,0 0 0,1-1-1,-1 1 1,0-1 0,0 1 0,1-1-1,-1 0 1,1 0 0,-1 0 0,1-1 0,-5-2-1,6 4 44,1-1 1,-1 0-1,1 1 0,-1-1 0,1 0 0,-1 1 0,1-1 0,-1 0 0,1 1 1,0-1-1,-1 0 0,1 0 0,0 0 0,0 1 0,0-1 0,-1 0 0,1 0 1,0 0-1,0-1 0,6-28-354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2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10 434 16283,'-1'-18'1974,"0"17"-1087,-1 4-100,-2 30 864,3 24-1360,2 0-1,2 0 1,16 84 0,-18-136-231,0 0 0,1 0 0,-1 0 0,1 0 1,4 6-1,-6-10-42,0-1-1,0 1 1,1-1 0,-1 1 0,1-1 0,-1 1 0,0-1 0,1 1 0,-1-1 0,1 1-1,-1-1 1,1 0 0,-1 1 0,1-1 0,-1 0 0,1 0 0,-1 1 0,1-1 0,0 0 0,-1 0-1,2 0 1,-1 0 10,0 0-1,0-1 0,-1 1 1,1 0-1,0-1 0,0 1 1,0-1-1,0 1 0,-1-1 1,1 1-1,0-1 0,0 0 1,-1 1-1,1-1 0,-1 0 0,1 1 1,0-1-1,0-2 0,5-6 157,-1-1 0,0 0-1,-1-1 1,0 1-1,4-17 1,10-61 509,-17 82-650,25-298 704,-22 229-708,-3 64-47,-2 7-12,1 1 1,1-1-1,-1 1 1,0-1 0,1 1-1,0 0 1,0-1 0,2-4-1,-3 7 13,1 0-1,0 0 0,0 1 1,0-1-1,0 0 0,0 0 1,0 1-1,0-1 1,0 1-1,0-1 0,0 1 1,0 0-1,0-1 1,0 1-1,0 0 0,1 0 1,-1-1-1,0 1 1,0 0-1,0 0 0,0 0 1,1 1-1,-1-1 1,0 0-1,0 0 0,0 1 1,0-1-1,0 0 1,2 1-1,26 6-67,2-1-1,-1-2 1,0-2 0,1 0 0,0-2-1,44-6 1,-15-3 45,0-3 0,108-36-1,110-62-292,-258 102 282,-13 5 22,30-10-142,-37 12 155,0 1 1,1 0-1,-1 0 1,1-1-1,0 1 1,-1 0-1,1 0 1,-1 0-1,1 0 1,-1 0-1,1 0 0,-1 0 1,1 0-1,-1 0 1,1 0-1,0 0 1,-1 0-1,1 0 1,-1 0-1,1 0 1,-1 1-1,1-1 1,-1 0-1,1 0 1,-1 1-1,1-1 1,-1 0-1,0 1 1,1-1-1,-1 0 1,1 1-1,-1-1 1,0 1-1,1-1 1,-1 0-1,0 1 1,1-1-1,-1 1 1,0-1-1,0 1 1,0-1-1,1 1 1,-1 0-1,0-1 1,0 1-1,0-1 1,0 1-1,0-1 1,0 2-1,-3 17-39,-1-1-1,-1 0 0,-6 18 0,-3 10 16,7-20 113,-33 154-340,37-160 330,1-1 0,1 1 0,1-1 0,0 1 0,2-1 0,0 1 1,7 24-1,-3-24-27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3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16668,'2'104'3434,"16"109"1,-17-206-3369,0 0-14,0 0 0,0 0 0,0-1 0,4 8 0,-5-13-37,0 0-1,1 0 1,-1 0 0,0 0-1,1 0 1,-1 0 0,1-1-1,-1 1 1,1 0 0,0 0-1,-1-1 1,1 1 0,0 0 0,-1-1-1,1 1 1,0-1 0,0 1-1,-1-1 1,1 1 0,0-1-1,0 0 1,0 1 0,0-1-1,0 0 1,0 1 0,-1-1 0,1 0-1,0 0 1,0 0 0,0 0-1,0 0 1,0 0 0,0 0-1,0 0 1,0-1 0,2 1 0,2-3 70,1 1 0,-1-1 0,0 0 0,0 0 0,0-1 0,0 0 0,8-7 1,31-38 377,-22 23-210,180-200 230,-199 224-2201,-5 7 1581,-9 9 190,-6 0-498,-4 5-54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3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449 319 16436,'14'17'1816,"-1"-1"-984,-1 0-288,0 2 872,1 2-167,0 1-385,-3-1-256,2-5-632,-1-2-328,2-6-552,0-7 744,-4-4-168,-8-4-160</inkml:trace>
  <inkml:trace contextRef="#ctx0" brushRef="#br0" timeOffset="1">0 107 16283,'2'-9'1857,"11"-1"-881,4 0-304,10-3 1153,7 5-361,8-1-296,5 3-184,5 5-303,-2 2-241,3 4-880,0-4-393,-6-11 697,1-4-176,-7-9-152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3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13091,'0'1'87,"0"-1"0,1 0 1,-1 0-1,0 1 0,0-1 0,1 0 1,-1 0-1,0 1 0,1-1 0,-1 0 1,0 0-1,0 0 0,1 0 0,-1 1 1,0-1-1,1 0 0,-1 0 0,0 0 1,1 0-1,-1 0 0,0 0 0,1 0 1,-1 0-1,1 0 0,-1 0 0,0 0 1,1 0-1,-1 0 0,0 0 0,1 0 1,-1-1-1,0 1 0,1 0 0,-1 0 1,18-3 551,357-55 5732,193 25-5492,-433 33-1356,207-12-3441,-333 11 3571,-5 1 205,-1 0 0,0 0 0,1 0 0,-1-1 0,0 1 0,0-1-1,1 0 1,-1 0 0,0 0 0,0 0 0,0-1 0,5-2 0,-9 1-379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3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8 208 18212,'1'-18'1827,"-1"13"-1155,-1 12-134,-7 142 2091,9-84-2582,2 1-1,3-1 0,19 86 1,-22-135-29,-2-10 6,0 0 1,0 0-1,1-1 0,0 1 0,0 0 1,0-1-1,0 1 0,1-1 0,0 0 1,0 0-1,7 9 0,-9-14-8,-1 1 0,1 0 1,0-1-1,0 1 0,0 0 0,0-1 0,0 1 0,0-1 0,0 1 1,0-1-1,0 0 0,0 1 0,0-1 0,0 0 0,0 0 0,0 0 0,1 0 1,-1 0-1,0 0 0,0 0 0,0 0 0,0 0 0,0-1 0,0 1 1,0 0-1,0-1 0,0 1 0,0 0 0,0-1 0,0 1 0,0-1 0,0 0 1,0 1-1,0-1 0,0 0 0,-1 0 0,1 1 0,0-1 0,-1 0 1,1 0-1,0-1 0,4-5 81,-1 1 0,0-1 1,0 0-1,5-11 0,2-14 108,0-1-1,-2 0 0,-1 0 0,4-44 1,2-139 143,-14 211-341,1-80 46,2-29-181,-3 113 121,0 0 0,0 1 0,0-1 0,0 1 0,0-1-1,0 0 1,1 1 0,-1-1 0,0 1 0,0-1 0,1 0 0,-1 1 0,0-1 0,1 1 0,-1-1 0,0 1-1,1-1 1,-1 1 0,1 0 0,-1-1 0,1 1 0,-1-1 0,1 1 0,-1 0 0,1 0 0,-1-1-1,1 1 1,0 0 0,-1 0 0,1-1 0,-1 1 0,1 0 0,0 0 0,-1 0 0,1 0 0,-1 0 0,1 0-1,0 0 1,-1 0 0,2 0 0,28 9-183,-19-5 139,28 6-15,-1-2 1,2-1-1,-1-2 1,1-2-1,0-1 1,-1-2-1,43-6 1,-14-3-63,-1-3 1,0-2 0,80-30-1,-29-4-704,-117 51 461,-5 7 277,-5 10 64,-3-1-201,2 0-1,0 2 0,2-1 1,0 1-1,1 0 0,1 1 0,-4 33 1,10-39-51,6-9-92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3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18492,'5'5'207,"-1"0"1,0 1-1,0-1 1,0 1-1,0 0 1,-1 0-1,0 0 1,-1 1-1,1-1 1,-1 1-1,0-1 1,-1 1-1,0 0 1,1 9-1,0 10 195,-2 1-1,-2 34 1,-1-36-252,-1-1 0,-1 0 0,0-1-1,-18 45 1,3-21 68,-35 57-1,48-86-123,7-18-91,0 1 0,0-1 1,0 0-1,0 0 0,0 0 0,0 1 1,0-1-1,0 0 0,0 0 0,0 1 1,0-1-1,0 0 0,0 0 0,0 0 1,0 1-1,0-1 0,1 0 0,-1 0 1,0 0-1,0 1 0,0-1 0,0 0 1,0 0-1,1 0 0,-1 0 0,0 0 1,0 1-1,0-1 0,1 0 0,-1 0 1,0 0-1,0 0 0,0 0 1,1 0-1,-1 0 0,0 0 0,1 0 1,2 0 28,0-1 1,1 1-1,-1-1 1,0 0 0,1 0-1,5-3 1,3 0 11,39-12-251,2 2 1,105-13 0,-130 23-13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3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18036,'18'14'1504,"15"2"-928,1-8-200,16 0 569,7-3-233,9-2-104,5-1-64,-4-2-424,-5-3-312,-15-2-736,-4 4 840,-29 0-208,-10 2-80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3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15787,'20'9'1945,"6"-2"-1121,13-4-192,5 1 1168,9 2-887,6-2-65,3-1-152,-2-2-536,-7-1 72,-9 5-104,-12-1-192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3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17940,'0'-1'193,"10"-15"1051,-10 16-1223,0 0-1,0 0 1,0 0 0,0 1-1,0-1 1,0 0 0,1 0-1,-1 1 1,0-1 0,0 0 0,0 0-1,0 0 1,0 1 0,0-1-1,0 0 1,0 0 0,1 0-1,-1 0 1,0 1 0,0-1 0,0 0-1,0 0 1,1 0 0,-1 0-1,0 0 1,0 1 0,0-1-1,1 0 1,-1 0 0,0 0 0,0 0-1,0 0 1,1 0 0,-1 0-1,0 0 1,0 0 0,1 0-1,-1 0 1,0 0 0,0 0 0,0 0-1,1 0 1,-1 0 0,0 0-1,0 0 1,1 0 0,-1-1-1,0 1 1,0 0 0,0 0 0,1 0-1,-1 0 1,0 0 0,0 0-1,0-1 1,0 1 0,0 0-1,1 0 1,-1 0 0,0 0 0,0-1-1,0 1 1,0 0 0,0 0-1,0 0 1,0-1 0,0 1-1,0 0 1,1-1 0,2 29 952,-1 0 0,-2 41 0,1 6-726,0-55-196,-1 3 16,6 27 1,-6-45-60,1 0 1,0-1 0,1 1 0,-1 0-1,1-1 1,0 1 0,0-1 0,0 0-1,0 0 1,1 1 0,6 6 0,-8-10 6,1 1 1,0-1-1,0 1 1,0-1-1,0 0 1,0 0-1,0 0 1,0 0-1,0 0 1,0 0-1,0-1 1,0 1-1,1-1 1,-1 1 0,0-1-1,0 0 1,5 0-1,-3-1 20,1 0 1,0 0-1,-1 0 1,1 0-1,-1-1 0,0 1 1,0-1-1,6-4 0,3-3 76,0 0 0,0-1 0,-1 0 0,12-15 0,21-27 280,-3-1 1,45-75 0,-70 103-426,-17 25 30,0 0 0,1-1 0,-1 1 0,0 0 1,0 0-1,0 0 0,0-1 0,0 1 0,0 0 0,1 0 0,-1 0 0,0-1 0,0 1 0,0 0 0,1 0 0,-1 0 0,0 0 0,0 0 0,0-1 0,1 1 0,-1 0 0,0 0 0,0 0 0,1 0 0,-1 0 0,0 0 0,0 0 0,1 0 0,-1 0 0,0 0 0,0 0 0,0 0 0,1 0 0,-1 0 1,0 0-1,0 0 0,1 0 0,-1 0 0,0 1 0,1-1 0,3 12-103,-4 17-25,0-28 125,-6 84-290,3-49 203,0 0 1,3 0 0,5 51-1,-5-85 95,0 0 0,0-1 0,0 1 0,0 0 0,1-1 0,-1 1-1,1 0 1,-1-1 0,1 1 0,-1-1 0,1 1 0,0-1 0,0 1-1,0-1 1,0 1 0,0-1 0,0 0 0,0 0 0,0 0 0,1 1-1,-1-1 1,0 0 0,1 0 0,-1-1 0,1 1 0,-1 0 0,1 0-1,-1-1 1,1 1 0,-1-1 0,1 1 0,0-1 0,-1 0 0,1 1-1,0-1 1,-1 0 0,1 0 0,0 0 0,-1-1 0,1 1 0,2-1-1,8-2 30,0 0 0,-1-1 0,0-1 0,0 0 0,-1 0 0,1-1 0,-1 0 0,0-1 0,10-9 0,8-8 96,40-44 1,-48 46-31,39-45-522,-52 59 307,-1-1 0,0 0 0,0-1 0,-1 1-1,7-19 1,-11 26 98,-1 0 0,1-1 1,-1 1-1,1 0 0,-1-1 0,0 1 0,0 0 0,0-1 0,0-2 0,-10-14-262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0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18452,'0'0'157,"1"1"0,-1 0 0,0-1 0,0 1 0,0 0 0,1-1 0,-1 1 0,0 0 0,0 0-1,0-1 1,0 1 0,0 0 0,0-1 0,0 1 0,0 0 0,0 0 0,-1-1 0,1 1 0,0 0 0,0-1 0,-1 1 0,1 0 0,0-1 0,-1 2 0,-8 24 668,-78 190-83,48-122-623,36-86-95,1-4 0,0 1 1,0-1-1,0 1 0,1-1 1,0 1-1,0 0 1,0 0-1,0 9 0,1-13-10,1 0 0,-1-1-1,0 1 1,1 0 0,-1 0-1,0 0 1,1-1 0,-1 1-1,1 0 1,0 0 0,-1-1-1,1 1 1,-1-1 0,1 1-1,0 0 1,0-1 0,-1 1-1,1-1 1,0 0 0,0 1-1,-1-1 1,1 1 0,0-1-1,0 0 1,0 0 0,0 0-1,0 1 1,-1-1 0,3 0-1,29 0 327,-30 0-316,173-25 1353,-56 5-831,-105 14-1849,-15 3 176,-7 2 830,4 1-221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2666 83 10514,'43'16'216,"-55"-22"-8,-82-29 96,39 19-139,-1 3 0,0 2 0,-68-4 0,-177 13 349,203 10-446,1 4 0,-96 24 0,-188 70 141,238-59 214,-195 93-1,263-102-187,2 2 1,2 5-1,1 2 0,-71 64 0,111-84-181,2 0 0,1 3 0,2 0 0,0 1 0,2 1 0,2 2 0,1 0 0,1 1 0,2 1 0,2 0 1,1 1-1,-10 45 0,9-14-28,4 1 1,2 1 0,4 0 0,2 0-1,4 0 1,14 107 0,1-80 2,3 0-1,5-1 1,4-1 0,42 95-1,-37-117-50,4-2 0,82 123 0,121 112-229,-188-247 84,3-1-1,2-3 1,111 81 0,-48-57-15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4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2908 13139,'143'-143'1202,"149"-192"0,-99 73-119,-136 175-669,52-106 0,-68 108-276,-3-2-1,-4-1 0,-4-2 1,27-137-1,-48 177-142,-3-1 0,-2-1 0,-2 1-1,-2 0 1,-2-1 0,-3 1 0,-2 0 0,-2 1-1,-28-90 1,20 97 9,-1 1 0,-2 1 0,-2 1 0,-1 0-1,-2 2 1,-2 1 0,-2 1 0,-41-41 0,-19-2-427,-4-5-1111,84 73 1418,0 0 0,0 0 0,1-1 0,1 0 0,0-1 0,-8-21 0,-2-17-452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4:4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1024 5 12267,'-25'-3'151,"-1"2"0,0 1 0,1 0 0,-1 2 0,1 1 0,-1 1 0,1 2 0,0 0 0,1 2 0,-28 11 0,0 5 75,0 3 0,1 1 0,-64 49 1,76-47-86,1 1 0,1 2 0,2 1 1,2 2-1,1 1 0,1 2 0,3 1 1,1 1-1,2 1 0,-20 46 1,30-55-89,2 1 0,1 0 0,2 1 0,2 0 0,1 0 0,1 1 1,2 0-1,2 0 0,1 0 0,2 1 0,1-1 0,2 0 0,1 0 1,13 42-1,-9-48-61,2-1 1,0 0-1,2-1 1,1 0-1,1-1 1,2-1 0,0-1-1,2 0 1,1-1-1,0-1 1,45 37-1,-33-34-4,2-2-1,1-1 0,1-2 0,1-1 1,1-2-1,72 24 0,-76-32 46,1-2-1,1-1 0,0-1 1,0-2-1,0-2 1,0-1-1,0-2 1,43-7-1,-16-3 129,0-3 0,-1-3 0,-1-3 0,-1-2-1,81-43 1,-64 23 103,-2-3-1,-2-3 1,97-84-1,-117 86-50,-3-2-1,-1-3 0,-2-2 1,-3-1-1,-2-3 1,40-73-1,-67 103-129,-1-1 0,-2 0 0,-1-1-1,12-50 1,-19 63-70,-2 1 0,0-1-1,-1 0 1,0 0 0,-1 1-1,-1-1 1,-1 0 0,0 0-1,-1 1 1,-9-28 0,6 28-53,0 0 1,-1 1 0,-1-1 0,0 2 0,-1-1 0,-1 1 0,-20-22 0,13 19-118,-1 0 1,-1 1 0,0 1-1,-36-20 1,5 10-453,0 2 0,-1 3 0,-102-25 0,-111-5-813,147 35 573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3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15067,'4'3'163,"0"1"0,0-1 0,0 0 0,1 0 0,-1 0 0,1-1 0,0 0 0,-1 0 0,1 0 0,0 0 0,0-1 0,1 0 0,-1 0 0,8 1 0,9-1 173,1 0 0,22-3 0,-32 2-172,35-5 154,0-1 0,0-3 1,-1-1-1,90-34 0,-44 6 168,117-67-1,-163 78-235,-26 14 26,33-16 1,-53 29-309,-1 0 1,1-1-1,-1 1 0,1 0 1,-1-1-1,1 1 1,-1 0-1,1 0 1,-1 0-1,1-1 1,-1 1-1,1 0 1,-1 0-1,1 0 0,0 0 1,-1 0-1,1 0 1,-1 0-1,1 0 1,-1 0-1,1 0 1,0 0-1,-1 1 0,1-1 1,-1 0-1,1 0 1,-1 0-1,1 1 1,-1-1-1,1 0 1,-1 1-1,1-1 0,-1 0 1,0 1-1,1-1 1,-1 1-1,1-1 1,-1 1-1,0-1 1,1 1-1,-1-1 0,0 1 1,0-1-1,0 1 1,1-1-1,-1 1 1,0-1-1,0 1 1,0 0-1,0-1 0,0 1 1,0-1-1,0 1 1,0-1-1,0 2 1,0 0-337,3-2-102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4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15755,'9'13'1393,"1"5"-929,0 4-144,6 4 504,-1 5-232,6 3-112,-1 2-48,-3 3-320,1-2-216,-3-2-408,-2-4-160,-5-6 512,-3-5-144,-5-10-112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4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4 502 14739,'0'1'74,"-1"0"1,1-1-1,0 1 0,-1 0 1,1 0-1,0-1 0,-1 1 0,1 0 1,0 0-1,0 0 0,0-1 1,0 1-1,-1 0 0,1 0 0,0 0 1,1 0-1,-1 0 0,0-1 1,0 1-1,0 0 0,0 0 0,1 0 1,-1-1-1,0 1 0,1 0 1,0 0-1,0 1 12,0-1 1,1 1-1,-1-1 1,0 0 0,1 0-1,0 0 1,-1 0-1,1 0 1,0 0-1,-1 0 1,3 1-1,4 0 158,0 1 0,1-1-1,-1-1 1,9 1-1,-11-1-147,-1-1 0,0 0 0,0 0-1,0 0 1,0-1 0,1 0 0,-1 0-1,0 0 1,0-1 0,0 1 0,-1-1-1,1 0 1,0-1 0,-1 1 0,1-1 0,-1 0-1,0 0 1,0 0 0,0-1 0,4-4-1,-3 2 5,0-1 0,-1 1-1,0-1 1,0 0 0,-1 0-1,0 0 1,0-1 0,-1 1-1,0-1 1,0 1 0,-1-1-1,0 0 1,0-8-1,0-20 231,-2 0 0,-1 0 0,-9-43 0,-30-106 292,36 160-627,5 25 4,0 1-1,0-1 1,0 0 0,0 0-1,0 0 1,1 0 0,-1 0-1,0 1 1,0-1-1,0 0 1,0 0 0,1 0-1,-1 0 1,0 0 0,0 0-1,0 0 1,1 0 0,-1 0-1,0 0 1,0 1 0,0-1-1,1 0 1,-1 0 0,0 0-1,0 0 1,0 0 0,1 0-1,-1-1 1,0 1 0,0 0-1,0 0 1,1 0 0,-1 0-1,0 0 1,0 0 0,0 0-1,0 0 1,1 0 0,-1-1-1,0 1 1,0 0 0,0 0-1,0 0 1,1 0 0,-1 0-1,0-1 1,0 1 0,0 0-1,0 0 1,0 0 0,0 0-1,0-1 1,0 1 0,0 0-1,0 0 1,0 0 0,0-1-1,0 1 1,1 0 0,-1 0-1,-1-1 1,1 1 0,0 0-1,0 0 1,0-1 0,17 16-39,-15-13 31,44 39-327,88 59 0,-105-82-76,0-1 0,1-2 0,1-1 0,56 18 0,-55-26-27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4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3 553 14867,'0'1'47,"0"-1"0,-1 0 0,1 1 0,0-1 1,0 1-1,-1-1 0,1 0 0,0 1 0,0-1 0,0 1 0,0-1 0,0 1 0,0-1 0,0 0 0,-1 1 0,1-1 0,0 1 0,1-1 1,-1 1-1,0-1 0,0 1 0,0-1 0,0 0 0,0 1 0,0-1 0,0 1 0,1-1 0,-1 1 0,0-1 0,0 0 0,1 1 0,-1-1 0,0 0 1,1 1-1,-1-1 0,0 0 0,1 1 0,-1-1 0,0 0 0,1 0 0,-1 1 0,1-1 0,-1 0 0,0 0 0,1 0 0,-1 0 0,1 0 1,-1 1-1,1-1 0,-1 0 0,0 0 0,1 0 0,-1 0 0,1 0 0,-1 0 0,2-1 0,33-7 685,-23 4-138,337-104 2798,169-78-2606,-80-7-2374,-436 192 1592,10-4-72,-1-1 1,0 0 0,0-1-1,0-1 1,12-10 0,-22 16 44,0 1 0,0 0-1,0-1 1,0 1 0,0-1 0,0 1 0,-1-1 0,1 1 0,-1-1 0,1 1 0,0-3-1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4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76 286 15651,'1'-2'471,"-1"0"-325,1 1 0,0-1 0,-1 1 0,0-1 0,1 0 0,-1 1 0,0-1 0,1 0 0,-1 1 0,0-1 0,0 0 0,-1 1 0,1-1 0,0 0 0,0 1 0,-1-1-1,1 1 1,-1-1 0,0-1 0,0 3-75,1 0-1,-1 0 0,0 0 1,1 0-1,-1 0 1,0 1-1,1-1 0,-1 0 1,0 0-1,1 1 0,-1-1 1,1 0-1,-1 1 0,1-1 1,-1 0-1,1 1 1,-1-1-1,1 1 0,-1-1 1,1 1-1,-1-1 0,1 1 1,0 0-1,-1-1 0,1 1 1,0-1-1,0 1 1,-1 0-1,1 0 0,-11 22 627,11-22-684,-10 23 18,1 2-1,1-1 1,1 1 0,1 0-1,2 1 1,0-1 0,2 1-1,1 0 1,3 31 0,-2-54-55,1 0-1,-1 1 1,1-1 0,0 0 0,1 0-1,-1 0 1,1 0 0,-1 0 0,1 0 0,0 0-1,1 0 1,-1-1 0,1 1 0,-1-1-1,7 6 1,-7-8 14,1 1-1,0-1 0,0 1 1,-1-1-1,1 0 0,0 0 1,0 0-1,0 0 1,0-1-1,0 1 0,0-1 1,0 0-1,0 0 0,0 0 1,1 0-1,-1 0 0,0-1 1,0 1-1,0-1 0,0 0 1,-1 0-1,1 0 1,4-2-1,6-4 29,1 0 0,-1-1 0,0-1 0,-1 0 0,0 0 0,0-1 1,15-18-1,-5 3 147,-1-1 0,26-42 0,-24 28 85,-1-1-1,-2-1 1,-2-1 0,20-69-1,-33 79-70,-5 24-97,-5 17-35,1 7-66,1-1-1,0 0 0,1 1 0,-1 18 0,3 61-179,0-88 187,0 8-38,1 0 1,0 0 0,1 0 0,1-1 0,6 24-1,-8-34 46,1 0-1,-1 0 1,0 0-1,1 0 1,0 0-1,0 0 1,0 0-1,0 0 0,0-1 1,0 1-1,1-1 1,-1 1-1,1-1 1,0 0-1,-1 0 0,1 0 1,0-1-1,0 1 1,0-1-1,1 1 1,-1-1-1,0 0 0,0 0 1,1-1-1,-1 1 1,0-1-1,1 1 1,-1-1-1,4 0 1,2-2 68,1 1 0,-1-1-1,0 0 1,0-1 0,0 0 0,-1 0 0,1-1 0,-1 0 0,0-1 0,0 0 0,0 0 0,0 0 0,-1-1 0,0 0 0,12-14 0,-6 5 115,-1-1 0,0 0-1,-1-1 1,0 0 0,-2-1 0,11-27 0,-13 26-41,0-1 0,-2-1 1,0 1-1,1-23 1,-4 33-193,-2-1 1,1 0 0,-2 0 0,1 0 0,-1 1 0,-1-1-1,0 0 1,-1 1 0,-6-18 0,-2 12-804,11 16 836,-1 0 0,1 0 1,0-1-1,0 1 1,-1 0-1,1 0 1,0 0-1,-1 0 1,1 0-1,0 0 1,-1 0-1,1 0 0,-1 0 1,1 0-1,0 0 1,-1 0-1,1 0 1,0 0-1,-1 0 1,1 0-1,0 0 1,-1 0-1,1 1 0,0-1 1,0 0-1,-1 0 1,1 0-1,0 1 1,-1-1-1,-1 2 1,1 1-1,-1-1 0,0 1 1,1-1-1,0 1 0,0 0 1,0-1-1,0 1 1,0 0-1,0 3 0,-4 24-368,4 5-51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4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171 421 17492,'5'-3'271,"-1"-1"0,0 1 0,0-1 0,0 0 0,0 0 0,-1 0 0,1-1 0,-1 1 0,0-1 0,0 1 0,-1-1 0,0 0 0,1 0 0,-2 0 0,1-1 0,1-7 0,-1 6-92,-1-1 0,0 1 0,0 0 0,-1 0 0,1-1 0,-2 1 0,1 0 1,-1-1-1,0 1 0,-1 0 0,-4-14 0,5 18-151,0 0 0,-1 0-1,0 0 1,0 0 0,0 0 0,0 1 0,0-1 0,0 0-1,-1 1 1,1 0 0,-1-1 0,0 1 0,0 0 0,0 0 0,0 1-1,0-1 1,0 1 0,0-1 0,-5 0 0,3 1-16,0 0 1,0 0 0,-1 1-1,1 0 1,0 0-1,0 0 1,0 1 0,0 0-1,0 0 1,0 0-1,0 0 1,-6 3 0,4-1-19,0 0-1,1 1 1,-1-1 0,1 1 0,0 1-1,0-1 1,0 1 0,-7 8 0,9-9-1,1-1-1,0 1 1,1 0 0,-1 0-1,1 0 1,0 0 0,0 0-1,0 1 1,0-1 0,1 0 0,0 1-1,-1-1 1,1 8 0,1-10 3,0-1 0,0 1 0,0 0 0,0 0 0,1-1 0,-1 1 0,0 0 0,1 0 0,0-1 0,-1 1 0,1 0 0,0-1 0,0 1 0,0-1 0,0 1 0,0-1 0,0 0 0,0 1 0,0-1 0,1 0 0,-1 0 0,1 0 0,-1 0 0,1 0 0,-1 0 0,1 0 0,-1 0 0,1-1 0,0 1 1,-1-1-1,4 2 0,3-1-11,0 1 1,0-1 0,1-1 0,-1 1 0,15-2 0,6-3-5,0-2 0,-1 0-1,36-14 1,-33 10-62,0 1 0,44-7 0,-73 16 69,0 0 1,1 0-1,-1-1 1,0 2 0,0-1-1,1 0 1,-1 0-1,0 1 1,0-1 0,0 1-1,1-1 1,-1 1-1,2 1 1,-3-1-2,0-1 1,0 1 0,0 0-1,0 0 1,0 0-1,0 0 1,-1 0-1,1 0 1,0 0-1,0 0 1,-1 0 0,1 0-1,-1 0 1,1 1-1,-1-1 1,1 3-1,0 2-39,-1 0 0,0 0 0,0 0 0,0 0 0,-1 0 0,0 0-1,-3 10 1,4-15 41,-1 0-1,1 0 0,-1 0 1,1 1-1,0-1 1,0 0-1,0 0 0,0 1 1,0-1-1,0 0 0,0 1 1,0-1-1,1 0 1,0 3-1,-1-4 7,0 0 0,1 0 0,-1 1 1,0-1-1,1 0 0,-1 0 0,0 0 0,1 1 0,-1-1 0,0 0 0,1 0 1,-1 0-1,1 0 0,-1 0 0,0 0 0,1 0 0,-1 0 0,0 0 1,1 0-1,-1 0 0,1 0 0,-1 0 0,0 0 0,1 0 0,-1 0 1,1 0-1,-1 0 0,0-1 0,1 1 0,5-4-45,0 1 1,0-1-1,0 0 0,5-5 0,-7 5 9,46-40-412,-1-1 0,-3-3 0,-2-1 0,40-59 0,-41 45 42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14795,'-11'8'203,"1"0"-1,0 1 0,0 0 1,1 1-1,0 0 0,1 0 1,0 1-1,0 0 0,2 0 1,-1 1-1,1-1 1,1 1-1,0 1 0,0-1 1,2 1-1,-1 0 0,-1 17 1,2-8-114,0 0 0,2 1 1,1-1-1,0 0 0,2 1 1,0-1-1,2 0 0,0 0 1,12 31-1,-13-41-137,2-1 0,-1 0 0,2-1 0,-1 1 0,1-1 1,1 0-1,0-1 0,9 11 0,-12-17-319,-3-5 90,-6-10-69,-14-19 72,-27-29 707,-48-70 2956,92 126-3145,-1-1 0,1 1 0,-1-1 0,1 1 0,1-1 0,-3-7-1,4 11-189,0 0-1,0 0 0,0 0 0,0 0 1,0 0-1,0 0 0,0 0 0,0 0 0,0 0 1,0 0-1,0 0 0,1 0 0,-1 0 1,0 0-1,1 1 0,-1-1 0,1 0 1,-1 0-1,1 0 0,0 0 0,-1 0 0,1 1 1,0-1-1,-1 0 0,1 1 0,0-1 1,0 0-1,0 1 0,0-1 0,-1 1 0,1-1 1,0 1-1,0 0 0,0-1 0,0 1 1,0 0-1,2 0 0,8-2 0,0 0 0,1 1 0,-1 1-1,15 0 1,-13 1-192,1-1 0,-1 0 0,16-3 0,14-11-41,-2-5-91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17620,'14'0'1968,"9"0"-1080,-2 3-295,7-3 1127,5-3-384,4 2-408,0 0-215,3-5-329,-1 0-88,-6-1-328,-3-2-264,-7 4-649,-6-1-319,-8 2 992,-8 2-264,-5-4-160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5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171 178 19740,'0'-1'73,"0"0"0,0 0-1,0 0 1,0 0 0,0-1 0,0 1-1,-1 0 1,1 0 0,0 0-1,-1 0 1,1 0 0,-1 0 0,1 1-1,-1-1 1,0 0 0,1 0 0,-1 0-1,0 0 1,0 1 0,1-1-1,-1 0 1,0 1 0,0-1 0,0 0-1,-1 0 1,0 1-1,0-1-1,0 1 0,0 0 1,0 0-1,0-1 0,0 1 1,0 1-1,0-1 1,0 0-1,0 0 0,0 1 1,-3 0-1,-2 2 102,0 0 1,0 0-1,0 0 1,0 1-1,1 0 1,-9 7-1,7-3-85,1-1 0,0 1 0,1 0 1,-1 0-1,2 1 0,-9 15 0,11-19-92,0 1 0,1-1 1,0 1-1,0-1 0,1 1 0,-1 0 1,1 0-1,1 0 0,-1 0 0,1-1 0,0 1 1,0 0-1,1 7 0,0-12-1,-1 1 0,0-1 1,1 0-1,-1 1 0,1-1 0,-1 0 0,1 1 0,-1-1 0,1 0 0,0 0 1,0 1-1,0-1 0,0 0 0,0 0 0,0 0 0,0 0 0,0 0 0,0 0 1,0 0-1,1-1 0,-1 1 0,2 0 0,-1 0-1,1 0 0,-1-1 1,1 0-1,0 1 0,-1-1 0,1 0 1,-1 0-1,1-1 0,-1 1 0,1 0 0,4-2 1,4-2-9,1-1 0,-1 0 1,0 0-1,12-9 1,0-1-1,-7 5 2,1 0 0,20-9 0,-36 18 9,1 0 0,-1 1 0,0-1 0,1 1 0,-1-1 0,1 1 0,-1 0 0,1-1 0,-1 1 0,1 0 0,-1 0 0,1 0 0,-1 0 0,1 0 0,-1 1 0,1-1 0,-1 0 0,0 1 0,1-1 0,-1 1-1,1-1 1,-1 1 0,0 0 0,1 0 0,-1-1 0,0 1 0,0 0 0,0 0 0,0 0 0,0 0 0,0 0 0,0 1 0,0-1 0,0 0 0,0 0 0,0 1 0,-1-1 0,1 0 0,-1 1 0,1-1-1,-1 1 1,1-1 0,-1 2 0,2 8-28,0 0 0,0-1-1,-1 1 1,-1 19 0,-2 8 4,-1 0 0,-2 0 0,-2-1 1,-1 1-1,-2-2 0,-1 1 0,-2-1 0,-2-1 1,-1-1-1,-21 34 0,35-64 26,-1-1 0,1 0-1,-1 1 1,1-1 0,-1-1 0,0 1 0,0 0-1,0-1 1,-1 1 0,-6 3 0,9-6-4,0 1 1,1-1-1,-1 0 1,0 0-1,0 0 1,0 1-1,1-1 1,-1 0-1,0 0 1,0 0-1,0 0 1,1 0-1,-1 0 1,0-1-1,0 1 0,0 0 1,1 0-1,-1-1 1,0 1-1,0 0 1,1-1-1,-2 0 1,1 0-8,0 0 0,0 0 0,0-1 0,0 1 1,0-1-1,0 1 0,0-1 0,0 1 0,1-1 0,-1 0 1,1 1-1,-1-1 0,1 0 0,0 1 0,-1-3 0,0-9-52,1 0-1,0-1 0,1 1 1,1 0-1,0 0 0,0-1 1,2 2-1,-1-1 0,10-20 0,2-3-84,2 1 0,23-34-1,-25 45 127,2 1 0,0 0-1,1 2 1,1 0 0,1 1-1,1 1 1,0 1 0,2 0-1,43-25 1,-61 41 22,1-1-1,-1 1 1,1 0-1,0 0 1,0 0-1,10-1 1,-15 3-1,0 0 0,0 0 0,0 0 1,0 0-1,0 0 0,0 1 0,0-1 1,0 0-1,-1 0 0,1 0 0,0 1 1,0-1-1,0 1 0,0-1 1,0 0-1,-1 1 0,1-1 0,0 1 1,1 1-1,-2-1-1,1 0 0,-1 0-1,1 0 1,-1 0 0,0 1 0,1-1 0,-1 0 0,0 0 0,0 0-1,0 1 1,0-1 0,0 0 0,0 0 0,0 1 0,0-1 0,0 0-1,-1 0 1,1 0 0,-1 2 0,-1 4 1,0 0-1,-1 0 1,0 0-1,0-1 1,-1 1-1,0-1 1,0 0-1,0 0 1,-1 0 0,1-1-1,-8 6 1,18-18 81,0 0 0,-1-1 0,0 0 0,7-16 1,-8 17-16,71-138 1384,-75 144-1433,1 0 0,-1 0-1,0 0 1,1 1 0,-1-1 0,1 0-1,-1 0 1,1 0 0,-1 0 0,1 1-1,0-1 1,-1 0 0,1 1 0,0-1-1,0 0 1,-1 1 0,1-1 0,0 1-1,1-1 1,-1 1-4,0 0 0,0 1 0,0-1-1,-1 1 1,1-1 0,0 0 0,0 1-1,0 0 1,-1-1 0,1 1 0,0-1 0,-1 1-1,1 0 1,1 1 0,5 6-41,-3-5 12,0 1 1,0-1-1,0 0 0,0 0 1,1-1-1,-1 1 0,1-1 1,0 0-1,0 0 1,0 0-1,0-1 0,0 1 1,0-1-1,0-1 0,9 1 1,-7-1 5,1-1 1,-1 0 0,1 0-1,-1-1 1,0 1 0,1-2-1,-1 1 1,0-1 0,12-7-1,-5 1 45,-1 0 0,-1 0-1,0-1 1,0 0-1,-1-1 1,0-1 0,-1 0-1,0 0 1,14-24-1,-17 24 42,-5 8-40,1 0-1,0-1 1,-1 1-1,0-1 1,0 1-1,0-1 1,0 0-1,-1 1 1,0-1 0,0 0-1,1-7 1,-2 12-32,0 0 0,-1 0 0,1 0 1,0-1-1,0 1 0,0 0 1,0 0-1,0 0 0,0 0 0,0 0 1,0-1-1,0 1 0,-1 0 1,1 0-1,0 0 0,0 0 0,0 0 1,0 0-1,0 0 0,-1 0 1,1 0-1,0-1 0,0 1 0,0 0 1,0 0-1,0 0 0,-1 0 1,1 0-1,0 0 0,0 0 1,0 0-1,0 0 0,-1 0 0,1 0 1,0 0-1,0 0 0,0 0 1,0 0-1,-1 0 0,1 1 0,0-1 1,0 0-1,0 0 0,0 0 1,-1 0-1,1 0 0,0 0 0,0 0 1,0 0-1,0 1 0,0-1 1,0 0-1,0 0 0,-1 0 0,1 0 1,0 0-1,0 1 0,0-1 1,0 0-1,0 0 0,0 0 0,0 1 1,-9 10 37,-7 15-58,2 2 0,1-1 0,1 2 0,1 0 0,2 0 0,-6 31 0,12-48 2,0 0-1,1 0 1,1 1-1,0-1 1,1 19-1,0-29 15,0 0 1,0 0-1,0 0 1,1-1-1,-1 1 1,0 0-1,1 0 1,0 0-1,-1 0 1,1-1-1,0 1 1,0 0-1,0-1 1,0 1-1,0-1 1,0 1-1,0-1 0,0 1 1,1-1-1,-1 0 1,1 0-1,-1 0 1,1 1-1,-1-1 1,1-1-1,0 1 1,-1 0-1,1 0 1,0-1-1,0 1 1,0-1-1,-1 1 1,1-1-1,0 0 0,0 0 1,0 0-1,0 0 1,0 0-1,-1 0 1,1 0-1,0-1 1,0 1-1,0 0 1,3-2-1,7-2 9,0-1-1,0 0 1,0-1 0,-1 0-1,0-1 1,0 0 0,17-15-1,63-66 109,-19 6-171,-72 82 51,0 0 0,0 0 0,0-1 0,1 1 0,-1 0 0,0 0 0,0-1 0,0 1 0,0 0 0,1 0 0,-1 0 0,0-1 0,0 1 0,0 0 0,1 0 0,-1 0 0,0 0 0,0 0 0,1-1 0,-1 1 0,0 0 0,1 0 0,-1 0 0,0 0 0,0 0 0,1 0 0,-1 0 0,0 0 0,0 0 0,1 0 0,-1 0 0,0 0 0,1 0 0,-1 0 0,0 0 0,0 0 0,1 0 0,-1 1 0,0-1 0,0 0 0,1 0 0,-1 0 0,2 15-134,-9 27-53,6-36 139,0-4 27,-2 32-170,3-33 194,0-1 1,-1 1-1,1-1 1,0 1-1,0-1 1,0 1-1,0 0 1,0-1-1,1 1 0,-1-1 1,0 1-1,0-1 1,0 1-1,0-1 1,1 1-1,-1-1 1,0 1-1,0-1 1,1 1-1,-1-1 0,0 1 1,1-1-1,-1 0 1,1 1-1,-1-1 1,1 1-1,-1-1 1,0 0-1,1 1 1,-1-1-1,1 0 0,0 0 1,-1 0-1,1 1 1,-1-1-1,1 0 1,-1 0-1,1 0 1,-1 0-1,1 0 1,-1 0-1,1 0 0,0 0 1,-1 0-1,1 0 1,-1 0-1,1 0 1,-1 0-1,1-1 1,0 1-1,10-6-3,-1 0 1,1 0-1,-2-1 0,1 0 1,-1-1-1,10-10 0,11-9 3,-19 18 7,37-27-23,-45 34 4,-1 1 0,1-1 0,-1 1 1,1 0-1,-1 0 0,1 0 1,-1 0-1,1 0 0,0 0 1,0 1-1,-1 0 0,1-1 0,0 1 1,0 0-1,0 0 0,5 1 1,-7 0-4,0-1 1,0 1 0,0 0-1,0-1 1,0 1-1,0 0 1,-1 0 0,1 0-1,0 0 1,0 0 0,-1-1-1,1 2 1,0-1-1,-1 0 1,1 0 0,-1 0-1,1 0 1,-1 0 0,0 0-1,1 0 1,-1 1 0,0-1-1,0 1 1,1 30-560,-1-29 491,-10 81 357,11-70-331,4-10 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18196,'4'2'162,"0"0"0,0 0 0,0 1 1,-1 0-1,1 0 0,0 0 0,-1 0 0,0 0 1,0 1-1,0-1 0,0 1 0,0 0 0,-1 0 1,0 0-1,0 0 0,0 1 0,0-1 0,0 0 0,1 9 1,-1-1-69,1-1 1,-2 1 0,0-1 0,0 1 0,-1 0 0,-2 20-1,-4-7 32,0-1 0,-2 0 0,0-1 0,-2 0 0,0 0 0,-18 26-1,20-33-32,3-3 15,9-8 9,20-10-51,-13 1 77,6-1-732,0-2 0,24-12 0,-36 16 428,0 0 0,0 0 0,-1 0 0,0-1 0,1 0 0,-1 0 1,0 0-1,-1 0 0,1-1 0,-1 1 0,0-1 0,4-7 0,5-18-511</inkml:trace>
  <inkml:trace contextRef="#ctx0" brushRef="#br0" timeOffset="1">2 156 15827,'-2'8'1457,"18"-1"-929,7-2-224,10-5 912,10 0-960,1-10-96,-3-5 8,-4-2-40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5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17324,'-9'38'2311,"-17"134"-396,-43 240-1594,66-387-82,3-25-231,1 0 0,-1 0 0,0 0 0,1 0 0,-1 0 0,0 0 0,0 0 1,1 0-1,-1 0 0,0 0 0,1 0 0,-1 0 0,0 0 0,0 0 0,1-1 0,-1 1 0,0 0 0,0 0 0,1 0 0,-1 0 0,0-1 1,0 1-1,0 0 0,1 0 0,-1 0 0,0-1 0,0 1 0,0 0 0,0 0 0,0-1 0,0 1 0,1 0 0,-1-1 0,0 1 0,0 0 1,0 0-1,0-1 0,24-45 361,-23 42-375,58-123 376,-21 40 17,98-162 1,-130 239-331,1 1 1,1 0-1,0 0 0,16-14 1,-22 21-43,1 0 1,-1 0-1,1 1 1,-1-1 0,1 1-1,0-1 1,0 1-1,0 0 1,0 1 0,4-2-1,-6 2-8,1 0-1,0 0 0,0 0 0,-1 0 1,1 0-1,0 1 0,-1-1 1,1 0-1,-1 1 0,1 0 1,0-1-1,-1 1 0,1 0 1,-1 0-1,0 0 0,1 0 1,-1 0-1,0 0 0,1 0 1,0 1-1,-1 0-13,1-1 0,-1 1 0,0 0 0,0-1 0,0 1 0,0 0 1,0 0-1,0-1 0,0 1 0,-1 0 0,1 0 0,0 0 0,-1 0 0,0 0 0,1 0 0,-1 0 0,0 0 1,0 0-1,-1 3 0,1-1-3,-1-1 1,0 1-1,-1 0 0,1 0 1,-1-1-1,0 1 1,1 0-1,-2-1 0,-2 4 1,-4 4-12,0-1-1,0 0 1,-2 0 0,-16 12 0,10-8-73,-1-1 1,-1-1 0,0-1-1,0 0 1,-25 9 0,41-19 18,1-1 0,0 1 1,0-1-1,-1 1 0,1-1 1,0 0-1,-1 0 0,-2 0 1,4 0 63,0 0 1,1 0 0,-1-1-1,1 1 1,-1 0-1,1 0 1,-1-1 0,1 1-1,0 0 1,-1-1 0,1 1-1,-1 0 1,1-1-1,0 1 1,-1-1 0,1 1-1,0-1 1,-1 1 0,1-1-1,0 1 1,0-1-1,-1 1 1,1-1 0,0 1-1,0-1 1,0 1 0,0-1-1,0 1 1,0-1-1,0 0 1,0 1 0,0-1-1,0 1 1,0-1 0,0 1-1,0-1 1,0 1-1,0-1 1,1 1 0,-1-1-1,0 1 1,0-1 0,1 1-1,-1-1 1,13-26-310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5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16323,'2'1'110,"-1"0"-1,1 0 0,-1 1 0,1-1 0,-1 1 0,1-1 0,-1 1 0,0-1 0,0 1 0,0 0 1,0 0-1,0 0 0,0-1 0,0 1 0,0 0 0,-1 0 0,1 0 0,-1 0 0,0 0 0,1 4 0,-1 5 181,0 0-1,-2 19 0,0-14 235,-5 58 692,1-27-546,1 53 0,5-99-656,0 1 0,0-1 1,0 1-1,0 0 0,0-1 0,0 1 0,0-1 0,0 1 0,1-1 0,-1 1 1,1-1-1,-1 1 0,1-1 0,0 0 0,-1 1 0,1-1 0,1 2 0,-1-3-6,-1 0 0,1 0 0,0 0 0,-1 0 0,1 0 0,-1 0-1,1 0 1,-1-1 0,1 1 0,0 0 0,-1 0 0,1 0 0,-1-1 0,1 1-1,-1 0 1,1 0 0,-1-1 0,1 1 0,-1-1 0,1 1 0,-1 0-1,0-1 1,1 1 0,-1-1 0,1 1 0,-1-1 0,1 0 0,4-7 51,0 1 0,-1-1 0,0 0 1,4-9-1,4-19 22,-1 1 0,-1-1 0,-3-1 1,0 0-1,1-57 0,-8 88-979,-1 9 267,5 15-522,-2-14 980,0-1-1,1 0 1,0 1 0,-1-1 0,1 0 0,0 0 0,1-1-1,-1 1 1,0-1 0,1 1 0,0-1 0,-1 0-1,1 0 1,0-1 0,0 1 0,0-1 0,0 0-1,0 0 1,0 0 0,0 0 0,6-1 0,26 1-607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36 13211,'-8'7'1218,"1"1"0,0 0 1,0 0-1,-11 17 0,-36 60-94,50-77-1053,-1 0-1,2 1 1,-1 0 0,1 0 0,1 0 0,0 0-1,0 0 1,0 0 0,1 18 0,1-26-53,0 1 1,0-1-1,0 0 0,0 0 1,0 0-1,0 0 0,1 0 1,-1 0-1,0 0 1,1 0-1,-1 0 0,1 0 1,-1 0-1,1 0 0,0 0 1,-1 0-1,1 0 0,0 0 1,0-1-1,0 1 1,-1 0-1,1 0 0,0-1 1,0 1-1,0-1 0,0 1 1,0-1-1,0 1 0,0-1 1,0 1-1,0-1 1,1 0-1,-1 0 0,0 0 1,0 0-1,0 0 0,0 0 1,0 0-1,0 0 1,0 0-1,1 0 0,0-1 1,4 0 54,-1-1 1,1 1-1,-1-1 1,1-1-1,-1 1 1,0-1-1,5-3 0,7-6 140,-2 0-1,0-1 1,0-1-1,-1 0 1,13-18-1,-17 19-163,-1 0-1,-1 0 0,0 0 1,0-1-1,-1-1 1,9-28-1,-15 41-120,0-1 0,-1 0-1,1 1 1,-1-1 0,0 1-1,0-1 1,0 0 0,0 1 0,0-1-1,-1 1 1,1-1 0,-1 0 0,1 1-1,-1-1 1,0 1 0,-1-3-1,1 4 28,-1-1-1,1 0 0,0 1 0,-1-1 1,1 1-1,0-1 0,-1 1 0,0 0 1,1 0-1,-1 0 0,0 0 0,0 0 0,1 0 1,-1 0-1,0 1 0,0-1 0,0 0 1,0 1-1,0 0 0,-2-1 0,-16 1-508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189 275 17964,'-2'-5'247,"0"0"1,0 0-1,0 1 1,-1-1-1,0 1 1,1-1-1,-2 1 1,1 0 0,0 0-1,-7-6 1,8 9-172,0 0 0,0 0 0,0 0 0,0 0-1,0 0 1,0 0 0,0 1 0,0-1 0,0 1 0,0-1 0,0 1 0,0 0 0,-1 0 0,1 0 0,0 0 0,0 0 0,0 0 0,0 0 0,-1 1 0,1-1 0,0 1 0,0 0 0,0 0 0,0 0 0,0 0 0,0 0 0,1 0 0,-4 2 0,-2 3-40,1-1-1,-1 1 0,1 0 1,1 1-1,-1 0 1,1 0-1,0 0 0,0 0 1,1 1-1,0 0 1,-5 15-1,4-9-73,1 0-1,0 0 1,1 1-1,1 0 1,0-1 0,0 20-1,2-28 17,1-1 0,-1 1-1,1 0 1,0-1 0,0 1-1,1-1 1,-1 0-1,1 1 1,3 4 0,-4-7 11,1-1 0,0 1 0,-1-1 0,1 0 0,0 1 0,0-1 0,1 0 0,-1 0 1,0 0-1,1-1 0,-1 1 0,1 0 0,-1-1 0,1 0 0,0 0 0,0 0 0,0 0 0,5 1 1,-2-1 2,1 0 1,-1-1 0,0 0 0,0-1-1,0 1 1,0-1 0,0 0 0,0-1 0,0 1-1,0-1 1,0 0 0,6-4 0,6-3 24,-1-1 1,24-17-1,-16 7 83,-1 0-1,-1-2 1,-1 0-1,-1-1 0,34-49 1,-33 38 42,-1-1-1,-2 0 1,-1-2 0,14-44 0,-28 70-109,-3 9-26,0-1-1,1 1 1,-1-1-1,0 0 1,0 1-1,-1-1 0,1 0 1,-1 0-1,1 0 1,-1 1-1,0-1 1,0 0-1,0 0 1,0 0-1,-1 0 0,1 1 1,-1-1-1,-1-4 1,2 7-8,0-1 0,-1 1 0,1-1 0,0 1 0,0 0 0,-1-1 0,1 1 0,-1 0 0,1-1 0,0 1 0,-1 0 1,1 0-1,-1-1 0,1 1 0,-1 0 0,1 0 0,-1 0 0,1 0 0,0-1 0,-1 1 0,1 0 0,-1 0 0,1 0 0,-1 0 0,1 0 0,-1 0 0,1 0 0,-1 0 1,1 1-1,-1-1 0,1 0 0,-1 0 0,1 0 0,-1 0 0,1 1 0,-1-1 0,1 0 0,0 0 0,-1 1 0,-16 16-65,16-16 63,-14 20-48,0 2 0,1-1 0,1 2 0,2 0 0,0 1 0,2-1 0,0 2 0,2 0-1,-6 36 1,12-53 34,-1 0 1,2 0-1,-1 0 0,2 1 0,-1-1 0,3 15 0,-2-22 14,-1 1 0,1-1 1,0 0-1,0 0 0,0 1 0,0-1 0,0 0 0,0 0 0,0 0 1,1 0-1,-1 0 0,1 0 0,0-1 0,-1 1 0,1 0 0,0-1 1,0 0-1,0 1 0,0-1 0,0 0 0,0 0 0,1 0 0,-1 0 0,0 0 1,0 0-1,1-1 0,-1 1 0,0-1 0,4 0 0,2 0 6,1 0-1,-1-1 0,1 0 1,-1-1-1,0 1 0,1-2 1,-1 1-1,0-1 0,0-1 1,-1 1-1,1-1 0,-1-1 1,1 1-1,11-11 0,4-5 54,-1 0-1,35-42 1,-26 20 17,-31 42-73,0 0 1,0 0-1,0 0 1,0 0-1,0 0 0,0 0 1,0 0-1,0 0 1,0 0-1,0 0 0,0 0 1,-1 0-1,1 0 0,0 0 1,0 0-1,0 0 1,0 0-1,0 0 0,0 0 1,0 0-1,0 0 1,0 0-1,0-1 0,0 1 1,0 0-1,0 0 1,0 0-1,0 0 0,0 0 1,0 0-1,0 0 0,0 0 1,0 0-1,0 0 1,0 0-1,0 0 0,0-1 1,0 1-1,0 0 1,0 0-1,0 0 0,0 0 1,0 0-1,0 0 1,0 0-1,0 0 0,0 0 1,0 0-1,0 0 0,0 0 1,0 0-1,0 0 1,-6 4-5,-3 7-5,1 1-1,0-1 0,0 1 1,2 1-1,-1 0 0,1 0 0,1 0 1,1 0-1,-1 1 0,-2 20 1,6-31 14,1-1 0,0 0 0,-1 1 1,1-1-1,0 1 0,0-1 0,0 1 1,1-1-1,-1 0 0,0 1 0,1-1 1,0 1-1,-1-1 0,1 0 0,0 0 1,0 1-1,0-1 0,1 0 0,2 3 1,-3-3 6,1-1 0,0 0 0,0 0 0,0 0 0,0 0 0,0 0 0,0 0 0,0-1 0,0 1 0,0 0 0,0-1 0,0 0 0,0 1 0,1-1 0,-1 0 0,0 0 0,0 0 0,0-1 0,1 1 0,-1 0 0,0-1 0,2 0 0,10-4 57,0 0 0,0-1 1,-1 0-1,1-1 0,-1 0 0,22-18 0,64-61 251,-67 50-341,-25 28-122,0 0 1,0 0-1,0 1 0,1 0 0,10-7 1,-21 28-687,-8 12 391,10-24 384,-6 15-275,-1 0-175,0 1 0,1 0 0,2 0 0,-6 26 0,12-27 127,7-9-132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5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16011,'0'15'449,"-1"-1"0,0 1 0,-2-1-1,1 0 1,-2 0 0,-9 27 0,1-4 406,-22 79 718,-41 168 446,75-282-2016,-3 29 46,3-31-48,0 1 1,0-1 0,0 1 0,0-1-1,0 1 1,0-1 0,0 1-1,0-1 1,0 1 0,1-1-1,-1 0 1,0 1 0,0-1-1,1 1 1,-1-1 0,0 0-1,1 1 1,-1-1 0,0 0 0,1 1-1,0-1 1,-1 0 0,1 1 1,0-1-1,0 0 1,-1 0-1,1 0 0,0 0 1,-1 0-1,1-1 1,0 1-1,0 0 0,-1 0 1,1 0-1,0-1 1,-1 1-1,1 0 0,-1-1 1,1 1-1,0 0 1,0-1-1,17-12 90,30-28 0,-3 3 129,-23 22-144,28-22 44,-1-2 1,47-50 0,-94 88-240,0-1 0,0 1 0,-1 0 1,1 0-1,-1-1 0,1 1 0,-1-1 0,0 1 0,0-1 1,1-4-1,-2 7 83,0-1-1,0 1 1,0-1 0,0 0 0,0 1 0,0-1-1,0 1 1,0-1 0,0 1 0,0-1 0,0 1-1,-1-1 1,1 1 0,0-1 0,0 1 0,0 0-1,-1-1 1,1 1 0,0-1 0,-1 1 0,1 0-1,-1-1 1,0 0 2,0 0-1,0 1 1,0-1 0,-1 1-1,1 0 1,0-1 0,0 1-1,0 0 1,-1 0 0,1-1-1,0 1 1,0 0 0,-3 1-1,-20 2-580</inkml:trace>
  <inkml:trace contextRef="#ctx0" brushRef="#br0" timeOffset="1">174 438 12963,'4'22'1536,"2"5"-800,1-1-312,9-2 1361,-1-1-1009,8-9-296,0-5-216,7-12-552,0-8-496,0-14 648,-1-3-144,0-17-128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5:5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14507,'-24'82'2965,"-16"109"0,32-130-2267,2 2-1,4 91 1,6-63-1294,-4-91 578,0 0 0,-1 0 0,1 0 0,0 0 0,0 0 0,-1 1 1,1-1-1,0 0 0,0-1 0,-1 1 0,1 0 0,0 0 0,0 0 0,-1 0 0,1 0 0,0 0 0,0 0 0,0 0 0,-1 0 0,1 0 1,0-1-1,0 1 0,0 0 0,-1 0 0,1 0 0,0 0 0,0 0 0,0-1 0,0 1 0,0 0 0,-1 0 0,1 0 0,0-1 0,0 1 1,0 0-1,0 0 0,0-1 0,0 1 0,0 0 0,0 0 0,0-1 0,0 1 0,-9-14-267,-23-59-471,-23-62 1576,50 124-545,2 1-1,-1-1 1,2 0 0,-1 0 0,-1-21 0,4 30-216,0 0 0,0-1 0,1 1 0,-1 0 0,0 0 0,1-1 0,-1 1 0,1 0 0,0 0 0,0 0 1,0 0-1,0 0 0,0 0 0,0 0 0,0 0 0,1 0 0,-1 0 0,0 1 0,1-1 0,0 1 0,-1-1 1,1 1-1,0-1 0,0 1 0,0 0 0,0 0 0,0 0 0,0 0 0,0 0 0,0 1 0,1-1 0,-1 0 0,0 1 1,5-1-1,14 0-61,1 0 0,-1 1 0,40 6 0,8 0-673,-34-7 433,-8-11-111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7:5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18900,'4'-3'2104,"6"0"-1399,16 3-281,10 0 1080,11 0-720,6 0-136,5 0-240,-3 1-240,-2 1-480,-5-1-288,-11 4-536,-8-4-168,-21 5 912,-8-2-320,-18 5-177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7:5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48 17724,'-1'15'1752,"9"-8"-896,8-3-216,14-5 881,10-2-257,12-3-472,4-1-360,1-2-936,0-1-280,-2-3 688,-4 0-320,-6 2-224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18172,'9'0'2368,"7"0"-1415,6-5-369,7 0 1568,7-1-1048,3 2-215,-2 1-385,3 3-312,-7 0-944,-4 0 1496,-9 4-792,-2 3-56,-5-4-8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7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18580,'5'-1'231,"0"0"0,0 0 1,0 0-1,0 1 0,0 0 0,0 0 0,0 0 1,1 0-1,-1 1 0,0 0 0,-1 0 0,8 3 1,5-1 541,-6-1-601,72 17 504,-74-16-652,0 0-1,0 1 1,-1 0-1,0 0 1,1 0-1,13 12 1,-19-14-18,-1-1 1,-1 1 0,1 0 0,0 0 0,0 1-1,-1-1 1,1 0 0,-1 0 0,0 1 0,0-1-1,0 1 1,0-1 0,0 1 0,0-1 0,0 6-1,-1-3 25,0 0-1,0-1 1,0 1-1,-1 0 0,1 0 1,-1 0-1,-1-1 0,-1 7 1,-5 7 156,0 0 0,-1-1 0,-17 24 0,15-24-26,-139 208 340,140-213-630,10-12 126,0 0-1,0 0 0,0 0 1,0 0-1,0 1 0,0-1 1,0 0-1,0 0 0,-1 0 0,1 0 1,0 0-1,0 1 0,0-1 1,0 0-1,0 0 0,0 0 1,0 0-1,-1 0 0,1 0 1,0 0-1,0 1 0,0-1 0,0 0 1,0 0-1,-1 0 0,1 0 1,0 0-1,0 0 0,0 0 1,0 0-1,-1 0 0,1 0 1,0 0-1,0 0 0,0 0 0,0 0 1,-1 0-1,1 0 0,0 0 1,0 0-1,0 0 0,0 0 1,0 0-1,-1 0 0,1 0 1,0 0-1,0-1 0,0 1 0,0 0 1,0 0-1,-1 0 0,1 0 1,0 0-1,0 0 0,0-1 1,0 1-1,0 0 0,2-18-324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4 332 13051,'-1'3'235,"0"-1"0,1 0 0,-1 0 0,1 0 0,0 1 0,-1-1-1,1 0 1,0 0 0,0 0 0,1 1 0,-1-1 0,1 3 0,-1-2 149,13 109 3282,-2-38-2445,31 111 0,-42-183-1146,1 0 0,-1-1 1,1 1-1,0 0 0,-1 0 1,1-1-1,0 1 0,0 0 1,0-1-1,2 3 0,-3-4-44,0 0-1,1 0 0,-1 0 1,0 0-1,0 0 1,1 0-1,-1 0 0,0 0 1,0 0-1,1 0 0,-1 0 1,0 0-1,0 0 0,1 0 1,-1 0-1,0 0 1,0 0-1,0 0 0,1 0 1,-1 0-1,0 0 0,0-1 1,1 1-1,-1 0 1,0 0-1,0 0 0,0 0 1,0-1-1,1 1 0,-1 0 1,0 0-1,0 0 0,0-1 1,0 1-1,0 0 1,0 0-1,0-1 0,1 1 1,-1 0-1,0 0 0,0 0 1,0-1-1,2-6 251,0 0 0,-1-1 0,0 1 0,1-10 0,6-184 1231,-2 35-1354,-5 163-158,-1-3-14,0 1 0,0-1 1,1 1-1,0-1 1,0 1-1,4-10 0,-4 14 8,0-1 0,0 1 0,0-1 0,0 1 0,0 0-1,0-1 1,0 1 0,1 0 0,-1 0 0,1 0 0,-1 0-1,0 0 1,1 0 0,0 1 0,-1-1 0,1 0-1,-1 1 1,1-1 0,0 1 0,-1 0 0,1-1 0,0 1-1,0 0 1,-1 0 0,4 0 0,38 1-40,0-2 0,0-2-1,-1-2 1,61-15 0,-58 6 8,0-2-1,60-31 1,79-55-173,-157 86 180,-17 11 18,5-4-20,-1 1-1,21-8 0,-32 15 28,0-1 0,0 1 0,1 0 1,-1 1-1,0-1 0,1 0 0,-1 1 0,1 0 0,-1 0 0,1 0 0,-1 0 0,0 0 0,1 1 0,-1 0 0,0-1 1,1 1-1,4 2 0,-6-1 5,0 0 0,1 0 1,-1 0-1,0 0 0,0 1 1,-1-1-1,1 0 0,0 1 1,-1 0-1,1-1 0,-1 1 1,0 0-1,0 0 0,0-1 1,0 1-1,-1 0 0,1 0 1,0 6-1,0 6 9,0 0 0,-2 19 0,1-30-7,-14 102 265,8-74-1611,-2 61-1,7-90 914,-4 4-148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16235,'6'15'872,"-1"0"0,-1 0 0,0 1 0,-2 0-1,1 0 1,-1 22 0,1 0 40,0-12-406,-3-12-327,1 0 0,1 0-1,1 0 1,0 0 0,0-1 0,1 1 0,7 13 0,-10-25-154,-1-1 0,1 0 0,0 0 0,0 1-1,0-1 1,0 0 0,0 0 0,0 0 0,0 0 0,0 0 0,0 0 0,0 0 0,0-1 0,1 1 0,-1 0 0,0-1 0,1 1 0,-1-1 0,0 1 0,1-1 0,-1 1 0,2-1 0,0 0 10,-1 0-1,1-1 1,-1 1 0,1-1 0,-1 1 0,1-1 0,-1 0 0,0 0 0,1 0 0,-1 0 0,0 0 0,2-2 0,8-5 131,-2-1 0,1-1-1,16-18 1,-22 21-88,148-185 1515,-100 122-1449,-44 57-1973,-20 26-679,-7 8 770,7-11 781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502 112 18828,'2'16'1872,"-2"5"-1087,0 4-225,0 0 888,0 3-256,3-3-392,0 0-247,4-7-545,0-3-280,3-11-929,1-4 401,-2-13 456,0-4-264,-4-3-208</inkml:trace>
  <inkml:trace contextRef="#ctx0" brushRef="#br0" timeOffset="1">4 76 16748,'-3'-4'2080,"4"2"-1072,8-2-312,15 0 1521,11-1-561,12 1-319,7 0-313,9-2-416,3 0-160,5-2-752,-3-1-760,-13 5 960,-8 0-224,-13-8-209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57 13643,'-2'1'179,"1"-1"1,-1 1-1,1-1 1,0 1-1,-1-1 1,1 1-1,-1 0 1,1-1-1,0 1 1,0 0-1,-1 0 0,1 0 1,0 0-1,-1 2 1,2-3-149,0 0 0,0 0-1,0 1 1,0-1 0,0 0 0,0 0 0,0 1-1,0-1 1,0 0 0,0 0 0,0 0 0,0 1-1,0-1 1,0 0 0,0 0 0,0 0 0,0 0-1,0 1 1,0-1 0,1 0 0,-1 0 0,0 0-1,0 1 1,0-1 0,0 0 0,0 0 0,1 0-1,-1 0 1,0 0 0,0 0 0,0 1 0,0-1-1,1 0 1,-1 0 0,0 0 0,19 4 1426,52-3-343,1-3-1,82-13 0,-68 6-662,76-8 52,365-21-1680,-488 43-661,-53 0 1142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28 231 15755,'-25'196'5097,"23"-145"-4461,1 1 0,3 0 0,14 85 0,-5-97-330,-11-38-284,1-1 0,-1 0 0,0-1 0,1 1 0,0 0 0,-1 0 0,1 0 0,-1 0 0,1 0 0,0 0 0,0-1 0,-1 1 0,1 0 0,1 0 0,-1-1-2,-1 0 0,1 0 0,-1 0 0,1 0 0,-1 0 0,1 0 0,0 0 0,-1 0 0,1 0 1,-1-1-1,1 1 0,-1 0 0,0 0 0,1-1 0,-1 1 0,1 0 0,-1 0 0,1-1 0,-1 1 0,0-1 1,1 1-1,-1 0 0,0-1 0,1 1 0,-1-1 0,0 1 0,0-1 0,1 1 0,-1-1 0,0 1 1,0-2-1,7-12 198,-1-1 0,0 0 0,-1-1 0,-1 1 0,3-18 0,7-84 463,-12 95-586,5-52-62,-4 1 0,-3-1 0,-12-93 0,12 167-38,0-1 1,0 1-1,0 0 1,0 0-1,-1-1 1,1 1-1,0 0 0,0 0 1,0-1-1,0 1 1,0 0-1,0-1 0,0 1 1,0 0-1,0 0 1,0-1-1,0 1 0,0 0 1,0-1-1,0 1 1,0 0-1,0 0 0,0-1 1,0 1-1,1 0 1,-1 0-1,0-1 1,0 1-1,0 0 0,0 0 1,0-1-1,1 1 1,-1 0-1,0 0 0,0 0 1,0-1-1,1 1 1,-1 0-1,0 0 0,0 0 1,1 0-1,-1 0 1,0 0-1,1-1 0,-1 1 1,0 0-1,0 0 1,1 0-1,-1 0 0,0 0 1,0 0-1,1 0 1,11 7-58,-11-7 48,12 9-29,1 0 1,0-2-1,0 0 0,0 0 0,1-1 0,0-1 0,0-1 0,1 0 0,18 2 0,-12-4 14,-1 0 0,1-2 0,0-1 0,-1-1 0,1 0 1,24-7-1,-9-1 24,0-2 0,-1-2 0,-1-1 1,0-2-1,-1-1 0,0-1 1,39-32-1,-68 47 17,-2 2-17,0-1 0,0 1-1,1 0 1,-1 0 0,0 0 0,5-2 0,-7 4 2,-1 0 0,1 0 1,-1 0-1,1 0 1,-1 0-1,1 0 1,-1 0-1,1 0 0,-1 0 1,1 0-1,-1 0 1,0 0-1,1 0 1,-1 0-1,1 1 1,-1-1-1,1 0 0,-1 0 1,1 0-1,-1 1 1,0-1-1,1 1 1,0 0-4,0-1 1,-1 1 0,1 0 0,-1 0 0,1 0-1,-1 0 1,0 0 0,1 0 0,-1 1 0,0-1-1,0 0 1,1 0 0,-1 2 0,1 53 72,-3 0 0,-10 70 0,5-61-324,7-64 121,0 1 1,0-1 0,0 1-1,0-1 1,0 0 0,0 1-1,-1-1 1,1 1 0,0-1-1,-1 0 1,1 1 0,-1-1-1,1 0 1,-1 0 0,0 1-1,0-1 1,1 0 0,-1 0-1,0 0 1,0 0 0,0 0-1,0 0 1,0 0 0,-1 0-1,1-1 1,0 1 0,0 0-1,-3 1 1,-8 0-683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19028,'4'0'292,"0"-1"0,-1 1 0,1-1-1,-1 1 1,1 0 0,-1 1 0,1-1 0,0 1-1,-1-1 1,1 1 0,-1 0 0,0 0 0,1 1 0,4 2-1,-5-2-141,-1 0-1,0 0 0,1 0 0,-1 0 1,0 1-1,0 0 0,-1-1 1,1 1-1,0 0 0,-1 0 0,0-1 1,0 1-1,0 0 0,0 0 0,0 1 1,0-1-1,0 4 0,0 6 0,1 0-1,-2 1 0,0-1 0,0 0 1,-4 20-1,-18 65 14,15-70-115,5-8 2,2-20-47,0 0 0,1 1 1,-1-1-1,0 0 0,0 1 0,0-1 1,0 0-1,1 1 0,-1-1 0,0 0 0,0 1 1,1-1-1,-1 0 0,0 0 0,0 0 1,1 1-1,-1-1 0,0 0 0,1 0 1,-1 0-1,0 1 0,1-1 0,-1 0 1,0 0-1,1 0 0,-1 0 0,1 0 1,2 0 9,1-1 1,-1 1 0,1-1 0,-1 0 0,0 0-1,0-1 1,5-1 0,-1 0-5,29-11-11,40-9 0,-40 13 167,46-19-1,-59 18-139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15939,'19'4'1889,"9"2"-817,7-4-328,15 0 1265,3-1-537,9-1-312,-1-1-200,0-3-648,-8 1-416,-13 0-952,-10 1 976,-20 1-328,-9 1-144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16932,'23'13'1880,"16"-2"-912,2-3-352,12-3 857,2-2-209,-2-3-472,0-3-456,-10-4-32,-7 0-72,-18-2-296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18820,'0'6'571,"0"-1"0,0 0-1,0 1 1,-1-1 0,-1 8 0,-2 8-311,1 1 1,1 0 0,0 0-1,2 0 1,1 0 0,4 30-1,-5-51-240,0 0-1,0 0 1,1 0 0,-1 0 0,0 0-1,1 0 1,-1 0 0,1-1-1,-1 1 1,0 0 0,1 0-1,0 0 1,-1 0 0,1-1-1,0 1 1,-1 0 0,1-1-1,0 1 1,0 0 0,-1-1-1,1 1 1,0-1 0,0 1-1,0-1 1,0 0 0,0 1-1,0-1 1,0 0 0,0 0-1,0 0 1,0 1 0,0-1-1,0 0 1,0 0 0,0 0-1,0-1 1,0 1 0,0 0-1,0 0 1,0 0 0,-1-1-1,3 0 1,2-1 89,0 0 0,1-1 0,-1 0 1,0 0-1,0 0 0,4-5 0,106-102 1645,-25 20-904,-87 88-836,19-14 78,-21 16-91,-1-1 0,1 1 0,0 0-1,-1 0 1,1 0 0,-1 0 0,1-1 0,0 1 0,-1 0-1,1 0 1,0 0 0,-1 0 0,1 1 0,-1-1 0,1 0-1,0 0 1,-1 0 0,1 0 0,-1 1 0,1-1-1,0 0 1,-1 0 0,1 1 0,-1-1 0,1 1 0,-1-1-1,1 0 1,-1 1 0,0-1 0,1 1 0,-1-1 0,1 1-1,-1-1 1,0 1 0,1-1 0,-1 1 0,0-1 0,0 1-1,0 0 1,1-1 0,-1 1 0,0 0 0,3 13-25,-1-1 1,0 0-1,-1 1 1,0-1-1,-2 15 1,1 16-67,1-27 61,-1-9 19,0 1 1,1 0-1,0 0 0,0-1 1,1 1-1,0-1 0,5 13 0,-7-20 16,0-1-1,1 1 0,-1 0 0,1 0 0,0 0 0,-1 0 1,1 0-1,0 0 0,-1-1 0,1 1 0,0 0 0,0-1 1,0 1-1,0 0 0,0-1 0,0 1 0,0-1 1,0 1-1,0-1 0,0 0 0,0 1 0,0-1 0,0 0 1,1 0-1,0 0 7,1 0-1,-1-1 1,0 1 0,0-1-1,0 1 1,0-1 0,1 0-1,-1 0 1,0 0 0,0 0 0,2-1-1,5-6 52,1 1-1,-1-1 1,12-13-1,-18 17-42,18-17-581,-2-2 0,0 0-1,30-50 1,-42 58 133,-7 4-145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40 16756,'2'-5'992,"4"-7"582,-4 10-488,-1 9 437,-4 67 949,-22 103-2446,24-170 34,-13 73-158,-33 104-1,41-167 128,5-22 46,8-29 94,18-49 183,4 1 0,3 2 0,54-97 1,-80 167-348,1 0 0,0 0 0,0 1 0,1 0 0,0 0 0,0 1 0,1 0 0,14-10 0,-20 16-15,-1 1 1,1-1-1,0 0 0,0 1 1,0 0-1,0 0 1,0 0-1,0 0 1,0 0-1,0 0 1,1 1-1,-1 0 1,0-1-1,0 1 1,0 1-1,1-1 1,-1 0-1,0 1 1,0-1-1,0 1 1,0 0-1,0 0 1,0 0-1,0 1 1,0-1-1,0 1 1,0-1-1,-1 1 1,1 0-1,0 0 1,-1 0-1,0 1 0,0-1 1,4 5-1,-4-5-5,0 1 0,0-1 0,0 1 0,0-1 0,-1 1 0,1 0 0,-1-1 0,0 1 0,0 0 0,0 0 0,0 0 0,0 0 0,-1 0 0,1 0 0,-1 0 0,0 0 0,0 0 0,0 6 0,-1-6 18,0 1-1,-1 0 1,1-1-1,-1 1 1,0-1-1,1 1 0,-2-1 1,1 0-1,0 1 1,-1-1-1,1-1 1,-7 6-1,-6 4 105,-1-1-1,-1 0 0,0-1 1,-30 12-1,36-17-36,-15 6-553,-32 8 0,54-19-2549,11-2 2631,6 1-478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17532,'3'4'2216,"5"-1"-1288,15-4-143,7-5 1271,16-3-528,6 1-199,8-6-409,2 1-104,2 1-376,-1-1-336,-5 3-840,-8 2-424,-11 2-641,-7 2 1329,-7 1-344,-7 1-320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33 21189,'-25'159'3937,"13"81"-2919,14-203-1006,-1-30-4,-1 0 0,1 0 0,-1 0 0,0 0 0,-1 0 0,-2 13 0,-1-17 104,0-8-33,-1-9 33,2-6-35,0 0 0,1 0-1,1 0 1,1 0 0,1 0 0,1 0 0,0 0-1,2 1 1,7-27 0,-4 24-52,1 0 1,1 1-1,0 0 0,2 0 1,0 1-1,2 0 1,25-31-1,-29 41-22,0 1-1,0 1 1,1-1-1,0 2 1,1-1 0,0 1-1,0 1 1,23-10 0,-29 14-17,0 0 0,0 0 0,1 0 1,-1 1-1,0 0 0,1 0 0,-1 1 1,0-1-1,1 1 0,-1 0 0,1 1 0,-1-1 1,0 1-1,1 0 0,-1 0 0,0 1 1,0 0-1,0 0 0,0 0 0,0 0 0,0 1 1,0 0-1,5 4 0,-8-5 4,0-1-1,-1 1 0,1-1 1,-1 1-1,0-1 1,1 1-1,-1 0 0,0 0 1,0 0-1,0 0 1,0-1-1,-1 1 0,1 0 1,0 1-1,-1-1 1,0 0-1,1 0 0,-1 0 1,0 0-1,0 0 1,0 0-1,0 0 0,0 0 1,-1 1-1,1-1 1,-1 0-1,1 0 1,-1 0-1,0 0 0,0 0 1,0 0-1,0-1 1,0 1-1,0 0 0,0 0 1,-1-1-1,-1 3 1,-4 4 26,0-1 0,-1 0 1,0 0-1,0-1 0,0 0 1,-14 8-1,7-6-103,-1 0 1,1-1-1,-1 0 0,-1-1 1,1-1-1,-1 0 0,-19 1 1,35-5 53,0-1 0,0 0 0,0 0 0,0 0 0,0 1 0,0-1 0,0 0 0,0-1 0,0 1 0,0 0 0,0 0 0,0 0 0,0 0 0,0-1 0,0 1 0,0 0 0,0-1 0,0 1 0,1-1 0,-1 1 0,0-1 0,0 0 0,0 1 0,1-1 0,-1 0 0,0 1 0,1-1 0,-1 0 0,0 0 0,1 0 0,-1 0 0,1 0 0,-1 1 0,1-1 0,0 0 0,-1 0 0,1 0 0,0 0 0,0 0 0,0 0 0,-1 0 0,1 0 0,0 0 0,0 0 0,1 0 0,-1 0 0,0 0 0,0 0 0,0 0 0,1 0 0,-1 0 0,0 0 0,1 0 0,-1 0 0,1 0 0,0-1 0,15-23-575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18252,'16'1'2080,"5"-1"-1167,6-1-385,11-2 1224,6 0-616,5-1-552,-5-2-360,-2 2-888,-8 4-352,-10 0 504,-6 0 152,-17 7-224,-8 0-200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20332,'10'0'2049,"11"-1"-1193,9-2-304,12-2 920,2 0-319,3 0-321,1 1-312,-4 4-1016,-4 0-528,-4 3 872,-4 1-225,-9 2-199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0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21 17364,'1'-1'102,"-1"0"0,0 1 0,1-1 0,-1 0 0,0 0 0,1 1 0,-1-1 0,0 0 0,0 0 0,0 0 0,0 0 0,0 0 1,0 1-1,0-1 0,0 0 0,0 0 0,0 0 0,-1 0 0,1 1 0,0-1 0,-1 0 0,1-1 0,-1 2-27,0 0-1,1 0 0,-1 0 1,0 0-1,1 0 0,-1 0 1,0 0-1,1 0 1,-1 0-1,0 0 0,1 0 1,-1 0-1,0 1 0,1-1 1,-1 0-1,1 0 1,-1 1-1,0-1 0,1 1 1,-1-1-1,0 1 0,-33 28 1389,16-7-1245,0 0-1,1 0 0,2 2 1,0 0-1,2 1 0,-15 36 1,26-58-161,1 1 0,0-1 0,0 1 0,0 0 0,1 0 0,-1-1 0,1 1 0,0 0 0,0 4 1,0-6-38,1-1 0,-1 1 1,0-1-1,1 0 0,-1 0 1,1 1-1,0-1 0,-1 0 1,1 0-1,0 1 0,0-1 1,-1 0-1,1 0 0,0 0 0,0 0 1,0 0-1,0 0 0,1 0 1,-1-1-1,0 1 0,0 0 1,0-1-1,1 1 0,-1-1 1,0 1-1,1-1 0,-1 1 1,2-1-1,5 1 46,1 0 0,-1-1-1,1 0 1,-1 0 0,1-1-1,-1 0 1,1-1 0,-1 0 0,0 0-1,9-4 1,13-5 207,36-20-1,-19 5 186,47-35-1,-93 60-452,0 0-1,0 0 1,1 1 0,-1-1-1,0 0 1,0 0 0,1 1-1,-1-1 1,1 1-1,-1-1 1,1 1 0,-1-1-1,1 1 1,1 0 0,-2 0-7,0 1 0,-1-1 1,1 1-1,0 0 1,-1-1-1,1 1 0,-1 0 1,1-1-1,-1 1 1,0 0-1,1 0 1,-1-1-1,0 1 0,1 0 1,-1 0-1,0 0 1,0-1-1,0 1 1,0 0-1,0 0 0,0 0 1,0 0-1,0-1 1,0 1-1,0 0 0,0 1 1,-1 14-42,1-4-25,0 0 0,0 0 1,1-1-1,1 1 0,4 20 1,-5-30 68,0 0 0,0 1 0,0-1 0,0 0 0,0 0 0,1 0 0,-1 0 0,1 0 1,-1 0-1,1 0 0,0 0 0,0-1 0,-1 1 0,1-1 0,1 1 0,-1-1 0,0 0 0,0 1 0,0-1 1,1 0-1,-1-1 0,0 1 0,1 0 0,-1-1 0,1 1 0,-1-1 0,1 0 0,-1 0 0,1 0 0,-1 0 1,1 0-1,-1-1 0,4 0 0,4-1 153,1-1 0,0-1 0,-1 0 0,0 0 1,0-1-1,0 0 0,-1-1 0,1 0 0,-1-1 0,-1 0 0,1 0 0,-1-1 1,-1 0-1,1 0 0,-1-1 0,-1 0 0,0 0 0,10-19 0,-14 24-107,-1 1-1,0-1 0,0 1 0,0-1 0,0 0 0,-1 1 0,0-1 0,1 0 0,-1 1 0,-1-1 0,1 0 0,0 1 0,-1-1 0,0 1 0,0-1 0,0 0 0,0 1 1,0 0-1,-1-1 0,0 1 0,1 0 0,-1 0 0,-3-4 0,1 2-292,-1 1 1,1 0-1,-1 0 1,1 0-1,-1 0 1,0 1-1,-1-1 0,1 2 1,0-1-1,-1 0 1,0 1-1,1 0 1,-9-2-1,12 4 124,2 0 82,-1 0-1,1 0 0,-1 0 1,1 0-1,-1 0 0,1 0 1,-1 0-1,1-1 0,-1 1 1,1 0-1,-1 0 1,1 0-1,-1-1 0,1 1 1,0 0-1,-1 0 0,1-1 1,-1 1-1,1 0 0,0-1 1,-1 1-1,1-1 0,0 1 1,0 0-1,-1-1 1,1 1-1,0-1 0,0 1 1,0-1-1,-1 0 0,1-6-874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17124,'17'-6'2264,"16"5"-1032,6-4-487,12 0 1471,4-4-656,5 3-647,2-2-497,-6 1-1273,-6 1-87,-14-1 648,-8-2-264,-16-2-224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23 19980,'2'-2'374,"0"0"-1,0-1 1,0 1 0,0 0-1,1 0 1,-1 1-1,1-1 1,0 0 0,4-1-1,-6 2-312,0 1-1,-1 0 1,1 0-1,-1 0 1,1 0-1,-1 0 0,1 0 1,0 0-1,-1 0 1,1 0-1,-1 0 1,1 0-1,-1 0 1,1 0-1,-1 0 0,1 0 1,0 1-1,-1-1 1,1 0-1,-1 0 1,1 1-1,0 0 5,0 0 0,-1 0 0,1 0 0,0 0 0,-1 0 0,1 0 0,-1 0 0,1 0 0,-1 0 0,0 0 0,0 0 0,1 0 0,-1 0 0,0 0 0,0 2 0,0 5-11,-1-1 1,1 1-1,-1 0 1,-1-1-1,0 1 1,0-1-1,0 0 1,-1 0-1,0 0 1,0 0-1,-5 8 1,-5 5-68,0 0 1,-21 22 0,2-8-4,-2-2 0,-73 54 0,39-34 0,67-51 16,-25 24-11,26-24 10,-1-1 0,1 0 0,0 1 0,-1-1 0,1 1 0,0-1 0,0 1 0,-1-1 0,1 1 0,0-1 0,0 1 1,0-1-1,0 1 0,0 0 0,0-1 0,-1 1 0,1-1 0,0 1 0,1-1 0,-1 1 0,0-1 0,0 1 0,0 0 1,0-1-1,0 1 0,0-1 0,1 1 0,-1-1 0,0 1 0,0-1 0,1 1 0,-1-1 0,0 1 0,1-1 1,-1 0-1,1 1 0,-1-1 0,0 0 0,1 1 0,-1-1 0,1 0 0,-1 1 0,1-1 0,-1 0 0,1 0 0,-1 1 1,1-1-1,0 0 0,-1 0 0,1 0 0,-1 0 0,1 0 0,-1 0 0,1 0 0,0 0 0,17 2 1,-1-1 0,1 0 0,-1-1 0,1-1 0,22-5 0,11 1-22,38-2-422,123-7-266,-137 14 499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17308,'-7'19'1784,"0"11"-1120,-6 4-304,0 9 1329,0 2-889,0 3-544,3 0-256,1-10-656,2-3-280,2-10 711,2-4-175,-4-10-160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18828,'12'-12'384,"0"0"1,0 1-1,2 0 1,-1 1-1,1 0 0,0 2 1,1-1-1,0 2 1,1 0-1,-1 0 0,25-5 1,-16 6 31,2 1 0,-1 1 0,0 1 0,1 1-1,-1 1 1,49 5 0,-64-2-340,1-1 0,0 2 0,-1-1 0,1 1 0,-1 1-1,0 0 1,17 9 0,-25-11-68,1-1 0,0 1-1,-1 0 1,1 0 0,-1 0 0,1 1 0,-1-1-1,0 0 1,0 1 0,0-1 0,0 1-1,-1 0 1,1 0 0,-1 0 0,1 0 0,-1 0-1,0 0 1,0 0 0,0 0 0,-1 0-1,1 0 1,-1 1 0,0-1 0,0 0 0,0 0-1,0 1 1,0-1 0,-1 0 0,-1 5-1,-1 2 13,-1-1-1,0 1 1,-1-1-1,0 0 1,0-1-1,-1 1 1,0-1-1,-10 11 1,-63 57 232,64-62-189,-11 7 26,19-16-64,0 0 0,0 1 0,1 0 1,-1 0-1,1 1 0,1 0 0,-1 0 0,1 0 0,-6 12 0,10-18-28,1 0 0,0 0 0,0 1 0,-1-1-1,1 0 1,0 0 0,0 0 0,0 0 0,0 1-1,1-1 1,-1 0 0,0 0 0,0 0 0,1 1-1,-1-1 1,0 0 0,1 0 0,0 0 0,-1 0-1,1 0 1,-1 0 0,1 0 0,0 0 0,0 0-1,0 0 1,-1-1 0,1 1 0,0 0 0,0 0 0,0-1-1,0 1 1,0-1 0,0 1 0,0-1 0,1 1-1,-1-1 1,0 0 0,2 1 0,6 2-164,0-1 1,1 0-1,15 1 1,-20-2 29,21 1-773,0-2-1,0 0 0,0-1 0,43-9 0,-41 4 22</inkml:trace>
  <inkml:trace contextRef="#ctx0" brushRef="#br0" timeOffset="1">711 282 18444,'0'1'131,"0"0"1,0 0-1,0 0 0,0 0 1,0 0-1,0 0 0,0 0 1,0 0-1,0 0 0,1 0 1,-1 0-1,0 0 0,1 0 1,-1 0-1,1 0 0,-1 0 1,1 0-1,-1 0 0,1-1 1,0 1-1,-1 0 0,1 0 1,0-1-1,1 2 0,0-1 61,0 0 0,1 0 0,-1 0 0,0 0 0,1 0 0,-1 0 0,1-1 0,-1 1 0,6-1 0,3 0 102,-1 0-1,1-1 1,0 0-1,11-3 1,-4-1-34,0 0 0,0-1 1,0-1-1,21-11 0,-31 14-158,-1 0-1,-1 0 0,1-1 1,-1 1-1,1-1 0,-1-1 1,-1 1-1,1-1 1,-1 0-1,0 0 0,0-1 1,6-11-1,-11 16-76,1 1 1,0 0-1,-1-1 1,1 1-1,-1-1 1,1 1-1,-1-1 1,0 1-1,1-1 1,-1 0-1,0 1 1,0-1-1,0 1 1,-1-1-1,1 0 1,0 1-1,-1-2 1,1 2-12,-1 0 0,1 0 0,-1 1 0,1-1 1,-1 0-1,0 1 0,1-1 0,-1 1 0,0-1 0,0 1 0,1-1 0,-1 1 1,0-1-1,0 1 0,1 0 0,-1-1 0,0 1 0,0 0 0,0 0 0,0 0 1,-1-1-1,-3 1 7,1 0 0,-1 1 0,1-1-1,0 1 1,-1 0 0,1 0 0,0 0 0,-1 1 0,1-1 0,-4 3 0,-6 5-17,0-1 0,0 2 0,1 0 0,1 0 0,-1 1 0,-11 15 0,16-17-15,0 1-1,1 0 1,0 0-1,1 1 1,0 0 0,0 0-1,2 0 1,-8 22-1,12-31-42,-1 1-1,0 0 0,1 0 1,-1 0-1,1 0 0,0 0 0,0-1 1,0 1-1,0 0 0,1 0 1,-1 0-1,1 0 0,0 0 0,0-1 1,0 1-1,0 0 0,2 4 0,-1-5-53,0 0 0,0 0 0,0 0 0,0 0 0,0-1 0,1 1 0,-1-1-1,0 1 1,1-1 0,-1 0 0,1 0 0,0 0 0,-1 0 0,1-1 0,0 1 0,-1 0-1,1-1 1,4 0 0,4 1-84,0-1 1,0-1-1,0 0 0,0 0 0,16-5 0,18-8-600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22757,'-9'6'304,"-2"7"-128,-7 4 0,4 0-40,1 5 32,3-2-24,-6 17 192,1-1-96,9-5-48,6-3 48,14-11 56,9-9-8,12-10-40,5-11-7,6-12-17,-1-6-24,3-5-8,-2-1-56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4 20028,'-24'-2'2659,"19"2"-2453,0-1 0,1 1 0,-1 0 0,0 0 1,0 0-1,1 1 0,-8 1 0,-5 4-92,-1 0 1,1 2-1,0 0 1,1 1-1,-30 20 0,19-8 5,0 1-1,-29 32 0,49-47-66,1 0-1,0 0 1,1 1-1,-1 0 1,-6 14-1,11-20-42,0-1-1,0 1 1,1 0-1,-1-1 0,0 1 1,1 0-1,-1 0 1,1-1-1,0 1 1,0 0-1,0 0 0,-1 0 1,2 0-1,-1 0 1,0-1-1,0 1 1,1 0-1,-1 0 0,1 0 1,-1-1-1,1 1 1,0 0-1,0-1 0,-1 1 1,1-1-1,0 1 1,1-1-1,-1 1 1,0-1-1,0 1 0,1-1 1,-1 0-1,0 0 1,1 0-1,2 2 1,4 0-11,-1 0 1,1 0 0,0 0 0,0-1 0,1 0-1,-1-1 1,0 0 0,0 0 0,14-1 0,6-2-482,42-6 0,-61 6 414,6 0-24,-1-1 0,0 0 1,26-10-1,7-13-186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 28326,'-3'0'32,"0"2"-104,5-5-856,0-1-424,1-3 1448,10-4-456,3-1-129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22117,'-9'32'5466,"-11"46"-5138,-2 16-278,-72 345-684,91-414 383,3-8-123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 19540,'1'0'46,"-1"0"-1,0-1 0,0 1 1,1 0-1,-1-1 1,0 1-1,1 0 0,-1 0 1,1-1-1,-1 1 0,0 0 1,1 0-1,-1 0 1,0 0-1,1 0 0,-1 0 1,1-1-1,-1 1 1,1 0-1,-1 0 0,0 0 1,1 0-1,-1 0 1,1 1-1,-1-1 0,0 0 1,1 0-1,-1 0 1,1 0-1,-1 0 0,0 0 1,1 1-1,-1-1 0,0 0 1,1 0-1,-1 1 1,0-1-1,1 0 0,-1 1 1,0-1-1,1 0 1,-1 0-1,0 1 0,0-1 1,0 1-1,1-1 1,-1 0-1,0 1 0,0-1 1,0 1-1,0-1 1,0 0-1,0 1 0,1-1 1,-1 1-1,0-1 0,0 0 1,0 1-1,-1-1 1,1 1-1,0-1 0,0 0 1,0 1-1,0-1 1,0 1-1,0-1 0,-1 1 1,-8 42 1106,4-27-664,-111 459 1448,112-457-1940,2-13-81,0 1 1,1-1 0,-1 0-1,1 1 1,1-1 0,-1 1-1,1-1 1,0 1-1,0-1 1,2 9 0,-2-14 92,0 0 1,0 1-1,0-1 0,1 0 1,-1 1-1,0-1 1,0 0-1,0 1 0,1-1 1,-1 0-1,0 0 1,0 1-1,1-1 0,-1 0 1,0 0-1,1 0 1,-1 1-1,0-1 0,0 0 1,1 0-1,-1 0 1,0 0-1,1 0 0,-1 0 1,1 0-1,-1 0 1,0 0-1,1 1 0,-1-1 1,0-1-1,1 1 1,-1 0-1,0 0 0,1 0 1,-1 0-1,0 0 1,1 0-1,-1 0 0,0 0 1,1-1-1,-1 1 1,0 0-1,0 0 0,1 0 1,-1-1-1,0 1 1,1 0-1,-1 0 0,0-1 1,1 1-1,15-17-195,1-7-32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64 22573,'-1'-1'80,"1"1"0,0-1 0,-1 1 1,1 0-1,0-1 0,-1 1 0,1-1 0,-1 1 1,1 0-1,-1-1 0,1 1 0,-1 0 0,1 0 1,-1-1-1,1 1 0,-1 0 0,0 0 0,1 0 1,-1 0-1,1 0 0,-1 0 0,1 0 0,-1 0 1,0 0-1,1 0 0,-1 0 0,0 0 0,-16 11 886,-9 22 22,17-17-888,0 0-1,1 1 0,-10 27 1,16-37-111,0-1-1,0 1 1,0-1 0,1 1 0,0-1 0,1 1 0,0 0 0,0 0-1,0-1 1,0 1 0,1 0 0,0-1 0,3 8 0,-4-13 12,1 0 0,-1 1 0,1-1 0,-1 0 0,1 0 0,0 0 0,0 0 0,-1 1 0,1-1 0,0 0 0,0 0 0,0-1 0,0 1 0,0 0 0,0 0 0,1 0 0,-1-1 0,0 1 0,0 0 0,0-1 0,1 1 0,0-1 0,1 1 8,-1-1 0,0 0 0,1 0 0,-1 0 0,1-1 0,-1 1 0,0 0 0,1-1 1,-1 0-1,0 1 0,4-3 0,2 0 39,-1-2 1,0 1-1,0-1 1,0 0-1,11-11 1,-8 6 21,-1 0-1,-1-1 1,0-1 0,-1 1 0,0-1 0,0 0 0,4-15 0,-7 17-19,0 0-1,-1 0 1,0-1 0,-1 1-1,0-1 1,-1 1-1,0-1 1,-1 0 0,-1-17-1,0 26-53,1-1 0,0 1 0,-1 0 0,0-1 0,0 1 0,1 0 0,-1 0 0,0 0 0,-1 0 0,1 0 1,0 0-1,-1 0 0,1 0 0,-1 0 0,1 0 0,-1 1 0,0-1 0,0 1 0,-3-3 0,4 4-43,-1-1 0,1 0 0,-1 1 0,0 0 0,1-1 0,-1 1 0,0 0 0,1 0 0,-1 0 0,0 0-1,0 0 1,1 0 0,-1 0 0,0 1 0,1-1 0,-1 0 0,0 1 0,1 0 0,-1-1 0,1 1 0,-1 0 0,1 0 0,-1 0 0,1 0 0,0 0 0,-1 0 0,-1 3 0,0 0-381,-1 0-1,2 0 1,-1 1 0,0 0 0,1-1 0,-2 7-1,3-10 211,1 1 0,-1-1 0,1 1 0,0 0 1,-1-1-1,1 1 0,0-1 0,0 1 0,0 0 0,0 2 0,1-4 158,-1 1 1,0-1-1,0 1 1,0-1-1,1 1 1,-1-1-1,0 0 1,0 1-1,1-1 1,-1 1-1,0-1 1,1 0-1,-1 1 1,0-1-1,1 0 1,-1 0-1,1 1 1,-1-1-1,1 0 1,-1 0-1,0 0 1,1 1-1,-1-1 1,1 0 0,-1 0-1,1 0 1,-1 0-1,1 0 1,-1 0-1,1 0 1,-1 0-1,1 0 1,-1 0-1,1 0 1,17-5-1316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19732,'-43'198'7409,"4"100"-6061,38-290-1334,0 2 3,1-1 0,0 1-1,1 14 1,-1-23-16,0-1 0,0 1 0,0-1 0,0 0-1,0 1 1,0-1 0,0 1 0,0-1 0,0 1 0,0-1 0,0 0-1,0 1 1,0-1 0,1 0 0,-1 1 0,0-1 0,0 1 0,0-1-1,1 0 1,-1 0 0,0 1 0,0-1 0,1 0 0,-1 1-1,0-1 1,1 0 0,-1 0 0,0 1 0,1-1 0,-1 0 0,1 0-1,-1 0 1,0 0 0,1 1 0,-1-1 0,0 0 0,1 0 0,0 0-1,0-1 1,0 1-1,0-1 0,1 0 1,-1 1-1,0-1 1,0 0-1,0 0 0,0 0 1,0 0-1,0 0 0,1-2 1,23-34-21,-25 36 19,106-190-200,-105 188 196,0 1 0,1-1 0,-1 1-1,1-1 1,0 1 0,-1 0 0,5-4 0,-6 6 4,0 0 1,0 0 0,0 0-1,1 0 1,-1 0-1,0 0 1,0 0 0,0 0-1,1 0 1,-1-1 0,0 1-1,0 0 1,0 0-1,1 0 1,-1 0 0,0 0-1,0 0 1,0 1-1,1-1 1,-1 0 0,0 0-1,0 0 1,0 0 0,1 0-1,-1 0 1,0 0-1,0 0 1,0 0 0,0 0-1,1 1 1,-1-1 0,0 0-1,0 0 1,0 0-1,0 0 1,0 1 0,1-1-1,-1 0 1,0 0 0,0 0-1,0 0 1,0 1-1,0-1 1,0 0 0,0 0-1,0 0 1,0 1 0,0-1-1,0 0 1,0 0-1,0 1 1,1 5 1,-1 1 0,0-1 0,0 0-1,0 1 1,-2 7 0,-8 43 19,-7 65 67,17-120-78,0 0-1,0-1 1,0 1 0,0 0 0,0 0-1,0-1 1,0 1 0,1 0 0,-1-1 0,1 1-1,-1 0 1,1-1 0,1 3 0,-2-4-3,1 1 0,-1-1 0,1 1 0,0-1 0,-1 1 0,1-1 0,0 0 0,-1 1 0,1-1 0,0 0 0,-1 1 0,1-1 0,0 0 1,0 0-1,-1 0 0,1 0 0,0 1 0,0-1 0,0 0 0,-1-1 0,1 1 0,0 0 0,0 0 0,-1 0 0,1 0 0,0 0 0,0-1 0,0 1 0,61-14 152,121-17 66,-139 26-84,-46 9-47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1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19892,'-7'20'2286,"-7"35"-1,-1 61-856,14-111-1432,1 1 0,0-1-1,0 1 1,2 9 0,-2-14 3,0-1-1,0 1 1,0-1 0,0 1 0,0-1 0,0 1 0,1-1 0,-1 0 0,0 1 0,0-1 0,1 1 0,-1-1 0,0 1 0,1-1 0,-1 0 0,0 1 0,1-1 0,-1 0 0,0 0 0,1 1 0,-1-1 0,1 0 0,-1 0-1,1 1 1,0-1 3,0 0-1,0 0 0,0-1 0,0 1 0,0 0 0,0-1 1,0 1-1,0 0 0,0-1 0,0 1 0,0-1 1,0 1-1,0-1 0,-1 0 0,1 1 0,0-1 0,0-1 1,17-16 146,18-22 0,-24 25-6,0 1-1,1 0 0,26-20 1,-38 33-134,0 0-1,0 0 1,0 0 0,0 1 0,1-1 0,-1 0 0,0 1-1,0-1 1,1 1 0,-1-1 0,0 1 0,0-1 0,1 1 0,-1 0-1,0 0 1,1 0 0,-1 0 0,0 0 0,1 0 0,-1 0-1,1 0 1,-1 0 0,0 1 0,2 0 0,-1 0-5,-1 0 0,0 0 0,1 1 1,-1-1-1,0 0 0,0 1 0,0-1 0,0 1 0,0 0 0,0-1 1,0 1-1,-1 0 0,1-1 0,-1 1 0,1 0 0,-1 0 1,1 3-1,2 24-447,-1 1 0,-2 0 0,-1 0 1,-6 42-1,7-72 415,-1 12-766,2-11 349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 18316,'2'-18'2024,"-2"16"-823,-1 4-13,-4 34 1366,-3 43-1726,4 117 1,20 80-588,-8-166-21,-1 11-563,-7-121 308,0 0 1,0 0 0,1 0 0,-1 0-1,0 0 1,0 0 0,0 0-1,0 0 1,0 0 0,0 0-1,0 0 1,0 0 0,0 0-1,0 0 1,0 0 0,0 0 0,0 0-1,0 0 1,0 0 0,0 0-1,0 0 1,0 0 0,1 0-1,-1 0 1,0 0 0,0 0-1,0 0 1,0 0 0,0 0 0,0 0-1,0 0 1,0 0 0,0 0-1,0 0 1,0 0 0,0 0-1,0 0 1,0 0 0,0 0-1,0 0 1,0 0 0,0 0 0,0 0-1,1 0 1,-1 0 0,0 0-1,0 0 1,0 0 0,0 0-1,0 1 1,0-1 0,0 0-1,0 0 1,0 0 0,0 0 0,0 0-1,0 0 1,0 0 0,0 0-1,0 0 1,0 0 0,0 0-1,4-7-524,4-13 155,-1-3-276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17924,'9'-11'511,"0"1"-1,0 0 1,1 1 0,1 0 0,-1 1 0,1 0 0,1 0-1,-1 1 1,19-7 0,-6 3 190,2 1-1,-1 2 1,47-10 0,-64 16-568,-1 1 0,1 0 0,-1 1 0,1 0 0,0 0 0,13 2 0,-20-2-115,1 0-1,-1 1 1,0-1 0,1 1-1,-1-1 1,1 1 0,-1-1-1,0 1 1,0 0 0,1-1-1,-1 1 1,0 0 0,0 0 0,0 0-1,0 0 1,0 0 0,0 0-1,0 1 1,0-1 0,0 0-1,0 0 1,-1 1 0,1-1-1,0 0 1,-1 1 0,1-1 0,-1 0-1,0 1 1,0-1 0,1 1-1,-1-1 1,0 1 0,0-1-1,0 1 1,0-1 0,0 1-1,-1-1 1,1 1 0,0-1 0,-1 2-1,-3 8 11,-1-1 0,0 1-1,0-1 1,-1 0 0,0-1 0,0 1-1,-1-1 1,-1-1 0,-13 14-1,0 1 14,-63 67 44,-21 24-8,100-109-77,1-1-1,0 1 1,0 0-1,1 1 1,0-1-1,0 1 1,0-1-1,0 1 1,-2 8-1,5-13 0,0 0 0,0-1 0,0 1 0,0 0 0,0-1 0,0 1 0,1-1 0,-1 1 0,0 0 0,0-1 0,1 1 0,-1-1 0,0 1 0,0-1 0,1 1 0,-1-1 0,1 1 0,-1-1 0,0 1 0,1-1 0,-1 1 0,1-1 0,-1 0 0,1 1 0,-1-1 0,1 0 0,0 1 1,-1-1-1,1 0 0,-1 0 0,2 1 0,21 2-88,33-4-652,59-7 1,26-2 4,-66 10 336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21012,'-11'27'4478,"-18"52"-2981,10-7-1276,2 0-1,-13 137 1,30-203-218,-1 0 11,1 0 0,-1 0 1,1-1-1,0 1 0,1 0 1,0 0-1,0 0 0,2 6 1,-3-11-9,0-1 0,0 1 0,0 0 0,1-1 0,-1 1 0,0-1 0,1 1 0,-1-1 0,1 1 0,-1-1 0,0 1 0,1-1 0,-1 1 0,1-1 0,-1 0 0,1 1 1,-1-1-1,1 0 0,0 1 0,-1-1 0,1 0 0,-1 0 0,1 0 0,0 1 0,-1-1 0,1 0 0,-1 0 0,1 0 0,0 0 0,-1 0 0,1 0 0,0 0 0,-1 0 0,1 0 1,-1-1-1,1 1 0,0 0 0,-1 0 0,1 0 0,-1-1 0,1 1 0,0 0 0,-1-1 0,1 1 0,-1-1 0,1 0 0,27-23 210,123-165 617,-76 89-642,-55 76-203,42-60-1076,-58 74-198,-4 10 1263,0-1-1,0 1 0,0 0 1,0 0-1,0-1 0,0 1 1,0 0-1,0 0 0,0 0 1,0-1-1,0 1 1,-1 0-1,1 0 0,0 0 1,0-1-1,0 1 0,0 0 1,0 0-1,-1 0 0,1 0 1,0 0-1,0-1 0,0 1 1,0 0-1,-1 0 0,1 0 1,0 0-1,0 0 0,0 0 1,-1 0-1,1 0 0,0 0 1,0 0-1,-1 0 1,1 0-1,0 0 0,-7-1-591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15067,'0'25'2441,"3"3"-1225,0 5-440,0 6 2129,3 3-1545,1 1-176,1-5-416,2 0-215,2-10-433,1-5-168,0-9-368,1-6-337,0-8 1089,-2-6-504,-5-6-72,-3-6-80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 19164,'0'-3'1736,"-1"10"-1239,-7 9-225,1 5 944,-6 11-392,0 5-776,1 2-392,0-1-688,1 0-112,2-11 847,2-4-255,4-9-208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 16540,'-2'0'1992,"2"2"-1048,5-1-288,14 3 1489,5-2-521,15 1-408,1-2-183,13 0-273,2-1-80,0 0-136,0 0-96,-5-2-312,-3 0-256,-11 2-896,-6 0 360,-14-7 432,-7-7-192,-9-8-137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17668,'0'0'43,"0"0"0,0 0 0,0 0 0,0 0 0,0 0 0,0 1 0,0-1-1,0 0 1,0 0 0,0 0 0,0 0 0,0 1 0,0-1 0,0 0 0,0 0 0,0 0 0,0 0 0,0 0 0,0 1 0,0-1 0,1 0 0,-1 0 0,0 0 0,0 0 0,0 0 0,0 0 0,0 0 0,0 1 0,0-1 0,1 0 0,-1 0 0,0 0 0,0 0-1,0 0 1,0 0 0,0 0 0,0 0 0,1 0 0,-1 0 0,0 0 0,0 0 0,0 0 0,0 0 0,1 0 0,-1 0 0,0 0 0,0 0 0,0 0 0,0 0 0,0 0 0,1 0 0,-1 0 0,0 0 0,0 0 0,0 0 0,0 0 0,0 0 0,1-1 0,15 1 628,303-39 4606,12-1-4005,139 11-1328,-464 28-995,-8 0 482,-15-2 372,-27-2 42,18 5-75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20332,'1'0'83,"0"0"0,-1 0-1,1 1 1,0-1-1,-1 0 1,1 0 0,0 0-1,-1 1 1,1-1-1,0 0 1,-1 0 0,1 1-1,-1-1 1,1 1 0,-1-1-1,1 0 1,-1 1-1,1-1 1,-1 1 0,1-1-1,-1 1 1,1 0-1,-1-1 1,0 1 0,1-1-1,-1 1 1,0 0-1,0-1 1,1 1 0,-1 0-1,0-1 1,0 1 0,0 0-1,0-1 1,0 1-1,0 0 1,0 0 0,1 30 968,-1-30-979,-3 33 449,-1-1 1,-2 1 0,-11 35-1,-37 95-566,34-108 125,18-49-77,-1-1-2,1 0-1,1 0 1,-1-1 0,0 9 0,1-13 1,1 0 1,0 0-1,0 0 1,0 0-1,0 0 1,0 0-1,0-1 1,0 1-1,1 0 1,-1 0-1,0 0 1,0 0-1,1 0 1,-1 0-1,0-1 1,1 1-1,-1 0 1,1 0-1,-1-1 1,1 1-1,0 0 1,-1 0-1,1-1 1,0 1-1,-1-1 0,1 1 1,0-1-1,0 1 1,-1-1-1,1 1 1,0-1-1,0 0 1,0 1-1,0-1 1,1 0-1,8 1 42,1-1 0,-1 0-1,1-1 1,-1-1 0,0 1-1,1-1 1,-1-1-1,10-4 1,11-1 61,48-12-699,136-52 1,-170 52 284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 18140,'8'1'2136,"12"2"-1167,3 0-409,10-3 1968,4-1-1408,11-2-583,0-1-113,0-2-520,-2 0-288,-12 3-665,-5 2-247,-15 1 944,-10 4-280,-11 6-224</inkml:trace>
  <inkml:trace contextRef="#ctx0" brushRef="#br0" timeOffset="1">0 133 19668,'6'7'1833,"14"-3"-1065,6-1-288,12-3 832,7 0-328,5-3-263,3-1-65,-4-2-520,-3 0-440,-10-1-1337,-6 1 1473,-12 1-272,-5 0-184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2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 20316,'0'0'71,"-1"-1"-1,1 1 0,-1 0 1,1 0-1,-1 0 0,1 0 1,-1 0-1,1 0 0,-1 0 0,1 0 1,-1 0-1,0 0 0,1 0 1,-1 0-1,1 0 0,-1 0 1,1 1-1,-1-1 0,1 0 1,-1 0-1,1 1 0,-1-1 1,1 0-1,0 1 0,-1-1 1,1 0-1,-1 1 0,1-1 0,0 1 1,-1-1-1,1 0 0,-1 1 1,-17 19 430,15-16-143,-7 7-183,1 1 0,0 0 0,1 0 0,0 1 1,1 0-1,1 0 0,0 0 0,1 1 0,0 0 1,-5 28-1,9-40-156,1 0 0,0 0-1,0-1 1,0 1 0,0 0 0,0 0 0,0-1 0,1 1 0,-1 0 0,1-1-1,-1 1 1,1 0 0,-1-1 0,1 1 0,0-1 0,0 1 0,0-1 0,0 1 0,0-1-1,0 1 1,0-1 0,1 0 0,-1 0 0,0 0 0,1 0 0,-1 0 0,0 0 0,1 0-1,0 0 1,-1 0 0,1-1 0,-1 1 0,1-1 0,0 1 0,-1-1 0,1 1-1,0-1 1,0 0 0,2 0 0,5 0 12,1 0 0,-1 0 0,0-1-1,0-1 1,0 1 0,11-4 0,14-7 50,45-21 0,-46 18 15,44-14 0,-76 28-94,0 1 0,1-1 0,-1 1 1,0 0-1,0 0 0,0 0 0,0-1 0,0 1 0,0 0 0,0 0 0,0 0 0,1 1 0,-1-1 0,0 0 0,0 0 0,0 1 0,0-1 0,0 0 0,0 1 0,0-1 0,0 1 0,0-1 0,0 1 0,0 0 0,0-1 0,-1 1 0,1 0 0,0 0 0,0 0 0,-1-1 0,1 1 0,0 0 0,-1 0 0,1 0 0,0 1 0,1 4 12,0 1 0,-1-1 0,0 0 0,0 0 0,1 9 0,1 11 7,-2-21 0,0 0 0,1 0-1,-1-1 1,1 1 0,0-1 0,0 0 0,1 1 0,-1-1 0,1 0 0,0 0 0,0 0 0,0-1 0,5 5-1,-5-6 1,0 0-1,0-1 0,0 0 0,-1 1 0,1-1 0,1 0 0,-1 0 0,0-1 0,0 1 0,0-1 0,0 1 0,0-1 0,1 0 0,-1 0 0,0-1 0,0 1 0,0 0 0,1-1 0,-1 0 0,0 0 0,5-2 0,5-3 151,1 0 0,-1-1 0,-1-1 1,0 0-1,0 0 0,0-2 0,-1 1 0,0-1 0,-1-1 0,0 0 0,-1 0 0,0-1 0,10-18 0,-17 26-175,0 1 0,-1-1 0,1 0 0,-1 0 0,0 0 0,0-1 0,0 1 0,-1 0 0,1 0 0,-1 0 0,0-1 0,0 1 0,0 0 0,-1 0 0,0 0 0,0-1 0,0 1 0,0 0 0,0 0 0,-1 0 0,0 0 0,0 1 0,0-1 0,0 0 0,-1 1 0,1 0 0,-1-1 0,0 1 0,0 0 0,0 0 0,0 1 0,0-1 0,-1 0-1,1 1 1,-1 0 0,0 0 0,0 0 0,0 1 0,0-1 0,0 1 0,0 0 0,0 0 0,0 0 0,0 1 0,0-1 0,-1 1 0,1 0 0,0 0 0,0 0 0,-1 1 0,-4 1 0,7-2-29,1 0 0,-1 1 0,0-1 1,1 1-1,-1 0 0,0-1 0,1 1 0,-1 0 0,1 0 1,-1 0-1,1 0 0,-1 0 0,1 0 0,0 0 0,0 1 0,0-1 1,-1 0-1,0 4 0,0 10-374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3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15947,'0'0'79,"0"1"-1,0-1 1,-1 0 0,1 0-1,0 0 1,0 1-1,0-1 1,0 0-1,0 0 1,0 0-1,0 1 1,0-1-1,0 0 1,0 0 0,0 0-1,0 1 1,0-1-1,0 0 1,0 0-1,0 0 1,0 1-1,0-1 1,0 0-1,0 0 1,0 1 0,0-1-1,0 0 1,0 0-1,0 0 1,1 0-1,-1 1 1,0-1-1,0 0 1,0 0-1,0 0 1,0 0 0,1 1-1,-1-1 1,0 0-1,0 0 1,0 0-1,0 0 1,1 0-1,-1 0 1,0 0-1,0 0 1,0 1 0,1-1-1,-1 0 1,0 0-1,0 0 1,1 0-1,-1 0 1,0 0-1,1 0 1,14 6 1818,10-2-847,0 0 0,1-2 0,33 0-1,78-11 269,6 0-2324,-141 9 814,28 3-911,-30-3 1084,0 0 0,1 0 1,-1 0-1,0 0 1,1 0-1,-1 1 0,0-1 1,1 0-1,-1 0 1,0 0-1,1 1 0,-1-1 1,0 0-1,1 0 1,-1 1-1,0-1 1,0 0-1,1 1 0,-1-1 1,0 0-1,0 1 1,0-1-1,1 1 0,-1 0-18,-1-1 0,1 1 0,0 0 0,0-1 0,0 1 0,-1 0 0,1-1 0,0 1 0,0 0 0,-1-1 0,1 1 0,-1-1 0,1 1 0,-1-1 0,1 1 0,-1-1 0,1 1 0,-1 0 0,-16 12-675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3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35 19012,'-4'7'1856,"15"-6"-1079,6 1-225,16-5 936,3-2-176,10 0-359,5-2-153,4-2-240,-1 2-224,-2 2-960,-6 1-576,-12 4 999,-4 3-247,-11 1-160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3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20460,'1'0'32,"16"0"951,1 0 1,-1 1-1,0 1 1,24 5-1,-11 1-498,43 17-1,-65-22-467,0 1 0,0 0 0,-1 0 0,0 0 0,0 1 0,0 0 0,0 1 0,-1-1 0,0 1-1,9 11 1,-13-15-16,-1 1 0,0-1 0,0 0 0,0 1 1,0-1-1,0 1 0,-1 0 0,1-1 0,-1 1 0,1-1 0,-1 1 0,0 0 0,0-1 0,0 1 0,0 0 0,-1-1 0,1 1 0,-1 0 0,1-1 0,-1 1 0,0-1 0,0 1 0,0-1 0,-1 1 0,1-1 0,-1 0 0,1 0 0,-1 0 0,1 0 0,-4 3 0,-4 5 6,-1-1-1,-1 1 1,0-2-1,-16 11 0,-8 5-89,-131 81-1241,161-102 1142,-1 0 28,11-3-134,10-5-96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3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42 20068,'2'-6'554,"-1"0"0,2 0 0,-1 0 0,1 0 0,3-6 0,-3 12 1940,-2 8-1705,0 10-385,-4 16-104,-2 0-1,-18 64 1,-31 65-47,42-130-190,-41 104 47,-27 79-69,79-210-42,-1-1 0,1 0 0,0 1 0,0-1 1,1 6-1,0-9 0,0-1 0,0 0 0,0 0 0,0 0 0,0 0 0,1 1 0,-1-1 0,0 0 0,1 0 0,-1 0 0,1 0 0,-1 0 0,1 0 0,0 0 0,-1 0 0,1 0 0,0 0 0,0 0 0,0 0 0,-1-1 0,1 1 0,0 0 0,0 0 0,0-1 0,0 1 0,0-1 0,1 1 0,-1-1 0,2 1 0,2 0-1,0 0-1,0-1 1,0 0-1,0 0 1,0 0 0,-1 0-1,1-1 1,0 0-1,0 0 1,5-2 0,52-20 37,-40 13-13,37-16-191,45-16 425,-88 37-1960,1 0 0,21-2 0,-35 4-439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18204,'0'12'1536,"-3"11"-1128,-5 4-168,-1 9 617,-4 4-233,2 3-344,-1 1-112,1-5-136,1-2-40,3-9-168,1-5-112,0-11-264,6-9-281,-4 2 633,4-14-160,-1-10-80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17844,'22'-12'920,"0"-1"1,-1-1-1,0-1 1,35-34-1,-31 26-737,22-22 49,16-12 177,-62 56-397,0 0-1,-1 0 1,1 1-1,0-1 0,0 0 1,0 1-1,0-1 1,1 1-1,-1-1 1,0 1-1,0-1 0,0 1 1,0 0-1,0 0 1,1-1-1,-1 1 1,0 0-1,2 0 0,-2 1-3,0-1-1,0 1 1,-1-1-1,1 0 0,0 1 1,-1-1-1,1 1 1,0 0-1,-1-1 0,1 1 1,0-1-1,-1 1 1,1 0-1,-1 0 0,0-1 1,1 1-1,-1 0 1,1 0-1,-1 1 0,2 6 20,0-1 0,-1 1 0,0 0 0,0 12-1,-1-7-17,2 11-16,0 9-621,1 1-1,15 58 1,-18-90 583,0 0 0,1-1 0,-1 1 0,1-1 0,0 1 0,-1 0-1,1-1 1,0 1 0,0-1 0,0 0 0,0 1 0,0-1 0,0 0 0,3 3 0,3-10-433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15859,'8'21'1874,"10"42"-1,-13-43-1220,1 1 1,11 24-1,-13-37-490,-1-1 1,2 0-1,-1 0 1,1 0-1,0 0 1,0-1-1,1 0 0,10 9 1,-14-13-96,1 0 0,-1-1 0,0 1 0,1-1 1,-1 0-1,0 1 0,1-1 0,0 0 0,-1-1 0,1 1 1,0 0-1,-1-1 0,1 1 0,0-1 0,-1 0 0,1 0 0,0 0 1,0 0-1,-1-1 0,1 1 0,0-1 0,-1 0 0,1 1 0,0-1 1,-1 0-1,1-1 0,-1 1 0,1 0 0,2-3 0,3-2 129,-1-1-1,0 0 1,0-1-1,0 1 1,-1-2-1,0 1 1,0 0-1,-1-1 1,0 0-1,-1-1 1,5-14-1,-2 6 12,-2 0 0,0-1 0,-1 0 0,-2 0-1,2-23 1,-4 39-180,0 0 0,0 0 0,-1 0 0,1 0 1,-1 0-1,0 0 0,0 0 0,-2-4 0,3 7-37,0-1 1,0 1-1,0 0 0,-1-1 0,1 1 1,0 0-1,0-1 0,-1 1 1,1 0-1,0-1 0,-1 1 1,1 0-1,0 0 0,0-1 0,-1 1 1,1 0-1,-1 0 0,1 0 1,0 0-1,-1-1 0,1 1 1,0 0-1,-1 0 0,1 0 0,-1 0 1,0 0-42,0 1 0,0-1 0,1 1 0,-1-1 0,0 1 0,1-1 0,-1 1 0,0-1 0,1 1 0,-1-1 0,0 1 1,1 0-1,-1 0 0,1-1 0,0 1 0,-1 0 0,0 1 0,0 0-68,0 0 0,0 0-1,0 1 1,0-1 0,0 0 0,1 1 0,-1-1 0,1 0-1,-1 1 1,1-1 0,0 1 0,0-1 0,0 0 0,0 1-1,0-1 1,1 1 0,0 2 0,7 10-532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82 18836,'4'-5'374,"0"0"-1,0 0 1,0 0-1,-1 0 1,0 0-1,0-1 1,0 1-1,0-1 1,-1 0-1,0 0 1,0 0-1,0-6 1,-1 12-339,-1-1 0,0 1 1,0 0-1,0 0 1,0 0-1,0 0 0,0 0 1,0-1-1,0 1 0,0 0 1,0 0-1,0 0 1,0 0-1,0 0 0,0-1 1,0 1-1,-1 0 0,1 0 1,0 0-1,0 0 0,0 0 1,0 0-1,0-1 1,0 1-1,0 0 0,0 0 1,0 0-1,0 0 0,-1 0 1,1 0-1,0 0 1,0 0-1,0 0 0,0-1 1,0 1-1,0 0 0,-1 0 1,1 0-1,0 0 0,0 0 1,0 0-1,0 0 1,-1 0-1,-7 4 685,-12 10-121,-7 11-428,2 1 0,0 0 0,2 2 0,1 1 0,-22 39 0,11-10-173,-49 123 0,68-144 11,1 1-1,-12 65 1,23-90-10,0 0-1,0 0 1,1 0 0,1 1-1,1-1 1,-1 0-1,2 1 1,0-1-1,1 0 1,0 0-1,8 21 1,-8-29-63,-1-1-1,1 0 1,0 1-1,0-2 1,1 1 0,-1 0-1,1 0 1,0-1-1,0 0 1,0 0 0,0 0-1,0 0 1,1-1-1,-1 0 1,1 0 0,-1 0-1,1 0 1,0-1-1,0 1 1,0-1-1,0-1 1,0 1 0,0-1-1,0 1 1,7-2 0,4 0-167,0-1 1,0 0-1,0-2 1,0 1-1,-1-2 1,28-11 0,15-15-372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27 13499,'9'-21'5035,"-7"15"-1348,-5 16-1179,-39 104-1263,36-95-1214,1 0 1,1 1 0,1 0 0,-1 21-1,4-39-25,0-1 0,-1 1 0,1 0 0,0-1 1,1 1-1,-1-1 0,0 1 0,0 0 0,1-1 0,-1 1 0,1-1 0,0 1 0,-1-1 0,1 1 0,0-1 0,0 1 0,0-1 0,0 0 0,0 0 0,0 1 0,0-1 0,0 0 0,2 1 0,-1-1 1,0 0 0,0-1-1,0 1 1,0 0 0,0-1 0,1 0-1,-1 1 1,0-1 0,0 0-1,0 0 1,1-1 0,-1 1-1,0 0 1,0-1 0,0 1-1,1-1 1,1 0 0,17-8 42,1-1 0,-1-1 0,-1 0 1,0-2-1,-1 0 0,24-21 0,18-12 265,-49 41-130,-7 11-58,-9 22 15,2-19-103,-1 14 5,-2 33 0,5-51-43,0 1 1,0 0 0,0-1 0,1 1 0,0-1-1,0 1 1,1-1 0,-1 1 0,1-1-1,0 0 1,0 0 0,4 6 0,-4-9 17,-1-1 1,1 1-1,0 0 1,-1-1 0,1 1-1,0-1 1,0 1 0,0-1-1,1 0 1,-1 0 0,0 0-1,0 0 1,1-1-1,-1 1 1,0 0 0,1-1-1,-1 0 1,0 1 0,1-1-1,-1 0 1,1 0 0,-1 0-1,1-1 1,-1 1-1,0-1 1,1 1 0,-1-1-1,0 0 1,1 0 0,-1 0-1,3-2 1,5-2 124,-1 0 1,1-1 0,-1 0-1,-1 0 1,15-15-1,-6 5 214,-2-1-1,0-1 1,23-37-1,-33 46-242,0 0 1,0-1-1,0 1 1,-2-1-1,1 0 1,-1-1-1,-1 1 0,1 0 1,-2-1-1,1-17 1,-2 26-105,0 0 1,0 0-1,0 0 1,0 0 0,0 0-1,-1 0 1,1 0-1,-1 0 1,0 0-1,0 0 1,0 0-1,1 0 1,-2 1 0,1-1-1,0 0 1,0 1-1,0-1 1,-1 0-1,1 1 1,-1 0 0,-1-2-1,0 1-13,0 1 1,0 0-1,1 0 0,-1 0 1,0 0-1,0 0 0,0 1 1,0-1-1,0 1 0,0 0 0,0 0 1,0 0-1,-4 0 0,1 1-296,-1 1 0,0-1 0,0 1 0,0 0 0,1 0 0,-1 1 0,1 0 0,0 0 0,0 0 0,0 1 0,-10 8 0,16-12 289,0 0 1,0 0-1,0 0 1,0 0-1,1 0 1,-1 0-1,0 0 1,0 0-1,0 0 1,0 0-1,0 0 1,0 0 0,0 0-1,0 0 1,0 0-1,0 0 1,0 0-1,0 0 1,1 0-1,-1 0 1,0 0-1,0 0 1,0 0-1,0 0 1,0 0-1,0 0 1,0 0-1,0 0 1,0 0-1,0 0 1,0 0-1,0 0 1,0 0-1,0 0 1,0 0 0,0 0-1,0 0 1,1 0-1,-1 0 1,0 1-1,0-1 1,0 0-1,0 0 1,0 0-1,0 0 1,0 0-1,0 0 1,0 0-1,0 0 1,0 0-1,0 0 1,0 0-1,0 0 1,0 0-1,0 1 1,0-1-1,0 0 1,0 0 0,0 0-1,0 0 1,-1 0-1,1 0 1,0 0-1,0 0 1,15-2-758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16147,'5'2'426,"0"1"-1,0-1 0,0 1 1,0 0-1,0 0 0,-1 1 0,1-1 1,-1 1-1,0 0 0,0 0 1,5 8-1,6 8 624,15 28 0,-25-39-801,7 13-57,-1 0-1,-1 2 1,-1-1 0,-1 1-1,-1 0 1,-1 1 0,-1 0-1,-2 0 1,0 0 0,-1 0-1,-2 0 1,-3 26-1,1-23-171,-2-1 0,-1 1 0,-1-1 0,-2-1 0,0 1 0,-2-1 0,-1 0-1,-1-1 1,-1-1 0,-27 39 0,31-52-171,1 0-1,-2 0 1,1-1-1,-1-1 1,-1 0 0,0 0-1,0-1 1,-1 0 0,0-1-1,0 0 1,-26 9 0,17-11-258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18348,'18'8'2136,"7"-2"-1015,7-4-393,12-2 1296,8 0-495,8-3-425,2 0-112,-5 0-512,-4 2-232,-8 1-648,-7 0-408,-18 0-792,-5 2 831,-18 0 313,-9-2-312,-8 0-208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16868,'9'15'2008,"11"-8"-808,6-1-376,17-6 1385,6 0-361,9-7-439,5-2-161,-2 0-376,-4 1-248,-7-2-992,-5-2 512,-18-4-176,-7-1-136,-12-6-136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56 18596,'9'-32'2153,"-3"11"-805,-5 19 73,-2 9 885,-60 465-19,59-392-2321,2-79 38,0 1 0,0-1 1,0 0-1,0 0 0,0 1 0,1-1 1,-1 0-1,0 0 0,1 1 1,-1-1-1,1 0 0,-1 0 0,1 0 1,-1 0-1,1 0 0,0 0 1,0 0-1,1 2 0,-1-3 6,0 0 1,0 0-1,0 0 0,0 0 1,0 0-1,0 0 0,0 0 0,0 0 1,0 0-1,0 0 0,0 0 0,0-1 1,0 1-1,0 0 0,0-1 0,-1 1 1,1-1-1,0 1 0,0-1 1,0 1-1,0-1 0,-1 0 0,1 1 1,0-1-1,0 0 0,0-1 0,35-34 526,54-71 0,-36 40-170,-5 11-141,59-75-1436,-107 130 955,12-19-914,-12 20 1141,-1 0 0,0 0 0,0 0-1,0 0 1,1-1 0,-1 1 0,0 0 0,0 0 0,0 0-1,0-1 1,1 1 0,-1 0 0,0 0 0,0-1-1,0 1 1,0 0 0,0 0 0,0-1 0,0 1 0,0 0-1,1 0 1,-1-1 0,0 1 0,0 0 0,0-1 0,0 1-1,-1 0 1,1 0 0,0-1 0,0 1 0,0 0 0,0 0-1,0-1 1,0 1 0,0 0 0,0 0 0,-1-1-1,1 1 1,0 0 0,0 0 0,0 0 0,0-1 0,-1 1-1,1 0 1,0 0 0,0 0 0,0 0 0,-1-1 0,1 1-1,0 0 1,0 0 0,-1 0 0,1 0 0,0 0-1,-1 0 1,1 0 0,0 0 0,0 0 0,-1 0 0,1 0-1,-10 4-790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18300,'20'18'2112,"4"-5"-1127,2 0-361,4-1 1048,2-2-216,-2-3-471,1-1-337,-6-2-1016,-4 0-641,-7-4 889,-4 0-216,-4-4-168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18500,'-4'2'2662,"5"-1"-756,15 2 225,22 1-463,226-7 1847,-3-22-4476,-258 24 1086,-3 1-295,0 0 1,1 0-1,-1 0 1,1 0-1,-1 0 1,0 0-1,1 0 1,-1 0-1,1 0 1,-1 0-1,0 0 1,1 0-1,-1-1 1,0 1-1,1 0 1,-1 0-1,0 0 1,1-1-1,-1 1 1,0 0-1,1 0 1,-1-1-1,0 1 1,0 0-1,0-1 1,1 1-1,-1 0 1,0-1-1,0 1 1,0-1-1,0 1 1,1 0-1,-1-1 1,0 1-1,0-1 1,1-5-1126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38 18548,'1'-2'7173,"1"-1"-3656,8-19-3083,-10 21-425,0 1 1,0 0-1,0-1 1,0 1 0,0-1-1,0 1 1,0-1-1,0 1 1,-1 0-1,1-1 1,0 1 0,0-1-1,0 1 1,-1 0-1,1-1 1,0 1-1,0 0 1,-1-1 0,1 1-1,0 0 1,-1-1-1,1 1 1,0 0-1,-1 0 1,1-1 0,0 1-1,-1 0 1,1 0-1,0 0 1,-1 0-1,1 0 1,-1-1 0,1 1-1,-1 0 1,1 0-1,0 0 1,-1 0-1,1 0 1,-1 0 0,1 0-1,-1 0 1,1 0-1,0 1 1,-1-1 0,1 0-1,-1 0 1,1 0-1,0 0 1,-1 1-1,1-1 1,-24 9 122,20-6-165,-1 0-1,1 0 1,0 0 0,0 1 0,0-1-1,0 1 1,0 0 0,1 0 0,0 1-1,0-1 1,0 0 0,-4 10 0,7-14 28,0 0 0,0 0 1,-1 0-1,1 1 0,0-1 1,0 0-1,0 0 0,0 0 0,0 0 1,0 1-1,0-1 0,0 0 1,0 0-1,0 0 0,0 0 0,0 1 1,0-1-1,0 0 0,0 0 1,0 0-1,0 1 0,0-1 1,0 0-1,0 0 0,0 0 0,0 0 1,0 1-1,0-1 0,0 0 1,0 0-1,0 0 0,0 0 1,1 1-1,-1-1 0,0 0 0,0 0 1,0 0-1,0 0 0,0 0 1,0 0-1,1 1 0,-1-1 1,0 0-1,0 0 0,0 0 0,0 0 1,1 0-1,-1 0 0,0 0 1,0 0-1,13-5-72,11-11 76,-9 2 38,-12 10-145,1 0 0,-1 1-1,1-1 1,0 1 0,1 0-1,-1 0 1,5-2 0,-9 5 70,1 0 0,-1-1 0,1 1 0,-1 0 0,0 0 0,1 0 1,-1 0-1,0 0 0,1 0 0,-1 0 0,1 0 0,-1 1 0,0-1 0,1 0 0,-1 0 1,0 0-1,1 0 0,-1 0 0,0 1 0,1-1 0,-1 0 0,0 0 0,1 1 0,-1-1 1,0 0-1,1 0 0,-1 1 0,0-1 0,0 0 0,0 1 0,1-1 0,-1 0 0,0 1 0,0-1 1,0 0-1,0 1 0,0-1 0,1 1 0,-1-1 0,0 0 0,0 1 0,0-1 0,0 0 1,0 1-1,0-1 0,0 1 0,0-1 0,-1 0 0,1 1 0,0 1-61,2 12-430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18812,'7'0'1888,"-7"4"-1383,-1 13-233,-4 8 1008,-6 6-640,-3 5-248,-6 1-496,-1 2-168,0-4-456,-1-7-232,5-9 1272,4-6-560,12-13-184,-2-10-97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1 478 18188,'1'0'124,"0"1"0,0-1 0,0 1 0,0-1 0,0 1 0,0-1 0,0 0 0,1 0 0,-1 1 0,0-1 0,0 0 1,0 0-1,1 0 0,-1 0 0,0 0 0,0-1 0,0 1 0,0 0 0,1-1 0,-1 1 0,0 0 0,0-1 0,0 1 0,0-1 0,0 0 0,0 1 0,0-1 0,1-1 0,32-29 1029,-25 22-409,310-325 5622,-239 248-5889,-79 85-481,0 0 0,0-1 0,0 1 0,1 0 0,-1 0-1,0 0 1,1 0 0,-1 0 0,0 0 0,1 0 0,-1 1 0,3-2 0,-4 2 1,0 0 1,1 0 0,-1 1 0,0-1-1,0 0 1,1 0 0,-1 0 0,0 0-1,1 0 1,-1 1 0,0-1 0,0 0-1,0 0 1,1 0 0,-1 1 0,0-1-1,0 0 1,0 0 0,1 1 0,-1-1 0,0 0-1,0 1 1,0-1 0,0 0 0,0 0-1,0 1 1,0-1 0,0 0 0,0 1-1,0-1 1,0 0 0,0 1 0,0-1-1,0 0 1,0 0 0,0 1 0,0-1-1,-8 45-140,5-34 134,-14 60-103,-3 15 104,-14 122-1,32-190-51,-1 30 3,3-45-40,0 0 1,1 1 0,-1-1-1,0 0 1,1 0 0,0 0-1,0 0 1,0 1 0,0-1-1,1 0 1,1 3 0,-2-5 1,-1-1 0,1 1 0,0 0 0,0-1 1,0 1-1,-1-1 0,1 1 0,0-1 0,0 0 1,0 1-1,0-1 0,0 0 0,0 0 1,0 1-1,0-1 0,0 0 0,0 0 0,0 0 1,0 0-1,0 0 0,0 0 0,0-1 1,0 1-1,0 0 0,0 0 0,-1-1 0,1 1 1,0-1-1,0 1 0,0 0 0,0-1 1,0 0-1,-1 1 0,1-1 0,0 1 0,0-1 1,-1 0-1,1 0 0,-1 1 0,1-1 1,0 0-1,0-1 0,9-14-832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4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18388,'70'-13'6153,"38"5"-3422,-56 5-1916,166-8 813,136-14-5295,-318 21-1231,-43 8 4256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5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49 13811,'0'-1'329,"7"-31"1755,-10 19-525,3 13-1472,0-1 0,-1 1 0,1 0 0,0 0 0,-1 0 0,1-1 0,0 1 0,-1 0 0,1 0 0,-1 0 0,1 0 0,0 0 0,-1 0 0,1 0 0,0 0 0,-1 0 0,1 0 0,-1 0 0,1 0 0,0 0 0,-1 0 0,1 0 0,0 0 0,-1 1 0,1-1 0,0 0 0,-1 0 0,1 0 0,0 1 0,-1-1 0,1 1 0,-4 1 168,1 0-1,0 1 1,0 0-1,1 0 1,-1 0-1,0 0 1,1 0-1,0 0 1,-3 5 0,-17 38 423,13-26-417,4-10-183,-37 88 471,39-88-473,0-1-1,0 0 0,1 0 0,1 1 0,0-1 0,0 1 0,0 0 0,3 17 0,-2-25-59,1 0 0,-1 0-1,1 0 1,0 0 0,0 0 0,-1-1 0,1 1 0,1 0 0,-1 0 0,0-1 0,0 1-1,1 0 1,-1-1 0,1 0 0,-1 1 0,1-1 0,0 0 0,-1 0 0,1 1 0,0-1 0,0-1-1,0 1 1,0 0 0,0 0 0,0-1 0,0 1 0,0-1 0,0 0 0,0 1 0,0-1-1,0 0 1,0 0 0,2-1 0,8 1 60,0-2-1,-1 1 0,1-1 1,17-6-1,22-10 374,72-35-1,-35 14 172,-86 38-608,0 0 1,0 1 0,-1-1 0,1 0-1,0 1 1,0 0 0,0-1 0,0 1-1,0 0 1,2 0 0,-3 0-11,-1 0 1,1 0 0,-1 1-1,1-1 1,-1 0 0,1 0-1,0 1 1,-1-1 0,0 0 0,1 0-1,-1 1 1,1-1 0,-1 0-1,1 1 1,-1-1 0,0 1-1,1-1 1,-1 1 0,0-1-1,1 1 1,-1-1 0,1 2-1,-1 1-5,1 1-1,0 0 1,-1 0-1,0 0 0,0 0 1,0 0-1,-2 7 0,0 6-32,2-13 22,-1 1 0,1 0 0,0 0 0,1-1 0,-1 1 0,1 0 0,0 0 0,0-1 0,0 1 0,4 8 1,-4-11 11,1 0 0,-1 0 1,1-1-1,-1 1 1,1 0-1,0-1 0,-1 1 1,1-1-1,0 0 1,0 0-1,0 1 0,0-1 1,0 0-1,0-1 1,1 1-1,-1 0 0,0-1 1,0 1-1,0-1 1,1 0-1,-1 1 0,0-1 1,1 0-1,-1 0 1,3-1-1,7-1 60,-1 1-1,1-2 1,-1 0 0,1 0-1,-1-1 1,0 0 0,0-1-1,0-1 1,-1 1 0,0-2-1,0 1 1,10-10 0,-13 10 24,0 1 0,-1-2 0,0 1 0,0-1 0,0 1 0,-1-2 1,0 1-1,0-1 0,-1 1 0,0-1 0,0 0 0,-1-1 0,0 1 0,0-1 0,-1 1 1,2-17-1,-4 20-59,0 0 0,-1-1 1,0 1-1,0-1 0,0 1 1,0 0-1,-1 0 0,0 0 1,0-1-1,0 2 0,-1-1 1,0 0-1,0 0 0,0 1 1,0 0-1,-1 0 0,1 0 1,-6-5-1,6 7-63,0 0 0,0-1 0,0 1 0,0 0 0,0 1 0,0-1 0,-1 0 0,1 1 0,-1 0 0,1 0 0,-1 0 0,1 0 0,-1 1 0,0-1 0,1 1 0,-1 0 0,0 0 0,1 0 0,-1 0 0,0 1 0,1 0 0,-1 0 0,1 0 0,-1 0 0,1 0 1,0 0-1,-1 1 0,-2 2 0,4-3 16,0 0 0,1 0 1,-1 0-1,1 0 1,-1 0-1,1 1 0,-1-1 1,1 1-1,0-1 0,-1 1 1,1-1-1,0 1 1,0 0-1,0 0 0,1-1 1,-2 4-1,1 7-304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5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30 429 15971,'-2'0'241,"0"0"0,0 0 0,0 0-1,0 0 1,1 0 0,-1 1 0,0-1 0,0 1-1,0-1 1,1 1 0,-1 0 0,0-1-1,1 1 1,-4 2 0,17-11 3205,14-9-2701,217-176 753,13 20-4696,-221 149 2607,-8 2-232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5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0 16996,'-14'33'2385,"-36"68"-1675,-6-2-1,-3-2 0,-90 111 0,116-170-535,15-18 56,-27 41 1,44-59-213,0 0 1,0-1-1,0 1 0,0 0 1,0-1-1,0 1 0,1 0 1,-1 0-1,1 0 0,-1 0 1,1-1-1,0 5 0,0-6-11,0 1-1,0-1 0,0 1 1,0-1-1,1 1 0,-1-1 0,0 1 1,0-1-1,1 0 0,-1 1 1,0-1-1,1 1 0,-1-1 1,1 0-1,-1 1 0,0-1 1,1 0-1,-1 1 0,1-1 1,-1 0-1,1 0 0,-1 1 1,1-1-1,-1 0 0,1 0 1,-1 0-1,1 0 0,-1 0 1,1 0-1,5 0 12,0 0 1,0 0-1,0-1 1,-1 0-1,1 0 1,10-4-1,145-51-31,22-7 226,-144 52 12,1 2-1,72-7 1,-59 13-96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5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17860,'1'-7'2850,"1"9"-921,-1 20-96,0 34-1078,-4 99-621,18-265-2029,-5-58 315,-10 187 1711,1 1 0,0 0 0,2-1 0,0 1 0,12 37-1,-12-51-83,-1 0 0,1 0-1,0-1 1,0 1 0,1-1-1,0 1 1,0-1 0,0 0-1,9 7 1,-10-9-1,1 0 1,0-1-1,0 0 0,-1 0 0,2 0 1,-1 0-1,0 0 0,0-1 1,1 0-1,-1 0 0,0 0 0,1-1 1,-1 1-1,1-1 0,7-1 0,-5 0 51,0 0 0,1-1-1,-1 0 1,0 0-1,0-1 1,0 0-1,-1 0 1,1-1-1,-1 0 1,0 0 0,0 0-1,0-1 1,0 0-1,-1 0 1,1 0-1,-2-1 1,1 1-1,7-14 1,-2 4 150,-1 0 1,-1-1-1,0 0 0,-1-1 1,-1 0-1,7-31 1,-12 44-223,5-44 491,-5 46-524,-1 1 0,0 0 0,0 0 0,0-1 0,0 1 0,0 0 1,0 0-1,0-1 0,0 1 0,0 0 0,-1 0 0,1 0 0,-1-1 0,1 1 0,0 0 0,-1 0 0,0 0 0,1 0 1,-1 0-1,0 0 0,0 0 0,1 0 0,-1 0 0,0 0 0,0 0 0,0 0 0,0 1 0,0-1 0,0 0 0,0 1 1,-2-1-1,1 1-141,1 0 1,-1 0-1,0 1 0,0-1 1,0 1-1,1-1 1,-1 1-1,0 0 1,0 0-1,1 0 1,-1 0-1,1 0 1,-1 0-1,1 0 0,-1 1 1,1-1-1,0 0 1,0 1-1,0-1 1,-1 1-1,1-1 1,1 1-1,-1 0 1,0-1-1,-1 4 1,-3 7-599,0 0 1,-4 16-1,2-2-464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5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 18356,'-3'-2'99,"1"1"1,0-1-1,-1 1 1,0 0-1,1 0 1,-1 0-1,0 1 1,1-1-1,-1 0 1,0 1-1,0 0 1,0 0-1,1 0 1,-1 0-1,0 0 1,0 0-1,0 1 1,1-1-1,-1 1 1,0 0-1,0 0 1,1 0-1,-1 0 1,1 0-1,-1 1 0,1-1 1,0 1-1,-1 0 1,1-1-1,0 1 1,0 0-1,0 0 1,-1 3-1,-1-2-51,1 1 0,1 0 0,-1 0 0,0 0-1,1 0 1,0 0 0,0 0 0,0 0-1,1 1 1,-1-1 0,1 1 0,0 0 0,1-1-1,-1 1 1,1 0 0,0-1 0,0 1 0,0 0-1,1 5 1,0-8-25,-1 0-1,0-1 1,1 1-1,-1 0 1,1-1-1,0 1 1,0-1-1,-1 1 1,1-1-1,0 0 1,0 1 0,0-1-1,0 0 1,1 1-1,-1-1 1,0 0-1,1 0 1,-1 0-1,0 0 1,1 0-1,1 0 1,-1 0 21,1-1-1,-1 1 1,0-1 0,1 0-1,-1 0 1,0 0 0,1 0-1,-1 0 1,0-1-1,1 1 1,-1 0 0,0-1-1,4-1 1,2-2 105,0 0-1,0 0 0,0-1 1,-1 0-1,0 0 1,12-11-1,-10 7 23,1-1 0,-2 0 1,1 0-1,-2-1 0,1 0 0,-1-1 0,8-19 1,-27 75-1783,11-42 1515,1 1 1,0-1-1,-1 1 1,1-1-1,0 1 1,0-1-1,0 1 1,0-1-1,1 1 0,-1-1 1,1 1-1,-1-1 1,1 1-1,0-1 1,0 0-1,0 1 1,0-1-1,2 3 1,12 3-516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5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209 217 15147,'-19'10'678,"1"1"1,0 1-1,1 0 0,1 1 0,0 1 0,1 1 1,0 0-1,1 0 0,1 2 0,-22 33 0,33-46-544,0-1-1,1 1 0,-1-1 1,0 1-1,1 0 0,-1 5 1,1-8-111,1-1 1,0 1-1,0 0 1,0 0-1,0 0 1,0-1-1,0 1 1,0 0-1,1 0 1,-1-1 0,0 1-1,0 0 1,0-1-1,1 1 1,-1 0-1,0 0 1,1-1-1,-1 1 1,1-1-1,-1 1 1,1 0-1,-1-1 1,1 1-1,-1-1 1,1 1-1,0-1 1,-1 1-1,1-1 1,-1 0-1,1 1 1,0-1 0,0 0-1,-1 1 1,1-1-1,0 0 1,0 0-1,-1 0 1,1 0-1,0 0 1,1 0-1,5 0 27,0 0-1,0 0 0,-1-1 0,1 0 1,0 0-1,0-1 0,-1 1 0,1-2 1,11-4-1,0-2-34,0-1 1,19-13-1,-16 7 20,-1 0 0,0 0 0,-1-2 1,-1 0-1,23-31 0,-32 36-7,0 0 1,-1-1-1,0 0 1,-1 0-1,0-1 1,-1 1-1,-1-1 1,0-1-1,-2 1 1,4-18-1,-7 28-13,0 0 0,1 0 1,-1 1-1,-1-1 0,1 0 0,-1 0 0,0 1 0,0-1 0,0 0 0,-4-7 1,4 10-13,0 0 0,0 0 0,0 1 0,0-1 0,-1 0 0,1 1 0,0 0 0,-1-1 1,0 1-1,1 0 0,-1 0 0,0 0 0,0 0 0,1 0 0,-1 0 0,0 0 0,0 0 0,0 1 1,0-1-1,0 1 0,0 0 0,0-1 0,0 1 0,0 0 0,0 0 0,0 0 0,-3 1 1,-6 1-2,-1 0 1,1 1 0,-1 0 0,1 1 0,0 0 0,0 1 0,1 0 0,-17 12 0,15-10-32,0 2 0,1 0 1,0 0-1,0 1 0,1 0 1,-15 21-1,24-30 15,-1 1 1,1 0-1,0 0 1,0 0-1,0 0 1,0 0-1,0 0 1,1 0-1,-1 0 0,0 3 1,1-4 0,0 0 0,0 0 0,1 0 1,-1 0-1,0 0 0,1 0 0,-1 0 0,1 0 0,-1 0 1,1 0-1,-1-1 0,1 1 0,-1 0 0,1 0 1,0-1-1,-1 1 0,1 0 0,0-1 0,0 1 0,-1-1 1,1 1-1,0-1 0,0 1 0,0-1 0,0 1 0,0-1 1,1 0-1,12 5-120,-1-1 1,2-1-1,-1-1 1,0 0-1,19 0 1,-11-1-76,35 8 1,-51-8 200,0 1 1,0-1-1,0 2 1,-1-1-1,1 1 1,0-1-1,-1 1 1,0 1-1,0-1 1,6 7-1,-8-7 43,0 0 0,-1 0-1,0 0 1,0 1 0,0-1 0,0 1-1,0-1 1,-1 1 0,0 0 0,0 0 0,0-1-1,0 1 1,0 0 0,-1 0 0,1 0-1,-2 8 1,0 4-343,0 0 1,-8 27-1,8-39 95,2-1-15,2 0-98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8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18084,'0'5'559,"-1"1"0,1 0 0,-2-1 0,-2 11 0,-2 4-156,-4 40 792,3-1-1,0 85 1,15 119-466,-2-73 239,-4-242-802,2 0 0,2 0 0,2 0 0,25-83 0,-31 131-186,0-1 1,-1 1 0,2-1 0,-1 1 0,0 0 0,1 0 0,3-4 0,-6 8 9,1-1 0,-1 1-1,1-1 1,-1 1 0,1-1 0,-1 1 0,1 0 0,-1-1 0,1 1 0,-1 0 0,1-1 0,0 1 0,-1 0 0,1 0 0,0 0 0,-1-1 0,1 1 0,0 0 0,-1 0 0,1 0 0,0 0 0,0 0-1,0 1-8,0-1 0,0 1 0,0-1 0,0 1 0,-1 0 0,1-1 0,0 1 0,0 0 0,-1 0 0,1-1-1,0 1 1,-1 0 0,1 0 0,-1 0 0,1 0 0,-1 0 0,1 0 0,0 2 0,0 2-46,0-1 0,0 1 0,0 0 0,0-1 0,-1 1 0,1 0 0,-1 0 0,-1 0 1,1-1-1,-1 1 0,-2 9 0,13-52 636,8-56-1,-18 93-560,0 1 0,0-1 0,0 1 0,0 0 0,0-1 0,1 1-1,-1-1 1,0 1 0,0 0 0,1-1 0,-1 1 0,0 0 0,0-1-1,1 1 1,-1 0 0,0-1 0,1 1 0,-1 0 0,1 0 0,-1 0-1,0-1 1,1 1 0,-1 0 0,1 0 0,-1 0 0,0 0 0,1 0-1,-1 0 1,1 0 0,-1-1 0,1 1 0,-1 0 0,0 1 0,1-1-1,0 0 1,20 4-269,-11-2 42,8 1-527,1-1 1,0-1-1,0 0 0,0-2 0,-1 0 0,31-7 1,-25 1-62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18396,'-16'9'1011,"1"1"0,0 1 0,-22 21 0,33-28-876,0 0-1,0 0 0,1 0 0,0 0 0,-1 1 0,1-1 1,1 1-1,-1 0 0,1 0 0,0 0 0,0 0 0,0 0 1,1 1-1,0-1 0,0 0 0,-1 9 0,2-12-122,0-1-1,1 1 0,-1 0 0,0-1 1,1 1-1,-1 0 0,0-1 1,1 1-1,0-1 0,-1 1 0,1-1 1,0 1-1,0-1 0,0 0 0,0 1 1,0-1-1,0 0 0,0 0 1,0 0-1,1 0 0,-1 0 0,0 0 1,1 0-1,-1 0 0,1 0 1,-1 0-1,1-1 0,-1 1 0,1-1 1,-1 1-1,1-1 0,0 0 0,-1 1 1,1-1-1,-1 0 0,1 0 1,0 0-1,-1-1 0,3 1 0,3-1-15,0 0-1,0 0 1,0-1-1,0 1 0,0-2 1,-1 1-1,1-1 0,6-4 1,-1 0-24,-1-1 1,0 0-1,0 0 0,10-12 1,-16 15 10,0-1 0,0 0 0,0 0 0,-1 0 0,0 0 0,0-1 1,-1 1-1,0-1 0,3-8 0,-6 15 17,0 0 0,1 0-1,-1 0 1,0 0 0,0 0 0,0-1-1,0 1 1,0 0 0,1 0 0,-1 0 0,0-1-1,0 1 1,0 0 0,0 0 0,0 0-1,0-1 1,0 1 0,0 0 0,0 0-1,0 0 1,0-1 0,0 1 0,0 0 0,0 0-1,0-1 1,0 1 0,0 0 0,0 0-1,0 0 1,0-1 0,0 1 0,0 0 0,0 0-1,-1 0 1,1-1 0,0 1 0,0 0-1,0 0 1,0 0 0,0 0 0,0-1 0,-1 1-1,1 0 1,0 0 0,0 0 0,-1 0-1,-8 9 5,-12 19 30,18-22-64,1 0 0,-1 1 0,1-1-1,0 0 1,0 1 0,1-1 0,-1 9 0,2-13-30,0-1 0,0 0-1,0 1 1,0-1 0,0 0 0,0 1-1,0-1 1,0 0 0,1 1-1,-1-1 1,0 0 0,1 0 0,0 1-1,-1-1 1,1 0 0,-1 0 0,1 0-1,0 0 1,0 0 0,0 0-1,0 0 1,0 0 0,0 0 0,0 0-1,0 0 1,0-1 0,0 1-1,0 0 1,0-1 0,1 1 0,-1-1-1,0 1 1,0-1 0,1 0 0,-1 1-1,0-1 1,1 0 0,-1 0-1,0 0 1,1 0 0,-1 0 0,0 0-1,2-1 1,4 0-73,-1 0 0,1 0 0,-1-1 0,0 0 0,1 0 0,-1 0 0,9-6 0,20-14-597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8:18:3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195 443 993,'-11'4'1084,"1"1"-817,-88 36 3716,28-19 2977,70-22-6881,-1 0-1,1 0 1,0 0-1,0 0 1,0 0-1,0 0 1,-1 0-1,1 0 1,0 0 0,0 0-1,0 0 1,0 0-1,0 0 1,-1 0-1,1 0 1,0 0-1,0 0 1,0 0-1,0 0 1,0 0-1,-1 0 1,1 0-1,0 0 1,0-1-1,0 1 1,0 0 0,0 0-1,0 0 1,0 0-1,-1 0 1,1 0-1,0 0 1,0-1-1,0 1 1,0 0-1,0 0 1,0 0-1,0 0 1,0 0-1,0-1 1,0 1-1,0 0 1,0 0 0,0 0-1,0 0 1,0-1-1,0 1 1,0 0-1,0 0 1,0 0-1,0 0 1,0 0-1,0-1 1,0 1-1,0 0 1,0 0-1,1 0 1,6-16 1058,12-14-796,29-30 701,3 3 1,3 1-1,81-65 0,-25 40-2422,9 9-3507,-92 55-1028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74 14803,'1'2'97,"0"0"-1,0 0 1,-1 0 0,1 0-1,-1 0 1,0 0 0,1 0-1,-1 0 1,0 0 0,0 0-1,0 0 1,-1 0 0,1 0-1,0 0 1,-1 0 0,1 0-1,-1 0 1,-1 3 0,0 4 151,-24 113 1183,-18 117-1277,43-233-42,-2 12-1109,-2-17 240,-2-10 285,4 4 505,1 0 0,0 1 0,1-1 0,-1 0 0,1 0 0,0-1 0,0 1 0,1 0 0,-1 0 0,1 0 0,0 0 0,0-1 0,1 1 0,0 0 0,0 0 0,0 0 0,0 0 0,1 0 0,4-8 0,-5 9 114,1 0 1,1-1 0,-1 1 0,0 0-1,1 1 1,0-1 0,0 0-1,0 1 1,1 0 0,-1 0 0,1 0-1,-1 0 1,1 0 0,0 1 0,0-1-1,0 1 1,1 0 0,-1 1-1,0-1 1,1 1 0,-1 0 0,7-1-1,-9 2-120,-1 0 0,1 0-1,0 1 1,0-1 0,0 1 0,0-1-1,0 1 1,0 0 0,-1-1-1,1 1 1,0 0 0,-1 0-1,1 1 1,-1-1 0,1 0 0,-1 0-1,1 1 1,-1-1 0,0 1-1,0-1 1,1 1 0,-1 0-1,0-1 1,-1 1 0,1 0 0,0 0-1,0-1 1,-1 1 0,1 0-1,-1 0 1,1 2 0,0 2-28,0-1 0,0 0 0,0 0 0,-1 0 1,0 0-1,0 0 0,0 1 0,-1-1 0,1 0 1,-4 10-1,1-38 425,3 0-137,2-1-1,0 1 1,11-43 0,-13 65-286,0 1-1,-1 0 1,1 0-1,0-1 1,0 1 0,0 0-1,0 0 1,0-1 0,0 1-1,0 0 1,0-1-1,1 1 1,-1 0 0,0 0-1,0-1 1,0 1 0,0 0-1,0 0 1,0 0-1,0-1 1,0 1 0,1 0-1,-1 0 1,0-1 0,0 1-1,0 0 1,1 0-1,-1 0 1,0 0 0,0-1-1,0 1 1,1 0 0,-1 0-1,0 0 1,0 0-1,1 0 1,-1 0 0,0 0-1,0 0 1,1 0 0,-1 0-1,0 0 1,0 0-1,1 0 1,-1 0 0,0 0-1,0 0 1,1 0 0,-1 0-1,0 0 1,1 0-1,-1 0 1,0 0 0,0 0-1,0 0 1,1 1 0,-1-1-1,0 0 1,0 0-1,1 0 1,-1 0 0,0 1-1,0-1 1,0 0 0,12 20-465,-6-10 128,-5-8 275,0-1 0,0 1 0,1 0 0,-1 0 0,1-1 0,0 1 0,-1-1 0,1 1 0,0-1 0,0 0 0,0 0-1,0 0 1,0 0 0,0 0 0,0 0 0,0 0 0,0-1 0,0 1 0,1-1 0,3 1 0,-3-1 46,0-1 1,0 0-1,0 1 1,0-1-1,0 0 1,0 0-1,0-1 0,0 1 1,-1 0-1,1-1 1,0 0-1,-1 0 1,4-3-1,3-4 216,0 0 0,0-1-1,-1-1 1,0 0 0,12-23 0,-8 11 230,-1-1 0,-1 0 0,-2-1 0,0-1 0,7-40 0,-15 64-418,1 0 0,-1 0 0,0 0 0,0 0 0,0 0 0,0 0 0,0 1 0,0-1 0,-1 0 0,1 0 0,0 0 0,-1 0 0,-1-2 0,2 4-14,0 0 1,0-1 0,0 1 0,-1 0 0,1 0-1,0 0 1,0 0 0,0 0 0,-1 0 0,1 0-1,0-1 1,0 1 0,0 0 0,-1 0 0,1 0-1,0 0 1,0 0 0,0 0 0,-1 0 0,1 0-1,0 0 1,0 0 0,0 0 0,-1 0-1,1 0 1,0 1 0,0-1 0,0 0 0,-1 0-1,1 0 1,0 0 0,0 0 0,0 0 0,0 0-1,-1 1 1,1-1 0,-11 15-77,-3 12-16,2 1-1,1 0 1,1 0 0,1 1 0,1 1 0,2-1-1,1 1 1,-1 33 0,6-59 83,0 0 0,0 0-1,1 0 1,-1 0 0,1 0 0,0 0 0,0 0-1,0 0 1,1 0 0,-1 0 0,1 0 0,4 5-1,-6-8 22,1 0-1,1 0 0,-1 0 0,0 0 0,0 0 1,0 0-1,0 0 0,1 0 0,-1-1 0,0 1 0,1-1 1,-1 1-1,0-1 0,1 1 0,-1-1 0,1 0 1,-1 1-1,1-1 0,-1 0 0,1 0 0,-1 0 1,1 0-1,-1-1 0,0 1 0,1 0 0,-1 0 1,1-1-1,-1 1 0,0-1 0,1 0 0,-1 1 1,0-1-1,1 0 0,-1 0 0,0 1 0,0-1 1,1-2-1,5-2 68,0-2 1,-1 1 0,0-1 0,0 0-1,-1 0 1,0-1 0,0 1-1,-1-1 1,0 0 0,0-1-1,-1 1 1,0-1 0,0 1-1,-1-1 1,-1 0 0,1 0-1,-1 0 1,0-10 0,-4 10-6,0 11-54,-3 13-162,6-13 107,0 0 0,-1 0 0,1 0-1,0 0 1,0 0 0,0 0 0,1 0 0,-1 0 0,0 0-1,1 0 1,0 0 0,-1 0 0,1 0 0,0 0 0,0 0-1,0 0 1,0 0 0,0-1 0,0 1 0,1 0 0,-1-1-1,1 1 1,-1-1 0,1 0 0,-1 1 0,1-1 0,0 0-1,0 0 1,-1 0 0,1 0 0,0 0 0,0 0 0,0-1-1,0 1 1,0-1 0,3 1 0,0-1 12,-1 0 1,1 0-1,-1 0 1,1-1-1,-1 0 1,0 0-1,1 0 1,-1 0-1,0-1 1,0 1-1,0-1 1,0 0-1,0 0 1,0-1-1,-1 1 1,6-6-1,-5 6 51,-2-1 0,1 0-1,0 0 1,-1 0 0,1-1-1,-1 1 1,0 0 0,0-1-1,0 0 1,0 1 0,-1-1-1,0 0 1,0 0 0,0 0-1,0 0 1,0 0 0,-1-5-1,1 8-25,-1 1 0,0-1-1,0 1 1,0 0 0,0-1-1,0 1 1,0 0-1,0-1 1,0 1 0,0-1-1,0 1 1,0 0 0,-1-1-1,1 1 1,0 0-1,0-1 1,0 1 0,0 0-1,-1-1 1,1 1-1,0 0 1,0-1 0,-1 1-1,1 0 1,0-1 0,0 1-1,-1 0 1,1 0-1,0 0 1,-1-1 0,1 1-1,0 0 1,-1 0-1,1 0 1,0 0 0,-1 0-1,1-1 1,0 1 0,-1 0-1,1 0 1,-1 0-1,1 0 1,0 0 0,-1 0-1,1 0 1,0 0-1,-1 0 1,1 1 0,-1-1-1,1 0 1,0 0 0,-1 0-1,1 0 1,0 0-1,-1 1 1,1-1 0,0 0-1,-1 0 1,1 1 0,0-1-1,0 0 1,-1 0-1,1 1 1,0-1 0,-22 20-102,15-11 57,0-1 0,1 1 0,0 0 0,0 1 0,1-1 0,1 1 0,-1 0 0,2 0-1,-1 1 1,1-1 0,-2 21 0,4-30 43,1 0 0,0 0 0,0 0 0,0 0 0,0 0 0,0 0 0,0 1 0,0-1 0,0 0 0,0 0-1,1 0 1,-1 0 0,0 0 0,1 0 0,-1 0 0,1 0 0,-1 0 0,1 0 0,-1 0 0,1 0 0,0-1 0,-1 1 0,1 0 0,0 0 0,0-1 0,0 1 0,-1 0 0,1-1 0,0 1-1,0-1 1,0 1 0,0-1 0,0 1 0,0-1 0,0 0 0,0 1 0,0-1 0,0 0 0,1 0 0,-1 0 0,0 0 0,0 0 0,0 0 0,0 0 0,0 0 0,2-1 0,3 0 6,0 0 1,0-1-1,1 0 1,-1 0-1,-1-1 1,9-4-1,6-6 24,-1-1-1,0 0 1,-1-2-1,-1 0 1,20-24-1,-33 35-36,-23 87-540,17-72 502,-5 28-22,6-36 75,1 0-1,0-1 0,0 1 1,0 0-1,0 0 1,0-1-1,1 1 0,-1 0 1,0-1-1,1 1 1,-1 0-1,1-1 0,0 1 1,-1-1-1,1 1 0,0-1 1,2 3-1,-2-3-5,-1-1 0,1 1 1,-1-1-1,1 1 0,0-1 0,-1 0 0,1 1 0,0-1 0,0 0 0,-1 0 0,1 1 0,0-1 0,0 0 0,-1 0 0,1 0 1,0 0-1,0 0 0,-1 0 0,1 0 0,0 0 0,0 0 0,0 0 0,1-1 0,18-12-138,-14 6 115,-1 1 0,1-1 0,6-12 1,4-11 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0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36 15211,'-5'2'404,"0"0"0,0 1 0,0-1 0,0 1 0,0 0-1,0 1 1,-7 6 0,-30 33 1613,32-32-1094,9-10-867,-4 4 317,0 1 0,1-1-1,-8 12 1,12-16-347,-1 0-1,1-1 1,-1 1-1,1 0 1,0-1-1,-1 1 1,1 0 0,0 0-1,-1-1 1,1 1-1,0 0 1,0 0-1,0-1 1,0 1 0,0 0-1,0 0 1,0 0-1,0-1 1,0 1-1,0 0 1,0 0 0,0 0-1,1-1 1,-1 1-1,0 0 1,1 0-1,-1-1 1,0 1 0,1 0-1,-1-1 1,1 1-1,-1 0 1,1-1-1,-1 1 1,1-1 0,0 1-1,-1-1 1,1 1-1,0-1 1,-1 1-1,1-1 1,0 0 0,0 1-1,0-1 1,51 17-70,-32-11-75,1 1 0,-1 1 0,0 1 0,21 12 0,-36-17 102,1-1 1,-1 2-1,0-1 1,0 0-1,0 1 1,-1 0-1,0 0 1,0 1-1,0-1 1,0 1-1,-1 0 1,0 0-1,0 0 1,-1 0-1,1 0 1,-1 1-1,2 11 1,-4-11 52,1-1 0,-1 1 1,0 0-1,0 0 1,0 0-1,-1-1 0,0 1 1,-4 10-1,5-14-2,-1-1-1,0 1 0,0-1 0,0 0 1,0 1-1,0-1 0,-1 0 1,1 0-1,-1 0 0,1 1 1,-1-2-1,0 1 0,0 0 1,0 0-1,0-1 0,0 1 0,0-1 1,0 1-1,-1-1 0,1 0 1,0 0-1,-1 0 0,1 0 1,-1 0-1,-3 0 0,4-1-12,1 0 0,-1-1 0,0 1 0,0 0-1,0-1 1,0 1 0,0-1 0,1 1 0,-1-1 0,0 0 0,0 0-1,1 0 1,-1 0 0,1 0 0,-1 0 0,1-1 0,-1 1 0,1 0-1,0-1 1,0 1 0,-1-1 0,1 1 0,0-1 0,0 1-1,-1-4 1,-1-1-14,1 0-1,0 0 1,0 0 0,0 0-1,0 0 1,0-10-1,1 6-22,1 0-1,0 0 1,0 0-1,1 0 1,1 0-1,0 0 1,0 0 0,1 0-1,0 0 1,0 1-1,1-1 1,1 1-1,0 0 1,0 1-1,8-11 1,7-6 50,2 0 1,1 2-1,36-28 1,31-33 520,-79 66-140,-14 14-105,-8 8-116,2 2-133,1 0 1,0 1-1,0 0 1,1 0 0,-1 1-1,1 0 1,1 0 0,0 1-1,-8 13 1,12-17-66,0-1 1,0 0-1,0 1 1,1 0 0,-1-1-1,1 1 1,0 0-1,1 0 1,-1 0-1,1 5 1,0-7-9,0 0 1,1-1-1,-1 1 0,1 0 1,0 0-1,0 0 0,0-1 1,0 1-1,1-1 1,-1 1-1,1-1 0,-1 1 1,1-1-1,0 0 1,0 1-1,0-1 0,0 0 1,3 1-1,-2 0-33,1-1-1,-1 0 1,1 1 0,0-2 0,0 1-1,0 0 1,0-1 0,0 0 0,0 0-1,0 0 1,0 0 0,0-1-1,1 1 1,-1-1 0,0 0 0,0-1-1,1 1 1,-1-1 0,0 0-1,7-2 1,28-12-182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3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19700,'4'-2'441,"1"1"0,-1 0 0,0 1-1,1-1 1,-1 1 0,0 0 0,1 0 0,6 1-1,8-1 494,215-30 3122,-80-1-4706,-61 11-1756,-83 18 707,-16 3 522,-6 3 177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3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17092,'-2'6'6045,"3"7"-3712,1 13-1575,-5-19-713,0-1-1,0 1 0,0 0 0,-1-1 0,0 0 1,0 1-1,-10 10 0,-41 37-84,46-46 57,-111 93 117,-7 8 317,123-106-425,-34 37 180,37-38-186,-1 1 0,0-1 0,0 1 0,1-1 0,-1 1 0,1 0 0,0 0 0,0 0 0,0 0 0,0 0 0,1 0 0,-1 0 0,1 0 1,-1 4-1,2-6-12,-1 0 1,0 0-1,1 1 1,-1-1 0,1 0-1,-1 0 1,1 0-1,-1 0 1,1 0 0,0 0-1,-1 0 1,1 0 0,0 0-1,0 0 1,0 0-1,0 0 1,0-1 0,0 1-1,0 0 1,0-1-1,0 1 1,0 0 0,0-1-1,0 0 1,0 1 0,1-1-1,-1 0 1,0 1-1,0-1 1,3 0 0,5 1 7,1 0 1,-1-1 0,12-1 0,-13 0-6,98-10-1244,152-36 0,-179 31 937,-20 5-247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3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17604,'-1'2'216,"-1"0"1,1 0 0,0 0-1,0 1 1,0-1 0,0 0-1,1 1 1,-1-1 0,1 1 0,-1-1-1,1 0 1,0 5 0,-1 1 213,-4 20 47,1 0-1,1 0 1,2 0-1,1 0 1,1 0-1,8 47 1,-8-73-435,-1 0 0,0 0 1,1 0-1,0 1 0,0-1 1,-1 0-1,1 0 0,0 0 1,0 0-1,1-1 1,-1 1-1,0 0 0,1 0 1,-1-1-1,1 1 0,0-1 1,-1 1-1,1-1 0,0 0 1,0 0-1,0 1 1,0-1-1,0-1 0,0 1 1,0 0-1,0 0 0,0-1 1,0 1-1,0-1 0,1 0 1,-1 1-1,0-1 1,0 0-1,0 0 0,1-1 1,-1 1-1,0 0 0,0-1 1,0 1-1,0-1 1,0 0-1,4-2 0,7-2 240,0-1 0,0 0 0,-1-1 0,0-1 0,11-9 0,54-50 1158,-51 42-847,38-26-1,-63 49-578,1 1-1,-1 0 0,1 0 1,0 0-1,-1 1 1,1-1-1,0 0 1,0 0-1,-1 1 0,1-1 1,0 1-1,2 0 1,-3 0-13,-1 0 1,1 0-1,0 0 1,-1 0-1,1 0 1,0 0-1,-1 1 1,1-1-1,-1 0 1,1 1-1,-1-1 1,1 0-1,0 1 0,-1-1 1,1 0-1,-1 1 1,0-1-1,1 1 1,-1-1-1,1 1 1,-1-1-1,0 1 1,1 0-1,1 4-19,-1 0 0,0 0-1,0 0 1,0 0 0,-1 0 0,1 1-1,-1 4 1,0 8-51,1-10 27,-1-3 12,1 1-1,-1-1 1,1 0 0,0 1 0,2 5-1,-2-10 28,-1 0-1,0 0 1,1-1-1,-1 1 1,0 0-1,1-1 1,-1 1-1,1 0 1,-1-1-1,1 1 1,-1-1-1,1 1 1,0-1-1,-1 1 1,1-1-1,0 1 1,-1-1-1,1 0 1,0 1-1,-1-1 1,1 0-1,0 0 1,0 0-1,0 1 1,-1-1-1,1 0 1,0 0-1,0 0 1,-1 0-1,1 0 1,0 0-1,0 0 1,0-1-1,-1 1 1,1 0-1,0 0 1,-1-1-1,1 1 1,0 0-1,0-1 1,-1 1-1,1 0 1,1-2-1,5-3 9,1 0 0,-1 0-1,0-1 1,-1 0-1,1 0 1,5-9-1,35-47 92,-32 41-74,-3 4-6,-9 12-12,0-1 1,1 1-1,0 0 1,0 1-1,0-1 0,0 1 1,1 0-1,7-6 1,-12 10-5,0 0-1,0 0 1,1 0 0,-1-1 0,0 1-1,1 0 1,-1 0 0,0 0 0,1 0 0,-1 0-1,0 0 1,1 0 0,-1 0 0,0 0-1,1 0 1,-1 0 0,0 0 0,1 0 0,-1 0-1,1 0 1,-1 0 0,0 0 0,1 0-1,-1 0 1,0 0 0,0 1 0,1-1-1,-1 0 1,0 0 0,1 0 0,-1 1 0,1-1-1,4 14-10,-4 19-4,-1-30 15,-6 113-1781,6-116 1703,-1 0 1,1 1 0,0-1 0,0 0-1,0 0 1,0 1 0,0-1-1,0 0 1,1 1 0,-1-1 0,0 0-1,0 0 1,0 1 0,0-1-1,0 0 1,0 1 0,0-1 0,1 0-1,-1 0 1,0 1 0,0-1 0,0 0-1,1 0 1,-1 0 0,0 1-1,0-1 1,1 0 0,-1 0 0,0 0-1,0 0 1,1 1 0,-1-1-1,0 0 1,0 0 0,1 0 0,-1 0-1,0 0 1,1 0 0,-1 0-1,0 0 1,1 0 0,-1 0 0,0 0-1,0 0 1,1 0 0,-1 0-1,0 0 1,1 0 0,-1 0 0,0 0-1,0-1 1,1 1 0,-1 0-1,17-10-1608,-2-2 394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3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19284,'-5'0'343,"1"0"1,0 0-1,-1 1 0,1-1 0,0 1 1,-1 0-1,1 0 0,0 1 0,0-1 1,0 1-1,0 0 0,0 0 0,0 0 1,1 1-1,-1-1 0,1 1 0,-1 0 1,1 0-1,0 0 0,0 1 0,-3 3 0,3-3-301,1 0 0,-1-1-1,0 1 1,1 0 0,0 0-1,0 0 1,0 1 0,0-1-1,1 0 1,0 1 0,0-1-1,0 1 1,0-1-1,1 1 1,0-1 0,-1 1-1,2 0 1,-1-1 0,1 1-1,0 5 1,0-9-38,0 0 0,-1 1-1,1-1 1,0 0 0,0 0 0,0 1 0,0-1-1,0 0 1,0 0 0,0 0 0,0 0 0,0 0-1,0 0 1,1-1 0,-1 1 0,0 0 0,1-1 0,-1 1-1,1-1 1,-1 1 0,0-1 0,1 1 0,-1-1-1,1 0 1,-1 0 0,1 0 0,-1 0 0,1 0 0,-1 0-1,1 0 1,-1-1 0,1 1 0,-1 0 0,2-1-1,6-2 33,-1 1-1,-1-1 1,1 0-1,11-7 1,39-30 178,-43 29-120,28-18 0,-42 29-93,-1 0 0,0-1-1,1 1 1,-1 0 0,1-1-1,-1 1 1,1 0 0,-1 0-1,1 0 1,-1-1 0,1 1-1,-1 0 1,1 0 0,-1 0-1,1 0 1,-1 0 0,1 0-1,-1 0 1,1 0 0,-1 0-1,1 0 1,-1 0 0,1 0-1,-1 0 1,1 0 0,-1 1-1,1-1 1,-1 0 0,0 0-1,1 0 1,-1 1 0,1-1-1,-1 0 1,1 1 0,-1-1-1,0 0 1,1 1 0,-1-1-1,0 1 1,1-1 0,-1 0-1,0 1 1,4 27-34,0 0-15,-4-27 48,0 0-1,0-1 1,1 1-1,-1-1 1,0 1-1,1-1 1,-1 1-1,0-1 1,1 1-1,-1-1 1,0 1-1,1-1 1,-1 1-1,1-1 1,-1 0-1,1 1 1,-1-1-1,1 0 1,-1 1-1,1-1 1,-1 0-1,1 0 1,0 0-1,-1 1 1,1-1-1,-1 0 1,1 0-1,0 0 1,-1 0-1,1 0 1,-1 0-1,1 0 1,0 0-1,-1 0 1,1 0-1,0-1 1,8-2 1,0-1 1,0 0 0,0-1-1,-1 0 1,1 0 0,9-9-1,8-4 16,-14 11-12,31-19 10,-40 24-18,0 1 0,-1 0 0,1 0 0,0 0 0,0 0 0,0 1 0,0-1 0,-1 1 0,1-1 0,0 1 0,0 0 0,0 0 0,5 1 0,-7 0 2,1 0-1,0-1 0,-1 1 0,0 0 0,1 0 1,-1 1-1,1-1 0,-1 0 0,0 0 0,0 1 1,0-1-1,0 1 0,0-1 0,0 1 0,0-1 1,0 1-1,-1-1 0,1 1 0,-1 0 0,1-1 1,-1 1-1,1 0 0,-1 0 0,0-1 0,0 1 1,0 0-1,0 2 0,0 9-5,-1 0-1,-3 21 1,3-21-3,0 8-511,5-20-783,3-12-291,13-29 287,-8 13 428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3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90 18868,'-5'1'532,"0"-1"-1,1 1 1,-1-1-1,0 1 1,1 1 0,-1-1-1,1 0 1,-1 1 0,1 0-1,-6 4 1,3-2-305,1 1-1,0-1 1,1 1 0,-1 0 0,1 1 0,-6 7 0,5-6-244,1 1 0,0-1 0,1 1 0,0 0 0,0 0 1,1 1-1,0-1 0,0 1 0,1-1 0,0 1 0,-1 16 1,3-24 15,-1 1 0,1 0 0,0 0 0,1 0 0,-1-1 0,0 1 0,0 0 0,1 0 1,-1-1-1,1 1 0,0 0 0,-1-1 0,1 1 0,0-1 0,0 1 0,0-1 0,0 1 1,0-1-1,0 1 0,1-1 0,-1 0 0,0 0 0,1 0 0,-1 0 0,1 0 0,-1 0 0,1 0 1,-1 0-1,1 0 0,0-1 0,0 1 0,-1-1 0,1 1 0,0-1 0,0 0 0,-1 0 1,5 1-1,1-1 5,0-1 1,0 1-1,0-1 1,0 0-1,0-1 1,0 0-1,0 0 1,8-4-1,-2 0-4,-1-1 0,1 0 0,-2-1 0,1-1 0,-1 0 0,0 0 0,-1-1 0,0 0 0,-1-1 0,9-13 0,-11 14-341,0 0 0,-2 0 0,1 0 0,-1-1 0,-1 0 0,1 0-1,-2 0 1,0 0 0,0 0 0,-1-1 0,0 0 0,-1-19 0,0 30 282,-1 0 0,0 1-1,0-1 1,0 0 0,0 0 0,0 1 0,0-1-1,-1 0 1,1 0 0,0 0 0,0 1 0,0-1-1,-1 0 1,1 0 0,0 1 0,-1-1 0,1 0-1,-1 1 1,1-1 0,-1 0 0,1 1-1,-1-1 1,1 1 0,-1-1 0,0 1 0,1-1-1,-2 0 1,-4-2-1137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3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 18364,'0'-1'51,"0"1"-1,0-1 1,0 1 0,0-1 0,0 1-1,0-1 1,0 1 0,-1-1-1,1 1 1,0 0 0,0-1 0,0 1-1,-1-1 1,1 1 0,0-1-1,0 1 1,-1 0 0,1-1 0,0 1-1,-1 0 1,1-1 0,0 1 0,-1 0-1,1-1 1,-1 1 0,1 0-1,-1 0 1,1-1 0,0 1 0,-1 0-1,1 0 1,-1 0 0,1 0-1,-1 0 1,1 0 0,-1 0 0,1 0-1,-1 0 1,1 0 0,-1 0-1,1 0 1,-1 0 0,1 0 0,-1 0-1,1 0 1,-1 1 0,1-1 0,-1 0-1,1 0 1,0 0 0,-1 1-1,1-1 1,-1 0 0,1 1 0,-3 2 124,1-1 0,-1 1 1,1 0-1,0 0 1,1-1-1,-1 1 0,-2 4 1,-4 14 277,1-1 1,1 1 0,1 1-1,0-1 1,-2 35-1,5 111 443,11-64-471,-6-89-408,-1-1-1,2 1 0,0-1 1,0 0-1,10 18 1,-13-30-18,-1-1 0,0 1 0,0 0 0,0-1 1,0 1-1,1-1 0,-1 1 0,0-1 0,1 1 0,-1-1 0,0 1 1,1-1-1,-1 1 0,1-1 0,-1 0 0,0 1 0,1-1 1,-1 0-1,1 1 0,-1-1 0,1 0 0,-1 1 0,1-1 1,1 0-1,1-12-11,-7-24 2,-5 3 237,-2 1-1,-1 0 1,-30-57 0,42 89-220,0 0 0,0-1 0,0 1 0,-1 0 0,1 0 0,0 0 0,0-1 0,0 1 0,0 0 0,0 0 0,0 0 0,0-1 0,0 1 0,0 0 0,0 0 0,0-1 0,0 1 0,0 0 0,0 0 0,0-1 0,0 1 0,0 0 0,0 0 0,0 0 0,0-1 0,0 1 0,1 0 0,-1 0 0,0 0 0,0-1 0,0 1 0,0 0 0,0 0 0,1 0 0,-1 0 0,0-1 0,0 1 0,0 0-1,1 0 1,-1 0 0,0 0 0,0 0 0,0 0 0,1 0 0,-1 0 0,0-1 0,0 1 0,0 0 0,1 0 0,-1 0 0,0 0 0,0 0 0,1 0 0,-1 0 0,0 0 0,0 0 0,1 1 0,-1-1 0,0 0 0,0 0 0,0 0 0,1 0 0,-1 0 0,20 4-108,-17-3 58,16 3-594,0-2 0,1 0 1,-1-1-1,0-1 1,1-1-1,-1-1 1,0-1-1,28-7 0,-8 1-373</inkml:trace>
  <inkml:trace contextRef="#ctx0" brushRef="#br0" timeOffset="1">395 252 15563,'-1'0'151,"0"0"-1,1 0 1,-1 0-1,0 0 1,0 0-1,1 1 0,-1-1 1,0 0-1,0 0 1,1 0-1,-1 1 1,0-1-1,1 1 1,-1-1-1,0 0 1,1 1-1,-1-1 0,1 1 1,-1-1-1,1 1 1,-2 0-1,-13 14 656,15-15-775,-12 12 1172,1 1 1,0 0 0,-17 28 0,24-33-1020,0 0 1,0-1-1,1 1 1,0 1 0,0-1-1,1 0 1,0 1 0,0-1-1,0 15 1,2-22-167,0 1-1,0 0 1,0-1 0,0 1 0,0 0 0,1-1-1,-1 1 1,0 0 0,1-1 0,-1 1-1,1-1 1,0 1 0,-1-1 0,1 1-1,0-1 1,0 0 0,0 1 0,0-1-1,0 0 1,1 0 0,1 2 0,-1-2-10,0 0 1,1 0 0,-1 0 0,0 0-1,0 0 1,1-1 0,-1 0-1,1 1 1,-1-1 0,0 0-1,1 0 1,-1 0 0,4-1-1,6-1-1,0-1 0,-1 0 0,1-1 0,17-8 0,75-43 13,-103 54-18,-1 1 0,1-1 0,-1 1 0,1 0 0,-1-1 0,1 1-1,0 0 1,-1-1 0,1 1 0,0 0 0,-1-1 0,1 1 0,0 0 0,-1 0 0,1 0 0,0 0 0,-1 0 0,1 0 0,0 0 0,-1 0 0,1 0 0,0 0 0,0 0 0,-1 1 0,1-1 0,0 0 0,-1 0 0,1 1 0,0-1 0,-1 0 0,1 1 0,-1-1-1,2 1 1,-1 1 12,0 1 1,-1-1-1,1 0 0,-1 0 0,1 0 0,-1 1 0,0-1 0,1 4 0,3 21 164,-4-27-170,1 1 0,-1 0 0,0-1 0,1 1 1,-1 0-1,1-1 0,-1 1 0,1 0 0,-1-1 0,1 1 1,0-1-1,-1 1 0,1-1 0,0 1 0,-1-1 1,1 0-1,0 1 0,-1-1 0,1 0 0,0 1 0,0-1 1,0 0-1,-1 0 0,1 0 0,0 0 0,0 0 1,0 0-1,1 0 0,4-1 18,1 0 0,-1-1 0,1 0 0,-1 0 0,0-1 0,0 0 1,0 0-1,6-4 0,29-13-172,-38 19 101,0 0 1,-1 0-1,1 1 0,0-1 0,0 1 0,-1 0 0,1 0 1,0 0-1,0 0 0,0 0 0,-1 0 0,6 2 0,-7-2 14,0 1-1,0-1 0,0 1 0,0-1 0,0 1 1,0-1-1,0 1 0,0 0 0,0 0 1,-1-1-1,1 1 0,0 0 0,0 0 0,-1 0 1,1 0-1,-1-1 0,1 1 0,-1 0 0,1 0 1,-1 0-1,1 2 0,2 24-475,-3-17 353,2 7-125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3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 22045,'-1'-1'76,"0"1"1,0 0 0,0-1 0,0 1-1,0 0 1,0 0 0,0 0 0,-1 0-1,1 0 1,0 0 0,0 0-1,0 0 1,0 0 0,0 1 0,0-1-1,0 0 1,0 1 0,0-1-1,0 1 1,0-1 0,0 1 0,0-1-1,0 1 1,0 0 0,0-1 0,1 1-1,-1 0 1,0 0 0,0 0-1,1-1 1,-1 1 0,1 0 0,-2 2-1,-2 4 152,0-1 0,1 1-1,-4 13 1,-3 10 201,2 0 0,1 1 0,-4 41-1,1 96 132,9-145-461,-2 69 234,3 0 0,17 115 0,-16-197-309,6 27 33,-7-35-48,1 0 1,-1 0-1,1 0 0,0 0 1,0 0-1,0 0 0,0 0 1,0 0-1,0 0 1,0-1-1,1 1 0,-1 0 1,2 1-1,-2-3-5,-1 0 0,1 0 0,-1 0 1,1 0-1,-1 0 0,0-1 0,1 1 0,-1 0 0,1 0 0,-1 0 1,0 0-1,1-1 0,-1 1 0,1 0 0,-1 0 0,0-1 1,1 1-1,-1 0 0,0-1 0,1 1 0,-1 0 0,0-1 1,0 1-1,0 0 0,1-1 0,-1 1 0,0-1 0,0 1 1,0 0-1,0-1 0,1 1 0,-1-1 0,0 1 0,0-1 0,0 1 1,0 0-1,0-1 0,0 1 0,0-1 0,0 1 0,-1-1 1,3-25 83,-2 0-1,0 1 1,-2-1 0,-9-47 0,-33-99 66,35 148-147,6 12-245,17 20-184,-8-5 93,0 1 0,0-1 0,0-1 0,0 1 0,1-1 1,-1 0-1,1 0 0,-1-1 0,1 0 0,0 0 0,0-1 1,-1 0-1,1 0 0,0 0 0,0-1 0,-1 0 0,1 0 1,0-1-1,-1 0 0,1 0 0,-1-1 0,0 1 0,0-1 1,0-1-1,0 1 0,0-1 0,5-4 0,15-17-1059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3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20252,'-3'1'172,"1"1"1,0-1-1,-1 0 0,1 1 0,0 0 0,0-1 0,0 1 0,0 0 0,0 0 1,1 0-1,-1 0 0,1 1 0,-1-1 0,1 0 0,0 1 0,-2 2 0,-14 42 1262,13-35-1190,0 1 0,1-1 0,1 1 0,0-1 0,0 1-1,1 0 1,1 0 0,0-1 0,3 21 0,-2-31-228,-1-1 0,0 1 1,1-1-1,-1 1 0,1-1 0,-1 1 0,1-1 1,0 0-1,-1 1 0,1-1 0,0 0 0,0 0 0,0 1 1,0-1-1,0 0 0,0 0 0,0 0 0,0 0 1,1 0-1,-1-1 0,0 1 0,1 0 0,-1-1 0,0 1 1,1-1-1,-1 1 0,1-1 0,-1 1 0,1-1 1,-1 0-1,1 0 0,1 0 0,1 0 5,0-1-1,0 0 1,-1 0-1,1 0 0,0 0 1,-1 0-1,1-1 1,-1 0-1,1 0 1,-1 0-1,0 0 1,3-2-1,9-9 45,-1 0-1,-1-1 1,0 0-1,18-27 0,36-67-32,-46 70-227,-21 39 191,0-1 0,1 0 0,-1 0-1,0 0 1,0 0 0,0 0 0,0 0 0,0 0 0,0 0 0,0 0 0,0 0-1,0 0 1,0 0 0,0 0 0,1 0 0,-1 0 0,0 0 0,0 0 0,0 0-1,0 0 1,0 0 0,0 0 0,0 0 0,0 0 0,0 0 0,1 0 0,-1 0-1,0 0 1,0 0 0,0 0 0,0 0 0,0 0 0,0 0 0,0 0-1,0 0 1,0 0 0,0 0 0,1 0 0,-1 0 0,0 0 0,0 0 0,0 0-1,0 0 1,0-1 0,0 1 0,0 0 0,0 0 0,0 0 0,0 0 0,0 0-1,0 0 1,0 0 0,0 0 0,0 0 0,0-1 0,0 1 0,0 0 0,0 0-1,0 0 1,0 0 0,0 0 0,0 0 0,0 0 0,0 0 0,0 7-108,-14 72-349,7-52 233,3 1-1,0 0 1,0 41 0,4-67 153,0 0 0,0 0 0,0 0 1,0 0-1,0 0 0,1 0 0,-1 0 0,1 0 0,-1 0 0,1 0 0,0-1 0,0 1 0,0 0 0,0-1 0,0 1 0,0 0 0,0-1 1,0 1-1,1-1 0,1 2 0,-2-3 39,1 1 0,-1-1 1,0 0-1,1 0 0,-1 0 1,0 0-1,1 0 0,-1 0 0,0 0 1,1 0-1,-1 0 0,0-1 1,1 1-1,-1 0 0,0-1 1,0 1-1,1-1 0,-1 0 0,0 1 1,0-1-1,0 0 0,0 0 1,0 0-1,0 1 0,0-1 1,0 0-1,0 0 0,0-1 0,1-1 1,22-28-564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4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18316,'-14'42'1801,"1"2"0,3-1 1,-6 47-1,-1 132-268,17-204-1474,-1-10-47,0 1 0,1 0 1,0-1-1,0 1 0,1 0 0,1-1 0,-1 1 1,1-1-1,1 1 0,6 15 0,-9-23-16,0 0-1,1-1 0,-1 1 1,0-1-1,1 1 1,-1-1-1,1 1 0,-1-1 1,0 1-1,1-1 0,-1 1 1,1-1-1,0 1 1,-1-1-1,1 0 0,-1 1 1,1-1-1,0 0 1,-1 1-1,1-1 0,-1 0 1,1 0-1,0 0 1,-1 0-1,1 0 0,0 1 1,0-1-1,-1 0 1,1-1-1,0 1 0,-1 0 1,1 0-1,0 0 1,-1 0-1,1 0 0,-1-1 1,1 1-1,0 0 0,-1-1 1,1 1-1,-1 0 1,1-1-1,0 1 0,-1-1 1,1 1-1,-1-1 1,0 1-1,1-1 0,3-4-51,0 1 1,0-1-1,-1 0 0,5-10 0,28-64-365,-4-2 1,30-110-1,-50 149 338,24-82 558,-77 322 1292,35-151-2448,1-1 1,3 87-1,3-130 333,-1-6-112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 17188,'0'-1'133,"1"1"0,-1-1 0,0 1 0,1-1 0,-1 1 0,0-1 1,1 1-1,-1 0 0,1-1 0,-1 1 0,1 0 0,-1-1 0,1 1 0,-1 0 0,1-1 1,-1 1-1,1 0 0,0 0 0,-1 0 0,1-1 0,-1 1 0,2 0 0,-2 19 1485,-39 226-700,0-14-3952,39-229 2390,0-5 412,-1-7-215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4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20124,'1'2'158,"0"1"-1,0-1 1,0 0 0,1 0-1,-1 0 1,0 0-1,1 0 1,0 0-1,-1 0 1,1-1 0,0 1-1,0-1 1,0 1-1,0-1 1,0 1 0,0-1-1,0 0 1,0 0-1,1 0 1,-1-1-1,0 1 1,1 0 0,-1-1-1,1 0 1,-1 1-1,1-1 1,-1 0-1,0 0 1,1 0 0,-1-1-1,1 1 1,-1 0-1,1-1 1,2-1-1,4-1 142,0 0 0,0-1 0,0 0 0,-1 0 0,1-1-1,-1-1 1,12-10 0,-9 7-117,-1 0 0,-1-1-1,0-1 1,0 1 0,11-21 0,-15 23-122,-1-1-1,0 1 1,0-1 0,-1 1 0,0-1-1,-1 0 1,0 0 0,0 0 0,0-13-1,-2 20-52,1 0-1,-1 0 1,0 0-1,0 0 0,0 0 1,-1 0-1,1 0 1,0 0-1,-1 1 0,1-1 1,-1 0-1,0 0 1,0 0-1,1 1 0,-1-1 1,0 0-1,0 1 1,-1-1-1,1 1 0,0-1 1,0 1-1,-1 0 0,1-1 1,-1 1-1,1 0 1,-1 0-1,0 0 0,1 0 1,-1 0-1,0 0 1,0 1-1,1-1 0,-1 1 1,0-1-1,0 1 1,0-1-1,0 1 0,0 0 1,0 0-1,0 0 1,1 0-1,-1 1 0,0-1 1,0 0-1,0 1 1,0-1-1,0 1 0,-3 1 1,-2 2-22,0-1 0,0 2 0,1-1 0,-1 1-1,1 0 1,0 0 0,1 1 0,-1-1 0,1 1 0,0 1 0,0-1 0,-6 12 0,1 0-38,1 0 0,1 1 1,-10 33-1,14-40 19,1-1 0,1 1-1,0 0 1,1 1 0,0-1 0,2 12 0,-1-20 24,0-1 1,1 0-1,-1 0 1,1 0 0,0 0-1,0 0 1,0 0 0,0 0-1,1 0 1,-1 0-1,1-1 1,2 4 0,-2-4 5,-1-1 1,1 0 0,-1 1-1,1-1 1,0 0 0,-1 0 0,1 0-1,0 0 1,0-1 0,0 1-1,0 0 1,0-1 0,0 1-1,0-1 1,0 0 0,0 1-1,0-1 1,0 0 0,0 0 0,4-1-1,2-1 1,0 0 0,0 0-1,-1 0 1,1-1 0,0 0 0,-1-1-1,0 0 1,0 0 0,11-8 0,7-8 7,24-24 0,-43 37 3,93-96 68,-98 101-75,1 0-1,-1 1 1,1-1 0,0 1 0,0-1 0,0 1 0,0 0 0,0 0 0,0 0 0,2-1 0,-3 2 0,-1 0-1,0 0 0,1 0 1,-1 0-1,0 0 1,1 0-1,-1 0 1,0 0-1,1 0 1,-1 0-1,0 0 1,1 0-1,-1 0 1,0 0-1,1 1 1,-1-1-1,0 0 1,1 0-1,-1 0 1,0 1-1,0-1 1,1 0-1,-1 0 1,0 1-1,0-1 1,1 0-1,-1 0 1,0 1-1,0-1 0,0 0 1,0 1-1,0-1 1,1 0-1,-1 1 1,0-1-1,0 1 1,0 4-5,1 1 0,-1-1 0,0 0 1,0 1-1,-1-1 0,-2 9 0,-1 7-2,1-7 16,1 0-1,-1 0 1,2 1 0,0-1 0,2 23 0,-1-36-4,0 0 1,0 1 0,1-1 0,-1 0-1,0 0 1,0 0 0,1-1 0,-1 1-1,0 0 1,1 0 0,-1 0 0,1 0-1,0 0 1,-1 0 0,1 0 0,-1-1-1,1 1 1,0 0 0,0-1 0,-1 1-1,1 0 1,0-1 0,0 1 0,0-1-1,1 1 1,-1-1 3,1 1 0,0-1 0,-1 0-1,1 0 1,0 0 0,-1-1 0,1 1 0,-1 0 0,1-1 0,0 1-1,-1-1 1,1 1 0,-1-1 0,2-1 0,7-3 43,-1-2 1,0 1 0,14-13-1,-20 16-32,40-37 144,23-19-139,-66 58-37,1 0 1,0 1-1,0-1 0,0 0 1,0 1-1,0-1 0,0 0 1,0 1-1,0 0 0,0-1 0,0 1 1,0-1-1,0 1 0,1 0 1,-1 0-1,0 0 0,0 0 1,0 0-1,2 0 0,-3 0-15,1 0-1,0 1 0,-1-1 1,1 1-1,-1-1 0,1 1 0,-1-1 1,1 1-1,-1-1 0,1 1 1,-1 0-1,1-1 0,-1 1 1,0-1-1,1 1 0,-1 0 1,0-1-1,0 1 0,1 0 1,-1 0-1,0 1 0,1 6-384,0 0 0,-1 0 1,0 0-1,-2 11 0,1-7-472,1-8 458,1 28-1889,-1-31 2261,0-1-1,0 1 1,0-1-1,0 1 1,0-1 0,0 1-1,0-1 1,0 1 0,0-1-1,1 1 1,-1-1-1,0 1 1,0-1 0,0 1-1,1-1 1,-1 1-1,0-1 1,1 1 0,-1-1-1,0 0 1,1 1 0,-1-1-1,1 0 1,-1 1-1,0-1 1,1 0 0,-1 1-1,1-1 1,-1 0-1,1 0 1,-1 0 0,1 1-1,-1-1 1,1 0 0,-1 0-1,1 0 1,-1 0-1,1 0 1,-1 0 0,1 0-1,-1 0 1,1 0-1,0 0 1,-1 0 0,1-1-1,-1 1 1,1 0 0,-1 0-1,1 0 1,0-1-1,15-11-1193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4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94 173 17084,'0'0'65,"0"-1"1,0 1-1,0-1 1,0 1-1,0-1 0,1 1 1,-1-1-1,0 1 1,-1-1-1,1 0 1,0 1-1,0-1 1,0 1-1,0-1 1,0 1-1,0-1 1,-1 1-1,1-1 1,0 1-1,0-1 0,-1 1 1,1-1-1,0 1 1,-1-1-1,1 1 1,-1 0-1,1-1 1,0 1-1,-1 0 1,1-1-1,-1 1 1,1 0-1,-1-1 1,1 1-1,-1 0 1,1 0-1,-1 0 0,1 0 1,-1-1-1,1 1 1,-1 0-1,0 0 1,1 0-1,-1 0 1,1 0-1,-1 0 1,1 0-1,-2 1 1,0-1 103,0 1 1,0 0 0,0 0-1,0 1 1,0-1 0,0 0-1,0 1 1,0-1-1,1 1 1,-1-1 0,-2 3-1,-2 5 291,-1 1-1,1-1 0,1 1 0,-1 0 1,2 1-1,-6 15 0,8-21-384,1 0 0,-1 0-1,1 1 1,0-1 0,0 1-1,1-1 1,0 1 0,0-1 0,0 1-1,1-1 1,-1 0 0,1 1 0,1-1-1,-1 1 1,3 5 0,-3-9-49,0-1 1,-1 0-1,1 0 1,0 0-1,0 0 1,0 0-1,0 0 1,0 0 0,0 0-1,0 0 1,0 0-1,1 0 1,-1-1-1,0 1 1,0-1-1,1 1 1,-1-1-1,1 1 1,-1-1-1,0 0 1,1 1-1,-1-1 1,1 0 0,-1 0-1,0 0 1,1 0-1,-1 0 1,1-1-1,-1 1 1,0 0-1,1-1 1,-1 1-1,2-1 1,4-2 45,-1 0 1,0 0 0,0 0-1,0-1 1,10-8-1,1-3 52,-1-1 0,0 0 0,-2-2 1,1 0-1,20-36 0,45-106 98,-67 127-257,-12 25-21,-8 23-11,-9 20-170,1 2 1,2 0 0,1 1 0,-12 76 0,22-83 83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4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20708,'1'65'3122,"-2"-53"-2942,1 0 0,0 0 0,0 0 0,2 0 0,-1-1 0,2 1 0,-1 0 0,6 12-1,-8-22-146,1 0 0,0 0 0,0-1-1,0 1 1,0 0 0,0-1-1,0 1 1,1-1 0,-1 1 0,0-1-1,1 1 1,-1-1 0,1 0 0,0 0-1,-1 0 1,1 0 0,0 0-1,0 0 1,-1 0 0,1-1 0,3 2-1,-2-2 24,-1 0 0,1 0 0,0 0 0,0-1 0,0 1 0,0-1 0,0 1 0,0-1-1,-1 0 1,1 0 0,0 0 0,4-3 0,5-3 144,-1-1 0,-1 0 0,1-1 0,-1 0 1,9-10-1,0-3 181,16-18 237,-33 37-567,1 0-1,0 1 1,0-1-1,0 1 1,1 0-1,-1 0 1,0 0-1,1 1 1,7-4-1,-10 5-43,0 0 1,0 0-1,0 0 0,0 1 1,0-1-1,0 0 0,0 0 1,0 0-1,0 1 0,1-1 1,-1 1-1,0-1 0,-1 1 1,1-1-1,0 1 0,0-1 1,0 1-1,0 0 0,0 0 1,0-1-1,-1 1 0,1 0 1,0 0-1,-1 0 0,1 0 1,-1 0-1,1 0 0,-1 0 1,1 0-1,0 2 0,12 41 56,-8-26-57,-5-16-4,1 1 0,0-1 0,0 0 0,0 1 0,1-1 0,-1 0 0,0 0 0,1 0 0,-1 0 0,1 0 0,2 2 0,-3-3-1,0-1 1,0 1-1,0-1 1,0 0-1,0 1 1,0-1-1,0 0 1,0 0 0,0 0-1,0 0 1,0 0-1,0 0 1,0 0-1,0 0 1,0 0 0,0-1-1,0 1 1,0 0-1,0-1 1,0 1-1,0 0 1,0-1 0,0 1-1,0-1 1,0 0-1,-1 1 1,1-1-1,0 0 1,0 1-1,1-3 1,9-8 29,0-1 0,-1 0 0,10-15-1,-15 17-14,1 1 0,1 1 0,0-1 0,0 1-1,0 0 1,1 1 0,1 0 0,-1 0 0,12-6-1,-19 12-13,0 0-1,1 1 0,-1-1 0,1 1 0,-1-1 0,0 1 0,1 0 0,-1-1 0,1 1 0,-1 0 0,1 0 0,-1 0 0,1 0 0,-1 0 1,1 1-1,-1-1 0,1 0 0,-1 1 0,1-1 0,-1 1 0,1-1 0,-1 1 0,0 0 0,0-1 0,1 1 0,-1 0 0,0 0 0,0 0 1,0 0-1,0 0 0,0 0 0,0 0 0,0 1 0,0-1 0,0 0 0,0 1 0,-1-1 0,1 0 0,0 2 0,2 6-2,0-1 1,0 1-1,-1 0 0,3 17 0,-4-22-38,1 7-164,-1-1 0,1 0-1,-2 0 1,1 1 0,-2-1 0,1 0-1,-1 1 1,-4 14 0,5-25 173,0 1 0,0-1 0,0 0 0,0 0 1,0 1-1,0-1 0,0 0 0,0 0 0,0 0 0,0 1 1,0-1-1,0 0 0,-1 0 0,1 0 0,0 1 0,0-1 1,0 0-1,0 0 0,0 0 0,-1 1 0,1-1 0,0 0 1,0 0-1,0 0 0,-1 0 0,1 0 0,0 0 0,0 1 1,0-1-1,-1 0 0,1 0 0,0 0 0,0 0 0,-1 0 1,1 0-1,0 0 0,0 0 0,0 0 0,-1 0 0,1 0 1,0 0-1,0 0 0,-1 0 0,1 0 0,0 0 0,0-1 0,0 1 1,-1 0-1,1 0 0,0 0 0,0 0 0,0 0 0,-1 0 1,1-1-1,0 1 0,0 0 0,0 0 0,0 0 0,-1 0 1,1-1-1,-9-16-491,6 12 297,-10-23-571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4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 24509,'-4'13'2185,"1"-6"-1585,-2-1-248,4-4 1872,4-15-2064,-2-12-200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4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61 14787,'3'-8'1285,"0"0"-1,0 0 1,0 0-1,1-14 1,-2 16 1347,0 10-905,-1 12-566,-4 8-739,0-1 0,-2 0 0,-11 33 1,3-7-236,-72 224 436,45-150-427,20-51-124,20-72-70,0 1 1,0 0-1,-1-1 1,1 1-1,0-1 0,0 1 1,0 0-1,0-1 1,0 1-1,0 0 1,0-1-1,0 1 0,0 0 1,0-1-1,0 1 1,0 0-1,0-1 0,1 1 1,-1-1-1,0 1 1,0 0-1,1-1 0,-1 1 1,0-1-1,1 1 1,-1-1-1,1 1 1,-1-1-1,1 1 0,-1-1 1,1 0-1,-1 1 1,1-1-1,-1 0 0,1 1 1,-1-1-1,1 0 1,0 1-1,-1-1 1,1 0-1,0 0 0,-1 0 1,1 0-1,-1 0 1,1 0-1,0 0 0,0 0 1,5 0 14,-1-1 0,0-1 0,0 1 0,0 0 0,5-4 0,-1 2 6,59-20-212,2 3-1,118-18 0,-179 37 175,0 0 0,0-1 0,0 0 0,-1 0 0,1-1 0,0 0 0,-1-1 0,0 0 0,0 0 0,8-5 0,5-12-207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09:4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82 11562,'9'-38'3636,"-8"36"-3220,-1 0 1,1 0 0,-1-1-1,0 1 1,0 0-1,0-1 1,0 1-1,0 0 1,0 0-1,-1-1 1,1 1-1,-1 0 1,1 0-1,-2-3 1,1 4-322,0 0 0,0 1 0,0-1 0,0 0 1,-1 1-1,1-1 0,0 1 0,0-1 0,0 1 0,0 0 0,-1-1 0,1 1 1,0 0-1,0 0 0,-1 0 0,1 0 0,0 0 0,0 0 0,-1 0 0,1 0 1,0 1-1,0-1 0,0 0 0,0 1 0,-1-1 0,1 1 0,0-1 0,0 1 1,0 0-1,0-1 0,0 1 0,-2 2 0,-31 26 319,19-12-324,1 0 1,0 1 0,1 1-1,1 0 1,0 1 0,2 0-1,0 0 1,2 1 0,0 1 0,1-1-1,1 1 1,1 0 0,1 1-1,1-1 1,1 1 0,1 0-1,4 41 1,-2-56-88,0 0 0,1-1 0,0 1-1,0-1 1,1 1 0,-1-1 0,2 0 0,-1 0 0,1 0 0,0-1-1,8 11 1,-9-14 1,0 0 0,0 0-1,0-1 1,0 1 0,0-1-1,1 0 1,-1 0 0,1 0-1,0 0 1,0-1 0,-1 1 0,1-1-1,0 0 1,0 0 0,0 0-1,0-1 1,0 1 0,0-1-1,1 0 1,-1 0 0,0-1-1,0 1 1,6-2 0,-1-1 13,0 0 1,0 0-1,0-1 0,-1-1 1,1 1-1,-1-1 1,0-1-1,0 1 0,-1-1 1,11-11-1,4-6 102,33-45 0,-36 43 59,-1-1-1,-2 0 0,-1-1 1,0-1-1,15-46 0,-21 34 325,-8 33-489,0 0 1,1 0 0,0 0-1,0 0 1,0 1 0,1-1-1,6-11 1,-9 17-34,-2 0 123,1 0-138,-3 8 26,-8 26-32,1 1 0,2 1 0,-7 42 1,15-63 38,-1 1 1,2-1-1,0 0 0,1 1 1,0-1-1,1 0 1,1 0-1,0 0 1,1 0-1,11 25 1,-14-36 1,0 1-1,1-1 1,0 0 0,-1 0 0,1 0-1,0 0 1,1 0 0,-1-1 0,0 1-1,1-1 1,0 1 0,-1-1 0,1 0-1,0 0 1,0 0 0,6 2 0,-6-3 0,0-1 1,0 1 0,0-1 0,1 0 0,-1 0 0,0 0 0,0 0 0,0 0 0,0-1 0,0 0 0,0 1 0,0-1 0,0 0 0,0 0 0,-1-1 0,1 1 0,0-1 0,-1 1 0,5-4-1,13-10 10,-1 0-1,-1-2 1,0 0-1,25-33 0,-18 16 48,40-69 0,-62 99-25,0 0 0,-1-1 0,0 1 1,0 0-1,0-1 0,-1 0 1,0 1-1,1-1 0,-2 0 1,1 1-1,0-1 0,-1 0 1,0 0-1,0 0 0,-1 0 1,1 1-1,-1-1 0,0 0 1,0 0-1,-1 1 0,1-1 0,-1 1 1,0-1-1,0 1 0,0 0 1,-1 0-1,0 0 0,0 0 1,-5-5-1,3 1-27,-2 1-1,1 0 1,-11-8 0,15 16-113,1-1 1,-1 1-1,1-1 1,-1 1 0,1 0-1,-1-1 1,1 1-1,-1 0 1,1 0-1,0 0 1,0 0 0,0 1-1,0-1 1,-1 0-1,1 0 1,1 1-1,-2 1 1,4 0-393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4:55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20332,'4'-3'1041,"1"2"-1546,-5-2-119,-5 0 496,5 2-104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02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12717 672 9810,'-106'-11'1519,"2"-5"0,-155-43 0,204 43-1337,-451-102 563,-263 58-801,368 39 17,-343-50 129,0-22 123,-21-2 10,-2 23-121,-402 33 79,0 47 107,1110-8-278,-2201 115 237,2063-94-180,-243 59 0,297-44-37,2 7-1,-186 83 1,205-69-77,3 4 1,2 6 0,4 5 0,-131 107 0,-38 76-166,213-184 134,-109 144 0,113-124 68,4 3 0,-62 129 0,105-186 26,2 1 0,2 1 0,2 0-1,1 1 1,2 1 0,1-1 0,3 1-1,1 0 1,3 61 0,2-83-16,2 0-1,0 0 1,1-1 0,1 1 0,0-1 0,2 0 0,0-1-1,1 0 1,0 0 0,2 0 0,0-1 0,19 23-1,-9-17-12,0-1 0,1-2 0,1 1 0,1-2 0,1-1 0,1-1 0,39 19 0,20 4-22,137 44-1,101 5 18,-118-46 8,3-9 0,236 8 0,422-29-17,-614-12 21,508-8-120,-1-31-31,1281-117 77,-546 24 153,-431 34 70,-472 51-71,473-44-52,-10-57 38,47-77 174,-611 92-104,-406 103-50,-1-3 1,-1-4-1,129-80 0,-156 81 3,-2-2 0,50-49-1,-80 66-44,-1 0 1,-1-2-1,-2 0 0,0-1 0,-1-1 0,23-47 0,-35 62-34,-2-1 1,1 1-1,-1-1 1,-1 0-1,0 0 1,-1 0-1,0 0 0,0 0 1,-1 0-1,-1 0 1,0 0-1,0 0 1,-1 0-1,0 0 0,-1 1 1,0-1-1,-1 1 1,0-1-1,-1 1 1,0 0-1,-10-13 0,1 2-47,-1 1 0,-2 1 0,0 0 0,-1 1 0,0 1 0,-2 0 0,0 2 0,-34-21 0,7 10-86,-1 3-1,-2 1 1,0 3 0,-94-24 0,-223-24-513,218 44 553,-38-10-28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07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22 15187,'9'-21'1704,"-9"21"-1682,0 0 0,0 0 1,0 0-1,0 0 0,0 0 1,0 0-1,0 0 0,0 1 1,0-1-1,0 0 0,0 0 1,0 0-1,0 0 0,0 0 1,0 0-1,-1 0 0,1 0 1,0 1-1,0-1 0,0 0 1,0 0-1,0 0 0,0 0 1,0 0-1,0 0 0,0 0 1,-1 0-1,1 0 0,0 0 0,0 0 1,0 0-1,0 0 0,0 0 1,0 0-1,-1 0 0,1 0 1,0 0-1,0 0 0,0 0 1,0 0-1,0 0 0,0 0 1,0 0-1,-1 0 0,1 0 1,0 0-1,0 0 0,0 0 1,0 0-1,0 0 0,0 0 1,0 0-1,0-1 0,0 1 1,-1 0-1,1 0 0,0 0 0,0 0 1,0 0-1,0 0 0,0 0 1,0 0-1,0 0 0,0-1 1,0 1-1,0 0 0,0 0 1,0 0-1,0 0 0,-6 5 321,0 1 0,1 0 1,-8 12-1,-14 27-203,1 1 1,3 1 0,-24 67-1,-34 159-56,51-146 18,6 2 0,5 0 0,-3 185 0,22-269-23,2 1 1,2 0-1,1-1 0,17 63 0,-13-79 27,0-1 0,2 0 1,1-1-1,1 0 0,1-1 0,2 0 1,33 42-1,-26-41 42,2-1 0,51 43 1,-60-56-129,0-2 0,2 1 0,-1-2 0,1 0 0,1-2 0,27 10 1,4-8-40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08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15371,'0'15'357,"0"0"0,2-1 0,0 1 0,0-1-1,1 1 1,10 26 0,43 84 673,-32-74-633,6 17-58,-3 1-1,-3 1 1,20 99-1,-34-112-64,-2 0-1,-3 0 1,-2 1 0,-9 108-1,-6-75 370,-47 171-1,-52 77 167,106-325-830,-6 18-406,-1 0 1,-30 53 0,31-69 161,11-16 256,-1 0 0,1 0 0,0 0-1,0 0 1,0 0 0,0 0-1,0 0 1,-1 1 0,1-1-1,0 0 1,0 0 0,0 0 0,0 0-1,0 0 1,-1 0 0,1 0-1,0 0 1,0 0 0,0-1-1,0 1 1,-1 0 0,1 0-1,0 0 1,0 0 0,0 0 0,0 0-1,0 0 1,-1 0 0,1 0-1,0 0 1,0 0 0,0-1-1,0 1 1,0 0 0,0 0 0,0 0-1,0 0 1,-1 0 0,1 0-1,0-1 1,0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14787,'3'-17'2065,"3"1"-1265,4 5-360,4 0 1136,5 6-944,1-1-480,3 0 80,1-1-184,-1 1-296</inkml:trace>
  <inkml:trace contextRef="#ctx0" brushRef="#br0" timeOffset="1">234 1 16548,'-13'9'1032,"1"1"1,-20 23 0,29-30-972,0 1-1,0-1 1,1 1 0,0-1 0,-1 1-1,1 0 1,1 0 0,-1 0 0,0 0-1,1 1 1,0-1 0,0 0 0,0 1-1,1-1 1,-1 6 0,1-9-85,1 0 1,-1 0-1,0 0 1,1 0-1,-1 0 1,0 0-1,1 0 1,-1 0-1,1 0 1,0 0-1,-1 0 1,1 0-1,0 0 1,-1 0-1,1 0 1,0 0-1,0-1 0,0 1 1,1 0-1,24 13-825,-22-13 643,0 1 0,-1-1 0,1 1 0,-1 0 0,7 5 1,-9-6 158,1 1 0,-1-1 0,0 1 0,1-1 0,-1 1 1,0-1-1,0 1 0,0 0 0,0 0 0,-1-1 1,1 1-1,0 0 0,-1 0 0,1 0 0,-1 0 1,0 0-1,1 0 0,-1 0 0,0 0 0,0-1 0,-1 1 1,1 3-1,-1-2 85,0 0-1,-1 0 1,1 0 0,-1 0-1,1 0 1,-1 0 0,0 0 0,0 0-1,0 0 1,-1-1 0,-4 5 0,1-2 74,-1 1 1,0-2 0,0 1 0,-1-1 0,0 0 0,1 0 0,-1-1 0,0 0 0,-13 3 0,19-5-99,0-1 0,0 0 0,-1 0 0,1 0 0,0 0 0,-1 0 0,1 0 0,0-1 1,0 1-1,-4-2 0,-1-3-93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08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90 16628,'8'-8'337,"1"-1"0,0 1 0,0 1 1,1-1-1,0 2 0,0-1 1,0 1-1,1 1 0,12-5 0,-14 7-120,0 0 0,0 0 0,0 1 0,0 1 0,0-1 0,0 2 0,1-1 0,-1 1 0,0 0 0,1 1 0,-1 0 0,13 4 0,-18-4-179,0 0 1,0 1-1,0-1 1,0 1-1,0 0 1,0 0-1,0 1 0,0-1 1,-1 1-1,0 0 1,1 0-1,-1 0 1,0 0-1,0 1 1,-1-1-1,1 1 1,-1 0-1,1 0 0,-1 0 1,-1 0-1,1 0 1,1 4-1,-1 0-21,0 0 0,-1 0 1,0 0-1,-1 1 0,0-1 0,0 0 0,0 0 0,-1 0 0,0 0 0,-1 0 0,-3 11 0,-49 115 167,38-100-143,1 1-1,2 0 0,-10 41 1,22-68-164,0-1 1,0 1 0,0 0-1,1-1 1,0 1-1,0 0 1,1-1-1,0 1 1,1 0 0,-1-1-1,1 0 1,1 1-1,0-1 1,0 0 0,0 0-1,8 11 1,-8-13 4,1 0 1,1-1-1,-1 1 0,1-1 1,-1 0-1,1 0 1,0-1-1,1 0 1,-1 1-1,0-2 0,1 1 1,0-1-1,0 0 1,-1 0-1,1 0 1,0-1-1,1 0 0,-1 0 1,0-1-1,0 1 1,12-2-1,4-2-326,34-8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14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27 163 17116,'0'-7'312,"0"1"1,0 0 0,1 0 0,0 0 0,0 0-1,1 0 1,0 0 0,0 0 0,0 0 0,1 1-1,0-1 1,0 1 0,0 0 0,0-1 0,1 1-1,0 1 1,0-1 0,0 1 0,1-1 0,0 1-1,-1 1 1,9-6 0,-6 5-164,0-1 0,0 1 1,0 0-1,1 1 0,0 0 0,-1 0 1,1 0-1,0 1 0,0 1 0,1-1 1,-1 1-1,0 1 0,0-1 0,1 1 1,-1 1-1,11 1 0,-17-2-135,1 1-1,-1-1 1,1 1 0,0 0-1,-1 0 1,0 0 0,1 0-1,-1 0 1,0 0 0,1 1-1,-1-1 1,0 1 0,0-1-1,0 1 1,0 0 0,0 0-1,-1 0 1,1 0 0,-1 0-1,1 0 1,-1 1 0,0-1-1,1 0 1,-1 1-1,-1-1 1,1 1 0,0-1-1,0 1 1,-1-1 0,0 1-1,1 0 1,-1-1 0,0 1-1,0-1 1,-1 1 0,1 0-1,0-1 1,-1 1 0,-1 4-1,-1 4 4,-1 0 0,-1 0 0,0 0 0,0 0 0,-1-1 0,-1 0 0,-10 14 0,-23 22 42,-59 52 1,1-1-25,98-97-35,0 0-1,0 0 1,0 0-1,1 0 1,-1 0-1,0 0 1,0 0-1,0 0 1,0 0-1,1 0 1,-1 0-1,0 0 1,0 0-1,0 0 1,0 0-1,0 0 1,1 0-1,-1 0 1,0 0-1,0 0 1,0 0-1,0 0 1,0 1-1,0-1 1,1 0-1,-1 0 1,0 0-1,0 0 1,0 0-1,0 0 1,0 1-1,0-1 1,0 0-1,0 0 1,0 0-1,0 0 1,0 0-1,0 1 1,0-1-1,1 0 1,-1 0-1,0 0 1,0 0-1,0 0 1,0 1-1,-1-1 1,1 0-1,0 0 1,0 0-1,0 0 1,0 1-1,0-1 1,0 0-1,0 0 1,0 0-1,0 0 1,0 0-1,0 1 1,94-33-23,-80 28 49,0 1 0,0 1 0,0 0 0,1 1 0,-1 0 0,0 1 0,1 1 0,-1 0 0,0 1 0,0 1 0,0 0 0,0 1 0,0 0 0,-1 1 0,0 1 0,18 9 0,-30-14-32,0 0 1,0 0-1,0-1 1,0 1-1,0 0 1,1-1 0,-1 1-1,0-1 1,0 1-1,0-1 1,1 0-1,-1 1 1,0-1-1,1 0 1,-1 0 0,0 0-1,0 0 1,1 0-1,-1 0 1,0 0-1,0-1 1,1 1-1,-1 0 1,0-1 0,0 1-1,1-1 1,-1 1-1,0-1 1,0 0-1,0 1 1,0-1-1,0 0 1,0 0 0,0 0-1,0 0 1,0 0-1,0-1 1,3-4-237,0-1-1,-1 0 1,0 0 0,0 0 0,2-11-1,3-7-259,3 0 137,0 2-103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20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105 109 14027,'0'-3'441,"1"0"0,0 0 0,-1 0 0,1 0 1,1 0-1,-1 0 0,0 1 0,1-1 0,-1 0 0,1 0 0,0 1 0,0 0 0,0-1 0,0 1 1,0 0-1,0 0 0,1 0 0,-1 0 0,1 0 0,4-2 0,7-4 519,0 0 0,24-8 1,-37 16-897,13-5 488,0 0 1,21-4-1,-28 8-459,-1 0 0,0 1 0,0-1 0,1 1 0,-1 0 0,0 1 0,1-1 0,6 3 0,-12-3-91,0 0 1,0 0-1,0 1 0,0-1 1,0 0-1,0 0 0,0 1 1,0-1-1,0 1 0,0-1 1,-1 1-1,1-1 0,0 1 1,0 0-1,-1-1 0,1 1 1,0 0-1,-1-1 0,1 1 1,-1 0-1,1 0 1,-1 0-1,1 0 0,-1-1 1,1 1-1,-1 0 0,0 0 1,1 0-1,-1 0 0,0 0 1,0 0-1,0 0 0,0 0 1,0 0-1,0 0 0,0 0 1,0 0-1,0 0 1,-1 0-1,1 0 0,0 0 1,-1 0-1,1-1 0,0 1 1,-2 2-1,-1 2 2,-1 1 0,1 0 1,-1-1-1,-1 0 0,-5 6 0,-36 32 6,-101 70 1,108-84-16,-52 32-56,89-60 26,5-2 17,12-4-12,-10 6 21,0 0 0,-1 0 0,1 0 0,-1 1 0,1 0 0,-1-1 0,1 2 0,-1-1 0,0 0 0,0 1 0,0 0 0,0 0 0,-1 0 0,1 0 0,-1 0 0,5 7 0,-2-4-1,0 0 0,0-1 0,1 1-1,8 4 1,-13-8 10,1-1 0,0 0 0,-1 0-1,1 0 1,0 0 0,0 0 0,0-1-1,0 1 1,0-1 0,-1 0 0,1 0-1,0 0 1,0 0 0,0 0 0,0-1-1,4 0 1,5-3-91,1 0 0,-1-1-1,0 0 1,0-1 0,0 0 0,-1-1 0,0 0-1,0-1 1,-1 0 0,0-1 0,0 0 0,15-19 0,-23 23-8,1 0 0,-1 0 0,0-1 0,3-8 0,-2-3-205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6:03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0 127 11682,'4'1'152,"-1"0"0,0 1 0,1-1 0,-1 0 0,1-1 0,-1 1 0,1-1 0,0 1 0,-1-1 0,6 0 0,1 0 69,328-16 1585,-199 5-1604,-77 7-152,479-35-571,-5-19-396,-523 56 931,17-2 42,-24 3 12,-12 2 43,-539 63 1309,-180 31 16,724-95-1436,-82 14 114,-128 42 0,198-50-109,22-7-21,26-6-20,908-184-1954,-816 177-203,-112 14 1231,-28 5 307,-645 115 5288,463-98-3347,150-19-828,-1-3 1,-57-5-1,76-1-373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09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37 12723,'13'-30'2357,"-12"23"-871,-10 21 517,-10 23-1378,0 1-1,3 1 1,1 0-1,-9 43 1,-26 169-262,38-158-251,4 1-1,6 162 0,6-198-362,3 1-1,2-2 0,3 1 0,2-1 1,33 85-1,-23-90-95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09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15211,'10'14'2599,"7"11"-863,28 55 0,-29-40-1459,-2 1 0,-1 0 0,-3 1 0,-1 0 0,-2 1 0,-2-1 0,-2 1 0,-4 79 0,-4-68-173,-2 0 0,-2 0 0,-2-1 0,-3 0 1,-2-1-1,-37 80 0,40-104 44,-1 0 0,-2-1-1,0 0 1,-2-2 0,-1 0 0,-34 34 0,2-14 14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10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0 105 19516,'5'-8'209,"0"0"-1,1 1 1,-1 0-1,1 0 1,1 0-1,-1 1 0,1 0 1,1 0-1,-1 1 1,1 0-1,0 0 1,0 1-1,0 0 1,0 0-1,1 1 1,0 0-1,-1 0 1,1 1-1,0 1 1,0-1-1,0 1 1,1 1-1,-1 0 1,16 1-1,-22-1-202,-1 1 0,0-1 0,0 1 0,0-1 1,0 1-1,-1-1 0,1 1 0,0 0 0,0 0 0,0 0 0,0 0 0,-1 0 1,1 0-1,0 1 0,-1-1 0,0 1 0,1-1 0,-1 1 0,0-1 0,1 1 1,-1 0-1,0-1 0,0 1 0,0 0 0,-1 0 0,1 0 0,0 0 0,-1 0 1,1 0-1,-1 0 0,0 0 0,1 0 0,-1 0 0,0 0 0,0 0 0,0 0 0,-1 0 1,0 2-1,-1 9-5,-1 0 0,0 0 1,-1 0-1,-10 20 0,13-30 3,-31 68 16,13-33-22,2 1-1,2 1 1,-19 77 0,33-109-79,0-1-1,1 1 1,0 0-1,0-1 1,0 1-1,1 0 1,0-1 0,0 1-1,1-1 1,3 10-1,-4-14 40,1-1-1,-1 1 1,0 0-1,1-1 1,-1 0-1,1 1 0,0-1 1,0 0-1,0 1 1,0-1-1,0 0 1,1-1-1,-1 1 0,0 0 1,1-1-1,-1 1 1,1-1-1,0 0 1,0 0-1,-1 0 1,1 0-1,0 0 0,0-1 1,0 1-1,0-1 1,0 0-1,0 1 1,0-2-1,0 1 0,4-1 1,39-12-406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10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1 14731,'-1'4'569,"-1"-1"0,0 1-1,1-1 1,-2 0 0,1 0 0,-4 5-1,-13 20 971,-3 22-897,2 0 0,-17 67 0,-14 111-518,39-165-248,3 1 1,2 0 0,4 97-1,4-146 12,1 1 0,0-1 0,1 0 0,1 0 0,10 28 0,-11-37 98,-1 0 1,1-1-1,0 0 0,0 1 1,1-1-1,-1 0 1,1-1-1,0 1 0,0-1 1,1 0-1,0 0 1,-1 0-1,1 0 0,1-1 1,-1 0-1,0 0 1,1 0-1,6 2 0,-1-3-58,1 0 0,0 0 0,20-1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11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 17884,'2'0'114,"0"1"1,1 0-1,-1 0 1,0 0-1,1 0 1,-1 1-1,0-1 1,0 1-1,0-1 1,0 1-1,0 0 0,0-1 1,-1 1-1,1 0 1,2 4-1,18 37 215,-18-35-113,10 26 2,-1 0 0,-1 1-1,-2 0 1,9 60 0,-16-65-126,-1 0 0,-1 0 0,-2 0 0,0 0 1,-3 0-1,-7 35 0,0-25-317,-1-1 0,-2-1 0,-1 0 0,-2-1 0,-2 0 0,-2-2 0,0 0 0,-3-1 0,-37 41 0,57-70 130,-1 0-1,0-1 1,0 1-1,-9 5 1,-16 2-568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5:11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1 119 5337,'39'-40'8963,"4"2"-4775,-36 33-3973,0 1 0,0-1 0,0 1 1,0 0-1,1 1 0,0 0 1,0 0-1,0 1 0,0 0 1,0 0-1,13-1 0,-18 3-114,0 0-1,0 0 1,-1 0 0,1 0-1,0 0 1,0 1-1,0 0 1,0-1-1,-1 1 1,1 0 0,0 0-1,-1 1 1,1-1-1,-1 0 1,1 1 0,-1 0-1,0-1 1,0 1-1,1 0 1,1 3 0,-1-1-16,0 0-1,-1 0 1,0 1 0,0-1 0,0 1 0,0-1 0,-1 1 0,1 0 0,-1 0 0,1 9 0,-1 3-17,-1 0 0,-1-1 0,0 1 0,-1 0 0,-1-1 1,-5 18-1,-5 6 5,-3-1 0,-29 56 1,-6 13-130,49-103 25,0-1 1,0 1 0,1 0-1,0 0 1,0 0 0,0 0-1,0 0 1,1 0 0,0 10 0,1-13-14,-1 0 0,1 0 0,-1-1 0,1 1 0,0 0 0,0 0 0,0 0 0,0-1 0,0 1 0,0 0 0,0-1 0,0 1 0,1-1 0,-1 1 0,1-1 0,-1 0 0,1 1 1,-1-1-1,1 0 0,0 0 0,-1 0 0,1 0 0,0-1 0,0 1 0,0 0 0,3 0 0,8 1-88,0 0 1,0 0-1,1-2 1,17 0 0,27-3-260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 13555,'-1'2'190,"0"1"1,0-1-1,0 1 1,1-1-1,-1 1 1,1-1-1,0 1 1,-1-1-1,2 5 1,-1-6-135,0-1 0,0 1-1,0 0 1,1 0 0,-1-1 0,0 1-1,1-1 1,-1 1 0,0 0 0,1-1-1,-1 1 1,1-1 0,-1 1 0,1-1-1,-1 1 1,1-1 0,0 1 0,-1-1-1,1 0 1,0 1 0,-1-1 0,1 0-1,0 1 1,-1-1 0,1 0 0,0 0-1,-1 0 1,1 0 0,0 0 0,0 0-1,-1 0 1,1 0 0,0 0 0,0 0-1,-1 0 1,1 0 0,0 0 0,0-1-1,1 0-1,0 0 0,0 0 0,0 0 0,0 0-1,0 0 1,-1-1 0,1 1 0,0-1 0,-1 1-1,1-1 1,-1 0 0,0 0 0,1 1-1,-1-1 1,0 0 0,0 0 0,0 0 0,-1 0-1,1-1 1,0 1 0,-1 0 0,1 0 0,-1 0-1,0 0 1,0-1 0,0-2 0,0 5-54,0 0 0,0-1 1,0 1-1,0 0 0,0 0 1,0 0-1,0 0 0,0 0 1,0-1-1,0 1 0,0 0 1,0 0-1,0 0 0,0 0 1,0 0-1,-1 0 0,1-1 1,0 1-1,0 0 0,0 0 1,0 0-1,0 0 0,0 0 1,-1 0-1,1 0 0,0 0 1,0 0-1,0 0 0,0 0 1,0-1-1,-1 1 0,1 0 1,0 0-1,0 0 0,0 0 1,0 0-1,0 0 0,-1 0 1,1 0-1,0 1 0,0-1 1,-7 5-15,-3 10-48,9-13 52,0 0 0,0 1 0,0-1 1,0 1-1,0-1 0,1 1 0,-1-1 0,1 1 0,0-1 0,0 1 0,0-1 0,0 1 0,0-1 0,0 1 0,1 0 0,0-1 0,-1 1 0,1-1 0,0 0 0,0 1 0,2 3 0,-1-4 30,0 0 0,0-1 0,0 1 0,0-1 0,0 0 0,0 1 0,1-1 0,-1 0 0,0 0 0,1-1 0,-1 1 0,0 0 0,1-1 0,-1 1 0,1-1 0,-1 0 0,1 0 0,-1 0 0,1 0 0,-1-1 0,0 1-1,1 0 1,3-2 0,8-2 181,1-1-1,-1 0 1,-1-1-1,1-1 1,-1 0-1,14-10 0,-11 6 98,1 2-1,-1 0 0,22-7 0,-38 16-293,1 0 0,-1-1 0,1 1 0,0 0 0,-1 0 0,1 0 0,-1 0 0,1 0 0,-1 0 0,1 0 0,-1 0 0,1 0-1,-1 0 1,1 1 0,-1-1 0,1 0 0,-1 0 0,1 0 0,-1 1 0,1-1 0,-1 0 0,1 0 0,-1 1 0,1-1 0,-1 0 0,0 1 0,1-1 0,-1 1 0,0-1 0,1 1 0,-1-1 0,0 0 0,0 1 0,1-1 0,-1 1 0,0-1 0,0 1 0,0-1 0,1 1 0,-1 0 0,0-1 0,0 1 0,0-1 0,0 1 0,0-1 0,0 1 0,0-1 0,-1 2 0,-2 36-28,1-18 275,2-20-232,1 0-1,-1 0 0,0 1 0,1-1 0,-1 0 0,0 0 1,0 0-1,1 0 0,-1 0 0,0 1 0,1-1 0,-1 0 0,0 0 1,1 0-1,-1 0 0,0 0 0,1 0 0,-1 0 0,1 0 1,-1 0-1,0 0 0,1 0 0,-1-1 0,0 1 0,1 0 1,-1 0-1,0 0 0,0 0 0,1 0 0,-1-1 0,0 1 0,1 0 1,-1 0-1,0 0 0,0-1 0,1 1 0,-1-1 0,14-8 107,-10 5-150,1-1-1,-1 0 0,-1 1 1,1-1-1,-1 0 1,1-1-1,-1 1 0,-1-1 1,3-5-1,2-8-179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6:04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52 179 13251,'0'0'36,"-8"3"499,0-1 0,0 1 0,1 1 0,-13 6 0,28-8 2165,41 1-2011,26-5-544,108-18 1,71-27-169,286-79-787,-498 115 596,-333 61 396,163-31 305,-7-2 82,72-11-370,0 3 1,-89 25-1,146-31-641,12-3 51,16-3-115,0-4 208,0-1-1,0-2 1,37-21-1,-14 4-51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6:06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2 156 11530,'-1'1'72,"1"-1"0,0 1 0,0-1 0,0 1 0,0-1 0,0 1 0,-1-1 0,1 1-1,0-1 1,0 0 0,0 1 0,0-1 0,0 1 0,0-1 0,1 1 0,-1-1-1,0 1 1,0-1 0,0 1 0,0-1 0,0 1 0,1-1 0,-1 1 0,0-1-1,0 0 1,1 1 0,-1-1 0,0 0 0,1 1 0,-1-1 0,0 0 0,1 1-1,-1-1 1,1 0 0,-1 1 0,0-1 0,1 0 0,-1 0 0,1 0 0,-1 0 0,1 1-1,-1-1 1,1 0 0,-1 0 0,1 0 0,-1 0 0,1 0 0,-1 0 0,1 0-1,32-2 1333,-25 1-1268,256-44 2489,-157 23-2111,-100 21-493,605-98-50,-611 99 35,37-3-620,-31 3 46,-25 4 212,-952 125 2980,957-127-2545,19-2-38,19-1-38,232-32-253,-141 14-68,128-15-2803,-200 29 2420,-44 5 674,1 0 0,0 0 1,-1 0-1,1 0 1,-1 0-1,1 0 1,-1 0-1,1 0 0,-1 0 1,1 0-1,-1 0 1,1 0-1,-1 0 1,1 0-1,-1 0 1,1 1-1,-1-1 0,1 0 1,-1 0-1,1 1 1,-1-1-1,1 0 1,-1 1-1,1 0 0,-5 7-853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6:07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1 214 15515,'41'-1'1894,"757"-110"717,-764 104-2786,-10 2-249,1 1 0,28-1 0,-149 4-23,-162 3 976,4 19 534,246-19-1025,-97 18 400,96-18-413,1 0 0,0 1 0,0 0 0,0 0 0,1 1 0,-1 0 0,1 0 0,0 1 0,-11 9 0,17-13-25,0-1-1,0 1 0,1 0 0,-1-1 1,0 1-1,1 0 0,-1-1 1,1 1-1,-1 0 0,1 0 0,-1-1 1,1 1-1,-1 0 0,1 0 1,0 0-1,-1 0 0,1-1 0,0 1 1,0 0-1,0 0 0,0 0 0,-1 0 1,1 0-1,1 0 0,-1 0 1,0 0-1,0 1 0,1-1-3,0 0 0,0 0 0,0 0 0,0 0 0,1 0 0,-1-1 0,0 1 0,0 0 0,0-1 0,1 1-1,-1-1 1,0 0 0,0 1 0,1-1 0,-1 0 0,2 1 0,9 0-48,-1-1 0,1 0 0,17-2 0,45-12-380,-2-2 0,117-44 0,87-53-1978,-283 116 2275,0-1 0,0 0 1,0 0-1,-9 0 0,-14 4-74,-259 77 1226,53-14-124,187-57-635,19-13-148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52 16956,'3'-13'1610,"-2"7"-1033,0 1 0,0 0 0,1 0-1,0-1 1,3-5 0,-11 26 3609,-3 22-2669,2-7-938,-119 496 1173,123-506-1744,-4 28 0,7-45-7,0-1-1,0 1 0,0-1 0,0 1 0,0 0 0,1-1 0,-1 1 1,1-1-1,0 1 0,0-1 0,0 0 0,0 1 0,0-1 1,3 4-1,-3-5 0,0 0 1,0 0 0,1 0-1,-1 0 1,0 0-1,1 0 1,-1-1 0,1 1-1,-1 0 1,1-1 0,-1 1-1,1-1 1,0 1-1,-1-1 1,1 0 0,0 0-1,-1 0 1,1 0-1,3 0 1,34-9 9,-33 8-8,113-36 43,57-14-133,-114 38-418,65-17-952,-94 19 1055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93 21004,'8'-6'1554,"1"-1"67,-8 8-768,-4 6 151,-25 38 265,-54 66 0,-44 33-2002,93-107 351,64-74-4375,31-49-1,-25 27 2836,52-112 0,-82 153 2167,-5 12 37,0 1 0,0-1 0,0 1 0,1 0 0,-1 0-1,1 0 1,1 0 0,5-7 0,-9 14-108,1-1 1,0 1-1,-1-1 0,0 1 0,1-1 1,-1 1-1,0-1 0,0 1 0,1 0 1,-1-1-1,0 1 0,-1-1 0,1 3 0,-7 69 1973,1-13-1224,2 1 0,5 75 0,0-125-773,1-1 0,0 1 0,5 13 0,-7-21-198,1-1 0,0 1 0,0 0 0,0-1 0,0 1 0,1-1 0,-1 0 0,1 0 0,-1 1-1,1-1 1,0 0 0,0 0 0,0 0 0,0-1 0,0 1 0,0 0 0,5 2 0,-7-4 41,0 0 0,0 0 0,1 0 0,-1 0 0,0 0 0,0 0 0,0 0 0,0 0 0,0 0 0,0 0 0,1 0 0,-1 0 0,0 0 0,0 0 0,0 0 0,0 0 0,0 0 0,1 0 0,-1 0 0,0 0 0,0 0 0,0 0 0,0 0 0,0 0 0,0 0 0,1 0 0,-1 0 0,0 0 0,0 0 0,0 0 0,0-1 0,0 1 0,0 0 0,0 0 0,0 0 0,0 0 0,1 0 0,-1 0 0,0 0 0,0-1 0,0 1 0,0 0 0,0 0 0,0 0 0,0 0 0,0 0 0,0-1 0,0 1 0,0 0 0,0 0 0,0 0 0,0 0-1,0 0 1,0 0 0,0-1 0,0 1 0,0 0 0,0 0 0,0 0 0,0 0 0,-1 0 0,1 0 0,0-1 0,0 1 0,0 0 0,0 0 0,-7-6-298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20732,'11'-1'2025,"11"1"-1289,4-3-304,12 0 944,5 3-351,8-4-961,-1 0-712,3 1 648,0-3-185,-7 0-199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20732,'23'4'2233,"11"-6"-1561,15-11-320,8 3 1280,9-3-1087,4 1-145,1 1-592,-7 2-376,-11 5-689,-7 1-103,-22 0 896,-21 2-304,-4-6-201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2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20668,'30'1'2113,"18"-8"-1281,10-5-344,10-1 824,6 1-135,-3-3-361,-3 2-416,-14 5-1216,-9 1-2505,-23 9 2897,-12 4-400,-14-3-312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0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1 525 12099,'2'0'408,"1"0"0,0-1 1,0 0-1,0 1 1,-1-1-1,1 0 0,0-1 1,-1 1-1,1 0 1,-1-1-1,0 1 1,4-4-1,28-27 181,-26 24-18,32-32 502,53-52-195,92-119 0,-122 138-588,-24 30 60,-30 34 414,-6 9 303,-6 16 672,-1 0-2046,-18 108 477,7-46-95,-9 127 0,27-163-54,-1-37-18,-1 0 0,-1-1 0,1 1-1,-1 0 1,1 0 0,-1 0 0,-1 0-1,1-1 1,-1 1 0,0 0 0,0 0-1,0-1 1,0 1 0,-1 0 0,-4 6-1,3-1-183,2-10-250,-1-3 249,-4-2 48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 14947,'-1'3'373,"0"0"0,0 1-1,0-1 1,1 0 0,-1 1-1,1-1 1,0 6 0,-1 10 283,-23 179 3473,-15 114-3673,68-457 781,47-213-319,-72 340-895,8-28 13,-11 43-34,0 0 0,0 1 0,0-1 0,1 1 0,-1-1 0,1 1 0,-1 0 0,1-1 0,0 1 0,0 0 1,0 0-1,4-3 0,-5 4-12,1 1 0,-1 0 1,0-1-1,0 1 0,1 0 1,-1-1-1,0 1 0,0 0 1,1 0-1,-1 0 0,0 0 0,0 0 1,1 0-1,-1 1 0,0-1 1,0 0-1,1 1 0,-1-1 1,0 1-1,0-1 0,0 1 1,0-1-1,0 1 0,0 0 0,0 0 1,0 0-1,0-1 0,0 1 1,0 0-1,1 2 0,4 3-122,-1 1 0,0 0 0,5 9 0,-7-12 66,-1-1 16,0 1 0,0-1 0,0 1 0,0 0-1,0 0 1,-1-1 0,0 1 0,0 0 0,0 0 0,0 0 0,-1 1 0,1-1 0,-1 0 0,0 4 0,-1-5 62,0 0 0,0-1 1,0 1-1,0-1 0,0 0 1,0 1-1,-1-1 1,1 0-1,-1 0 0,0 0 1,0 0-1,1 0 0,-1 0 1,0 0-1,-1-1 1,1 1-1,0-1 0,0 1 1,-1-1-1,1 0 0,-1 0 1,-3 1-1,-10 4-139,1-1 0,-1 0 0,-1-2 0,-16 2 0,33-5 99,1 0 1,-1 0-1,0 0 0,0 0 0,0 0 0,0 0 0,0 0 0,0 0 1,0-1-1,0 1 0,0 0 0,0 0 0,0 0 0,0 0 0,0 0 1,0 0-1,0 0 0,0 0 0,0-1 0,0 1 0,0 0 0,0 0 1,0 0-1,0 0 0,0 0 0,0 0 0,-1 0 0,1 0 0,0-1 0,0 1 1,0 0-1,0 0 0,0 0 0,0 0 0,0 0 0,0 0 0,0 0 1,0 0-1,0 0 0,-1 0 0,1 0 0,0 0 0,0 0 0,0 0 1,0 0-1,0 0 0,0 0 0,0 0 0,-1 0 0,1 0 0,0 0 0,0 0 1,0 0-1,9-6-251,10 0-348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 21261,'-1'-6'1776,"2"0"-1328,3 2-328,4 1 352,-1 3-848,0 0 376,2 3-248,-2 1-200</inkml:trace>
  <inkml:trace contextRef="#ctx0" brushRef="#br0" timeOffset="0.99">127 39 16420,'-14'71'1923,"5"-32"-1235,2 1 0,-2 45 0,9-82-605,0 1 0,0-1 0,1 1 0,-1 0 0,1-1 0,0 1 0,1 4 0,-2-7-59,1-1-1,-1 1 1,0-1-1,0 1 1,1-1-1,-1 0 1,0 1-1,1-1 1,-1 1-1,0-1 1,1 0-1,-1 1 1,1-1-1,-1 0 1,0 1-1,1-1 1,-1 0-1,1 0 1,-1 0-1,1 1 1,-1-1-1,2 0 1,-1 0 15,0 0 0,0 0 1,0-1-1,0 1 0,0 0 1,0-1-1,0 1 0,0 0 1,0-1-1,0 1 0,0-1 0,-1 0 1,1 1-1,0-1 0,1-1 1,19-19 427,-2 0 1,-1-2 0,0 0-1,17-32 1,-12 19-394,3-3-882,-27 39 811,1 0-1,0 0 1,0 0-1,0 0 1,0 0-1,0 0 1,0 0-1,0 0 1,-1 0-1,1 0 1,0 1 0,0-1-1,0 0 1,0 0-1,0 0 1,0 0-1,-1 0 1,1 0-1,0 0 1,0 0-1,0 0 1,0 0-1,0-1 1,0 1-1,-1 0 1,1 0 0,0 0-1,0 0 1,0 0-1,0 0 1,0 0-1,0 0 1,0 0-1,0 0 1,-1 0-1,1 0 1,0-1-1,0 1 1,0 0 0,0 0-1,0 0 1,0 0-1,0 0 1,0 0-1,0 0 1,0-1-1,0 1 1,0 0-1,0 0 1,0 0-1,0 0 1,0 0-1,0 0 1,0-1 0,0 1-1,0 0 1,0 0-1,0 0 1,0 0-1,0 0 1,0 0-1,0-1 1,0 1-1,-10 5-144,-7 4-94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14 16155,'-2'-1'250,"0"0"-1,0 0 1,0 0-1,0 0 0,0 0 1,0 0-1,0 1 0,-1-1 1,1 1-1,0 0 0,0 0 1,0 0-1,-1 0 0,1 0 1,0 0-1,0 0 0,-3 1 1,-1 1 22,1 0 0,0 0 0,0 0 1,0 1-1,1-1 0,-10 7 0,4-1-86,0 1 0,0 0 0,1 0 0,1 1 0,-11 15 0,14-17-168,0 0 0,1 0 0,0 1 0,-4 12 0,7-18-15,0 0 0,0 0 0,0 1 0,0-1 0,1 0 1,0 0-1,0 0 0,0 0 0,0 1 0,0-1 0,0 0 0,1 0 0,0 0 0,-1 0 1,1 0-1,2 5 0,-2-7 14,0 0 1,0 0-1,0 0 1,0 0 0,0 0-1,0 0 1,0-1-1,0 1 1,0 0 0,0 0-1,0-1 1,1 1-1,-1-1 1,0 1-1,1-1 1,-1 0 0,0 1-1,1-1 1,-1 0-1,0 0 1,1 0 0,-1 0-1,0 0 1,1 0-1,-1 0 1,0 0-1,1-1 1,-1 1 0,0 0-1,1-1 1,-1 1-1,0-1 1,2-1 0,4-1 136,-1 0 1,0-1-1,1 0 1,10-9 0,-6 2 165,1 0 1,-1-1 0,-1 0 0,11-17-1,-16 21-148,0 0-1,-1 1 1,0-1-1,0-1 1,-1 1-1,0 0 0,-1-1 1,0 0-1,1-10 1,-2 18-173,-1 0 1,0 0 0,0 0-1,0 0 1,0 0 0,0 0-1,0 0 1,0 0-1,-1 0 1,1 0 0,0 0-1,0 0 1,-1 0 0,1 0-1,-1 0 1,1 0 0,-1 1-1,1-1 1,-1 0-1,0-1 1,0 2-72,0-1 1,1 1-1,-1 0 0,0-1 1,1 1-1,-1 0 0,0 0 0,1 0 1,-1 0-1,0-1 0,1 1 1,-1 0-1,0 0 0,0 1 1,1-1-1,-1 0 0,0 0 0,1 0 1,-1 0-1,0 1 0,0-1 1,-1 1-83,0 0 1,0 0 0,0 0 0,1 0 0,-1 0 0,1 0 0,-1 0 0,1 1-1,-1-1 1,1 1 0,0-1 0,0 1 0,-1-1 0,1 1 0,0 0 0,1-1-1,-1 1 1,0 0 0,0 2 0,0 6-803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20036,'-8'6'177,"0"1"0,0 0 0,-7 10-1,12-14-136,0 1-1,1-1 0,-1 0 0,1 1 0,0 0 0,0 0 0,1-1 0,-1 1 1,1 0-1,-2 7 0,3-11-31,1 1 1,-1-1-1,1 1 0,-1-1 1,1 1-1,-1-1 0,1 1 1,-1-1-1,1 1 0,-1-1 1,1 0-1,0 1 0,-1-1 1,1 0-1,-1 0 0,1 0 1,0 1-1,-1-1 0,1 0 1,0 0-1,-1 0 0,1 0 1,0 0-1,0 0 0,-1 0 1,1 0-1,1-1 0,29 0 94,-24 1-54,-2-1-38,0 1 1,0 1 0,0-1-1,0 1 1,0-1-1,0 1 1,0 1 0,0-1-1,0 1 1,0 0 0,0 0-1,5 4 1,-8-5 4,0 0-1,-1 1 1,1 0-1,-1-1 1,1 1-1,-1 0 1,1 0-1,-1 0 1,0 0-1,0 0 1,0 0 0,0 0-1,0 0 1,-1 0-1,1 0 1,-1 0-1,1 1 1,-1-1-1,0 0 1,0 0 0,0 1-1,0-1 1,0 0-1,0 1 1,-1-1-1,1 0 1,-1 0-1,1 0 1,-1 1 0,-2 2-1,1 1 95,-1 0 1,0 0-1,-1-1 0,0 1 1,1-1-1,-1 0 0,-1 0 0,1 0 1,-8 6-1,8-8-69,0 0 1,0 0-1,0-1 1,0 1-1,0-1 1,0 0-1,-1 0 0,1 0 1,-1 0-1,0-1 1,1 0-1,-1 0 1,-7 1-1,11-2-40,0 0 1,0-1-1,0 1 0,0 0 0,0 0 1,0 0-1,0-1 0,-1 1 1,1 0-1,0-1 0,0 1 0,0-1 1,0 1-1,0-1 0,1 0 0,-1 1 1,0-1-1,0 0 0,0 0 1,0 0-1,1 1 0,-1-1 0,0 0 1,1 0-1,-1 0 0,1 0 0,-1 0 1,1 0-1,-1 0 0,1 0 1,0-1-1,0 1 0,-1 0 0,1 0 1,0 0-1,0 0 0,0 0 0,0 0 1,0-1-1,1 1 0,-1 0 1,0 0-1,1-1 0,5-21-164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18836,'-3'54'1289,"-2"1"-1,-15 61 1,4-25-890,-11 93 132,24-186 129,-1-14-263,-8-32-22,5 20-119,4 17-199,3 6-55,-1 1-1,0 0 1,0 0-1,0-1 1,0 1-1,-1 0 1,0 0-1,0 0 1,0 0 0,0 1-1,-1-1 1,1 1-1,-5-5 1,7 8-4,0 0 1,-1 0-1,1-1 0,0 1 1,0 0-1,-1 0 0,1 0 1,0 0-1,-1 0 1,1 0-1,0 0 0,-1 0 1,1 0-1,-1 0 0,1 0 1,0 0-1,0 0 1,-1 0-1,1 0 0,0 0 1,-1 1-1,1-1 0,0 0 1,-1 0-1,1 0 1,0 0-1,0 1 0,-1-1 1,1 0-1,0 0 0,0 1 1,-1-1-1,1 0 1,0 0-1,0 1 0,0-1 1,-1 0-1,1 1 0,0-1 1,0 0-1,0 1 1,0-1-1,0 0 0,0 1 1,0-1-1,0 0 0,0 1 1,0-1-1,0 0 1,0 1-1,0-1 0,0 0 1,0 1-1,0 19-61,0-18 57,0 0-1,1 0 1,-1 1 0,1-1-1,-1 0 1,1 0 0,0 0-1,0 0 1,0 0 0,0 0-1,0 0 1,0 0 0,1 0-1,-1 0 1,0-1 0,1 1-1,0-1 1,-1 1 0,1-1-1,2 2 1,-2-2 15,-1-1 0,1 1 1,-1-1-1,1 0 0,-1 1 0,1-1 0,-1 0 1,1 0-1,0 0 0,-1 0 0,1-1 0,-1 1 1,1 0-1,-1-1 0,1 1 0,-1-1 0,0 1 1,1-1-1,-1 0 0,1 1 0,-1-1 0,0 0 1,0 0-1,0 0 0,1 0 0,-1 0 0,0 0 1,0 0-1,0-1 0,0 1 0,0-1 0,0 1 13,-1 0-1,1 1 0,0-1 0,-1 0 0,1 0 1,-1 1-1,1-1 0,-1 0 0,0 0 0,1 0 1,-1 1-1,0-1 0,0 0 0,0 0 0,1 0 1,-1 0-1,0-2 0,0 3-60,-1 0 1,1-1-1,0 1 0,0 0 1,0-1-1,-1 1 0,1 0 1,0-1-1,-1 1 0,1 0 1,0-1-1,-1 1 0,1 0 1,0 0-1,-1-1 0,1 1 1,0 0-1,-1 0 0,1 0 1,-1-1-1,1 1 0,0 0 1,-1 0-1,1 0 1,-1 0-1,-1 0-161,0 0 1,0 0-1,0 0 1,0 0-1,0 0 0,0 1 1,1-1-1,-1 1 1,0-1-1,0 1 1,0 0-1,1 0 0,-1-1 1,0 1-1,-2 3 1,-3 3-476,-1 0-175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15419,'-2'19'1921,"-1"5"-849,2 2-312,-1 7 1137,1 3-401,0 3-304,2-1-168,0-3-368,1-4-287,2-8-674,2-4-439,3-15 632,3-5-160,1-12-88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17764,'7'11'2256,"-7"5"-1416,0 3-367,-2 1 1439,2 4-864,-1 1-240,2-2-520,2-1-280,0-3-496,0-2-264,3-4-488,-1-4 1552,1-9-624,0-6-192,-3-4-64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 17388,'0'-11'2392,"-2"2"-1488,2 6-431,4 2 2047,1 1-1680,2 3-528,0 2-1136,-3 0-344,8 3 864,-2-2-232,1 0-208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90 16668,'2'4'482,"0"0"1,0 1 0,0-1 0,0 1 0,-1 0 0,0-1 0,0 1-1,0 0 1,0 0 0,-1 7 0,-1-1 138,0 0 0,-1 0 0,-5 17 0,5-21-494,1-5-104,0 1 0,0-1 0,0 1-1,0 0 1,1-1 0,-1 1 0,1 0 0,-1 0 0,1-1-1,0 1 1,1 4 0,0-7-15,-1 1 1,1-1-1,0 0 0,-1 0 0,1 0 1,-1 0-1,1 0 0,0 0 1,-1 0-1,1 0 0,0-1 1,-1 1-1,1 0 0,0 0 0,-1 0 1,1-1-1,-1 1 0,1 0 1,-1-1-1,1 1 0,-1 0 0,1-1 1,-1 1-1,1-1 0,-1 1 1,1-1-1,17-16 149,-15 15-122,7-7 88,0-1 0,-1 0 0,0 0 1,0-1-1,-1 0 0,0-1 0,-1 0 0,7-16 0,-13 24 62,1 2-42,-2 3-146,0-1 0,1 1 0,-1-1 0,1 1-1,-1-1 1,0 1 0,1-1 0,0 1 0,-1-1-1,1 1 1,-1-1 0,1 0 0,-1 1 0,1-1 0,0 0-1,-1 0 1,2 1 0,15 2-233,-1-1 0,0-1-1,1-1 1,0 0 0,-1-1 0,1 0 0,-1-2-1,29-7 1,-40 9-165,0-1 0,0 0-1,0 1 1,0-2 0,-1 1-1,1-1 1,-1 1 0,1-1-1,-1 0 1,0-1 0,5-5-1,-6 6 271,-1 0 0,0 0 0,-1 0 0,1 0 0,-1 0 0,1 0 0,-1 0 0,0-1 0,0 1 0,0 0 1,-1-1-1,1 1 0,-1-1 0,0 1 0,0-1 0,0 1 0,-1-7 0,1 9 152,0 1 1,0 0 0,0-1-1,0 1 1,0 0 0,0 0-1,0-1 1,-1 1 0,1 0-1,0-1 1,0 1-1,0 0 1,0 0 0,-1-1-1,1 1 1,0 0 0,0 0-1,0-1 1,-1 1 0,1 0-1,0 0 1,-1 0 0,1 0-1,0-1 1,0 1-1,-1 0 1,1 0 0,0 0-1,-1 0 1,1 0 0,0 0-1,-1 0 1,1 0 0,0 0-1,0 0 1,-1 0 0,1 0-1,0 0 1,-1 0-1,1 0 1,0 0 0,-1 0-1,1 0 1,0 1 0,-1-1-1,1 0 1,0 0 0,0 0-1,-1 0 1,1 1 0,0-1-1,0 0 1,0 0-1,-1 0 1,1 1 0,-16 12 894,16-12-820,-6 5 268,0 1 0,1 0 0,0 0 0,0 1 0,0-1 0,1 1 0,0 0 0,1 0 0,0 0 0,-3 12 0,5-15-343,0 1 1,0-1-1,0 0 1,1 0 0,0 0-1,0 0 1,0 1-1,1-1 1,-1 0-1,1 0 1,0 0-1,1 0 1,-1 0-1,1 0 1,0 0-1,1 0 1,-1-1-1,1 1 1,3 4-1,-5-8-114,0 1-1,1-1 1,-1 0-1,0 1 1,1-1-1,-1 0 0,1 0 1,-1 0-1,1 0 1,-1 0-1,1 0 1,0-1-1,0 1 0,-1 0 1,1-1-1,0 0 1,0 1-1,0-1 1,-1 0-1,1 0 1,0 0-1,0 0 0,0 0 1,0 0-1,0 0 1,-1-1-1,1 1 1,0-1-1,0 0 0,-1 1 1,1-1-1,0 0 1,-1 0-1,1 0 1,-1 0-1,3-1 0,11-11-650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1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 17508,'-3'-1'260,"1"0"1,-1 1-1,0-1 1,1 1-1,-1-1 1,0 1-1,0 0 1,1 0-1,-1 1 1,0-1-1,0 0 1,1 1-1,-1 0 1,0-1-1,1 1 1,-1 0-1,1 1 1,-5 1-1,-2 3 97,0-1 0,0 1-1,-11 10 1,17-13-355,0-1 0,0 1 0,0 0 0,0 0 1,1 0-1,-1 1 0,1-1 0,-2 4 0,4-6-4,0-1 0,0 1-1,-1-1 1,1 1 0,0-1 0,0 1-1,0-1 1,0 1 0,0-1 0,0 1-1,0-1 1,0 1 0,0-1 0,0 1-1,0-1 1,0 1 0,1-1 0,-1 1-1,0-1 1,0 1 0,0-1 0,1 1-1,-1-1 1,0 1 0,1 0 0,0-1-1,0 1 0,0 0-1,0-1 1,1 1 0,-1 0 0,0-1 0,0 0 0,1 1 0,-1-1 0,0 0 0,1 1 0,-1-1 0,0 0 0,3 0-1,57-3-70,-50 1 68,0 1-1,1 0 0,-1 1 0,0 1 0,0-1 0,1 2 0,-1-1 0,18 7 0,-28-8 5,0 0 0,0 1 0,1-1-1,-1 1 1,0-1 0,0 1 0,0 0-1,0-1 1,0 1 0,0 0 0,0 0-1,-1-1 1,1 1 0,0 0-1,0 0 1,-1 0 0,1 0 0,0 0-1,-1 0 1,1 1 0,-1-1 0,1 0-1,-1 0 1,1 2 0,-1-1 6,-1 0 0,1 0 0,0 0 0,-1 0 0,1 0 0,-1 0 1,1 0-1,-1 0 0,0 0 0,0-1 0,0 1 0,0 0 0,-2 2 0,-5 5 69,0 0-1,-1 0 1,-17 13-1,23-20-47,-1 2-41,-1 0 0,1 0 0,-1 0 0,0-1 0,-1 0 0,1 0 0,0-1 0,-1 1 0,1-1 0,-1 0-1,0-1 1,0 1 0,0-1 0,-10 1 0,7-7-13,7-4-50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 16868,'0'0'136,"1"-1"0,-1 1 0,1-1 1,-1 1-1,1-1 0,0 1 0,-1-1 0,1 1 1,0 0-1,-1-1 0,1 1 0,0 0 1,-1 0-1,1-1 0,0 1 0,0 0 0,-1 0 1,1 0-1,1 0 0,-2 0-57,1 1 0,-1-1-1,0 1 1,0-1 0,0 0 0,0 1-1,1-1 1,-1 1 0,0-1 0,0 1-1,0-1 1,0 0 0,0 1 0,0-1-1,0 1 1,0-1 0,0 1 0,0-1-1,0 1 1,-1-1 0,1 0 0,0 1-1,0 0 1,-17 38 2019,13-30-1710,-176 313 1053,177-317-1426,-4 5-7,6-8-4,0-1 1,-1 1-1,1 0 0,0-1 0,0 1 0,0 0 1,0 0-1,0-1 0,1 1 0,-1 0 0,1 0 0,-1 0 1,0 3-1,1-5-3,0 0 0,0 0 0,0 0 0,1 0 0,-1 0 0,0 0 0,0 0 0,0 0 0,0 0 0,0 1 0,0-1 0,0 0 0,0 0 0,0 0 0,0 0 0,0 0 0,0 0 0,0 0 0,1 0 0,-1 0 0,0 0 0,0 0 0,0 0 0,0 0 0,0 0 0,0 0 0,0 0 0,0 0 0,0 0 0,1 0 0,-1 0 0,0 0 0,0 0 0,0 0 0,0 0 0,0 0 0,0 0 0,0 0 0,0 0 0,1 0 0,-1 0 0,0 0 0,0 0 0,0 0 0,0 0 0,0 0 0,0 0-1,0 0 1,0 0 0,0 0 0,0-1 0,0 1 0,1 0 0,-1 0 0,0 0 0,0 0 0,0 0 0,0 0 0,0 0 0,0 0 0,0 0 0,0-1 0,16-12 46,0-1 0,-1-1 0,-1-1 0,0 0 0,13-22 0,-11 17 4,136-202 259,-145 212-303,2-1 0,-6 12-27,-10 22-54,-146 331-895,160-378 635,-6 19 331,0 1 0,1-1 1,-1 0-1,1 1 0,5-8 1,-6 11 2,0 0 1,0 1-1,0-1 1,0 1-1,1-1 1,-1 1-1,0 0 1,1 0-1,-1-1 1,1 1-1,0 0 0,-1 0 1,1 1-1,0-1 1,0 0-1,-1 0 1,1 1-1,0-1 1,0 1-1,0 0 1,0 0-1,2-1 1,5 2-58,0-1 1,0 1-1,0 0 0,0 1 1,0 0-1,0 1 0,-1 0 1,1 0-1,-1 0 1,0 1-1,0 1 0,0-1 1,-1 1-1,0 1 0,0-1 1,8 9-1,-14-13 38,0 0-1,0 1 0,0 0 1,0-1-1,0 1 1,0 0-1,0-1 1,-1 1-1,1 0 1,-1 0-1,1-1 1,-1 1-1,0 0 1,1 0-1,-1 0 1,0 0-1,0 0 0,0 0 1,-1 2-1,16-20 914,4-13 21,29-59 1,-21 37-431,-27 51-491,0-1-1,0 1 0,0 0 0,1-1 0,-1 1 0,0 0 1,0 0-1,0 0 0,1-1 0,-1 1 0,0 0 0,0 0 1,0-1-1,1 1 0,-1 0 0,0 0 0,1 0 0,-1 0 1,0 0-1,0 0 0,1-1 0,-1 1 0,0 0 0,1 0 1,-1 0-1,0 0 0,0 0 0,1 0 0,-1 0 0,0 0 1,1 0-1,-1 0 0,0 0 0,1 1 0,10 6-256,-2-1 8,-4-4 173,1 0-1,-1-1 1,1 1 0,0-1 0,-1 0 0,1-1-1,0 1 1,0-1 0,0-1 0,0 1-1,-1-1 1,10-2 0,-6 1 53,-1-1 0,1 0 0,-1-1 0,0 0 0,0 0 0,0-1 0,12-9 0,-11 7 103,0-1 0,0-1 0,0 1 1,-1-2-1,-1 1 0,0-1 0,0 0 1,0 0-1,-2-1 0,1 0 0,-1 0 1,4-15-1,-8 24-50,0 0 0,-1 0 0,1 0 0,-1 0 0,0 0 0,1 0 0,-1 0 0,0 0 0,0 0 0,0 0 0,-1 0 0,1 0 0,0 0 0,-1-3 0,0 5-18,1 0 1,-1-1-1,1 1 1,0 0-1,-1 0 1,1-1-1,-1 1 1,1 0 0,-1 0-1,1 0 1,-1 0-1,1 0 1,-1 0-1,1 0 1,-1 0-1,1 0 1,-1 0 0,1 0-1,-1 0 1,1 0-1,-1 0 1,1 0-1,-1 0 1,1 0-1,-1 1 1,1-1-1,-1 0 1,1 0 0,-1 1-1,1-1 1,0 0-1,-2 1 1,-4 4 6,-1 1 0,0-1 0,1 1 0,-10 13 0,-4 7-39,1 1-1,2 0 1,0 2-1,2 0 1,2 0-1,-15 46 1,26-69 28,1-1-1,-1 1 1,1 0-1,1 0 1,-1 0 0,1-1-1,0 1 1,1 6 0,-1-10 3,0 0 0,1-1 1,-1 1-1,1-1 1,-1 1-1,1-1 1,0 1-1,-1-1 1,1 1-1,0-1 1,0 1-1,0-1 1,0 0-1,0 0 0,1 0 1,-1 1-1,0-1 1,0 0-1,1 0 1,-1-1-1,1 1 1,-1 0-1,1 0 1,-1-1-1,1 1 0,-1-1 1,1 1-1,0-1 1,-1 0-1,1 0 1,2 1-1,2-2 29,1 1 0,0-1-1,-1 0 1,1 0-1,-1 0 1,1-1 0,-1 0-1,0 0 1,0-1 0,0 0-1,0 0 1,0-1 0,6-4-1,2-3 79,0 0-1,-1 0 0,21-25 0,-17 16 14,-2 0 0,22-39 0,-39 63-176,-5 7-12,1 1 1,-9 23-1,14-32 53,-1 2-2,1 1 0,0 0 0,-1 0 0,1 8-1,1-13 13,0 0 0,0 0 0,0 0 0,0 0 0,0 0 0,0 0 0,0 0 0,1 0-1,-1 0 1,0 0 0,1 0 0,-1 0 0,0 0 0,1 0 0,-1 0 0,1 0 0,0 0-1,-1 0 1,1-1 0,0 1 0,-1 0 0,1 0 0,0-1 0,0 1 0,0-1 0,0 1 0,0-1-1,-1 1 1,1-1 0,0 1 0,0-1 0,0 0 0,2 1 0,3-1 4,1 1 0,-1-1 1,1-1-1,-1 1 0,0-1 1,1 0-1,-1-1 0,1 1 1,-1-1-1,10-5 0,1-1 11,-1 0 0,26-17 0,28-26-61,-81 60-67,1 1 0,0 0 0,-9 14 0,14-19 98,1 1 0,0 0 0,0 0 1,1 0-1,-1 1 0,2-1 1,-1 1-1,1 0 0,-3 11 0,5-17 18,0 1-1,0-1 0,0 0 1,0 0-1,0 0 0,0 1 1,0-1-1,0 0 0,1 0 1,-1 0-1,0 0 0,1 1 1,-1-1-1,1 0 0,0 0 1,-1 0-1,1 0 0,0 0 1,0 0-1,-1 0 0,1-1 1,0 1-1,0 0 0,0 0 1,0 0-1,0-1 0,0 1 1,0-1-1,0 1 0,0-1 1,1 1-1,-1-1 0,0 0 1,0 1-1,0-1 0,1 0 1,0 0-1,5 1 20,0-1 0,0 0 0,0 0 0,0-1 1,9-1-1,3-3 21,1-1 1,-1 0-1,0-2 0,-1 0 1,0-1-1,0-1 1,-1-1-1,-1 0 0,1-1 1,21-21-1,-23 13-56,-13 15-34,-11 12-13,1 0-93,1 1 0,0 0-1,1 0 1,-1 0 0,2 1 0,-1 0 0,1 0-1,1 0 1,-5 13 0,9-22 105,-1 1 1,1-1-1,0 1 1,0-1-1,-1 1 1,1-1-1,0 1 1,0-1-1,0 1 1,0 0-1,0-1 1,0 1-1,0-1 1,0 1-1,0-1 1,0 1-1,0-1 1,0 1-1,0 0 1,0-1-1,1 1 1,-1-1-1,0 1 1,0-1-1,1 1 1,-1-1-1,0 1 0,1-1 1,-1 0-1,0 1 1,1-1-1,-1 1 1,0-1-1,1 0 1,-1 1-1,1-1 1,-1 0-1,1 1 1,-1-1-1,1 0 1,-1 0-1,1 0 1,-1 0-1,1 1 1,0-1-1,-1 0 1,1 0-1,-1 0 1,1 0-1,-1 0 1,1 0-1,-1 0 1,1 0-1,0-1 1,-1 1-1,1 0 1,0 0-1,4-2-181,0 1-1,0-1 1,0 0-1,0 0 0,5-3 1,21-16-629,5-6-106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79 14643,'8'-15'668,"-3"6"-133,0-1 1,-1 0 0,4-14 0,-8 24-504,0-1 0,1 1 0,-1 0 0,0-1 0,0 1 0,0 0 0,0-1 0,0 1 0,1 0 0,-1-1 0,0 1 0,0 0 0,0-1 0,0 1 0,0 0 0,0-1 0,0 1 0,0 0 0,0-1 0,0 1 0,-1-1 0,1 1 0,0 0 0,0-1 0,0 1 0,0 0 0,0 0 0,-1-1 0,1 1 0,0-1 0,-9 9 1067,-12 24 375,-10 26-226,-33 81-1,53-111-1137,2 1-1,1 0 0,1 0 0,1 1 0,-2 38 0,8-63-115,-1-1-19,1 0 0,-1 0 0,1 0 0,0 0 0,1 0 1,-1-1-1,1 1 0,0 0 0,0 0 0,0 0 0,0 0 1,2 4-1,-5-31-1556,-27-62-317,19 60 2474,1-1 0,1-1 0,-5-32 0,12 57-465,1 1 0,0-1 0,0 0 0,0 1 0,0-1-1,0 0 1,0 1 0,0-1 0,1 0 0,-1 1 0,0-1 0,1 0 0,0 1 0,-1-1 0,1 1 0,1-3 0,-1 4-33,-1-1 0,1 0-1,0 0 1,0 0 0,0 1 0,0-1 0,0 1 0,0-1 0,0 1 0,0-1 0,0 1 0,0-1-1,1 1 1,-1 0 0,0 0 0,0-1 0,0 1 0,2 0 0,4 1 175,1 0 0,0 0 0,0 1 0,-1 0 1,13 4-1,-6-1-222,13 3 56,1 1-1108,1-1 0,42 6 0,-61-16 378,-14-8 41,-13-11-273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16155,'9'16'1361,"1"-3"-1065,-2-3-408,2-2 672,0-3 8,-1-5-392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18764,'-12'3'1680,"12"1"-1168,6 2-239,10 4 695,4 0-592,3-4-80,3-6-168,-1-3-160</inkml:trace>
  <inkml:trace contextRef="#ctx0" brushRef="#br0" timeOffset="1">674 245 20412,'-31'4'1311,"17"-3"-914,0 1 1,1 0-1,-21 7 0,31-8-387,0 0 0,1 0 0,-1 0 1,0 1-1,1-1 0,-1 1 0,1-1 0,-1 1 0,1 0 0,0 0 0,0 0 0,0 0 0,0 0 1,0 0-1,0 1 0,1-1 0,-1 1 0,1-1 0,0 1 0,0 0 0,-2 5 0,3-7-11,0 0-1,0 1 1,0-1-1,0 0 1,0 0 0,1 0-1,-1 0 1,0 1-1,1-1 1,-1 0-1,1 0 1,-1 0-1,1 0 1,0 0-1,-1 0 1,1 0-1,0 0 1,0 0-1,0 0 1,-1 0 0,1-1-1,0 1 1,0 0-1,0-1 1,0 1-1,1 0 1,-1-1-1,0 1 1,0-1-1,0 0 1,2 1-1,43 11 12,-38-10-7,12 2 7,32 8 8,-49-11-17,1 1 1,-1-1 0,1 1 0,-1-1 0,1 1 0,-1 0 0,0 0 0,0 0 0,0 1 0,5 4 0,-8-7-1,1 1 0,-1 0 1,1 0-1,-1-1 0,0 1 0,1 0 0,-1 0 1,0 0-1,1-1 0,-1 1 0,0 0 0,0 0 1,0 0-1,1 0 0,-1 0 0,0 0 0,-1 0 1,1-1-1,0 1 0,0 0 0,0 0 0,0 0 1,-1 0-1,1 0 0,0-1 0,-1 1 0,1 0 1,0 0-1,-1 0 0,1-1 0,-1 1 0,0 0 1,1-1-1,-1 1 0,1 0 0,-2 0 0,-2 2 2,0 0 0,0 0 0,0-1 0,0 1 0,-8 2-1,-2 0-216,1-1 0,-1 0 0,0-1 0,0-1 0,-25 2 0,-73-7-1066,67-1 806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49 18284,'-1'-2'110,"0"-1"1,0 1-1,0-1 0,0 1 0,0-1 1,0 1-1,-1 0 0,1-1 1,-1 1-1,0 0 0,0 0 1,0 0-1,0 0 0,0 0 1,0 1-1,0-1 0,-1 1 0,-2-2 1,1 1 4,0 1 1,-1 0-1,1 0 1,0 0 0,0 0-1,-1 1 1,1-1-1,-1 1 1,1 0-1,-7 2 1,-3 0 16,0 1 1,0 1-1,1 0 1,0 1-1,0 1 1,-16 8-1,13-5-158,1 1 0,1 0 0,-1 0 1,1 2-1,1-1 0,-19 23 0,31-33 25,0 0 0,1 0-1,-1 0 1,0 0 0,1 0 0,-1 0 0,1 1 0,-1-1 0,1 0 0,-1 0 0,1 0 0,0 1 0,0-1-1,-1 0 1,1 0 0,0 2 0,0-2 4,1 0 0,-1-1 0,0 1 0,0 0 0,1-1 0,-1 1 0,1 0 0,-1-1 0,0 1 0,1-1 0,-1 1 0,1-1 0,-1 1 0,1-1-1,0 1 1,-1-1 0,1 1 0,-1-1 0,1 0 0,1 1 0,2 0 22,0 1-1,1-2 0,-1 1 1,1 0-1,-1-1 0,0 0 1,1 0-1,4 0 1,17-5 172,1-1 1,-1 0 0,0-2 0,-1-1 0,31-16-1,4 0 262,-39 16-283,-14 6-93,1-1 0,0 1 1,0 0-1,0 1 0,0 0 0,0 0 0,14 0 1,-20 2-75,-1 0 1,1 0-1,-1 1 0,0-1 1,1 1-1,-1-1 1,0 1-1,1-1 1,-1 1-1,0 0 0,0-1 1,0 1-1,1 0 1,-1 0-1,0 0 1,0 0-1,0 0 0,0 0 1,-1 0-1,1 1 1,0-1-1,0 0 0,-1 0 1,1 1-1,-1-1 1,1 0-1,0 2 1,1 5-19,0 1 0,-1-1 0,2 13 0,-2-5 10,0-11-6,0 0 1,0 1-1,0-1 0,0 0 1,1 0-1,4 8 0,-5-11 6,0-1-1,0 0 1,0 0-1,0 1 1,0-1 0,0 0-1,0 0 1,1 0-1,-1 0 1,0 0-1,1-1 1,-1 1 0,1 0-1,-1-1 1,1 1-1,-1-1 1,1 1 0,-1-1-1,1 0 1,0 1-1,-1-1 1,1 0-1,-1 0 1,1 0 0,0-1-1,2 1 1,10-3-17,-1 0 0,1-1 0,-1 0 0,0-1 0,-1-1 0,22-11 0,67-51-3836,-91 59 2355,-6 4 523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30 15043,'10'-6'1643,"-6"7"267,-10 19-300,-8 15-1476,1 1 0,2 0 1,1 1-1,2 0 0,1 0 1,-2 60-1,8-47-93,2-14-84,-3-1 0,-10 62 0,11-92 36,0 0 0,0-1 0,-1 1 0,0 0-1,-4 7 1,5-11 11,1 0-1,-1 0 1,0 0-1,0 0 0,0 0 1,1 0-1,-1 0 1,0 0-1,0 0 0,0-1 1,0 1-1,0 0 1,0-1-1,-1 1 0,1 0 1,0-1-1,0 0 1,0 1-1,-1-1 0,1 0 1,0 1-1,0-1 1,-1 0-1,1 0 0,0 0 1,-2 0-1,2-1 0,0 1 1,0 0-1,0-1 0,0 1 0,0-1 0,0 1 1,0-1-1,1 1 0,-1-1 0,0 0 0,0 1 1,1-1-1,-1 0 0,0 0 0,1 1 0,-1-1 1,1 0-1,-1 0 0,1 0 0,-1 0 0,1 0 0,0 0 1,-1 0-1,1 0 0,0 0 0,0 0 0,0-1 1,-1-31-28,4 14-13,1 1 0,0 0 0,2 0 0,0 1 0,0 0 0,2 0 1,0 0-1,12-17 0,1 2-44,1 0 1,52-54-1,-35 50 157,0 2 0,46-30 0,22-18 476,-104 79-508,0 1-1,0-1 1,-1 1-1,1-1 1,-1 0-1,0 0 1,2-3-1,-4 6-37,0 0 0,0-1 0,0 1 0,1 0 0,-1 0 0,0-1 0,0 1 0,0 0 0,0 0 0,0-1 0,0 1 0,0 0 0,0 0 0,0 0 0,0-1 0,0 1 0,0 0 0,0 0 0,0-1 0,0 1 0,0 0 0,0 0 0,-1-1 0,1 1 0,0 0 0,0 0 0,0 0 0,0-1 0,0 1 0,-1 0 0,1 0 0,0 0-1,0 0 1,0-1 0,0 1 0,-1 0 0,-17 0 160,5 5-139,0 0 1,0 0-1,0 1 0,0 1 1,1 0-1,0 1 0,1 0 1,0 1-1,0 0 0,1 1 1,0 0-1,1 1 0,-12 15 1,20-25-43,0 1 0,0-1 0,0 1 0,0 0 0,0-1-1,0 1 1,0 0 0,0 0 0,1 0 0,-1-1 0,1 1 0,-1 0 0,1 0 0,0 0 0,0 0 0,0 0 0,0 0 0,0 0 0,0 0 0,1 0 0,-1 0-1,1 2 1,0-2-54,1-1-1,-1 1 0,0-1 1,1 1-1,-1-1 0,1 0 1,0 0-1,-1 1 0,1-1 1,0 0-1,-1-1 0,1 1 1,0 0-1,0 0 0,0-1 1,0 1-1,3-1 0,6 2-228,1-1 0,-1-1 0,0 0 0,1 0 1,-1-1-1,14-3 0,22-11-310,3-5-183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14443,'-10'7'521,"0"0"-1,1 1 1,0 0-1,0 0 1,0 1-1,-12 17 1,8-8 238,1 0 1,-17 36 0,27-51-704,1 1 0,-1-1 1,1 0-1,0 1 0,0-1 0,0 1 1,1-1-1,-1 1 0,1-1 1,0 6-1,0-8-42,0 0 0,1 1 0,-1-1 1,1 0-1,-1 0 0,1 0 0,-1 0 0,1 0 0,0 0 0,-1 0 1,1 0-1,0 0 0,0 0 0,0 0 0,0 0 0,0 0 1,0-1-1,0 1 0,0 0 0,0-1 0,0 1 0,0-1 1,1 1-1,-1-1 0,0 0 0,0 1 0,0-1 0,1 0 0,-1 0 1,0 0-1,2 0 0,18 1 61,-1-1 1,0-1-1,30-5 1,-34 3-57,0 1-1,0 1 1,1 0 0,-1 1 0,0 1 0,18 2-1,-33-2-14,1-1-1,-1 0 0,0 0 1,1 0-1,-1 1 0,0-1 1,0 1-1,1-1 0,-1 1 1,0-1-1,0 1 0,0 0 1,0 0-1,0-1 1,0 1-1,0 0 0,0 0 1,0 0-1,0 0 0,1 2 1,-2-2 15,0 0 0,0 0 0,0 0 0,0 0 0,0 0 0,0 0 0,0 0 0,0 0 0,-1 0 0,1 0 0,0 0 0,-1 0 1,1 0-1,-1-1 0,1 1 0,-1 0 0,1 0 0,-1 0 0,1-1 0,-1 1 0,-1 0 0,-4 6 196,-2-1 0,1 0 0,-1-1 0,-9 6 0,5-4 249,-1 0 1,-24 8 0,31-13-360,0 0 1,0 0 0,-1-1 0,1 0-1,0 0 1,0-1 0,-1 1 0,-11-2 0,18 1-160,-1 0 1,0 0-1,1 0 1,-1 0-1,1 0 1,-1 0 0,0-1-1,1 1 1,-1 0-1,1 0 1,-1 0 0,0-1-1,1 1 1,-1 0-1,1 0 1,-1-1-1,1 1 1,-1-1 0,1 1-1,-1 0 1,1-1-1,0 1 1,-1-1 0,1 1-1,-1-1 1,1 1-1,0-1 1,0 1-1,-1-1 1,1 0 0,0 1-1,0-1 1,0 1-1,-1-1 1,1 0 0,0 1-1,0-1 1,0 0-1,0 1 1,0-1-1,0 1 1,0-1 0,1 0-1,-1 1 1,0-2-1,1 0-148,0 0 0,1 0 0,-1 0-1,0 0 1,1 0 0,-1 0-1,1 0 1,0 0 0,-1 0-1,5-2 1,19-12-691,7 1-317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156 207 18924,'0'-1'144,"-1"1"-1,0-1 1,0 1 0,0-1-1,-1 1 1,1 0-1,0-1 1,0 1 0,0 0-1,0 0 1,0-1 0,0 1-1,0 0 1,0 0 0,-1 0-1,1 1 1,0-1-1,0 0 1,0 0 0,-2 1-1,-24 9 441,22-8-64,-5 3-263,0 0 0,1 0 1,-1 1-1,-9 8 1,15-11-245,0 0 0,1 0 0,-1 1 1,1-1-1,0 1 0,0 0 0,0 0 0,0 0 1,1 0-1,-1 0 0,-2 9 0,4-12-11,1 0 0,0 0-1,0-1 1,0 1 0,0 0-1,0 0 1,0 0 0,0-1-1,0 1 1,0 0 0,0 0 0,1-1-1,-1 1 1,0 0 0,0 0-1,1-1 1,-1 1 0,1 0-1,-1 0 1,0-1 0,1 1 0,-1-1-1,1 1 1,0 0 0,-1-1-1,1 1 1,-1-1 0,1 1-1,0-1 1,-1 0 0,1 1-1,0-1 1,0 0 0,-1 1 0,1-1-1,0 0 1,0 0 0,-1 0-1,1 0 1,0 1 0,0-1-1,0 0 1,-1 0 0,1-1 0,1 1-1,6 0 21,-1 0 1,1 0-1,12-4 0,-4 1 21,0-2 0,0 0 0,-1-1 1,0-1-1,0 0 0,0-1 0,-1-1 0,0 0 1,23-20-1,-20 14-24,-2 0 0,0-1 1,-1 0-1,-1-1 1,0-1-1,-1 0 0,10-22 1,-6 2-99,-15 36 60,0-1 0,0 1 0,-1-1 0,1 0 0,-1 1 0,0-1 0,1 0 0,-1 1 0,-1-1 0,1 0 0,0 1 0,-1-4 0,1 6 13,-1-1 1,1 1-1,0 0 0,0-1 0,-1 1 0,1 0 0,0 0 0,0-1 0,-1 1 0,1 0 1,0 0-1,-1-1 0,1 1 0,0 0 0,-1 0 0,1 0 0,0 0 0,-1-1 1,1 1-1,-1 0 0,1 0 0,0 0 0,-1 0 0,1 0 0,-1 0 0,1 0 0,0 0 1,-1 0-1,1 0 0,-1 1 0,1-1 0,0 0 0,-1 0 0,1 0 0,0 0 0,-1 0 1,1 1-1,0-1 0,-1 0 0,1 0 0,0 1 0,-1-1 0,1 0 0,0 0 1,0 1-1,-1-1 0,1 0 0,0 1 0,0 0 0,-14 14-114,11-9 93,0-1 1,0 1 0,0-1 0,1 1 0,0 0 0,0 0-1,1 0 1,0 0 0,-1 9 0,2-14 26,0 1 0,0 0 0,0 0 0,0-1 1,0 1-1,1 0 0,-1-1 0,0 1 0,1 0 0,-1-1 0,1 1 0,0 0 0,0-1 1,0 1-1,0-1 0,0 1 0,0-1 0,0 0 0,0 0 0,0 1 0,0-1 0,1 0 1,-1 0-1,1 0 0,-1 0 0,1 0 0,-1 0 0,1-1 0,-1 1 0,1 0 0,0-1 1,-1 1-1,1-1 0,0 0 0,-1 0 0,1 1 0,3-1 0,-1 0 9,0-1-1,0 1 1,0 0 0,1-1-1,-1 0 1,0 0 0,0 0-1,0-1 1,-1 1 0,1-1-1,0 0 1,0 0-1,-1 0 1,1-1 0,-1 1-1,0-1 1,0 1 0,5-7-1,-6 3-39,-7 9-21,-10 10-26,3 1-1,0 1-1,1 1 1,-12 20 0,19-30 67,1 1 1,0-1-1,0 1 0,1 0 1,0 0-1,0 0 1,0 0-1,1 0 1,0 0-1,0 0 0,1 13 1,1-16 12,0 0 1,1 0-1,-1 0 0,1 0 1,0 0-1,0 0 1,0 0-1,4 3 1,-4-4-8,0 0 0,0-1-1,0 1 1,-1 0 0,1 0 0,-1 0 0,1 0 0,-1 0 0,0 0 0,0 0 0,-1 0 0,1 1 0,0 4 0,-1-8-4,0 0 0,0 0 0,0 1-1,0-1 1,0 0 0,0 1 0,0-1 0,-1 0 0,1 0 0,0 1 0,0-1 0,0 0 0,0 1 0,0-1 0,0 0 0,-1 0 0,1 1-1,0-1 1,0 0 0,0 0 0,-1 0 0,1 1 0,0-1 0,0 0 0,0 0 0,-1 0 0,1 0 0,0 1 0,0-1 0,-1 0 0,1 0-1,0 0 1,-1 0 0,1 0 0,0 0 0,0 0 0,-1 0 0,-13-5-305,-8-15-160,7 3 513,1-1-1,1-1 0,1 0 0,1-1 0,0 0 1,1-1-1,2 0 0,-10-34 0,17 53 10,1 1 0,-1 0 0,1 0 0,0 0 0,-1-1-1,1 1 1,0 0 0,0 0 0,0-1 0,0 1 0,0 0 0,0 0 0,0-1-1,0 1 1,1 0 0,-1 0 0,1-1 0,-1 1 0,0 0 0,1 0-1,0 0 1,-1 0 0,1 0 0,0 0 0,0 0 0,-1 0 0,1 0 0,0 0-1,0 0 1,0 0 0,0 0 0,0 1 0,2-2 0,1 1 53,1-1 1,0 1-1,0 1 0,0-1 1,0 1-1,0-1 0,6 2 1,56 2 351,-47-1-344,1 0 0,-1-2 0,0-1 0,25-3 0,-43 4-134,0-1 1,0 1-1,0-1 1,0 0-1,-1 1 0,1-1 1,0 0-1,0 0 1,0 0-1,-1 0 1,1-1-1,-1 1 0,1 0 1,-1-1-1,1 1 1,-1-1-1,0 1 1,0-1-1,1 0 0,-1 0 1,0 1-1,-1-1 1,1 0-1,0 0 1,-1 0-1,1 0 0,0-2 1,7-22-229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79 19684,'0'-1'75,"0"1"0,0-1-1,-1 0 1,1 1 0,0-1-1,-1 0 1,1 0 0,0 1-1,-1-1 1,1 1 0,-1-1 0,1 0-1,-1 1 1,0-1 0,1 1-1,-1-1 1,1 1 0,-1-1-1,0 1 1,1 0 0,-1-1-1,0 1 1,-1 0 0,-22-2 508,17 4-387,-1-1-1,1 1 1,-1 1 0,-9 4-1,7-3-145,1 1 1,0 1-1,1 0 0,-1 0 0,1 1 0,1 0 0,-1 0 0,1 1 1,0 0-1,1 0 0,0 0 0,0 1 0,1 0 0,-7 15 0,12-23-56,-1 0 0,1 0 0,-1 0 0,1 0 0,0 0 0,-1-1 0,1 1 0,0 0 0,0 0 0,0 0 0,0 0 0,0 0 0,0 0 0,0 0 0,0 0 0,0 0 0,0 0 0,1 0 0,-1 0 0,0 0 0,1 0 0,-1 0 0,0 0 0,1 0 0,-1 0 0,2 1 0,-1-1 7,0-1 1,1 0-1,-1 1 1,0-1-1,0 0 1,1 1-1,-1-1 0,0 0 1,1 0-1,-1 0 1,0 0-1,1 0 1,-1 0-1,0-1 1,1 1-1,-1 0 1,1-1-1,8-2 49,-1-1 0,0 0 1,0 0-1,9-6 0,14-13 379,0-2 0,48-49 0,-8 7 127,-54 53-566,-18 14 1,0 0 1,1 0 0,-1 0-1,0 0 1,0 0 0,0 0-1,1 0 1,-1-1 0,0 1-1,0 0 1,1 0 0,-1 0-1,0 0 1,0 0 0,0 0-1,1 0 1,-1 0 0,0 0-1,0 0 1,1 1 0,-1-1-1,0 0 1,0 0 0,0 0-1,1 0 1,-1 0 0,0 0-1,0 0 1,0 0 0,0 1-1,1-1 1,-1 0 0,0 0-1,0 0 1,0 0 0,0 1 0,0-1-1,1 0 1,-1 0 0,0 0-1,0 0 1,0 1 0,0-1-1,0 0 1,0 0 0,0 1-1,0-1 1,0 0 0,0 0-1,0 0 1,0 1 0,0-1-1,0 0 1,0 0 0,0 1-1,0-1 1,0 0 0,0 0-1,0 0 1,0 1 0,0-1-1,0 0 1,-1 0 0,1 0-1,0 0 1,0 1 0,0-1-1,-1 0 1,-5 20-560,6-18 442,-7 16-813,2 0-1,0 0 0,1 0 1,-3 34-1,7-50 866,-1 0 0,1-1 0,1 1 1,-1 0-1,0-1 0,0 1 0,0 0 0,1-1 0,-1 1 1,2 2-1,13 7-929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38 15691,'3'-26'1311,"-3"26"-1297,0 0 1,0-1-1,0 1 0,0 0 0,0-1 0,0 1 0,1 0 0,-1-1 0,0 1 0,0 0 1,0-1-1,0 1 0,0 0 0,0-1 0,-1 1 0,1 0 0,0-1 0,0 1 1,0 0-1,0 0 0,0-1 0,0 1 0,-1 0 0,1-1 0,0 1 0,0 0 0,0 0 1,-1-1-1,1 1 0,0 0 0,0 0 0,-1-1 0,1 1 0,0 0 0,-1 0 1,1 0-1,0 0 0,0-1 0,-1 1 0,1 0 0,0 0 0,-1 0 0,1 0 0,0 0 1,-1 0-1,1 0 0,0 0 0,-1 0 0,1 0 0,0 0 0,-1 0 0,1 0 0,0 0 1,-1 0-1,1 1 0,0-1 0,-1 0 0,1 0 0,0 0 0,-1 0 0,1 1 1,0-1-1,0 0 0,-1 0 0,1 0 0,0 1 0,0-1 0,0 0 0,-1 1 1,-6 9 302,0 1 0,1 0 1,0 1-1,0-1 1,-6 22-1,4-10-56,0-4-52,0-1 38,0 1 0,2 0 0,0 0-1,1 0 1,1 0 0,-2 27 0,6-44-201,0-1 0,0 1 1,0-1-1,0 0 0,1 1 1,-1-1-1,0 1 0,1-1 1,-1 0-1,1 1 0,-1-1 1,1 0-1,0 1 0,-1-1 1,1 0-1,0 0 0,0 0 1,0 0-1,0 0 0,0 0 1,0 0-1,0 0 1,1 0-1,-1 0 0,0 0 1,0-1-1,1 1 0,-1-1 1,0 1-1,1-1 0,-1 1 1,0-1-1,1 0 0,-1 1 1,2-1-1,6 0 147,0 0-1,-1 0 1,1-1-1,14-2 1,-18 2-161,84-17 695,-44 8-583,67-6 1,-108 16-168,-1 0-1,1 0 0,0 0 1,0 0-1,0 1 1,-1-1-1,1 1 0,0 0 1,4 2-1,-8-3 18,1 0 0,-1 0 0,1 1 0,-1-1 0,0 0 0,1 1 0,-1-1-1,1 0 1,-1 1 0,0-1 0,1 1 0,-1-1 0,0 1 0,1-1 0,-1 1 0,0-1 0,0 1 0,1-1 0,-1 1-1,0-1 1,0 1 0,0-1 0,0 1 0,0 0 0,0 0 1,0 1 1,-1-1-1,1 0 1,0 1-1,-1-1 0,0 0 1,1 1-1,-1-1 0,0 0 1,1 0-1,-1 0 1,0 0-1,0 0 0,-2 1 1,-11 11 189,-1-1 1,0-1 0,-1 0-1,0-2 1,-1 1-1,0-2 1,-1 0 0,1-2-1,-2 0 1,-21 5 0,32-9-117,0-1 1,0 0 0,0-1 0,0 1 0,0-2 0,-15-1 0,21 2-105,0 0 0,0-1 1,1 1-1,-1 0 0,0-1 0,0 1 0,1-1 0,-1 0 1,0 0-1,1 1 0,-1-1 0,1 0 0,-1 0 0,1-1 1,0 1-1,-1 0 0,1 0 0,0-1 0,0 1 1,0-1-1,0 1 0,0-1 0,0 1 0,0-1 0,0 1 1,1-1-1,-1 0 0,1 0 0,-1 1 0,1-1 0,0 0 1,-1 0-1,1 1 0,0-1 0,1-4 0,2-7-367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72 15923,'2'-4'384,"-1"-1"-1,0 1 0,0-1 0,0 1 0,-1-1 0,0 1 0,0-1 1,0-7-1,-1 11-289,1 0 0,0 0 0,0 0-1,0 0 1,-1 0 0,1 0 0,0 0 0,-1 0 0,1 0 0,-1 0 0,1 0 0,-1 0 0,0 0 0,1 0 0,-1 1 0,0-1 0,0 0 0,0 0 0,1 1 0,-1-1-1,0 1 1,0-1 0,0 1 0,0-1 0,0 1 0,0-1 0,0 1 0,0 0 0,0-1 0,0 1 0,0 0 0,0 0 0,0 0 0,0 0 0,-1 0 0,1 0-1,0 0 1,0 0 0,0 1 0,0-1 0,0 0 0,0 1 0,-2 0 0,-3 1 100,0 1 0,0 0 0,0 1 0,1-1 0,-1 1 1,1 0-1,0 0 0,0 1 0,0-1 0,0 1 0,-3 6 0,-2 2-132,1 0 1,0 0-1,-10 23 0,16-31-62,1 1 0,-1 0-1,1 0 1,1 0 0,-1 0 0,1 0 0,0 0 0,0 7-1,1-11 5,0 0-1,0 0 0,1 0 0,-1 0 1,0 0-1,1 0 0,-1 0 0,1-1 0,0 1 1,0 0-1,0 0 0,0 0 0,0-1 1,0 1-1,0-1 0,0 1 0,0-1 0,1 1 1,-1-1-1,1 0 0,-1 1 0,1-1 1,0 0-1,-1 0 0,1 0 0,0 0 0,0-1 1,2 2-1,5 0 43,0 0 0,0-1 0,0 0 0,0 0-1,1-1 1,-1 0 0,0-1 0,0 0 0,0 0 0,0-1 0,13-4 0,6-3 170,-1-2 0,32-16 0,-15 2 266,45-33 0,-83 54-437,-5 4-43,-1-1-1,0 1 1,0 0-1,0 0 0,0 0 1,0-1-1,0 1 1,0 0-1,0 0 0,1 0 1,-1 0-1,0-1 1,0 1-1,0 0 0,0 0 1,0 0-1,1 0 0,-1 0 1,0 0-1,0 0 1,0 0-1,1-1 0,-1 1 1,0 0-1,0 0 1,0 0-1,1 0 0,-1 0 1,0 0-1,0 0 1,0 0-1,1 0 0,-1 0 1,0 0-1,0 0 1,0 0-1,1 0 0,-1 1 1,0-1-1,0 0 1,0 0-1,1 0 0,-1 0 1,0 0-1,0 0 1,0 0-1,0 1 0,1-1 1,-1 0-1,0 0 1,0 0-1,0 0 0,0 1 1,0-1-1,0 0 0,0 0 1,0 0-1,1 0 1,-1 1-1,0-1 0,0 0 1,0 0-1,0 0 1,0 1-1,0-1 0,0 0 1,0 1-1,-3 11-62,-1-1-13,-17 56-390,20-60 408,0 0 1,0 0-1,0 0 0,1 0 0,-1-1 0,2 1 0,1 13 1,-2-18 43,1 0 1,-1 0 0,1 0 0,0 0-1,-1 0 1,1-1 0,0 1 0,0 0 0,0 0-1,0-1 1,1 1 0,-1 0 0,0-1-1,1 0 1,-1 1 0,1-1 0,-1 0 0,1 1-1,0-1 1,3 1 0,-2-1 23,1 0 1,-1 0-1,1 0 0,-1 0 1,1-1-1,-1 0 0,1 0 1,0 0-1,-1 0 1,8-2-1,1-1 115,0 0 0,-1-1 0,1 0 0,0-1 0,17-10 0,-18 8 17,0 0 0,-1 0 0,0-1-1,0 0 1,-1-1 0,0 0-1,0 0 1,-1-1 0,0 0 0,-1-1-1,0 1 1,10-22 0,-16 28-152,0 1 0,-1-1 0,1 1 0,0 0 0,-1-1 0,0 1 1,0-1-1,0-4 0,0 7-72,0 0 1,0 1 0,0-1 0,0 0-1,-1 0 1,1 0 0,0 1-1,0-1 1,-1 0 0,1 0-1,0 1 1,-1-1 0,1 0-1,0 1 1,-1-1 0,1 0 0,-1 1-1,1-1 1,-1 1 0,0-1-1,1 1 1,-1-1 0,0 1-1,1-1 1,-1 1 0,0 0-1,1-1 1,-1 1 0,0 0-1,0-1 1,1 1 0,-1 0 0,0 0-1,0 0 1,1 0 0,-1 0-1,0 0 1,0 0 0,0 0-1,1 0 1,-2 1 0,0-1-22,1 1 0,-1-1 1,1 1-1,0 0 0,-1 0 1,1-1-1,0 1 0,0 0 0,0 0 1,0 0-1,0 0 0,0 1 1,-2 1-1,-3 7-838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18564,'35'3'5291,"-9"-1"-4353,452 82 239,-476-83-1189,28 8-368,-29-9 373,-1 0-1,0 0 1,1 0-1,-1 0 1,0 1-1,0-1 1,0 0-1,1 0 1,-1 0-1,0 0 0,0 0 1,1 1-1,-1-1 1,0 0-1,0 0 1,0 0-1,0 1 1,1-1-1,-1 0 1,0 0-1,0 1 0,0-1 1,0 0-1,0 0 1,0 1-1,0-1 1,0 0-1,0 0 1,0 1-1,0-1 0,0 1 1,-13 6-162,-95 26 159,-124 40 398,165-48-98,-87 44 0,149-65-815,9-3 118,13-5-139,46-24-152,-25 12 225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11 395 16764,'-1'1'100,"0"-1"0,0 1 1,1-1-1,-1 1 0,1-1 1,-1 1-1,0 0 0,1-1 1,-1 1-1,1 0 0,0-1 1,-1 1-1,1 0 0,-1 0 1,1-1-1,0 1 1,0 0-1,-1 0 0,1-1 1,0 1-1,0 0 0,0 1 1,0-2-9,1 1 0,0-1 1,-1 0-1,1 1 0,-1-1 1,1 0-1,0 0 0,-1 0 1,1 1-1,-1-1 0,1 0 1,0 0-1,-1 0 0,1 0 1,0 0-1,-1 0 0,1 0 1,0 0-1,-1-1 0,2 1 1,40-12 1858,48-27-392,140-82 0,-114 56-1481,17-4-238,58-32-1630,-184 95 1176,-11 8 297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54 13771,'-9'24'1530,"-1"9"-184,9-31-1230,1 0 0,0-1 0,0 1-1,0 0 1,0 0 0,0-1 0,0 1 0,0 0 0,1 0 0,-1-1 0,0 1 0,1 0 0,0 0 0,-1-1-1,1 1 1,1 1 0,-1-2-73,1 0 0,-1 0-1,0 0 1,1 0-1,-1 0 1,0 0-1,1 0 1,0 0 0,-1-1-1,1 1 1,-1-1-1,1 1 1,0-1 0,-1 0-1,1 1 1,0-1-1,-1 0 1,1 0 0,0 0-1,-1 0 1,1-1-1,0 1 1,-1 0 0,1-1-1,1 0 1,47-16 549,-42 14-458,21-11 248,-23 11-308,-1 0 0,1 0-1,-1 0 1,1 1-1,0 0 1,0 0 0,0 0-1,0 1 1,0 0-1,0 0 1,11 0 0,-16 1-71,0 1 1,0-1 0,0 0-1,0 1 1,0-1-1,0 0 1,0 1 0,-1-1-1,1 1 1,0-1 0,0 1-1,0 0 1,-1-1-1,1 1 1,0 0 0,-1-1-1,1 1 1,-1 0 0,1 0-1,-1 0 1,1-1-1,-1 1 1,1 0 0,-1 0-1,0 0 1,0 0 0,1 0-1,-1 1 1,0 30 132,-1-26-81,1-6-49,0 0 1,0 1 0,0-1 0,0 0 0,0 0-1,0 0 1,0 1 0,0-1 0,0 0-1,0 0 1,0 1 0,0-1 0,0 0-1,0 0 1,0 0 0,0 1 0,0-1-1,1 0 1,-1 0 0,0 1 0,0-1 0,0 0-1,0 0 1,0 0 0,1 0 0,-1 1-1,0-1 1,0 0 0,0 0 0,0 0-1,1 0 1,-1 0 0,0 0 0,0 1-1,1-1 1,9-3 159,12-10 19,-20 12-166,32-24 183,-23 16-232,1 0 1,1 0-1,-1 1 0,2 1 0,-1 0 1,1 1-1,20-7 0,-33 13 18,0-1-1,0 1 0,0 0 1,0-1-1,-1 1 0,1 0 1,0 0-1,0 0 1,0 0-1,0 0 0,0 0 1,0 0-1,0 0 0,-1 0 1,1 0-1,0 1 1,0-1-1,0 0 0,0 1 1,-1-1-1,1 0 0,0 1 1,0-1-1,0 1 1,-1-1-1,1 1 0,0 0 1,-1-1-1,1 1 0,-1 0 1,1-1-1,-1 1 1,1 0-1,-1 0 0,1-1 1,-1 1-1,0 0 0,1 0 1,-1 0-1,0 0 1,0-1-1,1 3 0,-1 3-47,0 0 0,-1 0 0,0 0 0,0 0 0,-2 9 0,-2 7 35,5-21 27,0-1 1,0 1-1,0-1 1,1 1-1,-1-1 1,0 1-1,0-1 1,0 1-1,0-1 0,0 1 1,0-1-1,1 0 1,-1 1-1,0-1 1,0 1-1,1-1 1,-1 0-1,0 1 0,1-1 1,-1 0-1,0 1 1,1-1-1,-1 0 1,1 1-1,-1-1 0,0 0 1,1 0-1,-1 0 1,1 1-1,-1-1 1,1 0-1,-1 0 1,1 0-1,-1 0 0,0 0 1,1 0-1,-1 0 1,1 0-1,-1 0 1,2 0-1,18-5 63,-19 5-63,31-13-185,-1-1 1,0-2-1,42-29 1,12-5-1246,-80 49 1137,-9 9 327,-11 11 356,14-18-364,-7 9 282,2-4-71,1 1 0,0-1 0,0 1-1,1 0 1,-1 0 0,2 0 0,-4 9 0,7-16-219,-1 0 1,1 1-1,0-1 1,0 0-1,0 1 1,0-1-1,0 0 1,0 1-1,0-1 1,0 0-1,0 1 1,0-1-1,0 0 1,0 1-1,0-1 1,0 0-1,0 1 1,0-1-1,0 0 1,0 0-1,0 1 1,1-1-1,-1 0 1,0 1-1,0-1 1,0 0-1,0 0 1,1 1-1,-1-1 1,0 0-1,0 0 1,1 1-1,-1-1 1,0 0-1,0 0 1,1 0-1,-1 1 1,17-3 337,24-14-201,-35 13-107,12-6-43,3 0-151,35-13 0,-51 21 92,0-1 1,0 1-1,0 0 0,0 1 1,0-1-1,0 1 0,0 0 1,0 0-1,0 0 0,0 1 1,0 0-1,0 0 0,6 2 1,-8-2 31,-1 0 0,0 0 1,0 1-1,0-1 0,0 1 0,0-1 1,0 1-1,-1 0 0,1 0 0,-1 0 1,1 0-1,-1 0 0,1 0 1,-1 0-1,0 0 0,0 1 0,0-1 1,-1 0-1,1 1 0,0-1 0,-1 0 1,1 1-1,-1-1 0,0 1 1,0 2-1,5 22 489,-5-27-446,1 1 1,-1-1-1,0 0 1,1 1-1,-1-1 1,0 1-1,1-1 1,-1 0-1,0 1 1,1-1-1,-1 0 1,1 1-1,-1-1 1,0 0-1,1 0 1,-1 1-1,1-1 1,-1 0-1,1 0 1,-1 0-1,1 0 1,-1 0-1,1 0 0,-1 0 1,1 0-1,-1 0 1,1 0-1,-1 0 1,1 0-1,-1 0 1,1 0-1,-1 0 1,1 0-1,-1 0 1,1-1-1,0 1 1,22-10 378,-18 7-254,15-7 93,35-10 1,-50 18-284,0 0 0,0 1-1,1 0 1,-1 0 0,1 1-1,-1-1 1,1 1 0,-1 0-1,1 1 1,-1-1 0,1 1-1,6 2 1,-10-2 2,0 0-1,-1 0 1,1 0 0,0 0-1,-1 0 1,1 0 0,-1 1-1,0-1 1,1 1 0,-1-1-1,0 1 1,0-1-1,0 1 1,2 3 0,-3-4 6,1 0 0,-1 0 0,0-1 1,1 1-1,-1 0 0,0 0 0,0 0 1,0 0-1,0 0 0,1-1 0,-1 1 0,0 0 1,-1 0-1,1 0 0,0 0 0,0 0 1,0 0-1,0-1 0,-1 1 0,1 0 0,0 0 1,-1 0-1,1 0 0,-1-1 0,1 1 1,-1 0-1,1-1 0,-1 1 0,1 0 0,-1-1 1,0 1-1,1 0 0,-2 0 0,-7-1-112,0-9-46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2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1 619 15475,'5'-4'419,"0"0"0,0 0 0,0 0-1,0 0 1,8-11 0,7-6 106,112-100 2843,65-63-950,-162 147-2072,-1-1 1,-2-2 0,-2-1-1,26-46 1,-47 72-293,-9 15-54,0 0 0,0 0 0,1 0 0,-1 0 0,0 0 0,0 0 0,0 0 0,0 0 0,0 0 0,0 0 0,0 1 0,1-1 0,-1 0 0,0 0 0,0 0 0,0 0-1,0 0 1,0 0 0,0 0 0,0 0 0,0 0 0,0 0 0,0 0 0,1 0 0,-1 1 0,0-1 0,0 0 0,0 0 0,0 0 0,0 0 0,0 0 0,0 0 0,0 0 0,0 1 0,0-1 0,0 0 0,0 0-1,0 0 1,0 0 0,0 0 0,0 0 0,0 0 0,0 1 0,0-1 0,0 0 0,0 0 0,0 0 0,0 0 0,0 0 0,0 0 0,-1 0 0,1 0 0,0 1 0,0-1 0,0 0 0,0 0 0,-7 33-63,5-24 56,-30 125-153,-83 433-39,112-541-217,0 31 0,3-56 405,0 0 0,0 0 0,-1 0 0,1 0 0,0 0 0,0 0 0,1 0 0,-1 0 0,0 0 0,0 1 0,0-1 0,1 0 0,-1 0 0,0 0 0,1 0 0,-1 0 0,1 0 0,0 0 0,-1-1 0,1 1 0,0 0 0,-1 0 0,1 0 0,0 0 0,0-1 0,0 1 0,0 0 0,-1-1 0,1 1 1,2 0-1,14-3-203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3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12411,'18'2'1025,"0"-1"0,1 0 1,-1-2-1,0 0 1,25-5-1,5 1-324,917-72 2987,-956 76-3704,301-32-537,-380 30-1567,40 4 1677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3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10 376 15763,'-9'1'2736,"14"-1"-19,19-3-35,-4-5-1874,-1-2-1,0 0 1,29-21-1,46-44 271,67-79-70,-88 83-758,-56 57-191,-17 15-57,0 0 0,0 0 0,1 0 0,-1 0 0,0 0 0,0 0-1,0 0 1,0 0 0,0 0 0,-1 0 0,1-1 0,0 1 0,0 0-1,-1 0 1,1 0 0,0 0 0,-1 0 0,1 0 0,-1 0-1,0 1 1,-29 73-102,13-36-23,2 0 0,1 1 0,3 0 0,-11 66 1,21-101 75,1-1 0,0 1 0,0-1 0,0 1 0,1-1 0,-1 1 0,1-1 0,0 0 0,0 1 0,2 3 0,-2-6-29,0-1 0,0 1 1,-1-1-1,1 0 0,0 1 0,1-1 0,-1 0 0,0 0 1,0 0-1,0 0 0,1 0 0,-1 0 0,0 0 0,1 0 1,-1-1-1,1 1 0,-1 0 0,1-1 0,-1 0 0,1 1 1,-1-1-1,1 0 0,0 1 0,-1-1 0,1 0 0,0 0 1,-1 0-1,1-1 0,-1 1 0,3-1 0,0 1-51,-1-1-1,0 0 0,1 0 1,-1 0-1,0-1 0,6-2 1,-2-3-483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3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18372,'5'2'397,"0"0"1,0 0-1,0 0 1,0 0-1,0-1 0,0 0 1,1 0-1,8 0 1,47-5 832,-38 2-356,376-50 3139,28-1-2967,-326 46-1091,35-4-1816,-129 8 347,-8-1 169,-10-2-900,-38-4-34,21 6 1132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3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 16748,'-1'-1'222,"1"0"1,0 0 0,0-1 0,0 1-1,-1 0 1,1 0 0,-1 0 0,1 0-1,0 0 1,-1 0 0,0 0 0,1 1-1,-1-1 1,0 0 0,1 0 0,-1 0-1,0 0 1,-1 0 0,1 1-104,0 0 0,0 0 0,0 0 0,0 0-1,1 0 1,-1 0 0,0 0 0,0 0 0,0 1 0,0-1 0,0 0 0,1 1 0,-1-1 0,0 0 0,0 1 0,1-1 0,-1 1 0,0 0 0,0-1-1,1 1 1,-1-1 0,1 1 0,-1 0 0,0 1 0,-13 13 90,1 1 0,0 0-1,1 1 1,1 0 0,1 1 0,0 0 0,2 1-1,0 0 1,1 0 0,-8 34 0,14-50-199,1-1 0,0 1 0,-1 0 1,1-1-1,0 1 0,0 0 0,0-1 1,1 1-1,-1 0 0,1-1 1,-1 1-1,1-1 0,0 1 0,0-1 1,0 1-1,0-1 0,0 0 0,1 1 1,2 3-1,-1-4 14,-1-1-1,0 1 1,0-1-1,1 1 1,-1-1 0,1 0-1,-1 0 1,1 0-1,0 0 1,0 0 0,-1-1-1,1 1 1,0-1-1,0 1 1,-1-1 0,1 0-1,0 0 1,0-1 0,2 0-1,12-1 107,0-2 0,-1 0 1,0-1-1,0 0 0,0-2 0,25-14 0,88-61 683,-82 50-542,-26 19-196,-21 13-74,0 0 0,0 0 1,0 0-1,0 0 0,0 0 0,1 0 1,-1 0-1,0-1 0,0 1 0,0 0 1,0 0-1,0 0 0,1 0 0,-1 0 1,0 0-1,0 0 0,0 0 0,0 0 1,1 0-1,-1 0 0,0 0 0,0 0 1,0 0-1,0 0 0,1 0 0,-1 0 1,0 0-1,0 0 0,0 1 0,0-1 1,0 0-1,1 0 0,-1 0 0,0 0 1,0 0-1,0 0 0,0 0 1,0 0-1,1 1 0,-2 7 9,-7 12-25,7-19 17,-3 9-27,0 1 0,0-1 0,1 1 0,1-1 0,0 1 0,0 0 0,0 19 0,2-27 26,0-1-1,0 1 1,0 0 0,0-1-1,1 1 1,-1 0 0,1-1-1,-1 1 1,1-1-1,0 1 1,0-1 0,0 1-1,1-1 1,-1 0 0,0 0-1,1 1 1,0-1-1,-1 0 1,1 0 0,0 0-1,0-1 1,0 1 0,0 0-1,0-1 1,1 1 0,-1-1-1,0 0 1,1 0-1,-1 0 1,1 0 0,-1 0-1,1 0 1,0-1 0,-1 1-1,1-1 1,4 0-1,2 0 62,-1-1 0,1 0 0,-1-1 0,1 0 0,-1 0 0,0 0-1,0-1 1,0-1 0,0 1 0,0-1 0,-1-1 0,0 1 0,12-10-1,-9 5 110,0 1 0,-1-1 0,0-1 0,0 0-1,-1 0 1,0 0 0,-1-1 0,9-17 0,-14 23-97,0 1-1,0-1 1,-1 1 0,0-1 0,0 1 0,0-1 0,0 0 0,-1 0 0,1-7-1,-2 10-89,1 0 0,0 0 0,-1 0 0,1 0 0,-1 0-1,1 0 1,-1 0 0,0 1 0,0-1 0,0 0 0,0 0 0,0 1-1,-1-1 1,1 0 0,0 1 0,-1-1 0,1 1 0,-1 0-1,1-1 1,-1 1 0,0 0 0,0 0 0,1 0 0,-5-1-1,1 0-378,0 0 0,0 0 0,-1 0 0,1 1 0,-1 0 0,0 0-1,1 0 1,-1 1 0,-8 0 0,15 3-357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3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66 19060,'0'-1'96,"0"1"0,-1-1 1,1 1-1,0 0 0,-1-1 0,1 1 0,0-1 0,0 1 1,-1 0-1,1-1 0,0 1 0,0-1 0,0 1 0,0-1 1,-1 1-1,1-1 0,0 1 0,0-1 0,0 1 1,0-1-1,0 1 0,0-1 0,0 1 0,1-1 0,-1 1 1,0-1-1,0 1 0,0-1 0,0 1 0,1-1 0,14-13 1362,24-4 339,-22 13-1325,0 1-1,0 0 1,19 0-1,-29 3-404,-1 1-1,0-1 0,1 2 0,-1-1 0,0 1 0,1 0 0,-1 0 0,0 0 1,0 1-1,0 0 0,0 1 0,6 2 0,-10-4-54,-1 1 0,1-1 1,0 0-1,0 1 0,-1-1 1,1 1-1,-1 0 0,0-1 0,1 1 1,-1 0-1,0 0 0,0 0 0,0 0 1,0 0-1,0 0 0,-1 0 0,1 0 1,-1 1-1,1-1 0,-1 0 0,0 0 1,0 0-1,0 1 0,0-1 0,0 0 1,0 0-1,-1 1 0,1-1 0,-1 0 1,1 0-1,-1 0 0,0 0 0,0 0 1,0 0-1,-1 2 0,-4 6-4,0-1 1,0 1-1,0-2 0,-1 1 0,-14 13 1,8-9 6,-1 0 0,0-1 1,-1-1-1,0 0 0,-1-1 1,0 0-1,-33 13 0,38-21 13,14-6-17,18-6-14,-13 7-11,0 2 0,1-1 0,-1 1 0,0 0 0,0 0-1,1 1 1,-1 0 0,0 1 0,1 0 0,12 3-1,-15-2 6,-1-1 0,1 1 0,-1 1-1,1-1 1,-1 1 0,0 0 0,0 0-1,0 0 1,0 1 0,-1 0 0,1-1-1,-1 2 1,0-1 0,0 0 0,5 10-1,-8-13 23,0 1 1,0 0-1,0 0 0,0-1 0,1 1 0,-1-1 0,1 1 0,-1-1 0,1 1 0,-1-1 0,1 0 0,0 0 0,-1 0 0,1 0 0,0 0 0,0 0 1,0-1-1,0 1 0,0 0 0,3 0 0,-2-1 14,0-1 0,0 1 0,0 0 0,0-1 0,-1 0 0,1 1 1,0-1-1,0 0 0,-1 0 0,1-1 0,0 1 0,4-4 0,2-2-154,0-1 0,0 0 1,-1 0-1,0-1 0,14-19 0,-13 14-14,-1 0 0,8-15 0,-6 1-147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3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1 502 18860,'0'1'82,"-1"0"-1,1-1 1,0 1-1,0-1 1,0 1-1,1-1 0,-1 1 1,0 0-1,0-1 1,0 1-1,0-1 1,1 1-1,-1-1 1,0 1-1,0-1 1,1 1-1,-1-1 1,0 1-1,1-1 1,-1 1-1,1-1 1,-1 0-1,0 1 1,1-1-1,-1 1 1,1-1-1,-1 0 1,1 0-1,-1 1 1,1-1-1,-1 0 1,1 0-1,0 0 1,-1 1-1,1-1 1,-1 0-1,1 0 1,-1 0-1,1 0 1,0 0-1,-1 0 1,1 0-1,-1 0 1,1 0-1,0-1 1,-1 1-1,1 0 1,-1 0-1,1 0 1,-1-1-1,1 1 1,-1 0-1,1-1 1,-1 1-1,1-1 1,35-21 1391,-33 20-1323,77-59 1474,102-100 1,53-87-812,-223 235-769,-6 7 11,-8 9-9,-15 27-42,-7 31-58,4 1 0,-24 118 0,38-153-58,2 0 0,0 0 1,2 0-1,1 0 1,4 44-1,-3-69 85,0-1 0,0 0 0,0 0 0,0 1 1,0-1-1,1 0 0,-1 0 0,0 0 0,1 1 0,-1-1 0,1 0 0,-1 0 0,1 0 1,-1 0-1,1 0 0,0 0 0,0 0 0,-1 0 0,1 0 0,0 0 0,0-1 0,0 1 0,0 0 1,0 0-1,0-1 0,0 1 0,0-1 0,0 1 0,1-1 0,-1 1 0,0-1 0,0 0 1,0 1-1,1-1 0,-1 0 0,0 0 0,0 0 0,0 0 0,1 0 0,-1 0 0,2-1 0,15-8-303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16972,'4'8'2488,"9"-7"-1336,15-7-327,7-4 1847,17-4-1200,1-2-151,9 0-393,-1 2-176,-3 0-336,-5 2-232,-12 4-840,-6 2-552,-18-6 1008,-4-3-208,-9-7-152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0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7890,'-12'11'947,"1"0"1,1 1 0,0 0-1,-9 16 1,17-25-784,0 0 1,1 0-1,-1 0 1,1 1-1,-1-1 0,1 0 1,0 1-1,1-1 1,-1 1-1,0-1 1,1 1-1,0 0 0,0-1 1,0 1-1,0-1 1,1 1-1,-1-1 0,1 1 1,0-1-1,0 1 1,0-1-1,1 0 0,-1 1 1,3 3-1,-2-4 11,0 0-1,1 0 1,-1 0 0,1 0-1,-1 0 1,1 0 0,0-1-1,0 0 1,0 1 0,0-1-1,7 3 1,-2-2 17,0 0-1,0-1 1,18 3 0,-20-4-153,5 0 25,0 0 0,0 0-1,0-1 1,1 0 0,-1-1 0,0 0-1,0-1 1,0 0 0,17-6 0,-14 2 232,0 0 0,0-1 0,0 0 0,-1-1 0,0-1 0,16-14 0,-27 22-220,-1-1 0,0 1 0,1 0 0,-1 0 1,0-1-1,0 1 0,0-1 0,0 1 0,0-1 0,0 1 0,0-1 0,0 0 0,-1 1 0,1-1 0,0 0 0,-1 0 1,0 0-1,1 1 0,-1-1 0,0 0 0,0 0 0,0 0 0,0 0 0,-1 1 0,1-1 0,0 0 0,-1 0 1,1 1-1,-1-1 0,1 0 0,-1 0 0,0 1 0,0-1 0,0 1 0,0-1 0,0 1 0,0-1 0,-2-1 0,-6 23-2740,4-18 2258,-1 0-116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0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1146 54 10018,'-12'-8'295,"0"1"-1,0 1 1,-1 0 0,0 1-1,0 0 1,-1 1 0,1 0 0,-1 1-1,0 1 1,0 0 0,0 1-1,0 0 1,0 2 0,-14 0-1,-5 3 6,0 1-1,1 2 1,-1 1-1,-55 22 0,60-18-266,1 2 0,0 1-1,0 1 1,2 1-1,0 1 1,1 1-1,1 2 1,-34 38 0,9-1-15,2 3 0,-52 89 0,57-80 141,3 2-1,3 2 0,3 1 1,4 1-1,-32 133 0,52-167-31,1 1 1,3 0-1,1 1 1,2-1-1,2 0 0,7 50 1,-5-71-74,2 1 1,0-1-1,2 0 1,0 0-1,2-1 1,0 0-1,1 0 1,1-1-1,1-1 1,1 0-1,0 0 1,2-1 0,21 20-1,-17-21 72,1-2 0,0 0 1,2-1-1,-1-2 0,2 0 0,-1-1 1,1-1-1,1-1 0,0-2 0,0 0 0,47 7 1,-16-8 169,0-2 1,0-3 0,0-2-1,74-11 1,-64 2-129,-2-2 0,0-4 0,0-2 0,-2-3 0,85-41 1,-66 20-110,-1-3 1,-3-3-1,94-79 1,-120 85-16,-1-2 0,-3-3-1,57-73 1,-78 87 14,-2 0-1,-2-2 1,-1 0-1,-2-1 0,-1-1 1,21-68-1,-34 88-12,0 0 0,-1 0 0,-1 0 0,0-1 0,-2 1 0,0-1 0,0 1 0,-5-22 0,3 27-14,-1 0 0,-1 0 0,0 0-1,-1 1 1,0-1 0,0 1 0,-1 0 0,-1 0 0,0 1-1,0 0 1,-1 0 0,-12-11 0,-25-18-229,-1 3 1,-74-45 0,8 5-798,-83-65-745,144 107 1203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17324,'14'-2'195,"-1"-1"0,1 0 0,-1-1 1,1-1-1,-1 0 0,-1 0 0,1-1 1,-1-1-1,0 0 0,0-1 0,-1 0 1,0-1-1,-1 0 0,14-16 0,-22 23-100,-1 1-1,0-1 1,0 0-1,0 0 1,0 0-1,0 0 1,0 0-1,-1 0 1,2-3-1,-2 5-82,0 0-1,0 0 0,0 0 1,0 0-1,0 0 0,0 0 1,0 0-1,0 0 0,0 0 1,0 0-1,0 0 1,0 0-1,0 0 0,0 1 1,0-1-1,0 0 0,-1 0 1,1 0-1,0 0 0,0 0 1,0 0-1,0 0 1,0 0-1,0 0 0,0 0 1,0 0-1,0 0 0,0 0 1,0 0-1,0 0 0,0 0 1,0 0-1,0 0 0,0 0 1,-1 0-1,1 0 1,0 0-1,0 0 0,0 0 1,0 0-1,0 0 0,0 0 1,0 0-1,0 0 0,0 0 1,0 0-1,0 0 1,0 0-1,0 0 0,0 0 1,0 0-1,-1 0 0,1 0 1,0 0-1,0 0 0,0 0 1,0 0-1,0-1 1,0 1-1,0 0 0,0 0 1,0 0-1,0 0 0,0 0 1,0 0-1,0 0 0,-8 13 422,6-9-333,-22 51 419,22-51-523,1 0 0,0 0 0,0 0-1,0 1 1,0-1 0,1 0 0,0 1 0,-1-1-1,2 0 1,-1 1 0,1 5 0,0-9 9,-1 0 0,1 1 0,0-1-1,-1 0 1,1 1 0,0-1 0,0 0 0,0 0 0,0 0 0,0 0 0,0 0 0,0 0 0,1 0 0,-1 0 0,0 0 0,0 0 0,1-1 0,-1 1 0,0 0 0,1-1 0,-1 1 0,1-1 0,-1 0 0,1 1 0,-1-1 0,1 0 0,-1 0 0,1 0 0,-1 0 0,1 0 0,2-1 0,3 0 57,1 0 0,-1-1 0,0 0 0,0 0 1,9-4-1,100-54 1015,-65 32-487,-49 27-571,-1 0 0,1 0 0,0 0 0,0 1 0,0-1 0,0 0 0,0 1 0,0 0 0,3-1 0,-5 1-11,1 0 0,0 0 0,-1 0 0,1 0 0,-1 0 0,1 1 0,0-1 0,-1 0 0,1 0 0,-1 0 0,1 1 0,-1-1 0,1 0 0,-1 1 0,1-1 0,-1 0-1,1 1 1,-1-1 0,1 1 0,-1-1 0,1 1 0,0 2 3,0 1 0,0-1 0,0 0 0,0 0 0,0 1 0,-1-1 0,1 1 0,-1 5 0,0-6-70,-1 0 0,1 0-1,1-1 1,-1 1 0,0 0 0,1 0-1,-1 0 1,1-1 0,0 1 0,0 0-1,0-1 1,0 1 0,0-1 0,1 1-1,-1-1 1,4 4 0,-5-6 46,0 1-1,1-1 1,-1 0 0,1 0 0,-1 0 0,0 0-1,1 1 1,-1-1 0,1 0 0,-1 0-1,1 0 1,-1 0 0,1 0 0,-1 0-1,0 0 1,1 0 0,-1 0 0,1 0-1,-1 0 1,1-1 0,-1 1 0,0 0-1,1 0 1,-1 0 0,1 0 0,-1-1 0,0 1-1,1 0 1,-1 0 0,0-1 0,1 1-1,-1 0 1,0-1 0,1 0 0,9-15-190,1-10-110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4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5223 13611,'33'-38'5278,"-30"37"-5187,-1-1 1,1 1-1,-1 0 0,1 0 0,-1 0 0,1 0 0,-1 1 0,1-1 0,0 1 0,-1-1 0,1 1 0,0 0 1,0 0-1,-1 0 0,1 1 0,0-1 0,-1 0 0,1 1 0,0 0 0,4 1 0,-3 0 5,1-1 0,0 0 0,0 0-1,0-1 1,0 1 0,-1-1 0,6-1 0,10-2 253,-12 1-214,1 0 0,0 1 1,0 0-1,0 1 0,0 0 1,0 0-1,0 1 0,12 2 1,-13-1-121,0 0 0,0-1 0,1 0 0,-1 0 0,0-1 0,0 0 0,1-1 1,-1 1-1,0-2 0,0 1 0,11-4 0,-2-2 3,0 0 1,0-1-1,30-21 0,114-56 165,-112 62-146,64-40 5,-76 40-39,1 2 0,57-23 0,41 1-9,30-12-11,-142 45 15,0-1 1,-1-1-1,0-1 0,36-28 0,67-68 18,59-44 8,6 3-17,-160 122 4,-1-2 0,-2 0 1,44-62-1,39-73 63,146-166 0,-210 273-68,-2-1 0,-3-3 1,-2-1-1,49-110 0,-50 97 14,4 2 0,62-84 0,6-7 23,113-226 0,-196 329 6,-3 0-1,27-99 0,-33 96 28,2 2-1,44-92 0,36-8 478,8-17-142,-12-30-342,9-17-18,-71 157-42,-4-3-1,33-106 0,-50 127-2,-3-1 0,-1 0-1,-3-1 1,1-76 0,2-11-168,0-1-2037,-10 122 1794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5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9 18564,'-2'-1'230,"1"0"-1,-1 0 1,0 0 0,0 0 0,0 0-1,0 0 1,0 1 0,0-1 0,0 1-1,0 0 1,0-1 0,0 1-1,0 0 1,0 0 0,-2 0 0,2 1-115,1 0 0,-1 1 0,1-1 0,0 0 1,-1 0-1,1 1 0,0-1 0,0 0 0,0 1 1,0-1-1,0 1 0,1 0 0,-1-1 0,0 1 1,1-1-1,-1 1 0,0 2 0,-26 74 681,-88 278 579,112-347-1340,-1 2 18,1-1 0,0 1 0,1 0 0,0-1 0,1 1-1,0 0 1,1 0 0,1 17 0,0-26-43,-1 0 0,1-1 0,0 1 0,0-1 0,-1 1 0,1-1 0,0 0 0,0 1 0,1-1 0,-1 0 0,0 0 0,0 1 0,1-1 0,-1 0 0,0 0 0,1-1 0,-1 1 0,1 0 0,-1 0 0,1-1 0,0 1 0,-1-1 0,1 1 0,0-1 0,-1 0 0,1 1 0,0-1 0,-1 0 0,1 0 1,0 0-1,3-1 0,6 0 28,1 0 1,-1-1 0,16-5 0,-25 7-33,48-17 121,0-2 0,54-28 1,14-5-713,-114 50 403,-1 1-35,-1 0 0,0 0 0,1 0 0,-1 0 0,1 1 0,0-1 0,-1 1 0,5 0 0,-8 2-85,1-1 0,-1 1 0,0 0 0,0 0 0,1 0 0,-1 0 0,0 0 0,-1-1 0,1 1 0,0 0 0,-3 2 0,-7 6-865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5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21 17412,'11'-19'1585,"-10"18"-721,-4 4-32,-22 36 994,6-5-1315,-253 433 1328,259-445-1963,12-17-174,4-5 127,6-6-185,11-13-364,-2 0-1,0-2 1,-1 0 0,19-32 0,-16 24 75,19-27-160,-2-1 0,-3-2 0,39-94 0,-86 225 3083,9-43-1869,-1 15-142,1 1-1,2-1 0,3 1 0,1-1 1,2 0-1,2 0 0,18 64 0,-21-90-1472,-11-25-538,-3-6 1684,-6-4-501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5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53 15843,'-7'-10'1577,"8"6"-937,8 1-232,11 3 776,4 0-128,6 1-319,0 1-353,5-2-808,-1-6 544,1-5-120,-4-11-64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5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3 287 14603,'0'1'36,"0"-1"-1,0 0 1,-1 1 0,1-1-1,0 1 1,0-1 0,-1 1-1,1-1 1,0 0 0,0 1-1,0-1 1,0 1 0,0-1-1,0 1 1,0-1 0,0 1-1,0-1 1,0 1 0,0-1-1,0 1 1,0-1 0,0 1-1,0-1 1,0 1 0,0-1-1,1 0 1,-1 1 0,0-1-1,0 1 1,1-1 0,-1 0-1,0 1 1,1-1 0,-1 1-1,0-1 1,1 0 0,-1 1-1,0-1 1,1 0 0,-1 0-1,1 1 1,-1-1 0,0 0-1,1 0 1,-1 0 0,1 0-1,-1 1 1,1-1 0,-1 0-1,1 0 1,0 0 0,35 3 493,-24-3-250,99 2 557,-1-4-1,1-5 0,165-32 0,-109 0-420,304-114 1,-461 149-421,14-4-46,0-2 0,-1-1 0,31-18 0,-45 20-166,-19 10 64,-27 12-27,30-10 144,-88 25-111,-181 31 0,222-49 138,6-2 9,-438 95 110,444-91-81,-4-1 41,1 3 0,-79 34 1,122-47-70,1-1 0,0 1 1,-1 0-1,1-1 0,0 1 1,0 0-1,0 0 0,-1 0 1,1 0-1,0-1 0,0 2 1,0-1-1,0 0 0,0 0 1,0 2-1,1-3 0,0 1-1,0-1 0,1 0 1,-1 1-1,0-1 1,1 1-1,-1-1 0,0 0 1,1 1-1,-1-1 1,0 0-1,1 0 0,-1 1 1,1-1-1,-1 0 1,0 0-1,1 0 0,-1 1 1,1-1-1,-1 0 1,1 0-1,-1 0 0,1 0 1,-1 0-1,1 0 1,-1 0-1,1 0 0,0 0 1,51-1 3,-50 1-4,77-6 77,504-56-1913,-486 41 1559,-13-7-90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0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33 237 12027,'-9'10'586,"6"-7"-338,0 0 0,0 1 0,0-1 0,1 1-1,-1 0 1,-3 6 0,6-9-213,0-1-1,0 1 1,-1 0 0,1-1 0,0 1-1,0-1 1,0 1 0,0-1 0,0 1-1,0 0 1,0-1 0,0 1-1,0-1 1,1 1 0,-1-1 0,0 1-1,0 0 1,0-1 0,1 1 0,-1-1-1,0 1 1,1 0 0,0 0 10,1 0 0,-1 0 0,0 0 0,0-1 1,1 1-1,-1 0 0,0-1 0,1 1 0,-1-1 1,1 1-1,-1-1 0,0 0 0,3 1 0,7 0 4,1 0-1,0-1 0,-1 0 0,1 0 0,0-2 0,-1 1 0,1-1 1,18-7-1,9-4-7,39-20 0,-67 28-22,211-104 118,11-4-68,-222 108-76,-9 4 5,0-1 0,0 1 0,1 0 0,-1 0 0,0 0 0,1 0 1,-1 1-1,0-1 0,1 0 0,-1 1 0,1 0 0,-1-1 0,0 1 0,1 0 1,-1 1-1,5 0 0,-6-1 1,-1 0 0,1 0 0,-1 1 0,0-1 0,1 0 0,-1 1 0,0-1 0,1 1 0,-1-1 0,0 0 0,1 1 0,-1-1 0,0 1 1,0-1-1,0 1 0,1-1 0,-1 1 0,0-1 0,0 1 0,0-1 0,0 1 0,0-1 0,0 1 0,0-1 0,0 1 0,0-1 0,0 1 0,0-1 0,0 1 0,-1-1 0,1 1 0,0-1 0,0 1 1,0-1-1,-1 1 0,1-1 0,0 0 0,0 1 0,-1-1 0,1 1 0,-1-1 0,1 0 0,-1 1 0,-17 19 7,-5-1 159,-1-1 1,0-1-1,-2-1 1,0-1-1,-1-2 0,-31 12 1,6-7 0,0-2 0,-79 14 0,99-26-216,-37 1 0,59-6-111,13-2-8,13-3-52,28-5-163,-3 1 81,62-24 0,-39 6 134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3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14323,'-13'109'4721,"4"82"-4190,7-126-14,-3 735 219,-20-358 304,-1-67-518,39 408-73,-3-417-322,-5 225-76,0-22-18,9-116 0,2 244 37,-22-274 37,4 247 38,-7-418 415,6-216-419,2-24 12,1-22-801,2-22-259,3 10 662,3 0-89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4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4 184 13443,'0'0'40,"0"0"1,0 0-1,0 0 0,0 0 1,0 0-1,-1 0 1,1 0-1,0 0 0,0 0 1,0 0-1,0 0 1,0 0-1,0 0 0,0 0 1,0 0-1,-1 0 1,1 0-1,0 0 0,0 0 1,0 0-1,0 0 1,0 0-1,0 0 0,0 0 1,-1 0-1,1 0 1,0 0-1,0 0 0,0 0 1,0-1-1,0 1 1,0 0-1,0 0 0,0 0 1,0 0-1,0 0 1,0 0-1,-1 0 0,1 0 1,0 0-1,0 0 1,0-1-1,0 1 0,0 0 1,0 0-1,0 0 1,0 0-1,0 0 0,0 0 1,0 0-1,0-1 1,0 1-1,0 0 0,0 0 1,0 0-1,0 0 1,0 0-1,0 0 0,0 0 1,0 0-1,0-1 1,0 1-1,0 0 0,1 0 1,-1 0-1,0 0 1,11-2 1477,15 0-330,-3 1-762,0-2-1,0 0 1,31-9 0,21-4-257,201-12-134,-41 7-26,-85 6-30,160 4 0,151 30-47,165 1-269,1-22 250,-183-1 104,438-15-4,-500 7 3,280 10 47,95-3-15,438-19 5,-448 12-74,145 2-3,-149 3 67,-396 7-61,-141 1 1179,-208-2-1230,1 0 1,-1 0 0,1 0 0,0 0 0,-1 0-1,1 0 1,-1 0 0,1-1 0,0 1 0,-1 0-1,1-1 1,0 0 0,-1 1 0,1-1 0,0 0-1,0 1 1,0-1 0,-1 0 0,1 0 0,-1-2-1,2-6-315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4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15283,'0'-1'123,"0"0"0,-1 0-1,1 0 1,0 0-1,0 0 1,0 1 0,-1-1-1,1 0 1,0 0 0,0 0-1,0 0 1,0 0-1,1 0 1,-1 1 0,0-1-1,0 0 1,1 0 0,-1 0-1,0 0 1,1 1-1,-1-1 1,0 0 0,1 0-1,-1 1 1,1-1 0,0 0-1,1 0-13,-1 0 1,1 0-1,0 1 0,-1-1 1,1 1-1,0 0 0,-1-1 1,1 1-1,0 0 0,-1 0 0,1 0 1,0 0-1,2 1 0,26 3 611,59 15-1,-34-5-464,37 2-12,-55-10-199,1 1-1,-1 2 1,53 19-1,-87-27-36,1 1 0,-1-1 0,0 1 0,0-1 0,0 1 0,0 0-1,0 0 1,0 1 0,-1-1 0,1 1 0,-1-1 0,1 1 0,-1 0-1,0 0 1,0 0 0,0 0 0,-1 0 0,1 0 0,-1 0 0,0 1 0,0-1-1,0 1 1,1 3 0,-2-1 38,0 0 0,0 0 0,-1 0 1,0 0-1,0 0 0,0 0 0,-1-1 0,0 1 0,0 0 0,0-1 0,-1 1 0,0-1 0,-4 6 1,-6 9 231,-1-1 1,-1 0 0,-23 21 0,-59 48 878,35-32-469,-49 44-598,116-112-1528,3-4 1016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4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34 13939,'3'-5'549,"14"-21"2171,-17 26-2665,0 0 0,0 0 0,0 0 0,1-1 0,-1 1 0,0 0 0,0 0 0,0 0 0,1 0 0,-1-1 0,0 1 1,0 0-1,0 0 0,1 0 0,-1 0 0,0 0 0,0 0 0,1 0 0,-1 0 0,0 0 0,0 0 0,1 0 0,-1 0 0,0 0 0,0 0 0,1 0 0,-1 0 1,0 0-1,0 0 0,1 0 0,-1 0 0,0 0 0,1 1 0,4 15 2320,-5 11-1620,0 1 0,-2 0-1,-1-1 1,-2 0-1,-9 36 1,3-17-322,-63 222 644,9-41-415,64-225-635,0 1 0,0-1 1,1 0-1,-1 1 0,1-1 0,0 1 0,0-1 0,0 1 0,0-1 0,0 1 0,0-1 0,1 1 0,-1-1 0,1 0 0,0 1 0,1 3 0,0-4-2,-1-1 0,1 0 0,-1 0 0,1 0 0,0 0 1,-1 0-1,1-1 0,0 1 0,0 0 0,0-1 0,0 1 0,-1-1 0,1 0 0,0 1 0,0-1 0,0 0 0,0 0 0,0 0 0,0-1 0,0 1 0,2-1 0,39-6 224,-1-2 1,50-18-1,-12 4-74,-39 11-551,1 3 1,0 1-1,51-3 0,-74 11 76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17620,'16'11'1880,"0"-1"-1352,2 3-232,4-1 1025,-2 3-673,2 4-232,-2-2-688,-3-2-312,-6-2 1816,-1-2-1240,-5-2-8,-4-1-32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2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12627,'3'-6'1115,"-4"6"-68,-2 15 115,22 189 115,38 559-833,-52-706-380,18 232 318,-25 496 0,-40 65-214,51 206-152,-12 196 886,-3-775-697,20 292-248,-14-618 50,-22 177 0,20-305-6,-2 88-4,12 166 0,2-69 10,-15-97 46,2-80-232,2 1 1,1-1 0,1 1 0,6 32-1,-16-70-113,-7-5 63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2:2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12 348 16243,'-3'15'735,"0"0"-1,1-1 0,-1 20 0,3-33-689,0-1 0,0 1 0,0 0 1,0-1-1,0 1 0,0 0 0,0-1 0,0 1 0,0-1 0,0 1 0,0 0 1,1-1-1,-1 1 0,0-1 0,0 1 0,1 0 0,-1-1 0,0 1 0,1-1 0,-1 1 1,0-1-1,1 1 0,-1-1 0,1 0 0,-1 1 0,1-1 0,-1 1 0,1-1 1,-1 0-1,1 1 0,-1-1 0,1 0 0,0 0 0,-1 0 0,1 1 0,-1-1 0,1 0 1,0 0-1,-1 0 0,1 0 0,0 0 0,-1 0 0,1 0 0,-1 0 0,1 0 1,0 0-1,-1-1 0,1 1 0,-1 0 0,1 0 0,0 0 0,-1-1 0,1 1 0,-1 0 1,2-1-1,3-2 145,1 0 0,-1 0 1,0-1-1,8-6 0,42-43 507,-2-2 0,54-74 0,-57 67-362,-29 36-215,-6 7 16,1 0-1,30-27 1,-46 45-130,1 0 1,0 1-1,-1-1 0,1 0 1,-1 1-1,1-1 1,0 1-1,0-1 1,-1 1-1,1-1 0,0 1 1,0 0-1,0-1 1,-1 1-1,1 0 1,0 0-1,0 0 0,0 0 1,0-1-1,0 1 1,-1 0-1,1 0 0,0 1 1,0-1-1,0 0 1,0 0-1,0 0 1,0 1-3,0 0 1,0 0-1,0 0 1,-1 0-1,1 0 1,-1 0-1,1 0 1,0 1-1,-1-1 1,0 0-1,1 0 1,-1 0-1,0 0 1,0 1-1,1-1 1,-1 2-1,0 11 10,-1-1-1,-3 23 1,3-28 2,-9 74-26,-12 114-30,18-141-772,5 84-1,0-128 718,0 1 0,1-1-1,0 0 1,1-1 0,0 1 0,7 14-1,7 1-321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5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 13707,'7'5'515,"1"0"1,0 0-1,0-1 1,0 0-1,0-1 1,1 0-1,0 0 1,-1-1-1,1 0 1,0 0-1,0-1 1,11 1-1,14-2 665,62-6-1,-87 5-1180,60-5 370,-29 4-319,0-2-1,1-2 1,-1-1-1,47-16 0,-163 55 54,-27 9-76,59-28 8,-1-3 0,0-1 0,0-2 0,-1-2 0,0-2 0,1-2 0,-1-3 0,0-1 0,-65-13 0,72 10 227,33 4-69,9-1-98,9 0 16,186-2 233,68-5-318,-230 7-31,-23 3 8,1-1 1,-1-1-1,0 0 0,25-8 0,-121 21 97,-8 4-221,-143 4-1,206-20-360,15-4 325,13 5 152,-1-1 1,1 1-1,0 0 1,0 0-1,-1-1 1,1 1-1,0 0 1,0 0-1,0-1 0,0 1 1,-1 0-1,1-1 1,0 1-1,0 0 1,0-1-1,0 1 1,0 0-1,0 0 0,0-1 1,0 1-1,0 0 1,0-1-1,0 1 1,0 0-1,0-1 1,0 1-1,0 0 1,0-1-1,0 1 0,0 0 1,1-1-1,-1 1 1,18-17-219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1:5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59 438 15531,'-4'3'569,"-30"23"1063,32-24-1486,0 0-1,0 0 1,0 0-1,1 0 1,-1 0-1,0 0 1,1 1 0,-1-1-1,1 0 1,0 1-1,-2 4 1,3-7-117,0 0 0,0 1 0,0-1 0,0 0 0,0 0 0,0 0 0,0 1 1,0-1-1,1 0 0,-1 0 0,0 1 0,0-1 0,0 0 0,0 0 0,0 0 0,0 1 0,1-1 0,-1 0 0,0 0 1,0 0-1,0 0 0,0 0 0,1 1 0,-1-1 0,0 0 0,0 0 0,0 0 0,1 0 0,-1 0 0,0 0 0,0 0 1,1 0-1,-1 0 0,0 0 0,0 0 0,0 0 0,1 0 0,-1 0 0,0 0 0,0 0 0,1 0 0,13-2 606,1-4-359,0 0-1,0-1 1,-1-1-1,0 0 0,0-1 1,12-11-1,75-70 452,-86 76-597,46-46 251,-2-4 0,87-124 0,-132 170-283,-13 18-96,-1-1 0,0 1-1,0 0 1,0 0-1,0 0 1,0 0-1,0 0 1,0 0 0,0 0-1,0 0 1,1-1-1,-1 1 1,0 0 0,0 0-1,0 0 1,0 0-1,0 0 1,0 0-1,1 0 1,-1 0 0,0 0-1,0 0 1,0 0-1,0 0 1,0 0-1,0 0 1,1 0 0,-1 0-1,0 0 1,0 0-1,0 0 1,0 0-1,0 0 1,1 0 0,-1 0-1,0 0 1,0 0-1,0 0 1,0 1 0,0-1-1,0 0 1,0 0-1,0 0 1,1 0-1,-1 0 1,0 0 0,0 0-1,0 0 1,0 1-1,0-1 1,0 0-1,0 0 1,0 0 0,0 0-1,0 0 1,0 0-1,0 1 1,0-1 0,0 0-1,0 0 1,0 0-1,0 0 1,0 0-1,0 1 1,0-1 0,0 0-1,0 12 31,0-12-26,-8 107 152,-4 170-71,15-231-332,-1-33 147,-1 1 0,-1 0-1,0 0 1,0 0 0,-2 0 0,-2 13-1,-4-9-81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1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38 9410,'0'-3'455,"1"0"0,-1 0 0,-1 0 0,1 1 0,0-1 1,-1 0-1,1 0 0,-1 0 0,0 0 0,0 1 0,-1-4 0,1 6 348,1 6-279,0 1 1,1-1-1,0 1 0,2 8 1,-1-3-328,1 9-121,4 29 37,23 89 1,4-13 31,19 145 0,-46-227-120,0-3 68,2 0 0,1-1 0,2 0 0,2-1 1,2 0-1,35 62 0,62 79 99,33 56 472,-20 15 396,-24 16-196,-56-137-756,95 187-1,-107-261-103,3-2 0,63 73 0,6 5 39,-59-59 15,66 135 0,-80-140-15,4-1 1,81 114 0,48 9 95,4 7-86,-115-128-63,3-2 0,125 111 0,-64-87 22,-63-50-3,-2 2 0,64 67 0,-40-22-8,33 36 3,-86-99-3,2-1 0,50 35 0,170 81 1,-67-43 11,-43-16-22,394 227-9,16-30 71,62 13-30,-144-76 2,-217-87-18,-156-77-6,-14-14 6,1-4 0,123 35-1,17 5-274,-193-64 163,21 10-695,-46-18 800,-1-1 1,1 1 0,-1-1 0,0 1-1,0-1 1,1 1 0,-1-1 0,0 1-1,0-1 1,1 1 0,-1-1-1,0 1 1,0-1 0,0 1 0,0 0-1,0-1 1,0 1 0,0-1 0,0 1-1,0-1 1,0 1 0,0 0-1,0-1 1,0 1 0,-1-1 0,1 1-1,0-1 1,0 1 0,-1-1 0,1 1-1,0-1 1,0 1 0,-1-1-1,1 1 1,-1-1 0,1 1 0,0-1-1,-1 0 1,1 1 0,-1-1 0,1 0-1,-1 1 1,0-1 0,1 0-20,-9 9-50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65 103 17084,'5'-16'980,"0"1"1,2 0-1,15-29 1,-21 44-878,-1-1 1,0 0 0,1 0-1,-1 1 1,0-1 0,1 0-1,-1 1 1,1-1-1,-1 0 1,1 1 0,0-1-1,-1 1 1,1-1 0,0 1-1,-1-1 1,1 1-1,0-1 1,-1 1 0,1 0-1,0-1 1,0 1 0,0 0-1,-1 0 1,2-1-1,-1 2-20,-1-1 0,1 1 0,0-1-1,-1 1 1,1-1 0,-1 1-1,1-1 1,-1 1 0,1 0 0,-1-1-1,0 1 1,1 0 0,-1-1-1,0 1 1,1 0 0,-1-1-1,0 1 1,0 0 0,0 1 0,4 42 1024,-6-20-950,0 0 1,-2 0-1,0 0 1,-11 32-1,-40 90 315,17-51-98,37-91-355,-9 30 155,10-32-163,0-1-1,-1 0 0,1 0 0,0 1 0,0-1 0,0 0 1,1 0-1,-1 1 0,0-1 0,0 0 0,1 0 0,-1 1 1,0-1-1,1 0 0,-1 0 0,1 0 0,0 0 0,-1 0 1,1 0-1,0 0 0,0 0 0,0 0 0,0 0 0,0 0 1,1 1-1,2 0 7,0-1-1,0 1 1,1-1 0,-1 0 0,1 0 0,-1 0 0,1-1-1,-1 0 1,1 1 0,-1-1 0,8-2 0,54-9 65,-57 9-64,69-16-5,-42 8-744,72-9 0,-94 18 451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19 19604,'18'-14'2025,"-14"10"-1361,-3 5-248,-6 15 912,-3 8-240,-7 14-455,-3 5-201,-2 10-304,-1 3-64,2-5-32,2-4-72,6-6-264,1-6-177,7-19-471,1-10-344,2-22 976,2-8-280,-1-14-152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15907,'6'45'1787,"-4"-19"-895,2 0 0,1 0 1,9 26-1,-12-44-740,1 0 1,1-1-1,-1 1 0,2-1 1,-1 0-1,1 0 0,0 0 1,0-1-1,0 1 0,1-1 1,0-1-1,1 1 0,12 8 1,-16-12-70,1 1 1,-1-1-1,1 0 1,0-1-1,0 1 1,0-1-1,0 1 1,0-1-1,0 0 1,0-1-1,0 1 1,0-1-1,1 0 1,-1 0-1,0 0 1,0 0-1,0-1 1,0 0-1,0 0 1,1 0-1,-1 0 1,-1 0-1,1-1 1,0 0-1,0 0 1,-1 0-1,1 0 1,-1-1-1,1 1 1,-1-1-1,0 0 1,3-3-1,3-5 217,0 0 1,-1 0-1,0 0 0,-1-1 0,0 0 0,-1-1 0,0 0 1,5-20-1,-1 0-4,-1-1 0,-2 0 1,-2 0-1,2-63 0,-7 95-2180,-1 9 1095,3 15 138,5-6-17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14507,'2'83'1160,"1"0"-1272,-5-5 0,2-4 1457,7-6-1225</inkml:trace>
  <inkml:trace contextRef="#ctx0" brushRef="#br0" timeOffset="1">32 1241 16155,'0'43'1553,"0"-18"-897,1-7-256,2-12 792,1-5-104,2-3-407,-2-3-177,-1 5-192,3 3-16,-3 10-192,1 3-88,-2 5-216,-1-1-240,2 0-488,-2-5 760,5-18-169,3-9-119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21293,'-9'47'4382,"-9"60"-2803,-8 47-1505,20-120-10,-15 86 234,19-100-208,0-1 0,2 0 0,0 0-1,3 21 1,-3-38-76,0 0 0,1 0 1,-1 0-1,1 0 0,0 0 0,-1 0 0,1 0 0,0 0 0,0 0 0,0 0 0,0-1 0,0 1 0,1 0 0,-1-1 0,0 1 0,1-1 0,-1 1 0,1-1 1,0 0-1,2 2 0,-1-2 4,0 0 0,1 0 1,-1 0-1,0 0 1,0 0-1,0-1 0,1 0 1,-1 0-1,0 0 1,1 0-1,5-1 0,4-2-20,0 0 0,-1-1 0,0 0 0,1-1 0,15-9 0,-15 7-140,-1-1 0,0 0 0,0 0 0,-1-1-1,0-1 1,0 0 0,-1 0 0,-1-1 0,0 0-1,12-20 1,-3-4-203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6:43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14243,'3'5'344,"0"-1"1,1 1-1,-1-1 1,1 0-1,0-1 0,0 1 1,1-1-1,-1 0 0,1 0 1,-1 0-1,1 0 1,0-1-1,0 0 0,0 0 1,0 0-1,1 0 0,-1-1 1,9 1-1,-9-1-176,-1-1 0,1 0 0,-1 0 0,0-1 1,1 1-1,-1-1 0,1 0 0,-1 0 0,0 0 0,0 0 0,0-1 0,0 0 0,0 0 0,0 0 0,0 0 0,0-1 0,-1 1 1,1-1-1,-1 0 0,0 0 0,0 0 0,0 0 0,3-6 0,0-1 32,-1 0 0,0 0 0,-1-1 0,0 0 0,0 0 0,-1 0 0,-1 0 0,0-1 0,-1 1 0,1-16 0,-2 5-62,-1 0 1,0-1-1,-2 1 0,-7-29 0,11 53-181,0 0-1,0 0 0,0 1 0,1-1 0,-1 0 1,1 0-1,-1 0 0,1 0 0,0 0 1,0-1-1,0 1 0,3 1 0,2 2-242,1 0-1,-1-1 0,1 0 1,9 4-1,-11-6 115,0 0 0,0 0 0,0 0 0,0 0 1,0-1-1,1 0 0,-1 0 0,0-1 0,1 0 1,-1 0-1,0 0 0,1-1 0,-1 0 0,0 0 0,8-3 1,13-12-496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 23477,'0'0'31,"0"-1"1,0 1-1,0 0 0,0 0 1,0 0-1,1 0 0,-1 0 0,0 0 1,0 0-1,0 0 0,0 0 1,0 0-1,0-1 0,0 1 1,0 0-1,0 0 0,0 0 1,0 0-1,0 0 0,0 0 0,0 0 1,0-1-1,0 1 0,0 0 1,1 0-1,-1 0 0,0 0 1,-1 0-1,1 0 0,0 0 1,0-1-1,0 1 0,0 0 0,0 0 1,0 0-1,0 0 0,0 0 1,0 0-1,0 0 0,0-1 1,0 1-1,0 0 0,0 0 1,0 0-1,0 0 0,0 0 0,-1 0 1,1 0-1,0 0 0,0 0 1,0 0-1,0 0 0,0-1 1,0 1-1,0 0 0,-1 0 1,1 0-1,0 0 0,0 0 0,0 0 1,0 0-1,0 0 0,-10 6 354,-2 9-82,0 1 0,1 0 1,1 0-1,-13 28 0,4-8-163,-4 3 6,11-20-66,1 1 0,1 0 0,-10 25-1,19-35-356,4-9-445,8-13-573,-3-5 691,-1 0-1,-1 0 1,-1 0-1,-1-1 1,0 0-1,2-34 1,1 4 459,1 71 659,-1 17-111,-2-3 3,2-1-1,2 0 1,17 49 0,-23-80-286,0 0-1,0 0 1,0 0 0,0 0-1,8 8 1,-11-13-91,1 1 0,0 0 0,0 0 0,-1 0 0,1 0 0,0-1 0,0 1 0,0 0 0,-1-1 0,1 1 0,0-1 0,0 1 0,0-1 0,0 1 0,0-1-1,0 1 1,0-1 0,1 0 0,-1 0 0,0 0 0,0 0 0,0 0 0,0 0 0,0 0 0,0 0 0,0 0 0,0 0 0,0 0 0,1-1 0,-1 1 0,0 0 0,0-1 0,0 1 0,0-1 0,-1 1 0,1-1 0,2-1 0,-2 1-16,0 0-1,-1-1 0,1 1 1,0 0-1,0-1 1,-1 1-1,1-1 1,-1 1-1,1-1 1,-1 1-1,0-1 1,0 1-1,1-1 0,-1 0 1,0 1-1,0-1 1,-1 1-1,1-1 1,0 1-1,0-1 1,-1 0-1,1 1 0,-1-1 1,1 1-1,-1 0 1,0-1-1,0 1 1,1-1-1,-1 1 1,0 0-1,-2-2 0,-4-5-71,1 0-1,-1 0 0,-12-9 0,-3 0-175,-44-26 0,19 15 227,47 27 23,-1 1-1,0 0 0,1-1 1,-1 1-1,0-1 1,1 1-1,-1-1 0,0 1 1,1-1-1,-1 0 0,1 1 1,-1-1-1,1 1 0,-1-1 1,1 0-1,0 0 0,-1 1 1,1-2-1,0 2-16,0-1 0,0 1 0,1 0 0,-1-1 0,0 1 0,0 0 0,1-1 0,-1 1 0,0 0 0,1 0-1,-1-1 1,0 1 0,1 0 0,-1 0 0,1 0 0,-1 0 0,0 0 0,1 0 0,-1-1 0,1 1 0,-1 0 0,1 0 0,-1 0 0,0 0 0,1 1 0,42 1-699,-30-1 312,-5 0 328,1-1-1,-1-1 1,0 0 0,1 0 0,-1 0 0,0-1 0,0 0 0,9-4 0,33-21-311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4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5 729 15755,'-1'1'116,"1"0"-1,-1-1 0,1 1 0,0 0 1,-1 0-1,1-1 0,0 1 0,-1 0 1,1 0-1,0-1 0,0 1 0,0 0 1,0 0-1,0 0 0,0-1 0,0 1 1,0 0-1,0 0 0,0 0 0,0 0 1,1 0-45,-1-1 0,1 0 1,-1 0-1,0 0 1,1 1-1,-1-1 0,1 0 1,-1 0-1,1 0 1,-1 0-1,1 0 0,-1 0 1,1 0-1,-1 0 1,1 0-1,-1 0 1,0 0-1,1 0 0,-1 0 1,1 0-1,-1-1 1,1 1-1,-1 0 0,1 0 1,32-20 1574,4-12-853,-1-2 0,-2-2 0,39-53 0,-55 66-577,77-101 596,138-244 0,-221 350-789,-12 18-23,0 0 0,0 0 0,0 0 1,0-1-1,0 1 0,0 0 0,1 0 0,-1 0 0,0 0 0,0 0 0,0 0 0,0 0 1,0-1-1,0 1 0,1 0 0,-1 0 0,0 0 0,0 0 0,0 0 0,0 0 0,0 0 0,1 0 1,-1 0-1,0 0 0,0 0 0,0 0 0,0 0 0,0 0 0,1 0 0,-1 0 0,0 0 0,0 0 1,0 0-1,0 0 0,1 0 0,-1 0 0,0 0 0,0 0 0,0 0 0,0 1 0,0-1 1,0 0-1,1 0 0,-1 0 0,0 0 0,2 28-22,-1-8 7,1 7 11,2 0 1,2 1 0,14 44 0,37 75-83,-6-19-1137,-47-117 1119,-1 0-1,0-1 0,-1 1 1,2 17-1,-6-11-231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0:4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24 13787,'0'-1'116,"-1"0"0,1-1 0,-1 1 0,1 0 0,-1 0 0,1 0 0,-1-1 0,0 1 0,0 0 0,0 0 0,0 0 0,0 0 0,0 0 0,0 0 0,0 0 0,0 1 0,0-1 0,0 0 0,0 1 0,-1-1 0,1 0 0,0 1 0,-1 0 0,1-1 0,0 1 0,-1 0 0,1-1 0,0 1 0,-1 0 0,1 0 0,0 0 0,-1 0 0,1 1 0,-1-1 0,1 0 0,0 0 0,-1 1 0,1-1 0,0 1 0,0-1 0,-1 1 0,1 0 0,-1 0 0,-4 3 172,0 0 0,0 0 0,0 0 0,1 0-1,0 1 1,0 0 0,-6 8 0,-5 10 1,0 1 0,2 0 0,0 2 0,2-1 0,1 2 0,1-1 0,2 2 0,0-1 0,2 1 0,1 0 1,-2 36-1,6-53-238,1 0 1,0-1 0,1 1 0,0 0-1,6 20 1,-6-27-46,0-1-1,0 0 0,0 1 0,1-1 1,-1 0-1,1 0 0,0 0 0,0 0 1,0 0-1,1 0 0,-1-1 1,0 1-1,1-1 0,0 0 0,0 1 1,0-1-1,0 0 0,0-1 1,0 1-1,0-1 0,6 3 0,-2-3 6,1 0-1,-1 0 1,1-1-1,-1 0 1,1 0-1,-1-1 1,0 0-1,1 0 1,-1-1-1,0 0 1,0 0-1,0-1 1,0 0-1,0 0 1,0 0-1,7-6 1,10-7 61,0 0 1,37-35-1,-29 20 163,-1-2 0,-2 0 0,-1-2-1,40-64 1,-68 99-229,0 0 0,0 0 0,0-1 0,0 1 0,0 0 0,0 0 0,0 0 0,0 0 0,0 0 0,0 0 0,0 0 0,0 0 0,0 0 0,0-1 0,0 1 0,0 0 0,0 0 0,0 0 0,0 0 0,0 0 0,0 0 0,0 0 0,0 0 0,1 0 0,-1 0 0,0 0 1,0-1-1,0 1 0,0 0 0,0 0 0,0 0 0,0 0 0,0 0 0,0 0 0,1 0 0,-1 0 0,0 0 0,0 0 0,0 0 0,0 0 0,0 0 0,0 0 0,0 0 0,0 0 0,1 0 0,-1 0 0,0 0 0,0 0 0,0 0 0,0 0 0,0 0 0,0 0 0,0 1 0,0-1 0,0 0 0,1 0 0,-1 0 0,0 0 0,0 0 0,0 0 0,0 0 0,2 11 173,-3 24-95,1-23-28,-1-7-54,2 1 0,-1-1 0,0 0 0,1 0-1,0 0 1,0 0 0,1 0 0,-1 0 0,1-1 0,0 1-1,0 0 1,1-1 0,4 8 0,-5-10 7,0 0 1,0 0 0,0-1-1,0 1 1,1-1 0,-1 1-1,0-1 1,1 0 0,-1 0-1,1 0 1,-1 0 0,1 0-1,0 0 1,-1-1 0,1 1-1,0-1 1,-1 0 0,1 0-1,0 0 1,0 0 0,-1-1-1,1 1 1,0-1 0,-1 1-1,1-1 1,-1 0 0,5-2-1,4-1 96,0-2-1,0 0 0,-1 0 1,1-1-1,-1 0 0,-1 0 1,0-1-1,13-14 1,-12 11 72,-1 0 1,0 0 0,-1-1-1,0 0 1,0-1 0,9-24-1,-15 33-143,-1 0-1,0 1 1,0-1-1,0 0 0,0 0 1,0 0-1,-1 0 0,0 0 1,0-1-1,0 1 1,0 0-1,-1 0 0,0 0 1,0 0-1,0 0 1,0 1-1,0-1 0,-1 0 1,1 0-1,-1 1 0,0-1 1,-3-3-1,1 3-159,0 0 0,0 0 0,0 0 0,0 1 0,-1 0 0,1 0 0,-1 0 0,0 0 0,0 1 0,0 0 0,0 0 0,0 0 0,0 1 0,-1 0 0,-9-2 0,6 2-60,-1 1 0,1 0 0,0 0-1,-12 2 1,-8 3-435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17916,'5'3'1608,"10"-6"-1136,0-9-176,15 5 280,11-2-456,10 1-592,5-2-760,6-5 920,2 3-256,5-9-248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12027,'35'13'1880,"-2"-1"-1016,-2-10-376,4-2 1873,3-2-1537,3-7-144,4-4-496,6-6-192,6-1-560,0-1-592,5-4 928,-3 4-192,-2 1-177</inkml:trace>
  <inkml:trace contextRef="#ctx0" brushRef="#br0" timeOffset="1">886 67 13755,'26'-1'2264,"-3"-2"-1167,-2-1-441,4-3 1760,5-3-1199,1-2-153,4 2-432,1 0-240,-1 4-384,1 2-144,-6 4-296,-4 6-176,-14 2-785,-5 2 1105,-13-7-216,-4-3-128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16147,'2'13'2193,"-1"6"-1345,-1 10-384,0 5 2529,6 10-2297,4 4-256,3 9-704,1 3-376,2 5 304,-5 1 192,-2 4-176,0 3-96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17868,'-3'0'168,"1"1"0,-1-1 0,1 1 1,-1 0-1,0 0 0,1 0 0,-1 0 0,1 0 0,0 0 1,-1 1-1,1-1 0,0 1 0,0 0 0,0-1 0,0 1 1,-2 2-1,1 1 47,-1 0 1,1 0 0,0 0-1,0 0 1,1 1-1,-4 10 1,1 1-25,1 0 0,1-1 0,1 2 1,-1 18-1,3-29-176,0-1 0,0 1 1,1 0-1,0 0 1,0-1-1,0 1 0,1-1 1,0 1-1,0-1 1,1 0-1,0 0 0,6 11 1,-7-15 2,0 1 0,0-1 0,1 1 0,-1-1 1,1 0-1,-1 0 0,1 0 0,0 0 0,0 0 0,0-1 0,0 1 1,0-1-1,0 0 0,1 0 0,-1 0 0,0 0 0,1-1 0,-1 1 0,0-1 1,1 0-1,-1 0 0,0 0 0,1 0 0,-1 0 0,1-1 0,-1 0 1,3-1-1,5-1 49,-1 0 0,1-2 1,-1 1-1,0-1 0,-1 0 0,1-1 1,-1 0-1,12-11 0,5-7 190,29-33 0,-35 35-167,-20 22-87,1 0 0,-1 0 0,0 0 0,0 1 0,1-1 0,-1 0 0,0 0 0,0 1 0,1-1 0,-1 0-1,0 0 1,0 1 0,0-1 0,0 0 0,1 1 0,-1-1 0,0 0 0,0 1 0,0-1 0,0 0 0,0 1 0,0-1-1,0 0 1,0 1 0,0-1 0,0 0 0,0 1 0,0-1 0,0 0 0,0 1 0,-1-1 0,1 0 0,0 1 0,0 0-1,-1 26 16,0-12-10,1-11-4,0 0-1,0 0 0,1 0 0,-1 0 0,1 1 0,0-1 0,0 0 1,0 0-1,0 0 0,1 0 0,0-1 0,-1 1 0,2 0 1,-1-1-1,4 6 0,-3-6 21,0-1 0,1 1 0,-1-1 0,0 0 0,1 0 0,0 0 0,-1-1 0,1 1 0,0-1 0,0 0 0,0 0 0,0 0 0,0 0 0,0-1 0,0 1 0,6-1 0,5-1 120,0-1-1,1 0 0,-1-1 1,0-1-1,-1 0 1,1-1-1,-1 0 0,1-1 1,-2-1-1,1-1 1,-1 1-1,0-2 0,-1 0 1,1-1-1,-2 0 1,11-11-1,-19 18-96,0 0 0,-1 0 0,1-1 1,-1 1-1,0 0 0,0-1 0,0 0 0,0 1 0,-1-1 0,1 0 0,-1 0 1,0 0-1,0 0 0,0 0 0,-1 0 0,1 0 0,-1 0 0,-1-6 1,1 7-47,-1 0 0,0-1 0,-1 1 1,1 0-1,-1 0 0,1 0 1,-1 0-1,0 0 0,0 0 1,0 0-1,0 0 0,-1 1 0,1-1 1,-1 1-1,1 0 0,-1 0 1,0 0-1,0 0 0,0 0 1,0 1-1,-5-2 0,-5-2-438,0 1 0,0 1 0,-1 0 0,1 1 1,-1 0-1,-19 0 0,25 2 440,-2-1-591,2-4-62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15 19948,'7'-15'2033,"-7"19"-133,-12 28-232,-104 318-2,114-342-1591,-3 8-189,7-27-351,35-209-3812,-29 367 4082,-7-128 322,1 1-1,1-1 0,1 1 0,0-1 0,2 0 0,13 31 0,-17-52 787,-1-7-539,-1-10-36,-6-11-232,-1 0 0,-1 1 1,-2 0-1,-1 1 0,-1 0 1,-1 1-1,-19-29 0,32 56-99,-1-1 0,1 1 0,0-1 0,-1 1 0,1-1 0,0 1 0,0-1 0,-1 1 0,1-1 0,0 1 0,0-1 0,0 0 0,0 1 0,0-1 0,0 1 0,0-1 0,0 0 0,0 1 0,0-2 0,9-2 73,22 10-189,-22-4-64,101 16-794,-66-12 708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1912 16876,'25'-42'1088,"2"0"0,1 2 1,2 0-1,58-56 0,159-125 31,-56 69-1000,7 8 0,5 9 0,291-144 0,-164 127-298,6 14-1,500-134 1,-812 266 196,500-127 500,-505 129-482,-1-1-56,2 1 0,-1 1-1,0 1 1,1 1 0,37 1 0,-58 0 35,1 0 0,0 0 1,0 0-1,0 0 0,0 0 1,0 1-1,0-1 0,-1 0 0,1 0 1,0 0-1,0 0 0,0 0 1,0 0-1,0 0 0,0 0 1,0 0-1,0 0 0,-1 0 0,1 1 1,0-1-1,0 0 0,0 0 1,0 0-1,0 0 0,0 0 1,0 0-1,0 1 0,0-1 0,0 0 1,0 0-1,0 0 0,0 0 1,0 0-1,0 0 0,0 1 1,0-1-1,0 0 0,0 0 0,0 0 1,0 0-1,0 0 0,0 1 1,0-1-1,0 0 0,0 0 0,0 0 1,0 0-1,1 0 0,-1 0 1,0 0-1,0 0 0,0 1 1,0-1-1,0 0 0,0 0 0,0 0 1,0 0-1,1 0 0,-16 6 16,-26-2 22,-10 1 36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7:13:2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167 104 16179,'12'-32'1570,"-8"22"-1079,-1 0 0,1 0 1,1 1-1,0-1 0,9-12 0,-14 22-462,0 0-1,0 0 0,0 0 0,1-1 1,-1 1-1,0 1 0,0-1 0,0 0 0,0 0 1,1 0-1,-1 0 0,0 0 0,0 0 0,0 0 1,0 0-1,0 0 0,0 0 0,1 0 1,-1 0-1,0 0 0,0 0 0,0 1 0,0-1 1,0 0-1,0 0 0,0 0 0,1 0 1,-1 0-1,0 0 0,0 0 0,0 1 0,0-1 1,0 0-1,0 0 0,0 0 0,0 0 0,0 1 1,0-1-1,0 0 0,0 0 0,0 0 1,0 0-1,0 0 0,0 1 0,0-1 0,0 0 1,0 0-1,0 0 0,0 0 0,0 0 1,0 1-1,0-1 0,0 0 0,-1 0 0,1 0 1,0 0-1,0 1 0,-1 13 417,-10 33-115,-2 1-1,-2-2 1,-25 52 0,22-54-251,-18 40 20,17-43 24,1 1 0,3 1 0,-14 57 0,28-97-105,1 1 0,-1-1 1,1 1-1,0 0 0,0-1 0,0 1 1,1 0-1,0 6 0,0-9-9,-1 0-1,1 0 0,-1 0 0,1 1 1,0-1-1,-1 0 0,1 0 0,0 0 1,0 0-1,0 0 0,0 0 0,0 0 1,0-1-1,0 1 0,0 0 0,0 0 1,0-1-1,0 1 0,1-1 0,-1 1 0,0-1 1,0 1-1,0-1 0,1 0 0,-1 1 1,0-1-1,1 0 0,-1 0 0,2 0 1,5-1 18,1 1 0,0-1 0,-1-1 0,1 1 1,-1-2-1,9-2 0,54-25 62,-18 8-32,266-83-972,-235 82 704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9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2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0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94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7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52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109" Type="http://schemas.openxmlformats.org/officeDocument/2006/relationships/customXml" Target="../ink/ink9.xml"/><Relationship Id="rId117" Type="http://schemas.openxmlformats.org/officeDocument/2006/relationships/customXml" Target="../ink/ink13.xml"/><Relationship Id="rId112" Type="http://schemas.openxmlformats.org/officeDocument/2006/relationships/image" Target="../media/image55.png"/><Relationship Id="rId120" Type="http://schemas.openxmlformats.org/officeDocument/2006/relationships/image" Target="../media/image11.png"/><Relationship Id="rId125" Type="http://schemas.openxmlformats.org/officeDocument/2006/relationships/customXml" Target="../ink/ink17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108" Type="http://schemas.openxmlformats.org/officeDocument/2006/relationships/image" Target="../media/image53.png"/><Relationship Id="rId116" Type="http://schemas.openxmlformats.org/officeDocument/2006/relationships/image" Target="../media/image9.png"/><Relationship Id="rId124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11" Type="http://schemas.openxmlformats.org/officeDocument/2006/relationships/customXml" Target="../ink/ink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110" Type="http://schemas.openxmlformats.org/officeDocument/2006/relationships/image" Target="../media/image54.png"/><Relationship Id="rId115" Type="http://schemas.openxmlformats.org/officeDocument/2006/relationships/customXml" Target="../ink/ink12.xml"/><Relationship Id="rId123" Type="http://schemas.openxmlformats.org/officeDocument/2006/relationships/customXml" Target="../ink/ink16.xml"/><Relationship Id="rId128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14" Type="http://schemas.openxmlformats.org/officeDocument/2006/relationships/image" Target="../media/image56.png"/><Relationship Id="rId119" Type="http://schemas.openxmlformats.org/officeDocument/2006/relationships/customXml" Target="../ink/ink14.xml"/><Relationship Id="rId127" Type="http://schemas.openxmlformats.org/officeDocument/2006/relationships/customXml" Target="../ink/ink18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122" Type="http://schemas.openxmlformats.org/officeDocument/2006/relationships/image" Target="../media/image12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113" Type="http://schemas.openxmlformats.org/officeDocument/2006/relationships/customXml" Target="../ink/ink11.xml"/><Relationship Id="rId118" Type="http://schemas.openxmlformats.org/officeDocument/2006/relationships/image" Target="../media/image10.png"/><Relationship Id="rId126" Type="http://schemas.openxmlformats.org/officeDocument/2006/relationships/image" Target="../media/image14.png"/><Relationship Id="rId8" Type="http://schemas.openxmlformats.org/officeDocument/2006/relationships/image" Target="../media/image3.png"/><Relationship Id="rId121" Type="http://schemas.openxmlformats.org/officeDocument/2006/relationships/customXml" Target="../ink/ink15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5.png"/><Relationship Id="rId170" Type="http://schemas.openxmlformats.org/officeDocument/2006/relationships/customXml" Target="../ink/ink102.xml"/><Relationship Id="rId268" Type="http://schemas.openxmlformats.org/officeDocument/2006/relationships/customXml" Target="../ink/ink151.xml"/><Relationship Id="rId475" Type="http://schemas.openxmlformats.org/officeDocument/2006/relationships/image" Target="../media/image256.png"/><Relationship Id="rId682" Type="http://schemas.openxmlformats.org/officeDocument/2006/relationships/customXml" Target="../ink/ink359.xml"/><Relationship Id="rId128" Type="http://schemas.openxmlformats.org/officeDocument/2006/relationships/customXml" Target="../ink/ink81.xml"/><Relationship Id="rId335" Type="http://schemas.openxmlformats.org/officeDocument/2006/relationships/image" Target="../media/image186.png"/><Relationship Id="rId542" Type="http://schemas.openxmlformats.org/officeDocument/2006/relationships/customXml" Target="../ink/ink288.xml"/><Relationship Id="rId987" Type="http://schemas.openxmlformats.org/officeDocument/2006/relationships/image" Target="../media/image511.png"/><Relationship Id="rId402" Type="http://schemas.openxmlformats.org/officeDocument/2006/relationships/customXml" Target="../ink/ink218.xml"/><Relationship Id="rId847" Type="http://schemas.openxmlformats.org/officeDocument/2006/relationships/image" Target="../media/image441.png"/><Relationship Id="rId1032" Type="http://schemas.openxmlformats.org/officeDocument/2006/relationships/image" Target="../media/image533.png"/><Relationship Id="rId707" Type="http://schemas.openxmlformats.org/officeDocument/2006/relationships/image" Target="../media/image371.png"/><Relationship Id="rId914" Type="http://schemas.openxmlformats.org/officeDocument/2006/relationships/customXml" Target="../ink/ink475.xml"/><Relationship Id="rId43" Type="http://schemas.openxmlformats.org/officeDocument/2006/relationships/image" Target="../media/image36.png"/><Relationship Id="rId192" Type="http://schemas.openxmlformats.org/officeDocument/2006/relationships/customXml" Target="../ink/ink113.xml"/><Relationship Id="rId497" Type="http://schemas.openxmlformats.org/officeDocument/2006/relationships/image" Target="../media/image267.png"/><Relationship Id="rId357" Type="http://schemas.openxmlformats.org/officeDocument/2006/relationships/image" Target="../media/image197.png"/><Relationship Id="rId217" Type="http://schemas.openxmlformats.org/officeDocument/2006/relationships/image" Target="../media/image127.png"/><Relationship Id="rId564" Type="http://schemas.openxmlformats.org/officeDocument/2006/relationships/customXml" Target="../ink/ink299.xml"/><Relationship Id="rId771" Type="http://schemas.openxmlformats.org/officeDocument/2006/relationships/image" Target="../media/image403.png"/><Relationship Id="rId869" Type="http://schemas.openxmlformats.org/officeDocument/2006/relationships/image" Target="../media/image452.png"/><Relationship Id="rId424" Type="http://schemas.openxmlformats.org/officeDocument/2006/relationships/customXml" Target="../ink/ink229.xml"/><Relationship Id="rId631" Type="http://schemas.openxmlformats.org/officeDocument/2006/relationships/customXml" Target="../ink/ink333.xml"/><Relationship Id="rId729" Type="http://schemas.openxmlformats.org/officeDocument/2006/relationships/image" Target="../media/image382.png"/><Relationship Id="rId1054" Type="http://schemas.openxmlformats.org/officeDocument/2006/relationships/image" Target="../media/image544.png"/><Relationship Id="rId936" Type="http://schemas.openxmlformats.org/officeDocument/2006/relationships/customXml" Target="../ink/ink486.xml"/><Relationship Id="rId1121" Type="http://schemas.openxmlformats.org/officeDocument/2006/relationships/customXml" Target="../ink/ink579.xml"/><Relationship Id="rId65" Type="http://schemas.openxmlformats.org/officeDocument/2006/relationships/image" Target="../media/image47.png"/><Relationship Id="rId281" Type="http://schemas.openxmlformats.org/officeDocument/2006/relationships/image" Target="../media/image159.png"/><Relationship Id="rId141" Type="http://schemas.openxmlformats.org/officeDocument/2006/relationships/image" Target="../media/image89.png"/><Relationship Id="rId379" Type="http://schemas.openxmlformats.org/officeDocument/2006/relationships/image" Target="../media/image208.png"/><Relationship Id="rId586" Type="http://schemas.openxmlformats.org/officeDocument/2006/relationships/image" Target="../media/image311.png"/><Relationship Id="rId793" Type="http://schemas.openxmlformats.org/officeDocument/2006/relationships/image" Target="../media/image414.png"/><Relationship Id="rId7" Type="http://schemas.openxmlformats.org/officeDocument/2006/relationships/image" Target="../media/image18.png"/><Relationship Id="rId239" Type="http://schemas.openxmlformats.org/officeDocument/2006/relationships/image" Target="../media/image138.png"/><Relationship Id="rId446" Type="http://schemas.openxmlformats.org/officeDocument/2006/relationships/customXml" Target="../ink/ink240.xml"/><Relationship Id="rId653" Type="http://schemas.openxmlformats.org/officeDocument/2006/relationships/customXml" Target="../ink/ink344.xml"/><Relationship Id="rId1076" Type="http://schemas.openxmlformats.org/officeDocument/2006/relationships/image" Target="../media/image555.png"/><Relationship Id="rId306" Type="http://schemas.openxmlformats.org/officeDocument/2006/relationships/customXml" Target="../ink/ink170.xml"/><Relationship Id="rId860" Type="http://schemas.openxmlformats.org/officeDocument/2006/relationships/customXml" Target="../ink/ink448.xml"/><Relationship Id="rId958" Type="http://schemas.openxmlformats.org/officeDocument/2006/relationships/customXml" Target="../ink/ink497.xml"/><Relationship Id="rId1143" Type="http://schemas.openxmlformats.org/officeDocument/2006/relationships/customXml" Target="../ink/ink590.xml"/><Relationship Id="rId87" Type="http://schemas.openxmlformats.org/officeDocument/2006/relationships/image" Target="../media/image62.png"/><Relationship Id="rId513" Type="http://schemas.openxmlformats.org/officeDocument/2006/relationships/image" Target="../media/image275.png"/><Relationship Id="rId720" Type="http://schemas.openxmlformats.org/officeDocument/2006/relationships/customXml" Target="../ink/ink378.xml"/><Relationship Id="rId818" Type="http://schemas.openxmlformats.org/officeDocument/2006/relationships/customXml" Target="../ink/ink427.xml"/><Relationship Id="rId1003" Type="http://schemas.openxmlformats.org/officeDocument/2006/relationships/image" Target="../media/image519.png"/><Relationship Id="rId14" Type="http://schemas.openxmlformats.org/officeDocument/2006/relationships/customXml" Target="../ink/ink24.xml"/><Relationship Id="rId163" Type="http://schemas.openxmlformats.org/officeDocument/2006/relationships/image" Target="../media/image100.png"/><Relationship Id="rId370" Type="http://schemas.openxmlformats.org/officeDocument/2006/relationships/customXml" Target="../ink/ink202.xml"/><Relationship Id="rId230" Type="http://schemas.openxmlformats.org/officeDocument/2006/relationships/customXml" Target="../ink/ink132.xml"/><Relationship Id="rId468" Type="http://schemas.openxmlformats.org/officeDocument/2006/relationships/customXml" Target="../ink/ink251.xml"/><Relationship Id="rId675" Type="http://schemas.openxmlformats.org/officeDocument/2006/relationships/customXml" Target="../ink/ink355.xml"/><Relationship Id="rId882" Type="http://schemas.openxmlformats.org/officeDocument/2006/relationships/customXml" Target="../ink/ink459.xml"/><Relationship Id="rId1098" Type="http://schemas.openxmlformats.org/officeDocument/2006/relationships/image" Target="../media/image566.png"/><Relationship Id="rId328" Type="http://schemas.openxmlformats.org/officeDocument/2006/relationships/customXml" Target="../ink/ink181.xml"/><Relationship Id="rId535" Type="http://schemas.openxmlformats.org/officeDocument/2006/relationships/image" Target="../media/image286.png"/><Relationship Id="rId742" Type="http://schemas.openxmlformats.org/officeDocument/2006/relationships/customXml" Target="../ink/ink389.xml"/><Relationship Id="rId602" Type="http://schemas.openxmlformats.org/officeDocument/2006/relationships/image" Target="../media/image319.png"/><Relationship Id="rId1025" Type="http://schemas.openxmlformats.org/officeDocument/2006/relationships/customXml" Target="../ink/ink531.xml"/><Relationship Id="rId907" Type="http://schemas.openxmlformats.org/officeDocument/2006/relationships/image" Target="../media/image471.png"/><Relationship Id="rId36" Type="http://schemas.openxmlformats.org/officeDocument/2006/relationships/customXml" Target="../ink/ink35.xml"/><Relationship Id="rId185" Type="http://schemas.openxmlformats.org/officeDocument/2006/relationships/image" Target="../media/image111.png"/><Relationship Id="rId392" Type="http://schemas.openxmlformats.org/officeDocument/2006/relationships/customXml" Target="../ink/ink213.xml"/><Relationship Id="rId613" Type="http://schemas.openxmlformats.org/officeDocument/2006/relationships/customXml" Target="../ink/ink324.xml"/><Relationship Id="rId697" Type="http://schemas.openxmlformats.org/officeDocument/2006/relationships/image" Target="../media/image366.png"/><Relationship Id="rId820" Type="http://schemas.openxmlformats.org/officeDocument/2006/relationships/customXml" Target="../ink/ink428.xml"/><Relationship Id="rId918" Type="http://schemas.openxmlformats.org/officeDocument/2006/relationships/customXml" Target="../ink/ink477.xml"/><Relationship Id="rId252" Type="http://schemas.openxmlformats.org/officeDocument/2006/relationships/customXml" Target="../ink/ink143.xml"/><Relationship Id="rId1103" Type="http://schemas.openxmlformats.org/officeDocument/2006/relationships/customXml" Target="../ink/ink570.xml"/><Relationship Id="rId47" Type="http://schemas.openxmlformats.org/officeDocument/2006/relationships/image" Target="../media/image38.png"/><Relationship Id="rId112" Type="http://schemas.openxmlformats.org/officeDocument/2006/relationships/customXml" Target="../ink/ink73.xml"/><Relationship Id="rId557" Type="http://schemas.openxmlformats.org/officeDocument/2006/relationships/image" Target="../media/image297.png"/><Relationship Id="rId764" Type="http://schemas.openxmlformats.org/officeDocument/2006/relationships/customXml" Target="../ink/ink400.xml"/><Relationship Id="rId971" Type="http://schemas.openxmlformats.org/officeDocument/2006/relationships/image" Target="../media/image503.png"/><Relationship Id="rId196" Type="http://schemas.openxmlformats.org/officeDocument/2006/relationships/customXml" Target="../ink/ink115.xml"/><Relationship Id="rId417" Type="http://schemas.openxmlformats.org/officeDocument/2006/relationships/image" Target="../media/image227.png"/><Relationship Id="rId624" Type="http://schemas.openxmlformats.org/officeDocument/2006/relationships/image" Target="../media/image330.png"/><Relationship Id="rId831" Type="http://schemas.openxmlformats.org/officeDocument/2006/relationships/image" Target="../media/image433.png"/><Relationship Id="rId1047" Type="http://schemas.openxmlformats.org/officeDocument/2006/relationships/customXml" Target="../ink/ink542.xml"/><Relationship Id="rId263" Type="http://schemas.openxmlformats.org/officeDocument/2006/relationships/image" Target="../media/image150.png"/><Relationship Id="rId470" Type="http://schemas.openxmlformats.org/officeDocument/2006/relationships/customXml" Target="../ink/ink252.xml"/><Relationship Id="rId929" Type="http://schemas.openxmlformats.org/officeDocument/2006/relationships/image" Target="../media/image482.png"/><Relationship Id="rId1114" Type="http://schemas.openxmlformats.org/officeDocument/2006/relationships/image" Target="../media/image574.png"/><Relationship Id="rId58" Type="http://schemas.openxmlformats.org/officeDocument/2006/relationships/customXml" Target="../ink/ink46.xml"/><Relationship Id="rId123" Type="http://schemas.openxmlformats.org/officeDocument/2006/relationships/image" Target="../media/image80.png"/><Relationship Id="rId330" Type="http://schemas.openxmlformats.org/officeDocument/2006/relationships/customXml" Target="../ink/ink182.xml"/><Relationship Id="rId568" Type="http://schemas.openxmlformats.org/officeDocument/2006/relationships/customXml" Target="../ink/ink301.xml"/><Relationship Id="rId775" Type="http://schemas.openxmlformats.org/officeDocument/2006/relationships/image" Target="../media/image405.png"/><Relationship Id="rId982" Type="http://schemas.openxmlformats.org/officeDocument/2006/relationships/customXml" Target="../ink/ink509.xml"/><Relationship Id="rId428" Type="http://schemas.openxmlformats.org/officeDocument/2006/relationships/customXml" Target="../ink/ink231.xml"/><Relationship Id="rId635" Type="http://schemas.openxmlformats.org/officeDocument/2006/relationships/customXml" Target="../ink/ink335.xml"/><Relationship Id="rId842" Type="http://schemas.openxmlformats.org/officeDocument/2006/relationships/customXml" Target="../ink/ink439.xml"/><Relationship Id="rId1058" Type="http://schemas.openxmlformats.org/officeDocument/2006/relationships/image" Target="../media/image546.png"/><Relationship Id="rId274" Type="http://schemas.openxmlformats.org/officeDocument/2006/relationships/customXml" Target="../ink/ink154.xml"/><Relationship Id="rId481" Type="http://schemas.openxmlformats.org/officeDocument/2006/relationships/image" Target="../media/image259.png"/><Relationship Id="rId702" Type="http://schemas.openxmlformats.org/officeDocument/2006/relationships/customXml" Target="../ink/ink369.xml"/><Relationship Id="rId1125" Type="http://schemas.openxmlformats.org/officeDocument/2006/relationships/customXml" Target="../ink/ink581.xml"/><Relationship Id="rId69" Type="http://schemas.openxmlformats.org/officeDocument/2006/relationships/image" Target="../media/image49.png"/><Relationship Id="rId134" Type="http://schemas.openxmlformats.org/officeDocument/2006/relationships/customXml" Target="../ink/ink84.xml"/><Relationship Id="rId579" Type="http://schemas.openxmlformats.org/officeDocument/2006/relationships/image" Target="../media/image308.png"/><Relationship Id="rId786" Type="http://schemas.openxmlformats.org/officeDocument/2006/relationships/customXml" Target="../ink/ink411.xml"/><Relationship Id="rId993" Type="http://schemas.openxmlformats.org/officeDocument/2006/relationships/image" Target="../media/image514.png"/><Relationship Id="rId341" Type="http://schemas.openxmlformats.org/officeDocument/2006/relationships/image" Target="../media/image189.png"/><Relationship Id="rId439" Type="http://schemas.openxmlformats.org/officeDocument/2006/relationships/image" Target="../media/image238.png"/><Relationship Id="rId646" Type="http://schemas.openxmlformats.org/officeDocument/2006/relationships/image" Target="../media/image341.png"/><Relationship Id="rId1069" Type="http://schemas.openxmlformats.org/officeDocument/2006/relationships/customXml" Target="../ink/ink553.xml"/><Relationship Id="rId201" Type="http://schemas.openxmlformats.org/officeDocument/2006/relationships/image" Target="../media/image119.png"/><Relationship Id="rId285" Type="http://schemas.openxmlformats.org/officeDocument/2006/relationships/image" Target="../media/image161.png"/><Relationship Id="rId506" Type="http://schemas.openxmlformats.org/officeDocument/2006/relationships/customXml" Target="../ink/ink270.xml"/><Relationship Id="rId853" Type="http://schemas.openxmlformats.org/officeDocument/2006/relationships/image" Target="../media/image444.png"/><Relationship Id="rId1136" Type="http://schemas.openxmlformats.org/officeDocument/2006/relationships/image" Target="../media/image585.png"/><Relationship Id="rId492" Type="http://schemas.openxmlformats.org/officeDocument/2006/relationships/customXml" Target="../ink/ink263.xml"/><Relationship Id="rId713" Type="http://schemas.openxmlformats.org/officeDocument/2006/relationships/image" Target="../media/image374.png"/><Relationship Id="rId797" Type="http://schemas.openxmlformats.org/officeDocument/2006/relationships/image" Target="../media/image416.png"/><Relationship Id="rId920" Type="http://schemas.openxmlformats.org/officeDocument/2006/relationships/customXml" Target="../ink/ink478.xml"/><Relationship Id="rId145" Type="http://schemas.openxmlformats.org/officeDocument/2006/relationships/image" Target="../media/image91.png"/><Relationship Id="rId352" Type="http://schemas.openxmlformats.org/officeDocument/2006/relationships/customXml" Target="../ink/ink193.xml"/><Relationship Id="rId212" Type="http://schemas.openxmlformats.org/officeDocument/2006/relationships/customXml" Target="../ink/ink123.xml"/><Relationship Id="rId657" Type="http://schemas.openxmlformats.org/officeDocument/2006/relationships/customXml" Target="../ink/ink346.xml"/><Relationship Id="rId864" Type="http://schemas.openxmlformats.org/officeDocument/2006/relationships/customXml" Target="../ink/ink450.xml"/><Relationship Id="rId296" Type="http://schemas.openxmlformats.org/officeDocument/2006/relationships/customXml" Target="../ink/ink165.xml"/><Relationship Id="rId517" Type="http://schemas.openxmlformats.org/officeDocument/2006/relationships/image" Target="../media/image277.png"/><Relationship Id="rId724" Type="http://schemas.openxmlformats.org/officeDocument/2006/relationships/customXml" Target="../ink/ink380.xml"/><Relationship Id="rId931" Type="http://schemas.openxmlformats.org/officeDocument/2006/relationships/image" Target="../media/image483.png"/><Relationship Id="rId60" Type="http://schemas.openxmlformats.org/officeDocument/2006/relationships/customXml" Target="../ink/ink47.xml"/><Relationship Id="rId156" Type="http://schemas.openxmlformats.org/officeDocument/2006/relationships/customXml" Target="../ink/ink95.xml"/><Relationship Id="rId363" Type="http://schemas.openxmlformats.org/officeDocument/2006/relationships/image" Target="../media/image200.png"/><Relationship Id="rId570" Type="http://schemas.openxmlformats.org/officeDocument/2006/relationships/customXml" Target="../ink/ink302.xml"/><Relationship Id="rId1007" Type="http://schemas.openxmlformats.org/officeDocument/2006/relationships/image" Target="../media/image521.png"/><Relationship Id="rId223" Type="http://schemas.openxmlformats.org/officeDocument/2006/relationships/image" Target="../media/image130.png"/><Relationship Id="rId430" Type="http://schemas.openxmlformats.org/officeDocument/2006/relationships/customXml" Target="../ink/ink232.xml"/><Relationship Id="rId668" Type="http://schemas.openxmlformats.org/officeDocument/2006/relationships/image" Target="../media/image352.png"/><Relationship Id="rId875" Type="http://schemas.openxmlformats.org/officeDocument/2006/relationships/image" Target="../media/image455.png"/><Relationship Id="rId1060" Type="http://schemas.openxmlformats.org/officeDocument/2006/relationships/image" Target="../media/image547.png"/><Relationship Id="rId18" Type="http://schemas.openxmlformats.org/officeDocument/2006/relationships/customXml" Target="../ink/ink26.xml"/><Relationship Id="rId528" Type="http://schemas.openxmlformats.org/officeDocument/2006/relationships/customXml" Target="../ink/ink281.xml"/><Relationship Id="rId735" Type="http://schemas.openxmlformats.org/officeDocument/2006/relationships/image" Target="../media/image385.png"/><Relationship Id="rId942" Type="http://schemas.openxmlformats.org/officeDocument/2006/relationships/customXml" Target="../ink/ink489.xml"/><Relationship Id="rId167" Type="http://schemas.openxmlformats.org/officeDocument/2006/relationships/image" Target="../media/image102.png"/><Relationship Id="rId374" Type="http://schemas.openxmlformats.org/officeDocument/2006/relationships/customXml" Target="../ink/ink204.xml"/><Relationship Id="rId581" Type="http://schemas.openxmlformats.org/officeDocument/2006/relationships/customXml" Target="../ink/ink308.xml"/><Relationship Id="rId1018" Type="http://schemas.openxmlformats.org/officeDocument/2006/relationships/customXml" Target="../ink/ink527.xml"/><Relationship Id="rId71" Type="http://schemas.openxmlformats.org/officeDocument/2006/relationships/image" Target="../media/image50.png"/><Relationship Id="rId234" Type="http://schemas.openxmlformats.org/officeDocument/2006/relationships/customXml" Target="../ink/ink134.xml"/><Relationship Id="rId679" Type="http://schemas.openxmlformats.org/officeDocument/2006/relationships/customXml" Target="../ink/ink357.xml"/><Relationship Id="rId802" Type="http://schemas.openxmlformats.org/officeDocument/2006/relationships/customXml" Target="../ink/ink419.xml"/><Relationship Id="rId886" Type="http://schemas.openxmlformats.org/officeDocument/2006/relationships/customXml" Target="../ink/ink461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9.png"/><Relationship Id="rId441" Type="http://schemas.openxmlformats.org/officeDocument/2006/relationships/image" Target="../media/image239.png"/><Relationship Id="rId539" Type="http://schemas.openxmlformats.org/officeDocument/2006/relationships/image" Target="../media/image288.png"/><Relationship Id="rId746" Type="http://schemas.openxmlformats.org/officeDocument/2006/relationships/customXml" Target="../ink/ink391.xml"/><Relationship Id="rId1071" Type="http://schemas.openxmlformats.org/officeDocument/2006/relationships/customXml" Target="../ink/ink554.xml"/><Relationship Id="rId178" Type="http://schemas.openxmlformats.org/officeDocument/2006/relationships/customXml" Target="../ink/ink106.xml"/><Relationship Id="rId301" Type="http://schemas.openxmlformats.org/officeDocument/2006/relationships/image" Target="../media/image169.png"/><Relationship Id="rId953" Type="http://schemas.openxmlformats.org/officeDocument/2006/relationships/image" Target="../media/image494.png"/><Relationship Id="rId1029" Type="http://schemas.openxmlformats.org/officeDocument/2006/relationships/customXml" Target="../ink/ink533.xml"/><Relationship Id="rId82" Type="http://schemas.openxmlformats.org/officeDocument/2006/relationships/customXml" Target="../ink/ink58.xml"/><Relationship Id="rId385" Type="http://schemas.openxmlformats.org/officeDocument/2006/relationships/image" Target="../media/image211.png"/><Relationship Id="rId592" Type="http://schemas.openxmlformats.org/officeDocument/2006/relationships/image" Target="../media/image314.png"/><Relationship Id="rId606" Type="http://schemas.openxmlformats.org/officeDocument/2006/relationships/image" Target="../media/image321.png"/><Relationship Id="rId813" Type="http://schemas.openxmlformats.org/officeDocument/2006/relationships/image" Target="../media/image424.png"/><Relationship Id="rId245" Type="http://schemas.openxmlformats.org/officeDocument/2006/relationships/image" Target="../media/image141.png"/><Relationship Id="rId452" Type="http://schemas.openxmlformats.org/officeDocument/2006/relationships/customXml" Target="../ink/ink243.xml"/><Relationship Id="rId897" Type="http://schemas.openxmlformats.org/officeDocument/2006/relationships/image" Target="../media/image466.png"/><Relationship Id="rId1082" Type="http://schemas.openxmlformats.org/officeDocument/2006/relationships/image" Target="../media/image558.png"/><Relationship Id="rId105" Type="http://schemas.openxmlformats.org/officeDocument/2006/relationships/image" Target="../media/image71.png"/><Relationship Id="rId312" Type="http://schemas.openxmlformats.org/officeDocument/2006/relationships/customXml" Target="../ink/ink173.xml"/><Relationship Id="rId757" Type="http://schemas.openxmlformats.org/officeDocument/2006/relationships/image" Target="../media/image396.png"/><Relationship Id="rId964" Type="http://schemas.openxmlformats.org/officeDocument/2006/relationships/customXml" Target="../ink/ink500.xml"/><Relationship Id="rId93" Type="http://schemas.openxmlformats.org/officeDocument/2006/relationships/image" Target="../media/image65.png"/><Relationship Id="rId189" Type="http://schemas.openxmlformats.org/officeDocument/2006/relationships/image" Target="../media/image113.png"/><Relationship Id="rId396" Type="http://schemas.openxmlformats.org/officeDocument/2006/relationships/customXml" Target="../ink/ink215.xml"/><Relationship Id="rId617" Type="http://schemas.openxmlformats.org/officeDocument/2006/relationships/customXml" Target="../ink/ink326.xml"/><Relationship Id="rId824" Type="http://schemas.openxmlformats.org/officeDocument/2006/relationships/customXml" Target="../ink/ink430.xml"/><Relationship Id="rId256" Type="http://schemas.openxmlformats.org/officeDocument/2006/relationships/customXml" Target="../ink/ink145.xml"/><Relationship Id="rId463" Type="http://schemas.openxmlformats.org/officeDocument/2006/relationships/image" Target="../media/image250.png"/><Relationship Id="rId670" Type="http://schemas.openxmlformats.org/officeDocument/2006/relationships/image" Target="../media/image353.png"/><Relationship Id="rId1093" Type="http://schemas.openxmlformats.org/officeDocument/2006/relationships/customXml" Target="../ink/ink565.xml"/><Relationship Id="rId1107" Type="http://schemas.openxmlformats.org/officeDocument/2006/relationships/customXml" Target="../ink/ink572.xml"/><Relationship Id="rId116" Type="http://schemas.openxmlformats.org/officeDocument/2006/relationships/customXml" Target="../ink/ink75.xml"/><Relationship Id="rId323" Type="http://schemas.openxmlformats.org/officeDocument/2006/relationships/image" Target="../media/image180.png"/><Relationship Id="rId530" Type="http://schemas.openxmlformats.org/officeDocument/2006/relationships/customXml" Target="../ink/ink282.xml"/><Relationship Id="rId768" Type="http://schemas.openxmlformats.org/officeDocument/2006/relationships/customXml" Target="../ink/ink402.xml"/><Relationship Id="rId975" Type="http://schemas.openxmlformats.org/officeDocument/2006/relationships/image" Target="../media/image505.png"/><Relationship Id="rId20" Type="http://schemas.openxmlformats.org/officeDocument/2006/relationships/customXml" Target="../ink/ink27.xml"/><Relationship Id="rId628" Type="http://schemas.openxmlformats.org/officeDocument/2006/relationships/image" Target="../media/image332.png"/><Relationship Id="rId835" Type="http://schemas.openxmlformats.org/officeDocument/2006/relationships/image" Target="../media/image435.png"/><Relationship Id="rId267" Type="http://schemas.openxmlformats.org/officeDocument/2006/relationships/image" Target="../media/image152.png"/><Relationship Id="rId474" Type="http://schemas.openxmlformats.org/officeDocument/2006/relationships/customXml" Target="../ink/ink254.xml"/><Relationship Id="rId1020" Type="http://schemas.openxmlformats.org/officeDocument/2006/relationships/customXml" Target="../ink/ink528.xml"/><Relationship Id="rId1118" Type="http://schemas.openxmlformats.org/officeDocument/2006/relationships/image" Target="../media/image576.png"/><Relationship Id="rId127" Type="http://schemas.openxmlformats.org/officeDocument/2006/relationships/image" Target="../media/image82.png"/><Relationship Id="rId681" Type="http://schemas.openxmlformats.org/officeDocument/2006/relationships/image" Target="../media/image358.png"/><Relationship Id="rId779" Type="http://schemas.openxmlformats.org/officeDocument/2006/relationships/image" Target="../media/image407.png"/><Relationship Id="rId902" Type="http://schemas.openxmlformats.org/officeDocument/2006/relationships/customXml" Target="../ink/ink469.xml"/><Relationship Id="rId986" Type="http://schemas.openxmlformats.org/officeDocument/2006/relationships/customXml" Target="../ink/ink511.xml"/><Relationship Id="rId31" Type="http://schemas.openxmlformats.org/officeDocument/2006/relationships/image" Target="../media/image30.png"/><Relationship Id="rId334" Type="http://schemas.openxmlformats.org/officeDocument/2006/relationships/customXml" Target="../ink/ink184.xml"/><Relationship Id="rId541" Type="http://schemas.openxmlformats.org/officeDocument/2006/relationships/image" Target="../media/image289.png"/><Relationship Id="rId639" Type="http://schemas.openxmlformats.org/officeDocument/2006/relationships/customXml" Target="../ink/ink337.xml"/><Relationship Id="rId180" Type="http://schemas.openxmlformats.org/officeDocument/2006/relationships/customXml" Target="../ink/ink107.xml"/><Relationship Id="rId278" Type="http://schemas.openxmlformats.org/officeDocument/2006/relationships/customXml" Target="../ink/ink156.xml"/><Relationship Id="rId401" Type="http://schemas.openxmlformats.org/officeDocument/2006/relationships/image" Target="../media/image219.png"/><Relationship Id="rId846" Type="http://schemas.openxmlformats.org/officeDocument/2006/relationships/customXml" Target="../ink/ink441.xml"/><Relationship Id="rId1031" Type="http://schemas.openxmlformats.org/officeDocument/2006/relationships/customXml" Target="../ink/ink534.xml"/><Relationship Id="rId1129" Type="http://schemas.openxmlformats.org/officeDocument/2006/relationships/customXml" Target="../ink/ink583.xml"/><Relationship Id="rId485" Type="http://schemas.openxmlformats.org/officeDocument/2006/relationships/image" Target="../media/image261.png"/><Relationship Id="rId692" Type="http://schemas.openxmlformats.org/officeDocument/2006/relationships/customXml" Target="../ink/ink364.xml"/><Relationship Id="rId706" Type="http://schemas.openxmlformats.org/officeDocument/2006/relationships/customXml" Target="../ink/ink371.xml"/><Relationship Id="rId913" Type="http://schemas.openxmlformats.org/officeDocument/2006/relationships/image" Target="../media/image474.png"/><Relationship Id="rId42" Type="http://schemas.openxmlformats.org/officeDocument/2006/relationships/customXml" Target="../ink/ink38.xml"/><Relationship Id="rId138" Type="http://schemas.openxmlformats.org/officeDocument/2006/relationships/customXml" Target="../ink/ink86.xml"/><Relationship Id="rId345" Type="http://schemas.openxmlformats.org/officeDocument/2006/relationships/image" Target="../media/image191.png"/><Relationship Id="rId552" Type="http://schemas.openxmlformats.org/officeDocument/2006/relationships/customXml" Target="../ink/ink293.xml"/><Relationship Id="rId997" Type="http://schemas.openxmlformats.org/officeDocument/2006/relationships/image" Target="../media/image516.png"/><Relationship Id="rId191" Type="http://schemas.openxmlformats.org/officeDocument/2006/relationships/image" Target="../media/image114.png"/><Relationship Id="rId205" Type="http://schemas.openxmlformats.org/officeDocument/2006/relationships/image" Target="../media/image121.png"/><Relationship Id="rId412" Type="http://schemas.openxmlformats.org/officeDocument/2006/relationships/customXml" Target="../ink/ink223.xml"/><Relationship Id="rId857" Type="http://schemas.openxmlformats.org/officeDocument/2006/relationships/image" Target="../media/image446.png"/><Relationship Id="rId1042" Type="http://schemas.openxmlformats.org/officeDocument/2006/relationships/image" Target="../media/image538.png"/><Relationship Id="rId289" Type="http://schemas.openxmlformats.org/officeDocument/2006/relationships/image" Target="../media/image163.png"/><Relationship Id="rId496" Type="http://schemas.openxmlformats.org/officeDocument/2006/relationships/customXml" Target="../ink/ink265.xml"/><Relationship Id="rId717" Type="http://schemas.openxmlformats.org/officeDocument/2006/relationships/image" Target="../media/image376.png"/><Relationship Id="rId924" Type="http://schemas.openxmlformats.org/officeDocument/2006/relationships/customXml" Target="../ink/ink480.xml"/><Relationship Id="rId53" Type="http://schemas.openxmlformats.org/officeDocument/2006/relationships/image" Target="../media/image41.png"/><Relationship Id="rId149" Type="http://schemas.openxmlformats.org/officeDocument/2006/relationships/image" Target="../media/image93.png"/><Relationship Id="rId356" Type="http://schemas.openxmlformats.org/officeDocument/2006/relationships/customXml" Target="../ink/ink195.xml"/><Relationship Id="rId563" Type="http://schemas.openxmlformats.org/officeDocument/2006/relationships/image" Target="../media/image300.png"/><Relationship Id="rId770" Type="http://schemas.openxmlformats.org/officeDocument/2006/relationships/customXml" Target="../ink/ink403.xml"/><Relationship Id="rId216" Type="http://schemas.openxmlformats.org/officeDocument/2006/relationships/customXml" Target="../ink/ink125.xml"/><Relationship Id="rId423" Type="http://schemas.openxmlformats.org/officeDocument/2006/relationships/image" Target="../media/image230.png"/><Relationship Id="rId868" Type="http://schemas.openxmlformats.org/officeDocument/2006/relationships/customXml" Target="../ink/ink452.xml"/><Relationship Id="rId1053" Type="http://schemas.openxmlformats.org/officeDocument/2006/relationships/customXml" Target="../ink/ink545.xml"/><Relationship Id="rId630" Type="http://schemas.openxmlformats.org/officeDocument/2006/relationships/image" Target="../media/image333.png"/><Relationship Id="rId728" Type="http://schemas.openxmlformats.org/officeDocument/2006/relationships/customXml" Target="../ink/ink382.xml"/><Relationship Id="rId935" Type="http://schemas.openxmlformats.org/officeDocument/2006/relationships/image" Target="../media/image485.png"/><Relationship Id="rId64" Type="http://schemas.openxmlformats.org/officeDocument/2006/relationships/customXml" Target="../ink/ink49.xml"/><Relationship Id="rId367" Type="http://schemas.openxmlformats.org/officeDocument/2006/relationships/image" Target="../media/image202.png"/><Relationship Id="rId574" Type="http://schemas.openxmlformats.org/officeDocument/2006/relationships/customXml" Target="../ink/ink304.xml"/><Relationship Id="rId1120" Type="http://schemas.openxmlformats.org/officeDocument/2006/relationships/image" Target="../media/image577.png"/><Relationship Id="rId227" Type="http://schemas.openxmlformats.org/officeDocument/2006/relationships/image" Target="../media/image132.png"/><Relationship Id="rId781" Type="http://schemas.openxmlformats.org/officeDocument/2006/relationships/image" Target="../media/image408.png"/><Relationship Id="rId879" Type="http://schemas.openxmlformats.org/officeDocument/2006/relationships/image" Target="../media/image457.png"/><Relationship Id="rId434" Type="http://schemas.openxmlformats.org/officeDocument/2006/relationships/customXml" Target="../ink/ink234.xml"/><Relationship Id="rId641" Type="http://schemas.openxmlformats.org/officeDocument/2006/relationships/customXml" Target="../ink/ink338.xml"/><Relationship Id="rId739" Type="http://schemas.openxmlformats.org/officeDocument/2006/relationships/image" Target="../media/image387.png"/><Relationship Id="rId1064" Type="http://schemas.openxmlformats.org/officeDocument/2006/relationships/image" Target="../media/image549.png"/><Relationship Id="rId280" Type="http://schemas.openxmlformats.org/officeDocument/2006/relationships/customXml" Target="../ink/ink157.xml"/><Relationship Id="rId501" Type="http://schemas.openxmlformats.org/officeDocument/2006/relationships/image" Target="../media/image269.png"/><Relationship Id="rId946" Type="http://schemas.openxmlformats.org/officeDocument/2006/relationships/customXml" Target="../ink/ink491.xml"/><Relationship Id="rId1131" Type="http://schemas.openxmlformats.org/officeDocument/2006/relationships/customXml" Target="../ink/ink584.xml"/><Relationship Id="rId75" Type="http://schemas.openxmlformats.org/officeDocument/2006/relationships/image" Target="../media/image52.png"/><Relationship Id="rId140" Type="http://schemas.openxmlformats.org/officeDocument/2006/relationships/customXml" Target="../ink/ink87.xml"/><Relationship Id="rId378" Type="http://schemas.openxmlformats.org/officeDocument/2006/relationships/customXml" Target="../ink/ink206.xml"/><Relationship Id="rId585" Type="http://schemas.openxmlformats.org/officeDocument/2006/relationships/customXml" Target="../ink/ink310.xml"/><Relationship Id="rId792" Type="http://schemas.openxmlformats.org/officeDocument/2006/relationships/customXml" Target="../ink/ink414.xml"/><Relationship Id="rId806" Type="http://schemas.openxmlformats.org/officeDocument/2006/relationships/customXml" Target="../ink/ink421.xml"/><Relationship Id="rId6" Type="http://schemas.openxmlformats.org/officeDocument/2006/relationships/customXml" Target="../ink/ink20.xml"/><Relationship Id="rId238" Type="http://schemas.openxmlformats.org/officeDocument/2006/relationships/customXml" Target="../ink/ink136.xml"/><Relationship Id="rId445" Type="http://schemas.openxmlformats.org/officeDocument/2006/relationships/image" Target="../media/image241.png"/><Relationship Id="rId652" Type="http://schemas.openxmlformats.org/officeDocument/2006/relationships/image" Target="../media/image344.png"/><Relationship Id="rId1075" Type="http://schemas.openxmlformats.org/officeDocument/2006/relationships/customXml" Target="../ink/ink556.xml"/><Relationship Id="rId291" Type="http://schemas.openxmlformats.org/officeDocument/2006/relationships/image" Target="../media/image164.png"/><Relationship Id="rId305" Type="http://schemas.openxmlformats.org/officeDocument/2006/relationships/image" Target="../media/image171.png"/><Relationship Id="rId512" Type="http://schemas.openxmlformats.org/officeDocument/2006/relationships/customXml" Target="../ink/ink273.xml"/><Relationship Id="rId957" Type="http://schemas.openxmlformats.org/officeDocument/2006/relationships/image" Target="../media/image496.png"/><Relationship Id="rId1142" Type="http://schemas.openxmlformats.org/officeDocument/2006/relationships/image" Target="../media/image588.png"/><Relationship Id="rId86" Type="http://schemas.openxmlformats.org/officeDocument/2006/relationships/customXml" Target="../ink/ink60.xml"/><Relationship Id="rId151" Type="http://schemas.openxmlformats.org/officeDocument/2006/relationships/image" Target="../media/image94.png"/><Relationship Id="rId389" Type="http://schemas.openxmlformats.org/officeDocument/2006/relationships/image" Target="../media/image213.png"/><Relationship Id="rId596" Type="http://schemas.openxmlformats.org/officeDocument/2006/relationships/image" Target="../media/image316.png"/><Relationship Id="rId817" Type="http://schemas.openxmlformats.org/officeDocument/2006/relationships/image" Target="../media/image426.png"/><Relationship Id="rId1002" Type="http://schemas.openxmlformats.org/officeDocument/2006/relationships/customXml" Target="../ink/ink519.xml"/><Relationship Id="rId249" Type="http://schemas.openxmlformats.org/officeDocument/2006/relationships/image" Target="../media/image143.png"/><Relationship Id="rId456" Type="http://schemas.openxmlformats.org/officeDocument/2006/relationships/customXml" Target="../ink/ink245.xml"/><Relationship Id="rId663" Type="http://schemas.openxmlformats.org/officeDocument/2006/relationships/customXml" Target="../ink/ink349.xml"/><Relationship Id="rId870" Type="http://schemas.openxmlformats.org/officeDocument/2006/relationships/customXml" Target="../ink/ink453.xml"/><Relationship Id="rId1086" Type="http://schemas.openxmlformats.org/officeDocument/2006/relationships/image" Target="../media/image560.png"/><Relationship Id="rId13" Type="http://schemas.openxmlformats.org/officeDocument/2006/relationships/image" Target="../media/image21.png"/><Relationship Id="rId109" Type="http://schemas.openxmlformats.org/officeDocument/2006/relationships/image" Target="../media/image73.png"/><Relationship Id="rId316" Type="http://schemas.openxmlformats.org/officeDocument/2006/relationships/customXml" Target="../ink/ink175.xml"/><Relationship Id="rId523" Type="http://schemas.openxmlformats.org/officeDocument/2006/relationships/image" Target="../media/image280.png"/><Relationship Id="rId968" Type="http://schemas.openxmlformats.org/officeDocument/2006/relationships/customXml" Target="../ink/ink502.xml"/><Relationship Id="rId97" Type="http://schemas.openxmlformats.org/officeDocument/2006/relationships/image" Target="../media/image67.png"/><Relationship Id="rId730" Type="http://schemas.openxmlformats.org/officeDocument/2006/relationships/customXml" Target="../ink/ink383.xml"/><Relationship Id="rId828" Type="http://schemas.openxmlformats.org/officeDocument/2006/relationships/customXml" Target="../ink/ink432.xml"/><Relationship Id="rId1013" Type="http://schemas.openxmlformats.org/officeDocument/2006/relationships/image" Target="../media/image524.png"/><Relationship Id="rId162" Type="http://schemas.openxmlformats.org/officeDocument/2006/relationships/customXml" Target="../ink/ink98.xml"/><Relationship Id="rId467" Type="http://schemas.openxmlformats.org/officeDocument/2006/relationships/image" Target="../media/image252.png"/><Relationship Id="rId1097" Type="http://schemas.openxmlformats.org/officeDocument/2006/relationships/customXml" Target="../ink/ink567.xml"/><Relationship Id="rId674" Type="http://schemas.openxmlformats.org/officeDocument/2006/relationships/image" Target="../media/image355.png"/><Relationship Id="rId881" Type="http://schemas.openxmlformats.org/officeDocument/2006/relationships/image" Target="../media/image458.png"/><Relationship Id="rId979" Type="http://schemas.openxmlformats.org/officeDocument/2006/relationships/image" Target="../media/image507.png"/><Relationship Id="rId24" Type="http://schemas.openxmlformats.org/officeDocument/2006/relationships/customXml" Target="../ink/ink29.xml"/><Relationship Id="rId327" Type="http://schemas.openxmlformats.org/officeDocument/2006/relationships/image" Target="../media/image182.png"/><Relationship Id="rId534" Type="http://schemas.openxmlformats.org/officeDocument/2006/relationships/customXml" Target="../ink/ink284.xml"/><Relationship Id="rId741" Type="http://schemas.openxmlformats.org/officeDocument/2006/relationships/image" Target="../media/image388.png"/><Relationship Id="rId839" Type="http://schemas.openxmlformats.org/officeDocument/2006/relationships/image" Target="../media/image437.png"/><Relationship Id="rId173" Type="http://schemas.openxmlformats.org/officeDocument/2006/relationships/image" Target="../media/image105.png"/><Relationship Id="rId380" Type="http://schemas.openxmlformats.org/officeDocument/2006/relationships/customXml" Target="../ink/ink207.xml"/><Relationship Id="rId601" Type="http://schemas.openxmlformats.org/officeDocument/2006/relationships/customXml" Target="../ink/ink318.xml"/><Relationship Id="rId1024" Type="http://schemas.openxmlformats.org/officeDocument/2006/relationships/image" Target="../media/image529.png"/><Relationship Id="rId240" Type="http://schemas.openxmlformats.org/officeDocument/2006/relationships/customXml" Target="../ink/ink137.xml"/><Relationship Id="rId478" Type="http://schemas.openxmlformats.org/officeDocument/2006/relationships/customXml" Target="../ink/ink256.xml"/><Relationship Id="rId685" Type="http://schemas.openxmlformats.org/officeDocument/2006/relationships/image" Target="../media/image360.png"/><Relationship Id="rId892" Type="http://schemas.openxmlformats.org/officeDocument/2006/relationships/customXml" Target="../ink/ink464.xml"/><Relationship Id="rId906" Type="http://schemas.openxmlformats.org/officeDocument/2006/relationships/customXml" Target="../ink/ink471.xml"/><Relationship Id="rId35" Type="http://schemas.openxmlformats.org/officeDocument/2006/relationships/image" Target="../media/image32.png"/><Relationship Id="rId100" Type="http://schemas.openxmlformats.org/officeDocument/2006/relationships/customXml" Target="../ink/ink67.xml"/><Relationship Id="rId338" Type="http://schemas.openxmlformats.org/officeDocument/2006/relationships/customXml" Target="../ink/ink186.xml"/><Relationship Id="rId545" Type="http://schemas.openxmlformats.org/officeDocument/2006/relationships/image" Target="../media/image291.png"/><Relationship Id="rId752" Type="http://schemas.openxmlformats.org/officeDocument/2006/relationships/customXml" Target="../ink/ink394.xml"/><Relationship Id="rId184" Type="http://schemas.openxmlformats.org/officeDocument/2006/relationships/customXml" Target="../ink/ink109.xml"/><Relationship Id="rId391" Type="http://schemas.openxmlformats.org/officeDocument/2006/relationships/image" Target="../media/image214.png"/><Relationship Id="rId405" Type="http://schemas.openxmlformats.org/officeDocument/2006/relationships/image" Target="../media/image221.png"/><Relationship Id="rId612" Type="http://schemas.openxmlformats.org/officeDocument/2006/relationships/image" Target="../media/image324.png"/><Relationship Id="rId1035" Type="http://schemas.openxmlformats.org/officeDocument/2006/relationships/customXml" Target="../ink/ink536.xml"/><Relationship Id="rId251" Type="http://schemas.openxmlformats.org/officeDocument/2006/relationships/image" Target="../media/image144.png"/><Relationship Id="rId489" Type="http://schemas.openxmlformats.org/officeDocument/2006/relationships/image" Target="../media/image263.png"/><Relationship Id="rId696" Type="http://schemas.openxmlformats.org/officeDocument/2006/relationships/customXml" Target="../ink/ink366.xml"/><Relationship Id="rId917" Type="http://schemas.openxmlformats.org/officeDocument/2006/relationships/image" Target="../media/image476.png"/><Relationship Id="rId1102" Type="http://schemas.openxmlformats.org/officeDocument/2006/relationships/image" Target="../media/image568.png"/><Relationship Id="rId46" Type="http://schemas.openxmlformats.org/officeDocument/2006/relationships/customXml" Target="../ink/ink40.xml"/><Relationship Id="rId349" Type="http://schemas.openxmlformats.org/officeDocument/2006/relationships/image" Target="../media/image193.png"/><Relationship Id="rId556" Type="http://schemas.openxmlformats.org/officeDocument/2006/relationships/customXml" Target="../ink/ink295.xml"/><Relationship Id="rId763" Type="http://schemas.openxmlformats.org/officeDocument/2006/relationships/image" Target="../media/image399.png"/><Relationship Id="rId111" Type="http://schemas.openxmlformats.org/officeDocument/2006/relationships/image" Target="../media/image74.png"/><Relationship Id="rId195" Type="http://schemas.openxmlformats.org/officeDocument/2006/relationships/image" Target="../media/image116.png"/><Relationship Id="rId209" Type="http://schemas.openxmlformats.org/officeDocument/2006/relationships/image" Target="../media/image123.png"/><Relationship Id="rId416" Type="http://schemas.openxmlformats.org/officeDocument/2006/relationships/customXml" Target="../ink/ink225.xml"/><Relationship Id="rId970" Type="http://schemas.openxmlformats.org/officeDocument/2006/relationships/customXml" Target="../ink/ink503.xml"/><Relationship Id="rId1046" Type="http://schemas.openxmlformats.org/officeDocument/2006/relationships/image" Target="../media/image540.png"/><Relationship Id="rId623" Type="http://schemas.openxmlformats.org/officeDocument/2006/relationships/customXml" Target="../ink/ink329.xml"/><Relationship Id="rId830" Type="http://schemas.openxmlformats.org/officeDocument/2006/relationships/customXml" Target="../ink/ink433.xml"/><Relationship Id="rId928" Type="http://schemas.openxmlformats.org/officeDocument/2006/relationships/customXml" Target="../ink/ink482.xml"/><Relationship Id="rId57" Type="http://schemas.openxmlformats.org/officeDocument/2006/relationships/image" Target="../media/image43.png"/><Relationship Id="rId262" Type="http://schemas.openxmlformats.org/officeDocument/2006/relationships/customXml" Target="../ink/ink148.xml"/><Relationship Id="rId567" Type="http://schemas.openxmlformats.org/officeDocument/2006/relationships/image" Target="../media/image302.png"/><Relationship Id="rId1113" Type="http://schemas.openxmlformats.org/officeDocument/2006/relationships/customXml" Target="../ink/ink575.xml"/><Relationship Id="rId122" Type="http://schemas.openxmlformats.org/officeDocument/2006/relationships/customXml" Target="../ink/ink78.xml"/><Relationship Id="rId774" Type="http://schemas.openxmlformats.org/officeDocument/2006/relationships/customXml" Target="../ink/ink405.xml"/><Relationship Id="rId981" Type="http://schemas.openxmlformats.org/officeDocument/2006/relationships/image" Target="../media/image508.png"/><Relationship Id="rId1057" Type="http://schemas.openxmlformats.org/officeDocument/2006/relationships/customXml" Target="../ink/ink547.xml"/><Relationship Id="rId427" Type="http://schemas.openxmlformats.org/officeDocument/2006/relationships/image" Target="../media/image232.png"/><Relationship Id="rId634" Type="http://schemas.openxmlformats.org/officeDocument/2006/relationships/image" Target="../media/image335.png"/><Relationship Id="rId841" Type="http://schemas.openxmlformats.org/officeDocument/2006/relationships/image" Target="../media/image438.png"/><Relationship Id="rId273" Type="http://schemas.openxmlformats.org/officeDocument/2006/relationships/image" Target="../media/image155.png"/><Relationship Id="rId480" Type="http://schemas.openxmlformats.org/officeDocument/2006/relationships/customXml" Target="../ink/ink257.xml"/><Relationship Id="rId701" Type="http://schemas.openxmlformats.org/officeDocument/2006/relationships/image" Target="../media/image368.png"/><Relationship Id="rId939" Type="http://schemas.openxmlformats.org/officeDocument/2006/relationships/image" Target="../media/image487.png"/><Relationship Id="rId1124" Type="http://schemas.openxmlformats.org/officeDocument/2006/relationships/image" Target="../media/image579.png"/><Relationship Id="rId68" Type="http://schemas.openxmlformats.org/officeDocument/2006/relationships/customXml" Target="../ink/ink51.xml"/><Relationship Id="rId133" Type="http://schemas.openxmlformats.org/officeDocument/2006/relationships/image" Target="../media/image85.png"/><Relationship Id="rId340" Type="http://schemas.openxmlformats.org/officeDocument/2006/relationships/customXml" Target="../ink/ink187.xml"/><Relationship Id="rId578" Type="http://schemas.openxmlformats.org/officeDocument/2006/relationships/customXml" Target="../ink/ink306.xml"/><Relationship Id="rId785" Type="http://schemas.openxmlformats.org/officeDocument/2006/relationships/image" Target="../media/image410.png"/><Relationship Id="rId992" Type="http://schemas.openxmlformats.org/officeDocument/2006/relationships/customXml" Target="../ink/ink514.xml"/><Relationship Id="rId200" Type="http://schemas.openxmlformats.org/officeDocument/2006/relationships/customXml" Target="../ink/ink117.xml"/><Relationship Id="rId438" Type="http://schemas.openxmlformats.org/officeDocument/2006/relationships/customXml" Target="../ink/ink236.xml"/><Relationship Id="rId645" Type="http://schemas.openxmlformats.org/officeDocument/2006/relationships/customXml" Target="../ink/ink340.xml"/><Relationship Id="rId852" Type="http://schemas.openxmlformats.org/officeDocument/2006/relationships/customXml" Target="../ink/ink444.xml"/><Relationship Id="rId1068" Type="http://schemas.openxmlformats.org/officeDocument/2006/relationships/image" Target="../media/image551.png"/><Relationship Id="rId284" Type="http://schemas.openxmlformats.org/officeDocument/2006/relationships/customXml" Target="../ink/ink159.xml"/><Relationship Id="rId491" Type="http://schemas.openxmlformats.org/officeDocument/2006/relationships/image" Target="../media/image264.png"/><Relationship Id="rId505" Type="http://schemas.openxmlformats.org/officeDocument/2006/relationships/image" Target="../media/image271.png"/><Relationship Id="rId712" Type="http://schemas.openxmlformats.org/officeDocument/2006/relationships/customXml" Target="../ink/ink374.xml"/><Relationship Id="rId1135" Type="http://schemas.openxmlformats.org/officeDocument/2006/relationships/customXml" Target="../ink/ink586.xml"/><Relationship Id="rId79" Type="http://schemas.openxmlformats.org/officeDocument/2006/relationships/image" Target="../media/image58.png"/><Relationship Id="rId144" Type="http://schemas.openxmlformats.org/officeDocument/2006/relationships/customXml" Target="../ink/ink89.xml"/><Relationship Id="rId589" Type="http://schemas.openxmlformats.org/officeDocument/2006/relationships/customXml" Target="../ink/ink312.xml"/><Relationship Id="rId796" Type="http://schemas.openxmlformats.org/officeDocument/2006/relationships/customXml" Target="../ink/ink416.xml"/><Relationship Id="rId351" Type="http://schemas.openxmlformats.org/officeDocument/2006/relationships/image" Target="../media/image194.png"/><Relationship Id="rId449" Type="http://schemas.openxmlformats.org/officeDocument/2006/relationships/image" Target="../media/image243.png"/><Relationship Id="rId656" Type="http://schemas.openxmlformats.org/officeDocument/2006/relationships/image" Target="../media/image346.png"/><Relationship Id="rId863" Type="http://schemas.openxmlformats.org/officeDocument/2006/relationships/image" Target="../media/image449.png"/><Relationship Id="rId1079" Type="http://schemas.openxmlformats.org/officeDocument/2006/relationships/customXml" Target="../ink/ink558.xml"/><Relationship Id="rId211" Type="http://schemas.openxmlformats.org/officeDocument/2006/relationships/image" Target="../media/image124.png"/><Relationship Id="rId295" Type="http://schemas.openxmlformats.org/officeDocument/2006/relationships/image" Target="../media/image166.png"/><Relationship Id="rId309" Type="http://schemas.openxmlformats.org/officeDocument/2006/relationships/image" Target="../media/image173.png"/><Relationship Id="rId516" Type="http://schemas.openxmlformats.org/officeDocument/2006/relationships/customXml" Target="../ink/ink275.xml"/><Relationship Id="rId1146" Type="http://schemas.openxmlformats.org/officeDocument/2006/relationships/image" Target="../media/image590.png"/><Relationship Id="rId723" Type="http://schemas.openxmlformats.org/officeDocument/2006/relationships/image" Target="../media/image379.png"/><Relationship Id="rId930" Type="http://schemas.openxmlformats.org/officeDocument/2006/relationships/customXml" Target="../ink/ink483.xml"/><Relationship Id="rId1006" Type="http://schemas.openxmlformats.org/officeDocument/2006/relationships/customXml" Target="../ink/ink521.xml"/><Relationship Id="rId155" Type="http://schemas.openxmlformats.org/officeDocument/2006/relationships/image" Target="../media/image96.png"/><Relationship Id="rId362" Type="http://schemas.openxmlformats.org/officeDocument/2006/relationships/customXml" Target="../ink/ink198.xml"/><Relationship Id="rId222" Type="http://schemas.openxmlformats.org/officeDocument/2006/relationships/customXml" Target="../ink/ink128.xml"/><Relationship Id="rId667" Type="http://schemas.openxmlformats.org/officeDocument/2006/relationships/customXml" Target="../ink/ink351.xml"/><Relationship Id="rId874" Type="http://schemas.openxmlformats.org/officeDocument/2006/relationships/customXml" Target="../ink/ink455.xml"/><Relationship Id="rId17" Type="http://schemas.openxmlformats.org/officeDocument/2006/relationships/image" Target="../media/image23.png"/><Relationship Id="rId527" Type="http://schemas.openxmlformats.org/officeDocument/2006/relationships/image" Target="../media/image282.png"/><Relationship Id="rId734" Type="http://schemas.openxmlformats.org/officeDocument/2006/relationships/customXml" Target="../ink/ink385.xml"/><Relationship Id="rId941" Type="http://schemas.openxmlformats.org/officeDocument/2006/relationships/image" Target="../media/image488.png"/><Relationship Id="rId70" Type="http://schemas.openxmlformats.org/officeDocument/2006/relationships/customXml" Target="../ink/ink52.xml"/><Relationship Id="rId166" Type="http://schemas.openxmlformats.org/officeDocument/2006/relationships/customXml" Target="../ink/ink100.xml"/><Relationship Id="rId373" Type="http://schemas.openxmlformats.org/officeDocument/2006/relationships/image" Target="../media/image205.png"/><Relationship Id="rId580" Type="http://schemas.openxmlformats.org/officeDocument/2006/relationships/customXml" Target="../ink/ink307.xml"/><Relationship Id="rId801" Type="http://schemas.openxmlformats.org/officeDocument/2006/relationships/image" Target="../media/image418.png"/><Relationship Id="rId1017" Type="http://schemas.openxmlformats.org/officeDocument/2006/relationships/image" Target="../media/image52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5.png"/><Relationship Id="rId440" Type="http://schemas.openxmlformats.org/officeDocument/2006/relationships/customXml" Target="../ink/ink237.xml"/><Relationship Id="rId678" Type="http://schemas.openxmlformats.org/officeDocument/2006/relationships/image" Target="../media/image357.png"/><Relationship Id="rId885" Type="http://schemas.openxmlformats.org/officeDocument/2006/relationships/image" Target="../media/image460.png"/><Relationship Id="rId1070" Type="http://schemas.openxmlformats.org/officeDocument/2006/relationships/image" Target="../media/image552.png"/><Relationship Id="rId28" Type="http://schemas.openxmlformats.org/officeDocument/2006/relationships/customXml" Target="../ink/ink31.xml"/><Relationship Id="rId300" Type="http://schemas.openxmlformats.org/officeDocument/2006/relationships/customXml" Target="../ink/ink167.xml"/><Relationship Id="rId538" Type="http://schemas.openxmlformats.org/officeDocument/2006/relationships/customXml" Target="../ink/ink286.xml"/><Relationship Id="rId745" Type="http://schemas.openxmlformats.org/officeDocument/2006/relationships/image" Target="../media/image390.png"/><Relationship Id="rId952" Type="http://schemas.openxmlformats.org/officeDocument/2006/relationships/customXml" Target="../ink/ink494.xml"/><Relationship Id="rId81" Type="http://schemas.openxmlformats.org/officeDocument/2006/relationships/image" Target="../media/image59.png"/><Relationship Id="rId177" Type="http://schemas.openxmlformats.org/officeDocument/2006/relationships/image" Target="../media/image107.png"/><Relationship Id="rId384" Type="http://schemas.openxmlformats.org/officeDocument/2006/relationships/customXml" Target="../ink/ink209.xml"/><Relationship Id="rId591" Type="http://schemas.openxmlformats.org/officeDocument/2006/relationships/customXml" Target="../ink/ink313.xml"/><Relationship Id="rId605" Type="http://schemas.openxmlformats.org/officeDocument/2006/relationships/customXml" Target="../ink/ink320.xml"/><Relationship Id="rId812" Type="http://schemas.openxmlformats.org/officeDocument/2006/relationships/customXml" Target="../ink/ink424.xml"/><Relationship Id="rId1028" Type="http://schemas.openxmlformats.org/officeDocument/2006/relationships/image" Target="../media/image531.png"/><Relationship Id="rId244" Type="http://schemas.openxmlformats.org/officeDocument/2006/relationships/customXml" Target="../ink/ink139.xml"/><Relationship Id="rId689" Type="http://schemas.openxmlformats.org/officeDocument/2006/relationships/image" Target="../media/image362.png"/><Relationship Id="rId896" Type="http://schemas.openxmlformats.org/officeDocument/2006/relationships/customXml" Target="../ink/ink466.xml"/><Relationship Id="rId1081" Type="http://schemas.openxmlformats.org/officeDocument/2006/relationships/customXml" Target="../ink/ink559.xml"/><Relationship Id="rId39" Type="http://schemas.openxmlformats.org/officeDocument/2006/relationships/image" Target="../media/image34.png"/><Relationship Id="rId451" Type="http://schemas.openxmlformats.org/officeDocument/2006/relationships/image" Target="../media/image244.png"/><Relationship Id="rId549" Type="http://schemas.openxmlformats.org/officeDocument/2006/relationships/image" Target="../media/image293.png"/><Relationship Id="rId756" Type="http://schemas.openxmlformats.org/officeDocument/2006/relationships/customXml" Target="../ink/ink396.xml"/><Relationship Id="rId104" Type="http://schemas.openxmlformats.org/officeDocument/2006/relationships/customXml" Target="../ink/ink69.xml"/><Relationship Id="rId188" Type="http://schemas.openxmlformats.org/officeDocument/2006/relationships/customXml" Target="../ink/ink111.xml"/><Relationship Id="rId311" Type="http://schemas.openxmlformats.org/officeDocument/2006/relationships/image" Target="../media/image174.png"/><Relationship Id="rId395" Type="http://schemas.openxmlformats.org/officeDocument/2006/relationships/image" Target="../media/image216.png"/><Relationship Id="rId409" Type="http://schemas.openxmlformats.org/officeDocument/2006/relationships/image" Target="../media/image223.png"/><Relationship Id="rId963" Type="http://schemas.openxmlformats.org/officeDocument/2006/relationships/image" Target="../media/image499.png"/><Relationship Id="rId1039" Type="http://schemas.openxmlformats.org/officeDocument/2006/relationships/customXml" Target="../ink/ink538.xml"/><Relationship Id="rId92" Type="http://schemas.openxmlformats.org/officeDocument/2006/relationships/customXml" Target="../ink/ink63.xml"/><Relationship Id="rId616" Type="http://schemas.openxmlformats.org/officeDocument/2006/relationships/image" Target="../media/image326.png"/><Relationship Id="rId823" Type="http://schemas.openxmlformats.org/officeDocument/2006/relationships/image" Target="../media/image429.png"/><Relationship Id="rId255" Type="http://schemas.openxmlformats.org/officeDocument/2006/relationships/image" Target="../media/image146.png"/><Relationship Id="rId462" Type="http://schemas.openxmlformats.org/officeDocument/2006/relationships/customXml" Target="../ink/ink248.xml"/><Relationship Id="rId1092" Type="http://schemas.openxmlformats.org/officeDocument/2006/relationships/image" Target="../media/image563.png"/><Relationship Id="rId1106" Type="http://schemas.openxmlformats.org/officeDocument/2006/relationships/image" Target="../media/image570.png"/><Relationship Id="rId115" Type="http://schemas.openxmlformats.org/officeDocument/2006/relationships/image" Target="../media/image76.png"/><Relationship Id="rId322" Type="http://schemas.openxmlformats.org/officeDocument/2006/relationships/customXml" Target="../ink/ink178.xml"/><Relationship Id="rId767" Type="http://schemas.openxmlformats.org/officeDocument/2006/relationships/image" Target="../media/image401.png"/><Relationship Id="rId974" Type="http://schemas.openxmlformats.org/officeDocument/2006/relationships/customXml" Target="../ink/ink505.xml"/><Relationship Id="rId199" Type="http://schemas.openxmlformats.org/officeDocument/2006/relationships/image" Target="../media/image118.png"/><Relationship Id="rId627" Type="http://schemas.openxmlformats.org/officeDocument/2006/relationships/customXml" Target="../ink/ink331.xml"/><Relationship Id="rId834" Type="http://schemas.openxmlformats.org/officeDocument/2006/relationships/customXml" Target="../ink/ink435.xml"/><Relationship Id="rId266" Type="http://schemas.openxmlformats.org/officeDocument/2006/relationships/customXml" Target="../ink/ink150.xml"/><Relationship Id="rId473" Type="http://schemas.openxmlformats.org/officeDocument/2006/relationships/image" Target="../media/image255.png"/><Relationship Id="rId680" Type="http://schemas.openxmlformats.org/officeDocument/2006/relationships/customXml" Target="../ink/ink358.xml"/><Relationship Id="rId901" Type="http://schemas.openxmlformats.org/officeDocument/2006/relationships/image" Target="../media/image468.png"/><Relationship Id="rId1117" Type="http://schemas.openxmlformats.org/officeDocument/2006/relationships/customXml" Target="../ink/ink577.xml"/><Relationship Id="rId30" Type="http://schemas.openxmlformats.org/officeDocument/2006/relationships/customXml" Target="../ink/ink32.xml"/><Relationship Id="rId126" Type="http://schemas.openxmlformats.org/officeDocument/2006/relationships/customXml" Target="../ink/ink80.xml"/><Relationship Id="rId333" Type="http://schemas.openxmlformats.org/officeDocument/2006/relationships/image" Target="../media/image185.png"/><Relationship Id="rId540" Type="http://schemas.openxmlformats.org/officeDocument/2006/relationships/customXml" Target="../ink/ink287.xml"/><Relationship Id="rId778" Type="http://schemas.openxmlformats.org/officeDocument/2006/relationships/customXml" Target="../ink/ink407.xml"/><Relationship Id="rId985" Type="http://schemas.openxmlformats.org/officeDocument/2006/relationships/image" Target="../media/image510.png"/><Relationship Id="rId638" Type="http://schemas.openxmlformats.org/officeDocument/2006/relationships/image" Target="../media/image337.png"/><Relationship Id="rId845" Type="http://schemas.openxmlformats.org/officeDocument/2006/relationships/image" Target="../media/image440.png"/><Relationship Id="rId1030" Type="http://schemas.openxmlformats.org/officeDocument/2006/relationships/image" Target="../media/image532.png"/><Relationship Id="rId277" Type="http://schemas.openxmlformats.org/officeDocument/2006/relationships/image" Target="../media/image157.png"/><Relationship Id="rId400" Type="http://schemas.openxmlformats.org/officeDocument/2006/relationships/customXml" Target="../ink/ink217.xml"/><Relationship Id="rId484" Type="http://schemas.openxmlformats.org/officeDocument/2006/relationships/customXml" Target="../ink/ink259.xml"/><Relationship Id="rId705" Type="http://schemas.openxmlformats.org/officeDocument/2006/relationships/image" Target="../media/image370.png"/><Relationship Id="rId1128" Type="http://schemas.openxmlformats.org/officeDocument/2006/relationships/image" Target="../media/image581.png"/><Relationship Id="rId137" Type="http://schemas.openxmlformats.org/officeDocument/2006/relationships/image" Target="../media/image87.png"/><Relationship Id="rId344" Type="http://schemas.openxmlformats.org/officeDocument/2006/relationships/customXml" Target="../ink/ink189.xml"/><Relationship Id="rId691" Type="http://schemas.openxmlformats.org/officeDocument/2006/relationships/image" Target="../media/image363.png"/><Relationship Id="rId789" Type="http://schemas.openxmlformats.org/officeDocument/2006/relationships/image" Target="../media/image412.png"/><Relationship Id="rId912" Type="http://schemas.openxmlformats.org/officeDocument/2006/relationships/customXml" Target="../ink/ink474.xml"/><Relationship Id="rId996" Type="http://schemas.openxmlformats.org/officeDocument/2006/relationships/customXml" Target="../ink/ink516.xml"/><Relationship Id="rId41" Type="http://schemas.openxmlformats.org/officeDocument/2006/relationships/image" Target="../media/image35.png"/><Relationship Id="rId551" Type="http://schemas.openxmlformats.org/officeDocument/2006/relationships/image" Target="../media/image294.png"/><Relationship Id="rId649" Type="http://schemas.openxmlformats.org/officeDocument/2006/relationships/customXml" Target="../ink/ink342.xml"/><Relationship Id="rId856" Type="http://schemas.openxmlformats.org/officeDocument/2006/relationships/customXml" Target="../ink/ink446.xml"/><Relationship Id="rId190" Type="http://schemas.openxmlformats.org/officeDocument/2006/relationships/customXml" Target="../ink/ink112.xml"/><Relationship Id="rId204" Type="http://schemas.openxmlformats.org/officeDocument/2006/relationships/customXml" Target="../ink/ink119.xml"/><Relationship Id="rId288" Type="http://schemas.openxmlformats.org/officeDocument/2006/relationships/customXml" Target="../ink/ink161.xml"/><Relationship Id="rId411" Type="http://schemas.openxmlformats.org/officeDocument/2006/relationships/image" Target="../media/image224.png"/><Relationship Id="rId509" Type="http://schemas.openxmlformats.org/officeDocument/2006/relationships/image" Target="../media/image273.png"/><Relationship Id="rId1041" Type="http://schemas.openxmlformats.org/officeDocument/2006/relationships/customXml" Target="../ink/ink539.xml"/><Relationship Id="rId1139" Type="http://schemas.openxmlformats.org/officeDocument/2006/relationships/customXml" Target="../ink/ink588.xml"/><Relationship Id="rId495" Type="http://schemas.openxmlformats.org/officeDocument/2006/relationships/image" Target="../media/image266.png"/><Relationship Id="rId716" Type="http://schemas.openxmlformats.org/officeDocument/2006/relationships/customXml" Target="../ink/ink376.xml"/><Relationship Id="rId923" Type="http://schemas.openxmlformats.org/officeDocument/2006/relationships/image" Target="../media/image479.png"/><Relationship Id="rId52" Type="http://schemas.openxmlformats.org/officeDocument/2006/relationships/customXml" Target="../ink/ink43.xml"/><Relationship Id="rId148" Type="http://schemas.openxmlformats.org/officeDocument/2006/relationships/customXml" Target="../ink/ink91.xml"/><Relationship Id="rId355" Type="http://schemas.openxmlformats.org/officeDocument/2006/relationships/image" Target="../media/image196.png"/><Relationship Id="rId562" Type="http://schemas.openxmlformats.org/officeDocument/2006/relationships/customXml" Target="../ink/ink298.xml"/><Relationship Id="rId215" Type="http://schemas.openxmlformats.org/officeDocument/2006/relationships/image" Target="../media/image126.png"/><Relationship Id="rId422" Type="http://schemas.openxmlformats.org/officeDocument/2006/relationships/customXml" Target="../ink/ink228.xml"/><Relationship Id="rId867" Type="http://schemas.openxmlformats.org/officeDocument/2006/relationships/image" Target="../media/image451.png"/><Relationship Id="rId1052" Type="http://schemas.openxmlformats.org/officeDocument/2006/relationships/image" Target="../media/image543.png"/><Relationship Id="rId299" Type="http://schemas.openxmlformats.org/officeDocument/2006/relationships/image" Target="../media/image168.png"/><Relationship Id="rId727" Type="http://schemas.openxmlformats.org/officeDocument/2006/relationships/image" Target="../media/image381.png"/><Relationship Id="rId934" Type="http://schemas.openxmlformats.org/officeDocument/2006/relationships/customXml" Target="../ink/ink485.xml"/><Relationship Id="rId63" Type="http://schemas.openxmlformats.org/officeDocument/2006/relationships/image" Target="../media/image46.png"/><Relationship Id="rId159" Type="http://schemas.openxmlformats.org/officeDocument/2006/relationships/image" Target="../media/image98.png"/><Relationship Id="rId366" Type="http://schemas.openxmlformats.org/officeDocument/2006/relationships/customXml" Target="../ink/ink200.xml"/><Relationship Id="rId573" Type="http://schemas.openxmlformats.org/officeDocument/2006/relationships/image" Target="../media/image305.png"/><Relationship Id="rId780" Type="http://schemas.openxmlformats.org/officeDocument/2006/relationships/customXml" Target="../ink/ink408.xml"/><Relationship Id="rId226" Type="http://schemas.openxmlformats.org/officeDocument/2006/relationships/customXml" Target="../ink/ink130.xml"/><Relationship Id="rId433" Type="http://schemas.openxmlformats.org/officeDocument/2006/relationships/image" Target="../media/image235.png"/><Relationship Id="rId878" Type="http://schemas.openxmlformats.org/officeDocument/2006/relationships/customXml" Target="../ink/ink457.xml"/><Relationship Id="rId1063" Type="http://schemas.openxmlformats.org/officeDocument/2006/relationships/customXml" Target="../ink/ink550.xml"/><Relationship Id="rId640" Type="http://schemas.openxmlformats.org/officeDocument/2006/relationships/image" Target="../media/image338.png"/><Relationship Id="rId738" Type="http://schemas.openxmlformats.org/officeDocument/2006/relationships/customXml" Target="../ink/ink387.xml"/><Relationship Id="rId945" Type="http://schemas.openxmlformats.org/officeDocument/2006/relationships/image" Target="../media/image490.png"/><Relationship Id="rId74" Type="http://schemas.openxmlformats.org/officeDocument/2006/relationships/customXml" Target="../ink/ink54.xml"/><Relationship Id="rId377" Type="http://schemas.openxmlformats.org/officeDocument/2006/relationships/image" Target="../media/image207.png"/><Relationship Id="rId500" Type="http://schemas.openxmlformats.org/officeDocument/2006/relationships/customXml" Target="../ink/ink267.xml"/><Relationship Id="rId584" Type="http://schemas.openxmlformats.org/officeDocument/2006/relationships/image" Target="../media/image310.png"/><Relationship Id="rId805" Type="http://schemas.openxmlformats.org/officeDocument/2006/relationships/image" Target="../media/image420.png"/><Relationship Id="rId1130" Type="http://schemas.openxmlformats.org/officeDocument/2006/relationships/image" Target="../media/image582.png"/><Relationship Id="rId5" Type="http://schemas.openxmlformats.org/officeDocument/2006/relationships/image" Target="../media/image17.png"/><Relationship Id="rId237" Type="http://schemas.openxmlformats.org/officeDocument/2006/relationships/image" Target="../media/image137.png"/><Relationship Id="rId791" Type="http://schemas.openxmlformats.org/officeDocument/2006/relationships/image" Target="../media/image413.png"/><Relationship Id="rId889" Type="http://schemas.openxmlformats.org/officeDocument/2006/relationships/image" Target="../media/image462.png"/><Relationship Id="rId1074" Type="http://schemas.openxmlformats.org/officeDocument/2006/relationships/image" Target="../media/image554.png"/><Relationship Id="rId444" Type="http://schemas.openxmlformats.org/officeDocument/2006/relationships/customXml" Target="../ink/ink239.xml"/><Relationship Id="rId651" Type="http://schemas.openxmlformats.org/officeDocument/2006/relationships/customXml" Target="../ink/ink343.xml"/><Relationship Id="rId749" Type="http://schemas.openxmlformats.org/officeDocument/2006/relationships/image" Target="../media/image392.png"/><Relationship Id="rId290" Type="http://schemas.openxmlformats.org/officeDocument/2006/relationships/customXml" Target="../ink/ink162.xml"/><Relationship Id="rId304" Type="http://schemas.openxmlformats.org/officeDocument/2006/relationships/customXml" Target="../ink/ink169.xml"/><Relationship Id="rId388" Type="http://schemas.openxmlformats.org/officeDocument/2006/relationships/customXml" Target="../ink/ink211.xml"/><Relationship Id="rId511" Type="http://schemas.openxmlformats.org/officeDocument/2006/relationships/image" Target="../media/image274.png"/><Relationship Id="rId609" Type="http://schemas.openxmlformats.org/officeDocument/2006/relationships/customXml" Target="../ink/ink322.xml"/><Relationship Id="rId956" Type="http://schemas.openxmlformats.org/officeDocument/2006/relationships/customXml" Target="../ink/ink496.xml"/><Relationship Id="rId1141" Type="http://schemas.openxmlformats.org/officeDocument/2006/relationships/customXml" Target="../ink/ink589.xml"/><Relationship Id="rId85" Type="http://schemas.openxmlformats.org/officeDocument/2006/relationships/image" Target="../media/image61.png"/><Relationship Id="rId150" Type="http://schemas.openxmlformats.org/officeDocument/2006/relationships/customXml" Target="../ink/ink92.xml"/><Relationship Id="rId595" Type="http://schemas.openxmlformats.org/officeDocument/2006/relationships/customXml" Target="../ink/ink315.xml"/><Relationship Id="rId816" Type="http://schemas.openxmlformats.org/officeDocument/2006/relationships/customXml" Target="../ink/ink426.xml"/><Relationship Id="rId1001" Type="http://schemas.openxmlformats.org/officeDocument/2006/relationships/image" Target="../media/image518.png"/><Relationship Id="rId248" Type="http://schemas.openxmlformats.org/officeDocument/2006/relationships/customXml" Target="../ink/ink141.xml"/><Relationship Id="rId455" Type="http://schemas.openxmlformats.org/officeDocument/2006/relationships/image" Target="../media/image246.png"/><Relationship Id="rId662" Type="http://schemas.openxmlformats.org/officeDocument/2006/relationships/image" Target="../media/image349.png"/><Relationship Id="rId1085" Type="http://schemas.openxmlformats.org/officeDocument/2006/relationships/customXml" Target="../ink/ink561.xml"/><Relationship Id="rId12" Type="http://schemas.openxmlformats.org/officeDocument/2006/relationships/customXml" Target="../ink/ink23.xml"/><Relationship Id="rId108" Type="http://schemas.openxmlformats.org/officeDocument/2006/relationships/customXml" Target="../ink/ink71.xml"/><Relationship Id="rId315" Type="http://schemas.openxmlformats.org/officeDocument/2006/relationships/image" Target="../media/image176.png"/><Relationship Id="rId522" Type="http://schemas.openxmlformats.org/officeDocument/2006/relationships/customXml" Target="../ink/ink278.xml"/><Relationship Id="rId967" Type="http://schemas.openxmlformats.org/officeDocument/2006/relationships/image" Target="../media/image501.png"/><Relationship Id="rId96" Type="http://schemas.openxmlformats.org/officeDocument/2006/relationships/customXml" Target="../ink/ink65.xml"/><Relationship Id="rId161" Type="http://schemas.openxmlformats.org/officeDocument/2006/relationships/image" Target="../media/image99.png"/><Relationship Id="rId399" Type="http://schemas.openxmlformats.org/officeDocument/2006/relationships/image" Target="../media/image218.png"/><Relationship Id="rId827" Type="http://schemas.openxmlformats.org/officeDocument/2006/relationships/image" Target="../media/image431.png"/><Relationship Id="rId1012" Type="http://schemas.openxmlformats.org/officeDocument/2006/relationships/customXml" Target="../ink/ink524.xml"/><Relationship Id="rId259" Type="http://schemas.openxmlformats.org/officeDocument/2006/relationships/image" Target="../media/image148.png"/><Relationship Id="rId466" Type="http://schemas.openxmlformats.org/officeDocument/2006/relationships/customXml" Target="../ink/ink250.xml"/><Relationship Id="rId673" Type="http://schemas.openxmlformats.org/officeDocument/2006/relationships/customXml" Target="../ink/ink354.xml"/><Relationship Id="rId880" Type="http://schemas.openxmlformats.org/officeDocument/2006/relationships/customXml" Target="../ink/ink458.xml"/><Relationship Id="rId1096" Type="http://schemas.openxmlformats.org/officeDocument/2006/relationships/image" Target="../media/image565.png"/><Relationship Id="rId23" Type="http://schemas.openxmlformats.org/officeDocument/2006/relationships/image" Target="../media/image26.png"/><Relationship Id="rId119" Type="http://schemas.openxmlformats.org/officeDocument/2006/relationships/image" Target="../media/image78.png"/><Relationship Id="rId326" Type="http://schemas.openxmlformats.org/officeDocument/2006/relationships/customXml" Target="../ink/ink180.xml"/><Relationship Id="rId533" Type="http://schemas.openxmlformats.org/officeDocument/2006/relationships/image" Target="../media/image285.png"/><Relationship Id="rId978" Type="http://schemas.openxmlformats.org/officeDocument/2006/relationships/customXml" Target="../ink/ink507.xml"/><Relationship Id="rId740" Type="http://schemas.openxmlformats.org/officeDocument/2006/relationships/customXml" Target="../ink/ink388.xml"/><Relationship Id="rId838" Type="http://schemas.openxmlformats.org/officeDocument/2006/relationships/customXml" Target="../ink/ink437.xml"/><Relationship Id="rId1023" Type="http://schemas.openxmlformats.org/officeDocument/2006/relationships/customXml" Target="../ink/ink530.xml"/><Relationship Id="rId172" Type="http://schemas.openxmlformats.org/officeDocument/2006/relationships/customXml" Target="../ink/ink103.xml"/><Relationship Id="rId477" Type="http://schemas.openxmlformats.org/officeDocument/2006/relationships/image" Target="../media/image257.png"/><Relationship Id="rId600" Type="http://schemas.openxmlformats.org/officeDocument/2006/relationships/image" Target="../media/image318.png"/><Relationship Id="rId684" Type="http://schemas.openxmlformats.org/officeDocument/2006/relationships/customXml" Target="../ink/ink360.xml"/><Relationship Id="rId337" Type="http://schemas.openxmlformats.org/officeDocument/2006/relationships/image" Target="../media/image187.png"/><Relationship Id="rId891" Type="http://schemas.openxmlformats.org/officeDocument/2006/relationships/image" Target="../media/image463.png"/><Relationship Id="rId905" Type="http://schemas.openxmlformats.org/officeDocument/2006/relationships/image" Target="../media/image470.png"/><Relationship Id="rId989" Type="http://schemas.openxmlformats.org/officeDocument/2006/relationships/image" Target="../media/image512.png"/><Relationship Id="rId34" Type="http://schemas.openxmlformats.org/officeDocument/2006/relationships/customXml" Target="../ink/ink34.xml"/><Relationship Id="rId544" Type="http://schemas.openxmlformats.org/officeDocument/2006/relationships/customXml" Target="../ink/ink289.xml"/><Relationship Id="rId751" Type="http://schemas.openxmlformats.org/officeDocument/2006/relationships/image" Target="../media/image393.png"/><Relationship Id="rId849" Type="http://schemas.openxmlformats.org/officeDocument/2006/relationships/image" Target="../media/image442.png"/><Relationship Id="rId183" Type="http://schemas.openxmlformats.org/officeDocument/2006/relationships/image" Target="../media/image110.png"/><Relationship Id="rId390" Type="http://schemas.openxmlformats.org/officeDocument/2006/relationships/customXml" Target="../ink/ink212.xml"/><Relationship Id="rId404" Type="http://schemas.openxmlformats.org/officeDocument/2006/relationships/customXml" Target="../ink/ink219.xml"/><Relationship Id="rId611" Type="http://schemas.openxmlformats.org/officeDocument/2006/relationships/customXml" Target="../ink/ink323.xml"/><Relationship Id="rId1034" Type="http://schemas.openxmlformats.org/officeDocument/2006/relationships/image" Target="../media/image534.png"/><Relationship Id="rId250" Type="http://schemas.openxmlformats.org/officeDocument/2006/relationships/customXml" Target="../ink/ink142.xml"/><Relationship Id="rId488" Type="http://schemas.openxmlformats.org/officeDocument/2006/relationships/customXml" Target="../ink/ink261.xml"/><Relationship Id="rId695" Type="http://schemas.openxmlformats.org/officeDocument/2006/relationships/image" Target="../media/image365.png"/><Relationship Id="rId709" Type="http://schemas.openxmlformats.org/officeDocument/2006/relationships/image" Target="../media/image372.png"/><Relationship Id="rId916" Type="http://schemas.openxmlformats.org/officeDocument/2006/relationships/customXml" Target="../ink/ink476.xml"/><Relationship Id="rId1101" Type="http://schemas.openxmlformats.org/officeDocument/2006/relationships/customXml" Target="../ink/ink569.xml"/><Relationship Id="rId45" Type="http://schemas.openxmlformats.org/officeDocument/2006/relationships/image" Target="../media/image37.png"/><Relationship Id="rId110" Type="http://schemas.openxmlformats.org/officeDocument/2006/relationships/customXml" Target="../ink/ink72.xml"/><Relationship Id="rId348" Type="http://schemas.openxmlformats.org/officeDocument/2006/relationships/customXml" Target="../ink/ink191.xml"/><Relationship Id="rId555" Type="http://schemas.openxmlformats.org/officeDocument/2006/relationships/image" Target="../media/image296.png"/><Relationship Id="rId762" Type="http://schemas.openxmlformats.org/officeDocument/2006/relationships/customXml" Target="../ink/ink399.xml"/><Relationship Id="rId194" Type="http://schemas.openxmlformats.org/officeDocument/2006/relationships/customXml" Target="../ink/ink114.xml"/><Relationship Id="rId208" Type="http://schemas.openxmlformats.org/officeDocument/2006/relationships/customXml" Target="../ink/ink121.xml"/><Relationship Id="rId415" Type="http://schemas.openxmlformats.org/officeDocument/2006/relationships/image" Target="../media/image226.png"/><Relationship Id="rId622" Type="http://schemas.openxmlformats.org/officeDocument/2006/relationships/image" Target="../media/image329.png"/><Relationship Id="rId1045" Type="http://schemas.openxmlformats.org/officeDocument/2006/relationships/customXml" Target="../ink/ink541.xml"/><Relationship Id="rId261" Type="http://schemas.openxmlformats.org/officeDocument/2006/relationships/image" Target="../media/image149.png"/><Relationship Id="rId499" Type="http://schemas.openxmlformats.org/officeDocument/2006/relationships/image" Target="../media/image268.png"/><Relationship Id="rId927" Type="http://schemas.openxmlformats.org/officeDocument/2006/relationships/image" Target="../media/image481.png"/><Relationship Id="rId1112" Type="http://schemas.openxmlformats.org/officeDocument/2006/relationships/image" Target="../media/image573.png"/><Relationship Id="rId56" Type="http://schemas.openxmlformats.org/officeDocument/2006/relationships/customXml" Target="../ink/ink45.xml"/><Relationship Id="rId359" Type="http://schemas.openxmlformats.org/officeDocument/2006/relationships/image" Target="../media/image198.png"/><Relationship Id="rId566" Type="http://schemas.openxmlformats.org/officeDocument/2006/relationships/customXml" Target="../ink/ink300.xml"/><Relationship Id="rId773" Type="http://schemas.openxmlformats.org/officeDocument/2006/relationships/image" Target="../media/image404.png"/><Relationship Id="rId121" Type="http://schemas.openxmlformats.org/officeDocument/2006/relationships/image" Target="../media/image79.png"/><Relationship Id="rId219" Type="http://schemas.openxmlformats.org/officeDocument/2006/relationships/image" Target="../media/image128.png"/><Relationship Id="rId426" Type="http://schemas.openxmlformats.org/officeDocument/2006/relationships/customXml" Target="../ink/ink230.xml"/><Relationship Id="rId633" Type="http://schemas.openxmlformats.org/officeDocument/2006/relationships/customXml" Target="../ink/ink334.xml"/><Relationship Id="rId980" Type="http://schemas.openxmlformats.org/officeDocument/2006/relationships/customXml" Target="../ink/ink508.xml"/><Relationship Id="rId1056" Type="http://schemas.openxmlformats.org/officeDocument/2006/relationships/image" Target="../media/image545.png"/><Relationship Id="rId840" Type="http://schemas.openxmlformats.org/officeDocument/2006/relationships/customXml" Target="../ink/ink438.xml"/><Relationship Id="rId938" Type="http://schemas.openxmlformats.org/officeDocument/2006/relationships/customXml" Target="../ink/ink487.xml"/><Relationship Id="rId67" Type="http://schemas.openxmlformats.org/officeDocument/2006/relationships/image" Target="../media/image48.png"/><Relationship Id="rId272" Type="http://schemas.openxmlformats.org/officeDocument/2006/relationships/customXml" Target="../ink/ink153.xml"/><Relationship Id="rId577" Type="http://schemas.openxmlformats.org/officeDocument/2006/relationships/image" Target="../media/image307.png"/><Relationship Id="rId700" Type="http://schemas.openxmlformats.org/officeDocument/2006/relationships/customXml" Target="../ink/ink368.xml"/><Relationship Id="rId1123" Type="http://schemas.openxmlformats.org/officeDocument/2006/relationships/customXml" Target="../ink/ink580.xml"/><Relationship Id="rId132" Type="http://schemas.openxmlformats.org/officeDocument/2006/relationships/customXml" Target="../ink/ink83.xml"/><Relationship Id="rId784" Type="http://schemas.openxmlformats.org/officeDocument/2006/relationships/customXml" Target="../ink/ink410.xml"/><Relationship Id="rId991" Type="http://schemas.openxmlformats.org/officeDocument/2006/relationships/image" Target="../media/image513.png"/><Relationship Id="rId1067" Type="http://schemas.openxmlformats.org/officeDocument/2006/relationships/customXml" Target="../ink/ink552.xml"/><Relationship Id="rId437" Type="http://schemas.openxmlformats.org/officeDocument/2006/relationships/image" Target="../media/image237.png"/><Relationship Id="rId644" Type="http://schemas.openxmlformats.org/officeDocument/2006/relationships/image" Target="../media/image340.png"/><Relationship Id="rId851" Type="http://schemas.openxmlformats.org/officeDocument/2006/relationships/image" Target="../media/image443.png"/><Relationship Id="rId283" Type="http://schemas.openxmlformats.org/officeDocument/2006/relationships/image" Target="../media/image160.png"/><Relationship Id="rId490" Type="http://schemas.openxmlformats.org/officeDocument/2006/relationships/customXml" Target="../ink/ink262.xml"/><Relationship Id="rId504" Type="http://schemas.openxmlformats.org/officeDocument/2006/relationships/customXml" Target="../ink/ink269.xml"/><Relationship Id="rId711" Type="http://schemas.openxmlformats.org/officeDocument/2006/relationships/image" Target="../media/image373.png"/><Relationship Id="rId949" Type="http://schemas.openxmlformats.org/officeDocument/2006/relationships/image" Target="../media/image492.png"/><Relationship Id="rId1134" Type="http://schemas.openxmlformats.org/officeDocument/2006/relationships/image" Target="../media/image584.png"/><Relationship Id="rId78" Type="http://schemas.openxmlformats.org/officeDocument/2006/relationships/customXml" Target="../ink/ink56.xml"/><Relationship Id="rId143" Type="http://schemas.openxmlformats.org/officeDocument/2006/relationships/image" Target="../media/image90.png"/><Relationship Id="rId350" Type="http://schemas.openxmlformats.org/officeDocument/2006/relationships/customXml" Target="../ink/ink192.xml"/><Relationship Id="rId588" Type="http://schemas.openxmlformats.org/officeDocument/2006/relationships/image" Target="../media/image312.png"/><Relationship Id="rId795" Type="http://schemas.openxmlformats.org/officeDocument/2006/relationships/image" Target="../media/image415.png"/><Relationship Id="rId809" Type="http://schemas.openxmlformats.org/officeDocument/2006/relationships/image" Target="../media/image422.png"/><Relationship Id="rId9" Type="http://schemas.openxmlformats.org/officeDocument/2006/relationships/image" Target="../media/image19.png"/><Relationship Id="rId210" Type="http://schemas.openxmlformats.org/officeDocument/2006/relationships/customXml" Target="../ink/ink122.xml"/><Relationship Id="rId448" Type="http://schemas.openxmlformats.org/officeDocument/2006/relationships/customXml" Target="../ink/ink241.xml"/><Relationship Id="rId655" Type="http://schemas.openxmlformats.org/officeDocument/2006/relationships/customXml" Target="../ink/ink345.xml"/><Relationship Id="rId862" Type="http://schemas.openxmlformats.org/officeDocument/2006/relationships/customXml" Target="../ink/ink449.xml"/><Relationship Id="rId1078" Type="http://schemas.openxmlformats.org/officeDocument/2006/relationships/image" Target="../media/image556.png"/><Relationship Id="rId294" Type="http://schemas.openxmlformats.org/officeDocument/2006/relationships/customXml" Target="../ink/ink164.xml"/><Relationship Id="rId308" Type="http://schemas.openxmlformats.org/officeDocument/2006/relationships/customXml" Target="../ink/ink171.xml"/><Relationship Id="rId515" Type="http://schemas.openxmlformats.org/officeDocument/2006/relationships/image" Target="../media/image276.png"/><Relationship Id="rId722" Type="http://schemas.openxmlformats.org/officeDocument/2006/relationships/customXml" Target="../ink/ink379.xml"/><Relationship Id="rId1145" Type="http://schemas.openxmlformats.org/officeDocument/2006/relationships/customXml" Target="../ink/ink591.xml"/><Relationship Id="rId89" Type="http://schemas.openxmlformats.org/officeDocument/2006/relationships/image" Target="../media/image63.png"/><Relationship Id="rId154" Type="http://schemas.openxmlformats.org/officeDocument/2006/relationships/customXml" Target="../ink/ink94.xml"/><Relationship Id="rId361" Type="http://schemas.openxmlformats.org/officeDocument/2006/relationships/image" Target="../media/image199.png"/><Relationship Id="rId599" Type="http://schemas.openxmlformats.org/officeDocument/2006/relationships/customXml" Target="../ink/ink317.xml"/><Relationship Id="rId1005" Type="http://schemas.openxmlformats.org/officeDocument/2006/relationships/image" Target="../media/image520.png"/><Relationship Id="rId459" Type="http://schemas.openxmlformats.org/officeDocument/2006/relationships/image" Target="../media/image248.png"/><Relationship Id="rId666" Type="http://schemas.openxmlformats.org/officeDocument/2006/relationships/image" Target="../media/image351.png"/><Relationship Id="rId873" Type="http://schemas.openxmlformats.org/officeDocument/2006/relationships/image" Target="../media/image454.png"/><Relationship Id="rId1089" Type="http://schemas.openxmlformats.org/officeDocument/2006/relationships/customXml" Target="../ink/ink563.xml"/><Relationship Id="rId16" Type="http://schemas.openxmlformats.org/officeDocument/2006/relationships/customXml" Target="../ink/ink25.xml"/><Relationship Id="rId221" Type="http://schemas.openxmlformats.org/officeDocument/2006/relationships/image" Target="../media/image129.png"/><Relationship Id="rId319" Type="http://schemas.openxmlformats.org/officeDocument/2006/relationships/image" Target="../media/image178.png"/><Relationship Id="rId526" Type="http://schemas.openxmlformats.org/officeDocument/2006/relationships/customXml" Target="../ink/ink280.xml"/><Relationship Id="rId733" Type="http://schemas.openxmlformats.org/officeDocument/2006/relationships/image" Target="../media/image384.png"/><Relationship Id="rId940" Type="http://schemas.openxmlformats.org/officeDocument/2006/relationships/customXml" Target="../ink/ink488.xml"/><Relationship Id="rId1016" Type="http://schemas.openxmlformats.org/officeDocument/2006/relationships/customXml" Target="../ink/ink526.xml"/><Relationship Id="rId165" Type="http://schemas.openxmlformats.org/officeDocument/2006/relationships/image" Target="../media/image101.png"/><Relationship Id="rId372" Type="http://schemas.openxmlformats.org/officeDocument/2006/relationships/customXml" Target="../ink/ink203.xml"/><Relationship Id="rId677" Type="http://schemas.openxmlformats.org/officeDocument/2006/relationships/customXml" Target="../ink/ink356.xml"/><Relationship Id="rId800" Type="http://schemas.openxmlformats.org/officeDocument/2006/relationships/customXml" Target="../ink/ink418.xml"/><Relationship Id="rId232" Type="http://schemas.openxmlformats.org/officeDocument/2006/relationships/customXml" Target="../ink/ink133.xml"/><Relationship Id="rId884" Type="http://schemas.openxmlformats.org/officeDocument/2006/relationships/customXml" Target="../ink/ink460.xml"/><Relationship Id="rId27" Type="http://schemas.openxmlformats.org/officeDocument/2006/relationships/image" Target="../media/image28.png"/><Relationship Id="rId537" Type="http://schemas.openxmlformats.org/officeDocument/2006/relationships/image" Target="../media/image287.png"/><Relationship Id="rId744" Type="http://schemas.openxmlformats.org/officeDocument/2006/relationships/customXml" Target="../ink/ink390.xml"/><Relationship Id="rId951" Type="http://schemas.openxmlformats.org/officeDocument/2006/relationships/image" Target="../media/image493.png"/><Relationship Id="rId80" Type="http://schemas.openxmlformats.org/officeDocument/2006/relationships/customXml" Target="../ink/ink57.xml"/><Relationship Id="rId176" Type="http://schemas.openxmlformats.org/officeDocument/2006/relationships/customXml" Target="../ink/ink105.xml"/><Relationship Id="rId383" Type="http://schemas.openxmlformats.org/officeDocument/2006/relationships/image" Target="../media/image210.png"/><Relationship Id="rId590" Type="http://schemas.openxmlformats.org/officeDocument/2006/relationships/image" Target="../media/image313.png"/><Relationship Id="rId604" Type="http://schemas.openxmlformats.org/officeDocument/2006/relationships/image" Target="../media/image320.png"/><Relationship Id="rId811" Type="http://schemas.openxmlformats.org/officeDocument/2006/relationships/image" Target="../media/image423.png"/><Relationship Id="rId1027" Type="http://schemas.openxmlformats.org/officeDocument/2006/relationships/customXml" Target="../ink/ink532.xml"/><Relationship Id="rId243" Type="http://schemas.openxmlformats.org/officeDocument/2006/relationships/image" Target="../media/image140.png"/><Relationship Id="rId450" Type="http://schemas.openxmlformats.org/officeDocument/2006/relationships/customXml" Target="../ink/ink242.xml"/><Relationship Id="rId688" Type="http://schemas.openxmlformats.org/officeDocument/2006/relationships/customXml" Target="../ink/ink362.xml"/><Relationship Id="rId895" Type="http://schemas.openxmlformats.org/officeDocument/2006/relationships/image" Target="../media/image465.png"/><Relationship Id="rId909" Type="http://schemas.openxmlformats.org/officeDocument/2006/relationships/image" Target="../media/image472.png"/><Relationship Id="rId1080" Type="http://schemas.openxmlformats.org/officeDocument/2006/relationships/image" Target="../media/image557.png"/><Relationship Id="rId38" Type="http://schemas.openxmlformats.org/officeDocument/2006/relationships/customXml" Target="../ink/ink36.xml"/><Relationship Id="rId103" Type="http://schemas.openxmlformats.org/officeDocument/2006/relationships/image" Target="../media/image70.png"/><Relationship Id="rId310" Type="http://schemas.openxmlformats.org/officeDocument/2006/relationships/customXml" Target="../ink/ink172.xml"/><Relationship Id="rId548" Type="http://schemas.openxmlformats.org/officeDocument/2006/relationships/customXml" Target="../ink/ink291.xml"/><Relationship Id="rId755" Type="http://schemas.openxmlformats.org/officeDocument/2006/relationships/image" Target="../media/image395.png"/><Relationship Id="rId962" Type="http://schemas.openxmlformats.org/officeDocument/2006/relationships/customXml" Target="../ink/ink499.xml"/><Relationship Id="rId91" Type="http://schemas.openxmlformats.org/officeDocument/2006/relationships/image" Target="../media/image64.png"/><Relationship Id="rId187" Type="http://schemas.openxmlformats.org/officeDocument/2006/relationships/image" Target="../media/image112.png"/><Relationship Id="rId394" Type="http://schemas.openxmlformats.org/officeDocument/2006/relationships/customXml" Target="../ink/ink214.xml"/><Relationship Id="rId408" Type="http://schemas.openxmlformats.org/officeDocument/2006/relationships/customXml" Target="../ink/ink221.xml"/><Relationship Id="rId615" Type="http://schemas.openxmlformats.org/officeDocument/2006/relationships/customXml" Target="../ink/ink325.xml"/><Relationship Id="rId822" Type="http://schemas.openxmlformats.org/officeDocument/2006/relationships/customXml" Target="../ink/ink429.xml"/><Relationship Id="rId1038" Type="http://schemas.openxmlformats.org/officeDocument/2006/relationships/image" Target="../media/image536.png"/><Relationship Id="rId254" Type="http://schemas.openxmlformats.org/officeDocument/2006/relationships/customXml" Target="../ink/ink144.xml"/><Relationship Id="rId699" Type="http://schemas.openxmlformats.org/officeDocument/2006/relationships/image" Target="../media/image367.png"/><Relationship Id="rId1091" Type="http://schemas.openxmlformats.org/officeDocument/2006/relationships/customXml" Target="../ink/ink564.xml"/><Relationship Id="rId1105" Type="http://schemas.openxmlformats.org/officeDocument/2006/relationships/customXml" Target="../ink/ink571.xml"/><Relationship Id="rId49" Type="http://schemas.openxmlformats.org/officeDocument/2006/relationships/image" Target="../media/image39.png"/><Relationship Id="rId114" Type="http://schemas.openxmlformats.org/officeDocument/2006/relationships/customXml" Target="../ink/ink74.xml"/><Relationship Id="rId461" Type="http://schemas.openxmlformats.org/officeDocument/2006/relationships/image" Target="../media/image249.png"/><Relationship Id="rId559" Type="http://schemas.openxmlformats.org/officeDocument/2006/relationships/image" Target="../media/image298.png"/><Relationship Id="rId766" Type="http://schemas.openxmlformats.org/officeDocument/2006/relationships/customXml" Target="../ink/ink401.xml"/><Relationship Id="rId198" Type="http://schemas.openxmlformats.org/officeDocument/2006/relationships/customXml" Target="../ink/ink116.xml"/><Relationship Id="rId321" Type="http://schemas.openxmlformats.org/officeDocument/2006/relationships/image" Target="../media/image179.png"/><Relationship Id="rId419" Type="http://schemas.openxmlformats.org/officeDocument/2006/relationships/image" Target="../media/image228.png"/><Relationship Id="rId626" Type="http://schemas.openxmlformats.org/officeDocument/2006/relationships/image" Target="../media/image331.png"/><Relationship Id="rId973" Type="http://schemas.openxmlformats.org/officeDocument/2006/relationships/image" Target="../media/image504.png"/><Relationship Id="rId1049" Type="http://schemas.openxmlformats.org/officeDocument/2006/relationships/customXml" Target="../ink/ink543.xml"/><Relationship Id="rId833" Type="http://schemas.openxmlformats.org/officeDocument/2006/relationships/image" Target="../media/image434.png"/><Relationship Id="rId1116" Type="http://schemas.openxmlformats.org/officeDocument/2006/relationships/image" Target="../media/image575.png"/><Relationship Id="rId265" Type="http://schemas.openxmlformats.org/officeDocument/2006/relationships/image" Target="../media/image151.png"/><Relationship Id="rId472" Type="http://schemas.openxmlformats.org/officeDocument/2006/relationships/customXml" Target="../ink/ink253.xml"/><Relationship Id="rId900" Type="http://schemas.openxmlformats.org/officeDocument/2006/relationships/customXml" Target="../ink/ink468.xml"/><Relationship Id="rId125" Type="http://schemas.openxmlformats.org/officeDocument/2006/relationships/image" Target="../media/image81.png"/><Relationship Id="rId332" Type="http://schemas.openxmlformats.org/officeDocument/2006/relationships/customXml" Target="../ink/ink183.xml"/><Relationship Id="rId777" Type="http://schemas.openxmlformats.org/officeDocument/2006/relationships/image" Target="../media/image406.png"/><Relationship Id="rId984" Type="http://schemas.openxmlformats.org/officeDocument/2006/relationships/customXml" Target="../ink/ink510.xml"/><Relationship Id="rId637" Type="http://schemas.openxmlformats.org/officeDocument/2006/relationships/customXml" Target="../ink/ink336.xml"/><Relationship Id="rId844" Type="http://schemas.openxmlformats.org/officeDocument/2006/relationships/customXml" Target="../ink/ink440.xml"/><Relationship Id="rId276" Type="http://schemas.openxmlformats.org/officeDocument/2006/relationships/customXml" Target="../ink/ink155.xml"/><Relationship Id="rId483" Type="http://schemas.openxmlformats.org/officeDocument/2006/relationships/image" Target="../media/image260.png"/><Relationship Id="rId690" Type="http://schemas.openxmlformats.org/officeDocument/2006/relationships/customXml" Target="../ink/ink363.xml"/><Relationship Id="rId704" Type="http://schemas.openxmlformats.org/officeDocument/2006/relationships/customXml" Target="../ink/ink370.xml"/><Relationship Id="rId911" Type="http://schemas.openxmlformats.org/officeDocument/2006/relationships/image" Target="../media/image473.png"/><Relationship Id="rId1127" Type="http://schemas.openxmlformats.org/officeDocument/2006/relationships/customXml" Target="../ink/ink582.xml"/><Relationship Id="rId40" Type="http://schemas.openxmlformats.org/officeDocument/2006/relationships/customXml" Target="../ink/ink37.xml"/><Relationship Id="rId136" Type="http://schemas.openxmlformats.org/officeDocument/2006/relationships/customXml" Target="../ink/ink85.xml"/><Relationship Id="rId343" Type="http://schemas.openxmlformats.org/officeDocument/2006/relationships/image" Target="../media/image190.png"/><Relationship Id="rId550" Type="http://schemas.openxmlformats.org/officeDocument/2006/relationships/customXml" Target="../ink/ink292.xml"/><Relationship Id="rId788" Type="http://schemas.openxmlformats.org/officeDocument/2006/relationships/customXml" Target="../ink/ink412.xml"/><Relationship Id="rId995" Type="http://schemas.openxmlformats.org/officeDocument/2006/relationships/image" Target="../media/image515.png"/><Relationship Id="rId203" Type="http://schemas.openxmlformats.org/officeDocument/2006/relationships/image" Target="../media/image120.png"/><Relationship Id="rId648" Type="http://schemas.openxmlformats.org/officeDocument/2006/relationships/image" Target="../media/image342.png"/><Relationship Id="rId855" Type="http://schemas.openxmlformats.org/officeDocument/2006/relationships/image" Target="../media/image445.png"/><Relationship Id="rId1040" Type="http://schemas.openxmlformats.org/officeDocument/2006/relationships/image" Target="../media/image537.png"/><Relationship Id="rId287" Type="http://schemas.openxmlformats.org/officeDocument/2006/relationships/image" Target="../media/image162.png"/><Relationship Id="rId410" Type="http://schemas.openxmlformats.org/officeDocument/2006/relationships/customXml" Target="../ink/ink222.xml"/><Relationship Id="rId494" Type="http://schemas.openxmlformats.org/officeDocument/2006/relationships/customXml" Target="../ink/ink264.xml"/><Relationship Id="rId508" Type="http://schemas.openxmlformats.org/officeDocument/2006/relationships/customXml" Target="../ink/ink271.xml"/><Relationship Id="rId715" Type="http://schemas.openxmlformats.org/officeDocument/2006/relationships/image" Target="../media/image375.png"/><Relationship Id="rId922" Type="http://schemas.openxmlformats.org/officeDocument/2006/relationships/customXml" Target="../ink/ink479.xml"/><Relationship Id="rId1138" Type="http://schemas.openxmlformats.org/officeDocument/2006/relationships/image" Target="../media/image586.png"/><Relationship Id="rId147" Type="http://schemas.openxmlformats.org/officeDocument/2006/relationships/image" Target="../media/image92.png"/><Relationship Id="rId354" Type="http://schemas.openxmlformats.org/officeDocument/2006/relationships/customXml" Target="../ink/ink194.xml"/><Relationship Id="rId799" Type="http://schemas.openxmlformats.org/officeDocument/2006/relationships/image" Target="../media/image417.png"/><Relationship Id="rId51" Type="http://schemas.openxmlformats.org/officeDocument/2006/relationships/image" Target="../media/image40.png"/><Relationship Id="rId561" Type="http://schemas.openxmlformats.org/officeDocument/2006/relationships/image" Target="../media/image299.png"/><Relationship Id="rId659" Type="http://schemas.openxmlformats.org/officeDocument/2006/relationships/customXml" Target="../ink/ink347.xml"/><Relationship Id="rId866" Type="http://schemas.openxmlformats.org/officeDocument/2006/relationships/customXml" Target="../ink/ink451.xml"/><Relationship Id="rId214" Type="http://schemas.openxmlformats.org/officeDocument/2006/relationships/customXml" Target="../ink/ink124.xml"/><Relationship Id="rId298" Type="http://schemas.openxmlformats.org/officeDocument/2006/relationships/customXml" Target="../ink/ink166.xml"/><Relationship Id="rId421" Type="http://schemas.openxmlformats.org/officeDocument/2006/relationships/image" Target="../media/image229.png"/><Relationship Id="rId519" Type="http://schemas.openxmlformats.org/officeDocument/2006/relationships/image" Target="../media/image278.png"/><Relationship Id="rId1051" Type="http://schemas.openxmlformats.org/officeDocument/2006/relationships/customXml" Target="../ink/ink544.xml"/><Relationship Id="rId158" Type="http://schemas.openxmlformats.org/officeDocument/2006/relationships/customXml" Target="../ink/ink96.xml"/><Relationship Id="rId726" Type="http://schemas.openxmlformats.org/officeDocument/2006/relationships/customXml" Target="../ink/ink381.xml"/><Relationship Id="rId933" Type="http://schemas.openxmlformats.org/officeDocument/2006/relationships/image" Target="../media/image484.png"/><Relationship Id="rId1009" Type="http://schemas.openxmlformats.org/officeDocument/2006/relationships/image" Target="../media/image522.png"/><Relationship Id="rId62" Type="http://schemas.openxmlformats.org/officeDocument/2006/relationships/customXml" Target="../ink/ink48.xml"/><Relationship Id="rId365" Type="http://schemas.openxmlformats.org/officeDocument/2006/relationships/image" Target="../media/image201.png"/><Relationship Id="rId572" Type="http://schemas.openxmlformats.org/officeDocument/2006/relationships/customXml" Target="../ink/ink303.xml"/><Relationship Id="rId225" Type="http://schemas.openxmlformats.org/officeDocument/2006/relationships/image" Target="../media/image131.png"/><Relationship Id="rId432" Type="http://schemas.openxmlformats.org/officeDocument/2006/relationships/customXml" Target="../ink/ink233.xml"/><Relationship Id="rId877" Type="http://schemas.openxmlformats.org/officeDocument/2006/relationships/image" Target="../media/image456.png"/><Relationship Id="rId1062" Type="http://schemas.openxmlformats.org/officeDocument/2006/relationships/image" Target="../media/image548.png"/><Relationship Id="rId737" Type="http://schemas.openxmlformats.org/officeDocument/2006/relationships/image" Target="../media/image386.png"/><Relationship Id="rId944" Type="http://schemas.openxmlformats.org/officeDocument/2006/relationships/customXml" Target="../ink/ink490.xml"/><Relationship Id="rId73" Type="http://schemas.openxmlformats.org/officeDocument/2006/relationships/image" Target="../media/image51.png"/><Relationship Id="rId169" Type="http://schemas.openxmlformats.org/officeDocument/2006/relationships/image" Target="../media/image103.png"/><Relationship Id="rId376" Type="http://schemas.openxmlformats.org/officeDocument/2006/relationships/customXml" Target="../ink/ink205.xml"/><Relationship Id="rId583" Type="http://schemas.openxmlformats.org/officeDocument/2006/relationships/customXml" Target="../ink/ink309.xml"/><Relationship Id="rId790" Type="http://schemas.openxmlformats.org/officeDocument/2006/relationships/customXml" Target="../ink/ink413.xml"/><Relationship Id="rId804" Type="http://schemas.openxmlformats.org/officeDocument/2006/relationships/customXml" Target="../ink/ink420.xml"/><Relationship Id="rId4" Type="http://schemas.openxmlformats.org/officeDocument/2006/relationships/customXml" Target="../ink/ink19.xml"/><Relationship Id="rId236" Type="http://schemas.openxmlformats.org/officeDocument/2006/relationships/customXml" Target="../ink/ink135.xml"/><Relationship Id="rId443" Type="http://schemas.openxmlformats.org/officeDocument/2006/relationships/image" Target="../media/image240.png"/><Relationship Id="rId650" Type="http://schemas.openxmlformats.org/officeDocument/2006/relationships/image" Target="../media/image343.png"/><Relationship Id="rId888" Type="http://schemas.openxmlformats.org/officeDocument/2006/relationships/customXml" Target="../ink/ink462.xml"/><Relationship Id="rId1073" Type="http://schemas.openxmlformats.org/officeDocument/2006/relationships/customXml" Target="../ink/ink555.xml"/><Relationship Id="rId303" Type="http://schemas.openxmlformats.org/officeDocument/2006/relationships/image" Target="../media/image170.png"/><Relationship Id="rId748" Type="http://schemas.openxmlformats.org/officeDocument/2006/relationships/customXml" Target="../ink/ink392.xml"/><Relationship Id="rId955" Type="http://schemas.openxmlformats.org/officeDocument/2006/relationships/image" Target="../media/image495.png"/><Relationship Id="rId1140" Type="http://schemas.openxmlformats.org/officeDocument/2006/relationships/image" Target="../media/image587.png"/><Relationship Id="rId84" Type="http://schemas.openxmlformats.org/officeDocument/2006/relationships/customXml" Target="../ink/ink59.xml"/><Relationship Id="rId387" Type="http://schemas.openxmlformats.org/officeDocument/2006/relationships/image" Target="../media/image212.png"/><Relationship Id="rId510" Type="http://schemas.openxmlformats.org/officeDocument/2006/relationships/customXml" Target="../ink/ink272.xml"/><Relationship Id="rId594" Type="http://schemas.openxmlformats.org/officeDocument/2006/relationships/image" Target="../media/image315.png"/><Relationship Id="rId608" Type="http://schemas.openxmlformats.org/officeDocument/2006/relationships/image" Target="../media/image322.png"/><Relationship Id="rId815" Type="http://schemas.openxmlformats.org/officeDocument/2006/relationships/image" Target="../media/image425.png"/><Relationship Id="rId247" Type="http://schemas.openxmlformats.org/officeDocument/2006/relationships/image" Target="../media/image142.png"/><Relationship Id="rId899" Type="http://schemas.openxmlformats.org/officeDocument/2006/relationships/image" Target="../media/image467.png"/><Relationship Id="rId1000" Type="http://schemas.openxmlformats.org/officeDocument/2006/relationships/customXml" Target="../ink/ink518.xml"/><Relationship Id="rId1084" Type="http://schemas.openxmlformats.org/officeDocument/2006/relationships/image" Target="../media/image559.png"/><Relationship Id="rId107" Type="http://schemas.openxmlformats.org/officeDocument/2006/relationships/image" Target="../media/image72.png"/><Relationship Id="rId454" Type="http://schemas.openxmlformats.org/officeDocument/2006/relationships/customXml" Target="../ink/ink244.xml"/><Relationship Id="rId661" Type="http://schemas.openxmlformats.org/officeDocument/2006/relationships/customXml" Target="../ink/ink348.xml"/><Relationship Id="rId759" Type="http://schemas.openxmlformats.org/officeDocument/2006/relationships/image" Target="../media/image397.png"/><Relationship Id="rId966" Type="http://schemas.openxmlformats.org/officeDocument/2006/relationships/customXml" Target="../ink/ink501.xml"/><Relationship Id="rId11" Type="http://schemas.openxmlformats.org/officeDocument/2006/relationships/image" Target="../media/image20.png"/><Relationship Id="rId314" Type="http://schemas.openxmlformats.org/officeDocument/2006/relationships/customXml" Target="../ink/ink174.xml"/><Relationship Id="rId398" Type="http://schemas.openxmlformats.org/officeDocument/2006/relationships/customXml" Target="../ink/ink216.xml"/><Relationship Id="rId521" Type="http://schemas.openxmlformats.org/officeDocument/2006/relationships/image" Target="../media/image279.png"/><Relationship Id="rId619" Type="http://schemas.openxmlformats.org/officeDocument/2006/relationships/customXml" Target="../ink/ink327.xml"/><Relationship Id="rId95" Type="http://schemas.openxmlformats.org/officeDocument/2006/relationships/image" Target="../media/image66.png"/><Relationship Id="rId160" Type="http://schemas.openxmlformats.org/officeDocument/2006/relationships/customXml" Target="../ink/ink97.xml"/><Relationship Id="rId826" Type="http://schemas.openxmlformats.org/officeDocument/2006/relationships/customXml" Target="../ink/ink431.xml"/><Relationship Id="rId1011" Type="http://schemas.openxmlformats.org/officeDocument/2006/relationships/image" Target="../media/image523.png"/><Relationship Id="rId1109" Type="http://schemas.openxmlformats.org/officeDocument/2006/relationships/customXml" Target="../ink/ink573.xml"/><Relationship Id="rId258" Type="http://schemas.openxmlformats.org/officeDocument/2006/relationships/customXml" Target="../ink/ink146.xml"/><Relationship Id="rId465" Type="http://schemas.openxmlformats.org/officeDocument/2006/relationships/image" Target="../media/image251.png"/><Relationship Id="rId672" Type="http://schemas.openxmlformats.org/officeDocument/2006/relationships/image" Target="../media/image354.png"/><Relationship Id="rId1095" Type="http://schemas.openxmlformats.org/officeDocument/2006/relationships/customXml" Target="../ink/ink566.xml"/><Relationship Id="rId22" Type="http://schemas.openxmlformats.org/officeDocument/2006/relationships/customXml" Target="../ink/ink28.xml"/><Relationship Id="rId118" Type="http://schemas.openxmlformats.org/officeDocument/2006/relationships/customXml" Target="../ink/ink76.xml"/><Relationship Id="rId325" Type="http://schemas.openxmlformats.org/officeDocument/2006/relationships/image" Target="../media/image181.png"/><Relationship Id="rId532" Type="http://schemas.openxmlformats.org/officeDocument/2006/relationships/customXml" Target="../ink/ink283.xml"/><Relationship Id="rId977" Type="http://schemas.openxmlformats.org/officeDocument/2006/relationships/image" Target="../media/image506.png"/><Relationship Id="rId171" Type="http://schemas.openxmlformats.org/officeDocument/2006/relationships/image" Target="../media/image104.png"/><Relationship Id="rId837" Type="http://schemas.openxmlformats.org/officeDocument/2006/relationships/image" Target="../media/image436.png"/><Relationship Id="rId1022" Type="http://schemas.openxmlformats.org/officeDocument/2006/relationships/image" Target="../media/image528.png"/><Relationship Id="rId269" Type="http://schemas.openxmlformats.org/officeDocument/2006/relationships/image" Target="../media/image153.png"/><Relationship Id="rId476" Type="http://schemas.openxmlformats.org/officeDocument/2006/relationships/customXml" Target="../ink/ink255.xml"/><Relationship Id="rId683" Type="http://schemas.openxmlformats.org/officeDocument/2006/relationships/image" Target="../media/image359.png"/><Relationship Id="rId890" Type="http://schemas.openxmlformats.org/officeDocument/2006/relationships/customXml" Target="../ink/ink463.xml"/><Relationship Id="rId904" Type="http://schemas.openxmlformats.org/officeDocument/2006/relationships/customXml" Target="../ink/ink470.xml"/><Relationship Id="rId33" Type="http://schemas.openxmlformats.org/officeDocument/2006/relationships/image" Target="../media/image31.png"/><Relationship Id="rId129" Type="http://schemas.openxmlformats.org/officeDocument/2006/relationships/image" Target="../media/image83.png"/><Relationship Id="rId336" Type="http://schemas.openxmlformats.org/officeDocument/2006/relationships/customXml" Target="../ink/ink185.xml"/><Relationship Id="rId543" Type="http://schemas.openxmlformats.org/officeDocument/2006/relationships/image" Target="../media/image290.png"/><Relationship Id="rId988" Type="http://schemas.openxmlformats.org/officeDocument/2006/relationships/customXml" Target="../ink/ink512.xml"/><Relationship Id="rId182" Type="http://schemas.openxmlformats.org/officeDocument/2006/relationships/customXml" Target="../ink/ink108.xml"/><Relationship Id="rId403" Type="http://schemas.openxmlformats.org/officeDocument/2006/relationships/image" Target="../media/image220.png"/><Relationship Id="rId750" Type="http://schemas.openxmlformats.org/officeDocument/2006/relationships/customXml" Target="../ink/ink393.xml"/><Relationship Id="rId848" Type="http://schemas.openxmlformats.org/officeDocument/2006/relationships/customXml" Target="../ink/ink442.xml"/><Relationship Id="rId1033" Type="http://schemas.openxmlformats.org/officeDocument/2006/relationships/customXml" Target="../ink/ink535.xml"/><Relationship Id="rId487" Type="http://schemas.openxmlformats.org/officeDocument/2006/relationships/image" Target="../media/image262.png"/><Relationship Id="rId610" Type="http://schemas.openxmlformats.org/officeDocument/2006/relationships/image" Target="../media/image323.png"/><Relationship Id="rId694" Type="http://schemas.openxmlformats.org/officeDocument/2006/relationships/customXml" Target="../ink/ink365.xml"/><Relationship Id="rId708" Type="http://schemas.openxmlformats.org/officeDocument/2006/relationships/customXml" Target="../ink/ink372.xml"/><Relationship Id="rId915" Type="http://schemas.openxmlformats.org/officeDocument/2006/relationships/image" Target="../media/image475.png"/><Relationship Id="rId347" Type="http://schemas.openxmlformats.org/officeDocument/2006/relationships/image" Target="../media/image192.png"/><Relationship Id="rId999" Type="http://schemas.openxmlformats.org/officeDocument/2006/relationships/image" Target="../media/image517.png"/><Relationship Id="rId1100" Type="http://schemas.openxmlformats.org/officeDocument/2006/relationships/image" Target="../media/image567.png"/><Relationship Id="rId44" Type="http://schemas.openxmlformats.org/officeDocument/2006/relationships/customXml" Target="../ink/ink39.xml"/><Relationship Id="rId554" Type="http://schemas.openxmlformats.org/officeDocument/2006/relationships/customXml" Target="../ink/ink294.xml"/><Relationship Id="rId761" Type="http://schemas.openxmlformats.org/officeDocument/2006/relationships/image" Target="../media/image398.png"/><Relationship Id="rId859" Type="http://schemas.openxmlformats.org/officeDocument/2006/relationships/image" Target="../media/image447.png"/><Relationship Id="rId193" Type="http://schemas.openxmlformats.org/officeDocument/2006/relationships/image" Target="../media/image115.png"/><Relationship Id="rId207" Type="http://schemas.openxmlformats.org/officeDocument/2006/relationships/image" Target="../media/image122.png"/><Relationship Id="rId414" Type="http://schemas.openxmlformats.org/officeDocument/2006/relationships/customXml" Target="../ink/ink224.xml"/><Relationship Id="rId498" Type="http://schemas.openxmlformats.org/officeDocument/2006/relationships/customXml" Target="../ink/ink266.xml"/><Relationship Id="rId621" Type="http://schemas.openxmlformats.org/officeDocument/2006/relationships/customXml" Target="../ink/ink328.xml"/><Relationship Id="rId1044" Type="http://schemas.openxmlformats.org/officeDocument/2006/relationships/image" Target="../media/image539.png"/><Relationship Id="rId260" Type="http://schemas.openxmlformats.org/officeDocument/2006/relationships/customXml" Target="../ink/ink147.xml"/><Relationship Id="rId719" Type="http://schemas.openxmlformats.org/officeDocument/2006/relationships/image" Target="../media/image377.png"/><Relationship Id="rId926" Type="http://schemas.openxmlformats.org/officeDocument/2006/relationships/customXml" Target="../ink/ink481.xml"/><Relationship Id="rId1111" Type="http://schemas.openxmlformats.org/officeDocument/2006/relationships/customXml" Target="../ink/ink574.xml"/><Relationship Id="rId55" Type="http://schemas.openxmlformats.org/officeDocument/2006/relationships/image" Target="../media/image42.png"/><Relationship Id="rId120" Type="http://schemas.openxmlformats.org/officeDocument/2006/relationships/customXml" Target="../ink/ink77.xml"/><Relationship Id="rId358" Type="http://schemas.openxmlformats.org/officeDocument/2006/relationships/customXml" Target="../ink/ink196.xml"/><Relationship Id="rId565" Type="http://schemas.openxmlformats.org/officeDocument/2006/relationships/image" Target="../media/image301.png"/><Relationship Id="rId772" Type="http://schemas.openxmlformats.org/officeDocument/2006/relationships/customXml" Target="../ink/ink404.xml"/><Relationship Id="rId218" Type="http://schemas.openxmlformats.org/officeDocument/2006/relationships/customXml" Target="../ink/ink126.xml"/><Relationship Id="rId425" Type="http://schemas.openxmlformats.org/officeDocument/2006/relationships/image" Target="../media/image231.png"/><Relationship Id="rId632" Type="http://schemas.openxmlformats.org/officeDocument/2006/relationships/image" Target="../media/image334.png"/><Relationship Id="rId1055" Type="http://schemas.openxmlformats.org/officeDocument/2006/relationships/customXml" Target="../ink/ink546.xml"/><Relationship Id="rId271" Type="http://schemas.openxmlformats.org/officeDocument/2006/relationships/image" Target="../media/image154.png"/><Relationship Id="rId937" Type="http://schemas.openxmlformats.org/officeDocument/2006/relationships/image" Target="../media/image486.png"/><Relationship Id="rId1122" Type="http://schemas.openxmlformats.org/officeDocument/2006/relationships/image" Target="../media/image578.png"/><Relationship Id="rId66" Type="http://schemas.openxmlformats.org/officeDocument/2006/relationships/customXml" Target="../ink/ink50.xml"/><Relationship Id="rId131" Type="http://schemas.openxmlformats.org/officeDocument/2006/relationships/image" Target="../media/image84.png"/><Relationship Id="rId369" Type="http://schemas.openxmlformats.org/officeDocument/2006/relationships/image" Target="../media/image203.png"/><Relationship Id="rId576" Type="http://schemas.openxmlformats.org/officeDocument/2006/relationships/customXml" Target="../ink/ink305.xml"/><Relationship Id="rId783" Type="http://schemas.openxmlformats.org/officeDocument/2006/relationships/image" Target="../media/image409.png"/><Relationship Id="rId990" Type="http://schemas.openxmlformats.org/officeDocument/2006/relationships/customXml" Target="../ink/ink513.xml"/><Relationship Id="rId229" Type="http://schemas.openxmlformats.org/officeDocument/2006/relationships/image" Target="../media/image133.png"/><Relationship Id="rId436" Type="http://schemas.openxmlformats.org/officeDocument/2006/relationships/customXml" Target="../ink/ink235.xml"/><Relationship Id="rId643" Type="http://schemas.openxmlformats.org/officeDocument/2006/relationships/customXml" Target="../ink/ink339.xml"/><Relationship Id="rId1066" Type="http://schemas.openxmlformats.org/officeDocument/2006/relationships/image" Target="../media/image550.png"/><Relationship Id="rId850" Type="http://schemas.openxmlformats.org/officeDocument/2006/relationships/customXml" Target="../ink/ink443.xml"/><Relationship Id="rId948" Type="http://schemas.openxmlformats.org/officeDocument/2006/relationships/customXml" Target="../ink/ink492.xml"/><Relationship Id="rId1133" Type="http://schemas.openxmlformats.org/officeDocument/2006/relationships/customXml" Target="../ink/ink585.xml"/><Relationship Id="rId77" Type="http://schemas.openxmlformats.org/officeDocument/2006/relationships/image" Target="../media/image57.png"/><Relationship Id="rId282" Type="http://schemas.openxmlformats.org/officeDocument/2006/relationships/customXml" Target="../ink/ink158.xml"/><Relationship Id="rId503" Type="http://schemas.openxmlformats.org/officeDocument/2006/relationships/image" Target="../media/image270.png"/><Relationship Id="rId587" Type="http://schemas.openxmlformats.org/officeDocument/2006/relationships/customXml" Target="../ink/ink311.xml"/><Relationship Id="rId710" Type="http://schemas.openxmlformats.org/officeDocument/2006/relationships/customXml" Target="../ink/ink373.xml"/><Relationship Id="rId808" Type="http://schemas.openxmlformats.org/officeDocument/2006/relationships/customXml" Target="../ink/ink422.xml"/><Relationship Id="rId8" Type="http://schemas.openxmlformats.org/officeDocument/2006/relationships/customXml" Target="../ink/ink21.xml"/><Relationship Id="rId142" Type="http://schemas.openxmlformats.org/officeDocument/2006/relationships/customXml" Target="../ink/ink88.xml"/><Relationship Id="rId447" Type="http://schemas.openxmlformats.org/officeDocument/2006/relationships/image" Target="../media/image242.png"/><Relationship Id="rId794" Type="http://schemas.openxmlformats.org/officeDocument/2006/relationships/customXml" Target="../ink/ink415.xml"/><Relationship Id="rId1077" Type="http://schemas.openxmlformats.org/officeDocument/2006/relationships/customXml" Target="../ink/ink557.xml"/><Relationship Id="rId654" Type="http://schemas.openxmlformats.org/officeDocument/2006/relationships/image" Target="../media/image345.png"/><Relationship Id="rId861" Type="http://schemas.openxmlformats.org/officeDocument/2006/relationships/image" Target="../media/image448.png"/><Relationship Id="rId959" Type="http://schemas.openxmlformats.org/officeDocument/2006/relationships/image" Target="../media/image497.png"/><Relationship Id="rId293" Type="http://schemas.openxmlformats.org/officeDocument/2006/relationships/image" Target="../media/image165.png"/><Relationship Id="rId307" Type="http://schemas.openxmlformats.org/officeDocument/2006/relationships/image" Target="../media/image172.png"/><Relationship Id="rId514" Type="http://schemas.openxmlformats.org/officeDocument/2006/relationships/customXml" Target="../ink/ink274.xml"/><Relationship Id="rId721" Type="http://schemas.openxmlformats.org/officeDocument/2006/relationships/image" Target="../media/image378.png"/><Relationship Id="rId1144" Type="http://schemas.openxmlformats.org/officeDocument/2006/relationships/image" Target="../media/image589.png"/><Relationship Id="rId88" Type="http://schemas.openxmlformats.org/officeDocument/2006/relationships/customXml" Target="../ink/ink61.xml"/><Relationship Id="rId153" Type="http://schemas.openxmlformats.org/officeDocument/2006/relationships/image" Target="../media/image95.png"/><Relationship Id="rId360" Type="http://schemas.openxmlformats.org/officeDocument/2006/relationships/customXml" Target="../ink/ink197.xml"/><Relationship Id="rId598" Type="http://schemas.openxmlformats.org/officeDocument/2006/relationships/image" Target="../media/image317.png"/><Relationship Id="rId819" Type="http://schemas.openxmlformats.org/officeDocument/2006/relationships/image" Target="../media/image427.png"/><Relationship Id="rId1004" Type="http://schemas.openxmlformats.org/officeDocument/2006/relationships/customXml" Target="../ink/ink520.xml"/><Relationship Id="rId220" Type="http://schemas.openxmlformats.org/officeDocument/2006/relationships/customXml" Target="../ink/ink127.xml"/><Relationship Id="rId458" Type="http://schemas.openxmlformats.org/officeDocument/2006/relationships/customXml" Target="../ink/ink246.xml"/><Relationship Id="rId665" Type="http://schemas.openxmlformats.org/officeDocument/2006/relationships/customXml" Target="../ink/ink350.xml"/><Relationship Id="rId872" Type="http://schemas.openxmlformats.org/officeDocument/2006/relationships/customXml" Target="../ink/ink454.xml"/><Relationship Id="rId1088" Type="http://schemas.openxmlformats.org/officeDocument/2006/relationships/image" Target="../media/image561.png"/><Relationship Id="rId15" Type="http://schemas.openxmlformats.org/officeDocument/2006/relationships/image" Target="../media/image22.png"/><Relationship Id="rId318" Type="http://schemas.openxmlformats.org/officeDocument/2006/relationships/customXml" Target="../ink/ink176.xml"/><Relationship Id="rId525" Type="http://schemas.openxmlformats.org/officeDocument/2006/relationships/image" Target="../media/image281.png"/><Relationship Id="rId732" Type="http://schemas.openxmlformats.org/officeDocument/2006/relationships/customXml" Target="../ink/ink384.xml"/><Relationship Id="rId99" Type="http://schemas.openxmlformats.org/officeDocument/2006/relationships/image" Target="../media/image68.png"/><Relationship Id="rId164" Type="http://schemas.openxmlformats.org/officeDocument/2006/relationships/customXml" Target="../ink/ink99.xml"/><Relationship Id="rId371" Type="http://schemas.openxmlformats.org/officeDocument/2006/relationships/image" Target="../media/image204.png"/><Relationship Id="rId1015" Type="http://schemas.openxmlformats.org/officeDocument/2006/relationships/image" Target="../media/image525.png"/><Relationship Id="rId469" Type="http://schemas.openxmlformats.org/officeDocument/2006/relationships/image" Target="../media/image253.png"/><Relationship Id="rId676" Type="http://schemas.openxmlformats.org/officeDocument/2006/relationships/image" Target="../media/image356.png"/><Relationship Id="rId883" Type="http://schemas.openxmlformats.org/officeDocument/2006/relationships/image" Target="../media/image459.png"/><Relationship Id="rId1099" Type="http://schemas.openxmlformats.org/officeDocument/2006/relationships/customXml" Target="../ink/ink568.xml"/><Relationship Id="rId26" Type="http://schemas.openxmlformats.org/officeDocument/2006/relationships/customXml" Target="../ink/ink30.xml"/><Relationship Id="rId231" Type="http://schemas.openxmlformats.org/officeDocument/2006/relationships/image" Target="../media/image134.png"/><Relationship Id="rId329" Type="http://schemas.openxmlformats.org/officeDocument/2006/relationships/image" Target="../media/image183.png"/><Relationship Id="rId536" Type="http://schemas.openxmlformats.org/officeDocument/2006/relationships/customXml" Target="../ink/ink285.xml"/><Relationship Id="rId175" Type="http://schemas.openxmlformats.org/officeDocument/2006/relationships/image" Target="../media/image106.png"/><Relationship Id="rId743" Type="http://schemas.openxmlformats.org/officeDocument/2006/relationships/image" Target="../media/image389.png"/><Relationship Id="rId950" Type="http://schemas.openxmlformats.org/officeDocument/2006/relationships/customXml" Target="../ink/ink493.xml"/><Relationship Id="rId1026" Type="http://schemas.openxmlformats.org/officeDocument/2006/relationships/image" Target="../media/image530.png"/><Relationship Id="rId382" Type="http://schemas.openxmlformats.org/officeDocument/2006/relationships/customXml" Target="../ink/ink208.xml"/><Relationship Id="rId603" Type="http://schemas.openxmlformats.org/officeDocument/2006/relationships/customXml" Target="../ink/ink319.xml"/><Relationship Id="rId687" Type="http://schemas.openxmlformats.org/officeDocument/2006/relationships/image" Target="../media/image361.png"/><Relationship Id="rId810" Type="http://schemas.openxmlformats.org/officeDocument/2006/relationships/customXml" Target="../ink/ink423.xml"/><Relationship Id="rId908" Type="http://schemas.openxmlformats.org/officeDocument/2006/relationships/customXml" Target="../ink/ink472.xml"/><Relationship Id="rId242" Type="http://schemas.openxmlformats.org/officeDocument/2006/relationships/customXml" Target="../ink/ink138.xml"/><Relationship Id="rId894" Type="http://schemas.openxmlformats.org/officeDocument/2006/relationships/customXml" Target="../ink/ink465.xml"/><Relationship Id="rId37" Type="http://schemas.openxmlformats.org/officeDocument/2006/relationships/image" Target="../media/image33.png"/><Relationship Id="rId102" Type="http://schemas.openxmlformats.org/officeDocument/2006/relationships/customXml" Target="../ink/ink68.xml"/><Relationship Id="rId547" Type="http://schemas.openxmlformats.org/officeDocument/2006/relationships/image" Target="../media/image292.png"/><Relationship Id="rId754" Type="http://schemas.openxmlformats.org/officeDocument/2006/relationships/customXml" Target="../ink/ink395.xml"/><Relationship Id="rId961" Type="http://schemas.openxmlformats.org/officeDocument/2006/relationships/image" Target="../media/image498.png"/><Relationship Id="rId90" Type="http://schemas.openxmlformats.org/officeDocument/2006/relationships/customXml" Target="../ink/ink62.xml"/><Relationship Id="rId186" Type="http://schemas.openxmlformats.org/officeDocument/2006/relationships/customXml" Target="../ink/ink110.xml"/><Relationship Id="rId393" Type="http://schemas.openxmlformats.org/officeDocument/2006/relationships/image" Target="../media/image215.png"/><Relationship Id="rId407" Type="http://schemas.openxmlformats.org/officeDocument/2006/relationships/image" Target="../media/image222.png"/><Relationship Id="rId614" Type="http://schemas.openxmlformats.org/officeDocument/2006/relationships/image" Target="../media/image325.png"/><Relationship Id="rId821" Type="http://schemas.openxmlformats.org/officeDocument/2006/relationships/image" Target="../media/image428.png"/><Relationship Id="rId1037" Type="http://schemas.openxmlformats.org/officeDocument/2006/relationships/customXml" Target="../ink/ink537.xml"/><Relationship Id="rId253" Type="http://schemas.openxmlformats.org/officeDocument/2006/relationships/image" Target="../media/image145.png"/><Relationship Id="rId460" Type="http://schemas.openxmlformats.org/officeDocument/2006/relationships/customXml" Target="../ink/ink247.xml"/><Relationship Id="rId698" Type="http://schemas.openxmlformats.org/officeDocument/2006/relationships/customXml" Target="../ink/ink367.xml"/><Relationship Id="rId919" Type="http://schemas.openxmlformats.org/officeDocument/2006/relationships/image" Target="../media/image477.png"/><Relationship Id="rId1090" Type="http://schemas.openxmlformats.org/officeDocument/2006/relationships/image" Target="../media/image562.png"/><Relationship Id="rId1104" Type="http://schemas.openxmlformats.org/officeDocument/2006/relationships/image" Target="../media/image569.png"/><Relationship Id="rId48" Type="http://schemas.openxmlformats.org/officeDocument/2006/relationships/customXml" Target="../ink/ink41.xml"/><Relationship Id="rId113" Type="http://schemas.openxmlformats.org/officeDocument/2006/relationships/image" Target="../media/image75.png"/><Relationship Id="rId320" Type="http://schemas.openxmlformats.org/officeDocument/2006/relationships/customXml" Target="../ink/ink177.xml"/><Relationship Id="rId558" Type="http://schemas.openxmlformats.org/officeDocument/2006/relationships/customXml" Target="../ink/ink296.xml"/><Relationship Id="rId765" Type="http://schemas.openxmlformats.org/officeDocument/2006/relationships/image" Target="../media/image400.png"/><Relationship Id="rId972" Type="http://schemas.openxmlformats.org/officeDocument/2006/relationships/customXml" Target="../ink/ink504.xml"/><Relationship Id="rId197" Type="http://schemas.openxmlformats.org/officeDocument/2006/relationships/image" Target="../media/image117.png"/><Relationship Id="rId418" Type="http://schemas.openxmlformats.org/officeDocument/2006/relationships/customXml" Target="../ink/ink226.xml"/><Relationship Id="rId625" Type="http://schemas.openxmlformats.org/officeDocument/2006/relationships/customXml" Target="../ink/ink330.xml"/><Relationship Id="rId832" Type="http://schemas.openxmlformats.org/officeDocument/2006/relationships/customXml" Target="../ink/ink434.xml"/><Relationship Id="rId1048" Type="http://schemas.openxmlformats.org/officeDocument/2006/relationships/image" Target="../media/image541.png"/><Relationship Id="rId264" Type="http://schemas.openxmlformats.org/officeDocument/2006/relationships/customXml" Target="../ink/ink149.xml"/><Relationship Id="rId471" Type="http://schemas.openxmlformats.org/officeDocument/2006/relationships/image" Target="../media/image254.png"/><Relationship Id="rId1115" Type="http://schemas.openxmlformats.org/officeDocument/2006/relationships/customXml" Target="../ink/ink576.xml"/><Relationship Id="rId59" Type="http://schemas.openxmlformats.org/officeDocument/2006/relationships/image" Target="../media/image44.png"/><Relationship Id="rId124" Type="http://schemas.openxmlformats.org/officeDocument/2006/relationships/customXml" Target="../ink/ink79.xml"/><Relationship Id="rId569" Type="http://schemas.openxmlformats.org/officeDocument/2006/relationships/image" Target="../media/image303.png"/><Relationship Id="rId776" Type="http://schemas.openxmlformats.org/officeDocument/2006/relationships/customXml" Target="../ink/ink406.xml"/><Relationship Id="rId983" Type="http://schemas.openxmlformats.org/officeDocument/2006/relationships/image" Target="../media/image509.png"/><Relationship Id="rId331" Type="http://schemas.openxmlformats.org/officeDocument/2006/relationships/image" Target="../media/image184.png"/><Relationship Id="rId429" Type="http://schemas.openxmlformats.org/officeDocument/2006/relationships/image" Target="../media/image233.png"/><Relationship Id="rId636" Type="http://schemas.openxmlformats.org/officeDocument/2006/relationships/image" Target="../media/image336.png"/><Relationship Id="rId1059" Type="http://schemas.openxmlformats.org/officeDocument/2006/relationships/customXml" Target="../ink/ink548.xml"/><Relationship Id="rId843" Type="http://schemas.openxmlformats.org/officeDocument/2006/relationships/image" Target="../media/image439.png"/><Relationship Id="rId1126" Type="http://schemas.openxmlformats.org/officeDocument/2006/relationships/image" Target="../media/image580.png"/><Relationship Id="rId275" Type="http://schemas.openxmlformats.org/officeDocument/2006/relationships/image" Target="../media/image156.png"/><Relationship Id="rId482" Type="http://schemas.openxmlformats.org/officeDocument/2006/relationships/customXml" Target="../ink/ink258.xml"/><Relationship Id="rId703" Type="http://schemas.openxmlformats.org/officeDocument/2006/relationships/image" Target="../media/image369.png"/><Relationship Id="rId910" Type="http://schemas.openxmlformats.org/officeDocument/2006/relationships/customXml" Target="../ink/ink473.xml"/><Relationship Id="rId135" Type="http://schemas.openxmlformats.org/officeDocument/2006/relationships/image" Target="../media/image86.png"/><Relationship Id="rId342" Type="http://schemas.openxmlformats.org/officeDocument/2006/relationships/customXml" Target="../ink/ink188.xml"/><Relationship Id="rId787" Type="http://schemas.openxmlformats.org/officeDocument/2006/relationships/image" Target="../media/image411.png"/><Relationship Id="rId994" Type="http://schemas.openxmlformats.org/officeDocument/2006/relationships/customXml" Target="../ink/ink515.xml"/><Relationship Id="rId202" Type="http://schemas.openxmlformats.org/officeDocument/2006/relationships/customXml" Target="../ink/ink118.xml"/><Relationship Id="rId647" Type="http://schemas.openxmlformats.org/officeDocument/2006/relationships/customXml" Target="../ink/ink341.xml"/><Relationship Id="rId854" Type="http://schemas.openxmlformats.org/officeDocument/2006/relationships/customXml" Target="../ink/ink445.xml"/><Relationship Id="rId286" Type="http://schemas.openxmlformats.org/officeDocument/2006/relationships/customXml" Target="../ink/ink160.xml"/><Relationship Id="rId493" Type="http://schemas.openxmlformats.org/officeDocument/2006/relationships/image" Target="../media/image265.png"/><Relationship Id="rId507" Type="http://schemas.openxmlformats.org/officeDocument/2006/relationships/image" Target="../media/image272.png"/><Relationship Id="rId714" Type="http://schemas.openxmlformats.org/officeDocument/2006/relationships/customXml" Target="../ink/ink375.xml"/><Relationship Id="rId921" Type="http://schemas.openxmlformats.org/officeDocument/2006/relationships/image" Target="../media/image478.png"/><Relationship Id="rId1137" Type="http://schemas.openxmlformats.org/officeDocument/2006/relationships/customXml" Target="../ink/ink587.xml"/><Relationship Id="rId50" Type="http://schemas.openxmlformats.org/officeDocument/2006/relationships/customXml" Target="../ink/ink42.xml"/><Relationship Id="rId146" Type="http://schemas.openxmlformats.org/officeDocument/2006/relationships/customXml" Target="../ink/ink90.xml"/><Relationship Id="rId353" Type="http://schemas.openxmlformats.org/officeDocument/2006/relationships/image" Target="../media/image195.png"/><Relationship Id="rId560" Type="http://schemas.openxmlformats.org/officeDocument/2006/relationships/customXml" Target="../ink/ink297.xml"/><Relationship Id="rId798" Type="http://schemas.openxmlformats.org/officeDocument/2006/relationships/customXml" Target="../ink/ink417.xml"/><Relationship Id="rId213" Type="http://schemas.openxmlformats.org/officeDocument/2006/relationships/image" Target="../media/image125.png"/><Relationship Id="rId420" Type="http://schemas.openxmlformats.org/officeDocument/2006/relationships/customXml" Target="../ink/ink227.xml"/><Relationship Id="rId658" Type="http://schemas.openxmlformats.org/officeDocument/2006/relationships/image" Target="../media/image347.png"/><Relationship Id="rId865" Type="http://schemas.openxmlformats.org/officeDocument/2006/relationships/image" Target="../media/image450.png"/><Relationship Id="rId1050" Type="http://schemas.openxmlformats.org/officeDocument/2006/relationships/image" Target="../media/image542.png"/><Relationship Id="rId297" Type="http://schemas.openxmlformats.org/officeDocument/2006/relationships/image" Target="../media/image167.png"/><Relationship Id="rId518" Type="http://schemas.openxmlformats.org/officeDocument/2006/relationships/customXml" Target="../ink/ink276.xml"/><Relationship Id="rId725" Type="http://schemas.openxmlformats.org/officeDocument/2006/relationships/image" Target="../media/image380.png"/><Relationship Id="rId932" Type="http://schemas.openxmlformats.org/officeDocument/2006/relationships/customXml" Target="../ink/ink484.xml"/><Relationship Id="rId157" Type="http://schemas.openxmlformats.org/officeDocument/2006/relationships/image" Target="../media/image97.png"/><Relationship Id="rId364" Type="http://schemas.openxmlformats.org/officeDocument/2006/relationships/customXml" Target="../ink/ink199.xml"/><Relationship Id="rId1008" Type="http://schemas.openxmlformats.org/officeDocument/2006/relationships/customXml" Target="../ink/ink522.xml"/><Relationship Id="rId61" Type="http://schemas.openxmlformats.org/officeDocument/2006/relationships/image" Target="../media/image45.png"/><Relationship Id="rId571" Type="http://schemas.openxmlformats.org/officeDocument/2006/relationships/image" Target="../media/image304.png"/><Relationship Id="rId669" Type="http://schemas.openxmlformats.org/officeDocument/2006/relationships/customXml" Target="../ink/ink352.xml"/><Relationship Id="rId876" Type="http://schemas.openxmlformats.org/officeDocument/2006/relationships/customXml" Target="../ink/ink456.xml"/><Relationship Id="rId19" Type="http://schemas.openxmlformats.org/officeDocument/2006/relationships/image" Target="../media/image24.png"/><Relationship Id="rId224" Type="http://schemas.openxmlformats.org/officeDocument/2006/relationships/customXml" Target="../ink/ink129.xml"/><Relationship Id="rId431" Type="http://schemas.openxmlformats.org/officeDocument/2006/relationships/image" Target="../media/image234.png"/><Relationship Id="rId529" Type="http://schemas.openxmlformats.org/officeDocument/2006/relationships/image" Target="../media/image283.png"/><Relationship Id="rId736" Type="http://schemas.openxmlformats.org/officeDocument/2006/relationships/customXml" Target="../ink/ink386.xml"/><Relationship Id="rId1061" Type="http://schemas.openxmlformats.org/officeDocument/2006/relationships/customXml" Target="../ink/ink549.xml"/><Relationship Id="rId168" Type="http://schemas.openxmlformats.org/officeDocument/2006/relationships/customXml" Target="../ink/ink101.xml"/><Relationship Id="rId943" Type="http://schemas.openxmlformats.org/officeDocument/2006/relationships/image" Target="../media/image489.png"/><Relationship Id="rId1019" Type="http://schemas.openxmlformats.org/officeDocument/2006/relationships/image" Target="../media/image527.png"/><Relationship Id="rId72" Type="http://schemas.openxmlformats.org/officeDocument/2006/relationships/customXml" Target="../ink/ink53.xml"/><Relationship Id="rId375" Type="http://schemas.openxmlformats.org/officeDocument/2006/relationships/image" Target="../media/image206.png"/><Relationship Id="rId582" Type="http://schemas.openxmlformats.org/officeDocument/2006/relationships/image" Target="../media/image309.png"/><Relationship Id="rId803" Type="http://schemas.openxmlformats.org/officeDocument/2006/relationships/image" Target="../media/image419.png"/><Relationship Id="rId3" Type="http://schemas.openxmlformats.org/officeDocument/2006/relationships/image" Target="../media/image16.png"/><Relationship Id="rId235" Type="http://schemas.openxmlformats.org/officeDocument/2006/relationships/image" Target="../media/image136.png"/><Relationship Id="rId442" Type="http://schemas.openxmlformats.org/officeDocument/2006/relationships/customXml" Target="../ink/ink238.xml"/><Relationship Id="rId887" Type="http://schemas.openxmlformats.org/officeDocument/2006/relationships/image" Target="../media/image461.png"/><Relationship Id="rId1072" Type="http://schemas.openxmlformats.org/officeDocument/2006/relationships/image" Target="../media/image553.png"/><Relationship Id="rId302" Type="http://schemas.openxmlformats.org/officeDocument/2006/relationships/customXml" Target="../ink/ink168.xml"/><Relationship Id="rId747" Type="http://schemas.openxmlformats.org/officeDocument/2006/relationships/image" Target="../media/image391.png"/><Relationship Id="rId954" Type="http://schemas.openxmlformats.org/officeDocument/2006/relationships/customXml" Target="../ink/ink495.xml"/><Relationship Id="rId83" Type="http://schemas.openxmlformats.org/officeDocument/2006/relationships/image" Target="../media/image60.png"/><Relationship Id="rId179" Type="http://schemas.openxmlformats.org/officeDocument/2006/relationships/image" Target="../media/image108.png"/><Relationship Id="rId386" Type="http://schemas.openxmlformats.org/officeDocument/2006/relationships/customXml" Target="../ink/ink210.xml"/><Relationship Id="rId593" Type="http://schemas.openxmlformats.org/officeDocument/2006/relationships/customXml" Target="../ink/ink314.xml"/><Relationship Id="rId607" Type="http://schemas.openxmlformats.org/officeDocument/2006/relationships/customXml" Target="../ink/ink321.xml"/><Relationship Id="rId814" Type="http://schemas.openxmlformats.org/officeDocument/2006/relationships/customXml" Target="../ink/ink425.xml"/><Relationship Id="rId246" Type="http://schemas.openxmlformats.org/officeDocument/2006/relationships/customXml" Target="../ink/ink140.xml"/><Relationship Id="rId453" Type="http://schemas.openxmlformats.org/officeDocument/2006/relationships/image" Target="../media/image245.png"/><Relationship Id="rId660" Type="http://schemas.openxmlformats.org/officeDocument/2006/relationships/image" Target="../media/image348.png"/><Relationship Id="rId898" Type="http://schemas.openxmlformats.org/officeDocument/2006/relationships/customXml" Target="../ink/ink467.xml"/><Relationship Id="rId1083" Type="http://schemas.openxmlformats.org/officeDocument/2006/relationships/customXml" Target="../ink/ink560.xml"/><Relationship Id="rId106" Type="http://schemas.openxmlformats.org/officeDocument/2006/relationships/customXml" Target="../ink/ink70.xml"/><Relationship Id="rId313" Type="http://schemas.openxmlformats.org/officeDocument/2006/relationships/image" Target="../media/image175.png"/><Relationship Id="rId758" Type="http://schemas.openxmlformats.org/officeDocument/2006/relationships/customXml" Target="../ink/ink397.xml"/><Relationship Id="rId965" Type="http://schemas.openxmlformats.org/officeDocument/2006/relationships/image" Target="../media/image500.png"/><Relationship Id="rId10" Type="http://schemas.openxmlformats.org/officeDocument/2006/relationships/customXml" Target="../ink/ink22.xml"/><Relationship Id="rId94" Type="http://schemas.openxmlformats.org/officeDocument/2006/relationships/customXml" Target="../ink/ink64.xml"/><Relationship Id="rId397" Type="http://schemas.openxmlformats.org/officeDocument/2006/relationships/image" Target="../media/image217.png"/><Relationship Id="rId520" Type="http://schemas.openxmlformats.org/officeDocument/2006/relationships/customXml" Target="../ink/ink277.xml"/><Relationship Id="rId618" Type="http://schemas.openxmlformats.org/officeDocument/2006/relationships/image" Target="../media/image327.png"/><Relationship Id="rId825" Type="http://schemas.openxmlformats.org/officeDocument/2006/relationships/image" Target="../media/image430.png"/><Relationship Id="rId257" Type="http://schemas.openxmlformats.org/officeDocument/2006/relationships/image" Target="../media/image147.png"/><Relationship Id="rId464" Type="http://schemas.openxmlformats.org/officeDocument/2006/relationships/customXml" Target="../ink/ink249.xml"/><Relationship Id="rId1010" Type="http://schemas.openxmlformats.org/officeDocument/2006/relationships/customXml" Target="../ink/ink523.xml"/><Relationship Id="rId1094" Type="http://schemas.openxmlformats.org/officeDocument/2006/relationships/image" Target="../media/image564.png"/><Relationship Id="rId1108" Type="http://schemas.openxmlformats.org/officeDocument/2006/relationships/image" Target="../media/image571.png"/><Relationship Id="rId117" Type="http://schemas.openxmlformats.org/officeDocument/2006/relationships/image" Target="../media/image77.png"/><Relationship Id="rId671" Type="http://schemas.openxmlformats.org/officeDocument/2006/relationships/customXml" Target="../ink/ink353.xml"/><Relationship Id="rId769" Type="http://schemas.openxmlformats.org/officeDocument/2006/relationships/image" Target="../media/image402.png"/><Relationship Id="rId976" Type="http://schemas.openxmlformats.org/officeDocument/2006/relationships/customXml" Target="../ink/ink506.xml"/><Relationship Id="rId324" Type="http://schemas.openxmlformats.org/officeDocument/2006/relationships/customXml" Target="../ink/ink179.xml"/><Relationship Id="rId531" Type="http://schemas.openxmlformats.org/officeDocument/2006/relationships/image" Target="../media/image284.png"/><Relationship Id="rId629" Type="http://schemas.openxmlformats.org/officeDocument/2006/relationships/customXml" Target="../ink/ink332.xml"/><Relationship Id="rId836" Type="http://schemas.openxmlformats.org/officeDocument/2006/relationships/customXml" Target="../ink/ink436.xml"/><Relationship Id="rId1021" Type="http://schemas.openxmlformats.org/officeDocument/2006/relationships/customXml" Target="../ink/ink529.xml"/><Relationship Id="rId1119" Type="http://schemas.openxmlformats.org/officeDocument/2006/relationships/customXml" Target="../ink/ink578.xml"/><Relationship Id="rId903" Type="http://schemas.openxmlformats.org/officeDocument/2006/relationships/image" Target="../media/image469.png"/><Relationship Id="rId32" Type="http://schemas.openxmlformats.org/officeDocument/2006/relationships/customXml" Target="../ink/ink33.xml"/><Relationship Id="rId181" Type="http://schemas.openxmlformats.org/officeDocument/2006/relationships/image" Target="../media/image109.png"/><Relationship Id="rId279" Type="http://schemas.openxmlformats.org/officeDocument/2006/relationships/image" Target="../media/image158.png"/><Relationship Id="rId486" Type="http://schemas.openxmlformats.org/officeDocument/2006/relationships/customXml" Target="../ink/ink260.xml"/><Relationship Id="rId693" Type="http://schemas.openxmlformats.org/officeDocument/2006/relationships/image" Target="../media/image364.png"/><Relationship Id="rId139" Type="http://schemas.openxmlformats.org/officeDocument/2006/relationships/image" Target="../media/image88.png"/><Relationship Id="rId346" Type="http://schemas.openxmlformats.org/officeDocument/2006/relationships/customXml" Target="../ink/ink190.xml"/><Relationship Id="rId553" Type="http://schemas.openxmlformats.org/officeDocument/2006/relationships/image" Target="../media/image295.png"/><Relationship Id="rId760" Type="http://schemas.openxmlformats.org/officeDocument/2006/relationships/customXml" Target="../ink/ink398.xml"/><Relationship Id="rId998" Type="http://schemas.openxmlformats.org/officeDocument/2006/relationships/customXml" Target="../ink/ink517.xml"/><Relationship Id="rId206" Type="http://schemas.openxmlformats.org/officeDocument/2006/relationships/customXml" Target="../ink/ink120.xml"/><Relationship Id="rId413" Type="http://schemas.openxmlformats.org/officeDocument/2006/relationships/image" Target="../media/image225.png"/><Relationship Id="rId858" Type="http://schemas.openxmlformats.org/officeDocument/2006/relationships/customXml" Target="../ink/ink447.xml"/><Relationship Id="rId1043" Type="http://schemas.openxmlformats.org/officeDocument/2006/relationships/customXml" Target="../ink/ink540.xml"/><Relationship Id="rId620" Type="http://schemas.openxmlformats.org/officeDocument/2006/relationships/image" Target="../media/image328.png"/><Relationship Id="rId718" Type="http://schemas.openxmlformats.org/officeDocument/2006/relationships/customXml" Target="../ink/ink377.xml"/><Relationship Id="rId925" Type="http://schemas.openxmlformats.org/officeDocument/2006/relationships/image" Target="../media/image480.png"/><Relationship Id="rId1110" Type="http://schemas.openxmlformats.org/officeDocument/2006/relationships/image" Target="../media/image572.png"/><Relationship Id="rId54" Type="http://schemas.openxmlformats.org/officeDocument/2006/relationships/customXml" Target="../ink/ink44.xml"/><Relationship Id="rId270" Type="http://schemas.openxmlformats.org/officeDocument/2006/relationships/customXml" Target="../ink/ink152.xml"/><Relationship Id="rId130" Type="http://schemas.openxmlformats.org/officeDocument/2006/relationships/customXml" Target="../ink/ink82.xml"/><Relationship Id="rId368" Type="http://schemas.openxmlformats.org/officeDocument/2006/relationships/customXml" Target="../ink/ink201.xml"/><Relationship Id="rId575" Type="http://schemas.openxmlformats.org/officeDocument/2006/relationships/image" Target="../media/image306.png"/><Relationship Id="rId782" Type="http://schemas.openxmlformats.org/officeDocument/2006/relationships/customXml" Target="../ink/ink409.xml"/><Relationship Id="rId228" Type="http://schemas.openxmlformats.org/officeDocument/2006/relationships/customXml" Target="../ink/ink131.xml"/><Relationship Id="rId435" Type="http://schemas.openxmlformats.org/officeDocument/2006/relationships/image" Target="../media/image236.png"/><Relationship Id="rId642" Type="http://schemas.openxmlformats.org/officeDocument/2006/relationships/image" Target="../media/image339.png"/><Relationship Id="rId1065" Type="http://schemas.openxmlformats.org/officeDocument/2006/relationships/customXml" Target="../ink/ink551.xml"/><Relationship Id="rId502" Type="http://schemas.openxmlformats.org/officeDocument/2006/relationships/customXml" Target="../ink/ink268.xml"/><Relationship Id="rId947" Type="http://schemas.openxmlformats.org/officeDocument/2006/relationships/image" Target="../media/image491.png"/><Relationship Id="rId1132" Type="http://schemas.openxmlformats.org/officeDocument/2006/relationships/image" Target="../media/image583.png"/><Relationship Id="rId76" Type="http://schemas.openxmlformats.org/officeDocument/2006/relationships/customXml" Target="../ink/ink55.xml"/><Relationship Id="rId807" Type="http://schemas.openxmlformats.org/officeDocument/2006/relationships/image" Target="../media/image421.png"/><Relationship Id="rId292" Type="http://schemas.openxmlformats.org/officeDocument/2006/relationships/customXml" Target="../ink/ink163.xml"/><Relationship Id="rId597" Type="http://schemas.openxmlformats.org/officeDocument/2006/relationships/customXml" Target="../ink/ink316.xml"/><Relationship Id="rId152" Type="http://schemas.openxmlformats.org/officeDocument/2006/relationships/customXml" Target="../ink/ink93.xml"/><Relationship Id="rId457" Type="http://schemas.openxmlformats.org/officeDocument/2006/relationships/image" Target="../media/image247.png"/><Relationship Id="rId1087" Type="http://schemas.openxmlformats.org/officeDocument/2006/relationships/customXml" Target="../ink/ink562.xml"/><Relationship Id="rId664" Type="http://schemas.openxmlformats.org/officeDocument/2006/relationships/image" Target="../media/image350.png"/><Relationship Id="rId871" Type="http://schemas.openxmlformats.org/officeDocument/2006/relationships/image" Target="../media/image453.png"/><Relationship Id="rId969" Type="http://schemas.openxmlformats.org/officeDocument/2006/relationships/image" Target="../media/image502.png"/><Relationship Id="rId317" Type="http://schemas.openxmlformats.org/officeDocument/2006/relationships/image" Target="../media/image177.png"/><Relationship Id="rId524" Type="http://schemas.openxmlformats.org/officeDocument/2006/relationships/customXml" Target="../ink/ink279.xml"/><Relationship Id="rId731" Type="http://schemas.openxmlformats.org/officeDocument/2006/relationships/image" Target="../media/image383.png"/><Relationship Id="rId98" Type="http://schemas.openxmlformats.org/officeDocument/2006/relationships/customXml" Target="../ink/ink66.xml"/><Relationship Id="rId829" Type="http://schemas.openxmlformats.org/officeDocument/2006/relationships/image" Target="../media/image432.png"/><Relationship Id="rId1014" Type="http://schemas.openxmlformats.org/officeDocument/2006/relationships/customXml" Target="../ink/ink525.xml"/><Relationship Id="rId25" Type="http://schemas.openxmlformats.org/officeDocument/2006/relationships/image" Target="../media/image27.png"/><Relationship Id="rId174" Type="http://schemas.openxmlformats.org/officeDocument/2006/relationships/customXml" Target="../ink/ink104.xml"/><Relationship Id="rId381" Type="http://schemas.openxmlformats.org/officeDocument/2006/relationships/image" Target="../media/image209.png"/><Relationship Id="rId241" Type="http://schemas.openxmlformats.org/officeDocument/2006/relationships/image" Target="../media/image139.png"/><Relationship Id="rId479" Type="http://schemas.openxmlformats.org/officeDocument/2006/relationships/image" Target="../media/image258.png"/><Relationship Id="rId686" Type="http://schemas.openxmlformats.org/officeDocument/2006/relationships/customXml" Target="../ink/ink361.xml"/><Relationship Id="rId893" Type="http://schemas.openxmlformats.org/officeDocument/2006/relationships/image" Target="../media/image464.png"/><Relationship Id="rId339" Type="http://schemas.openxmlformats.org/officeDocument/2006/relationships/image" Target="../media/image188.png"/><Relationship Id="rId546" Type="http://schemas.openxmlformats.org/officeDocument/2006/relationships/customXml" Target="../ink/ink290.xml"/><Relationship Id="rId753" Type="http://schemas.openxmlformats.org/officeDocument/2006/relationships/image" Target="../media/image394.png"/><Relationship Id="rId101" Type="http://schemas.openxmlformats.org/officeDocument/2006/relationships/image" Target="../media/image69.png"/><Relationship Id="rId406" Type="http://schemas.openxmlformats.org/officeDocument/2006/relationships/customXml" Target="../ink/ink220.xml"/><Relationship Id="rId960" Type="http://schemas.openxmlformats.org/officeDocument/2006/relationships/customXml" Target="../ink/ink498.xml"/><Relationship Id="rId1036" Type="http://schemas.openxmlformats.org/officeDocument/2006/relationships/image" Target="../media/image53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9.xml"/><Relationship Id="rId671" Type="http://schemas.openxmlformats.org/officeDocument/2006/relationships/image" Target="../media/image923.png"/><Relationship Id="rId21" Type="http://schemas.openxmlformats.org/officeDocument/2006/relationships/customXml" Target="../ink/ink601.xml"/><Relationship Id="rId324" Type="http://schemas.openxmlformats.org/officeDocument/2006/relationships/customXml" Target="../ink/ink753.xml"/><Relationship Id="rId531" Type="http://schemas.openxmlformats.org/officeDocument/2006/relationships/image" Target="../media/image853.png"/><Relationship Id="rId629" Type="http://schemas.openxmlformats.org/officeDocument/2006/relationships/image" Target="../media/image902.png"/><Relationship Id="rId170" Type="http://schemas.openxmlformats.org/officeDocument/2006/relationships/customXml" Target="../ink/ink676.xml"/><Relationship Id="rId268" Type="http://schemas.openxmlformats.org/officeDocument/2006/relationships/customXml" Target="../ink/ink725.xml"/><Relationship Id="rId475" Type="http://schemas.openxmlformats.org/officeDocument/2006/relationships/image" Target="../media/image825.png"/><Relationship Id="rId682" Type="http://schemas.openxmlformats.org/officeDocument/2006/relationships/customXml" Target="../ink/ink932.xml"/><Relationship Id="rId32" Type="http://schemas.openxmlformats.org/officeDocument/2006/relationships/image" Target="../media/image605.png"/><Relationship Id="rId128" Type="http://schemas.openxmlformats.org/officeDocument/2006/relationships/image" Target="../media/image653.png"/><Relationship Id="rId335" Type="http://schemas.openxmlformats.org/officeDocument/2006/relationships/image" Target="../media/image756.png"/><Relationship Id="rId542" Type="http://schemas.openxmlformats.org/officeDocument/2006/relationships/customXml" Target="../ink/ink862.xml"/><Relationship Id="rId181" Type="http://schemas.openxmlformats.org/officeDocument/2006/relationships/image" Target="../media/image679.png"/><Relationship Id="rId402" Type="http://schemas.openxmlformats.org/officeDocument/2006/relationships/customXml" Target="../ink/ink792.xml"/><Relationship Id="rId279" Type="http://schemas.openxmlformats.org/officeDocument/2006/relationships/image" Target="../media/image728.png"/><Relationship Id="rId486" Type="http://schemas.openxmlformats.org/officeDocument/2006/relationships/customXml" Target="../ink/ink834.xml"/><Relationship Id="rId43" Type="http://schemas.openxmlformats.org/officeDocument/2006/relationships/customXml" Target="../ink/ink612.xml"/><Relationship Id="rId139" Type="http://schemas.openxmlformats.org/officeDocument/2006/relationships/customXml" Target="../ink/ink660.xml"/><Relationship Id="rId346" Type="http://schemas.openxmlformats.org/officeDocument/2006/relationships/customXml" Target="../ink/ink764.xml"/><Relationship Id="rId553" Type="http://schemas.openxmlformats.org/officeDocument/2006/relationships/image" Target="../media/image864.png"/><Relationship Id="rId192" Type="http://schemas.openxmlformats.org/officeDocument/2006/relationships/customXml" Target="../ink/ink687.xml"/><Relationship Id="rId206" Type="http://schemas.openxmlformats.org/officeDocument/2006/relationships/customXml" Target="../ink/ink694.xml"/><Relationship Id="rId413" Type="http://schemas.openxmlformats.org/officeDocument/2006/relationships/image" Target="../media/image795.png"/><Relationship Id="rId497" Type="http://schemas.openxmlformats.org/officeDocument/2006/relationships/image" Target="../media/image836.png"/><Relationship Id="rId620" Type="http://schemas.openxmlformats.org/officeDocument/2006/relationships/customXml" Target="../ink/ink901.xml"/><Relationship Id="rId357" Type="http://schemas.openxmlformats.org/officeDocument/2006/relationships/image" Target="../media/image767.png"/><Relationship Id="rId54" Type="http://schemas.openxmlformats.org/officeDocument/2006/relationships/image" Target="../media/image616.png"/><Relationship Id="rId217" Type="http://schemas.openxmlformats.org/officeDocument/2006/relationships/image" Target="../media/image697.png"/><Relationship Id="rId564" Type="http://schemas.openxmlformats.org/officeDocument/2006/relationships/customXml" Target="../ink/ink873.xml"/><Relationship Id="rId424" Type="http://schemas.openxmlformats.org/officeDocument/2006/relationships/customXml" Target="../ink/ink803.xml"/><Relationship Id="rId631" Type="http://schemas.openxmlformats.org/officeDocument/2006/relationships/image" Target="../media/image903.png"/><Relationship Id="rId270" Type="http://schemas.openxmlformats.org/officeDocument/2006/relationships/customXml" Target="../ink/ink726.xml"/><Relationship Id="rId65" Type="http://schemas.openxmlformats.org/officeDocument/2006/relationships/customXml" Target="../ink/ink623.xml"/><Relationship Id="rId130" Type="http://schemas.openxmlformats.org/officeDocument/2006/relationships/image" Target="../media/image654.png"/><Relationship Id="rId368" Type="http://schemas.openxmlformats.org/officeDocument/2006/relationships/customXml" Target="../ink/ink775.xml"/><Relationship Id="rId575" Type="http://schemas.openxmlformats.org/officeDocument/2006/relationships/image" Target="../media/image875.png"/><Relationship Id="rId228" Type="http://schemas.openxmlformats.org/officeDocument/2006/relationships/customXml" Target="../ink/ink705.xml"/><Relationship Id="rId435" Type="http://schemas.openxmlformats.org/officeDocument/2006/relationships/image" Target="../media/image805.png"/><Relationship Id="rId642" Type="http://schemas.openxmlformats.org/officeDocument/2006/relationships/customXml" Target="../ink/ink912.xml"/><Relationship Id="rId281" Type="http://schemas.openxmlformats.org/officeDocument/2006/relationships/image" Target="../media/image729.png"/><Relationship Id="rId502" Type="http://schemas.openxmlformats.org/officeDocument/2006/relationships/customXml" Target="../ink/ink842.xml"/><Relationship Id="rId76" Type="http://schemas.openxmlformats.org/officeDocument/2006/relationships/image" Target="../media/image627.png"/><Relationship Id="rId141" Type="http://schemas.openxmlformats.org/officeDocument/2006/relationships/customXml" Target="../ink/ink661.xml"/><Relationship Id="rId379" Type="http://schemas.openxmlformats.org/officeDocument/2006/relationships/image" Target="../media/image778.png"/><Relationship Id="rId586" Type="http://schemas.openxmlformats.org/officeDocument/2006/relationships/customXml" Target="../ink/ink884.xml"/><Relationship Id="rId7" Type="http://schemas.openxmlformats.org/officeDocument/2006/relationships/customXml" Target="../ink/ink594.xml"/><Relationship Id="rId239" Type="http://schemas.openxmlformats.org/officeDocument/2006/relationships/image" Target="../media/image708.png"/><Relationship Id="rId446" Type="http://schemas.openxmlformats.org/officeDocument/2006/relationships/customXml" Target="../ink/ink814.xml"/><Relationship Id="rId653" Type="http://schemas.openxmlformats.org/officeDocument/2006/relationships/image" Target="../media/image914.png"/><Relationship Id="rId292" Type="http://schemas.openxmlformats.org/officeDocument/2006/relationships/customXml" Target="../ink/ink737.xml"/><Relationship Id="rId306" Type="http://schemas.openxmlformats.org/officeDocument/2006/relationships/customXml" Target="../ink/ink744.xml"/><Relationship Id="rId87" Type="http://schemas.openxmlformats.org/officeDocument/2006/relationships/customXml" Target="../ink/ink634.xml"/><Relationship Id="rId513" Type="http://schemas.openxmlformats.org/officeDocument/2006/relationships/image" Target="../media/image844.png"/><Relationship Id="rId597" Type="http://schemas.openxmlformats.org/officeDocument/2006/relationships/image" Target="../media/image886.png"/><Relationship Id="rId152" Type="http://schemas.openxmlformats.org/officeDocument/2006/relationships/customXml" Target="../ink/ink667.xml"/><Relationship Id="rId457" Type="http://schemas.openxmlformats.org/officeDocument/2006/relationships/image" Target="../media/image816.png"/><Relationship Id="rId664" Type="http://schemas.openxmlformats.org/officeDocument/2006/relationships/customXml" Target="../ink/ink923.xml"/><Relationship Id="rId14" Type="http://schemas.openxmlformats.org/officeDocument/2006/relationships/image" Target="../media/image596.png"/><Relationship Id="rId317" Type="http://schemas.openxmlformats.org/officeDocument/2006/relationships/image" Target="../media/image747.png"/><Relationship Id="rId524" Type="http://schemas.openxmlformats.org/officeDocument/2006/relationships/customXml" Target="../ink/ink853.xml"/><Relationship Id="rId98" Type="http://schemas.openxmlformats.org/officeDocument/2006/relationships/image" Target="../media/image638.png"/><Relationship Id="rId163" Type="http://schemas.openxmlformats.org/officeDocument/2006/relationships/image" Target="../media/image670.png"/><Relationship Id="rId370" Type="http://schemas.openxmlformats.org/officeDocument/2006/relationships/customXml" Target="../ink/ink776.xml"/><Relationship Id="rId230" Type="http://schemas.openxmlformats.org/officeDocument/2006/relationships/customXml" Target="../ink/ink706.xml"/><Relationship Id="rId468" Type="http://schemas.openxmlformats.org/officeDocument/2006/relationships/customXml" Target="../ink/ink825.xml"/><Relationship Id="rId675" Type="http://schemas.openxmlformats.org/officeDocument/2006/relationships/image" Target="../media/image925.png"/><Relationship Id="rId25" Type="http://schemas.openxmlformats.org/officeDocument/2006/relationships/customXml" Target="../ink/ink603.xml"/><Relationship Id="rId328" Type="http://schemas.openxmlformats.org/officeDocument/2006/relationships/customXml" Target="../ink/ink755.xml"/><Relationship Id="rId535" Type="http://schemas.openxmlformats.org/officeDocument/2006/relationships/image" Target="../media/image855.png"/><Relationship Id="rId174" Type="http://schemas.openxmlformats.org/officeDocument/2006/relationships/customXml" Target="../ink/ink678.xml"/><Relationship Id="rId381" Type="http://schemas.openxmlformats.org/officeDocument/2006/relationships/image" Target="../media/image779.png"/><Relationship Id="rId602" Type="http://schemas.openxmlformats.org/officeDocument/2006/relationships/customXml" Target="../ink/ink892.xml"/><Relationship Id="rId241" Type="http://schemas.openxmlformats.org/officeDocument/2006/relationships/image" Target="../media/image709.png"/><Relationship Id="rId479" Type="http://schemas.openxmlformats.org/officeDocument/2006/relationships/image" Target="../media/image827.png"/><Relationship Id="rId36" Type="http://schemas.openxmlformats.org/officeDocument/2006/relationships/image" Target="../media/image607.png"/><Relationship Id="rId339" Type="http://schemas.openxmlformats.org/officeDocument/2006/relationships/image" Target="../media/image758.png"/><Relationship Id="rId546" Type="http://schemas.openxmlformats.org/officeDocument/2006/relationships/customXml" Target="../ink/ink864.xml"/><Relationship Id="rId101" Type="http://schemas.openxmlformats.org/officeDocument/2006/relationships/customXml" Target="../ink/ink641.xml"/><Relationship Id="rId185" Type="http://schemas.openxmlformats.org/officeDocument/2006/relationships/image" Target="../media/image681.png"/><Relationship Id="rId406" Type="http://schemas.openxmlformats.org/officeDocument/2006/relationships/customXml" Target="../ink/ink794.xml"/><Relationship Id="rId392" Type="http://schemas.openxmlformats.org/officeDocument/2006/relationships/customXml" Target="../ink/ink787.xml"/><Relationship Id="rId613" Type="http://schemas.openxmlformats.org/officeDocument/2006/relationships/image" Target="../media/image894.png"/><Relationship Id="rId252" Type="http://schemas.openxmlformats.org/officeDocument/2006/relationships/customXml" Target="../ink/ink717.xml"/><Relationship Id="rId47" Type="http://schemas.openxmlformats.org/officeDocument/2006/relationships/customXml" Target="../ink/ink614.xml"/><Relationship Id="rId112" Type="http://schemas.openxmlformats.org/officeDocument/2006/relationships/image" Target="../media/image645.png"/><Relationship Id="rId557" Type="http://schemas.openxmlformats.org/officeDocument/2006/relationships/image" Target="../media/image866.png"/><Relationship Id="rId196" Type="http://schemas.openxmlformats.org/officeDocument/2006/relationships/customXml" Target="../ink/ink689.xml"/><Relationship Id="rId417" Type="http://schemas.openxmlformats.org/officeDocument/2006/relationships/image" Target="../media/image797.png"/><Relationship Id="rId624" Type="http://schemas.openxmlformats.org/officeDocument/2006/relationships/customXml" Target="../ink/ink903.xml"/><Relationship Id="rId263" Type="http://schemas.openxmlformats.org/officeDocument/2006/relationships/image" Target="../media/image720.png"/><Relationship Id="rId470" Type="http://schemas.openxmlformats.org/officeDocument/2006/relationships/customXml" Target="../ink/ink826.xml"/><Relationship Id="rId58" Type="http://schemas.openxmlformats.org/officeDocument/2006/relationships/image" Target="../media/image618.png"/><Relationship Id="rId123" Type="http://schemas.openxmlformats.org/officeDocument/2006/relationships/customXml" Target="../ink/ink652.xml"/><Relationship Id="rId330" Type="http://schemas.openxmlformats.org/officeDocument/2006/relationships/customXml" Target="../ink/ink756.xml"/><Relationship Id="rId568" Type="http://schemas.openxmlformats.org/officeDocument/2006/relationships/customXml" Target="../ink/ink875.xml"/><Relationship Id="rId428" Type="http://schemas.openxmlformats.org/officeDocument/2006/relationships/customXml" Target="../ink/ink805.xml"/><Relationship Id="rId635" Type="http://schemas.openxmlformats.org/officeDocument/2006/relationships/image" Target="../media/image905.png"/><Relationship Id="rId274" Type="http://schemas.openxmlformats.org/officeDocument/2006/relationships/customXml" Target="../ink/ink728.xml"/><Relationship Id="rId481" Type="http://schemas.openxmlformats.org/officeDocument/2006/relationships/image" Target="../media/image828.png"/><Relationship Id="rId69" Type="http://schemas.openxmlformats.org/officeDocument/2006/relationships/customXml" Target="../ink/ink625.xml"/><Relationship Id="rId134" Type="http://schemas.openxmlformats.org/officeDocument/2006/relationships/image" Target="../media/image656.png"/><Relationship Id="rId579" Type="http://schemas.openxmlformats.org/officeDocument/2006/relationships/image" Target="../media/image877.png"/><Relationship Id="rId341" Type="http://schemas.openxmlformats.org/officeDocument/2006/relationships/image" Target="../media/image759.png"/><Relationship Id="rId439" Type="http://schemas.openxmlformats.org/officeDocument/2006/relationships/image" Target="../media/image807.png"/><Relationship Id="rId646" Type="http://schemas.openxmlformats.org/officeDocument/2006/relationships/customXml" Target="../ink/ink914.xml"/><Relationship Id="rId201" Type="http://schemas.openxmlformats.org/officeDocument/2006/relationships/image" Target="../media/image689.png"/><Relationship Id="rId285" Type="http://schemas.openxmlformats.org/officeDocument/2006/relationships/image" Target="../media/image731.png"/><Relationship Id="rId506" Type="http://schemas.openxmlformats.org/officeDocument/2006/relationships/customXml" Target="../ink/ink844.xml"/><Relationship Id="rId492" Type="http://schemas.openxmlformats.org/officeDocument/2006/relationships/customXml" Target="../ink/ink837.xml"/><Relationship Id="rId91" Type="http://schemas.openxmlformats.org/officeDocument/2006/relationships/customXml" Target="../ink/ink636.xml"/><Relationship Id="rId145" Type="http://schemas.openxmlformats.org/officeDocument/2006/relationships/customXml" Target="../ink/ink663.xml"/><Relationship Id="rId187" Type="http://schemas.openxmlformats.org/officeDocument/2006/relationships/image" Target="../media/image682.png"/><Relationship Id="rId352" Type="http://schemas.openxmlformats.org/officeDocument/2006/relationships/customXml" Target="../ink/ink767.xml"/><Relationship Id="rId394" Type="http://schemas.openxmlformats.org/officeDocument/2006/relationships/customXml" Target="../ink/ink788.xml"/><Relationship Id="rId408" Type="http://schemas.openxmlformats.org/officeDocument/2006/relationships/customXml" Target="../ink/ink795.xml"/><Relationship Id="rId615" Type="http://schemas.openxmlformats.org/officeDocument/2006/relationships/image" Target="../media/image895.png"/><Relationship Id="rId212" Type="http://schemas.openxmlformats.org/officeDocument/2006/relationships/customXml" Target="../ink/ink697.xml"/><Relationship Id="rId254" Type="http://schemas.openxmlformats.org/officeDocument/2006/relationships/customXml" Target="../ink/ink718.xml"/><Relationship Id="rId657" Type="http://schemas.openxmlformats.org/officeDocument/2006/relationships/image" Target="../media/image916.png"/><Relationship Id="rId49" Type="http://schemas.openxmlformats.org/officeDocument/2006/relationships/customXml" Target="../ink/ink615.xml"/><Relationship Id="rId114" Type="http://schemas.openxmlformats.org/officeDocument/2006/relationships/image" Target="../media/image646.png"/><Relationship Id="rId296" Type="http://schemas.openxmlformats.org/officeDocument/2006/relationships/customXml" Target="../ink/ink739.xml"/><Relationship Id="rId461" Type="http://schemas.openxmlformats.org/officeDocument/2006/relationships/image" Target="../media/image818.png"/><Relationship Id="rId517" Type="http://schemas.openxmlformats.org/officeDocument/2006/relationships/image" Target="../media/image846.png"/><Relationship Id="rId559" Type="http://schemas.openxmlformats.org/officeDocument/2006/relationships/image" Target="../media/image867.png"/><Relationship Id="rId60" Type="http://schemas.openxmlformats.org/officeDocument/2006/relationships/image" Target="../media/image619.png"/><Relationship Id="rId156" Type="http://schemas.openxmlformats.org/officeDocument/2006/relationships/customXml" Target="../ink/ink669.xml"/><Relationship Id="rId198" Type="http://schemas.openxmlformats.org/officeDocument/2006/relationships/customXml" Target="../ink/ink690.xml"/><Relationship Id="rId321" Type="http://schemas.openxmlformats.org/officeDocument/2006/relationships/image" Target="../media/image749.png"/><Relationship Id="rId363" Type="http://schemas.openxmlformats.org/officeDocument/2006/relationships/image" Target="../media/image770.png"/><Relationship Id="rId419" Type="http://schemas.openxmlformats.org/officeDocument/2006/relationships/image" Target="../media/image798.png"/><Relationship Id="rId570" Type="http://schemas.openxmlformats.org/officeDocument/2006/relationships/customXml" Target="../ink/ink876.xml"/><Relationship Id="rId626" Type="http://schemas.openxmlformats.org/officeDocument/2006/relationships/customXml" Target="../ink/ink904.xml"/><Relationship Id="rId223" Type="http://schemas.openxmlformats.org/officeDocument/2006/relationships/image" Target="../media/image700.png"/><Relationship Id="rId430" Type="http://schemas.openxmlformats.org/officeDocument/2006/relationships/customXml" Target="../ink/ink806.xml"/><Relationship Id="rId668" Type="http://schemas.openxmlformats.org/officeDocument/2006/relationships/customXml" Target="../ink/ink925.xml"/><Relationship Id="rId18" Type="http://schemas.openxmlformats.org/officeDocument/2006/relationships/image" Target="../media/image598.png"/><Relationship Id="rId265" Type="http://schemas.openxmlformats.org/officeDocument/2006/relationships/image" Target="../media/image721.png"/><Relationship Id="rId472" Type="http://schemas.openxmlformats.org/officeDocument/2006/relationships/customXml" Target="../ink/ink827.xml"/><Relationship Id="rId528" Type="http://schemas.openxmlformats.org/officeDocument/2006/relationships/customXml" Target="../ink/ink855.xml"/><Relationship Id="rId125" Type="http://schemas.openxmlformats.org/officeDocument/2006/relationships/customXml" Target="../ink/ink653.xml"/><Relationship Id="rId167" Type="http://schemas.openxmlformats.org/officeDocument/2006/relationships/image" Target="../media/image672.png"/><Relationship Id="rId332" Type="http://schemas.openxmlformats.org/officeDocument/2006/relationships/customXml" Target="../ink/ink757.xml"/><Relationship Id="rId374" Type="http://schemas.openxmlformats.org/officeDocument/2006/relationships/customXml" Target="../ink/ink778.xml"/><Relationship Id="rId581" Type="http://schemas.openxmlformats.org/officeDocument/2006/relationships/image" Target="../media/image878.png"/><Relationship Id="rId71" Type="http://schemas.openxmlformats.org/officeDocument/2006/relationships/customXml" Target="../ink/ink626.xml"/><Relationship Id="rId234" Type="http://schemas.openxmlformats.org/officeDocument/2006/relationships/customXml" Target="../ink/ink708.xml"/><Relationship Id="rId637" Type="http://schemas.openxmlformats.org/officeDocument/2006/relationships/image" Target="../media/image906.png"/><Relationship Id="rId679" Type="http://schemas.openxmlformats.org/officeDocument/2006/relationships/image" Target="../media/image927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605.xml"/><Relationship Id="rId276" Type="http://schemas.openxmlformats.org/officeDocument/2006/relationships/customXml" Target="../ink/ink729.xml"/><Relationship Id="rId441" Type="http://schemas.openxmlformats.org/officeDocument/2006/relationships/image" Target="../media/image808.png"/><Relationship Id="rId483" Type="http://schemas.openxmlformats.org/officeDocument/2006/relationships/image" Target="../media/image829.png"/><Relationship Id="rId539" Type="http://schemas.openxmlformats.org/officeDocument/2006/relationships/image" Target="../media/image857.png"/><Relationship Id="rId40" Type="http://schemas.openxmlformats.org/officeDocument/2006/relationships/image" Target="../media/image609.png"/><Relationship Id="rId136" Type="http://schemas.openxmlformats.org/officeDocument/2006/relationships/image" Target="../media/image657.png"/><Relationship Id="rId178" Type="http://schemas.openxmlformats.org/officeDocument/2006/relationships/customXml" Target="../ink/ink680.xml"/><Relationship Id="rId301" Type="http://schemas.openxmlformats.org/officeDocument/2006/relationships/image" Target="../media/image739.png"/><Relationship Id="rId343" Type="http://schemas.openxmlformats.org/officeDocument/2006/relationships/image" Target="../media/image760.png"/><Relationship Id="rId550" Type="http://schemas.openxmlformats.org/officeDocument/2006/relationships/customXml" Target="../ink/ink866.xml"/><Relationship Id="rId82" Type="http://schemas.openxmlformats.org/officeDocument/2006/relationships/image" Target="../media/image630.png"/><Relationship Id="rId203" Type="http://schemas.openxmlformats.org/officeDocument/2006/relationships/image" Target="../media/image690.png"/><Relationship Id="rId385" Type="http://schemas.openxmlformats.org/officeDocument/2006/relationships/image" Target="../media/image781.png"/><Relationship Id="rId592" Type="http://schemas.openxmlformats.org/officeDocument/2006/relationships/customXml" Target="../ink/ink887.xml"/><Relationship Id="rId606" Type="http://schemas.openxmlformats.org/officeDocument/2006/relationships/customXml" Target="../ink/ink894.xml"/><Relationship Id="rId648" Type="http://schemas.openxmlformats.org/officeDocument/2006/relationships/customXml" Target="../ink/ink915.xml"/><Relationship Id="rId245" Type="http://schemas.openxmlformats.org/officeDocument/2006/relationships/image" Target="../media/image711.png"/><Relationship Id="rId287" Type="http://schemas.openxmlformats.org/officeDocument/2006/relationships/image" Target="../media/image732.png"/><Relationship Id="rId410" Type="http://schemas.openxmlformats.org/officeDocument/2006/relationships/customXml" Target="../ink/ink796.xml"/><Relationship Id="rId452" Type="http://schemas.openxmlformats.org/officeDocument/2006/relationships/customXml" Target="../ink/ink817.xml"/><Relationship Id="rId494" Type="http://schemas.openxmlformats.org/officeDocument/2006/relationships/customXml" Target="../ink/ink838.xml"/><Relationship Id="rId508" Type="http://schemas.openxmlformats.org/officeDocument/2006/relationships/customXml" Target="../ink/ink845.xml"/><Relationship Id="rId105" Type="http://schemas.openxmlformats.org/officeDocument/2006/relationships/customXml" Target="../ink/ink643.xml"/><Relationship Id="rId147" Type="http://schemas.openxmlformats.org/officeDocument/2006/relationships/customXml" Target="../ink/ink664.xml"/><Relationship Id="rId312" Type="http://schemas.openxmlformats.org/officeDocument/2006/relationships/customXml" Target="../ink/ink747.xml"/><Relationship Id="rId354" Type="http://schemas.openxmlformats.org/officeDocument/2006/relationships/customXml" Target="../ink/ink768.xml"/><Relationship Id="rId51" Type="http://schemas.openxmlformats.org/officeDocument/2006/relationships/customXml" Target="../ink/ink616.xml"/><Relationship Id="rId93" Type="http://schemas.openxmlformats.org/officeDocument/2006/relationships/customXml" Target="../ink/ink637.xml"/><Relationship Id="rId189" Type="http://schemas.openxmlformats.org/officeDocument/2006/relationships/image" Target="../media/image683.png"/><Relationship Id="rId396" Type="http://schemas.openxmlformats.org/officeDocument/2006/relationships/customXml" Target="../ink/ink789.xml"/><Relationship Id="rId561" Type="http://schemas.openxmlformats.org/officeDocument/2006/relationships/image" Target="../media/image868.png"/><Relationship Id="rId617" Type="http://schemas.openxmlformats.org/officeDocument/2006/relationships/image" Target="../media/image896.png"/><Relationship Id="rId659" Type="http://schemas.openxmlformats.org/officeDocument/2006/relationships/image" Target="../media/image917.png"/><Relationship Id="rId214" Type="http://schemas.openxmlformats.org/officeDocument/2006/relationships/customXml" Target="../ink/ink698.xml"/><Relationship Id="rId256" Type="http://schemas.openxmlformats.org/officeDocument/2006/relationships/customXml" Target="../ink/ink719.xml"/><Relationship Id="rId298" Type="http://schemas.openxmlformats.org/officeDocument/2006/relationships/customXml" Target="../ink/ink740.xml"/><Relationship Id="rId421" Type="http://schemas.openxmlformats.org/officeDocument/2006/relationships/image" Target="../media/image799.png"/><Relationship Id="rId463" Type="http://schemas.openxmlformats.org/officeDocument/2006/relationships/image" Target="../media/image819.png"/><Relationship Id="rId519" Type="http://schemas.openxmlformats.org/officeDocument/2006/relationships/image" Target="../media/image847.png"/><Relationship Id="rId670" Type="http://schemas.openxmlformats.org/officeDocument/2006/relationships/customXml" Target="../ink/ink926.xml"/><Relationship Id="rId116" Type="http://schemas.openxmlformats.org/officeDocument/2006/relationships/image" Target="../media/image647.png"/><Relationship Id="rId158" Type="http://schemas.openxmlformats.org/officeDocument/2006/relationships/customXml" Target="../ink/ink670.xml"/><Relationship Id="rId323" Type="http://schemas.openxmlformats.org/officeDocument/2006/relationships/image" Target="../media/image750.png"/><Relationship Id="rId530" Type="http://schemas.openxmlformats.org/officeDocument/2006/relationships/customXml" Target="../ink/ink856.xml"/><Relationship Id="rId20" Type="http://schemas.openxmlformats.org/officeDocument/2006/relationships/image" Target="../media/image599.png"/><Relationship Id="rId62" Type="http://schemas.openxmlformats.org/officeDocument/2006/relationships/image" Target="../media/image620.png"/><Relationship Id="rId365" Type="http://schemas.openxmlformats.org/officeDocument/2006/relationships/image" Target="../media/image771.png"/><Relationship Id="rId572" Type="http://schemas.openxmlformats.org/officeDocument/2006/relationships/customXml" Target="../ink/ink877.xml"/><Relationship Id="rId628" Type="http://schemas.openxmlformats.org/officeDocument/2006/relationships/customXml" Target="../ink/ink905.xml"/><Relationship Id="rId225" Type="http://schemas.openxmlformats.org/officeDocument/2006/relationships/image" Target="../media/image701.png"/><Relationship Id="rId267" Type="http://schemas.openxmlformats.org/officeDocument/2006/relationships/image" Target="../media/image722.png"/><Relationship Id="rId432" Type="http://schemas.openxmlformats.org/officeDocument/2006/relationships/customXml" Target="../ink/ink807.xml"/><Relationship Id="rId474" Type="http://schemas.openxmlformats.org/officeDocument/2006/relationships/customXml" Target="../ink/ink828.xml"/><Relationship Id="rId127" Type="http://schemas.openxmlformats.org/officeDocument/2006/relationships/customXml" Target="../ink/ink654.xml"/><Relationship Id="rId681" Type="http://schemas.openxmlformats.org/officeDocument/2006/relationships/image" Target="../media/image928.png"/><Relationship Id="rId31" Type="http://schemas.openxmlformats.org/officeDocument/2006/relationships/customXml" Target="../ink/ink606.xml"/><Relationship Id="rId73" Type="http://schemas.openxmlformats.org/officeDocument/2006/relationships/customXml" Target="../ink/ink627.xml"/><Relationship Id="rId169" Type="http://schemas.openxmlformats.org/officeDocument/2006/relationships/image" Target="../media/image673.png"/><Relationship Id="rId334" Type="http://schemas.openxmlformats.org/officeDocument/2006/relationships/customXml" Target="../ink/ink758.xml"/><Relationship Id="rId376" Type="http://schemas.openxmlformats.org/officeDocument/2006/relationships/customXml" Target="../ink/ink779.xml"/><Relationship Id="rId541" Type="http://schemas.openxmlformats.org/officeDocument/2006/relationships/image" Target="../media/image858.png"/><Relationship Id="rId583" Type="http://schemas.openxmlformats.org/officeDocument/2006/relationships/image" Target="../media/image879.png"/><Relationship Id="rId639" Type="http://schemas.openxmlformats.org/officeDocument/2006/relationships/image" Target="../media/image907.png"/><Relationship Id="rId4" Type="http://schemas.openxmlformats.org/officeDocument/2006/relationships/image" Target="../media/image591.png"/><Relationship Id="rId180" Type="http://schemas.openxmlformats.org/officeDocument/2006/relationships/customXml" Target="../ink/ink681.xml"/><Relationship Id="rId236" Type="http://schemas.openxmlformats.org/officeDocument/2006/relationships/customXml" Target="../ink/ink709.xml"/><Relationship Id="rId278" Type="http://schemas.openxmlformats.org/officeDocument/2006/relationships/customXml" Target="../ink/ink730.xml"/><Relationship Id="rId401" Type="http://schemas.openxmlformats.org/officeDocument/2006/relationships/image" Target="../media/image789.png"/><Relationship Id="rId443" Type="http://schemas.openxmlformats.org/officeDocument/2006/relationships/image" Target="../media/image809.png"/><Relationship Id="rId650" Type="http://schemas.openxmlformats.org/officeDocument/2006/relationships/customXml" Target="../ink/ink916.xml"/><Relationship Id="rId303" Type="http://schemas.openxmlformats.org/officeDocument/2006/relationships/image" Target="../media/image740.png"/><Relationship Id="rId485" Type="http://schemas.openxmlformats.org/officeDocument/2006/relationships/image" Target="../media/image830.png"/><Relationship Id="rId42" Type="http://schemas.openxmlformats.org/officeDocument/2006/relationships/image" Target="../media/image610.png"/><Relationship Id="rId84" Type="http://schemas.openxmlformats.org/officeDocument/2006/relationships/image" Target="../media/image631.png"/><Relationship Id="rId138" Type="http://schemas.openxmlformats.org/officeDocument/2006/relationships/image" Target="../media/image658.png"/><Relationship Id="rId345" Type="http://schemas.openxmlformats.org/officeDocument/2006/relationships/image" Target="../media/image761.png"/><Relationship Id="rId387" Type="http://schemas.openxmlformats.org/officeDocument/2006/relationships/image" Target="../media/image782.png"/><Relationship Id="rId510" Type="http://schemas.openxmlformats.org/officeDocument/2006/relationships/customXml" Target="../ink/ink846.xml"/><Relationship Id="rId552" Type="http://schemas.openxmlformats.org/officeDocument/2006/relationships/customXml" Target="../ink/ink867.xml"/><Relationship Id="rId594" Type="http://schemas.openxmlformats.org/officeDocument/2006/relationships/customXml" Target="../ink/ink888.xml"/><Relationship Id="rId608" Type="http://schemas.openxmlformats.org/officeDocument/2006/relationships/customXml" Target="../ink/ink895.xml"/><Relationship Id="rId191" Type="http://schemas.openxmlformats.org/officeDocument/2006/relationships/image" Target="../media/image684.png"/><Relationship Id="rId205" Type="http://schemas.openxmlformats.org/officeDocument/2006/relationships/image" Target="../media/image691.png"/><Relationship Id="rId247" Type="http://schemas.openxmlformats.org/officeDocument/2006/relationships/image" Target="../media/image712.png"/><Relationship Id="rId412" Type="http://schemas.openxmlformats.org/officeDocument/2006/relationships/customXml" Target="../ink/ink797.xml"/><Relationship Id="rId107" Type="http://schemas.openxmlformats.org/officeDocument/2006/relationships/customXml" Target="../ink/ink644.xml"/><Relationship Id="rId289" Type="http://schemas.openxmlformats.org/officeDocument/2006/relationships/image" Target="../media/image733.png"/><Relationship Id="rId454" Type="http://schemas.openxmlformats.org/officeDocument/2006/relationships/customXml" Target="../ink/ink818.xml"/><Relationship Id="rId496" Type="http://schemas.openxmlformats.org/officeDocument/2006/relationships/customXml" Target="../ink/ink839.xml"/><Relationship Id="rId661" Type="http://schemas.openxmlformats.org/officeDocument/2006/relationships/image" Target="../media/image918.png"/><Relationship Id="rId11" Type="http://schemas.openxmlformats.org/officeDocument/2006/relationships/customXml" Target="../ink/ink596.xml"/><Relationship Id="rId53" Type="http://schemas.openxmlformats.org/officeDocument/2006/relationships/customXml" Target="../ink/ink617.xml"/><Relationship Id="rId149" Type="http://schemas.openxmlformats.org/officeDocument/2006/relationships/customXml" Target="../ink/ink665.xml"/><Relationship Id="rId314" Type="http://schemas.openxmlformats.org/officeDocument/2006/relationships/customXml" Target="../ink/ink748.xml"/><Relationship Id="rId356" Type="http://schemas.openxmlformats.org/officeDocument/2006/relationships/customXml" Target="../ink/ink769.xml"/><Relationship Id="rId398" Type="http://schemas.openxmlformats.org/officeDocument/2006/relationships/customXml" Target="../ink/ink790.xml"/><Relationship Id="rId521" Type="http://schemas.openxmlformats.org/officeDocument/2006/relationships/image" Target="../media/image848.png"/><Relationship Id="rId563" Type="http://schemas.openxmlformats.org/officeDocument/2006/relationships/image" Target="../media/image869.png"/><Relationship Id="rId619" Type="http://schemas.openxmlformats.org/officeDocument/2006/relationships/image" Target="../media/image897.png"/><Relationship Id="rId95" Type="http://schemas.openxmlformats.org/officeDocument/2006/relationships/customXml" Target="../ink/ink638.xml"/><Relationship Id="rId160" Type="http://schemas.openxmlformats.org/officeDocument/2006/relationships/customXml" Target="../ink/ink671.xml"/><Relationship Id="rId216" Type="http://schemas.openxmlformats.org/officeDocument/2006/relationships/customXml" Target="../ink/ink699.xml"/><Relationship Id="rId423" Type="http://schemas.openxmlformats.org/officeDocument/2006/relationships/image" Target="../media/image800.png"/><Relationship Id="rId258" Type="http://schemas.openxmlformats.org/officeDocument/2006/relationships/customXml" Target="../ink/ink720.xml"/><Relationship Id="rId465" Type="http://schemas.openxmlformats.org/officeDocument/2006/relationships/image" Target="../media/image820.png"/><Relationship Id="rId630" Type="http://schemas.openxmlformats.org/officeDocument/2006/relationships/customXml" Target="../ink/ink906.xml"/><Relationship Id="rId672" Type="http://schemas.openxmlformats.org/officeDocument/2006/relationships/customXml" Target="../ink/ink927.xml"/><Relationship Id="rId22" Type="http://schemas.openxmlformats.org/officeDocument/2006/relationships/image" Target="../media/image600.png"/><Relationship Id="rId64" Type="http://schemas.openxmlformats.org/officeDocument/2006/relationships/image" Target="../media/image621.png"/><Relationship Id="rId118" Type="http://schemas.openxmlformats.org/officeDocument/2006/relationships/image" Target="../media/image648.png"/><Relationship Id="rId325" Type="http://schemas.openxmlformats.org/officeDocument/2006/relationships/image" Target="../media/image751.png"/><Relationship Id="rId367" Type="http://schemas.openxmlformats.org/officeDocument/2006/relationships/image" Target="../media/image772.png"/><Relationship Id="rId532" Type="http://schemas.openxmlformats.org/officeDocument/2006/relationships/customXml" Target="../ink/ink857.xml"/><Relationship Id="rId574" Type="http://schemas.openxmlformats.org/officeDocument/2006/relationships/customXml" Target="../ink/ink878.xml"/><Relationship Id="rId171" Type="http://schemas.openxmlformats.org/officeDocument/2006/relationships/image" Target="../media/image674.png"/><Relationship Id="rId227" Type="http://schemas.openxmlformats.org/officeDocument/2006/relationships/image" Target="../media/image702.png"/><Relationship Id="rId269" Type="http://schemas.openxmlformats.org/officeDocument/2006/relationships/image" Target="../media/image723.png"/><Relationship Id="rId434" Type="http://schemas.openxmlformats.org/officeDocument/2006/relationships/customXml" Target="../ink/ink808.xml"/><Relationship Id="rId476" Type="http://schemas.openxmlformats.org/officeDocument/2006/relationships/customXml" Target="../ink/ink829.xml"/><Relationship Id="rId641" Type="http://schemas.openxmlformats.org/officeDocument/2006/relationships/image" Target="../media/image908.png"/><Relationship Id="rId683" Type="http://schemas.openxmlformats.org/officeDocument/2006/relationships/image" Target="../media/image929.png"/><Relationship Id="rId33" Type="http://schemas.openxmlformats.org/officeDocument/2006/relationships/customXml" Target="../ink/ink607.xml"/><Relationship Id="rId129" Type="http://schemas.openxmlformats.org/officeDocument/2006/relationships/customXml" Target="../ink/ink655.xml"/><Relationship Id="rId280" Type="http://schemas.openxmlformats.org/officeDocument/2006/relationships/customXml" Target="../ink/ink731.xml"/><Relationship Id="rId336" Type="http://schemas.openxmlformats.org/officeDocument/2006/relationships/customXml" Target="../ink/ink759.xml"/><Relationship Id="rId501" Type="http://schemas.openxmlformats.org/officeDocument/2006/relationships/image" Target="../media/image838.png"/><Relationship Id="rId543" Type="http://schemas.openxmlformats.org/officeDocument/2006/relationships/image" Target="../media/image859.png"/><Relationship Id="rId75" Type="http://schemas.openxmlformats.org/officeDocument/2006/relationships/customXml" Target="../ink/ink628.xml"/><Relationship Id="rId140" Type="http://schemas.openxmlformats.org/officeDocument/2006/relationships/image" Target="../media/image659.png"/><Relationship Id="rId182" Type="http://schemas.openxmlformats.org/officeDocument/2006/relationships/customXml" Target="../ink/ink682.xml"/><Relationship Id="rId378" Type="http://schemas.openxmlformats.org/officeDocument/2006/relationships/customXml" Target="../ink/ink780.xml"/><Relationship Id="rId403" Type="http://schemas.openxmlformats.org/officeDocument/2006/relationships/image" Target="../media/image790.png"/><Relationship Id="rId585" Type="http://schemas.openxmlformats.org/officeDocument/2006/relationships/image" Target="../media/image880.png"/><Relationship Id="rId6" Type="http://schemas.openxmlformats.org/officeDocument/2006/relationships/image" Target="../media/image592.png"/><Relationship Id="rId238" Type="http://schemas.openxmlformats.org/officeDocument/2006/relationships/customXml" Target="../ink/ink710.xml"/><Relationship Id="rId445" Type="http://schemas.openxmlformats.org/officeDocument/2006/relationships/image" Target="../media/image810.png"/><Relationship Id="rId487" Type="http://schemas.openxmlformats.org/officeDocument/2006/relationships/image" Target="../media/image831.png"/><Relationship Id="rId610" Type="http://schemas.openxmlformats.org/officeDocument/2006/relationships/customXml" Target="../ink/ink896.xml"/><Relationship Id="rId652" Type="http://schemas.openxmlformats.org/officeDocument/2006/relationships/customXml" Target="../ink/ink917.xml"/><Relationship Id="rId291" Type="http://schemas.openxmlformats.org/officeDocument/2006/relationships/image" Target="../media/image734.png"/><Relationship Id="rId305" Type="http://schemas.openxmlformats.org/officeDocument/2006/relationships/image" Target="../media/image741.png"/><Relationship Id="rId347" Type="http://schemas.openxmlformats.org/officeDocument/2006/relationships/image" Target="../media/image762.png"/><Relationship Id="rId512" Type="http://schemas.openxmlformats.org/officeDocument/2006/relationships/customXml" Target="../ink/ink847.xml"/><Relationship Id="rId44" Type="http://schemas.openxmlformats.org/officeDocument/2006/relationships/image" Target="../media/image611.png"/><Relationship Id="rId86" Type="http://schemas.openxmlformats.org/officeDocument/2006/relationships/image" Target="../media/image632.png"/><Relationship Id="rId151" Type="http://schemas.openxmlformats.org/officeDocument/2006/relationships/customXml" Target="../ink/ink666.xml"/><Relationship Id="rId389" Type="http://schemas.openxmlformats.org/officeDocument/2006/relationships/image" Target="../media/image783.png"/><Relationship Id="rId554" Type="http://schemas.openxmlformats.org/officeDocument/2006/relationships/customXml" Target="../ink/ink868.xml"/><Relationship Id="rId596" Type="http://schemas.openxmlformats.org/officeDocument/2006/relationships/customXml" Target="../ink/ink889.xml"/><Relationship Id="rId193" Type="http://schemas.openxmlformats.org/officeDocument/2006/relationships/image" Target="../media/image685.png"/><Relationship Id="rId207" Type="http://schemas.openxmlformats.org/officeDocument/2006/relationships/image" Target="../media/image692.png"/><Relationship Id="rId249" Type="http://schemas.openxmlformats.org/officeDocument/2006/relationships/image" Target="../media/image713.png"/><Relationship Id="rId414" Type="http://schemas.openxmlformats.org/officeDocument/2006/relationships/customXml" Target="../ink/ink798.xml"/><Relationship Id="rId456" Type="http://schemas.openxmlformats.org/officeDocument/2006/relationships/customXml" Target="../ink/ink819.xml"/><Relationship Id="rId498" Type="http://schemas.openxmlformats.org/officeDocument/2006/relationships/customXml" Target="../ink/ink840.xml"/><Relationship Id="rId621" Type="http://schemas.openxmlformats.org/officeDocument/2006/relationships/image" Target="../media/image898.png"/><Relationship Id="rId663" Type="http://schemas.openxmlformats.org/officeDocument/2006/relationships/image" Target="../media/image919.png"/><Relationship Id="rId13" Type="http://schemas.openxmlformats.org/officeDocument/2006/relationships/customXml" Target="../ink/ink597.xml"/><Relationship Id="rId109" Type="http://schemas.openxmlformats.org/officeDocument/2006/relationships/customXml" Target="../ink/ink645.xml"/><Relationship Id="rId260" Type="http://schemas.openxmlformats.org/officeDocument/2006/relationships/customXml" Target="../ink/ink721.xml"/><Relationship Id="rId316" Type="http://schemas.openxmlformats.org/officeDocument/2006/relationships/customXml" Target="../ink/ink749.xml"/><Relationship Id="rId523" Type="http://schemas.openxmlformats.org/officeDocument/2006/relationships/image" Target="../media/image849.png"/><Relationship Id="rId55" Type="http://schemas.openxmlformats.org/officeDocument/2006/relationships/customXml" Target="../ink/ink618.xml"/><Relationship Id="rId97" Type="http://schemas.openxmlformats.org/officeDocument/2006/relationships/customXml" Target="../ink/ink639.xml"/><Relationship Id="rId120" Type="http://schemas.openxmlformats.org/officeDocument/2006/relationships/image" Target="../media/image649.png"/><Relationship Id="rId358" Type="http://schemas.openxmlformats.org/officeDocument/2006/relationships/customXml" Target="../ink/ink770.xml"/><Relationship Id="rId565" Type="http://schemas.openxmlformats.org/officeDocument/2006/relationships/image" Target="../media/image870.png"/><Relationship Id="rId162" Type="http://schemas.openxmlformats.org/officeDocument/2006/relationships/customXml" Target="../ink/ink672.xml"/><Relationship Id="rId218" Type="http://schemas.openxmlformats.org/officeDocument/2006/relationships/customXml" Target="../ink/ink700.xml"/><Relationship Id="rId425" Type="http://schemas.openxmlformats.org/officeDocument/2006/relationships/image" Target="../media/image801.png"/><Relationship Id="rId467" Type="http://schemas.openxmlformats.org/officeDocument/2006/relationships/image" Target="../media/image821.png"/><Relationship Id="rId632" Type="http://schemas.openxmlformats.org/officeDocument/2006/relationships/customXml" Target="../ink/ink907.xml"/><Relationship Id="rId271" Type="http://schemas.openxmlformats.org/officeDocument/2006/relationships/image" Target="../media/image724.png"/><Relationship Id="rId674" Type="http://schemas.openxmlformats.org/officeDocument/2006/relationships/customXml" Target="../ink/ink928.xml"/><Relationship Id="rId24" Type="http://schemas.openxmlformats.org/officeDocument/2006/relationships/image" Target="../media/image601.png"/><Relationship Id="rId66" Type="http://schemas.openxmlformats.org/officeDocument/2006/relationships/image" Target="../media/image622.png"/><Relationship Id="rId131" Type="http://schemas.openxmlformats.org/officeDocument/2006/relationships/customXml" Target="../ink/ink656.xml"/><Relationship Id="rId327" Type="http://schemas.openxmlformats.org/officeDocument/2006/relationships/image" Target="../media/image752.png"/><Relationship Id="rId369" Type="http://schemas.openxmlformats.org/officeDocument/2006/relationships/image" Target="../media/image773.png"/><Relationship Id="rId534" Type="http://schemas.openxmlformats.org/officeDocument/2006/relationships/customXml" Target="../ink/ink858.xml"/><Relationship Id="rId576" Type="http://schemas.openxmlformats.org/officeDocument/2006/relationships/customXml" Target="../ink/ink879.xml"/><Relationship Id="rId173" Type="http://schemas.openxmlformats.org/officeDocument/2006/relationships/image" Target="../media/image675.png"/><Relationship Id="rId229" Type="http://schemas.openxmlformats.org/officeDocument/2006/relationships/image" Target="../media/image703.png"/><Relationship Id="rId380" Type="http://schemas.openxmlformats.org/officeDocument/2006/relationships/customXml" Target="../ink/ink781.xml"/><Relationship Id="rId436" Type="http://schemas.openxmlformats.org/officeDocument/2006/relationships/customXml" Target="../ink/ink809.xml"/><Relationship Id="rId601" Type="http://schemas.openxmlformats.org/officeDocument/2006/relationships/image" Target="../media/image888.png"/><Relationship Id="rId643" Type="http://schemas.openxmlformats.org/officeDocument/2006/relationships/image" Target="../media/image909.png"/><Relationship Id="rId240" Type="http://schemas.openxmlformats.org/officeDocument/2006/relationships/customXml" Target="../ink/ink711.xml"/><Relationship Id="rId478" Type="http://schemas.openxmlformats.org/officeDocument/2006/relationships/customXml" Target="../ink/ink830.xml"/><Relationship Id="rId35" Type="http://schemas.openxmlformats.org/officeDocument/2006/relationships/customXml" Target="../ink/ink608.xml"/><Relationship Id="rId77" Type="http://schemas.openxmlformats.org/officeDocument/2006/relationships/customXml" Target="../ink/ink629.xml"/><Relationship Id="rId100" Type="http://schemas.openxmlformats.org/officeDocument/2006/relationships/image" Target="../media/image639.png"/><Relationship Id="rId282" Type="http://schemas.openxmlformats.org/officeDocument/2006/relationships/customXml" Target="../ink/ink732.xml"/><Relationship Id="rId338" Type="http://schemas.openxmlformats.org/officeDocument/2006/relationships/customXml" Target="../ink/ink760.xml"/><Relationship Id="rId503" Type="http://schemas.openxmlformats.org/officeDocument/2006/relationships/image" Target="../media/image839.png"/><Relationship Id="rId545" Type="http://schemas.openxmlformats.org/officeDocument/2006/relationships/image" Target="../media/image860.png"/><Relationship Id="rId587" Type="http://schemas.openxmlformats.org/officeDocument/2006/relationships/image" Target="../media/image881.png"/><Relationship Id="rId8" Type="http://schemas.openxmlformats.org/officeDocument/2006/relationships/image" Target="../media/image593.png"/><Relationship Id="rId142" Type="http://schemas.openxmlformats.org/officeDocument/2006/relationships/image" Target="../media/image660.png"/><Relationship Id="rId184" Type="http://schemas.openxmlformats.org/officeDocument/2006/relationships/customXml" Target="../ink/ink683.xml"/><Relationship Id="rId391" Type="http://schemas.openxmlformats.org/officeDocument/2006/relationships/image" Target="../media/image784.png"/><Relationship Id="rId405" Type="http://schemas.openxmlformats.org/officeDocument/2006/relationships/image" Target="../media/image791.png"/><Relationship Id="rId447" Type="http://schemas.openxmlformats.org/officeDocument/2006/relationships/image" Target="../media/image811.png"/><Relationship Id="rId612" Type="http://schemas.openxmlformats.org/officeDocument/2006/relationships/customXml" Target="../ink/ink897.xml"/><Relationship Id="rId251" Type="http://schemas.openxmlformats.org/officeDocument/2006/relationships/image" Target="../media/image714.png"/><Relationship Id="rId489" Type="http://schemas.openxmlformats.org/officeDocument/2006/relationships/image" Target="../media/image832.png"/><Relationship Id="rId654" Type="http://schemas.openxmlformats.org/officeDocument/2006/relationships/customXml" Target="../ink/ink918.xml"/><Relationship Id="rId46" Type="http://schemas.openxmlformats.org/officeDocument/2006/relationships/image" Target="../media/image612.png"/><Relationship Id="rId293" Type="http://schemas.openxmlformats.org/officeDocument/2006/relationships/image" Target="../media/image735.png"/><Relationship Id="rId307" Type="http://schemas.openxmlformats.org/officeDocument/2006/relationships/image" Target="../media/image742.png"/><Relationship Id="rId349" Type="http://schemas.openxmlformats.org/officeDocument/2006/relationships/image" Target="../media/image763.png"/><Relationship Id="rId514" Type="http://schemas.openxmlformats.org/officeDocument/2006/relationships/customXml" Target="../ink/ink848.xml"/><Relationship Id="rId556" Type="http://schemas.openxmlformats.org/officeDocument/2006/relationships/customXml" Target="../ink/ink869.xml"/><Relationship Id="rId88" Type="http://schemas.openxmlformats.org/officeDocument/2006/relationships/image" Target="../media/image633.png"/><Relationship Id="rId111" Type="http://schemas.openxmlformats.org/officeDocument/2006/relationships/customXml" Target="../ink/ink646.xml"/><Relationship Id="rId153" Type="http://schemas.openxmlformats.org/officeDocument/2006/relationships/image" Target="../media/image665.png"/><Relationship Id="rId195" Type="http://schemas.openxmlformats.org/officeDocument/2006/relationships/image" Target="../media/image686.png"/><Relationship Id="rId209" Type="http://schemas.openxmlformats.org/officeDocument/2006/relationships/image" Target="../media/image693.png"/><Relationship Id="rId360" Type="http://schemas.openxmlformats.org/officeDocument/2006/relationships/customXml" Target="../ink/ink771.xml"/><Relationship Id="rId416" Type="http://schemas.openxmlformats.org/officeDocument/2006/relationships/customXml" Target="../ink/ink799.xml"/><Relationship Id="rId598" Type="http://schemas.openxmlformats.org/officeDocument/2006/relationships/customXml" Target="../ink/ink890.xml"/><Relationship Id="rId220" Type="http://schemas.openxmlformats.org/officeDocument/2006/relationships/customXml" Target="../ink/ink701.xml"/><Relationship Id="rId458" Type="http://schemas.openxmlformats.org/officeDocument/2006/relationships/customXml" Target="../ink/ink820.xml"/><Relationship Id="rId623" Type="http://schemas.openxmlformats.org/officeDocument/2006/relationships/image" Target="../media/image899.png"/><Relationship Id="rId665" Type="http://schemas.openxmlformats.org/officeDocument/2006/relationships/image" Target="../media/image920.png"/><Relationship Id="rId15" Type="http://schemas.openxmlformats.org/officeDocument/2006/relationships/customXml" Target="../ink/ink598.xml"/><Relationship Id="rId57" Type="http://schemas.openxmlformats.org/officeDocument/2006/relationships/customXml" Target="../ink/ink619.xml"/><Relationship Id="rId262" Type="http://schemas.openxmlformats.org/officeDocument/2006/relationships/customXml" Target="../ink/ink722.xml"/><Relationship Id="rId318" Type="http://schemas.openxmlformats.org/officeDocument/2006/relationships/customXml" Target="../ink/ink750.xml"/><Relationship Id="rId525" Type="http://schemas.openxmlformats.org/officeDocument/2006/relationships/image" Target="../media/image850.png"/><Relationship Id="rId567" Type="http://schemas.openxmlformats.org/officeDocument/2006/relationships/image" Target="../media/image871.png"/><Relationship Id="rId99" Type="http://schemas.openxmlformats.org/officeDocument/2006/relationships/customXml" Target="../ink/ink640.xml"/><Relationship Id="rId122" Type="http://schemas.openxmlformats.org/officeDocument/2006/relationships/image" Target="../media/image650.png"/><Relationship Id="rId164" Type="http://schemas.openxmlformats.org/officeDocument/2006/relationships/customXml" Target="../ink/ink673.xml"/><Relationship Id="rId371" Type="http://schemas.openxmlformats.org/officeDocument/2006/relationships/image" Target="../media/image774.png"/><Relationship Id="rId427" Type="http://schemas.openxmlformats.org/officeDocument/2006/relationships/image" Target="../media/image802.png"/><Relationship Id="rId469" Type="http://schemas.openxmlformats.org/officeDocument/2006/relationships/image" Target="../media/image822.png"/><Relationship Id="rId634" Type="http://schemas.openxmlformats.org/officeDocument/2006/relationships/customXml" Target="../ink/ink908.xml"/><Relationship Id="rId676" Type="http://schemas.openxmlformats.org/officeDocument/2006/relationships/customXml" Target="../ink/ink929.xml"/><Relationship Id="rId26" Type="http://schemas.openxmlformats.org/officeDocument/2006/relationships/image" Target="../media/image602.png"/><Relationship Id="rId231" Type="http://schemas.openxmlformats.org/officeDocument/2006/relationships/image" Target="../media/image704.png"/><Relationship Id="rId273" Type="http://schemas.openxmlformats.org/officeDocument/2006/relationships/image" Target="../media/image725.png"/><Relationship Id="rId329" Type="http://schemas.openxmlformats.org/officeDocument/2006/relationships/image" Target="../media/image753.png"/><Relationship Id="rId480" Type="http://schemas.openxmlformats.org/officeDocument/2006/relationships/customXml" Target="../ink/ink831.xml"/><Relationship Id="rId536" Type="http://schemas.openxmlformats.org/officeDocument/2006/relationships/customXml" Target="../ink/ink859.xml"/><Relationship Id="rId68" Type="http://schemas.openxmlformats.org/officeDocument/2006/relationships/image" Target="../media/image623.png"/><Relationship Id="rId133" Type="http://schemas.openxmlformats.org/officeDocument/2006/relationships/customXml" Target="../ink/ink657.xml"/><Relationship Id="rId175" Type="http://schemas.openxmlformats.org/officeDocument/2006/relationships/image" Target="../media/image676.png"/><Relationship Id="rId340" Type="http://schemas.openxmlformats.org/officeDocument/2006/relationships/customXml" Target="../ink/ink761.xml"/><Relationship Id="rId578" Type="http://schemas.openxmlformats.org/officeDocument/2006/relationships/customXml" Target="../ink/ink880.xml"/><Relationship Id="rId200" Type="http://schemas.openxmlformats.org/officeDocument/2006/relationships/customXml" Target="../ink/ink691.xml"/><Relationship Id="rId382" Type="http://schemas.openxmlformats.org/officeDocument/2006/relationships/customXml" Target="../ink/ink782.xml"/><Relationship Id="rId438" Type="http://schemas.openxmlformats.org/officeDocument/2006/relationships/customXml" Target="../ink/ink810.xml"/><Relationship Id="rId603" Type="http://schemas.openxmlformats.org/officeDocument/2006/relationships/image" Target="../media/image889.png"/><Relationship Id="rId645" Type="http://schemas.openxmlformats.org/officeDocument/2006/relationships/image" Target="../media/image910.png"/><Relationship Id="rId242" Type="http://schemas.openxmlformats.org/officeDocument/2006/relationships/customXml" Target="../ink/ink712.xml"/><Relationship Id="rId284" Type="http://schemas.openxmlformats.org/officeDocument/2006/relationships/customXml" Target="../ink/ink733.xml"/><Relationship Id="rId491" Type="http://schemas.openxmlformats.org/officeDocument/2006/relationships/image" Target="../media/image833.png"/><Relationship Id="rId505" Type="http://schemas.openxmlformats.org/officeDocument/2006/relationships/image" Target="../media/image840.png"/><Relationship Id="rId37" Type="http://schemas.openxmlformats.org/officeDocument/2006/relationships/customXml" Target="../ink/ink609.xml"/><Relationship Id="rId79" Type="http://schemas.openxmlformats.org/officeDocument/2006/relationships/customXml" Target="../ink/ink630.xml"/><Relationship Id="rId102" Type="http://schemas.openxmlformats.org/officeDocument/2006/relationships/image" Target="../media/image640.png"/><Relationship Id="rId144" Type="http://schemas.openxmlformats.org/officeDocument/2006/relationships/image" Target="../media/image661.png"/><Relationship Id="rId547" Type="http://schemas.openxmlformats.org/officeDocument/2006/relationships/image" Target="../media/image861.png"/><Relationship Id="rId589" Type="http://schemas.openxmlformats.org/officeDocument/2006/relationships/image" Target="../media/image882.png"/><Relationship Id="rId90" Type="http://schemas.openxmlformats.org/officeDocument/2006/relationships/image" Target="../media/image634.png"/><Relationship Id="rId186" Type="http://schemas.openxmlformats.org/officeDocument/2006/relationships/customXml" Target="../ink/ink684.xml"/><Relationship Id="rId351" Type="http://schemas.openxmlformats.org/officeDocument/2006/relationships/image" Target="../media/image764.png"/><Relationship Id="rId393" Type="http://schemas.openxmlformats.org/officeDocument/2006/relationships/image" Target="../media/image785.png"/><Relationship Id="rId407" Type="http://schemas.openxmlformats.org/officeDocument/2006/relationships/image" Target="../media/image792.png"/><Relationship Id="rId449" Type="http://schemas.openxmlformats.org/officeDocument/2006/relationships/image" Target="../media/image812.png"/><Relationship Id="rId614" Type="http://schemas.openxmlformats.org/officeDocument/2006/relationships/customXml" Target="../ink/ink898.xml"/><Relationship Id="rId656" Type="http://schemas.openxmlformats.org/officeDocument/2006/relationships/customXml" Target="../ink/ink919.xml"/><Relationship Id="rId211" Type="http://schemas.openxmlformats.org/officeDocument/2006/relationships/image" Target="../media/image694.png"/><Relationship Id="rId253" Type="http://schemas.openxmlformats.org/officeDocument/2006/relationships/image" Target="../media/image715.png"/><Relationship Id="rId295" Type="http://schemas.openxmlformats.org/officeDocument/2006/relationships/image" Target="../media/image736.png"/><Relationship Id="rId309" Type="http://schemas.openxmlformats.org/officeDocument/2006/relationships/image" Target="../media/image743.png"/><Relationship Id="rId460" Type="http://schemas.openxmlformats.org/officeDocument/2006/relationships/customXml" Target="../ink/ink821.xml"/><Relationship Id="rId516" Type="http://schemas.openxmlformats.org/officeDocument/2006/relationships/customXml" Target="../ink/ink849.xml"/><Relationship Id="rId48" Type="http://schemas.openxmlformats.org/officeDocument/2006/relationships/image" Target="../media/image613.png"/><Relationship Id="rId113" Type="http://schemas.openxmlformats.org/officeDocument/2006/relationships/customXml" Target="../ink/ink647.xml"/><Relationship Id="rId320" Type="http://schemas.openxmlformats.org/officeDocument/2006/relationships/customXml" Target="../ink/ink751.xml"/><Relationship Id="rId558" Type="http://schemas.openxmlformats.org/officeDocument/2006/relationships/customXml" Target="../ink/ink870.xml"/><Relationship Id="rId155" Type="http://schemas.openxmlformats.org/officeDocument/2006/relationships/image" Target="../media/image666.png"/><Relationship Id="rId197" Type="http://schemas.openxmlformats.org/officeDocument/2006/relationships/image" Target="../media/image687.png"/><Relationship Id="rId362" Type="http://schemas.openxmlformats.org/officeDocument/2006/relationships/customXml" Target="../ink/ink772.xml"/><Relationship Id="rId418" Type="http://schemas.openxmlformats.org/officeDocument/2006/relationships/customXml" Target="../ink/ink800.xml"/><Relationship Id="rId625" Type="http://schemas.openxmlformats.org/officeDocument/2006/relationships/image" Target="../media/image900.png"/><Relationship Id="rId222" Type="http://schemas.openxmlformats.org/officeDocument/2006/relationships/customXml" Target="../ink/ink702.xml"/><Relationship Id="rId264" Type="http://schemas.openxmlformats.org/officeDocument/2006/relationships/customXml" Target="../ink/ink723.xml"/><Relationship Id="rId471" Type="http://schemas.openxmlformats.org/officeDocument/2006/relationships/image" Target="../media/image823.png"/><Relationship Id="rId667" Type="http://schemas.openxmlformats.org/officeDocument/2006/relationships/image" Target="../media/image921.png"/><Relationship Id="rId17" Type="http://schemas.openxmlformats.org/officeDocument/2006/relationships/customXml" Target="../ink/ink599.xml"/><Relationship Id="rId59" Type="http://schemas.openxmlformats.org/officeDocument/2006/relationships/customXml" Target="../ink/ink620.xml"/><Relationship Id="rId124" Type="http://schemas.openxmlformats.org/officeDocument/2006/relationships/image" Target="../media/image651.png"/><Relationship Id="rId527" Type="http://schemas.openxmlformats.org/officeDocument/2006/relationships/image" Target="../media/image851.png"/><Relationship Id="rId569" Type="http://schemas.openxmlformats.org/officeDocument/2006/relationships/image" Target="../media/image872.png"/><Relationship Id="rId70" Type="http://schemas.openxmlformats.org/officeDocument/2006/relationships/image" Target="../media/image624.png"/><Relationship Id="rId166" Type="http://schemas.openxmlformats.org/officeDocument/2006/relationships/customXml" Target="../ink/ink674.xml"/><Relationship Id="rId331" Type="http://schemas.openxmlformats.org/officeDocument/2006/relationships/image" Target="../media/image754.png"/><Relationship Id="rId373" Type="http://schemas.openxmlformats.org/officeDocument/2006/relationships/image" Target="../media/image775.png"/><Relationship Id="rId429" Type="http://schemas.openxmlformats.org/officeDocument/2006/relationships/image" Target="../media/image803.png"/><Relationship Id="rId580" Type="http://schemas.openxmlformats.org/officeDocument/2006/relationships/customXml" Target="../ink/ink881.xml"/><Relationship Id="rId636" Type="http://schemas.openxmlformats.org/officeDocument/2006/relationships/customXml" Target="../ink/ink90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05.png"/><Relationship Id="rId440" Type="http://schemas.openxmlformats.org/officeDocument/2006/relationships/customXml" Target="../ink/ink811.xml"/><Relationship Id="rId678" Type="http://schemas.openxmlformats.org/officeDocument/2006/relationships/customXml" Target="../ink/ink930.xml"/><Relationship Id="rId28" Type="http://schemas.openxmlformats.org/officeDocument/2006/relationships/image" Target="../media/image603.png"/><Relationship Id="rId275" Type="http://schemas.openxmlformats.org/officeDocument/2006/relationships/image" Target="../media/image726.png"/><Relationship Id="rId300" Type="http://schemas.openxmlformats.org/officeDocument/2006/relationships/customXml" Target="../ink/ink741.xml"/><Relationship Id="rId482" Type="http://schemas.openxmlformats.org/officeDocument/2006/relationships/customXml" Target="../ink/ink832.xml"/><Relationship Id="rId538" Type="http://schemas.openxmlformats.org/officeDocument/2006/relationships/customXml" Target="../ink/ink860.xml"/><Relationship Id="rId81" Type="http://schemas.openxmlformats.org/officeDocument/2006/relationships/customXml" Target="../ink/ink631.xml"/><Relationship Id="rId135" Type="http://schemas.openxmlformats.org/officeDocument/2006/relationships/customXml" Target="../ink/ink658.xml"/><Relationship Id="rId177" Type="http://schemas.openxmlformats.org/officeDocument/2006/relationships/image" Target="../media/image677.png"/><Relationship Id="rId342" Type="http://schemas.openxmlformats.org/officeDocument/2006/relationships/customXml" Target="../ink/ink762.xml"/><Relationship Id="rId384" Type="http://schemas.openxmlformats.org/officeDocument/2006/relationships/customXml" Target="../ink/ink783.xml"/><Relationship Id="rId591" Type="http://schemas.openxmlformats.org/officeDocument/2006/relationships/image" Target="../media/image883.png"/><Relationship Id="rId605" Type="http://schemas.openxmlformats.org/officeDocument/2006/relationships/image" Target="../media/image890.png"/><Relationship Id="rId202" Type="http://schemas.openxmlformats.org/officeDocument/2006/relationships/customXml" Target="../ink/ink692.xml"/><Relationship Id="rId244" Type="http://schemas.openxmlformats.org/officeDocument/2006/relationships/customXml" Target="../ink/ink713.xml"/><Relationship Id="rId647" Type="http://schemas.openxmlformats.org/officeDocument/2006/relationships/image" Target="../media/image911.png"/><Relationship Id="rId39" Type="http://schemas.openxmlformats.org/officeDocument/2006/relationships/customXml" Target="../ink/ink610.xml"/><Relationship Id="rId286" Type="http://schemas.openxmlformats.org/officeDocument/2006/relationships/customXml" Target="../ink/ink734.xml"/><Relationship Id="rId451" Type="http://schemas.openxmlformats.org/officeDocument/2006/relationships/image" Target="../media/image813.png"/><Relationship Id="rId493" Type="http://schemas.openxmlformats.org/officeDocument/2006/relationships/image" Target="../media/image834.png"/><Relationship Id="rId507" Type="http://schemas.openxmlformats.org/officeDocument/2006/relationships/image" Target="../media/image841.png"/><Relationship Id="rId549" Type="http://schemas.openxmlformats.org/officeDocument/2006/relationships/image" Target="../media/image862.png"/><Relationship Id="rId50" Type="http://schemas.openxmlformats.org/officeDocument/2006/relationships/image" Target="../media/image614.png"/><Relationship Id="rId104" Type="http://schemas.openxmlformats.org/officeDocument/2006/relationships/image" Target="../media/image641.png"/><Relationship Id="rId146" Type="http://schemas.openxmlformats.org/officeDocument/2006/relationships/image" Target="../media/image662.png"/><Relationship Id="rId188" Type="http://schemas.openxmlformats.org/officeDocument/2006/relationships/customXml" Target="../ink/ink685.xml"/><Relationship Id="rId311" Type="http://schemas.openxmlformats.org/officeDocument/2006/relationships/image" Target="../media/image744.png"/><Relationship Id="rId353" Type="http://schemas.openxmlformats.org/officeDocument/2006/relationships/image" Target="../media/image765.png"/><Relationship Id="rId395" Type="http://schemas.openxmlformats.org/officeDocument/2006/relationships/image" Target="../media/image786.png"/><Relationship Id="rId409" Type="http://schemas.openxmlformats.org/officeDocument/2006/relationships/image" Target="../media/image793.png"/><Relationship Id="rId560" Type="http://schemas.openxmlformats.org/officeDocument/2006/relationships/customXml" Target="../ink/ink871.xml"/><Relationship Id="rId92" Type="http://schemas.openxmlformats.org/officeDocument/2006/relationships/image" Target="../media/image635.png"/><Relationship Id="rId213" Type="http://schemas.openxmlformats.org/officeDocument/2006/relationships/image" Target="../media/image695.png"/><Relationship Id="rId420" Type="http://schemas.openxmlformats.org/officeDocument/2006/relationships/customXml" Target="../ink/ink801.xml"/><Relationship Id="rId616" Type="http://schemas.openxmlformats.org/officeDocument/2006/relationships/customXml" Target="../ink/ink899.xml"/><Relationship Id="rId658" Type="http://schemas.openxmlformats.org/officeDocument/2006/relationships/customXml" Target="../ink/ink920.xml"/><Relationship Id="rId255" Type="http://schemas.openxmlformats.org/officeDocument/2006/relationships/image" Target="../media/image716.png"/><Relationship Id="rId297" Type="http://schemas.openxmlformats.org/officeDocument/2006/relationships/image" Target="../media/image737.png"/><Relationship Id="rId462" Type="http://schemas.openxmlformats.org/officeDocument/2006/relationships/customXml" Target="../ink/ink822.xml"/><Relationship Id="rId518" Type="http://schemas.openxmlformats.org/officeDocument/2006/relationships/customXml" Target="../ink/ink850.xml"/><Relationship Id="rId115" Type="http://schemas.openxmlformats.org/officeDocument/2006/relationships/customXml" Target="../ink/ink648.xml"/><Relationship Id="rId157" Type="http://schemas.openxmlformats.org/officeDocument/2006/relationships/image" Target="../media/image667.png"/><Relationship Id="rId322" Type="http://schemas.openxmlformats.org/officeDocument/2006/relationships/customXml" Target="../ink/ink752.xml"/><Relationship Id="rId364" Type="http://schemas.openxmlformats.org/officeDocument/2006/relationships/customXml" Target="../ink/ink773.xml"/><Relationship Id="rId61" Type="http://schemas.openxmlformats.org/officeDocument/2006/relationships/customXml" Target="../ink/ink621.xml"/><Relationship Id="rId199" Type="http://schemas.openxmlformats.org/officeDocument/2006/relationships/image" Target="../media/image688.png"/><Relationship Id="rId571" Type="http://schemas.openxmlformats.org/officeDocument/2006/relationships/image" Target="../media/image873.png"/><Relationship Id="rId627" Type="http://schemas.openxmlformats.org/officeDocument/2006/relationships/image" Target="../media/image901.png"/><Relationship Id="rId669" Type="http://schemas.openxmlformats.org/officeDocument/2006/relationships/image" Target="../media/image922.png"/><Relationship Id="rId19" Type="http://schemas.openxmlformats.org/officeDocument/2006/relationships/customXml" Target="../ink/ink600.xml"/><Relationship Id="rId224" Type="http://schemas.openxmlformats.org/officeDocument/2006/relationships/customXml" Target="../ink/ink703.xml"/><Relationship Id="rId266" Type="http://schemas.openxmlformats.org/officeDocument/2006/relationships/customXml" Target="../ink/ink724.xml"/><Relationship Id="rId431" Type="http://schemas.openxmlformats.org/officeDocument/2006/relationships/image" Target="../media/image804.png"/><Relationship Id="rId473" Type="http://schemas.openxmlformats.org/officeDocument/2006/relationships/image" Target="../media/image824.png"/><Relationship Id="rId529" Type="http://schemas.openxmlformats.org/officeDocument/2006/relationships/image" Target="../media/image852.png"/><Relationship Id="rId680" Type="http://schemas.openxmlformats.org/officeDocument/2006/relationships/customXml" Target="../ink/ink931.xml"/><Relationship Id="rId30" Type="http://schemas.openxmlformats.org/officeDocument/2006/relationships/image" Target="../media/image604.png"/><Relationship Id="rId126" Type="http://schemas.openxmlformats.org/officeDocument/2006/relationships/image" Target="../media/image652.png"/><Relationship Id="rId168" Type="http://schemas.openxmlformats.org/officeDocument/2006/relationships/customXml" Target="../ink/ink675.xml"/><Relationship Id="rId333" Type="http://schemas.openxmlformats.org/officeDocument/2006/relationships/image" Target="../media/image755.png"/><Relationship Id="rId540" Type="http://schemas.openxmlformats.org/officeDocument/2006/relationships/customXml" Target="../ink/ink861.xml"/><Relationship Id="rId72" Type="http://schemas.openxmlformats.org/officeDocument/2006/relationships/image" Target="../media/image625.png"/><Relationship Id="rId375" Type="http://schemas.openxmlformats.org/officeDocument/2006/relationships/image" Target="../media/image776.png"/><Relationship Id="rId582" Type="http://schemas.openxmlformats.org/officeDocument/2006/relationships/customXml" Target="../ink/ink882.xml"/><Relationship Id="rId638" Type="http://schemas.openxmlformats.org/officeDocument/2006/relationships/customXml" Target="../ink/ink910.xml"/><Relationship Id="rId3" Type="http://schemas.openxmlformats.org/officeDocument/2006/relationships/customXml" Target="../ink/ink592.xml"/><Relationship Id="rId235" Type="http://schemas.openxmlformats.org/officeDocument/2006/relationships/image" Target="../media/image706.png"/><Relationship Id="rId277" Type="http://schemas.openxmlformats.org/officeDocument/2006/relationships/image" Target="../media/image727.png"/><Relationship Id="rId400" Type="http://schemas.openxmlformats.org/officeDocument/2006/relationships/customXml" Target="../ink/ink791.xml"/><Relationship Id="rId442" Type="http://schemas.openxmlformats.org/officeDocument/2006/relationships/customXml" Target="../ink/ink812.xml"/><Relationship Id="rId484" Type="http://schemas.openxmlformats.org/officeDocument/2006/relationships/customXml" Target="../ink/ink833.xml"/><Relationship Id="rId137" Type="http://schemas.openxmlformats.org/officeDocument/2006/relationships/customXml" Target="../ink/ink659.xml"/><Relationship Id="rId302" Type="http://schemas.openxmlformats.org/officeDocument/2006/relationships/customXml" Target="../ink/ink742.xml"/><Relationship Id="rId344" Type="http://schemas.openxmlformats.org/officeDocument/2006/relationships/customXml" Target="../ink/ink763.xml"/><Relationship Id="rId41" Type="http://schemas.openxmlformats.org/officeDocument/2006/relationships/customXml" Target="../ink/ink611.xml"/><Relationship Id="rId83" Type="http://schemas.openxmlformats.org/officeDocument/2006/relationships/customXml" Target="../ink/ink632.xml"/><Relationship Id="rId179" Type="http://schemas.openxmlformats.org/officeDocument/2006/relationships/image" Target="../media/image678.png"/><Relationship Id="rId386" Type="http://schemas.openxmlformats.org/officeDocument/2006/relationships/customXml" Target="../ink/ink784.xml"/><Relationship Id="rId551" Type="http://schemas.openxmlformats.org/officeDocument/2006/relationships/image" Target="../media/image863.png"/><Relationship Id="rId593" Type="http://schemas.openxmlformats.org/officeDocument/2006/relationships/image" Target="../media/image884.png"/><Relationship Id="rId607" Type="http://schemas.openxmlformats.org/officeDocument/2006/relationships/image" Target="../media/image891.png"/><Relationship Id="rId649" Type="http://schemas.openxmlformats.org/officeDocument/2006/relationships/image" Target="../media/image912.png"/><Relationship Id="rId190" Type="http://schemas.openxmlformats.org/officeDocument/2006/relationships/customXml" Target="../ink/ink686.xml"/><Relationship Id="rId204" Type="http://schemas.openxmlformats.org/officeDocument/2006/relationships/customXml" Target="../ink/ink693.xml"/><Relationship Id="rId246" Type="http://schemas.openxmlformats.org/officeDocument/2006/relationships/customXml" Target="../ink/ink714.xml"/><Relationship Id="rId288" Type="http://schemas.openxmlformats.org/officeDocument/2006/relationships/customXml" Target="../ink/ink735.xml"/><Relationship Id="rId411" Type="http://schemas.openxmlformats.org/officeDocument/2006/relationships/image" Target="../media/image794.png"/><Relationship Id="rId453" Type="http://schemas.openxmlformats.org/officeDocument/2006/relationships/image" Target="../media/image814.png"/><Relationship Id="rId509" Type="http://schemas.openxmlformats.org/officeDocument/2006/relationships/image" Target="../media/image842.png"/><Relationship Id="rId660" Type="http://schemas.openxmlformats.org/officeDocument/2006/relationships/customXml" Target="../ink/ink921.xml"/><Relationship Id="rId106" Type="http://schemas.openxmlformats.org/officeDocument/2006/relationships/image" Target="../media/image642.png"/><Relationship Id="rId313" Type="http://schemas.openxmlformats.org/officeDocument/2006/relationships/image" Target="../media/image745.png"/><Relationship Id="rId495" Type="http://schemas.openxmlformats.org/officeDocument/2006/relationships/image" Target="../media/image835.png"/><Relationship Id="rId10" Type="http://schemas.openxmlformats.org/officeDocument/2006/relationships/image" Target="../media/image594.png"/><Relationship Id="rId52" Type="http://schemas.openxmlformats.org/officeDocument/2006/relationships/image" Target="../media/image615.png"/><Relationship Id="rId94" Type="http://schemas.openxmlformats.org/officeDocument/2006/relationships/image" Target="../media/image636.png"/><Relationship Id="rId148" Type="http://schemas.openxmlformats.org/officeDocument/2006/relationships/image" Target="../media/image663.png"/><Relationship Id="rId355" Type="http://schemas.openxmlformats.org/officeDocument/2006/relationships/image" Target="../media/image766.png"/><Relationship Id="rId397" Type="http://schemas.openxmlformats.org/officeDocument/2006/relationships/image" Target="../media/image787.png"/><Relationship Id="rId520" Type="http://schemas.openxmlformats.org/officeDocument/2006/relationships/customXml" Target="../ink/ink851.xml"/><Relationship Id="rId562" Type="http://schemas.openxmlformats.org/officeDocument/2006/relationships/customXml" Target="../ink/ink872.xml"/><Relationship Id="rId618" Type="http://schemas.openxmlformats.org/officeDocument/2006/relationships/customXml" Target="../ink/ink900.xml"/><Relationship Id="rId215" Type="http://schemas.openxmlformats.org/officeDocument/2006/relationships/image" Target="../media/image696.png"/><Relationship Id="rId257" Type="http://schemas.openxmlformats.org/officeDocument/2006/relationships/image" Target="../media/image717.png"/><Relationship Id="rId422" Type="http://schemas.openxmlformats.org/officeDocument/2006/relationships/customXml" Target="../ink/ink802.xml"/><Relationship Id="rId464" Type="http://schemas.openxmlformats.org/officeDocument/2006/relationships/customXml" Target="../ink/ink823.xml"/><Relationship Id="rId299" Type="http://schemas.openxmlformats.org/officeDocument/2006/relationships/image" Target="../media/image738.png"/><Relationship Id="rId63" Type="http://schemas.openxmlformats.org/officeDocument/2006/relationships/customXml" Target="../ink/ink622.xml"/><Relationship Id="rId159" Type="http://schemas.openxmlformats.org/officeDocument/2006/relationships/image" Target="../media/image668.png"/><Relationship Id="rId366" Type="http://schemas.openxmlformats.org/officeDocument/2006/relationships/customXml" Target="../ink/ink774.xml"/><Relationship Id="rId573" Type="http://schemas.openxmlformats.org/officeDocument/2006/relationships/image" Target="../media/image874.png"/><Relationship Id="rId226" Type="http://schemas.openxmlformats.org/officeDocument/2006/relationships/customXml" Target="../ink/ink704.xml"/><Relationship Id="rId433" Type="http://schemas.openxmlformats.org/officeDocument/2006/relationships/image" Target="../media/image287.png"/><Relationship Id="rId640" Type="http://schemas.openxmlformats.org/officeDocument/2006/relationships/customXml" Target="../ink/ink911.xml"/><Relationship Id="rId74" Type="http://schemas.openxmlformats.org/officeDocument/2006/relationships/image" Target="../media/image626.png"/><Relationship Id="rId377" Type="http://schemas.openxmlformats.org/officeDocument/2006/relationships/image" Target="../media/image777.png"/><Relationship Id="rId500" Type="http://schemas.openxmlformats.org/officeDocument/2006/relationships/customXml" Target="../ink/ink841.xml"/><Relationship Id="rId584" Type="http://schemas.openxmlformats.org/officeDocument/2006/relationships/customXml" Target="../ink/ink883.xml"/><Relationship Id="rId5" Type="http://schemas.openxmlformats.org/officeDocument/2006/relationships/customXml" Target="../ink/ink593.xml"/><Relationship Id="rId237" Type="http://schemas.openxmlformats.org/officeDocument/2006/relationships/image" Target="../media/image707.png"/><Relationship Id="rId444" Type="http://schemas.openxmlformats.org/officeDocument/2006/relationships/customXml" Target="../ink/ink813.xml"/><Relationship Id="rId651" Type="http://schemas.openxmlformats.org/officeDocument/2006/relationships/image" Target="../media/image913.png"/><Relationship Id="rId290" Type="http://schemas.openxmlformats.org/officeDocument/2006/relationships/customXml" Target="../ink/ink736.xml"/><Relationship Id="rId304" Type="http://schemas.openxmlformats.org/officeDocument/2006/relationships/customXml" Target="../ink/ink743.xml"/><Relationship Id="rId388" Type="http://schemas.openxmlformats.org/officeDocument/2006/relationships/customXml" Target="../ink/ink785.xml"/><Relationship Id="rId511" Type="http://schemas.openxmlformats.org/officeDocument/2006/relationships/image" Target="../media/image843.png"/><Relationship Id="rId609" Type="http://schemas.openxmlformats.org/officeDocument/2006/relationships/image" Target="../media/image892.png"/><Relationship Id="rId85" Type="http://schemas.openxmlformats.org/officeDocument/2006/relationships/customXml" Target="../ink/ink633.xml"/><Relationship Id="rId150" Type="http://schemas.openxmlformats.org/officeDocument/2006/relationships/image" Target="../media/image664.png"/><Relationship Id="rId595" Type="http://schemas.openxmlformats.org/officeDocument/2006/relationships/image" Target="../media/image885.png"/><Relationship Id="rId248" Type="http://schemas.openxmlformats.org/officeDocument/2006/relationships/customXml" Target="../ink/ink715.xml"/><Relationship Id="rId455" Type="http://schemas.openxmlformats.org/officeDocument/2006/relationships/image" Target="../media/image815.png"/><Relationship Id="rId662" Type="http://schemas.openxmlformats.org/officeDocument/2006/relationships/customXml" Target="../ink/ink922.xml"/><Relationship Id="rId12" Type="http://schemas.openxmlformats.org/officeDocument/2006/relationships/image" Target="../media/image595.png"/><Relationship Id="rId108" Type="http://schemas.openxmlformats.org/officeDocument/2006/relationships/image" Target="../media/image643.png"/><Relationship Id="rId315" Type="http://schemas.openxmlformats.org/officeDocument/2006/relationships/image" Target="../media/image746.png"/><Relationship Id="rId522" Type="http://schemas.openxmlformats.org/officeDocument/2006/relationships/customXml" Target="../ink/ink852.xml"/><Relationship Id="rId96" Type="http://schemas.openxmlformats.org/officeDocument/2006/relationships/image" Target="../media/image637.png"/><Relationship Id="rId161" Type="http://schemas.openxmlformats.org/officeDocument/2006/relationships/image" Target="../media/image669.png"/><Relationship Id="rId399" Type="http://schemas.openxmlformats.org/officeDocument/2006/relationships/image" Target="../media/image788.png"/><Relationship Id="rId259" Type="http://schemas.openxmlformats.org/officeDocument/2006/relationships/image" Target="../media/image718.png"/><Relationship Id="rId466" Type="http://schemas.openxmlformats.org/officeDocument/2006/relationships/customXml" Target="../ink/ink824.xml"/><Relationship Id="rId673" Type="http://schemas.openxmlformats.org/officeDocument/2006/relationships/image" Target="../media/image924.png"/><Relationship Id="rId23" Type="http://schemas.openxmlformats.org/officeDocument/2006/relationships/customXml" Target="../ink/ink602.xml"/><Relationship Id="rId119" Type="http://schemas.openxmlformats.org/officeDocument/2006/relationships/customXml" Target="../ink/ink650.xml"/><Relationship Id="rId326" Type="http://schemas.openxmlformats.org/officeDocument/2006/relationships/customXml" Target="../ink/ink754.xml"/><Relationship Id="rId533" Type="http://schemas.openxmlformats.org/officeDocument/2006/relationships/image" Target="../media/image854.png"/><Relationship Id="rId172" Type="http://schemas.openxmlformats.org/officeDocument/2006/relationships/customXml" Target="../ink/ink677.xml"/><Relationship Id="rId477" Type="http://schemas.openxmlformats.org/officeDocument/2006/relationships/image" Target="../media/image826.png"/><Relationship Id="rId600" Type="http://schemas.openxmlformats.org/officeDocument/2006/relationships/customXml" Target="../ink/ink891.xml"/><Relationship Id="rId337" Type="http://schemas.openxmlformats.org/officeDocument/2006/relationships/image" Target="../media/image757.png"/><Relationship Id="rId34" Type="http://schemas.openxmlformats.org/officeDocument/2006/relationships/image" Target="../media/image606.png"/><Relationship Id="rId544" Type="http://schemas.openxmlformats.org/officeDocument/2006/relationships/customXml" Target="../ink/ink863.xml"/><Relationship Id="rId183" Type="http://schemas.openxmlformats.org/officeDocument/2006/relationships/image" Target="../media/image680.png"/><Relationship Id="rId390" Type="http://schemas.openxmlformats.org/officeDocument/2006/relationships/customXml" Target="../ink/ink786.xml"/><Relationship Id="rId404" Type="http://schemas.openxmlformats.org/officeDocument/2006/relationships/customXml" Target="../ink/ink793.xml"/><Relationship Id="rId611" Type="http://schemas.openxmlformats.org/officeDocument/2006/relationships/image" Target="../media/image893.png"/><Relationship Id="rId250" Type="http://schemas.openxmlformats.org/officeDocument/2006/relationships/customXml" Target="../ink/ink716.xml"/><Relationship Id="rId488" Type="http://schemas.openxmlformats.org/officeDocument/2006/relationships/customXml" Target="../ink/ink835.xml"/><Relationship Id="rId45" Type="http://schemas.openxmlformats.org/officeDocument/2006/relationships/customXml" Target="../ink/ink613.xml"/><Relationship Id="rId110" Type="http://schemas.openxmlformats.org/officeDocument/2006/relationships/image" Target="../media/image644.png"/><Relationship Id="rId348" Type="http://schemas.openxmlformats.org/officeDocument/2006/relationships/customXml" Target="../ink/ink765.xml"/><Relationship Id="rId555" Type="http://schemas.openxmlformats.org/officeDocument/2006/relationships/image" Target="../media/image865.png"/><Relationship Id="rId194" Type="http://schemas.openxmlformats.org/officeDocument/2006/relationships/customXml" Target="../ink/ink688.xml"/><Relationship Id="rId208" Type="http://schemas.openxmlformats.org/officeDocument/2006/relationships/customXml" Target="../ink/ink695.xml"/><Relationship Id="rId415" Type="http://schemas.openxmlformats.org/officeDocument/2006/relationships/image" Target="../media/image796.png"/><Relationship Id="rId622" Type="http://schemas.openxmlformats.org/officeDocument/2006/relationships/customXml" Target="../ink/ink902.xml"/><Relationship Id="rId261" Type="http://schemas.openxmlformats.org/officeDocument/2006/relationships/image" Target="../media/image719.png"/><Relationship Id="rId499" Type="http://schemas.openxmlformats.org/officeDocument/2006/relationships/image" Target="../media/image837.png"/><Relationship Id="rId56" Type="http://schemas.openxmlformats.org/officeDocument/2006/relationships/image" Target="../media/image617.png"/><Relationship Id="rId359" Type="http://schemas.openxmlformats.org/officeDocument/2006/relationships/image" Target="../media/image768.png"/><Relationship Id="rId566" Type="http://schemas.openxmlformats.org/officeDocument/2006/relationships/customXml" Target="../ink/ink874.xml"/><Relationship Id="rId121" Type="http://schemas.openxmlformats.org/officeDocument/2006/relationships/customXml" Target="../ink/ink651.xml"/><Relationship Id="rId219" Type="http://schemas.openxmlformats.org/officeDocument/2006/relationships/image" Target="../media/image698.png"/><Relationship Id="rId426" Type="http://schemas.openxmlformats.org/officeDocument/2006/relationships/customXml" Target="../ink/ink804.xml"/><Relationship Id="rId633" Type="http://schemas.openxmlformats.org/officeDocument/2006/relationships/image" Target="../media/image904.png"/><Relationship Id="rId67" Type="http://schemas.openxmlformats.org/officeDocument/2006/relationships/customXml" Target="../ink/ink624.xml"/><Relationship Id="rId272" Type="http://schemas.openxmlformats.org/officeDocument/2006/relationships/customXml" Target="../ink/ink727.xml"/><Relationship Id="rId577" Type="http://schemas.openxmlformats.org/officeDocument/2006/relationships/image" Target="../media/image876.png"/><Relationship Id="rId132" Type="http://schemas.openxmlformats.org/officeDocument/2006/relationships/image" Target="../media/image655.png"/><Relationship Id="rId437" Type="http://schemas.openxmlformats.org/officeDocument/2006/relationships/image" Target="../media/image806.png"/><Relationship Id="rId644" Type="http://schemas.openxmlformats.org/officeDocument/2006/relationships/customXml" Target="../ink/ink913.xml"/><Relationship Id="rId283" Type="http://schemas.openxmlformats.org/officeDocument/2006/relationships/image" Target="../media/image730.png"/><Relationship Id="rId490" Type="http://schemas.openxmlformats.org/officeDocument/2006/relationships/customXml" Target="../ink/ink836.xml"/><Relationship Id="rId504" Type="http://schemas.openxmlformats.org/officeDocument/2006/relationships/customXml" Target="../ink/ink843.xml"/><Relationship Id="rId78" Type="http://schemas.openxmlformats.org/officeDocument/2006/relationships/image" Target="../media/image628.png"/><Relationship Id="rId143" Type="http://schemas.openxmlformats.org/officeDocument/2006/relationships/customXml" Target="../ink/ink662.xml"/><Relationship Id="rId350" Type="http://schemas.openxmlformats.org/officeDocument/2006/relationships/customXml" Target="../ink/ink766.xml"/><Relationship Id="rId588" Type="http://schemas.openxmlformats.org/officeDocument/2006/relationships/customXml" Target="../ink/ink885.xml"/><Relationship Id="rId9" Type="http://schemas.openxmlformats.org/officeDocument/2006/relationships/customXml" Target="../ink/ink595.xml"/><Relationship Id="rId210" Type="http://schemas.openxmlformats.org/officeDocument/2006/relationships/customXml" Target="../ink/ink696.xml"/><Relationship Id="rId448" Type="http://schemas.openxmlformats.org/officeDocument/2006/relationships/customXml" Target="../ink/ink815.xml"/><Relationship Id="rId655" Type="http://schemas.openxmlformats.org/officeDocument/2006/relationships/image" Target="../media/image915.png"/><Relationship Id="rId294" Type="http://schemas.openxmlformats.org/officeDocument/2006/relationships/customXml" Target="../ink/ink738.xml"/><Relationship Id="rId308" Type="http://schemas.openxmlformats.org/officeDocument/2006/relationships/customXml" Target="../ink/ink745.xml"/><Relationship Id="rId515" Type="http://schemas.openxmlformats.org/officeDocument/2006/relationships/image" Target="../media/image845.png"/><Relationship Id="rId89" Type="http://schemas.openxmlformats.org/officeDocument/2006/relationships/customXml" Target="../ink/ink635.xml"/><Relationship Id="rId154" Type="http://schemas.openxmlformats.org/officeDocument/2006/relationships/customXml" Target="../ink/ink668.xml"/><Relationship Id="rId361" Type="http://schemas.openxmlformats.org/officeDocument/2006/relationships/image" Target="../media/image769.png"/><Relationship Id="rId599" Type="http://schemas.openxmlformats.org/officeDocument/2006/relationships/image" Target="../media/image887.png"/><Relationship Id="rId459" Type="http://schemas.openxmlformats.org/officeDocument/2006/relationships/image" Target="../media/image817.png"/><Relationship Id="rId666" Type="http://schemas.openxmlformats.org/officeDocument/2006/relationships/customXml" Target="../ink/ink924.xml"/><Relationship Id="rId16" Type="http://schemas.openxmlformats.org/officeDocument/2006/relationships/image" Target="../media/image597.png"/><Relationship Id="rId221" Type="http://schemas.openxmlformats.org/officeDocument/2006/relationships/image" Target="../media/image699.png"/><Relationship Id="rId319" Type="http://schemas.openxmlformats.org/officeDocument/2006/relationships/image" Target="../media/image748.png"/><Relationship Id="rId526" Type="http://schemas.openxmlformats.org/officeDocument/2006/relationships/customXml" Target="../ink/ink854.xml"/><Relationship Id="rId165" Type="http://schemas.openxmlformats.org/officeDocument/2006/relationships/image" Target="../media/image671.png"/><Relationship Id="rId372" Type="http://schemas.openxmlformats.org/officeDocument/2006/relationships/customXml" Target="../ink/ink777.xml"/><Relationship Id="rId677" Type="http://schemas.openxmlformats.org/officeDocument/2006/relationships/image" Target="../media/image926.png"/><Relationship Id="rId232" Type="http://schemas.openxmlformats.org/officeDocument/2006/relationships/customXml" Target="../ink/ink707.xml"/><Relationship Id="rId27" Type="http://schemas.openxmlformats.org/officeDocument/2006/relationships/customXml" Target="../ink/ink604.xml"/><Relationship Id="rId537" Type="http://schemas.openxmlformats.org/officeDocument/2006/relationships/image" Target="../media/image856.png"/><Relationship Id="rId80" Type="http://schemas.openxmlformats.org/officeDocument/2006/relationships/image" Target="../media/image629.png"/><Relationship Id="rId176" Type="http://schemas.openxmlformats.org/officeDocument/2006/relationships/customXml" Target="../ink/ink679.xml"/><Relationship Id="rId383" Type="http://schemas.openxmlformats.org/officeDocument/2006/relationships/image" Target="../media/image780.png"/><Relationship Id="rId590" Type="http://schemas.openxmlformats.org/officeDocument/2006/relationships/customXml" Target="../ink/ink886.xml"/><Relationship Id="rId604" Type="http://schemas.openxmlformats.org/officeDocument/2006/relationships/customXml" Target="../ink/ink893.xml"/><Relationship Id="rId243" Type="http://schemas.openxmlformats.org/officeDocument/2006/relationships/image" Target="../media/image710.png"/><Relationship Id="rId450" Type="http://schemas.openxmlformats.org/officeDocument/2006/relationships/customXml" Target="../ink/ink816.xml"/><Relationship Id="rId38" Type="http://schemas.openxmlformats.org/officeDocument/2006/relationships/image" Target="../media/image608.png"/><Relationship Id="rId103" Type="http://schemas.openxmlformats.org/officeDocument/2006/relationships/customXml" Target="../ink/ink642.xml"/><Relationship Id="rId310" Type="http://schemas.openxmlformats.org/officeDocument/2006/relationships/customXml" Target="../ink/ink746.xml"/><Relationship Id="rId548" Type="http://schemas.openxmlformats.org/officeDocument/2006/relationships/customXml" Target="../ink/ink86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0.xml"/><Relationship Id="rId299" Type="http://schemas.openxmlformats.org/officeDocument/2006/relationships/customXml" Target="../ink/ink1081.xml"/><Relationship Id="rId21" Type="http://schemas.openxmlformats.org/officeDocument/2006/relationships/customXml" Target="../ink/ink942.xml"/><Relationship Id="rId63" Type="http://schemas.openxmlformats.org/officeDocument/2006/relationships/customXml" Target="../ink/ink963.xml"/><Relationship Id="rId159" Type="http://schemas.openxmlformats.org/officeDocument/2006/relationships/customXml" Target="../ink/ink1011.xml"/><Relationship Id="rId324" Type="http://schemas.openxmlformats.org/officeDocument/2006/relationships/image" Target="../media/image1090.png"/><Relationship Id="rId366" Type="http://schemas.openxmlformats.org/officeDocument/2006/relationships/image" Target="../media/image1111.png"/><Relationship Id="rId170" Type="http://schemas.openxmlformats.org/officeDocument/2006/relationships/image" Target="../media/image1013.png"/><Relationship Id="rId226" Type="http://schemas.openxmlformats.org/officeDocument/2006/relationships/image" Target="../media/image1041.png"/><Relationship Id="rId268" Type="http://schemas.openxmlformats.org/officeDocument/2006/relationships/image" Target="../media/image1062.png"/><Relationship Id="rId32" Type="http://schemas.openxmlformats.org/officeDocument/2006/relationships/image" Target="../media/image944.png"/><Relationship Id="rId74" Type="http://schemas.openxmlformats.org/officeDocument/2006/relationships/image" Target="../media/image965.png"/><Relationship Id="rId128" Type="http://schemas.openxmlformats.org/officeDocument/2006/relationships/image" Target="../media/image992.png"/><Relationship Id="rId335" Type="http://schemas.openxmlformats.org/officeDocument/2006/relationships/customXml" Target="../ink/ink1099.xml"/><Relationship Id="rId5" Type="http://schemas.openxmlformats.org/officeDocument/2006/relationships/customXml" Target="../ink/ink934.xml"/><Relationship Id="rId181" Type="http://schemas.openxmlformats.org/officeDocument/2006/relationships/customXml" Target="../ink/ink1022.xml"/><Relationship Id="rId237" Type="http://schemas.openxmlformats.org/officeDocument/2006/relationships/customXml" Target="../ink/ink1050.xml"/><Relationship Id="rId279" Type="http://schemas.openxmlformats.org/officeDocument/2006/relationships/customXml" Target="../ink/ink1071.xml"/><Relationship Id="rId43" Type="http://schemas.openxmlformats.org/officeDocument/2006/relationships/customXml" Target="../ink/ink953.xml"/><Relationship Id="rId139" Type="http://schemas.openxmlformats.org/officeDocument/2006/relationships/customXml" Target="../ink/ink1001.xml"/><Relationship Id="rId290" Type="http://schemas.openxmlformats.org/officeDocument/2006/relationships/image" Target="../media/image1073.png"/><Relationship Id="rId304" Type="http://schemas.openxmlformats.org/officeDocument/2006/relationships/image" Target="../media/image1080.png"/><Relationship Id="rId346" Type="http://schemas.openxmlformats.org/officeDocument/2006/relationships/image" Target="../media/image1101.png"/><Relationship Id="rId85" Type="http://schemas.openxmlformats.org/officeDocument/2006/relationships/customXml" Target="../ink/ink974.xml"/><Relationship Id="rId150" Type="http://schemas.openxmlformats.org/officeDocument/2006/relationships/image" Target="../media/image1003.png"/><Relationship Id="rId192" Type="http://schemas.openxmlformats.org/officeDocument/2006/relationships/image" Target="../media/image1024.png"/><Relationship Id="rId206" Type="http://schemas.openxmlformats.org/officeDocument/2006/relationships/image" Target="../media/image1031.png"/><Relationship Id="rId248" Type="http://schemas.openxmlformats.org/officeDocument/2006/relationships/image" Target="../media/image1052.png"/><Relationship Id="rId12" Type="http://schemas.openxmlformats.org/officeDocument/2006/relationships/image" Target="../media/image934.png"/><Relationship Id="rId108" Type="http://schemas.openxmlformats.org/officeDocument/2006/relationships/image" Target="../media/image982.png"/><Relationship Id="rId315" Type="http://schemas.openxmlformats.org/officeDocument/2006/relationships/customXml" Target="../ink/ink1089.xml"/><Relationship Id="rId357" Type="http://schemas.openxmlformats.org/officeDocument/2006/relationships/customXml" Target="../ink/ink1110.xml"/><Relationship Id="rId54" Type="http://schemas.openxmlformats.org/officeDocument/2006/relationships/image" Target="../media/image955.png"/><Relationship Id="rId96" Type="http://schemas.openxmlformats.org/officeDocument/2006/relationships/image" Target="../media/image976.png"/><Relationship Id="rId161" Type="http://schemas.openxmlformats.org/officeDocument/2006/relationships/customXml" Target="../ink/ink1012.xml"/><Relationship Id="rId217" Type="http://schemas.openxmlformats.org/officeDocument/2006/relationships/customXml" Target="../ink/ink1040.xml"/><Relationship Id="rId259" Type="http://schemas.openxmlformats.org/officeDocument/2006/relationships/customXml" Target="../ink/ink1061.xml"/><Relationship Id="rId23" Type="http://schemas.openxmlformats.org/officeDocument/2006/relationships/customXml" Target="../ink/ink943.xml"/><Relationship Id="rId119" Type="http://schemas.openxmlformats.org/officeDocument/2006/relationships/customXml" Target="../ink/ink991.xml"/><Relationship Id="rId270" Type="http://schemas.openxmlformats.org/officeDocument/2006/relationships/image" Target="../media/image1063.png"/><Relationship Id="rId326" Type="http://schemas.openxmlformats.org/officeDocument/2006/relationships/image" Target="../media/image1091.png"/><Relationship Id="rId65" Type="http://schemas.openxmlformats.org/officeDocument/2006/relationships/customXml" Target="../ink/ink964.xml"/><Relationship Id="rId130" Type="http://schemas.openxmlformats.org/officeDocument/2006/relationships/image" Target="../media/image993.png"/><Relationship Id="rId368" Type="http://schemas.openxmlformats.org/officeDocument/2006/relationships/image" Target="../media/image1112.png"/><Relationship Id="rId172" Type="http://schemas.openxmlformats.org/officeDocument/2006/relationships/image" Target="../media/image1014.png"/><Relationship Id="rId228" Type="http://schemas.openxmlformats.org/officeDocument/2006/relationships/image" Target="../media/image1042.png"/><Relationship Id="rId281" Type="http://schemas.openxmlformats.org/officeDocument/2006/relationships/customXml" Target="../ink/ink1072.xml"/><Relationship Id="rId337" Type="http://schemas.openxmlformats.org/officeDocument/2006/relationships/customXml" Target="../ink/ink1100.xml"/><Relationship Id="rId34" Type="http://schemas.openxmlformats.org/officeDocument/2006/relationships/image" Target="../media/image945.png"/><Relationship Id="rId76" Type="http://schemas.openxmlformats.org/officeDocument/2006/relationships/image" Target="../media/image966.png"/><Relationship Id="rId141" Type="http://schemas.openxmlformats.org/officeDocument/2006/relationships/customXml" Target="../ink/ink1002.xml"/><Relationship Id="rId7" Type="http://schemas.openxmlformats.org/officeDocument/2006/relationships/customXml" Target="../ink/ink935.xml"/><Relationship Id="rId183" Type="http://schemas.openxmlformats.org/officeDocument/2006/relationships/customXml" Target="../ink/ink1023.xml"/><Relationship Id="rId239" Type="http://schemas.openxmlformats.org/officeDocument/2006/relationships/customXml" Target="../ink/ink1051.xml"/><Relationship Id="rId250" Type="http://schemas.openxmlformats.org/officeDocument/2006/relationships/image" Target="../media/image1053.png"/><Relationship Id="rId292" Type="http://schemas.openxmlformats.org/officeDocument/2006/relationships/image" Target="../media/image1074.png"/><Relationship Id="rId306" Type="http://schemas.openxmlformats.org/officeDocument/2006/relationships/image" Target="../media/image1081.png"/><Relationship Id="rId45" Type="http://schemas.openxmlformats.org/officeDocument/2006/relationships/customXml" Target="../ink/ink954.xml"/><Relationship Id="rId87" Type="http://schemas.openxmlformats.org/officeDocument/2006/relationships/customXml" Target="../ink/ink975.xml"/><Relationship Id="rId110" Type="http://schemas.openxmlformats.org/officeDocument/2006/relationships/image" Target="../media/image983.png"/><Relationship Id="rId348" Type="http://schemas.openxmlformats.org/officeDocument/2006/relationships/image" Target="../media/image1102.png"/><Relationship Id="rId152" Type="http://schemas.openxmlformats.org/officeDocument/2006/relationships/image" Target="../media/image1004.png"/><Relationship Id="rId194" Type="http://schemas.openxmlformats.org/officeDocument/2006/relationships/image" Target="../media/image1025.png"/><Relationship Id="rId208" Type="http://schemas.openxmlformats.org/officeDocument/2006/relationships/image" Target="../media/image1032.png"/><Relationship Id="rId261" Type="http://schemas.openxmlformats.org/officeDocument/2006/relationships/customXml" Target="../ink/ink1062.xml"/><Relationship Id="rId14" Type="http://schemas.openxmlformats.org/officeDocument/2006/relationships/image" Target="../media/image935.png"/><Relationship Id="rId56" Type="http://schemas.openxmlformats.org/officeDocument/2006/relationships/image" Target="../media/image956.png"/><Relationship Id="rId317" Type="http://schemas.openxmlformats.org/officeDocument/2006/relationships/customXml" Target="../ink/ink1090.xml"/><Relationship Id="rId359" Type="http://schemas.openxmlformats.org/officeDocument/2006/relationships/customXml" Target="../ink/ink1111.xml"/><Relationship Id="rId98" Type="http://schemas.openxmlformats.org/officeDocument/2006/relationships/image" Target="../media/image977.png"/><Relationship Id="rId121" Type="http://schemas.openxmlformats.org/officeDocument/2006/relationships/customXml" Target="../ink/ink992.xml"/><Relationship Id="rId163" Type="http://schemas.openxmlformats.org/officeDocument/2006/relationships/customXml" Target="../ink/ink1013.xml"/><Relationship Id="rId219" Type="http://schemas.openxmlformats.org/officeDocument/2006/relationships/customXml" Target="../ink/ink1041.xml"/><Relationship Id="rId230" Type="http://schemas.openxmlformats.org/officeDocument/2006/relationships/image" Target="../media/image1043.png"/><Relationship Id="rId25" Type="http://schemas.openxmlformats.org/officeDocument/2006/relationships/customXml" Target="../ink/ink944.xml"/><Relationship Id="rId67" Type="http://schemas.openxmlformats.org/officeDocument/2006/relationships/customXml" Target="../ink/ink965.xml"/><Relationship Id="rId272" Type="http://schemas.openxmlformats.org/officeDocument/2006/relationships/image" Target="../media/image1064.png"/><Relationship Id="rId328" Type="http://schemas.openxmlformats.org/officeDocument/2006/relationships/image" Target="../media/image1092.png"/><Relationship Id="rId132" Type="http://schemas.openxmlformats.org/officeDocument/2006/relationships/image" Target="../media/image994.png"/><Relationship Id="rId174" Type="http://schemas.openxmlformats.org/officeDocument/2006/relationships/image" Target="../media/image1015.png"/><Relationship Id="rId220" Type="http://schemas.openxmlformats.org/officeDocument/2006/relationships/image" Target="../media/image1038.png"/><Relationship Id="rId241" Type="http://schemas.openxmlformats.org/officeDocument/2006/relationships/customXml" Target="../ink/ink1052.xml"/><Relationship Id="rId15" Type="http://schemas.openxmlformats.org/officeDocument/2006/relationships/customXml" Target="../ink/ink939.xml"/><Relationship Id="rId36" Type="http://schemas.openxmlformats.org/officeDocument/2006/relationships/image" Target="../media/image946.png"/><Relationship Id="rId57" Type="http://schemas.openxmlformats.org/officeDocument/2006/relationships/customXml" Target="../ink/ink960.xml"/><Relationship Id="rId262" Type="http://schemas.openxmlformats.org/officeDocument/2006/relationships/image" Target="../media/image1059.png"/><Relationship Id="rId283" Type="http://schemas.openxmlformats.org/officeDocument/2006/relationships/customXml" Target="../ink/ink1073.xml"/><Relationship Id="rId318" Type="http://schemas.openxmlformats.org/officeDocument/2006/relationships/image" Target="../media/image1087.png"/><Relationship Id="rId339" Type="http://schemas.openxmlformats.org/officeDocument/2006/relationships/customXml" Target="../ink/ink1101.xml"/><Relationship Id="rId78" Type="http://schemas.openxmlformats.org/officeDocument/2006/relationships/image" Target="../media/image967.png"/><Relationship Id="rId99" Type="http://schemas.openxmlformats.org/officeDocument/2006/relationships/customXml" Target="../ink/ink981.xml"/><Relationship Id="rId101" Type="http://schemas.openxmlformats.org/officeDocument/2006/relationships/customXml" Target="../ink/ink982.xml"/><Relationship Id="rId122" Type="http://schemas.openxmlformats.org/officeDocument/2006/relationships/image" Target="../media/image989.png"/><Relationship Id="rId143" Type="http://schemas.openxmlformats.org/officeDocument/2006/relationships/customXml" Target="../ink/ink1003.xml"/><Relationship Id="rId164" Type="http://schemas.openxmlformats.org/officeDocument/2006/relationships/image" Target="../media/image1010.png"/><Relationship Id="rId185" Type="http://schemas.openxmlformats.org/officeDocument/2006/relationships/customXml" Target="../ink/ink1024.xml"/><Relationship Id="rId350" Type="http://schemas.openxmlformats.org/officeDocument/2006/relationships/image" Target="../media/image1103.png"/><Relationship Id="rId9" Type="http://schemas.openxmlformats.org/officeDocument/2006/relationships/customXml" Target="../ink/ink936.xml"/><Relationship Id="rId210" Type="http://schemas.openxmlformats.org/officeDocument/2006/relationships/image" Target="../media/image1033.png"/><Relationship Id="rId26" Type="http://schemas.openxmlformats.org/officeDocument/2006/relationships/image" Target="../media/image941.png"/><Relationship Id="rId231" Type="http://schemas.openxmlformats.org/officeDocument/2006/relationships/customXml" Target="../ink/ink1047.xml"/><Relationship Id="rId252" Type="http://schemas.openxmlformats.org/officeDocument/2006/relationships/image" Target="../media/image1054.png"/><Relationship Id="rId273" Type="http://schemas.openxmlformats.org/officeDocument/2006/relationships/customXml" Target="../ink/ink1068.xml"/><Relationship Id="rId294" Type="http://schemas.openxmlformats.org/officeDocument/2006/relationships/image" Target="../media/image1075.png"/><Relationship Id="rId308" Type="http://schemas.openxmlformats.org/officeDocument/2006/relationships/image" Target="../media/image1082.png"/><Relationship Id="rId329" Type="http://schemas.openxmlformats.org/officeDocument/2006/relationships/customXml" Target="../ink/ink1096.xml"/><Relationship Id="rId47" Type="http://schemas.openxmlformats.org/officeDocument/2006/relationships/customXml" Target="../ink/ink955.xml"/><Relationship Id="rId68" Type="http://schemas.openxmlformats.org/officeDocument/2006/relationships/image" Target="../media/image962.png"/><Relationship Id="rId89" Type="http://schemas.openxmlformats.org/officeDocument/2006/relationships/customXml" Target="../ink/ink976.xml"/><Relationship Id="rId112" Type="http://schemas.openxmlformats.org/officeDocument/2006/relationships/image" Target="../media/image984.png"/><Relationship Id="rId133" Type="http://schemas.openxmlformats.org/officeDocument/2006/relationships/customXml" Target="../ink/ink998.xml"/><Relationship Id="rId154" Type="http://schemas.openxmlformats.org/officeDocument/2006/relationships/image" Target="../media/image1005.png"/><Relationship Id="rId175" Type="http://schemas.openxmlformats.org/officeDocument/2006/relationships/customXml" Target="../ink/ink1019.xml"/><Relationship Id="rId340" Type="http://schemas.openxmlformats.org/officeDocument/2006/relationships/image" Target="../media/image1098.png"/><Relationship Id="rId361" Type="http://schemas.openxmlformats.org/officeDocument/2006/relationships/customXml" Target="../ink/ink1112.xml"/><Relationship Id="rId196" Type="http://schemas.openxmlformats.org/officeDocument/2006/relationships/image" Target="../media/image1026.png"/><Relationship Id="rId200" Type="http://schemas.openxmlformats.org/officeDocument/2006/relationships/image" Target="../media/image1028.png"/><Relationship Id="rId16" Type="http://schemas.openxmlformats.org/officeDocument/2006/relationships/image" Target="../media/image936.png"/><Relationship Id="rId221" Type="http://schemas.openxmlformats.org/officeDocument/2006/relationships/customXml" Target="../ink/ink1042.xml"/><Relationship Id="rId242" Type="http://schemas.openxmlformats.org/officeDocument/2006/relationships/image" Target="../media/image1049.png"/><Relationship Id="rId263" Type="http://schemas.openxmlformats.org/officeDocument/2006/relationships/customXml" Target="../ink/ink1063.xml"/><Relationship Id="rId284" Type="http://schemas.openxmlformats.org/officeDocument/2006/relationships/image" Target="../media/image1070.png"/><Relationship Id="rId319" Type="http://schemas.openxmlformats.org/officeDocument/2006/relationships/customXml" Target="../ink/ink1091.xml"/><Relationship Id="rId37" Type="http://schemas.openxmlformats.org/officeDocument/2006/relationships/customXml" Target="../ink/ink950.xml"/><Relationship Id="rId58" Type="http://schemas.openxmlformats.org/officeDocument/2006/relationships/image" Target="../media/image957.png"/><Relationship Id="rId79" Type="http://schemas.openxmlformats.org/officeDocument/2006/relationships/customXml" Target="../ink/ink971.xml"/><Relationship Id="rId102" Type="http://schemas.openxmlformats.org/officeDocument/2006/relationships/image" Target="../media/image979.png"/><Relationship Id="rId123" Type="http://schemas.openxmlformats.org/officeDocument/2006/relationships/customXml" Target="../ink/ink993.xml"/><Relationship Id="rId144" Type="http://schemas.openxmlformats.org/officeDocument/2006/relationships/image" Target="../media/image1000.png"/><Relationship Id="rId330" Type="http://schemas.openxmlformats.org/officeDocument/2006/relationships/image" Target="../media/image1093.png"/><Relationship Id="rId90" Type="http://schemas.openxmlformats.org/officeDocument/2006/relationships/image" Target="../media/image973.png"/><Relationship Id="rId165" Type="http://schemas.openxmlformats.org/officeDocument/2006/relationships/customXml" Target="../ink/ink1014.xml"/><Relationship Id="rId186" Type="http://schemas.openxmlformats.org/officeDocument/2006/relationships/image" Target="../media/image1021.png"/><Relationship Id="rId351" Type="http://schemas.openxmlformats.org/officeDocument/2006/relationships/customXml" Target="../ink/ink1107.xml"/><Relationship Id="rId211" Type="http://schemas.openxmlformats.org/officeDocument/2006/relationships/customXml" Target="../ink/ink1037.xml"/><Relationship Id="rId232" Type="http://schemas.openxmlformats.org/officeDocument/2006/relationships/image" Target="../media/image1044.png"/><Relationship Id="rId253" Type="http://schemas.openxmlformats.org/officeDocument/2006/relationships/customXml" Target="../ink/ink1058.xml"/><Relationship Id="rId274" Type="http://schemas.openxmlformats.org/officeDocument/2006/relationships/image" Target="../media/image1065.png"/><Relationship Id="rId295" Type="http://schemas.openxmlformats.org/officeDocument/2006/relationships/customXml" Target="../ink/ink1079.xml"/><Relationship Id="rId309" Type="http://schemas.openxmlformats.org/officeDocument/2006/relationships/customXml" Target="../ink/ink1086.xml"/><Relationship Id="rId27" Type="http://schemas.openxmlformats.org/officeDocument/2006/relationships/customXml" Target="../ink/ink945.xml"/><Relationship Id="rId48" Type="http://schemas.openxmlformats.org/officeDocument/2006/relationships/image" Target="../media/image952.png"/><Relationship Id="rId69" Type="http://schemas.openxmlformats.org/officeDocument/2006/relationships/customXml" Target="../ink/ink966.xml"/><Relationship Id="rId113" Type="http://schemas.openxmlformats.org/officeDocument/2006/relationships/customXml" Target="../ink/ink988.xml"/><Relationship Id="rId134" Type="http://schemas.openxmlformats.org/officeDocument/2006/relationships/image" Target="../media/image995.png"/><Relationship Id="rId320" Type="http://schemas.openxmlformats.org/officeDocument/2006/relationships/image" Target="../media/image1088.png"/><Relationship Id="rId80" Type="http://schemas.openxmlformats.org/officeDocument/2006/relationships/image" Target="../media/image968.png"/><Relationship Id="rId155" Type="http://schemas.openxmlformats.org/officeDocument/2006/relationships/customXml" Target="../ink/ink1009.xml"/><Relationship Id="rId176" Type="http://schemas.openxmlformats.org/officeDocument/2006/relationships/image" Target="../media/image1016.png"/><Relationship Id="rId197" Type="http://schemas.openxmlformats.org/officeDocument/2006/relationships/customXml" Target="../ink/ink1030.xml"/><Relationship Id="rId341" Type="http://schemas.openxmlformats.org/officeDocument/2006/relationships/customXml" Target="../ink/ink1102.xml"/><Relationship Id="rId362" Type="http://schemas.openxmlformats.org/officeDocument/2006/relationships/image" Target="../media/image1109.png"/><Relationship Id="rId201" Type="http://schemas.openxmlformats.org/officeDocument/2006/relationships/customXml" Target="../ink/ink1032.xml"/><Relationship Id="rId222" Type="http://schemas.openxmlformats.org/officeDocument/2006/relationships/image" Target="../media/image1039.png"/><Relationship Id="rId243" Type="http://schemas.openxmlformats.org/officeDocument/2006/relationships/customXml" Target="../ink/ink1053.xml"/><Relationship Id="rId264" Type="http://schemas.openxmlformats.org/officeDocument/2006/relationships/image" Target="../media/image1060.png"/><Relationship Id="rId285" Type="http://schemas.openxmlformats.org/officeDocument/2006/relationships/customXml" Target="../ink/ink1074.xml"/><Relationship Id="rId17" Type="http://schemas.openxmlformats.org/officeDocument/2006/relationships/customXml" Target="../ink/ink940.xml"/><Relationship Id="rId38" Type="http://schemas.openxmlformats.org/officeDocument/2006/relationships/image" Target="../media/image947.png"/><Relationship Id="rId59" Type="http://schemas.openxmlformats.org/officeDocument/2006/relationships/customXml" Target="../ink/ink961.xml"/><Relationship Id="rId103" Type="http://schemas.openxmlformats.org/officeDocument/2006/relationships/customXml" Target="../ink/ink983.xml"/><Relationship Id="rId124" Type="http://schemas.openxmlformats.org/officeDocument/2006/relationships/image" Target="../media/image990.png"/><Relationship Id="rId310" Type="http://schemas.openxmlformats.org/officeDocument/2006/relationships/image" Target="../media/image1083.png"/><Relationship Id="rId70" Type="http://schemas.openxmlformats.org/officeDocument/2006/relationships/image" Target="../media/image963.png"/><Relationship Id="rId91" Type="http://schemas.openxmlformats.org/officeDocument/2006/relationships/customXml" Target="../ink/ink977.xml"/><Relationship Id="rId145" Type="http://schemas.openxmlformats.org/officeDocument/2006/relationships/customXml" Target="../ink/ink1004.xml"/><Relationship Id="rId166" Type="http://schemas.openxmlformats.org/officeDocument/2006/relationships/image" Target="../media/image1011.png"/><Relationship Id="rId187" Type="http://schemas.openxmlformats.org/officeDocument/2006/relationships/customXml" Target="../ink/ink1025.xml"/><Relationship Id="rId331" Type="http://schemas.openxmlformats.org/officeDocument/2006/relationships/customXml" Target="../ink/ink1097.xml"/><Relationship Id="rId352" Type="http://schemas.openxmlformats.org/officeDocument/2006/relationships/image" Target="../media/image110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34.png"/><Relationship Id="rId233" Type="http://schemas.openxmlformats.org/officeDocument/2006/relationships/customXml" Target="../ink/ink1048.xml"/><Relationship Id="rId254" Type="http://schemas.openxmlformats.org/officeDocument/2006/relationships/image" Target="../media/image1055.png"/><Relationship Id="rId28" Type="http://schemas.openxmlformats.org/officeDocument/2006/relationships/image" Target="../media/image942.png"/><Relationship Id="rId49" Type="http://schemas.openxmlformats.org/officeDocument/2006/relationships/customXml" Target="../ink/ink956.xml"/><Relationship Id="rId114" Type="http://schemas.openxmlformats.org/officeDocument/2006/relationships/image" Target="../media/image985.png"/><Relationship Id="rId275" Type="http://schemas.openxmlformats.org/officeDocument/2006/relationships/customXml" Target="../ink/ink1069.xml"/><Relationship Id="rId296" Type="http://schemas.openxmlformats.org/officeDocument/2006/relationships/image" Target="../media/image1076.png"/><Relationship Id="rId300" Type="http://schemas.openxmlformats.org/officeDocument/2006/relationships/image" Target="../media/image1078.png"/><Relationship Id="rId60" Type="http://schemas.openxmlformats.org/officeDocument/2006/relationships/image" Target="../media/image958.png"/><Relationship Id="rId81" Type="http://schemas.openxmlformats.org/officeDocument/2006/relationships/customXml" Target="../ink/ink972.xml"/><Relationship Id="rId135" Type="http://schemas.openxmlformats.org/officeDocument/2006/relationships/customXml" Target="../ink/ink999.xml"/><Relationship Id="rId156" Type="http://schemas.openxmlformats.org/officeDocument/2006/relationships/image" Target="../media/image1006.png"/><Relationship Id="rId177" Type="http://schemas.openxmlformats.org/officeDocument/2006/relationships/customXml" Target="../ink/ink1020.xml"/><Relationship Id="rId198" Type="http://schemas.openxmlformats.org/officeDocument/2006/relationships/image" Target="../media/image1027.png"/><Relationship Id="rId321" Type="http://schemas.openxmlformats.org/officeDocument/2006/relationships/customXml" Target="../ink/ink1092.xml"/><Relationship Id="rId342" Type="http://schemas.openxmlformats.org/officeDocument/2006/relationships/image" Target="../media/image1099.png"/><Relationship Id="rId363" Type="http://schemas.openxmlformats.org/officeDocument/2006/relationships/customXml" Target="../ink/ink1113.xml"/><Relationship Id="rId202" Type="http://schemas.openxmlformats.org/officeDocument/2006/relationships/image" Target="../media/image1029.png"/><Relationship Id="rId223" Type="http://schemas.openxmlformats.org/officeDocument/2006/relationships/customXml" Target="../ink/ink1043.xml"/><Relationship Id="rId244" Type="http://schemas.openxmlformats.org/officeDocument/2006/relationships/image" Target="../media/image1050.png"/><Relationship Id="rId18" Type="http://schemas.openxmlformats.org/officeDocument/2006/relationships/image" Target="../media/image937.png"/><Relationship Id="rId39" Type="http://schemas.openxmlformats.org/officeDocument/2006/relationships/customXml" Target="../ink/ink951.xml"/><Relationship Id="rId265" Type="http://schemas.openxmlformats.org/officeDocument/2006/relationships/customXml" Target="../ink/ink1064.xml"/><Relationship Id="rId286" Type="http://schemas.openxmlformats.org/officeDocument/2006/relationships/image" Target="../media/image1071.png"/><Relationship Id="rId50" Type="http://schemas.openxmlformats.org/officeDocument/2006/relationships/image" Target="../media/image953.png"/><Relationship Id="rId104" Type="http://schemas.openxmlformats.org/officeDocument/2006/relationships/image" Target="../media/image980.png"/><Relationship Id="rId125" Type="http://schemas.openxmlformats.org/officeDocument/2006/relationships/customXml" Target="../ink/ink994.xml"/><Relationship Id="rId146" Type="http://schemas.openxmlformats.org/officeDocument/2006/relationships/image" Target="../media/image1001.png"/><Relationship Id="rId167" Type="http://schemas.openxmlformats.org/officeDocument/2006/relationships/customXml" Target="../ink/ink1015.xml"/><Relationship Id="rId188" Type="http://schemas.openxmlformats.org/officeDocument/2006/relationships/image" Target="../media/image1022.png"/><Relationship Id="rId311" Type="http://schemas.openxmlformats.org/officeDocument/2006/relationships/customXml" Target="../ink/ink1087.xml"/><Relationship Id="rId332" Type="http://schemas.openxmlformats.org/officeDocument/2006/relationships/image" Target="../media/image1094.png"/><Relationship Id="rId353" Type="http://schemas.openxmlformats.org/officeDocument/2006/relationships/customXml" Target="../ink/ink1108.xml"/><Relationship Id="rId71" Type="http://schemas.openxmlformats.org/officeDocument/2006/relationships/customXml" Target="../ink/ink967.xml"/><Relationship Id="rId92" Type="http://schemas.openxmlformats.org/officeDocument/2006/relationships/image" Target="../media/image974.png"/><Relationship Id="rId213" Type="http://schemas.openxmlformats.org/officeDocument/2006/relationships/customXml" Target="../ink/ink1038.xml"/><Relationship Id="rId234" Type="http://schemas.openxmlformats.org/officeDocument/2006/relationships/image" Target="../media/image1045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946.xml"/><Relationship Id="rId255" Type="http://schemas.openxmlformats.org/officeDocument/2006/relationships/customXml" Target="../ink/ink1059.xml"/><Relationship Id="rId276" Type="http://schemas.openxmlformats.org/officeDocument/2006/relationships/image" Target="../media/image1066.png"/><Relationship Id="rId297" Type="http://schemas.openxmlformats.org/officeDocument/2006/relationships/customXml" Target="../ink/ink1080.xml"/><Relationship Id="rId40" Type="http://schemas.openxmlformats.org/officeDocument/2006/relationships/image" Target="../media/image948.png"/><Relationship Id="rId115" Type="http://schemas.openxmlformats.org/officeDocument/2006/relationships/customXml" Target="../ink/ink989.xml"/><Relationship Id="rId136" Type="http://schemas.openxmlformats.org/officeDocument/2006/relationships/image" Target="../media/image996.png"/><Relationship Id="rId157" Type="http://schemas.openxmlformats.org/officeDocument/2006/relationships/customXml" Target="../ink/ink1010.xml"/><Relationship Id="rId178" Type="http://schemas.openxmlformats.org/officeDocument/2006/relationships/image" Target="../media/image1017.png"/><Relationship Id="rId301" Type="http://schemas.openxmlformats.org/officeDocument/2006/relationships/customXml" Target="../ink/ink1082.xml"/><Relationship Id="rId322" Type="http://schemas.openxmlformats.org/officeDocument/2006/relationships/image" Target="../media/image1089.png"/><Relationship Id="rId343" Type="http://schemas.openxmlformats.org/officeDocument/2006/relationships/customXml" Target="../ink/ink1103.xml"/><Relationship Id="rId364" Type="http://schemas.openxmlformats.org/officeDocument/2006/relationships/image" Target="../media/image1110.png"/><Relationship Id="rId61" Type="http://schemas.openxmlformats.org/officeDocument/2006/relationships/customXml" Target="../ink/ink962.xml"/><Relationship Id="rId82" Type="http://schemas.openxmlformats.org/officeDocument/2006/relationships/image" Target="../media/image969.png"/><Relationship Id="rId199" Type="http://schemas.openxmlformats.org/officeDocument/2006/relationships/customXml" Target="../ink/ink1031.xml"/><Relationship Id="rId203" Type="http://schemas.openxmlformats.org/officeDocument/2006/relationships/customXml" Target="../ink/ink1033.xml"/><Relationship Id="rId19" Type="http://schemas.openxmlformats.org/officeDocument/2006/relationships/customXml" Target="../ink/ink941.xml"/><Relationship Id="rId224" Type="http://schemas.openxmlformats.org/officeDocument/2006/relationships/image" Target="../media/image1040.png"/><Relationship Id="rId245" Type="http://schemas.openxmlformats.org/officeDocument/2006/relationships/customXml" Target="../ink/ink1054.xml"/><Relationship Id="rId266" Type="http://schemas.openxmlformats.org/officeDocument/2006/relationships/image" Target="../media/image1061.png"/><Relationship Id="rId287" Type="http://schemas.openxmlformats.org/officeDocument/2006/relationships/customXml" Target="../ink/ink1075.xml"/><Relationship Id="rId30" Type="http://schemas.openxmlformats.org/officeDocument/2006/relationships/image" Target="../media/image943.png"/><Relationship Id="rId105" Type="http://schemas.openxmlformats.org/officeDocument/2006/relationships/customXml" Target="../ink/ink984.xml"/><Relationship Id="rId126" Type="http://schemas.openxmlformats.org/officeDocument/2006/relationships/image" Target="../media/image991.png"/><Relationship Id="rId147" Type="http://schemas.openxmlformats.org/officeDocument/2006/relationships/customXml" Target="../ink/ink1005.xml"/><Relationship Id="rId168" Type="http://schemas.openxmlformats.org/officeDocument/2006/relationships/image" Target="../media/image1012.png"/><Relationship Id="rId312" Type="http://schemas.openxmlformats.org/officeDocument/2006/relationships/image" Target="../media/image1084.png"/><Relationship Id="rId333" Type="http://schemas.openxmlformats.org/officeDocument/2006/relationships/customXml" Target="../ink/ink1098.xml"/><Relationship Id="rId354" Type="http://schemas.openxmlformats.org/officeDocument/2006/relationships/image" Target="../media/image1105.png"/><Relationship Id="rId51" Type="http://schemas.openxmlformats.org/officeDocument/2006/relationships/customXml" Target="../ink/ink957.xml"/><Relationship Id="rId72" Type="http://schemas.openxmlformats.org/officeDocument/2006/relationships/image" Target="../media/image964.png"/><Relationship Id="rId93" Type="http://schemas.openxmlformats.org/officeDocument/2006/relationships/customXml" Target="../ink/ink978.xml"/><Relationship Id="rId189" Type="http://schemas.openxmlformats.org/officeDocument/2006/relationships/customXml" Target="../ink/ink1026.xml"/><Relationship Id="rId3" Type="http://schemas.openxmlformats.org/officeDocument/2006/relationships/customXml" Target="../ink/ink933.xml"/><Relationship Id="rId214" Type="http://schemas.openxmlformats.org/officeDocument/2006/relationships/image" Target="../media/image1035.png"/><Relationship Id="rId235" Type="http://schemas.openxmlformats.org/officeDocument/2006/relationships/customXml" Target="../ink/ink1049.xml"/><Relationship Id="rId256" Type="http://schemas.openxmlformats.org/officeDocument/2006/relationships/image" Target="../media/image1056.png"/><Relationship Id="rId277" Type="http://schemas.openxmlformats.org/officeDocument/2006/relationships/customXml" Target="../ink/ink1070.xml"/><Relationship Id="rId298" Type="http://schemas.openxmlformats.org/officeDocument/2006/relationships/image" Target="../media/image1077.png"/><Relationship Id="rId116" Type="http://schemas.openxmlformats.org/officeDocument/2006/relationships/image" Target="../media/image986.png"/><Relationship Id="rId137" Type="http://schemas.openxmlformats.org/officeDocument/2006/relationships/customXml" Target="../ink/ink1000.xml"/><Relationship Id="rId158" Type="http://schemas.openxmlformats.org/officeDocument/2006/relationships/image" Target="../media/image1007.png"/><Relationship Id="rId302" Type="http://schemas.openxmlformats.org/officeDocument/2006/relationships/image" Target="../media/image1079.png"/><Relationship Id="rId323" Type="http://schemas.openxmlformats.org/officeDocument/2006/relationships/customXml" Target="../ink/ink1093.xml"/><Relationship Id="rId344" Type="http://schemas.openxmlformats.org/officeDocument/2006/relationships/image" Target="../media/image1100.png"/><Relationship Id="rId20" Type="http://schemas.openxmlformats.org/officeDocument/2006/relationships/image" Target="../media/image938.png"/><Relationship Id="rId41" Type="http://schemas.openxmlformats.org/officeDocument/2006/relationships/customXml" Target="../ink/ink952.xml"/><Relationship Id="rId62" Type="http://schemas.openxmlformats.org/officeDocument/2006/relationships/image" Target="../media/image959.png"/><Relationship Id="rId83" Type="http://schemas.openxmlformats.org/officeDocument/2006/relationships/customXml" Target="../ink/ink973.xml"/><Relationship Id="rId179" Type="http://schemas.openxmlformats.org/officeDocument/2006/relationships/customXml" Target="../ink/ink1021.xml"/><Relationship Id="rId365" Type="http://schemas.openxmlformats.org/officeDocument/2006/relationships/customXml" Target="../ink/ink1114.xml"/><Relationship Id="rId190" Type="http://schemas.openxmlformats.org/officeDocument/2006/relationships/image" Target="../media/image1023.png"/><Relationship Id="rId204" Type="http://schemas.openxmlformats.org/officeDocument/2006/relationships/image" Target="../media/image1030.png"/><Relationship Id="rId225" Type="http://schemas.openxmlformats.org/officeDocument/2006/relationships/customXml" Target="../ink/ink1044.xml"/><Relationship Id="rId246" Type="http://schemas.openxmlformats.org/officeDocument/2006/relationships/image" Target="../media/image1051.png"/><Relationship Id="rId267" Type="http://schemas.openxmlformats.org/officeDocument/2006/relationships/customXml" Target="../ink/ink1065.xml"/><Relationship Id="rId288" Type="http://schemas.openxmlformats.org/officeDocument/2006/relationships/image" Target="../media/image1072.png"/><Relationship Id="rId106" Type="http://schemas.openxmlformats.org/officeDocument/2006/relationships/image" Target="../media/image981.png"/><Relationship Id="rId127" Type="http://schemas.openxmlformats.org/officeDocument/2006/relationships/customXml" Target="../ink/ink995.xml"/><Relationship Id="rId313" Type="http://schemas.openxmlformats.org/officeDocument/2006/relationships/customXml" Target="../ink/ink1088.xml"/><Relationship Id="rId10" Type="http://schemas.openxmlformats.org/officeDocument/2006/relationships/image" Target="../media/image933.png"/><Relationship Id="rId31" Type="http://schemas.openxmlformats.org/officeDocument/2006/relationships/customXml" Target="../ink/ink947.xml"/><Relationship Id="rId52" Type="http://schemas.openxmlformats.org/officeDocument/2006/relationships/image" Target="../media/image954.png"/><Relationship Id="rId73" Type="http://schemas.openxmlformats.org/officeDocument/2006/relationships/customXml" Target="../ink/ink968.xml"/><Relationship Id="rId94" Type="http://schemas.openxmlformats.org/officeDocument/2006/relationships/image" Target="../media/image975.png"/><Relationship Id="rId148" Type="http://schemas.openxmlformats.org/officeDocument/2006/relationships/image" Target="../media/image1002.png"/><Relationship Id="rId169" Type="http://schemas.openxmlformats.org/officeDocument/2006/relationships/customXml" Target="../ink/ink1016.xml"/><Relationship Id="rId334" Type="http://schemas.openxmlformats.org/officeDocument/2006/relationships/image" Target="../media/image1095.png"/><Relationship Id="rId355" Type="http://schemas.openxmlformats.org/officeDocument/2006/relationships/customXml" Target="../ink/ink1109.xml"/><Relationship Id="rId4" Type="http://schemas.openxmlformats.org/officeDocument/2006/relationships/image" Target="../media/image930.png"/><Relationship Id="rId180" Type="http://schemas.openxmlformats.org/officeDocument/2006/relationships/image" Target="../media/image1018.png"/><Relationship Id="rId215" Type="http://schemas.openxmlformats.org/officeDocument/2006/relationships/customXml" Target="../ink/ink1039.xml"/><Relationship Id="rId236" Type="http://schemas.openxmlformats.org/officeDocument/2006/relationships/image" Target="../media/image1046.png"/><Relationship Id="rId257" Type="http://schemas.openxmlformats.org/officeDocument/2006/relationships/customXml" Target="../ink/ink1060.xml"/><Relationship Id="rId278" Type="http://schemas.openxmlformats.org/officeDocument/2006/relationships/image" Target="../media/image1067.png"/><Relationship Id="rId303" Type="http://schemas.openxmlformats.org/officeDocument/2006/relationships/customXml" Target="../ink/ink1083.xml"/><Relationship Id="rId42" Type="http://schemas.openxmlformats.org/officeDocument/2006/relationships/image" Target="../media/image949.png"/><Relationship Id="rId84" Type="http://schemas.openxmlformats.org/officeDocument/2006/relationships/image" Target="../media/image970.png"/><Relationship Id="rId138" Type="http://schemas.openxmlformats.org/officeDocument/2006/relationships/image" Target="../media/image997.png"/><Relationship Id="rId345" Type="http://schemas.openxmlformats.org/officeDocument/2006/relationships/customXml" Target="../ink/ink1104.xml"/><Relationship Id="rId191" Type="http://schemas.openxmlformats.org/officeDocument/2006/relationships/customXml" Target="../ink/ink1027.xml"/><Relationship Id="rId205" Type="http://schemas.openxmlformats.org/officeDocument/2006/relationships/customXml" Target="../ink/ink1034.xml"/><Relationship Id="rId247" Type="http://schemas.openxmlformats.org/officeDocument/2006/relationships/customXml" Target="../ink/ink1055.xml"/><Relationship Id="rId107" Type="http://schemas.openxmlformats.org/officeDocument/2006/relationships/customXml" Target="../ink/ink985.xml"/><Relationship Id="rId289" Type="http://schemas.openxmlformats.org/officeDocument/2006/relationships/customXml" Target="../ink/ink1076.xml"/><Relationship Id="rId11" Type="http://schemas.openxmlformats.org/officeDocument/2006/relationships/customXml" Target="../ink/ink937.xml"/><Relationship Id="rId53" Type="http://schemas.openxmlformats.org/officeDocument/2006/relationships/customXml" Target="../ink/ink958.xml"/><Relationship Id="rId149" Type="http://schemas.openxmlformats.org/officeDocument/2006/relationships/customXml" Target="../ink/ink1006.xml"/><Relationship Id="rId314" Type="http://schemas.openxmlformats.org/officeDocument/2006/relationships/image" Target="../media/image1085.png"/><Relationship Id="rId356" Type="http://schemas.openxmlformats.org/officeDocument/2006/relationships/image" Target="../media/image1106.png"/><Relationship Id="rId95" Type="http://schemas.openxmlformats.org/officeDocument/2006/relationships/customXml" Target="../ink/ink979.xml"/><Relationship Id="rId160" Type="http://schemas.openxmlformats.org/officeDocument/2006/relationships/image" Target="../media/image1008.png"/><Relationship Id="rId216" Type="http://schemas.openxmlformats.org/officeDocument/2006/relationships/image" Target="../media/image1036.png"/><Relationship Id="rId258" Type="http://schemas.openxmlformats.org/officeDocument/2006/relationships/image" Target="../media/image1057.png"/><Relationship Id="rId22" Type="http://schemas.openxmlformats.org/officeDocument/2006/relationships/image" Target="../media/image939.png"/><Relationship Id="rId64" Type="http://schemas.openxmlformats.org/officeDocument/2006/relationships/image" Target="../media/image960.png"/><Relationship Id="rId118" Type="http://schemas.openxmlformats.org/officeDocument/2006/relationships/image" Target="../media/image987.png"/><Relationship Id="rId325" Type="http://schemas.openxmlformats.org/officeDocument/2006/relationships/customXml" Target="../ink/ink1094.xml"/><Relationship Id="rId367" Type="http://schemas.openxmlformats.org/officeDocument/2006/relationships/customXml" Target="../ink/ink1115.xml"/><Relationship Id="rId171" Type="http://schemas.openxmlformats.org/officeDocument/2006/relationships/customXml" Target="../ink/ink1017.xml"/><Relationship Id="rId227" Type="http://schemas.openxmlformats.org/officeDocument/2006/relationships/customXml" Target="../ink/ink1045.xml"/><Relationship Id="rId269" Type="http://schemas.openxmlformats.org/officeDocument/2006/relationships/customXml" Target="../ink/ink1066.xml"/><Relationship Id="rId33" Type="http://schemas.openxmlformats.org/officeDocument/2006/relationships/customXml" Target="../ink/ink948.xml"/><Relationship Id="rId129" Type="http://schemas.openxmlformats.org/officeDocument/2006/relationships/customXml" Target="../ink/ink996.xml"/><Relationship Id="rId280" Type="http://schemas.openxmlformats.org/officeDocument/2006/relationships/image" Target="../media/image1068.png"/><Relationship Id="rId336" Type="http://schemas.openxmlformats.org/officeDocument/2006/relationships/image" Target="../media/image1096.png"/><Relationship Id="rId75" Type="http://schemas.openxmlformats.org/officeDocument/2006/relationships/customXml" Target="../ink/ink969.xml"/><Relationship Id="rId140" Type="http://schemas.openxmlformats.org/officeDocument/2006/relationships/image" Target="../media/image998.png"/><Relationship Id="rId182" Type="http://schemas.openxmlformats.org/officeDocument/2006/relationships/image" Target="../media/image1019.png"/><Relationship Id="rId6" Type="http://schemas.openxmlformats.org/officeDocument/2006/relationships/image" Target="../media/image931.png"/><Relationship Id="rId238" Type="http://schemas.openxmlformats.org/officeDocument/2006/relationships/image" Target="../media/image1047.png"/><Relationship Id="rId291" Type="http://schemas.openxmlformats.org/officeDocument/2006/relationships/customXml" Target="../ink/ink1077.xml"/><Relationship Id="rId305" Type="http://schemas.openxmlformats.org/officeDocument/2006/relationships/customXml" Target="../ink/ink1084.xml"/><Relationship Id="rId347" Type="http://schemas.openxmlformats.org/officeDocument/2006/relationships/customXml" Target="../ink/ink1105.xml"/><Relationship Id="rId44" Type="http://schemas.openxmlformats.org/officeDocument/2006/relationships/image" Target="../media/image950.png"/><Relationship Id="rId86" Type="http://schemas.openxmlformats.org/officeDocument/2006/relationships/image" Target="../media/image971.png"/><Relationship Id="rId151" Type="http://schemas.openxmlformats.org/officeDocument/2006/relationships/customXml" Target="../ink/ink1007.xml"/><Relationship Id="rId193" Type="http://schemas.openxmlformats.org/officeDocument/2006/relationships/customXml" Target="../ink/ink1028.xml"/><Relationship Id="rId207" Type="http://schemas.openxmlformats.org/officeDocument/2006/relationships/customXml" Target="../ink/ink1035.xml"/><Relationship Id="rId249" Type="http://schemas.openxmlformats.org/officeDocument/2006/relationships/customXml" Target="../ink/ink1056.xml"/><Relationship Id="rId13" Type="http://schemas.openxmlformats.org/officeDocument/2006/relationships/customXml" Target="../ink/ink938.xml"/><Relationship Id="rId109" Type="http://schemas.openxmlformats.org/officeDocument/2006/relationships/customXml" Target="../ink/ink986.xml"/><Relationship Id="rId260" Type="http://schemas.openxmlformats.org/officeDocument/2006/relationships/image" Target="../media/image1058.png"/><Relationship Id="rId316" Type="http://schemas.openxmlformats.org/officeDocument/2006/relationships/image" Target="../media/image1086.png"/><Relationship Id="rId55" Type="http://schemas.openxmlformats.org/officeDocument/2006/relationships/customXml" Target="../ink/ink959.xml"/><Relationship Id="rId97" Type="http://schemas.openxmlformats.org/officeDocument/2006/relationships/customXml" Target="../ink/ink980.xml"/><Relationship Id="rId120" Type="http://schemas.openxmlformats.org/officeDocument/2006/relationships/image" Target="../media/image988.png"/><Relationship Id="rId358" Type="http://schemas.openxmlformats.org/officeDocument/2006/relationships/image" Target="../media/image1107.png"/><Relationship Id="rId162" Type="http://schemas.openxmlformats.org/officeDocument/2006/relationships/image" Target="../media/image1009.png"/><Relationship Id="rId218" Type="http://schemas.openxmlformats.org/officeDocument/2006/relationships/image" Target="../media/image1037.png"/><Relationship Id="rId271" Type="http://schemas.openxmlformats.org/officeDocument/2006/relationships/customXml" Target="../ink/ink1067.xml"/><Relationship Id="rId24" Type="http://schemas.openxmlformats.org/officeDocument/2006/relationships/image" Target="../media/image940.png"/><Relationship Id="rId66" Type="http://schemas.openxmlformats.org/officeDocument/2006/relationships/image" Target="../media/image961.png"/><Relationship Id="rId131" Type="http://schemas.openxmlformats.org/officeDocument/2006/relationships/customXml" Target="../ink/ink997.xml"/><Relationship Id="rId327" Type="http://schemas.openxmlformats.org/officeDocument/2006/relationships/customXml" Target="../ink/ink1095.xml"/><Relationship Id="rId173" Type="http://schemas.openxmlformats.org/officeDocument/2006/relationships/customXml" Target="../ink/ink1018.xml"/><Relationship Id="rId229" Type="http://schemas.openxmlformats.org/officeDocument/2006/relationships/customXml" Target="../ink/ink1046.xml"/><Relationship Id="rId240" Type="http://schemas.openxmlformats.org/officeDocument/2006/relationships/image" Target="../media/image1048.png"/><Relationship Id="rId35" Type="http://schemas.openxmlformats.org/officeDocument/2006/relationships/customXml" Target="../ink/ink949.xml"/><Relationship Id="rId77" Type="http://schemas.openxmlformats.org/officeDocument/2006/relationships/customXml" Target="../ink/ink970.xml"/><Relationship Id="rId100" Type="http://schemas.openxmlformats.org/officeDocument/2006/relationships/image" Target="../media/image978.png"/><Relationship Id="rId282" Type="http://schemas.openxmlformats.org/officeDocument/2006/relationships/image" Target="../media/image1069.png"/><Relationship Id="rId338" Type="http://schemas.openxmlformats.org/officeDocument/2006/relationships/image" Target="../media/image1097.png"/><Relationship Id="rId8" Type="http://schemas.openxmlformats.org/officeDocument/2006/relationships/image" Target="../media/image932.png"/><Relationship Id="rId142" Type="http://schemas.openxmlformats.org/officeDocument/2006/relationships/image" Target="../media/image999.png"/><Relationship Id="rId184" Type="http://schemas.openxmlformats.org/officeDocument/2006/relationships/image" Target="../media/image1020.png"/><Relationship Id="rId251" Type="http://schemas.openxmlformats.org/officeDocument/2006/relationships/customXml" Target="../ink/ink1057.xml"/><Relationship Id="rId46" Type="http://schemas.openxmlformats.org/officeDocument/2006/relationships/image" Target="../media/image951.png"/><Relationship Id="rId293" Type="http://schemas.openxmlformats.org/officeDocument/2006/relationships/customXml" Target="../ink/ink1078.xml"/><Relationship Id="rId307" Type="http://schemas.openxmlformats.org/officeDocument/2006/relationships/customXml" Target="../ink/ink1085.xml"/><Relationship Id="rId349" Type="http://schemas.openxmlformats.org/officeDocument/2006/relationships/customXml" Target="../ink/ink1106.xml"/><Relationship Id="rId88" Type="http://schemas.openxmlformats.org/officeDocument/2006/relationships/image" Target="../media/image972.png"/><Relationship Id="rId111" Type="http://schemas.openxmlformats.org/officeDocument/2006/relationships/customXml" Target="../ink/ink987.xml"/><Relationship Id="rId153" Type="http://schemas.openxmlformats.org/officeDocument/2006/relationships/customXml" Target="../ink/ink1008.xml"/><Relationship Id="rId195" Type="http://schemas.openxmlformats.org/officeDocument/2006/relationships/customXml" Target="../ink/ink1029.xml"/><Relationship Id="rId209" Type="http://schemas.openxmlformats.org/officeDocument/2006/relationships/customXml" Target="../ink/ink1036.xml"/><Relationship Id="rId360" Type="http://schemas.openxmlformats.org/officeDocument/2006/relationships/image" Target="../media/image110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7.png"/><Relationship Id="rId21" Type="http://schemas.openxmlformats.org/officeDocument/2006/relationships/image" Target="../media/image1119.png"/><Relationship Id="rId42" Type="http://schemas.openxmlformats.org/officeDocument/2006/relationships/customXml" Target="../ink/ink1132.xml"/><Relationship Id="rId63" Type="http://schemas.openxmlformats.org/officeDocument/2006/relationships/image" Target="../media/image1140.png"/><Relationship Id="rId84" Type="http://schemas.openxmlformats.org/officeDocument/2006/relationships/customXml" Target="../ink/ink1153.xml"/><Relationship Id="rId138" Type="http://schemas.openxmlformats.org/officeDocument/2006/relationships/customXml" Target="../ink/ink1180.xml"/><Relationship Id="rId159" Type="http://schemas.openxmlformats.org/officeDocument/2006/relationships/image" Target="../media/image1188.png"/><Relationship Id="rId170" Type="http://schemas.openxmlformats.org/officeDocument/2006/relationships/customXml" Target="../ink/ink1196.xml"/><Relationship Id="rId191" Type="http://schemas.openxmlformats.org/officeDocument/2006/relationships/image" Target="../media/image1204.png"/><Relationship Id="rId205" Type="http://schemas.openxmlformats.org/officeDocument/2006/relationships/image" Target="../media/image1211.png"/><Relationship Id="rId226" Type="http://schemas.openxmlformats.org/officeDocument/2006/relationships/customXml" Target="../ink/ink1224.xml"/><Relationship Id="rId107" Type="http://schemas.openxmlformats.org/officeDocument/2006/relationships/image" Target="../media/image1162.png"/><Relationship Id="rId11" Type="http://schemas.openxmlformats.org/officeDocument/2006/relationships/image" Target="../media/image1115.png"/><Relationship Id="rId32" Type="http://schemas.openxmlformats.org/officeDocument/2006/relationships/customXml" Target="../ink/ink1127.xml"/><Relationship Id="rId53" Type="http://schemas.openxmlformats.org/officeDocument/2006/relationships/image" Target="../media/image1135.png"/><Relationship Id="rId74" Type="http://schemas.openxmlformats.org/officeDocument/2006/relationships/customXml" Target="../ink/ink1148.xml"/><Relationship Id="rId128" Type="http://schemas.openxmlformats.org/officeDocument/2006/relationships/customXml" Target="../ink/ink1175.xml"/><Relationship Id="rId149" Type="http://schemas.openxmlformats.org/officeDocument/2006/relationships/image" Target="../media/image1183.png"/><Relationship Id="rId5" Type="http://schemas.openxmlformats.org/officeDocument/2006/relationships/hyperlink" Target="https://commons.wikimedia.org/wiki/File:Salmo_trutta_fario-1.jpg" TargetMode="External"/><Relationship Id="rId95" Type="http://schemas.openxmlformats.org/officeDocument/2006/relationships/image" Target="../media/image1156.png"/><Relationship Id="rId160" Type="http://schemas.openxmlformats.org/officeDocument/2006/relationships/customXml" Target="../ink/ink1191.xml"/><Relationship Id="rId181" Type="http://schemas.openxmlformats.org/officeDocument/2006/relationships/image" Target="../media/image1199.png"/><Relationship Id="rId216" Type="http://schemas.openxmlformats.org/officeDocument/2006/relationships/customXml" Target="../ink/ink1219.xml"/><Relationship Id="rId237" Type="http://schemas.openxmlformats.org/officeDocument/2006/relationships/hyperlink" Target="https://creativecommons.org/licenses/by-sa/4.0/legalcode" TargetMode="External"/><Relationship Id="rId22" Type="http://schemas.openxmlformats.org/officeDocument/2006/relationships/customXml" Target="../ink/ink1122.xml"/><Relationship Id="rId43" Type="http://schemas.openxmlformats.org/officeDocument/2006/relationships/image" Target="../media/image1130.png"/><Relationship Id="rId64" Type="http://schemas.openxmlformats.org/officeDocument/2006/relationships/customXml" Target="../ink/ink1143.xml"/><Relationship Id="rId118" Type="http://schemas.openxmlformats.org/officeDocument/2006/relationships/customXml" Target="../ink/ink1170.xml"/><Relationship Id="rId139" Type="http://schemas.openxmlformats.org/officeDocument/2006/relationships/image" Target="../media/image1178.png"/><Relationship Id="rId85" Type="http://schemas.openxmlformats.org/officeDocument/2006/relationships/image" Target="../media/image1151.png"/><Relationship Id="rId150" Type="http://schemas.openxmlformats.org/officeDocument/2006/relationships/customXml" Target="../ink/ink1186.xml"/><Relationship Id="rId171" Type="http://schemas.openxmlformats.org/officeDocument/2006/relationships/image" Target="../media/image1194.png"/><Relationship Id="rId192" Type="http://schemas.openxmlformats.org/officeDocument/2006/relationships/customXml" Target="../ink/ink1207.xml"/><Relationship Id="rId206" Type="http://schemas.openxmlformats.org/officeDocument/2006/relationships/customXml" Target="../ink/ink1214.xml"/><Relationship Id="rId227" Type="http://schemas.openxmlformats.org/officeDocument/2006/relationships/image" Target="../media/image1222.png"/><Relationship Id="rId12" Type="http://schemas.openxmlformats.org/officeDocument/2006/relationships/customXml" Target="../ink/ink1117.xml"/><Relationship Id="rId33" Type="http://schemas.openxmlformats.org/officeDocument/2006/relationships/image" Target="../media/image1125.png"/><Relationship Id="rId108" Type="http://schemas.openxmlformats.org/officeDocument/2006/relationships/customXml" Target="../ink/ink1165.xml"/><Relationship Id="rId129" Type="http://schemas.openxmlformats.org/officeDocument/2006/relationships/image" Target="../media/image1173.png"/><Relationship Id="rId54" Type="http://schemas.openxmlformats.org/officeDocument/2006/relationships/customXml" Target="../ink/ink1138.xml"/><Relationship Id="rId75" Type="http://schemas.openxmlformats.org/officeDocument/2006/relationships/image" Target="../media/image1146.png"/><Relationship Id="rId96" Type="http://schemas.openxmlformats.org/officeDocument/2006/relationships/customXml" Target="../ink/ink1159.xml"/><Relationship Id="rId140" Type="http://schemas.openxmlformats.org/officeDocument/2006/relationships/customXml" Target="../ink/ink1181.xml"/><Relationship Id="rId161" Type="http://schemas.openxmlformats.org/officeDocument/2006/relationships/image" Target="../media/image1189.png"/><Relationship Id="rId182" Type="http://schemas.openxmlformats.org/officeDocument/2006/relationships/customXml" Target="../ink/ink1202.xml"/><Relationship Id="rId217" Type="http://schemas.openxmlformats.org/officeDocument/2006/relationships/image" Target="../media/image1217.png"/><Relationship Id="rId6" Type="http://schemas.openxmlformats.org/officeDocument/2006/relationships/hyperlink" Target="https://creativecommons.org/licenses/by-sa/3.0/legalcode" TargetMode="External"/><Relationship Id="rId238" Type="http://schemas.openxmlformats.org/officeDocument/2006/relationships/image" Target="../media/image1227.jpeg"/><Relationship Id="rId23" Type="http://schemas.openxmlformats.org/officeDocument/2006/relationships/image" Target="../media/image1120.png"/><Relationship Id="rId119" Type="http://schemas.openxmlformats.org/officeDocument/2006/relationships/image" Target="../media/image1168.png"/><Relationship Id="rId44" Type="http://schemas.openxmlformats.org/officeDocument/2006/relationships/customXml" Target="../ink/ink1133.xml"/><Relationship Id="rId65" Type="http://schemas.openxmlformats.org/officeDocument/2006/relationships/image" Target="../media/image1141.png"/><Relationship Id="rId86" Type="http://schemas.openxmlformats.org/officeDocument/2006/relationships/customXml" Target="../ink/ink1154.xml"/><Relationship Id="rId130" Type="http://schemas.openxmlformats.org/officeDocument/2006/relationships/customXml" Target="../ink/ink1176.xml"/><Relationship Id="rId151" Type="http://schemas.openxmlformats.org/officeDocument/2006/relationships/image" Target="../media/image1184.png"/><Relationship Id="rId172" Type="http://schemas.openxmlformats.org/officeDocument/2006/relationships/customXml" Target="../ink/ink1197.xml"/><Relationship Id="rId193" Type="http://schemas.openxmlformats.org/officeDocument/2006/relationships/image" Target="../media/image1205.png"/><Relationship Id="rId207" Type="http://schemas.openxmlformats.org/officeDocument/2006/relationships/image" Target="../media/image1212.png"/><Relationship Id="rId228" Type="http://schemas.openxmlformats.org/officeDocument/2006/relationships/customXml" Target="../ink/ink1225.xml"/><Relationship Id="rId13" Type="http://schemas.openxmlformats.org/officeDocument/2006/relationships/image" Target="../media/image1116.png"/><Relationship Id="rId109" Type="http://schemas.openxmlformats.org/officeDocument/2006/relationships/image" Target="../media/image1163.png"/><Relationship Id="rId34" Type="http://schemas.openxmlformats.org/officeDocument/2006/relationships/customXml" Target="../ink/ink1128.xml"/><Relationship Id="rId55" Type="http://schemas.openxmlformats.org/officeDocument/2006/relationships/image" Target="../media/image1136.png"/><Relationship Id="rId76" Type="http://schemas.openxmlformats.org/officeDocument/2006/relationships/customXml" Target="../ink/ink1149.xml"/><Relationship Id="rId97" Type="http://schemas.openxmlformats.org/officeDocument/2006/relationships/image" Target="../media/image1157.png"/><Relationship Id="rId120" Type="http://schemas.openxmlformats.org/officeDocument/2006/relationships/customXml" Target="../ink/ink1171.xml"/><Relationship Id="rId141" Type="http://schemas.openxmlformats.org/officeDocument/2006/relationships/image" Target="../media/image1179.png"/><Relationship Id="rId7" Type="http://schemas.openxmlformats.org/officeDocument/2006/relationships/hyperlink" Target="https://commons.wikimedia.org/wiki/File:Gadus_morhua_Cod-2b-Atlanterhavsparken-Norway.JPG" TargetMode="External"/><Relationship Id="rId162" Type="http://schemas.openxmlformats.org/officeDocument/2006/relationships/customXml" Target="../ink/ink1192.xml"/><Relationship Id="rId183" Type="http://schemas.openxmlformats.org/officeDocument/2006/relationships/image" Target="../media/image1200.png"/><Relationship Id="rId218" Type="http://schemas.openxmlformats.org/officeDocument/2006/relationships/customXml" Target="../ink/ink1220.xml"/><Relationship Id="rId24" Type="http://schemas.openxmlformats.org/officeDocument/2006/relationships/customXml" Target="../ink/ink1123.xml"/><Relationship Id="rId45" Type="http://schemas.openxmlformats.org/officeDocument/2006/relationships/image" Target="../media/image1131.png"/><Relationship Id="rId66" Type="http://schemas.openxmlformats.org/officeDocument/2006/relationships/customXml" Target="../ink/ink1144.xml"/><Relationship Id="rId87" Type="http://schemas.openxmlformats.org/officeDocument/2006/relationships/image" Target="../media/image1152.png"/><Relationship Id="rId110" Type="http://schemas.openxmlformats.org/officeDocument/2006/relationships/customXml" Target="../ink/ink1166.xml"/><Relationship Id="rId131" Type="http://schemas.openxmlformats.org/officeDocument/2006/relationships/image" Target="../media/image1174.png"/><Relationship Id="rId152" Type="http://schemas.openxmlformats.org/officeDocument/2006/relationships/customXml" Target="../ink/ink1187.xml"/><Relationship Id="rId173" Type="http://schemas.openxmlformats.org/officeDocument/2006/relationships/image" Target="../media/image1195.png"/><Relationship Id="rId194" Type="http://schemas.openxmlformats.org/officeDocument/2006/relationships/customXml" Target="../ink/ink1208.xml"/><Relationship Id="rId208" Type="http://schemas.openxmlformats.org/officeDocument/2006/relationships/customXml" Target="../ink/ink1215.xml"/><Relationship Id="rId229" Type="http://schemas.openxmlformats.org/officeDocument/2006/relationships/image" Target="../media/image1223.png"/><Relationship Id="rId14" Type="http://schemas.openxmlformats.org/officeDocument/2006/relationships/customXml" Target="../ink/ink1118.xml"/><Relationship Id="rId35" Type="http://schemas.openxmlformats.org/officeDocument/2006/relationships/image" Target="../media/image1126.png"/><Relationship Id="rId56" Type="http://schemas.openxmlformats.org/officeDocument/2006/relationships/customXml" Target="../ink/ink1139.xml"/><Relationship Id="rId77" Type="http://schemas.openxmlformats.org/officeDocument/2006/relationships/image" Target="../media/image1147.png"/><Relationship Id="rId100" Type="http://schemas.openxmlformats.org/officeDocument/2006/relationships/customXml" Target="../ink/ink1161.xml"/><Relationship Id="rId8" Type="http://schemas.openxmlformats.org/officeDocument/2006/relationships/hyperlink" Target="https://creativecommons.org/licenses/by-sa/2.5/legalcode" TargetMode="External"/><Relationship Id="rId98" Type="http://schemas.openxmlformats.org/officeDocument/2006/relationships/customXml" Target="../ink/ink1160.xml"/><Relationship Id="rId121" Type="http://schemas.openxmlformats.org/officeDocument/2006/relationships/image" Target="../media/image1169.png"/><Relationship Id="rId142" Type="http://schemas.openxmlformats.org/officeDocument/2006/relationships/customXml" Target="../ink/ink1182.xml"/><Relationship Id="rId163" Type="http://schemas.openxmlformats.org/officeDocument/2006/relationships/image" Target="../media/image1190.png"/><Relationship Id="rId184" Type="http://schemas.openxmlformats.org/officeDocument/2006/relationships/customXml" Target="../ink/ink1203.xml"/><Relationship Id="rId219" Type="http://schemas.openxmlformats.org/officeDocument/2006/relationships/image" Target="../media/image1218.png"/><Relationship Id="rId230" Type="http://schemas.openxmlformats.org/officeDocument/2006/relationships/customXml" Target="../ink/ink1226.xml"/><Relationship Id="rId25" Type="http://schemas.openxmlformats.org/officeDocument/2006/relationships/image" Target="../media/image1121.png"/><Relationship Id="rId46" Type="http://schemas.openxmlformats.org/officeDocument/2006/relationships/customXml" Target="../ink/ink1134.xml"/><Relationship Id="rId67" Type="http://schemas.openxmlformats.org/officeDocument/2006/relationships/image" Target="../media/image1142.png"/><Relationship Id="rId88" Type="http://schemas.openxmlformats.org/officeDocument/2006/relationships/customXml" Target="../ink/ink1155.xml"/><Relationship Id="rId111" Type="http://schemas.openxmlformats.org/officeDocument/2006/relationships/image" Target="../media/image1164.png"/><Relationship Id="rId132" Type="http://schemas.openxmlformats.org/officeDocument/2006/relationships/customXml" Target="../ink/ink1177.xml"/><Relationship Id="rId153" Type="http://schemas.openxmlformats.org/officeDocument/2006/relationships/image" Target="../media/image1185.png"/><Relationship Id="rId174" Type="http://schemas.openxmlformats.org/officeDocument/2006/relationships/customXml" Target="../ink/ink1198.xml"/><Relationship Id="rId195" Type="http://schemas.openxmlformats.org/officeDocument/2006/relationships/image" Target="../media/image1206.png"/><Relationship Id="rId209" Type="http://schemas.openxmlformats.org/officeDocument/2006/relationships/image" Target="../media/image1213.png"/><Relationship Id="rId190" Type="http://schemas.openxmlformats.org/officeDocument/2006/relationships/customXml" Target="../ink/ink1206.xml"/><Relationship Id="rId204" Type="http://schemas.openxmlformats.org/officeDocument/2006/relationships/customXml" Target="../ink/ink1213.xml"/><Relationship Id="rId220" Type="http://schemas.openxmlformats.org/officeDocument/2006/relationships/customXml" Target="../ink/ink1221.xml"/><Relationship Id="rId225" Type="http://schemas.openxmlformats.org/officeDocument/2006/relationships/image" Target="../media/image1221.png"/><Relationship Id="rId15" Type="http://schemas.openxmlformats.org/officeDocument/2006/relationships/image" Target="../media/image1117.png"/><Relationship Id="rId36" Type="http://schemas.openxmlformats.org/officeDocument/2006/relationships/customXml" Target="../ink/ink1129.xml"/><Relationship Id="rId57" Type="http://schemas.openxmlformats.org/officeDocument/2006/relationships/image" Target="../media/image1137.png"/><Relationship Id="rId106" Type="http://schemas.openxmlformats.org/officeDocument/2006/relationships/customXml" Target="../ink/ink1164.xml"/><Relationship Id="rId127" Type="http://schemas.openxmlformats.org/officeDocument/2006/relationships/image" Target="../media/image1172.png"/><Relationship Id="rId10" Type="http://schemas.openxmlformats.org/officeDocument/2006/relationships/customXml" Target="../ink/ink1116.xml"/><Relationship Id="rId31" Type="http://schemas.openxmlformats.org/officeDocument/2006/relationships/image" Target="../media/image1124.png"/><Relationship Id="rId52" Type="http://schemas.openxmlformats.org/officeDocument/2006/relationships/customXml" Target="../ink/ink1137.xml"/><Relationship Id="rId73" Type="http://schemas.openxmlformats.org/officeDocument/2006/relationships/image" Target="../media/image1145.png"/><Relationship Id="rId78" Type="http://schemas.openxmlformats.org/officeDocument/2006/relationships/customXml" Target="../ink/ink1150.xml"/><Relationship Id="rId94" Type="http://schemas.openxmlformats.org/officeDocument/2006/relationships/customXml" Target="../ink/ink1158.xml"/><Relationship Id="rId99" Type="http://schemas.openxmlformats.org/officeDocument/2006/relationships/image" Target="../media/image1158.png"/><Relationship Id="rId101" Type="http://schemas.openxmlformats.org/officeDocument/2006/relationships/image" Target="../media/image1159.png"/><Relationship Id="rId122" Type="http://schemas.openxmlformats.org/officeDocument/2006/relationships/customXml" Target="../ink/ink1172.xml"/><Relationship Id="rId143" Type="http://schemas.openxmlformats.org/officeDocument/2006/relationships/image" Target="../media/image1180.png"/><Relationship Id="rId148" Type="http://schemas.openxmlformats.org/officeDocument/2006/relationships/customXml" Target="../ink/ink1185.xml"/><Relationship Id="rId164" Type="http://schemas.openxmlformats.org/officeDocument/2006/relationships/customXml" Target="../ink/ink1193.xml"/><Relationship Id="rId169" Type="http://schemas.openxmlformats.org/officeDocument/2006/relationships/image" Target="../media/image1193.png"/><Relationship Id="rId185" Type="http://schemas.openxmlformats.org/officeDocument/2006/relationships/image" Target="../media/image1201.png"/><Relationship Id="rId4" Type="http://schemas.openxmlformats.org/officeDocument/2006/relationships/hyperlink" Target="https://commons.wikimedia.org/wiki/User:Apple2000" TargetMode="External"/><Relationship Id="rId9" Type="http://schemas.openxmlformats.org/officeDocument/2006/relationships/image" Target="../media/image1114.jpeg"/><Relationship Id="rId180" Type="http://schemas.openxmlformats.org/officeDocument/2006/relationships/customXml" Target="../ink/ink1201.xml"/><Relationship Id="rId210" Type="http://schemas.openxmlformats.org/officeDocument/2006/relationships/customXml" Target="../ink/ink1216.xml"/><Relationship Id="rId215" Type="http://schemas.openxmlformats.org/officeDocument/2006/relationships/image" Target="../media/image1216.png"/><Relationship Id="rId236" Type="http://schemas.openxmlformats.org/officeDocument/2006/relationships/hyperlink" Target="https://commons.wikimedia.org/wiki/File:Platichthys_flesus_1.jpg" TargetMode="External"/><Relationship Id="rId26" Type="http://schemas.openxmlformats.org/officeDocument/2006/relationships/customXml" Target="../ink/ink1124.xml"/><Relationship Id="rId231" Type="http://schemas.openxmlformats.org/officeDocument/2006/relationships/image" Target="../media/image1224.png"/><Relationship Id="rId47" Type="http://schemas.openxmlformats.org/officeDocument/2006/relationships/image" Target="../media/image1132.png"/><Relationship Id="rId68" Type="http://schemas.openxmlformats.org/officeDocument/2006/relationships/customXml" Target="../ink/ink1145.xml"/><Relationship Id="rId89" Type="http://schemas.openxmlformats.org/officeDocument/2006/relationships/image" Target="../media/image1153.png"/><Relationship Id="rId112" Type="http://schemas.openxmlformats.org/officeDocument/2006/relationships/customXml" Target="../ink/ink1167.xml"/><Relationship Id="rId133" Type="http://schemas.openxmlformats.org/officeDocument/2006/relationships/image" Target="../media/image1175.png"/><Relationship Id="rId154" Type="http://schemas.openxmlformats.org/officeDocument/2006/relationships/customXml" Target="../ink/ink1188.xml"/><Relationship Id="rId175" Type="http://schemas.openxmlformats.org/officeDocument/2006/relationships/image" Target="../media/image1196.png"/><Relationship Id="rId196" Type="http://schemas.openxmlformats.org/officeDocument/2006/relationships/customXml" Target="../ink/ink1209.xml"/><Relationship Id="rId200" Type="http://schemas.openxmlformats.org/officeDocument/2006/relationships/customXml" Target="../ink/ink1211.xml"/><Relationship Id="rId16" Type="http://schemas.openxmlformats.org/officeDocument/2006/relationships/customXml" Target="../ink/ink1119.xml"/><Relationship Id="rId221" Type="http://schemas.openxmlformats.org/officeDocument/2006/relationships/image" Target="../media/image1219.png"/><Relationship Id="rId37" Type="http://schemas.openxmlformats.org/officeDocument/2006/relationships/image" Target="../media/image1127.png"/><Relationship Id="rId58" Type="http://schemas.openxmlformats.org/officeDocument/2006/relationships/customXml" Target="../ink/ink1140.xml"/><Relationship Id="rId79" Type="http://schemas.openxmlformats.org/officeDocument/2006/relationships/image" Target="../media/image1148.png"/><Relationship Id="rId102" Type="http://schemas.openxmlformats.org/officeDocument/2006/relationships/customXml" Target="../ink/ink1162.xml"/><Relationship Id="rId123" Type="http://schemas.openxmlformats.org/officeDocument/2006/relationships/image" Target="../media/image1170.png"/><Relationship Id="rId144" Type="http://schemas.openxmlformats.org/officeDocument/2006/relationships/customXml" Target="../ink/ink1183.xml"/><Relationship Id="rId90" Type="http://schemas.openxmlformats.org/officeDocument/2006/relationships/customXml" Target="../ink/ink1156.xml"/><Relationship Id="rId165" Type="http://schemas.openxmlformats.org/officeDocument/2006/relationships/image" Target="../media/image1191.png"/><Relationship Id="rId186" Type="http://schemas.openxmlformats.org/officeDocument/2006/relationships/customXml" Target="../ink/ink1204.xml"/><Relationship Id="rId211" Type="http://schemas.openxmlformats.org/officeDocument/2006/relationships/image" Target="../media/image1214.png"/><Relationship Id="rId232" Type="http://schemas.openxmlformats.org/officeDocument/2006/relationships/customXml" Target="../ink/ink1227.xml"/><Relationship Id="rId27" Type="http://schemas.openxmlformats.org/officeDocument/2006/relationships/image" Target="../media/image1122.png"/><Relationship Id="rId48" Type="http://schemas.openxmlformats.org/officeDocument/2006/relationships/customXml" Target="../ink/ink1135.xml"/><Relationship Id="rId69" Type="http://schemas.openxmlformats.org/officeDocument/2006/relationships/image" Target="../media/image1143.png"/><Relationship Id="rId113" Type="http://schemas.openxmlformats.org/officeDocument/2006/relationships/image" Target="../media/image1165.png"/><Relationship Id="rId134" Type="http://schemas.openxmlformats.org/officeDocument/2006/relationships/customXml" Target="../ink/ink1178.xml"/><Relationship Id="rId80" Type="http://schemas.openxmlformats.org/officeDocument/2006/relationships/customXml" Target="../ink/ink1151.xml"/><Relationship Id="rId155" Type="http://schemas.openxmlformats.org/officeDocument/2006/relationships/image" Target="../media/image1186.png"/><Relationship Id="rId176" Type="http://schemas.openxmlformats.org/officeDocument/2006/relationships/customXml" Target="../ink/ink1199.xml"/><Relationship Id="rId197" Type="http://schemas.openxmlformats.org/officeDocument/2006/relationships/image" Target="../media/image1207.png"/><Relationship Id="rId201" Type="http://schemas.openxmlformats.org/officeDocument/2006/relationships/image" Target="../media/image1209.png"/><Relationship Id="rId222" Type="http://schemas.openxmlformats.org/officeDocument/2006/relationships/customXml" Target="../ink/ink1222.xml"/><Relationship Id="rId17" Type="http://schemas.openxmlformats.org/officeDocument/2006/relationships/image" Target="../media/image147.png"/><Relationship Id="rId38" Type="http://schemas.openxmlformats.org/officeDocument/2006/relationships/customXml" Target="../ink/ink1130.xml"/><Relationship Id="rId59" Type="http://schemas.openxmlformats.org/officeDocument/2006/relationships/image" Target="../media/image1138.png"/><Relationship Id="rId103" Type="http://schemas.openxmlformats.org/officeDocument/2006/relationships/image" Target="../media/image1160.png"/><Relationship Id="rId124" Type="http://schemas.openxmlformats.org/officeDocument/2006/relationships/customXml" Target="../ink/ink1173.xml"/><Relationship Id="rId70" Type="http://schemas.openxmlformats.org/officeDocument/2006/relationships/customXml" Target="../ink/ink1146.xml"/><Relationship Id="rId91" Type="http://schemas.openxmlformats.org/officeDocument/2006/relationships/image" Target="../media/image1154.png"/><Relationship Id="rId145" Type="http://schemas.openxmlformats.org/officeDocument/2006/relationships/image" Target="../media/image1181.png"/><Relationship Id="rId166" Type="http://schemas.openxmlformats.org/officeDocument/2006/relationships/customXml" Target="../ink/ink1194.xml"/><Relationship Id="rId187" Type="http://schemas.openxmlformats.org/officeDocument/2006/relationships/image" Target="../media/image12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17.xml"/><Relationship Id="rId233" Type="http://schemas.openxmlformats.org/officeDocument/2006/relationships/image" Target="../media/image1225.png"/><Relationship Id="rId28" Type="http://schemas.openxmlformats.org/officeDocument/2006/relationships/customXml" Target="../ink/ink1125.xml"/><Relationship Id="rId49" Type="http://schemas.openxmlformats.org/officeDocument/2006/relationships/image" Target="../media/image1133.png"/><Relationship Id="rId114" Type="http://schemas.openxmlformats.org/officeDocument/2006/relationships/customXml" Target="../ink/ink1168.xml"/><Relationship Id="rId60" Type="http://schemas.openxmlformats.org/officeDocument/2006/relationships/customXml" Target="../ink/ink1141.xml"/><Relationship Id="rId81" Type="http://schemas.openxmlformats.org/officeDocument/2006/relationships/image" Target="../media/image1149.png"/><Relationship Id="rId135" Type="http://schemas.openxmlformats.org/officeDocument/2006/relationships/image" Target="../media/image1176.png"/><Relationship Id="rId156" Type="http://schemas.openxmlformats.org/officeDocument/2006/relationships/customXml" Target="../ink/ink1189.xml"/><Relationship Id="rId177" Type="http://schemas.openxmlformats.org/officeDocument/2006/relationships/image" Target="../media/image1197.png"/><Relationship Id="rId198" Type="http://schemas.openxmlformats.org/officeDocument/2006/relationships/customXml" Target="../ink/ink1210.xml"/><Relationship Id="rId202" Type="http://schemas.openxmlformats.org/officeDocument/2006/relationships/customXml" Target="../ink/ink1212.xml"/><Relationship Id="rId223" Type="http://schemas.openxmlformats.org/officeDocument/2006/relationships/image" Target="../media/image1220.png"/><Relationship Id="rId18" Type="http://schemas.openxmlformats.org/officeDocument/2006/relationships/customXml" Target="../ink/ink1120.xml"/><Relationship Id="rId39" Type="http://schemas.openxmlformats.org/officeDocument/2006/relationships/image" Target="../media/image1128.png"/><Relationship Id="rId50" Type="http://schemas.openxmlformats.org/officeDocument/2006/relationships/customXml" Target="../ink/ink1136.xml"/><Relationship Id="rId104" Type="http://schemas.openxmlformats.org/officeDocument/2006/relationships/customXml" Target="../ink/ink1163.xml"/><Relationship Id="rId125" Type="http://schemas.openxmlformats.org/officeDocument/2006/relationships/image" Target="../media/image1171.png"/><Relationship Id="rId146" Type="http://schemas.openxmlformats.org/officeDocument/2006/relationships/customXml" Target="../ink/ink1184.xml"/><Relationship Id="rId167" Type="http://schemas.openxmlformats.org/officeDocument/2006/relationships/image" Target="../media/image1192.png"/><Relationship Id="rId188" Type="http://schemas.openxmlformats.org/officeDocument/2006/relationships/customXml" Target="../ink/ink1205.xml"/><Relationship Id="rId71" Type="http://schemas.openxmlformats.org/officeDocument/2006/relationships/image" Target="../media/image1144.png"/><Relationship Id="rId92" Type="http://schemas.openxmlformats.org/officeDocument/2006/relationships/customXml" Target="../ink/ink1157.xml"/><Relationship Id="rId213" Type="http://schemas.openxmlformats.org/officeDocument/2006/relationships/image" Target="../media/image1215.png"/><Relationship Id="rId234" Type="http://schemas.openxmlformats.org/officeDocument/2006/relationships/customXml" Target="../ink/ink1228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123.png"/><Relationship Id="rId40" Type="http://schemas.openxmlformats.org/officeDocument/2006/relationships/customXml" Target="../ink/ink1131.xml"/><Relationship Id="rId115" Type="http://schemas.openxmlformats.org/officeDocument/2006/relationships/image" Target="../media/image1166.png"/><Relationship Id="rId136" Type="http://schemas.openxmlformats.org/officeDocument/2006/relationships/customXml" Target="../ink/ink1179.xml"/><Relationship Id="rId157" Type="http://schemas.openxmlformats.org/officeDocument/2006/relationships/image" Target="../media/image1187.png"/><Relationship Id="rId178" Type="http://schemas.openxmlformats.org/officeDocument/2006/relationships/customXml" Target="../ink/ink1200.xml"/><Relationship Id="rId61" Type="http://schemas.openxmlformats.org/officeDocument/2006/relationships/image" Target="../media/image1139.png"/><Relationship Id="rId82" Type="http://schemas.openxmlformats.org/officeDocument/2006/relationships/customXml" Target="../ink/ink1152.xml"/><Relationship Id="rId199" Type="http://schemas.openxmlformats.org/officeDocument/2006/relationships/image" Target="../media/image1208.png"/><Relationship Id="rId203" Type="http://schemas.openxmlformats.org/officeDocument/2006/relationships/image" Target="../media/image1210.png"/><Relationship Id="rId19" Type="http://schemas.openxmlformats.org/officeDocument/2006/relationships/image" Target="../media/image1118.png"/><Relationship Id="rId224" Type="http://schemas.openxmlformats.org/officeDocument/2006/relationships/customXml" Target="../ink/ink1223.xml"/><Relationship Id="rId30" Type="http://schemas.openxmlformats.org/officeDocument/2006/relationships/customXml" Target="../ink/ink1126.xml"/><Relationship Id="rId105" Type="http://schemas.openxmlformats.org/officeDocument/2006/relationships/image" Target="../media/image1161.png"/><Relationship Id="rId126" Type="http://schemas.openxmlformats.org/officeDocument/2006/relationships/customXml" Target="../ink/ink1174.xml"/><Relationship Id="rId147" Type="http://schemas.openxmlformats.org/officeDocument/2006/relationships/image" Target="../media/image1182.png"/><Relationship Id="rId168" Type="http://schemas.openxmlformats.org/officeDocument/2006/relationships/customXml" Target="../ink/ink1195.xml"/><Relationship Id="rId51" Type="http://schemas.openxmlformats.org/officeDocument/2006/relationships/image" Target="../media/image1134.png"/><Relationship Id="rId72" Type="http://schemas.openxmlformats.org/officeDocument/2006/relationships/customXml" Target="../ink/ink1147.xml"/><Relationship Id="rId93" Type="http://schemas.openxmlformats.org/officeDocument/2006/relationships/image" Target="../media/image1155.png"/><Relationship Id="rId189" Type="http://schemas.openxmlformats.org/officeDocument/2006/relationships/image" Target="../media/image1203.png"/><Relationship Id="rId3" Type="http://schemas.openxmlformats.org/officeDocument/2006/relationships/image" Target="../media/image1113.jpeg"/><Relationship Id="rId214" Type="http://schemas.openxmlformats.org/officeDocument/2006/relationships/customXml" Target="../ink/ink1218.xml"/><Relationship Id="rId235" Type="http://schemas.openxmlformats.org/officeDocument/2006/relationships/image" Target="../media/image1226.png"/><Relationship Id="rId116" Type="http://schemas.openxmlformats.org/officeDocument/2006/relationships/customXml" Target="../ink/ink1169.xml"/><Relationship Id="rId137" Type="http://schemas.openxmlformats.org/officeDocument/2006/relationships/image" Target="../media/image1177.png"/><Relationship Id="rId158" Type="http://schemas.openxmlformats.org/officeDocument/2006/relationships/customXml" Target="../ink/ink1190.xml"/><Relationship Id="rId20" Type="http://schemas.openxmlformats.org/officeDocument/2006/relationships/customXml" Target="../ink/ink1121.xml"/><Relationship Id="rId41" Type="http://schemas.openxmlformats.org/officeDocument/2006/relationships/image" Target="../media/image1129.png"/><Relationship Id="rId62" Type="http://schemas.openxmlformats.org/officeDocument/2006/relationships/customXml" Target="../ink/ink1142.xml"/><Relationship Id="rId83" Type="http://schemas.openxmlformats.org/officeDocument/2006/relationships/image" Target="../media/image1150.png"/><Relationship Id="rId179" Type="http://schemas.openxmlformats.org/officeDocument/2006/relationships/image" Target="../media/image11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1D97888-320C-4CCF-9409-5CC2696F9C11}"/>
              </a:ext>
            </a:extLst>
          </p:cNvPr>
          <p:cNvGrpSpPr/>
          <p:nvPr/>
        </p:nvGrpSpPr>
        <p:grpSpPr>
          <a:xfrm>
            <a:off x="11756321" y="797457"/>
            <a:ext cx="133560" cy="122400"/>
            <a:chOff x="11756321" y="797457"/>
            <a:chExt cx="13356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D08A1C7-8EA4-4F69-A933-D868CD7B435D}"/>
                    </a:ext>
                  </a:extLst>
                </p14:cNvPr>
                <p14:cNvContentPartPr/>
                <p14:nvPr/>
              </p14:nvContentPartPr>
              <p14:xfrm>
                <a:off x="11768561" y="799977"/>
                <a:ext cx="50760" cy="119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D08A1C7-8EA4-4F69-A933-D868CD7B43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64241" y="795657"/>
                  <a:ext cx="59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BD52EC5-4DEE-4A3D-8223-C1858DE22256}"/>
                    </a:ext>
                  </a:extLst>
                </p14:cNvPr>
                <p14:cNvContentPartPr/>
                <p14:nvPr/>
              </p14:nvContentPartPr>
              <p14:xfrm>
                <a:off x="11756321" y="797457"/>
                <a:ext cx="133560" cy="11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BD52EC5-4DEE-4A3D-8223-C1858DE222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52001" y="793137"/>
                  <a:ext cx="1422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0B2D625-FBBE-473A-98A4-6D82F88CE6E1}"/>
                  </a:ext>
                </a:extLst>
              </p14:cNvPr>
              <p14:cNvContentPartPr/>
              <p14:nvPr/>
            </p14:nvContentPartPr>
            <p14:xfrm>
              <a:off x="11730395" y="1435987"/>
              <a:ext cx="57600" cy="45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0B2D625-FBBE-473A-98A4-6D82F88CE6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21755" y="1426987"/>
                <a:ext cx="752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EB5E296-0799-4033-ADC2-04B43169173E}"/>
              </a:ext>
            </a:extLst>
          </p:cNvPr>
          <p:cNvGrpSpPr/>
          <p:nvPr/>
        </p:nvGrpSpPr>
        <p:grpSpPr>
          <a:xfrm>
            <a:off x="10697195" y="558667"/>
            <a:ext cx="275400" cy="335880"/>
            <a:chOff x="10697195" y="558667"/>
            <a:chExt cx="2754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DA9716D-504B-4381-8D04-33D0E0B99455}"/>
                    </a:ext>
                  </a:extLst>
                </p14:cNvPr>
                <p14:cNvContentPartPr/>
                <p14:nvPr/>
              </p14:nvContentPartPr>
              <p14:xfrm>
                <a:off x="10697195" y="558667"/>
                <a:ext cx="275400" cy="335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DA9716D-504B-4381-8D04-33D0E0B994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92875" y="554347"/>
                  <a:ext cx="2840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AD1231-F45E-4C61-8B3A-3BE38B1E5AFF}"/>
                    </a:ext>
                  </a:extLst>
                </p14:cNvPr>
                <p14:cNvContentPartPr/>
                <p14:nvPr/>
              </p14:nvContentPartPr>
              <p14:xfrm>
                <a:off x="10729595" y="620587"/>
                <a:ext cx="149760" cy="210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AD1231-F45E-4C61-8B3A-3BE38B1E5A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25275" y="616267"/>
                  <a:ext cx="1584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DF41C3E-2E64-4A04-94BC-D355A9910484}"/>
              </a:ext>
            </a:extLst>
          </p:cNvPr>
          <p:cNvGrpSpPr/>
          <p:nvPr/>
        </p:nvGrpSpPr>
        <p:grpSpPr>
          <a:xfrm>
            <a:off x="10746875" y="1070947"/>
            <a:ext cx="263880" cy="297720"/>
            <a:chOff x="10746875" y="1070947"/>
            <a:chExt cx="2638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1A5374-AC4A-4A5F-86C2-C2F5C3669194}"/>
                    </a:ext>
                  </a:extLst>
                </p14:cNvPr>
                <p14:cNvContentPartPr/>
                <p14:nvPr/>
              </p14:nvContentPartPr>
              <p14:xfrm>
                <a:off x="10772075" y="1070947"/>
                <a:ext cx="210600" cy="278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1A5374-AC4A-4A5F-86C2-C2F5C36691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67755" y="1066627"/>
                  <a:ext cx="219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C49024-F4EE-4437-AB83-ACD57FA5A15E}"/>
                    </a:ext>
                  </a:extLst>
                </p14:cNvPr>
                <p14:cNvContentPartPr/>
                <p14:nvPr/>
              </p14:nvContentPartPr>
              <p14:xfrm>
                <a:off x="10746875" y="1102987"/>
                <a:ext cx="263880" cy="265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C49024-F4EE-4437-AB83-ACD57FA5A1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42555" y="1098667"/>
                  <a:ext cx="2725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6C6FA37-3F2D-4240-9F1B-8B14F5A2757C}"/>
              </a:ext>
            </a:extLst>
          </p:cNvPr>
          <p:cNvGrpSpPr/>
          <p:nvPr/>
        </p:nvGrpSpPr>
        <p:grpSpPr>
          <a:xfrm>
            <a:off x="11355814" y="323227"/>
            <a:ext cx="205920" cy="185760"/>
            <a:chOff x="11355814" y="323227"/>
            <a:chExt cx="20592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1495036-E4F1-4CBA-BFD1-AA210248F7A5}"/>
                    </a:ext>
                  </a:extLst>
                </p14:cNvPr>
                <p14:cNvContentPartPr/>
                <p14:nvPr/>
              </p14:nvContentPartPr>
              <p14:xfrm>
                <a:off x="11396134" y="325027"/>
                <a:ext cx="108360" cy="183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1495036-E4F1-4CBA-BFD1-AA210248F7A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91814" y="320707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1C04384-8D8C-4237-A5FC-C7226AF2EEC3}"/>
                    </a:ext>
                  </a:extLst>
                </p14:cNvPr>
                <p14:cNvContentPartPr/>
                <p14:nvPr/>
              </p14:nvContentPartPr>
              <p14:xfrm>
                <a:off x="11355814" y="323227"/>
                <a:ext cx="205920" cy="185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1C04384-8D8C-4237-A5FC-C7226AF2EE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51494" y="318907"/>
                  <a:ext cx="2145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EE7699F-69FC-49BA-8CCB-13EF06F87816}"/>
              </a:ext>
            </a:extLst>
          </p:cNvPr>
          <p:cNvGrpSpPr/>
          <p:nvPr/>
        </p:nvGrpSpPr>
        <p:grpSpPr>
          <a:xfrm>
            <a:off x="11221728" y="1557667"/>
            <a:ext cx="127440" cy="162720"/>
            <a:chOff x="11221728" y="1557667"/>
            <a:chExt cx="12744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BF2E7FC-6BDC-4305-AF98-581FA8606C5A}"/>
                    </a:ext>
                  </a:extLst>
                </p14:cNvPr>
                <p14:cNvContentPartPr/>
                <p14:nvPr/>
              </p14:nvContentPartPr>
              <p14:xfrm>
                <a:off x="11254128" y="1557667"/>
                <a:ext cx="35280" cy="162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BF2E7FC-6BDC-4305-AF98-581FA8606C5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9808" y="1553347"/>
                  <a:ext cx="43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61329BF-1396-4CC4-990F-A6A0EA6DF09F}"/>
                    </a:ext>
                  </a:extLst>
                </p14:cNvPr>
                <p14:cNvContentPartPr/>
                <p14:nvPr/>
              </p14:nvContentPartPr>
              <p14:xfrm>
                <a:off x="11221728" y="1592947"/>
                <a:ext cx="127440" cy="80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61329BF-1396-4CC4-990F-A6A0EA6DF09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17408" y="1588627"/>
                  <a:ext cx="1360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9A31C9F-A647-911E-6634-0A4B55FFCF75}"/>
                  </a:ext>
                </a:extLst>
              </p14:cNvPr>
              <p14:cNvContentPartPr/>
              <p14:nvPr/>
            </p14:nvContentPartPr>
            <p14:xfrm>
              <a:off x="7754727" y="870382"/>
              <a:ext cx="29160" cy="356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9A31C9F-A647-911E-6634-0A4B55FFCF7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746087" y="861742"/>
                <a:ext cx="46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0E8EE1E-8648-84B5-C4DE-53D8EF0FD54C}"/>
                  </a:ext>
                </a:extLst>
              </p14:cNvPr>
              <p14:cNvContentPartPr/>
              <p14:nvPr/>
            </p14:nvContentPartPr>
            <p14:xfrm>
              <a:off x="7892607" y="729982"/>
              <a:ext cx="168480" cy="78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0E8EE1E-8648-84B5-C4DE-53D8EF0FD54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83967" y="721342"/>
                <a:ext cx="18612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C79DCF83-FF91-8F67-7E36-3256F66036F6}"/>
              </a:ext>
            </a:extLst>
          </p:cNvPr>
          <p:cNvGrpSpPr/>
          <p:nvPr/>
        </p:nvGrpSpPr>
        <p:grpSpPr>
          <a:xfrm>
            <a:off x="8962887" y="609022"/>
            <a:ext cx="276480" cy="299160"/>
            <a:chOff x="8962887" y="609022"/>
            <a:chExt cx="2764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21A46F-AF50-4696-C692-415D14143128}"/>
                    </a:ext>
                  </a:extLst>
                </p14:cNvPr>
                <p14:cNvContentPartPr/>
                <p14:nvPr/>
              </p14:nvContentPartPr>
              <p14:xfrm>
                <a:off x="8962887" y="609022"/>
                <a:ext cx="215640" cy="299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21A46F-AF50-4696-C692-415D1414312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53887" y="600022"/>
                  <a:ext cx="233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7815174-BA01-288F-A527-5282BBF21C3B}"/>
                    </a:ext>
                  </a:extLst>
                </p14:cNvPr>
                <p14:cNvContentPartPr/>
                <p14:nvPr/>
              </p14:nvContentPartPr>
              <p14:xfrm>
                <a:off x="8989527" y="640702"/>
                <a:ext cx="249840" cy="199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7815174-BA01-288F-A527-5282BBF21C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80527" y="632062"/>
                  <a:ext cx="2674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157064D-4E6B-1FF1-D6AC-90A07A8F669F}"/>
                  </a:ext>
                </a:extLst>
              </p14:cNvPr>
              <p14:cNvContentPartPr/>
              <p14:nvPr/>
            </p14:nvContentPartPr>
            <p14:xfrm>
              <a:off x="161247" y="1665982"/>
              <a:ext cx="7200" cy="2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157064D-4E6B-1FF1-D6AC-90A07A8F669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2247" y="1657342"/>
                <a:ext cx="248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06BB4BD-5BF7-288F-A638-3E200E201544}"/>
              </a:ext>
            </a:extLst>
          </p:cNvPr>
          <p:cNvGrpSpPr/>
          <p:nvPr/>
        </p:nvGrpSpPr>
        <p:grpSpPr>
          <a:xfrm>
            <a:off x="8687455" y="311662"/>
            <a:ext cx="263160" cy="286200"/>
            <a:chOff x="8687455" y="311662"/>
            <a:chExt cx="2631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7A388E5-143F-062E-B6B1-F37206EC48FE}"/>
                    </a:ext>
                  </a:extLst>
                </p14:cNvPr>
                <p14:cNvContentPartPr/>
                <p14:nvPr/>
              </p14:nvContentPartPr>
              <p14:xfrm>
                <a:off x="8687455" y="311662"/>
                <a:ext cx="263160" cy="286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7A388E5-143F-062E-B6B1-F37206EC48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83135" y="307342"/>
                  <a:ext cx="271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6E4B11E-3047-F997-5A82-6C7230F0CEE7}"/>
                    </a:ext>
                  </a:extLst>
                </p14:cNvPr>
                <p14:cNvContentPartPr/>
                <p14:nvPr/>
              </p14:nvContentPartPr>
              <p14:xfrm>
                <a:off x="8742175" y="400942"/>
                <a:ext cx="203040" cy="178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6E4B11E-3047-F997-5A82-6C7230F0CEE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37855" y="396622"/>
                  <a:ext cx="211680" cy="1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9BDD3E-A90B-E06D-745D-AE7E99EF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93686" cy="34747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3438879-1DA6-AE06-4EE2-75A62B2B5287}"/>
                  </a:ext>
                </a:extLst>
              </p14:cNvPr>
              <p14:cNvContentPartPr/>
              <p14:nvPr/>
            </p14:nvContentPartPr>
            <p14:xfrm>
              <a:off x="5000695" y="476902"/>
              <a:ext cx="391680" cy="19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3438879-1DA6-AE06-4EE2-75A62B2B52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6375" y="472582"/>
                <a:ext cx="400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ECD035E-27B1-A4FB-2FEA-1CBC30D29F36}"/>
                  </a:ext>
                </a:extLst>
              </p14:cNvPr>
              <p14:cNvContentPartPr/>
              <p14:nvPr/>
            </p14:nvContentPartPr>
            <p14:xfrm>
              <a:off x="1716055" y="1517662"/>
              <a:ext cx="376920" cy="47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ECD035E-27B1-A4FB-2FEA-1CBC30D29F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1735" y="1513342"/>
                <a:ext cx="3855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B899F41-7147-C0A8-4333-2F91A89FACC8}"/>
                  </a:ext>
                </a:extLst>
              </p14:cNvPr>
              <p14:cNvContentPartPr/>
              <p14:nvPr/>
            </p14:nvContentPartPr>
            <p14:xfrm>
              <a:off x="3691375" y="1523062"/>
              <a:ext cx="849240" cy="511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B899F41-7147-C0A8-4333-2F91A89FAC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7055" y="1518742"/>
                <a:ext cx="857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9A93C9E-ED83-5B19-EF75-D029E8099538}"/>
                  </a:ext>
                </a:extLst>
              </p14:cNvPr>
              <p14:cNvContentPartPr/>
              <p14:nvPr/>
            </p14:nvContentPartPr>
            <p14:xfrm>
              <a:off x="6679375" y="356662"/>
              <a:ext cx="178200" cy="597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9A93C9E-ED83-5B19-EF75-D029E80995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5055" y="352342"/>
                <a:ext cx="186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9723660-C5B2-0DD8-E8A7-4D8ED3A1EB07}"/>
                  </a:ext>
                </a:extLst>
              </p14:cNvPr>
              <p14:cNvContentPartPr/>
              <p14:nvPr/>
            </p14:nvContentPartPr>
            <p14:xfrm>
              <a:off x="2970295" y="797662"/>
              <a:ext cx="78120" cy="964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9723660-C5B2-0DD8-E8A7-4D8ED3A1EB0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5975" y="793342"/>
                <a:ext cx="867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B563D4DB-E1B3-7650-1A06-15E9C50A8553}"/>
                  </a:ext>
                </a:extLst>
              </p14:cNvPr>
              <p14:cNvContentPartPr/>
              <p14:nvPr/>
            </p14:nvContentPartPr>
            <p14:xfrm>
              <a:off x="8918575" y="3687022"/>
              <a:ext cx="6480" cy="50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B563D4DB-E1B3-7650-1A06-15E9C50A85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14255" y="3682702"/>
                <a:ext cx="151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756C1C46-C0D5-D621-33D9-2FAF92F232F6}"/>
                  </a:ext>
                </a:extLst>
              </p14:cNvPr>
              <p14:cNvContentPartPr/>
              <p14:nvPr/>
            </p14:nvContentPartPr>
            <p14:xfrm>
              <a:off x="9030535" y="3899062"/>
              <a:ext cx="158400" cy="6372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756C1C46-C0D5-D621-33D9-2FAF92F232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26215" y="3894742"/>
                <a:ext cx="16704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270CCE7B-FAED-78C3-B235-BD480E07CACE}"/>
              </a:ext>
            </a:extLst>
          </p:cNvPr>
          <p:cNvGrpSpPr/>
          <p:nvPr/>
        </p:nvGrpSpPr>
        <p:grpSpPr>
          <a:xfrm>
            <a:off x="9501055" y="3899062"/>
            <a:ext cx="106560" cy="46440"/>
            <a:chOff x="9501055" y="3899062"/>
            <a:chExt cx="106560" cy="4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3420149-E248-0DE3-5191-F60D63B519E4}"/>
                    </a:ext>
                  </a:extLst>
                </p14:cNvPr>
                <p14:cNvContentPartPr/>
                <p14:nvPr/>
              </p14:nvContentPartPr>
              <p14:xfrm>
                <a:off x="9501055" y="3899062"/>
                <a:ext cx="106560" cy="133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3420149-E248-0DE3-5191-F60D63B519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96735" y="3894742"/>
                  <a:ext cx="115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760C292-FD4E-BC92-5E89-96443EC90992}"/>
                    </a:ext>
                  </a:extLst>
                </p14:cNvPr>
                <p14:cNvContentPartPr/>
                <p14:nvPr/>
              </p14:nvContentPartPr>
              <p14:xfrm>
                <a:off x="9517615" y="3940102"/>
                <a:ext cx="78840" cy="54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760C292-FD4E-BC92-5E89-96443EC909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13295" y="3935782"/>
                  <a:ext cx="8748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EEBEF33A-7B1C-BC92-C245-6D863CFAA2BB}"/>
              </a:ext>
            </a:extLst>
          </p:cNvPr>
          <p:cNvGrpSpPr/>
          <p:nvPr/>
        </p:nvGrpSpPr>
        <p:grpSpPr>
          <a:xfrm>
            <a:off x="9859975" y="3802582"/>
            <a:ext cx="538920" cy="178560"/>
            <a:chOff x="9859975" y="3802582"/>
            <a:chExt cx="53892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7CF6D11-AFA0-B01A-8ECD-440FA8114072}"/>
                    </a:ext>
                  </a:extLst>
                </p14:cNvPr>
                <p14:cNvContentPartPr/>
                <p14:nvPr/>
              </p14:nvContentPartPr>
              <p14:xfrm>
                <a:off x="9859975" y="3817702"/>
                <a:ext cx="100800" cy="163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7CF6D11-AFA0-B01A-8ECD-440FA81140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55655" y="3813382"/>
                  <a:ext cx="109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2C4FDAE-BD05-044C-667A-9CC191BD5D52}"/>
                    </a:ext>
                  </a:extLst>
                </p14:cNvPr>
                <p14:cNvContentPartPr/>
                <p14:nvPr/>
              </p14:nvContentPartPr>
              <p14:xfrm>
                <a:off x="10022695" y="3875302"/>
                <a:ext cx="41760" cy="835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2C4FDAE-BD05-044C-667A-9CC191BD5D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18375" y="3870982"/>
                  <a:ext cx="50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1A8C9D9-5E0E-C0C9-9289-8F3E02C5C604}"/>
                    </a:ext>
                  </a:extLst>
                </p14:cNvPr>
                <p14:cNvContentPartPr/>
                <p14:nvPr/>
              </p14:nvContentPartPr>
              <p14:xfrm>
                <a:off x="10164895" y="3802582"/>
                <a:ext cx="81360" cy="1209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1A8C9D9-5E0E-C0C9-9289-8F3E02C5C6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60575" y="3798262"/>
                  <a:ext cx="9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725D46B-3486-54A9-32C4-654B62278EC9}"/>
                    </a:ext>
                  </a:extLst>
                </p14:cNvPr>
                <p14:cNvContentPartPr/>
                <p14:nvPr/>
              </p14:nvContentPartPr>
              <p14:xfrm>
                <a:off x="10294855" y="3885742"/>
                <a:ext cx="104040" cy="68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725D46B-3486-54A9-32C4-654B62278E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90535" y="3881422"/>
                  <a:ext cx="1126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1269F118-5120-4A98-3B2B-28FF532F0EB6}"/>
              </a:ext>
            </a:extLst>
          </p:cNvPr>
          <p:cNvGrpSpPr/>
          <p:nvPr/>
        </p:nvGrpSpPr>
        <p:grpSpPr>
          <a:xfrm>
            <a:off x="10653775" y="3819142"/>
            <a:ext cx="770400" cy="171720"/>
            <a:chOff x="10653775" y="3819142"/>
            <a:chExt cx="77040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BB234DF-F871-E5B3-3E04-886BA3A5D781}"/>
                    </a:ext>
                  </a:extLst>
                </p14:cNvPr>
                <p14:cNvContentPartPr/>
                <p14:nvPr/>
              </p14:nvContentPartPr>
              <p14:xfrm>
                <a:off x="10653775" y="3855142"/>
                <a:ext cx="118080" cy="957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BB234DF-F871-E5B3-3E04-886BA3A5D7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49455" y="3850822"/>
                  <a:ext cx="126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93AF58B-2659-7C74-10AA-FE898890A6F2}"/>
                    </a:ext>
                  </a:extLst>
                </p14:cNvPr>
                <p14:cNvContentPartPr/>
                <p14:nvPr/>
              </p14:nvContentPartPr>
              <p14:xfrm>
                <a:off x="10908295" y="3849382"/>
                <a:ext cx="81720" cy="1339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93AF58B-2659-7C74-10AA-FE898890A6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03975" y="3845062"/>
                  <a:ext cx="90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B7E0667-CA7B-CCA6-E3EF-4BD95F859BC0}"/>
                    </a:ext>
                  </a:extLst>
                </p14:cNvPr>
                <p14:cNvContentPartPr/>
                <p14:nvPr/>
              </p14:nvContentPartPr>
              <p14:xfrm>
                <a:off x="11035735" y="3915622"/>
                <a:ext cx="87480" cy="568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B7E0667-CA7B-CCA6-E3EF-4BD95F859B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1415" y="3911302"/>
                  <a:ext cx="96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936CDD6-CFDD-A08D-B0C8-0169D3B314D0}"/>
                    </a:ext>
                  </a:extLst>
                </p14:cNvPr>
                <p14:cNvContentPartPr/>
                <p14:nvPr/>
              </p14:nvContentPartPr>
              <p14:xfrm>
                <a:off x="11168935" y="3819142"/>
                <a:ext cx="126360" cy="1303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936CDD6-CFDD-A08D-B0C8-0169D3B314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64615" y="3814822"/>
                  <a:ext cx="135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0A0EC28-C671-1EE4-C4B2-B60EE0F10DA4}"/>
                    </a:ext>
                  </a:extLst>
                </p14:cNvPr>
                <p14:cNvContentPartPr/>
                <p14:nvPr/>
              </p14:nvContentPartPr>
              <p14:xfrm>
                <a:off x="11345335" y="3918502"/>
                <a:ext cx="78840" cy="72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0A0EC28-C671-1EE4-C4B2-B60EE0F10D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41015" y="3914182"/>
                  <a:ext cx="8748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AFC2AA6C-25B7-09D2-1C03-90EECA302A1A}"/>
                  </a:ext>
                </a:extLst>
              </p14:cNvPr>
              <p14:cNvContentPartPr/>
              <p14:nvPr/>
            </p14:nvContentPartPr>
            <p14:xfrm>
              <a:off x="273895" y="3460582"/>
              <a:ext cx="192240" cy="29412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AFC2AA6C-25B7-09D2-1C03-90EECA302A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9575" y="3456262"/>
                <a:ext cx="2008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16680564-2992-21C3-25EE-79704E4B1051}"/>
                  </a:ext>
                </a:extLst>
              </p14:cNvPr>
              <p14:cNvContentPartPr/>
              <p14:nvPr/>
            </p14:nvContentPartPr>
            <p14:xfrm>
              <a:off x="3418135" y="595342"/>
              <a:ext cx="240120" cy="28872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16680564-2992-21C3-25EE-79704E4B10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13815" y="591022"/>
                <a:ext cx="2487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E0C0A0D3-AF31-597A-F01F-1AE997C3950B}"/>
                  </a:ext>
                </a:extLst>
              </p14:cNvPr>
              <p14:cNvContentPartPr/>
              <p14:nvPr/>
            </p14:nvContentPartPr>
            <p14:xfrm>
              <a:off x="3071455" y="5283622"/>
              <a:ext cx="828360" cy="2340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E0C0A0D3-AF31-597A-F01F-1AE997C3950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67135" y="5279302"/>
                <a:ext cx="837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517254D1-8165-D65C-F6AA-A756D36EEBA6}"/>
                  </a:ext>
                </a:extLst>
              </p14:cNvPr>
              <p14:cNvContentPartPr/>
              <p14:nvPr/>
            </p14:nvContentPartPr>
            <p14:xfrm>
              <a:off x="1846735" y="6276862"/>
              <a:ext cx="172800" cy="223200"/>
            </p14:xfrm>
          </p:contentPart>
        </mc:Choice>
        <mc:Fallback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517254D1-8165-D65C-F6AA-A756D36EEBA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42415" y="6272542"/>
                <a:ext cx="1814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4A8F73DD-33DA-8E63-A294-4F6C5BD6E5D1}"/>
                  </a:ext>
                </a:extLst>
              </p14:cNvPr>
              <p14:cNvContentPartPr/>
              <p14:nvPr/>
            </p14:nvContentPartPr>
            <p14:xfrm>
              <a:off x="360655" y="1523782"/>
              <a:ext cx="136440" cy="15624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4A8F73DD-33DA-8E63-A294-4F6C5BD6E5D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6335" y="1519462"/>
                <a:ext cx="145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873C0530-BC8D-DAE4-5154-0572EF2634A3}"/>
                  </a:ext>
                </a:extLst>
              </p14:cNvPr>
              <p14:cNvContentPartPr/>
              <p14:nvPr/>
            </p14:nvContentPartPr>
            <p14:xfrm>
              <a:off x="382255" y="1878742"/>
              <a:ext cx="122400" cy="18180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873C0530-BC8D-DAE4-5154-0572EF2634A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7935" y="1874422"/>
                <a:ext cx="1310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A51364FA-212E-2EA5-089C-B98B8B36A224}"/>
                  </a:ext>
                </a:extLst>
              </p14:cNvPr>
              <p14:cNvContentPartPr/>
              <p14:nvPr/>
            </p14:nvContentPartPr>
            <p14:xfrm>
              <a:off x="3174415" y="496342"/>
              <a:ext cx="849240" cy="52812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A51364FA-212E-2EA5-089C-B98B8B36A22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70095" y="492022"/>
                <a:ext cx="85788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64CFFF47-2A69-CE3A-443A-3FD694BE6426}"/>
                  </a:ext>
                </a:extLst>
              </p14:cNvPr>
              <p14:cNvContentPartPr/>
              <p14:nvPr/>
            </p14:nvContentPartPr>
            <p14:xfrm>
              <a:off x="2666455" y="608302"/>
              <a:ext cx="218880" cy="26208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64CFFF47-2A69-CE3A-443A-3FD694BE642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62135" y="603982"/>
                <a:ext cx="22752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8" name="Gruppieren 717">
            <a:extLst>
              <a:ext uri="{FF2B5EF4-FFF2-40B4-BE49-F238E27FC236}">
                <a16:creationId xmlns:a16="http://schemas.microsoft.com/office/drawing/2014/main" id="{4394E45D-ED88-B026-D7DF-509EB8D72B3F}"/>
              </a:ext>
            </a:extLst>
          </p:cNvPr>
          <p:cNvGrpSpPr/>
          <p:nvPr/>
        </p:nvGrpSpPr>
        <p:grpSpPr>
          <a:xfrm>
            <a:off x="143215" y="33742"/>
            <a:ext cx="11694240" cy="6765120"/>
            <a:chOff x="143215" y="33742"/>
            <a:chExt cx="11694240" cy="67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148C977-787D-34FE-0CA5-9F80FF23FB53}"/>
                    </a:ext>
                  </a:extLst>
                </p14:cNvPr>
                <p14:cNvContentPartPr/>
                <p14:nvPr/>
              </p14:nvContentPartPr>
              <p14:xfrm>
                <a:off x="4163335" y="1221382"/>
                <a:ext cx="11160" cy="15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148C977-787D-34FE-0CA5-9F80FF23FB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9015" y="1217062"/>
                  <a:ext cx="1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ADD0608-7940-F578-BD45-CEEFC95B3AAE}"/>
                    </a:ext>
                  </a:extLst>
                </p14:cNvPr>
                <p14:cNvContentPartPr/>
                <p14:nvPr/>
              </p14:nvContentPartPr>
              <p14:xfrm>
                <a:off x="6466975" y="947422"/>
                <a:ext cx="183600" cy="108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ADD0608-7940-F578-BD45-CEEFC95B3A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62655" y="943102"/>
                  <a:ext cx="192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AC590AC-B545-39B8-61EA-C93F8DDA11BF}"/>
                    </a:ext>
                  </a:extLst>
                </p14:cNvPr>
                <p14:cNvContentPartPr/>
                <p14:nvPr/>
              </p14:nvContentPartPr>
              <p14:xfrm>
                <a:off x="6747055" y="878662"/>
                <a:ext cx="91080" cy="211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AC590AC-B545-39B8-61EA-C93F8DDA11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42735" y="874342"/>
                  <a:ext cx="99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AEBC121-00A1-E2CA-8B15-AF28FA5B2E29}"/>
                    </a:ext>
                  </a:extLst>
                </p14:cNvPr>
                <p14:cNvContentPartPr/>
                <p14:nvPr/>
              </p14:nvContentPartPr>
              <p14:xfrm>
                <a:off x="6893935" y="897382"/>
                <a:ext cx="144000" cy="113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AEBC121-00A1-E2CA-8B15-AF28FA5B2E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89615" y="893062"/>
                  <a:ext cx="152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C1E3633-A9A4-FB43-C502-33CC72B9C4E2}"/>
                    </a:ext>
                  </a:extLst>
                </p14:cNvPr>
                <p14:cNvContentPartPr/>
                <p14:nvPr/>
              </p14:nvContentPartPr>
              <p14:xfrm>
                <a:off x="7125775" y="941302"/>
                <a:ext cx="76680" cy="4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C1E3633-A9A4-FB43-C502-33CC72B9C4E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21455" y="936982"/>
                  <a:ext cx="85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2054A4B-8BED-49E5-7B5B-4F83D6AF156C}"/>
                    </a:ext>
                  </a:extLst>
                </p14:cNvPr>
                <p14:cNvContentPartPr/>
                <p14:nvPr/>
              </p14:nvContentPartPr>
              <p14:xfrm>
                <a:off x="7335295" y="862102"/>
                <a:ext cx="72720" cy="1904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2054A4B-8BED-49E5-7B5B-4F83D6AF15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30975" y="857782"/>
                  <a:ext cx="81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416064D-7BCB-F7FE-D92B-6798689CBF9C}"/>
                    </a:ext>
                  </a:extLst>
                </p14:cNvPr>
                <p14:cNvContentPartPr/>
                <p14:nvPr/>
              </p14:nvContentPartPr>
              <p14:xfrm>
                <a:off x="7298575" y="829342"/>
                <a:ext cx="232560" cy="191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416064D-7BCB-F7FE-D92B-6798689CBF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94255" y="825022"/>
                  <a:ext cx="241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7CF5EDD-D175-DD3C-31C6-503C9BC44288}"/>
                    </a:ext>
                  </a:extLst>
                </p14:cNvPr>
                <p14:cNvContentPartPr/>
                <p14:nvPr/>
              </p14:nvContentPartPr>
              <p14:xfrm>
                <a:off x="7624015" y="891262"/>
                <a:ext cx="140040" cy="7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7CF5EDD-D175-DD3C-31C6-503C9BC442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19695" y="886942"/>
                  <a:ext cx="148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89E2EDA-2D33-7C45-5BD9-4F404C350EC3}"/>
                    </a:ext>
                  </a:extLst>
                </p14:cNvPr>
                <p14:cNvContentPartPr/>
                <p14:nvPr/>
              </p14:nvContentPartPr>
              <p14:xfrm>
                <a:off x="7647415" y="934822"/>
                <a:ext cx="119520" cy="16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89E2EDA-2D33-7C45-5BD9-4F404C350E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43095" y="930502"/>
                  <a:ext cx="128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C72408F-5EE5-1486-CADA-24EA11A1E623}"/>
                    </a:ext>
                  </a:extLst>
                </p14:cNvPr>
                <p14:cNvContentPartPr/>
                <p14:nvPr/>
              </p14:nvContentPartPr>
              <p14:xfrm>
                <a:off x="7918135" y="864622"/>
                <a:ext cx="132840" cy="202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C72408F-5EE5-1486-CADA-24EA11A1E6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13815" y="860302"/>
                  <a:ext cx="141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CF9C67E-98E4-8FBF-8BB3-8234DF997FC0}"/>
                    </a:ext>
                  </a:extLst>
                </p14:cNvPr>
                <p14:cNvContentPartPr/>
                <p14:nvPr/>
              </p14:nvContentPartPr>
              <p14:xfrm>
                <a:off x="8069695" y="826822"/>
                <a:ext cx="131400" cy="113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CF9C67E-98E4-8FBF-8BB3-8234DF997F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65375" y="822502"/>
                  <a:ext cx="14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B54009F-F79F-4325-DCFC-B44651015C30}"/>
                    </a:ext>
                  </a:extLst>
                </p14:cNvPr>
                <p14:cNvContentPartPr/>
                <p14:nvPr/>
              </p14:nvContentPartPr>
              <p14:xfrm>
                <a:off x="6586495" y="1291582"/>
                <a:ext cx="190080" cy="117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B54009F-F79F-4325-DCFC-B44651015C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82175" y="1287262"/>
                  <a:ext cx="198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442918C-4347-CB62-2C30-FBA07CF5B082}"/>
                    </a:ext>
                  </a:extLst>
                </p14:cNvPr>
                <p14:cNvContentPartPr/>
                <p14:nvPr/>
              </p14:nvContentPartPr>
              <p14:xfrm>
                <a:off x="6910855" y="1342702"/>
                <a:ext cx="141840" cy="18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442918C-4347-CB62-2C30-FBA07CF5B08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06535" y="1338382"/>
                  <a:ext cx="150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683F5C9-BF4E-D0E1-B354-6300489EB726}"/>
                    </a:ext>
                  </a:extLst>
                </p14:cNvPr>
                <p14:cNvContentPartPr/>
                <p14:nvPr/>
              </p14:nvContentPartPr>
              <p14:xfrm>
                <a:off x="7212175" y="1318942"/>
                <a:ext cx="117720" cy="68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683F5C9-BF4E-D0E1-B354-6300489EB7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07855" y="1314622"/>
                  <a:ext cx="126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E0A1C51-05D3-D152-6EA2-F809075B5C28}"/>
                    </a:ext>
                  </a:extLst>
                </p14:cNvPr>
                <p14:cNvContentPartPr/>
                <p14:nvPr/>
              </p14:nvContentPartPr>
              <p14:xfrm>
                <a:off x="7409095" y="1202302"/>
                <a:ext cx="98280" cy="208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E0A1C51-05D3-D152-6EA2-F809075B5C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04775" y="1197982"/>
                  <a:ext cx="106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70D2BCF-5EB3-B40F-925C-9DB35FC61BED}"/>
                    </a:ext>
                  </a:extLst>
                </p14:cNvPr>
                <p14:cNvContentPartPr/>
                <p14:nvPr/>
              </p14:nvContentPartPr>
              <p14:xfrm>
                <a:off x="7368775" y="1319302"/>
                <a:ext cx="91080" cy="313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70D2BCF-5EB3-B40F-925C-9DB35FC61B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64455" y="1314982"/>
                  <a:ext cx="99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5D24E13-F7F5-0686-D235-890FA783C4FE}"/>
                    </a:ext>
                  </a:extLst>
                </p14:cNvPr>
                <p14:cNvContentPartPr/>
                <p14:nvPr/>
              </p14:nvContentPartPr>
              <p14:xfrm>
                <a:off x="7664695" y="1286182"/>
                <a:ext cx="124560" cy="18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5D24E13-F7F5-0686-D235-890FA783C4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60375" y="1281862"/>
                  <a:ext cx="133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6BF09CE-598E-2206-EE8B-DCB967531D28}"/>
                    </a:ext>
                  </a:extLst>
                </p14:cNvPr>
                <p14:cNvContentPartPr/>
                <p14:nvPr/>
              </p14:nvContentPartPr>
              <p14:xfrm>
                <a:off x="7682695" y="1328662"/>
                <a:ext cx="125280" cy="37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6BF09CE-598E-2206-EE8B-DCB967531D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78375" y="1324342"/>
                  <a:ext cx="133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EBF7662-7789-DE86-74F8-5CD9480DEF54}"/>
                    </a:ext>
                  </a:extLst>
                </p14:cNvPr>
                <p14:cNvContentPartPr/>
                <p14:nvPr/>
              </p14:nvContentPartPr>
              <p14:xfrm>
                <a:off x="7939015" y="1255222"/>
                <a:ext cx="114840" cy="210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EBF7662-7789-DE86-74F8-5CD9480DEF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34695" y="1250902"/>
                  <a:ext cx="123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71F21B7-26E2-769E-0DAF-2AD7CF0A35A2}"/>
                    </a:ext>
                  </a:extLst>
                </p14:cNvPr>
                <p14:cNvContentPartPr/>
                <p14:nvPr/>
              </p14:nvContentPartPr>
              <p14:xfrm>
                <a:off x="8103895" y="1215982"/>
                <a:ext cx="139680" cy="106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71F21B7-26E2-769E-0DAF-2AD7CF0A35A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99575" y="1211662"/>
                  <a:ext cx="148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D3EF25A-9C0D-1E14-B421-132FBB27917D}"/>
                    </a:ext>
                  </a:extLst>
                </p14:cNvPr>
                <p14:cNvContentPartPr/>
                <p14:nvPr/>
              </p14:nvContentPartPr>
              <p14:xfrm>
                <a:off x="7193095" y="1459702"/>
                <a:ext cx="222120" cy="36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D3EF25A-9C0D-1E14-B421-132FBB2791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88775" y="1455382"/>
                  <a:ext cx="230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1C9049E-1190-9389-BFFF-A91ECE0A2140}"/>
                    </a:ext>
                  </a:extLst>
                </p14:cNvPr>
                <p14:cNvContentPartPr/>
                <p14:nvPr/>
              </p14:nvContentPartPr>
              <p14:xfrm>
                <a:off x="8442295" y="1242622"/>
                <a:ext cx="146520" cy="10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1C9049E-1190-9389-BFFF-A91ECE0A21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37975" y="1238302"/>
                  <a:ext cx="155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B2D161F-9B33-6A6A-1EDB-736BFDDA2147}"/>
                    </a:ext>
                  </a:extLst>
                </p14:cNvPr>
                <p14:cNvContentPartPr/>
                <p14:nvPr/>
              </p14:nvContentPartPr>
              <p14:xfrm>
                <a:off x="8428975" y="1277542"/>
                <a:ext cx="179280" cy="41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B2D161F-9B33-6A6A-1EDB-736BFDDA21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24655" y="1273222"/>
                  <a:ext cx="187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925F8D1-4AD4-1031-2D20-9BD31B8E060B}"/>
                    </a:ext>
                  </a:extLst>
                </p14:cNvPr>
                <p14:cNvContentPartPr/>
                <p14:nvPr/>
              </p14:nvContentPartPr>
              <p14:xfrm>
                <a:off x="8619415" y="1207702"/>
                <a:ext cx="106200" cy="128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925F8D1-4AD4-1031-2D20-9BD31B8E06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15095" y="1203382"/>
                  <a:ext cx="114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A7E13B9-0141-B18E-538E-0E0311809D8B}"/>
                    </a:ext>
                  </a:extLst>
                </p14:cNvPr>
                <p14:cNvContentPartPr/>
                <p14:nvPr/>
              </p14:nvContentPartPr>
              <p14:xfrm>
                <a:off x="9019375" y="1192582"/>
                <a:ext cx="156600" cy="75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A7E13B9-0141-B18E-538E-0E0311809D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15055" y="1188262"/>
                  <a:ext cx="165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4BA912D-5634-C8E4-FC2B-A7BB70F8A032}"/>
                    </a:ext>
                  </a:extLst>
                </p14:cNvPr>
                <p14:cNvContentPartPr/>
                <p14:nvPr/>
              </p14:nvContentPartPr>
              <p14:xfrm>
                <a:off x="9357775" y="1203382"/>
                <a:ext cx="168480" cy="17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4BA912D-5634-C8E4-FC2B-A7BB70F8A03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53455" y="1199062"/>
                  <a:ext cx="177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37D259D-0FA1-9CB6-0CAF-9CBC6969DBAE}"/>
                    </a:ext>
                  </a:extLst>
                </p14:cNvPr>
                <p14:cNvContentPartPr/>
                <p14:nvPr/>
              </p14:nvContentPartPr>
              <p14:xfrm>
                <a:off x="9377215" y="1253422"/>
                <a:ext cx="146880" cy="14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37D259D-0FA1-9CB6-0CAF-9CBC6969DB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72895" y="1249102"/>
                  <a:ext cx="155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D38DE26-1098-5826-D46A-4B2C1A7140F3}"/>
                    </a:ext>
                  </a:extLst>
                </p14:cNvPr>
                <p14:cNvContentPartPr/>
                <p14:nvPr/>
              </p14:nvContentPartPr>
              <p14:xfrm>
                <a:off x="9692935" y="1161982"/>
                <a:ext cx="111600" cy="203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D38DE26-1098-5826-D46A-4B2C1A7140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88615" y="1157662"/>
                  <a:ext cx="120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D309094-CCB1-F54C-3326-3A0E43F0303C}"/>
                    </a:ext>
                  </a:extLst>
                </p14:cNvPr>
                <p14:cNvContentPartPr/>
                <p14:nvPr/>
              </p14:nvContentPartPr>
              <p14:xfrm>
                <a:off x="9884095" y="1156222"/>
                <a:ext cx="110880" cy="77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D309094-CCB1-F54C-3326-3A0E43F0303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79775" y="1151902"/>
                  <a:ext cx="119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F67C240-32B6-4F14-4A22-A48CDD57BC7B}"/>
                    </a:ext>
                  </a:extLst>
                </p14:cNvPr>
                <p14:cNvContentPartPr/>
                <p14:nvPr/>
              </p14:nvContentPartPr>
              <p14:xfrm>
                <a:off x="10166335" y="1164142"/>
                <a:ext cx="7920" cy="94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F67C240-32B6-4F14-4A22-A48CDD57BC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62015" y="1159822"/>
                  <a:ext cx="1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C8E5329-0D59-4409-7C91-AFC401F448E0}"/>
                    </a:ext>
                  </a:extLst>
                </p14:cNvPr>
                <p14:cNvContentPartPr/>
                <p14:nvPr/>
              </p14:nvContentPartPr>
              <p14:xfrm>
                <a:off x="10118455" y="1200142"/>
                <a:ext cx="115560" cy="5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C8E5329-0D59-4409-7C91-AFC401F448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14135" y="1195822"/>
                  <a:ext cx="124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83C36AC-3E96-60C2-1C21-B8D8CE434932}"/>
                    </a:ext>
                  </a:extLst>
                </p14:cNvPr>
                <p14:cNvContentPartPr/>
                <p14:nvPr/>
              </p14:nvContentPartPr>
              <p14:xfrm>
                <a:off x="10438135" y="1137862"/>
                <a:ext cx="177840" cy="88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83C36AC-3E96-60C2-1C21-B8D8CE4349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33815" y="1133542"/>
                  <a:ext cx="186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382D4A9-4E5E-69DE-9CD0-B11F783297EA}"/>
                    </a:ext>
                  </a:extLst>
                </p14:cNvPr>
                <p14:cNvContentPartPr/>
                <p14:nvPr/>
              </p14:nvContentPartPr>
              <p14:xfrm>
                <a:off x="10669255" y="1009342"/>
                <a:ext cx="132120" cy="246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382D4A9-4E5E-69DE-9CD0-B11F783297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64935" y="1005022"/>
                  <a:ext cx="140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7B04FF6-0855-B882-3BB0-E82256900BA9}"/>
                    </a:ext>
                  </a:extLst>
                </p14:cNvPr>
                <p14:cNvContentPartPr/>
                <p14:nvPr/>
              </p14:nvContentPartPr>
              <p14:xfrm>
                <a:off x="11140495" y="979462"/>
                <a:ext cx="28080" cy="231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7B04FF6-0855-B882-3BB0-E82256900B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36175" y="975142"/>
                  <a:ext cx="36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8369BC3-D37F-8697-CD11-98B4ED871786}"/>
                    </a:ext>
                  </a:extLst>
                </p14:cNvPr>
                <p14:cNvContentPartPr/>
                <p14:nvPr/>
              </p14:nvContentPartPr>
              <p14:xfrm>
                <a:off x="11314735" y="1034182"/>
                <a:ext cx="41040" cy="134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8369BC3-D37F-8697-CD11-98B4ED8717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10415" y="1029862"/>
                  <a:ext cx="49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8773EF7-A503-D133-7621-14284AB71131}"/>
                    </a:ext>
                  </a:extLst>
                </p14:cNvPr>
                <p14:cNvContentPartPr/>
                <p14:nvPr/>
              </p14:nvContentPartPr>
              <p14:xfrm>
                <a:off x="11497255" y="1020502"/>
                <a:ext cx="258840" cy="131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8773EF7-A503-D133-7621-14284AB711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92935" y="1016182"/>
                  <a:ext cx="267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47DEC6-DEE6-996B-D3FC-6585C8C7BC2D}"/>
                    </a:ext>
                  </a:extLst>
                </p14:cNvPr>
                <p14:cNvContentPartPr/>
                <p14:nvPr/>
              </p14:nvContentPartPr>
              <p14:xfrm>
                <a:off x="6466255" y="179182"/>
                <a:ext cx="184680" cy="97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47DEC6-DEE6-996B-D3FC-6585C8C7BC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61935" y="174862"/>
                  <a:ext cx="193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BE4D72-1EB4-6884-ECCE-0CC28C5488BD}"/>
                    </a:ext>
                  </a:extLst>
                </p14:cNvPr>
                <p14:cNvContentPartPr/>
                <p14:nvPr/>
              </p14:nvContentPartPr>
              <p14:xfrm>
                <a:off x="6693415" y="117622"/>
                <a:ext cx="130680" cy="155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BE4D72-1EB4-6884-ECCE-0CC28C5488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89095" y="113302"/>
                  <a:ext cx="139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115B8C8-5F20-F6DC-F930-374C717E7B51}"/>
                    </a:ext>
                  </a:extLst>
                </p14:cNvPr>
                <p14:cNvContentPartPr/>
                <p14:nvPr/>
              </p14:nvContentPartPr>
              <p14:xfrm>
                <a:off x="6963055" y="193582"/>
                <a:ext cx="139320" cy="20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115B8C8-5F20-F6DC-F930-374C717E7B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58735" y="189262"/>
                  <a:ext cx="147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646D4BF-5E53-130E-7AAD-7A295FA74A32}"/>
                    </a:ext>
                  </a:extLst>
                </p14:cNvPr>
                <p14:cNvContentPartPr/>
                <p14:nvPr/>
              </p14:nvContentPartPr>
              <p14:xfrm>
                <a:off x="6966295" y="248662"/>
                <a:ext cx="123120" cy="8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646D4BF-5E53-130E-7AAD-7A295FA74A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61975" y="244342"/>
                  <a:ext cx="131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BBFA0A-6240-5208-7E36-681D02C4BF5C}"/>
                    </a:ext>
                  </a:extLst>
                </p14:cNvPr>
                <p14:cNvContentPartPr/>
                <p14:nvPr/>
              </p14:nvContentPartPr>
              <p14:xfrm>
                <a:off x="7243135" y="171982"/>
                <a:ext cx="140040" cy="204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BBFA0A-6240-5208-7E36-681D02C4BF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38815" y="167662"/>
                  <a:ext cx="148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A288FB-453D-118E-0072-A4A1F26DEA89}"/>
                    </a:ext>
                  </a:extLst>
                </p14:cNvPr>
                <p14:cNvContentPartPr/>
                <p14:nvPr/>
              </p14:nvContentPartPr>
              <p14:xfrm>
                <a:off x="7410535" y="157222"/>
                <a:ext cx="129240" cy="109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A288FB-453D-118E-0072-A4A1F26DEA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06215" y="152902"/>
                  <a:ext cx="137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9FDAD3C-3284-8FB5-922D-005B1E466B2E}"/>
                    </a:ext>
                  </a:extLst>
                </p14:cNvPr>
                <p14:cNvContentPartPr/>
                <p14:nvPr/>
              </p14:nvContentPartPr>
              <p14:xfrm>
                <a:off x="6545815" y="410662"/>
                <a:ext cx="34920" cy="105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9FDAD3C-3284-8FB5-922D-005B1E466B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41495" y="406342"/>
                  <a:ext cx="43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61B3890-3EFD-0D73-86E1-FFF3E10D4D29}"/>
                    </a:ext>
                  </a:extLst>
                </p14:cNvPr>
                <p14:cNvContentPartPr/>
                <p14:nvPr/>
              </p14:nvContentPartPr>
              <p14:xfrm>
                <a:off x="6488215" y="333262"/>
                <a:ext cx="131400" cy="102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61B3890-3EFD-0D73-86E1-FFF3E10D4D2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83895" y="328942"/>
                  <a:ext cx="140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3339ED8-1834-034B-77D3-385AB5161AE0}"/>
                    </a:ext>
                  </a:extLst>
                </p14:cNvPr>
                <p14:cNvContentPartPr/>
                <p14:nvPr/>
              </p14:nvContentPartPr>
              <p14:xfrm>
                <a:off x="6282655" y="609742"/>
                <a:ext cx="54000" cy="102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3339ED8-1834-034B-77D3-385AB5161A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78335" y="605422"/>
                  <a:ext cx="6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D421459-FF82-06A4-AC07-45C217EE0D6B}"/>
                    </a:ext>
                  </a:extLst>
                </p14:cNvPr>
                <p14:cNvContentPartPr/>
                <p14:nvPr/>
              </p14:nvContentPartPr>
              <p14:xfrm>
                <a:off x="6324775" y="549262"/>
                <a:ext cx="271440" cy="183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D421459-FF82-06A4-AC07-45C217EE0D6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20455" y="544942"/>
                  <a:ext cx="280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E7C85ED-85F1-CEC4-536E-B5ADB1C4AA76}"/>
                    </a:ext>
                  </a:extLst>
                </p14:cNvPr>
                <p14:cNvContentPartPr/>
                <p14:nvPr/>
              </p14:nvContentPartPr>
              <p14:xfrm>
                <a:off x="6603415" y="510742"/>
                <a:ext cx="29160" cy="179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E7C85ED-85F1-CEC4-536E-B5ADB1C4AA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99095" y="506422"/>
                  <a:ext cx="37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2C79342-2C21-7862-7E2A-C01A83F2A1D8}"/>
                    </a:ext>
                  </a:extLst>
                </p14:cNvPr>
                <p14:cNvContentPartPr/>
                <p14:nvPr/>
              </p14:nvContentPartPr>
              <p14:xfrm>
                <a:off x="6595855" y="582022"/>
                <a:ext cx="84600" cy="107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2C79342-2C21-7862-7E2A-C01A83F2A1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91535" y="577702"/>
                  <a:ext cx="93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9D562A7-5C43-7CC4-1323-8A9BD13BA9D3}"/>
                    </a:ext>
                  </a:extLst>
                </p14:cNvPr>
                <p14:cNvContentPartPr/>
                <p14:nvPr/>
              </p14:nvContentPartPr>
              <p14:xfrm>
                <a:off x="6705295" y="633142"/>
                <a:ext cx="133920" cy="40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9D562A7-5C43-7CC4-1323-8A9BD13BA9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00975" y="628822"/>
                  <a:ext cx="142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9BD8BB7-B983-46DB-E600-DE19EBCFCE56}"/>
                    </a:ext>
                  </a:extLst>
                </p14:cNvPr>
                <p14:cNvContentPartPr/>
                <p14:nvPr/>
              </p14:nvContentPartPr>
              <p14:xfrm>
                <a:off x="6829855" y="535222"/>
                <a:ext cx="100440" cy="113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9BD8BB7-B983-46DB-E600-DE19EBCFCE5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25535" y="530902"/>
                  <a:ext cx="109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A27968-3BE2-42A3-CEBA-348D78E89998}"/>
                    </a:ext>
                  </a:extLst>
                </p14:cNvPr>
                <p14:cNvContentPartPr/>
                <p14:nvPr/>
              </p14:nvContentPartPr>
              <p14:xfrm>
                <a:off x="6893575" y="639982"/>
                <a:ext cx="20520" cy="19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A27968-3BE2-42A3-CEBA-348D78E899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89255" y="635662"/>
                  <a:ext cx="2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19B1FE0-79B0-29D4-EAB6-35E2383773F1}"/>
                    </a:ext>
                  </a:extLst>
                </p14:cNvPr>
                <p14:cNvContentPartPr/>
                <p14:nvPr/>
              </p14:nvContentPartPr>
              <p14:xfrm>
                <a:off x="6952975" y="607222"/>
                <a:ext cx="421920" cy="56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19B1FE0-79B0-29D4-EAB6-35E2383773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48655" y="602902"/>
                  <a:ext cx="430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9FA11ED-EC94-5DD4-F460-17E92AA14443}"/>
                    </a:ext>
                  </a:extLst>
                </p14:cNvPr>
                <p14:cNvContentPartPr/>
                <p14:nvPr/>
              </p14:nvContentPartPr>
              <p14:xfrm>
                <a:off x="7361575" y="648262"/>
                <a:ext cx="186480" cy="55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9FA11ED-EC94-5DD4-F460-17E92AA144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57255" y="643942"/>
                  <a:ext cx="195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9409F87-E69B-131A-6237-F0274725CC36}"/>
                    </a:ext>
                  </a:extLst>
                </p14:cNvPr>
                <p14:cNvContentPartPr/>
                <p14:nvPr/>
              </p14:nvContentPartPr>
              <p14:xfrm>
                <a:off x="7495135" y="433342"/>
                <a:ext cx="64440" cy="55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9409F87-E69B-131A-6237-F0274725CC3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90815" y="429022"/>
                  <a:ext cx="73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8723D40-D5EA-71B4-455E-236E0A78DD8D}"/>
                    </a:ext>
                  </a:extLst>
                </p14:cNvPr>
                <p14:cNvContentPartPr/>
                <p14:nvPr/>
              </p14:nvContentPartPr>
              <p14:xfrm>
                <a:off x="7396855" y="365662"/>
                <a:ext cx="150480" cy="115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8723D40-D5EA-71B4-455E-236E0A78DD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92535" y="361342"/>
                  <a:ext cx="159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D736859-1BDC-F1C4-F283-1D56223EB5CF}"/>
                    </a:ext>
                  </a:extLst>
                </p14:cNvPr>
                <p14:cNvContentPartPr/>
                <p14:nvPr/>
              </p14:nvContentPartPr>
              <p14:xfrm>
                <a:off x="7720495" y="463582"/>
                <a:ext cx="99000" cy="84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D736859-1BDC-F1C4-F283-1D56223EB5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16175" y="459262"/>
                  <a:ext cx="107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27F38DE-8815-8531-AF5E-59AC0AFFE3BB}"/>
                    </a:ext>
                  </a:extLst>
                </p14:cNvPr>
                <p14:cNvContentPartPr/>
                <p14:nvPr/>
              </p14:nvContentPartPr>
              <p14:xfrm>
                <a:off x="7780975" y="501022"/>
                <a:ext cx="191160" cy="41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27F38DE-8815-8531-AF5E-59AC0AFFE3B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76655" y="496702"/>
                  <a:ext cx="199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CA144C5-3372-FFC9-5448-D777246E67AA}"/>
                    </a:ext>
                  </a:extLst>
                </p14:cNvPr>
                <p14:cNvContentPartPr/>
                <p14:nvPr/>
              </p14:nvContentPartPr>
              <p14:xfrm>
                <a:off x="7985455" y="475822"/>
                <a:ext cx="72360" cy="65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CA144C5-3372-FFC9-5448-D777246E67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81135" y="471502"/>
                  <a:ext cx="81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AA3B92A-2D7C-1975-C53B-B7A52DF85EE1}"/>
                    </a:ext>
                  </a:extLst>
                </p14:cNvPr>
                <p14:cNvContentPartPr/>
                <p14:nvPr/>
              </p14:nvContentPartPr>
              <p14:xfrm>
                <a:off x="8103535" y="476182"/>
                <a:ext cx="211680" cy="38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AA3B92A-2D7C-1975-C53B-B7A52DF85E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99215" y="471862"/>
                  <a:ext cx="220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AF6FE8D-98A1-05E5-D4F7-70866A52E302}"/>
                    </a:ext>
                  </a:extLst>
                </p14:cNvPr>
                <p14:cNvContentPartPr/>
                <p14:nvPr/>
              </p14:nvContentPartPr>
              <p14:xfrm>
                <a:off x="8411695" y="464662"/>
                <a:ext cx="231120" cy="62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AF6FE8D-98A1-05E5-D4F7-70866A52E3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07375" y="460342"/>
                  <a:ext cx="239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300311B-CDB5-D8B5-F703-B8C03CB618F2}"/>
                    </a:ext>
                  </a:extLst>
                </p14:cNvPr>
                <p14:cNvContentPartPr/>
                <p14:nvPr/>
              </p14:nvContentPartPr>
              <p14:xfrm>
                <a:off x="8662615" y="456742"/>
                <a:ext cx="52560" cy="60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300311B-CDB5-D8B5-F703-B8C03CB618F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58295" y="452422"/>
                  <a:ext cx="61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A9D31CA-52A8-1C40-F2F9-D41953C53ED0}"/>
                    </a:ext>
                  </a:extLst>
                </p14:cNvPr>
                <p14:cNvContentPartPr/>
                <p14:nvPr/>
              </p14:nvContentPartPr>
              <p14:xfrm>
                <a:off x="8719135" y="459262"/>
                <a:ext cx="102600" cy="204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A9D31CA-52A8-1C40-F2F9-D41953C53E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14815" y="454942"/>
                  <a:ext cx="111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4C8BDAD-6A4E-4E0E-A364-0E47AD839D36}"/>
                    </a:ext>
                  </a:extLst>
                </p14:cNvPr>
                <p14:cNvContentPartPr/>
                <p14:nvPr/>
              </p14:nvContentPartPr>
              <p14:xfrm>
                <a:off x="8871415" y="460702"/>
                <a:ext cx="100800" cy="55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4C8BDAD-6A4E-4E0E-A364-0E47AD839D3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67095" y="456382"/>
                  <a:ext cx="109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9471BD2-0383-7FA7-7874-FB0309109E07}"/>
                    </a:ext>
                  </a:extLst>
                </p14:cNvPr>
                <p14:cNvContentPartPr/>
                <p14:nvPr/>
              </p14:nvContentPartPr>
              <p14:xfrm>
                <a:off x="8982655" y="381502"/>
                <a:ext cx="89280" cy="135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9471BD2-0383-7FA7-7874-FB0309109E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78335" y="377182"/>
                  <a:ext cx="97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F96701B-4B18-9EF2-E360-2834A8E9AF3A}"/>
                    </a:ext>
                  </a:extLst>
                </p14:cNvPr>
                <p14:cNvContentPartPr/>
                <p14:nvPr/>
              </p14:nvContentPartPr>
              <p14:xfrm>
                <a:off x="9067615" y="446662"/>
                <a:ext cx="246600" cy="61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F96701B-4B18-9EF2-E360-2834A8E9AF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63295" y="442342"/>
                  <a:ext cx="255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5FA608A-3F80-772D-41D8-123E66889903}"/>
                    </a:ext>
                  </a:extLst>
                </p14:cNvPr>
                <p14:cNvContentPartPr/>
                <p14:nvPr/>
              </p14:nvContentPartPr>
              <p14:xfrm>
                <a:off x="9759535" y="121582"/>
                <a:ext cx="115560" cy="163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5FA608A-3F80-772D-41D8-123E6688990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55215" y="117262"/>
                  <a:ext cx="124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715CC48-07AF-A525-505F-1A2EB9F48585}"/>
                    </a:ext>
                  </a:extLst>
                </p14:cNvPr>
                <p14:cNvContentPartPr/>
                <p14:nvPr/>
              </p14:nvContentPartPr>
              <p14:xfrm>
                <a:off x="9730375" y="52102"/>
                <a:ext cx="179280" cy="20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715CC48-07AF-A525-505F-1A2EB9F485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26055" y="47782"/>
                  <a:ext cx="187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4F4A747-4D4F-374F-AE60-E0DC15899C4A}"/>
                    </a:ext>
                  </a:extLst>
                </p14:cNvPr>
                <p14:cNvContentPartPr/>
                <p14:nvPr/>
              </p14:nvContentPartPr>
              <p14:xfrm>
                <a:off x="9972295" y="141382"/>
                <a:ext cx="142200" cy="81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4F4A747-4D4F-374F-AE60-E0DC15899C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67975" y="137062"/>
                  <a:ext cx="15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F44CA6B-A585-BC51-3E1F-ACC74DD83AA7}"/>
                    </a:ext>
                  </a:extLst>
                </p14:cNvPr>
                <p14:cNvContentPartPr/>
                <p14:nvPr/>
              </p14:nvContentPartPr>
              <p14:xfrm>
                <a:off x="10251655" y="114742"/>
                <a:ext cx="151200" cy="151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F44CA6B-A585-BC51-3E1F-ACC74DD83A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47335" y="110422"/>
                  <a:ext cx="159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0646496-B906-8DD3-F4F5-FEEB9E87B640}"/>
                    </a:ext>
                  </a:extLst>
                </p14:cNvPr>
                <p14:cNvContentPartPr/>
                <p14:nvPr/>
              </p14:nvContentPartPr>
              <p14:xfrm>
                <a:off x="10576375" y="162982"/>
                <a:ext cx="10440" cy="102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0646496-B906-8DD3-F4F5-FEEB9E87B6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72055" y="158662"/>
                  <a:ext cx="1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ADC152D-463D-13E3-9672-0CE1A1A53F83}"/>
                    </a:ext>
                  </a:extLst>
                </p14:cNvPr>
                <p14:cNvContentPartPr/>
                <p14:nvPr/>
              </p14:nvContentPartPr>
              <p14:xfrm>
                <a:off x="10512655" y="195022"/>
                <a:ext cx="142920" cy="35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ADC152D-463D-13E3-9672-0CE1A1A53F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08335" y="190702"/>
                  <a:ext cx="151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6E1EFF3-B32E-A9FC-576D-DDBBD4A228E9}"/>
                    </a:ext>
                  </a:extLst>
                </p14:cNvPr>
                <p14:cNvContentPartPr/>
                <p14:nvPr/>
              </p14:nvContentPartPr>
              <p14:xfrm>
                <a:off x="10753855" y="88822"/>
                <a:ext cx="86400" cy="193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6E1EFF3-B32E-A9FC-576D-DDBBD4A228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49535" y="84502"/>
                  <a:ext cx="95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3A7944C-4CF3-F66C-24C0-B9A7EAFD4BAE}"/>
                    </a:ext>
                  </a:extLst>
                </p14:cNvPr>
                <p14:cNvContentPartPr/>
                <p14:nvPr/>
              </p14:nvContentPartPr>
              <p14:xfrm>
                <a:off x="10701295" y="208342"/>
                <a:ext cx="118440" cy="11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3A7944C-4CF3-F66C-24C0-B9A7EAFD4B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96975" y="204022"/>
                  <a:ext cx="127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984B97B-3358-76CB-FABB-E51C06904ECA}"/>
                    </a:ext>
                  </a:extLst>
                </p14:cNvPr>
                <p14:cNvContentPartPr/>
                <p14:nvPr/>
              </p14:nvContentPartPr>
              <p14:xfrm>
                <a:off x="9548215" y="191062"/>
                <a:ext cx="86400" cy="6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984B97B-3358-76CB-FABB-E51C06904EC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43895" y="186742"/>
                  <a:ext cx="95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10C8F81-A810-8462-3689-0C527E9EE826}"/>
                    </a:ext>
                  </a:extLst>
                </p14:cNvPr>
                <p14:cNvContentPartPr/>
                <p14:nvPr/>
              </p14:nvContentPartPr>
              <p14:xfrm>
                <a:off x="9528055" y="250822"/>
                <a:ext cx="96480" cy="12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10C8F81-A810-8462-3689-0C527E9EE8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23735" y="246502"/>
                  <a:ext cx="105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49B9BA-3ED1-EFC2-83E1-4587232CD9B9}"/>
                    </a:ext>
                  </a:extLst>
                </p14:cNvPr>
                <p14:cNvContentPartPr/>
                <p14:nvPr/>
              </p14:nvContentPartPr>
              <p14:xfrm>
                <a:off x="9283975" y="131302"/>
                <a:ext cx="170640" cy="155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49B9BA-3ED1-EFC2-83E1-4587232CD9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79655" y="126982"/>
                  <a:ext cx="179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FE0E83-13AB-A179-5B69-8021E33D6CED}"/>
                    </a:ext>
                  </a:extLst>
                </p14:cNvPr>
                <p14:cNvContentPartPr/>
                <p14:nvPr/>
              </p14:nvContentPartPr>
              <p14:xfrm>
                <a:off x="6890695" y="69742"/>
                <a:ext cx="3311640" cy="525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FE0E83-13AB-A179-5B69-8021E33D6CE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86375" y="65422"/>
                  <a:ext cx="33202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BAE9BCC-13A8-826E-FCF7-D38296E76A91}"/>
                    </a:ext>
                  </a:extLst>
                </p14:cNvPr>
                <p14:cNvContentPartPr/>
                <p14:nvPr/>
              </p14:nvContentPartPr>
              <p14:xfrm>
                <a:off x="6841735" y="33742"/>
                <a:ext cx="100440" cy="111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BAE9BCC-13A8-826E-FCF7-D38296E76A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37415" y="29422"/>
                  <a:ext cx="109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8989310-96EB-CAD1-F6F2-6E473D2A0076}"/>
                    </a:ext>
                  </a:extLst>
                </p14:cNvPr>
                <p14:cNvContentPartPr/>
                <p14:nvPr/>
              </p14:nvContentPartPr>
              <p14:xfrm>
                <a:off x="9168055" y="43822"/>
                <a:ext cx="422640" cy="3772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8989310-96EB-CAD1-F6F2-6E473D2A007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63735" y="39502"/>
                  <a:ext cx="4312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9951F0E-B788-6489-6940-4DF558CC7AEE}"/>
                    </a:ext>
                  </a:extLst>
                </p14:cNvPr>
                <p14:cNvContentPartPr/>
                <p14:nvPr/>
              </p14:nvContentPartPr>
              <p14:xfrm>
                <a:off x="8962855" y="1577062"/>
                <a:ext cx="142920" cy="174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9951F0E-B788-6489-6940-4DF558CC7A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58535" y="1572742"/>
                  <a:ext cx="151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647EF58-8B14-E939-6DAD-D9BFC08929E8}"/>
                    </a:ext>
                  </a:extLst>
                </p14:cNvPr>
                <p14:cNvContentPartPr/>
                <p14:nvPr/>
              </p14:nvContentPartPr>
              <p14:xfrm>
                <a:off x="9030535" y="2141182"/>
                <a:ext cx="155880" cy="185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647EF58-8B14-E939-6DAD-D9BFC08929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26215" y="2136862"/>
                  <a:ext cx="164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53FBA87-53E7-79C5-20B1-AF8D073AB223}"/>
                    </a:ext>
                  </a:extLst>
                </p14:cNvPr>
                <p14:cNvContentPartPr/>
                <p14:nvPr/>
              </p14:nvContentPartPr>
              <p14:xfrm>
                <a:off x="9103255" y="2551582"/>
                <a:ext cx="7920" cy="1378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53FBA87-53E7-79C5-20B1-AF8D073AB2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98935" y="2547262"/>
                  <a:ext cx="16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B57B539-9CC6-5DB1-C689-E27D48F49EE7}"/>
                    </a:ext>
                  </a:extLst>
                </p14:cNvPr>
                <p14:cNvContentPartPr/>
                <p14:nvPr/>
              </p14:nvContentPartPr>
              <p14:xfrm>
                <a:off x="9036295" y="2473102"/>
                <a:ext cx="120600" cy="921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B57B539-9CC6-5DB1-C689-E27D48F49E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31975" y="2468782"/>
                  <a:ext cx="129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6396639-0941-60AD-9E39-A4A310557BF2}"/>
                    </a:ext>
                  </a:extLst>
                </p14:cNvPr>
                <p14:cNvContentPartPr/>
                <p14:nvPr/>
              </p14:nvContentPartPr>
              <p14:xfrm>
                <a:off x="8638855" y="2810062"/>
                <a:ext cx="99360" cy="199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6396639-0941-60AD-9E39-A4A310557B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34535" y="2805742"/>
                  <a:ext cx="108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C49663E-F756-FEAD-7D33-3B58173CD909}"/>
                    </a:ext>
                  </a:extLst>
                </p14:cNvPr>
                <p14:cNvContentPartPr/>
                <p14:nvPr/>
              </p14:nvContentPartPr>
              <p14:xfrm>
                <a:off x="8624095" y="2913742"/>
                <a:ext cx="72000" cy="13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C49663E-F756-FEAD-7D33-3B58173CD90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19775" y="2909422"/>
                  <a:ext cx="80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3E4F266-8D57-D2E6-DF5A-1F2729AC28CD}"/>
                    </a:ext>
                  </a:extLst>
                </p14:cNvPr>
                <p14:cNvContentPartPr/>
                <p14:nvPr/>
              </p14:nvContentPartPr>
              <p14:xfrm>
                <a:off x="8770975" y="2860102"/>
                <a:ext cx="147600" cy="125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3E4F266-8D57-D2E6-DF5A-1F2729AC28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66655" y="2855782"/>
                  <a:ext cx="156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10CF269-0B6C-71F0-F505-20D14CE3BC9C}"/>
                    </a:ext>
                  </a:extLst>
                </p14:cNvPr>
                <p14:cNvContentPartPr/>
                <p14:nvPr/>
              </p14:nvContentPartPr>
              <p14:xfrm>
                <a:off x="8879335" y="2745982"/>
                <a:ext cx="14760" cy="18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10CF269-0B6C-71F0-F505-20D14CE3BC9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75015" y="2741662"/>
                  <a:ext cx="2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6C4133C-38FF-6083-8789-9E877AA30CEA}"/>
                    </a:ext>
                  </a:extLst>
                </p14:cNvPr>
                <p14:cNvContentPartPr/>
                <p14:nvPr/>
              </p14:nvContentPartPr>
              <p14:xfrm>
                <a:off x="8939815" y="2774422"/>
                <a:ext cx="34560" cy="2106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6C4133C-38FF-6083-8789-9E877AA30CE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35495" y="2770102"/>
                  <a:ext cx="43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F8838BC-6024-417A-91FC-DBDEC53C3201}"/>
                    </a:ext>
                  </a:extLst>
                </p14:cNvPr>
                <p14:cNvContentPartPr/>
                <p14:nvPr/>
              </p14:nvContentPartPr>
              <p14:xfrm>
                <a:off x="8893015" y="2871982"/>
                <a:ext cx="141840" cy="10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F8838BC-6024-417A-91FC-DBDEC53C320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88695" y="2867662"/>
                  <a:ext cx="150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865F4B6-1B5D-7781-94FC-549DFDD35473}"/>
                    </a:ext>
                  </a:extLst>
                </p14:cNvPr>
                <p14:cNvContentPartPr/>
                <p14:nvPr/>
              </p14:nvContentPartPr>
              <p14:xfrm>
                <a:off x="9007495" y="2753902"/>
                <a:ext cx="164880" cy="221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865F4B6-1B5D-7781-94FC-549DFDD3547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03175" y="2749582"/>
                  <a:ext cx="173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51EB923-B9CB-E5FD-4764-B3150ACAC31E}"/>
                    </a:ext>
                  </a:extLst>
                </p14:cNvPr>
                <p14:cNvContentPartPr/>
                <p14:nvPr/>
              </p14:nvContentPartPr>
              <p14:xfrm>
                <a:off x="9222055" y="2814022"/>
                <a:ext cx="98280" cy="145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51EB923-B9CB-E5FD-4764-B3150ACAC3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17735" y="2809702"/>
                  <a:ext cx="106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E7AABDF-0BBC-FF91-F1AE-0CEED94BBBF7}"/>
                    </a:ext>
                  </a:extLst>
                </p14:cNvPr>
                <p14:cNvContentPartPr/>
                <p14:nvPr/>
              </p14:nvContentPartPr>
              <p14:xfrm>
                <a:off x="9306655" y="2872342"/>
                <a:ext cx="148680" cy="188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E7AABDF-0BBC-FF91-F1AE-0CEED94BBBF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02335" y="2868022"/>
                  <a:ext cx="157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7A97C26-B065-A7FE-822D-5CAE9273F169}"/>
                    </a:ext>
                  </a:extLst>
                </p14:cNvPr>
                <p14:cNvContentPartPr/>
                <p14:nvPr/>
              </p14:nvContentPartPr>
              <p14:xfrm>
                <a:off x="9435535" y="2770102"/>
                <a:ext cx="153720" cy="178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7A97C26-B065-A7FE-822D-5CAE9273F1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31215" y="2765782"/>
                  <a:ext cx="162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83C7D4-603B-BF92-A741-15C40F4C216D}"/>
                    </a:ext>
                  </a:extLst>
                </p14:cNvPr>
                <p14:cNvContentPartPr/>
                <p14:nvPr/>
              </p14:nvContentPartPr>
              <p14:xfrm>
                <a:off x="9380455" y="1643302"/>
                <a:ext cx="182520" cy="16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83C7D4-603B-BF92-A741-15C40F4C21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76135" y="1638982"/>
                  <a:ext cx="191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C97F891-00B9-9345-5811-90B60801493F}"/>
                    </a:ext>
                  </a:extLst>
                </p14:cNvPr>
                <p14:cNvContentPartPr/>
                <p14:nvPr/>
              </p14:nvContentPartPr>
              <p14:xfrm>
                <a:off x="9391255" y="1687222"/>
                <a:ext cx="159120" cy="25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C97F891-00B9-9345-5811-90B60801493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86935" y="1682902"/>
                  <a:ext cx="167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E599135-6257-F7FD-47EA-BA06D1C76C2D}"/>
                    </a:ext>
                  </a:extLst>
                </p14:cNvPr>
                <p14:cNvContentPartPr/>
                <p14:nvPr/>
              </p14:nvContentPartPr>
              <p14:xfrm>
                <a:off x="9706615" y="1421542"/>
                <a:ext cx="114840" cy="175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E599135-6257-F7FD-47EA-BA06D1C76C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02295" y="1417222"/>
                  <a:ext cx="123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8D66848-146A-0381-B277-1E440A3C102E}"/>
                    </a:ext>
                  </a:extLst>
                </p14:cNvPr>
                <p14:cNvContentPartPr/>
                <p14:nvPr/>
              </p14:nvContentPartPr>
              <p14:xfrm>
                <a:off x="9609055" y="1577782"/>
                <a:ext cx="456120" cy="669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8D66848-146A-0381-B277-1E440A3C102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04735" y="1573462"/>
                  <a:ext cx="464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6E6B00D-6AF6-4C88-7F11-46C6BC99945B}"/>
                    </a:ext>
                  </a:extLst>
                </p14:cNvPr>
                <p14:cNvContentPartPr/>
                <p14:nvPr/>
              </p14:nvContentPartPr>
              <p14:xfrm>
                <a:off x="9755215" y="1715662"/>
                <a:ext cx="153000" cy="115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6E6B00D-6AF6-4C88-7F11-46C6BC99945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50895" y="1711342"/>
                  <a:ext cx="161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B6E2909-4C57-39E4-B85A-73C142E6991A}"/>
                    </a:ext>
                  </a:extLst>
                </p14:cNvPr>
                <p14:cNvContentPartPr/>
                <p14:nvPr/>
              </p14:nvContentPartPr>
              <p14:xfrm>
                <a:off x="9742255" y="1770382"/>
                <a:ext cx="192960" cy="116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B6E2909-4C57-39E4-B85A-73C142E6991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37935" y="1766062"/>
                  <a:ext cx="201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3558CC1-5188-A55D-A120-DFCB79EDADEF}"/>
                    </a:ext>
                  </a:extLst>
                </p14:cNvPr>
                <p14:cNvContentPartPr/>
                <p14:nvPr/>
              </p14:nvContentPartPr>
              <p14:xfrm>
                <a:off x="9811015" y="1854262"/>
                <a:ext cx="111960" cy="153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3558CC1-5188-A55D-A120-DFCB79EDADE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06695" y="1849942"/>
                  <a:ext cx="120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D45DA90-A801-3823-F3BC-01C1873C567F}"/>
                    </a:ext>
                  </a:extLst>
                </p14:cNvPr>
                <p14:cNvContentPartPr/>
                <p14:nvPr/>
              </p14:nvContentPartPr>
              <p14:xfrm>
                <a:off x="10182175" y="1657342"/>
                <a:ext cx="12240" cy="5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D45DA90-A801-3823-F3BC-01C1873C567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77855" y="1653022"/>
                  <a:ext cx="20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FA52CE8-ACF4-59D8-F2E6-AC0BE1DF0EB2}"/>
                    </a:ext>
                  </a:extLst>
                </p14:cNvPr>
                <p14:cNvContentPartPr/>
                <p14:nvPr/>
              </p14:nvContentPartPr>
              <p14:xfrm>
                <a:off x="10258855" y="1608382"/>
                <a:ext cx="156960" cy="95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FA52CE8-ACF4-59D8-F2E6-AC0BE1DF0E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54535" y="1604062"/>
                  <a:ext cx="165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A62E192-930B-55A1-BFA4-209993518893}"/>
                    </a:ext>
                  </a:extLst>
                </p14:cNvPr>
                <p14:cNvContentPartPr/>
                <p14:nvPr/>
              </p14:nvContentPartPr>
              <p14:xfrm>
                <a:off x="10635055" y="1627822"/>
                <a:ext cx="11880" cy="87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A62E192-930B-55A1-BFA4-20999351889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30735" y="1623502"/>
                  <a:ext cx="20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497F531-DC13-A169-D456-EEA2A1F9A60E}"/>
                    </a:ext>
                  </a:extLst>
                </p14:cNvPr>
                <p14:cNvContentPartPr/>
                <p14:nvPr/>
              </p14:nvContentPartPr>
              <p14:xfrm>
                <a:off x="10585375" y="1653742"/>
                <a:ext cx="110880" cy="15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497F531-DC13-A169-D456-EEA2A1F9A60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81055" y="1649422"/>
                  <a:ext cx="119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A2DE72D-473A-AB83-4107-DAE342BBDBAB}"/>
                    </a:ext>
                  </a:extLst>
                </p14:cNvPr>
                <p14:cNvContentPartPr/>
                <p14:nvPr/>
              </p14:nvContentPartPr>
              <p14:xfrm>
                <a:off x="10877695" y="1560862"/>
                <a:ext cx="124920" cy="155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A2DE72D-473A-AB83-4107-DAE342BBDBA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73375" y="1556542"/>
                  <a:ext cx="133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1745F68-B345-B5A9-A159-7598179D9922}"/>
                    </a:ext>
                  </a:extLst>
                </p14:cNvPr>
                <p14:cNvContentPartPr/>
                <p14:nvPr/>
              </p14:nvContentPartPr>
              <p14:xfrm>
                <a:off x="11113135" y="1632142"/>
                <a:ext cx="5040" cy="4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1745F68-B345-B5A9-A159-7598179D992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08815" y="1627822"/>
                  <a:ext cx="13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294C6EE-33A7-AB80-F4ED-7B075B4CBE16}"/>
                    </a:ext>
                  </a:extLst>
                </p14:cNvPr>
                <p14:cNvContentPartPr/>
                <p14:nvPr/>
              </p14:nvContentPartPr>
              <p14:xfrm>
                <a:off x="11178655" y="1506142"/>
                <a:ext cx="160920" cy="228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294C6EE-33A7-AB80-F4ED-7B075B4CBE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74335" y="1501822"/>
                  <a:ext cx="169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97E0113-3DF3-1A54-BE0E-895B8BD7A364}"/>
                    </a:ext>
                  </a:extLst>
                </p14:cNvPr>
                <p14:cNvContentPartPr/>
                <p14:nvPr/>
              </p14:nvContentPartPr>
              <p14:xfrm>
                <a:off x="9379015" y="2184742"/>
                <a:ext cx="190800" cy="33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97E0113-3DF3-1A54-BE0E-895B8BD7A3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74695" y="2180422"/>
                  <a:ext cx="199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5FAE1E3-DCDC-1209-0CC7-BEB11AC7C2E4}"/>
                    </a:ext>
                  </a:extLst>
                </p14:cNvPr>
                <p14:cNvContentPartPr/>
                <p14:nvPr/>
              </p14:nvContentPartPr>
              <p14:xfrm>
                <a:off x="9400975" y="2230462"/>
                <a:ext cx="180000" cy="39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5FAE1E3-DCDC-1209-0CC7-BEB11AC7C2E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96655" y="2226142"/>
                  <a:ext cx="188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648C4BF-F18C-519B-AA2F-B15C417643F1}"/>
                    </a:ext>
                  </a:extLst>
                </p14:cNvPr>
                <p14:cNvContentPartPr/>
                <p14:nvPr/>
              </p14:nvContentPartPr>
              <p14:xfrm>
                <a:off x="9847015" y="2045782"/>
                <a:ext cx="130680" cy="103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648C4BF-F18C-519B-AA2F-B15C417643F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42695" y="2041462"/>
                  <a:ext cx="139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698BC52-FAE3-B70F-4B5A-05298E7E1777}"/>
                    </a:ext>
                  </a:extLst>
                </p14:cNvPr>
                <p14:cNvContentPartPr/>
                <p14:nvPr/>
              </p14:nvContentPartPr>
              <p14:xfrm>
                <a:off x="9790135" y="2168542"/>
                <a:ext cx="252720" cy="71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698BC52-FAE3-B70F-4B5A-05298E7E177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85815" y="2164222"/>
                  <a:ext cx="261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E2371BE-3EB0-9782-0431-BC88A7D38ECB}"/>
                    </a:ext>
                  </a:extLst>
                </p14:cNvPr>
                <p14:cNvContentPartPr/>
                <p14:nvPr/>
              </p14:nvContentPartPr>
              <p14:xfrm>
                <a:off x="9808855" y="2297422"/>
                <a:ext cx="167400" cy="874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E2371BE-3EB0-9782-0431-BC88A7D38E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04535" y="2293102"/>
                  <a:ext cx="176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370F6C1-B1D1-CE8A-9AF7-6C5DF4B64D64}"/>
                    </a:ext>
                  </a:extLst>
                </p14:cNvPr>
                <p14:cNvContentPartPr/>
                <p14:nvPr/>
              </p14:nvContentPartPr>
              <p14:xfrm>
                <a:off x="10152655" y="2207782"/>
                <a:ext cx="36000" cy="28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370F6C1-B1D1-CE8A-9AF7-6C5DF4B64D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48335" y="2203462"/>
                  <a:ext cx="44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2635E04-0130-EA20-6371-EB20F33ACA55}"/>
                    </a:ext>
                  </a:extLst>
                </p14:cNvPr>
                <p14:cNvContentPartPr/>
                <p14:nvPr/>
              </p14:nvContentPartPr>
              <p14:xfrm>
                <a:off x="10304575" y="2144062"/>
                <a:ext cx="128520" cy="116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2635E04-0130-EA20-6371-EB20F33ACA5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00255" y="2139742"/>
                  <a:ext cx="137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348D93F-911B-0202-2148-FD0B1652E91C}"/>
                    </a:ext>
                  </a:extLst>
                </p14:cNvPr>
                <p14:cNvContentPartPr/>
                <p14:nvPr/>
              </p14:nvContentPartPr>
              <p14:xfrm>
                <a:off x="10682935" y="2148382"/>
                <a:ext cx="7560" cy="129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348D93F-911B-0202-2148-FD0B1652E91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78615" y="2144062"/>
                  <a:ext cx="1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19ADC42-6C66-86BE-7DF9-95C60397582F}"/>
                    </a:ext>
                  </a:extLst>
                </p14:cNvPr>
                <p14:cNvContentPartPr/>
                <p14:nvPr/>
              </p14:nvContentPartPr>
              <p14:xfrm>
                <a:off x="10633615" y="2184742"/>
                <a:ext cx="109800" cy="309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19ADC42-6C66-86BE-7DF9-95C60397582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29295" y="2180422"/>
                  <a:ext cx="118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3B82495-E868-A4F0-4911-A8F7D19F55AF}"/>
                    </a:ext>
                  </a:extLst>
                </p14:cNvPr>
                <p14:cNvContentPartPr/>
                <p14:nvPr/>
              </p14:nvContentPartPr>
              <p14:xfrm>
                <a:off x="10889575" y="2098342"/>
                <a:ext cx="136080" cy="164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3B82495-E868-A4F0-4911-A8F7D19F55A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85255" y="2094022"/>
                  <a:ext cx="144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43F5B14-512D-5D0F-88C8-75D83AF20DD4}"/>
                    </a:ext>
                  </a:extLst>
                </p14:cNvPr>
                <p14:cNvContentPartPr/>
                <p14:nvPr/>
              </p14:nvContentPartPr>
              <p14:xfrm>
                <a:off x="11108095" y="2163502"/>
                <a:ext cx="29880" cy="30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43F5B14-512D-5D0F-88C8-75D83AF20D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103775" y="2159182"/>
                  <a:ext cx="38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CE8B9F7-DCB6-4E50-9B42-05AE80B69E43}"/>
                    </a:ext>
                  </a:extLst>
                </p14:cNvPr>
                <p14:cNvContentPartPr/>
                <p14:nvPr/>
              </p14:nvContentPartPr>
              <p14:xfrm>
                <a:off x="11270455" y="2060542"/>
                <a:ext cx="76320" cy="210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CE8B9F7-DCB6-4E50-9B42-05AE80B69E4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66135" y="2056222"/>
                  <a:ext cx="84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1044F0E-7E36-FC25-85C2-41075A6C9524}"/>
                    </a:ext>
                  </a:extLst>
                </p14:cNvPr>
                <p14:cNvContentPartPr/>
                <p14:nvPr/>
              </p14:nvContentPartPr>
              <p14:xfrm>
                <a:off x="11220055" y="2150182"/>
                <a:ext cx="145800" cy="37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1044F0E-7E36-FC25-85C2-41075A6C952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15735" y="2145862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ED6BCD2-C04E-C389-F2F1-E7BF352E8F14}"/>
                    </a:ext>
                  </a:extLst>
                </p14:cNvPr>
                <p14:cNvContentPartPr/>
                <p14:nvPr/>
              </p14:nvContentPartPr>
              <p14:xfrm>
                <a:off x="9702655" y="1943182"/>
                <a:ext cx="378720" cy="5446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ED6BCD2-C04E-C389-F2F1-E7BF352E8F1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98335" y="1938862"/>
                  <a:ext cx="3873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73C2D01-785A-30BF-F8DE-19C1CB6F8A91}"/>
                    </a:ext>
                  </a:extLst>
                </p14:cNvPr>
                <p14:cNvContentPartPr/>
                <p14:nvPr/>
              </p14:nvContentPartPr>
              <p14:xfrm>
                <a:off x="9959335" y="2544742"/>
                <a:ext cx="11880" cy="1227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73C2D01-785A-30BF-F8DE-19C1CB6F8A9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55015" y="2540422"/>
                  <a:ext cx="20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9E7CD09-57DE-D171-E323-6BC510F9C2CD}"/>
                    </a:ext>
                  </a:extLst>
                </p14:cNvPr>
                <p14:cNvContentPartPr/>
                <p14:nvPr/>
              </p14:nvContentPartPr>
              <p14:xfrm>
                <a:off x="9852055" y="2426302"/>
                <a:ext cx="164880" cy="153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9E7CD09-57DE-D171-E323-6BC510F9C2C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47735" y="2421982"/>
                  <a:ext cx="173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4BAA7A6-866E-C987-23E6-9E11CF584BCB}"/>
                    </a:ext>
                  </a:extLst>
                </p14:cNvPr>
                <p14:cNvContentPartPr/>
                <p14:nvPr/>
              </p14:nvContentPartPr>
              <p14:xfrm>
                <a:off x="9784375" y="2805382"/>
                <a:ext cx="3600" cy="139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4BAA7A6-866E-C987-23E6-9E11CF584BC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80055" y="2801062"/>
                  <a:ext cx="12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3C0FAA5-2832-1755-3F5F-933237998E8F}"/>
                    </a:ext>
                  </a:extLst>
                </p14:cNvPr>
                <p14:cNvContentPartPr/>
                <p14:nvPr/>
              </p14:nvContentPartPr>
              <p14:xfrm>
                <a:off x="9730375" y="2762542"/>
                <a:ext cx="111960" cy="83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3C0FAA5-2832-1755-3F5F-933237998E8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26055" y="2758222"/>
                  <a:ext cx="120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9D9F4A7-877E-CFA3-8945-9279195A96B1}"/>
                    </a:ext>
                  </a:extLst>
                </p14:cNvPr>
                <p14:cNvContentPartPr/>
                <p14:nvPr/>
              </p14:nvContentPartPr>
              <p14:xfrm>
                <a:off x="9888775" y="2795662"/>
                <a:ext cx="137520" cy="97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9D9F4A7-877E-CFA3-8945-9279195A96B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84455" y="2791342"/>
                  <a:ext cx="146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7A8EAA9-4355-B4C9-D4FB-5BDEA6BA8824}"/>
                    </a:ext>
                  </a:extLst>
                </p14:cNvPr>
                <p14:cNvContentPartPr/>
                <p14:nvPr/>
              </p14:nvContentPartPr>
              <p14:xfrm>
                <a:off x="10012975" y="2723662"/>
                <a:ext cx="23400" cy="255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7A8EAA9-4355-B4C9-D4FB-5BDEA6BA882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08655" y="2719342"/>
                  <a:ext cx="32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D7D3C2A-7086-B007-8BE5-6DAF6C68A959}"/>
                    </a:ext>
                  </a:extLst>
                </p14:cNvPr>
                <p14:cNvContentPartPr/>
                <p14:nvPr/>
              </p14:nvContentPartPr>
              <p14:xfrm>
                <a:off x="10046455" y="2766142"/>
                <a:ext cx="51120" cy="824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D7D3C2A-7086-B007-8BE5-6DAF6C68A95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42135" y="2761822"/>
                  <a:ext cx="59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FA37489-898E-3B96-2586-47FC3FF6A364}"/>
                    </a:ext>
                  </a:extLst>
                </p14:cNvPr>
                <p14:cNvContentPartPr/>
                <p14:nvPr/>
              </p14:nvContentPartPr>
              <p14:xfrm>
                <a:off x="10150495" y="2708182"/>
                <a:ext cx="133920" cy="1285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FA37489-898E-3B96-2586-47FC3FF6A36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46175" y="2703862"/>
                  <a:ext cx="142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29D68FC-283C-73B7-938B-A515009D8A4B}"/>
                    </a:ext>
                  </a:extLst>
                </p14:cNvPr>
                <p14:cNvContentPartPr/>
                <p14:nvPr/>
              </p14:nvContentPartPr>
              <p14:xfrm>
                <a:off x="10295215" y="2725102"/>
                <a:ext cx="97200" cy="105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29D68FC-283C-73B7-938B-A515009D8A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90895" y="2720782"/>
                  <a:ext cx="105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92F57BB-DC4A-EBE5-CE48-92F0BDCC70D8}"/>
                    </a:ext>
                  </a:extLst>
                </p14:cNvPr>
                <p14:cNvContentPartPr/>
                <p14:nvPr/>
              </p14:nvContentPartPr>
              <p14:xfrm>
                <a:off x="9837295" y="3008062"/>
                <a:ext cx="99000" cy="1540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92F57BB-DC4A-EBE5-CE48-92F0BDCC70D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32975" y="3003742"/>
                  <a:ext cx="107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A6A4C22-1C5C-590B-9F80-2E78294E07D0}"/>
                    </a:ext>
                  </a:extLst>
                </p14:cNvPr>
                <p14:cNvContentPartPr/>
                <p14:nvPr/>
              </p14:nvContentPartPr>
              <p14:xfrm>
                <a:off x="9919015" y="3094822"/>
                <a:ext cx="31320" cy="518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A6A4C22-1C5C-590B-9F80-2E78294E07D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14695" y="3090502"/>
                  <a:ext cx="39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58273ED-54CE-BF6E-BAEB-21AA2D0041AF}"/>
                    </a:ext>
                  </a:extLst>
                </p14:cNvPr>
                <p14:cNvContentPartPr/>
                <p14:nvPr/>
              </p14:nvContentPartPr>
              <p14:xfrm>
                <a:off x="9953215" y="3057022"/>
                <a:ext cx="117720" cy="777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58273ED-54CE-BF6E-BAEB-21AA2D0041A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48895" y="3052702"/>
                  <a:ext cx="126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85B25D5-D89C-59BF-62AA-5E2FCC95B11C}"/>
                    </a:ext>
                  </a:extLst>
                </p14:cNvPr>
                <p14:cNvContentPartPr/>
                <p14:nvPr/>
              </p14:nvContentPartPr>
              <p14:xfrm>
                <a:off x="10092535" y="3027502"/>
                <a:ext cx="75240" cy="144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85B25D5-D89C-59BF-62AA-5E2FCC95B1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88215" y="3023182"/>
                  <a:ext cx="83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4E3040C-C3EC-192F-DD96-577F3D011979}"/>
                    </a:ext>
                  </a:extLst>
                </p14:cNvPr>
                <p14:cNvContentPartPr/>
                <p14:nvPr/>
              </p14:nvContentPartPr>
              <p14:xfrm>
                <a:off x="10183255" y="3040462"/>
                <a:ext cx="231480" cy="547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4E3040C-C3EC-192F-DD96-577F3D01197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178935" y="3036142"/>
                  <a:ext cx="240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CD32EF0-EB1B-1678-9107-409737E2AD11}"/>
                    </a:ext>
                  </a:extLst>
                </p14:cNvPr>
                <p14:cNvContentPartPr/>
                <p14:nvPr/>
              </p14:nvContentPartPr>
              <p14:xfrm>
                <a:off x="10426255" y="2995822"/>
                <a:ext cx="53280" cy="702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CD32EF0-EB1B-1678-9107-409737E2AD1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21935" y="2991502"/>
                  <a:ext cx="61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C556798-1CED-3CF6-EADD-84C6209A1BC2}"/>
                    </a:ext>
                  </a:extLst>
                </p14:cNvPr>
                <p14:cNvContentPartPr/>
                <p14:nvPr/>
              </p14:nvContentPartPr>
              <p14:xfrm>
                <a:off x="10978855" y="2363662"/>
                <a:ext cx="5040" cy="219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C556798-1CED-3CF6-EADD-84C6209A1B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74535" y="2359342"/>
                  <a:ext cx="13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D175B25-09B5-F639-9519-42227769E086}"/>
                    </a:ext>
                  </a:extLst>
                </p14:cNvPr>
                <p14:cNvContentPartPr/>
                <p14:nvPr/>
              </p14:nvContentPartPr>
              <p14:xfrm>
                <a:off x="10894615" y="2322262"/>
                <a:ext cx="159120" cy="136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D175B25-09B5-F639-9519-42227769E0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90295" y="2317942"/>
                  <a:ext cx="167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BFA924B-A4C6-5D6A-72C4-9079BA0851B3}"/>
                    </a:ext>
                  </a:extLst>
                </p14:cNvPr>
                <p14:cNvContentPartPr/>
                <p14:nvPr/>
              </p14:nvContentPartPr>
              <p14:xfrm>
                <a:off x="10806055" y="2756422"/>
                <a:ext cx="15480" cy="112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BFA924B-A4C6-5D6A-72C4-9079BA0851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801735" y="2752102"/>
                  <a:ext cx="24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FCCD58A-1A94-DEDA-AF9A-BEC827F482A0}"/>
                    </a:ext>
                  </a:extLst>
                </p14:cNvPr>
                <p14:cNvContentPartPr/>
                <p14:nvPr/>
              </p14:nvContentPartPr>
              <p14:xfrm>
                <a:off x="10702735" y="2699542"/>
                <a:ext cx="170280" cy="1051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FCCD58A-1A94-DEDA-AF9A-BEC827F482A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98415" y="2695222"/>
                  <a:ext cx="178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9B2457B-E2EA-4C91-38E4-10C3DAE6B785}"/>
                    </a:ext>
                  </a:extLst>
                </p14:cNvPr>
                <p14:cNvContentPartPr/>
                <p14:nvPr/>
              </p14:nvContentPartPr>
              <p14:xfrm>
                <a:off x="10885975" y="2758942"/>
                <a:ext cx="160560" cy="62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9B2457B-E2EA-4C91-38E4-10C3DAE6B7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881655" y="2754622"/>
                  <a:ext cx="169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A01EDC2-2B8F-903E-897A-A4EEC469C2B4}"/>
                    </a:ext>
                  </a:extLst>
                </p14:cNvPr>
                <p14:cNvContentPartPr/>
                <p14:nvPr/>
              </p14:nvContentPartPr>
              <p14:xfrm>
                <a:off x="11033575" y="2710342"/>
                <a:ext cx="121680" cy="97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A01EDC2-2B8F-903E-897A-A4EEC469C2B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29255" y="2706022"/>
                  <a:ext cx="130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7E4E717-0453-A4D7-BE73-D3247DA4C323}"/>
                    </a:ext>
                  </a:extLst>
                </p14:cNvPr>
                <p14:cNvContentPartPr/>
                <p14:nvPr/>
              </p14:nvContentPartPr>
              <p14:xfrm>
                <a:off x="11321575" y="2664982"/>
                <a:ext cx="265320" cy="1267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7E4E717-0453-A4D7-BE73-D3247DA4C32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17255" y="2660662"/>
                  <a:ext cx="273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2BD998F-E142-25EC-1376-8A14C9B9D1D1}"/>
                    </a:ext>
                  </a:extLst>
                </p14:cNvPr>
                <p14:cNvContentPartPr/>
                <p14:nvPr/>
              </p14:nvContentPartPr>
              <p14:xfrm>
                <a:off x="10971295" y="2988982"/>
                <a:ext cx="10800" cy="1051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2BD998F-E142-25EC-1376-8A14C9B9D1D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66975" y="2984662"/>
                  <a:ext cx="19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E448BF2-1642-0D4E-ACD2-058408B26346}"/>
                    </a:ext>
                  </a:extLst>
                </p14:cNvPr>
                <p14:cNvContentPartPr/>
                <p14:nvPr/>
              </p14:nvContentPartPr>
              <p14:xfrm>
                <a:off x="10892455" y="2948662"/>
                <a:ext cx="174600" cy="810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E448BF2-1642-0D4E-ACD2-058408B2634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88135" y="2944342"/>
                  <a:ext cx="183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E329F52-9A5D-D616-836F-12CF6F01F740}"/>
                    </a:ext>
                  </a:extLst>
                </p14:cNvPr>
                <p14:cNvContentPartPr/>
                <p14:nvPr/>
              </p14:nvContentPartPr>
              <p14:xfrm>
                <a:off x="11097295" y="3000142"/>
                <a:ext cx="214920" cy="1011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E329F52-9A5D-D616-836F-12CF6F01F74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92975" y="2995822"/>
                  <a:ext cx="223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32A49BC-52E5-34EB-FAA4-061896239B7E}"/>
                    </a:ext>
                  </a:extLst>
                </p14:cNvPr>
                <p14:cNvContentPartPr/>
                <p14:nvPr/>
              </p14:nvContentPartPr>
              <p14:xfrm>
                <a:off x="11285935" y="2943982"/>
                <a:ext cx="200880" cy="120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32A49BC-52E5-34EB-FAA4-061896239B7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81615" y="2939662"/>
                  <a:ext cx="209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249CEE3-9CFA-DBDB-A941-5592F805CCED}"/>
                    </a:ext>
                  </a:extLst>
                </p14:cNvPr>
                <p14:cNvContentPartPr/>
                <p14:nvPr/>
              </p14:nvContentPartPr>
              <p14:xfrm>
                <a:off x="11374135" y="3015262"/>
                <a:ext cx="120600" cy="50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249CEE3-9CFA-DBDB-A941-5592F805CCE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69815" y="3010942"/>
                  <a:ext cx="129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55EA055-1C71-38C5-D5F6-82B6A6FE2F5C}"/>
                    </a:ext>
                  </a:extLst>
                </p14:cNvPr>
                <p14:cNvContentPartPr/>
                <p14:nvPr/>
              </p14:nvContentPartPr>
              <p14:xfrm>
                <a:off x="11506615" y="2889982"/>
                <a:ext cx="314280" cy="150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55EA055-1C71-38C5-D5F6-82B6A6FE2F5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502295" y="2885662"/>
                  <a:ext cx="322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B7ADC25-7CE7-94B2-C02D-466E1DEB57FD}"/>
                    </a:ext>
                  </a:extLst>
                </p14:cNvPr>
                <p14:cNvContentPartPr/>
                <p14:nvPr/>
              </p14:nvContentPartPr>
              <p14:xfrm>
                <a:off x="10831255" y="3294622"/>
                <a:ext cx="156600" cy="118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B7ADC25-7CE7-94B2-C02D-466E1DEB57F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26935" y="3290302"/>
                  <a:ext cx="165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6FE3D75-9498-E7D3-1173-B00DA2057DB3}"/>
                    </a:ext>
                  </a:extLst>
                </p14:cNvPr>
                <p14:cNvContentPartPr/>
                <p14:nvPr/>
              </p14:nvContentPartPr>
              <p14:xfrm>
                <a:off x="10815055" y="3261862"/>
                <a:ext cx="269640" cy="1375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6FE3D75-9498-E7D3-1173-B00DA2057DB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10735" y="3257542"/>
                  <a:ext cx="27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7CC4AA8-9787-8F0E-C6DA-9924576F3245}"/>
                    </a:ext>
                  </a:extLst>
                </p14:cNvPr>
                <p14:cNvContentPartPr/>
                <p14:nvPr/>
              </p14:nvContentPartPr>
              <p14:xfrm>
                <a:off x="11194495" y="3255382"/>
                <a:ext cx="13320" cy="153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7CC4AA8-9787-8F0E-C6DA-9924576F324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90175" y="3251062"/>
                  <a:ext cx="21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C3BBF8B-1A19-8FA7-C3D4-BDA3DD4B430E}"/>
                    </a:ext>
                  </a:extLst>
                </p14:cNvPr>
                <p14:cNvContentPartPr/>
                <p14:nvPr/>
              </p14:nvContentPartPr>
              <p14:xfrm>
                <a:off x="11103415" y="3228022"/>
                <a:ext cx="189360" cy="198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C3BBF8B-1A19-8FA7-C3D4-BDA3DD4B430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99095" y="3223702"/>
                  <a:ext cx="198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4EE7ACF-14D0-71FD-0D87-BD60D9DA9F26}"/>
                    </a:ext>
                  </a:extLst>
                </p14:cNvPr>
                <p14:cNvContentPartPr/>
                <p14:nvPr/>
              </p14:nvContentPartPr>
              <p14:xfrm>
                <a:off x="11128975" y="3338182"/>
                <a:ext cx="103680" cy="273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4EE7ACF-14D0-71FD-0D87-BD60D9DA9F2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124655" y="3333862"/>
                  <a:ext cx="112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70E8EE6-597A-1C20-7C75-81FEF8F2061F}"/>
                    </a:ext>
                  </a:extLst>
                </p14:cNvPr>
                <p14:cNvContentPartPr/>
                <p14:nvPr/>
              </p14:nvContentPartPr>
              <p14:xfrm>
                <a:off x="11278735" y="3298942"/>
                <a:ext cx="186120" cy="946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70E8EE6-597A-1C20-7C75-81FEF8F2061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274415" y="3294622"/>
                  <a:ext cx="194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56B0013-77B0-BB2B-CE31-ECA451010642}"/>
                    </a:ext>
                  </a:extLst>
                </p14:cNvPr>
                <p14:cNvContentPartPr/>
                <p14:nvPr/>
              </p14:nvContentPartPr>
              <p14:xfrm>
                <a:off x="11458735" y="3233422"/>
                <a:ext cx="136440" cy="1411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56B0013-77B0-BB2B-CE31-ECA4510106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454415" y="3229102"/>
                  <a:ext cx="145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2C65175-EEED-590F-750B-5601EE53D523}"/>
                    </a:ext>
                  </a:extLst>
                </p14:cNvPr>
                <p14:cNvContentPartPr/>
                <p14:nvPr/>
              </p14:nvContentPartPr>
              <p14:xfrm>
                <a:off x="11471695" y="3293902"/>
                <a:ext cx="115920" cy="19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2C65175-EEED-590F-750B-5601EE53D52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467375" y="3289582"/>
                  <a:ext cx="124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E2C5F47-80E0-A364-0149-E80F62464F36}"/>
                    </a:ext>
                  </a:extLst>
                </p14:cNvPr>
                <p14:cNvContentPartPr/>
                <p14:nvPr/>
              </p14:nvContentPartPr>
              <p14:xfrm>
                <a:off x="11605255" y="3230902"/>
                <a:ext cx="232200" cy="1098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E2C5F47-80E0-A364-0149-E80F62464F3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600935" y="3226582"/>
                  <a:ext cx="240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0A9AF5B-66B6-4C77-3B2C-57EA6E0BEF58}"/>
                    </a:ext>
                  </a:extLst>
                </p14:cNvPr>
                <p14:cNvContentPartPr/>
                <p14:nvPr/>
              </p14:nvContentPartPr>
              <p14:xfrm>
                <a:off x="11761855" y="3133342"/>
                <a:ext cx="18000" cy="162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0A9AF5B-66B6-4C77-3B2C-57EA6E0BEF5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57535" y="3129022"/>
                  <a:ext cx="26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AA81384-BCF4-30D2-6016-509660207199}"/>
                    </a:ext>
                  </a:extLst>
                </p14:cNvPr>
                <p14:cNvContentPartPr/>
                <p14:nvPr/>
              </p14:nvContentPartPr>
              <p14:xfrm>
                <a:off x="10804255" y="3524302"/>
                <a:ext cx="133200" cy="1976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AA81384-BCF4-30D2-6016-50966020719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99935" y="3519982"/>
                  <a:ext cx="141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F19602C-96DE-29ED-8046-55536D766ECD}"/>
                    </a:ext>
                  </a:extLst>
                </p14:cNvPr>
                <p14:cNvContentPartPr/>
                <p14:nvPr/>
              </p14:nvContentPartPr>
              <p14:xfrm>
                <a:off x="10975615" y="3600982"/>
                <a:ext cx="314280" cy="86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F19602C-96DE-29ED-8046-55536D766EC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71295" y="3596662"/>
                  <a:ext cx="322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99ED416-CBDF-80D8-CDC2-0C26E1FE870F}"/>
                    </a:ext>
                  </a:extLst>
                </p14:cNvPr>
                <p14:cNvContentPartPr/>
                <p14:nvPr/>
              </p14:nvContentPartPr>
              <p14:xfrm>
                <a:off x="11310415" y="3584422"/>
                <a:ext cx="159840" cy="72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99ED416-CBDF-80D8-CDC2-0C26E1FE870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306095" y="3580102"/>
                  <a:ext cx="168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7D31A11-5014-A2CF-DD3E-B731B29B0345}"/>
                    </a:ext>
                  </a:extLst>
                </p14:cNvPr>
                <p14:cNvContentPartPr/>
                <p14:nvPr/>
              </p14:nvContentPartPr>
              <p14:xfrm>
                <a:off x="11478535" y="3523222"/>
                <a:ext cx="348480" cy="1206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7D31A11-5014-A2CF-DD3E-B731B29B034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474215" y="3518902"/>
                  <a:ext cx="357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06F5132-32BE-CB3A-6FD1-D9CF33DCEDE8}"/>
                    </a:ext>
                  </a:extLst>
                </p14:cNvPr>
                <p14:cNvContentPartPr/>
                <p14:nvPr/>
              </p14:nvContentPartPr>
              <p14:xfrm>
                <a:off x="11637295" y="3476782"/>
                <a:ext cx="34920" cy="72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06F5132-32BE-CB3A-6FD1-D9CF33DCEDE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632975" y="3472462"/>
                  <a:ext cx="43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9D2374D-CF99-373C-63E2-5AF80B30E615}"/>
                    </a:ext>
                  </a:extLst>
                </p14:cNvPr>
                <p14:cNvContentPartPr/>
                <p14:nvPr/>
              </p14:nvContentPartPr>
              <p14:xfrm>
                <a:off x="8452735" y="2276542"/>
                <a:ext cx="185760" cy="19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9D2374D-CF99-373C-63E2-5AF80B30E61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448415" y="2272222"/>
                  <a:ext cx="194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402AED3-ED4A-D383-2702-C8715EDFC8BE}"/>
                    </a:ext>
                  </a:extLst>
                </p14:cNvPr>
                <p14:cNvContentPartPr/>
                <p14:nvPr/>
              </p14:nvContentPartPr>
              <p14:xfrm>
                <a:off x="8597095" y="2194822"/>
                <a:ext cx="83520" cy="173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402AED3-ED4A-D383-2702-C8715EDFC8B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92775" y="2190502"/>
                  <a:ext cx="92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154EB6A-6F49-9133-410A-EC1D14C52B46}"/>
                    </a:ext>
                  </a:extLst>
                </p14:cNvPr>
                <p14:cNvContentPartPr/>
                <p14:nvPr/>
              </p14:nvContentPartPr>
              <p14:xfrm>
                <a:off x="5811055" y="2815102"/>
                <a:ext cx="11880" cy="1364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154EB6A-6F49-9133-410A-EC1D14C52B4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806735" y="2810782"/>
                  <a:ext cx="20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9FE7D71-FF2D-EF6D-F25C-0F6B7034AEA8}"/>
                    </a:ext>
                  </a:extLst>
                </p14:cNvPr>
                <p14:cNvContentPartPr/>
                <p14:nvPr/>
              </p14:nvContentPartPr>
              <p14:xfrm>
                <a:off x="5813935" y="2799622"/>
                <a:ext cx="115560" cy="174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9FE7D71-FF2D-EF6D-F25C-0F6B7034AEA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09615" y="2795302"/>
                  <a:ext cx="124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8183BD9-4E64-29CA-8156-193B975B00E2}"/>
                    </a:ext>
                  </a:extLst>
                </p14:cNvPr>
                <p14:cNvContentPartPr/>
                <p14:nvPr/>
              </p14:nvContentPartPr>
              <p14:xfrm>
                <a:off x="6041455" y="2801062"/>
                <a:ext cx="5400" cy="137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8183BD9-4E64-29CA-8156-193B975B00E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37135" y="2796742"/>
                  <a:ext cx="14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14D639A-4313-51C5-D59E-19D3A5209631}"/>
                    </a:ext>
                  </a:extLst>
                </p14:cNvPr>
                <p14:cNvContentPartPr/>
                <p14:nvPr/>
              </p14:nvContentPartPr>
              <p14:xfrm>
                <a:off x="5984215" y="2797462"/>
                <a:ext cx="130320" cy="194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14D639A-4313-51C5-D59E-19D3A520963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79895" y="2793142"/>
                  <a:ext cx="138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3F2114B-6AD8-4D93-1AF8-06A7DB1FC0E4}"/>
                    </a:ext>
                  </a:extLst>
                </p14:cNvPr>
                <p14:cNvContentPartPr/>
                <p14:nvPr/>
              </p14:nvContentPartPr>
              <p14:xfrm>
                <a:off x="6231895" y="2865862"/>
                <a:ext cx="21960" cy="8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3F2114B-6AD8-4D93-1AF8-06A7DB1FC0E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227575" y="2861542"/>
                  <a:ext cx="30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C4B1265-22DC-CC23-704F-6524A8089B67}"/>
                    </a:ext>
                  </a:extLst>
                </p14:cNvPr>
                <p14:cNvContentPartPr/>
                <p14:nvPr/>
              </p14:nvContentPartPr>
              <p14:xfrm>
                <a:off x="6275815" y="2936422"/>
                <a:ext cx="13680" cy="219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C4B1265-22DC-CC23-704F-6524A8089B6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71495" y="2932102"/>
                  <a:ext cx="22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9EBC4F7-0460-C112-0BF1-BE667A34AC28}"/>
                    </a:ext>
                  </a:extLst>
                </p14:cNvPr>
                <p14:cNvContentPartPr/>
                <p14:nvPr/>
              </p14:nvContentPartPr>
              <p14:xfrm>
                <a:off x="6411535" y="2805382"/>
                <a:ext cx="102600" cy="1515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9EBC4F7-0460-C112-0BF1-BE667A34AC2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07215" y="2801062"/>
                  <a:ext cx="111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A532E64-8753-524D-5EF6-CF7B5539706E}"/>
                    </a:ext>
                  </a:extLst>
                </p14:cNvPr>
                <p14:cNvContentPartPr/>
                <p14:nvPr/>
              </p14:nvContentPartPr>
              <p14:xfrm>
                <a:off x="6661375" y="2860462"/>
                <a:ext cx="123840" cy="266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A532E64-8753-524D-5EF6-CF7B5539706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57055" y="2856142"/>
                  <a:ext cx="132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6980C33-78CA-8143-2C9E-0945E139FB9E}"/>
                    </a:ext>
                  </a:extLst>
                </p14:cNvPr>
                <p14:cNvContentPartPr/>
                <p14:nvPr/>
              </p14:nvContentPartPr>
              <p14:xfrm>
                <a:off x="6641575" y="2936782"/>
                <a:ext cx="177480" cy="133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6980C33-78CA-8143-2C9E-0945E139FB9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37255" y="2932462"/>
                  <a:ext cx="186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75B3380-3689-204F-81B8-4B8ADD28F8E8}"/>
                    </a:ext>
                  </a:extLst>
                </p14:cNvPr>
                <p14:cNvContentPartPr/>
                <p14:nvPr/>
              </p14:nvContentPartPr>
              <p14:xfrm>
                <a:off x="6968815" y="2712502"/>
                <a:ext cx="117360" cy="1159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75B3380-3689-204F-81B8-4B8ADD28F8E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964495" y="2708182"/>
                  <a:ext cx="126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7A0E3B9-DE15-DA75-8365-BAAD783BCC63}"/>
                    </a:ext>
                  </a:extLst>
                </p14:cNvPr>
                <p14:cNvContentPartPr/>
                <p14:nvPr/>
              </p14:nvContentPartPr>
              <p14:xfrm>
                <a:off x="6929575" y="2839942"/>
                <a:ext cx="208440" cy="478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7A0E3B9-DE15-DA75-8365-BAAD783BCC6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25255" y="2835622"/>
                  <a:ext cx="217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AB17BEF-8FD7-0743-1E4D-64B08CF62BE8}"/>
                    </a:ext>
                  </a:extLst>
                </p14:cNvPr>
                <p14:cNvContentPartPr/>
                <p14:nvPr/>
              </p14:nvContentPartPr>
              <p14:xfrm>
                <a:off x="6954775" y="2954422"/>
                <a:ext cx="169560" cy="73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AB17BEF-8FD7-0743-1E4D-64B08CF62BE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50455" y="2950102"/>
                  <a:ext cx="178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060E220-ADC7-45F1-40B2-19FA65D614B8}"/>
                    </a:ext>
                  </a:extLst>
                </p14:cNvPr>
                <p14:cNvContentPartPr/>
                <p14:nvPr/>
              </p14:nvContentPartPr>
              <p14:xfrm>
                <a:off x="7252855" y="2811142"/>
                <a:ext cx="118440" cy="113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060E220-ADC7-45F1-40B2-19FA65D614B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248535" y="2806822"/>
                  <a:ext cx="127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1C7A2B0-B669-A112-AFDB-1F9BC5512774}"/>
                    </a:ext>
                  </a:extLst>
                </p14:cNvPr>
                <p14:cNvContentPartPr/>
                <p14:nvPr/>
              </p14:nvContentPartPr>
              <p14:xfrm>
                <a:off x="7502695" y="2814022"/>
                <a:ext cx="4320" cy="115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1C7A2B0-B669-A112-AFDB-1F9BC551277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98375" y="2809702"/>
                  <a:ext cx="12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29D1634-E6F5-A623-D48A-D302224923D3}"/>
                    </a:ext>
                  </a:extLst>
                </p14:cNvPr>
                <p14:cNvContentPartPr/>
                <p14:nvPr/>
              </p14:nvContentPartPr>
              <p14:xfrm>
                <a:off x="7442575" y="2852182"/>
                <a:ext cx="117000" cy="18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29D1634-E6F5-A623-D48A-D302224923D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38255" y="2847862"/>
                  <a:ext cx="125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CE1D27F-7EDA-A574-CE1E-19DC9760814F}"/>
                    </a:ext>
                  </a:extLst>
                </p14:cNvPr>
                <p14:cNvContentPartPr/>
                <p14:nvPr/>
              </p14:nvContentPartPr>
              <p14:xfrm>
                <a:off x="7644535" y="2776582"/>
                <a:ext cx="105840" cy="1310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CE1D27F-7EDA-A574-CE1E-19DC9760814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640215" y="2772262"/>
                  <a:ext cx="114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C47A3D6-F815-DD81-9544-DBE33364E65E}"/>
                    </a:ext>
                  </a:extLst>
                </p14:cNvPr>
                <p14:cNvContentPartPr/>
                <p14:nvPr/>
              </p14:nvContentPartPr>
              <p14:xfrm>
                <a:off x="7796455" y="2850382"/>
                <a:ext cx="15840" cy="19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C47A3D6-F815-DD81-9544-DBE33364E65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92135" y="2846062"/>
                  <a:ext cx="24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C29B69E-47DE-FADA-19F2-455FB26A1AB6}"/>
                    </a:ext>
                  </a:extLst>
                </p14:cNvPr>
                <p14:cNvContentPartPr/>
                <p14:nvPr/>
              </p14:nvContentPartPr>
              <p14:xfrm>
                <a:off x="7859455" y="2758582"/>
                <a:ext cx="111240" cy="2293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C29B69E-47DE-FADA-19F2-455FB26A1AB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855135" y="2754262"/>
                  <a:ext cx="119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379B92A-CE4E-3311-E7B0-960F200F42CA}"/>
                    </a:ext>
                  </a:extLst>
                </p14:cNvPr>
                <p14:cNvContentPartPr/>
                <p14:nvPr/>
              </p14:nvContentPartPr>
              <p14:xfrm>
                <a:off x="7404055" y="4132342"/>
                <a:ext cx="25560" cy="223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379B92A-CE4E-3311-E7B0-960F200F42C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399735" y="4128022"/>
                  <a:ext cx="34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868EF02C-2436-5090-3A47-6A5AA817190D}"/>
                    </a:ext>
                  </a:extLst>
                </p14:cNvPr>
                <p14:cNvContentPartPr/>
                <p14:nvPr/>
              </p14:nvContentPartPr>
              <p14:xfrm>
                <a:off x="7812295" y="3006982"/>
                <a:ext cx="192600" cy="435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868EF02C-2436-5090-3A47-6A5AA817190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07975" y="3002662"/>
                  <a:ext cx="201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9C0D88A-BFE1-A101-F032-8B4E7F3FC116}"/>
                    </a:ext>
                  </a:extLst>
                </p14:cNvPr>
                <p14:cNvContentPartPr/>
                <p14:nvPr/>
              </p14:nvContentPartPr>
              <p14:xfrm>
                <a:off x="7411255" y="3403702"/>
                <a:ext cx="46440" cy="7783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9C0D88A-BFE1-A101-F032-8B4E7F3FC11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06935" y="3399382"/>
                  <a:ext cx="55080" cy="78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56F3C60-D142-B544-F2BB-C38A71263B1F}"/>
                    </a:ext>
                  </a:extLst>
                </p14:cNvPr>
                <p14:cNvContentPartPr/>
                <p14:nvPr/>
              </p14:nvContentPartPr>
              <p14:xfrm>
                <a:off x="7275895" y="4032982"/>
                <a:ext cx="1045800" cy="1202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56F3C60-D142-B544-F2BB-C38A71263B1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271575" y="4028662"/>
                  <a:ext cx="1054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0844E8D-C6DF-BE82-B9A9-660625ACAC90}"/>
                    </a:ext>
                  </a:extLst>
                </p14:cNvPr>
                <p14:cNvContentPartPr/>
                <p14:nvPr/>
              </p14:nvContentPartPr>
              <p14:xfrm>
                <a:off x="8282815" y="3967462"/>
                <a:ext cx="161280" cy="1843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0844E8D-C6DF-BE82-B9A9-660625ACAC9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78495" y="3963142"/>
                  <a:ext cx="16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88A646F-6C65-56A2-DEBA-63976D86F0FC}"/>
                    </a:ext>
                  </a:extLst>
                </p14:cNvPr>
                <p14:cNvContentPartPr/>
                <p14:nvPr/>
              </p14:nvContentPartPr>
              <p14:xfrm>
                <a:off x="7312255" y="3274102"/>
                <a:ext cx="223920" cy="190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88A646F-6C65-56A2-DEBA-63976D86F0F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07935" y="3269782"/>
                  <a:ext cx="232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5A0C3AC-0C64-5F06-610B-8AB1FFE38448}"/>
                    </a:ext>
                  </a:extLst>
                </p14:cNvPr>
                <p14:cNvContentPartPr/>
                <p14:nvPr/>
              </p14:nvContentPartPr>
              <p14:xfrm>
                <a:off x="7122895" y="3256102"/>
                <a:ext cx="144000" cy="1432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5A0C3AC-0C64-5F06-610B-8AB1FFE3844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18575" y="3251782"/>
                  <a:ext cx="152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AE2C3BF-3052-41F8-1B1D-0A6ECAFE3D8C}"/>
                    </a:ext>
                  </a:extLst>
                </p14:cNvPr>
                <p14:cNvContentPartPr/>
                <p14:nvPr/>
              </p14:nvContentPartPr>
              <p14:xfrm>
                <a:off x="8320255" y="4198942"/>
                <a:ext cx="92520" cy="205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AE2C3BF-3052-41F8-1B1D-0A6ECAFE3D8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15935" y="4194622"/>
                  <a:ext cx="101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76DC749-F02C-5D01-6DF9-BA9B7AB37C82}"/>
                    </a:ext>
                  </a:extLst>
                </p14:cNvPr>
                <p14:cNvContentPartPr/>
                <p14:nvPr/>
              </p14:nvContentPartPr>
              <p14:xfrm>
                <a:off x="8275255" y="4314142"/>
                <a:ext cx="154800" cy="302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76DC749-F02C-5D01-6DF9-BA9B7AB37C8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70935" y="4309822"/>
                  <a:ext cx="163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1014C8A-2CEE-0091-D6B1-A4F789D8113B}"/>
                    </a:ext>
                  </a:extLst>
                </p14:cNvPr>
                <p14:cNvContentPartPr/>
                <p14:nvPr/>
              </p14:nvContentPartPr>
              <p14:xfrm>
                <a:off x="8076175" y="3952702"/>
                <a:ext cx="67320" cy="2361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1014C8A-2CEE-0091-D6B1-A4F789D8113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71855" y="3948382"/>
                  <a:ext cx="75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9737F8D-E048-1031-B731-122E61E1EF2A}"/>
                    </a:ext>
                  </a:extLst>
                </p14:cNvPr>
                <p14:cNvContentPartPr/>
                <p14:nvPr/>
              </p14:nvContentPartPr>
              <p14:xfrm>
                <a:off x="8008495" y="4309102"/>
                <a:ext cx="120960" cy="126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9737F8D-E048-1031-B731-122E61E1EF2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04175" y="4304782"/>
                  <a:ext cx="129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2005260-48F6-8221-A51A-BD7805CA7898}"/>
                    </a:ext>
                  </a:extLst>
                </p14:cNvPr>
                <p14:cNvContentPartPr/>
                <p14:nvPr/>
              </p14:nvContentPartPr>
              <p14:xfrm>
                <a:off x="7322695" y="3613222"/>
                <a:ext cx="189360" cy="51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2005260-48F6-8221-A51A-BD7805CA789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318375" y="3608902"/>
                  <a:ext cx="198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4102698-5B08-E6C1-7555-DB8128778B4B}"/>
                    </a:ext>
                  </a:extLst>
                </p14:cNvPr>
                <p14:cNvContentPartPr/>
                <p14:nvPr/>
              </p14:nvContentPartPr>
              <p14:xfrm>
                <a:off x="7053775" y="3601342"/>
                <a:ext cx="178920" cy="1062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4102698-5B08-E6C1-7555-DB8128778B4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49455" y="3597022"/>
                  <a:ext cx="187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788FC2B-4BC9-A643-36CB-64DFD44BC222}"/>
                    </a:ext>
                  </a:extLst>
                </p14:cNvPr>
                <p14:cNvContentPartPr/>
                <p14:nvPr/>
              </p14:nvContentPartPr>
              <p14:xfrm>
                <a:off x="7451215" y="3639142"/>
                <a:ext cx="677520" cy="4150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788FC2B-4BC9-A643-36CB-64DFD44BC22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446895" y="3634822"/>
                  <a:ext cx="6861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D86CEDD-CF53-8B6A-B844-ED6C4EF16E26}"/>
                    </a:ext>
                  </a:extLst>
                </p14:cNvPr>
                <p14:cNvContentPartPr/>
                <p14:nvPr/>
              </p14:nvContentPartPr>
              <p14:xfrm>
                <a:off x="7568935" y="3297502"/>
                <a:ext cx="633240" cy="585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D86CEDD-CF53-8B6A-B844-ED6C4EF16E2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564615" y="3293182"/>
                  <a:ext cx="6418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6C6A0FF-ABF3-90F5-C78E-0B053186C91F}"/>
                    </a:ext>
                  </a:extLst>
                </p14:cNvPr>
                <p14:cNvContentPartPr/>
                <p14:nvPr/>
              </p14:nvContentPartPr>
              <p14:xfrm>
                <a:off x="7752895" y="3789622"/>
                <a:ext cx="66960" cy="59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6C6A0FF-ABF3-90F5-C78E-0B053186C91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748575" y="3785302"/>
                  <a:ext cx="75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9DC02F4-6C67-739D-DFCC-F42F0BAC72C1}"/>
                    </a:ext>
                  </a:extLst>
                </p14:cNvPr>
                <p14:cNvContentPartPr/>
                <p14:nvPr/>
              </p14:nvContentPartPr>
              <p14:xfrm>
                <a:off x="7852615" y="3624742"/>
                <a:ext cx="130320" cy="817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9DC02F4-6C67-739D-DFCC-F42F0BAC72C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48295" y="3620422"/>
                  <a:ext cx="138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A329921-4521-C5D1-C6C7-D79EC25AB767}"/>
                    </a:ext>
                  </a:extLst>
                </p14:cNvPr>
                <p14:cNvContentPartPr/>
                <p14:nvPr/>
              </p14:nvContentPartPr>
              <p14:xfrm>
                <a:off x="7800775" y="3602422"/>
                <a:ext cx="147600" cy="1638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A329921-4521-C5D1-C6C7-D79EC25AB76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96455" y="3598102"/>
                  <a:ext cx="156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AEEE4EF-577F-1CBE-3216-F0F46441AD39}"/>
                    </a:ext>
                  </a:extLst>
                </p14:cNvPr>
                <p14:cNvContentPartPr/>
                <p14:nvPr/>
              </p14:nvContentPartPr>
              <p14:xfrm>
                <a:off x="8084815" y="3499822"/>
                <a:ext cx="81720" cy="1418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AEEE4EF-577F-1CBE-3216-F0F46441AD3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80495" y="3495502"/>
                  <a:ext cx="90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72FCE70-43B8-4930-3799-A0C4EA13C63C}"/>
                    </a:ext>
                  </a:extLst>
                </p14:cNvPr>
                <p14:cNvContentPartPr/>
                <p14:nvPr/>
              </p14:nvContentPartPr>
              <p14:xfrm>
                <a:off x="8113615" y="3571102"/>
                <a:ext cx="78840" cy="169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72FCE70-43B8-4930-3799-A0C4EA13C63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109295" y="3566782"/>
                  <a:ext cx="87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1F0AF21-D73D-FFF9-540B-EF1267CB14CD}"/>
                    </a:ext>
                  </a:extLst>
                </p14:cNvPr>
                <p14:cNvContentPartPr/>
                <p14:nvPr/>
              </p14:nvContentPartPr>
              <p14:xfrm>
                <a:off x="8209015" y="3503422"/>
                <a:ext cx="169560" cy="867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1F0AF21-D73D-FFF9-540B-EF1267CB14C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04695" y="3499102"/>
                  <a:ext cx="178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D32245B-636D-5DDF-A0F1-E0654ED46FEF}"/>
                    </a:ext>
                  </a:extLst>
                </p14:cNvPr>
                <p14:cNvContentPartPr/>
                <p14:nvPr/>
              </p14:nvContentPartPr>
              <p14:xfrm>
                <a:off x="8390455" y="3369142"/>
                <a:ext cx="160560" cy="1785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D32245B-636D-5DDF-A0F1-E0654ED46FE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386135" y="3364822"/>
                  <a:ext cx="169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32192D9-0FFF-3D25-A66E-7A6E828F4241}"/>
                    </a:ext>
                  </a:extLst>
                </p14:cNvPr>
                <p14:cNvContentPartPr/>
                <p14:nvPr/>
              </p14:nvContentPartPr>
              <p14:xfrm>
                <a:off x="8575135" y="3297862"/>
                <a:ext cx="240120" cy="1836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32192D9-0FFF-3D25-A66E-7A6E828F424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570815" y="3293542"/>
                  <a:ext cx="248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4F542BA-BD33-A551-F16F-A16BD89A1DB4}"/>
                    </a:ext>
                  </a:extLst>
                </p14:cNvPr>
                <p14:cNvContentPartPr/>
                <p14:nvPr/>
              </p14:nvContentPartPr>
              <p14:xfrm>
                <a:off x="8795455" y="3341422"/>
                <a:ext cx="60120" cy="1112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4F542BA-BD33-A551-F16F-A16BD89A1DB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91135" y="3337102"/>
                  <a:ext cx="68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3425BA2-6B0E-3445-B035-95E6980DA153}"/>
                    </a:ext>
                  </a:extLst>
                </p14:cNvPr>
                <p14:cNvContentPartPr/>
                <p14:nvPr/>
              </p14:nvContentPartPr>
              <p14:xfrm>
                <a:off x="8881135" y="3343222"/>
                <a:ext cx="42120" cy="903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3425BA2-6B0E-3445-B035-95E6980DA15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76815" y="3338902"/>
                  <a:ext cx="50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B4BEEE3-656D-B56C-1FD3-9A93F04FBAF1}"/>
                    </a:ext>
                  </a:extLst>
                </p14:cNvPr>
                <p14:cNvContentPartPr/>
                <p14:nvPr/>
              </p14:nvContentPartPr>
              <p14:xfrm>
                <a:off x="8941255" y="3322702"/>
                <a:ext cx="85320" cy="1648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B4BEEE3-656D-B56C-1FD3-9A93F04FBA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36935" y="3318382"/>
                  <a:ext cx="93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AAD025B-6351-5608-9C58-5887D57846CF}"/>
                    </a:ext>
                  </a:extLst>
                </p14:cNvPr>
                <p14:cNvContentPartPr/>
                <p14:nvPr/>
              </p14:nvContentPartPr>
              <p14:xfrm>
                <a:off x="9039535" y="3244582"/>
                <a:ext cx="282960" cy="1911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AAD025B-6351-5608-9C58-5887D57846C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035215" y="3240262"/>
                  <a:ext cx="291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3591CC9-70EE-5B4D-7757-2468D050E515}"/>
                    </a:ext>
                  </a:extLst>
                </p14:cNvPr>
                <p14:cNvContentPartPr/>
                <p14:nvPr/>
              </p14:nvContentPartPr>
              <p14:xfrm>
                <a:off x="9301615" y="3239902"/>
                <a:ext cx="26640" cy="16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3591CC9-70EE-5B4D-7757-2468D050E51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297295" y="3235582"/>
                  <a:ext cx="3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9BA495C-6C53-3C34-8823-2CFDAB3501FB}"/>
                    </a:ext>
                  </a:extLst>
                </p14:cNvPr>
                <p14:cNvContentPartPr/>
                <p14:nvPr/>
              </p14:nvContentPartPr>
              <p14:xfrm>
                <a:off x="9358135" y="3256102"/>
                <a:ext cx="210960" cy="396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9BA495C-6C53-3C34-8823-2CFDAB3501F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353815" y="3251782"/>
                  <a:ext cx="219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C485775-8ED8-41A6-A593-E07F6F9DB25C}"/>
                    </a:ext>
                  </a:extLst>
                </p14:cNvPr>
                <p14:cNvContentPartPr/>
                <p14:nvPr/>
              </p14:nvContentPartPr>
              <p14:xfrm>
                <a:off x="8297575" y="3677302"/>
                <a:ext cx="146160" cy="1566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C485775-8ED8-41A6-A593-E07F6F9DB25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293255" y="3672982"/>
                  <a:ext cx="154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C969AC0-3E47-E29B-1B20-2C3F81DDB451}"/>
                    </a:ext>
                  </a:extLst>
                </p14:cNvPr>
                <p14:cNvContentPartPr/>
                <p14:nvPr/>
              </p14:nvContentPartPr>
              <p14:xfrm>
                <a:off x="8491255" y="3674782"/>
                <a:ext cx="9720" cy="907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C969AC0-3E47-E29B-1B20-2C3F81DDB45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86935" y="3670462"/>
                  <a:ext cx="18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06E606F-6896-B415-755D-5449E30238FD}"/>
                    </a:ext>
                  </a:extLst>
                </p14:cNvPr>
                <p14:cNvContentPartPr/>
                <p14:nvPr/>
              </p14:nvContentPartPr>
              <p14:xfrm>
                <a:off x="8451655" y="3641662"/>
                <a:ext cx="125640" cy="1119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06E606F-6896-B415-755D-5449E30238F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47335" y="3637342"/>
                  <a:ext cx="134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C18EDC8A-053F-A73F-C60E-23989139978E}"/>
                    </a:ext>
                  </a:extLst>
                </p14:cNvPr>
                <p14:cNvContentPartPr/>
                <p14:nvPr/>
              </p14:nvContentPartPr>
              <p14:xfrm>
                <a:off x="8588455" y="3624022"/>
                <a:ext cx="95760" cy="1328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C18EDC8A-053F-A73F-C60E-23989139978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84135" y="3619702"/>
                  <a:ext cx="104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B631D8F-DC71-2683-41E3-3C6C1B3B99D7}"/>
                    </a:ext>
                  </a:extLst>
                </p14:cNvPr>
                <p14:cNvContentPartPr/>
                <p14:nvPr/>
              </p14:nvContentPartPr>
              <p14:xfrm>
                <a:off x="8751535" y="3630502"/>
                <a:ext cx="115920" cy="360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B631D8F-DC71-2683-41E3-3C6C1B3B99D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747215" y="3626182"/>
                  <a:ext cx="124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278A6E6-FB33-0B7C-D69B-19DE798DF6D5}"/>
                    </a:ext>
                  </a:extLst>
                </p14:cNvPr>
                <p14:cNvContentPartPr/>
                <p14:nvPr/>
              </p14:nvContentPartPr>
              <p14:xfrm>
                <a:off x="8760175" y="3646342"/>
                <a:ext cx="123120" cy="518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278A6E6-FB33-0B7C-D69B-19DE798DF6D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755855" y="3642022"/>
                  <a:ext cx="131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BF5C7FA-D092-482F-DF53-8A0B1EA6F627}"/>
                    </a:ext>
                  </a:extLst>
                </p14:cNvPr>
                <p14:cNvContentPartPr/>
                <p14:nvPr/>
              </p14:nvContentPartPr>
              <p14:xfrm>
                <a:off x="9012535" y="3564982"/>
                <a:ext cx="7200" cy="1278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BF5C7FA-D092-482F-DF53-8A0B1EA6F62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008215" y="3560662"/>
                  <a:ext cx="15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964405E-FCC2-2445-0ADD-80CD74424891}"/>
                    </a:ext>
                  </a:extLst>
                </p14:cNvPr>
                <p14:cNvContentPartPr/>
                <p14:nvPr/>
              </p14:nvContentPartPr>
              <p14:xfrm>
                <a:off x="8927935" y="3520702"/>
                <a:ext cx="113400" cy="107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964405E-FCC2-2445-0ADD-80CD7442489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923615" y="3516382"/>
                  <a:ext cx="122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CBDBF8C-790D-EB40-09D1-2E3B46A3C893}"/>
                    </a:ext>
                  </a:extLst>
                </p14:cNvPr>
                <p14:cNvContentPartPr/>
                <p14:nvPr/>
              </p14:nvContentPartPr>
              <p14:xfrm>
                <a:off x="9076975" y="3498382"/>
                <a:ext cx="154080" cy="1677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CBDBF8C-790D-EB40-09D1-2E3B46A3C89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72655" y="3494062"/>
                  <a:ext cx="162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1532F24-9F8F-F1EE-2120-D35A915456CD}"/>
                    </a:ext>
                  </a:extLst>
                </p14:cNvPr>
                <p14:cNvContentPartPr/>
                <p14:nvPr/>
              </p14:nvContentPartPr>
              <p14:xfrm>
                <a:off x="9243295" y="3518542"/>
                <a:ext cx="54000" cy="1119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1532F24-9F8F-F1EE-2120-D35A915456C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238975" y="3514222"/>
                  <a:ext cx="62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DA895D9A-5164-B00B-8966-C5609F3449D6}"/>
                    </a:ext>
                  </a:extLst>
                </p14:cNvPr>
                <p14:cNvContentPartPr/>
                <p14:nvPr/>
              </p14:nvContentPartPr>
              <p14:xfrm>
                <a:off x="9328615" y="3466342"/>
                <a:ext cx="189000" cy="1126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DA895D9A-5164-B00B-8966-C5609F3449D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324295" y="3462022"/>
                  <a:ext cx="197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708613A-9350-0086-D071-E8DB7932F7A8}"/>
                    </a:ext>
                  </a:extLst>
                </p14:cNvPr>
                <p14:cNvContentPartPr/>
                <p14:nvPr/>
              </p14:nvContentPartPr>
              <p14:xfrm>
                <a:off x="9521575" y="3360502"/>
                <a:ext cx="84600" cy="1645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708613A-9350-0086-D071-E8DB7932F7A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517255" y="3356182"/>
                  <a:ext cx="9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BB3B236-56B0-EBE6-CA69-CC2E69A03EFC}"/>
                    </a:ext>
                  </a:extLst>
                </p14:cNvPr>
                <p14:cNvContentPartPr/>
                <p14:nvPr/>
              </p14:nvContentPartPr>
              <p14:xfrm>
                <a:off x="9637495" y="3317302"/>
                <a:ext cx="301680" cy="1764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BB3B236-56B0-EBE6-CA69-CC2E69A03EF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633175" y="3312982"/>
                  <a:ext cx="310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860C8FB-A8A3-B140-11D4-5DA3123DC723}"/>
                    </a:ext>
                  </a:extLst>
                </p14:cNvPr>
                <p14:cNvContentPartPr/>
                <p14:nvPr/>
              </p14:nvContentPartPr>
              <p14:xfrm>
                <a:off x="9945295" y="3329182"/>
                <a:ext cx="76680" cy="1436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860C8FB-A8A3-B140-11D4-5DA3123DC72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940975" y="3324862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1F5F958-9AC5-9463-BAA8-09DE13726E8E}"/>
                    </a:ext>
                  </a:extLst>
                </p14:cNvPr>
                <p14:cNvContentPartPr/>
                <p14:nvPr/>
              </p14:nvContentPartPr>
              <p14:xfrm>
                <a:off x="8437255" y="3487582"/>
                <a:ext cx="1575360" cy="4424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1F5F958-9AC5-9463-BAA8-09DE13726E8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432935" y="3483262"/>
                  <a:ext cx="15840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F82175A-AF1B-1DD1-BBC9-B58227C6BBCA}"/>
                    </a:ext>
                  </a:extLst>
                </p14:cNvPr>
                <p14:cNvContentPartPr/>
                <p14:nvPr/>
              </p14:nvContentPartPr>
              <p14:xfrm>
                <a:off x="8434015" y="3552382"/>
                <a:ext cx="1293120" cy="4035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F82175A-AF1B-1DD1-BBC9-B58227C6BBC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429695" y="3548062"/>
                  <a:ext cx="13017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96C346B-73CB-74D0-14BB-92AFFC1F4233}"/>
                    </a:ext>
                  </a:extLst>
                </p14:cNvPr>
                <p14:cNvContentPartPr/>
                <p14:nvPr/>
              </p14:nvContentPartPr>
              <p14:xfrm>
                <a:off x="8539135" y="3666142"/>
                <a:ext cx="978120" cy="2761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96C346B-73CB-74D0-14BB-92AFFC1F423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534815" y="3661822"/>
                  <a:ext cx="986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3BFDF47-2F9F-316A-0255-2F92DE8395DB}"/>
                    </a:ext>
                  </a:extLst>
                </p14:cNvPr>
                <p14:cNvContentPartPr/>
                <p14:nvPr/>
              </p14:nvContentPartPr>
              <p14:xfrm>
                <a:off x="9856735" y="3505942"/>
                <a:ext cx="78120" cy="298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3BFDF47-2F9F-316A-0255-2F92DE8395D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852415" y="3501622"/>
                  <a:ext cx="86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CEE8198-3922-5292-159D-99DBDC8A410D}"/>
                    </a:ext>
                  </a:extLst>
                </p14:cNvPr>
                <p14:cNvContentPartPr/>
                <p14:nvPr/>
              </p14:nvContentPartPr>
              <p14:xfrm>
                <a:off x="5973775" y="1663822"/>
                <a:ext cx="185760" cy="106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CEE8198-3922-5292-159D-99DBDC8A410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969455" y="1659502"/>
                  <a:ext cx="194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3967A35-468D-857F-E60D-EFCD725D99CD}"/>
                    </a:ext>
                  </a:extLst>
                </p14:cNvPr>
                <p14:cNvContentPartPr/>
                <p14:nvPr/>
              </p14:nvContentPartPr>
              <p14:xfrm>
                <a:off x="5945695" y="1769302"/>
                <a:ext cx="217440" cy="62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3967A35-468D-857F-E60D-EFCD725D99C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941375" y="1764982"/>
                  <a:ext cx="226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7E80F9A-5093-02C5-3763-5BB4D6F090CB}"/>
                    </a:ext>
                  </a:extLst>
                </p14:cNvPr>
                <p14:cNvContentPartPr/>
                <p14:nvPr/>
              </p14:nvContentPartPr>
              <p14:xfrm>
                <a:off x="5996455" y="1866142"/>
                <a:ext cx="113040" cy="148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7E80F9A-5093-02C5-3763-5BB4D6F090C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992135" y="1861822"/>
                  <a:ext cx="121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2894335-4904-DB96-C598-5BD64E46F783}"/>
                    </a:ext>
                  </a:extLst>
                </p14:cNvPr>
                <p14:cNvContentPartPr/>
                <p14:nvPr/>
              </p14:nvContentPartPr>
              <p14:xfrm>
                <a:off x="6235135" y="1767862"/>
                <a:ext cx="135720" cy="19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2894335-4904-DB96-C598-5BD64E46F78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230815" y="1763542"/>
                  <a:ext cx="14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7666056-1E92-75C3-DFC4-AA639995CB76}"/>
                    </a:ext>
                  </a:extLst>
                </p14:cNvPr>
                <p14:cNvContentPartPr/>
                <p14:nvPr/>
              </p14:nvContentPartPr>
              <p14:xfrm>
                <a:off x="6279775" y="1800262"/>
                <a:ext cx="89640" cy="27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7666056-1E92-75C3-DFC4-AA639995CB7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275455" y="1795942"/>
                  <a:ext cx="98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4FE66A0-3B56-B2AF-0B38-F8EDA99F6F66}"/>
                    </a:ext>
                  </a:extLst>
                </p14:cNvPr>
                <p14:cNvContentPartPr/>
                <p14:nvPr/>
              </p14:nvContentPartPr>
              <p14:xfrm>
                <a:off x="6463735" y="1767142"/>
                <a:ext cx="180360" cy="104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4FE66A0-3B56-B2AF-0B38-F8EDA99F6F6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459415" y="1762822"/>
                  <a:ext cx="189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7CBA8E6-8E20-778B-458F-C65C4565D0D3}"/>
                    </a:ext>
                  </a:extLst>
                </p14:cNvPr>
                <p14:cNvContentPartPr/>
                <p14:nvPr/>
              </p14:nvContentPartPr>
              <p14:xfrm>
                <a:off x="6718615" y="1790542"/>
                <a:ext cx="143280" cy="29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7CBA8E6-8E20-778B-458F-C65C4565D0D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714295" y="1786222"/>
                  <a:ext cx="151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6481983-CE97-847D-CF84-EECC70ACA99A}"/>
                    </a:ext>
                  </a:extLst>
                </p14:cNvPr>
                <p14:cNvContentPartPr/>
                <p14:nvPr/>
              </p14:nvContentPartPr>
              <p14:xfrm>
                <a:off x="6653095" y="1800622"/>
                <a:ext cx="180360" cy="60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6481983-CE97-847D-CF84-EECC70ACA99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648775" y="1796302"/>
                  <a:ext cx="189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806E143-F34C-67AC-6065-FA17D3996A05}"/>
                    </a:ext>
                  </a:extLst>
                </p14:cNvPr>
                <p14:cNvContentPartPr/>
                <p14:nvPr/>
              </p14:nvContentPartPr>
              <p14:xfrm>
                <a:off x="6665335" y="1888822"/>
                <a:ext cx="18360" cy="10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806E143-F34C-67AC-6065-FA17D3996A0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661015" y="1884502"/>
                  <a:ext cx="2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63F68F9-522C-AC99-1D39-781FCAE6F3EA}"/>
                    </a:ext>
                  </a:extLst>
                </p14:cNvPr>
                <p14:cNvContentPartPr/>
                <p14:nvPr/>
              </p14:nvContentPartPr>
              <p14:xfrm>
                <a:off x="6706015" y="1831222"/>
                <a:ext cx="7200" cy="10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63F68F9-522C-AC99-1D39-781FCAE6F3E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701695" y="1826902"/>
                  <a:ext cx="15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275DBD2-1405-E985-80D2-E0231C34770C}"/>
                    </a:ext>
                  </a:extLst>
                </p14:cNvPr>
                <p14:cNvContentPartPr/>
                <p14:nvPr/>
              </p14:nvContentPartPr>
              <p14:xfrm>
                <a:off x="6706735" y="1878022"/>
                <a:ext cx="5040" cy="7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275DBD2-1405-E985-80D2-E0231C34770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702415" y="1873702"/>
                  <a:ext cx="13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28BA0C1-DD79-4EEB-4727-5943FA736766}"/>
                    </a:ext>
                  </a:extLst>
                </p14:cNvPr>
                <p14:cNvContentPartPr/>
                <p14:nvPr/>
              </p14:nvContentPartPr>
              <p14:xfrm>
                <a:off x="6687655" y="1822222"/>
                <a:ext cx="29520" cy="26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28BA0C1-DD79-4EEB-4727-5943FA73676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683335" y="1817902"/>
                  <a:ext cx="3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630D814-E851-37C7-7AAB-55F2EE2DF6C4}"/>
                    </a:ext>
                  </a:extLst>
                </p14:cNvPr>
                <p14:cNvContentPartPr/>
                <p14:nvPr/>
              </p14:nvContentPartPr>
              <p14:xfrm>
                <a:off x="6686215" y="1879822"/>
                <a:ext cx="38520" cy="29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630D814-E851-37C7-7AAB-55F2EE2DF6C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681895" y="1875502"/>
                  <a:ext cx="47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C571A65-EB19-4FC7-1917-D9AB0DB4348E}"/>
                    </a:ext>
                  </a:extLst>
                </p14:cNvPr>
                <p14:cNvContentPartPr/>
                <p14:nvPr/>
              </p14:nvContentPartPr>
              <p14:xfrm>
                <a:off x="6888175" y="1670662"/>
                <a:ext cx="116640" cy="175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C571A65-EB19-4FC7-1917-D9AB0DB4348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883855" y="1666342"/>
                  <a:ext cx="125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110E081-9492-0C8C-E89E-303A609274D8}"/>
                    </a:ext>
                  </a:extLst>
                </p14:cNvPr>
                <p14:cNvContentPartPr/>
                <p14:nvPr/>
              </p14:nvContentPartPr>
              <p14:xfrm>
                <a:off x="7009495" y="1766062"/>
                <a:ext cx="70200" cy="752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110E081-9492-0C8C-E89E-303A609274D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005175" y="1761742"/>
                  <a:ext cx="78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1532EF8-D3C8-FBE2-00D1-6C09EE4974EB}"/>
                    </a:ext>
                  </a:extLst>
                </p14:cNvPr>
                <p14:cNvContentPartPr/>
                <p14:nvPr/>
              </p14:nvContentPartPr>
              <p14:xfrm>
                <a:off x="7082215" y="1656982"/>
                <a:ext cx="173160" cy="182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1532EF8-D3C8-FBE2-00D1-6C09EE4974E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077895" y="1652662"/>
                  <a:ext cx="181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68FB62C-2656-DCF8-B759-E2DE5599ABC0}"/>
                    </a:ext>
                  </a:extLst>
                </p14:cNvPr>
                <p14:cNvContentPartPr/>
                <p14:nvPr/>
              </p14:nvContentPartPr>
              <p14:xfrm>
                <a:off x="7232695" y="1641502"/>
                <a:ext cx="65520" cy="191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68FB62C-2656-DCF8-B759-E2DE5599ABC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28375" y="1637182"/>
                  <a:ext cx="74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311E30C-FD5E-0C0E-F462-882A85CBA1D8}"/>
                    </a:ext>
                  </a:extLst>
                </p14:cNvPr>
                <p14:cNvContentPartPr/>
                <p14:nvPr/>
              </p14:nvContentPartPr>
              <p14:xfrm>
                <a:off x="7285975" y="1728622"/>
                <a:ext cx="50760" cy="96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311E30C-FD5E-0C0E-F462-882A85CBA1D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281655" y="1724302"/>
                  <a:ext cx="59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0B02CF6-A4EA-69D0-D3DB-BCC27FEC2678}"/>
                    </a:ext>
                  </a:extLst>
                </p14:cNvPr>
                <p14:cNvContentPartPr/>
                <p14:nvPr/>
              </p14:nvContentPartPr>
              <p14:xfrm>
                <a:off x="7346095" y="1612342"/>
                <a:ext cx="90360" cy="216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0B02CF6-A4EA-69D0-D3DB-BCC27FEC267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341775" y="1608022"/>
                  <a:ext cx="99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3BE968D-E396-4195-D3F1-B3FF990DE5BE}"/>
                    </a:ext>
                  </a:extLst>
                </p14:cNvPr>
                <p14:cNvContentPartPr/>
                <p14:nvPr/>
              </p14:nvContentPartPr>
              <p14:xfrm>
                <a:off x="7446175" y="1713502"/>
                <a:ext cx="101880" cy="95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3BE968D-E396-4195-D3F1-B3FF990DE5B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441855" y="1709182"/>
                  <a:ext cx="110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3BE8D2A-B994-7AC7-A216-4E1AA05E0617}"/>
                    </a:ext>
                  </a:extLst>
                </p14:cNvPr>
                <p14:cNvContentPartPr/>
                <p14:nvPr/>
              </p14:nvContentPartPr>
              <p14:xfrm>
                <a:off x="7661815" y="1564822"/>
                <a:ext cx="14760" cy="108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3BE8D2A-B994-7AC7-A216-4E1AA05E061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657495" y="1560502"/>
                  <a:ext cx="23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AE94868-4E14-C759-3CD7-EAF013A32429}"/>
                    </a:ext>
                  </a:extLst>
                </p14:cNvPr>
                <p14:cNvContentPartPr/>
                <p14:nvPr/>
              </p14:nvContentPartPr>
              <p14:xfrm>
                <a:off x="7649215" y="1798102"/>
                <a:ext cx="21960" cy="35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AE94868-4E14-C759-3CD7-EAF013A3242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644895" y="1793782"/>
                  <a:ext cx="30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A5648DE-7810-2412-1F48-3EFF47189122}"/>
                    </a:ext>
                  </a:extLst>
                </p14:cNvPr>
                <p14:cNvContentPartPr/>
                <p14:nvPr/>
              </p14:nvContentPartPr>
              <p14:xfrm>
                <a:off x="6440335" y="2285182"/>
                <a:ext cx="3600" cy="157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A5648DE-7810-2412-1F48-3EFF4718912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436015" y="2280862"/>
                  <a:ext cx="12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0D248FC-4309-A928-1F2B-3B357C96C4E6}"/>
                    </a:ext>
                  </a:extLst>
                </p14:cNvPr>
                <p14:cNvContentPartPr/>
                <p14:nvPr/>
              </p14:nvContentPartPr>
              <p14:xfrm>
                <a:off x="6354295" y="2251702"/>
                <a:ext cx="150120" cy="253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0D248FC-4309-A928-1F2B-3B357C96C4E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349975" y="2247382"/>
                  <a:ext cx="158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CF39C99-F0B5-5D0F-6D66-3449B155F8DF}"/>
                    </a:ext>
                  </a:extLst>
                </p14:cNvPr>
                <p14:cNvContentPartPr/>
                <p14:nvPr/>
              </p14:nvContentPartPr>
              <p14:xfrm>
                <a:off x="6567775" y="2347102"/>
                <a:ext cx="131760" cy="1051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CF39C99-F0B5-5D0F-6D66-3449B155F8D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563455" y="2342782"/>
                  <a:ext cx="140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F0687D6-EE7B-A43A-9004-A8DA0BC23489}"/>
                    </a:ext>
                  </a:extLst>
                </p14:cNvPr>
                <p14:cNvContentPartPr/>
                <p14:nvPr/>
              </p14:nvContentPartPr>
              <p14:xfrm>
                <a:off x="6744535" y="2263582"/>
                <a:ext cx="112320" cy="1702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F0687D6-EE7B-A43A-9004-A8DA0BC2348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740215" y="2259262"/>
                  <a:ext cx="120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C2E1E5F-A781-4967-13D7-E0B51E708BB5}"/>
                    </a:ext>
                  </a:extLst>
                </p14:cNvPr>
                <p14:cNvContentPartPr/>
                <p14:nvPr/>
              </p14:nvContentPartPr>
              <p14:xfrm>
                <a:off x="6873415" y="2306782"/>
                <a:ext cx="212760" cy="2264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C2E1E5F-A781-4967-13D7-E0B51E708BB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869095" y="2302462"/>
                  <a:ext cx="221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9835C29-C862-DD0E-3110-10D4A7542A4A}"/>
                    </a:ext>
                  </a:extLst>
                </p14:cNvPr>
                <p14:cNvContentPartPr/>
                <p14:nvPr/>
              </p14:nvContentPartPr>
              <p14:xfrm>
                <a:off x="7048375" y="2184022"/>
                <a:ext cx="98640" cy="204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9835C29-C862-DD0E-3110-10D4A7542A4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044055" y="2179702"/>
                  <a:ext cx="107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5F4057C-1B21-EDB1-52B8-2EF0457F6A8A}"/>
                    </a:ext>
                  </a:extLst>
                </p14:cNvPr>
                <p14:cNvContentPartPr/>
                <p14:nvPr/>
              </p14:nvContentPartPr>
              <p14:xfrm>
                <a:off x="7212175" y="2313262"/>
                <a:ext cx="108000" cy="1076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5F4057C-1B21-EDB1-52B8-2EF0457F6A8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207855" y="2308942"/>
                  <a:ext cx="116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092E6E3-6721-DF64-C9CE-F45C1C4B50B0}"/>
                    </a:ext>
                  </a:extLst>
                </p14:cNvPr>
                <p14:cNvContentPartPr/>
                <p14:nvPr/>
              </p14:nvContentPartPr>
              <p14:xfrm>
                <a:off x="7352575" y="2289502"/>
                <a:ext cx="82800" cy="1080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092E6E3-6721-DF64-C9CE-F45C1C4B50B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348255" y="2285182"/>
                  <a:ext cx="91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26680EA-1D97-EF17-7A11-6CB39A631D9C}"/>
                    </a:ext>
                  </a:extLst>
                </p14:cNvPr>
                <p14:cNvContentPartPr/>
                <p14:nvPr/>
              </p14:nvContentPartPr>
              <p14:xfrm>
                <a:off x="7436095" y="2190862"/>
                <a:ext cx="178200" cy="164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26680EA-1D97-EF17-7A11-6CB39A631D9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31775" y="2186542"/>
                  <a:ext cx="186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7670ADD-7ECE-9B60-AEB0-DEC29DDF5B9D}"/>
                    </a:ext>
                  </a:extLst>
                </p14:cNvPr>
                <p14:cNvContentPartPr/>
                <p14:nvPr/>
              </p14:nvContentPartPr>
              <p14:xfrm>
                <a:off x="7627615" y="2141182"/>
                <a:ext cx="9720" cy="100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7670ADD-7ECE-9B60-AEB0-DEC29DDF5B9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623295" y="2136862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16C875E-BA74-5C0C-EB3F-8EB0995C6AE3}"/>
                    </a:ext>
                  </a:extLst>
                </p14:cNvPr>
                <p14:cNvContentPartPr/>
                <p14:nvPr/>
              </p14:nvContentPartPr>
              <p14:xfrm>
                <a:off x="7687015" y="2140822"/>
                <a:ext cx="73080" cy="2185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16C875E-BA74-5C0C-EB3F-8EB0995C6AE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682695" y="2136502"/>
                  <a:ext cx="81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D4509DE-E4E5-BAC7-4971-8B0BDAC42D6A}"/>
                    </a:ext>
                  </a:extLst>
                </p14:cNvPr>
                <p14:cNvContentPartPr/>
                <p14:nvPr/>
              </p14:nvContentPartPr>
              <p14:xfrm>
                <a:off x="7793935" y="2144422"/>
                <a:ext cx="110160" cy="2044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D4509DE-E4E5-BAC7-4971-8B0BDAC42D6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789615" y="2140102"/>
                  <a:ext cx="118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2F06853-B6B8-1DA7-9A48-14D3B561043C}"/>
                    </a:ext>
                  </a:extLst>
                </p14:cNvPr>
                <p14:cNvContentPartPr/>
                <p14:nvPr/>
              </p14:nvContentPartPr>
              <p14:xfrm>
                <a:off x="7909495" y="2169262"/>
                <a:ext cx="232920" cy="1800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2F06853-B6B8-1DA7-9A48-14D3B561043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905175" y="2164942"/>
                  <a:ext cx="241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BFA3BFD-F06B-D05F-263C-FC69620783B8}"/>
                    </a:ext>
                  </a:extLst>
                </p14:cNvPr>
                <p14:cNvContentPartPr/>
                <p14:nvPr/>
              </p14:nvContentPartPr>
              <p14:xfrm>
                <a:off x="5825455" y="1552582"/>
                <a:ext cx="119520" cy="6372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BFA3BFD-F06B-D05F-263C-FC69620783B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821135" y="1548262"/>
                  <a:ext cx="12816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7FC12157-CCEA-18C1-DA0A-3D97F8064C03}"/>
                    </a:ext>
                  </a:extLst>
                </p14:cNvPr>
                <p14:cNvContentPartPr/>
                <p14:nvPr/>
              </p14:nvContentPartPr>
              <p14:xfrm>
                <a:off x="5794135" y="1509382"/>
                <a:ext cx="2170800" cy="6562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7FC12157-CCEA-18C1-DA0A-3D97F8064C0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89815" y="1505062"/>
                  <a:ext cx="217944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F2A2E4F-13BF-AFF0-8231-F599E0794093}"/>
                    </a:ext>
                  </a:extLst>
                </p14:cNvPr>
                <p14:cNvContentPartPr/>
                <p14:nvPr/>
              </p14:nvContentPartPr>
              <p14:xfrm>
                <a:off x="4022935" y="2861542"/>
                <a:ext cx="154080" cy="1360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F2A2E4F-13BF-AFF0-8231-F599E079409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018615" y="2857222"/>
                  <a:ext cx="162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A64F39D-77E6-DEE1-1CE3-85FD1780EA8B}"/>
                    </a:ext>
                  </a:extLst>
                </p14:cNvPr>
                <p14:cNvContentPartPr/>
                <p14:nvPr/>
              </p14:nvContentPartPr>
              <p14:xfrm>
                <a:off x="4213015" y="2871982"/>
                <a:ext cx="124200" cy="1364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A64F39D-77E6-DEE1-1CE3-85FD1780EA8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208695" y="2867662"/>
                  <a:ext cx="132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A16470B-00CF-7F42-D69A-140E68F445AD}"/>
                    </a:ext>
                  </a:extLst>
                </p14:cNvPr>
                <p14:cNvContentPartPr/>
                <p14:nvPr/>
              </p14:nvContentPartPr>
              <p14:xfrm>
                <a:off x="4353775" y="2879182"/>
                <a:ext cx="138240" cy="1292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A16470B-00CF-7F42-D69A-140E68F445A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349455" y="2874862"/>
                  <a:ext cx="146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7E8989A-59AF-036E-5EB8-A4634E80CB7D}"/>
                    </a:ext>
                  </a:extLst>
                </p14:cNvPr>
                <p14:cNvContentPartPr/>
                <p14:nvPr/>
              </p14:nvContentPartPr>
              <p14:xfrm>
                <a:off x="4614775" y="2866222"/>
                <a:ext cx="186840" cy="128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7E8989A-59AF-036E-5EB8-A4634E80CB7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610455" y="2861902"/>
                  <a:ext cx="19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919B185-0DC1-F288-53B0-4E07CEF71F59}"/>
                    </a:ext>
                  </a:extLst>
                </p14:cNvPr>
                <p14:cNvContentPartPr/>
                <p14:nvPr/>
              </p14:nvContentPartPr>
              <p14:xfrm>
                <a:off x="4881895" y="2780542"/>
                <a:ext cx="104760" cy="2527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919B185-0DC1-F288-53B0-4E07CEF71F5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877575" y="2776222"/>
                  <a:ext cx="113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1178F0D-CE44-4B71-263A-0BD46EF9081D}"/>
                    </a:ext>
                  </a:extLst>
                </p14:cNvPr>
                <p14:cNvContentPartPr/>
                <p14:nvPr/>
              </p14:nvContentPartPr>
              <p14:xfrm>
                <a:off x="5027335" y="2856502"/>
                <a:ext cx="96480" cy="135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1178F0D-CE44-4B71-263A-0BD46EF9081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023015" y="2852182"/>
                  <a:ext cx="105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E01A4B8-3687-162C-CC87-F5B29CC505B5}"/>
                    </a:ext>
                  </a:extLst>
                </p14:cNvPr>
                <p14:cNvContentPartPr/>
                <p14:nvPr/>
              </p14:nvContentPartPr>
              <p14:xfrm>
                <a:off x="5204095" y="2947582"/>
                <a:ext cx="8640" cy="716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E01A4B8-3687-162C-CC87-F5B29CC505B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199775" y="2943262"/>
                  <a:ext cx="17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4D790EE-99B0-1039-FAC6-146E3B394785}"/>
                    </a:ext>
                  </a:extLst>
                </p14:cNvPr>
                <p14:cNvContentPartPr/>
                <p14:nvPr/>
              </p14:nvContentPartPr>
              <p14:xfrm>
                <a:off x="5265655" y="2791342"/>
                <a:ext cx="231840" cy="259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4D790EE-99B0-1039-FAC6-146E3B39478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261335" y="2787022"/>
                  <a:ext cx="240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7AAFEF4-2F74-42E2-BE2D-26021C2BBDE9}"/>
                    </a:ext>
                  </a:extLst>
                </p14:cNvPr>
                <p14:cNvContentPartPr/>
                <p14:nvPr/>
              </p14:nvContentPartPr>
              <p14:xfrm>
                <a:off x="605095" y="3561742"/>
                <a:ext cx="244080" cy="363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7AAFEF4-2F74-42E2-BE2D-26021C2BBDE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00775" y="3557422"/>
                  <a:ext cx="252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7DC86BF-729E-61F8-8925-F3FDD3535AE4}"/>
                    </a:ext>
                  </a:extLst>
                </p14:cNvPr>
                <p14:cNvContentPartPr/>
                <p14:nvPr/>
              </p14:nvContentPartPr>
              <p14:xfrm>
                <a:off x="641815" y="3658222"/>
                <a:ext cx="189720" cy="208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7DC86BF-729E-61F8-8925-F3FDD3535AE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37495" y="3653902"/>
                  <a:ext cx="198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D9B8DFD-64EA-9C6C-4FEE-BEF2E5474F64}"/>
                    </a:ext>
                  </a:extLst>
                </p14:cNvPr>
                <p14:cNvContentPartPr/>
                <p14:nvPr/>
              </p14:nvContentPartPr>
              <p14:xfrm>
                <a:off x="971215" y="3543022"/>
                <a:ext cx="133560" cy="1458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D9B8DFD-64EA-9C6C-4FEE-BEF2E5474F6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66895" y="3538702"/>
                  <a:ext cx="142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DB5AD1F-5EE7-4D2E-A23E-4FB67E84BCAD}"/>
                    </a:ext>
                  </a:extLst>
                </p14:cNvPr>
                <p14:cNvContentPartPr/>
                <p14:nvPr/>
              </p14:nvContentPartPr>
              <p14:xfrm>
                <a:off x="1246975" y="3573262"/>
                <a:ext cx="14400" cy="1036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DB5AD1F-5EE7-4D2E-A23E-4FB67E84BCA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242655" y="3568942"/>
                  <a:ext cx="23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196FBC5-6C1E-FE19-F7CC-C76DF4BBC2F8}"/>
                    </a:ext>
                  </a:extLst>
                </p14:cNvPr>
                <p14:cNvContentPartPr/>
                <p14:nvPr/>
              </p14:nvContentPartPr>
              <p14:xfrm>
                <a:off x="1177495" y="3621142"/>
                <a:ext cx="115920" cy="180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196FBC5-6C1E-FE19-F7CC-C76DF4BBC2F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73175" y="3616822"/>
                  <a:ext cx="12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DDEC825-A31B-B0CE-19EC-83A411A2429E}"/>
                    </a:ext>
                  </a:extLst>
                </p14:cNvPr>
                <p14:cNvContentPartPr/>
                <p14:nvPr/>
              </p14:nvContentPartPr>
              <p14:xfrm>
                <a:off x="1398535" y="3486142"/>
                <a:ext cx="139320" cy="1796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DDEC825-A31B-B0CE-19EC-83A411A2429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394215" y="3481822"/>
                  <a:ext cx="147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558BA59-5DF8-DC9E-58D6-1FB451F4924E}"/>
                    </a:ext>
                  </a:extLst>
                </p14:cNvPr>
                <p14:cNvContentPartPr/>
                <p14:nvPr/>
              </p14:nvContentPartPr>
              <p14:xfrm>
                <a:off x="1610215" y="3398302"/>
                <a:ext cx="298080" cy="2844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558BA59-5DF8-DC9E-58D6-1FB451F4924E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605895" y="3393982"/>
                  <a:ext cx="306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01D3301-6DDA-B9E7-C44D-BCC8AA14A318}"/>
                    </a:ext>
                  </a:extLst>
                </p14:cNvPr>
                <p14:cNvContentPartPr/>
                <p14:nvPr/>
              </p14:nvContentPartPr>
              <p14:xfrm>
                <a:off x="1755655" y="3485422"/>
                <a:ext cx="59400" cy="1936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01D3301-6DDA-B9E7-C44D-BCC8AA14A31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751335" y="3481102"/>
                  <a:ext cx="68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A71154D-3ED0-F78C-8BCC-29CE48149468}"/>
                    </a:ext>
                  </a:extLst>
                </p14:cNvPr>
                <p14:cNvContentPartPr/>
                <p14:nvPr/>
              </p14:nvContentPartPr>
              <p14:xfrm>
                <a:off x="1699135" y="3567862"/>
                <a:ext cx="141120" cy="327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A71154D-3ED0-F78C-8BCC-29CE4814946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694815" y="3563542"/>
                  <a:ext cx="149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2B05291-3AAF-D9A8-55E0-B6AA042B551A}"/>
                    </a:ext>
                  </a:extLst>
                </p14:cNvPr>
                <p14:cNvContentPartPr/>
                <p14:nvPr/>
              </p14:nvContentPartPr>
              <p14:xfrm>
                <a:off x="2073175" y="3529342"/>
                <a:ext cx="2880" cy="1483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2B05291-3AAF-D9A8-55E0-B6AA042B551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068855" y="3525022"/>
                  <a:ext cx="11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953DF07-56FF-01B2-9D2F-8554AAFDCA21}"/>
                    </a:ext>
                  </a:extLst>
                </p14:cNvPr>
                <p14:cNvContentPartPr/>
                <p14:nvPr/>
              </p14:nvContentPartPr>
              <p14:xfrm>
                <a:off x="2026735" y="3522502"/>
                <a:ext cx="298440" cy="1274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953DF07-56FF-01B2-9D2F-8554AAFDCA2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022415" y="3518182"/>
                  <a:ext cx="307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39ACD86-1325-F3E3-713F-0346C1CD28EE}"/>
                    </a:ext>
                  </a:extLst>
                </p14:cNvPr>
                <p14:cNvContentPartPr/>
                <p14:nvPr/>
              </p14:nvContentPartPr>
              <p14:xfrm>
                <a:off x="2297095" y="3448342"/>
                <a:ext cx="51480" cy="1850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39ACD86-1325-F3E3-713F-0346C1CD28E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292775" y="3444022"/>
                  <a:ext cx="60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D7FEB74-4B09-EE8E-9143-F004A7E0113A}"/>
                    </a:ext>
                  </a:extLst>
                </p14:cNvPr>
                <p14:cNvContentPartPr/>
                <p14:nvPr/>
              </p14:nvContentPartPr>
              <p14:xfrm>
                <a:off x="2469895" y="3377422"/>
                <a:ext cx="58320" cy="2948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D7FEB74-4B09-EE8E-9143-F004A7E0113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465575" y="3373102"/>
                  <a:ext cx="66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EBD0D2E-E88A-2276-8964-8E19A57D37D6}"/>
                    </a:ext>
                  </a:extLst>
                </p14:cNvPr>
                <p14:cNvContentPartPr/>
                <p14:nvPr/>
              </p14:nvContentPartPr>
              <p14:xfrm>
                <a:off x="2565295" y="3439342"/>
                <a:ext cx="175680" cy="1530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EBD0D2E-E88A-2276-8964-8E19A57D37D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560975" y="3435022"/>
                  <a:ext cx="184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46BC624-0CE8-6A19-F842-AA0C1EB3FA57}"/>
                    </a:ext>
                  </a:extLst>
                </p14:cNvPr>
                <p14:cNvContentPartPr/>
                <p14:nvPr/>
              </p14:nvContentPartPr>
              <p14:xfrm>
                <a:off x="2836735" y="3513142"/>
                <a:ext cx="135000" cy="180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46BC624-0CE8-6A19-F842-AA0C1EB3FA5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832415" y="3508822"/>
                  <a:ext cx="143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EE28B97D-8596-135B-2A5E-FC1A552F11D5}"/>
                    </a:ext>
                  </a:extLst>
                </p14:cNvPr>
                <p14:cNvContentPartPr/>
                <p14:nvPr/>
              </p14:nvContentPartPr>
              <p14:xfrm>
                <a:off x="3071095" y="3355462"/>
                <a:ext cx="164520" cy="1368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EE28B97D-8596-135B-2A5E-FC1A552F11D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066775" y="3351142"/>
                  <a:ext cx="173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7A437D2-78CD-F4A6-82F2-EA2762F56629}"/>
                    </a:ext>
                  </a:extLst>
                </p14:cNvPr>
                <p14:cNvContentPartPr/>
                <p14:nvPr/>
              </p14:nvContentPartPr>
              <p14:xfrm>
                <a:off x="3102055" y="3505582"/>
                <a:ext cx="137160" cy="136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7A437D2-78CD-F4A6-82F2-EA2762F5662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097735" y="3501262"/>
                  <a:ext cx="145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D51DEE5-ABEB-803E-DF11-446A7EC4EB63}"/>
                    </a:ext>
                  </a:extLst>
                </p14:cNvPr>
                <p14:cNvContentPartPr/>
                <p14:nvPr/>
              </p14:nvContentPartPr>
              <p14:xfrm>
                <a:off x="3066415" y="3587662"/>
                <a:ext cx="182160" cy="846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D51DEE5-ABEB-803E-DF11-446A7EC4EB6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062095" y="3583342"/>
                  <a:ext cx="190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1F88C3F-F0E1-7FD1-7C6E-6501153D6796}"/>
                    </a:ext>
                  </a:extLst>
                </p14:cNvPr>
                <p14:cNvContentPartPr/>
                <p14:nvPr/>
              </p14:nvContentPartPr>
              <p14:xfrm>
                <a:off x="3357295" y="3486862"/>
                <a:ext cx="97560" cy="932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1F88C3F-F0E1-7FD1-7C6E-6501153D679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352975" y="3482542"/>
                  <a:ext cx="106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5319866-435A-FD16-954E-5A400A383F15}"/>
                    </a:ext>
                  </a:extLst>
                </p14:cNvPr>
                <p14:cNvContentPartPr/>
                <p14:nvPr/>
              </p14:nvContentPartPr>
              <p14:xfrm>
                <a:off x="3607495" y="3515302"/>
                <a:ext cx="102960" cy="126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5319866-435A-FD16-954E-5A400A383F1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603175" y="3510982"/>
                  <a:ext cx="111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1C46C7F-C20E-53FC-D9BF-2891750A2858}"/>
                    </a:ext>
                  </a:extLst>
                </p14:cNvPr>
                <p14:cNvContentPartPr/>
                <p14:nvPr/>
              </p14:nvContentPartPr>
              <p14:xfrm>
                <a:off x="3808375" y="3399742"/>
                <a:ext cx="139680" cy="2206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1C46C7F-C20E-53FC-D9BF-2891750A285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804055" y="3395422"/>
                  <a:ext cx="148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7AB9E5CE-6A79-752C-F93F-5079511BBFBD}"/>
                    </a:ext>
                  </a:extLst>
                </p14:cNvPr>
                <p14:cNvContentPartPr/>
                <p14:nvPr/>
              </p14:nvContentPartPr>
              <p14:xfrm>
                <a:off x="3981535" y="3359422"/>
                <a:ext cx="97200" cy="2876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7AB9E5CE-6A79-752C-F93F-5079511BBFB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977215" y="3355102"/>
                  <a:ext cx="105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A559DDC-64C5-7B39-1CD7-359280FFE751}"/>
                    </a:ext>
                  </a:extLst>
                </p14:cNvPr>
                <p14:cNvContentPartPr/>
                <p14:nvPr/>
              </p14:nvContentPartPr>
              <p14:xfrm>
                <a:off x="2566015" y="3211102"/>
                <a:ext cx="990000" cy="1306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A559DDC-64C5-7B39-1CD7-359280FFE75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561695" y="3206782"/>
                  <a:ext cx="998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6F28492-53F0-6E22-611F-CA78434BB30F}"/>
                    </a:ext>
                  </a:extLst>
                </p14:cNvPr>
                <p14:cNvContentPartPr/>
                <p14:nvPr/>
              </p14:nvContentPartPr>
              <p14:xfrm>
                <a:off x="3548455" y="3194902"/>
                <a:ext cx="495000" cy="604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6F28492-53F0-6E22-611F-CA78434BB30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544135" y="3190582"/>
                  <a:ext cx="503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B14B2FC-A701-66C2-985D-AB3CB5F10991}"/>
                    </a:ext>
                  </a:extLst>
                </p14:cNvPr>
                <p14:cNvContentPartPr/>
                <p14:nvPr/>
              </p14:nvContentPartPr>
              <p14:xfrm>
                <a:off x="3651415" y="3036502"/>
                <a:ext cx="150840" cy="1339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B14B2FC-A701-66C2-985D-AB3CB5F1099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647095" y="3032182"/>
                  <a:ext cx="159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590640F-790C-7BF7-CC7E-D191681A9B08}"/>
                    </a:ext>
                  </a:extLst>
                </p14:cNvPr>
                <p14:cNvContentPartPr/>
                <p14:nvPr/>
              </p14:nvContentPartPr>
              <p14:xfrm>
                <a:off x="235735" y="3955942"/>
                <a:ext cx="141120" cy="1789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590640F-790C-7BF7-CC7E-D191681A9B0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31415" y="3951622"/>
                  <a:ext cx="149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FBFE1A2-EF73-34AF-E4B9-9D14BC4831DC}"/>
                    </a:ext>
                  </a:extLst>
                </p14:cNvPr>
                <p14:cNvContentPartPr/>
                <p14:nvPr/>
              </p14:nvContentPartPr>
              <p14:xfrm>
                <a:off x="440935" y="3925342"/>
                <a:ext cx="125280" cy="1976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FBFE1A2-EF73-34AF-E4B9-9D14BC4831D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36615" y="3921022"/>
                  <a:ext cx="133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B98FB4B-CEC3-532F-58B5-6F36E221DA4A}"/>
                    </a:ext>
                  </a:extLst>
                </p14:cNvPr>
                <p14:cNvContentPartPr/>
                <p14:nvPr/>
              </p14:nvContentPartPr>
              <p14:xfrm>
                <a:off x="219175" y="4206862"/>
                <a:ext cx="302040" cy="370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B98FB4B-CEC3-532F-58B5-6F36E221DA4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14855" y="4202542"/>
                  <a:ext cx="31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6789737-3672-9DA5-E299-F046317B218E}"/>
                    </a:ext>
                  </a:extLst>
                </p14:cNvPr>
                <p14:cNvContentPartPr/>
                <p14:nvPr/>
              </p14:nvContentPartPr>
              <p14:xfrm>
                <a:off x="207295" y="4287502"/>
                <a:ext cx="137880" cy="2062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6789737-3672-9DA5-E299-F046317B218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02975" y="4283182"/>
                  <a:ext cx="146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D751E04E-F2A5-F268-0DE2-42E3347E7267}"/>
                    </a:ext>
                  </a:extLst>
                </p14:cNvPr>
                <p14:cNvContentPartPr/>
                <p14:nvPr/>
              </p14:nvContentPartPr>
              <p14:xfrm>
                <a:off x="443815" y="4340422"/>
                <a:ext cx="123480" cy="1177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D751E04E-F2A5-F268-0DE2-42E3347E726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39495" y="4336102"/>
                  <a:ext cx="132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AD29436-8D8F-9B68-4E3B-16E3A5401492}"/>
                    </a:ext>
                  </a:extLst>
                </p14:cNvPr>
                <p14:cNvContentPartPr/>
                <p14:nvPr/>
              </p14:nvContentPartPr>
              <p14:xfrm>
                <a:off x="724255" y="4225222"/>
                <a:ext cx="198000" cy="266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AD29436-8D8F-9B68-4E3B-16E3A540149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19935" y="4220902"/>
                  <a:ext cx="206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4087A9D4-48D8-CAD8-6A21-DFEFADB1F403}"/>
                    </a:ext>
                  </a:extLst>
                </p14:cNvPr>
                <p14:cNvContentPartPr/>
                <p14:nvPr/>
              </p14:nvContentPartPr>
              <p14:xfrm>
                <a:off x="775015" y="4284982"/>
                <a:ext cx="161280" cy="133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4087A9D4-48D8-CAD8-6A21-DFEFADB1F40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70695" y="4280662"/>
                  <a:ext cx="169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6EBC947-2D02-F344-DBAA-095BB4607BD0}"/>
                    </a:ext>
                  </a:extLst>
                </p14:cNvPr>
                <p14:cNvContentPartPr/>
                <p14:nvPr/>
              </p14:nvContentPartPr>
              <p14:xfrm>
                <a:off x="1099375" y="4155022"/>
                <a:ext cx="136080" cy="1699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6EBC947-2D02-F344-DBAA-095BB4607BD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95055" y="4150702"/>
                  <a:ext cx="144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F479F246-0BAE-CAAC-19D0-658B245EF0AB}"/>
                    </a:ext>
                  </a:extLst>
                </p14:cNvPr>
                <p14:cNvContentPartPr/>
                <p14:nvPr/>
              </p14:nvContentPartPr>
              <p14:xfrm>
                <a:off x="1425895" y="4239262"/>
                <a:ext cx="145440" cy="190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F479F246-0BAE-CAAC-19D0-658B245EF0A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421575" y="4234942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8C85D71-2588-DEFE-87DD-2B1148F306F8}"/>
                    </a:ext>
                  </a:extLst>
                </p14:cNvPr>
                <p14:cNvContentPartPr/>
                <p14:nvPr/>
              </p14:nvContentPartPr>
              <p14:xfrm>
                <a:off x="1826575" y="4159702"/>
                <a:ext cx="123120" cy="1407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8C85D71-2588-DEFE-87DD-2B1148F306F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822255" y="4155382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7971C39-2BBC-DC2B-EEF9-D1BB5C6A3208}"/>
                    </a:ext>
                  </a:extLst>
                </p14:cNvPr>
                <p14:cNvContentPartPr/>
                <p14:nvPr/>
              </p14:nvContentPartPr>
              <p14:xfrm>
                <a:off x="1905055" y="4054942"/>
                <a:ext cx="90000" cy="2372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7971C39-2BBC-DC2B-EEF9-D1BB5C6A320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900735" y="4050622"/>
                  <a:ext cx="98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3BA99D44-38A3-1BCE-F81D-DBF53B2DA888}"/>
                    </a:ext>
                  </a:extLst>
                </p14:cNvPr>
                <p14:cNvContentPartPr/>
                <p14:nvPr/>
              </p14:nvContentPartPr>
              <p14:xfrm>
                <a:off x="2088655" y="4187422"/>
                <a:ext cx="7560" cy="97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3BA99D44-38A3-1BCE-F81D-DBF53B2DA88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084335" y="4183102"/>
                  <a:ext cx="16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6687D5D-4001-5A88-258F-2560A10F0DCF}"/>
                    </a:ext>
                  </a:extLst>
                </p14:cNvPr>
                <p14:cNvContentPartPr/>
                <p14:nvPr/>
              </p14:nvContentPartPr>
              <p14:xfrm>
                <a:off x="2270815" y="3975382"/>
                <a:ext cx="149760" cy="1656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6687D5D-4001-5A88-258F-2560A10F0DC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266495" y="3971062"/>
                  <a:ext cx="158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A9C320D-C055-24D4-DF44-43A66611D401}"/>
                    </a:ext>
                  </a:extLst>
                </p14:cNvPr>
                <p14:cNvContentPartPr/>
                <p14:nvPr/>
              </p14:nvContentPartPr>
              <p14:xfrm>
                <a:off x="2265415" y="4172662"/>
                <a:ext cx="226440" cy="313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A9C320D-C055-24D4-DF44-43A66611D40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261095" y="4168342"/>
                  <a:ext cx="235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6551D04-DA81-BAFE-FDF4-7B3726865D12}"/>
                    </a:ext>
                  </a:extLst>
                </p14:cNvPr>
                <p14:cNvContentPartPr/>
                <p14:nvPr/>
              </p14:nvContentPartPr>
              <p14:xfrm>
                <a:off x="2252095" y="4271302"/>
                <a:ext cx="233640" cy="1220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6551D04-DA81-BAFE-FDF4-7B3726865D1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247775" y="4266982"/>
                  <a:ext cx="242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B7FD26E-BF41-B73A-9FD8-403524F58755}"/>
                    </a:ext>
                  </a:extLst>
                </p14:cNvPr>
                <p14:cNvContentPartPr/>
                <p14:nvPr/>
              </p14:nvContentPartPr>
              <p14:xfrm>
                <a:off x="2672575" y="4187062"/>
                <a:ext cx="121680" cy="198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B7FD26E-BF41-B73A-9FD8-403524F5875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668255" y="4182742"/>
                  <a:ext cx="130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71FA2726-EA43-5C44-473E-679FCA3A3C93}"/>
                    </a:ext>
                  </a:extLst>
                </p14:cNvPr>
                <p14:cNvContentPartPr/>
                <p14:nvPr/>
              </p14:nvContentPartPr>
              <p14:xfrm>
                <a:off x="2699935" y="4265542"/>
                <a:ext cx="96480" cy="252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71FA2726-EA43-5C44-473E-679FCA3A3C9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695615" y="4261222"/>
                  <a:ext cx="105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56AC8A7-83D7-DA87-62CE-4EA6998923AB}"/>
                    </a:ext>
                  </a:extLst>
                </p14:cNvPr>
                <p14:cNvContentPartPr/>
                <p14:nvPr/>
              </p14:nvContentPartPr>
              <p14:xfrm>
                <a:off x="2969215" y="4136662"/>
                <a:ext cx="146520" cy="1184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56AC8A7-83D7-DA87-62CE-4EA6998923A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964895" y="4132342"/>
                  <a:ext cx="155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32CAA28-CC29-1A4C-2E83-EB9E3162855E}"/>
                    </a:ext>
                  </a:extLst>
                </p14:cNvPr>
                <p14:cNvContentPartPr/>
                <p14:nvPr/>
              </p14:nvContentPartPr>
              <p14:xfrm>
                <a:off x="193615" y="4751902"/>
                <a:ext cx="120600" cy="1666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32CAA28-CC29-1A4C-2E83-EB9E3162855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89295" y="4747582"/>
                  <a:ext cx="129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E879B55-D8AC-EC6B-DFFD-BE2EB958F9B2}"/>
                    </a:ext>
                  </a:extLst>
                </p14:cNvPr>
                <p14:cNvContentPartPr/>
                <p14:nvPr/>
              </p14:nvContentPartPr>
              <p14:xfrm>
                <a:off x="438415" y="4658662"/>
                <a:ext cx="100800" cy="2188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E879B55-D8AC-EC6B-DFFD-BE2EB958F9B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34095" y="4654342"/>
                  <a:ext cx="109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6E47BA7-1690-FAE4-14F3-083C13F84B93}"/>
                    </a:ext>
                  </a:extLst>
                </p14:cNvPr>
                <p14:cNvContentPartPr/>
                <p14:nvPr/>
              </p14:nvContentPartPr>
              <p14:xfrm>
                <a:off x="166615" y="4980502"/>
                <a:ext cx="354240" cy="37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6E47BA7-1690-FAE4-14F3-083C13F84B9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62295" y="4976182"/>
                  <a:ext cx="362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DEC5091-899F-B333-EA2B-646DD9D7E577}"/>
                    </a:ext>
                  </a:extLst>
                </p14:cNvPr>
                <p14:cNvContentPartPr/>
                <p14:nvPr/>
              </p14:nvContentPartPr>
              <p14:xfrm>
                <a:off x="150415" y="5080942"/>
                <a:ext cx="129600" cy="2268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DEC5091-899F-B333-EA2B-646DD9D7E57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46095" y="5076622"/>
                  <a:ext cx="138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04B8CCD6-72A3-C228-6250-8924299A5EC4}"/>
                    </a:ext>
                  </a:extLst>
                </p14:cNvPr>
                <p14:cNvContentPartPr/>
                <p14:nvPr/>
              </p14:nvContentPartPr>
              <p14:xfrm>
                <a:off x="332935" y="5087782"/>
                <a:ext cx="154440" cy="2311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04B8CCD6-72A3-C228-6250-8924299A5EC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28615" y="5083462"/>
                  <a:ext cx="163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DB3E220-6232-6792-3FF8-4197EAB48246}"/>
                    </a:ext>
                  </a:extLst>
                </p14:cNvPr>
                <p14:cNvContentPartPr/>
                <p14:nvPr/>
              </p14:nvContentPartPr>
              <p14:xfrm>
                <a:off x="708415" y="4994182"/>
                <a:ext cx="132840" cy="86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DB3E220-6232-6792-3FF8-4197EAB48246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04095" y="4989862"/>
                  <a:ext cx="141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588F17E-BAE1-D347-5D27-8AEFCD60E7C4}"/>
                    </a:ext>
                  </a:extLst>
                </p14:cNvPr>
                <p14:cNvContentPartPr/>
                <p14:nvPr/>
              </p14:nvContentPartPr>
              <p14:xfrm>
                <a:off x="715975" y="5058982"/>
                <a:ext cx="174240" cy="162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588F17E-BAE1-D347-5D27-8AEFCD60E7C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11655" y="5054662"/>
                  <a:ext cx="182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1EDB5894-B017-C527-D913-5E82F1EB73F0}"/>
                    </a:ext>
                  </a:extLst>
                </p14:cNvPr>
                <p14:cNvContentPartPr/>
                <p14:nvPr/>
              </p14:nvContentPartPr>
              <p14:xfrm>
                <a:off x="1048975" y="4784302"/>
                <a:ext cx="138240" cy="1432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1EDB5894-B017-C527-D913-5E82F1EB73F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44655" y="4779982"/>
                  <a:ext cx="146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39F7285-727E-760E-8AD0-9CBADED43928}"/>
                    </a:ext>
                  </a:extLst>
                </p14:cNvPr>
                <p14:cNvContentPartPr/>
                <p14:nvPr/>
              </p14:nvContentPartPr>
              <p14:xfrm>
                <a:off x="1001815" y="4968622"/>
                <a:ext cx="317160" cy="673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39F7285-727E-760E-8AD0-9CBADED4392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97495" y="4964302"/>
                  <a:ext cx="325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C99CF77-7FF8-6ECB-618B-6A6450A4D4E7}"/>
                    </a:ext>
                  </a:extLst>
                </p14:cNvPr>
                <p14:cNvContentPartPr/>
                <p14:nvPr/>
              </p14:nvContentPartPr>
              <p14:xfrm>
                <a:off x="1054015" y="5050702"/>
                <a:ext cx="290520" cy="2498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C99CF77-7FF8-6ECB-618B-6A6450A4D4E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49695" y="5046382"/>
                  <a:ext cx="299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0498C2C-F0F0-728F-6412-15F90815B606}"/>
                    </a:ext>
                  </a:extLst>
                </p14:cNvPr>
                <p14:cNvContentPartPr/>
                <p14:nvPr/>
              </p14:nvContentPartPr>
              <p14:xfrm>
                <a:off x="1151935" y="5130622"/>
                <a:ext cx="159840" cy="1796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0498C2C-F0F0-728F-6412-15F90815B606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47615" y="5126302"/>
                  <a:ext cx="168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5F79D99-0002-C4BD-73DE-9DF7A39BB1E1}"/>
                    </a:ext>
                  </a:extLst>
                </p14:cNvPr>
                <p14:cNvContentPartPr/>
                <p14:nvPr/>
              </p14:nvContentPartPr>
              <p14:xfrm>
                <a:off x="1558735" y="4941262"/>
                <a:ext cx="100800" cy="417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5F79D99-0002-C4BD-73DE-9DF7A39BB1E1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554415" y="4936942"/>
                  <a:ext cx="109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F688DFB5-A58E-F5E8-BB5D-069A2B55B3CB}"/>
                    </a:ext>
                  </a:extLst>
                </p14:cNvPr>
                <p14:cNvContentPartPr/>
                <p14:nvPr/>
              </p14:nvContentPartPr>
              <p14:xfrm>
                <a:off x="1784095" y="4887622"/>
                <a:ext cx="99000" cy="1519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F688DFB5-A58E-F5E8-BB5D-069A2B55B3C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779775" y="4883302"/>
                  <a:ext cx="107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CF025D7-09BF-187E-BB2B-D1F0A8CF57AF}"/>
                    </a:ext>
                  </a:extLst>
                </p14:cNvPr>
                <p14:cNvContentPartPr/>
                <p14:nvPr/>
              </p14:nvContentPartPr>
              <p14:xfrm>
                <a:off x="1871575" y="4789702"/>
                <a:ext cx="274320" cy="2314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CF025D7-09BF-187E-BB2B-D1F0A8CF57AF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867255" y="4785382"/>
                  <a:ext cx="282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E6620E7-DBBD-EE62-887E-1A82B82B9A83}"/>
                    </a:ext>
                  </a:extLst>
                </p14:cNvPr>
                <p14:cNvContentPartPr/>
                <p14:nvPr/>
              </p14:nvContentPartPr>
              <p14:xfrm>
                <a:off x="2307535" y="4863502"/>
                <a:ext cx="137520" cy="1404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E6620E7-DBBD-EE62-887E-1A82B82B9A8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303215" y="4859182"/>
                  <a:ext cx="146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94AF13C-7ADC-A28C-1939-577053070868}"/>
                    </a:ext>
                  </a:extLst>
                </p14:cNvPr>
                <p14:cNvContentPartPr/>
                <p14:nvPr/>
              </p14:nvContentPartPr>
              <p14:xfrm>
                <a:off x="2627215" y="4924342"/>
                <a:ext cx="154800" cy="266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94AF13C-7ADC-A28C-1939-57705307086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622895" y="4920022"/>
                  <a:ext cx="163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610CBF9-5A0C-97C5-2E84-53D3AFEC33A5}"/>
                    </a:ext>
                  </a:extLst>
                </p14:cNvPr>
                <p14:cNvContentPartPr/>
                <p14:nvPr/>
              </p14:nvContentPartPr>
              <p14:xfrm>
                <a:off x="2620375" y="4884742"/>
                <a:ext cx="280800" cy="1994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610CBF9-5A0C-97C5-2E84-53D3AFEC33A5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616055" y="4880422"/>
                  <a:ext cx="289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03043CE-71EF-FD5B-CBC3-F5FCFF469758}"/>
                    </a:ext>
                  </a:extLst>
                </p14:cNvPr>
                <p14:cNvContentPartPr/>
                <p14:nvPr/>
              </p14:nvContentPartPr>
              <p14:xfrm>
                <a:off x="3031135" y="4863142"/>
                <a:ext cx="162360" cy="1998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03043CE-71EF-FD5B-CBC3-F5FCFF4697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026815" y="4858822"/>
                  <a:ext cx="171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56B3D58-D4F0-51A6-0AAB-723999ED3688}"/>
                    </a:ext>
                  </a:extLst>
                </p14:cNvPr>
                <p14:cNvContentPartPr/>
                <p14:nvPr/>
              </p14:nvContentPartPr>
              <p14:xfrm>
                <a:off x="3115015" y="4807702"/>
                <a:ext cx="110160" cy="2394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56B3D58-D4F0-51A6-0AAB-723999ED368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110695" y="4803382"/>
                  <a:ext cx="118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0FBE1B4-3561-0009-E1D2-BB53F8FD814E}"/>
                    </a:ext>
                  </a:extLst>
                </p14:cNvPr>
                <p14:cNvContentPartPr/>
                <p14:nvPr/>
              </p14:nvContentPartPr>
              <p14:xfrm>
                <a:off x="3387895" y="4926862"/>
                <a:ext cx="136440" cy="75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0FBE1B4-3561-0009-E1D2-BB53F8FD814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383575" y="4922542"/>
                  <a:ext cx="145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3DCF88A-6EF7-AD46-A905-5235DB116ACF}"/>
                    </a:ext>
                  </a:extLst>
                </p14:cNvPr>
                <p14:cNvContentPartPr/>
                <p14:nvPr/>
              </p14:nvContentPartPr>
              <p14:xfrm>
                <a:off x="3415615" y="4961062"/>
                <a:ext cx="101880" cy="277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3DCF88A-6EF7-AD46-A905-5235DB116AC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411295" y="4956742"/>
                  <a:ext cx="110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28C3E20E-0F74-7661-AE8A-F40A7EB0ECD9}"/>
                    </a:ext>
                  </a:extLst>
                </p14:cNvPr>
                <p14:cNvContentPartPr/>
                <p14:nvPr/>
              </p14:nvContentPartPr>
              <p14:xfrm>
                <a:off x="3699295" y="4691782"/>
                <a:ext cx="159480" cy="1638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28C3E20E-0F74-7661-AE8A-F40A7EB0ECD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694975" y="4687462"/>
                  <a:ext cx="168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F65ABBF-A91C-21A4-3C8E-C5F97BC2CC47}"/>
                    </a:ext>
                  </a:extLst>
                </p14:cNvPr>
                <p14:cNvContentPartPr/>
                <p14:nvPr/>
              </p14:nvContentPartPr>
              <p14:xfrm>
                <a:off x="3679855" y="4887622"/>
                <a:ext cx="201240" cy="266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F65ABBF-A91C-21A4-3C8E-C5F97BC2CC4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675535" y="4883302"/>
                  <a:ext cx="20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3EFBD9D-5F0F-AC32-79A8-F26A0A6A51F4}"/>
                    </a:ext>
                  </a:extLst>
                </p14:cNvPr>
                <p14:cNvContentPartPr/>
                <p14:nvPr/>
              </p14:nvContentPartPr>
              <p14:xfrm>
                <a:off x="3670495" y="4940902"/>
                <a:ext cx="238680" cy="1944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3EFBD9D-5F0F-AC32-79A8-F26A0A6A51F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666175" y="4936582"/>
                  <a:ext cx="247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6AFA29C-BBFA-76BD-F0BD-7B5889C5041A}"/>
                    </a:ext>
                  </a:extLst>
                </p14:cNvPr>
                <p14:cNvContentPartPr/>
                <p14:nvPr/>
              </p14:nvContentPartPr>
              <p14:xfrm>
                <a:off x="3807655" y="5007862"/>
                <a:ext cx="68760" cy="1908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6AFA29C-BBFA-76BD-F0BD-7B5889C5041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803335" y="5003542"/>
                  <a:ext cx="77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158633A-EAA5-0973-4B4D-1827473342B0}"/>
                    </a:ext>
                  </a:extLst>
                </p14:cNvPr>
                <p14:cNvContentPartPr/>
                <p14:nvPr/>
              </p14:nvContentPartPr>
              <p14:xfrm>
                <a:off x="3759775" y="5099302"/>
                <a:ext cx="127800" cy="205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158633A-EAA5-0973-4B4D-1827473342B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3755455" y="5094982"/>
                  <a:ext cx="13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DF7AA66-AE49-556B-1D49-7F2EF55BA31D}"/>
                    </a:ext>
                  </a:extLst>
                </p14:cNvPr>
                <p14:cNvContentPartPr/>
                <p14:nvPr/>
              </p14:nvContentPartPr>
              <p14:xfrm>
                <a:off x="3285655" y="4184902"/>
                <a:ext cx="143280" cy="111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DF7AA66-AE49-556B-1D49-7F2EF55BA31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3281335" y="4180582"/>
                  <a:ext cx="151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8C52344-64D7-BC42-7566-4C746C756F60}"/>
                    </a:ext>
                  </a:extLst>
                </p14:cNvPr>
                <p14:cNvContentPartPr/>
                <p14:nvPr/>
              </p14:nvContentPartPr>
              <p14:xfrm>
                <a:off x="3271615" y="4108222"/>
                <a:ext cx="298800" cy="1656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8C52344-64D7-BC42-7566-4C746C756F6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267295" y="4103902"/>
                  <a:ext cx="30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66FFD24-E5A1-D5AF-10C9-21E19EF2C5C0}"/>
                    </a:ext>
                  </a:extLst>
                </p14:cNvPr>
                <p14:cNvContentPartPr/>
                <p14:nvPr/>
              </p14:nvContentPartPr>
              <p14:xfrm>
                <a:off x="3873535" y="4003822"/>
                <a:ext cx="162000" cy="1731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66FFD24-E5A1-D5AF-10C9-21E19EF2C5C0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869215" y="3999502"/>
                  <a:ext cx="170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0C5E645-B292-3B0B-7030-48CC97CB1368}"/>
                    </a:ext>
                  </a:extLst>
                </p14:cNvPr>
                <p14:cNvContentPartPr/>
                <p14:nvPr/>
              </p14:nvContentPartPr>
              <p14:xfrm>
                <a:off x="4151455" y="4054942"/>
                <a:ext cx="125280" cy="709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0C5E645-B292-3B0B-7030-48CC97CB1368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147135" y="4050622"/>
                  <a:ext cx="133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44028E4-C8C9-A55F-B084-4874C9656742}"/>
                    </a:ext>
                  </a:extLst>
                </p14:cNvPr>
                <p14:cNvContentPartPr/>
                <p14:nvPr/>
              </p14:nvContentPartPr>
              <p14:xfrm>
                <a:off x="4452775" y="3934342"/>
                <a:ext cx="108000" cy="1162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44028E4-C8C9-A55F-B084-4874C965674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448455" y="3930022"/>
                  <a:ext cx="116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96506A86-20F9-6FD0-130E-0FEB7C6B5FE8}"/>
                    </a:ext>
                  </a:extLst>
                </p14:cNvPr>
                <p14:cNvContentPartPr/>
                <p14:nvPr/>
              </p14:nvContentPartPr>
              <p14:xfrm>
                <a:off x="4501375" y="3847942"/>
                <a:ext cx="112320" cy="1393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96506A86-20F9-6FD0-130E-0FEB7C6B5FE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497055" y="3843622"/>
                  <a:ext cx="120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171A1D9E-FA29-4EE9-D115-ECC1931EAD2B}"/>
                    </a:ext>
                  </a:extLst>
                </p14:cNvPr>
                <p14:cNvContentPartPr/>
                <p14:nvPr/>
              </p14:nvContentPartPr>
              <p14:xfrm>
                <a:off x="4391935" y="4050262"/>
                <a:ext cx="318600" cy="360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171A1D9E-FA29-4EE9-D115-ECC1931EAD2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387615" y="4045942"/>
                  <a:ext cx="327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C753A9F-7A45-D133-BDC4-0088435D7ED8}"/>
                    </a:ext>
                  </a:extLst>
                </p14:cNvPr>
                <p14:cNvContentPartPr/>
                <p14:nvPr/>
              </p14:nvContentPartPr>
              <p14:xfrm>
                <a:off x="4417495" y="4154662"/>
                <a:ext cx="257760" cy="874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C753A9F-7A45-D133-BDC4-0088435D7ED8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413175" y="4150342"/>
                  <a:ext cx="266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F3F73E43-3621-37E5-E0E3-7A503463503C}"/>
                    </a:ext>
                  </a:extLst>
                </p14:cNvPr>
                <p14:cNvContentPartPr/>
                <p14:nvPr/>
              </p14:nvContentPartPr>
              <p14:xfrm>
                <a:off x="3260815" y="3574702"/>
                <a:ext cx="1254240" cy="12376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F3F73E43-3621-37E5-E0E3-7A503463503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256495" y="3570382"/>
                  <a:ext cx="1262880" cy="12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9C72D3B3-92B6-504A-400C-89623C4D3DDE}"/>
                    </a:ext>
                  </a:extLst>
                </p14:cNvPr>
                <p14:cNvContentPartPr/>
                <p14:nvPr/>
              </p14:nvContentPartPr>
              <p14:xfrm>
                <a:off x="4376455" y="3635902"/>
                <a:ext cx="306720" cy="2469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9C72D3B3-92B6-504A-400C-89623C4D3DD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372135" y="3631582"/>
                  <a:ext cx="315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F71C1EDE-8D1A-7334-0EB2-0F7AFDF1D0ED}"/>
                    </a:ext>
                  </a:extLst>
                </p14:cNvPr>
                <p14:cNvContentPartPr/>
                <p14:nvPr/>
              </p14:nvContentPartPr>
              <p14:xfrm>
                <a:off x="4621975" y="3893302"/>
                <a:ext cx="337680" cy="11455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F71C1EDE-8D1A-7334-0EB2-0F7AFDF1D0E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617655" y="3888982"/>
                  <a:ext cx="346320" cy="11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9AB11F0-56A2-CD40-7736-CC46E495645D}"/>
                    </a:ext>
                  </a:extLst>
                </p14:cNvPr>
                <p14:cNvContentPartPr/>
                <p14:nvPr/>
              </p14:nvContentPartPr>
              <p14:xfrm>
                <a:off x="5009695" y="4604662"/>
                <a:ext cx="176400" cy="90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9AB11F0-56A2-CD40-7736-CC46E495645D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005375" y="4600342"/>
                  <a:ext cx="185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569BC2E0-CD87-A0D0-22E2-311873E16586}"/>
                    </a:ext>
                  </a:extLst>
                </p14:cNvPr>
                <p14:cNvContentPartPr/>
                <p14:nvPr/>
              </p14:nvContentPartPr>
              <p14:xfrm>
                <a:off x="5046775" y="4671982"/>
                <a:ext cx="153000" cy="234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569BC2E0-CD87-A0D0-22E2-311873E1658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042455" y="4667662"/>
                  <a:ext cx="161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EC5C7089-B8B1-F800-8036-E9467F70357D}"/>
                    </a:ext>
                  </a:extLst>
                </p14:cNvPr>
                <p14:cNvContentPartPr/>
                <p14:nvPr/>
              </p14:nvContentPartPr>
              <p14:xfrm>
                <a:off x="5226775" y="4512142"/>
                <a:ext cx="195120" cy="2664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EC5C7089-B8B1-F800-8036-E9467F70357D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222455" y="4507822"/>
                  <a:ext cx="203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9B752C37-3207-DD8F-7639-F0E6FFBDF7E5}"/>
                    </a:ext>
                  </a:extLst>
                </p14:cNvPr>
                <p14:cNvContentPartPr/>
                <p14:nvPr/>
              </p14:nvContentPartPr>
              <p14:xfrm>
                <a:off x="5744815" y="4277062"/>
                <a:ext cx="152280" cy="1558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9B752C37-3207-DD8F-7639-F0E6FFBDF7E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740495" y="4272742"/>
                  <a:ext cx="16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F1B3FA73-C908-03F7-6428-61EF51D3F929}"/>
                    </a:ext>
                  </a:extLst>
                </p14:cNvPr>
                <p14:cNvContentPartPr/>
                <p14:nvPr/>
              </p14:nvContentPartPr>
              <p14:xfrm>
                <a:off x="5732575" y="4440862"/>
                <a:ext cx="272880" cy="601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F1B3FA73-C908-03F7-6428-61EF51D3F92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728255" y="4436542"/>
                  <a:ext cx="281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54DB207-A565-5CB8-5E63-74F98CF58EDC}"/>
                    </a:ext>
                  </a:extLst>
                </p14:cNvPr>
                <p14:cNvContentPartPr/>
                <p14:nvPr/>
              </p14:nvContentPartPr>
              <p14:xfrm>
                <a:off x="5753095" y="4501342"/>
                <a:ext cx="271800" cy="1548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54DB207-A565-5CB8-5E63-74F98CF58ED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748775" y="4497022"/>
                  <a:ext cx="280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0477692-6E70-B34E-F774-A7D3E4144ACE}"/>
                    </a:ext>
                  </a:extLst>
                </p14:cNvPr>
                <p14:cNvContentPartPr/>
                <p14:nvPr/>
              </p14:nvContentPartPr>
              <p14:xfrm>
                <a:off x="5912935" y="4588102"/>
                <a:ext cx="29880" cy="1119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0477692-6E70-B34E-F774-A7D3E4144AC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908615" y="4583782"/>
                  <a:ext cx="38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7D21A428-2EBB-325D-2784-12BD0F1644BF}"/>
                    </a:ext>
                  </a:extLst>
                </p14:cNvPr>
                <p14:cNvContentPartPr/>
                <p14:nvPr/>
              </p14:nvContentPartPr>
              <p14:xfrm>
                <a:off x="5883775" y="4636342"/>
                <a:ext cx="77760" cy="111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7D21A428-2EBB-325D-2784-12BD0F1644B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879455" y="4632022"/>
                  <a:ext cx="86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9F6C609-48E8-74C7-7858-7190484B6CAC}"/>
                    </a:ext>
                  </a:extLst>
                </p14:cNvPr>
                <p14:cNvContentPartPr/>
                <p14:nvPr/>
              </p14:nvContentPartPr>
              <p14:xfrm>
                <a:off x="5534215" y="4705462"/>
                <a:ext cx="829080" cy="1281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9F6C609-48E8-74C7-7858-7190484B6CA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529895" y="4701142"/>
                  <a:ext cx="837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088A32BA-9A14-2868-E04D-265B83F2ADC2}"/>
                    </a:ext>
                  </a:extLst>
                </p14:cNvPr>
                <p14:cNvContentPartPr/>
                <p14:nvPr/>
              </p14:nvContentPartPr>
              <p14:xfrm>
                <a:off x="5807455" y="4891222"/>
                <a:ext cx="246240" cy="1357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088A32BA-9A14-2868-E04D-265B83F2ADC2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803135" y="4886902"/>
                  <a:ext cx="254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6D8F690-53D2-74D8-4672-DA9CF761AFDA}"/>
                    </a:ext>
                  </a:extLst>
                </p14:cNvPr>
                <p14:cNvContentPartPr/>
                <p14:nvPr/>
              </p14:nvContentPartPr>
              <p14:xfrm>
                <a:off x="6484615" y="4707622"/>
                <a:ext cx="176760" cy="190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6D8F690-53D2-74D8-4672-DA9CF761AFD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480295" y="4703302"/>
                  <a:ext cx="185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495A33D-D5AD-2DC2-17E0-4FC73CA18994}"/>
                    </a:ext>
                  </a:extLst>
                </p14:cNvPr>
                <p14:cNvContentPartPr/>
                <p14:nvPr/>
              </p14:nvContentPartPr>
              <p14:xfrm>
                <a:off x="6472735" y="4768462"/>
                <a:ext cx="178200" cy="381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495A33D-D5AD-2DC2-17E0-4FC73CA18994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468415" y="4764142"/>
                  <a:ext cx="186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F84C225C-1581-03B6-A2B9-61A3471CDFA3}"/>
                    </a:ext>
                  </a:extLst>
                </p14:cNvPr>
                <p14:cNvContentPartPr/>
                <p14:nvPr/>
              </p14:nvContentPartPr>
              <p14:xfrm>
                <a:off x="6816175" y="4611862"/>
                <a:ext cx="116640" cy="1911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F84C225C-1581-03B6-A2B9-61A3471CDFA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811855" y="4607542"/>
                  <a:ext cx="125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8FA95B5E-880D-370A-E6F9-6308FAC80740}"/>
                    </a:ext>
                  </a:extLst>
                </p14:cNvPr>
                <p14:cNvContentPartPr/>
                <p14:nvPr/>
              </p14:nvContentPartPr>
              <p14:xfrm>
                <a:off x="7274455" y="4548142"/>
                <a:ext cx="16560" cy="4006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8FA95B5E-880D-370A-E6F9-6308FAC8074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270135" y="4543822"/>
                  <a:ext cx="252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D9D0E59-9001-1986-C268-1C43266CBE2C}"/>
                    </a:ext>
                  </a:extLst>
                </p14:cNvPr>
                <p14:cNvContentPartPr/>
                <p14:nvPr/>
              </p14:nvContentPartPr>
              <p14:xfrm>
                <a:off x="7580095" y="4493422"/>
                <a:ext cx="129600" cy="18504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D9D0E59-9001-1986-C268-1C43266CBE2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575775" y="4489102"/>
                  <a:ext cx="138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C85AAD9-07C4-B23F-671A-2BE351F15660}"/>
                    </a:ext>
                  </a:extLst>
                </p14:cNvPr>
                <p14:cNvContentPartPr/>
                <p14:nvPr/>
              </p14:nvContentPartPr>
              <p14:xfrm>
                <a:off x="7543015" y="4687462"/>
                <a:ext cx="207360" cy="482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C85AAD9-07C4-B23F-671A-2BE351F1566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538695" y="4683142"/>
                  <a:ext cx="216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7038C9E6-7468-5D4D-F2AE-6ABBEC665D5B}"/>
                    </a:ext>
                  </a:extLst>
                </p14:cNvPr>
                <p14:cNvContentPartPr/>
                <p14:nvPr/>
              </p14:nvContentPartPr>
              <p14:xfrm>
                <a:off x="7618255" y="4515382"/>
                <a:ext cx="312480" cy="3261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7038C9E6-7468-5D4D-F2AE-6ABBEC665D5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613935" y="4511062"/>
                  <a:ext cx="321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AC4A98C5-9DC5-3416-423A-7907E345523B}"/>
                    </a:ext>
                  </a:extLst>
                </p14:cNvPr>
                <p14:cNvContentPartPr/>
                <p14:nvPr/>
              </p14:nvContentPartPr>
              <p14:xfrm>
                <a:off x="7804735" y="4606102"/>
                <a:ext cx="80280" cy="2314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AC4A98C5-9DC5-3416-423A-7907E345523B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800415" y="4601782"/>
                  <a:ext cx="88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1A1C1A0-9E21-7735-D9CA-F1C5D571DBB3}"/>
                    </a:ext>
                  </a:extLst>
                </p14:cNvPr>
                <p14:cNvContentPartPr/>
                <p14:nvPr/>
              </p14:nvContentPartPr>
              <p14:xfrm>
                <a:off x="7770175" y="4746502"/>
                <a:ext cx="131760" cy="252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1A1C1A0-9E21-7735-D9CA-F1C5D571DBB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765855" y="4742182"/>
                  <a:ext cx="140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4FBF7F0E-A634-38C2-D19C-D13156B28147}"/>
                    </a:ext>
                  </a:extLst>
                </p14:cNvPr>
                <p14:cNvContentPartPr/>
                <p14:nvPr/>
              </p14:nvContentPartPr>
              <p14:xfrm>
                <a:off x="7627255" y="4558582"/>
                <a:ext cx="250200" cy="2455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4FBF7F0E-A634-38C2-D19C-D13156B28147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622935" y="4554262"/>
                  <a:ext cx="258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2EEBE85-B45A-8BF6-C10C-D6AF5AE47151}"/>
                    </a:ext>
                  </a:extLst>
                </p14:cNvPr>
                <p14:cNvContentPartPr/>
                <p14:nvPr/>
              </p14:nvContentPartPr>
              <p14:xfrm>
                <a:off x="8074375" y="4661182"/>
                <a:ext cx="208080" cy="1278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2EEBE85-B45A-8BF6-C10C-D6AF5AE4715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070055" y="4656862"/>
                  <a:ext cx="21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24D9690-ABFB-5BE9-32F8-A54A077AA860}"/>
                    </a:ext>
                  </a:extLst>
                </p14:cNvPr>
                <p14:cNvContentPartPr/>
                <p14:nvPr/>
              </p14:nvContentPartPr>
              <p14:xfrm>
                <a:off x="5847055" y="5250862"/>
                <a:ext cx="123120" cy="1544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24D9690-ABFB-5BE9-32F8-A54A077AA860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5842735" y="5246542"/>
                  <a:ext cx="131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9043AB5-1C3F-162D-F97D-C8330BB6BFA1}"/>
                    </a:ext>
                  </a:extLst>
                </p14:cNvPr>
                <p14:cNvContentPartPr/>
                <p14:nvPr/>
              </p14:nvContentPartPr>
              <p14:xfrm>
                <a:off x="5811775" y="5467222"/>
                <a:ext cx="258480" cy="316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9043AB5-1C3F-162D-F97D-C8330BB6BFA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807455" y="5462902"/>
                  <a:ext cx="267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15610171-6617-3801-5174-23D03BAC9AC7}"/>
                    </a:ext>
                  </a:extLst>
                </p14:cNvPr>
                <p14:cNvContentPartPr/>
                <p14:nvPr/>
              </p14:nvContentPartPr>
              <p14:xfrm>
                <a:off x="5765695" y="5526622"/>
                <a:ext cx="267840" cy="2552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15610171-6617-3801-5174-23D03BAC9AC7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761375" y="5522302"/>
                  <a:ext cx="276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3117CFE1-CB09-2A9C-7488-7E37E71AC546}"/>
                    </a:ext>
                  </a:extLst>
                </p14:cNvPr>
                <p14:cNvContentPartPr/>
                <p14:nvPr/>
              </p14:nvContentPartPr>
              <p14:xfrm>
                <a:off x="5868655" y="5616982"/>
                <a:ext cx="94320" cy="2185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3117CFE1-CB09-2A9C-7488-7E37E71AC54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864335" y="5612662"/>
                  <a:ext cx="10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D24CAD0-8ED8-3281-F90B-3B43F9D1460E}"/>
                    </a:ext>
                  </a:extLst>
                </p14:cNvPr>
                <p14:cNvContentPartPr/>
                <p14:nvPr/>
              </p14:nvContentPartPr>
              <p14:xfrm>
                <a:off x="6349975" y="5540302"/>
                <a:ext cx="101520" cy="126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D24CAD0-8ED8-3281-F90B-3B43F9D1460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345655" y="5535982"/>
                  <a:ext cx="11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2F7ACAF4-0CEC-7CEB-B8A0-3BFCA04393E4}"/>
                    </a:ext>
                  </a:extLst>
                </p14:cNvPr>
                <p14:cNvContentPartPr/>
                <p14:nvPr/>
              </p14:nvContentPartPr>
              <p14:xfrm>
                <a:off x="6365455" y="5583142"/>
                <a:ext cx="132840" cy="72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2F7ACAF4-0CEC-7CEB-B8A0-3BFCA04393E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361135" y="5578822"/>
                  <a:ext cx="141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33B6F4C-2099-5D68-8B8B-F256D51D6B16}"/>
                    </a:ext>
                  </a:extLst>
                </p14:cNvPr>
                <p14:cNvContentPartPr/>
                <p14:nvPr/>
              </p14:nvContentPartPr>
              <p14:xfrm>
                <a:off x="6745255" y="5461462"/>
                <a:ext cx="239760" cy="1054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33B6F4C-2099-5D68-8B8B-F256D51D6B16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740935" y="5457142"/>
                  <a:ext cx="248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9F82A19-C86C-7609-5F78-9F35E0910C48}"/>
                    </a:ext>
                  </a:extLst>
                </p14:cNvPr>
                <p14:cNvContentPartPr/>
                <p14:nvPr/>
              </p14:nvContentPartPr>
              <p14:xfrm>
                <a:off x="7333135" y="5280022"/>
                <a:ext cx="9360" cy="3891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9F82A19-C86C-7609-5F78-9F35E0910C48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328815" y="5275702"/>
                  <a:ext cx="18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CA907D1E-45E0-6DB8-CF91-C65AC0AF3008}"/>
                    </a:ext>
                  </a:extLst>
                </p14:cNvPr>
                <p14:cNvContentPartPr/>
                <p14:nvPr/>
              </p14:nvContentPartPr>
              <p14:xfrm>
                <a:off x="7534015" y="5153302"/>
                <a:ext cx="92520" cy="1720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CA907D1E-45E0-6DB8-CF91-C65AC0AF300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529695" y="5148982"/>
                  <a:ext cx="101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4D8123F9-FACD-2311-4F98-0026B7B38337}"/>
                    </a:ext>
                  </a:extLst>
                </p14:cNvPr>
                <p14:cNvContentPartPr/>
                <p14:nvPr/>
              </p14:nvContentPartPr>
              <p14:xfrm>
                <a:off x="143215" y="5405662"/>
                <a:ext cx="5421240" cy="8118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4D8123F9-FACD-2311-4F98-0026B7B3833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38895" y="5401342"/>
                  <a:ext cx="542988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13AB5BA1-B9FD-5262-A957-63388F69AF93}"/>
                    </a:ext>
                  </a:extLst>
                </p14:cNvPr>
                <p14:cNvContentPartPr/>
                <p14:nvPr/>
              </p14:nvContentPartPr>
              <p14:xfrm>
                <a:off x="326815" y="5644342"/>
                <a:ext cx="135720" cy="1634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13AB5BA1-B9FD-5262-A957-63388F69AF9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22495" y="5640022"/>
                  <a:ext cx="144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210418B8-B7CC-C09E-E0A2-DCA514095621}"/>
                    </a:ext>
                  </a:extLst>
                </p14:cNvPr>
                <p14:cNvContentPartPr/>
                <p14:nvPr/>
              </p14:nvContentPartPr>
              <p14:xfrm>
                <a:off x="670255" y="5657662"/>
                <a:ext cx="75240" cy="2167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210418B8-B7CC-C09E-E0A2-DCA514095621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65935" y="5653342"/>
                  <a:ext cx="83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3A559B71-AA22-54E7-0EEB-7AC85DD7EA0F}"/>
                    </a:ext>
                  </a:extLst>
                </p14:cNvPr>
                <p14:cNvContentPartPr/>
                <p14:nvPr/>
              </p14:nvContentPartPr>
              <p14:xfrm>
                <a:off x="589255" y="5772502"/>
                <a:ext cx="150120" cy="198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3A559B71-AA22-54E7-0EEB-7AC85DD7EA0F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84935" y="5768182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0975A195-DAB7-C1C9-85EA-042D409AFAD9}"/>
                    </a:ext>
                  </a:extLst>
                </p14:cNvPr>
                <p14:cNvContentPartPr/>
                <p14:nvPr/>
              </p14:nvContentPartPr>
              <p14:xfrm>
                <a:off x="929815" y="5750902"/>
                <a:ext cx="114480" cy="111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0975A195-DAB7-C1C9-85EA-042D409AFAD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25495" y="5746582"/>
                  <a:ext cx="123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5048EB7A-D442-3303-B3DB-8B9BB349D217}"/>
                    </a:ext>
                  </a:extLst>
                </p14:cNvPr>
                <p14:cNvContentPartPr/>
                <p14:nvPr/>
              </p14:nvContentPartPr>
              <p14:xfrm>
                <a:off x="925495" y="5805262"/>
                <a:ext cx="122040" cy="147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5048EB7A-D442-3303-B3DB-8B9BB349D21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21175" y="5800942"/>
                  <a:ext cx="130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A1E294E9-2BCB-A079-34AE-C4AF8EC631D3}"/>
                    </a:ext>
                  </a:extLst>
                </p14:cNvPr>
                <p14:cNvContentPartPr/>
                <p14:nvPr/>
              </p14:nvContentPartPr>
              <p14:xfrm>
                <a:off x="1248055" y="5557222"/>
                <a:ext cx="126720" cy="1666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A1E294E9-2BCB-A079-34AE-C4AF8EC631D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243735" y="5552902"/>
                  <a:ext cx="135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92413D3-6CD1-4AD4-2650-B2C14DABC579}"/>
                    </a:ext>
                  </a:extLst>
                </p14:cNvPr>
                <p14:cNvContentPartPr/>
                <p14:nvPr/>
              </p14:nvContentPartPr>
              <p14:xfrm>
                <a:off x="1196575" y="5754502"/>
                <a:ext cx="229320" cy="100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92413D3-6CD1-4AD4-2650-B2C14DABC57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192255" y="5750182"/>
                  <a:ext cx="237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08D58E6-D593-0246-487C-21067089D133}"/>
                    </a:ext>
                  </a:extLst>
                </p14:cNvPr>
                <p14:cNvContentPartPr/>
                <p14:nvPr/>
              </p14:nvContentPartPr>
              <p14:xfrm>
                <a:off x="1200175" y="5820022"/>
                <a:ext cx="187200" cy="1418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08D58E6-D593-0246-487C-21067089D133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195855" y="5815702"/>
                  <a:ext cx="195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3102C4CC-F624-E565-F3E2-D73C8D3C8C6C}"/>
                    </a:ext>
                  </a:extLst>
                </p14:cNvPr>
                <p14:cNvContentPartPr/>
                <p14:nvPr/>
              </p14:nvContentPartPr>
              <p14:xfrm>
                <a:off x="1444615" y="5772502"/>
                <a:ext cx="132480" cy="1058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3102C4CC-F624-E565-F3E2-D73C8D3C8C6C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440295" y="5768182"/>
                  <a:ext cx="141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34932A8-F16C-3E50-0CEB-7B665E64DC0D}"/>
                    </a:ext>
                  </a:extLst>
                </p14:cNvPr>
                <p14:cNvContentPartPr/>
                <p14:nvPr/>
              </p14:nvContentPartPr>
              <p14:xfrm>
                <a:off x="9784375" y="513982"/>
                <a:ext cx="138240" cy="9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34932A8-F16C-3E50-0CEB-7B665E64DC0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9780055" y="509662"/>
                  <a:ext cx="1468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60D1EB0-769E-0E55-337C-49D97D79D478}"/>
                    </a:ext>
                  </a:extLst>
                </p14:cNvPr>
                <p14:cNvContentPartPr/>
                <p14:nvPr/>
              </p14:nvContentPartPr>
              <p14:xfrm>
                <a:off x="9787615" y="537022"/>
                <a:ext cx="153000" cy="24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60D1EB0-769E-0E55-337C-49D97D79D478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9783295" y="532702"/>
                  <a:ext cx="161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311D4B5-1627-2DBA-F6FE-D6873BF4D366}"/>
                    </a:ext>
                  </a:extLst>
                </p14:cNvPr>
                <p14:cNvContentPartPr/>
                <p14:nvPr/>
              </p14:nvContentPartPr>
              <p14:xfrm>
                <a:off x="9966175" y="469702"/>
                <a:ext cx="68400" cy="106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311D4B5-1627-2DBA-F6FE-D6873BF4D366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961855" y="465382"/>
                  <a:ext cx="77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FE1D068-385D-B1BA-809E-F76ADA477B9E}"/>
                    </a:ext>
                  </a:extLst>
                </p14:cNvPr>
                <p14:cNvContentPartPr/>
                <p14:nvPr/>
              </p14:nvContentPartPr>
              <p14:xfrm>
                <a:off x="10325815" y="479422"/>
                <a:ext cx="71640" cy="201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FE1D068-385D-B1BA-809E-F76ADA477B9E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0321495" y="475102"/>
                  <a:ext cx="80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BF7CF28-644B-62C1-A4C3-44A5D477267E}"/>
                    </a:ext>
                  </a:extLst>
                </p14:cNvPr>
                <p14:cNvContentPartPr/>
                <p14:nvPr/>
              </p14:nvContentPartPr>
              <p14:xfrm>
                <a:off x="10251295" y="547822"/>
                <a:ext cx="157680" cy="34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BF7CF28-644B-62C1-A4C3-44A5D477267E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0246975" y="543502"/>
                  <a:ext cx="166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90B4F6E-3F86-F65E-6146-3F380F76B5F5}"/>
                    </a:ext>
                  </a:extLst>
                </p14:cNvPr>
                <p14:cNvContentPartPr/>
                <p14:nvPr/>
              </p14:nvContentPartPr>
              <p14:xfrm>
                <a:off x="10300615" y="453862"/>
                <a:ext cx="169920" cy="254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90B4F6E-3F86-F65E-6146-3F380F76B5F5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296295" y="449542"/>
                  <a:ext cx="178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5AB6BD3-2968-C6AE-E49E-61CF3E0514F4}"/>
                    </a:ext>
                  </a:extLst>
                </p14:cNvPr>
                <p14:cNvContentPartPr/>
                <p14:nvPr/>
              </p14:nvContentPartPr>
              <p14:xfrm>
                <a:off x="10299175" y="453502"/>
                <a:ext cx="155880" cy="250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5AB6BD3-2968-C6AE-E49E-61CF3E0514F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294855" y="449182"/>
                  <a:ext cx="164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806E8E3-B074-2D08-5A66-1239C034FBF8}"/>
                    </a:ext>
                  </a:extLst>
                </p14:cNvPr>
                <p14:cNvContentPartPr/>
                <p14:nvPr/>
              </p14:nvContentPartPr>
              <p14:xfrm>
                <a:off x="10597255" y="546382"/>
                <a:ext cx="150120" cy="7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806E8E3-B074-2D08-5A66-1239C034FBF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0592935" y="542062"/>
                  <a:ext cx="158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8077FB0-C7E7-D41B-6D4E-BCFF0F7EB672}"/>
                    </a:ext>
                  </a:extLst>
                </p14:cNvPr>
                <p14:cNvContentPartPr/>
                <p14:nvPr/>
              </p14:nvContentPartPr>
              <p14:xfrm>
                <a:off x="10618135" y="603262"/>
                <a:ext cx="120960" cy="17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8077FB0-C7E7-D41B-6D4E-BCFF0F7EB672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613815" y="598942"/>
                  <a:ext cx="129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D73C6CF-6609-AEEE-455F-17010A5937A7}"/>
                    </a:ext>
                  </a:extLst>
                </p14:cNvPr>
                <p14:cNvContentPartPr/>
                <p14:nvPr/>
              </p14:nvContentPartPr>
              <p14:xfrm>
                <a:off x="10929535" y="486622"/>
                <a:ext cx="119520" cy="132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D73C6CF-6609-AEEE-455F-17010A5937A7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925215" y="482302"/>
                  <a:ext cx="12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B8DDF90-5702-E1A8-45A6-7F660C44CF62}"/>
                    </a:ext>
                  </a:extLst>
                </p14:cNvPr>
                <p14:cNvContentPartPr/>
                <p14:nvPr/>
              </p14:nvContentPartPr>
              <p14:xfrm>
                <a:off x="11130055" y="534142"/>
                <a:ext cx="114840" cy="11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B8DDF90-5702-E1A8-45A6-7F660C44CF62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1125735" y="529822"/>
                  <a:ext cx="123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EF065E1-906F-3B85-AB1C-3CD44E5BB8A1}"/>
                    </a:ext>
                  </a:extLst>
                </p14:cNvPr>
                <p14:cNvContentPartPr/>
                <p14:nvPr/>
              </p14:nvContentPartPr>
              <p14:xfrm>
                <a:off x="11286655" y="425062"/>
                <a:ext cx="132840" cy="247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EF065E1-906F-3B85-AB1C-3CD44E5BB8A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1282335" y="420742"/>
                  <a:ext cx="141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D2AC11A-2B02-CBFC-97B7-05CF2D64241D}"/>
                    </a:ext>
                  </a:extLst>
                </p14:cNvPr>
                <p14:cNvContentPartPr/>
                <p14:nvPr/>
              </p14:nvContentPartPr>
              <p14:xfrm>
                <a:off x="10131775" y="738982"/>
                <a:ext cx="1499760" cy="1098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D2AC11A-2B02-CBFC-97B7-05CF2D64241D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127455" y="734662"/>
                  <a:ext cx="1508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ADB18CC5-7FEE-3527-0E8E-1934FF269EEB}"/>
                    </a:ext>
                  </a:extLst>
                </p14:cNvPr>
                <p14:cNvContentPartPr/>
                <p14:nvPr/>
              </p14:nvContentPartPr>
              <p14:xfrm>
                <a:off x="10108015" y="340462"/>
                <a:ext cx="495720" cy="4762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ADB18CC5-7FEE-3527-0E8E-1934FF269EE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103695" y="336142"/>
                  <a:ext cx="5043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5547B7D8-A662-CC87-B3FD-247CB2564347}"/>
                    </a:ext>
                  </a:extLst>
                </p14:cNvPr>
                <p14:cNvContentPartPr/>
                <p14:nvPr/>
              </p14:nvContentPartPr>
              <p14:xfrm>
                <a:off x="652615" y="714862"/>
                <a:ext cx="9485640" cy="486324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5547B7D8-A662-CC87-B3FD-247CB2564347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48295" y="710542"/>
                  <a:ext cx="9494280" cy="48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FE1A83CA-C786-CCBF-768E-0046ACACE3C3}"/>
                    </a:ext>
                  </a:extLst>
                </p14:cNvPr>
                <p14:cNvContentPartPr/>
                <p14:nvPr/>
              </p14:nvContentPartPr>
              <p14:xfrm>
                <a:off x="582775" y="5481622"/>
                <a:ext cx="168120" cy="1382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FE1A83CA-C786-CCBF-768E-0046ACACE3C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78455" y="5477302"/>
                  <a:ext cx="176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5360EFA6-28DC-C70E-3449-753283C41CC9}"/>
                    </a:ext>
                  </a:extLst>
                </p14:cNvPr>
                <p14:cNvContentPartPr/>
                <p14:nvPr/>
              </p14:nvContentPartPr>
              <p14:xfrm>
                <a:off x="1761055" y="5794822"/>
                <a:ext cx="125640" cy="111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5360EFA6-28DC-C70E-3449-753283C41CC9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756735" y="5790502"/>
                  <a:ext cx="134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9C098E44-650B-A11E-70AA-9C7877538860}"/>
                    </a:ext>
                  </a:extLst>
                </p14:cNvPr>
                <p14:cNvContentPartPr/>
                <p14:nvPr/>
              </p14:nvContentPartPr>
              <p14:xfrm>
                <a:off x="1780495" y="5848462"/>
                <a:ext cx="114480" cy="208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9C098E44-650B-A11E-70AA-9C787753886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776175" y="5844142"/>
                  <a:ext cx="123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3C63BC1-F48E-D99B-3EBF-2433D2F7565D}"/>
                    </a:ext>
                  </a:extLst>
                </p14:cNvPr>
                <p14:cNvContentPartPr/>
                <p14:nvPr/>
              </p14:nvContentPartPr>
              <p14:xfrm>
                <a:off x="1905415" y="5745502"/>
                <a:ext cx="140040" cy="1807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3C63BC1-F48E-D99B-3EBF-2433D2F7565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901095" y="5741182"/>
                  <a:ext cx="148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0675B088-4457-2A84-0712-FE185951C5A4}"/>
                    </a:ext>
                  </a:extLst>
                </p14:cNvPr>
                <p14:cNvContentPartPr/>
                <p14:nvPr/>
              </p14:nvContentPartPr>
              <p14:xfrm>
                <a:off x="2186215" y="5735782"/>
                <a:ext cx="112680" cy="1476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0675B088-4457-2A84-0712-FE185951C5A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181895" y="5731462"/>
                  <a:ext cx="12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E39CAB7D-0DD8-70BC-1AD5-DC1F845C2BA4}"/>
                    </a:ext>
                  </a:extLst>
                </p14:cNvPr>
                <p14:cNvContentPartPr/>
                <p14:nvPr/>
              </p14:nvContentPartPr>
              <p14:xfrm>
                <a:off x="2397175" y="5804542"/>
                <a:ext cx="114480" cy="162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E39CAB7D-0DD8-70BC-1AD5-DC1F845C2BA4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392855" y="5800222"/>
                  <a:ext cx="123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FD5DAA4-8484-B505-77FB-0ACCB4A64D08}"/>
                    </a:ext>
                  </a:extLst>
                </p14:cNvPr>
                <p14:cNvContentPartPr/>
                <p14:nvPr/>
              </p14:nvContentPartPr>
              <p14:xfrm>
                <a:off x="2584735" y="5700862"/>
                <a:ext cx="125640" cy="2084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FD5DAA4-8484-B505-77FB-0ACCB4A64D0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580415" y="5696542"/>
                  <a:ext cx="134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5A3EBB8B-C814-6045-D08A-849A782BA604}"/>
                    </a:ext>
                  </a:extLst>
                </p14:cNvPr>
                <p14:cNvContentPartPr/>
                <p14:nvPr/>
              </p14:nvContentPartPr>
              <p14:xfrm>
                <a:off x="2809735" y="5772142"/>
                <a:ext cx="87120" cy="1692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5A3EBB8B-C814-6045-D08A-849A782BA604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805415" y="5767822"/>
                  <a:ext cx="95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CCEDCAA8-19E1-C7A6-9015-550597808A58}"/>
                    </a:ext>
                  </a:extLst>
                </p14:cNvPr>
                <p14:cNvContentPartPr/>
                <p14:nvPr/>
              </p14:nvContentPartPr>
              <p14:xfrm>
                <a:off x="2791375" y="5819662"/>
                <a:ext cx="84600" cy="198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CCEDCAA8-19E1-C7A6-9015-550597808A58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787055" y="5815342"/>
                  <a:ext cx="9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3AD65564-DB6C-124F-ECB6-5734CE435D94}"/>
                    </a:ext>
                  </a:extLst>
                </p14:cNvPr>
                <p14:cNvContentPartPr/>
                <p14:nvPr/>
              </p14:nvContentPartPr>
              <p14:xfrm>
                <a:off x="3047695" y="5600782"/>
                <a:ext cx="152280" cy="1569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3AD65564-DB6C-124F-ECB6-5734CE435D9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043375" y="5596462"/>
                  <a:ext cx="160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3BD98A84-2ECA-03B2-D63C-8ACB58616D8B}"/>
                    </a:ext>
                  </a:extLst>
                </p14:cNvPr>
                <p14:cNvContentPartPr/>
                <p14:nvPr/>
              </p14:nvContentPartPr>
              <p14:xfrm>
                <a:off x="3035815" y="5784382"/>
                <a:ext cx="211320" cy="198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3BD98A84-2ECA-03B2-D63C-8ACB58616D8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031495" y="5780062"/>
                  <a:ext cx="21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36D9AE37-7167-9253-03EB-BE75740A00FE}"/>
                    </a:ext>
                  </a:extLst>
                </p14:cNvPr>
                <p14:cNvContentPartPr/>
                <p14:nvPr/>
              </p14:nvContentPartPr>
              <p14:xfrm>
                <a:off x="3031855" y="5907142"/>
                <a:ext cx="162360" cy="1101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36D9AE37-7167-9253-03EB-BE75740A00FE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027535" y="5902822"/>
                  <a:ext cx="171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D337AC3-BDCF-75FF-1B08-9D8FDC89E7F9}"/>
                    </a:ext>
                  </a:extLst>
                </p14:cNvPr>
                <p14:cNvContentPartPr/>
                <p14:nvPr/>
              </p14:nvContentPartPr>
              <p14:xfrm>
                <a:off x="3202495" y="5870782"/>
                <a:ext cx="91440" cy="1015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D337AC3-BDCF-75FF-1B08-9D8FDC89E7F9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198175" y="5866462"/>
                  <a:ext cx="100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02D99FCD-72AA-0E41-0E3E-BB36C7785064}"/>
                    </a:ext>
                  </a:extLst>
                </p14:cNvPr>
                <p14:cNvContentPartPr/>
                <p14:nvPr/>
              </p14:nvContentPartPr>
              <p14:xfrm>
                <a:off x="2909815" y="6213142"/>
                <a:ext cx="189360" cy="2570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02D99FCD-72AA-0E41-0E3E-BB36C7785064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905495" y="6208822"/>
                  <a:ext cx="198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31C41BAC-7410-F418-8A1E-56A8BACBD716}"/>
                    </a:ext>
                  </a:extLst>
                </p14:cNvPr>
                <p14:cNvContentPartPr/>
                <p14:nvPr/>
              </p14:nvContentPartPr>
              <p14:xfrm>
                <a:off x="2998375" y="6189742"/>
                <a:ext cx="489960" cy="2199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31C41BAC-7410-F418-8A1E-56A8BACBD716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994055" y="6185422"/>
                  <a:ext cx="498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616BF137-DF41-8679-B036-05F915CA173E}"/>
                    </a:ext>
                  </a:extLst>
                </p14:cNvPr>
                <p14:cNvContentPartPr/>
                <p14:nvPr/>
              </p14:nvContentPartPr>
              <p14:xfrm>
                <a:off x="3441175" y="6147262"/>
                <a:ext cx="90360" cy="19728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616BF137-DF41-8679-B036-05F915CA173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3436855" y="6142942"/>
                  <a:ext cx="99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1CEC8841-F143-981D-1FB3-4D89DD77D6C8}"/>
                    </a:ext>
                  </a:extLst>
                </p14:cNvPr>
                <p14:cNvContentPartPr/>
                <p14:nvPr/>
              </p14:nvContentPartPr>
              <p14:xfrm>
                <a:off x="3395095" y="6173542"/>
                <a:ext cx="56520" cy="183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1CEC8841-F143-981D-1FB3-4D89DD77D6C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390775" y="6169222"/>
                  <a:ext cx="65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F8CBD3EF-616A-C477-A42C-99CF192B3045}"/>
                    </a:ext>
                  </a:extLst>
                </p14:cNvPr>
                <p14:cNvContentPartPr/>
                <p14:nvPr/>
              </p14:nvContentPartPr>
              <p14:xfrm>
                <a:off x="3589495" y="6254902"/>
                <a:ext cx="60480" cy="918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F8CBD3EF-616A-C477-A42C-99CF192B304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3585175" y="6250582"/>
                  <a:ext cx="69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549D8814-E1A1-39B6-B59C-CC4C04A56B69}"/>
                    </a:ext>
                  </a:extLst>
                </p14:cNvPr>
                <p14:cNvContentPartPr/>
                <p14:nvPr/>
              </p14:nvContentPartPr>
              <p14:xfrm>
                <a:off x="3684895" y="6232942"/>
                <a:ext cx="311760" cy="1180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549D8814-E1A1-39B6-B59C-CC4C04A56B69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680575" y="6228622"/>
                  <a:ext cx="320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E72AC2E-FB5D-4BA0-AF57-EBD931D12465}"/>
                    </a:ext>
                  </a:extLst>
                </p14:cNvPr>
                <p14:cNvContentPartPr/>
                <p14:nvPr/>
              </p14:nvContentPartPr>
              <p14:xfrm>
                <a:off x="4045615" y="6210982"/>
                <a:ext cx="158400" cy="2541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E72AC2E-FB5D-4BA0-AF57-EBD931D12465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4041295" y="6206662"/>
                  <a:ext cx="167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963F929-AF41-13F1-9D89-6FE472186FF9}"/>
                    </a:ext>
                  </a:extLst>
                </p14:cNvPr>
                <p14:cNvContentPartPr/>
                <p14:nvPr/>
              </p14:nvContentPartPr>
              <p14:xfrm>
                <a:off x="4247935" y="6086782"/>
                <a:ext cx="114840" cy="2034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963F929-AF41-13F1-9D89-6FE472186FF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4243615" y="6082462"/>
                  <a:ext cx="123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6ECBBE5F-FF9C-5EE4-14D8-467FF041A0F5}"/>
                    </a:ext>
                  </a:extLst>
                </p14:cNvPr>
                <p14:cNvContentPartPr/>
                <p14:nvPr/>
              </p14:nvContentPartPr>
              <p14:xfrm>
                <a:off x="4392295" y="6011542"/>
                <a:ext cx="234000" cy="25668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6ECBBE5F-FF9C-5EE4-14D8-467FF041A0F5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387975" y="6007222"/>
                  <a:ext cx="242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F52D87DB-FB8D-1318-135F-4F21012E044C}"/>
                    </a:ext>
                  </a:extLst>
                </p14:cNvPr>
                <p14:cNvContentPartPr/>
                <p14:nvPr/>
              </p14:nvContentPartPr>
              <p14:xfrm>
                <a:off x="219535" y="6401062"/>
                <a:ext cx="176400" cy="2304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F52D87DB-FB8D-1318-135F-4F21012E044C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15215" y="6396742"/>
                  <a:ext cx="185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0C84CCF8-95A1-A789-E110-A92F2BA7CC7F}"/>
                    </a:ext>
                  </a:extLst>
                </p14:cNvPr>
                <p14:cNvContentPartPr/>
                <p14:nvPr/>
              </p14:nvContentPartPr>
              <p14:xfrm>
                <a:off x="238255" y="6436342"/>
                <a:ext cx="139680" cy="122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0C84CCF8-95A1-A789-E110-A92F2BA7CC7F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33935" y="6432022"/>
                  <a:ext cx="148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A551673-F0D3-8D9B-3794-75CD60809173}"/>
                    </a:ext>
                  </a:extLst>
                </p14:cNvPr>
                <p14:cNvContentPartPr/>
                <p14:nvPr/>
              </p14:nvContentPartPr>
              <p14:xfrm>
                <a:off x="432655" y="6320062"/>
                <a:ext cx="93240" cy="2109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A551673-F0D3-8D9B-3794-75CD6080917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28335" y="6315742"/>
                  <a:ext cx="101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4AD8CF0F-BA1A-3B1A-40FC-9A3D993AE205}"/>
                    </a:ext>
                  </a:extLst>
                </p14:cNvPr>
                <p14:cNvContentPartPr/>
                <p14:nvPr/>
              </p14:nvContentPartPr>
              <p14:xfrm>
                <a:off x="674215" y="6284422"/>
                <a:ext cx="153000" cy="2386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4AD8CF0F-BA1A-3B1A-40FC-9A3D993AE205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69895" y="6280102"/>
                  <a:ext cx="161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E21DA62C-52F6-FB4E-B5EE-8B4AD598D6F9}"/>
                    </a:ext>
                  </a:extLst>
                </p14:cNvPr>
                <p14:cNvContentPartPr/>
                <p14:nvPr/>
              </p14:nvContentPartPr>
              <p14:xfrm>
                <a:off x="944215" y="6369742"/>
                <a:ext cx="146160" cy="230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E21DA62C-52F6-FB4E-B5EE-8B4AD598D6F9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939895" y="6365422"/>
                  <a:ext cx="154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589DAFA-3B74-4799-9AF2-73B0A773C05F}"/>
                    </a:ext>
                  </a:extLst>
                </p14:cNvPr>
                <p14:cNvContentPartPr/>
                <p14:nvPr/>
              </p14:nvContentPartPr>
              <p14:xfrm>
                <a:off x="943495" y="6460102"/>
                <a:ext cx="33480" cy="1692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589DAFA-3B74-4799-9AF2-73B0A773C05F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939175" y="6455782"/>
                  <a:ext cx="42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B9759CA1-5971-7DE2-0968-82401E796C50}"/>
                    </a:ext>
                  </a:extLst>
                </p14:cNvPr>
                <p14:cNvContentPartPr/>
                <p14:nvPr/>
              </p14:nvContentPartPr>
              <p14:xfrm>
                <a:off x="936295" y="6260662"/>
                <a:ext cx="76680" cy="2386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B9759CA1-5971-7DE2-0968-82401E796C5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931975" y="6256342"/>
                  <a:ext cx="85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E48DE843-0E6D-DE02-E7B1-3F656399E233}"/>
                    </a:ext>
                  </a:extLst>
                </p14:cNvPr>
                <p14:cNvContentPartPr/>
                <p14:nvPr/>
              </p14:nvContentPartPr>
              <p14:xfrm>
                <a:off x="1019095" y="6313222"/>
                <a:ext cx="225720" cy="1368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E48DE843-0E6D-DE02-E7B1-3F656399E23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014775" y="6308902"/>
                  <a:ext cx="234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BF236BA2-285C-FCD9-0812-5B3A65BD3215}"/>
                    </a:ext>
                  </a:extLst>
                </p14:cNvPr>
                <p14:cNvContentPartPr/>
                <p14:nvPr/>
              </p14:nvContentPartPr>
              <p14:xfrm>
                <a:off x="1256335" y="6238702"/>
                <a:ext cx="93240" cy="2739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BF236BA2-285C-FCD9-0812-5B3A65BD321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252015" y="6234382"/>
                  <a:ext cx="101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ED871434-491E-08C6-388C-FB37BD7FEE0B}"/>
                    </a:ext>
                  </a:extLst>
                </p14:cNvPr>
                <p14:cNvContentPartPr/>
                <p14:nvPr/>
              </p14:nvContentPartPr>
              <p14:xfrm>
                <a:off x="1560175" y="6328342"/>
                <a:ext cx="114840" cy="216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ED871434-491E-08C6-388C-FB37BD7FEE0B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555855" y="6324022"/>
                  <a:ext cx="123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4FC055F8-225A-A536-E9C7-02FDFB56E5FE}"/>
                    </a:ext>
                  </a:extLst>
                </p14:cNvPr>
                <p14:cNvContentPartPr/>
                <p14:nvPr/>
              </p14:nvContentPartPr>
              <p14:xfrm>
                <a:off x="1542535" y="6402502"/>
                <a:ext cx="135720" cy="291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4FC055F8-225A-A536-E9C7-02FDFB56E5F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538215" y="6398182"/>
                  <a:ext cx="144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01FC6D8-B2CF-C08D-6F41-C0C66C342188}"/>
                    </a:ext>
                  </a:extLst>
                </p14:cNvPr>
                <p14:cNvContentPartPr/>
                <p14:nvPr/>
              </p14:nvContentPartPr>
              <p14:xfrm>
                <a:off x="1837735" y="6267502"/>
                <a:ext cx="172440" cy="1861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01FC6D8-B2CF-C08D-6F41-C0C66C34218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833415" y="6263182"/>
                  <a:ext cx="181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79A925A-1A19-B757-3FCC-C65AD8B46E81}"/>
                    </a:ext>
                  </a:extLst>
                </p14:cNvPr>
                <p14:cNvContentPartPr/>
                <p14:nvPr/>
              </p14:nvContentPartPr>
              <p14:xfrm>
                <a:off x="2075695" y="6378742"/>
                <a:ext cx="157680" cy="169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79A925A-1A19-B757-3FCC-C65AD8B46E81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2071375" y="6374422"/>
                  <a:ext cx="166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9CC2D8A6-ABF6-FE8E-C5CC-E5E960333E95}"/>
                    </a:ext>
                  </a:extLst>
                </p14:cNvPr>
                <p14:cNvContentPartPr/>
                <p14:nvPr/>
              </p14:nvContentPartPr>
              <p14:xfrm>
                <a:off x="2377375" y="6137902"/>
                <a:ext cx="151560" cy="15084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9CC2D8A6-ABF6-FE8E-C5CC-E5E960333E9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2373055" y="6133582"/>
                  <a:ext cx="160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342C5B5C-3F24-5E97-F4F7-E74583DB6C14}"/>
                    </a:ext>
                  </a:extLst>
                </p14:cNvPr>
                <p14:cNvContentPartPr/>
                <p14:nvPr/>
              </p14:nvContentPartPr>
              <p14:xfrm>
                <a:off x="2358295" y="6309622"/>
                <a:ext cx="302760" cy="298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342C5B5C-3F24-5E97-F4F7-E74583DB6C14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2353975" y="6305302"/>
                  <a:ext cx="311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F561A08A-4B65-0DDE-FE2B-D1A1EE7EF1D2}"/>
                    </a:ext>
                  </a:extLst>
                </p14:cNvPr>
                <p14:cNvContentPartPr/>
                <p14:nvPr/>
              </p14:nvContentPartPr>
              <p14:xfrm>
                <a:off x="2347495" y="6441382"/>
                <a:ext cx="258480" cy="10332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F561A08A-4B65-0DDE-FE2B-D1A1EE7EF1D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2343175" y="6437062"/>
                  <a:ext cx="267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171B7475-3C4D-E689-630B-C52731807028}"/>
                    </a:ext>
                  </a:extLst>
                </p14:cNvPr>
                <p14:cNvContentPartPr/>
                <p14:nvPr/>
              </p14:nvContentPartPr>
              <p14:xfrm>
                <a:off x="2668975" y="6367942"/>
                <a:ext cx="90360" cy="1062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171B7475-3C4D-E689-630B-C52731807028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2664655" y="6363622"/>
                  <a:ext cx="99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97A9DB52-C87D-7D44-1009-56D8C519EBC9}"/>
                    </a:ext>
                  </a:extLst>
                </p14:cNvPr>
                <p14:cNvContentPartPr/>
                <p14:nvPr/>
              </p14:nvContentPartPr>
              <p14:xfrm>
                <a:off x="1729375" y="6695902"/>
                <a:ext cx="136080" cy="1188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97A9DB52-C87D-7D44-1009-56D8C519EBC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725055" y="6691582"/>
                  <a:ext cx="144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01046221-BBD4-D1C9-0E73-C848086C34BF}"/>
                    </a:ext>
                  </a:extLst>
                </p14:cNvPr>
                <p14:cNvContentPartPr/>
                <p14:nvPr/>
              </p14:nvContentPartPr>
              <p14:xfrm>
                <a:off x="1752055" y="6657022"/>
                <a:ext cx="225720" cy="1339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01046221-BBD4-D1C9-0E73-C848086C34BF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747735" y="6652702"/>
                  <a:ext cx="234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A19D1504-E56C-1F66-469A-4EAE2A577E8E}"/>
                    </a:ext>
                  </a:extLst>
                </p14:cNvPr>
                <p14:cNvContentPartPr/>
                <p14:nvPr/>
              </p14:nvContentPartPr>
              <p14:xfrm>
                <a:off x="2125735" y="6667462"/>
                <a:ext cx="160920" cy="5328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A19D1504-E56C-1F66-469A-4EAE2A577E8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121415" y="6663142"/>
                  <a:ext cx="169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03AC028F-16AA-1C1E-DA61-161BA27AD018}"/>
                    </a:ext>
                  </a:extLst>
                </p14:cNvPr>
                <p14:cNvContentPartPr/>
                <p14:nvPr/>
              </p14:nvContentPartPr>
              <p14:xfrm>
                <a:off x="2324455" y="6661702"/>
                <a:ext cx="172080" cy="478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03AC028F-16AA-1C1E-DA61-161BA27AD018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320135" y="6657382"/>
                  <a:ext cx="180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55285E05-055F-DD86-EA32-8A229515F931}"/>
                    </a:ext>
                  </a:extLst>
                </p14:cNvPr>
                <p14:cNvContentPartPr/>
                <p14:nvPr/>
              </p14:nvContentPartPr>
              <p14:xfrm>
                <a:off x="2509135" y="6556942"/>
                <a:ext cx="276840" cy="1674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55285E05-055F-DD86-EA32-8A229515F931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504815" y="6552622"/>
                  <a:ext cx="285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40BB693A-FF4D-F22E-7B9D-F3C7466543F2}"/>
                    </a:ext>
                  </a:extLst>
                </p14:cNvPr>
                <p14:cNvContentPartPr/>
                <p14:nvPr/>
              </p14:nvContentPartPr>
              <p14:xfrm>
                <a:off x="2934655" y="6617782"/>
                <a:ext cx="80640" cy="1108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40BB693A-FF4D-F22E-7B9D-F3C7466543F2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930335" y="6613462"/>
                  <a:ext cx="89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0EBA53B4-B75F-BE6D-A249-9E729132F8BC}"/>
                    </a:ext>
                  </a:extLst>
                </p14:cNvPr>
                <p14:cNvContentPartPr/>
                <p14:nvPr/>
              </p14:nvContentPartPr>
              <p14:xfrm>
                <a:off x="3039775" y="6546502"/>
                <a:ext cx="204480" cy="1562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0EBA53B4-B75F-BE6D-A249-9E729132F8B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3035455" y="6542182"/>
                  <a:ext cx="213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A5F5A115-93B0-4DF9-B22A-A660184B05CC}"/>
                    </a:ext>
                  </a:extLst>
                </p14:cNvPr>
                <p14:cNvContentPartPr/>
                <p14:nvPr/>
              </p14:nvContentPartPr>
              <p14:xfrm>
                <a:off x="3225895" y="6509062"/>
                <a:ext cx="12600" cy="4104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A5F5A115-93B0-4DF9-B22A-A660184B05C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3221575" y="6504742"/>
                  <a:ext cx="21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AE7086B6-11C2-75A2-3B87-3A54E42AF499}"/>
                    </a:ext>
                  </a:extLst>
                </p14:cNvPr>
                <p14:cNvContentPartPr/>
                <p14:nvPr/>
              </p14:nvContentPartPr>
              <p14:xfrm>
                <a:off x="3275215" y="6523102"/>
                <a:ext cx="411120" cy="2055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AE7086B6-11C2-75A2-3B87-3A54E42AF499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3270895" y="6518782"/>
                  <a:ext cx="419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843EBA5-3CB4-5A1C-E885-62AD4F0D8AC9}"/>
                    </a:ext>
                  </a:extLst>
                </p14:cNvPr>
                <p14:cNvContentPartPr/>
                <p14:nvPr/>
              </p14:nvContentPartPr>
              <p14:xfrm>
                <a:off x="3840775" y="6447502"/>
                <a:ext cx="841680" cy="23832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843EBA5-3CB4-5A1C-E885-62AD4F0D8AC9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836455" y="6443182"/>
                  <a:ext cx="850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CB2166A-9CB6-811E-4466-DDA7113D770F}"/>
                    </a:ext>
                  </a:extLst>
                </p14:cNvPr>
                <p14:cNvContentPartPr/>
                <p14:nvPr/>
              </p14:nvContentPartPr>
              <p14:xfrm>
                <a:off x="4224175" y="6477022"/>
                <a:ext cx="37800" cy="2340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CB2166A-9CB6-811E-4466-DDA7113D770F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4219855" y="6472702"/>
                  <a:ext cx="46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8E432B6-5A08-6C2F-AE9D-CF5A3D6F2405}"/>
                    </a:ext>
                  </a:extLst>
                </p14:cNvPr>
                <p14:cNvContentPartPr/>
                <p14:nvPr/>
              </p14:nvContentPartPr>
              <p14:xfrm>
                <a:off x="4229935" y="6491422"/>
                <a:ext cx="187200" cy="19656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8E432B6-5A08-6C2F-AE9D-CF5A3D6F2405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225615" y="6487102"/>
                  <a:ext cx="195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39D004D-5D49-E9BE-920B-A6CC5C4C0B94}"/>
                    </a:ext>
                  </a:extLst>
                </p14:cNvPr>
                <p14:cNvContentPartPr/>
                <p14:nvPr/>
              </p14:nvContentPartPr>
              <p14:xfrm>
                <a:off x="4391935" y="6533542"/>
                <a:ext cx="144360" cy="1407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39D004D-5D49-E9BE-920B-A6CC5C4C0B94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387615" y="6529222"/>
                  <a:ext cx="15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C3400E59-DD0C-4C77-BDD7-7B8D009E4476}"/>
                    </a:ext>
                  </a:extLst>
                </p14:cNvPr>
                <p14:cNvContentPartPr/>
                <p14:nvPr/>
              </p14:nvContentPartPr>
              <p14:xfrm>
                <a:off x="4550695" y="6426982"/>
                <a:ext cx="195840" cy="23976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C3400E59-DD0C-4C77-BDD7-7B8D009E4476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546375" y="6422662"/>
                  <a:ext cx="204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F69FCDBB-D723-6B75-2E0D-30F2F76FF9DA}"/>
                    </a:ext>
                  </a:extLst>
                </p14:cNvPr>
                <p14:cNvContentPartPr/>
                <p14:nvPr/>
              </p14:nvContentPartPr>
              <p14:xfrm>
                <a:off x="4806295" y="6423742"/>
                <a:ext cx="52200" cy="2041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F69FCDBB-D723-6B75-2E0D-30F2F76FF9DA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801975" y="6419422"/>
                  <a:ext cx="60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65D3B7FC-63C5-69A2-03D7-1FF4968A577D}"/>
                    </a:ext>
                  </a:extLst>
                </p14:cNvPr>
                <p14:cNvContentPartPr/>
                <p14:nvPr/>
              </p14:nvContentPartPr>
              <p14:xfrm>
                <a:off x="4841935" y="6537142"/>
                <a:ext cx="112320" cy="1231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65D3B7FC-63C5-69A2-03D7-1FF4968A577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4837615" y="6532822"/>
                  <a:ext cx="120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4187585F-472C-B5AF-F209-8C6E543B62EA}"/>
                    </a:ext>
                  </a:extLst>
                </p14:cNvPr>
                <p14:cNvContentPartPr/>
                <p14:nvPr/>
              </p14:nvContentPartPr>
              <p14:xfrm>
                <a:off x="4937695" y="6430582"/>
                <a:ext cx="169560" cy="21276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4187585F-472C-B5AF-F209-8C6E543B62EA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4933375" y="6426262"/>
                  <a:ext cx="178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5D15CF7B-5276-1168-63EA-873912F9F206}"/>
                    </a:ext>
                  </a:extLst>
                </p14:cNvPr>
                <p14:cNvContentPartPr/>
                <p14:nvPr/>
              </p14:nvContentPartPr>
              <p14:xfrm>
                <a:off x="5246935" y="6554422"/>
                <a:ext cx="223200" cy="1195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5D15CF7B-5276-1168-63EA-873912F9F206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242615" y="6550102"/>
                  <a:ext cx="231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464B461-7ECE-E98E-AD40-128A8A20BA99}"/>
                    </a:ext>
                  </a:extLst>
                </p14:cNvPr>
                <p14:cNvContentPartPr/>
                <p14:nvPr/>
              </p14:nvContentPartPr>
              <p14:xfrm>
                <a:off x="5882335" y="6012622"/>
                <a:ext cx="71280" cy="1083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464B461-7ECE-E98E-AD40-128A8A20BA99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878015" y="6008302"/>
                  <a:ext cx="79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2ACF0F5-A68B-2C57-0C65-C02AE2DFF457}"/>
                    </a:ext>
                  </a:extLst>
                </p14:cNvPr>
                <p14:cNvContentPartPr/>
                <p14:nvPr/>
              </p14:nvContentPartPr>
              <p14:xfrm>
                <a:off x="5848495" y="6185062"/>
                <a:ext cx="156240" cy="234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2ACF0F5-A68B-2C57-0C65-C02AE2DFF457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844175" y="6180742"/>
                  <a:ext cx="164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C33BAC26-B5EA-6705-6DC3-D07C9D9AE244}"/>
                    </a:ext>
                  </a:extLst>
                </p14:cNvPr>
                <p14:cNvContentPartPr/>
                <p14:nvPr/>
              </p14:nvContentPartPr>
              <p14:xfrm>
                <a:off x="5930215" y="6261742"/>
                <a:ext cx="54000" cy="2055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C33BAC26-B5EA-6705-6DC3-D07C9D9AE24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5925895" y="6257422"/>
                  <a:ext cx="62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13CE52A-44C8-738A-F8A4-6B8FC1799281}"/>
                    </a:ext>
                  </a:extLst>
                </p14:cNvPr>
                <p14:cNvContentPartPr/>
                <p14:nvPr/>
              </p14:nvContentPartPr>
              <p14:xfrm>
                <a:off x="5890975" y="6339502"/>
                <a:ext cx="106560" cy="234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13CE52A-44C8-738A-F8A4-6B8FC1799281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886655" y="6335182"/>
                  <a:ext cx="115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60E7FC7-3098-D58D-6EF6-151E80BFEF8A}"/>
                    </a:ext>
                  </a:extLst>
                </p14:cNvPr>
                <p14:cNvContentPartPr/>
                <p14:nvPr/>
              </p14:nvContentPartPr>
              <p14:xfrm>
                <a:off x="6249535" y="6190462"/>
                <a:ext cx="149040" cy="662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60E7FC7-3098-D58D-6EF6-151E80BFEF8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245215" y="6186142"/>
                  <a:ext cx="157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F1E547BD-874F-A576-81E5-89C94784279E}"/>
                    </a:ext>
                  </a:extLst>
                </p14:cNvPr>
                <p14:cNvContentPartPr/>
                <p14:nvPr/>
              </p14:nvContentPartPr>
              <p14:xfrm>
                <a:off x="6599095" y="6093262"/>
                <a:ext cx="215640" cy="1306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F1E547BD-874F-A576-81E5-89C94784279E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6594775" y="6088942"/>
                  <a:ext cx="224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7D3BF79D-E131-B57A-C911-3C90B4F4CB56}"/>
                    </a:ext>
                  </a:extLst>
                </p14:cNvPr>
                <p14:cNvContentPartPr/>
                <p14:nvPr/>
              </p14:nvContentPartPr>
              <p14:xfrm>
                <a:off x="6884215" y="5947822"/>
                <a:ext cx="109440" cy="1371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7D3BF79D-E131-B57A-C911-3C90B4F4CB56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879895" y="5943502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ECD2E3D1-3B20-8B35-E087-A7E752A0B582}"/>
                    </a:ext>
                  </a:extLst>
                </p14:cNvPr>
                <p14:cNvContentPartPr/>
                <p14:nvPr/>
              </p14:nvContentPartPr>
              <p14:xfrm>
                <a:off x="5736175" y="6578542"/>
                <a:ext cx="86760" cy="8712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ECD2E3D1-3B20-8B35-E087-A7E752A0B582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731855" y="6574222"/>
                  <a:ext cx="95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3825620B-A66F-C962-C1EF-C6133F7FB02F}"/>
                    </a:ext>
                  </a:extLst>
                </p14:cNvPr>
                <p14:cNvContentPartPr/>
                <p14:nvPr/>
              </p14:nvContentPartPr>
              <p14:xfrm>
                <a:off x="5838055" y="6541822"/>
                <a:ext cx="143280" cy="1234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3825620B-A66F-C962-C1EF-C6133F7FB02F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5833735" y="6537502"/>
                  <a:ext cx="151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D09575C8-9819-74DA-0A65-D2D76D935C34}"/>
                    </a:ext>
                  </a:extLst>
                </p14:cNvPr>
                <p14:cNvContentPartPr/>
                <p14:nvPr/>
              </p14:nvContentPartPr>
              <p14:xfrm>
                <a:off x="6059455" y="6558742"/>
                <a:ext cx="68040" cy="8352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D09575C8-9819-74DA-0A65-D2D76D935C3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6055135" y="6554422"/>
                  <a:ext cx="76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E683E200-4DBA-D124-8394-AC1933D1E1A8}"/>
                    </a:ext>
                  </a:extLst>
                </p14:cNvPr>
                <p14:cNvContentPartPr/>
                <p14:nvPr/>
              </p14:nvContentPartPr>
              <p14:xfrm>
                <a:off x="6198775" y="6442822"/>
                <a:ext cx="131040" cy="14508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E683E200-4DBA-D124-8394-AC1933D1E1A8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6194455" y="6438502"/>
                  <a:ext cx="139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9E566636-E170-239A-3654-1DE953946733}"/>
                    </a:ext>
                  </a:extLst>
                </p14:cNvPr>
                <p14:cNvContentPartPr/>
                <p14:nvPr/>
              </p14:nvContentPartPr>
              <p14:xfrm>
                <a:off x="6353935" y="6396022"/>
                <a:ext cx="145080" cy="1760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9E566636-E170-239A-3654-1DE95394673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6349615" y="6391702"/>
                  <a:ext cx="153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FEF17377-F2A9-5C31-A9A0-EE00757F52F2}"/>
                    </a:ext>
                  </a:extLst>
                </p14:cNvPr>
                <p14:cNvContentPartPr/>
                <p14:nvPr/>
              </p14:nvContentPartPr>
              <p14:xfrm>
                <a:off x="6547255" y="6447502"/>
                <a:ext cx="60120" cy="853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FEF17377-F2A9-5C31-A9A0-EE00757F52F2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542935" y="6443182"/>
                  <a:ext cx="68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5707AAC6-4F69-0161-DD3E-B40C51F1BAA6}"/>
                    </a:ext>
                  </a:extLst>
                </p14:cNvPr>
                <p14:cNvContentPartPr/>
                <p14:nvPr/>
              </p14:nvContentPartPr>
              <p14:xfrm>
                <a:off x="6638695" y="6329782"/>
                <a:ext cx="144000" cy="15372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5707AAC6-4F69-0161-DD3E-B40C51F1BAA6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6634375" y="6325462"/>
                  <a:ext cx="15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03049CB1-DB63-D886-6602-5AAB980776E5}"/>
                    </a:ext>
                  </a:extLst>
                </p14:cNvPr>
                <p14:cNvContentPartPr/>
                <p14:nvPr/>
              </p14:nvContentPartPr>
              <p14:xfrm>
                <a:off x="6838855" y="6264262"/>
                <a:ext cx="194400" cy="1933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03049CB1-DB63-D886-6602-5AAB980776E5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6834535" y="6259942"/>
                  <a:ext cx="203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3023EC89-F3AB-74A6-E0FD-96A45A9D0AD6}"/>
                    </a:ext>
                  </a:extLst>
                </p14:cNvPr>
                <p14:cNvContentPartPr/>
                <p14:nvPr/>
              </p14:nvContentPartPr>
              <p14:xfrm>
                <a:off x="6760735" y="6260302"/>
                <a:ext cx="15480" cy="39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3023EC89-F3AB-74A6-E0FD-96A45A9D0A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56415" y="6255982"/>
                  <a:ext cx="24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3B91DA5D-6B9E-E137-1565-53D730F4CDC0}"/>
                    </a:ext>
                  </a:extLst>
                </p14:cNvPr>
                <p14:cNvContentPartPr/>
                <p14:nvPr/>
              </p14:nvContentPartPr>
              <p14:xfrm>
                <a:off x="7051255" y="6151222"/>
                <a:ext cx="165960" cy="1904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3B91DA5D-6B9E-E137-1565-53D730F4CDC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046935" y="6146902"/>
                  <a:ext cx="174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997D6C84-AF0C-5FE8-A8FD-72F28B639D7C}"/>
                    </a:ext>
                  </a:extLst>
                </p14:cNvPr>
                <p14:cNvContentPartPr/>
                <p14:nvPr/>
              </p14:nvContentPartPr>
              <p14:xfrm>
                <a:off x="7199215" y="6160582"/>
                <a:ext cx="147240" cy="1292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997D6C84-AF0C-5FE8-A8FD-72F28B639D7C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194895" y="6156262"/>
                  <a:ext cx="155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0955881A-D07A-F3FE-E172-825E0D690BA4}"/>
                    </a:ext>
                  </a:extLst>
                </p14:cNvPr>
                <p14:cNvContentPartPr/>
                <p14:nvPr/>
              </p14:nvContentPartPr>
              <p14:xfrm>
                <a:off x="7354735" y="6187942"/>
                <a:ext cx="73440" cy="8712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0955881A-D07A-F3FE-E172-825E0D690BA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350415" y="6183622"/>
                  <a:ext cx="82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85924326-2243-C4CB-5CD1-8D667522B4EB}"/>
                    </a:ext>
                  </a:extLst>
                </p14:cNvPr>
                <p14:cNvContentPartPr/>
                <p14:nvPr/>
              </p14:nvContentPartPr>
              <p14:xfrm>
                <a:off x="7500175" y="6153022"/>
                <a:ext cx="119160" cy="892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85924326-2243-C4CB-5CD1-8D667522B4EB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495855" y="6148702"/>
                  <a:ext cx="127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D56F7D54-A5D6-6E50-CF29-7B6A949C0653}"/>
                    </a:ext>
                  </a:extLst>
                </p14:cNvPr>
                <p14:cNvContentPartPr/>
                <p14:nvPr/>
              </p14:nvContentPartPr>
              <p14:xfrm>
                <a:off x="7636255" y="5872582"/>
                <a:ext cx="382320" cy="4273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D56F7D54-A5D6-6E50-CF29-7B6A949C0653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631935" y="5868262"/>
                  <a:ext cx="3909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4C173051-55BD-AC14-2DFC-41FB257AD0EB}"/>
                    </a:ext>
                  </a:extLst>
                </p14:cNvPr>
                <p14:cNvContentPartPr/>
                <p14:nvPr/>
              </p14:nvContentPartPr>
              <p14:xfrm>
                <a:off x="7099855" y="6455782"/>
                <a:ext cx="196560" cy="1371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4C173051-55BD-AC14-2DFC-41FB257AD0EB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095535" y="6451462"/>
                  <a:ext cx="205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2CDD71AB-43B4-14C6-22FA-164BBA797AD2}"/>
                    </a:ext>
                  </a:extLst>
                </p14:cNvPr>
                <p14:cNvContentPartPr/>
                <p14:nvPr/>
              </p14:nvContentPartPr>
              <p14:xfrm>
                <a:off x="6859015" y="6631822"/>
                <a:ext cx="179280" cy="16704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2CDD71AB-43B4-14C6-22FA-164BBA797AD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6854695" y="6627502"/>
                  <a:ext cx="187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911A2CCF-AC26-B4A0-F8A6-EAFC7C543976}"/>
                    </a:ext>
                  </a:extLst>
                </p14:cNvPr>
                <p14:cNvContentPartPr/>
                <p14:nvPr/>
              </p14:nvContentPartPr>
              <p14:xfrm>
                <a:off x="6945415" y="6721462"/>
                <a:ext cx="119160" cy="5724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911A2CCF-AC26-B4A0-F8A6-EAFC7C543976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6941095" y="6717142"/>
                  <a:ext cx="127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335F6B23-6181-9E23-75E9-BAD6B96242B8}"/>
                    </a:ext>
                  </a:extLst>
                </p14:cNvPr>
                <p14:cNvContentPartPr/>
                <p14:nvPr/>
              </p14:nvContentPartPr>
              <p14:xfrm>
                <a:off x="7097335" y="6567382"/>
                <a:ext cx="189360" cy="1764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335F6B23-6181-9E23-75E9-BAD6B96242B8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7093015" y="6563062"/>
                  <a:ext cx="198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F721E9FF-71D1-D78B-3DF3-EAC7B12BB208}"/>
                    </a:ext>
                  </a:extLst>
                </p14:cNvPr>
                <p14:cNvContentPartPr/>
                <p14:nvPr/>
              </p14:nvContentPartPr>
              <p14:xfrm>
                <a:off x="7341775" y="6526702"/>
                <a:ext cx="118080" cy="1684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F721E9FF-71D1-D78B-3DF3-EAC7B12BB20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7337455" y="6522382"/>
                  <a:ext cx="12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9F4DA02-0C31-3966-3569-AFEBF4848B40}"/>
                    </a:ext>
                  </a:extLst>
                </p14:cNvPr>
                <p14:cNvContentPartPr/>
                <p14:nvPr/>
              </p14:nvContentPartPr>
              <p14:xfrm>
                <a:off x="7478935" y="6499342"/>
                <a:ext cx="453240" cy="1908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9F4DA02-0C31-3966-3569-AFEBF4848B40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7474615" y="6495022"/>
                  <a:ext cx="461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3C2E656-C448-01FD-997D-3334191C86FF}"/>
                    </a:ext>
                  </a:extLst>
                </p14:cNvPr>
                <p14:cNvContentPartPr/>
                <p14:nvPr/>
              </p14:nvContentPartPr>
              <p14:xfrm>
                <a:off x="7949455" y="6398902"/>
                <a:ext cx="113400" cy="1123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3C2E656-C448-01FD-997D-3334191C86F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945135" y="6394582"/>
                  <a:ext cx="122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B965CF2E-F0DC-7BC3-BB91-61C83635A529}"/>
                    </a:ext>
                  </a:extLst>
                </p14:cNvPr>
                <p14:cNvContentPartPr/>
                <p14:nvPr/>
              </p14:nvContentPartPr>
              <p14:xfrm>
                <a:off x="8074015" y="6368662"/>
                <a:ext cx="85680" cy="12456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B965CF2E-F0DC-7BC3-BB91-61C83635A529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8069695" y="6364342"/>
                  <a:ext cx="94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D564171B-2235-BC13-CF88-273C32090EE7}"/>
                    </a:ext>
                  </a:extLst>
                </p14:cNvPr>
                <p14:cNvContentPartPr/>
                <p14:nvPr/>
              </p14:nvContentPartPr>
              <p14:xfrm>
                <a:off x="8179495" y="6126022"/>
                <a:ext cx="363240" cy="3495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D564171B-2235-BC13-CF88-273C32090EE7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8175175" y="6121702"/>
                  <a:ext cx="3718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6445E369-FB80-8A04-6488-993BAA9A23F9}"/>
                    </a:ext>
                  </a:extLst>
                </p14:cNvPr>
                <p14:cNvContentPartPr/>
                <p14:nvPr/>
              </p14:nvContentPartPr>
              <p14:xfrm>
                <a:off x="293335" y="2342782"/>
                <a:ext cx="200160" cy="2196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6445E369-FB80-8A04-6488-993BAA9A23F9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89015" y="2338462"/>
                  <a:ext cx="208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4932F5A3-1D29-029E-A682-5BB58FDE4E61}"/>
                    </a:ext>
                  </a:extLst>
                </p14:cNvPr>
                <p14:cNvContentPartPr/>
                <p14:nvPr/>
              </p14:nvContentPartPr>
              <p14:xfrm>
                <a:off x="305575" y="2751022"/>
                <a:ext cx="182880" cy="122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4932F5A3-1D29-029E-A682-5BB58FDE4E61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301255" y="2746702"/>
                  <a:ext cx="191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BF65259-9053-754E-158C-A352AFFB0239}"/>
                    </a:ext>
                  </a:extLst>
                </p14:cNvPr>
                <p14:cNvContentPartPr/>
                <p14:nvPr/>
              </p14:nvContentPartPr>
              <p14:xfrm>
                <a:off x="1980295" y="822502"/>
                <a:ext cx="1096920" cy="74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BF65259-9053-754E-158C-A352AFFB0239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975975" y="818182"/>
                  <a:ext cx="1105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D013997-703C-D956-28B6-5B824B71100A}"/>
                    </a:ext>
                  </a:extLst>
                </p14:cNvPr>
                <p14:cNvContentPartPr/>
                <p14:nvPr/>
              </p14:nvContentPartPr>
              <p14:xfrm>
                <a:off x="3315175" y="818542"/>
                <a:ext cx="635040" cy="67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D013997-703C-D956-28B6-5B824B71100A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310855" y="814222"/>
                  <a:ext cx="643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F7CB5A0-7CB5-61C4-B25B-E278DC76F46C}"/>
                    </a:ext>
                  </a:extLst>
                </p14:cNvPr>
                <p14:cNvContentPartPr/>
                <p14:nvPr/>
              </p14:nvContentPartPr>
              <p14:xfrm>
                <a:off x="4770295" y="562582"/>
                <a:ext cx="102240" cy="159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F7CB5A0-7CB5-61C4-B25B-E278DC76F46C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4765975" y="558262"/>
                  <a:ext cx="110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24A3E08-1EE0-4566-EDCC-88F0B570AFB6}"/>
                    </a:ext>
                  </a:extLst>
                </p14:cNvPr>
                <p14:cNvContentPartPr/>
                <p14:nvPr/>
              </p14:nvContentPartPr>
              <p14:xfrm>
                <a:off x="4824655" y="672382"/>
                <a:ext cx="86040" cy="67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24A3E08-1EE0-4566-EDCC-88F0B570AFB6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4820335" y="668062"/>
                  <a:ext cx="94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58C8716-26CE-0EA1-0854-59A6905CBB7B}"/>
                    </a:ext>
                  </a:extLst>
                </p14:cNvPr>
                <p14:cNvContentPartPr/>
                <p14:nvPr/>
              </p14:nvContentPartPr>
              <p14:xfrm>
                <a:off x="4963255" y="630982"/>
                <a:ext cx="82800" cy="12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58C8716-26CE-0EA1-0854-59A6905CBB7B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4958935" y="626662"/>
                  <a:ext cx="91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2E24AB0-171F-3719-7D87-ED90402BDCA6}"/>
                    </a:ext>
                  </a:extLst>
                </p14:cNvPr>
                <p14:cNvContentPartPr/>
                <p14:nvPr/>
              </p14:nvContentPartPr>
              <p14:xfrm>
                <a:off x="4956415" y="678142"/>
                <a:ext cx="97200" cy="19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2E24AB0-171F-3719-7D87-ED90402BDCA6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4952095" y="673822"/>
                  <a:ext cx="105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55ACFF1-CD58-7135-C50C-DEBC47C8E55E}"/>
                    </a:ext>
                  </a:extLst>
                </p14:cNvPr>
                <p14:cNvContentPartPr/>
                <p14:nvPr/>
              </p14:nvContentPartPr>
              <p14:xfrm>
                <a:off x="5148295" y="547822"/>
                <a:ext cx="99000" cy="170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55ACFF1-CD58-7135-C50C-DEBC47C8E55E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5143975" y="543502"/>
                  <a:ext cx="10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139B55-48EE-AD0C-81F5-486EC6EFE310}"/>
                    </a:ext>
                  </a:extLst>
                </p14:cNvPr>
                <p14:cNvContentPartPr/>
                <p14:nvPr/>
              </p14:nvContentPartPr>
              <p14:xfrm>
                <a:off x="5098255" y="516142"/>
                <a:ext cx="173160" cy="32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139B55-48EE-AD0C-81F5-486EC6EFE310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5093935" y="511822"/>
                  <a:ext cx="181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C3F5A6B-F904-4D64-FE84-698A5C5CB6FA}"/>
                    </a:ext>
                  </a:extLst>
                </p14:cNvPr>
                <p14:cNvContentPartPr/>
                <p14:nvPr/>
              </p14:nvContentPartPr>
              <p14:xfrm>
                <a:off x="3281335" y="478702"/>
                <a:ext cx="153360" cy="108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C3F5A6B-F904-4D64-FE84-698A5C5CB6FA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277015" y="474382"/>
                  <a:ext cx="162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A16FC5-0954-6CC3-0D81-06EAE0225592}"/>
                    </a:ext>
                  </a:extLst>
                </p14:cNvPr>
                <p14:cNvContentPartPr/>
                <p14:nvPr/>
              </p14:nvContentPartPr>
              <p14:xfrm>
                <a:off x="3464215" y="470062"/>
                <a:ext cx="78480" cy="133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A16FC5-0954-6CC3-0D81-06EAE0225592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459895" y="465742"/>
                  <a:ext cx="87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260AA35-DA1E-0E5D-0340-8A6222427F17}"/>
                    </a:ext>
                  </a:extLst>
                </p14:cNvPr>
                <p14:cNvContentPartPr/>
                <p14:nvPr/>
              </p14:nvContentPartPr>
              <p14:xfrm>
                <a:off x="3578695" y="480862"/>
                <a:ext cx="63360" cy="105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260AA35-DA1E-0E5D-0340-8A6222427F17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574375" y="476542"/>
                  <a:ext cx="72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EB88019-9ADB-0D1D-E561-1503D2A08F7A}"/>
                    </a:ext>
                  </a:extLst>
                </p14:cNvPr>
                <p14:cNvContentPartPr/>
                <p14:nvPr/>
              </p14:nvContentPartPr>
              <p14:xfrm>
                <a:off x="3691375" y="529822"/>
                <a:ext cx="65520" cy="12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EB88019-9ADB-0D1D-E561-1503D2A08F7A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3687055" y="525502"/>
                  <a:ext cx="74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6057ABC-6EB0-C737-92B8-A1ED83117E39}"/>
                    </a:ext>
                  </a:extLst>
                </p14:cNvPr>
                <p14:cNvContentPartPr/>
                <p14:nvPr/>
              </p14:nvContentPartPr>
              <p14:xfrm>
                <a:off x="3824935" y="483022"/>
                <a:ext cx="21960" cy="62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6057ABC-6EB0-C737-92B8-A1ED83117E39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3820615" y="478702"/>
                  <a:ext cx="30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859E67B-0209-B70A-C3FF-8AF005325119}"/>
                    </a:ext>
                  </a:extLst>
                </p14:cNvPr>
                <p14:cNvContentPartPr/>
                <p14:nvPr/>
              </p14:nvContentPartPr>
              <p14:xfrm>
                <a:off x="3767695" y="469702"/>
                <a:ext cx="119160" cy="97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859E67B-0209-B70A-C3FF-8AF005325119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3763375" y="465382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B1BD7CF-96EB-6BBD-E091-521A90A25049}"/>
                    </a:ext>
                  </a:extLst>
                </p14:cNvPr>
                <p14:cNvContentPartPr/>
                <p14:nvPr/>
              </p14:nvContentPartPr>
              <p14:xfrm>
                <a:off x="3897655" y="503182"/>
                <a:ext cx="180720" cy="106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B1BD7CF-96EB-6BBD-E091-521A90A25049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3893335" y="498862"/>
                  <a:ext cx="189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FA2C75C-DD68-F408-958A-399CFBE00ED0}"/>
                    </a:ext>
                  </a:extLst>
                </p14:cNvPr>
                <p14:cNvContentPartPr/>
                <p14:nvPr/>
              </p14:nvContentPartPr>
              <p14:xfrm>
                <a:off x="4121935" y="447742"/>
                <a:ext cx="27360" cy="90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FA2C75C-DD68-F408-958A-399CFBE00ED0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4117615" y="443422"/>
                  <a:ext cx="36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FFC26A-3811-72CA-BF17-C31B4312F479}"/>
                    </a:ext>
                  </a:extLst>
                </p14:cNvPr>
                <p14:cNvContentPartPr/>
                <p14:nvPr/>
              </p14:nvContentPartPr>
              <p14:xfrm>
                <a:off x="4156495" y="493462"/>
                <a:ext cx="177480" cy="64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FFC26A-3811-72CA-BF17-C31B4312F479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4152175" y="489142"/>
                  <a:ext cx="186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EB23DC-460D-3F5F-8399-D60A83DCC3C5}"/>
                    </a:ext>
                  </a:extLst>
                </p14:cNvPr>
                <p14:cNvContentPartPr/>
                <p14:nvPr/>
              </p14:nvContentPartPr>
              <p14:xfrm>
                <a:off x="3996295" y="716302"/>
                <a:ext cx="93600" cy="21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EB23DC-460D-3F5F-8399-D60A83DCC3C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3991975" y="711982"/>
                  <a:ext cx="10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A28815-5BED-B1C6-2BDC-278810764DE7}"/>
                    </a:ext>
                  </a:extLst>
                </p14:cNvPr>
                <p14:cNvContentPartPr/>
                <p14:nvPr/>
              </p14:nvContentPartPr>
              <p14:xfrm>
                <a:off x="4007095" y="754462"/>
                <a:ext cx="87480" cy="17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A28815-5BED-B1C6-2BDC-278810764DE7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4002775" y="750142"/>
                  <a:ext cx="96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1475119-A14D-5FBB-62E1-1FA53CEF6E6B}"/>
                    </a:ext>
                  </a:extLst>
                </p14:cNvPr>
                <p14:cNvContentPartPr/>
                <p14:nvPr/>
              </p14:nvContentPartPr>
              <p14:xfrm>
                <a:off x="4143895" y="685342"/>
                <a:ext cx="48600" cy="87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1475119-A14D-5FBB-62E1-1FA53CEF6E6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4139575" y="681022"/>
                  <a:ext cx="57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E9F6565-1211-E847-617B-52654B47F3AF}"/>
                    </a:ext>
                  </a:extLst>
                </p14:cNvPr>
                <p14:cNvContentPartPr/>
                <p14:nvPr/>
              </p14:nvContentPartPr>
              <p14:xfrm>
                <a:off x="4268095" y="696142"/>
                <a:ext cx="78120" cy="82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E9F6565-1211-E847-617B-52654B47F3AF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4263775" y="691822"/>
                  <a:ext cx="86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CB19971-2A77-BADF-0327-6A40EB035FED}"/>
                    </a:ext>
                  </a:extLst>
                </p14:cNvPr>
                <p14:cNvContentPartPr/>
                <p14:nvPr/>
              </p14:nvContentPartPr>
              <p14:xfrm>
                <a:off x="4317055" y="509662"/>
                <a:ext cx="146520" cy="271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CB19971-2A77-BADF-0327-6A40EB035FED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4312735" y="505342"/>
                  <a:ext cx="155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1D0F39B-090C-1CB5-C7AC-69CC73CCBED6}"/>
                    </a:ext>
                  </a:extLst>
                </p14:cNvPr>
                <p14:cNvContentPartPr/>
                <p14:nvPr/>
              </p14:nvContentPartPr>
              <p14:xfrm>
                <a:off x="4382215" y="619102"/>
                <a:ext cx="96480" cy="88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1D0F39B-090C-1CB5-C7AC-69CC73CCBED6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4377895" y="614782"/>
                  <a:ext cx="105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3FEE820-9F26-F6F3-E99B-66A55B9A2825}"/>
                    </a:ext>
                  </a:extLst>
                </p14:cNvPr>
                <p14:cNvContentPartPr/>
                <p14:nvPr/>
              </p14:nvContentPartPr>
              <p14:xfrm>
                <a:off x="4500655" y="672742"/>
                <a:ext cx="65520" cy="118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3FEE820-9F26-F6F3-E99B-66A55B9A2825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4496335" y="668422"/>
                  <a:ext cx="74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B9A05E6-B1EC-5D94-10C6-FF712AD05CAD}"/>
                    </a:ext>
                  </a:extLst>
                </p14:cNvPr>
                <p14:cNvContentPartPr/>
                <p14:nvPr/>
              </p14:nvContentPartPr>
              <p14:xfrm>
                <a:off x="4590655" y="466462"/>
                <a:ext cx="102240" cy="99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B9A05E6-B1EC-5D94-10C6-FF712AD05CAD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4586335" y="462142"/>
                  <a:ext cx="110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BFE5429-0167-1892-7B4C-24411E08AC7C}"/>
                    </a:ext>
                  </a:extLst>
                </p14:cNvPr>
                <p14:cNvContentPartPr/>
                <p14:nvPr/>
              </p14:nvContentPartPr>
              <p14:xfrm>
                <a:off x="4589935" y="587782"/>
                <a:ext cx="86400" cy="42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BFE5429-0167-1892-7B4C-24411E08AC7C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4585615" y="583462"/>
                  <a:ext cx="95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C5C2AF-6F77-BBD4-8842-5CFBD6BD7656}"/>
                    </a:ext>
                  </a:extLst>
                </p14:cNvPr>
                <p14:cNvContentPartPr/>
                <p14:nvPr/>
              </p14:nvContentPartPr>
              <p14:xfrm>
                <a:off x="4588135" y="641422"/>
                <a:ext cx="98280" cy="65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C5C2AF-6F77-BBD4-8842-5CFBD6BD7656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4583815" y="637102"/>
                  <a:ext cx="106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09F11EF-6FEA-673D-9D85-B3C6B790BDCE}"/>
                    </a:ext>
                  </a:extLst>
                </p14:cNvPr>
                <p14:cNvContentPartPr/>
                <p14:nvPr/>
              </p14:nvContentPartPr>
              <p14:xfrm>
                <a:off x="2119975" y="904942"/>
                <a:ext cx="261360" cy="31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09F11EF-6FEA-673D-9D85-B3C6B790BDCE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2115655" y="900622"/>
                  <a:ext cx="270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CA34EA7-12B9-E016-9E75-D02451E88468}"/>
                    </a:ext>
                  </a:extLst>
                </p14:cNvPr>
                <p14:cNvContentPartPr/>
                <p14:nvPr/>
              </p14:nvContentPartPr>
              <p14:xfrm>
                <a:off x="1990735" y="458902"/>
                <a:ext cx="113400" cy="113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CA34EA7-12B9-E016-9E75-D02451E88468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986415" y="454582"/>
                  <a:ext cx="122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28D1227-2491-7E9A-BD3E-9EEDAB08C2EF}"/>
                    </a:ext>
                  </a:extLst>
                </p14:cNvPr>
                <p14:cNvContentPartPr/>
                <p14:nvPr/>
              </p14:nvContentPartPr>
              <p14:xfrm>
                <a:off x="2131495" y="438742"/>
                <a:ext cx="127440" cy="83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28D1227-2491-7E9A-BD3E-9EEDAB08C2EF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127175" y="434422"/>
                  <a:ext cx="13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889AC8D-9A91-7DFF-A4F2-328C8DFA973B}"/>
                    </a:ext>
                  </a:extLst>
                </p14:cNvPr>
                <p14:cNvContentPartPr/>
                <p14:nvPr/>
              </p14:nvContentPartPr>
              <p14:xfrm>
                <a:off x="2264695" y="457462"/>
                <a:ext cx="61920" cy="64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889AC8D-9A91-7DFF-A4F2-328C8DFA973B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260375" y="453142"/>
                  <a:ext cx="70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3106A2F-DBB5-1719-2B67-7DE5A772A8E4}"/>
                    </a:ext>
                  </a:extLst>
                </p14:cNvPr>
                <p14:cNvContentPartPr/>
                <p14:nvPr/>
              </p14:nvContentPartPr>
              <p14:xfrm>
                <a:off x="2346415" y="461782"/>
                <a:ext cx="139680" cy="61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3106A2F-DBB5-1719-2B67-7DE5A772A8E4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2342095" y="457462"/>
                  <a:ext cx="148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484814D-8C26-D895-72C9-859C09A062E5}"/>
                    </a:ext>
                  </a:extLst>
                </p14:cNvPr>
                <p14:cNvContentPartPr/>
                <p14:nvPr/>
              </p14:nvContentPartPr>
              <p14:xfrm>
                <a:off x="2500495" y="386542"/>
                <a:ext cx="6120" cy="18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484814D-8C26-D895-72C9-859C09A062E5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2496175" y="382222"/>
                  <a:ext cx="14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3AA82FA-D79A-881D-77D7-A526FD28E51C}"/>
                    </a:ext>
                  </a:extLst>
                </p14:cNvPr>
                <p14:cNvContentPartPr/>
                <p14:nvPr/>
              </p14:nvContentPartPr>
              <p14:xfrm>
                <a:off x="2531455" y="370702"/>
                <a:ext cx="96840" cy="154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3AA82FA-D79A-881D-77D7-A526FD28E51C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2527135" y="366382"/>
                  <a:ext cx="105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49016E9-1BE0-A1F6-CEF0-750A601D33B3}"/>
                    </a:ext>
                  </a:extLst>
                </p14:cNvPr>
                <p14:cNvContentPartPr/>
                <p14:nvPr/>
              </p14:nvContentPartPr>
              <p14:xfrm>
                <a:off x="2638015" y="436582"/>
                <a:ext cx="103320" cy="78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49016E9-1BE0-A1F6-CEF0-750A601D33B3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2633695" y="432262"/>
                  <a:ext cx="11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EEEFB43-6473-718B-781E-09D6692338C9}"/>
                    </a:ext>
                  </a:extLst>
                </p14:cNvPr>
                <p14:cNvContentPartPr/>
                <p14:nvPr/>
              </p14:nvContentPartPr>
              <p14:xfrm>
                <a:off x="2760775" y="467542"/>
                <a:ext cx="42120" cy="42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EEEFB43-6473-718B-781E-09D6692338C9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2756455" y="463222"/>
                  <a:ext cx="50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2409CF-0621-BC96-ACCE-E8C7CD4190C5}"/>
                    </a:ext>
                  </a:extLst>
                </p14:cNvPr>
                <p14:cNvContentPartPr/>
                <p14:nvPr/>
              </p14:nvContentPartPr>
              <p14:xfrm>
                <a:off x="2838895" y="450262"/>
                <a:ext cx="165960" cy="57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2409CF-0621-BC96-ACCE-E8C7CD4190C5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2834575" y="445942"/>
                  <a:ext cx="17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19F03BD-D302-25C8-A770-46779D448744}"/>
                    </a:ext>
                  </a:extLst>
                </p14:cNvPr>
                <p14:cNvContentPartPr/>
                <p14:nvPr/>
              </p14:nvContentPartPr>
              <p14:xfrm>
                <a:off x="1948255" y="551062"/>
                <a:ext cx="1019880" cy="97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19F03BD-D302-25C8-A770-46779D448744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943935" y="546742"/>
                  <a:ext cx="1028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A0A3313-9500-7B7F-631F-01D48CD63102}"/>
                    </a:ext>
                  </a:extLst>
                </p14:cNvPr>
                <p14:cNvContentPartPr/>
                <p14:nvPr/>
              </p14:nvContentPartPr>
              <p14:xfrm>
                <a:off x="2490055" y="657262"/>
                <a:ext cx="156600" cy="183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A0A3313-9500-7B7F-631F-01D48CD63102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2485735" y="652942"/>
                  <a:ext cx="165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B6D256B8-5D50-6BCD-D53A-403FFA3EEF65}"/>
                    </a:ext>
                  </a:extLst>
                </p14:cNvPr>
                <p14:cNvContentPartPr/>
                <p14:nvPr/>
              </p14:nvContentPartPr>
              <p14:xfrm>
                <a:off x="783295" y="6087502"/>
                <a:ext cx="150480" cy="18468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B6D256B8-5D50-6BCD-D53A-403FFA3EEF65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778975" y="6083182"/>
                  <a:ext cx="159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2C469A24-9628-739C-F559-A76DD3E9B43C}"/>
                    </a:ext>
                  </a:extLst>
                </p14:cNvPr>
                <p14:cNvContentPartPr/>
                <p14:nvPr/>
              </p14:nvContentPartPr>
              <p14:xfrm>
                <a:off x="873295" y="6164182"/>
                <a:ext cx="94680" cy="2988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2C469A24-9628-739C-F559-A76DD3E9B43C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868975" y="6159862"/>
                  <a:ext cx="103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8B7D7F56-4A85-C5E3-D4B2-F0D9B0ECBB2A}"/>
                    </a:ext>
                  </a:extLst>
                </p14:cNvPr>
                <p14:cNvContentPartPr/>
                <p14:nvPr/>
              </p14:nvContentPartPr>
              <p14:xfrm>
                <a:off x="1044655" y="6080662"/>
                <a:ext cx="108720" cy="3996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8B7D7F56-4A85-C5E3-D4B2-F0D9B0ECBB2A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040335" y="6076342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F310C4A6-FFBC-62B8-6F9A-ECF14D2296D1}"/>
                    </a:ext>
                  </a:extLst>
                </p14:cNvPr>
                <p14:cNvContentPartPr/>
                <p14:nvPr/>
              </p14:nvContentPartPr>
              <p14:xfrm>
                <a:off x="1008295" y="6064102"/>
                <a:ext cx="123480" cy="1360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F310C4A6-FFBC-62B8-6F9A-ECF14D2296D1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003975" y="6059782"/>
                  <a:ext cx="132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9C2CEE70-6DBE-FC20-708B-5C250D3C7F4D}"/>
                    </a:ext>
                  </a:extLst>
                </p14:cNvPr>
                <p14:cNvContentPartPr/>
                <p14:nvPr/>
              </p14:nvContentPartPr>
              <p14:xfrm>
                <a:off x="1273975" y="6000022"/>
                <a:ext cx="163800" cy="1580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9C2CEE70-6DBE-FC20-708B-5C250D3C7F4D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269655" y="5995702"/>
                  <a:ext cx="172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6D9C2F49-006B-A4A2-9785-6C4D54F2E436}"/>
                    </a:ext>
                  </a:extLst>
                </p14:cNvPr>
                <p14:cNvContentPartPr/>
                <p14:nvPr/>
              </p14:nvContentPartPr>
              <p14:xfrm>
                <a:off x="1470895" y="6022702"/>
                <a:ext cx="135720" cy="1782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6D9C2F49-006B-A4A2-9785-6C4D54F2E436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466575" y="6018382"/>
                  <a:ext cx="144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12853927-2B0A-0BCE-0501-7D571834ED9D}"/>
                    </a:ext>
                  </a:extLst>
                </p14:cNvPr>
                <p14:cNvContentPartPr/>
                <p14:nvPr/>
              </p14:nvContentPartPr>
              <p14:xfrm>
                <a:off x="1619215" y="5965462"/>
                <a:ext cx="64080" cy="12888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12853927-2B0A-0BCE-0501-7D571834ED9D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614895" y="5961142"/>
                  <a:ext cx="72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51226182-D794-5A88-EEAB-82DDC5A17D35}"/>
                    </a:ext>
                  </a:extLst>
                </p14:cNvPr>
                <p14:cNvContentPartPr/>
                <p14:nvPr/>
              </p14:nvContentPartPr>
              <p14:xfrm>
                <a:off x="1698775" y="5909662"/>
                <a:ext cx="171720" cy="16200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51226182-D794-5A88-EEAB-82DDC5A17D35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694455" y="5905342"/>
                  <a:ext cx="180360" cy="17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5057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4AEEC1F-67E5-A2F1-8C45-F46B2D7988D7}"/>
                  </a:ext>
                </a:extLst>
              </p14:cNvPr>
              <p14:cNvContentPartPr/>
              <p14:nvPr/>
            </p14:nvContentPartPr>
            <p14:xfrm>
              <a:off x="2197015" y="691462"/>
              <a:ext cx="152640" cy="28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4AEEC1F-67E5-A2F1-8C45-F46B2D7988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2695" y="687142"/>
                <a:ext cx="161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4878CBB0-C58D-1DBA-439F-A0C1EEBF05F6}"/>
                  </a:ext>
                </a:extLst>
              </p14:cNvPr>
              <p14:cNvContentPartPr/>
              <p14:nvPr/>
            </p14:nvContentPartPr>
            <p14:xfrm>
              <a:off x="1680415" y="612262"/>
              <a:ext cx="259200" cy="4770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4878CBB0-C58D-1DBA-439F-A0C1EEBF05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6095" y="607942"/>
                <a:ext cx="2678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B4552F3-544F-F4B4-7FDC-A035ABBB7D0F}"/>
                  </a:ext>
                </a:extLst>
              </p14:cNvPr>
              <p14:cNvContentPartPr/>
              <p14:nvPr/>
            </p14:nvContentPartPr>
            <p14:xfrm>
              <a:off x="1487095" y="2538622"/>
              <a:ext cx="189720" cy="2642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B4552F3-544F-F4B4-7FDC-A035ABBB7D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2775" y="2534302"/>
                <a:ext cx="1983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9A95EF7A-2F6E-A3CC-B2B6-034C5838C425}"/>
                  </a:ext>
                </a:extLst>
              </p14:cNvPr>
              <p14:cNvContentPartPr/>
              <p14:nvPr/>
            </p14:nvContentPartPr>
            <p14:xfrm>
              <a:off x="5434855" y="1928782"/>
              <a:ext cx="759600" cy="10425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9A95EF7A-2F6E-A3CC-B2B6-034C5838C4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30535" y="1924462"/>
                <a:ext cx="76824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C7D98CEA-3942-C812-C1C1-D7B52180E639}"/>
                  </a:ext>
                </a:extLst>
              </p14:cNvPr>
              <p14:cNvContentPartPr/>
              <p14:nvPr/>
            </p14:nvContentPartPr>
            <p14:xfrm>
              <a:off x="6559135" y="2599102"/>
              <a:ext cx="393120" cy="11772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C7D98CEA-3942-C812-C1C1-D7B52180E6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54815" y="2594782"/>
                <a:ext cx="4017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19C31D6D-2EA0-B7CA-6FFF-CE57C40DA0A7}"/>
                  </a:ext>
                </a:extLst>
              </p14:cNvPr>
              <p14:cNvContentPartPr/>
              <p14:nvPr/>
            </p14:nvContentPartPr>
            <p14:xfrm>
              <a:off x="4859575" y="1917622"/>
              <a:ext cx="2517480" cy="110124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19C31D6D-2EA0-B7CA-6FFF-CE57C40DA0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5255" y="1913302"/>
                <a:ext cx="2526120" cy="11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75255220-0FC0-B890-6F68-E9917AE0B923}"/>
              </a:ext>
            </a:extLst>
          </p:cNvPr>
          <p:cNvGrpSpPr/>
          <p:nvPr/>
        </p:nvGrpSpPr>
        <p:grpSpPr>
          <a:xfrm>
            <a:off x="164455" y="55702"/>
            <a:ext cx="11764440" cy="4896360"/>
            <a:chOff x="164455" y="55702"/>
            <a:chExt cx="11764440" cy="48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2AEEF82-4A97-911E-71B9-D91617D8DEDF}"/>
                    </a:ext>
                  </a:extLst>
                </p14:cNvPr>
                <p14:cNvContentPartPr/>
                <p14:nvPr/>
              </p14:nvContentPartPr>
              <p14:xfrm>
                <a:off x="269215" y="126262"/>
                <a:ext cx="186120" cy="302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2AEEF82-4A97-911E-71B9-D91617D8DE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895" y="121942"/>
                  <a:ext cx="194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E817C49-156E-9B01-05BA-4A6F35C257F1}"/>
                    </a:ext>
                  </a:extLst>
                </p14:cNvPr>
                <p14:cNvContentPartPr/>
                <p14:nvPr/>
              </p14:nvContentPartPr>
              <p14:xfrm>
                <a:off x="521215" y="246862"/>
                <a:ext cx="546480" cy="164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E817C49-156E-9B01-05BA-4A6F35C257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6895" y="242542"/>
                  <a:ext cx="555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BCA6B85-D6E9-4B4D-1531-981A6904360E}"/>
                    </a:ext>
                  </a:extLst>
                </p14:cNvPr>
                <p14:cNvContentPartPr/>
                <p14:nvPr/>
              </p14:nvContentPartPr>
              <p14:xfrm>
                <a:off x="1015495" y="210502"/>
                <a:ext cx="51480" cy="32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BCA6B85-D6E9-4B4D-1531-981A690436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1175" y="206182"/>
                  <a:ext cx="6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C1F9756-7E5D-264F-E5B0-F173479711D3}"/>
                    </a:ext>
                  </a:extLst>
                </p14:cNvPr>
                <p14:cNvContentPartPr/>
                <p14:nvPr/>
              </p14:nvContentPartPr>
              <p14:xfrm>
                <a:off x="1080655" y="235702"/>
                <a:ext cx="120600" cy="71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C1F9756-7E5D-264F-E5B0-F173479711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6335" y="231382"/>
                  <a:ext cx="129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14B031A-E57E-3B12-6359-153EF07FF89E}"/>
                    </a:ext>
                  </a:extLst>
                </p14:cNvPr>
                <p14:cNvContentPartPr/>
                <p14:nvPr/>
              </p14:nvContentPartPr>
              <p14:xfrm>
                <a:off x="1271095" y="251182"/>
                <a:ext cx="125280" cy="92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14B031A-E57E-3B12-6359-153EF07FF8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66775" y="246862"/>
                  <a:ext cx="133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DCB9E07-CF66-C53B-3BEA-CD6DA57B5245}"/>
                    </a:ext>
                  </a:extLst>
                </p14:cNvPr>
                <p14:cNvContentPartPr/>
                <p14:nvPr/>
              </p14:nvContentPartPr>
              <p14:xfrm>
                <a:off x="1435255" y="237862"/>
                <a:ext cx="155160" cy="131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DCB9E07-CF66-C53B-3BEA-CD6DA57B52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30935" y="233542"/>
                  <a:ext cx="163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3556309-AF00-1D3C-CD79-72FDE8B68334}"/>
                    </a:ext>
                  </a:extLst>
                </p14:cNvPr>
                <p14:cNvContentPartPr/>
                <p14:nvPr/>
              </p14:nvContentPartPr>
              <p14:xfrm>
                <a:off x="1644415" y="229222"/>
                <a:ext cx="320040" cy="75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3556309-AF00-1D3C-CD79-72FDE8B683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0095" y="224902"/>
                  <a:ext cx="328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1620D37-7BDB-CD6D-C3F8-A36FEE46A404}"/>
                    </a:ext>
                  </a:extLst>
                </p14:cNvPr>
                <p14:cNvContentPartPr/>
                <p14:nvPr/>
              </p14:nvContentPartPr>
              <p14:xfrm>
                <a:off x="1865815" y="168742"/>
                <a:ext cx="19080" cy="10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1620D37-7BDB-CD6D-C3F8-A36FEE46A40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1495" y="164422"/>
                  <a:ext cx="27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EB11BDA-A59B-CFD2-54A3-23E2D4F82364}"/>
                    </a:ext>
                  </a:extLst>
                </p14:cNvPr>
                <p14:cNvContentPartPr/>
                <p14:nvPr/>
              </p14:nvContentPartPr>
              <p14:xfrm>
                <a:off x="2059135" y="216262"/>
                <a:ext cx="380160" cy="243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EB11BDA-A59B-CFD2-54A3-23E2D4F823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54815" y="211942"/>
                  <a:ext cx="388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D80D91-8BCF-24B4-39AE-8DE17A52A438}"/>
                    </a:ext>
                  </a:extLst>
                </p14:cNvPr>
                <p14:cNvContentPartPr/>
                <p14:nvPr/>
              </p14:nvContentPartPr>
              <p14:xfrm>
                <a:off x="2698495" y="71902"/>
                <a:ext cx="347400" cy="182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D80D91-8BCF-24B4-39AE-8DE17A52A4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94175" y="67582"/>
                  <a:ext cx="356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DAEF001-39C8-089E-C59D-D29C93D2BE97}"/>
                    </a:ext>
                  </a:extLst>
                </p14:cNvPr>
                <p14:cNvContentPartPr/>
                <p14:nvPr/>
              </p14:nvContentPartPr>
              <p14:xfrm>
                <a:off x="406015" y="820342"/>
                <a:ext cx="116640" cy="197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DAEF001-39C8-089E-C59D-D29C93D2BE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1695" y="816022"/>
                  <a:ext cx="125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553C3BB-C128-97CC-1AA0-DE9CE2F6C77D}"/>
                    </a:ext>
                  </a:extLst>
                </p14:cNvPr>
                <p14:cNvContentPartPr/>
                <p14:nvPr/>
              </p14:nvContentPartPr>
              <p14:xfrm>
                <a:off x="307375" y="758422"/>
                <a:ext cx="240120" cy="21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553C3BB-C128-97CC-1AA0-DE9CE2F6C77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3055" y="754102"/>
                  <a:ext cx="248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7FA513-A7D4-1FE1-40B6-E53B1F4D3539}"/>
                    </a:ext>
                  </a:extLst>
                </p14:cNvPr>
                <p14:cNvContentPartPr/>
                <p14:nvPr/>
              </p14:nvContentPartPr>
              <p14:xfrm>
                <a:off x="756655" y="870382"/>
                <a:ext cx="193680" cy="6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7FA513-A7D4-1FE1-40B6-E53B1F4D353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2335" y="866062"/>
                  <a:ext cx="202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0B41320-5E5F-B0A6-E3F6-E1CEFA4AE80C}"/>
                    </a:ext>
                  </a:extLst>
                </p14:cNvPr>
                <p14:cNvContentPartPr/>
                <p14:nvPr/>
              </p14:nvContentPartPr>
              <p14:xfrm>
                <a:off x="782575" y="931222"/>
                <a:ext cx="190800" cy="24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0B41320-5E5F-B0A6-E3F6-E1CEFA4AE80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8255" y="926902"/>
                  <a:ext cx="199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C413EB-7DD8-2E58-85CC-B446213E19C4}"/>
                    </a:ext>
                  </a:extLst>
                </p14:cNvPr>
                <p14:cNvContentPartPr/>
                <p14:nvPr/>
              </p14:nvContentPartPr>
              <p14:xfrm>
                <a:off x="3018895" y="773542"/>
                <a:ext cx="180000" cy="12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C413EB-7DD8-2E58-85CC-B446213E19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14575" y="769222"/>
                  <a:ext cx="188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B98D257-51A0-43C4-5DAF-4F0967D74E49}"/>
                    </a:ext>
                  </a:extLst>
                </p14:cNvPr>
                <p14:cNvContentPartPr/>
                <p14:nvPr/>
              </p14:nvContentPartPr>
              <p14:xfrm>
                <a:off x="3309775" y="94582"/>
                <a:ext cx="283680" cy="172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B98D257-51A0-43C4-5DAF-4F0967D74E4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05455" y="90262"/>
                  <a:ext cx="292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E2C8DF-401F-745B-9720-5D17C4209F1C}"/>
                    </a:ext>
                  </a:extLst>
                </p14:cNvPr>
                <p14:cNvContentPartPr/>
                <p14:nvPr/>
              </p14:nvContentPartPr>
              <p14:xfrm>
                <a:off x="3629815" y="60022"/>
                <a:ext cx="355680" cy="206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E2C8DF-401F-745B-9720-5D17C4209F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25495" y="55702"/>
                  <a:ext cx="364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A54836D-AC88-8D2F-F25B-B143CC752120}"/>
                    </a:ext>
                  </a:extLst>
                </p14:cNvPr>
                <p14:cNvContentPartPr/>
                <p14:nvPr/>
              </p14:nvContentPartPr>
              <p14:xfrm>
                <a:off x="4058575" y="93502"/>
                <a:ext cx="475560" cy="185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A54836D-AC88-8D2F-F25B-B143CC7521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54255" y="89182"/>
                  <a:ext cx="484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68312FB-B017-110B-66C0-1392AB35C891}"/>
                    </a:ext>
                  </a:extLst>
                </p14:cNvPr>
                <p14:cNvContentPartPr/>
                <p14:nvPr/>
              </p14:nvContentPartPr>
              <p14:xfrm>
                <a:off x="4577695" y="168382"/>
                <a:ext cx="307800" cy="95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68312FB-B017-110B-66C0-1392AB35C89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73375" y="164062"/>
                  <a:ext cx="316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89DF820-553F-DA82-05A5-98A48B6CF84B}"/>
                    </a:ext>
                  </a:extLst>
                </p14:cNvPr>
                <p14:cNvContentPartPr/>
                <p14:nvPr/>
              </p14:nvContentPartPr>
              <p14:xfrm>
                <a:off x="5146135" y="198262"/>
                <a:ext cx="194760" cy="28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89DF820-553F-DA82-05A5-98A48B6CF8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41815" y="193942"/>
                  <a:ext cx="20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F3D9EF-E2AA-7EB6-24A7-10538E5227FC}"/>
                    </a:ext>
                  </a:extLst>
                </p14:cNvPr>
                <p14:cNvContentPartPr/>
                <p14:nvPr/>
              </p14:nvContentPartPr>
              <p14:xfrm>
                <a:off x="5188255" y="146422"/>
                <a:ext cx="326880" cy="164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F3D9EF-E2AA-7EB6-24A7-10538E5227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83935" y="142102"/>
                  <a:ext cx="335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E5B8ECE-75E6-4376-FAD3-EE153DFEEC49}"/>
                    </a:ext>
                  </a:extLst>
                </p14:cNvPr>
                <p14:cNvContentPartPr/>
                <p14:nvPr/>
              </p14:nvContentPartPr>
              <p14:xfrm>
                <a:off x="5849215" y="139942"/>
                <a:ext cx="93600" cy="143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E5B8ECE-75E6-4376-FAD3-EE153DFEEC4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44895" y="135622"/>
                  <a:ext cx="102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9B484C4-A1DF-35DE-B628-714F71C0BA2F}"/>
                    </a:ext>
                  </a:extLst>
                </p14:cNvPr>
                <p14:cNvContentPartPr/>
                <p14:nvPr/>
              </p14:nvContentPartPr>
              <p14:xfrm>
                <a:off x="5878735" y="65062"/>
                <a:ext cx="560520" cy="249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9B484C4-A1DF-35DE-B628-714F71C0BA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74415" y="60742"/>
                  <a:ext cx="569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2BDBC8-3EA4-DA34-F0CA-AC0BB824BAF7}"/>
                    </a:ext>
                  </a:extLst>
                </p14:cNvPr>
                <p14:cNvContentPartPr/>
                <p14:nvPr/>
              </p14:nvContentPartPr>
              <p14:xfrm>
                <a:off x="6365095" y="170182"/>
                <a:ext cx="38160" cy="21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2BDBC8-3EA4-DA34-F0CA-AC0BB824BA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60775" y="165862"/>
                  <a:ext cx="46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B831F77-14AB-F039-39F7-D5B28EE50FCF}"/>
                    </a:ext>
                  </a:extLst>
                </p14:cNvPr>
                <p14:cNvContentPartPr/>
                <p14:nvPr/>
              </p14:nvContentPartPr>
              <p14:xfrm>
                <a:off x="6326215" y="144982"/>
                <a:ext cx="13680" cy="119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B831F77-14AB-F039-39F7-D5B28EE50FC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21895" y="140662"/>
                  <a:ext cx="2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ABDF0C-E6AB-408B-B44B-CBB47C5267FD}"/>
                    </a:ext>
                  </a:extLst>
                </p14:cNvPr>
                <p14:cNvContentPartPr/>
                <p14:nvPr/>
              </p14:nvContentPartPr>
              <p14:xfrm>
                <a:off x="6358975" y="120862"/>
                <a:ext cx="101520" cy="32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ABDF0C-E6AB-408B-B44B-CBB47C5267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54655" y="116542"/>
                  <a:ext cx="110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AB3F93B-5F01-CD60-FFD9-E8ED346B3004}"/>
                    </a:ext>
                  </a:extLst>
                </p14:cNvPr>
                <p14:cNvContentPartPr/>
                <p14:nvPr/>
              </p14:nvContentPartPr>
              <p14:xfrm>
                <a:off x="6453655" y="155062"/>
                <a:ext cx="121680" cy="106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AB3F93B-5F01-CD60-FFD9-E8ED346B30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49335" y="150742"/>
                  <a:ext cx="130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AA7323A-1625-8D0B-16D8-DF943156862B}"/>
                    </a:ext>
                  </a:extLst>
                </p14:cNvPr>
                <p14:cNvContentPartPr/>
                <p14:nvPr/>
              </p14:nvContentPartPr>
              <p14:xfrm>
                <a:off x="6594415" y="165502"/>
                <a:ext cx="145080" cy="117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AA7323A-1625-8D0B-16D8-DF94315686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90095" y="161182"/>
                  <a:ext cx="153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F35E0E0-BC09-99A0-53A6-F7DE490BC969}"/>
                    </a:ext>
                  </a:extLst>
                </p14:cNvPr>
                <p14:cNvContentPartPr/>
                <p14:nvPr/>
              </p14:nvContentPartPr>
              <p14:xfrm>
                <a:off x="6779815" y="190342"/>
                <a:ext cx="97920" cy="78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F35E0E0-BC09-99A0-53A6-F7DE490BC9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75495" y="186022"/>
                  <a:ext cx="106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7FA5D20-6844-6376-FAB9-06B623C02F87}"/>
                    </a:ext>
                  </a:extLst>
                </p14:cNvPr>
                <p14:cNvContentPartPr/>
                <p14:nvPr/>
              </p14:nvContentPartPr>
              <p14:xfrm>
                <a:off x="6940375" y="63262"/>
                <a:ext cx="136800" cy="177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7FA5D20-6844-6376-FAB9-06B623C02F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36055" y="58942"/>
                  <a:ext cx="145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74EA02A-A044-0442-840D-9D38620680C4}"/>
                    </a:ext>
                  </a:extLst>
                </p14:cNvPr>
                <p14:cNvContentPartPr/>
                <p14:nvPr/>
              </p14:nvContentPartPr>
              <p14:xfrm>
                <a:off x="7097695" y="72982"/>
                <a:ext cx="597960" cy="316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74EA02A-A044-0442-840D-9D38620680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93375" y="68662"/>
                  <a:ext cx="606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3F7F8E3-F94F-F5F0-127B-678D0DB9C5D9}"/>
                    </a:ext>
                  </a:extLst>
                </p14:cNvPr>
                <p14:cNvContentPartPr/>
                <p14:nvPr/>
              </p14:nvContentPartPr>
              <p14:xfrm>
                <a:off x="7832095" y="55702"/>
                <a:ext cx="11880" cy="247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3F7F8E3-F94F-F5F0-127B-678D0DB9C5D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27775" y="51382"/>
                  <a:ext cx="20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5E7C097-0472-460B-8553-0550805C6E1C}"/>
                    </a:ext>
                  </a:extLst>
                </p14:cNvPr>
                <p14:cNvContentPartPr/>
                <p14:nvPr/>
              </p14:nvContentPartPr>
              <p14:xfrm>
                <a:off x="3463855" y="696142"/>
                <a:ext cx="210240" cy="108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5E7C097-0472-460B-8553-0550805C6E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59535" y="691822"/>
                  <a:ext cx="218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A37BBAB-9F3D-3F92-A704-8E3D3E11F03D}"/>
                    </a:ext>
                  </a:extLst>
                </p14:cNvPr>
                <p14:cNvContentPartPr/>
                <p14:nvPr/>
              </p14:nvContentPartPr>
              <p14:xfrm>
                <a:off x="3730255" y="609022"/>
                <a:ext cx="171000" cy="212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A37BBAB-9F3D-3F92-A704-8E3D3E11F0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25935" y="604702"/>
                  <a:ext cx="179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A7C0E13-DDB9-3C65-D685-0AC35A468EFE}"/>
                    </a:ext>
                  </a:extLst>
                </p14:cNvPr>
                <p14:cNvContentPartPr/>
                <p14:nvPr/>
              </p14:nvContentPartPr>
              <p14:xfrm>
                <a:off x="4096375" y="744022"/>
                <a:ext cx="114840" cy="10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A7C0E13-DDB9-3C65-D685-0AC35A468E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92055" y="739702"/>
                  <a:ext cx="123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677AD7-9F92-864E-24E0-09B2500E3B33}"/>
                    </a:ext>
                  </a:extLst>
                </p14:cNvPr>
                <p14:cNvContentPartPr/>
                <p14:nvPr/>
              </p14:nvContentPartPr>
              <p14:xfrm>
                <a:off x="4393375" y="684622"/>
                <a:ext cx="177480" cy="89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677AD7-9F92-864E-24E0-09B2500E3B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89055" y="680302"/>
                  <a:ext cx="186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9C3A268-4AA3-5DAC-5BD9-DC1CDE961DB9}"/>
                    </a:ext>
                  </a:extLst>
                </p14:cNvPr>
                <p14:cNvContentPartPr/>
                <p14:nvPr/>
              </p14:nvContentPartPr>
              <p14:xfrm>
                <a:off x="4636375" y="562942"/>
                <a:ext cx="163080" cy="189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9C3A268-4AA3-5DAC-5BD9-DC1CDE961D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32055" y="558622"/>
                  <a:ext cx="171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5734753-5F4B-2C61-ACE8-B616323EA386}"/>
                    </a:ext>
                  </a:extLst>
                </p14:cNvPr>
                <p14:cNvContentPartPr/>
                <p14:nvPr/>
              </p14:nvContentPartPr>
              <p14:xfrm>
                <a:off x="4724215" y="678142"/>
                <a:ext cx="72720" cy="81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5734753-5F4B-2C61-ACE8-B616323EA3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19895" y="673822"/>
                  <a:ext cx="81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B949C1-24DC-8277-EE18-A52ED2F7E26E}"/>
                    </a:ext>
                  </a:extLst>
                </p14:cNvPr>
                <p14:cNvContentPartPr/>
                <p14:nvPr/>
              </p14:nvContentPartPr>
              <p14:xfrm>
                <a:off x="4386175" y="621622"/>
                <a:ext cx="145800" cy="169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B949C1-24DC-8277-EE18-A52ED2F7E26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81855" y="617302"/>
                  <a:ext cx="15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DF04A33-ACAF-8B06-117F-125DA428994B}"/>
                    </a:ext>
                  </a:extLst>
                </p14:cNvPr>
                <p14:cNvContentPartPr/>
                <p14:nvPr/>
              </p14:nvContentPartPr>
              <p14:xfrm>
                <a:off x="4495255" y="526222"/>
                <a:ext cx="29880" cy="51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DF04A33-ACAF-8B06-117F-125DA42899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90935" y="521902"/>
                  <a:ext cx="38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1B2C5BF-29ED-96F7-E159-6B4539298D61}"/>
                    </a:ext>
                  </a:extLst>
                </p14:cNvPr>
                <p14:cNvContentPartPr/>
                <p14:nvPr/>
              </p14:nvContentPartPr>
              <p14:xfrm>
                <a:off x="4386535" y="641062"/>
                <a:ext cx="169560" cy="127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1B2C5BF-29ED-96F7-E159-6B4539298D6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82215" y="636742"/>
                  <a:ext cx="178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C3ED79-3272-9B70-EA66-51903A527632}"/>
                    </a:ext>
                  </a:extLst>
                </p14:cNvPr>
                <p14:cNvContentPartPr/>
                <p14:nvPr/>
              </p14:nvContentPartPr>
              <p14:xfrm>
                <a:off x="4609735" y="460342"/>
                <a:ext cx="18000" cy="21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C3ED79-3272-9B70-EA66-51903A5276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05415" y="456022"/>
                  <a:ext cx="26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89416D9-BCC4-821B-B82A-9B2C94724B68}"/>
                    </a:ext>
                  </a:extLst>
                </p14:cNvPr>
                <p14:cNvContentPartPr/>
                <p14:nvPr/>
              </p14:nvContentPartPr>
              <p14:xfrm>
                <a:off x="4283215" y="378622"/>
                <a:ext cx="732600" cy="608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89416D9-BCC4-821B-B82A-9B2C94724B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78895" y="374302"/>
                  <a:ext cx="7412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C299D60-32D4-2C6E-D8B7-1DF10AA07CB0}"/>
                    </a:ext>
                  </a:extLst>
                </p14:cNvPr>
                <p14:cNvContentPartPr/>
                <p14:nvPr/>
              </p14:nvContentPartPr>
              <p14:xfrm>
                <a:off x="5076655" y="622702"/>
                <a:ext cx="408600" cy="72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C299D60-32D4-2C6E-D8B7-1DF10AA07CB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72335" y="618382"/>
                  <a:ext cx="417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458D32-3500-EC1A-0D8E-C2A39B35EF27}"/>
                    </a:ext>
                  </a:extLst>
                </p14:cNvPr>
                <p14:cNvContentPartPr/>
                <p14:nvPr/>
              </p14:nvContentPartPr>
              <p14:xfrm>
                <a:off x="5012215" y="499582"/>
                <a:ext cx="275760" cy="251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458D32-3500-EC1A-0D8E-C2A39B35EF2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07895" y="495262"/>
                  <a:ext cx="284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B30E27F-F7F6-42A7-7EDC-F30DBFC00BBC}"/>
                    </a:ext>
                  </a:extLst>
                </p14:cNvPr>
                <p14:cNvContentPartPr/>
                <p14:nvPr/>
              </p14:nvContentPartPr>
              <p14:xfrm>
                <a:off x="4636735" y="504622"/>
                <a:ext cx="244440" cy="53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B30E27F-F7F6-42A7-7EDC-F30DBFC00B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32415" y="500302"/>
                  <a:ext cx="253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507D788-0D87-BFB2-9F8D-48EB38390CC8}"/>
                    </a:ext>
                  </a:extLst>
                </p14:cNvPr>
                <p14:cNvContentPartPr/>
                <p14:nvPr/>
              </p14:nvContentPartPr>
              <p14:xfrm>
                <a:off x="5656255" y="463222"/>
                <a:ext cx="131400" cy="188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507D788-0D87-BFB2-9F8D-48EB38390CC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51935" y="458902"/>
                  <a:ext cx="140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6F37F81-CA52-EB60-F7FA-52DFDFF69D96}"/>
                    </a:ext>
                  </a:extLst>
                </p14:cNvPr>
                <p14:cNvContentPartPr/>
                <p14:nvPr/>
              </p14:nvContentPartPr>
              <p14:xfrm>
                <a:off x="5735455" y="558982"/>
                <a:ext cx="160560" cy="92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6F37F81-CA52-EB60-F7FA-52DFDFF69D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31135" y="554662"/>
                  <a:ext cx="169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E88A0C3-CF9D-D59B-E276-651738D7C944}"/>
                    </a:ext>
                  </a:extLst>
                </p14:cNvPr>
                <p14:cNvContentPartPr/>
                <p14:nvPr/>
              </p14:nvContentPartPr>
              <p14:xfrm>
                <a:off x="5921935" y="535222"/>
                <a:ext cx="155880" cy="228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E88A0C3-CF9D-D59B-E276-651738D7C94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17615" y="530902"/>
                  <a:ext cx="164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3C670E0-F88F-1197-0BDF-E33A7BFE49FC}"/>
                    </a:ext>
                  </a:extLst>
                </p14:cNvPr>
                <p14:cNvContentPartPr/>
                <p14:nvPr/>
              </p14:nvContentPartPr>
              <p14:xfrm>
                <a:off x="6124975" y="428662"/>
                <a:ext cx="157680" cy="222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3C670E0-F88F-1197-0BDF-E33A7BFE49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20655" y="424342"/>
                  <a:ext cx="166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C4C1A10-A4F4-EB76-77C7-28FEE8A555B2}"/>
                    </a:ext>
                  </a:extLst>
                </p14:cNvPr>
                <p14:cNvContentPartPr/>
                <p14:nvPr/>
              </p14:nvContentPartPr>
              <p14:xfrm>
                <a:off x="6310375" y="520822"/>
                <a:ext cx="76680" cy="89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C4C1A10-A4F4-EB76-77C7-28FEE8A555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06055" y="516502"/>
                  <a:ext cx="85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9DFB0A-671F-0CD6-15BD-DD85F2ED4F19}"/>
                    </a:ext>
                  </a:extLst>
                </p14:cNvPr>
                <p14:cNvContentPartPr/>
                <p14:nvPr/>
              </p14:nvContentPartPr>
              <p14:xfrm>
                <a:off x="6448255" y="368902"/>
                <a:ext cx="19080" cy="257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9DFB0A-671F-0CD6-15BD-DD85F2ED4F1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43935" y="364582"/>
                  <a:ext cx="27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6F9F10-31A5-8BD0-0B98-71BD17B75140}"/>
                    </a:ext>
                  </a:extLst>
                </p14:cNvPr>
                <p14:cNvContentPartPr/>
                <p14:nvPr/>
              </p14:nvContentPartPr>
              <p14:xfrm>
                <a:off x="6538975" y="411382"/>
                <a:ext cx="176040" cy="158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6F9F10-31A5-8BD0-0B98-71BD17B751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34655" y="407062"/>
                  <a:ext cx="184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13FFE38-9CC6-F772-B2AF-E6DD5B805FFC}"/>
                    </a:ext>
                  </a:extLst>
                </p14:cNvPr>
                <p14:cNvContentPartPr/>
                <p14:nvPr/>
              </p14:nvContentPartPr>
              <p14:xfrm>
                <a:off x="6699895" y="491662"/>
                <a:ext cx="204480" cy="87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13FFE38-9CC6-F772-B2AF-E6DD5B805FF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95575" y="487342"/>
                  <a:ext cx="213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AD8D192-5C9E-BFA7-629B-3C6A034964A0}"/>
                    </a:ext>
                  </a:extLst>
                </p14:cNvPr>
                <p14:cNvContentPartPr/>
                <p14:nvPr/>
              </p14:nvContentPartPr>
              <p14:xfrm>
                <a:off x="6971695" y="436582"/>
                <a:ext cx="237960" cy="165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AD8D192-5C9E-BFA7-629B-3C6A034964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67375" y="432262"/>
                  <a:ext cx="246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28F6C93-A00D-9B7C-1459-EFE6F5F45E5D}"/>
                    </a:ext>
                  </a:extLst>
                </p14:cNvPr>
                <p14:cNvContentPartPr/>
                <p14:nvPr/>
              </p14:nvContentPartPr>
              <p14:xfrm>
                <a:off x="7710415" y="498142"/>
                <a:ext cx="58680" cy="83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28F6C93-A00D-9B7C-1459-EFE6F5F45E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06095" y="493822"/>
                  <a:ext cx="67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917E7C-4396-C607-698E-F24188CFB528}"/>
                    </a:ext>
                  </a:extLst>
                </p14:cNvPr>
                <p14:cNvContentPartPr/>
                <p14:nvPr/>
              </p14:nvContentPartPr>
              <p14:xfrm>
                <a:off x="7741735" y="387622"/>
                <a:ext cx="10800" cy="19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917E7C-4396-C607-698E-F24188CFB5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37415" y="383302"/>
                  <a:ext cx="19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4711451-B3CD-D36A-CF7A-5347641BA4E7}"/>
                    </a:ext>
                  </a:extLst>
                </p14:cNvPr>
                <p14:cNvContentPartPr/>
                <p14:nvPr/>
              </p14:nvContentPartPr>
              <p14:xfrm>
                <a:off x="7900495" y="441622"/>
                <a:ext cx="174600" cy="74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4711451-B3CD-D36A-CF7A-5347641BA4E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96175" y="437302"/>
                  <a:ext cx="183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BA96F7F-28EF-6877-C37F-A09C7644AB75}"/>
                    </a:ext>
                  </a:extLst>
                </p14:cNvPr>
                <p14:cNvContentPartPr/>
                <p14:nvPr/>
              </p14:nvContentPartPr>
              <p14:xfrm>
                <a:off x="7928575" y="572302"/>
                <a:ext cx="86040" cy="16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BA96F7F-28EF-6877-C37F-A09C7644AB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24255" y="567982"/>
                  <a:ext cx="94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FE381BA-76B0-18C9-F2A9-8C6399BEAFBB}"/>
                    </a:ext>
                  </a:extLst>
                </p14:cNvPr>
                <p14:cNvContentPartPr/>
                <p14:nvPr/>
              </p14:nvContentPartPr>
              <p14:xfrm>
                <a:off x="7834615" y="501022"/>
                <a:ext cx="33480" cy="115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FE381BA-76B0-18C9-F2A9-8C6399BEAFB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30295" y="496702"/>
                  <a:ext cx="42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C8DD8AC-25CA-7F51-211C-02D2DC162BEC}"/>
                    </a:ext>
                  </a:extLst>
                </p14:cNvPr>
                <p14:cNvContentPartPr/>
                <p14:nvPr/>
              </p14:nvContentPartPr>
              <p14:xfrm>
                <a:off x="8233135" y="386542"/>
                <a:ext cx="140760" cy="185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C8DD8AC-25CA-7F51-211C-02D2DC162B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28815" y="382222"/>
                  <a:ext cx="149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BACC8ED-8D2D-DED8-4A94-DAE93890C40C}"/>
                    </a:ext>
                  </a:extLst>
                </p14:cNvPr>
                <p14:cNvContentPartPr/>
                <p14:nvPr/>
              </p14:nvContentPartPr>
              <p14:xfrm>
                <a:off x="8232055" y="501382"/>
                <a:ext cx="378720" cy="80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BACC8ED-8D2D-DED8-4A94-DAE93890C4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27735" y="497062"/>
                  <a:ext cx="387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9129CFD-76B3-64B1-B58B-721FD77E8876}"/>
                    </a:ext>
                  </a:extLst>
                </p14:cNvPr>
                <p14:cNvContentPartPr/>
                <p14:nvPr/>
              </p14:nvContentPartPr>
              <p14:xfrm>
                <a:off x="8607535" y="467542"/>
                <a:ext cx="93240" cy="124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9129CFD-76B3-64B1-B58B-721FD77E88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03215" y="463222"/>
                  <a:ext cx="101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9EABE59-A718-79CE-393B-F3B997446CAD}"/>
                    </a:ext>
                  </a:extLst>
                </p14:cNvPr>
                <p14:cNvContentPartPr/>
                <p14:nvPr/>
              </p14:nvContentPartPr>
              <p14:xfrm>
                <a:off x="8738575" y="477982"/>
                <a:ext cx="119520" cy="88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9EABE59-A718-79CE-393B-F3B997446CA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34255" y="473662"/>
                  <a:ext cx="128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0BD2F42-6FCA-689F-4B03-BD26573BC7E6}"/>
                    </a:ext>
                  </a:extLst>
                </p14:cNvPr>
                <p14:cNvContentPartPr/>
                <p14:nvPr/>
              </p14:nvContentPartPr>
              <p14:xfrm>
                <a:off x="8873215" y="472942"/>
                <a:ext cx="128520" cy="68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0BD2F42-6FCA-689F-4B03-BD26573BC7E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68895" y="468622"/>
                  <a:ext cx="137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80BADC1-731F-2E6C-03ED-B779B9765E14}"/>
                    </a:ext>
                  </a:extLst>
                </p14:cNvPr>
                <p14:cNvContentPartPr/>
                <p14:nvPr/>
              </p14:nvContentPartPr>
              <p14:xfrm>
                <a:off x="8996695" y="358822"/>
                <a:ext cx="238320" cy="181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80BADC1-731F-2E6C-03ED-B779B9765E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92375" y="354502"/>
                  <a:ext cx="246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C8CF49B-D7C6-1475-09FB-2ECB8B4FA7B7}"/>
                    </a:ext>
                  </a:extLst>
                </p14:cNvPr>
                <p14:cNvContentPartPr/>
                <p14:nvPr/>
              </p14:nvContentPartPr>
              <p14:xfrm>
                <a:off x="6553015" y="808102"/>
                <a:ext cx="102600" cy="146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C8CF49B-D7C6-1475-09FB-2ECB8B4FA7B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48695" y="803782"/>
                  <a:ext cx="111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D364E7E-A993-58EA-90D0-132FD7BA18D4}"/>
                    </a:ext>
                  </a:extLst>
                </p14:cNvPr>
                <p14:cNvContentPartPr/>
                <p14:nvPr/>
              </p14:nvContentPartPr>
              <p14:xfrm>
                <a:off x="6743095" y="722422"/>
                <a:ext cx="173880" cy="186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D364E7E-A993-58EA-90D0-132FD7BA18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38775" y="718102"/>
                  <a:ext cx="182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DBC5AFE-96C9-09B7-060C-B7D463A38CD6}"/>
                    </a:ext>
                  </a:extLst>
                </p14:cNvPr>
                <p14:cNvContentPartPr/>
                <p14:nvPr/>
              </p14:nvContentPartPr>
              <p14:xfrm>
                <a:off x="6940735" y="874702"/>
                <a:ext cx="11880" cy="19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DBC5AFE-96C9-09B7-060C-B7D463A38C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36415" y="870382"/>
                  <a:ext cx="2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1C963E0-5A15-885C-96A7-1007877799B6}"/>
                    </a:ext>
                  </a:extLst>
                </p14:cNvPr>
                <p14:cNvContentPartPr/>
                <p14:nvPr/>
              </p14:nvContentPartPr>
              <p14:xfrm>
                <a:off x="6928855" y="794062"/>
                <a:ext cx="289440" cy="117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1C963E0-5A15-885C-96A7-1007877799B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24535" y="789742"/>
                  <a:ext cx="29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3615335-7C09-D680-1B92-2C2F3EE7858F}"/>
                    </a:ext>
                  </a:extLst>
                </p14:cNvPr>
                <p14:cNvContentPartPr/>
                <p14:nvPr/>
              </p14:nvContentPartPr>
              <p14:xfrm>
                <a:off x="6708535" y="808102"/>
                <a:ext cx="100440" cy="113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3615335-7C09-D680-1B92-2C2F3EE785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04215" y="803782"/>
                  <a:ext cx="109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CE2001D-6398-2FA7-20F4-E21838F23AB4}"/>
                    </a:ext>
                  </a:extLst>
                </p14:cNvPr>
                <p14:cNvContentPartPr/>
                <p14:nvPr/>
              </p14:nvContentPartPr>
              <p14:xfrm>
                <a:off x="7332055" y="803062"/>
                <a:ext cx="213480" cy="79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CE2001D-6398-2FA7-20F4-E21838F23AB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27735" y="798742"/>
                  <a:ext cx="222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96A4E48-7A42-032B-0860-2A695801CF19}"/>
                    </a:ext>
                  </a:extLst>
                </p14:cNvPr>
                <p14:cNvContentPartPr/>
                <p14:nvPr/>
              </p14:nvContentPartPr>
              <p14:xfrm>
                <a:off x="7519255" y="726022"/>
                <a:ext cx="1800" cy="10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96A4E48-7A42-032B-0860-2A695801CF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14935" y="721702"/>
                  <a:ext cx="10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FF1582E-5057-AB62-B836-D7051C99DBC5}"/>
                    </a:ext>
                  </a:extLst>
                </p14:cNvPr>
                <p14:cNvContentPartPr/>
                <p14:nvPr/>
              </p14:nvContentPartPr>
              <p14:xfrm>
                <a:off x="7725175" y="786142"/>
                <a:ext cx="298080" cy="125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FF1582E-5057-AB62-B836-D7051C99DBC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20855" y="781822"/>
                  <a:ext cx="306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B858C0-603A-BAEB-3EF1-FB17D2B51274}"/>
                    </a:ext>
                  </a:extLst>
                </p14:cNvPr>
                <p14:cNvContentPartPr/>
                <p14:nvPr/>
              </p14:nvContentPartPr>
              <p14:xfrm>
                <a:off x="8057095" y="776422"/>
                <a:ext cx="100800" cy="135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B858C0-603A-BAEB-3EF1-FB17D2B5127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52775" y="772102"/>
                  <a:ext cx="109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2214478-DB1E-5762-2A2A-D529E44B67A1}"/>
                    </a:ext>
                  </a:extLst>
                </p14:cNvPr>
                <p14:cNvContentPartPr/>
                <p14:nvPr/>
              </p14:nvContentPartPr>
              <p14:xfrm>
                <a:off x="8168335" y="781102"/>
                <a:ext cx="150480" cy="92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2214478-DB1E-5762-2A2A-D529E44B67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64015" y="776782"/>
                  <a:ext cx="159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0521308-F15C-6754-0CD1-0C61843956E0}"/>
                    </a:ext>
                  </a:extLst>
                </p14:cNvPr>
                <p14:cNvContentPartPr/>
                <p14:nvPr/>
              </p14:nvContentPartPr>
              <p14:xfrm>
                <a:off x="8455255" y="798382"/>
                <a:ext cx="155160" cy="19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0521308-F15C-6754-0CD1-0C61843956E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50935" y="794062"/>
                  <a:ext cx="163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F8316E6-DE75-FBC8-9907-10F960804235}"/>
                    </a:ext>
                  </a:extLst>
                </p14:cNvPr>
                <p14:cNvContentPartPr/>
                <p14:nvPr/>
              </p14:nvContentPartPr>
              <p14:xfrm>
                <a:off x="8365255" y="771742"/>
                <a:ext cx="343800" cy="111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F8316E6-DE75-FBC8-9907-10F9608042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60935" y="767422"/>
                  <a:ext cx="352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C3CCE96-972C-71B1-E0DB-0476E2DDBD57}"/>
                    </a:ext>
                  </a:extLst>
                </p14:cNvPr>
                <p14:cNvContentPartPr/>
                <p14:nvPr/>
              </p14:nvContentPartPr>
              <p14:xfrm>
                <a:off x="9028735" y="735742"/>
                <a:ext cx="43200" cy="91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C3CCE96-972C-71B1-E0DB-0476E2DDBD5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24415" y="731422"/>
                  <a:ext cx="5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3782899-2985-2D44-02D1-A6E4C896A9A9}"/>
                    </a:ext>
                  </a:extLst>
                </p14:cNvPr>
                <p14:cNvContentPartPr/>
                <p14:nvPr/>
              </p14:nvContentPartPr>
              <p14:xfrm>
                <a:off x="9009295" y="669142"/>
                <a:ext cx="122400" cy="200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3782899-2985-2D44-02D1-A6E4C896A9A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04975" y="664822"/>
                  <a:ext cx="131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6FBC4EB-7B02-9A8A-966B-78B76A824E37}"/>
                    </a:ext>
                  </a:extLst>
                </p14:cNvPr>
                <p14:cNvContentPartPr/>
                <p14:nvPr/>
              </p14:nvContentPartPr>
              <p14:xfrm>
                <a:off x="9135655" y="763822"/>
                <a:ext cx="128160" cy="112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6FBC4EB-7B02-9A8A-966B-78B76A824E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31335" y="759502"/>
                  <a:ext cx="13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3D08F1E-71B1-0FAE-8A99-662FA92E5583}"/>
                    </a:ext>
                  </a:extLst>
                </p14:cNvPr>
                <p14:cNvContentPartPr/>
                <p14:nvPr/>
              </p14:nvContentPartPr>
              <p14:xfrm>
                <a:off x="9259495" y="745102"/>
                <a:ext cx="249840" cy="226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3D08F1E-71B1-0FAE-8A99-662FA92E55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55175" y="740782"/>
                  <a:ext cx="258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A789916-70B5-76EA-A63D-CE86CC09B36D}"/>
                    </a:ext>
                  </a:extLst>
                </p14:cNvPr>
                <p14:cNvContentPartPr/>
                <p14:nvPr/>
              </p14:nvContentPartPr>
              <p14:xfrm>
                <a:off x="9647935" y="742942"/>
                <a:ext cx="205920" cy="121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A789916-70B5-76EA-A63D-CE86CC09B3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43615" y="738622"/>
                  <a:ext cx="21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0CB5035-8FA4-EFCE-F424-FF1BCC2E0A5D}"/>
                    </a:ext>
                  </a:extLst>
                </p14:cNvPr>
                <p14:cNvContentPartPr/>
                <p14:nvPr/>
              </p14:nvContentPartPr>
              <p14:xfrm>
                <a:off x="9856735" y="658342"/>
                <a:ext cx="95400" cy="223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0CB5035-8FA4-EFCE-F424-FF1BCC2E0A5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52415" y="654022"/>
                  <a:ext cx="104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4927B38-E0F7-1FC3-7305-184A578CB361}"/>
                    </a:ext>
                  </a:extLst>
                </p14:cNvPr>
                <p14:cNvContentPartPr/>
                <p14:nvPr/>
              </p14:nvContentPartPr>
              <p14:xfrm>
                <a:off x="9919015" y="750502"/>
                <a:ext cx="112680" cy="149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4927B38-E0F7-1FC3-7305-184A578CB36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14695" y="746182"/>
                  <a:ext cx="121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6707FF8-C90E-0827-58A9-97210CF4DC0F}"/>
                    </a:ext>
                  </a:extLst>
                </p14:cNvPr>
                <p14:cNvContentPartPr/>
                <p14:nvPr/>
              </p14:nvContentPartPr>
              <p14:xfrm>
                <a:off x="10218175" y="614422"/>
                <a:ext cx="199800" cy="236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6707FF8-C90E-0827-58A9-97210CF4DC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13855" y="610102"/>
                  <a:ext cx="208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51019F9-8765-9B68-6D71-CAEF12C7D495}"/>
                    </a:ext>
                  </a:extLst>
                </p14:cNvPr>
                <p14:cNvContentPartPr/>
                <p14:nvPr/>
              </p14:nvContentPartPr>
              <p14:xfrm>
                <a:off x="10428055" y="741862"/>
                <a:ext cx="335520" cy="93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51019F9-8765-9B68-6D71-CAEF12C7D49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23735" y="737542"/>
                  <a:ext cx="344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8C795AC-AD48-F607-E287-725FE3D0070E}"/>
                    </a:ext>
                  </a:extLst>
                </p14:cNvPr>
                <p14:cNvContentPartPr/>
                <p14:nvPr/>
              </p14:nvContentPartPr>
              <p14:xfrm>
                <a:off x="10768615" y="638182"/>
                <a:ext cx="88560" cy="190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8C795AC-AD48-F607-E287-725FE3D007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64295" y="633862"/>
                  <a:ext cx="97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1518C34-5723-A5A2-8654-5490249C3603}"/>
                    </a:ext>
                  </a:extLst>
                </p14:cNvPr>
                <p14:cNvContentPartPr/>
                <p14:nvPr/>
              </p14:nvContentPartPr>
              <p14:xfrm>
                <a:off x="10925575" y="638542"/>
                <a:ext cx="490320" cy="182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1518C34-5723-A5A2-8654-5490249C360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21255" y="634222"/>
                  <a:ext cx="498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8E54E4D-F8E5-6FB8-4AED-EECB9FB2C42D}"/>
                    </a:ext>
                  </a:extLst>
                </p14:cNvPr>
                <p14:cNvContentPartPr/>
                <p14:nvPr/>
              </p14:nvContentPartPr>
              <p14:xfrm>
                <a:off x="11525335" y="712342"/>
                <a:ext cx="279360" cy="69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8E54E4D-F8E5-6FB8-4AED-EECB9FB2C4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21015" y="708022"/>
                  <a:ext cx="288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95AFC68-62E1-1271-F993-131A9AAD3D89}"/>
                    </a:ext>
                  </a:extLst>
                </p14:cNvPr>
                <p14:cNvContentPartPr/>
                <p14:nvPr/>
              </p14:nvContentPartPr>
              <p14:xfrm>
                <a:off x="11897575" y="536302"/>
                <a:ext cx="31320" cy="265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95AFC68-62E1-1271-F993-131A9AAD3D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893255" y="531982"/>
                  <a:ext cx="39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FEC041C-D13C-884F-5D86-AFE1EE135413}"/>
                    </a:ext>
                  </a:extLst>
                </p14:cNvPr>
                <p14:cNvContentPartPr/>
                <p14:nvPr/>
              </p14:nvContentPartPr>
              <p14:xfrm>
                <a:off x="4574095" y="993862"/>
                <a:ext cx="217080" cy="215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FEC041C-D13C-884F-5D86-AFE1EE13541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69775" y="989542"/>
                  <a:ext cx="225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C5D1C1E-3FD8-2B5F-1E50-73B6D5D1EAF7}"/>
                    </a:ext>
                  </a:extLst>
                </p14:cNvPr>
                <p14:cNvContentPartPr/>
                <p14:nvPr/>
              </p14:nvContentPartPr>
              <p14:xfrm>
                <a:off x="3653575" y="992422"/>
                <a:ext cx="455400" cy="513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C5D1C1E-3FD8-2B5F-1E50-73B6D5D1EAF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49255" y="988102"/>
                  <a:ext cx="4640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0BB778-3910-5C89-CBF1-BCD8A95CAD6C}"/>
                    </a:ext>
                  </a:extLst>
                </p14:cNvPr>
                <p14:cNvContentPartPr/>
                <p14:nvPr/>
              </p14:nvContentPartPr>
              <p14:xfrm>
                <a:off x="5026975" y="1080982"/>
                <a:ext cx="6120" cy="137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0BB778-3910-5C89-CBF1-BCD8A95CAD6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22655" y="1076662"/>
                  <a:ext cx="14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EC3015F-2FC4-5A7A-4D5A-7D284497685C}"/>
                    </a:ext>
                  </a:extLst>
                </p14:cNvPr>
                <p14:cNvContentPartPr/>
                <p14:nvPr/>
              </p14:nvContentPartPr>
              <p14:xfrm>
                <a:off x="4923295" y="997822"/>
                <a:ext cx="194760" cy="29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EC3015F-2FC4-5A7A-4D5A-7D28449768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18975" y="993502"/>
                  <a:ext cx="203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53A6D19-C46D-2DAF-B200-01CAE6311685}"/>
                    </a:ext>
                  </a:extLst>
                </p14:cNvPr>
                <p14:cNvContentPartPr/>
                <p14:nvPr/>
              </p14:nvContentPartPr>
              <p14:xfrm>
                <a:off x="4952455" y="1083142"/>
                <a:ext cx="199080" cy="98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53A6D19-C46D-2DAF-B200-01CAE63116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48135" y="1078822"/>
                  <a:ext cx="207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261E67C-2A49-7DB2-FE7F-715D7B5DA4DE}"/>
                    </a:ext>
                  </a:extLst>
                </p14:cNvPr>
                <p14:cNvContentPartPr/>
                <p14:nvPr/>
              </p14:nvContentPartPr>
              <p14:xfrm>
                <a:off x="5151895" y="1006102"/>
                <a:ext cx="139320" cy="170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261E67C-2A49-7DB2-FE7F-715D7B5DA4D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47575" y="1001782"/>
                  <a:ext cx="147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EAA7F26-EF04-EA0B-1679-F270D88AF070}"/>
                    </a:ext>
                  </a:extLst>
                </p14:cNvPr>
                <p14:cNvContentPartPr/>
                <p14:nvPr/>
              </p14:nvContentPartPr>
              <p14:xfrm>
                <a:off x="5209135" y="989542"/>
                <a:ext cx="235800" cy="153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EAA7F26-EF04-EA0B-1679-F270D88AF0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04815" y="985222"/>
                  <a:ext cx="244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9299C21-FD98-1239-9325-90AE763ABD9D}"/>
                    </a:ext>
                  </a:extLst>
                </p14:cNvPr>
                <p14:cNvContentPartPr/>
                <p14:nvPr/>
              </p14:nvContentPartPr>
              <p14:xfrm>
                <a:off x="5404255" y="1055062"/>
                <a:ext cx="127800" cy="85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9299C21-FD98-1239-9325-90AE763ABD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99935" y="1050742"/>
                  <a:ext cx="136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E0F2797-53FA-DCFD-4DF6-FE03B62CEB28}"/>
                    </a:ext>
                  </a:extLst>
                </p14:cNvPr>
                <p14:cNvContentPartPr/>
                <p14:nvPr/>
              </p14:nvContentPartPr>
              <p14:xfrm>
                <a:off x="5582455" y="1020142"/>
                <a:ext cx="102240" cy="105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E0F2797-53FA-DCFD-4DF6-FE03B62CEB2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78135" y="1015822"/>
                  <a:ext cx="110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07678D4-C5CA-7A4E-C6EE-776ED27E8C70}"/>
                    </a:ext>
                  </a:extLst>
                </p14:cNvPr>
                <p14:cNvContentPartPr/>
                <p14:nvPr/>
              </p14:nvContentPartPr>
              <p14:xfrm>
                <a:off x="5701255" y="938062"/>
                <a:ext cx="267480" cy="185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07678D4-C5CA-7A4E-C6EE-776ED27E8C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96935" y="933742"/>
                  <a:ext cx="276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0743D39-82D7-04DC-16F9-A2D104E423A5}"/>
                    </a:ext>
                  </a:extLst>
                </p14:cNvPr>
                <p14:cNvContentPartPr/>
                <p14:nvPr/>
              </p14:nvContentPartPr>
              <p14:xfrm>
                <a:off x="4328935" y="1432702"/>
                <a:ext cx="130680" cy="123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0743D39-82D7-04DC-16F9-A2D104E423A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24615" y="1428382"/>
                  <a:ext cx="13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5E3F80D-B439-220C-EE15-035963F99B18}"/>
                    </a:ext>
                  </a:extLst>
                </p14:cNvPr>
                <p14:cNvContentPartPr/>
                <p14:nvPr/>
              </p14:nvContentPartPr>
              <p14:xfrm>
                <a:off x="4489135" y="1432342"/>
                <a:ext cx="277560" cy="1029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5E3F80D-B439-220C-EE15-035963F99B1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84815" y="1428022"/>
                  <a:ext cx="286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40A925C-2056-6F43-50B2-EBD9B6411FAD}"/>
                    </a:ext>
                  </a:extLst>
                </p14:cNvPr>
                <p14:cNvContentPartPr/>
                <p14:nvPr/>
              </p14:nvContentPartPr>
              <p14:xfrm>
                <a:off x="4764535" y="1393822"/>
                <a:ext cx="198000" cy="133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40A925C-2056-6F43-50B2-EBD9B6411FA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60215" y="1389502"/>
                  <a:ext cx="206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388DC8E-D7FC-DF0A-B0A3-2C5710D8AA7D}"/>
                    </a:ext>
                  </a:extLst>
                </p14:cNvPr>
                <p14:cNvContentPartPr/>
                <p14:nvPr/>
              </p14:nvContentPartPr>
              <p14:xfrm>
                <a:off x="4973335" y="1342702"/>
                <a:ext cx="82080" cy="156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388DC8E-D7FC-DF0A-B0A3-2C5710D8AA7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69015" y="1338382"/>
                  <a:ext cx="90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0407168-24FC-2C86-EBE3-1CA423C9F3A7}"/>
                    </a:ext>
                  </a:extLst>
                </p14:cNvPr>
                <p14:cNvContentPartPr/>
                <p14:nvPr/>
              </p14:nvContentPartPr>
              <p14:xfrm>
                <a:off x="5096095" y="1318942"/>
                <a:ext cx="32400" cy="169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0407168-24FC-2C86-EBE3-1CA423C9F3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91775" y="1314622"/>
                  <a:ext cx="41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BA9785B-4B0F-34A1-6033-A3B45DDC03B4}"/>
                    </a:ext>
                  </a:extLst>
                </p14:cNvPr>
                <p14:cNvContentPartPr/>
                <p14:nvPr/>
              </p14:nvContentPartPr>
              <p14:xfrm>
                <a:off x="5143615" y="1417582"/>
                <a:ext cx="250560" cy="54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BA9785B-4B0F-34A1-6033-A3B45DDC03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39295" y="1413262"/>
                  <a:ext cx="259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2C4D98A-B129-008F-F7F6-62655240CA74}"/>
                    </a:ext>
                  </a:extLst>
                </p14:cNvPr>
                <p14:cNvContentPartPr/>
                <p14:nvPr/>
              </p14:nvContentPartPr>
              <p14:xfrm>
                <a:off x="5553655" y="1324702"/>
                <a:ext cx="134640" cy="135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2C4D98A-B129-008F-F7F6-62655240CA7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49335" y="1320382"/>
                  <a:ext cx="143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FC32DDE-4C54-1EAA-80ED-FCB3691E5AFF}"/>
                    </a:ext>
                  </a:extLst>
                </p14:cNvPr>
                <p14:cNvContentPartPr/>
                <p14:nvPr/>
              </p14:nvContentPartPr>
              <p14:xfrm>
                <a:off x="5728975" y="1406062"/>
                <a:ext cx="56520" cy="52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FC32DDE-4C54-1EAA-80ED-FCB3691E5AF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24655" y="1401742"/>
                  <a:ext cx="65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0B21D78-18FF-7274-0972-F2BB357E0F64}"/>
                    </a:ext>
                  </a:extLst>
                </p14:cNvPr>
                <p14:cNvContentPartPr/>
                <p14:nvPr/>
              </p14:nvContentPartPr>
              <p14:xfrm>
                <a:off x="5843095" y="1398142"/>
                <a:ext cx="68760" cy="68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0B21D78-18FF-7274-0972-F2BB357E0F6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38775" y="1393822"/>
                  <a:ext cx="77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1993E57-F0E3-8E69-9E97-BC3EDDA81E99}"/>
                    </a:ext>
                  </a:extLst>
                </p14:cNvPr>
                <p14:cNvContentPartPr/>
                <p14:nvPr/>
              </p14:nvContentPartPr>
              <p14:xfrm>
                <a:off x="5947495" y="1272862"/>
                <a:ext cx="352800" cy="180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1993E57-F0E3-8E69-9E97-BC3EDDA81E9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43175" y="1268542"/>
                  <a:ext cx="361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D9D7989-4237-370D-BF0F-23C5A0757B40}"/>
                    </a:ext>
                  </a:extLst>
                </p14:cNvPr>
                <p14:cNvContentPartPr/>
                <p14:nvPr/>
              </p14:nvContentPartPr>
              <p14:xfrm>
                <a:off x="6690895" y="1308502"/>
                <a:ext cx="328320" cy="119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D9D7989-4237-370D-BF0F-23C5A0757B4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86575" y="1304182"/>
                  <a:ext cx="336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4A79778-F631-E6C3-4BF8-1DE750CFE753}"/>
                    </a:ext>
                  </a:extLst>
                </p14:cNvPr>
                <p14:cNvContentPartPr/>
                <p14:nvPr/>
              </p14:nvContentPartPr>
              <p14:xfrm>
                <a:off x="7126135" y="1186102"/>
                <a:ext cx="189720" cy="196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4A79778-F631-E6C3-4BF8-1DE750CFE7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21815" y="1181782"/>
                  <a:ext cx="198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3AFFF7F-2413-A7B4-4E8D-CC8E44E16997}"/>
                    </a:ext>
                  </a:extLst>
                </p14:cNvPr>
                <p14:cNvContentPartPr/>
                <p14:nvPr/>
              </p14:nvContentPartPr>
              <p14:xfrm>
                <a:off x="6531055" y="1284382"/>
                <a:ext cx="35280" cy="164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3AFFF7F-2413-A7B4-4E8D-CC8E44E1699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26735" y="1280062"/>
                  <a:ext cx="43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3C88783-A020-5F85-318F-6226EA681E91}"/>
                    </a:ext>
                  </a:extLst>
                </p14:cNvPr>
                <p14:cNvContentPartPr/>
                <p14:nvPr/>
              </p14:nvContentPartPr>
              <p14:xfrm>
                <a:off x="6451135" y="1383742"/>
                <a:ext cx="143640" cy="7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3C88783-A020-5F85-318F-6226EA681E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46815" y="1379422"/>
                  <a:ext cx="152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803A522-6AFA-4377-9A1D-F5A91CFED510}"/>
                    </a:ext>
                  </a:extLst>
                </p14:cNvPr>
                <p14:cNvContentPartPr/>
                <p14:nvPr/>
              </p14:nvContentPartPr>
              <p14:xfrm>
                <a:off x="7627615" y="1183222"/>
                <a:ext cx="135720" cy="1908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803A522-6AFA-4377-9A1D-F5A91CFED5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23295" y="1178902"/>
                  <a:ext cx="144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BA27451-24EA-BC57-E7C8-93BAE05DA11C}"/>
                    </a:ext>
                  </a:extLst>
                </p14:cNvPr>
                <p14:cNvContentPartPr/>
                <p14:nvPr/>
              </p14:nvContentPartPr>
              <p14:xfrm>
                <a:off x="7772335" y="1223542"/>
                <a:ext cx="77400" cy="149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BA27451-24EA-BC57-E7C8-93BAE05DA11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68015" y="1219222"/>
                  <a:ext cx="86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8A852CB-CAC7-FB93-E9C6-ECEC7ADEA5D9}"/>
                    </a:ext>
                  </a:extLst>
                </p14:cNvPr>
                <p14:cNvContentPartPr/>
                <p14:nvPr/>
              </p14:nvContentPartPr>
              <p14:xfrm>
                <a:off x="7903015" y="1171342"/>
                <a:ext cx="161280" cy="190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8A852CB-CAC7-FB93-E9C6-ECEC7ADEA5D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98695" y="1167022"/>
                  <a:ext cx="169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306DD2C-965C-7F27-7686-A58B97A8EDC5}"/>
                    </a:ext>
                  </a:extLst>
                </p14:cNvPr>
                <p14:cNvContentPartPr/>
                <p14:nvPr/>
              </p14:nvContentPartPr>
              <p14:xfrm>
                <a:off x="8116135" y="1147942"/>
                <a:ext cx="201600" cy="200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306DD2C-965C-7F27-7686-A58B97A8EDC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11815" y="1143622"/>
                  <a:ext cx="210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D429011-BEA7-7559-7DA2-ECDBCBE8BBD4}"/>
                    </a:ext>
                  </a:extLst>
                </p14:cNvPr>
                <p14:cNvContentPartPr/>
                <p14:nvPr/>
              </p14:nvContentPartPr>
              <p14:xfrm>
                <a:off x="8539855" y="1167742"/>
                <a:ext cx="160200" cy="178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D429011-BEA7-7559-7DA2-ECDBCBE8BB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35535" y="1163422"/>
                  <a:ext cx="168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AF12580-4D9E-B4C8-DC27-FA0F5030FC98}"/>
                    </a:ext>
                  </a:extLst>
                </p14:cNvPr>
                <p14:cNvContentPartPr/>
                <p14:nvPr/>
              </p14:nvContentPartPr>
              <p14:xfrm>
                <a:off x="8633815" y="1253782"/>
                <a:ext cx="321120" cy="97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AF12580-4D9E-B4C8-DC27-FA0F5030FC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29495" y="1249462"/>
                  <a:ext cx="329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FEDDD8F-C3F0-F3E2-A628-D7DE13D8CEE6}"/>
                    </a:ext>
                  </a:extLst>
                </p14:cNvPr>
                <p14:cNvContentPartPr/>
                <p14:nvPr/>
              </p14:nvContentPartPr>
              <p14:xfrm>
                <a:off x="9013615" y="1227862"/>
                <a:ext cx="27360" cy="101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FEDDD8F-C3F0-F3E2-A628-D7DE13D8CE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09295" y="1223542"/>
                  <a:ext cx="36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1A31464-1F5E-8D42-0772-77E4DC3334D5}"/>
                    </a:ext>
                  </a:extLst>
                </p14:cNvPr>
                <p14:cNvContentPartPr/>
                <p14:nvPr/>
              </p14:nvContentPartPr>
              <p14:xfrm>
                <a:off x="9045655" y="1118062"/>
                <a:ext cx="72720" cy="154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1A31464-1F5E-8D42-0772-77E4DC3334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41335" y="1113742"/>
                  <a:ext cx="81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A5C8104-3FD6-FEC2-589C-F29E5EB60202}"/>
                    </a:ext>
                  </a:extLst>
                </p14:cNvPr>
                <p14:cNvContentPartPr/>
                <p14:nvPr/>
              </p14:nvContentPartPr>
              <p14:xfrm>
                <a:off x="9043495" y="1104382"/>
                <a:ext cx="141480" cy="244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A5C8104-3FD6-FEC2-589C-F29E5EB6020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39175" y="1100062"/>
                  <a:ext cx="150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F1D4ACC-C23C-C347-B495-E250CE3A1F0E}"/>
                    </a:ext>
                  </a:extLst>
                </p14:cNvPr>
                <p14:cNvContentPartPr/>
                <p14:nvPr/>
              </p14:nvContentPartPr>
              <p14:xfrm>
                <a:off x="9110095" y="1196182"/>
                <a:ext cx="746640" cy="142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F1D4ACC-C23C-C347-B495-E250CE3A1F0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05775" y="1191862"/>
                  <a:ext cx="755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94A07D2-59D3-CD91-5A6B-3106828EB1E6}"/>
                    </a:ext>
                  </a:extLst>
                </p14:cNvPr>
                <p14:cNvContentPartPr/>
                <p14:nvPr/>
              </p14:nvContentPartPr>
              <p14:xfrm>
                <a:off x="9755575" y="1250902"/>
                <a:ext cx="99360" cy="108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94A07D2-59D3-CD91-5A6B-3106828EB1E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51255" y="1246582"/>
                  <a:ext cx="10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1A5FED7-D7D2-72EB-E504-73380793AE3D}"/>
                    </a:ext>
                  </a:extLst>
                </p14:cNvPr>
                <p14:cNvContentPartPr/>
                <p14:nvPr/>
              </p14:nvContentPartPr>
              <p14:xfrm>
                <a:off x="10050415" y="1182862"/>
                <a:ext cx="155160" cy="104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1A5FED7-D7D2-72EB-E504-73380793AE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46095" y="1178542"/>
                  <a:ext cx="163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0E66CFC-07E9-8878-B2D8-1060054398B9}"/>
                    </a:ext>
                  </a:extLst>
                </p14:cNvPr>
                <p14:cNvContentPartPr/>
                <p14:nvPr/>
              </p14:nvContentPartPr>
              <p14:xfrm>
                <a:off x="10275055" y="1048222"/>
                <a:ext cx="543240" cy="201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0E66CFC-07E9-8878-B2D8-1060054398B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70735" y="1043902"/>
                  <a:ext cx="551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17D32F6-6979-411B-EBAB-7E10AECB775F}"/>
                    </a:ext>
                  </a:extLst>
                </p14:cNvPr>
                <p14:cNvContentPartPr/>
                <p14:nvPr/>
              </p14:nvContentPartPr>
              <p14:xfrm>
                <a:off x="10851415" y="1172782"/>
                <a:ext cx="245160" cy="69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17D32F6-6979-411B-EBAB-7E10AECB775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47095" y="1168462"/>
                  <a:ext cx="253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52E146-9CE7-1137-F573-40907BAE8296}"/>
                    </a:ext>
                  </a:extLst>
                </p14:cNvPr>
                <p14:cNvContentPartPr/>
                <p14:nvPr/>
              </p14:nvContentPartPr>
              <p14:xfrm>
                <a:off x="11293855" y="1092142"/>
                <a:ext cx="429840" cy="173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52E146-9CE7-1137-F573-40907BAE829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89535" y="1087822"/>
                  <a:ext cx="438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53A08A0-AFC3-B848-1C38-1D250BEEBBFC}"/>
                    </a:ext>
                  </a:extLst>
                </p14:cNvPr>
                <p14:cNvContentPartPr/>
                <p14:nvPr/>
              </p14:nvContentPartPr>
              <p14:xfrm>
                <a:off x="11667175" y="1037782"/>
                <a:ext cx="6120" cy="27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53A08A0-AFC3-B848-1C38-1D250BEEBBF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62855" y="1033462"/>
                  <a:ext cx="14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5CAD15E-CA49-61E3-D929-959FFB7986BA}"/>
                    </a:ext>
                  </a:extLst>
                </p14:cNvPr>
                <p14:cNvContentPartPr/>
                <p14:nvPr/>
              </p14:nvContentPartPr>
              <p14:xfrm>
                <a:off x="4447015" y="1651582"/>
                <a:ext cx="329760" cy="181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5CAD15E-CA49-61E3-D929-959FFB7986B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442695" y="1647262"/>
                  <a:ext cx="338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00ABC0A-0C07-82FD-5E5A-1404AEAB7CC2}"/>
                    </a:ext>
                  </a:extLst>
                </p14:cNvPr>
                <p14:cNvContentPartPr/>
                <p14:nvPr/>
              </p14:nvContentPartPr>
              <p14:xfrm>
                <a:off x="4805215" y="1652302"/>
                <a:ext cx="367560" cy="192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00ABC0A-0C07-82FD-5E5A-1404AEAB7C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00895" y="1647982"/>
                  <a:ext cx="376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7B306A6-DD11-71F4-33E0-D34C7F946934}"/>
                    </a:ext>
                  </a:extLst>
                </p14:cNvPr>
                <p14:cNvContentPartPr/>
                <p14:nvPr/>
              </p14:nvContentPartPr>
              <p14:xfrm>
                <a:off x="5227495" y="1704142"/>
                <a:ext cx="144000" cy="1429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7B306A6-DD11-71F4-33E0-D34C7F94693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23175" y="1699822"/>
                  <a:ext cx="152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FE4FF2E-A650-6FEA-776D-0EBC8DA1EC2C}"/>
                    </a:ext>
                  </a:extLst>
                </p14:cNvPr>
                <p14:cNvContentPartPr/>
                <p14:nvPr/>
              </p14:nvContentPartPr>
              <p14:xfrm>
                <a:off x="5372215" y="1631422"/>
                <a:ext cx="434880" cy="194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FE4FF2E-A650-6FEA-776D-0EBC8DA1EC2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67895" y="1627102"/>
                  <a:ext cx="443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839CD40-04EF-16C7-E9F9-0F68D1366D5B}"/>
                    </a:ext>
                  </a:extLst>
                </p14:cNvPr>
                <p14:cNvContentPartPr/>
                <p14:nvPr/>
              </p14:nvContentPartPr>
              <p14:xfrm>
                <a:off x="5855695" y="1714582"/>
                <a:ext cx="290520" cy="124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839CD40-04EF-16C7-E9F9-0F68D1366D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51375" y="1710262"/>
                  <a:ext cx="299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B57746E-3A3F-F185-4765-A9636AFA9F5D}"/>
                    </a:ext>
                  </a:extLst>
                </p14:cNvPr>
                <p14:cNvContentPartPr/>
                <p14:nvPr/>
              </p14:nvContentPartPr>
              <p14:xfrm>
                <a:off x="6529255" y="1668142"/>
                <a:ext cx="28080" cy="170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B57746E-3A3F-F185-4765-A9636AFA9F5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24935" y="1663822"/>
                  <a:ext cx="36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032C1BD-5004-F697-C680-D14B98493F12}"/>
                    </a:ext>
                  </a:extLst>
                </p14:cNvPr>
                <p14:cNvContentPartPr/>
                <p14:nvPr/>
              </p14:nvContentPartPr>
              <p14:xfrm>
                <a:off x="6449695" y="1607302"/>
                <a:ext cx="210600" cy="163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032C1BD-5004-F697-C680-D14B98493F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45375" y="1602982"/>
                  <a:ext cx="219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357A2CD-21D4-5269-6763-A21A428FC25B}"/>
                    </a:ext>
                  </a:extLst>
                </p14:cNvPr>
                <p14:cNvContentPartPr/>
                <p14:nvPr/>
              </p14:nvContentPartPr>
              <p14:xfrm>
                <a:off x="6647335" y="1689742"/>
                <a:ext cx="245520" cy="159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357A2CD-21D4-5269-6763-A21A428FC25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43015" y="1685422"/>
                  <a:ext cx="254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4753216-637A-804D-B150-AC74D889C4FD}"/>
                    </a:ext>
                  </a:extLst>
                </p14:cNvPr>
                <p14:cNvContentPartPr/>
                <p14:nvPr/>
              </p14:nvContentPartPr>
              <p14:xfrm>
                <a:off x="6928495" y="1634662"/>
                <a:ext cx="118440" cy="165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4753216-637A-804D-B150-AC74D889C4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24175" y="1630342"/>
                  <a:ext cx="12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3AAF095-CFF5-554E-24AC-4F6AAE907D42}"/>
                    </a:ext>
                  </a:extLst>
                </p14:cNvPr>
                <p14:cNvContentPartPr/>
                <p14:nvPr/>
              </p14:nvContentPartPr>
              <p14:xfrm>
                <a:off x="7102375" y="1673182"/>
                <a:ext cx="125640" cy="1130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3AAF095-CFF5-554E-24AC-4F6AAE907D4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98055" y="1668862"/>
                  <a:ext cx="134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040E0D0-127D-3CF2-13B1-D9A58ECEA958}"/>
                    </a:ext>
                  </a:extLst>
                </p14:cNvPr>
                <p14:cNvContentPartPr/>
                <p14:nvPr/>
              </p14:nvContentPartPr>
              <p14:xfrm>
                <a:off x="164455" y="1722862"/>
                <a:ext cx="201240" cy="32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040E0D0-127D-3CF2-13B1-D9A58ECEA9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0135" y="1718542"/>
                  <a:ext cx="209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A270EBD-EE1A-56BD-C09E-0CB4995B6522}"/>
                    </a:ext>
                  </a:extLst>
                </p14:cNvPr>
                <p14:cNvContentPartPr/>
                <p14:nvPr/>
              </p14:nvContentPartPr>
              <p14:xfrm>
                <a:off x="170215" y="1814302"/>
                <a:ext cx="168480" cy="27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A270EBD-EE1A-56BD-C09E-0CB4995B652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5895" y="1809982"/>
                  <a:ext cx="177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260545E-7616-9EF2-3E86-A17FE10FF623}"/>
                    </a:ext>
                  </a:extLst>
                </p14:cNvPr>
                <p14:cNvContentPartPr/>
                <p14:nvPr/>
              </p14:nvContentPartPr>
              <p14:xfrm>
                <a:off x="377215" y="1655902"/>
                <a:ext cx="127440" cy="2188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260545E-7616-9EF2-3E86-A17FE10FF6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2895" y="1651582"/>
                  <a:ext cx="136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ABA7E77-BA1C-60B3-527C-BC0B8C34C588}"/>
                    </a:ext>
                  </a:extLst>
                </p14:cNvPr>
                <p14:cNvContentPartPr/>
                <p14:nvPr/>
              </p14:nvContentPartPr>
              <p14:xfrm>
                <a:off x="655135" y="1649422"/>
                <a:ext cx="90720" cy="190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ABA7E77-BA1C-60B3-527C-BC0B8C34C5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0815" y="1645102"/>
                  <a:ext cx="99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0C97966-106E-EF1F-D5B6-C347B18AE2AC}"/>
                    </a:ext>
                  </a:extLst>
                </p14:cNvPr>
                <p14:cNvContentPartPr/>
                <p14:nvPr/>
              </p14:nvContentPartPr>
              <p14:xfrm>
                <a:off x="578815" y="1598662"/>
                <a:ext cx="195840" cy="14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0C97966-106E-EF1F-D5B6-C347B18AE2A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4495" y="1594342"/>
                  <a:ext cx="204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759AF2B-3461-9B32-9E4A-D23D00E812E4}"/>
                    </a:ext>
                  </a:extLst>
                </p14:cNvPr>
                <p14:cNvContentPartPr/>
                <p14:nvPr/>
              </p14:nvContentPartPr>
              <p14:xfrm>
                <a:off x="876175" y="1550422"/>
                <a:ext cx="73800" cy="271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759AF2B-3461-9B32-9E4A-D23D00E812E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1855" y="1546102"/>
                  <a:ext cx="82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7CE005D-8137-D370-BEB4-7AD121D62E1F}"/>
                    </a:ext>
                  </a:extLst>
                </p14:cNvPr>
                <p14:cNvContentPartPr/>
                <p14:nvPr/>
              </p14:nvContentPartPr>
              <p14:xfrm>
                <a:off x="986335" y="1579942"/>
                <a:ext cx="137520" cy="1875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7CE005D-8137-D370-BEB4-7AD121D62E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2015" y="1575622"/>
                  <a:ext cx="146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9596EEC-F912-8E40-64FA-D67BF100879A}"/>
                    </a:ext>
                  </a:extLst>
                </p14:cNvPr>
                <p14:cNvContentPartPr/>
                <p14:nvPr/>
              </p14:nvContentPartPr>
              <p14:xfrm>
                <a:off x="1128895" y="1546462"/>
                <a:ext cx="110880" cy="297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9596EEC-F912-8E40-64FA-D67BF100879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4575" y="1542142"/>
                  <a:ext cx="1195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F3565DE-A5FC-ABC6-6770-78FBD25FEDA3}"/>
                    </a:ext>
                  </a:extLst>
                </p14:cNvPr>
                <p14:cNvContentPartPr/>
                <p14:nvPr/>
              </p14:nvContentPartPr>
              <p14:xfrm>
                <a:off x="239335" y="2258902"/>
                <a:ext cx="171720" cy="230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F3565DE-A5FC-ABC6-6770-78FBD25FEDA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5015" y="2254582"/>
                  <a:ext cx="180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3F4FA0A-A643-2037-08D0-71D4FF29CC2D}"/>
                    </a:ext>
                  </a:extLst>
                </p14:cNvPr>
                <p14:cNvContentPartPr/>
                <p14:nvPr/>
              </p14:nvContentPartPr>
              <p14:xfrm>
                <a:off x="514735" y="2313262"/>
                <a:ext cx="93960" cy="166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3F4FA0A-A643-2037-08D0-71D4FF29CC2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0415" y="2308942"/>
                  <a:ext cx="102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CEF1C04-A727-1B6C-6790-3EE50CD15AA9}"/>
                    </a:ext>
                  </a:extLst>
                </p14:cNvPr>
                <p14:cNvContentPartPr/>
                <p14:nvPr/>
              </p14:nvContentPartPr>
              <p14:xfrm>
                <a:off x="469375" y="2228662"/>
                <a:ext cx="231120" cy="25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CEF1C04-A727-1B6C-6790-3EE50CD15A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5055" y="2224342"/>
                  <a:ext cx="239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7EBAC5E-C41E-D403-FEC3-B0F5D772E661}"/>
                    </a:ext>
                  </a:extLst>
                </p14:cNvPr>
                <p14:cNvContentPartPr/>
                <p14:nvPr/>
              </p14:nvContentPartPr>
              <p14:xfrm>
                <a:off x="183175" y="2626822"/>
                <a:ext cx="468720" cy="500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7EBAC5E-C41E-D403-FEC3-B0F5D772E66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8855" y="2622502"/>
                  <a:ext cx="477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4BDF94A-71CE-CE12-9F6D-BC37D17A1AD6}"/>
                    </a:ext>
                  </a:extLst>
                </p14:cNvPr>
                <p14:cNvContentPartPr/>
                <p14:nvPr/>
              </p14:nvContentPartPr>
              <p14:xfrm>
                <a:off x="170935" y="2769022"/>
                <a:ext cx="166680" cy="2437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4BDF94A-71CE-CE12-9F6D-BC37D17A1AD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6615" y="2764702"/>
                  <a:ext cx="175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EC9B354-F941-1F31-7BC1-0269A4D0DD6F}"/>
                    </a:ext>
                  </a:extLst>
                </p14:cNvPr>
                <p14:cNvContentPartPr/>
                <p14:nvPr/>
              </p14:nvContentPartPr>
              <p14:xfrm>
                <a:off x="396655" y="2747422"/>
                <a:ext cx="168480" cy="238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EC9B354-F941-1F31-7BC1-0269A4D0DD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2335" y="2743102"/>
                  <a:ext cx="177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A2A7D64-7AA9-3BE9-8685-3E7CAC0D2627}"/>
                    </a:ext>
                  </a:extLst>
                </p14:cNvPr>
                <p14:cNvContentPartPr/>
                <p14:nvPr/>
              </p14:nvContentPartPr>
              <p14:xfrm>
                <a:off x="828655" y="2614582"/>
                <a:ext cx="156600" cy="23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A2A7D64-7AA9-3BE9-8685-3E7CAC0D26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4335" y="2610262"/>
                  <a:ext cx="165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95FD18B-497A-8BEB-3312-49AFAB061518}"/>
                    </a:ext>
                  </a:extLst>
                </p14:cNvPr>
                <p14:cNvContentPartPr/>
                <p14:nvPr/>
              </p14:nvContentPartPr>
              <p14:xfrm>
                <a:off x="844135" y="2722222"/>
                <a:ext cx="168120" cy="18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95FD18B-497A-8BEB-3312-49AFAB06151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9815" y="2717902"/>
                  <a:ext cx="176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9876B3E-6886-A5BB-8CED-4B67B5885C81}"/>
                    </a:ext>
                  </a:extLst>
                </p14:cNvPr>
                <p14:cNvContentPartPr/>
                <p14:nvPr/>
              </p14:nvContentPartPr>
              <p14:xfrm>
                <a:off x="1140055" y="1123102"/>
                <a:ext cx="1506960" cy="817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9876B3E-6886-A5BB-8CED-4B67B5885C8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35735" y="1118782"/>
                  <a:ext cx="1515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CB8FEE-8D23-56D8-63EE-F45FF355B8AC}"/>
                    </a:ext>
                  </a:extLst>
                </p14:cNvPr>
                <p14:cNvContentPartPr/>
                <p14:nvPr/>
              </p14:nvContentPartPr>
              <p14:xfrm>
                <a:off x="1271455" y="785782"/>
                <a:ext cx="167400" cy="251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CB8FEE-8D23-56D8-63EE-F45FF355B8A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67135" y="781462"/>
                  <a:ext cx="176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F78B30F-D911-F526-0EB2-A79CED357983}"/>
                    </a:ext>
                  </a:extLst>
                </p14:cNvPr>
                <p14:cNvContentPartPr/>
                <p14:nvPr/>
              </p14:nvContentPartPr>
              <p14:xfrm>
                <a:off x="1603015" y="832942"/>
                <a:ext cx="21600" cy="19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F78B30F-D911-F526-0EB2-A79CED35798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98695" y="828622"/>
                  <a:ext cx="3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5C57FE1-4974-7F7E-F809-B0BF9C95F6B6}"/>
                    </a:ext>
                  </a:extLst>
                </p14:cNvPr>
                <p14:cNvContentPartPr/>
                <p14:nvPr/>
              </p14:nvContentPartPr>
              <p14:xfrm>
                <a:off x="1762495" y="720622"/>
                <a:ext cx="164520" cy="217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5C57FE1-4974-7F7E-F809-B0BF9C95F6B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58175" y="716302"/>
                  <a:ext cx="173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ECFCDD8-2DFF-C201-3009-07334F693873}"/>
                    </a:ext>
                  </a:extLst>
                </p14:cNvPr>
                <p14:cNvContentPartPr/>
                <p14:nvPr/>
              </p14:nvContentPartPr>
              <p14:xfrm>
                <a:off x="2055175" y="565462"/>
                <a:ext cx="735480" cy="375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ECFCDD8-2DFF-C201-3009-07334F69387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50855" y="561142"/>
                  <a:ext cx="7441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DA8C576-5E67-57AD-1F45-D70CF35706E9}"/>
                    </a:ext>
                  </a:extLst>
                </p14:cNvPr>
                <p14:cNvContentPartPr/>
                <p14:nvPr/>
              </p14:nvContentPartPr>
              <p14:xfrm>
                <a:off x="2221495" y="726022"/>
                <a:ext cx="122040" cy="167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DA8C576-5E67-57AD-1F45-D70CF35706E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217175" y="721702"/>
                  <a:ext cx="130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90FB5D1-41F8-3CA6-5C64-B95E849BE143}"/>
                    </a:ext>
                  </a:extLst>
                </p14:cNvPr>
                <p14:cNvContentPartPr/>
                <p14:nvPr/>
              </p14:nvContentPartPr>
              <p14:xfrm>
                <a:off x="2284135" y="841222"/>
                <a:ext cx="52920" cy="61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90FB5D1-41F8-3CA6-5C64-B95E849BE14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279815" y="836902"/>
                  <a:ext cx="61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7BE9E69-E887-B4EF-BA03-E2DB5E427DA3}"/>
                    </a:ext>
                  </a:extLst>
                </p14:cNvPr>
                <p14:cNvContentPartPr/>
                <p14:nvPr/>
              </p14:nvContentPartPr>
              <p14:xfrm>
                <a:off x="2477095" y="733222"/>
                <a:ext cx="127800" cy="175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7BE9E69-E887-B4EF-BA03-E2DB5E427DA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72775" y="728902"/>
                  <a:ext cx="136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7FDC338-7218-E990-2BAE-60714346008E}"/>
                    </a:ext>
                  </a:extLst>
                </p14:cNvPr>
                <p14:cNvContentPartPr/>
                <p14:nvPr/>
              </p14:nvContentPartPr>
              <p14:xfrm>
                <a:off x="1811455" y="2566342"/>
                <a:ext cx="24120" cy="20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7FDC338-7218-E990-2BAE-60714346008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07135" y="2562022"/>
                  <a:ext cx="3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A77BA53-79B7-62BE-6EC8-B6EF16E7B58C}"/>
                    </a:ext>
                  </a:extLst>
                </p14:cNvPr>
                <p14:cNvContentPartPr/>
                <p14:nvPr/>
              </p14:nvContentPartPr>
              <p14:xfrm>
                <a:off x="2017015" y="2163502"/>
                <a:ext cx="406440" cy="340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A77BA53-79B7-62BE-6EC8-B6EF16E7B58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12335" y="2159182"/>
                  <a:ext cx="415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874B4EF-C98D-28EC-D4EA-9FF8D8C5F7E1}"/>
                    </a:ext>
                  </a:extLst>
                </p14:cNvPr>
                <p14:cNvContentPartPr/>
                <p14:nvPr/>
              </p14:nvContentPartPr>
              <p14:xfrm>
                <a:off x="2171095" y="2321182"/>
                <a:ext cx="140400" cy="1490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874B4EF-C98D-28EC-D4EA-9FF8D8C5F7E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66775" y="2316862"/>
                  <a:ext cx="149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0DDC55B-BDCE-AE64-82EC-663A7DCF3B45}"/>
                    </a:ext>
                  </a:extLst>
                </p14:cNvPr>
                <p14:cNvContentPartPr/>
                <p14:nvPr/>
              </p14:nvContentPartPr>
              <p14:xfrm>
                <a:off x="2271895" y="2387782"/>
                <a:ext cx="48960" cy="74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0DDC55B-BDCE-AE64-82EC-663A7DCF3B4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67575" y="2383462"/>
                  <a:ext cx="57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91C93BB-9EE4-C76C-9C4D-DD7E18703CE8}"/>
                    </a:ext>
                  </a:extLst>
                </p14:cNvPr>
                <p14:cNvContentPartPr/>
                <p14:nvPr/>
              </p14:nvContentPartPr>
              <p14:xfrm>
                <a:off x="2104135" y="2293102"/>
                <a:ext cx="218880" cy="33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91C93BB-9EE4-C76C-9C4D-DD7E18703CE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099815" y="2288782"/>
                  <a:ext cx="22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1A43990-4472-ACD1-D7BC-5160961897FE}"/>
                    </a:ext>
                  </a:extLst>
                </p14:cNvPr>
                <p14:cNvContentPartPr/>
                <p14:nvPr/>
              </p14:nvContentPartPr>
              <p14:xfrm>
                <a:off x="1911175" y="2562742"/>
                <a:ext cx="623520" cy="73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1A43990-4472-ACD1-D7BC-5160961897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906855" y="2558422"/>
                  <a:ext cx="632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26B60C0-A757-224D-E17E-EC4E9B6D5DCA}"/>
                    </a:ext>
                  </a:extLst>
                </p14:cNvPr>
                <p14:cNvContentPartPr/>
                <p14:nvPr/>
              </p14:nvContentPartPr>
              <p14:xfrm>
                <a:off x="2068495" y="2620342"/>
                <a:ext cx="519480" cy="336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26B60C0-A757-224D-E17E-EC4E9B6D5DC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064175" y="2616022"/>
                  <a:ext cx="528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0E9189B-C517-311E-DF10-233314ABF4CA}"/>
                    </a:ext>
                  </a:extLst>
                </p14:cNvPr>
                <p14:cNvContentPartPr/>
                <p14:nvPr/>
              </p14:nvContentPartPr>
              <p14:xfrm>
                <a:off x="2297095" y="2769742"/>
                <a:ext cx="158760" cy="190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0E9189B-C517-311E-DF10-233314ABF4C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292775" y="2765422"/>
                  <a:ext cx="167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99A92E0-0B25-920A-F5C9-52F11D032534}"/>
                    </a:ext>
                  </a:extLst>
                </p14:cNvPr>
                <p14:cNvContentPartPr/>
                <p14:nvPr/>
              </p14:nvContentPartPr>
              <p14:xfrm>
                <a:off x="2783095" y="2563462"/>
                <a:ext cx="262080" cy="26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99A92E0-0B25-920A-F5C9-52F11D0325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778775" y="2559142"/>
                  <a:ext cx="270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1605DEE-50C8-F1A8-FCE2-B5F0F31D02B4}"/>
                    </a:ext>
                  </a:extLst>
                </p14:cNvPr>
                <p14:cNvContentPartPr/>
                <p14:nvPr/>
              </p14:nvContentPartPr>
              <p14:xfrm>
                <a:off x="3229495" y="2502982"/>
                <a:ext cx="253080" cy="126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1605DEE-50C8-F1A8-FCE2-B5F0F31D02B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25175" y="2498662"/>
                  <a:ext cx="26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15D7891-AF7C-AF9B-64BF-6B38AC37EC88}"/>
                    </a:ext>
                  </a:extLst>
                </p14:cNvPr>
                <p14:cNvContentPartPr/>
                <p14:nvPr/>
              </p14:nvContentPartPr>
              <p14:xfrm>
                <a:off x="3649255" y="2519542"/>
                <a:ext cx="183960" cy="9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15D7891-AF7C-AF9B-64BF-6B38AC37EC8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44935" y="2515222"/>
                  <a:ext cx="192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D94B476-F0E2-54B1-FEC9-B46D51C72538}"/>
                    </a:ext>
                  </a:extLst>
                </p14:cNvPr>
                <p14:cNvContentPartPr/>
                <p14:nvPr/>
              </p14:nvContentPartPr>
              <p14:xfrm>
                <a:off x="3650335" y="2573182"/>
                <a:ext cx="190800" cy="18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D94B476-F0E2-54B1-FEC9-B46D51C7253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646015" y="2568862"/>
                  <a:ext cx="199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AB6398C-0ADE-275B-8F60-B74E7261AEC0}"/>
                    </a:ext>
                  </a:extLst>
                </p14:cNvPr>
                <p14:cNvContentPartPr/>
                <p14:nvPr/>
              </p14:nvContentPartPr>
              <p14:xfrm>
                <a:off x="3988735" y="2444302"/>
                <a:ext cx="203400" cy="1803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AB6398C-0ADE-275B-8F60-B74E7261AEC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984415" y="2439982"/>
                  <a:ext cx="212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45E8B39-1FA2-997C-AF98-4C8FA7A64A4A}"/>
                    </a:ext>
                  </a:extLst>
                </p14:cNvPr>
                <p14:cNvContentPartPr/>
                <p14:nvPr/>
              </p14:nvContentPartPr>
              <p14:xfrm>
                <a:off x="7451935" y="1569862"/>
                <a:ext cx="341640" cy="2034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45E8B39-1FA2-997C-AF98-4C8FA7A64A4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47615" y="1565542"/>
                  <a:ext cx="350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CDBCB6E-95F1-AAD4-474C-D6BBD6816E19}"/>
                    </a:ext>
                  </a:extLst>
                </p14:cNvPr>
                <p14:cNvContentPartPr/>
                <p14:nvPr/>
              </p14:nvContentPartPr>
              <p14:xfrm>
                <a:off x="7815535" y="1658062"/>
                <a:ext cx="138240" cy="102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CDBCB6E-95F1-AAD4-474C-D6BBD6816E1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11215" y="1653742"/>
                  <a:ext cx="146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F98D05F-8511-68FC-311F-0050E80F2697}"/>
                    </a:ext>
                  </a:extLst>
                </p14:cNvPr>
                <p14:cNvContentPartPr/>
                <p14:nvPr/>
              </p14:nvContentPartPr>
              <p14:xfrm>
                <a:off x="8168695" y="1628902"/>
                <a:ext cx="240480" cy="273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F98D05F-8511-68FC-311F-0050E80F269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164375" y="1624582"/>
                  <a:ext cx="249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FB7BCEF-4DFF-08FE-BB07-494488FA3D2F}"/>
                    </a:ext>
                  </a:extLst>
                </p14:cNvPr>
                <p14:cNvContentPartPr/>
                <p14:nvPr/>
              </p14:nvContentPartPr>
              <p14:xfrm>
                <a:off x="8389375" y="1595422"/>
                <a:ext cx="220320" cy="281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FB7BCEF-4DFF-08FE-BB07-494488FA3D2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385055" y="1591102"/>
                  <a:ext cx="228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C2C42E6-F1A9-9580-67F5-207054B2FE18}"/>
                    </a:ext>
                  </a:extLst>
                </p14:cNvPr>
                <p14:cNvContentPartPr/>
                <p14:nvPr/>
              </p14:nvContentPartPr>
              <p14:xfrm>
                <a:off x="8651815" y="1494622"/>
                <a:ext cx="104040" cy="187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C2C42E6-F1A9-9580-67F5-207054B2FE1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647495" y="1490302"/>
                  <a:ext cx="112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C50E624-D0DB-BC75-8325-38516731F295}"/>
                    </a:ext>
                  </a:extLst>
                </p14:cNvPr>
                <p14:cNvContentPartPr/>
                <p14:nvPr/>
              </p14:nvContentPartPr>
              <p14:xfrm>
                <a:off x="8778175" y="1623142"/>
                <a:ext cx="277560" cy="52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C50E624-D0DB-BC75-8325-38516731F2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73855" y="1618822"/>
                  <a:ext cx="286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E9490B8-D2BC-9059-27A2-9D93179AC667}"/>
                    </a:ext>
                  </a:extLst>
                </p14:cNvPr>
                <p14:cNvContentPartPr/>
                <p14:nvPr/>
              </p14:nvContentPartPr>
              <p14:xfrm>
                <a:off x="9290095" y="1599742"/>
                <a:ext cx="325080" cy="88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E9490B8-D2BC-9059-27A2-9D93179AC66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285775" y="1595422"/>
                  <a:ext cx="333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847E529-6BEC-BFC1-70C9-C76196CB7ABD}"/>
                    </a:ext>
                  </a:extLst>
                </p14:cNvPr>
                <p14:cNvContentPartPr/>
                <p14:nvPr/>
              </p14:nvContentPartPr>
              <p14:xfrm>
                <a:off x="9904255" y="1458622"/>
                <a:ext cx="37440" cy="184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847E529-6BEC-BFC1-70C9-C76196CB7AB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99935" y="1454302"/>
                  <a:ext cx="4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32C60B-058A-8D6F-C176-7B81604DA82E}"/>
                    </a:ext>
                  </a:extLst>
                </p14:cNvPr>
                <p14:cNvContentPartPr/>
                <p14:nvPr/>
              </p14:nvContentPartPr>
              <p14:xfrm>
                <a:off x="9879775" y="1723942"/>
                <a:ext cx="14760" cy="20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32C60B-058A-8D6F-C176-7B81604DA82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75455" y="1719622"/>
                  <a:ext cx="2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3D0698C-1831-8D0C-AE9C-6844CFC60EE6}"/>
                    </a:ext>
                  </a:extLst>
                </p14:cNvPr>
                <p14:cNvContentPartPr/>
                <p14:nvPr/>
              </p14:nvContentPartPr>
              <p14:xfrm>
                <a:off x="7510615" y="2226502"/>
                <a:ext cx="227880" cy="871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3D0698C-1831-8D0C-AE9C-6844CFC60E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06295" y="2222182"/>
                  <a:ext cx="236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3710902-E37A-50A4-2EB1-CA8E7BA119F2}"/>
                    </a:ext>
                  </a:extLst>
                </p14:cNvPr>
                <p14:cNvContentPartPr/>
                <p14:nvPr/>
              </p14:nvContentPartPr>
              <p14:xfrm>
                <a:off x="7421695" y="2149102"/>
                <a:ext cx="168840" cy="247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3710902-E37A-50A4-2EB1-CA8E7BA119F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17375" y="2144782"/>
                  <a:ext cx="177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E2C11BA-9A5C-0C40-E659-A51346E00B5F}"/>
                    </a:ext>
                  </a:extLst>
                </p14:cNvPr>
                <p14:cNvContentPartPr/>
                <p14:nvPr/>
              </p14:nvContentPartPr>
              <p14:xfrm>
                <a:off x="7992295" y="2093302"/>
                <a:ext cx="28080" cy="1778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E2C11BA-9A5C-0C40-E659-A51346E00B5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87975" y="2088982"/>
                  <a:ext cx="36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C033A9E-E07D-D0DC-BD93-AB9372B67B9A}"/>
                    </a:ext>
                  </a:extLst>
                </p14:cNvPr>
                <p14:cNvContentPartPr/>
                <p14:nvPr/>
              </p14:nvContentPartPr>
              <p14:xfrm>
                <a:off x="7905895" y="2248462"/>
                <a:ext cx="219600" cy="399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C033A9E-E07D-D0DC-BD93-AB9372B67B9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01575" y="2244142"/>
                  <a:ext cx="228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72BF209-46DC-8E9B-253C-73078F73B3CA}"/>
                    </a:ext>
                  </a:extLst>
                </p14:cNvPr>
                <p14:cNvContentPartPr/>
                <p14:nvPr/>
              </p14:nvContentPartPr>
              <p14:xfrm>
                <a:off x="7907695" y="2051902"/>
                <a:ext cx="224280" cy="543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72BF209-46DC-8E9B-253C-73078F73B3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03375" y="2047582"/>
                  <a:ext cx="23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CE56C47-0874-48C1-34A7-5890DAAEFD88}"/>
                    </a:ext>
                  </a:extLst>
                </p14:cNvPr>
                <p14:cNvContentPartPr/>
                <p14:nvPr/>
              </p14:nvContentPartPr>
              <p14:xfrm>
                <a:off x="8198935" y="2153782"/>
                <a:ext cx="117000" cy="123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CE56C47-0874-48C1-34A7-5890DAAEFD8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94615" y="2149462"/>
                  <a:ext cx="12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28FEEFA-2CEF-84E7-4E3F-C8CED1E72E8E}"/>
                    </a:ext>
                  </a:extLst>
                </p14:cNvPr>
                <p14:cNvContentPartPr/>
                <p14:nvPr/>
              </p14:nvContentPartPr>
              <p14:xfrm>
                <a:off x="8388655" y="2104102"/>
                <a:ext cx="98280" cy="2610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28FEEFA-2CEF-84E7-4E3F-C8CED1E72E8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384335" y="2099782"/>
                  <a:ext cx="106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612C33D-22D2-2D16-6098-D77F9406855D}"/>
                    </a:ext>
                  </a:extLst>
                </p14:cNvPr>
                <p14:cNvContentPartPr/>
                <p14:nvPr/>
              </p14:nvContentPartPr>
              <p14:xfrm>
                <a:off x="8526535" y="2121382"/>
                <a:ext cx="147240" cy="1033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612C33D-22D2-2D16-6098-D77F9406855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522215" y="2117062"/>
                  <a:ext cx="155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4DC5772-E7EB-0A99-9C6D-45DB43AF98EC}"/>
                    </a:ext>
                  </a:extLst>
                </p14:cNvPr>
                <p14:cNvContentPartPr/>
                <p14:nvPr/>
              </p14:nvContentPartPr>
              <p14:xfrm>
                <a:off x="8672695" y="1945342"/>
                <a:ext cx="114480" cy="2484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4DC5772-E7EB-0A99-9C6D-45DB43AF98E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68375" y="1941022"/>
                  <a:ext cx="123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54131EA-A500-B00B-8932-B1340A96A61A}"/>
                    </a:ext>
                  </a:extLst>
                </p14:cNvPr>
                <p14:cNvContentPartPr/>
                <p14:nvPr/>
              </p14:nvContentPartPr>
              <p14:xfrm>
                <a:off x="8813455" y="2060182"/>
                <a:ext cx="86760" cy="240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54131EA-A500-B00B-8932-B1340A96A61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09135" y="2055862"/>
                  <a:ext cx="95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9571C19-B041-88D6-C1CB-CF9CA386A92E}"/>
                    </a:ext>
                  </a:extLst>
                </p14:cNvPr>
                <p14:cNvContentPartPr/>
                <p14:nvPr/>
              </p14:nvContentPartPr>
              <p14:xfrm>
                <a:off x="8935135" y="2047942"/>
                <a:ext cx="202680" cy="99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9571C19-B041-88D6-C1CB-CF9CA386A92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30815" y="2043622"/>
                  <a:ext cx="211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80D082A-771C-DFE5-B958-4A1EABA249A8}"/>
                    </a:ext>
                  </a:extLst>
                </p14:cNvPr>
                <p14:cNvContentPartPr/>
                <p14:nvPr/>
              </p14:nvContentPartPr>
              <p14:xfrm>
                <a:off x="9115855" y="1964782"/>
                <a:ext cx="140400" cy="1530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80D082A-771C-DFE5-B958-4A1EABA249A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11535" y="1960462"/>
                  <a:ext cx="149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3ACAE34-28C3-4548-21E6-7B5B8FE99E6D}"/>
                    </a:ext>
                  </a:extLst>
                </p14:cNvPr>
                <p14:cNvContentPartPr/>
                <p14:nvPr/>
              </p14:nvContentPartPr>
              <p14:xfrm>
                <a:off x="9570895" y="1913302"/>
                <a:ext cx="251640" cy="169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3ACAE34-28C3-4548-21E6-7B5B8FE99E6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66575" y="1908982"/>
                  <a:ext cx="260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CEC2E5B-6FFD-CB56-9F58-11098BB2CD0B}"/>
                    </a:ext>
                  </a:extLst>
                </p14:cNvPr>
                <p14:cNvContentPartPr/>
                <p14:nvPr/>
              </p14:nvContentPartPr>
              <p14:xfrm>
                <a:off x="9839815" y="1940662"/>
                <a:ext cx="77040" cy="139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CEC2E5B-6FFD-CB56-9F58-11098BB2CD0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35495" y="1936342"/>
                  <a:ext cx="85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A2F1255-286A-9EC1-A527-C9CE06B6EE22}"/>
                    </a:ext>
                  </a:extLst>
                </p14:cNvPr>
                <p14:cNvContentPartPr/>
                <p14:nvPr/>
              </p14:nvContentPartPr>
              <p14:xfrm>
                <a:off x="10228255" y="1894582"/>
                <a:ext cx="29160" cy="1695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A2F1255-286A-9EC1-A527-C9CE06B6EE2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23935" y="1890262"/>
                  <a:ext cx="37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CF066FE-0E44-3269-F7A7-7FE0C3601902}"/>
                    </a:ext>
                  </a:extLst>
                </p14:cNvPr>
                <p14:cNvContentPartPr/>
                <p14:nvPr/>
              </p14:nvContentPartPr>
              <p14:xfrm>
                <a:off x="10159495" y="1864342"/>
                <a:ext cx="167400" cy="932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CF066FE-0E44-3269-F7A7-7FE0C360190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155175" y="1860022"/>
                  <a:ext cx="176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3165B2C-38A2-1131-C3A6-22E2E21771F4}"/>
                    </a:ext>
                  </a:extLst>
                </p14:cNvPr>
                <p14:cNvContentPartPr/>
                <p14:nvPr/>
              </p14:nvContentPartPr>
              <p14:xfrm>
                <a:off x="10311775" y="1843462"/>
                <a:ext cx="226080" cy="191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3165B2C-38A2-1131-C3A6-22E2E21771F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307455" y="1839142"/>
                  <a:ext cx="234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6B38C2F-5AC7-D5A5-8BFD-37478386D563}"/>
                    </a:ext>
                  </a:extLst>
                </p14:cNvPr>
                <p14:cNvContentPartPr/>
                <p14:nvPr/>
              </p14:nvContentPartPr>
              <p14:xfrm>
                <a:off x="10560175" y="1838782"/>
                <a:ext cx="74160" cy="1875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6B38C2F-5AC7-D5A5-8BFD-37478386D56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55855" y="1834462"/>
                  <a:ext cx="82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95785EF-5DB4-7E60-5B1C-61567AE275D5}"/>
                    </a:ext>
                  </a:extLst>
                </p14:cNvPr>
                <p14:cNvContentPartPr/>
                <p14:nvPr/>
              </p14:nvContentPartPr>
              <p14:xfrm>
                <a:off x="10643695" y="1911142"/>
                <a:ext cx="111240" cy="69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95785EF-5DB4-7E60-5B1C-61567AE275D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39375" y="1906822"/>
                  <a:ext cx="119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8095719-E389-D9B9-00E5-C60CF7A9AFB0}"/>
                    </a:ext>
                  </a:extLst>
                </p14:cNvPr>
                <p14:cNvContentPartPr/>
                <p14:nvPr/>
              </p14:nvContentPartPr>
              <p14:xfrm>
                <a:off x="10812535" y="1893862"/>
                <a:ext cx="88560" cy="80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8095719-E389-D9B9-00E5-C60CF7A9AFB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08215" y="1889542"/>
                  <a:ext cx="97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EA54DE6-9868-15FE-8C44-1F817F6A4364}"/>
                    </a:ext>
                  </a:extLst>
                </p14:cNvPr>
                <p14:cNvContentPartPr/>
                <p14:nvPr/>
              </p14:nvContentPartPr>
              <p14:xfrm>
                <a:off x="11067775" y="1746262"/>
                <a:ext cx="497520" cy="255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EA54DE6-9868-15FE-8C44-1F817F6A436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63455" y="1741942"/>
                  <a:ext cx="506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81178BF-4976-97B8-551B-1BBECFA8CF72}"/>
                    </a:ext>
                  </a:extLst>
                </p14:cNvPr>
                <p14:cNvContentPartPr/>
                <p14:nvPr/>
              </p14:nvContentPartPr>
              <p14:xfrm>
                <a:off x="11557375" y="1702342"/>
                <a:ext cx="127440" cy="2109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81178BF-4976-97B8-551B-1BBECFA8CF7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53055" y="1698022"/>
                  <a:ext cx="136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646AC13-E252-F095-67EE-095C866394BB}"/>
                    </a:ext>
                  </a:extLst>
                </p14:cNvPr>
                <p14:cNvContentPartPr/>
                <p14:nvPr/>
              </p14:nvContentPartPr>
              <p14:xfrm>
                <a:off x="11545135" y="1626742"/>
                <a:ext cx="9720" cy="13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646AC13-E252-F095-67EE-095C866394B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540815" y="1622422"/>
                  <a:ext cx="18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EC28E10-326D-653B-E835-0E2D1CA416D6}"/>
                    </a:ext>
                  </a:extLst>
                </p14:cNvPr>
                <p14:cNvContentPartPr/>
                <p14:nvPr/>
              </p14:nvContentPartPr>
              <p14:xfrm>
                <a:off x="4485175" y="2512342"/>
                <a:ext cx="180000" cy="7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EC28E10-326D-653B-E835-0E2D1CA416D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80855" y="2508022"/>
                  <a:ext cx="188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A265098-B5C0-6AD8-46BB-6D3E4C40A85C}"/>
                    </a:ext>
                  </a:extLst>
                </p14:cNvPr>
                <p14:cNvContentPartPr/>
                <p14:nvPr/>
              </p14:nvContentPartPr>
              <p14:xfrm>
                <a:off x="4501735" y="2446102"/>
                <a:ext cx="338760" cy="1659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A265098-B5C0-6AD8-46BB-6D3E4C40A85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97415" y="2441782"/>
                  <a:ext cx="347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ADFA2EE-CFE4-83FE-EA19-5363AFF4BC2E}"/>
                    </a:ext>
                  </a:extLst>
                </p14:cNvPr>
                <p14:cNvContentPartPr/>
                <p14:nvPr/>
              </p14:nvContentPartPr>
              <p14:xfrm>
                <a:off x="5138575" y="2419462"/>
                <a:ext cx="176400" cy="306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ADFA2EE-CFE4-83FE-EA19-5363AFF4BC2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34255" y="2415142"/>
                  <a:ext cx="185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1D1A35E-9F1E-1588-DB58-A1D224D0FE5E}"/>
                    </a:ext>
                  </a:extLst>
                </p14:cNvPr>
                <p14:cNvContentPartPr/>
                <p14:nvPr/>
              </p14:nvContentPartPr>
              <p14:xfrm>
                <a:off x="5528455" y="2108062"/>
                <a:ext cx="392400" cy="2908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1D1A35E-9F1E-1588-DB58-A1D224D0FE5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524135" y="2103742"/>
                  <a:ext cx="401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3CA4D88-C297-CEAE-1A1B-5CF9E6729DDC}"/>
                    </a:ext>
                  </a:extLst>
                </p14:cNvPr>
                <p14:cNvContentPartPr/>
                <p14:nvPr/>
              </p14:nvContentPartPr>
              <p14:xfrm>
                <a:off x="5677855" y="2245942"/>
                <a:ext cx="136800" cy="137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3CA4D88-C297-CEAE-1A1B-5CF9E6729DD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673535" y="2241622"/>
                  <a:ext cx="145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1B8C37D-C511-7C6D-C35E-1CB522E5A2B0}"/>
                    </a:ext>
                  </a:extLst>
                </p14:cNvPr>
                <p14:cNvContentPartPr/>
                <p14:nvPr/>
              </p14:nvContentPartPr>
              <p14:xfrm>
                <a:off x="5615935" y="2213902"/>
                <a:ext cx="214560" cy="1738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1B8C37D-C511-7C6D-C35E-1CB522E5A2B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11615" y="2209582"/>
                  <a:ext cx="223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636B46A-2F37-E74B-81FF-55AFEDE5845A}"/>
                    </a:ext>
                  </a:extLst>
                </p14:cNvPr>
                <p14:cNvContentPartPr/>
                <p14:nvPr/>
              </p14:nvContentPartPr>
              <p14:xfrm>
                <a:off x="5424055" y="2495782"/>
                <a:ext cx="541800" cy="446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636B46A-2F37-E74B-81FF-55AFEDE5845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419735" y="2491462"/>
                  <a:ext cx="550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1DCEB2E-B1C9-9D0D-33AA-CF80B1E23198}"/>
                    </a:ext>
                  </a:extLst>
                </p14:cNvPr>
                <p14:cNvContentPartPr/>
                <p14:nvPr/>
              </p14:nvContentPartPr>
              <p14:xfrm>
                <a:off x="5522335" y="2543302"/>
                <a:ext cx="392400" cy="283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1DCEB2E-B1C9-9D0D-33AA-CF80B1E2319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18015" y="2538982"/>
                  <a:ext cx="401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F2CF490-C160-6031-9D06-0A84C67CDD8E}"/>
                    </a:ext>
                  </a:extLst>
                </p14:cNvPr>
                <p14:cNvContentPartPr/>
                <p14:nvPr/>
              </p14:nvContentPartPr>
              <p14:xfrm>
                <a:off x="5677855" y="2628262"/>
                <a:ext cx="121320" cy="2001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F2CF490-C160-6031-9D06-0A84C67CDD8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73535" y="2623942"/>
                  <a:ext cx="129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414095E-FF74-E378-ABC3-3F43190C770A}"/>
                    </a:ext>
                  </a:extLst>
                </p14:cNvPr>
                <p14:cNvContentPartPr/>
                <p14:nvPr/>
              </p14:nvContentPartPr>
              <p14:xfrm>
                <a:off x="6253135" y="2439982"/>
                <a:ext cx="204120" cy="20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414095E-FF74-E378-ABC3-3F43190C770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248815" y="2435662"/>
                  <a:ext cx="21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51FD957-0362-68D7-ECCC-409D84DA5947}"/>
                    </a:ext>
                  </a:extLst>
                </p14:cNvPr>
                <p14:cNvContentPartPr/>
                <p14:nvPr/>
              </p14:nvContentPartPr>
              <p14:xfrm>
                <a:off x="6255295" y="2533582"/>
                <a:ext cx="177480" cy="16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51FD957-0362-68D7-ECCC-409D84DA594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250975" y="2529262"/>
                  <a:ext cx="18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499100E-0FAA-3443-1159-0ED9C5587CB5}"/>
                    </a:ext>
                  </a:extLst>
                </p14:cNvPr>
                <p14:cNvContentPartPr/>
                <p14:nvPr/>
              </p14:nvContentPartPr>
              <p14:xfrm>
                <a:off x="6665335" y="2417302"/>
                <a:ext cx="290880" cy="1414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499100E-0FAA-3443-1159-0ED9C5587CB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661015" y="2412982"/>
                  <a:ext cx="29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18ECBAD-8D62-297F-788F-2B8B773761DD}"/>
                    </a:ext>
                  </a:extLst>
                </p14:cNvPr>
                <p14:cNvContentPartPr/>
                <p14:nvPr/>
              </p14:nvContentPartPr>
              <p14:xfrm>
                <a:off x="4913575" y="1979902"/>
                <a:ext cx="975600" cy="1188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18ECBAD-8D62-297F-788F-2B8B773761D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09255" y="1975582"/>
                  <a:ext cx="984240" cy="11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BE06A17-039B-E8D3-34C7-2B6C288DE77B}"/>
                    </a:ext>
                  </a:extLst>
                </p14:cNvPr>
                <p14:cNvContentPartPr/>
                <p14:nvPr/>
              </p14:nvContentPartPr>
              <p14:xfrm>
                <a:off x="5735455" y="2027422"/>
                <a:ext cx="366120" cy="1047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BE06A17-039B-E8D3-34C7-2B6C288DE77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731135" y="2023102"/>
                  <a:ext cx="374760" cy="10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30AD242-6B53-7578-9130-D2752714FEF8}"/>
                    </a:ext>
                  </a:extLst>
                </p14:cNvPr>
                <p14:cNvContentPartPr/>
                <p14:nvPr/>
              </p14:nvContentPartPr>
              <p14:xfrm>
                <a:off x="6472735" y="2117062"/>
                <a:ext cx="808200" cy="646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30AD242-6B53-7578-9130-D2752714FEF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68415" y="2112742"/>
                  <a:ext cx="81684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19E8A23-ED9A-9B5D-958A-DD9B1470D580}"/>
                    </a:ext>
                  </a:extLst>
                </p14:cNvPr>
                <p14:cNvContentPartPr/>
                <p14:nvPr/>
              </p14:nvContentPartPr>
              <p14:xfrm>
                <a:off x="5347375" y="3074662"/>
                <a:ext cx="345600" cy="1051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19E8A23-ED9A-9B5D-958A-DD9B1470D58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343055" y="3070342"/>
                  <a:ext cx="354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E121E4B-C4ED-E693-0AE8-B8FBEBAF3C3C}"/>
                    </a:ext>
                  </a:extLst>
                </p14:cNvPr>
                <p14:cNvContentPartPr/>
                <p14:nvPr/>
              </p14:nvContentPartPr>
              <p14:xfrm>
                <a:off x="5685055" y="3173662"/>
                <a:ext cx="63720" cy="1360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E121E4B-C4ED-E693-0AE8-B8FBEBAF3C3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680735" y="3169342"/>
                  <a:ext cx="72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2CEAA58-EF38-8ED3-B9B9-42992D1B5AC7}"/>
                    </a:ext>
                  </a:extLst>
                </p14:cNvPr>
                <p14:cNvContentPartPr/>
                <p14:nvPr/>
              </p14:nvContentPartPr>
              <p14:xfrm>
                <a:off x="5555095" y="3085462"/>
                <a:ext cx="217440" cy="198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2CEAA58-EF38-8ED3-B9B9-42992D1B5AC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550775" y="3081142"/>
                  <a:ext cx="226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D8390E6-0237-3015-16A7-950A33BA15DF}"/>
                    </a:ext>
                  </a:extLst>
                </p14:cNvPr>
                <p14:cNvContentPartPr/>
                <p14:nvPr/>
              </p14:nvContentPartPr>
              <p14:xfrm>
                <a:off x="5812495" y="3105262"/>
                <a:ext cx="524520" cy="2059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D8390E6-0237-3015-16A7-950A33BA15D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08175" y="3100942"/>
                  <a:ext cx="533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6D4BD6C-F572-87EF-7BA1-EC8788011915}"/>
                    </a:ext>
                  </a:extLst>
                </p14:cNvPr>
                <p14:cNvContentPartPr/>
                <p14:nvPr/>
              </p14:nvContentPartPr>
              <p14:xfrm>
                <a:off x="6662455" y="2892862"/>
                <a:ext cx="282240" cy="236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6D4BD6C-F572-87EF-7BA1-EC878801191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658135" y="2888542"/>
                  <a:ext cx="290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D371000-6214-CF99-6D70-41C90C3FACA7}"/>
                    </a:ext>
                  </a:extLst>
                </p14:cNvPr>
                <p14:cNvContentPartPr/>
                <p14:nvPr/>
              </p14:nvContentPartPr>
              <p14:xfrm>
                <a:off x="6972775" y="2895022"/>
                <a:ext cx="285840" cy="1515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D371000-6214-CF99-6D70-41C90C3FACA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968455" y="2890702"/>
                  <a:ext cx="294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B383E7D-D2EC-A747-508D-D380461E360A}"/>
                    </a:ext>
                  </a:extLst>
                </p14:cNvPr>
                <p14:cNvContentPartPr/>
                <p14:nvPr/>
              </p14:nvContentPartPr>
              <p14:xfrm>
                <a:off x="7194535" y="2817262"/>
                <a:ext cx="88920" cy="2066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B383E7D-D2EC-A747-508D-D380461E360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90215" y="2812942"/>
                  <a:ext cx="97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A4B5A3D-6CA3-12B8-DE26-F1AE08E4DD04}"/>
                    </a:ext>
                  </a:extLst>
                </p14:cNvPr>
                <p14:cNvContentPartPr/>
                <p14:nvPr/>
              </p14:nvContentPartPr>
              <p14:xfrm>
                <a:off x="7370575" y="2845702"/>
                <a:ext cx="496080" cy="3081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A4B5A3D-6CA3-12B8-DE26-F1AE08E4DD0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66255" y="2841382"/>
                  <a:ext cx="5047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629C52C-27A4-D633-CA3F-EBBC89A3AC10}"/>
                    </a:ext>
                  </a:extLst>
                </p14:cNvPr>
                <p14:cNvContentPartPr/>
                <p14:nvPr/>
              </p14:nvContentPartPr>
              <p14:xfrm>
                <a:off x="7920295" y="2821222"/>
                <a:ext cx="85320" cy="145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629C52C-27A4-D633-CA3F-EBBC89A3AC1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915975" y="2816902"/>
                  <a:ext cx="93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A6E241F-044E-C6F2-3865-09BBF986FA6C}"/>
                    </a:ext>
                  </a:extLst>
                </p14:cNvPr>
                <p14:cNvContentPartPr/>
                <p14:nvPr/>
              </p14:nvContentPartPr>
              <p14:xfrm>
                <a:off x="8101735" y="2818342"/>
                <a:ext cx="144360" cy="2332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A6E241F-044E-C6F2-3865-09BBF986FA6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97415" y="2814022"/>
                  <a:ext cx="153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9D83BC7-E7A4-3255-5541-1AF110B42866}"/>
                    </a:ext>
                  </a:extLst>
                </p14:cNvPr>
                <p14:cNvContentPartPr/>
                <p14:nvPr/>
              </p14:nvContentPartPr>
              <p14:xfrm>
                <a:off x="8275615" y="2815102"/>
                <a:ext cx="81000" cy="1285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9D83BC7-E7A4-3255-5541-1AF110B4286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271295" y="2810782"/>
                  <a:ext cx="89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16E1807-91C4-CA7B-8D38-2E57FE27BBC6}"/>
                    </a:ext>
                  </a:extLst>
                </p14:cNvPr>
                <p14:cNvContentPartPr/>
                <p14:nvPr/>
              </p14:nvContentPartPr>
              <p14:xfrm>
                <a:off x="8379655" y="2816182"/>
                <a:ext cx="91800" cy="111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16E1807-91C4-CA7B-8D38-2E57FE27BBC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375335" y="2811862"/>
                  <a:ext cx="100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CE6135F-AD1B-69FA-1905-0103A22CB93B}"/>
                    </a:ext>
                  </a:extLst>
                </p14:cNvPr>
                <p14:cNvContentPartPr/>
                <p14:nvPr/>
              </p14:nvContentPartPr>
              <p14:xfrm>
                <a:off x="8522215" y="2703502"/>
                <a:ext cx="347040" cy="193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CE6135F-AD1B-69FA-1905-0103A22CB93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17895" y="2699182"/>
                  <a:ext cx="355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EC876F0-EE40-7F33-4BE5-6CBA8936AC1B}"/>
                    </a:ext>
                  </a:extLst>
                </p14:cNvPr>
                <p14:cNvContentPartPr/>
                <p14:nvPr/>
              </p14:nvContentPartPr>
              <p14:xfrm>
                <a:off x="8888335" y="2634382"/>
                <a:ext cx="149760" cy="218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EC876F0-EE40-7F33-4BE5-6CBA8936AC1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84015" y="2630062"/>
                  <a:ext cx="158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39A89FF-EC88-288B-0ED5-D58D0D3EB1C6}"/>
                    </a:ext>
                  </a:extLst>
                </p14:cNvPr>
                <p14:cNvContentPartPr/>
                <p14:nvPr/>
              </p14:nvContentPartPr>
              <p14:xfrm>
                <a:off x="9046015" y="2633662"/>
                <a:ext cx="110880" cy="2314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39A89FF-EC88-288B-0ED5-D58D0D3EB1C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41695" y="2629342"/>
                  <a:ext cx="119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3EB3F00-0DB6-94B6-7E4E-E474437ABE1E}"/>
                    </a:ext>
                  </a:extLst>
                </p14:cNvPr>
                <p14:cNvContentPartPr/>
                <p14:nvPr/>
              </p14:nvContentPartPr>
              <p14:xfrm>
                <a:off x="257695" y="3700702"/>
                <a:ext cx="167400" cy="10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3EB3F00-0DB6-94B6-7E4E-E474437ABE1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53375" y="3696382"/>
                  <a:ext cx="176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C02C371-156D-B9C7-0CAC-BD7E4A248FBB}"/>
                    </a:ext>
                  </a:extLst>
                </p14:cNvPr>
                <p14:cNvContentPartPr/>
                <p14:nvPr/>
              </p14:nvContentPartPr>
              <p14:xfrm>
                <a:off x="256255" y="3766942"/>
                <a:ext cx="168480" cy="26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C02C371-156D-B9C7-0CAC-BD7E4A248FB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51935" y="3762622"/>
                  <a:ext cx="177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E6ED71A-233A-B154-2B6E-E91CB344E5FD}"/>
                    </a:ext>
                  </a:extLst>
                </p14:cNvPr>
                <p14:cNvContentPartPr/>
                <p14:nvPr/>
              </p14:nvContentPartPr>
              <p14:xfrm>
                <a:off x="454975" y="3654982"/>
                <a:ext cx="101160" cy="183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E6ED71A-233A-B154-2B6E-E91CB344E5F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50655" y="3650662"/>
                  <a:ext cx="109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50D1D9B-D398-0904-37BB-E6796E2E9DFC}"/>
                    </a:ext>
                  </a:extLst>
                </p14:cNvPr>
                <p14:cNvContentPartPr/>
                <p14:nvPr/>
              </p14:nvContentPartPr>
              <p14:xfrm>
                <a:off x="924415" y="3342142"/>
                <a:ext cx="362160" cy="2736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50D1D9B-D398-0904-37BB-E6796E2E9DF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20095" y="3337822"/>
                  <a:ext cx="370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6743265-6ECB-BB0F-87D4-C63F87C2F70C}"/>
                    </a:ext>
                  </a:extLst>
                </p14:cNvPr>
                <p14:cNvContentPartPr/>
                <p14:nvPr/>
              </p14:nvContentPartPr>
              <p14:xfrm>
                <a:off x="1044295" y="3480022"/>
                <a:ext cx="144000" cy="1256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6743265-6ECB-BB0F-87D4-C63F87C2F70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39975" y="3475702"/>
                  <a:ext cx="15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A9348E0-E9C0-379C-CD51-7C828C08EBEB}"/>
                    </a:ext>
                  </a:extLst>
                </p14:cNvPr>
                <p14:cNvContentPartPr/>
                <p14:nvPr/>
              </p14:nvContentPartPr>
              <p14:xfrm>
                <a:off x="986335" y="3475702"/>
                <a:ext cx="207360" cy="1134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A9348E0-E9C0-379C-CD51-7C828C08EBE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82015" y="3471382"/>
                  <a:ext cx="216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6BF186B-4B27-BEF4-A066-586C90281933}"/>
                    </a:ext>
                  </a:extLst>
                </p14:cNvPr>
                <p14:cNvContentPartPr/>
                <p14:nvPr/>
              </p14:nvContentPartPr>
              <p14:xfrm>
                <a:off x="888415" y="3704302"/>
                <a:ext cx="408600" cy="295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6BF186B-4B27-BEF4-A066-586C9028193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84095" y="3699982"/>
                  <a:ext cx="417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41C55AE-4063-C5D3-EB50-1AF66F9100F9}"/>
                    </a:ext>
                  </a:extLst>
                </p14:cNvPr>
                <p14:cNvContentPartPr/>
                <p14:nvPr/>
              </p14:nvContentPartPr>
              <p14:xfrm>
                <a:off x="974095" y="3774502"/>
                <a:ext cx="299520" cy="278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41C55AE-4063-C5D3-EB50-1AF66F9100F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69775" y="3770182"/>
                  <a:ext cx="308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1C5CB88-491E-185E-3A0B-9B663969C3E9}"/>
                    </a:ext>
                  </a:extLst>
                </p14:cNvPr>
                <p14:cNvContentPartPr/>
                <p14:nvPr/>
              </p14:nvContentPartPr>
              <p14:xfrm>
                <a:off x="1096855" y="3917062"/>
                <a:ext cx="127800" cy="113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1C5CB88-491E-185E-3A0B-9B663969C3E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2535" y="3912742"/>
                  <a:ext cx="136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A5C5E8E-5455-EA17-470C-EA85FC007B4F}"/>
                    </a:ext>
                  </a:extLst>
                </p14:cNvPr>
                <p14:cNvContentPartPr/>
                <p14:nvPr/>
              </p14:nvContentPartPr>
              <p14:xfrm>
                <a:off x="1486015" y="3708262"/>
                <a:ext cx="181440" cy="6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A5C5E8E-5455-EA17-470C-EA85FC007B4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81695" y="3703942"/>
                  <a:ext cx="190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F6D45F4-5F10-44BF-0AD4-7D45DE2A95A0}"/>
                    </a:ext>
                  </a:extLst>
                </p14:cNvPr>
                <p14:cNvContentPartPr/>
                <p14:nvPr/>
              </p14:nvContentPartPr>
              <p14:xfrm>
                <a:off x="1509775" y="3731662"/>
                <a:ext cx="149400" cy="14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F6D45F4-5F10-44BF-0AD4-7D45DE2A95A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505455" y="3727342"/>
                  <a:ext cx="158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F3306DD-5B4A-DD8E-4346-916FE90937A2}"/>
                    </a:ext>
                  </a:extLst>
                </p14:cNvPr>
                <p14:cNvContentPartPr/>
                <p14:nvPr/>
              </p14:nvContentPartPr>
              <p14:xfrm>
                <a:off x="1935295" y="3529702"/>
                <a:ext cx="205200" cy="957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F3306DD-5B4A-DD8E-4346-916FE90937A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930975" y="3525382"/>
                  <a:ext cx="213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D5AAD8F-11C0-27C1-3856-583F4856D1A3}"/>
                    </a:ext>
                  </a:extLst>
                </p14:cNvPr>
                <p14:cNvContentPartPr/>
                <p14:nvPr/>
              </p14:nvContentPartPr>
              <p14:xfrm>
                <a:off x="1916575" y="3652102"/>
                <a:ext cx="228600" cy="39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D5AAD8F-11C0-27C1-3856-583F4856D1A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912255" y="3647782"/>
                  <a:ext cx="237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463FCFD-6C8D-5E51-1DE4-94D944E53CF0}"/>
                    </a:ext>
                  </a:extLst>
                </p14:cNvPr>
                <p14:cNvContentPartPr/>
                <p14:nvPr/>
              </p14:nvContentPartPr>
              <p14:xfrm>
                <a:off x="1976695" y="3741022"/>
                <a:ext cx="140400" cy="192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463FCFD-6C8D-5E51-1DE4-94D944E53CF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972375" y="3736702"/>
                  <a:ext cx="149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30E899D-785F-A48F-AEF0-2EFE20E4835D}"/>
                    </a:ext>
                  </a:extLst>
                </p14:cNvPr>
                <p14:cNvContentPartPr/>
                <p14:nvPr/>
              </p14:nvContentPartPr>
              <p14:xfrm>
                <a:off x="2316535" y="3688102"/>
                <a:ext cx="129240" cy="79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30E899D-785F-A48F-AEF0-2EFE20E4835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312215" y="3683782"/>
                  <a:ext cx="137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84F42D6-E957-0B36-4138-2A182B21D623}"/>
                    </a:ext>
                  </a:extLst>
                </p14:cNvPr>
                <p14:cNvContentPartPr/>
                <p14:nvPr/>
              </p14:nvContentPartPr>
              <p14:xfrm>
                <a:off x="2322295" y="3716182"/>
                <a:ext cx="150480" cy="86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84F42D6-E957-0B36-4138-2A182B21D62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317975" y="3711862"/>
                  <a:ext cx="1591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84D7200-DB31-1C4C-CBCD-8EA0C35C209E}"/>
                    </a:ext>
                  </a:extLst>
                </p14:cNvPr>
                <p14:cNvContentPartPr/>
                <p14:nvPr/>
              </p14:nvContentPartPr>
              <p14:xfrm>
                <a:off x="2569255" y="3608542"/>
                <a:ext cx="236880" cy="1159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84D7200-DB31-1C4C-CBCD-8EA0C35C209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564935" y="3604222"/>
                  <a:ext cx="245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05042F1-C829-F09A-66F9-C7565DE0A132}"/>
                    </a:ext>
                  </a:extLst>
                </p14:cNvPr>
                <p14:cNvContentPartPr/>
                <p14:nvPr/>
              </p14:nvContentPartPr>
              <p14:xfrm>
                <a:off x="2988295" y="3638062"/>
                <a:ext cx="180000" cy="291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05042F1-C829-F09A-66F9-C7565DE0A13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983975" y="3633742"/>
                  <a:ext cx="188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7FE14BF-7DBF-EC81-4006-43E81B4050F3}"/>
                    </a:ext>
                  </a:extLst>
                </p14:cNvPr>
                <p14:cNvContentPartPr/>
                <p14:nvPr/>
              </p14:nvContentPartPr>
              <p14:xfrm>
                <a:off x="2920615" y="3558142"/>
                <a:ext cx="205560" cy="1638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7FE14BF-7DBF-EC81-4006-43E81B4050F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916295" y="3553822"/>
                  <a:ext cx="214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0887FB8-0761-2056-7345-2386A7991C2B}"/>
                    </a:ext>
                  </a:extLst>
                </p14:cNvPr>
                <p14:cNvContentPartPr/>
                <p14:nvPr/>
              </p14:nvContentPartPr>
              <p14:xfrm>
                <a:off x="3354775" y="3553822"/>
                <a:ext cx="38880" cy="1432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0887FB8-0761-2056-7345-2386A7991C2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350455" y="3549502"/>
                  <a:ext cx="47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0FEA4C1-09D9-410A-D7A4-7F8E51662F52}"/>
                    </a:ext>
                  </a:extLst>
                </p14:cNvPr>
                <p14:cNvContentPartPr/>
                <p14:nvPr/>
              </p14:nvContentPartPr>
              <p14:xfrm>
                <a:off x="3273415" y="3526462"/>
                <a:ext cx="365760" cy="1620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0FEA4C1-09D9-410A-D7A4-7F8E51662F5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269095" y="3522142"/>
                  <a:ext cx="374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6CB04AC-0411-8FC9-503E-E57D3E5AED2D}"/>
                    </a:ext>
                  </a:extLst>
                </p14:cNvPr>
                <p14:cNvContentPartPr/>
                <p14:nvPr/>
              </p14:nvContentPartPr>
              <p14:xfrm>
                <a:off x="3664735" y="3575782"/>
                <a:ext cx="107280" cy="910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6CB04AC-0411-8FC9-503E-E57D3E5AED2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660415" y="3571462"/>
                  <a:ext cx="115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A7365E1-D785-64E0-F9BD-136584CB7DA3}"/>
                    </a:ext>
                  </a:extLst>
                </p14:cNvPr>
                <p14:cNvContentPartPr/>
                <p14:nvPr/>
              </p14:nvContentPartPr>
              <p14:xfrm>
                <a:off x="3822415" y="3699982"/>
                <a:ext cx="13320" cy="136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A7365E1-D785-64E0-F9BD-136584CB7DA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18095" y="3695662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6FCE479-6A4A-3C30-66B3-409FE7AF0D71}"/>
                    </a:ext>
                  </a:extLst>
                </p14:cNvPr>
                <p14:cNvContentPartPr/>
                <p14:nvPr/>
              </p14:nvContentPartPr>
              <p14:xfrm>
                <a:off x="3856975" y="3450862"/>
                <a:ext cx="53640" cy="2469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6FCE479-6A4A-3C30-66B3-409FE7AF0D7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852655" y="3446542"/>
                  <a:ext cx="62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7C161AC-3D2C-0A64-1276-A40E25F9E88E}"/>
                    </a:ext>
                  </a:extLst>
                </p14:cNvPr>
                <p14:cNvContentPartPr/>
                <p14:nvPr/>
              </p14:nvContentPartPr>
              <p14:xfrm>
                <a:off x="3956695" y="3462382"/>
                <a:ext cx="52200" cy="230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7C161AC-3D2C-0A64-1276-A40E25F9E88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952375" y="3458062"/>
                  <a:ext cx="60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0E3618B-9281-4A1C-E1A5-44C5C98FA5F8}"/>
                    </a:ext>
                  </a:extLst>
                </p14:cNvPr>
                <p14:cNvContentPartPr/>
                <p14:nvPr/>
              </p14:nvContentPartPr>
              <p14:xfrm>
                <a:off x="4039855" y="3552382"/>
                <a:ext cx="72720" cy="1141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0E3618B-9281-4A1C-E1A5-44C5C98FA5F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035535" y="3548062"/>
                  <a:ext cx="81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611F794-53F5-1FD3-E036-96F16AD69623}"/>
                    </a:ext>
                  </a:extLst>
                </p14:cNvPr>
                <p14:cNvContentPartPr/>
                <p14:nvPr/>
              </p14:nvContentPartPr>
              <p14:xfrm>
                <a:off x="4147495" y="3438262"/>
                <a:ext cx="167760" cy="2052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611F794-53F5-1FD3-E036-96F16AD6962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143175" y="3433942"/>
                  <a:ext cx="176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F1B4019-B8DE-EA29-7F66-3D97836E1B97}"/>
                    </a:ext>
                  </a:extLst>
                </p14:cNvPr>
                <p14:cNvContentPartPr/>
                <p14:nvPr/>
              </p14:nvContentPartPr>
              <p14:xfrm>
                <a:off x="4318495" y="3540502"/>
                <a:ext cx="76320" cy="116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F1B4019-B8DE-EA29-7F66-3D97836E1B9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314175" y="3536182"/>
                  <a:ext cx="84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F88A12F-5E0A-2D8E-116C-5E4CA9C59730}"/>
                    </a:ext>
                  </a:extLst>
                </p14:cNvPr>
                <p14:cNvContentPartPr/>
                <p14:nvPr/>
              </p14:nvContentPartPr>
              <p14:xfrm>
                <a:off x="4804855" y="3423142"/>
                <a:ext cx="19440" cy="2959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F88A12F-5E0A-2D8E-116C-5E4CA9C5973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800535" y="3418822"/>
                  <a:ext cx="28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FB7C9E5-F59F-1554-8441-E949A382764D}"/>
                    </a:ext>
                  </a:extLst>
                </p14:cNvPr>
                <p14:cNvContentPartPr/>
                <p14:nvPr/>
              </p14:nvContentPartPr>
              <p14:xfrm>
                <a:off x="4985935" y="3310822"/>
                <a:ext cx="168120" cy="1677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FB7C9E5-F59F-1554-8441-E949A382764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81615" y="3306502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ADB31A7-61F2-7202-9C9F-4E3EB1A6F0CA}"/>
                    </a:ext>
                  </a:extLst>
                </p14:cNvPr>
                <p14:cNvContentPartPr/>
                <p14:nvPr/>
              </p14:nvContentPartPr>
              <p14:xfrm>
                <a:off x="1070935" y="4367782"/>
                <a:ext cx="133560" cy="1929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ADB31A7-61F2-7202-9C9F-4E3EB1A6F0C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6615" y="4363462"/>
                  <a:ext cx="142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B061419-9036-98DB-C9A7-FB12DBCDC64E}"/>
                    </a:ext>
                  </a:extLst>
                </p14:cNvPr>
                <p14:cNvContentPartPr/>
                <p14:nvPr/>
              </p14:nvContentPartPr>
              <p14:xfrm>
                <a:off x="1178935" y="4432222"/>
                <a:ext cx="46800" cy="1292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B061419-9036-98DB-C9A7-FB12DBCDC64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74615" y="4427902"/>
                  <a:ext cx="5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AA44330-1011-8249-291C-D38CC1882874}"/>
                    </a:ext>
                  </a:extLst>
                </p14:cNvPr>
                <p14:cNvContentPartPr/>
                <p14:nvPr/>
              </p14:nvContentPartPr>
              <p14:xfrm>
                <a:off x="1042135" y="4298662"/>
                <a:ext cx="192240" cy="172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AA44330-1011-8249-291C-D38CC18828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37815" y="4294342"/>
                  <a:ext cx="200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79F17F1-BB15-2A59-EA47-29A2F86C1A77}"/>
                    </a:ext>
                  </a:extLst>
                </p14:cNvPr>
                <p14:cNvContentPartPr/>
                <p14:nvPr/>
              </p14:nvContentPartPr>
              <p14:xfrm>
                <a:off x="952135" y="4655422"/>
                <a:ext cx="413640" cy="432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79F17F1-BB15-2A59-EA47-29A2F86C1A7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47815" y="4651102"/>
                  <a:ext cx="422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951A27A-6E4B-02C5-2DCF-F42E6E2C6A85}"/>
                    </a:ext>
                  </a:extLst>
                </p14:cNvPr>
                <p14:cNvContentPartPr/>
                <p14:nvPr/>
              </p14:nvContentPartPr>
              <p14:xfrm>
                <a:off x="1090375" y="4768102"/>
                <a:ext cx="177120" cy="1839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951A27A-6E4B-02C5-2DCF-F42E6E2C6A8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86055" y="4763782"/>
                  <a:ext cx="185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39C036A-F59C-62A6-72B5-CFED9814AA50}"/>
                    </a:ext>
                  </a:extLst>
                </p14:cNvPr>
                <p14:cNvContentPartPr/>
                <p14:nvPr/>
              </p14:nvContentPartPr>
              <p14:xfrm>
                <a:off x="1501495" y="4629142"/>
                <a:ext cx="155160" cy="529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39C036A-F59C-62A6-72B5-CFED9814AA5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497175" y="4624822"/>
                  <a:ext cx="16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698DD64-332D-C66E-6384-7E6A49F40101}"/>
                    </a:ext>
                  </a:extLst>
                </p14:cNvPr>
                <p14:cNvContentPartPr/>
                <p14:nvPr/>
              </p14:nvContentPartPr>
              <p14:xfrm>
                <a:off x="1835215" y="4556062"/>
                <a:ext cx="243360" cy="1123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698DD64-332D-C66E-6384-7E6A49F4010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830895" y="4551742"/>
                  <a:ext cx="252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F11A88A-BD15-EDFF-0D59-0B631CE30422}"/>
                    </a:ext>
                  </a:extLst>
                </p14:cNvPr>
                <p14:cNvContentPartPr/>
                <p14:nvPr/>
              </p14:nvContentPartPr>
              <p14:xfrm>
                <a:off x="2418775" y="4583422"/>
                <a:ext cx="171360" cy="158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F11A88A-BD15-EDFF-0D59-0B631CE3042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414455" y="4579102"/>
                  <a:ext cx="180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E79C3C5-4E8F-F9DA-9D0A-0029177C929C}"/>
                    </a:ext>
                  </a:extLst>
                </p14:cNvPr>
                <p14:cNvContentPartPr/>
                <p14:nvPr/>
              </p14:nvContentPartPr>
              <p14:xfrm>
                <a:off x="2418775" y="4634542"/>
                <a:ext cx="174600" cy="162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E79C3C5-4E8F-F9DA-9D0A-0029177C929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414455" y="4630222"/>
                  <a:ext cx="183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7AA896A-ADDD-642F-C341-BA771CED4AEC}"/>
                    </a:ext>
                  </a:extLst>
                </p14:cNvPr>
                <p14:cNvContentPartPr/>
                <p14:nvPr/>
              </p14:nvContentPartPr>
              <p14:xfrm>
                <a:off x="2687695" y="4531582"/>
                <a:ext cx="111960" cy="1360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7AA896A-ADDD-642F-C341-BA771CED4AE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683375" y="4527262"/>
                  <a:ext cx="120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F3B863F-6A52-8ED0-EB6C-EAE55629AE07}"/>
                    </a:ext>
                  </a:extLst>
                </p14:cNvPr>
                <p14:cNvContentPartPr/>
                <p14:nvPr/>
              </p14:nvContentPartPr>
              <p14:xfrm>
                <a:off x="3100615" y="4390822"/>
                <a:ext cx="145080" cy="2916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F3B863F-6A52-8ED0-EB6C-EAE55629AE0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096295" y="4386502"/>
                  <a:ext cx="153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9BE3EC46-5E3E-51E8-6FF3-6ED9005F5804}"/>
                    </a:ext>
                  </a:extLst>
                </p14:cNvPr>
                <p14:cNvContentPartPr/>
                <p14:nvPr/>
              </p14:nvContentPartPr>
              <p14:xfrm>
                <a:off x="3280975" y="4261942"/>
                <a:ext cx="37080" cy="133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9BE3EC46-5E3E-51E8-6FF3-6ED9005F580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276655" y="4257622"/>
                  <a:ext cx="45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5CA2BC19-24D3-EF1E-D23E-EBE8AE1A6A37}"/>
                    </a:ext>
                  </a:extLst>
                </p14:cNvPr>
                <p14:cNvContentPartPr/>
                <p14:nvPr/>
              </p14:nvContentPartPr>
              <p14:xfrm>
                <a:off x="3302215" y="4266262"/>
                <a:ext cx="105120" cy="1072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5CA2BC19-24D3-EF1E-D23E-EBE8AE1A6A3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297895" y="4261942"/>
                  <a:ext cx="11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5CAA236-1A03-01F7-79FF-CA32A5BC156F}"/>
                    </a:ext>
                  </a:extLst>
                </p14:cNvPr>
                <p14:cNvContentPartPr/>
                <p14:nvPr/>
              </p14:nvContentPartPr>
              <p14:xfrm>
                <a:off x="3459535" y="4308022"/>
                <a:ext cx="134280" cy="3168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5CAA236-1A03-01F7-79FF-CA32A5BC156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455215" y="4303702"/>
                  <a:ext cx="1429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24A92C6-4081-DF0E-DB38-1080820E2ED4}"/>
                    </a:ext>
                  </a:extLst>
                </p14:cNvPr>
                <p14:cNvContentPartPr/>
                <p14:nvPr/>
              </p14:nvContentPartPr>
              <p14:xfrm>
                <a:off x="3655735" y="4443742"/>
                <a:ext cx="205560" cy="1249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24A92C6-4081-DF0E-DB38-1080820E2ED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651415" y="4439422"/>
                  <a:ext cx="214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4CE55FF-46FE-F638-F7F2-3E6ED0990513}"/>
                    </a:ext>
                  </a:extLst>
                </p14:cNvPr>
                <p14:cNvContentPartPr/>
                <p14:nvPr/>
              </p14:nvContentPartPr>
              <p14:xfrm>
                <a:off x="3896575" y="4326022"/>
                <a:ext cx="106920" cy="3286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4CE55FF-46FE-F638-F7F2-3E6ED099051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892255" y="4321702"/>
                  <a:ext cx="115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2B751AF-410B-0538-745D-FE5DC153BC0B}"/>
                    </a:ext>
                  </a:extLst>
                </p14:cNvPr>
                <p14:cNvContentPartPr/>
                <p14:nvPr/>
              </p14:nvContentPartPr>
              <p14:xfrm>
                <a:off x="4188175" y="4458862"/>
                <a:ext cx="187560" cy="61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2B751AF-410B-0538-745D-FE5DC153BC0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183855" y="4454542"/>
                  <a:ext cx="196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4506C2F-5FC7-7EBA-630B-F420A45657B2}"/>
                    </a:ext>
                  </a:extLst>
                </p14:cNvPr>
                <p14:cNvContentPartPr/>
                <p14:nvPr/>
              </p14:nvContentPartPr>
              <p14:xfrm>
                <a:off x="4187095" y="4509622"/>
                <a:ext cx="193320" cy="399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4506C2F-5FC7-7EBA-630B-F420A45657B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182775" y="4505302"/>
                  <a:ext cx="201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08EC008-8703-ECCD-6F1E-CFADD067A5D6}"/>
                    </a:ext>
                  </a:extLst>
                </p14:cNvPr>
                <p14:cNvContentPartPr/>
                <p14:nvPr/>
              </p14:nvContentPartPr>
              <p14:xfrm>
                <a:off x="4654015" y="4291102"/>
                <a:ext cx="140400" cy="2106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08EC008-8703-ECCD-6F1E-CFADD067A5D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649695" y="4286782"/>
                  <a:ext cx="149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F7C6A59-C2E3-EC90-625B-D287665FAD76}"/>
                    </a:ext>
                  </a:extLst>
                </p14:cNvPr>
                <p14:cNvContentPartPr/>
                <p14:nvPr/>
              </p14:nvContentPartPr>
              <p14:xfrm>
                <a:off x="4733935" y="4417102"/>
                <a:ext cx="97200" cy="316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F7C6A59-C2E3-EC90-625B-D287665FAD7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729615" y="4412782"/>
                  <a:ext cx="105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EFC13C7-1F56-BF29-7580-1A4FEC687D3C}"/>
                    </a:ext>
                  </a:extLst>
                </p14:cNvPr>
                <p14:cNvContentPartPr/>
                <p14:nvPr/>
              </p14:nvContentPartPr>
              <p14:xfrm>
                <a:off x="4571575" y="4202182"/>
                <a:ext cx="214560" cy="158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EFC13C7-1F56-BF29-7580-1A4FEC687D3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567255" y="4197862"/>
                  <a:ext cx="223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E95171B-DF74-BA1A-172C-6DC7034CBF28}"/>
                    </a:ext>
                  </a:extLst>
                </p14:cNvPr>
                <p14:cNvContentPartPr/>
                <p14:nvPr/>
              </p14:nvContentPartPr>
              <p14:xfrm>
                <a:off x="4990615" y="4388302"/>
                <a:ext cx="37800" cy="27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E95171B-DF74-BA1A-172C-6DC7034CBF2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986295" y="4383982"/>
                  <a:ext cx="46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BF0A2D4-4724-74C7-8ADF-FE0281E86B29}"/>
                    </a:ext>
                  </a:extLst>
                </p14:cNvPr>
                <p14:cNvContentPartPr/>
                <p14:nvPr/>
              </p14:nvContentPartPr>
              <p14:xfrm>
                <a:off x="5244775" y="4126222"/>
                <a:ext cx="180360" cy="1962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BF0A2D4-4724-74C7-8ADF-FE0281E86B2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240455" y="4121902"/>
                  <a:ext cx="189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7E6CA2A-F2F7-4B3A-E530-616A97A388F9}"/>
                    </a:ext>
                  </a:extLst>
                </p14:cNvPr>
                <p14:cNvContentPartPr/>
                <p14:nvPr/>
              </p14:nvContentPartPr>
              <p14:xfrm>
                <a:off x="5230015" y="4369222"/>
                <a:ext cx="302040" cy="234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7E6CA2A-F2F7-4B3A-E530-616A97A388F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225695" y="4364902"/>
                  <a:ext cx="31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A5C40A9-76D2-4982-A79E-7DDDF4E42148}"/>
                    </a:ext>
                  </a:extLst>
                </p14:cNvPr>
                <p14:cNvContentPartPr/>
                <p14:nvPr/>
              </p14:nvContentPartPr>
              <p14:xfrm>
                <a:off x="5227135" y="4499182"/>
                <a:ext cx="259560" cy="1342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A5C40A9-76D2-4982-A79E-7DDDF4E4214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222815" y="4494862"/>
                  <a:ext cx="26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C553B5C-025F-5795-459A-0E3090042157}"/>
                    </a:ext>
                  </a:extLst>
                </p14:cNvPr>
                <p14:cNvContentPartPr/>
                <p14:nvPr/>
              </p14:nvContentPartPr>
              <p14:xfrm>
                <a:off x="3388615" y="4023622"/>
                <a:ext cx="215640" cy="1576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C553B5C-025F-5795-459A-0E309004215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384295" y="4019302"/>
                  <a:ext cx="224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5804D96-8ACE-C6C4-512F-022A0482925E}"/>
                    </a:ext>
                  </a:extLst>
                </p14:cNvPr>
                <p14:cNvContentPartPr/>
                <p14:nvPr/>
              </p14:nvContentPartPr>
              <p14:xfrm>
                <a:off x="3320935" y="3986542"/>
                <a:ext cx="234360" cy="2498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5804D96-8ACE-C6C4-512F-022A0482925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316615" y="3982222"/>
                  <a:ext cx="243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6874B46-B5DC-4D0E-0B2F-21A3F87682CB}"/>
                    </a:ext>
                  </a:extLst>
                </p14:cNvPr>
                <p14:cNvContentPartPr/>
                <p14:nvPr/>
              </p14:nvContentPartPr>
              <p14:xfrm>
                <a:off x="3687055" y="3891142"/>
                <a:ext cx="130680" cy="127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6874B46-B5DC-4D0E-0B2F-21A3F87682C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682735" y="3886822"/>
                  <a:ext cx="139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56605CC-1879-BC93-9275-DB4ECA0E2703}"/>
                    </a:ext>
                  </a:extLst>
                </p14:cNvPr>
                <p14:cNvContentPartPr/>
                <p14:nvPr/>
              </p14:nvContentPartPr>
              <p14:xfrm>
                <a:off x="3844015" y="3945862"/>
                <a:ext cx="75600" cy="54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56605CC-1879-BC93-9275-DB4ECA0E270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839695" y="3941542"/>
                  <a:ext cx="84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4259E94-A554-CF5F-2AE7-BA5A0505F7D9}"/>
                    </a:ext>
                  </a:extLst>
                </p14:cNvPr>
                <p14:cNvContentPartPr/>
                <p14:nvPr/>
              </p14:nvContentPartPr>
              <p14:xfrm>
                <a:off x="3963535" y="3825262"/>
                <a:ext cx="143280" cy="1634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4259E94-A554-CF5F-2AE7-BA5A0505F7D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959215" y="3820942"/>
                  <a:ext cx="151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697AEB3-7DF6-C471-876E-4936B693B7A1}"/>
                    </a:ext>
                  </a:extLst>
                </p14:cNvPr>
                <p14:cNvContentPartPr/>
                <p14:nvPr/>
              </p14:nvContentPartPr>
              <p14:xfrm>
                <a:off x="4162975" y="3784582"/>
                <a:ext cx="134640" cy="279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697AEB3-7DF6-C471-876E-4936B693B7A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158655" y="3780262"/>
                  <a:ext cx="143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FE86200-A988-22A1-6C13-5122596E1A56}"/>
                    </a:ext>
                  </a:extLst>
                </p14:cNvPr>
                <p14:cNvContentPartPr/>
                <p14:nvPr/>
              </p14:nvContentPartPr>
              <p14:xfrm>
                <a:off x="4293655" y="3869182"/>
                <a:ext cx="110880" cy="687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FE86200-A988-22A1-6C13-5122596E1A5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289335" y="3864862"/>
                  <a:ext cx="119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15610A4-8F4F-A0BD-EB7C-607AD6AF9F9D}"/>
                    </a:ext>
                  </a:extLst>
                </p14:cNvPr>
                <p14:cNvContentPartPr/>
                <p14:nvPr/>
              </p14:nvContentPartPr>
              <p14:xfrm>
                <a:off x="4422175" y="3829222"/>
                <a:ext cx="168840" cy="171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15610A4-8F4F-A0BD-EB7C-607AD6AF9F9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417855" y="3824902"/>
                  <a:ext cx="1774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C8E3C1FA-BAE5-98F8-B7CC-21717F7E84EC}"/>
              </a:ext>
            </a:extLst>
          </p:cNvPr>
          <p:cNvGrpSpPr/>
          <p:nvPr/>
        </p:nvGrpSpPr>
        <p:grpSpPr>
          <a:xfrm>
            <a:off x="5702695" y="4176982"/>
            <a:ext cx="1348920" cy="297000"/>
            <a:chOff x="5702695" y="4176982"/>
            <a:chExt cx="134892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49063019-BB5D-3D9A-A034-7071FCDBDDF4}"/>
                    </a:ext>
                  </a:extLst>
                </p14:cNvPr>
                <p14:cNvContentPartPr/>
                <p14:nvPr/>
              </p14:nvContentPartPr>
              <p14:xfrm>
                <a:off x="5786215" y="4360942"/>
                <a:ext cx="200520" cy="31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49063019-BB5D-3D9A-A034-7071FCDBDDF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781895" y="4356622"/>
                  <a:ext cx="20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1E9F1A8-BD9E-D49F-BCAD-B98B0AE686BE}"/>
                    </a:ext>
                  </a:extLst>
                </p14:cNvPr>
                <p14:cNvContentPartPr/>
                <p14:nvPr/>
              </p14:nvContentPartPr>
              <p14:xfrm>
                <a:off x="5702695" y="4295422"/>
                <a:ext cx="211680" cy="1785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1E9F1A8-BD9E-D49F-BCAD-B98B0AE686B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698375" y="4291102"/>
                  <a:ext cx="220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B155933-FA0A-B108-EA76-AA561FEE4DB2}"/>
                    </a:ext>
                  </a:extLst>
                </p14:cNvPr>
                <p14:cNvContentPartPr/>
                <p14:nvPr/>
              </p14:nvContentPartPr>
              <p14:xfrm>
                <a:off x="6166735" y="4310902"/>
                <a:ext cx="231840" cy="1191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B155933-FA0A-B108-EA76-AA561FEE4DB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162415" y="4306582"/>
                  <a:ext cx="240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5722FA0-34D3-A65C-20F6-776EADA1DA9A}"/>
                    </a:ext>
                  </a:extLst>
                </p14:cNvPr>
                <p14:cNvContentPartPr/>
                <p14:nvPr/>
              </p14:nvContentPartPr>
              <p14:xfrm>
                <a:off x="6441055" y="4324222"/>
                <a:ext cx="186480" cy="597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5722FA0-34D3-A65C-20F6-776EADA1DA9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436735" y="4319902"/>
                  <a:ext cx="195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AB64E8F-615A-1108-49C2-CCA8575F66B0}"/>
                    </a:ext>
                  </a:extLst>
                </p14:cNvPr>
                <p14:cNvContentPartPr/>
                <p14:nvPr/>
              </p14:nvContentPartPr>
              <p14:xfrm>
                <a:off x="6658135" y="4283182"/>
                <a:ext cx="107640" cy="1112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AB64E8F-615A-1108-49C2-CCA8575F66B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653815" y="4278862"/>
                  <a:ext cx="116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1ECF627-0144-32B2-5199-1F6BF78BB1FE}"/>
                    </a:ext>
                  </a:extLst>
                </p14:cNvPr>
                <p14:cNvContentPartPr/>
                <p14:nvPr/>
              </p14:nvContentPartPr>
              <p14:xfrm>
                <a:off x="6791695" y="4176982"/>
                <a:ext cx="259920" cy="2055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1ECF627-0144-32B2-5199-1F6BF78BB1F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787375" y="4172662"/>
                  <a:ext cx="2685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0D0F4524-2CA1-41BD-3741-FE4B488A0EA6}"/>
              </a:ext>
            </a:extLst>
          </p:cNvPr>
          <p:cNvGrpSpPr/>
          <p:nvPr/>
        </p:nvGrpSpPr>
        <p:grpSpPr>
          <a:xfrm>
            <a:off x="7264015" y="4103902"/>
            <a:ext cx="749520" cy="326520"/>
            <a:chOff x="7264015" y="4103902"/>
            <a:chExt cx="74952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D409FEE-2519-445F-E39E-80F0008BE125}"/>
                    </a:ext>
                  </a:extLst>
                </p14:cNvPr>
                <p14:cNvContentPartPr/>
                <p14:nvPr/>
              </p14:nvContentPartPr>
              <p14:xfrm>
                <a:off x="7264015" y="4115062"/>
                <a:ext cx="81360" cy="3153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D409FEE-2519-445F-E39E-80F0008BE12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259695" y="4110742"/>
                  <a:ext cx="90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6A8B2F3-FDD7-FE2A-3B1E-5A900C8324D4}"/>
                    </a:ext>
                  </a:extLst>
                </p14:cNvPr>
                <p14:cNvContentPartPr/>
                <p14:nvPr/>
              </p14:nvContentPartPr>
              <p14:xfrm>
                <a:off x="7349695" y="4216222"/>
                <a:ext cx="111960" cy="100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6A8B2F3-FDD7-FE2A-3B1E-5A900C8324D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345375" y="4211902"/>
                  <a:ext cx="120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D20F4B3-B8A2-9F39-18A0-54B413A23055}"/>
                    </a:ext>
                  </a:extLst>
                </p14:cNvPr>
                <p14:cNvContentPartPr/>
                <p14:nvPr/>
              </p14:nvContentPartPr>
              <p14:xfrm>
                <a:off x="7497295" y="4103902"/>
                <a:ext cx="88920" cy="2091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D20F4B3-B8A2-9F39-18A0-54B413A2305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492975" y="4099582"/>
                  <a:ext cx="97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521BA3F-8D64-619F-DBC7-17773C4426E9}"/>
                    </a:ext>
                  </a:extLst>
                </p14:cNvPr>
                <p14:cNvContentPartPr/>
                <p14:nvPr/>
              </p14:nvContentPartPr>
              <p14:xfrm>
                <a:off x="7647415" y="4152502"/>
                <a:ext cx="236520" cy="1242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521BA3F-8D64-619F-DBC7-17773C4426E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643095" y="4148182"/>
                  <a:ext cx="245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3F0F09D-D6F2-3C84-4362-9A342148D160}"/>
                    </a:ext>
                  </a:extLst>
                </p14:cNvPr>
                <p14:cNvContentPartPr/>
                <p14:nvPr/>
              </p14:nvContentPartPr>
              <p14:xfrm>
                <a:off x="7902655" y="4110382"/>
                <a:ext cx="110880" cy="1328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3F0F09D-D6F2-3C84-4362-9A342148D16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898335" y="4106062"/>
                  <a:ext cx="1195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5BA88C3A-7025-E736-1289-1B4412348514}"/>
              </a:ext>
            </a:extLst>
          </p:cNvPr>
          <p:cNvGrpSpPr/>
          <p:nvPr/>
        </p:nvGrpSpPr>
        <p:grpSpPr>
          <a:xfrm>
            <a:off x="6274735" y="4533382"/>
            <a:ext cx="589680" cy="249480"/>
            <a:chOff x="6274735" y="4533382"/>
            <a:chExt cx="58968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7331686-0AD7-0E78-F772-F6D18CC6C2A5}"/>
                    </a:ext>
                  </a:extLst>
                </p14:cNvPr>
                <p14:cNvContentPartPr/>
                <p14:nvPr/>
              </p14:nvContentPartPr>
              <p14:xfrm>
                <a:off x="6274735" y="4640662"/>
                <a:ext cx="201240" cy="77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7331686-0AD7-0E78-F772-F6D18CC6C2A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70415" y="4636342"/>
                  <a:ext cx="209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3ACEEEE-61EB-F79E-8DF6-1D9575FE86B3}"/>
                    </a:ext>
                  </a:extLst>
                </p14:cNvPr>
                <p14:cNvContentPartPr/>
                <p14:nvPr/>
              </p14:nvContentPartPr>
              <p14:xfrm>
                <a:off x="6402535" y="4533382"/>
                <a:ext cx="5040" cy="136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3ACEEEE-61EB-F79E-8DF6-1D9575FE86B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398215" y="4529062"/>
                  <a:ext cx="13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C5F9C12-2FC0-5B64-5C4B-5A899E69DBE6}"/>
                    </a:ext>
                  </a:extLst>
                </p14:cNvPr>
                <p14:cNvContentPartPr/>
                <p14:nvPr/>
              </p14:nvContentPartPr>
              <p14:xfrm>
                <a:off x="6680095" y="4535902"/>
                <a:ext cx="184320" cy="246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C5F9C12-2FC0-5B64-5C4B-5A899E69DBE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675775" y="4531582"/>
                  <a:ext cx="19296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B24659D5-33DE-0C32-3780-AD3DE4AFC23F}"/>
                  </a:ext>
                </a:extLst>
              </p14:cNvPr>
              <p14:cNvContentPartPr/>
              <p14:nvPr/>
            </p14:nvContentPartPr>
            <p14:xfrm>
              <a:off x="6712495" y="4576222"/>
              <a:ext cx="276480" cy="20916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B24659D5-33DE-0C32-3780-AD3DE4AFC23F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6708175" y="4571902"/>
                <a:ext cx="285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148D8D9D-33CC-721B-85D6-535B72DAE0A4}"/>
                  </a:ext>
                </a:extLst>
              </p14:cNvPr>
              <p14:cNvContentPartPr/>
              <p14:nvPr/>
            </p14:nvContentPartPr>
            <p14:xfrm>
              <a:off x="11650615" y="2129302"/>
              <a:ext cx="3600" cy="432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148D8D9D-33CC-721B-85D6-535B72DAE0A4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1646295" y="2124982"/>
                <a:ext cx="122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73975EC8-0DA6-B1BC-46D8-BBED4CAB12CA}"/>
                  </a:ext>
                </a:extLst>
              </p14:cNvPr>
              <p14:cNvContentPartPr/>
              <p14:nvPr/>
            </p14:nvContentPartPr>
            <p14:xfrm>
              <a:off x="496735" y="2983942"/>
              <a:ext cx="5099400" cy="10918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73975EC8-0DA6-B1BC-46D8-BBED4CAB12CA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92415" y="2979622"/>
                <a:ext cx="5108040" cy="11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E0151F5E-E61C-CD82-C623-2B0AE18AA1B8}"/>
                  </a:ext>
                </a:extLst>
              </p14:cNvPr>
              <p14:cNvContentPartPr/>
              <p14:nvPr/>
            </p14:nvContentPartPr>
            <p14:xfrm>
              <a:off x="730375" y="3385702"/>
              <a:ext cx="176400" cy="72828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E0151F5E-E61C-CD82-C623-2B0AE18AA1B8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726055" y="3381382"/>
                <a:ext cx="185040" cy="73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" name="Gruppieren 413">
            <a:extLst>
              <a:ext uri="{FF2B5EF4-FFF2-40B4-BE49-F238E27FC236}">
                <a16:creationId xmlns:a16="http://schemas.microsoft.com/office/drawing/2014/main" id="{D0714412-79BC-DCB3-FEDF-03925FA60C3A}"/>
              </a:ext>
            </a:extLst>
          </p:cNvPr>
          <p:cNvGrpSpPr/>
          <p:nvPr/>
        </p:nvGrpSpPr>
        <p:grpSpPr>
          <a:xfrm>
            <a:off x="1381255" y="3162502"/>
            <a:ext cx="214560" cy="856080"/>
            <a:chOff x="1381255" y="3162502"/>
            <a:chExt cx="214560" cy="85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525AAD0-1566-445E-2D7B-48983927D933}"/>
                    </a:ext>
                  </a:extLst>
                </p14:cNvPr>
                <p14:cNvContentPartPr/>
                <p14:nvPr/>
              </p14:nvContentPartPr>
              <p14:xfrm>
                <a:off x="1381255" y="3317302"/>
                <a:ext cx="99360" cy="7012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525AAD0-1566-445E-2D7B-48983927D93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376935" y="3312982"/>
                  <a:ext cx="10800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837BD8F-0A73-BE44-B109-0E9A1B22A252}"/>
                    </a:ext>
                  </a:extLst>
                </p14:cNvPr>
                <p14:cNvContentPartPr/>
                <p14:nvPr/>
              </p14:nvContentPartPr>
              <p14:xfrm>
                <a:off x="1443175" y="3162502"/>
                <a:ext cx="152640" cy="2505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837BD8F-0A73-BE44-B109-0E9A1B22A25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438855" y="3158182"/>
                  <a:ext cx="16128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6763A952-CD96-558C-1161-E2757D28E7AC}"/>
                  </a:ext>
                </a:extLst>
              </p14:cNvPr>
              <p14:cNvContentPartPr/>
              <p14:nvPr/>
            </p14:nvContentPartPr>
            <p14:xfrm>
              <a:off x="2097655" y="4318102"/>
              <a:ext cx="162000" cy="15768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6763A952-CD96-558C-1161-E2757D28E7AC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2093335" y="4313782"/>
                <a:ext cx="170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EE1E32EA-1E3E-C4A2-7A4E-DDBABB3C3023}"/>
                  </a:ext>
                </a:extLst>
              </p14:cNvPr>
              <p14:cNvContentPartPr/>
              <p14:nvPr/>
            </p14:nvContentPartPr>
            <p14:xfrm>
              <a:off x="5519455" y="4378582"/>
              <a:ext cx="131400" cy="14580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EE1E32EA-1E3E-C4A2-7A4E-DDBABB3C3023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5515135" y="4374262"/>
                <a:ext cx="140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F329C440-BB73-CF82-9531-32AAC2CF3ACE}"/>
                  </a:ext>
                </a:extLst>
              </p14:cNvPr>
              <p14:cNvContentPartPr/>
              <p14:nvPr/>
            </p14:nvContentPartPr>
            <p14:xfrm>
              <a:off x="866815" y="4145302"/>
              <a:ext cx="619200" cy="8532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F329C440-BB73-CF82-9531-32AAC2CF3ACE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862495" y="4140982"/>
                <a:ext cx="62784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33F02E54-10C7-3B56-BC7C-00A7FD36C6B0}"/>
              </a:ext>
            </a:extLst>
          </p:cNvPr>
          <p:cNvGrpSpPr/>
          <p:nvPr/>
        </p:nvGrpSpPr>
        <p:grpSpPr>
          <a:xfrm>
            <a:off x="1835215" y="3230182"/>
            <a:ext cx="1182240" cy="838080"/>
            <a:chOff x="1835215" y="3230182"/>
            <a:chExt cx="1182240" cy="83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375A18F-7DC9-0A96-8223-E17B38ABB393}"/>
                    </a:ext>
                  </a:extLst>
                </p14:cNvPr>
                <p14:cNvContentPartPr/>
                <p14:nvPr/>
              </p14:nvContentPartPr>
              <p14:xfrm>
                <a:off x="1835215" y="3406582"/>
                <a:ext cx="63000" cy="513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375A18F-7DC9-0A96-8223-E17B38ABB39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830895" y="3402262"/>
                  <a:ext cx="716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D3F8A1D-B820-184F-F4F8-E365CBDDD02D}"/>
                    </a:ext>
                  </a:extLst>
                </p14:cNvPr>
                <p14:cNvContentPartPr/>
                <p14:nvPr/>
              </p14:nvContentPartPr>
              <p14:xfrm>
                <a:off x="2158135" y="3477502"/>
                <a:ext cx="114120" cy="4651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D3F8A1D-B820-184F-F4F8-E365CBDDD02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153815" y="3473182"/>
                  <a:ext cx="1227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453AA53-E093-64EB-03C7-5B01AF0DA08D}"/>
                    </a:ext>
                  </a:extLst>
                </p14:cNvPr>
                <p14:cNvContentPartPr/>
                <p14:nvPr/>
              </p14:nvContentPartPr>
              <p14:xfrm>
                <a:off x="2251735" y="3230182"/>
                <a:ext cx="91440" cy="2127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453AA53-E093-64EB-03C7-5B01AF0DA08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247415" y="3225862"/>
                  <a:ext cx="100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5F9A5A0-34F7-BC59-B70D-A82482B59EC6}"/>
                    </a:ext>
                  </a:extLst>
                </p14:cNvPr>
                <p14:cNvContentPartPr/>
                <p14:nvPr/>
              </p14:nvContentPartPr>
              <p14:xfrm>
                <a:off x="2508055" y="3469222"/>
                <a:ext cx="71280" cy="3830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5F9A5A0-34F7-BC59-B70D-A82482B59E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503735" y="3464902"/>
                  <a:ext cx="799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E7239B2-AEAF-FBF5-BA78-A4DF1667A011}"/>
                    </a:ext>
                  </a:extLst>
                </p14:cNvPr>
                <p14:cNvContentPartPr/>
                <p14:nvPr/>
              </p14:nvContentPartPr>
              <p14:xfrm>
                <a:off x="2786695" y="3505942"/>
                <a:ext cx="106560" cy="3621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E7239B2-AEAF-FBF5-BA78-A4DF1667A01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782375" y="3501622"/>
                  <a:ext cx="1152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6FD3269-574E-DB7F-F8E6-69A58CA2214E}"/>
                    </a:ext>
                  </a:extLst>
                </p14:cNvPr>
                <p14:cNvContentPartPr/>
                <p14:nvPr/>
              </p14:nvContentPartPr>
              <p14:xfrm>
                <a:off x="2910895" y="3294262"/>
                <a:ext cx="106560" cy="2170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6FD3269-574E-DB7F-F8E6-69A58CA2214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906575" y="3289942"/>
                  <a:ext cx="115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2AAD136-3107-3665-6970-3AEB4E46C477}"/>
                    </a:ext>
                  </a:extLst>
                </p14:cNvPr>
                <p14:cNvContentPartPr/>
                <p14:nvPr/>
              </p14:nvContentPartPr>
              <p14:xfrm>
                <a:off x="1906855" y="3993742"/>
                <a:ext cx="414720" cy="745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2AAD136-3107-3665-6970-3AEB4E46C47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902535" y="3989422"/>
                  <a:ext cx="4233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DEDA244C-C444-14D8-321C-8AAA7EAD7450}"/>
                  </a:ext>
                </a:extLst>
              </p14:cNvPr>
              <p14:cNvContentPartPr/>
              <p14:nvPr/>
            </p14:nvContentPartPr>
            <p14:xfrm>
              <a:off x="982375" y="5059702"/>
              <a:ext cx="392400" cy="6264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DEDA244C-C444-14D8-321C-8AAA7EAD7450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978055" y="5055382"/>
                <a:ext cx="401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E346B8E3-BD91-F14C-771D-F047AF397A50}"/>
                  </a:ext>
                </a:extLst>
              </p14:cNvPr>
              <p14:cNvContentPartPr/>
              <p14:nvPr/>
            </p14:nvContentPartPr>
            <p14:xfrm>
              <a:off x="1755655" y="4944502"/>
              <a:ext cx="351360" cy="7740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E346B8E3-BD91-F14C-771D-F047AF397A50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751335" y="4940182"/>
                <a:ext cx="360000" cy="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098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765AF2C-8B9A-D192-F28A-64D0E6875972}"/>
              </a:ext>
            </a:extLst>
          </p:cNvPr>
          <p:cNvGrpSpPr/>
          <p:nvPr/>
        </p:nvGrpSpPr>
        <p:grpSpPr>
          <a:xfrm>
            <a:off x="4077655" y="125182"/>
            <a:ext cx="444600" cy="385920"/>
            <a:chOff x="4077655" y="125182"/>
            <a:chExt cx="44460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ADF7A11-ABF3-7F7B-BC91-BD36EB32D9FE}"/>
                    </a:ext>
                  </a:extLst>
                </p14:cNvPr>
                <p14:cNvContentPartPr/>
                <p14:nvPr/>
              </p14:nvContentPartPr>
              <p14:xfrm>
                <a:off x="4077655" y="248662"/>
                <a:ext cx="218520" cy="262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ADF7A11-ABF3-7F7B-BC91-BD36EB32D9F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73335" y="244342"/>
                  <a:ext cx="2271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5E659C3-8C8A-F701-FC19-BF99CFC316A7}"/>
                    </a:ext>
                  </a:extLst>
                </p14:cNvPr>
                <p14:cNvContentPartPr/>
                <p14:nvPr/>
              </p14:nvContentPartPr>
              <p14:xfrm>
                <a:off x="4340815" y="125182"/>
                <a:ext cx="105120" cy="163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5E659C3-8C8A-F701-FC19-BF99CFC316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6495" y="120862"/>
                  <a:ext cx="113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047CA14-1190-561F-F7E9-235E1CF4949F}"/>
                    </a:ext>
                  </a:extLst>
                </p14:cNvPr>
                <p14:cNvContentPartPr/>
                <p14:nvPr/>
              </p14:nvContentPartPr>
              <p14:xfrm>
                <a:off x="4380415" y="225622"/>
                <a:ext cx="141840" cy="11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047CA14-1190-561F-F7E9-235E1CF494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76095" y="221302"/>
                  <a:ext cx="15048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3E166F0-2532-6CCE-EBB6-67C062BA1A9C}"/>
              </a:ext>
            </a:extLst>
          </p:cNvPr>
          <p:cNvGrpSpPr/>
          <p:nvPr/>
        </p:nvGrpSpPr>
        <p:grpSpPr>
          <a:xfrm>
            <a:off x="4727815" y="349822"/>
            <a:ext cx="207000" cy="120960"/>
            <a:chOff x="4727815" y="349822"/>
            <a:chExt cx="20700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2199862-EBE8-F7A4-7974-324E0128BEEC}"/>
                    </a:ext>
                  </a:extLst>
                </p14:cNvPr>
                <p14:cNvContentPartPr/>
                <p14:nvPr/>
              </p14:nvContentPartPr>
              <p14:xfrm>
                <a:off x="4732855" y="349822"/>
                <a:ext cx="201960" cy="32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2199862-EBE8-F7A4-7974-324E0128BE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28535" y="345502"/>
                  <a:ext cx="21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473D615-6BB4-5533-4FB3-183D8EBCD480}"/>
                    </a:ext>
                  </a:extLst>
                </p14:cNvPr>
                <p14:cNvContentPartPr/>
                <p14:nvPr/>
              </p14:nvContentPartPr>
              <p14:xfrm>
                <a:off x="4727815" y="439102"/>
                <a:ext cx="198000" cy="31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473D615-6BB4-5533-4FB3-183D8EBCD4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23495" y="434782"/>
                  <a:ext cx="2066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0B36D1D-F47F-883B-C765-F784CE66E21B}"/>
                  </a:ext>
                </a:extLst>
              </p14:cNvPr>
              <p14:cNvContentPartPr/>
              <p14:nvPr/>
            </p14:nvContentPartPr>
            <p14:xfrm>
              <a:off x="5222095" y="313102"/>
              <a:ext cx="184320" cy="207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0B36D1D-F47F-883B-C765-F784CE66E2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7775" y="308782"/>
                <a:ext cx="19296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1FA7B9B-D584-56F2-63F8-EBC4CDD9835A}"/>
              </a:ext>
            </a:extLst>
          </p:cNvPr>
          <p:cNvGrpSpPr/>
          <p:nvPr/>
        </p:nvGrpSpPr>
        <p:grpSpPr>
          <a:xfrm>
            <a:off x="7485415" y="136702"/>
            <a:ext cx="944280" cy="356400"/>
            <a:chOff x="7485415" y="136702"/>
            <a:chExt cx="94428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6FFC412-910C-2A25-386C-1276CBE5E11C}"/>
                    </a:ext>
                  </a:extLst>
                </p14:cNvPr>
                <p14:cNvContentPartPr/>
                <p14:nvPr/>
              </p14:nvContentPartPr>
              <p14:xfrm>
                <a:off x="7485415" y="275302"/>
                <a:ext cx="82800" cy="217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6FFC412-910C-2A25-386C-1276CBE5E1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81095" y="270982"/>
                  <a:ext cx="91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7C1FD4C-8181-1BF1-FD8D-14C8C2752D30}"/>
                    </a:ext>
                  </a:extLst>
                </p14:cNvPr>
                <p14:cNvContentPartPr/>
                <p14:nvPr/>
              </p14:nvContentPartPr>
              <p14:xfrm>
                <a:off x="7630135" y="278542"/>
                <a:ext cx="69840" cy="81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7C1FD4C-8181-1BF1-FD8D-14C8C2752D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25815" y="274222"/>
                  <a:ext cx="78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E28C306-28A4-020E-F4DA-F77009FA87DF}"/>
                    </a:ext>
                  </a:extLst>
                </p14:cNvPr>
                <p14:cNvContentPartPr/>
                <p14:nvPr/>
              </p14:nvContentPartPr>
              <p14:xfrm>
                <a:off x="7751455" y="256942"/>
                <a:ext cx="53640" cy="94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E28C306-28A4-020E-F4DA-F77009FA87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47135" y="252622"/>
                  <a:ext cx="62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8C9E190-C3B7-3877-E1A8-2EC0D5D8638A}"/>
                    </a:ext>
                  </a:extLst>
                </p14:cNvPr>
                <p14:cNvContentPartPr/>
                <p14:nvPr/>
              </p14:nvContentPartPr>
              <p14:xfrm>
                <a:off x="7946575" y="136702"/>
                <a:ext cx="50400" cy="180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8C9E190-C3B7-3877-E1A8-2EC0D5D863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42255" y="132382"/>
                  <a:ext cx="59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876AC55-EB4C-5477-D9E3-9B30F7855956}"/>
                    </a:ext>
                  </a:extLst>
                </p14:cNvPr>
                <p14:cNvContentPartPr/>
                <p14:nvPr/>
              </p14:nvContentPartPr>
              <p14:xfrm>
                <a:off x="7840735" y="243622"/>
                <a:ext cx="18000" cy="118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876AC55-EB4C-5477-D9E3-9B30F78559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36415" y="239302"/>
                  <a:ext cx="26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B8114D2-0F8B-8257-8EFB-F0A910EDAC94}"/>
                    </a:ext>
                  </a:extLst>
                </p14:cNvPr>
                <p14:cNvContentPartPr/>
                <p14:nvPr/>
              </p14:nvContentPartPr>
              <p14:xfrm>
                <a:off x="8072935" y="254782"/>
                <a:ext cx="14760" cy="78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B8114D2-0F8B-8257-8EFB-F0A910EDAC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68615" y="250462"/>
                  <a:ext cx="23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5BD08EA-FB44-E02B-C27E-64FB7154435D}"/>
                    </a:ext>
                  </a:extLst>
                </p14:cNvPr>
                <p14:cNvContentPartPr/>
                <p14:nvPr/>
              </p14:nvContentPartPr>
              <p14:xfrm>
                <a:off x="8088055" y="197542"/>
                <a:ext cx="21960" cy="12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5BD08EA-FB44-E02B-C27E-64FB715443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83735" y="193222"/>
                  <a:ext cx="30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B6B392-64C3-015F-590C-486454FFFD62}"/>
                    </a:ext>
                  </a:extLst>
                </p14:cNvPr>
                <p14:cNvContentPartPr/>
                <p14:nvPr/>
              </p14:nvContentPartPr>
              <p14:xfrm>
                <a:off x="8174095" y="224902"/>
                <a:ext cx="146520" cy="91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B6B392-64C3-015F-590C-486454FFFD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69775" y="220582"/>
                  <a:ext cx="155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A504C53-703C-562D-417D-6C8C45F9AE77}"/>
                    </a:ext>
                  </a:extLst>
                </p14:cNvPr>
                <p14:cNvContentPartPr/>
                <p14:nvPr/>
              </p14:nvContentPartPr>
              <p14:xfrm>
                <a:off x="8348335" y="232102"/>
                <a:ext cx="81360" cy="86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A504C53-703C-562D-417D-6C8C45F9AE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44015" y="227782"/>
                  <a:ext cx="9000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B3ACABE8-8B8B-C974-DB0D-93B4A1B38CFE}"/>
              </a:ext>
            </a:extLst>
          </p:cNvPr>
          <p:cNvGrpSpPr/>
          <p:nvPr/>
        </p:nvGrpSpPr>
        <p:grpSpPr>
          <a:xfrm>
            <a:off x="8619775" y="114022"/>
            <a:ext cx="1494000" cy="341640"/>
            <a:chOff x="8619775" y="114022"/>
            <a:chExt cx="149400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F6E143E-5280-BBA9-C0E1-DFDFA88DCD96}"/>
                    </a:ext>
                  </a:extLst>
                </p14:cNvPr>
                <p14:cNvContentPartPr/>
                <p14:nvPr/>
              </p14:nvContentPartPr>
              <p14:xfrm>
                <a:off x="8619775" y="142462"/>
                <a:ext cx="472320" cy="154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F6E143E-5280-BBA9-C0E1-DFDFA88DCD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15455" y="138142"/>
                  <a:ext cx="480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71DE026-AA07-BB64-1C2B-21101CA2066D}"/>
                    </a:ext>
                  </a:extLst>
                </p14:cNvPr>
                <p14:cNvContentPartPr/>
                <p14:nvPr/>
              </p14:nvContentPartPr>
              <p14:xfrm>
                <a:off x="9099655" y="114022"/>
                <a:ext cx="95400" cy="183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71DE026-AA07-BB64-1C2B-21101CA206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95335" y="109702"/>
                  <a:ext cx="104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E68FA72-08B3-8559-8D2C-A2273F7D53BD}"/>
                    </a:ext>
                  </a:extLst>
                </p14:cNvPr>
                <p14:cNvContentPartPr/>
                <p14:nvPr/>
              </p14:nvContentPartPr>
              <p14:xfrm>
                <a:off x="9061135" y="130222"/>
                <a:ext cx="257760" cy="167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E68FA72-08B3-8559-8D2C-A2273F7D53B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56815" y="125902"/>
                  <a:ext cx="266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55AE07-A1C5-3A5D-C4A7-15A2E39E35E3}"/>
                    </a:ext>
                  </a:extLst>
                </p14:cNvPr>
                <p14:cNvContentPartPr/>
                <p14:nvPr/>
              </p14:nvContentPartPr>
              <p14:xfrm>
                <a:off x="9373615" y="217702"/>
                <a:ext cx="259200" cy="75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55AE07-A1C5-3A5D-C4A7-15A2E39E35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69295" y="213382"/>
                  <a:ext cx="267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ED6DCD9-2D33-FC37-6E59-7A5A36EDD988}"/>
                    </a:ext>
                  </a:extLst>
                </p14:cNvPr>
                <p14:cNvContentPartPr/>
                <p14:nvPr/>
              </p14:nvContentPartPr>
              <p14:xfrm>
                <a:off x="9600415" y="228862"/>
                <a:ext cx="178920" cy="226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ED6DCD9-2D33-FC37-6E59-7A5A36EDD9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96095" y="224542"/>
                  <a:ext cx="187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683FDFB-F1CF-0D41-C337-E39761CA987D}"/>
                    </a:ext>
                  </a:extLst>
                </p14:cNvPr>
                <p14:cNvContentPartPr/>
                <p14:nvPr/>
              </p14:nvContentPartPr>
              <p14:xfrm>
                <a:off x="9798055" y="188902"/>
                <a:ext cx="107640" cy="118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683FDFB-F1CF-0D41-C337-E39761CA98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93735" y="184582"/>
                  <a:ext cx="116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FD62882-A430-96C3-EEC6-62C3D30ACCCC}"/>
                    </a:ext>
                  </a:extLst>
                </p14:cNvPr>
                <p14:cNvContentPartPr/>
                <p14:nvPr/>
              </p14:nvContentPartPr>
              <p14:xfrm>
                <a:off x="9924415" y="179542"/>
                <a:ext cx="189360" cy="135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FD62882-A430-96C3-EEC6-62C3D30ACC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20095" y="175222"/>
                  <a:ext cx="1980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666D16D5-4752-9314-0A48-BDAE52F80A1E}"/>
              </a:ext>
            </a:extLst>
          </p:cNvPr>
          <p:cNvGrpSpPr/>
          <p:nvPr/>
        </p:nvGrpSpPr>
        <p:grpSpPr>
          <a:xfrm>
            <a:off x="10498615" y="158302"/>
            <a:ext cx="1335600" cy="309960"/>
            <a:chOff x="10498615" y="158302"/>
            <a:chExt cx="133560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ECF7B7D-036F-EDDE-3ACD-471038F7100F}"/>
                    </a:ext>
                  </a:extLst>
                </p14:cNvPr>
                <p14:cNvContentPartPr/>
                <p14:nvPr/>
              </p14:nvContentPartPr>
              <p14:xfrm>
                <a:off x="10498615" y="228142"/>
                <a:ext cx="117720" cy="83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ECF7B7D-036F-EDDE-3ACD-471038F710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94295" y="223822"/>
                  <a:ext cx="126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2ADE155-F60E-3C5D-347C-B88B6680A8B2}"/>
                    </a:ext>
                  </a:extLst>
                </p14:cNvPr>
                <p14:cNvContentPartPr/>
                <p14:nvPr/>
              </p14:nvContentPartPr>
              <p14:xfrm>
                <a:off x="10671415" y="166222"/>
                <a:ext cx="140760" cy="153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2ADE155-F60E-3C5D-347C-B88B6680A8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67095" y="161902"/>
                  <a:ext cx="149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807F061-BE91-DB67-847A-A710AAA25912}"/>
                    </a:ext>
                  </a:extLst>
                </p14:cNvPr>
                <p14:cNvContentPartPr/>
                <p14:nvPr/>
              </p14:nvContentPartPr>
              <p14:xfrm>
                <a:off x="10970215" y="211582"/>
                <a:ext cx="244800" cy="107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807F061-BE91-DB67-847A-A710AAA259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65895" y="207262"/>
                  <a:ext cx="253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45E62CF-A8B6-B986-F0F2-39A03E4D2431}"/>
                    </a:ext>
                  </a:extLst>
                </p14:cNvPr>
                <p14:cNvContentPartPr/>
                <p14:nvPr/>
              </p14:nvContentPartPr>
              <p14:xfrm>
                <a:off x="11317255" y="234262"/>
                <a:ext cx="209160" cy="114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45E62CF-A8B6-B986-F0F2-39A03E4D24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12935" y="229942"/>
                  <a:ext cx="217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DA59039-68DF-AF20-46D6-D196A274CEC3}"/>
                    </a:ext>
                  </a:extLst>
                </p14:cNvPr>
                <p14:cNvContentPartPr/>
                <p14:nvPr/>
              </p14:nvContentPartPr>
              <p14:xfrm>
                <a:off x="11287015" y="287182"/>
                <a:ext cx="297000" cy="149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DA59039-68DF-AF20-46D6-D196A274CEC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82695" y="282862"/>
                  <a:ext cx="305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1B0B1AE-4FDB-7392-7B43-5039F99D4CB7}"/>
                    </a:ext>
                  </a:extLst>
                </p14:cNvPr>
                <p14:cNvContentPartPr/>
                <p14:nvPr/>
              </p14:nvContentPartPr>
              <p14:xfrm>
                <a:off x="11622895" y="158302"/>
                <a:ext cx="211320" cy="309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1B0B1AE-4FDB-7392-7B43-5039F99D4CB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18575" y="153982"/>
                  <a:ext cx="21996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C606C086-90D3-9893-1D2E-173823762CC8}"/>
                  </a:ext>
                </a:extLst>
              </p14:cNvPr>
              <p14:cNvContentPartPr/>
              <p14:nvPr/>
            </p14:nvContentPartPr>
            <p14:xfrm>
              <a:off x="6015895" y="683182"/>
              <a:ext cx="528120" cy="460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C606C086-90D3-9893-1D2E-173823762CC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11575" y="678862"/>
                <a:ext cx="53676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B37662B1-DA58-D58E-9932-4BAD627FAD3E}"/>
              </a:ext>
            </a:extLst>
          </p:cNvPr>
          <p:cNvGrpSpPr/>
          <p:nvPr/>
        </p:nvGrpSpPr>
        <p:grpSpPr>
          <a:xfrm>
            <a:off x="5218495" y="23662"/>
            <a:ext cx="1472760" cy="685800"/>
            <a:chOff x="5218495" y="23662"/>
            <a:chExt cx="1472760" cy="68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099F05-8656-152D-287A-5EC2F12000D9}"/>
                    </a:ext>
                  </a:extLst>
                </p14:cNvPr>
                <p14:cNvContentPartPr/>
                <p14:nvPr/>
              </p14:nvContentPartPr>
              <p14:xfrm>
                <a:off x="6115615" y="134542"/>
                <a:ext cx="173520" cy="156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099F05-8656-152D-287A-5EC2F12000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11295" y="130222"/>
                  <a:ext cx="182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2BD0A5C-EA1A-7DC5-769F-616325292FE1}"/>
                    </a:ext>
                  </a:extLst>
                </p14:cNvPr>
                <p14:cNvContentPartPr/>
                <p14:nvPr/>
              </p14:nvContentPartPr>
              <p14:xfrm>
                <a:off x="6060175" y="285742"/>
                <a:ext cx="435600" cy="56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2BD0A5C-EA1A-7DC5-769F-616325292F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55855" y="281422"/>
                  <a:ext cx="444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5B61100-85E2-1346-7906-12969A6046DA}"/>
                    </a:ext>
                  </a:extLst>
                </p14:cNvPr>
                <p14:cNvContentPartPr/>
                <p14:nvPr/>
              </p14:nvContentPartPr>
              <p14:xfrm>
                <a:off x="6111295" y="457462"/>
                <a:ext cx="238680" cy="120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5B61100-85E2-1346-7906-12969A6046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06975" y="453142"/>
                  <a:ext cx="247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FEC64A-08E2-F0D2-36B6-3D722D8DF376}"/>
                    </a:ext>
                  </a:extLst>
                </p14:cNvPr>
                <p14:cNvContentPartPr/>
                <p14:nvPr/>
              </p14:nvContentPartPr>
              <p14:xfrm>
                <a:off x="6420895" y="408502"/>
                <a:ext cx="154080" cy="119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FEC64A-08E2-F0D2-36B6-3D722D8DF37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16575" y="404182"/>
                  <a:ext cx="162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DEEDEDD-7344-98AC-99F3-F992E670FCAB}"/>
                    </a:ext>
                  </a:extLst>
                </p14:cNvPr>
                <p14:cNvContentPartPr/>
                <p14:nvPr/>
              </p14:nvContentPartPr>
              <p14:xfrm>
                <a:off x="5218495" y="279622"/>
                <a:ext cx="207720" cy="206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DEEDEDD-7344-98AC-99F3-F992E670FCA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14175" y="275302"/>
                  <a:ext cx="216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4014C7-6035-F140-EE55-772A94A1AC99}"/>
                    </a:ext>
                  </a:extLst>
                </p14:cNvPr>
                <p14:cNvContentPartPr/>
                <p14:nvPr/>
              </p14:nvContentPartPr>
              <p14:xfrm>
                <a:off x="5605135" y="376822"/>
                <a:ext cx="190800" cy="59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4014C7-6035-F140-EE55-772A94A1AC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00815" y="372502"/>
                  <a:ext cx="199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C2D049E-7EA8-7BF0-F080-27E6EE4A11F4}"/>
                    </a:ext>
                  </a:extLst>
                </p14:cNvPr>
                <p14:cNvContentPartPr/>
                <p14:nvPr/>
              </p14:nvContentPartPr>
              <p14:xfrm>
                <a:off x="6123535" y="484462"/>
                <a:ext cx="131400" cy="78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C2D049E-7EA8-7BF0-F080-27E6EE4A11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19215" y="480142"/>
                  <a:ext cx="140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0AB1B61-1F0C-5FAD-7DB1-85639E862E0E}"/>
                    </a:ext>
                  </a:extLst>
                </p14:cNvPr>
                <p14:cNvContentPartPr/>
                <p14:nvPr/>
              </p14:nvContentPartPr>
              <p14:xfrm>
                <a:off x="5928415" y="23662"/>
                <a:ext cx="762840" cy="685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0AB1B61-1F0C-5FAD-7DB1-85639E862E0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24095" y="19342"/>
                  <a:ext cx="771480" cy="69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12BA0F4-BD5B-7EEB-E2BD-B1B0A7D13585}"/>
                  </a:ext>
                </a:extLst>
              </p14:cNvPr>
              <p14:cNvContentPartPr/>
              <p14:nvPr/>
            </p14:nvContentPartPr>
            <p14:xfrm>
              <a:off x="1792735" y="1285822"/>
              <a:ext cx="1455480" cy="18806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12BA0F4-BD5B-7EEB-E2BD-B1B0A7D1358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88415" y="1281502"/>
                <a:ext cx="1464120" cy="18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4BD0056-F9DC-8F91-5682-B3DE65DC1AA6}"/>
              </a:ext>
            </a:extLst>
          </p:cNvPr>
          <p:cNvGrpSpPr/>
          <p:nvPr/>
        </p:nvGrpSpPr>
        <p:grpSpPr>
          <a:xfrm>
            <a:off x="2875975" y="764902"/>
            <a:ext cx="335520" cy="434520"/>
            <a:chOff x="2875975" y="764902"/>
            <a:chExt cx="33552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1F2EB35-6494-7402-5F5F-3DE390686E14}"/>
                    </a:ext>
                  </a:extLst>
                </p14:cNvPr>
                <p14:cNvContentPartPr/>
                <p14:nvPr/>
              </p14:nvContentPartPr>
              <p14:xfrm>
                <a:off x="2875975" y="978382"/>
                <a:ext cx="167040" cy="221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1F2EB35-6494-7402-5F5F-3DE390686E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71655" y="974062"/>
                  <a:ext cx="175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75B22ED-D36E-9902-35DE-FD6ABFFEBD87}"/>
                    </a:ext>
                  </a:extLst>
                </p14:cNvPr>
                <p14:cNvContentPartPr/>
                <p14:nvPr/>
              </p14:nvContentPartPr>
              <p14:xfrm>
                <a:off x="3071815" y="764902"/>
                <a:ext cx="121320" cy="221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75B22ED-D36E-9902-35DE-FD6ABFFEBD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67495" y="760582"/>
                  <a:ext cx="129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54BB823-2D76-CA17-68CC-D4368E757B87}"/>
                    </a:ext>
                  </a:extLst>
                </p14:cNvPr>
                <p14:cNvContentPartPr/>
                <p14:nvPr/>
              </p14:nvContentPartPr>
              <p14:xfrm>
                <a:off x="3121495" y="906742"/>
                <a:ext cx="90000" cy="19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54BB823-2D76-CA17-68CC-D4368E757B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17175" y="902422"/>
                  <a:ext cx="986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22CFBA39-49D2-66B5-293C-0E9F21B4BB8A}"/>
                  </a:ext>
                </a:extLst>
              </p14:cNvPr>
              <p14:cNvContentPartPr/>
              <p14:nvPr/>
            </p14:nvContentPartPr>
            <p14:xfrm>
              <a:off x="2004415" y="821422"/>
              <a:ext cx="522000" cy="1198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22CFBA39-49D2-66B5-293C-0E9F21B4BB8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000095" y="817102"/>
                <a:ext cx="530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3E9A023-C25B-E4E2-36FE-E41F55DCB496}"/>
                  </a:ext>
                </a:extLst>
              </p14:cNvPr>
              <p14:cNvContentPartPr/>
              <p14:nvPr/>
            </p14:nvContentPartPr>
            <p14:xfrm>
              <a:off x="1393135" y="578422"/>
              <a:ext cx="285120" cy="1094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3E9A023-C25B-E4E2-36FE-E41F55DCB49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88815" y="574102"/>
                <a:ext cx="2937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3900306-01BD-99D2-A981-EF160463135D}"/>
                  </a:ext>
                </a:extLst>
              </p14:cNvPr>
              <p14:cNvContentPartPr/>
              <p14:nvPr/>
            </p14:nvContentPartPr>
            <p14:xfrm>
              <a:off x="1800295" y="1563022"/>
              <a:ext cx="29160" cy="24606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3900306-01BD-99D2-A981-EF16046313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95975" y="1558702"/>
                <a:ext cx="37800" cy="24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9F12AAD-A5FD-FBED-38E6-3001AF3D04F1}"/>
                  </a:ext>
                </a:extLst>
              </p14:cNvPr>
              <p14:cNvContentPartPr/>
              <p14:nvPr/>
            </p14:nvContentPartPr>
            <p14:xfrm>
              <a:off x="1573855" y="3862702"/>
              <a:ext cx="3664440" cy="666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9F12AAD-A5FD-FBED-38E6-3001AF3D04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69535" y="3858382"/>
                <a:ext cx="36730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A7736D9-B1A3-DDFB-25BA-CA0D2998C4E6}"/>
                  </a:ext>
                </a:extLst>
              </p14:cNvPr>
              <p14:cNvContentPartPr/>
              <p14:nvPr/>
            </p14:nvContentPartPr>
            <p14:xfrm>
              <a:off x="5219935" y="3775942"/>
              <a:ext cx="200160" cy="2152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A7736D9-B1A3-DDFB-25BA-CA0D2998C4E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15615" y="3771622"/>
                <a:ext cx="2088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FBC044A-E4B3-F852-6D84-FE11E536CD19}"/>
                  </a:ext>
                </a:extLst>
              </p14:cNvPr>
              <p14:cNvContentPartPr/>
              <p14:nvPr/>
            </p14:nvContentPartPr>
            <p14:xfrm>
              <a:off x="5088175" y="4117222"/>
              <a:ext cx="195120" cy="2937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FBC044A-E4B3-F852-6D84-FE11E536CD1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083855" y="4112902"/>
                <a:ext cx="2037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A2E0FE4-2F20-3B4B-310B-A14A0A84FC1B}"/>
                  </a:ext>
                </a:extLst>
              </p14:cNvPr>
              <p14:cNvContentPartPr/>
              <p14:nvPr/>
            </p14:nvContentPartPr>
            <p14:xfrm>
              <a:off x="3349375" y="1368622"/>
              <a:ext cx="37800" cy="28501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A2E0FE4-2F20-3B4B-310B-A14A0A84FC1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45055" y="1364302"/>
                <a:ext cx="46440" cy="28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727440A-BEE6-3BBD-EBCF-FD0CD7BEE6B0}"/>
                  </a:ext>
                </a:extLst>
              </p14:cNvPr>
              <p14:cNvContentPartPr/>
              <p14:nvPr/>
            </p14:nvContentPartPr>
            <p14:xfrm>
              <a:off x="3229855" y="4380742"/>
              <a:ext cx="163080" cy="2458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727440A-BEE6-3BBD-EBCF-FD0CD7BEE6B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25535" y="4376422"/>
                <a:ext cx="171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0838119-52B4-F367-D4E8-CBCBEE3C3850}"/>
                  </a:ext>
                </a:extLst>
              </p14:cNvPr>
              <p14:cNvContentPartPr/>
              <p14:nvPr/>
            </p14:nvContentPartPr>
            <p14:xfrm>
              <a:off x="1659175" y="3121462"/>
              <a:ext cx="267480" cy="435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0838119-52B4-F367-D4E8-CBCBEE3C385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54855" y="3117142"/>
                <a:ext cx="276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9371004-73DB-4228-CF1E-3C9335B5143D}"/>
                  </a:ext>
                </a:extLst>
              </p14:cNvPr>
              <p14:cNvContentPartPr/>
              <p14:nvPr/>
            </p14:nvContentPartPr>
            <p14:xfrm>
              <a:off x="1285135" y="3102022"/>
              <a:ext cx="193320" cy="2070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9371004-73DB-4228-CF1E-3C9335B5143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280815" y="3097702"/>
                <a:ext cx="2019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91F71FB-413C-98F0-B3CE-D2729AD0893A}"/>
                  </a:ext>
                </a:extLst>
              </p14:cNvPr>
              <p14:cNvContentPartPr/>
              <p14:nvPr/>
            </p14:nvContentPartPr>
            <p14:xfrm>
              <a:off x="2024215" y="1314622"/>
              <a:ext cx="2364480" cy="2360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91F71FB-413C-98F0-B3CE-D2729AD0893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019895" y="1310302"/>
                <a:ext cx="2373120" cy="236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B747899-D3AB-4322-16D5-9F6EFD997D9B}"/>
              </a:ext>
            </a:extLst>
          </p:cNvPr>
          <p:cNvGrpSpPr/>
          <p:nvPr/>
        </p:nvGrpSpPr>
        <p:grpSpPr>
          <a:xfrm>
            <a:off x="4232095" y="3193822"/>
            <a:ext cx="313920" cy="322560"/>
            <a:chOff x="4232095" y="3193822"/>
            <a:chExt cx="31392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66105BE-8E2E-2ACF-BA3B-2C0E999D24F1}"/>
                    </a:ext>
                  </a:extLst>
                </p14:cNvPr>
                <p14:cNvContentPartPr/>
                <p14:nvPr/>
              </p14:nvContentPartPr>
              <p14:xfrm>
                <a:off x="4232095" y="3325582"/>
                <a:ext cx="138600" cy="190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66105BE-8E2E-2ACF-BA3B-2C0E999D24F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27775" y="3321262"/>
                  <a:ext cx="147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5C6EB4E-3BDC-6859-DF6B-BACAF59584B3}"/>
                    </a:ext>
                  </a:extLst>
                </p14:cNvPr>
                <p14:cNvContentPartPr/>
                <p14:nvPr/>
              </p14:nvContentPartPr>
              <p14:xfrm>
                <a:off x="4397695" y="3211822"/>
                <a:ext cx="54000" cy="154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5C6EB4E-3BDC-6859-DF6B-BACAF59584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93375" y="3207502"/>
                  <a:ext cx="62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F8A94BD-2923-9327-43CB-B15838B963F1}"/>
                    </a:ext>
                  </a:extLst>
                </p14:cNvPr>
                <p14:cNvContentPartPr/>
                <p14:nvPr/>
              </p14:nvContentPartPr>
              <p14:xfrm>
                <a:off x="4417855" y="3193822"/>
                <a:ext cx="128160" cy="142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F8A94BD-2923-9327-43CB-B15838B963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13535" y="3189502"/>
                  <a:ext cx="13680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CCF119B4-893F-9947-525D-AD2E9F056EAF}"/>
                  </a:ext>
                </a:extLst>
              </p14:cNvPr>
              <p14:cNvContentPartPr/>
              <p14:nvPr/>
            </p14:nvContentPartPr>
            <p14:xfrm>
              <a:off x="2687695" y="3291022"/>
              <a:ext cx="31680" cy="5169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CF119B4-893F-9947-525D-AD2E9F056E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683375" y="3286702"/>
                <a:ext cx="40320" cy="52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7EA41144-444F-A644-C452-087F8E78A6F8}"/>
              </a:ext>
            </a:extLst>
          </p:cNvPr>
          <p:cNvGrpSpPr/>
          <p:nvPr/>
        </p:nvGrpSpPr>
        <p:grpSpPr>
          <a:xfrm>
            <a:off x="2659615" y="4042342"/>
            <a:ext cx="233640" cy="292680"/>
            <a:chOff x="2659615" y="4042342"/>
            <a:chExt cx="23364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B1F7910-4F95-0451-F48A-5195D2088D43}"/>
                    </a:ext>
                  </a:extLst>
                </p14:cNvPr>
                <p14:cNvContentPartPr/>
                <p14:nvPr/>
              </p14:nvContentPartPr>
              <p14:xfrm>
                <a:off x="2659615" y="4110382"/>
                <a:ext cx="113040" cy="224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B1F7910-4F95-0451-F48A-5195D2088D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55295" y="4106062"/>
                  <a:ext cx="121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EA3C0BD-EC64-B57A-28D4-2AFD07FC41B5}"/>
                    </a:ext>
                  </a:extLst>
                </p14:cNvPr>
                <p14:cNvContentPartPr/>
                <p14:nvPr/>
              </p14:nvContentPartPr>
              <p14:xfrm>
                <a:off x="2821615" y="4042342"/>
                <a:ext cx="71640" cy="141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EA3C0BD-EC64-B57A-28D4-2AFD07FC41B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17295" y="4038022"/>
                  <a:ext cx="802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2F644489-A2F1-E7A1-7CF2-3D17274BADE0}"/>
              </a:ext>
            </a:extLst>
          </p:cNvPr>
          <p:cNvGrpSpPr/>
          <p:nvPr/>
        </p:nvGrpSpPr>
        <p:grpSpPr>
          <a:xfrm>
            <a:off x="1276495" y="1372222"/>
            <a:ext cx="2763360" cy="1479600"/>
            <a:chOff x="1276495" y="1372222"/>
            <a:chExt cx="2763360" cy="14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E060D63-AC53-8DD2-8834-1340922C19C4}"/>
                    </a:ext>
                  </a:extLst>
                </p14:cNvPr>
                <p14:cNvContentPartPr/>
                <p14:nvPr/>
              </p14:nvContentPartPr>
              <p14:xfrm>
                <a:off x="1669615" y="1372222"/>
                <a:ext cx="269640" cy="269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E060D63-AC53-8DD2-8834-1340922C19C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65295" y="1367902"/>
                  <a:ext cx="278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12101E7-CD9C-EC43-321A-D2200BF6A839}"/>
                    </a:ext>
                  </a:extLst>
                </p14:cNvPr>
                <p14:cNvContentPartPr/>
                <p14:nvPr/>
              </p14:nvContentPartPr>
              <p14:xfrm>
                <a:off x="1276495" y="1409302"/>
                <a:ext cx="278640" cy="196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12101E7-CD9C-EC43-321A-D2200BF6A8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72175" y="1404982"/>
                  <a:ext cx="287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43B8D54-9CEF-F037-C154-A7B5D50E8C95}"/>
                    </a:ext>
                  </a:extLst>
                </p14:cNvPr>
                <p14:cNvContentPartPr/>
                <p14:nvPr/>
              </p14:nvContentPartPr>
              <p14:xfrm>
                <a:off x="1838815" y="2707822"/>
                <a:ext cx="147240" cy="34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43B8D54-9CEF-F037-C154-A7B5D50E8C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34495" y="2703502"/>
                  <a:ext cx="155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2198E1B-BA3F-FC2E-BBD6-FFB2D1EE0BA0}"/>
                    </a:ext>
                  </a:extLst>
                </p14:cNvPr>
                <p14:cNvContentPartPr/>
                <p14:nvPr/>
              </p14:nvContentPartPr>
              <p14:xfrm>
                <a:off x="2184055" y="2633662"/>
                <a:ext cx="453240" cy="98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2198E1B-BA3F-FC2E-BBD6-FFB2D1EE0B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79735" y="2629342"/>
                  <a:ext cx="461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21A285-7829-EA01-5A0A-D8E4B70374A5}"/>
                    </a:ext>
                  </a:extLst>
                </p14:cNvPr>
                <p14:cNvContentPartPr/>
                <p14:nvPr/>
              </p14:nvContentPartPr>
              <p14:xfrm>
                <a:off x="2660335" y="2643382"/>
                <a:ext cx="32760" cy="208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21A285-7829-EA01-5A0A-D8E4B70374A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56015" y="2639062"/>
                  <a:ext cx="41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68AC3AE-DFB1-DDFB-5F95-EC9192B1AE8C}"/>
                    </a:ext>
                  </a:extLst>
                </p14:cNvPr>
                <p14:cNvContentPartPr/>
                <p14:nvPr/>
              </p14:nvContentPartPr>
              <p14:xfrm>
                <a:off x="1336975" y="2703862"/>
                <a:ext cx="245160" cy="108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68AC3AE-DFB1-DDFB-5F95-EC9192B1AE8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32655" y="2699542"/>
                  <a:ext cx="253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5E7E9E4-8D4F-DC6F-E65B-611D5B4BE3F5}"/>
                    </a:ext>
                  </a:extLst>
                </p14:cNvPr>
                <p14:cNvContentPartPr/>
                <p14:nvPr/>
              </p14:nvContentPartPr>
              <p14:xfrm>
                <a:off x="1606255" y="2533942"/>
                <a:ext cx="73440" cy="177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5E7E9E4-8D4F-DC6F-E65B-611D5B4BE3F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01935" y="2529622"/>
                  <a:ext cx="82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38CDFCF-388C-5C37-868A-EE5E41403CF0}"/>
                    </a:ext>
                  </a:extLst>
                </p14:cNvPr>
                <p14:cNvContentPartPr/>
                <p14:nvPr/>
              </p14:nvContentPartPr>
              <p14:xfrm>
                <a:off x="2688775" y="1704862"/>
                <a:ext cx="1351080" cy="688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38CDFCF-388C-5C37-868A-EE5E41403C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84455" y="1700542"/>
                  <a:ext cx="135972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B4F04AA-09FA-D23A-9C66-E1D3C0EF1F5A}"/>
                    </a:ext>
                  </a:extLst>
                </p14:cNvPr>
                <p14:cNvContentPartPr/>
                <p14:nvPr/>
              </p14:nvContentPartPr>
              <p14:xfrm>
                <a:off x="2660695" y="2195182"/>
                <a:ext cx="226440" cy="242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B4F04AA-09FA-D23A-9C66-E1D3C0EF1F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56375" y="2190862"/>
                  <a:ext cx="2350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F4559F3A-9029-DAEA-7E3C-0C49051B5AE7}"/>
              </a:ext>
            </a:extLst>
          </p:cNvPr>
          <p:cNvGrpSpPr/>
          <p:nvPr/>
        </p:nvGrpSpPr>
        <p:grpSpPr>
          <a:xfrm>
            <a:off x="4400935" y="1275022"/>
            <a:ext cx="3379680" cy="645840"/>
            <a:chOff x="4400935" y="1275022"/>
            <a:chExt cx="337968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58C4AD6-B381-B000-ED61-F73990386DAC}"/>
                    </a:ext>
                  </a:extLst>
                </p14:cNvPr>
                <p14:cNvContentPartPr/>
                <p14:nvPr/>
              </p14:nvContentPartPr>
              <p14:xfrm>
                <a:off x="4400935" y="1431982"/>
                <a:ext cx="681480" cy="361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58C4AD6-B381-B000-ED61-F73990386DA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96615" y="1427662"/>
                  <a:ext cx="690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B6B2684-DF9B-B2FE-EF12-766B10228864}"/>
                    </a:ext>
                  </a:extLst>
                </p14:cNvPr>
                <p14:cNvContentPartPr/>
                <p14:nvPr/>
              </p14:nvContentPartPr>
              <p14:xfrm>
                <a:off x="4978015" y="1465462"/>
                <a:ext cx="236160" cy="177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B6B2684-DF9B-B2FE-EF12-766B1022886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73695" y="1461142"/>
                  <a:ext cx="244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3EAA977-5425-AF56-2E9B-B60FCE0B7749}"/>
                    </a:ext>
                  </a:extLst>
                </p14:cNvPr>
                <p14:cNvContentPartPr/>
                <p14:nvPr/>
              </p14:nvContentPartPr>
              <p14:xfrm>
                <a:off x="5276455" y="1547902"/>
                <a:ext cx="249120" cy="94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3EAA977-5425-AF56-2E9B-B60FCE0B774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72135" y="1543582"/>
                  <a:ext cx="257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5D71737-9D44-1426-861F-107F177A2255}"/>
                    </a:ext>
                  </a:extLst>
                </p14:cNvPr>
                <p14:cNvContentPartPr/>
                <p14:nvPr/>
              </p14:nvContentPartPr>
              <p14:xfrm>
                <a:off x="5536375" y="1493182"/>
                <a:ext cx="170280" cy="127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5D71737-9D44-1426-861F-107F177A225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32055" y="1488862"/>
                  <a:ext cx="178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C2F04C5-056B-4BB2-9375-3AB7673E8AA8}"/>
                    </a:ext>
                  </a:extLst>
                </p14:cNvPr>
                <p14:cNvContentPartPr/>
                <p14:nvPr/>
              </p14:nvContentPartPr>
              <p14:xfrm>
                <a:off x="5730415" y="1420102"/>
                <a:ext cx="123840" cy="196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C2F04C5-056B-4BB2-9375-3AB7673E8AA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26095" y="1415782"/>
                  <a:ext cx="132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74D8395-65F2-2350-7E74-F0EF229D52DB}"/>
                    </a:ext>
                  </a:extLst>
                </p14:cNvPr>
                <p14:cNvContentPartPr/>
                <p14:nvPr/>
              </p14:nvContentPartPr>
              <p14:xfrm>
                <a:off x="5891335" y="1396702"/>
                <a:ext cx="46800" cy="208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74D8395-65F2-2350-7E74-F0EF229D52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87015" y="1392382"/>
                  <a:ext cx="55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AC35D73-DFEA-0477-49D1-FDCA6D8C54EC}"/>
                    </a:ext>
                  </a:extLst>
                </p14:cNvPr>
                <p14:cNvContentPartPr/>
                <p14:nvPr/>
              </p14:nvContentPartPr>
              <p14:xfrm>
                <a:off x="6072775" y="1421902"/>
                <a:ext cx="392400" cy="380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AC35D73-DFEA-0477-49D1-FDCA6D8C54E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68455" y="1417582"/>
                  <a:ext cx="4010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D441961-7688-681F-A542-F3B8620E36DF}"/>
                    </a:ext>
                  </a:extLst>
                </p14:cNvPr>
                <p14:cNvContentPartPr/>
                <p14:nvPr/>
              </p14:nvContentPartPr>
              <p14:xfrm>
                <a:off x="6483175" y="1415782"/>
                <a:ext cx="8280" cy="22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D441961-7688-681F-A542-F3B8620E36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78855" y="1411462"/>
                  <a:ext cx="16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6ADFE9A-9361-F4C3-71C0-4420CB316450}"/>
                    </a:ext>
                  </a:extLst>
                </p14:cNvPr>
                <p14:cNvContentPartPr/>
                <p14:nvPr/>
              </p14:nvContentPartPr>
              <p14:xfrm>
                <a:off x="6534295" y="1330462"/>
                <a:ext cx="168480" cy="266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6ADFE9A-9361-F4C3-71C0-4420CB31645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29975" y="1326142"/>
                  <a:ext cx="177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CFC1841-FED5-FECB-4F9D-D977370883FC}"/>
                    </a:ext>
                  </a:extLst>
                </p14:cNvPr>
                <p14:cNvContentPartPr/>
                <p14:nvPr/>
              </p14:nvContentPartPr>
              <p14:xfrm>
                <a:off x="6751015" y="1473382"/>
                <a:ext cx="200160" cy="336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CFC1841-FED5-FECB-4F9D-D977370883F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46695" y="1469062"/>
                  <a:ext cx="208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E71D8C8-BA3C-0407-8F4C-2AF2FBEE4189}"/>
                    </a:ext>
                  </a:extLst>
                </p14:cNvPr>
                <p14:cNvContentPartPr/>
                <p14:nvPr/>
              </p14:nvContentPartPr>
              <p14:xfrm>
                <a:off x="7005895" y="1431262"/>
                <a:ext cx="313560" cy="153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E71D8C8-BA3C-0407-8F4C-2AF2FBEE418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01575" y="1426942"/>
                  <a:ext cx="32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0452533-1BE4-F0F3-8440-8FF8E6398EA8}"/>
                    </a:ext>
                  </a:extLst>
                </p14:cNvPr>
                <p14:cNvContentPartPr/>
                <p14:nvPr/>
              </p14:nvContentPartPr>
              <p14:xfrm>
                <a:off x="7317655" y="1362862"/>
                <a:ext cx="29160" cy="50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0452533-1BE4-F0F3-8440-8FF8E6398E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13335" y="1358542"/>
                  <a:ext cx="37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5CE4246-BAF5-0223-BC0B-88BC37D8B6AF}"/>
                    </a:ext>
                  </a:extLst>
                </p14:cNvPr>
                <p14:cNvContentPartPr/>
                <p14:nvPr/>
              </p14:nvContentPartPr>
              <p14:xfrm>
                <a:off x="7405135" y="1287982"/>
                <a:ext cx="237240" cy="240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5CE4246-BAF5-0223-BC0B-88BC37D8B6A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400815" y="1283662"/>
                  <a:ext cx="245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9E90F9C-1233-3AB7-E03C-78EE2EA1A553}"/>
                    </a:ext>
                  </a:extLst>
                </p14:cNvPr>
                <p14:cNvContentPartPr/>
                <p14:nvPr/>
              </p14:nvContentPartPr>
              <p14:xfrm>
                <a:off x="7622935" y="1275022"/>
                <a:ext cx="153720" cy="236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9E90F9C-1233-3AB7-E03C-78EE2EA1A5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18615" y="1270702"/>
                  <a:ext cx="162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D3519DE-A328-F89A-4C02-3432326549A6}"/>
                    </a:ext>
                  </a:extLst>
                </p14:cNvPr>
                <p14:cNvContentPartPr/>
                <p14:nvPr/>
              </p14:nvContentPartPr>
              <p14:xfrm>
                <a:off x="4425055" y="1776502"/>
                <a:ext cx="3355560" cy="144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D3519DE-A328-F89A-4C02-3432326549A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20735" y="1772182"/>
                  <a:ext cx="33642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801ACAA7-E0F4-93AF-B619-07B7C83705BA}"/>
              </a:ext>
            </a:extLst>
          </p:cNvPr>
          <p:cNvGrpSpPr/>
          <p:nvPr/>
        </p:nvGrpSpPr>
        <p:grpSpPr>
          <a:xfrm>
            <a:off x="5889175" y="2121742"/>
            <a:ext cx="1252800" cy="435240"/>
            <a:chOff x="5889175" y="2121742"/>
            <a:chExt cx="1252800" cy="43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E49FCDD-FBE1-4B0A-8DC1-469961DF2D8C}"/>
                    </a:ext>
                  </a:extLst>
                </p14:cNvPr>
                <p14:cNvContentPartPr/>
                <p14:nvPr/>
              </p14:nvContentPartPr>
              <p14:xfrm>
                <a:off x="5889175" y="2289502"/>
                <a:ext cx="172800" cy="267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E49FCDD-FBE1-4B0A-8DC1-469961DF2D8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84855" y="2285182"/>
                  <a:ext cx="181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2BA1A80-E1C2-F740-BC40-C02469F8BAB1}"/>
                    </a:ext>
                  </a:extLst>
                </p14:cNvPr>
                <p14:cNvContentPartPr/>
                <p14:nvPr/>
              </p14:nvContentPartPr>
              <p14:xfrm>
                <a:off x="6120295" y="2164942"/>
                <a:ext cx="117360" cy="148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2BA1A80-E1C2-F740-BC40-C02469F8BAB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15975" y="2160622"/>
                  <a:ext cx="126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98D3B8B-8846-729B-0774-277B09869693}"/>
                    </a:ext>
                  </a:extLst>
                </p14:cNvPr>
                <p14:cNvContentPartPr/>
                <p14:nvPr/>
              </p14:nvContentPartPr>
              <p14:xfrm>
                <a:off x="6397495" y="2354302"/>
                <a:ext cx="173880" cy="10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98D3B8B-8846-729B-0774-277B098696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93175" y="2349982"/>
                  <a:ext cx="182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025B8E5-442B-2C5A-A0A6-AEE977EE21CD}"/>
                    </a:ext>
                  </a:extLst>
                </p14:cNvPr>
                <p14:cNvContentPartPr/>
                <p14:nvPr/>
              </p14:nvContentPartPr>
              <p14:xfrm>
                <a:off x="6411535" y="2393182"/>
                <a:ext cx="196920" cy="39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025B8E5-442B-2C5A-A0A6-AEE977EE21C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07215" y="2388862"/>
                  <a:ext cx="205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CCE56FB-DFA9-AF08-EA8D-D6B07CE5121B}"/>
                    </a:ext>
                  </a:extLst>
                </p14:cNvPr>
                <p14:cNvContentPartPr/>
                <p14:nvPr/>
              </p14:nvContentPartPr>
              <p14:xfrm>
                <a:off x="6728335" y="2244502"/>
                <a:ext cx="174600" cy="199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CCE56FB-DFA9-AF08-EA8D-D6B07CE5121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24015" y="2240182"/>
                  <a:ext cx="183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D33F75C-8E09-8831-40A0-666B16E548BF}"/>
                    </a:ext>
                  </a:extLst>
                </p14:cNvPr>
                <p14:cNvContentPartPr/>
                <p14:nvPr/>
              </p14:nvContentPartPr>
              <p14:xfrm>
                <a:off x="7017775" y="2121742"/>
                <a:ext cx="124200" cy="192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D33F75C-8E09-8831-40A0-666B16E548B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13455" y="2117422"/>
                  <a:ext cx="1328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A5177918-6DBA-5E8D-DD59-2A297220484C}"/>
              </a:ext>
            </a:extLst>
          </p:cNvPr>
          <p:cNvGrpSpPr/>
          <p:nvPr/>
        </p:nvGrpSpPr>
        <p:grpSpPr>
          <a:xfrm>
            <a:off x="6108055" y="2652382"/>
            <a:ext cx="1434600" cy="445320"/>
            <a:chOff x="6108055" y="2652382"/>
            <a:chExt cx="143460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E02D572-38C7-9E21-6EAF-0D9DECD37A13}"/>
                    </a:ext>
                  </a:extLst>
                </p14:cNvPr>
                <p14:cNvContentPartPr/>
                <p14:nvPr/>
              </p14:nvContentPartPr>
              <p14:xfrm>
                <a:off x="6196255" y="2810062"/>
                <a:ext cx="169560" cy="181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E02D572-38C7-9E21-6EAF-0D9DECD37A1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91935" y="2805742"/>
                  <a:ext cx="178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735029C-9758-8B9A-EEC4-510CFC600677}"/>
                    </a:ext>
                  </a:extLst>
                </p14:cNvPr>
                <p14:cNvContentPartPr/>
                <p14:nvPr/>
              </p14:nvContentPartPr>
              <p14:xfrm>
                <a:off x="6309295" y="2911582"/>
                <a:ext cx="60840" cy="73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735029C-9758-8B9A-EEC4-510CFC60067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04975" y="2907262"/>
                  <a:ext cx="69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7C65196-4F80-6877-EB7E-52FD81D11901}"/>
                    </a:ext>
                  </a:extLst>
                </p14:cNvPr>
                <p14:cNvContentPartPr/>
                <p14:nvPr/>
              </p14:nvContentPartPr>
              <p14:xfrm>
                <a:off x="6108055" y="2705302"/>
                <a:ext cx="287280" cy="34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7C65196-4F80-6877-EB7E-52FD81D1190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03735" y="2700982"/>
                  <a:ext cx="295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BE34701-C659-E6E6-6159-FDDA2BD44141}"/>
                    </a:ext>
                  </a:extLst>
                </p14:cNvPr>
                <p14:cNvContentPartPr/>
                <p14:nvPr/>
              </p14:nvContentPartPr>
              <p14:xfrm>
                <a:off x="6598375" y="2873422"/>
                <a:ext cx="28080" cy="34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BE34701-C659-E6E6-6159-FDDA2BD4414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94055" y="2869102"/>
                  <a:ext cx="36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DF94145-7D9B-4E9A-FC11-B5618780F771}"/>
                    </a:ext>
                  </a:extLst>
                </p14:cNvPr>
                <p14:cNvContentPartPr/>
                <p14:nvPr/>
              </p14:nvContentPartPr>
              <p14:xfrm>
                <a:off x="6826255" y="2652382"/>
                <a:ext cx="163800" cy="192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DF94145-7D9B-4E9A-FC11-B5618780F77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21935" y="2648062"/>
                  <a:ext cx="172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E68C474-F2A6-7C5F-7855-F51CB44FB89A}"/>
                    </a:ext>
                  </a:extLst>
                </p14:cNvPr>
                <p14:cNvContentPartPr/>
                <p14:nvPr/>
              </p14:nvContentPartPr>
              <p14:xfrm>
                <a:off x="6805015" y="2840302"/>
                <a:ext cx="266040" cy="63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E68C474-F2A6-7C5F-7855-F51CB44FB89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00695" y="2835982"/>
                  <a:ext cx="274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AB80013-D552-151C-34D3-1CABD021A473}"/>
                    </a:ext>
                  </a:extLst>
                </p14:cNvPr>
                <p14:cNvContentPartPr/>
                <p14:nvPr/>
              </p14:nvContentPartPr>
              <p14:xfrm>
                <a:off x="6821935" y="2979982"/>
                <a:ext cx="251640" cy="117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AB80013-D552-151C-34D3-1CABD021A47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17615" y="2975662"/>
                  <a:ext cx="260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8FCFB3E-8C9E-DBEE-6D4E-BF9919EE753C}"/>
                    </a:ext>
                  </a:extLst>
                </p14:cNvPr>
                <p14:cNvContentPartPr/>
                <p14:nvPr/>
              </p14:nvContentPartPr>
              <p14:xfrm>
                <a:off x="7303975" y="2817262"/>
                <a:ext cx="238680" cy="29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8FCFB3E-8C9E-DBEE-6D4E-BF9919EE75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99655" y="2812942"/>
                  <a:ext cx="247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A4B021B-C9E6-A60C-ADD6-6E1AC6BCFB86}"/>
                    </a:ext>
                  </a:extLst>
                </p14:cNvPr>
                <p14:cNvContentPartPr/>
                <p14:nvPr/>
              </p14:nvContentPartPr>
              <p14:xfrm>
                <a:off x="7351135" y="2914822"/>
                <a:ext cx="177480" cy="19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A4B021B-C9E6-A60C-ADD6-6E1AC6BCFB8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46815" y="2910502"/>
                  <a:ext cx="1861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6042D1E4-BC48-4F3D-11BC-E05ECB3DBA49}"/>
              </a:ext>
            </a:extLst>
          </p:cNvPr>
          <p:cNvGrpSpPr/>
          <p:nvPr/>
        </p:nvGrpSpPr>
        <p:grpSpPr>
          <a:xfrm>
            <a:off x="7780255" y="2761822"/>
            <a:ext cx="413280" cy="194760"/>
            <a:chOff x="7780255" y="2761822"/>
            <a:chExt cx="41328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46246FE-DD65-B927-B285-8C9ABC3A07F7}"/>
                    </a:ext>
                  </a:extLst>
                </p14:cNvPr>
                <p14:cNvContentPartPr/>
                <p14:nvPr/>
              </p14:nvContentPartPr>
              <p14:xfrm>
                <a:off x="7780255" y="2761822"/>
                <a:ext cx="179280" cy="194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46246FE-DD65-B927-B285-8C9ABC3A07F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75935" y="2757502"/>
                  <a:ext cx="187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F822B4A-2C08-37A7-95F0-4137CF1EFCBD}"/>
                    </a:ext>
                  </a:extLst>
                </p14:cNvPr>
                <p14:cNvContentPartPr/>
                <p14:nvPr/>
              </p14:nvContentPartPr>
              <p14:xfrm>
                <a:off x="8053495" y="2830222"/>
                <a:ext cx="140040" cy="12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F822B4A-2C08-37A7-95F0-4137CF1EFCB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49175" y="2825902"/>
                  <a:ext cx="1486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5AFEC65D-E98C-0CD2-6378-F2631885F697}"/>
              </a:ext>
            </a:extLst>
          </p:cNvPr>
          <p:cNvGrpSpPr/>
          <p:nvPr/>
        </p:nvGrpSpPr>
        <p:grpSpPr>
          <a:xfrm>
            <a:off x="8431135" y="2578582"/>
            <a:ext cx="469080" cy="519480"/>
            <a:chOff x="8431135" y="2578582"/>
            <a:chExt cx="46908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4AA6A6-9510-7FEF-A869-6642AD3195BE}"/>
                    </a:ext>
                  </a:extLst>
                </p14:cNvPr>
                <p14:cNvContentPartPr/>
                <p14:nvPr/>
              </p14:nvContentPartPr>
              <p14:xfrm>
                <a:off x="8459575" y="2578582"/>
                <a:ext cx="206640" cy="212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4AA6A6-9510-7FEF-A869-6642AD3195B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55255" y="2574262"/>
                  <a:ext cx="21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DC03210-21B1-6350-14C2-4E72776ECF28}"/>
                    </a:ext>
                  </a:extLst>
                </p14:cNvPr>
                <p14:cNvContentPartPr/>
                <p14:nvPr/>
              </p14:nvContentPartPr>
              <p14:xfrm>
                <a:off x="8431135" y="2826982"/>
                <a:ext cx="319680" cy="37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DC03210-21B1-6350-14C2-4E72776ECF2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26815" y="2822662"/>
                  <a:ext cx="32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874DBF9-1611-9FB5-51F5-618004844453}"/>
                    </a:ext>
                  </a:extLst>
                </p14:cNvPr>
                <p14:cNvContentPartPr/>
                <p14:nvPr/>
              </p14:nvContentPartPr>
              <p14:xfrm>
                <a:off x="8445175" y="2994022"/>
                <a:ext cx="230040" cy="104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874DBF9-1611-9FB5-51F5-61800484445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40855" y="2989702"/>
                  <a:ext cx="238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6D037B8-B255-2B64-FDAD-D91CA482C85E}"/>
                    </a:ext>
                  </a:extLst>
                </p14:cNvPr>
                <p14:cNvContentPartPr/>
                <p14:nvPr/>
              </p14:nvContentPartPr>
              <p14:xfrm>
                <a:off x="8743255" y="2922022"/>
                <a:ext cx="156960" cy="112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6D037B8-B255-2B64-FDAD-D91CA482C85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38935" y="2917702"/>
                  <a:ext cx="16560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EC2E786-6B3A-BB92-7CE3-A479C5124806}"/>
                  </a:ext>
                </a:extLst>
              </p14:cNvPr>
              <p14:cNvContentPartPr/>
              <p14:nvPr/>
            </p14:nvContentPartPr>
            <p14:xfrm>
              <a:off x="9523735" y="2478142"/>
              <a:ext cx="15120" cy="5580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EC2E786-6B3A-BB92-7CE3-A479C512480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519415" y="2473822"/>
                <a:ext cx="23760" cy="56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A66417C8-94F5-DFAA-D55F-24EF449F980C}"/>
              </a:ext>
            </a:extLst>
          </p:cNvPr>
          <p:cNvGrpSpPr/>
          <p:nvPr/>
        </p:nvGrpSpPr>
        <p:grpSpPr>
          <a:xfrm>
            <a:off x="9839455" y="2512342"/>
            <a:ext cx="468000" cy="315000"/>
            <a:chOff x="9839455" y="2512342"/>
            <a:chExt cx="4680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F15F6A7-9E0F-1655-BEA0-A664D28DDD8F}"/>
                    </a:ext>
                  </a:extLst>
                </p14:cNvPr>
                <p14:cNvContentPartPr/>
                <p14:nvPr/>
              </p14:nvContentPartPr>
              <p14:xfrm>
                <a:off x="9839455" y="2676502"/>
                <a:ext cx="279360" cy="150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F15F6A7-9E0F-1655-BEA0-A664D28DDD8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35135" y="2672182"/>
                  <a:ext cx="288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50802DD-E3BB-1596-B078-81B9483C31FE}"/>
                    </a:ext>
                  </a:extLst>
                </p14:cNvPr>
                <p14:cNvContentPartPr/>
                <p14:nvPr/>
              </p14:nvContentPartPr>
              <p14:xfrm>
                <a:off x="10188655" y="2512342"/>
                <a:ext cx="118800" cy="195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50802DD-E3BB-1596-B078-81B9483C31F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84335" y="2508022"/>
                  <a:ext cx="1274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DF727A54-3B2C-E69B-6DB6-5414F0B02C3E}"/>
              </a:ext>
            </a:extLst>
          </p:cNvPr>
          <p:cNvGrpSpPr/>
          <p:nvPr/>
        </p:nvGrpSpPr>
        <p:grpSpPr>
          <a:xfrm>
            <a:off x="6136495" y="3489022"/>
            <a:ext cx="240840" cy="290880"/>
            <a:chOff x="6136495" y="3489022"/>
            <a:chExt cx="24084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A484F8D-A695-7991-2505-47A11540E817}"/>
                    </a:ext>
                  </a:extLst>
                </p14:cNvPr>
                <p14:cNvContentPartPr/>
                <p14:nvPr/>
              </p14:nvContentPartPr>
              <p14:xfrm>
                <a:off x="6191215" y="3567862"/>
                <a:ext cx="169920" cy="212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A484F8D-A695-7991-2505-47A11540E81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86895" y="3563542"/>
                  <a:ext cx="178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BACCFC4-60EC-731B-6C99-B87D279B0A36}"/>
                    </a:ext>
                  </a:extLst>
                </p14:cNvPr>
                <p14:cNvContentPartPr/>
                <p14:nvPr/>
              </p14:nvContentPartPr>
              <p14:xfrm>
                <a:off x="6319015" y="3679822"/>
                <a:ext cx="58320" cy="59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BACCFC4-60EC-731B-6C99-B87D279B0A3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14695" y="3675502"/>
                  <a:ext cx="66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E65396D-9DFD-1F1E-60BA-65C5FA033B0C}"/>
                    </a:ext>
                  </a:extLst>
                </p14:cNvPr>
                <p14:cNvContentPartPr/>
                <p14:nvPr/>
              </p14:nvContentPartPr>
              <p14:xfrm>
                <a:off x="6136495" y="3489022"/>
                <a:ext cx="230400" cy="19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E65396D-9DFD-1F1E-60BA-65C5FA033B0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32175" y="3484702"/>
                  <a:ext cx="2390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0569AADF-0EF2-B293-578E-05278BF0CAD9}"/>
              </a:ext>
            </a:extLst>
          </p:cNvPr>
          <p:cNvGrpSpPr/>
          <p:nvPr/>
        </p:nvGrpSpPr>
        <p:grpSpPr>
          <a:xfrm>
            <a:off x="7362295" y="3588742"/>
            <a:ext cx="215640" cy="90360"/>
            <a:chOff x="7362295" y="3588742"/>
            <a:chExt cx="2156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32CE14-3929-02C3-825F-73FED21EC4BC}"/>
                    </a:ext>
                  </a:extLst>
                </p14:cNvPr>
                <p14:cNvContentPartPr/>
                <p14:nvPr/>
              </p14:nvContentPartPr>
              <p14:xfrm>
                <a:off x="7362295" y="3588742"/>
                <a:ext cx="215640" cy="28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32CE14-3929-02C3-825F-73FED21EC4B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57975" y="3584422"/>
                  <a:ext cx="224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1765C40-5920-D046-D1DE-94A224424EA5}"/>
                    </a:ext>
                  </a:extLst>
                </p14:cNvPr>
                <p14:cNvContentPartPr/>
                <p14:nvPr/>
              </p14:nvContentPartPr>
              <p14:xfrm>
                <a:off x="7403335" y="3673702"/>
                <a:ext cx="152640" cy="5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1765C40-5920-D046-D1DE-94A224424EA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99015" y="3669382"/>
                  <a:ext cx="16128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3FC2C6E6-611F-BF08-E898-86BFE59D1663}"/>
              </a:ext>
            </a:extLst>
          </p:cNvPr>
          <p:cNvGrpSpPr/>
          <p:nvPr/>
        </p:nvGrpSpPr>
        <p:grpSpPr>
          <a:xfrm>
            <a:off x="7784935" y="3397582"/>
            <a:ext cx="1107720" cy="288360"/>
            <a:chOff x="7784935" y="3397582"/>
            <a:chExt cx="110772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FF902A3-11E5-8202-70B1-6466EEEB76F4}"/>
                    </a:ext>
                  </a:extLst>
                </p14:cNvPr>
                <p14:cNvContentPartPr/>
                <p14:nvPr/>
              </p14:nvContentPartPr>
              <p14:xfrm>
                <a:off x="7784935" y="3528622"/>
                <a:ext cx="289440" cy="138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FF902A3-11E5-8202-70B1-6466EEEB76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80615" y="3524302"/>
                  <a:ext cx="29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B147721-003D-C1BD-73C8-E17CD8815762}"/>
                    </a:ext>
                  </a:extLst>
                </p14:cNvPr>
                <p14:cNvContentPartPr/>
                <p14:nvPr/>
              </p14:nvContentPartPr>
              <p14:xfrm>
                <a:off x="8099935" y="3397582"/>
                <a:ext cx="131040" cy="106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B147721-003D-C1BD-73C8-E17CD881576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95615" y="3393262"/>
                  <a:ext cx="139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2AF1BB-BF07-6312-A0C3-2CD6945F39B0}"/>
                    </a:ext>
                  </a:extLst>
                </p14:cNvPr>
                <p14:cNvContentPartPr/>
                <p14:nvPr/>
              </p14:nvContentPartPr>
              <p14:xfrm>
                <a:off x="8381455" y="3597382"/>
                <a:ext cx="178920" cy="14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2AF1BB-BF07-6312-A0C3-2CD6945F39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77135" y="3593062"/>
                  <a:ext cx="187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54333B9-EC02-2082-8CA6-7B9C3B9CBE56}"/>
                    </a:ext>
                  </a:extLst>
                </p14:cNvPr>
                <p14:cNvContentPartPr/>
                <p14:nvPr/>
              </p14:nvContentPartPr>
              <p14:xfrm>
                <a:off x="8727775" y="3487222"/>
                <a:ext cx="164880" cy="198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54333B9-EC02-2082-8CA6-7B9C3B9CBE5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23455" y="3482902"/>
                  <a:ext cx="17352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A73AFB5-E201-EC51-7A41-36BAFE4DE5E4}"/>
                  </a:ext>
                </a:extLst>
              </p14:cNvPr>
              <p14:cNvContentPartPr/>
              <p14:nvPr/>
            </p14:nvContentPartPr>
            <p14:xfrm>
              <a:off x="2486815" y="432982"/>
              <a:ext cx="127080" cy="1375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A73AFB5-E201-EC51-7A41-36BAFE4DE5E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482495" y="428662"/>
                <a:ext cx="135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ED856294-D406-7502-A784-5795A70D2C8C}"/>
                  </a:ext>
                </a:extLst>
              </p14:cNvPr>
              <p14:cNvContentPartPr/>
              <p14:nvPr/>
            </p14:nvContentPartPr>
            <p14:xfrm>
              <a:off x="7089415" y="2851462"/>
              <a:ext cx="132480" cy="1274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ED856294-D406-7502-A784-5795A70D2C8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085095" y="2847142"/>
                <a:ext cx="141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8E658483-9100-A7C9-7A5C-CB8321007092}"/>
                  </a:ext>
                </a:extLst>
              </p14:cNvPr>
              <p14:cNvContentPartPr/>
              <p14:nvPr/>
            </p14:nvContentPartPr>
            <p14:xfrm>
              <a:off x="9722095" y="2955862"/>
              <a:ext cx="523440" cy="288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8E658483-9100-A7C9-7A5C-CB832100709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717775" y="2951542"/>
                <a:ext cx="5320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7EE84BD-5369-007E-7692-8DB9BCE53087}"/>
                  </a:ext>
                </a:extLst>
              </p14:cNvPr>
              <p14:cNvContentPartPr/>
              <p14:nvPr/>
            </p14:nvContentPartPr>
            <p14:xfrm>
              <a:off x="6762895" y="3140542"/>
              <a:ext cx="367920" cy="572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7EE84BD-5369-007E-7692-8DB9BCE5308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758575" y="3136222"/>
                <a:ext cx="37656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1FB1F8F1-DEDE-9AA1-5AB8-96A4B38E8213}"/>
              </a:ext>
            </a:extLst>
          </p:cNvPr>
          <p:cNvGrpSpPr/>
          <p:nvPr/>
        </p:nvGrpSpPr>
        <p:grpSpPr>
          <a:xfrm>
            <a:off x="5774335" y="4117582"/>
            <a:ext cx="390240" cy="235080"/>
            <a:chOff x="5774335" y="4117582"/>
            <a:chExt cx="39024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353ABF1-F747-7F65-4F17-23D4D122B2AF}"/>
                    </a:ext>
                  </a:extLst>
                </p14:cNvPr>
                <p14:cNvContentPartPr/>
                <p14:nvPr/>
              </p14:nvContentPartPr>
              <p14:xfrm>
                <a:off x="5774335" y="4219102"/>
                <a:ext cx="220680" cy="12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353ABF1-F747-7F65-4F17-23D4D122B2A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70015" y="4214782"/>
                  <a:ext cx="229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25D8494-1F0D-BC9C-7B53-796836B44CF7}"/>
                    </a:ext>
                  </a:extLst>
                </p14:cNvPr>
                <p14:cNvContentPartPr/>
                <p14:nvPr/>
              </p14:nvContentPartPr>
              <p14:xfrm>
                <a:off x="5802775" y="4295422"/>
                <a:ext cx="184680" cy="43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25D8494-1F0D-BC9C-7B53-796836B44CF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98455" y="4291102"/>
                  <a:ext cx="193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59AD126-5286-92FA-442F-303AF3B05ACC}"/>
                    </a:ext>
                  </a:extLst>
                </p14:cNvPr>
                <p14:cNvContentPartPr/>
                <p14:nvPr/>
              </p14:nvContentPartPr>
              <p14:xfrm>
                <a:off x="6019495" y="4117582"/>
                <a:ext cx="145080" cy="235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59AD126-5286-92FA-442F-303AF3B05AC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015175" y="4113262"/>
                  <a:ext cx="15372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C77D66D7-7CEE-F7CC-90E6-23404C36F112}"/>
              </a:ext>
            </a:extLst>
          </p:cNvPr>
          <p:cNvGrpSpPr/>
          <p:nvPr/>
        </p:nvGrpSpPr>
        <p:grpSpPr>
          <a:xfrm>
            <a:off x="6375895" y="3998062"/>
            <a:ext cx="1488960" cy="341280"/>
            <a:chOff x="6375895" y="3998062"/>
            <a:chExt cx="148896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50DD8D0-BE74-C204-E9C2-7B75AE95CB21}"/>
                    </a:ext>
                  </a:extLst>
                </p14:cNvPr>
                <p14:cNvContentPartPr/>
                <p14:nvPr/>
              </p14:nvContentPartPr>
              <p14:xfrm>
                <a:off x="6375895" y="4165822"/>
                <a:ext cx="232560" cy="173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50DD8D0-BE74-C204-E9C2-7B75AE95CB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71575" y="4161502"/>
                  <a:ext cx="241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278E21B-84AE-3B4D-8234-8BB071901F3A}"/>
                    </a:ext>
                  </a:extLst>
                </p14:cNvPr>
                <p14:cNvContentPartPr/>
                <p14:nvPr/>
              </p14:nvContentPartPr>
              <p14:xfrm>
                <a:off x="6652015" y="3998062"/>
                <a:ext cx="117360" cy="159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278E21B-84AE-3B4D-8234-8BB071901F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47695" y="3993742"/>
                  <a:ext cx="126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53F64FC-F11C-0149-6B51-A1D483211CB4}"/>
                    </a:ext>
                  </a:extLst>
                </p14:cNvPr>
                <p14:cNvContentPartPr/>
                <p14:nvPr/>
              </p14:nvContentPartPr>
              <p14:xfrm>
                <a:off x="6882415" y="4174822"/>
                <a:ext cx="142200" cy="16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53F64FC-F11C-0149-6B51-A1D483211C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878095" y="4170502"/>
                  <a:ext cx="150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A771FB3-FDD0-B154-CBDE-7320755AD97B}"/>
                    </a:ext>
                  </a:extLst>
                </p14:cNvPr>
                <p14:cNvContentPartPr/>
                <p14:nvPr/>
              </p14:nvContentPartPr>
              <p14:xfrm>
                <a:off x="6879895" y="4243222"/>
                <a:ext cx="138600" cy="16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A771FB3-FDD0-B154-CBDE-7320755AD97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75575" y="4238902"/>
                  <a:ext cx="147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83F5F4E-442B-33E4-95BF-3199E1694003}"/>
                    </a:ext>
                  </a:extLst>
                </p14:cNvPr>
                <p14:cNvContentPartPr/>
                <p14:nvPr/>
              </p14:nvContentPartPr>
              <p14:xfrm>
                <a:off x="7221175" y="4055302"/>
                <a:ext cx="122400" cy="1976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83F5F4E-442B-33E4-95BF-3199E16940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16855" y="4050982"/>
                  <a:ext cx="131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5CDCFEF-683F-B4CE-C1F2-F61713E75C01}"/>
                    </a:ext>
                  </a:extLst>
                </p14:cNvPr>
                <p14:cNvContentPartPr/>
                <p14:nvPr/>
              </p14:nvContentPartPr>
              <p14:xfrm>
                <a:off x="7136575" y="4004902"/>
                <a:ext cx="225720" cy="240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5CDCFEF-683F-B4CE-C1F2-F61713E75C0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32255" y="4000582"/>
                  <a:ext cx="234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13920A2-F0B9-652D-96D5-A608E13A8065}"/>
                    </a:ext>
                  </a:extLst>
                </p14:cNvPr>
                <p14:cNvContentPartPr/>
                <p14:nvPr/>
              </p14:nvContentPartPr>
              <p14:xfrm>
                <a:off x="7559575" y="4088062"/>
                <a:ext cx="8280" cy="136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13920A2-F0B9-652D-96D5-A608E13A806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55255" y="4083742"/>
                  <a:ext cx="1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4BF5ACC-3E5A-85FC-756D-3ECC7D3F7296}"/>
                    </a:ext>
                  </a:extLst>
                </p14:cNvPr>
                <p14:cNvContentPartPr/>
                <p14:nvPr/>
              </p14:nvContentPartPr>
              <p14:xfrm>
                <a:off x="7500175" y="4025422"/>
                <a:ext cx="364680" cy="169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4BF5ACC-3E5A-85FC-756D-3ECC7D3F729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95855" y="4021102"/>
                  <a:ext cx="3733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B3452D97-A106-60FE-E79D-59EC8CD107D7}"/>
              </a:ext>
            </a:extLst>
          </p:cNvPr>
          <p:cNvGrpSpPr/>
          <p:nvPr/>
        </p:nvGrpSpPr>
        <p:grpSpPr>
          <a:xfrm>
            <a:off x="6232255" y="4411702"/>
            <a:ext cx="1822680" cy="433080"/>
            <a:chOff x="6232255" y="4411702"/>
            <a:chExt cx="182268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EA2B536-E6C6-0432-5679-1250554591A7}"/>
                    </a:ext>
                  </a:extLst>
                </p14:cNvPr>
                <p14:cNvContentPartPr/>
                <p14:nvPr/>
              </p14:nvContentPartPr>
              <p14:xfrm>
                <a:off x="6232255" y="4660102"/>
                <a:ext cx="247680" cy="184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EA2B536-E6C6-0432-5679-1250554591A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27935" y="4655782"/>
                  <a:ext cx="256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022B710-5E37-7758-CB05-6FF482A16E48}"/>
                    </a:ext>
                  </a:extLst>
                </p14:cNvPr>
                <p14:cNvContentPartPr/>
                <p14:nvPr/>
              </p14:nvContentPartPr>
              <p14:xfrm>
                <a:off x="6568855" y="4558582"/>
                <a:ext cx="97560" cy="192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022B710-5E37-7758-CB05-6FF482A16E4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564535" y="4554262"/>
                  <a:ext cx="106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C9AB24F-9344-AA71-9475-0E4982D65154}"/>
                    </a:ext>
                  </a:extLst>
                </p14:cNvPr>
                <p14:cNvContentPartPr/>
                <p14:nvPr/>
              </p14:nvContentPartPr>
              <p14:xfrm>
                <a:off x="6868015" y="4689622"/>
                <a:ext cx="210960" cy="18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C9AB24F-9344-AA71-9475-0E4982D6515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63695" y="4685302"/>
                  <a:ext cx="21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B3F9D85-500B-7843-4D3D-D6A515D3A257}"/>
                    </a:ext>
                  </a:extLst>
                </p14:cNvPr>
                <p14:cNvContentPartPr/>
                <p14:nvPr/>
              </p14:nvContentPartPr>
              <p14:xfrm>
                <a:off x="6864415" y="4771702"/>
                <a:ext cx="223920" cy="24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B3F9D85-500B-7843-4D3D-D6A515D3A25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860095" y="4767382"/>
                  <a:ext cx="232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F161B0D-FC2D-A770-D79B-C7EE1076B9D9}"/>
                    </a:ext>
                  </a:extLst>
                </p14:cNvPr>
                <p14:cNvContentPartPr/>
                <p14:nvPr/>
              </p14:nvContentPartPr>
              <p14:xfrm>
                <a:off x="7241695" y="4411702"/>
                <a:ext cx="813240" cy="401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F161B0D-FC2D-A770-D79B-C7EE1076B9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37375" y="4407382"/>
                  <a:ext cx="8218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22809BB-BD79-665E-80C4-D1C1E44935AF}"/>
                    </a:ext>
                  </a:extLst>
                </p14:cNvPr>
                <p14:cNvContentPartPr/>
                <p14:nvPr/>
              </p14:nvContentPartPr>
              <p14:xfrm>
                <a:off x="7400095" y="4626262"/>
                <a:ext cx="133560" cy="145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22809BB-BD79-665E-80C4-D1C1E44935A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95775" y="4621942"/>
                  <a:ext cx="142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87DF699-6C25-CF78-795A-01A7D989A2EC}"/>
                    </a:ext>
                  </a:extLst>
                </p14:cNvPr>
                <p14:cNvContentPartPr/>
                <p14:nvPr/>
              </p14:nvContentPartPr>
              <p14:xfrm>
                <a:off x="7483615" y="4676302"/>
                <a:ext cx="81360" cy="1098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87DF699-6C25-CF78-795A-01A7D989A2E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79295" y="4671982"/>
                  <a:ext cx="90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E10A36B-4D9F-582E-16D8-D5D3370A8A69}"/>
                    </a:ext>
                  </a:extLst>
                </p14:cNvPr>
                <p14:cNvContentPartPr/>
                <p14:nvPr/>
              </p14:nvContentPartPr>
              <p14:xfrm>
                <a:off x="7327375" y="4589542"/>
                <a:ext cx="224280" cy="16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E10A36B-4D9F-582E-16D8-D5D3370A8A6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23055" y="4585222"/>
                  <a:ext cx="232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5BE5DDA-9354-7052-A2E5-EE777C5A70A6}"/>
                    </a:ext>
                  </a:extLst>
                </p14:cNvPr>
                <p14:cNvContentPartPr/>
                <p14:nvPr/>
              </p14:nvContentPartPr>
              <p14:xfrm>
                <a:off x="7641655" y="4632022"/>
                <a:ext cx="135720" cy="1346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5BE5DDA-9354-7052-A2E5-EE777C5A70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37335" y="4627702"/>
                  <a:ext cx="144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C7CCDC8-CBC9-F5B5-C502-4C256FFF7036}"/>
                    </a:ext>
                  </a:extLst>
                </p14:cNvPr>
                <p14:cNvContentPartPr/>
                <p14:nvPr/>
              </p14:nvContentPartPr>
              <p14:xfrm>
                <a:off x="7790335" y="4549582"/>
                <a:ext cx="157680" cy="203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C7CCDC8-CBC9-F5B5-C502-4C256FFF703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86015" y="4545262"/>
                  <a:ext cx="1663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6295E123-275C-92FC-FE14-F1609D557A37}"/>
              </a:ext>
            </a:extLst>
          </p:cNvPr>
          <p:cNvGrpSpPr/>
          <p:nvPr/>
        </p:nvGrpSpPr>
        <p:grpSpPr>
          <a:xfrm>
            <a:off x="5065495" y="5153662"/>
            <a:ext cx="397080" cy="498600"/>
            <a:chOff x="5065495" y="5153662"/>
            <a:chExt cx="39708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4747329-85F9-FB30-BD61-6DCC09D8AE3A}"/>
                    </a:ext>
                  </a:extLst>
                </p14:cNvPr>
                <p14:cNvContentPartPr/>
                <p14:nvPr/>
              </p14:nvContentPartPr>
              <p14:xfrm>
                <a:off x="5065495" y="5309182"/>
                <a:ext cx="210960" cy="343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4747329-85F9-FB30-BD61-6DCC09D8AE3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61175" y="5304862"/>
                  <a:ext cx="219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B41FC86-61B7-195F-B843-A6A3EB699269}"/>
                    </a:ext>
                  </a:extLst>
                </p14:cNvPr>
                <p14:cNvContentPartPr/>
                <p14:nvPr/>
              </p14:nvContentPartPr>
              <p14:xfrm>
                <a:off x="5311375" y="5153662"/>
                <a:ext cx="151200" cy="211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B41FC86-61B7-195F-B843-A6A3EB69926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07055" y="5149342"/>
                  <a:ext cx="1598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B8E9ACC3-4E91-7C29-9AF5-0799B6027DBE}"/>
              </a:ext>
            </a:extLst>
          </p:cNvPr>
          <p:cNvGrpSpPr/>
          <p:nvPr/>
        </p:nvGrpSpPr>
        <p:grpSpPr>
          <a:xfrm>
            <a:off x="5548615" y="5224582"/>
            <a:ext cx="843480" cy="303480"/>
            <a:chOff x="5548615" y="5224582"/>
            <a:chExt cx="84348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0DE3DC5-7C23-99D6-9B16-975938EEE116}"/>
                    </a:ext>
                  </a:extLst>
                </p14:cNvPr>
                <p14:cNvContentPartPr/>
                <p14:nvPr/>
              </p14:nvContentPartPr>
              <p14:xfrm>
                <a:off x="5548615" y="5454982"/>
                <a:ext cx="185040" cy="26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0DE3DC5-7C23-99D6-9B16-975938EEE11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44295" y="5450662"/>
                  <a:ext cx="193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A1E4A0D-54A0-67C2-C587-5729B699A1C6}"/>
                    </a:ext>
                  </a:extLst>
                </p14:cNvPr>
                <p14:cNvContentPartPr/>
                <p14:nvPr/>
              </p14:nvContentPartPr>
              <p14:xfrm>
                <a:off x="5577775" y="5518342"/>
                <a:ext cx="181440" cy="97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A1E4A0D-54A0-67C2-C587-5729B699A1C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73455" y="5514022"/>
                  <a:ext cx="190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F4B3A25-7416-B737-50AD-021257CFB95F}"/>
                    </a:ext>
                  </a:extLst>
                </p14:cNvPr>
                <p14:cNvContentPartPr/>
                <p14:nvPr/>
              </p14:nvContentPartPr>
              <p14:xfrm>
                <a:off x="5974855" y="5296942"/>
                <a:ext cx="156960" cy="215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F4B3A25-7416-B737-50AD-021257CFB95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70535" y="5292622"/>
                  <a:ext cx="165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08EBA6E-3190-35A8-A970-9EE44B6C0544}"/>
                    </a:ext>
                  </a:extLst>
                </p14:cNvPr>
                <p14:cNvContentPartPr/>
                <p14:nvPr/>
              </p14:nvContentPartPr>
              <p14:xfrm>
                <a:off x="6067735" y="5406382"/>
                <a:ext cx="81000" cy="79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08EBA6E-3190-35A8-A970-9EE44B6C054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63415" y="5402062"/>
                  <a:ext cx="89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11DA6AF-89F4-6BE3-0F71-9F6803723935}"/>
                    </a:ext>
                  </a:extLst>
                </p14:cNvPr>
                <p14:cNvContentPartPr/>
                <p14:nvPr/>
              </p14:nvContentPartPr>
              <p14:xfrm>
                <a:off x="5884855" y="5224582"/>
                <a:ext cx="303480" cy="29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11DA6AF-89F4-6BE3-0F71-9F68037239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80535" y="5220262"/>
                  <a:ext cx="31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9694A62-4664-28AE-F756-03D42792271B}"/>
                    </a:ext>
                  </a:extLst>
                </p14:cNvPr>
                <p14:cNvContentPartPr/>
                <p14:nvPr/>
              </p14:nvContentPartPr>
              <p14:xfrm>
                <a:off x="6360055" y="5393782"/>
                <a:ext cx="32040" cy="47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9694A62-4664-28AE-F756-03D42792271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55735" y="5389462"/>
                  <a:ext cx="406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C9C6D7C5-F023-FC61-4ACE-9C38651262D3}"/>
              </a:ext>
            </a:extLst>
          </p:cNvPr>
          <p:cNvGrpSpPr/>
          <p:nvPr/>
        </p:nvGrpSpPr>
        <p:grpSpPr>
          <a:xfrm>
            <a:off x="434815" y="203302"/>
            <a:ext cx="2245680" cy="680040"/>
            <a:chOff x="434815" y="203302"/>
            <a:chExt cx="2245680" cy="68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6B92E6E-CA28-3C26-8A01-8FEE69D37E1C}"/>
                    </a:ext>
                  </a:extLst>
                </p14:cNvPr>
                <p14:cNvContentPartPr/>
                <p14:nvPr/>
              </p14:nvContentPartPr>
              <p14:xfrm>
                <a:off x="434815" y="354142"/>
                <a:ext cx="190800" cy="377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6B92E6E-CA28-3C26-8A01-8FEE69D37E1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30495" y="349822"/>
                  <a:ext cx="1994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084DDD4-4CC6-2C92-3769-94F1DD83ADEF}"/>
                    </a:ext>
                  </a:extLst>
                </p14:cNvPr>
                <p14:cNvContentPartPr/>
                <p14:nvPr/>
              </p14:nvContentPartPr>
              <p14:xfrm>
                <a:off x="669175" y="238582"/>
                <a:ext cx="118440" cy="165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084DDD4-4CC6-2C92-3769-94F1DD83ADE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4855" y="234262"/>
                  <a:ext cx="12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AD0207C-1D8F-666C-3754-514DD310E402}"/>
                    </a:ext>
                  </a:extLst>
                </p14:cNvPr>
                <p14:cNvContentPartPr/>
                <p14:nvPr/>
              </p14:nvContentPartPr>
              <p14:xfrm>
                <a:off x="969775" y="491662"/>
                <a:ext cx="192960" cy="16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AD0207C-1D8F-666C-3754-514DD310E40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5455" y="487342"/>
                  <a:ext cx="201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855935-D6B6-B10B-235F-0D236AABEB6E}"/>
                    </a:ext>
                  </a:extLst>
                </p14:cNvPr>
                <p14:cNvContentPartPr/>
                <p14:nvPr/>
              </p14:nvContentPartPr>
              <p14:xfrm>
                <a:off x="976975" y="557182"/>
                <a:ext cx="168480" cy="36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855935-D6B6-B10B-235F-0D236AABEB6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72655" y="552862"/>
                  <a:ext cx="177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A79BF4C-E04E-DBCF-5F6A-637533ABFC64}"/>
                    </a:ext>
                  </a:extLst>
                </p14:cNvPr>
                <p14:cNvContentPartPr/>
                <p14:nvPr/>
              </p14:nvContentPartPr>
              <p14:xfrm>
                <a:off x="1485655" y="311302"/>
                <a:ext cx="149040" cy="191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A79BF4C-E04E-DBCF-5F6A-637533ABFC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81335" y="306982"/>
                  <a:ext cx="157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6A5C6C9-B47E-3A0A-6783-FC9CC708157D}"/>
                    </a:ext>
                  </a:extLst>
                </p14:cNvPr>
                <p14:cNvContentPartPr/>
                <p14:nvPr/>
              </p14:nvContentPartPr>
              <p14:xfrm>
                <a:off x="1592215" y="435862"/>
                <a:ext cx="74160" cy="60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6A5C6C9-B47E-3A0A-6783-FC9CC708157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87895" y="431542"/>
                  <a:ext cx="82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F127AC0-5A11-A155-3796-745460778766}"/>
                    </a:ext>
                  </a:extLst>
                </p14:cNvPr>
                <p14:cNvContentPartPr/>
                <p14:nvPr/>
              </p14:nvContentPartPr>
              <p14:xfrm>
                <a:off x="1461175" y="265942"/>
                <a:ext cx="209880" cy="7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F127AC0-5A11-A155-3796-74546077876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56855" y="261622"/>
                  <a:ext cx="218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0241B05-6CDA-6FD0-3F1C-7050F5B305C1}"/>
                    </a:ext>
                  </a:extLst>
                </p14:cNvPr>
                <p14:cNvContentPartPr/>
                <p14:nvPr/>
              </p14:nvContentPartPr>
              <p14:xfrm>
                <a:off x="1892455" y="410662"/>
                <a:ext cx="38880" cy="60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0241B05-6CDA-6FD0-3F1C-7050F5B305C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888135" y="406342"/>
                  <a:ext cx="47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8E83491-0A0B-9C98-4545-B7326E0086FC}"/>
                    </a:ext>
                  </a:extLst>
                </p14:cNvPr>
                <p14:cNvContentPartPr/>
                <p14:nvPr/>
              </p14:nvContentPartPr>
              <p14:xfrm>
                <a:off x="2128255" y="203302"/>
                <a:ext cx="191160" cy="190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8E83491-0A0B-9C98-4545-B7326E0086F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23935" y="198982"/>
                  <a:ext cx="199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21CE75C-0CDE-90F5-B490-45C2561985B2}"/>
                    </a:ext>
                  </a:extLst>
                </p14:cNvPr>
                <p14:cNvContentPartPr/>
                <p14:nvPr/>
              </p14:nvContentPartPr>
              <p14:xfrm>
                <a:off x="2125735" y="404542"/>
                <a:ext cx="368280" cy="50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21CE75C-0CDE-90F5-B490-45C2561985B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21415" y="400222"/>
                  <a:ext cx="376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785C667-861B-AB5C-C595-D85F74C8BCDB}"/>
                    </a:ext>
                  </a:extLst>
                </p14:cNvPr>
                <p14:cNvContentPartPr/>
                <p14:nvPr/>
              </p14:nvContentPartPr>
              <p14:xfrm>
                <a:off x="2158495" y="568702"/>
                <a:ext cx="297000" cy="161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785C667-861B-AB5C-C595-D85F74C8BCD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154175" y="564382"/>
                  <a:ext cx="305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A3B4D59-54DE-3BE7-7E67-9C1AA2F95B10}"/>
                    </a:ext>
                  </a:extLst>
                </p14:cNvPr>
                <p14:cNvContentPartPr/>
                <p14:nvPr/>
              </p14:nvContentPartPr>
              <p14:xfrm>
                <a:off x="2049775" y="395182"/>
                <a:ext cx="630720" cy="488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A3B4D59-54DE-3BE7-7E67-9C1AA2F95B1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45455" y="390862"/>
                  <a:ext cx="639360" cy="49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14F6635B-5042-729D-A92D-2DC19D0773B7}"/>
              </a:ext>
            </a:extLst>
          </p:cNvPr>
          <p:cNvGrpSpPr/>
          <p:nvPr/>
        </p:nvGrpSpPr>
        <p:grpSpPr>
          <a:xfrm>
            <a:off x="6601975" y="5141422"/>
            <a:ext cx="429120" cy="238320"/>
            <a:chOff x="6601975" y="5141422"/>
            <a:chExt cx="4291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61A951E-1606-91BE-CE5A-7F8C6832E57A}"/>
                    </a:ext>
                  </a:extLst>
                </p14:cNvPr>
                <p14:cNvContentPartPr/>
                <p14:nvPr/>
              </p14:nvContentPartPr>
              <p14:xfrm>
                <a:off x="6628615" y="5141422"/>
                <a:ext cx="187560" cy="191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61A951E-1606-91BE-CE5A-7F8C6832E57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24295" y="5137102"/>
                  <a:ext cx="196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9ACCE06-A9ED-BFDC-D7E0-ADCB40012130}"/>
                    </a:ext>
                  </a:extLst>
                </p14:cNvPr>
                <p14:cNvContentPartPr/>
                <p14:nvPr/>
              </p14:nvContentPartPr>
              <p14:xfrm>
                <a:off x="6601975" y="5349142"/>
                <a:ext cx="429120" cy="306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9ACCE06-A9ED-BFDC-D7E0-ADCB4001213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597655" y="5344822"/>
                  <a:ext cx="4377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8C960347-A0D7-1406-B3D9-D5BEA10EA837}"/>
              </a:ext>
            </a:extLst>
          </p:cNvPr>
          <p:cNvGrpSpPr/>
          <p:nvPr/>
        </p:nvGrpSpPr>
        <p:grpSpPr>
          <a:xfrm>
            <a:off x="6456535" y="5470462"/>
            <a:ext cx="702720" cy="268920"/>
            <a:chOff x="6456535" y="5470462"/>
            <a:chExt cx="70272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FB550B3-81CF-E33A-624D-6EAEE10985CD}"/>
                    </a:ext>
                  </a:extLst>
                </p14:cNvPr>
                <p14:cNvContentPartPr/>
                <p14:nvPr/>
              </p14:nvContentPartPr>
              <p14:xfrm>
                <a:off x="6541495" y="5512222"/>
                <a:ext cx="158400" cy="222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FB550B3-81CF-E33A-624D-6EAEE10985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37175" y="5507902"/>
                  <a:ext cx="16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20801A7-FF9A-F1D9-343D-C7D72333F550}"/>
                    </a:ext>
                  </a:extLst>
                </p14:cNvPr>
                <p14:cNvContentPartPr/>
                <p14:nvPr/>
              </p14:nvContentPartPr>
              <p14:xfrm>
                <a:off x="6626815" y="5625622"/>
                <a:ext cx="87480" cy="113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20801A7-FF9A-F1D9-343D-C7D72333F55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22495" y="5621302"/>
                  <a:ext cx="96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8816DD5-2D86-F9DE-B378-B70F0B53F153}"/>
                    </a:ext>
                  </a:extLst>
                </p14:cNvPr>
                <p14:cNvContentPartPr/>
                <p14:nvPr/>
              </p14:nvContentPartPr>
              <p14:xfrm>
                <a:off x="6456535" y="5470462"/>
                <a:ext cx="277920" cy="24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8816DD5-2D86-F9DE-B378-B70F0B53F15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452215" y="5466142"/>
                  <a:ext cx="286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8332048-CEB1-C5D7-34DB-D98E0F4AF5E1}"/>
                    </a:ext>
                  </a:extLst>
                </p14:cNvPr>
                <p14:cNvContentPartPr/>
                <p14:nvPr/>
              </p14:nvContentPartPr>
              <p14:xfrm>
                <a:off x="6819055" y="5552182"/>
                <a:ext cx="115560" cy="165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8332048-CEB1-C5D7-34DB-D98E0F4AF5E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14735" y="5547862"/>
                  <a:ext cx="12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745E783-2A49-E891-AB66-B53DCCA5C961}"/>
                    </a:ext>
                  </a:extLst>
                </p14:cNvPr>
                <p14:cNvContentPartPr/>
                <p14:nvPr/>
              </p14:nvContentPartPr>
              <p14:xfrm>
                <a:off x="7014895" y="5478022"/>
                <a:ext cx="144360" cy="2181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745E783-2A49-E891-AB66-B53DCCA5C96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10575" y="5473702"/>
                  <a:ext cx="1530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D35604B2-4FEE-B4FF-7D08-ED991DAB8A28}"/>
              </a:ext>
            </a:extLst>
          </p:cNvPr>
          <p:cNvGrpSpPr/>
          <p:nvPr/>
        </p:nvGrpSpPr>
        <p:grpSpPr>
          <a:xfrm>
            <a:off x="2101615" y="4463542"/>
            <a:ext cx="561960" cy="705240"/>
            <a:chOff x="2101615" y="4463542"/>
            <a:chExt cx="561960" cy="70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A4B1826-B4BF-FA1E-5899-710EBC5461EA}"/>
                    </a:ext>
                  </a:extLst>
                </p14:cNvPr>
                <p14:cNvContentPartPr/>
                <p14:nvPr/>
              </p14:nvContentPartPr>
              <p14:xfrm>
                <a:off x="2409055" y="4580182"/>
                <a:ext cx="130320" cy="157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A4B1826-B4BF-FA1E-5899-710EBC5461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404735" y="4575862"/>
                  <a:ext cx="138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1D86D16-A0BF-9223-CE93-E4CDC9EA726D}"/>
                    </a:ext>
                  </a:extLst>
                </p14:cNvPr>
                <p14:cNvContentPartPr/>
                <p14:nvPr/>
              </p14:nvContentPartPr>
              <p14:xfrm>
                <a:off x="2509135" y="4463542"/>
                <a:ext cx="154440" cy="182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1D86D16-A0BF-9223-CE93-E4CDC9EA726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504815" y="4459222"/>
                  <a:ext cx="163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46307D3-9D59-EE59-7864-2350E383389A}"/>
                    </a:ext>
                  </a:extLst>
                </p14:cNvPr>
                <p14:cNvContentPartPr/>
                <p14:nvPr/>
              </p14:nvContentPartPr>
              <p14:xfrm>
                <a:off x="2266855" y="4848022"/>
                <a:ext cx="102960" cy="215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46307D3-9D59-EE59-7864-2350E383389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262535" y="4843702"/>
                  <a:ext cx="111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1A8EC89-9856-90FC-5CAF-8CF262F7D02C}"/>
                    </a:ext>
                  </a:extLst>
                </p14:cNvPr>
                <p14:cNvContentPartPr/>
                <p14:nvPr/>
              </p14:nvContentPartPr>
              <p14:xfrm>
                <a:off x="2187655" y="4809862"/>
                <a:ext cx="256320" cy="2160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1A8EC89-9856-90FC-5CAF-8CF262F7D02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183335" y="4805542"/>
                  <a:ext cx="264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A3E03ED-D3FB-94B8-229D-3BBF787ED266}"/>
                    </a:ext>
                  </a:extLst>
                </p14:cNvPr>
                <p14:cNvContentPartPr/>
                <p14:nvPr/>
              </p14:nvContentPartPr>
              <p14:xfrm>
                <a:off x="2101615" y="5115142"/>
                <a:ext cx="534960" cy="53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A3E03ED-D3FB-94B8-229D-3BBF787ED26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097295" y="5110822"/>
                  <a:ext cx="5436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43C4958-90AD-DE49-5F31-516D5414B25F}"/>
              </a:ext>
            </a:extLst>
          </p:cNvPr>
          <p:cNvGrpSpPr/>
          <p:nvPr/>
        </p:nvGrpSpPr>
        <p:grpSpPr>
          <a:xfrm>
            <a:off x="1973455" y="5284702"/>
            <a:ext cx="676440" cy="270000"/>
            <a:chOff x="1973455" y="5284702"/>
            <a:chExt cx="67644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ED3660A-D58B-BF5B-86DF-FA0772BF109C}"/>
                    </a:ext>
                  </a:extLst>
                </p14:cNvPr>
                <p14:cNvContentPartPr/>
                <p14:nvPr/>
              </p14:nvContentPartPr>
              <p14:xfrm>
                <a:off x="2040055" y="5331142"/>
                <a:ext cx="152280" cy="2235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ED3660A-D58B-BF5B-86DF-FA0772BF109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35735" y="5326822"/>
                  <a:ext cx="160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FB0288B-0249-9344-2AA9-C44E36F8CB77}"/>
                    </a:ext>
                  </a:extLst>
                </p14:cNvPr>
                <p14:cNvContentPartPr/>
                <p14:nvPr/>
              </p14:nvContentPartPr>
              <p14:xfrm>
                <a:off x="1973455" y="5284702"/>
                <a:ext cx="272160" cy="238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FB0288B-0249-9344-2AA9-C44E36F8CB7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969135" y="5280382"/>
                  <a:ext cx="280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D0F6104-54C3-C448-33B9-B0628E60C88A}"/>
                    </a:ext>
                  </a:extLst>
                </p14:cNvPr>
                <p14:cNvContentPartPr/>
                <p14:nvPr/>
              </p14:nvContentPartPr>
              <p14:xfrm>
                <a:off x="2318335" y="5334022"/>
                <a:ext cx="159840" cy="154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D0F6104-54C3-C448-33B9-B0628E60C88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14015" y="5329702"/>
                  <a:ext cx="168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A7EFB7D-92F1-9F6F-29FB-9DB32E5BF8AE}"/>
                    </a:ext>
                  </a:extLst>
                </p14:cNvPr>
                <p14:cNvContentPartPr/>
                <p14:nvPr/>
              </p14:nvContentPartPr>
              <p14:xfrm>
                <a:off x="2518855" y="5296942"/>
                <a:ext cx="131040" cy="136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A7EFB7D-92F1-9F6F-29FB-9DB32E5BF8A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14535" y="5292622"/>
                  <a:ext cx="1396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DFCB54DA-9958-E471-65B2-189FD545A261}"/>
              </a:ext>
            </a:extLst>
          </p:cNvPr>
          <p:cNvGrpSpPr/>
          <p:nvPr/>
        </p:nvGrpSpPr>
        <p:grpSpPr>
          <a:xfrm>
            <a:off x="474415" y="2113102"/>
            <a:ext cx="759960" cy="653040"/>
            <a:chOff x="474415" y="2113102"/>
            <a:chExt cx="75996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5481630-F700-974B-4344-87162FFC0025}"/>
                    </a:ext>
                  </a:extLst>
                </p14:cNvPr>
                <p14:cNvContentPartPr/>
                <p14:nvPr/>
              </p14:nvContentPartPr>
              <p14:xfrm>
                <a:off x="1056535" y="2568862"/>
                <a:ext cx="162360" cy="1195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5481630-F700-974B-4344-87162FFC002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52215" y="2564542"/>
                  <a:ext cx="171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D4F4DC8-51D1-CFA3-02F7-2D4B6E55F719}"/>
                    </a:ext>
                  </a:extLst>
                </p14:cNvPr>
                <p14:cNvContentPartPr/>
                <p14:nvPr/>
              </p14:nvContentPartPr>
              <p14:xfrm>
                <a:off x="1107655" y="2586142"/>
                <a:ext cx="126720" cy="180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D4F4DC8-51D1-CFA3-02F7-2D4B6E55F71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03335" y="2581822"/>
                  <a:ext cx="13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69273C1-C811-9781-39A7-729DCBEAE160}"/>
                    </a:ext>
                  </a:extLst>
                </p14:cNvPr>
                <p14:cNvContentPartPr/>
                <p14:nvPr/>
              </p14:nvContentPartPr>
              <p14:xfrm>
                <a:off x="474415" y="2113102"/>
                <a:ext cx="582840" cy="438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69273C1-C811-9781-39A7-729DCBEAE16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0095" y="2108782"/>
                  <a:ext cx="591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4785703-9567-BE20-9AC7-F11D5B74706A}"/>
                    </a:ext>
                  </a:extLst>
                </p14:cNvPr>
                <p14:cNvContentPartPr/>
                <p14:nvPr/>
              </p14:nvContentPartPr>
              <p14:xfrm>
                <a:off x="642895" y="2324062"/>
                <a:ext cx="99000" cy="157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4785703-9567-BE20-9AC7-F11D5B74706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8575" y="2319742"/>
                  <a:ext cx="107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B56DB08-0263-0823-567A-501125A46F11}"/>
                    </a:ext>
                  </a:extLst>
                </p14:cNvPr>
                <p14:cNvContentPartPr/>
                <p14:nvPr/>
              </p14:nvContentPartPr>
              <p14:xfrm>
                <a:off x="597535" y="2289502"/>
                <a:ext cx="212040" cy="171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B56DB08-0263-0823-567A-501125A46F1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93215" y="2285182"/>
                  <a:ext cx="220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0438D71-FA01-975C-9BE5-D4A0DBFB2A3E}"/>
                    </a:ext>
                  </a:extLst>
                </p14:cNvPr>
                <p14:cNvContentPartPr/>
                <p14:nvPr/>
              </p14:nvContentPartPr>
              <p14:xfrm>
                <a:off x="846655" y="2292382"/>
                <a:ext cx="75600" cy="117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0438D71-FA01-975C-9BE5-D4A0DBFB2A3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42335" y="2288062"/>
                  <a:ext cx="84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1555645-0F84-F984-14C3-980537D5F683}"/>
                    </a:ext>
                  </a:extLst>
                </p14:cNvPr>
                <p14:cNvContentPartPr/>
                <p14:nvPr/>
              </p14:nvContentPartPr>
              <p14:xfrm>
                <a:off x="949615" y="2248102"/>
                <a:ext cx="76680" cy="1350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1555645-0F84-F984-14C3-980537D5F68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45295" y="2243782"/>
                  <a:ext cx="85320" cy="14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75499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5846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409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 descr="File:Salmo trutta fari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" y="483597"/>
            <a:ext cx="4633156" cy="18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163504" y="2307190"/>
            <a:ext cx="28344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u="sng" dirty="0">
                <a:solidFill>
                  <a:srgbClr val="0000CC"/>
                </a:solidFill>
                <a:latin typeface="Helvetica Neue"/>
                <a:hlinkClick r:id="rId4"/>
              </a:rPr>
              <a:t>Apple2000</a:t>
            </a:r>
            <a:r>
              <a:rPr lang="it-IT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it-IT" sz="1000" u="sng" dirty="0">
                <a:solidFill>
                  <a:srgbClr val="0000CC"/>
                </a:solidFill>
                <a:latin typeface="Helvetica Neue"/>
                <a:hlinkClick r:id="rId5"/>
              </a:rPr>
              <a:t>Salmo </a:t>
            </a:r>
            <a:r>
              <a:rPr lang="it-IT" sz="1000" u="sng" dirty="0" err="1">
                <a:solidFill>
                  <a:srgbClr val="0000CC"/>
                </a:solidFill>
                <a:latin typeface="Helvetica Neue"/>
                <a:hlinkClick r:id="rId5"/>
              </a:rPr>
              <a:t>trutta</a:t>
            </a:r>
            <a:r>
              <a:rPr lang="it-IT" sz="1000" u="sng" dirty="0">
                <a:solidFill>
                  <a:srgbClr val="0000CC"/>
                </a:solidFill>
                <a:latin typeface="Helvetica Neue"/>
                <a:hlinkClick r:id="rId5"/>
              </a:rPr>
              <a:t> fario-1</a:t>
            </a:r>
            <a:r>
              <a:rPr lang="it-IT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it-IT" sz="1000" u="sng" dirty="0">
                <a:solidFill>
                  <a:srgbClr val="0000CC"/>
                </a:solidFill>
                <a:latin typeface="Helvetica Neue"/>
                <a:hlinkClick r:id="rId6"/>
              </a:rPr>
              <a:t>CC BY-SA 3.0</a:t>
            </a:r>
            <a:endParaRPr lang="de-DE" sz="1000" dirty="0"/>
          </a:p>
        </p:txBody>
      </p:sp>
      <p:sp>
        <p:nvSpPr>
          <p:cNvPr id="11" name="Rechteck 10"/>
          <p:cNvSpPr/>
          <p:nvPr/>
        </p:nvSpPr>
        <p:spPr>
          <a:xfrm>
            <a:off x="7986747" y="2651851"/>
            <a:ext cx="3968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333333"/>
                </a:solidFill>
                <a:latin typeface="Helvetica Neue"/>
              </a:rPr>
              <a:t>Hans-Petter Fjeld,</a:t>
            </a:r>
          </a:p>
          <a:p>
            <a:r>
              <a:rPr lang="de-DE" sz="1000" u="sng" dirty="0" err="1">
                <a:solidFill>
                  <a:srgbClr val="0000CC"/>
                </a:solidFill>
                <a:latin typeface="Helvetica Neue"/>
                <a:hlinkClick r:id="rId7"/>
              </a:rPr>
              <a:t>Gadus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7"/>
              </a:rPr>
              <a:t> </a:t>
            </a:r>
            <a:r>
              <a:rPr lang="de-DE" sz="1000" u="sng" dirty="0" err="1">
                <a:solidFill>
                  <a:srgbClr val="0000CC"/>
                </a:solidFill>
                <a:latin typeface="Helvetica Neue"/>
                <a:hlinkClick r:id="rId7"/>
              </a:rPr>
              <a:t>morhua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7"/>
              </a:rPr>
              <a:t> Cod-2b-Atlanterhavsparken-Norway</a:t>
            </a:r>
            <a:r>
              <a:rPr lang="de-DE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8"/>
              </a:rPr>
              <a:t>CC BY-SA 2.5</a:t>
            </a:r>
            <a:endParaRPr lang="de-DE" sz="1000" dirty="0"/>
          </a:p>
        </p:txBody>
      </p:sp>
      <p:pic>
        <p:nvPicPr>
          <p:cNvPr id="12" name="Picture 4" descr="https://upload.wikimedia.org/wikipedia/commons/e/ee/Gadus_morhua_Cod-2b-Atlanterhavsparken-Norway.JP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72" y="404183"/>
            <a:ext cx="4104735" cy="22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D386FDD6-815F-57CA-2F43-DAC3C251958F}"/>
                  </a:ext>
                </a:extLst>
              </p14:cNvPr>
              <p14:cNvContentPartPr/>
              <p14:nvPr/>
            </p14:nvContentPartPr>
            <p14:xfrm>
              <a:off x="628135" y="2518462"/>
              <a:ext cx="3360960" cy="8989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D386FDD6-815F-57CA-2F43-DAC3C25195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815" y="2514142"/>
                <a:ext cx="3369600" cy="90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3" name="Gruppieren 1102">
            <a:extLst>
              <a:ext uri="{FF2B5EF4-FFF2-40B4-BE49-F238E27FC236}">
                <a16:creationId xmlns:a16="http://schemas.microsoft.com/office/drawing/2014/main" id="{F303DE01-1AAE-537C-C174-7AB3D12A8B31}"/>
              </a:ext>
            </a:extLst>
          </p:cNvPr>
          <p:cNvGrpSpPr/>
          <p:nvPr/>
        </p:nvGrpSpPr>
        <p:grpSpPr>
          <a:xfrm>
            <a:off x="7932895" y="3016342"/>
            <a:ext cx="4064400" cy="1303560"/>
            <a:chOff x="7932895" y="3016342"/>
            <a:chExt cx="4064400" cy="13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0D3F9B48-215D-AFDA-E20A-9F2E3E0BC662}"/>
                    </a:ext>
                  </a:extLst>
                </p14:cNvPr>
                <p14:cNvContentPartPr/>
                <p14:nvPr/>
              </p14:nvContentPartPr>
              <p14:xfrm>
                <a:off x="8450215" y="3577582"/>
                <a:ext cx="248400" cy="24516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0D3F9B48-215D-AFDA-E20A-9F2E3E0BC6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45895" y="3573262"/>
                  <a:ext cx="257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3DACFADD-2400-02A5-9E73-DF36A170D510}"/>
                    </a:ext>
                  </a:extLst>
                </p14:cNvPr>
                <p14:cNvContentPartPr/>
                <p14:nvPr/>
              </p14:nvContentPartPr>
              <p14:xfrm>
                <a:off x="8747215" y="3527182"/>
                <a:ext cx="85320" cy="24552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3DACFADD-2400-02A5-9E73-DF36A170D5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42895" y="3522862"/>
                  <a:ext cx="93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17C9AC8D-64AF-9021-AA53-2B84B8A77C66}"/>
                    </a:ext>
                  </a:extLst>
                </p14:cNvPr>
                <p14:cNvContentPartPr/>
                <p14:nvPr/>
              </p14:nvContentPartPr>
              <p14:xfrm>
                <a:off x="8657215" y="3529342"/>
                <a:ext cx="12600" cy="612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17C9AC8D-64AF-9021-AA53-2B84B8A77C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52895" y="3525022"/>
                  <a:ext cx="21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DEE721D0-DC56-28DE-961C-554B3C074E2D}"/>
                    </a:ext>
                  </a:extLst>
                </p14:cNvPr>
                <p14:cNvContentPartPr/>
                <p14:nvPr/>
              </p14:nvContentPartPr>
              <p14:xfrm>
                <a:off x="8669815" y="3560662"/>
                <a:ext cx="15840" cy="20844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DEE721D0-DC56-28DE-961C-554B3C074E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65495" y="3556342"/>
                  <a:ext cx="24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575481B9-25D8-D4DB-37F2-F5A88F87D1D8}"/>
                    </a:ext>
                  </a:extLst>
                </p14:cNvPr>
                <p14:cNvContentPartPr/>
                <p14:nvPr/>
              </p14:nvContentPartPr>
              <p14:xfrm>
                <a:off x="8644975" y="3464542"/>
                <a:ext cx="25920" cy="5652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575481B9-25D8-D4DB-37F2-F5A88F87D1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40655" y="3460222"/>
                  <a:ext cx="34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E11DACFD-2D7B-439D-2C9E-136020940215}"/>
                    </a:ext>
                  </a:extLst>
                </p14:cNvPr>
                <p14:cNvContentPartPr/>
                <p14:nvPr/>
              </p14:nvContentPartPr>
              <p14:xfrm>
                <a:off x="8654335" y="3607462"/>
                <a:ext cx="42840" cy="17640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E11DACFD-2D7B-439D-2C9E-1360209402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50015" y="3603142"/>
                  <a:ext cx="51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06EF111-C391-2302-0047-D61D0C71EBB7}"/>
                    </a:ext>
                  </a:extLst>
                </p14:cNvPr>
                <p14:cNvContentPartPr/>
                <p14:nvPr/>
              </p14:nvContentPartPr>
              <p14:xfrm>
                <a:off x="8959975" y="3153142"/>
                <a:ext cx="197640" cy="228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06EF111-C391-2302-0047-D61D0C71EB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5655" y="3148822"/>
                  <a:ext cx="206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096C6DB-5447-C132-F753-E64776FAD661}"/>
                    </a:ext>
                  </a:extLst>
                </p14:cNvPr>
                <p14:cNvContentPartPr/>
                <p14:nvPr/>
              </p14:nvContentPartPr>
              <p14:xfrm>
                <a:off x="9079495" y="3278422"/>
                <a:ext cx="82440" cy="583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096C6DB-5447-C132-F753-E64776FAD6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75175" y="3274102"/>
                  <a:ext cx="91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B3B3625-CB7B-C267-D191-779F9801EDDD}"/>
                    </a:ext>
                  </a:extLst>
                </p14:cNvPr>
                <p14:cNvContentPartPr/>
                <p14:nvPr/>
              </p14:nvContentPartPr>
              <p14:xfrm>
                <a:off x="9214495" y="3171502"/>
                <a:ext cx="295200" cy="190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B3B3625-CB7B-C267-D191-779F9801ED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10175" y="3167182"/>
                  <a:ext cx="303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1D5DDAF-121B-F073-54B6-31C6EF7A5354}"/>
                    </a:ext>
                  </a:extLst>
                </p14:cNvPr>
                <p14:cNvContentPartPr/>
                <p14:nvPr/>
              </p14:nvContentPartPr>
              <p14:xfrm>
                <a:off x="9570175" y="3108862"/>
                <a:ext cx="155520" cy="223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1D5DDAF-121B-F073-54B6-31C6EF7A535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65855" y="3104542"/>
                  <a:ext cx="164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07A7A22-F557-9F9E-F8F0-C6711CC603D9}"/>
                    </a:ext>
                  </a:extLst>
                </p14:cNvPr>
                <p14:cNvContentPartPr/>
                <p14:nvPr/>
              </p14:nvContentPartPr>
              <p14:xfrm>
                <a:off x="9779695" y="3228382"/>
                <a:ext cx="99720" cy="285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07A7A22-F557-9F9E-F8F0-C6711CC603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75375" y="3224062"/>
                  <a:ext cx="108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3D1C352-90C7-2E1D-2F2F-B318FA5FADAD}"/>
                    </a:ext>
                  </a:extLst>
                </p14:cNvPr>
                <p14:cNvContentPartPr/>
                <p14:nvPr/>
              </p14:nvContentPartPr>
              <p14:xfrm>
                <a:off x="9938095" y="3247102"/>
                <a:ext cx="335880" cy="75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3D1C352-90C7-2E1D-2F2F-B318FA5FAD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33775" y="3242782"/>
                  <a:ext cx="344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9B4C575-9535-5FC4-FEF7-FC50A6B9A6D2}"/>
                    </a:ext>
                  </a:extLst>
                </p14:cNvPr>
                <p14:cNvContentPartPr/>
                <p14:nvPr/>
              </p14:nvContentPartPr>
              <p14:xfrm>
                <a:off x="10027375" y="3472462"/>
                <a:ext cx="194760" cy="271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9B4C575-9535-5FC4-FEF7-FC50A6B9A6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23055" y="3468142"/>
                  <a:ext cx="203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CC196D8-F36B-FA2B-02BF-D2F07306DB62}"/>
                    </a:ext>
                  </a:extLst>
                </p14:cNvPr>
                <p14:cNvContentPartPr/>
                <p14:nvPr/>
              </p14:nvContentPartPr>
              <p14:xfrm>
                <a:off x="10241935" y="3658222"/>
                <a:ext cx="155160" cy="75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CC196D8-F36B-FA2B-02BF-D2F07306DB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37255" y="3653902"/>
                  <a:ext cx="163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53BE372-3D82-F120-CB92-BCB0B974EFD1}"/>
                    </a:ext>
                  </a:extLst>
                </p14:cNvPr>
                <p14:cNvContentPartPr/>
                <p14:nvPr/>
              </p14:nvContentPartPr>
              <p14:xfrm>
                <a:off x="10475935" y="3477142"/>
                <a:ext cx="40680" cy="263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53BE372-3D82-F120-CB92-BCB0B974EF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71615" y="3472822"/>
                  <a:ext cx="49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47052C6-D727-38ED-8509-593475B9B566}"/>
                    </a:ext>
                  </a:extLst>
                </p14:cNvPr>
                <p14:cNvContentPartPr/>
                <p14:nvPr/>
              </p14:nvContentPartPr>
              <p14:xfrm>
                <a:off x="10578175" y="3575062"/>
                <a:ext cx="158760" cy="150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47052C6-D727-38ED-8509-593475B9B5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73855" y="3570742"/>
                  <a:ext cx="167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1E39FD5-D090-2E14-ECB9-605044010BE3}"/>
                    </a:ext>
                  </a:extLst>
                </p14:cNvPr>
                <p14:cNvContentPartPr/>
                <p14:nvPr/>
              </p14:nvContentPartPr>
              <p14:xfrm>
                <a:off x="10796335" y="3618982"/>
                <a:ext cx="221400" cy="109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1E39FD5-D090-2E14-ECB9-605044010B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92015" y="3614662"/>
                  <a:ext cx="230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963CE81-02A0-4EB4-2E19-016177187285}"/>
                    </a:ext>
                  </a:extLst>
                </p14:cNvPr>
                <p14:cNvContentPartPr/>
                <p14:nvPr/>
              </p14:nvContentPartPr>
              <p14:xfrm>
                <a:off x="11078215" y="3635542"/>
                <a:ext cx="112680" cy="84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963CE81-02A0-4EB4-2E19-0161771872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73895" y="3631222"/>
                  <a:ext cx="121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7794C72-88C8-C90F-A959-E5CC83268131}"/>
                    </a:ext>
                  </a:extLst>
                </p14:cNvPr>
                <p14:cNvContentPartPr/>
                <p14:nvPr/>
              </p14:nvContentPartPr>
              <p14:xfrm>
                <a:off x="11217535" y="3637342"/>
                <a:ext cx="97200" cy="80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7794C72-88C8-C90F-A959-E5CC832681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13215" y="3633022"/>
                  <a:ext cx="105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7467D18-9ADC-24F5-E12D-2F3DF6460106}"/>
                    </a:ext>
                  </a:extLst>
                </p14:cNvPr>
                <p14:cNvContentPartPr/>
                <p14:nvPr/>
              </p14:nvContentPartPr>
              <p14:xfrm>
                <a:off x="11353615" y="3631942"/>
                <a:ext cx="387720" cy="128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7467D18-9ADC-24F5-E12D-2F3DF646010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49295" y="3627622"/>
                  <a:ext cx="396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85F728F-F1FB-43B0-132D-F5985016890F}"/>
                    </a:ext>
                  </a:extLst>
                </p14:cNvPr>
                <p14:cNvContentPartPr/>
                <p14:nvPr/>
              </p14:nvContentPartPr>
              <p14:xfrm>
                <a:off x="10065175" y="3850822"/>
                <a:ext cx="1594440" cy="118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85F728F-F1FB-43B0-132D-F598501689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60855" y="3846502"/>
                  <a:ext cx="1603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81ECDEB9-F7B5-B67B-81F1-CE977C3B32B0}"/>
                    </a:ext>
                  </a:extLst>
                </p14:cNvPr>
                <p14:cNvContentPartPr/>
                <p14:nvPr/>
              </p14:nvContentPartPr>
              <p14:xfrm>
                <a:off x="9053215" y="3532222"/>
                <a:ext cx="78120" cy="22824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81ECDEB9-F7B5-B67B-81F1-CE977C3B32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48895" y="3527902"/>
                  <a:ext cx="86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D7C63BBD-5894-EEE7-DCA1-807C348E023D}"/>
                    </a:ext>
                  </a:extLst>
                </p14:cNvPr>
                <p14:cNvContentPartPr/>
                <p14:nvPr/>
              </p14:nvContentPartPr>
              <p14:xfrm>
                <a:off x="9131695" y="3642742"/>
                <a:ext cx="270720" cy="8280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D7C63BBD-5894-EEE7-DCA1-807C348E023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27375" y="3638422"/>
                  <a:ext cx="279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B5FE752B-AC58-EB34-6A1F-496269211250}"/>
                    </a:ext>
                  </a:extLst>
                </p14:cNvPr>
                <p14:cNvContentPartPr/>
                <p14:nvPr/>
              </p14:nvContentPartPr>
              <p14:xfrm>
                <a:off x="9406735" y="3647782"/>
                <a:ext cx="87120" cy="5076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B5FE752B-AC58-EB34-6A1F-4962692112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02415" y="3643462"/>
                  <a:ext cx="95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725BFC1B-C458-11E6-F581-20A9AD2041C6}"/>
                    </a:ext>
                  </a:extLst>
                </p14:cNvPr>
                <p14:cNvContentPartPr/>
                <p14:nvPr/>
              </p14:nvContentPartPr>
              <p14:xfrm>
                <a:off x="9519775" y="3569662"/>
                <a:ext cx="127080" cy="13212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725BFC1B-C458-11E6-F581-20A9AD2041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15455" y="3565342"/>
                  <a:ext cx="135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506B893A-3781-4225-50CF-5A776E0CC9DA}"/>
                    </a:ext>
                  </a:extLst>
                </p14:cNvPr>
                <p14:cNvContentPartPr/>
                <p14:nvPr/>
              </p14:nvContentPartPr>
              <p14:xfrm>
                <a:off x="9023695" y="3835342"/>
                <a:ext cx="174240" cy="20664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506B893A-3781-4225-50CF-5A776E0CC9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19375" y="3831022"/>
                  <a:ext cx="182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39051F71-BED1-8A53-C17A-671D0B8B8522}"/>
                    </a:ext>
                  </a:extLst>
                </p14:cNvPr>
                <p14:cNvContentPartPr/>
                <p14:nvPr/>
              </p14:nvContentPartPr>
              <p14:xfrm>
                <a:off x="9228535" y="3818782"/>
                <a:ext cx="193320" cy="15984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39051F71-BED1-8A53-C17A-671D0B8B85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24215" y="3814462"/>
                  <a:ext cx="201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E43D25DE-2646-EF42-0D1A-42339FAC47AD}"/>
                    </a:ext>
                  </a:extLst>
                </p14:cNvPr>
                <p14:cNvContentPartPr/>
                <p14:nvPr/>
              </p14:nvContentPartPr>
              <p14:xfrm>
                <a:off x="9485575" y="3867382"/>
                <a:ext cx="79200" cy="9252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E43D25DE-2646-EF42-0D1A-42339FAC47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81255" y="3863062"/>
                  <a:ext cx="87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CD9C1CBB-82B3-D871-2535-0EFCAB4E06F5}"/>
                    </a:ext>
                  </a:extLst>
                </p14:cNvPr>
                <p14:cNvContentPartPr/>
                <p14:nvPr/>
              </p14:nvContentPartPr>
              <p14:xfrm>
                <a:off x="10552615" y="3123982"/>
                <a:ext cx="147960" cy="22248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CD9C1CBB-82B3-D871-2535-0EFCAB4E06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48295" y="3119662"/>
                  <a:ext cx="156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4A14BC5F-4C5F-E620-9C9A-C76D6A2DB119}"/>
                    </a:ext>
                  </a:extLst>
                </p14:cNvPr>
                <p14:cNvContentPartPr/>
                <p14:nvPr/>
              </p14:nvContentPartPr>
              <p14:xfrm>
                <a:off x="10625695" y="3282742"/>
                <a:ext cx="57600" cy="6948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4A14BC5F-4C5F-E620-9C9A-C76D6A2DB1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21375" y="3278422"/>
                  <a:ext cx="6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6815AB5D-0541-22C4-5C2E-3A4050F42A13}"/>
                    </a:ext>
                  </a:extLst>
                </p14:cNvPr>
                <p14:cNvContentPartPr/>
                <p14:nvPr/>
              </p14:nvContentPartPr>
              <p14:xfrm>
                <a:off x="10768975" y="3244222"/>
                <a:ext cx="115200" cy="9972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6815AB5D-0541-22C4-5C2E-3A4050F42A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64655" y="3239902"/>
                  <a:ext cx="12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AC72FA4A-C2DE-A942-E8A2-1A097978D72E}"/>
                    </a:ext>
                  </a:extLst>
                </p14:cNvPr>
                <p14:cNvContentPartPr/>
                <p14:nvPr/>
              </p14:nvContentPartPr>
              <p14:xfrm>
                <a:off x="10919815" y="3247462"/>
                <a:ext cx="270360" cy="23004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AC72FA4A-C2DE-A942-E8A2-1A097978D7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15495" y="3243142"/>
                  <a:ext cx="279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3139F466-9CE7-4F85-4D7A-61AD1FA574BE}"/>
                    </a:ext>
                  </a:extLst>
                </p14:cNvPr>
                <p14:cNvContentPartPr/>
                <p14:nvPr/>
              </p14:nvContentPartPr>
              <p14:xfrm>
                <a:off x="11254975" y="3238822"/>
                <a:ext cx="136080" cy="7920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3139F466-9CE7-4F85-4D7A-61AD1FA574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50655" y="3234502"/>
                  <a:ext cx="144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854F48B3-3347-DA79-748A-5CF7D284C919}"/>
                    </a:ext>
                  </a:extLst>
                </p14:cNvPr>
                <p14:cNvContentPartPr/>
                <p14:nvPr/>
              </p14:nvContentPartPr>
              <p14:xfrm>
                <a:off x="11388535" y="3196342"/>
                <a:ext cx="188640" cy="10944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854F48B3-3347-DA79-748A-5CF7D284C91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84215" y="3192022"/>
                  <a:ext cx="197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2F55BDCE-4426-10BD-7AEB-D13C4F2AEF51}"/>
                    </a:ext>
                  </a:extLst>
                </p14:cNvPr>
                <p14:cNvContentPartPr/>
                <p14:nvPr/>
              </p14:nvContentPartPr>
              <p14:xfrm>
                <a:off x="11611375" y="3230902"/>
                <a:ext cx="68760" cy="7524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2F55BDCE-4426-10BD-7AEB-D13C4F2AEF5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07055" y="3226582"/>
                  <a:ext cx="77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9E8AE15E-F5F1-96A7-5206-119402971A34}"/>
                    </a:ext>
                  </a:extLst>
                </p14:cNvPr>
                <p14:cNvContentPartPr/>
                <p14:nvPr/>
              </p14:nvContentPartPr>
              <p14:xfrm>
                <a:off x="11761135" y="3255742"/>
                <a:ext cx="145800" cy="792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9E8AE15E-F5F1-96A7-5206-119402971A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56815" y="3251422"/>
                  <a:ext cx="154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B9CCDF6F-B892-6CD2-7B2E-790546E6957C}"/>
                    </a:ext>
                  </a:extLst>
                </p14:cNvPr>
                <p14:cNvContentPartPr/>
                <p14:nvPr/>
              </p14:nvContentPartPr>
              <p14:xfrm>
                <a:off x="11291695" y="3446542"/>
                <a:ext cx="320760" cy="7272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9CCDF6F-B892-6CD2-7B2E-790546E6957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87375" y="3442222"/>
                  <a:ext cx="329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5A742E70-92E9-DEBA-B91F-0FE3E6B1DFBA}"/>
                    </a:ext>
                  </a:extLst>
                </p14:cNvPr>
                <p14:cNvContentPartPr/>
                <p14:nvPr/>
              </p14:nvContentPartPr>
              <p14:xfrm>
                <a:off x="11691655" y="3424942"/>
                <a:ext cx="122760" cy="8064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5A742E70-92E9-DEBA-B91F-0FE3E6B1DF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87335" y="3420622"/>
                  <a:ext cx="131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25DDA2F7-3079-3ECE-FB83-5BE8286CF83E}"/>
                    </a:ext>
                  </a:extLst>
                </p14:cNvPr>
                <p14:cNvContentPartPr/>
                <p14:nvPr/>
              </p14:nvContentPartPr>
              <p14:xfrm>
                <a:off x="11138695" y="3523582"/>
                <a:ext cx="800640" cy="8136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25DDA2F7-3079-3ECE-FB83-5BE8286CF8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34375" y="3519262"/>
                  <a:ext cx="809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E4970894-C7AD-ED5B-0152-FD33FAED2DD5}"/>
                    </a:ext>
                  </a:extLst>
                </p14:cNvPr>
                <p14:cNvContentPartPr/>
                <p14:nvPr/>
              </p14:nvContentPartPr>
              <p14:xfrm>
                <a:off x="10498255" y="3348262"/>
                <a:ext cx="1460520" cy="9900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E4970894-C7AD-ED5B-0152-FD33FAED2DD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93935" y="3343942"/>
                  <a:ext cx="1469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7D4FD21A-08A6-1854-3897-AF1941FFF4C5}"/>
                    </a:ext>
                  </a:extLst>
                </p14:cNvPr>
                <p14:cNvContentPartPr/>
                <p14:nvPr/>
              </p14:nvContentPartPr>
              <p14:xfrm>
                <a:off x="8329975" y="3316222"/>
                <a:ext cx="1544760" cy="100368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7D4FD21A-08A6-1854-3897-AF1941FFF4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25655" y="3311902"/>
                  <a:ext cx="1553400" cy="10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3E682A18-0AC5-9D38-A691-82B5A13EE302}"/>
                    </a:ext>
                  </a:extLst>
                </p14:cNvPr>
                <p14:cNvContentPartPr/>
                <p14:nvPr/>
              </p14:nvContentPartPr>
              <p14:xfrm>
                <a:off x="7932895" y="3098782"/>
                <a:ext cx="151560" cy="14436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3E682A18-0AC5-9D38-A691-82B5A13EE3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28575" y="3094462"/>
                  <a:ext cx="160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72F54E63-AC2B-E0F4-73C5-52227551A070}"/>
                    </a:ext>
                  </a:extLst>
                </p14:cNvPr>
                <p14:cNvContentPartPr/>
                <p14:nvPr/>
              </p14:nvContentPartPr>
              <p14:xfrm>
                <a:off x="8118295" y="3128302"/>
                <a:ext cx="174240" cy="20304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72F54E63-AC2B-E0F4-73C5-52227551A0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13975" y="3123982"/>
                  <a:ext cx="182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017736C1-A51A-5EBF-1C0C-E7E282320A84}"/>
                    </a:ext>
                  </a:extLst>
                </p14:cNvPr>
                <p14:cNvContentPartPr/>
                <p14:nvPr/>
              </p14:nvContentPartPr>
              <p14:xfrm>
                <a:off x="8409175" y="3030742"/>
                <a:ext cx="45000" cy="11844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017736C1-A51A-5EBF-1C0C-E7E282320A8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04855" y="3026422"/>
                  <a:ext cx="5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5CD89529-1440-7914-1C8F-8C23264EA7C4}"/>
                    </a:ext>
                  </a:extLst>
                </p14:cNvPr>
                <p14:cNvContentPartPr/>
                <p14:nvPr/>
              </p14:nvContentPartPr>
              <p14:xfrm>
                <a:off x="8453095" y="3028582"/>
                <a:ext cx="29880" cy="25092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5CD89529-1440-7914-1C8F-8C23264EA7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48775" y="3024262"/>
                  <a:ext cx="38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92AA4A4C-077B-2ED2-06F4-C9A9FFD27F74}"/>
                    </a:ext>
                  </a:extLst>
                </p14:cNvPr>
                <p14:cNvContentPartPr/>
                <p14:nvPr/>
              </p14:nvContentPartPr>
              <p14:xfrm>
                <a:off x="8523295" y="3057022"/>
                <a:ext cx="132480" cy="12096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92AA4A4C-077B-2ED2-06F4-C9A9FFD27F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18975" y="3052702"/>
                  <a:ext cx="141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B886A1FA-AAFF-3965-FA90-83C88542D120}"/>
                    </a:ext>
                  </a:extLst>
                </p14:cNvPr>
                <p14:cNvContentPartPr/>
                <p14:nvPr/>
              </p14:nvContentPartPr>
              <p14:xfrm>
                <a:off x="8194255" y="3016342"/>
                <a:ext cx="620640" cy="51804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B886A1FA-AAFF-3965-FA90-83C88542D1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89935" y="3012022"/>
                  <a:ext cx="6292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CED4CD4B-3ADD-76A7-8595-7266818195B8}"/>
                    </a:ext>
                  </a:extLst>
                </p14:cNvPr>
                <p14:cNvContentPartPr/>
                <p14:nvPr/>
              </p14:nvContentPartPr>
              <p14:xfrm>
                <a:off x="8103895" y="3343582"/>
                <a:ext cx="192240" cy="19332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CED4CD4B-3ADD-76A7-8595-7266818195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99575" y="3339262"/>
                  <a:ext cx="200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6AC50234-BB54-ACC6-C6C3-C64F8D2F391F}"/>
                    </a:ext>
                  </a:extLst>
                </p14:cNvPr>
                <p14:cNvContentPartPr/>
                <p14:nvPr/>
              </p14:nvContentPartPr>
              <p14:xfrm>
                <a:off x="8342215" y="3358342"/>
                <a:ext cx="203400" cy="13572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6AC50234-BB54-ACC6-C6C3-C64F8D2F39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37895" y="3354022"/>
                  <a:ext cx="212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3202C169-5746-EC4A-55B4-2A9B5DD57E8B}"/>
                    </a:ext>
                  </a:extLst>
                </p14:cNvPr>
                <p14:cNvContentPartPr/>
                <p14:nvPr/>
              </p14:nvContentPartPr>
              <p14:xfrm>
                <a:off x="8525455" y="3251062"/>
                <a:ext cx="292680" cy="15336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3202C169-5746-EC4A-55B4-2A9B5DD57E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21135" y="3246742"/>
                  <a:ext cx="30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E8F00F20-2718-023C-4107-41C771200353}"/>
                    </a:ext>
                  </a:extLst>
                </p14:cNvPr>
                <p14:cNvContentPartPr/>
                <p14:nvPr/>
              </p14:nvContentPartPr>
              <p14:xfrm>
                <a:off x="8163655" y="3372022"/>
                <a:ext cx="704160" cy="28296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E8F00F20-2718-023C-4107-41C77120035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59335" y="3367702"/>
                  <a:ext cx="712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48787B64-6EFC-1221-AB92-ED28B994A782}"/>
                    </a:ext>
                  </a:extLst>
                </p14:cNvPr>
                <p14:cNvContentPartPr/>
                <p14:nvPr/>
              </p14:nvContentPartPr>
              <p14:xfrm>
                <a:off x="9709495" y="3293182"/>
                <a:ext cx="2287800" cy="80064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48787B64-6EFC-1221-AB92-ED28B994A78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05175" y="3288862"/>
                  <a:ext cx="2296440" cy="80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99" name="Freihand 1098">
                <a:extLst>
                  <a:ext uri="{FF2B5EF4-FFF2-40B4-BE49-F238E27FC236}">
                    <a16:creationId xmlns:a16="http://schemas.microsoft.com/office/drawing/2014/main" id="{9A9190F2-BF42-9DAE-6005-B5535AE484A4}"/>
                  </a:ext>
                </a:extLst>
              </p14:cNvPr>
              <p14:cNvContentPartPr/>
              <p14:nvPr/>
            </p14:nvContentPartPr>
            <p14:xfrm>
              <a:off x="401695" y="2720782"/>
              <a:ext cx="3357360" cy="857520"/>
            </p14:xfrm>
          </p:contentPart>
        </mc:Choice>
        <mc:Fallback>
          <p:pic>
            <p:nvPicPr>
              <p:cNvPr id="1099" name="Freihand 1098">
                <a:extLst>
                  <a:ext uri="{FF2B5EF4-FFF2-40B4-BE49-F238E27FC236}">
                    <a16:creationId xmlns:a16="http://schemas.microsoft.com/office/drawing/2014/main" id="{9A9190F2-BF42-9DAE-6005-B5535AE484A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7375" y="2716462"/>
                <a:ext cx="3366000" cy="86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1" name="Gruppieren 1100">
            <a:extLst>
              <a:ext uri="{FF2B5EF4-FFF2-40B4-BE49-F238E27FC236}">
                <a16:creationId xmlns:a16="http://schemas.microsoft.com/office/drawing/2014/main" id="{F0012A52-57D3-7CD4-0872-4277A1EF5218}"/>
              </a:ext>
            </a:extLst>
          </p:cNvPr>
          <p:cNvGrpSpPr/>
          <p:nvPr/>
        </p:nvGrpSpPr>
        <p:grpSpPr>
          <a:xfrm>
            <a:off x="2767975" y="2321542"/>
            <a:ext cx="1372320" cy="160200"/>
            <a:chOff x="2767975" y="2321542"/>
            <a:chExt cx="137232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4087B326-8C16-AD02-0D31-B282110CCA06}"/>
                    </a:ext>
                  </a:extLst>
                </p14:cNvPr>
                <p14:cNvContentPartPr/>
                <p14:nvPr/>
              </p14:nvContentPartPr>
              <p14:xfrm>
                <a:off x="2767975" y="2458702"/>
                <a:ext cx="739800" cy="2304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4087B326-8C16-AD02-0D31-B282110CCA0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63655" y="2454382"/>
                  <a:ext cx="748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50563D38-EBD2-6132-F839-DBB375888EAA}"/>
                    </a:ext>
                  </a:extLst>
                </p14:cNvPr>
                <p14:cNvContentPartPr/>
                <p14:nvPr/>
              </p14:nvContentPartPr>
              <p14:xfrm>
                <a:off x="3836095" y="2321542"/>
                <a:ext cx="304200" cy="11628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50563D38-EBD2-6132-F839-DBB375888E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31775" y="2317222"/>
                  <a:ext cx="31284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5" name="Gruppieren 1104">
            <a:extLst>
              <a:ext uri="{FF2B5EF4-FFF2-40B4-BE49-F238E27FC236}">
                <a16:creationId xmlns:a16="http://schemas.microsoft.com/office/drawing/2014/main" id="{6C114C49-1F21-01D3-DE0C-9C442244D6E9}"/>
              </a:ext>
            </a:extLst>
          </p:cNvPr>
          <p:cNvGrpSpPr/>
          <p:nvPr/>
        </p:nvGrpSpPr>
        <p:grpSpPr>
          <a:xfrm>
            <a:off x="863575" y="2606662"/>
            <a:ext cx="4053240" cy="3510720"/>
            <a:chOff x="863575" y="2606662"/>
            <a:chExt cx="4053240" cy="351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942AE1A-2CB6-2E0F-016D-DAE5E2858486}"/>
                    </a:ext>
                  </a:extLst>
                </p14:cNvPr>
                <p14:cNvContentPartPr/>
                <p14:nvPr/>
              </p14:nvContentPartPr>
              <p14:xfrm>
                <a:off x="1780135" y="4889782"/>
                <a:ext cx="1639080" cy="714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942AE1A-2CB6-2E0F-016D-DAE5E28584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75815" y="4885462"/>
                  <a:ext cx="164772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73B2A33-7A81-4EA0-580E-87C985179653}"/>
                    </a:ext>
                  </a:extLst>
                </p14:cNvPr>
                <p14:cNvContentPartPr/>
                <p14:nvPr/>
              </p14:nvContentPartPr>
              <p14:xfrm>
                <a:off x="968335" y="2935702"/>
                <a:ext cx="63360" cy="200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73B2A33-7A81-4EA0-580E-87C9851796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4015" y="2931382"/>
                  <a:ext cx="7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5F8C29B-6165-E6B1-899D-63766669101C}"/>
                    </a:ext>
                  </a:extLst>
                </p14:cNvPr>
                <p14:cNvContentPartPr/>
                <p14:nvPr/>
              </p14:nvContentPartPr>
              <p14:xfrm>
                <a:off x="863575" y="2863702"/>
                <a:ext cx="228960" cy="189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5F8C29B-6165-E6B1-899D-6376666910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9255" y="2859382"/>
                  <a:ext cx="237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8F9A8B9-5CA7-6EC8-1528-A43776F8EA87}"/>
                    </a:ext>
                  </a:extLst>
                </p14:cNvPr>
                <p14:cNvContentPartPr/>
                <p14:nvPr/>
              </p14:nvContentPartPr>
              <p14:xfrm>
                <a:off x="1202335" y="2779462"/>
                <a:ext cx="608760" cy="285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8F9A8B9-5CA7-6EC8-1528-A43776F8EA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98015" y="2775142"/>
                  <a:ext cx="617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8C1FB50-894B-B60F-200D-F801432B64C7}"/>
                    </a:ext>
                  </a:extLst>
                </p14:cNvPr>
                <p14:cNvContentPartPr/>
                <p14:nvPr/>
              </p14:nvContentPartPr>
              <p14:xfrm>
                <a:off x="2069935" y="2725462"/>
                <a:ext cx="164880" cy="251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8C1FB50-894B-B60F-200D-F801432B64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65615" y="2721142"/>
                  <a:ext cx="173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A0E89D6-B44A-8A3A-07A0-5522069551E9}"/>
                    </a:ext>
                  </a:extLst>
                </p14:cNvPr>
                <p14:cNvContentPartPr/>
                <p14:nvPr/>
              </p14:nvContentPartPr>
              <p14:xfrm>
                <a:off x="2283775" y="2848942"/>
                <a:ext cx="100440" cy="115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A0E89D6-B44A-8A3A-07A0-5522069551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79455" y="2844622"/>
                  <a:ext cx="109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5771506-D74B-8886-35CD-70F50A10A672}"/>
                    </a:ext>
                  </a:extLst>
                </p14:cNvPr>
                <p14:cNvContentPartPr/>
                <p14:nvPr/>
              </p14:nvContentPartPr>
              <p14:xfrm>
                <a:off x="2455495" y="2755342"/>
                <a:ext cx="127080" cy="290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5771506-D74B-8886-35CD-70F50A10A6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51175" y="2751022"/>
                  <a:ext cx="135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76F0CC1-2C40-2F06-82EC-33FF4F89E94D}"/>
                    </a:ext>
                  </a:extLst>
                </p14:cNvPr>
                <p14:cNvContentPartPr/>
                <p14:nvPr/>
              </p14:nvContentPartPr>
              <p14:xfrm>
                <a:off x="2652415" y="2808262"/>
                <a:ext cx="207000" cy="102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76F0CC1-2C40-2F06-82EC-33FF4F89E9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48095" y="2803942"/>
                  <a:ext cx="215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EF22B2B-AE0E-1012-8DB6-160F3A55DEF8}"/>
                    </a:ext>
                  </a:extLst>
                </p14:cNvPr>
                <p14:cNvContentPartPr/>
                <p14:nvPr/>
              </p14:nvContentPartPr>
              <p14:xfrm>
                <a:off x="2868775" y="2789542"/>
                <a:ext cx="141120" cy="69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EF22B2B-AE0E-1012-8DB6-160F3A55DE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4455" y="2785222"/>
                  <a:ext cx="149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836EE23-0C93-7F8B-44D0-6EF11C3BB1C9}"/>
                    </a:ext>
                  </a:extLst>
                </p14:cNvPr>
                <p14:cNvContentPartPr/>
                <p14:nvPr/>
              </p14:nvContentPartPr>
              <p14:xfrm>
                <a:off x="3023575" y="2759302"/>
                <a:ext cx="140040" cy="72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836EE23-0C93-7F8B-44D0-6EF11C3BB1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19255" y="2754982"/>
                  <a:ext cx="148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9124D3C-A242-8F6D-1E12-877892576973}"/>
                    </a:ext>
                  </a:extLst>
                </p14:cNvPr>
                <p14:cNvContentPartPr/>
                <p14:nvPr/>
              </p14:nvContentPartPr>
              <p14:xfrm>
                <a:off x="3145975" y="2606662"/>
                <a:ext cx="400680" cy="228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9124D3C-A242-8F6D-1E12-8778925769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41655" y="2602342"/>
                  <a:ext cx="409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CF68F44-F025-9356-57A4-7A04F9318000}"/>
                    </a:ext>
                  </a:extLst>
                </p14:cNvPr>
                <p14:cNvContentPartPr/>
                <p14:nvPr/>
              </p14:nvContentPartPr>
              <p14:xfrm>
                <a:off x="2310055" y="2814742"/>
                <a:ext cx="1337040" cy="394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CF68F44-F025-9356-57A4-7A04F93180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05735" y="2810422"/>
                  <a:ext cx="13456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6939FB3-9C10-84D8-3800-917ABA24CB25}"/>
                    </a:ext>
                  </a:extLst>
                </p14:cNvPr>
                <p14:cNvContentPartPr/>
                <p14:nvPr/>
              </p14:nvContentPartPr>
              <p14:xfrm>
                <a:off x="2329135" y="2661382"/>
                <a:ext cx="66600" cy="105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6939FB3-9C10-84D8-3800-917ABA24CB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24815" y="2657062"/>
                  <a:ext cx="75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CB9D6F-235A-6765-071B-870AD48B0812}"/>
                    </a:ext>
                  </a:extLst>
                </p14:cNvPr>
                <p14:cNvContentPartPr/>
                <p14:nvPr/>
              </p14:nvContentPartPr>
              <p14:xfrm>
                <a:off x="2996575" y="4604662"/>
                <a:ext cx="286920" cy="135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CB9D6F-235A-6765-071B-870AD48B08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92255" y="4600342"/>
                  <a:ext cx="295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41EFC98-890D-4869-FF2C-0CDCE81EA5B7}"/>
                    </a:ext>
                  </a:extLst>
                </p14:cNvPr>
                <p14:cNvContentPartPr/>
                <p14:nvPr/>
              </p14:nvContentPartPr>
              <p14:xfrm>
                <a:off x="3178375" y="4616902"/>
                <a:ext cx="92160" cy="244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41EFC98-890D-4869-FF2C-0CDCE81EA5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74055" y="4612582"/>
                  <a:ext cx="100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7355DB3-72AD-5A20-F6CA-070EA26B6855}"/>
                    </a:ext>
                  </a:extLst>
                </p14:cNvPr>
                <p14:cNvContentPartPr/>
                <p14:nvPr/>
              </p14:nvContentPartPr>
              <p14:xfrm>
                <a:off x="2280895" y="4397302"/>
                <a:ext cx="27720" cy="269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7355DB3-72AD-5A20-F6CA-070EA26B685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76575" y="4392982"/>
                  <a:ext cx="36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3E17752-9946-558F-3DB4-900FBB5B0B26}"/>
                    </a:ext>
                  </a:extLst>
                </p14:cNvPr>
                <p14:cNvContentPartPr/>
                <p14:nvPr/>
              </p14:nvContentPartPr>
              <p14:xfrm>
                <a:off x="2190175" y="4371742"/>
                <a:ext cx="212040" cy="165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3E17752-9946-558F-3DB4-900FBB5B0B2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85855" y="4367422"/>
                  <a:ext cx="220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F31767E-C814-48A4-10EC-02C3A8D9FCF9}"/>
                    </a:ext>
                  </a:extLst>
                </p14:cNvPr>
                <p14:cNvContentPartPr/>
                <p14:nvPr/>
              </p14:nvContentPartPr>
              <p14:xfrm>
                <a:off x="2472415" y="4322782"/>
                <a:ext cx="259920" cy="259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F31767E-C814-48A4-10EC-02C3A8D9FCF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68095" y="4318462"/>
                  <a:ext cx="268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4E5C3DB-B482-30EA-6096-24AE2206A831}"/>
                    </a:ext>
                  </a:extLst>
                </p14:cNvPr>
                <p14:cNvContentPartPr/>
                <p14:nvPr/>
              </p14:nvContentPartPr>
              <p14:xfrm>
                <a:off x="2754295" y="4334662"/>
                <a:ext cx="111240" cy="170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4E5C3DB-B482-30EA-6096-24AE2206A8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49975" y="4330342"/>
                  <a:ext cx="119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43898C-A7A4-E278-A5A8-1843B56ED5BA}"/>
                    </a:ext>
                  </a:extLst>
                </p14:cNvPr>
                <p14:cNvContentPartPr/>
                <p14:nvPr/>
              </p14:nvContentPartPr>
              <p14:xfrm>
                <a:off x="2918815" y="4333942"/>
                <a:ext cx="128160" cy="122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43898C-A7A4-E278-A5A8-1843B56ED5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14495" y="4329622"/>
                  <a:ext cx="136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0F4F154-3250-2DDD-C13F-4668DF0263AB}"/>
                    </a:ext>
                  </a:extLst>
                </p14:cNvPr>
                <p14:cNvContentPartPr/>
                <p14:nvPr/>
              </p14:nvContentPartPr>
              <p14:xfrm>
                <a:off x="3002335" y="4268782"/>
                <a:ext cx="237600" cy="179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0F4F154-3250-2DDD-C13F-4668DF0263A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98015" y="4264462"/>
                  <a:ext cx="246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FA2AF6B-70C3-6337-8703-0C51A725A068}"/>
                    </a:ext>
                  </a:extLst>
                </p14:cNvPr>
                <p14:cNvContentPartPr/>
                <p14:nvPr/>
              </p14:nvContentPartPr>
              <p14:xfrm>
                <a:off x="1718215" y="5209822"/>
                <a:ext cx="115560" cy="254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FA2AF6B-70C3-6337-8703-0C51A725A0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13895" y="5205502"/>
                  <a:ext cx="124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AAB2814-D8CF-AB3E-E69E-16B55A109994}"/>
                    </a:ext>
                  </a:extLst>
                </p14:cNvPr>
                <p14:cNvContentPartPr/>
                <p14:nvPr/>
              </p14:nvContentPartPr>
              <p14:xfrm>
                <a:off x="1622455" y="5106142"/>
                <a:ext cx="322200" cy="385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AAB2814-D8CF-AB3E-E69E-16B55A1099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18135" y="5101822"/>
                  <a:ext cx="330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9BC869E-E5B1-DC1D-1EEC-962187393C66}"/>
                    </a:ext>
                  </a:extLst>
                </p14:cNvPr>
                <p14:cNvContentPartPr/>
                <p14:nvPr/>
              </p14:nvContentPartPr>
              <p14:xfrm>
                <a:off x="1974175" y="5194342"/>
                <a:ext cx="108720" cy="176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9BC869E-E5B1-DC1D-1EEC-962187393C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69855" y="5190022"/>
                  <a:ext cx="117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5195630-CC0F-3327-2A73-DC6B72DA457E}"/>
                    </a:ext>
                  </a:extLst>
                </p14:cNvPr>
                <p14:cNvContentPartPr/>
                <p14:nvPr/>
              </p14:nvContentPartPr>
              <p14:xfrm>
                <a:off x="2138695" y="5150782"/>
                <a:ext cx="161280" cy="122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5195630-CC0F-3327-2A73-DC6B72DA45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34375" y="5146462"/>
                  <a:ext cx="169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13F2509-5FCD-CDCB-ACD0-F622AC3C103B}"/>
                    </a:ext>
                  </a:extLst>
                </p14:cNvPr>
                <p14:cNvContentPartPr/>
                <p14:nvPr/>
              </p14:nvContentPartPr>
              <p14:xfrm>
                <a:off x="2302855" y="4938742"/>
                <a:ext cx="182520" cy="308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13F2509-5FCD-CDCB-ACD0-F622AC3C10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98535" y="4934422"/>
                  <a:ext cx="191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4F6EF51-BB53-F0EB-684A-FBDC6887F267}"/>
                    </a:ext>
                  </a:extLst>
                </p14:cNvPr>
                <p14:cNvContentPartPr/>
                <p14:nvPr/>
              </p14:nvContentPartPr>
              <p14:xfrm>
                <a:off x="2472415" y="5114782"/>
                <a:ext cx="51480" cy="27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4F6EF51-BB53-F0EB-684A-FBDC6887F2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68095" y="5110462"/>
                  <a:ext cx="6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84298DF-3DA5-11BB-BFA1-FCA77AECF69C}"/>
                    </a:ext>
                  </a:extLst>
                </p14:cNvPr>
                <p14:cNvContentPartPr/>
                <p14:nvPr/>
              </p14:nvContentPartPr>
              <p14:xfrm>
                <a:off x="2585815" y="4982302"/>
                <a:ext cx="187560" cy="132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84298DF-3DA5-11BB-BFA1-FCA77AECF69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81495" y="4977982"/>
                  <a:ext cx="196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BB7A050-E600-E8D1-FE9E-E642D0A86EF6}"/>
                    </a:ext>
                  </a:extLst>
                </p14:cNvPr>
                <p14:cNvContentPartPr/>
                <p14:nvPr/>
              </p14:nvContentPartPr>
              <p14:xfrm>
                <a:off x="2809735" y="4928302"/>
                <a:ext cx="82440" cy="112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BB7A050-E600-E8D1-FE9E-E642D0A86EF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05415" y="4923982"/>
                  <a:ext cx="91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4D54410-0F7C-CEE3-D9EE-6A8ACBFD067D}"/>
                    </a:ext>
                  </a:extLst>
                </p14:cNvPr>
                <p14:cNvContentPartPr/>
                <p14:nvPr/>
              </p14:nvContentPartPr>
              <p14:xfrm>
                <a:off x="2887855" y="4827862"/>
                <a:ext cx="212400" cy="181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4D54410-0F7C-CEE3-D9EE-6A8ACBFD06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83535" y="4823542"/>
                  <a:ext cx="221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B33F8C9-8535-5569-8BCE-A9C5A1E48464}"/>
                    </a:ext>
                  </a:extLst>
                </p14:cNvPr>
                <p14:cNvContentPartPr/>
                <p14:nvPr/>
              </p14:nvContentPartPr>
              <p14:xfrm>
                <a:off x="3102415" y="4731382"/>
                <a:ext cx="143640" cy="151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B33F8C9-8535-5569-8BCE-A9C5A1E484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98095" y="4727062"/>
                  <a:ext cx="152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C7CAA179-5A3A-AF10-3788-C792AD8818B8}"/>
                    </a:ext>
                  </a:extLst>
                </p14:cNvPr>
                <p14:cNvContentPartPr/>
                <p14:nvPr/>
              </p14:nvContentPartPr>
              <p14:xfrm>
                <a:off x="1076335" y="3666862"/>
                <a:ext cx="293400" cy="30096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C7CAA179-5A3A-AF10-3788-C792AD8818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2015" y="3662542"/>
                  <a:ext cx="302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61B9792F-5885-FA78-3796-9D09D4E3B370}"/>
                    </a:ext>
                  </a:extLst>
                </p14:cNvPr>
                <p14:cNvContentPartPr/>
                <p14:nvPr/>
              </p14:nvContentPartPr>
              <p14:xfrm>
                <a:off x="1405375" y="3508102"/>
                <a:ext cx="261000" cy="35460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61B9792F-5885-FA78-3796-9D09D4E3B37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01055" y="3503782"/>
                  <a:ext cx="269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2D38DB7D-7B79-C5C1-EEF5-2B650753EC32}"/>
                    </a:ext>
                  </a:extLst>
                </p14:cNvPr>
                <p14:cNvContentPartPr/>
                <p14:nvPr/>
              </p14:nvContentPartPr>
              <p14:xfrm>
                <a:off x="1711735" y="3553822"/>
                <a:ext cx="273960" cy="9468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2D38DB7D-7B79-C5C1-EEF5-2B650753EC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07415" y="3549502"/>
                  <a:ext cx="282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6E1248B3-34F0-A8CA-5E6C-75E2CC3D2A7E}"/>
                    </a:ext>
                  </a:extLst>
                </p14:cNvPr>
                <p14:cNvContentPartPr/>
                <p14:nvPr/>
              </p14:nvContentPartPr>
              <p14:xfrm>
                <a:off x="2158855" y="3342502"/>
                <a:ext cx="142920" cy="21888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6E1248B3-34F0-A8CA-5E6C-75E2CC3D2A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54535" y="3338182"/>
                  <a:ext cx="151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26BC8530-0C51-B86B-1927-DA1788A30E2D}"/>
                    </a:ext>
                  </a:extLst>
                </p14:cNvPr>
                <p14:cNvContentPartPr/>
                <p14:nvPr/>
              </p14:nvContentPartPr>
              <p14:xfrm>
                <a:off x="2349295" y="3386782"/>
                <a:ext cx="118080" cy="11556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26BC8530-0C51-B86B-1927-DA1788A30E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44975" y="3382462"/>
                  <a:ext cx="12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EB8D13CE-C779-CCE0-E652-F8B9DA67D85C}"/>
                    </a:ext>
                  </a:extLst>
                </p14:cNvPr>
                <p14:cNvContentPartPr/>
                <p14:nvPr/>
              </p14:nvContentPartPr>
              <p14:xfrm>
                <a:off x="2505535" y="3338182"/>
                <a:ext cx="291600" cy="14724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EB8D13CE-C779-CCE0-E652-F8B9DA67D85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01215" y="3333862"/>
                  <a:ext cx="300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DD96B812-28D2-B408-539D-A50E9C11D84B}"/>
                    </a:ext>
                  </a:extLst>
                </p14:cNvPr>
                <p14:cNvContentPartPr/>
                <p14:nvPr/>
              </p14:nvContentPartPr>
              <p14:xfrm>
                <a:off x="986335" y="4197502"/>
                <a:ext cx="279000" cy="13500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DD96B812-28D2-B408-539D-A50E9C11D8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2015" y="4193182"/>
                  <a:ext cx="287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A5274D2C-2A16-CACF-9F4B-4FF8D9FE0022}"/>
                    </a:ext>
                  </a:extLst>
                </p14:cNvPr>
                <p14:cNvContentPartPr/>
                <p14:nvPr/>
              </p14:nvContentPartPr>
              <p14:xfrm>
                <a:off x="1256335" y="4061782"/>
                <a:ext cx="189360" cy="18252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A5274D2C-2A16-CACF-9F4B-4FF8D9FE002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52015" y="4057462"/>
                  <a:ext cx="198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0D1BBA87-0E3A-4082-60DD-143733BAABEF}"/>
                    </a:ext>
                  </a:extLst>
                </p14:cNvPr>
                <p14:cNvContentPartPr/>
                <p14:nvPr/>
              </p14:nvContentPartPr>
              <p14:xfrm>
                <a:off x="1627495" y="3872422"/>
                <a:ext cx="125640" cy="22608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0D1BBA87-0E3A-4082-60DD-143733BAAB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23175" y="3868102"/>
                  <a:ext cx="134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3391286F-7DED-D1BB-ADEB-77C73809EE59}"/>
                    </a:ext>
                  </a:extLst>
                </p14:cNvPr>
                <p14:cNvContentPartPr/>
                <p14:nvPr/>
              </p14:nvContentPartPr>
              <p14:xfrm>
                <a:off x="1762855" y="3845062"/>
                <a:ext cx="243720" cy="16488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3391286F-7DED-D1BB-ADEB-77C73809EE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58535" y="3840742"/>
                  <a:ext cx="252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07FE6894-17AA-EE02-CD59-582822AEA369}"/>
                    </a:ext>
                  </a:extLst>
                </p14:cNvPr>
                <p14:cNvContentPartPr/>
                <p14:nvPr/>
              </p14:nvContentPartPr>
              <p14:xfrm>
                <a:off x="1932055" y="3809422"/>
                <a:ext cx="14760" cy="1440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07FE6894-17AA-EE02-CD59-582822AEA36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27735" y="3805102"/>
                  <a:ext cx="2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5FAF7F49-8D2D-241F-FE20-A9485AF47CBA}"/>
                    </a:ext>
                  </a:extLst>
                </p14:cNvPr>
                <p14:cNvContentPartPr/>
                <p14:nvPr/>
              </p14:nvContentPartPr>
              <p14:xfrm>
                <a:off x="2081095" y="3786382"/>
                <a:ext cx="120960" cy="14868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5FAF7F49-8D2D-241F-FE20-A9485AF47C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76775" y="3782062"/>
                  <a:ext cx="12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ED1E6ABC-32AE-C1DB-955D-E47ECEF10055}"/>
                    </a:ext>
                  </a:extLst>
                </p14:cNvPr>
                <p14:cNvContentPartPr/>
                <p14:nvPr/>
              </p14:nvContentPartPr>
              <p14:xfrm>
                <a:off x="2258215" y="3771982"/>
                <a:ext cx="59760" cy="9828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ED1E6ABC-32AE-C1DB-955D-E47ECEF100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53895" y="3767662"/>
                  <a:ext cx="6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025FCB35-E0AE-0364-15C4-AC05EA58E3B4}"/>
                    </a:ext>
                  </a:extLst>
                </p14:cNvPr>
                <p14:cNvContentPartPr/>
                <p14:nvPr/>
              </p14:nvContentPartPr>
              <p14:xfrm>
                <a:off x="2351095" y="3678742"/>
                <a:ext cx="270360" cy="29520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025FCB35-E0AE-0364-15C4-AC05EA58E3B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46775" y="3674422"/>
                  <a:ext cx="279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77758C4D-F8D8-F2D6-B4C9-911C29A55E91}"/>
                    </a:ext>
                  </a:extLst>
                </p14:cNvPr>
                <p14:cNvContentPartPr/>
                <p14:nvPr/>
              </p14:nvContentPartPr>
              <p14:xfrm>
                <a:off x="1714615" y="3921382"/>
                <a:ext cx="737280" cy="23040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77758C4D-F8D8-F2D6-B4C9-911C29A55E9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10295" y="3917062"/>
                  <a:ext cx="745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E192C25A-3364-6558-7BB0-5984668FC4BD}"/>
                    </a:ext>
                  </a:extLst>
                </p14:cNvPr>
                <p14:cNvContentPartPr/>
                <p14:nvPr/>
              </p14:nvContentPartPr>
              <p14:xfrm>
                <a:off x="2800015" y="3263302"/>
                <a:ext cx="590400" cy="36108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E192C25A-3364-6558-7BB0-5984668FC4B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95695" y="3258982"/>
                  <a:ext cx="5990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AA1A8BCB-9E4B-F284-C909-45E9D67CD304}"/>
                    </a:ext>
                  </a:extLst>
                </p14:cNvPr>
                <p14:cNvContentPartPr/>
                <p14:nvPr/>
              </p14:nvContentPartPr>
              <p14:xfrm>
                <a:off x="2621095" y="3423502"/>
                <a:ext cx="344880" cy="37044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AA1A8BCB-9E4B-F284-C909-45E9D67CD3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16775" y="3419182"/>
                  <a:ext cx="3535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52654818-3BCD-61F7-64DE-811869ECBABF}"/>
                    </a:ext>
                  </a:extLst>
                </p14:cNvPr>
                <p14:cNvContentPartPr/>
                <p14:nvPr/>
              </p14:nvContentPartPr>
              <p14:xfrm>
                <a:off x="3525055" y="3066382"/>
                <a:ext cx="153720" cy="22068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52654818-3BCD-61F7-64DE-811869ECBA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20735" y="3062062"/>
                  <a:ext cx="162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59676F69-C429-01F7-8C7B-22F34DD00EAF}"/>
                    </a:ext>
                  </a:extLst>
                </p14:cNvPr>
                <p14:cNvContentPartPr/>
                <p14:nvPr/>
              </p14:nvContentPartPr>
              <p14:xfrm>
                <a:off x="3739615" y="3077182"/>
                <a:ext cx="129600" cy="11772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59676F69-C429-01F7-8C7B-22F34DD00EA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35295" y="3072862"/>
                  <a:ext cx="138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AAD0CEEE-A3F7-4D0B-8841-C6361A6DEC61}"/>
                    </a:ext>
                  </a:extLst>
                </p14:cNvPr>
                <p14:cNvContentPartPr/>
                <p14:nvPr/>
              </p14:nvContentPartPr>
              <p14:xfrm>
                <a:off x="3901615" y="2906542"/>
                <a:ext cx="214920" cy="24552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AAD0CEEE-A3F7-4D0B-8841-C6361A6DEC6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97295" y="2902222"/>
                  <a:ext cx="223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5FFD9603-AC4D-7A09-3EE4-E80BCFFC0427}"/>
                    </a:ext>
                  </a:extLst>
                </p14:cNvPr>
                <p14:cNvContentPartPr/>
                <p14:nvPr/>
              </p14:nvContentPartPr>
              <p14:xfrm>
                <a:off x="4114375" y="2866582"/>
                <a:ext cx="139680" cy="22752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5FFD9603-AC4D-7A09-3EE4-E80BCFFC042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10055" y="2862262"/>
                  <a:ext cx="148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275D4E7E-BF13-2382-D81A-D29AAD44E231}"/>
                    </a:ext>
                  </a:extLst>
                </p14:cNvPr>
                <p14:cNvContentPartPr/>
                <p14:nvPr/>
              </p14:nvContentPartPr>
              <p14:xfrm>
                <a:off x="4270975" y="2867302"/>
                <a:ext cx="279720" cy="17568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275D4E7E-BF13-2382-D81A-D29AAD44E23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66655" y="2862982"/>
                  <a:ext cx="288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9F4EA4DA-1C72-5890-F9DF-320092319FA7}"/>
                    </a:ext>
                  </a:extLst>
                </p14:cNvPr>
                <p14:cNvContentPartPr/>
                <p14:nvPr/>
              </p14:nvContentPartPr>
              <p14:xfrm>
                <a:off x="4540255" y="2818342"/>
                <a:ext cx="154080" cy="14508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9F4EA4DA-1C72-5890-F9DF-320092319FA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35935" y="2814022"/>
                  <a:ext cx="162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5E7E6F0E-E068-ECBF-8945-2D075938BB75}"/>
                    </a:ext>
                  </a:extLst>
                </p14:cNvPr>
                <p14:cNvContentPartPr/>
                <p14:nvPr/>
              </p14:nvContentPartPr>
              <p14:xfrm>
                <a:off x="4691095" y="2681542"/>
                <a:ext cx="225720" cy="19692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5E7E6F0E-E068-ECBF-8945-2D075938BB7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86775" y="2677222"/>
                  <a:ext cx="234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B5F7A1D9-495C-2BFA-EE51-117B0911868B}"/>
                    </a:ext>
                  </a:extLst>
                </p14:cNvPr>
                <p14:cNvContentPartPr/>
                <p14:nvPr/>
              </p14:nvContentPartPr>
              <p14:xfrm>
                <a:off x="4552495" y="2617102"/>
                <a:ext cx="27360" cy="1260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B5F7A1D9-495C-2BFA-EE51-117B091186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48175" y="2612782"/>
                  <a:ext cx="36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542C54EB-68F9-706A-4F41-42F904138B66}"/>
                    </a:ext>
                  </a:extLst>
                </p14:cNvPr>
                <p14:cNvContentPartPr/>
                <p14:nvPr/>
              </p14:nvContentPartPr>
              <p14:xfrm>
                <a:off x="1280095" y="3960622"/>
                <a:ext cx="2566800" cy="215676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542C54EB-68F9-706A-4F41-42F904138B6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75775" y="3956302"/>
                  <a:ext cx="2575440" cy="2165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06" name="Rechteck 1105">
            <a:extLst>
              <a:ext uri="{FF2B5EF4-FFF2-40B4-BE49-F238E27FC236}">
                <a16:creationId xmlns:a16="http://schemas.microsoft.com/office/drawing/2014/main" id="{A34A69FB-464D-C328-B81E-C0FA1CC0AFFF}"/>
              </a:ext>
            </a:extLst>
          </p:cNvPr>
          <p:cNvSpPr/>
          <p:nvPr/>
        </p:nvSpPr>
        <p:spPr>
          <a:xfrm>
            <a:off x="3822961" y="6096944"/>
            <a:ext cx="3831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333333"/>
                </a:solidFill>
                <a:latin typeface="Helvetica Neue"/>
              </a:rPr>
              <a:t>© Hans </a:t>
            </a:r>
            <a:r>
              <a:rPr lang="de-DE" sz="1000" dirty="0" err="1">
                <a:solidFill>
                  <a:srgbClr val="333333"/>
                </a:solidFill>
                <a:latin typeface="Helvetica Neue"/>
              </a:rPr>
              <a:t>Hillewaert</a:t>
            </a:r>
            <a:r>
              <a:rPr lang="de-DE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de-DE" sz="1000" u="sng" dirty="0" err="1">
                <a:solidFill>
                  <a:srgbClr val="0000CC"/>
                </a:solidFill>
                <a:latin typeface="Helvetica Neue"/>
                <a:hlinkClick r:id="rId236"/>
              </a:rPr>
              <a:t>Platichthys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236"/>
              </a:rPr>
              <a:t> </a:t>
            </a:r>
            <a:r>
              <a:rPr lang="de-DE" sz="1000" u="sng" dirty="0" err="1">
                <a:solidFill>
                  <a:srgbClr val="0000CC"/>
                </a:solidFill>
                <a:latin typeface="Helvetica Neue"/>
                <a:hlinkClick r:id="rId236"/>
              </a:rPr>
              <a:t>flesus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236"/>
              </a:rPr>
              <a:t> 1</a:t>
            </a:r>
            <a:r>
              <a:rPr lang="de-DE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237"/>
              </a:rPr>
              <a:t>CC BY-SA 4.0</a:t>
            </a:r>
            <a:endParaRPr lang="de-DE" sz="1000" dirty="0"/>
          </a:p>
        </p:txBody>
      </p:sp>
      <p:pic>
        <p:nvPicPr>
          <p:cNvPr id="1107" name="Picture 6" descr="https://upload.wikimedia.org/wikipedia/commons/2/22/Platichthys_flesus_1.jpg">
            <a:extLst>
              <a:ext uri="{FF2B5EF4-FFF2-40B4-BE49-F238E27FC236}">
                <a16:creationId xmlns:a16="http://schemas.microsoft.com/office/drawing/2014/main" id="{A6DCAE5E-44CE-3950-CA00-85761AFD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32" y="3984476"/>
            <a:ext cx="2775146" cy="20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617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Breitbild</PresentationFormat>
  <Paragraphs>29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425</cp:revision>
  <cp:lastPrinted>2022-03-02T20:18:27Z</cp:lastPrinted>
  <dcterms:created xsi:type="dcterms:W3CDTF">2022-03-01T20:52:11Z</dcterms:created>
  <dcterms:modified xsi:type="dcterms:W3CDTF">2023-06-01T08:01:47Z</dcterms:modified>
</cp:coreProperties>
</file>