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notesSlides/notesSlide3.xml" ContentType="application/vnd.openxmlformats-officedocument.presentationml.notesSlide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notesSlides/notesSlide4.xml" ContentType="application/vnd.openxmlformats-officedocument.presentationml.notesSlide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notesSlides/notesSlide5.xml" ContentType="application/vnd.openxmlformats-officedocument.presentationml.notesSlide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notesSlides/notesSlide6.xml" ContentType="application/vnd.openxmlformats-officedocument.presentationml.notesSlide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notesSlides/notesSlide7.xml" ContentType="application/vnd.openxmlformats-officedocument.presentationml.notesSlide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notesSlides/notesSlide8.xml" ContentType="application/vnd.openxmlformats-officedocument.presentationml.notesSlide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372" r:id="rId2"/>
    <p:sldId id="1431" r:id="rId3"/>
    <p:sldId id="1433" r:id="rId4"/>
    <p:sldId id="1435" r:id="rId5"/>
    <p:sldId id="1436" r:id="rId6"/>
    <p:sldId id="1434" r:id="rId7"/>
    <p:sldId id="1438" r:id="rId8"/>
    <p:sldId id="1437" r:id="rId9"/>
    <p:sldId id="1439" r:id="rId10"/>
    <p:sldId id="1440" r:id="rId11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7:19:4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18065,'0'0'4693,"8"5"-4891,1 2 196,-1 0 0,1 1 1,-2 0-1,1 0 0,-1 1 0,0 0 1,-1 0-1,0 1 0,0-1 0,-1 1 0,5 13 1,0 4-942,0-1 0,5 30 1,-12-41-758,0 1 0,0 28 0,-3-18-2309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6:21:0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17457,'0'0'5850,"5"10"-6666,13 30 290,-3 1 0,-1 0 1,-2 1-1,-2 1 0,4 45 1,-5 47-6235,-10-126 3360,-3-7-1261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0 684 14867,'1'1'66,"0"-1"0,-1 0 0,1 1 0,-1-1 1,1 0-1,0 0 0,-1 0 0,1 1 0,0-1 0,-1 0 0,1 0 0,-1 0 0,1 0 0,0 0 0,-1 0 0,1 0 0,0 0 1,-1 0-1,1-1 0,0 1 0,-1 0 0,1 0 0,0-1 0,-1 1 0,1 0 0,-1 0 0,1-1 0,-1 1 0,1-1 0,-1 1 1,1-1-1,-1 1 0,1-1 0,-1 1 0,1-1 0,-1 0 0,11-28 608,-7 15-124,109-491 3105,-103 450-3449,2-15-112,-12 70-93,0 0 0,0-1-1,0 1 1,0 0-1,0 0 1,0 0-1,0 0 1,0 0-1,0-1 1,0 1-1,0 0 1,0 0-1,0 0 1,0 0-1,0 0 1,0-1-1,0 1 1,0 0 0,0 0-1,0 0 1,1 0-1,-1 0 1,0-1-1,0 1 1,0 0-1,0 0 1,0 0-1,0 0 1,0 0-1,0 0 1,1 0-1,-1 0 1,0-1-1,0 1 1,0 0 0,0 0-1,0 0 1,0 0-1,1 0 1,-1 0-1,0 0 1,0 0-1,0 0 1,0 0-1,0 0 1,1 0-1,-1 0 1,0 0-1,0 0 1,4 9 19,1 14 19,7 60 37,26 141 538,-26-171-995,2 0 1,23 57 0,-25-86 171,-3-10-79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16972,'11'28'1736,"-1"-1"-1240,1 6-168,1 1 720,8 3-527,0-1 15,7-7-464,6-12-152,3-18-497,4-12-295,6-20 648,-1-12-200,-4-12-160</inkml:trace>
  <inkml:trace contextRef="#ctx0" brushRef="#br0" timeOffset="1">452 1 15147,'-24'63'1553,"-6"10"-809,-1 3-232,3 3 880,1-2-360,6-12-472,6-8-279,8-18-25,5-16-8,8-20-216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32 17572,'-6'7'1336,"10"-3"-872,6-1-128,9-3 536,9 0-175,15 0-201,9-3-112,8-1-176,6-1-192,0-2-600,-3 2-281,-8-1 657,-11-3-144,-15 2-192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16275,'5'3'1361,"9"-3"-881,6-1-200,13 1 400,4-4-168,12-1-472,5-2-256,7-6 304,0-3-112,1-4-208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0 509 15731,'4'1'151,"-1"-1"1,0 0-1,0 0 0,1 0 0,-1-1 0,0 1 0,0-1 0,0 0 0,1 0 1,-1 0-1,0 0 0,0 0 0,-1-1 0,1 1 0,0-1 0,0 0 0,-1 0 0,4-2 1,7-8 65,0 0 1,13-17 0,-12 13 60,268-315-468,-258 300-65,-13 23 87,-10 14 80,-10 18 100,8-21 10,-36 90 532,3-8 566,-36 130 0,69-210-1094,0 1 0,0 0 0,0 0 0,1 0 0,-1-1 0,2 9 0,-1-14-35,0 0 0,0 1 0,0-1 0,0 0 0,0 1-1,0-1 1,0 0 0,0 1 0,0-1 0,1 0 0,-1 1 0,0-1 0,0 0-1,0 0 1,0 1 0,1-1 0,-1 0 0,0 0 0,0 1 0,1-1 0,-1 0-1,0 0 1,0 0 0,1 1 0,-1-1 0,0 0 0,0 0 0,1 0-1,-1 0 1,0 0 0,1 1 0,-1-1 0,0 0 0,1 0 0,-1 0 0,0 0-1,1 0 1,1-1-41,0 0 0,-1 0-1,1 0 1,0 0 0,-1 0-1,1-1 1,-1 1 0,1 0-1,-1-1 1,0 1 0,2-3-1,14-20-245,22-40 0,-6 4-128</inkml:trace>
  <inkml:trace contextRef="#ctx0" brushRef="#br0" timeOffset="1">769 1 17212,'-18'20'1414,"-31"29"0,34-37-846,1 2 0,1 0 0,0 1 0,-17 25 0,29-40-551,1 1 0,-1-1 0,1 1 0,0-1 0,-1 1 0,1 0 0,-1-1 0,1 1 1,0-1-1,-1 1 0,1 0 0,0-1 0,0 1 0,0 0 0,-1-1 0,1 1 0,0 0 1,0 0-1,0-1 0,0 1 0,0 0 0,0-1 0,0 1 0,1 0 0,-1 0 0,0-1 1,0 1-1,1 0 0,-1-1 0,0 1 0,0-1 0,1 1 0,-1 0 0,1-1 1,-1 1-1,1-1 0,-1 1 0,1-1 0,-1 1 0,1-1 0,-1 1 0,1-1 0,0 0 1,-1 1-1,1-1 0,-1 0 0,1 1 0,0-1 0,-1 0 0,1 0 0,0 0 0,0 0 1,-1 0-1,1 0 0,1 0 0,5 1 7,1-1 0,0 0 0,-1 0-1,9-3 1,-12 3-43,44-8-120,-19 3-47,46-3-1,-68 8 147,1 0 0,-1 0-1,0 0 1,0 1 0,0 1-1,0-1 1,0 1 0,0 0-1,-1 0 1,1 1 0,10 6-1,-12-6 35,-1 1 0,0 0 0,0 0 0,0 0 1,0 0-1,-1 1 0,0 0 0,0-1 0,0 1 0,0 0 0,-1 0 0,0 1 0,0-1 0,0 0 0,-1 1 0,1-1 0,-1 1 0,-1-1 0,1 1 0,-1 0 1,0-1-1,0 1 0,-2 7 0,0 3 97,0 0 0,-2 0 0,0-1 1,-1 1-1,0-1 0,-15 29 0,13-31 30,-1-1-1,0 1 0,-1-2 1,0 1-1,-1-1 1,0-1-1,-22 18 0,27-24-122,0-1 0,0 0-1,-1 0 1,1 0 0,-1-1-1,1 0 1,-1 0 0,0 0 0,-9 1-1,11-3-50,0 1 0,-1-1 0,1-1 0,0 1 0,0 0 0,0-1 0,0 0 0,0 0 0,0 0-1,0-1 1,0 1 0,0-1 0,0 0 0,0 0 0,-3-3 0,3 2 22,0 0 1,0-1-1,1 1 0,-1-1 1,1 0-1,-4-5 0,-22-41-310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20452,'20'0'1553,"-6"-2"-1233,4 1-160,3-2 448,5 0-496,5 0-784,2-1 1944,0-1-1264,-1 1-16,2 1-48</inkml:trace>
  <inkml:trace contextRef="#ctx0" brushRef="#br0" timeOffset="1">536 1 14795,'-19'14'817,"2"2"0,0 0 0,1 1-1,0 0 1,2 2 0,-14 20 0,19-24-582,1 0 1,0 0-1,1 1 1,1 0 0,1 0-1,0 0 1,1 1-1,-4 33 1,7-44-191,1 0 1,0-1 0,0 1-1,1 0 1,-1-1-1,1 1 1,0-1-1,1 1 1,0-1-1,-1 1 1,2-1 0,-1 0-1,3 5 1,-3-7-34,0-1 0,0 0 1,0 0-1,0 0 0,0 0 1,0 0-1,1 0 0,-1-1 1,1 1-1,-1-1 0,1 0 1,-1 1-1,1-1 0,0 0 1,0-1-1,-1 1 0,1 0 1,0-1-1,0 0 0,0 1 0,0-1 1,0 0-1,0-1 0,0 1 1,-1 0-1,1-1 0,4-1 1,6-2 9,-1 0 0,0-1 0,-1 0 0,1-1 0,-1 0 0,0-1 0,0-1 1,17-15-1,-4 2 41,-2-1 1,30-39-1,-38 42-9,-1 0 0,14-28 0,-22 39-27,-1-1 0,0-1 0,-1 1 0,0 0 0,-1-1 0,0 0 0,0 1-1,0-11 1,-2 17-49,0 0 0,0 1 0,0-1-1,0 0 1,-1 1 0,1-1 0,-1 1 0,1-1-1,-1 0 1,0 1 0,0 0 0,-1-1 0,1 1 0,0 0-1,-1-1 1,1 1 0,-1 0 0,0 0 0,0 0-1,1 0 1,-1 1 0,-1-1 0,1 0 0,0 1-1,0 0 1,-1-1 0,1 1 0,0 0 0,-1 0-1,1 0 1,-1 0 0,-4 0 0,-3-1-201,0 1 0,1 1 0,-1-1 0,0 2 1,0-1-1,0 1 0,-16 4 0,-5 3-330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2 334 12731,'-1'4'473,"0"7"3195,14-21-1840,224-241 1515,-159 164-3291,-106 128-177,2 2 0,-26 59-1,40-64-821,11-38 926,1 0 1,0 1 0,0-1 0,0 0 0,0 0-1,0 0 1,0 1 0,0-1 0,0 0 0,0 0-1,0 0 1,0 1 0,0-1 0,0 0-1,0 0 1,0 0 0,0 1 0,0-1 0,0 0-1,0 0 1,0 0 0,0 0 0,0 1 0,0-1-1,1 0 1,-1 0 0,0 0 0,0 0-1,0 1 1,0-1 0,0 0 0,0 0 0,1 0-1,-1 0 1,0 0 0,0 1 0,0-1 0,0 0-1,1 0 1,-1 0 0,0 0 0,0 0 0,0 0-1,1 0 1,-1 0 0,17-14-450,4-6 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14843,'-3'8'418,"0"1"-1,-1-1 1,0 0 0,-1-1-1,0 1 1,-9 10 0,9-12-199,1 0 1,-1 0-1,1 0 1,0 1-1,1-1 1,0 1-1,0 0 1,0 0-1,-2 10 1,5-16-212,0-1 1,0 1 0,0 0-1,0 0 1,0-1 0,0 1-1,0 0 1,0-1 0,0 1-1,1 0 1,-1-1 0,0 1-1,0-1 1,1 1 0,-1 0-1,0-1 1,1 1 0,-1-1-1,1 1 1,-1-1 0,1 1-1,-1-1 1,1 1 0,-1-1-1,1 1 1,-1-1 0,1 0-1,0 1 1,-1-1 0,1 0-1,0 0 1,-1 1 0,1-1-1,0 0 1,0 0 0,30 3-145,-22-3 81,13 1-86,41 4-279,-58-5 385,-1 1 1,1 0-1,0 1 1,0-1-1,-1 1 0,1 0 1,-1 0-1,1 1 1,-1-1-1,4 4 0,-6-5 32,0 1-1,-1-1 0,0 1 0,1-1 0,-1 1 0,0 0 1,0-1-1,0 1 0,0 0 0,0 0 0,0 0 0,0 0 1,-1 0-1,1 0 0,0 0 0,-1 0 0,0 0 0,0 0 1,1 3-1,-2-1 13,1 0 1,-1 0 0,0 0 0,0 0-1,0 0 1,-1 0 0,1-1-1,-1 1 1,-3 5 0,-2 2 54,-1-1 0,0 1 0,-1-1 0,0-1 1,-12 11-1,12-13-26,-1 1 0,1-1 0,-1-1 0,-1 1 0,1-2 1,-1 0-1,0 0 0,-1-1 0,-11 4 0,19-8-54,0 1 0,0 0 0,0-1-1,0 0 1,0 1 0,0-2 0,0 1 0,0 0 0,0-1-1,0 0 1,1 0 0,-1 0 0,0 0 0,0-1 0,1 1-1,-1-1 1,1 0 0,-1 0 0,1 0 0,0-1 0,0 1-1,0-1 1,0 0 0,0 1 0,0-1 0,1-1-1,-1 1 1,1 0 0,0-1 0,-3-5 0,-7-26-151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13507,'26'-5'1792,"4"5"-1128,7-3-304,3-5 1873,9-1-2145,4-1-296,-2-3 256,2-3-120,-2-1-176</inkml:trace>
  <inkml:trace contextRef="#ctx0" brushRef="#br0" timeOffset="1">571 40 13883,'-35'62'2521,"-20"41"635,49-91-2850,1 1-1,1 0 1,0 0 0,1 0 0,0 0 0,-1 18 0,3-29-277,1-1 0,0 0 0,0 1-1,0-1 1,0 1 0,0-1 0,0 0 0,1 1 0,-1-1 0,0 0 0,1 1 0,-1-1 0,0 0 0,1 1 0,0-1 0,-1 0 0,1 0 0,0 1 0,0-1 0,1 1 0,-1-1-14,0-1-1,0 1 1,0-1 0,0 1-1,1-1 1,-1 0 0,0 0-1,0 1 1,0-1 0,0 0-1,0 0 1,1 0 0,-1 0-1,0 0 1,0-1 0,0 1-1,0 0 1,0-1 0,2 1-1,6-4 26,-1 0-1,1-1 1,-1 0-1,12-8 1,-20 13-40,19-15 84,1-1 0,-2 0 0,0-1 0,17-22 1,-28 30-32,1 0 1,-2-1 0,1 0 0,-2 0 0,1 0 0,-1-1 0,-1 0-1,0 0 1,0 0 0,3-20 0,-7 28-44,1 0 1,-1 1-1,0-1 0,1 1 1,-1-1-1,0 0 0,-1 1 1,1-1-1,0 0 0,-1 1 1,1-1-1,-1 1 0,0-1 1,0 1-1,0-1 0,0 1 1,0 0-1,-1-1 0,1 1 1,-1 0-1,0 0 0,1 0 0,-1 0 1,0 0-1,0 1 0,0-1 1,0 1-1,0-1 0,-1 1 1,1-1-1,0 1 0,-1 0 1,1 0-1,-1 0 0,1 1 1,-1-1-1,1 1 0,-1-1 1,0 1-1,1 0 0,-1 0 1,1 0-1,-1 0 0,0 0 1,-2 1-1,-8 1-186,-1 1 0,1 1 0,0 0 0,1 0 1,-1 1-1,1 1 0,0 0 0,-19 13 0,-9 10-888,-37 32 1,44-33 369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15547,'29'1'680,"0"-2"0,1-1 0,-1-1-1,55-14 1,-41 9-80,636-141 3316,-392 83-3806,17-8-2407,-352 81 798,14-7 1215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0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256 108 14947,'0'-1'86,"0"0"-1,0 0 0,0 0 1,0 0-1,0 0 1,-1 0-1,1 0 0,0 0 1,-1 0-1,1 0 1,-1 0-1,1 0 1,-1 0-1,1 0 0,-1 1 1,0-1-1,1 0 1,-1 0-1,0 1 0,0-1 1,1 0-1,-1 1 1,0-1-1,0 1 1,0-1-1,0 1 0,0-1 1,0 1-1,0 0 1,0-1-1,0 1 0,0 0 1,0 0-1,0 0 1,0 0-1,0 0 0,0 0 1,-1 0-1,-4 0 141,1 1 1,-1-1-1,1 1 0,-1 0 0,-9 4 0,2 1-76,1 0 0,-1 1 1,1 1-1,0 0 0,1 0 0,0 1 0,0 1 1,1 0-1,1 0 0,-1 1 0,2 0 1,-1 1-1,2 0 0,-1 0 0,2 0 1,-7 17-1,11-24-117,0 1 1,0 0-1,1-1 1,-1 1-1,2 0 0,-1 0 1,0 0-1,1 0 1,0 0-1,1 7 1,0-11-23,-1-1 1,1 1 0,-1 0 0,1 0 0,-1 0-1,1-1 1,0 1 0,0 0 0,0-1 0,0 1-1,0-1 1,0 1 0,1-1 0,-1 0-1,0 1 1,1-1 0,-1 0 0,1 0 0,-1 0-1,1 0 1,0 0 0,-1 0 0,1 0 0,0-1-1,0 1 1,-1-1 0,1 1 0,0-1 0,0 0-1,0 1 1,0-1 0,0 0 0,-1 0 0,1-1-1,0 1 1,3-1 0,2 0 16,1-1 0,0 0 0,0-1 1,-1 0-1,0 0 0,1-1 0,-1 0 0,-1 0 1,1 0-1,0-1 0,-1 0 0,0-1 0,9-9 1,2-4 33,-1-1 0,0 0 1,13-24-1,-20 28-26,-1 0 0,0 0 0,8-25 0,-13 32-44,-1 1 0,0 0 0,-1 0 0,1-1 0,-1 1 0,-1-1 0,0 1 0,0-1 0,-2-12 0,2 20 0,-1 0-1,1-1 1,0 1 0,0 0-1,-1 0 1,1-1 0,0 1-1,-1 0 1,1 0-1,-1 0 1,0-1 0,1 1-1,-1 0 1,0 0 0,0 0-1,0 0 1,1 1 0,-1-1-1,0 0 1,0 0 0,0 0-1,-1 1 1,1-1-1,0 0 1,0 1 0,0-1-1,0 1 1,-1 0 0,1-1-1,0 1 1,0 0 0,-1 0-1,1-1 1,0 1 0,-2 0-1,0 1-32,-1 0-1,1 0 1,0 0-1,0 0 1,0 0-1,0 1 1,0 0-1,0-1 1,1 1-1,-1 0 1,0 0-1,1 0 1,-3 4 0,-3 3-153,0 1 0,1 0 0,1 1 1,0-1-1,0 1 0,1 0 0,0 1 1,1 0-1,0-1 0,1 1 1,0 0-1,1 1 0,0-1 0,1 18 1,5-4-301</inkml:trace>
  <inkml:trace contextRef="#ctx0" brushRef="#br0" timeOffset="1">408 208 16396,'2'39'1536,"-8"4"-928,-4 4-224,0-1 752,0 1-272,1-6-311,1-8-297,6-12-672,2-5-257,3-16 569,6-7-168,4-12-176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35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14699,'10'1'303,"0"0"-1,0-1 0,0 0 1,0-1-1,0 0 0,-1 0 1,1-1-1,10-3 1,10-2 144,15 1-107,-1 2 0,1 2 0,-1 1-1,58 8 1,174 38 110,-190-28-284,-31-9-88,0-1 0,0-4 1,0-1-1,0-3 0,63-10 0,-76 6-24,0 2 0,51 2 0,-73 3 10,0 0-1,0 1 1,0 1 0,-1 1-1,0 1 1,34 14-1,-36-14 161,-17-6-224,0 0 0,0 0 0,1 0 0,-1 0 0,0 0 0,0 0 0,0 0 0,1 0 0,-1 0 0,0 0 0,0 0 0,0 0 0,1 0 0,-1 0 0,0 0-1,0 0 1,0 0 0,1 0 0,-1 0 0,0 0 0,0 0 0,0-1 0,1 1 0,-1 0 0,0 0 0,0 0 0,0 0 0,0 0 0,1 0 0,-1-1 0,0 1 0,0 0-1,0 0 1,0 0 0,0-1 0,0 1 0,0 0 0,0 0 0,0 0 0,1 0 0,-1-1 0,0 1 0,0 0 0,0 0 0,0-1 0,0 1 0,0 0 0,0 0 0,0 0-1,0-1 1,0 1 0,-1 0 0,1 0 0,0 0 0,0-1 0,0 1 0,0 0 0,0 0 0,0 0 0,0 0 0,0-1 0,-1 1 0,1 0 0,0 0 0,0 0 0,0 0-1,0 0 1,-1-1 0,1 1 0,0 0-18,-1-1 0,0 1 0,1 0 1,-1 0-1,1-1 0,-1 1 0,0 0 0,1 0 0,-1-1 0,0 1 0,1 0 0,-1 0 0,0 0 0,1 0 0,-1 0 0,0 0 0,1 0 0,-1 0 0,0 1 0,1-1 1,-1 0-1,0 0 0,1 0 0,-1 1 0,0-1 0,0 1 0,-3 0-27,-9 3-77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6 287 12923,'-5'35'2844,"5"-35"-2770,0 1 0,0-1 0,0 0 0,0 1 0,0-1 0,0 0 0,0 1 0,0-1-1,0 1 1,0-1 0,0 0 0,0 1 0,0-1 0,0 0 0,0 1 0,0-1 0,1 0 0,-1 0 0,0 1 0,0-1 0,0 0 0,1 1 0,-1-1 0,0 0 0,0 0 0,1 1 0,-1-1 0,0 0 0,1 0 0,-1 1 0,1-2 100,0 1 0,0-1 0,0 1-1,0-1 1,0 0 0,0 1 0,0-1 0,0 0 0,0 0 0,0 1-1,0-1 1,-1 0 0,1 0 0,0 0 0,0-1 0,119-165 3428,-40 54-3355,-74 105-280,-4 5 11,-1 0 0,1 0 0,0 1 0,1-1 0,-1 1 0,0-1 0,1 1 0,0 0 0,-1 0 0,7-4 0,-9 6 18,0 0 0,0 0 0,0 0 0,1 0 1,-1 0-1,0 0 0,0 0 0,0 0 0,1 0 0,-1 0 1,0 0-1,0 0 0,0 0 0,1 0 0,-1 0 0,0 0 0,0 1 1,0-1-1,0 0 0,1 0 0,-1 0 0,0 0 0,0 0 0,0 0 1,0 0-1,0 1 0,0-1 0,1 0 0,-1 0 0,0 0 0,0 0 1,0 1-1,0-1 0,0 0 0,0 0 0,0 0 0,0 0 1,0 1-1,0-1 0,0 0 0,0 0 0,0 0 0,0 1 0,0-1 1,0 0-1,0 0 0,0 0 0,0 0 0,0 1 0,0-1 0,0 0 1,0 0-1,0 0 0,0 1 0,0-1 0,0 0 0,0 0 0,-1 0 1,-3 16-70,4-16 62,-36 106-147,16-52 306,3 1 0,-21 111 0,36-143-172,2-23 35,0 0 1,0 1 0,0-1 0,0 0 0,0 0 0,0 0 0,0 0 0,0 1 0,0-1 0,0 0 0,0 0 0,0 0 0,0 0 0,0 1-1,0-1 1,0 0 0,0 0 0,0 0 0,0 0 0,0 1 0,0-1 0,0 0 0,0 0 0,0 0 0,0 0 0,0 1 0,0-1 0,0 0-1,1 0 1,-1 0 0,0 0 0,0 0 0,0 0 0,0 1 0,0-1 0,0 0 0,1 0 0,-1 0 0,0 0 0,0 0 0,0 0-1,0 0 1,1 0 0,-1 0 0,0 0 0,0 0 0,0 0 0,0 0 0,1 0 0,-1 0 0,0 0 0,0 0 0,0 0 0,0 0 0,1 0-1,-1 0 1,0 0 0,0 0 0,0 0 0,0 0 0,1 0 0,7-11 126,8-23-74,4-10 25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66 16283,'4'13'1513,"6"-4"-817,6-4-264,13-5 824,2-2-488,14-6-639,2-3-362,9-8 345,0-5-40,-5-5-320</inkml:trace>
  <inkml:trace contextRef="#ctx0" brushRef="#br0" timeOffset="1">1 218 15315,'31'6'1345,"15"-6"-897,7-2-184,12-6 432,5-4-352,3-8-96,0-4-24,-4-9-192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6 517 15123,'-5'32'2730,"5"-32"-2693,0 0 0,0 0 0,0 0 1,0 1-1,0-1 0,0 0 1,0 0-1,0 0 0,0 0 1,0 0-1,0 1 0,0-1 0,0 0 1,0 0-1,0 0 0,1 0 1,-1 0-1,0 0 0,0 0 0,0 1 1,0-1-1,0 0 0,0 0 1,1 0-1,-1 0 0,0 0 1,0 0-1,0 0 0,0 0 0,0 0 1,1 0-1,-1 0 0,0 0 1,0 0-1,0 0 0,0 0 1,1 0-1,-1 0 0,0 0 0,0 0 1,0 0-1,0 0 0,0 0 1,1 0-1,-1 0 0,0 0 1,0 0-1,0 0 0,16-13 1766,262-296 701,-74 79-6111,-240 272 4034,2 1 0,3 2 0,1 1-1,2 1 1,3 1 0,-22 56 0,41-90-376,1 0-1,0 0 1,1 1 0,0 0 0,1 0 0,-1 29 0,3-43-27,1 0 1,0 0 0,0 0-1,0-1 1,0 1-1,0 0 1,0 0 0,0 0-1,0 0 1,1 0-1,-1 0 1,0 0 0,0-1-1,1 1 1,-1 0-1,1 0 1,-1 0 0,0-1-1,1 1 1,0 0-1,-1 0 1,1-1 0,-1 1-1,1 0 1,0-1-1,-1 1 1,1-1 0,0 1-1,1 0 1,-1-1-21,1 0 0,-1-1 0,0 1 1,0 0-1,1-1 0,-1 1 0,0 0 1,0-1-1,0 0 0,0 1 0,1-1 1,-1 0-1,0 1 0,0-1 0,0 0 1,0 0-1,-1 0 0,1 0 0,1-1 1,18-23 37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22 19140,'-5'4'384,"-11"10"123,1 0 0,1 1 1,0 0-1,1 1 0,1 0 0,-11 19 0,22-34-500,1 0 0,-1 0 0,1 0-1,-1 0 1,1 0 0,-1 0 0,1 0-1,-1 0 1,1 0 0,0 0 0,0 0-1,0 0 1,0 0 0,-1 0 0,1 0-1,1 0 1,-1 0 0,0 0 0,0 1-1,0-1 1,0 0 0,1 0 0,-1 0-1,1 0 1,-1 0 0,1 0 0,-1 0-1,1 0 1,-1-1 0,1 1 0,0 0-1,-1 0 1,1 0 0,0-1 0,0 1-1,0 0 1,0-1 0,0 1 0,-1 0-1,1-1 1,0 1 0,0-1 0,0 0-1,0 1 1,2-1 0,6 2-132,-1 0 0,1-1 0,0 0 0,15 0 0,-11-1-29,7 0-59,51 6-544,-66-5 693,1 0-1,0 0 1,0 1-1,-1-1 1,1 2-1,-1-1 1,0 0-1,1 1 1,6 5-1,-10-6 84,0 0-1,-1-1 1,1 1 0,-1 0-1,0 0 1,1 0-1,-1 0 1,0 0 0,0 0-1,0 0 1,-1 0-1,1 0 1,0 0 0,-1 1-1,1-1 1,-1 0-1,0 1 1,0-1 0,0 0-1,0 0 1,0 1-1,-1-1 1,1 0 0,0 0-1,-1 1 1,0-1-1,1 0 1,-1 0 0,0 0-1,-2 4 1,-3 4 145,0 1 0,-1 0 0,0-1 1,-12 12-1,2-3 240,-1 0 0,-34 27 0,44-40-397,-1 1 1,0-1-1,0-1 1,-1 0-1,0 0 1,1-1-1,-1 0 1,-1-1-1,-11 3 1,19-6-51,1 1 0,-1-1 0,1 0 1,-1 0-1,0 0 0,1 0 0,-1-1 0,1 1 1,-1-1-1,1 1 0,-1-1 0,1 0 1,-1 0-1,1 0 0,0 0 0,-1 0 0,-2-3 1,2 2 17,1-1 0,-1 0 0,1 1 1,0-1-1,0 0 0,0 0 0,0 0 0,0 0 1,1-1-1,-1 1 0,1 0 0,-2-6 0,-3-32-353</inkml:trace>
  <inkml:trace contextRef="#ctx0" brushRef="#br0" timeOffset="1">232 39 18708,'13'-3'1368,"5"3"-1120,5-2-256,9-2 48,5 0 592,7-3-559,2-2-82,10-1-87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 15803,'-48'35'1390,"-68"59"1311,105-84-2397,1 0-1,0 1 1,1 0 0,0 1-1,0 0 1,2 1 0,-12 23-1,18-34-245,0 1 0,0-1 0,0 1 0,0-1-1,0 1 1,1-1 0,-1 1 0,1 0 0,0-1-1,0 1 1,0 0 0,0-1 0,0 1-1,0 0 1,1-1 0,-1 1 0,1 0 0,0-1-1,0 1 1,2 4 0,-1-5-27,0 0 1,0 1 0,1-1-1,-1 0 1,0 0-1,1 0 1,0-1-1,-1 1 1,1 0-1,0-1 1,0 0-1,0 0 1,0 0-1,0 0 1,3 1-1,6 0-33,0-1 0,0 0 0,0 0 1,1-1-1,-1-1 0,0 0 0,0-1 0,13-3 0,-3-1-66,0-2 0,-1 0 0,35-19 0,-45 20 25,1 0 0,-1 0 0,0-2 1,0 1-1,-1-1 0,0-1 0,13-17 0,-20 24 47,-1-1 1,1 1-1,-1-1 0,0 0 1,-1 0-1,1 0 0,0 0 1,-1 0-1,0 0 0,0 0 1,0-1-1,0-7 0,-2 10 12,1 0-1,0 0 0,0 0 0,-1 0 0,0 0 0,1 0 0,-1 0 0,0 1 0,0-1 0,0 0 0,0 0 0,0 1 0,0-1 0,0 1 0,-1-1 0,1 1 0,-1-1 0,1 1 0,-1 0 0,1 0 0,-1 0 0,0 0 0,1 0 1,-1 0-1,0 0 0,0 0 0,0 1 0,0-1 0,0 1 0,-2-1 0,-5-1 51,0 1 1,0 0 0,0 0-1,0 1 1,0 0-1,-14 3 1,19-3-188,0 1 0,0 0 0,0 0-1,0 0 1,0 0 0,0 0 0,1 1 0,-1 0 0,0 0-1,1 0 1,0 0 0,-1 0 0,1 1 0,0 0-1,0-1 1,-5 7 0,8-9 101,0 1 0,0 0 1,0-1-1,0 1 0,0-1 0,0 1 0,0-1 0,0 1 0,0-1 1,0 1-1,0-1 0,0 1 0,0 0 0,0-1 0,0 1 1,0-1-1,1 1 0,-1-1 0,0 1 0,0-1 0,1 1 1,-1-1-1,0 0 0,1 1 0,-1-1 0,1 1 0,-1-1 0,0 0 1,1 1-1,-1-1 0,1 0 0,-1 1 0,1-1 0,-1 0 1,1 0-1,-1 0 0,1 1 0,-1-1 0,1 0 0,-1 0 0,2 0 1,20 6-546</inkml:trace>
  <inkml:trace contextRef="#ctx0" brushRef="#br0" timeOffset="1">724 0 18828,'-118'78'2702,"102"-66"-2345,1 1-1,0 0 1,1 1 0,1 1 0,-12 16-1,22-27-265,0 0 0,0 1-1,1-1 1,0 1-1,0-1 1,0 1 0,0-1-1,1 1 1,0 0-1,0 0 1,0 0 0,0 7-1,1-10-55,1 1 0,-1 0-1,1-1 1,-1 1 0,1-1 0,0 1-1,0-1 1,0 1 0,0-1-1,0 1 1,1-1 0,-1 0 0,1 0-1,-1 0 1,1 0 0,0 0-1,0 0 1,0 0 0,0 0 0,0-1-1,0 1 1,1-1 0,-1 0-1,3 2 1,7 1-20,-1 1 0,1-2-1,-1 0 1,1 0 0,0-1-1,1 0 1,-1-1 0,0-1-1,24-2 1,-6-1-1,0-1 0,55-16-1,-45 8 20,59-27 1,-87 33-20,-1 0 1,1 0 0,-1-1 0,0 0 0,-1-1 0,0-1-1,0 1 1,-1-2 0,10-10 0,-18 18 0,1 0 1,-1 0-1,0 0 1,1 0-1,-1 0 1,0 0-1,0-1 1,-1 1-1,1 0 1,0-1-1,-1 1 1,1 0-1,-1-1 1,0 1-1,0 0 1,0-4-1,0 4 0,-1 0 0,0 0-1,1 1 1,-1-1-1,0 0 1,0 0 0,0 1-1,0-1 1,0 1 0,0-1-1,0 1 1,-1-1 0,1 1-1,0 0 1,-1-1 0,-1 0-1,-4-2 2,1 1 0,-1 0-1,1 0 1,-1 0 0,0 1 0,0 0-1,0 1 1,0-1 0,-8 1-1,-4-2-195,0 2-1,0 1 0,0 0 1,0 1-1,0 1 0,0 1 0,-30 9 1,16 0-166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4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18052,'1'4'1656,"9"0"-1048,3-5-232,4-1 593,3 1-169,5-1-232,2 2-192,-1-1-552,-2 4-360,-2 1-456,-6 5 784,-6-3-200,-3 2-129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5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13395,'0'4'1504,"7"-2"-720,3-5-312,5-7 1169,2-2-785,3-3-336,3 0-304,1 1 1673,1 2-1593,-7 7-56,-1 5 64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5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 13547,'1'1'212,"0"-1"0,0 1 1,1-1-1,-1 0 0,0 1 0,0-1 1,0 0-1,1 0 0,-1 1 1,0-1-1,0 0 0,1 0 0,-1 0 1,2-1-1,-2 0-7,0 0 0,1 0 0,-1 0 0,0 0 0,0 0 0,0 0 0,0-1 0,0 1 0,0 0 0,-1-1 0,1 1 0,1-2 0,19-45 905,-2 0 0,24-90 0,-28 85-956,-9 25-153,-5 22-16,0 0-1,1 1 1,-1-1-1,5-9 1,-1 45-129,-2 118 149,-3-86 23,8 65 1,-7-121-60,0 0 0,1 1-1,-1-1 1,1 0-1,5 10 1,-7-15 30,0-1-1,0 0 1,1 1 0,-1-1-1,0 1 1,0-1 0,1 0-1,-1 1 1,0-1 0,1 0-1,-1 1 1,0-1 0,1 0-1,-1 0 1,0 1 0,1-1-1,-1 0 1,1 0 0,-1 0-1,0 1 1,1-1 0,-1 0-1,1 0 1,-1 0 0,1 0-1,-1 0 1,1 0 0,-1 0-1,0 0 1,1 0 0,-1 0-1,1 0 1,-1 0 0,1-1-1,-1 1 1,1 0 0,-1 0-1,0 0 1,1 0 0,-1-1-1,1 1 1,-1 0 0,0 0-1,1-1 1,14-11-172</inkml:trace>
  <inkml:trace contextRef="#ctx0" brushRef="#br0" timeOffset="1">378 0 17420,'-4'16'869,"-7"41"209,10-53-982,1 0 0,-1-1 0,1 1 0,0 0 0,0-1 1,1 1-1,-1 0 0,1-1 0,0 1 0,0 0 0,0-1 0,2 5 0,-2-7-67,0 0-1,0 0 0,-1-1 0,1 1 0,0 0 0,0 0 0,0-1 0,0 1 0,0 0 1,0-1-1,0 1 0,0-1 0,0 1 0,0-1 0,0 0 0,1 1 0,-1-1 0,0 0 1,0 0-1,0 0 0,0 0 0,2 0 0,30-5-40,-17 2-34,-8 3 15,0-1 1,-1 1 0,1 1-1,0-1 1,-1 1 0,1 1-1,-1-1 1,1 1 0,-1 1 0,0-1-1,0 1 1,0 1 0,7 4-1,-9-6 32,-1 1-1,0 0 0,0 1 1,-1-1-1,1 1 0,-1-1 1,0 1-1,1 0 0,-2 0 0,1 1 1,0-1-1,-1 1 0,0-1 1,0 1-1,0 0 0,-1-1 1,0 1-1,0 0 0,0 0 0,0 0 1,-1 5-1,0-2 74,-1 0 1,0 0-1,-1 0 1,1 0-1,-2-1 0,1 1 1,-1-1-1,0 0 0,-1 1 1,1-1-1,-2-1 1,1 1-1,-1 0 0,0-1 1,0 0-1,-7 6 0,9-8-28,-1-1 0,0 1-1,0-1 1,-1 1-1,1-1 1,-1-1 0,1 1-1,-1-1 1,0 1-1,0-1 1,0-1 0,0 1-1,0-1 1,-1 0 0,1 0-1,0 0 1,0-1-1,-1 1 1,1-2 0,-1 1-1,1 0 1,0-1-1,0 0 1,-10-3 0,-9-11 0,5-9-127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18940,'19'-11'1520,"2"-1"-1152,3 1-184,8 1 345,2 0-425,4 1 24,-5-2-136,-6 1-168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4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74 15923,'-8'31'1334,"1"1"-1,-4 49 1,10-65-963,0-1 0,2 0 0,0 0 0,0 0 0,2 0 0,0 0 0,7 23 0,-8-34-308,-1 1 1,1-1 0,0 0 0,1 0 0,-1 0-1,1-1 1,-1 1 0,1 0 0,1-1 0,-1 0-1,7 6 1,-9-8-56,1 0 1,-1-1-1,1 1 0,-1 0 0,1-1 0,-1 1 1,1-1-1,-1 0 0,1 1 0,0-1 0,-1 0 0,1 0 1,-1 0-1,1 0 0,0 0 0,-1 0 0,1-1 1,-1 1-1,1 0 0,0-1 0,-1 0 0,1 1 0,-1-1 1,1 0-1,-1 1 0,0-1 0,1 0 0,-1 0 1,0 0-1,0 0 0,0-1 0,1 1 0,-1 0 0,0 0 1,1-3-1,4-5-8,-1 1 1,0-1-1,0 0 1,-1 0-1,0-1 1,-1 1-1,0-1 1,0 0-1,1-16 0,-1 4-40,-1-1-1,-1 0 0,-3-26 0,1 41 8,0 0 0,-1 1 0,0 0 0,0-1 0,0 1 0,-1 0 0,-6-11 0,9 17 23,-1 0 1,1 0-1,-1 0 1,0-1-1,1 1 1,-1 0 0,0 0-1,0 0 1,0 0-1,0 0 1,0 0-1,0 0 1,0 1 0,0-1-1,0 0 1,0 0-1,0 1 1,-1-1-1,1 1 1,0-1 0,0 1-1,-1-1 1,1 1-1,0 0 1,-1 0-1,1 0 1,0 0-1,-1 0 1,1 0 0,0 0-1,-1 0 1,1 0-1,0 1 1,-1-1-1,1 0 1,0 1 0,0-1-1,-1 1 1,1-1-1,0 1 1,0 0-1,0 0 1,0-1 0,0 1-1,0 0 1,0 0-1,0 0 1,0 0-1,-1 2 1,-2 2 0,0 0-1,1 0 1,-1 0 0,1 0-1,0 1 1,0 0 0,1-1-1,0 1 1,0 0 0,0 0-1,0 7 1,0-2-55,1 0 0,0 0 1,1 0-1,0 0 0,2 16 0,-2-26 4,0 0 1,1 0-1,-1 1 0,0-1 0,0 0 0,1 0 1,-1 0-1,1 1 0,-1-1 0,1 0 0,-1 0 1,1 0-1,0 0 0,-1 0 0,1 0 0,0 0 1,2 1-1,-2-1 36,-1-1-1,1 0 1,0 0 0,-1 0 0,1 0 0,0 0-1,-1-1 1,1 1 0,0 0 0,-1 0 0,1 0-1,0 0 1,-1-1 0,1 1 0,0 0 0,-1-1-1,1 1 1,-1-1 0,1 1 0,-1 0 0,1-1-1,-1 1 1,1-1 0,-1 1 0,1-1 0,-1 0-1,0 1 1,1-1 0,-1 1 0,0-1 0,1 0-1,-1 1 1,0-2 0,11-17-379</inkml:trace>
  <inkml:trace contextRef="#ctx0" brushRef="#br0" timeOffset="1">227 1 14299,'-1'22'783,"2"130"3208,0-137-3527,1 1 0,0-1 0,1 0-1,1 0 1,1 0 0,0-1 0,11 23 0,-14-33-402,0-1 0,0 0 0,0 0 0,0 0-1,0 0 1,1 0 0,-1 0 0,1 0 0,0-1 0,0 0 0,0 1 0,0-1 0,0 0 0,1 0 0,-1-1 0,0 1 0,1-1 0,-1 0 0,1 1 0,5-1 0,-5 0-37,0-1 0,1-1 0,-1 1 0,1-1 0,-1 1 0,1-1 0,-1-1 0,0 1 0,1 0 0,-1-1 0,0 0 0,0 0-1,0 0 1,-1-1 0,1 1 0,5-6 0,2-1 4,-1-1 0,0-1 0,-1 0 0,0 0 0,0-1 0,-1 0 0,7-16 0,-11 21-12,0 0-1,-1-1 0,0 1 1,-1-1-1,0 1 1,0-1-1,0 0 1,-1 0-1,0 0 1,-1 0-1,0 0 1,0 0-1,0 0 1,-3-11-1,2 15-6,-1 0 0,1 0 0,-1 0 0,0 0 0,0 1 0,-1-1 0,1 1 1,0-1-1,-1 1 0,0 0 0,0 0 0,0 0 0,0 0 0,-6-3 0,3 2-189,-1 0 0,0 1 0,0 0 0,0 0-1,0 1 1,0 0 0,-14-3 0,10 4-194,1 0 1,0 0-1,-1 1 1,1 0-1,-1 1 0,1 0 1,0 1-1,-1 0 1,1 0-1,0 1 0,-18 8 1,8 1-699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3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10 350 14379,'-10'46'2769,"39"-87"951,10-25-3112,3 2-1,97-111 0,-135 170-608,28-25-14,-30 29 12,-1-1 0,1 1 0,0-1 0,0 1 0,0 0 0,0 0-1,0 0 1,0 0 0,0 0 0,1 1 0,-1-1 0,0 1 0,0-1 0,5 1-1,-6 0 2,0 1-1,0 0 0,0-1 0,0 1 0,0 0 0,0 0 0,-1 0 0,1 0 0,0 0 0,0 0 0,-1 0 0,1 0 0,-1 0 0,1 0 0,-1 0 1,1 0-1,-1 0 0,1 0 0,-1 1 0,0-1 0,0 0 0,0 0 0,0 0 0,0 3 0,0 16-24,-1 0-1,-7 33 1,3-21 18,-1 12-6,-10 113-363,16-151 208,0 1-1,1-1 1,0 0 0,2 10 0,-3-15 141,0 0 0,1 0 0,-1-1 0,0 1 0,0 0 0,1-1 0,-1 1 0,0 0 0,1-1 0,-1 1 0,1-1 0,-1 1 0,1 0 0,-1-1 0,1 1 0,0-1 0,-1 1 0,1-1 0,0 1 0,0-1 19,0 0-1,0 0 0,-1 0 0,1 0 0,0-1 1,0 1-1,-1 0 0,1 0 0,0-1 0,-1 1 1,1 0-1,0-1 0,-1 1 0,1 0 0,0-1 1,-1 1-1,1-1 0,0 1 0,-1-1 1,1 1-1,-1-1 0,0 0 0,2 0 0,12-19-350,4-8-126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0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 13243,'-1'-1'119,"-1"1"0,1 0 1,-1 0-1,1 0 0,-1 0 0,1 0 1,0 0-1,-1 1 0,1-1 0,-1 0 1,1 1-1,-1-1 0,1 1 1,0-1-1,-1 1 0,1 0 0,0-1 1,0 1-1,-1 0 0,0 2 0,-2-1 188,-30 17 931,1 3-1,1 0 1,-55 52 0,77-64-1158,0 0 0,1 0 1,0 1-1,1 0 1,0 1-1,1 0 1,0 0-1,1 0 1,0 1-1,1 0 1,1 0-1,0 1 1,0-1-1,-1 22 0,4-31-83,1 0 0,0 0-1,0 0 1,0 0 0,1 0-1,-1 0 1,1 0 0,0 0-1,0 0 1,0-1-1,1 1 1,-1 0 0,1-1-1,0 1 1,0-1 0,0 1-1,1-1 1,-1 0 0,1 0-1,0 0 1,0 0-1,0-1 1,0 1 0,0-1-1,0 1 1,1-1 0,-1 0-1,1-1 1,0 1 0,-1-1-1,1 1 1,0-1-1,0 0 1,0 0 0,0-1-1,0 1 1,0-1 0,0 0-1,0 0 1,0 0 0,0-1-1,0 1 1,0-1-1,0 0 1,7-3 0,-1-1-323,0 0-1,0-1 1,0 0 0,-1-1 0,0 0 0,0-1 0,-1 1 0,0-2 0,0 1 0,-1-1-1,0 0 1,0-1 0,-1 1 0,8-20 0,4-11-612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0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17228,'1'-7'1304,"-1"5"-992,4 10 208,5 2-184,4 5-200,4 7-88,3 6-8,0 7 16,0 14 64,-5 5-8,-7 13 8,-5 8 8,-10 7-104,-8 1-176,-10 3 160,-8-3-40,-2-11-48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44.5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1160 130 12507,'-6'-8'168,"1"0"0,-1 0 0,-1 0 1,0 1-1,0 0 0,0 0 0,-1 1 0,1 0 1,-2 0-1,1 1 0,0 0 0,-1 1 1,0-1-1,-14-3 0,-1 0-1,1 2 0,-1 0 0,0 2 0,-44-3 0,35 6-80,1 2 1,0 2-1,1 0 1,-1 3-1,1 0 0,0 2 1,-49 19-1,36-8-79,1 1-1,2 2 1,0 2 0,-59 45-1,75-48-18,0 1 0,1 0 0,2 2-1,0 1 1,2 0 0,0 2 0,2 0-1,1 1 1,2 1 0,0 0 0,2 1 0,1 1-1,2 0 1,1 0 0,1 1 0,-4 35 0,6-16-4,2 1 1,2 0 0,2 0 0,8 59 0,-4-86 4,0-1 0,1 0-1,2 0 1,0 0 0,2-1 0,0 0 0,2 0-1,0-1 1,1-1 0,27 36 0,-28-45 5,0-1 1,1 0 0,0 0-1,1-1 1,0-1 0,0 0-1,1-1 1,1 0 0,-1-2-1,1 1 1,0-2 0,0 0-1,1 0 1,0-2 0,-1 0-1,1 0 1,26-1 0,-19-2 9,0-1 1,0 0 0,0-2 0,0-1-1,0-1 1,-1-1 0,0-1-1,-1-1 1,1-1 0,-1 0 0,36-24-1,-17 5 25,-2-2 0,-2-1 0,0-2-1,-3-2 1,35-44 0,-26 23 45,-2-3-1,61-118 1,-79 131-59,-2-1 0,16-59 0,-28 80-36,-2-1 0,-2 0 0,0 0 0,-1 0 0,-3-50 0,-1 65 4,0 0-1,-1 1 0,0-1 0,-1 1 1,-1 0-1,0 0 0,0 0 1,-1 0-1,0 1 0,-8-11 1,8 14-3,0 0 1,-1 0 0,0 0 0,0 1-1,-1 0 1,0 0 0,0 1 0,0 0 0,-1 0-1,1 1 1,-1 0 0,0 0 0,-16-4-1,4 3-37,1 1-1,-1 1 1,0 0-1,0 2 1,0 1-1,-38 3 1,12 4-77,-81 21 0,78-12 38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45.2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9 475 12515,'-2'8'504,"-4"13"501,5-18-414,5-12 81,221-488 2106,-235 523-2767,2 0 0,1 0 0,1 1-1,2 0 1,0 1 0,2-1 0,1 1 0,4 42 0,-2-63-56,0 0 1,0 0-1,1 0 1,0-1 0,0 1-1,1-1 1,-1 0 0,8 12-1,-9-16 16,0-1 0,0 1 0,1-1 0,-1 1 0,0-1 0,1 1 0,-1-1 1,1 0-1,0 0 0,-1 0 0,1 1 0,0-2 0,0 1 0,-1 0 0,1 0 0,0 0 0,0-1 0,0 1 0,0-1 0,0 0 0,0 0 0,0 1 0,0-1 0,0 0 0,0-1 0,0 1 0,0 0 0,0-1 0,0 1 0,0-1 0,0 1 0,-1-1 0,4-1 0,30-21-192,4-12-77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45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63 14323,'-15'28'588,"-1"0"-242,2 1 1,1 0 0,1 1 0,-11 41 0,22-66-285,0 0-1,0-1 1,1 1-1,0 0 1,0 0 0,0-1-1,0 1 1,1 0-1,0 0 1,1 5 0,-1-9-43,-1 1 0,1-1 1,0 1-1,0-1 1,0 1-1,0-1 1,0 0-1,0 1 1,0-1-1,0 0 1,0 0-1,0 0 1,1 0-1,-1 0 0,1 0 1,-1 0-1,1 0 1,-1 0-1,1-1 1,-1 1-1,1-1 1,-1 1-1,1-1 1,0 0-1,-1 1 0,1-1 1,0 0-1,-1 0 1,1 0-1,0 0 1,1-1-1,5 0-1,1-1 0,-1-1-1,0 1 1,-1-1 0,1-1 0,0 1-1,-1-1 1,0 0 0,0-1 0,0 0-1,-1 0 1,1-1 0,-1 1-1,0-1 1,-1 0 0,0-1 0,9-12-1,-5 5-6,-1 0 0,0-1 0,-1 1 0,-1-1 0,0-1 0,-1 1 0,-1-1 0,4-19 0,-7 27-4,-1 1 1,1-1 0,-2 0-1,1 0 1,-1 1 0,0-1 0,0 0-1,-4-10 1,4 16-5,1 0 1,-1 0-1,0 0 0,0 0 1,0 0-1,0 0 0,0 1 1,0-1-1,0 0 0,0 1 0,-1-1 1,1 1-1,-1 0 0,1-1 1,-1 1-1,1 0 0,-1 0 1,0 0-1,0 0 0,1 0 1,-1 0-1,0 0 0,0 1 1,0-1-1,0 1 0,0-1 1,0 1-1,0 0 0,0 0 0,0 0 1,0 0-1,0 0 0,0 0 1,0 1-1,0-1 0,-4 2 1,-1 0 3,1 1 0,-1 1 0,1-1 0,-1 1 1,1 0-1,0 1 0,0-1 0,1 1 0,-1 1 1,1-1-1,0 1 0,-4 6 0,4-5-18,0-1 1,1 1-1,-1 0 0,2 1 0,-1-1 0,1 1 1,0 0-1,1 0 0,-1 0 0,-1 14 0,4-21-13,0 0-1,0 0 0,-1 1 0,1-1 0,0 0 1,0 0-1,1 1 0,-1-1 0,0 0 0,0 0 1,0 0-1,1 1 0,-1-1 0,1 0 1,-1 0-1,1 0 0,-1 0 0,1 0 0,0 0 1,-1 0-1,1 0 0,0 0 0,0 0 1,0 0-1,0 0 0,0 0 0,0-1 0,0 1 1,0 0-1,0-1 0,0 1 0,0-1 1,0 1-1,1-1 0,-1 1 0,0-1 0,0 0 1,0 0-1,1 0 0,-1 0 0,0 1 1,0-2-1,1 1 0,1 0 0,3-1-43,0 0 0,0-1-1,0 1 1,-1-1 0,1 0-1,0-1 1,-1 1 0,7-5 0,23-18-248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46.1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 13931,'-19'41'862,"-40"99"822,53-122-1425,1 1-1,0-1 1,2 1-1,0 0 0,-1 35 1,4-50-212,0 0-1,1 0 1,-1 0 0,1 0 0,-1-1-1,1 1 1,0 0 0,1 0 0,-1-1-1,1 1 1,-1 0 0,1-1 0,0 0-1,4 6 1,-4-7-27,0 0-1,1-1 1,-1 1-1,0-1 0,1 1 1,-1-1-1,0 0 1,1 0-1,0 0 1,-1 0-1,1 0 1,-1 0-1,1-1 1,0 1-1,0-1 1,-1 0-1,1 0 1,0 0-1,0 0 0,-1-1 1,6 0-1,3-2 8,0 0-1,0-1 0,0 0 1,0-1-1,-1 0 0,1-1 0,-1 0 1,-1-1-1,1 1 0,-1-2 1,0 0-1,10-12 0,-4 4 32,-1-1 1,-1 0-1,-1-1 0,-1 0 0,17-37 0,-24 47-29,-1-1 0,0 1 1,-1-1-1,0 0 0,0 0 0,-1 0 0,0 0 0,-1 0 0,0-14 0,0 20-20,-1 0-1,1 0 0,-1 0 0,0 0 1,0-1-1,0 1 0,0 0 1,0 1-1,0-1 0,-1 0 1,0 0-1,1 1 0,-1-1 0,0 1 1,-1-1-1,1 1 0,0 0 1,0 0-1,-1 0 0,0 0 0,1 0 1,-1 0-1,0 1 0,0-1 1,0 1-1,0 0 0,0 0 0,0 0 1,0 0-1,-4 0 0,2 1-41,0-1 0,0 1 0,0 0 0,-1 1-1,1-1 1,0 1 0,0 0 0,0 0 0,0 1-1,0 0 1,0-1 0,1 2 0,-9 3 0,4 0-12,1 0 1,-1 0 0,1 1 0,0 0 0,-12 15 0,-6 15-131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48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999 206 8674,'-1'-11'224,"0"1"0,-1-1 0,-1 1 0,0 0 0,0 0 0,-1 0 0,0 0 0,0 0 0,-11-14 1,10 17-93,0 1 0,0 0 0,-1 0 1,0 0-1,-1 1 0,1 0 1,-1 0-1,0 0 0,0 1 1,-1 0-1,1 0 0,-1 1 0,-9-3 1,-4 1-79,1 1 0,0 0 0,-1 2 1,0 0-1,0 1 0,1 1 0,-1 1 1,0 1-1,1 1 0,-1 1 0,1 0 1,-38 15-1,16-2 39,1 1 1,0 3-1,2 1 1,-71 52-1,81-51-98,1 1-1,1 1 1,1 1 0,1 2-1,1 0 1,2 2 0,1 0-1,-21 41 1,36-58 0,0 1-1,1 0 1,0 0 0,2 0-1,-1 0 1,2 1 0,-2 27-1,4-20 0,1 0 0,1-1-1,0 1 1,11 37 0,1-16-11,1-1 0,3-1 0,1 0 0,38 60 0,-42-78 8,0 0 0,2-1 1,0 0-1,26 23 0,-35-37 4,1-1 1,0 0-1,1 0 0,-1-1 1,1 0-1,1 0 1,-1-1-1,1-1 1,0 0-1,0 0 0,0-1 1,22 3-1,-16-5 6,1-1 0,-1-1 0,0 0-1,0-2 1,0 1 0,0-2 0,0 0 0,-1-2-1,1 1 1,-1-2 0,-1 0 0,1-1 0,-1-1-1,19-14 1,7-8 12,-2-1 0,-2-2-1,56-65 1,-40 36 17,61-93 0,-90 117-1,-1 0 0,-2-2 0,-2 0-1,14-46 1,-28 71 20,0 1 0,-2-1 0,0 0 1,0 0-1,-1-21 0,-2 32-19,0-1 1,-1 0-1,1 0 1,-1 0-1,-1 0 1,1 1-1,-1-1 1,0 1 0,0-1-1,-1 1 1,1 0-1,-1-1 1,0 1-1,-1 1 1,1-1-1,-1 0 1,-6-5-1,0 2 39,0 0 0,0 1 0,-1 0 0,0 1 0,0 0 0,0 1 0,-21-7-1,-8 2 35,-42-7 0,51 11-182,1 0 1,-1-2-1,-28-12 1,13-3-13,3-5-37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49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7 252 12171,'-2'-11'298,"0"-1"1,1 1 0,0-1 0,1 1 0,0-1-1,1 0 1,0 1 0,1 0 0,4-15 0,-3 16-143,0 1 1,0 0-1,1 0 1,0 0-1,0 1 1,1-1-1,0 1 1,1 0-1,-1 0 1,2 1-1,9-10 1,-15 16-143,-1 0-1,1 0 1,1 0 0,-1 0-1,0 0 1,0 1 0,0-1-1,0 0 1,0 1 0,1-1 0,-1 0-1,0 1 1,1 0 0,-1-1-1,0 1 1,1 0 0,-1-1-1,0 1 1,1 0 0,-1 0-1,1 0 1,-1 0 0,0 1-1,1-1 1,1 1 0,-2 0-7,1 0 0,-1 0 0,0 0 0,1 0 0,-1 1 0,0-1 0,0 1 0,0-1 0,0 1 0,0-1 0,0 1 0,0 0 0,-1-1 1,1 1-1,-1 0 0,1 2 0,2 8-10,-1 0 1,-1-1-1,0 1 0,-2 20 1,-4 22 39,-16 61 0,10-63 174,-4 59 1,14-109-197,1 0-1,0 0 1,0 0-1,0 0 0,0 0 1,0 0-1,0 0 1,1 0-1,-1 0 1,0 0-1,1 0 0,0 0 1,-1 0-1,1 0 1,0 0-1,0 0 1,0-1-1,2 3 1,-2-3-8,1 0 0,-1-1 0,1 1 1,0 0-1,-1-1 0,1 1 0,-1-1 1,1 0-1,0 0 0,-1 1 0,1-1 1,0 0-1,0 0 0,-1-1 1,1 1-1,0 0 0,-1-1 0,1 1 1,-1 0-1,1-1 0,0 0 0,2-1 1,20-9-186,0-1 0,0-1 0,-1-2 0,38-30 0,-22 11-23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49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24 13739,'-10'3'285,"-1"1"0,1 0 0,0 1 0,1 0 0,-1 1 0,1 0 0,0 0 0,-12 12 0,16-14-190,0 1 1,0 0 0,1 0-1,0 1 1,0-1-1,0 1 1,0 0-1,1 0 1,0 0-1,1 0 1,-1 0-1,1 1 1,0-1 0,-1 12-1,2-15-75,1 0-1,0 0 0,0 0 1,0 0-1,1 0 0,-1 0 1,1 0-1,-1 0 1,1 0-1,0 0 0,0 0 1,0-1-1,1 1 1,-1 0-1,1-1 0,-1 1 1,1-1-1,0 1 1,0-1-1,0 0 0,0 1 1,1-1-1,-1 0 1,1-1-1,-1 1 0,1 0 1,-1-1-1,1 1 1,0-1-1,0 0 0,0 0 1,0 0-1,3 0 1,2 1-8,0-1 0,-1 0 0,1 0 0,0-1 0,0 0 0,0 0 0,0-1 0,0 0 0,0 0 0,0-1 0,12-5 0,-11 4 6,0-1 0,-1-1-1,1 0 1,-1 0 0,-1-1-1,1 0 1,-1 0 0,0-1 0,0 1-1,11-16 1,-14 16 12,-1 1 0,1-1 0,-1 0 0,0 0 0,0-1 0,-1 1 0,0 0 0,0-1 0,0 0 0,-1 1 0,0-1 0,0 0 0,-1 0 0,0 1 0,-1-15 0,1 19-15,-1-1 0,0 0 0,1 1 0,-1-1-1,0 0 1,0 1 0,0-1 0,-1 1 0,1-1 0,0 1-1,-1 0 1,0 0 0,1 0 0,-1-1 0,0 2 0,0-1 0,0 0-1,-4-2 1,3 2 1,-1 0 1,0 1-1,1 0 0,-1-1 0,1 1 1,-1 1-1,0-1 0,0 0 0,0 1 0,0 0 1,1 0-1,-5 1 0,0-1-28,1 1 0,-1 1 0,1 0 0,0 0 0,0 0 0,0 1 0,0 0 0,0 0 0,0 1 0,1 0 0,0 0 0,-1 0 0,-4 6 1,8-8-96,1 1 1,0-1 0,0 1 0,0 0 0,0 0 0,0 0 0,1 0 0,-1 0 0,1 0 0,0 0 0,0 0 0,0 1 0,0-1 0,1 0 0,-1 1 0,1 2 0,0-4 41,0 0 0,1 0 0,-1-1 0,1 1 0,-1 0 0,1-1 0,0 1 0,-1-1 0,1 1 0,0 0 0,0-1 0,0 0-1,0 1 1,0-1 0,1 0 0,-1 0 0,0 1 0,1-1 0,-1 0 0,1 0 0,-1 0 0,1-1 0,-1 1 0,1 0 0,-1-1 0,1 1 0,0 0 0,-1-1 0,1 0 0,0 0 0,0 1-1,-1-1 1,3 0 0,32 0-715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50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86 115 13643,'-4'13'447,"-1"0"1,0 0-1,-9 14 0,-7 17 194,14-27-405,0 1 1,2 0 0,0 0 0,1 1-1,0 0 1,2-1 0,-1 27 0,3-43-200,0 1 1,1 0 0,-1-1 0,0 1-1,1 0 1,0-1 0,-1 1 0,1-1 0,0 1-1,2 2 1,-2-4-25,-1-1-1,1 1 0,0 0 1,-1-1-1,1 1 1,0 0-1,0-1 0,0 1 1,0-1-1,-1 1 0,1-1 1,0 0-1,0 1 1,0-1-1,0 0 0,0 0 1,0 1-1,0-1 1,0 0-1,0 0 0,0 0 1,0 0-1,0 0 1,0-1-1,0 1 0,0 0 1,0 0-1,0-1 1,0 1-1,0 0 0,1-2 1,6-2 25,0 0 0,0 0 1,-1-1-1,0-1 0,0 1 0,0-1 1,0 0-1,7-11 0,5-5 101,20-32 0,-31 41-88,0-1 0,-1 1-1,-1-1 1,0 0 0,0 0-1,-2-1 1,0 0 0,4-23-1,-8 32-77,1 1-1,-1-1 0,0 1 0,0-1 0,0 0 0,-1 1 0,1-1 1,-2 1-1,1-1 0,0 1 0,-1 0 0,0-1 0,-1 1 0,1 0 1,-1 0-1,0 0 0,0 1 0,0-1 0,-1 1 0,1 0 1,-1 0-1,0 0 0,0 0 0,-1 0 0,1 1 0,-6-3 0,-19-7-116,2 11-85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3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14163,'2'2'2192,"-1"8"-1123,-2 20-315,0-21-260,0 12-45,-1 93 986,3-100-1292,0 1 0,1-1 0,0 0 1,1 0-1,9 24 0,-11-35-116,0-1-1,0 0 0,0 1 0,0-1 1,0 0-1,1 0 0,-1 1 0,1-1 1,0 0-1,-1 0 0,1-1 1,0 1-1,0 0 0,0-1 0,0 1 1,0-1-1,1 1 0,-1-1 1,0 0-1,5 1 0,-3-1 3,-1-1 0,0 0 0,0 0 0,1 0 1,-1 0-1,0-1 0,0 0 0,0 1 0,1-1 0,-1 0 0,0 0 0,0-1 0,0 1 0,3-3 0,6-4 68,-1 0 0,0-1-1,0 0 1,-1 0-1,-1-1 1,13-16 0,-9 9 115,-1-1 1,18-35-1,-27 47-170,0 1-1,-1-1 0,0 0 0,0 0 0,0-1 0,-1 1 0,0 0 1,0 0-1,-1-1 0,0 1 0,0 0 0,0-1 0,-1 1 0,-1-7 1,1 9-34,-1 1 0,1-1 1,-1 1-1,0-1 1,0 1-1,0 0 1,-1 0-1,1-1 0,-1 2 1,0-1-1,0 0 1,0 1-1,0-1 1,0 1-1,0 0 1,-1 0-1,1 0 0,-1 0 1,0 1-1,1-1 1,-1 1-1,0 0 1,0 0-1,0 1 1,0-1-1,1 1 0,-1-1 1,-6 2-1,6-1-125,-1 0 1,0 0-1,0 0 0,0 1 0,1 0 1,-1 0-1,0 0 0,1 1 0,-1 0 1,1 0-1,0 0 0,-1 0 0,1 0 0,0 1 1,0 0-1,1 0 0,-1 0 0,0 0 1,1 1-1,0-1 0,0 1 0,0 0 0,-2 4 1,-3 11-392,4-2-109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54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9602,'0'-2'608,"0"1"-1064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56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19 9106,'0'-1'316,"0"1"0,1-1 0,-1 0 0,0 1 0,0-1-1,0 0 1,-1 1 0,1-1 0,0 0 0,0 1 0,0-1 0,0 0 0,-1 1 0,1-1 0,0 1 0,0-1-1,-1 0 1,1 1 0,-1-1 0,1 1 0,0-1 0,-1 1 0,1-1 0,-1 1 0,1-1 0,-1 1 0,0 0 0,1-1-1,-1 1 1,1 0 0,-2-1 0,1 1-173,-1 0 1,0 0-1,0 0 0,1 0 0,-1 0 0,0 1 0,1-1 1,-1 1-1,1-1 0,-1 1 0,0-1 0,-1 2 0,-5 3-283,0-1-1,0 1 0,-12 11 1,10-7 170,2 1 1,-1 0 0,1 0 0,1 1 0,0 0-1,0 0 1,1 1 0,-5 13 0,-3 15 58,-12 46 1,26-86-85,0 1-1,-1 0 1,1-1 0,0 1 0,0 0 0,0-1-1,0 1 1,0-1 0,0 1 0,0 0-1,0-1 1,0 1 0,0 0 0,0-1 0,0 1-1,0 0 1,1-1 0,-1 2 0,1-2-4,-1 0 0,0 0 1,1 1-1,-1-1 0,0 0 0,1 0 1,-1 0-1,0 0 0,1 0 0,-1 0 1,0 0-1,1 0 0,-1 0 0,1 0 1,-1 0-1,0 0 0,1 0 0,-1 0 1,0 0-1,1 0 0,-1 0 0,0 0 1,1-1-1,0 1 0,31-20-40,-6 3-8,-24 16 43,-1 1-1,1-1 1,-1 1 0,1-1-1,-1 1 1,1 0 0,-1-1-1,1 1 1,-1 0 0,1 0 0,-1 0-1,1 0 1,0 1 0,-1-1-1,1 0 1,-1 1 0,1-1-1,-1 1 1,1-1 0,-1 1 0,0 0-1,3 1 1,-3-1 0,1 1 0,0 0 0,-1 0-1,1 0 1,-1 0 0,0 0 0,1 0 0,-1 0 0,0 0 0,-1 1-1,1-1 1,0 0 0,0 3 0,1 6 7,-1 0 0,0 0 0,-1 0 0,0 0 0,-2 15 0,2-26-3,-10 60 166,9-55-129,-1 0 0,1 1 0,-1-1 0,0 0 0,-1 0-1,1-1 1,-1 1 0,0 0 0,-4 4 0,7-9-33,0 1 0,0-1 0,-1 1 0,1-1 0,-1 1 0,1-1 0,0 1 0,-1-1 0,1 0 1,-1 1-1,1-1 0,-1 0 0,1 1 0,-1-1 0,1 0 0,-1 0 0,0 1 0,1-1 0,-1 0 0,1 0 0,-1 0 0,1 0 0,-1 0 0,0 0 0,1 0 0,-1 0 1,0 0-1,1 0 0,-1 0 0,1 0 0,-1 0 0,1 0 0,-1-1 0,0 1 0,1 0 0,-1 0 0,1-1 0,-1 1 0,1 0 0,-1-1 0,1 1 0,-1-1 1,1 1-1,0 0 0,-1-1 0,1 1 0,0-1 0,-1 1 0,1-1 0,0 1 0,-1-1 0,1 0 0,0 1 0,0-1 0,0 1 0,0-1 0,-1 0 0,1 1 0,0-1 1,0 1-1,0-1 0,0 0 0,0 1 0,1-1 0,-1 1 0,0-1 0,0 0 0,0 0-9,1 1 0,-1 0 1,0-1-1,1 1 0,-1-1 1,0 1-1,1 0 0,-1-1 0,1 1 1,-1 0-1,1-1 0,-1 1 0,1 0 1,-1 0-1,1 0 0,-1-1 0,1 1 1,-1 0-1,1 0 0,-1 0 1,1 0-1,-1 0 0,1 0 0,-1 0 1,1 0-1,-1 0 0,1 0 0,-1 0 1,1 0-1,-1 1 0,1-1 0,-1 0 1,1 0-1,-1 0 0,1 1 1,-1-1-1,0 0 0,1 1 0,-1-1 1,1 0-1,0 1 0,19 14-116,-17-12 141,1 0-1,-1 0 1,0 0 0,0 1 0,-1 0 0,1-1-1,-1 1 1,0 0 0,0 0 0,0 1-1,0-1 1,-1 0 0,1 0 0,-1 1 0,0-1-1,-1 1 1,1-1 0,-1 1 0,0-1-1,0 1 1,0-1 0,0 1 0,-1-1 0,0 1-1,0-1 1,0 1 0,-1-1 0,-2 7-1,3-15-136,5-6-467,17-30-762,-13 25 874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57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27 12059,'0'-21'2112,"0"16"-805,0 14 728,-1 65-1351,-2-1 0,-19 102 1,16-155-864,6-20 168,0 0 0,0 0-1,0 0 1,0-1-1,0 1 1,0 0 0,0 0-1,0 0 1,0 0-1,0 0 1,0 0-1,0 0 1,0 0 0,0 0-1,0 0 1,0 0-1,0-1 1,0 1 0,0 0-1,0 0 1,0 0-1,0 0 1,0 0-1,0 0 1,0 0 0,0 0-1,0 0 1,-1 0-1,1 0 1,0 0-1,0 0 1,0 0 0,0 0-1,0 0 1,0 0-1,0 0 1,0 0 0,0-1-1,0 1 1,0 0-1,-1 0 1,1 0-1,0 0 1,0 0 0,0 1-1,0-1 1,0 0-1,0 0 1,0 0 0,0 0-1,0 0 1,0 0-1,-1 0 1,1 0-1,0 0 1,0 0 0,0 0-1,0 0 1,0 0-1,0 0 1,0 0-1,0 0 1,0 0 0,0 0-1,0 1 1,-4-35-856,4 33 892,-3-32-336,0-8-102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57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13699,'5'25'1448,"-3"-1"-952,6 9-120,-1 0 593,4-1-321,2-2-40,6-5-152,2-3-104,-1-5-216,0-4-152,-1-4-432,-2-2-200,-4-3 536,-4-1-136,-9-2-128</inkml:trace>
  <inkml:trace contextRef="#ctx0" brushRef="#br0" timeOffset="1">5 407 16155,'-3'9'1409,"2"-8"-1001,2-2-144,8-3 584,1-5-176,7 0-296,5-1-112,3 0-304,3-2-168,-1 0-408,2 1-320,-8-4 736,1-2-176,-5-6-152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58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13491,'-1'12'2174,"-4"18"-1674,3 1 0,0-1 0,2 0 0,1 1-1,2-1 1,0 0 0,2 0 0,18 57 0,-19-76-343,1 0-1,10 19 0,-13-27-128,0 1-1,0-1 1,1 1 0,-1-1 0,1 0-1,0 0 1,0-1 0,0 1 0,0-1-1,1 1 1,4 2 0,-7-5-24,0 1 0,0-1 1,0 1-1,0-1 0,0 1 1,0-1-1,0 0 0,0 0 0,0 1 1,0-1-1,0 0 0,0 0 1,0 0-1,0 0 0,0 0 0,0 0 1,0-1-1,0 1 0,0 0 1,0 0-1,0-1 0,0 1 0,-1-1 1,1 1-1,0-1 0,0 1 1,1-2-1,-1 1 4,0-1 1,0 1-1,0-1 1,0 0-1,0 1 1,0-1-1,0 0 1,-1 0 0,1 0-1,-1 0 1,0 0-1,1 1 1,-1-4-1,0-3 23,0 1-1,0-1 1,-1 1-1,0-1 1,0 1 0,-3-10-1,1 11-7,0 0 0,0 0-1,-1 1 1,1-1-1,-1 1 1,0 0 0,-7-6-1,9 9-16,1 1-1,-1-1 0,0 1 0,0-1 1,0 1-1,0 0 0,0 0 1,0 0-1,0 0 0,-5-1 0,6 2-4,0 0 0,0 0 0,-1 0 0,1 0 0,0 0-1,0 0 1,0 1 0,-1-1 0,1 0 0,0 1 0,0-1 0,0 0-1,0 1 1,0 0 0,0-1 0,0 1 0,0 0 0,0-1 0,0 1-1,0 0 1,0 0 0,-1 1 0,2-1-1,-1 0 0,0 0 0,1 0 1,-1 0-1,1 0 0,-1 0 0,1 0 0,0 1 0,-1-1 1,1 0-1,0 0 0,0 0 0,0 1 0,0-1 1,0 0-1,0 0 0,0 0 0,0 1 0,1-1 0,-1 0 1,0 0-1,1 0 0,-1 0 0,1 1 0,-1-1 0,1 0 1,0 0-1,-1 0 0,1 0 0,0 0 0,0 0 0,0-1 1,-1 1-1,1 0 0,0 0 0,0-1 0,0 1 0,0 0 1,0-1-1,1 1 0,-1-1 0,0 1 0,0-1 0,0 0 1,0 1-1,1-1 0,-1 0 0,0 0 0,0 0 0,0 0 1,1 0-1,-1 0 0,0 0 0,2-1 0,1 0 4,-1-1-1,0 1 1,1-1-1,-1 0 0,0 0 1,0 0-1,0-1 1,0 1-1,0-1 0,0 1 1,-1-1-1,1 0 1,-1 0-1,4-7 1,2-4 2,-1 0 0,7-21 0,1-3-52,-15 38 45,0 0 0,0 0-1,0 0 1,0 1 0,0-1-1,0 0 1,0 0 0,0 0 0,0 0-1,0 0 1,1 0 0,-1 1-1,0-1 1,0 0 0,0 0-1,0 0 1,0 0 0,0 0 0,0 0-1,0 0 1,1 0 0,-1 0-1,0 0 1,0 1 0,0-1-1,0 0 1,0 0 0,0 0-1,1 0 1,-1 0 0,0 0 0,0 0-1,0 0 1,0 0 0,0 0-1,1 0 1,-1 0 0,0 0-1,0 0 1,0 0 0,0 0 0,0-1-1,0 1 1,1 0 0,-1 0-1,0 0 1,0 0 0,0 0-1,0 0 1,0 0 0,0 0-1,0 0 1,1 0 0,-1-1 0,0 1-1,0 0 1,0 0 0,0 0-1,0 0 1,0 0 0,0 0-1,0-1 1,0 1 0,0 0 0,0 0-1,0 0 1,0 0 0,0 0-1,0-1 1,3 11-24,-1 16-62,1 8-29,1-1 0,10 41 1,-12-74-624,-1-4 512,0-7 115,-1-8-153,-1-4-93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58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16516,'2'6'1384,"-2"-3"-1040,0 0-160,2-2 480,1-1-144,2 2-256,0-1-144,4-4-256,0-1-104,1 2-216,1 1-104,1-2-8,-1 2 312,-2-2-112,-4 3-80</inkml:trace>
  <inkml:trace contextRef="#ctx0" brushRef="#br0" timeOffset="1">26 213 15227,'0'7'1473,"4"-5"-841,2-5-200,4-7 688,2-2-224,3-4-384,1-1-280,0 0-568,-2 0 80,-7 1 184,-1 2-168,-5 4-104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59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1 137 15275,'5'23'758,"5"34"-1,-8-38-645,1-1 1,1 0-1,9 27 1,-13-45-113,0 0 0,0 1 1,0-1-1,0 1 0,0-1 1,0 0-1,0 1 0,1-1 1,-1 0-1,0 1 0,0-1 1,0 0-1,0 1 0,1-1 1,-1 0-1,0 0 0,0 1 1,0-1-1,1 0 0,-1 0 1,0 1-1,1-1 0,-1 0 1,0 0-1,0 0 0,1 1 0,-1-1 1,0 0-1,1 0 0,-1 0 1,0 0-1,1 0 0,-1 0 1,1 0-1,-1 0 0,0 0 1,1 0-1,-1 0 0,0 0 1,1 0-1,-1 0 0,0 0 1,1 0-1,-1 0 0,0 0 1,1 0-1,-1-1 0,0 1 1,1 0-1,-1 0 0,0 0 1,1-1-1,-1 1 0,0 0 1,0 0-1,1-1 0,-1 1 1,0 0-1,0 0 0,0-1 1,1 1-1,-1 0 0,0-1 1,15-29-187,-9 19 83,-4 5 37,1 1 0,1 0 1,-1 0-1,1 1 0,0-1 1,0 1-1,0 0 0,6-5 1,-9 8 58,0 1 0,0-1 0,1 0 0,-1 1 0,0-1 0,1 1 1,-1-1-1,0 1 0,1 0 0,-1-1 0,1 1 0,-1 0 0,0 0 1,1 0-1,-1 0 0,1 0 0,-1 0 0,1 1 0,-1-1 0,0 0 0,1 1 1,-1-1-1,0 1 0,1 0 0,-1-1 0,0 1 0,0 0 0,1 0 1,-1-1-1,0 1 0,0 0 0,0 0 0,0 0 0,0 0 0,0 1 1,-1-1-1,1 0 0,0 0 0,0 2 0,5 7 257,-1 0 1,-1 0-1,0 1 0,0-1 0,-1 1 1,-1 0-1,0-1 0,0 1 1,-1 0-1,0 1 0,-1-1 0,0 0 1,-1 0-1,0 0 0,-1 0 1,0 0-1,-7 20 0,8-28-164,0 0 0,-1 0 0,1 0 0,-1-1 0,1 1 0,-1-1 0,0 1 0,0-1 0,0 1 0,0-1 0,-1 0 0,-2 3 0,3-5-110,1 1 0,0 0 0,0-1 0,-1 1 0,1-1 0,-1 1-1,1-1 1,0 0 0,-1 0 0,1 0 0,-1 1 0,1-1 0,0 0 0,-1-1 0,1 1-1,-1 0 1,1 0 0,-1-1 0,1 1 0,0 0 0,-1-1 0,1 0 0,0 1 0,0-1-1,-1 0 1,1 1 0,0-1 0,0 0 0,-1-1 0,-7-6-112,1-1 0,1 1 1,-8-12-1,-5-8-267</inkml:trace>
  <inkml:trace contextRef="#ctx0" brushRef="#br0" timeOffset="1">4 83 15131,'1'1'1545,"2"-1"-1057,1 0-216,2-4 1288,1 1-1064,5-4-664,2 0-264,2-3-344,2 0-1193,0-3 1577,0-2-328,1 1-184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2:59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12971,'0'43'1226,"1"-1"0,9 46 0,-8-75-1046,1 0 0,0 0 0,1-1 0,0 0 0,1 1 0,0-2 0,1 1 0,1-1 0,-1 0 0,2 0 0,9 11 0,-16-21-149,0 1 0,0-1 0,0 0-1,0 0 1,0 0 0,0 0 0,0 0-1,1 0 1,-1 0 0,0 0 0,1-1-1,-1 1 1,1 0 0,-1-1 0,0 1 0,1-1-1,0 1 1,-1-1 0,1 0 0,-1 0-1,1 0 1,-1 0 0,3 0 0,-3 0-2,1-1 0,-1 0 1,1 0-1,-1 0 0,0 0 1,1 0-1,-1 0 0,0 0 1,0 0-1,0-1 0,0 1 1,0 0-1,0-1 0,0 1 1,0-1-1,-1 1 0,2-3 1,1-5 66,0-1-1,-1 1 1,0 0 0,0 0-1,-1-1 1,0-12 0,-2 10-74,0 0 0,0 0 0,-1 0 1,-1 1-1,0-1 0,0 1 0,-1 0 0,-1 0 1,-7-14-1,10 21-124,-1-1 1,0 1 0,0 0-1,0 0 1,0 0-1,-1 0 1,1 0-1,-1 1 1,0 0-1,0-1 1,-1 1 0,1 1-1,0-1 1,-1 1-1,0 0 1,0 0-1,1 0 1,-1 0-1,0 1 1,0 0 0,-1 0-1,1 0 1,-8 1-1,-11 1-483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2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4270 11362,'22'-20'2559,"-19"16"-2118,1 0 0,0 1 0,0-1 0,0 1 1,0 0-1,7-4 0,12-6 3,-2-1 1,1 0-1,26-26 0,-3 4-37,-38 31-302,-1 1-1,1 0 0,0 1 0,9-4 0,-10 5-16,0 0 0,0-1 0,-1 0 1,1 0-1,-1 0 0,0-1 0,6-5 0,4-6 182,-10 9-113,1-1 1,0 2-1,0-1 0,1 0 0,0 1 1,0 1-1,15-9 0,-15 9-109,1-1 0,-1 0 1,0 0-1,0-1 0,-1 0 0,1 0 0,-1-1 0,-1 1 0,7-10 0,13-14 50,-21 26-88,-1 1 0,1 0 1,0 0-1,0 0 0,1 0 0,-1 1 0,1-1 1,-1 1-1,1 1 0,0-1 0,-1 0 0,1 1 0,0 0 1,0 0-1,0 1 0,0-1 0,9 2 0,2-3-11,-2 0 32,0-2 0,-1 0 0,1 0 0,0-2 1,-1 1-1,0-2 0,19-12 0,-12 7 53,37-14 0,-43 21-28,0-1 1,0 0-1,0-1 1,-1-1 0,0 0-1,0-1 1,23-20-1,-6 1 80,2 1-1,1 1 1,2 2-1,0 2 1,75-36 0,-52 33-41,0-3 1,-2-2 0,61-44-1,-55 28-52,1 3 0,136-68-1,197-93 37,-192 113-10,-48 25-27,283-189 8,-102 68-1,-171 100-40,131-51 17,-32 17 30,-184 83-53,89-28-1,65-29 0,-131 38 4,-58 31 1,2 1 0,56-20 0,-5 11-23,-38 15 17,0-2 0,-1-4 1,74-41-1,-68 30 11,143-56 0,-110 50-18,-1-3 1,145-93-1,-171 95 3,2 4 0,120-45-1,-138 62 8,-1-3 0,-1-2-1,75-50 1,118-68 14,-39 28-5,-90 32-4,-74 52 2,1 2-1,71-38 0,271-137 48,-353 185-61,51-30-21,-74 45 20,0 1 1,1 0 0,-1 1-1,1 0 1,22-3-1,-25 6 181,4 0-897,-13 0 702,0 1-1,0 0 1,1 0-1,-1 0 1,0-1-1,0 1 0,0 0 1,0 0-1,0-1 1,0 1-1,0 0 1,0 0-1,0-1 1,0 1-1,0 0 1,0 0-1,0-1 0,0 1 1,0 0-1,0 0 1,0-1-1,0 1 1,0 0-1,0 0 1,0-1-1,0 1 1,0 0-1,0 0 0,0-1 1,-1 1-1,1 0 1,0 0-1,0 0 1,0-1-1,0 1 1,-1 0-1,1 0 1,0 0-1,0 0 0,-1-1 1,1 1-1,0 0 1,0 0-1,0 0 1,-1 0-1,-6-7-265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3.5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19140,'4'-6'1624,"2"4"-1167,2 2-185,2 5 632,5 5-208,2 5-240,2 0-152,1 1-160,-2 0-16,-1-5-120,1-3-112,-4-8-296,0-5-168,-1-9-360,-1-5-233,-2-9 801,-2-4-264,-2-2-128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3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16339,'10'4'1969,"-9"7"-1217,-9 14-304,-4 3 1137,-5 10-697,0 6-152,-3 2-232,1 1-168,0-4-208,1-3-152,5-14-392,3-6-176,3-14-352,0-15 728,-1-15-168,3-10-185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4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0 15467,'-8'25'1417,"0"12"-809,-1 4-160,-1 5 616,2 2-160,0-1-240,1 0-87,3-5-177,1-2-80,2-11-416,-1-5-296,2-7 1728,-1-4-1184,2-16-32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4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17188,'6'0'1672,"2"0"-1248,-4 9-136,-2 8 776,1 6-479,1 1-145,2 3-256,1 2-40,-1-5-32,-2-4-136,-1-5-296,0-4-112,-3-9-385,1 5 641,-9-9-144,-7-5-104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5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3 200 17980,'-1'-6'216,"0"1"0,1-1 0,0 1 1,0-1-1,0 1 0,1-1 0,0 1 1,0 0-1,0-1 0,1 1 0,0 0 0,0 0 1,0 0-1,1 0 0,-1 0 0,1 0 1,0 1-1,1-1 0,-1 1 0,1 0 0,7-7 1,-1 2-68,0 0 1,0 1-1,1 0 1,0 1-1,0 0 1,1 1 0,24-10-1,-27 13-143,-1 1 0,1 0 0,0 0 0,0 1 0,0 0 0,0 1 0,0-1 0,-1 2 0,1-1 0,0 2 0,0-1 0,0 1-1,12 4 1,-16-4-11,0 0 0,-1 0 0,1 1 0,-1-1 0,0 1 0,1 0 1,-1 0-1,0 1 0,-1-1 0,1 1 0,-1 0 0,1 0 0,-1 0 0,0 0 0,-1 0 0,1 1 0,-1 0 0,0-1 0,0 1 0,0 0 0,-1 0 0,1 0 0,-1 0 0,0 9 0,0-5 43,-2 0 1,1 0-1,-1 0 1,-1 0 0,0 0-1,0 0 1,-1 0-1,0-1 1,0 1 0,-1-1-1,0 1 1,0-1-1,-1-1 1,0 1-1,-1-1 1,-8 10 0,4-6 27,1-1 1,-1-1 0,-1 0-1,0 0 1,0-1 0,-1-1 0,0 0-1,0 0 1,0-1 0,-18 5-1,23-9-173,-1 0 0,0-1-1,0 0 1,0 0-1,1-1 1,-11 0 0,16 0 13,-1 0 0,0-1 1,0 1-1,1 0 1,-1-1-1,0 0 0,1 0 1,-1 0-1,1 0 0,-1 0 1,1 0-1,-1 0 1,1-1-1,0 0 0,0 1 1,-1-1-1,1 0 1,0 0-1,1 0 0,-1 0 1,-2-4-1,-1-9-483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6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20 10818,'4'-9'617,"0"-1"4615,-9 15-1129,-1 4-3725,1 1 1,0 0 0,0 0-1,1 1 1,0-1-1,1 1 1,0 0 0,1-1-1,-1 15 1,0 17-280,2 44-1,1-79-28,7 112 26,-5-100-135,1-1-1,1 0 1,0 0-1,10 24 0,-13-40-42,0 1 1,0-1-1,1 1 0,-1-1 0,0 0 0,1 0 0,-1 1 1,1-1-1,0 0 0,0 0 0,0 0 0,0-1 0,0 1 0,0 0 1,1-1-1,-1 0 0,0 1 0,1-1 0,-1 0 0,1 0 1,-1 0-1,1-1 0,0 1 0,-1 0 0,1-1 0,4 0 0,-3 0-88,0 0-1,0-1 0,0 0 0,0 0 0,0 0 0,0-1 0,0 1 0,0-1 0,-1 0 0,1 0 0,0 0 0,-1 0 0,0-1 0,0 0 0,0 1 0,5-6 1,9-13-624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6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9 15619,'9'-9'1332,"-6"10"490,-11 20 869,5-14-2642,-25 68 418,4 2 1,-27 150 0,77-329-3642,-16 57 2548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7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0 15979,'3'6'1353,"-5"8"-945,1 4-152,2 3 552,-1 5-272,5 0-184,2 0-24,3-2-144,1 0-136,5-1-144,1-1-136,-2-4-248,-1 0-120,-1-3-112,-5-2 448,-2-1-144,-1-5-80</inkml:trace>
  <inkml:trace contextRef="#ctx0" brushRef="#br0" timeOffset="1">5 405 16900,'-4'0'1384,"7"-2"-952,8-2-144,12-1 552,3 0-128,8-1-304,-1-3-159,3-2-337,1-1-185,-5-2-487,-5-2-672,-7-4 1136,-3 0-264,-2-1-224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7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6 16556,'-2'-6'2029,"-4"13"-1209,-3 14 278,0 6-802,2 0 0,1 0 1,1 0-1,1 1 0,1 0 0,2-1 1,1 1-1,4 38 0,-4-62-277,1-1-1,0 0 1,0 0 0,0 1 0,0-1 0,1 0-1,-1 0 1,1 0 0,-1 0 0,1 0-1,0-1 1,0 1 0,1-1 0,3 4-1,-5-4-6,1-2-1,-1 1 0,1 0 0,-1 0 0,1 0 0,-1-1 1,1 1-1,0-1 0,-1 1 0,1-1 0,0 1 1,-1-1-1,1 0 0,0 0 0,-1 0 0,1 0 1,0 0-1,0-1 0,-1 1 0,1 0 0,0-1 0,-1 1 1,1-1-1,-1 1 0,1-1 0,-1 0 0,1 0 1,-1 0-1,1 0 0,1-1 0,-1 1 11,-1-1 1,1 0-1,0 1 0,0-1 0,-1 0 1,1 0-1,-1 0 0,1 0 1,-1 0-1,0 0 0,0 0 0,0 0 1,0-1-1,1-1 0,-2 3-14,0 0 0,0 0 0,0 0-1,0 1 1,0-1 0,-1 0 0,1 0 0,0 0 0,0 0-1,0 1 1,-1-1 0,1 0 0,0 0 0,-1 1 0,1-1-1,-1 0 1,1 1 0,-1-1 0,1 0 0,-1 1 0,1-1-1,-1 0 1,0 1 0,1-1 0,-1 1 0,0 0 0,1-1-1,-1 1 1,0-1 0,0 1 0,1 0 0,-1 0 0,0-1-1,0 1 1,0 0 0,0 0 0,1 0 0,-1 0 0,0 0-1,0 0 1,0 0 0,-1 0 0,-1 0-9,0 0-1,0 0 1,0 0 0,0 0-1,0 0 1,0 0 0,0 1-1,0-1 1,0 1 0,0 0-1,0 0 1,0 0 0,0 1-1,0-1 1,1 1 0,-4 2-1,37-23-62,-12 1-17,29-36-1,-1 1-271,-47 53 345,0 0-1,1-1 1,-1 1-1,0 0 1,0 0-1,1-1 1,-1 1-1,0 0 1,1 0-1,-1-1 1,0 1-1,1 0 1,-1 0-1,0 0 1,1-1-1,-1 1 1,1 0-1,-1 0 1,0 0-1,1 0 1,-1 0-1,1 0 1,-1 0-1,0 0 1,1 0-1,-1 0 1,1 0-1,-1 0 1,0 0-1,1 0 1,-1 0-1,1 1 1,7 13-115,-3 28 103,-4-33 14,2 26-33,-2-20-196,0 0 0,1 0-1,0 0 1,9 24 0,-10-46-313,-2-5 176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8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21 111 18036,'-13'0'2064,"6"0"-1007,10-1 871,11-7-1144,1 1-120,7-1-320,1-2-72,6-2-224,-2 1-152,2-2-520,-3 3-336,-6 0 768,-6-3-192,-2 6-144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8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81 15931,'-6'15'1569,"8"-2"-809,2-4-232,10-8 1056,3-2-487,11-5-313,-1-4-64,3-1-424,0-4-312,-3-2-688,-2-2 696,-4 1-272,1-4-96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9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44 14483,'0'24'1850,"0"0"0,2 0-1,9 47 1,-11-70-1823,1 0-1,-1-1 1,0 1 0,0 0-1,0-1 1,1 1-1,-1-1 1,0 1 0,1 0-1,-1-1 1,1 1 0,-1-1-1,0 1 1,1-1-1,-1 1 1,1-1 0,-1 0-1,1 1 1,0-1-1,-1 1 1,1-1 0,-1 0-1,1 0 1,0 1 0,-1-1-1,1 0 1,0 0-1,-1 0 1,1 0 0,0 0-1,-1 0 1,1 0 0,0 0-1,-1 0 1,1 0-1,0 0 1,-1 0 0,1 0-1,0 0 1,-1-1 0,1 1-1,-1 0 1,2-1 0,31-20-49,-20 11-37,-12 10 42,1-1 1,-1 0 0,0 1-1,0-1 1,1 1-1,-1 0 1,0-1-1,0 1 1,1 0 0,-1 0-1,1-1 1,-1 1-1,0 0 1,1 0-1,-1 1 1,0-1 0,1 0-1,-1 0 1,0 1-1,0-1 1,1 1-1,1 0 1,-1 0-10,0 1 0,0 0 0,0-1 0,0 1 0,0 0 0,0 0 0,0 0 0,0 1 0,-1-1-1,3 4 1,0 3 19,0 0-1,0 0 0,-1 1 1,0-1-1,1 13 0,-3-16 124,-1 0 0,1 1-1,-2-1 1,1 0 0,-1 1 0,0-1-1,0 0 1,-1 0 0,0 0 0,0 0 0,0 0-1,-1 0 1,1-1 0,-2 1 0,1-1-1,-8 10 1,9-12-103,-1 1 0,-1-1 0,1 1-1,0-1 1,-1 0 0,1 0 0,-1-1-1,0 1 1,0-1 0,0 0 0,0 0 0,0 0-1,-1 0 1,1-1 0,-1 0 0,1 0 0,-1 0-1,1 0 1,-1-1 0,0 0 0,1 0 0,-1 0-1,-8-1 1,8-1 11,1 0-1,0 1 1,0-1-1,0-1 1,0 1-1,0-1 1,0 1-1,0-1 1,1 0-1,-1 0 1,1-1-1,0 1 1,0-1-1,0 1 1,-2-7-1,-12-18-163</inkml:trace>
  <inkml:trace contextRef="#ctx0" brushRef="#br0" timeOffset="1">88 81 18020,'11'6'1712,"-2"-4"-1120,4 4-256,2-4 713,5-2-153,3-3-680,2-6-352,3-2-736,0-2-1385,-1-4 1857,-3-5-336,-2 1-304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3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15123,'-7'4'199,"1"0"-1,-1 0 0,1 1 1,0 0-1,0 0 0,1 1 1,0-1-1,0 1 0,0 1 1,0-1-1,1 1 0,0-1 1,1 1-1,0 0 0,0 0 1,0 1-1,1-1 1,0 1-1,0-1 0,1 1 1,0 0-1,0-1 0,1 1 1,0 0-1,1 10 0,-1-17-180,0 1-1,0-1 0,1 1 0,-1 0 1,0-1-1,1 1 0,0-1 0,-1 0 1,1 1-1,0-1 0,-1 1 0,1-1 1,0 0-1,0 0 0,0 1 0,0-1 1,2 2-1,-2-3-7,0 1 0,0-1 0,0 0 0,0 1 0,0-1 1,0 0-1,0 0 0,0 1 0,1-1 0,-1 0 0,0 0 0,0 0 0,0 0 0,0-1 0,0 1 0,0 0 1,0 0-1,0-1 0,2 0 0,1-1 12,0 0 0,0 0 0,-1-1 0,1 0 1,-1 1-1,1-1 0,-1 0 0,0-1 0,0 1 0,5-7 0,-3 0 51,1 0-1,-1 0 1,7-20-1,-11 26-43,0-1 1,1 1-1,-2 0 0,1-1 1,0 1-1,-1 0 0,0-1 1,0 1-1,0-1 0,-1 1 1,1 0-1,-3-9 0,2 12-36,1 0-1,0 0 0,-1-1 0,1 1 1,0 0-1,-1 0 0,0 0 0,1 0 1,-1 0-1,0 1 0,1-1 0,-1 0 1,0 0-1,0 0 0,0 1 0,1-1 1,-1 0-1,0 1 0,0-1 0,0 0 1,0 1-1,0 0 0,-1-1 0,1 1 1,0 0-1,0-1 0,0 1 0,0 0 1,0 0-1,0 0 0,0 0 0,-1 0 1,1 0-1,0 0 0,0 0 0,0 1 1,0-1-1,0 0 0,0 1 0,0-1 1,0 0-1,-1 1 0,2 0 0,-1-1 1,0 1-1,0 0 0,0-1 0,-1 2 1,-3 2-109,1-1 0,0 1 0,0 0 0,1 0 1,-1 1-1,1-1 0,0 1 0,0-1 0,-3 6 1,3-1-118,0 1 0,0-1 0,1 0 0,0 1 0,0-1 0,1 1 0,0 0 0,1-1 0,0 1 0,1 0 0,2 10 0,4 5-313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09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96 14411,'-4'31'1415,"-5"52"1199,9-74-2201,0 0 0,1 1 1,0-1-1,0 0 0,1 0 0,5 16 1,-7-23-359,1 0 1,-1-1-1,1 1 1,0 0-1,0 0 1,0 0 0,0 0-1,0-1 1,0 1-1,0 0 1,1-1-1,-1 1 1,1-1 0,-1 1-1,1-1 1,0 0-1,-1 0 1,1 0-1,0 0 1,0 0 0,0 0-1,0 0 1,0 0-1,-1-1 1,2 1-1,-1-1 1,0 0 0,0 1-1,0-1 1,0 0-1,0 0 1,0 0-1,0-1 1,0 1 0,0 0-1,0-1 1,0 1-1,2-2 1,2 0 2,0-1 0,0 0 0,-1 0 0,1 0 0,-1-1 0,0 0 1,0 0-1,0 0 0,-1-1 0,1 0 0,3-5 0,-1 1-1,-1-1 1,1 0-1,-2-1 0,0 1 1,0-1-1,-1 0 0,0 0 0,0 0 1,-2-1-1,1 1 0,-1-1 0,-1 1 1,0-1-1,-1 0 0,0 0 1,-1 1-1,-3-19 0,3 27-66,0 0 1,1 0-1,-1 1 0,0-1 0,0 0 1,-1 1-1,1-1 0,0 1 0,-1-1 1,1 1-1,-1 0 0,0 0 0,0 0 1,0 0-1,0 0 0,0 0 0,-1 0 1,1 1-1,0-1 0,-1 1 0,1-1 1,-1 1-1,0 0 0,1 0 0,-1 0 1,0 1-1,0-1 0,1 1 0,-1-1 1,0 1-1,0 0 0,0 0 1,0 0-1,-3 1 0,-1 0-149,1 1 0,0-1 0,1 1 0,-1 0 0,0 1 0,0 0-1,1-1 1,0 2 0,0-1 0,-1 1 0,2-1 0,-1 2 0,0-1 0,1 0 0,-5 7 0,5-7-97,1 1 0,0 0-1,0 0 1,0 0 0,1 0 0,-1 0 0,1 1 0,0-1 0,1 1 0,-1 0 0,1-1-1,0 1 1,1 0 0,0-1 0,-1 1 0,2 10 0,8-1-661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10.2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123 56 15147,'-1'-1'115,"0"-4"637,0 0 1,0 0-1,1 0 0,-1 0 0,1-8 0,1 12-655,-1 0-1,0 0 0,0 1 0,0-1 0,0 0 0,1 1 0,-1-1 0,0 0 0,1 0 0,-1 1 0,1-1 0,-1 1 0,1-1 0,-1 0 0,1 1 1,-1-1-1,1 1 0,-1-1 0,1 1 0,0-1 0,-1 1 0,1 0 0,0-1 0,-1 1 0,1 0 0,0-1 0,0 1 0,-1 0 0,1 0 0,0 0 1,0 0-1,-1 0 0,1 0 0,0 0 0,0 0 0,-1 0 0,1 0 0,0 0 0,0 0 0,-1 1 0,1-1 0,0 0 0,0 0 0,-1 1 0,1-1 1,0 1-1,5 1 31,0 1 0,0 0 1,0 0-1,-1 1 1,1-1-1,-1 1 1,0 1-1,0-1 0,0 1 1,-1-1-1,0 1 1,0 0-1,0 1 0,6 11 1,-4-6-83,0 1 1,-1 0-1,-1 0 1,0 0-1,0 1 1,2 20-1,-4-12-164,-1 0 0,-2 0 0,0 0 0,-1 0 0,-1 0 0,-1 0-1,-1-1 1,-1 1 0,0-1 0,-2-1 0,0 1 0,-1-1 0,-1-1-1,-1 0 1,0 0 0,-2-1 0,0 0 0,-1-1 0,0-1 0,-21 17-1,-7-5-304,-6-10-165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10.6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34 17036,'-4'-15'2104,"4"4"-1208,0 4-416,0 11 1729,3 9-1169,3 10-408,-2 7-208,4 6-632,3 2-320,-1 4-472,1-2 816,5-4-152,0-5-112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16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15067,'5'1'1601,"1"5"-1065,5 10-160,1 1 1536,5 4-1408,3 2-104,7 2-72,5 0 17,-2-3-241,3-6-168,0-8-417,-1-6-231,-2-8 544,-6-7-136,-2-8-128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17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0 16396,'-7'22'1568,"-3"9"-896,-5 1-240,-1 12 712,1 7-183,-1 10-153,0 4-152,2-4-232,2 1-64,2-8-312,5-2-216,3-13-728,1-9 40,-4-17 624,5-12-177,-2 1-143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17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18940,'-8'4'1648,"0"5"-1328,4 2-151,4 3 663,9 1-456,4-1-112,11 2-136,3-2-64,5-2-144,1-7-112,1-3-248,-2-2-168,-4-4-345,-3-2-143,-10 2 672,-3-1-224</inkml:trace>
  <inkml:trace contextRef="#ctx0" brushRef="#br0" timeOffset="1">23 204 16371,'-20'9'1361,"17"-2"-937,9 0-96,17-2 624,8-3-192,12-2-264,6-2-119,4-6-265,6 0-249,-8-5-799,-2 0 864,-12 4-192,-6 4-104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18.2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38 16924,'-1'0'85,"0"0"1,1 0-1,-1-1 1,0 1-1,1 0 0,-1-1 1,0 1-1,1 0 1,-1-1-1,1 1 1,-1-1-1,1 1 1,-1-1-1,1 1 1,-1-1-1,1 1 1,-1-1-1,1 0 1,0 1-1,-1-1 1,1 0-1,-1 0 1,2 0-29,-1 1 1,0-1 0,0 1-1,0-1 1,0 0-1,0 1 1,1-1 0,-1 1-1,0-1 1,1 1 0,-1-1-1,0 1 1,1-1 0,-1 1-1,0-1 1,1 1 0,-1-1-1,1 1 1,-1 0 0,1-1-1,2-1 117,0 0 0,1 0 0,-1 1 0,0-1 0,0 1-1,1 0 1,5-2 0,-5 3-142,-1-1 0,1 1 0,0-1 1,0 1-1,0 0 0,0 0 0,0 1 0,-1-1 0,1 1 0,0 0 0,0 0 0,-1 0 0,1 1 0,0-1 0,-1 1 0,1 0 0,-1 0 0,0 0 1,0 0-1,0 0 0,0 1 0,0 0 0,0-1 0,-1 1 0,1 0 0,-1 0 0,3 4 0,-3-2-31,0 0 0,0 1 0,0-1 0,0 0 0,-1 1 0,0-1 0,0 1 0,0-1 0,-1 1 0,1-1 0,-2 1 0,1-1 0,0 1 0,-1 0 0,0-1 0,-1 1 0,1-1 0,-4 8-1,-3 4 8,-1 0 0,-1 0-1,-21 26 1,22-31-8,0 0 0,0 1 0,1 0 0,1 0 0,0 1 0,1 0 0,-5 15 0,10-27 0,1-1 1,0 1-1,-1 0 0,1-1 1,0 1-1,0-1 0,0 1 0,0 0 1,0 0-1,0-1 0,0 1 1,1-1-1,-1 1 0,0 0 0,1-1 1,0 1-1,-1-1 0,1 1 1,0-1-1,0 1 0,-1-1 0,3 2 1,-2-2-23,1 1 0,0-1 0,0 0 0,0 0 0,0 0 0,0 0 0,0 0 0,1 0 0,-1-1 0,0 1 0,0-1 0,0 1 0,1-1 0,-1 0 0,0 0 0,3 0 0,7-1-251,0 0 0,0 0-1,-1-1 1,1-1-1,16-5 1,56-27-413,-71 29 621,47-21-451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18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 14435,'-7'1'239,"-1"0"0,1 1 0,0 0 1,0 0-1,0 1 0,1 0 0,-1 0 0,1 1 0,-1 0 0,1 0 0,0 0 0,1 1 1,-6 5-1,-5 5 365,1 0 1,1 1 0,-14 21 0,19-23-392,0 0 0,1 1 1,1 0-1,0 0 1,-6 19-1,11-27-145,1 0 0,-1 0 1,1 1-1,0-1 0,1 0 1,0 10-1,0-13-36,1-1-1,-1 1 1,1-1 0,0 1 0,0-1 0,0 1-1,1-1 1,-1 0 0,1 0 0,0 0-1,0 0 1,0 0 0,4 5 0,-3-6-19,0 1 0,0-1-1,0 1 1,1-1 0,-1 0 0,1 0 0,0-1 0,-1 1 0,1-1 0,0 0-1,0 0 1,0 0 0,0 0 0,0-1 0,0 1 0,0-1 0,0 0 0,0 0-1,0-1 1,0 1 0,0-1 0,0 0 0,6-2 0,1 0-3,0-1 0,0-1 0,-1 0 1,1 0-1,-1-1 0,0 0 0,10-9 1,-9 6-4,-1-1 1,1 0-1,-2-1 1,1 0 0,-2 0-1,1-1 1,9-18-1,-15 24-6,0-1-1,0 0 1,0 0-1,-1 0 1,0 0-1,0 0 1,0-1-1,-1 1 0,-1-1 1,1 1-1,-1-1 1,0 1-1,-1 0 1,0-1-1,-3-13 1,4 19-5,-1 0 1,0-1 0,0 1 0,1 0 0,-1 0 0,-1 0 0,1 0-1,0 0 1,0 0 0,-1 0 0,1 0 0,-1 0 0,0 1 0,1-1-1,-1 1 1,0-1 0,0 1 0,0 0 0,0-1 0,0 1-1,0 0 1,-1 1 0,1-1 0,0 0 0,0 0 0,-1 1 0,1 0-1,0-1 1,-1 1 0,1 0 0,0 0 0,-1 0 0,-3 1 0,3 0-42,-1-1 0,1 1 0,0 1 0,0-1 0,0 0 0,0 1 0,0 0 0,1-1 0,-1 1 0,0 0 0,1 0 0,-1 1 0,1-1 0,0 0 0,0 1 1,0 0-1,0-1 0,0 1 0,0 0 0,1 0 0,-1 0 0,1 0 0,-2 5 0,2-3-46,0 0-1,1-1 1,-1 1 0,1-1 0,0 1 0,0 0-1,0-1 1,2 8 0,-2-10 65,1 0 0,0 1 0,-1-1 0,1 0 0,0 0 0,0 0 0,0 0 0,0 0 0,0-1 0,1 1 0,-1 0 0,0 0 0,1-1 0,0 1 0,-1-1 0,1 1 1,0-1-1,0 0 0,3 2 0,17 5-396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19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1 15083,'-36'45'2503,"19"-24"-1564,0 1 0,-26 47 0,32-46-485,0 0 0,-7 27 0,15-42-359,1-1 0,1 1-1,-1 0 1,1-1 0,0 1 0,1 0-1,0 0 1,0 0 0,0 0 0,1 0-1,2 8 1,-2-14-71,0 1 0,0-1 0,0 0 0,0 0 0,0 1 0,1-1 1,-1 0-1,0 0 0,1 0 0,0 0 0,-1-1 0,1 1 0,0 0 0,0-1 0,0 1 0,0-1 0,0 0 0,1 0 0,-1 0 0,0 0 0,0 0 0,1 0 0,-1 0 0,1-1 0,-1 1 0,0-1 0,1 0 0,-1 0 1,1 0-1,4 0 0,2-1 10,1 0 1,-1-1 0,0 0 0,1-1 0,-1 0 0,15-7 0,-3 0-3,0-2 0,0 0 0,-2-1 0,0-1 0,0-1 0,-1-1 1,-1 0-1,-1-1 0,0-1 0,-1 0 0,20-34 0,-31 46-22,-1 0 1,0-1-1,0 0 0,-1 0 1,0 1-1,0-2 0,0 1 1,-1 0-1,1-14 0,-2 19-10,0-1 1,0 1-1,-1-1 0,1 1 0,-1-1 1,1 1-1,-1 0 0,0-1 0,0 1 1,0 0-1,0 0 0,0-1 0,0 1 1,-1 0-1,1 0 0,-1 0 0,0 0 0,1 1 1,-1-1-1,0 0 0,0 1 0,0-1 1,0 1-1,0 0 0,0 0 0,-1 0 1,1 0-1,0 0 0,-1 0 0,1 0 1,-5 0-1,-3 0-228,-1 1 1,0 0-1,1 0 0,-1 1 1,1 1-1,-1 0 0,1 0 1,-1 1-1,1 0 0,-11 6 1,7-4 166,-20 3-365,32-8 367,0-1 1,0 1-1,-1 0 1,1-1 0,0 0-1,0 1 1,0-1-1,0 0 1,-3-2-1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0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 17468,'4'-1'1416,"-3"4"-984,-4 4-136,-1 14 912,1 7-647,2 5-257,-1 2-32,2 6-64,2-7-48,-1-4-376,2-4-288,0-6 1032,-2-7-560,-1-12-32,-2 2-56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39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4 162 15339,'0'2'187,"1"9"268,0-1 1,0 0-1,4 15 0,-4-23-380,-1-1 0,1 1 0,-1-1 0,1 1 0,-1-1 0,1 0 0,0 1 0,0-1 0,0 0 0,0 1 0,0-1 0,0 0 0,0 0 0,1 1 0,-1-2-9,0 1 1,0-1 0,0 0 0,0 0 0,0 0-1,0 1 1,-1-1 0,1 0 0,0 0 0,0 0-1,0 0 1,0-1 0,0 1 0,0 0-1,0 0 1,-1 0 0,1-1 0,0 1 0,0 0-1,0-1 1,0 1 0,-1-1 0,1 1 0,0-1-1,-1 0 1,2 0 0,3-4 93,-1 0 1,1 0-1,-1 0 1,0 0-1,-1 0 0,1-1 1,-1 0-1,-1 0 0,1 0 1,-1 0-1,0 0 1,0 0-1,0-1 0,-1 1 1,1-7-1,-1 4-124,0 0 1,-1-1-1,0 1 0,0 0 0,-1 0 1,0 0-1,-1 0 0,0 0 0,0 0 0,-5-10 1,7 17-42,-1 1 1,0-1-1,1 1 1,-1-1-1,0 1 1,0-1-1,0 1 1,1 0 0,-2-1-1,1 1 1,0 0-1,0 0 1,0 0-1,0 0 1,-1 0-1,1 0 1,-1 0-1,1 0 1,0 1 0,-1-1-1,1 1 1,-1-1-1,0 1 1,1-1-1,-1 1 1,1 0-1,-1 0 1,-2-1-1,2 2-17,0 0-1,0 0 0,0-1 0,0 1 0,0 0 0,1 0 0,-1 1 0,0-1 0,0 0 0,1 1 0,-1-1 0,1 1 0,-1-1 1,1 1-1,0 0 0,-1-1 0,1 1 0,0 0 0,0 0 0,0 0 0,0 3 0,-2 2-129,1-1 1,0 1-1,0 0 0,1-1 1,0 1-1,0 0 0,1 0 0,-1 0 1,1-1-1,1 1 0,0 0 0,2 12 1,6-4-247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0.5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0 200 17644,'16'-1'1400,"3"1"-976,2 0-192,14-3 536,2-3-280,12-3-624,2 1-352,4-7 488,1 4-80,-3-1-208</inkml:trace>
  <inkml:trace contextRef="#ctx0" brushRef="#br0" timeOffset="1">759 27 17460,'-12'2'277,"-1"1"1,2 0 0,-1 1-1,0 1 1,1 0-1,0 1 1,0-1 0,-20 16-1,25-16-222,0 1 0,-1 0-1,2 1 1,-1-1 0,1 1 0,0 0-1,0 0 1,1 0 0,0 1-1,0 0 1,1 0 0,0 0 0,-3 15-1,5-21-45,0 1 0,1 0-1,-1 1 1,1-1 0,0 0-1,0 0 1,0 0 0,0 0-1,0 0 1,1 0 0,-1 0 0,1 0-1,0 0 1,0 0 0,0 0-1,0-1 1,1 1 0,2 4-1,-2-5 7,0 0 0,0-1 0,0 1 0,0-1 0,0 0 0,0 1 0,0-1 0,0 0 0,0 0 0,1-1 0,-1 1 0,0 0 0,1-1 0,-1 1 0,1-1 0,-1 0 0,0 0-1,1 0 1,-1 0 0,1 0 0,-1 0 0,1-1 0,-1 1 0,3-2 0,4-1 40,-1 0 0,0 0 0,0-1 0,0 0 0,0 0 0,-1-1 0,1 0-1,-1 0 1,-1-1 0,1 0 0,-1 0 0,0 0 0,0-1 0,9-14 0,-11 15-12,0 0 1,0-1-1,-1 0 1,0 0-1,0 0 1,0 0 0,-1 0-1,0-1 1,-1 1-1,0-1 1,0 1-1,0-1 1,-1 1-1,0-1 1,0 0-1,-1 1 1,-2-11-1,2 16-46,1 0-1,0 0 1,-1 0-1,0 0 1,1 0-1,-1 1 0,0-1 1,0 0-1,0 0 1,0 1-1,0-1 1,-1 1-1,1-1 1,0 1-1,-1-1 1,1 1-1,-1 0 1,1 0-1,-1 0 0,0 0 1,0 0-1,1 0 1,-1 0-1,0 0 1,0 1-1,0-1 1,0 1-1,0-1 1,0 1-1,0 0 1,0 0-1,0 0 0,0 0 1,1 0-1,-1 0 1,0 1-1,-3 0 1,1 0-99,-1 0 0,1 1 0,0 0 0,0 0 0,0 0 0,0 1-1,0-1 1,1 1 0,-1 0 0,1 0 0,-1 0 0,1 0 0,0 1 0,0-1 0,-2 5 0,-6 13-229,5 1-85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0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1 15483,'-7'37'1521,"0"10"-905,-2 2-240,1 0 904,0-2-528,4-5-552,0-8-336,4-18 552,4-13-352,6-22-128,2-11-88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1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12 18284,'-1'-1'93,"-1"0"1,1 0-1,0 0 1,-1 0-1,1 0 0,-1 0 1,1 0-1,-1 0 1,1 1-1,-1-1 0,0 1 1,1-1-1,-1 1 1,0 0-1,1-1 1,-1 1-1,0 0 0,1 0 1,-1 0-1,0 0 1,0 1-1,1-1 0,-1 0 1,0 1-1,1-1 1,-1 1-1,1 0 1,-1-1-1,1 1 0,-4 2 1,-1 1 64,-1 0 1,1 0-1,-1 1 0,1 0 1,-7 8-1,3-3-47,2 1 0,-1 0-1,2 0 1,-10 18 0,14-23-107,0 0 0,0 0 0,1 0 1,0 0-1,0 1 0,1-1 0,-1 0 0,1 1 1,1-1-1,-1 1 0,2 7 0,-1-12-2,0-1-1,0 1 0,0-1 1,1 0-1,-1 1 1,1-1-1,-1 0 0,1 0 1,-1 1-1,1-1 0,0 0 1,-1 0-1,1 0 1,0 0-1,0 0 0,0 0 1,0 0-1,0 0 1,0 0-1,0 0 0,0-1 1,3 2-1,-2-1 2,1 0 0,-1 0-1,1-1 1,0 1 0,-1-1-1,1 0 1,0 0 0,-1 0-1,1 0 1,0 0 0,2-1-1,4-1 5,1-1-1,-2 0 1,1 0-1,0 0 0,14-9 1,-2-3-19,0-1 1,-1-1-1,-1 0 1,22-27 0,-47 81-335,-2-1 298,-4 55-1,11-81 77,1 0 0,0 1 0,1-1 0,0 1 0,0-1 0,1 0 0,0 0 0,1 0 0,0 0 0,6 12 0,-8-21-5,-1 0 1,1 0 0,-1 1-1,1-1 1,0 0-1,0 0 1,-1 0-1,1 0 1,0 0 0,0 0-1,0 0 1,0 0-1,0-1 1,0 1-1,0 0 1,0-1 0,1 1-1,-1 0 1,0-1-1,0 1 1,1-1 0,-1 0-1,0 1 1,0-1-1,1 0 1,-1 0-1,2 0 1,-11 1 41,1 1 0,-1 0 0,1 0 0,-1 1 0,1-1 0,0 2 0,-10 5 0,-11 4 104,-2 0-15,12-5-81,-1-1 0,-22 6 1,40-12-79,0-1-1,1 0 1,-1 1-1,0-1 1,1 0 0,-1 0-1,0 0 1,1 0 0,-1 0-1,0 0 1,0 0 0,1 0-1,-1 0 1,0 0-1,0 0 1,1 0 0,-1 0-1,0 0 1,1-1 0,-1 1-1,0 0 1,1-1 0,-1 1-1,0 0 1,1-1 0,-1 1-1,1-1 1,-1 1-1,1-1 1,-1 1 0,1-1-1,-1 1 1,1-1 0,-1 0-1,1 1 1,0-1 0,-1 1-1,1-1 1,0 0-1,-1 0 1,1 1 0,0-1-1,0 0 1,0 1 0,0-1-1,0 0 1,0 0 0,0 1-1,0-1 1,0 0 0,0 0-1,0 0 1,2-18-98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1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13867,'-1'2'1760,"-2"8"-807,0 1-321,3 5 2096,0 3-1511,7 2-481,3 4-96,9 0-136,3 0-48,11-9-296,2-8-240,11-9-560,4-9-304,2-13 760,0-5-168,-4-6-145</inkml:trace>
  <inkml:trace contextRef="#ctx0" brushRef="#br0" timeOffset="1">440 121 18132,'-34'69'1664,"-2"1"-1088,-1 1-256,7-5 649,5-1-185,10-18-952,4-10 112,16-27 72,6-15-104,12-30-176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2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91 17292,'3'3'1360,"15"-3"-944,11-6-136,17-4 440,6-2-224,13-2-256,4-2-200,2 3-552,-4 0-112,-11 6 472,-13 4-200,-17 8-152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3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14699,'-1'9'1176,"5"-2"-880,8-2-96,14-4 713,7-1-425,11-1-264,3-1-136,6-2-360,2 0-560,-6-4 784,-2 0-160,-7-2-128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3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17236,'23'12'980,"0"-2"1,32 11 0,-27-11-635,37 19 0,-57-24-292,-1-1 1,1 1-1,-1 0 0,0 0 0,-1 1 1,0 0-1,1 0 0,-2 0 0,7 10 1,-9-12-50,-1 1 1,0 0 0,0-1-1,0 1 1,-1 0 0,1 0-1,-1 0 1,-1 0 0,1 0-1,-1 1 1,1-1 0,-2 0-1,1 0 1,0 0-1,-1 0 1,0 0 0,0 0-1,-1 0 1,1 0 0,-1 0-1,-5 9 1,-4 7-101,-1 0 0,-1-1 0,-21 25-1,30-40 57,-139 154-842,98-115 617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5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 17708,'-8'7'1192,"6"6"-1000,1 1-88,-2 9 456,7 0-368,11-3-96,5-3-8,8-9-176,8-7-144,9-8-368,1-7-32,-1-8 448,-2-5-120,-1-2-168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6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228 0 14267,'-15'25'1776,"-1"6"-1111,-6 14-217,-2 2 1040,-2 10-624,3 2-168,-1 0-272,1-2-272,6-5-688,1-8 856,6-15-368,1-8-40,6-22-48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6.5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5 15771,'15'-5'2180,"-15"5"-2133,0 0-1,0 1 1,0-1-1,1 0 1,-1 0-1,0 0 1,0 1-1,0-1 0,1 0 1,-1 0-1,0 0 1,0 1-1,0-1 1,0 0-1,0 1 1,1-1-1,-1 0 1,0 0-1,0 1 1,0-1-1,0 0 1,0 1-1,0-1 0,0 0 1,0 0-1,0 1 1,0-1-1,0 0 1,0 1-1,-1-1 1,-10 34 1193,5-18-1153,-14 49 176,-4-2 0,-2 0-1,-50 87 1,261-419-4090,-115 171 2448,-55 75 1269,-20 29 477,-25 35 508,-90 154 1811,103-163-2307,1 0 0,2 2 1,2 0-1,-12 47 0,24-78-351,-1 0-1,0 0 1,1 1-1,0-1 1,0 0-1,0 0 1,0 1-1,2 5 1,-2-9-27,0 0 0,0 1 0,0-1 1,0 0-1,0 1 0,0-1 0,1 0 0,-1 0 1,0 1-1,0-1 0,0 0 0,1 0 0,-1 1 1,0-1-1,0 0 0,0 0 0,1 0 0,-1 1 1,0-1-1,1 0 0,-1 0 0,0 0 1,0 0-1,1 0 0,-1 1 0,0-1 0,1 0 1,-1 0-1,0 0 0,1 0 0,-1 0 0,1-1-11,1 1 0,-1-1 1,0 1-1,0-1 0,0 1 0,0-1 0,0 0 0,0 0 0,0 1 0,0-1 0,-1 0 0,1 0 0,1-2 0,1-1-72,1 0-1,-1 0 1,0 0 0,-1-1 0,1 1 0,-1-1-1,0 0 1,0 1 0,0-1 0,-1 0 0,0 0 0,0-1-1,0 1 1,-1 0 0,1 0 0,-1 0 0,0 0-1,-1-1 1,1 1 0,-1 0 0,-2-6 0,0 3 76,0 0 1,0 0-1,-1 1 0,0 0 1,0 0-1,-1 0 1,0 0-1,0 1 1,-1 0-1,0 0 1,0 0-1,-10-7 0,-33-21 1832,49 31-1055,8 2-551,8 1-183,113 32-1576,-78-22 1293,4 3-82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18916,'-1'20'2363,"13"104"-1591,6-1 1,36 129-1,-12-104-1139,-65-187 680,6 7-350,-2-5-23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7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17228,'-12'0'1576,"7"6"-1224,5-2-128,7 2 952,7 0-776,3-1-143,8 1-105,0 0-144,7-3-433,1-2-199,-9-1 512,-4 2-96,-10 3-144</inkml:trace>
  <inkml:trace contextRef="#ctx0" brushRef="#br0" timeOffset="1">14 196 13059,'-13'12'1344,"16"-1"-648,5-5-208,14-4 1705,5-2-1369,10-2-280,5-4-208,5-2-128,5-5 120,-3-3-160,1 3-80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7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93 16155,'1'-4'191,"0"0"0,1 0-1,-1 0 1,1 0-1,-1 1 1,1-1-1,0 0 1,1 1 0,-1 0-1,0-1 1,1 1-1,0 0 1,0 0-1,6-4 1,-4 2 43,1 1-1,0 1 1,0-1 0,1 1-1,-1 0 1,1 0 0,0 0-1,11-2 1,-14 4-150,0 1 1,0-1-1,0 1 0,0-1 1,0 1-1,0 0 1,1 1-1,-1-1 0,0 1 1,0 0-1,0 0 1,0 0-1,0 0 1,5 3-1,-7-2-69,1 0 0,-1-1 0,0 1 1,0 0-1,0 0 0,0 1 0,0-1 0,0 0 0,-1 1 0,1-1 1,-1 1-1,1-1 0,-1 1 0,0 0 0,0-1 0,0 1 1,-1 0-1,1 0 0,-1 0 0,1 0 0,-1-1 0,0 6 1,-1 2-5,0 0 0,0 0 0,-1 0 0,0 0 0,-1-1 0,0 1 0,0-1 1,-1 0-1,-5 10 0,-52 79 58,48-80-45,-9 14 19,12-20-19,0 1 0,2 0 1,-1 1-1,2 0 0,0 1 1,-8 20-1,15-34-25,0 0 0,-1 0 1,1 0-1,0 0 0,0 0 0,-1 0 0,1 0 1,0 1-1,0-1 0,0 0 0,0 0 1,1 0-1,-1 0 0,0 0 0,0 0 0,0 0 1,1 0-1,-1 0 0,1 0 0,-1 0 1,1 0-1,-1 0 0,1 0 0,0 0 0,1 1 1,-1-1-27,1-1 1,-1 1 0,1 0-1,-1-1 1,1 0 0,-1 1-1,1-1 1,0 0 0,-1 0 0,1 1-1,-1-1 1,1-1 0,0 1-1,-1 0 1,3-1 0,7-1-266,1-2-1,-1 1 1,18-9 0,28-16-221,56-38 1,-46 24-6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7.9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314 162 15259,'-8'1'309,"1"0"-1,0 0 1,-1 0-1,1 1 1,0 0-1,0 1 1,0 0-1,1 0 1,-9 5 0,-9 6 586,-22 19 1,39-28-472,-79 63 1751,77-60-1981,0 0 0,1 1 0,0 1-1,1 0 1,0 0 0,-11 19 0,17-28-167,0 1 0,1-1 0,-1 1 0,0 0 0,1-1 0,-1 1 0,1 0 0,0-1 0,-1 1 0,1 0 0,0-1 0,0 1 0,0 0 0,0-1 0,0 1 0,1 0 0,-1 0 0,1-1 0,-1 1 0,2 2 0,-1-2-9,0-1 1,1 1-1,-1-1 1,1 0-1,-1 1 1,1-1-1,0 0 1,-1 0-1,1 0 1,0 0-1,0-1 1,0 1-1,0 0 1,0-1 0,0 1-1,0-1 1,0 0-1,3 1 1,7-1-14,1 0 1,-1 0 0,0-1 0,1-1-1,-1 0 1,0 0 0,0-2 0,0 1 0,19-10-1,-6 1-61,0-1 0,-1-1 0,30-23 0,-39 25-9,0 0-1,0-1 1,-1-1 0,-1-1-1,16-21 1,-24 29 6,0 0 0,-1-1-1,0 1 1,0-1 0,-1 0 0,0 0-1,0 0 1,-1 0 0,0-1 0,0 1 0,-1 0-1,0-1 1,-1 1 0,0-16 0,-1 21 28,1 0 0,0 1 0,-1-1 0,1 0 1,-1 0-1,0 1 0,0-1 0,0 0 0,0 1 1,0-1-1,-1 1 0,1 0 0,-1-1 0,0 1 1,1 0-1,-1 0 0,0 0 0,0 0 0,-1 0 1,1 0-1,0 1 0,0-1 0,-1 1 0,1-1 0,-1 1 1,0 0-1,1 0 0,-1 0 0,0 1 0,1-1 1,-1 1-1,0-1 0,0 1 0,0 0 0,1 0 1,-1 0-1,0 0 0,-4 1 0,1 0-43,0 1 1,0-1-1,0 1 0,1 0 1,-1 0-1,0 1 0,1-1 0,0 1 1,0 0-1,0 1 0,0-1 0,0 1 1,1 0-1,-1 1 0,1-1 1,0 1-1,-3 5 0,5-6-43,0-1-1,0 1 1,0 0 0,1 0-1,-1 0 1,1 1 0,0-1-1,1 0 1,-1 0 0,1 7-1,0-9 78,0 0 0,0 1 1,0-1-1,1 0 0,-1 0 0,1 0 0,-1 0 0,1 0 0,0 0 0,0 0 0,0 0 1,0 0-1,0-1 0,0 1 0,1 0 0,-1 0 0,1-1 0,-1 1 0,1-1 0,-1 0 0,1 1 1,3 1-1,20 8-423</inkml:trace>
  <inkml:trace contextRef="#ctx0" brushRef="#br0" timeOffset="1">698 0 14651,'-8'4'529,"0"1"0,1 0 1,-1 0-1,1 0 0,-10 11 0,4-5 77,-14 14 853,1 0 0,-40 50 0,53-57-1197,0 0-1,1 1 1,2 0-1,-1 1 1,-12 36 0,22-53-225,0 0 1,0 0 0,1 0 0,-1 0 0,0 1 0,1-1-1,0 0 1,0 0 0,0 0 0,0 1 0,1-1 0,-1 0-1,2 6 1,-1-8-34,0 1 0,0-1-1,0 1 1,0-1 0,0 0-1,0 0 1,0 0 0,1 0-1,-1 0 1,0 0 0,1 0-1,-1 0 1,1 0 0,-1 0-1,1-1 1,-1 1 0,1-1-1,-1 1 1,1-1 0,-1 0-1,1 1 1,0-1 0,-1 0-1,1 0 1,0 0 0,-1 0-1,1-1 1,1 1 0,9-2-60,0 0 0,0-1 1,0 0-1,-1-1 0,1 0 1,-1-1-1,0 0 0,19-13 1,-4 1-109,-1-2 1,28-27 0,-38 33 63,-1-2-1,0 0 1,-1 0 0,12-20 0,-22 29 65,1 0 0,-1 0 0,0 0 1,-1-1-1,1 0 0,2-12 0,-5 16 24,0-1-1,1 1 1,-1-1 0,0 0 0,0 1-1,-1-1 1,1 1 0,-1-1 0,0 1-1,0-1 1,0 1 0,0 0 0,-1-1 0,-1-3-1,1 5 5,1 0 0,-1-1 0,0 1 0,1 0 0,-1 0-1,0 0 1,0 0 0,-1 0 0,1 1 0,0-1 0,-1 1-1,1-1 1,-1 1 0,1 0 0,-1 0 0,1 0 0,-6-1 0,3 1 0,0 1 0,0-1 1,0 1-1,0 0 0,-1 1 1,1-1-1,0 1 0,0 0 1,-6 2-1,1 0-33,1 1 0,0 0 0,0 0 0,0 1 0,0 0 0,1 1-1,0 0 1,0 0 0,-12 12 0,16-13-101,0 0 0,0 0 0,1 0-1,0 1 1,0 0 0,0-1 0,0 1 0,1 0 0,-3 11-1,5-14 90,-1-1-1,1 0 0,0 1 0,0-1 1,0 0-1,0 1 0,0-1 1,0 1-1,1-1 0,-1 0 0,1 1 1,-1-1-1,1 0 0,0 0 0,0 0 1,0 1-1,0-1 0,0 0 0,1 0 1,-1-1-1,1 1 0,-1 0 0,1 0 1,0-1-1,-1 1 0,1-1 0,0 1 1,0-1-1,4 2 0,25 8-543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28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23 16892,'-13'16'1718,"-94"130"3316,96-129-4876,0 1 0,2-1-1,0 2 1,1-1-1,1 1 1,1 1 0,-6 28-1,11-45-141,1 0-1,-1-1 0,1 1 0,0 0 0,0 0 1,0 0-1,0-1 0,0 1 0,1 0 0,-1 0 1,1-1-1,0 1 0,-1 0 0,1-1 1,1 1-1,-1-1 0,0 1 0,1-1 0,-1 1 1,1-1-1,-1 0 0,1 0 0,0 0 0,0 0 1,0 0-1,0 0 0,1-1 0,-1 1 1,0 0-1,1-1 0,-1 0 0,1 0 0,0 0 1,-1 0-1,1 0 0,0 0 0,-1-1 0,1 1 1,4-1-1,4 1-9,1-1 0,-1 0 0,1 0 0,-1-2 0,1 1 0,-1-2 0,0 1 0,16-7 0,-13 4-5,0-1 0,0-1 0,-1 0-1,0-1 1,0 0 0,0-1 0,-1-1 0,-1 0 0,0-1 0,0 0-1,10-14 1,-16 18-40,0 0-1,0 0 0,-1-1 1,0 1-1,0-1 0,-1 0 0,0 0 1,-1 0-1,1 0 0,-2-1 1,1 1-1,-1-1 0,0 1 1,-1-1-1,0 1 0,0-1 1,-1 1-1,0-1 0,-1 1 1,0 0-1,-4-12 0,3 12-102,-1 0 0,0 1 0,-1-1 0,0 1-1,0 0 1,-1 1 0,1-1 0,-1 1 0,-1 0-1,1 1 1,-1 0 0,0 0 0,0 0 0,-1 0 0,1 1-1,-1 1 1,0-1 0,0 1 0,0 1 0,0-1-1,-1 1 1,1 1 0,-1 0 0,1 0 0,-11 0-1,-13 4-565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 18644,'-10'20'1712,"3"5"-1007,-1 2-273,8-6 936,3 5-528,4-6-224,5-1-64,5-14-520,3-3-328,9-18-736,4-8-264,1-13 952,-1-8-240,-1-1-297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18508,'-22'60'1696,"-6"9"-992,-4 7-271,4 5 807,0 1-272,8-9-424,2-5-280,8-20-760,4-5-448,6-27 768,6-10-184,4-18-216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15931,'0'17'1521,"12"-4"-777,5-6-224,12-7 1352,11 0-935,9-4-377,7-5-184,2-4-520,-2 1-408,-4-4 528,-6 3-192,-12 1-176</inkml:trace>
  <inkml:trace contextRef="#ctx0" brushRef="#br0" timeOffset="1">5 298 16748,'17'0'1216,"16"-5"-888,10-4-128,13-1 392,1-1-328,8-1-544,-2 1 416,-2-5-48,-5-3-56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3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15 13163,'-9'-14'1631,"12"20"-249,10 20-448,6 16-426,2-1 0,42 64-1,-62-104-493,1 1-1,-1 0 1,0-1-1,1 1 1,-1-1-1,1 0 1,0 1-1,-1-1 1,1 0-1,0 0 1,0 0 0,0 0-1,-1 0 1,4 1-1,-4-2-6,0 0-1,0 0 0,0 0 1,0 0-1,-1-1 1,1 1-1,0 0 1,0 0-1,0-1 1,0 1-1,-1 0 0,1-1 1,0 1-1,0 0 1,-1-1-1,1 1 1,0-1-1,-1 0 1,1 1-1,-1-1 1,1 1-1,0-1 0,-1 0 1,0 0-1,1 1 1,-1-1-1,1 0 1,-1 0-1,0 1 1,1-1-1,-1 0 0,0 0 1,0 0-1,0 0 1,0 1-1,0-2 1,2-9 40,0 1 0,-1 0 0,-1-1 1,0 1-1,0-1 0,-3-16 0,2 21-37,0 0 0,-1 0 0,1 1 0,-1-1 0,0 1 0,0-1 0,-1 1 0,1 0 0,-1 0 0,0 0 0,-1 0 0,1 0 1,-7-5-1,9 9-13,0 0 1,-1 0 0,1 0-1,0 0 1,-1 0 0,1 0 0,-1 0-1,1 1 1,-1-1 0,1 1 0,-1-1-1,0 1 1,1 0 0,-1-1 0,0 1-1,1 0 1,-1 0 0,1 0-1,-1 0 1,0 0 0,1 1 0,-1-1-1,0 0 1,1 1 0,-1-1 0,1 1-1,-1 0 1,1 0 0,-1-1 0,1 1-1,-1 0 1,1 0 0,0 0-1,0 0 1,-1 0 0,1 1 0,0-1-1,0 0 1,-1 2 0,-2 3-8,0 0 0,0 0 1,0 1-1,1-1 0,0 1 0,1-1 0,-1 1 1,-1 7-1,1 2-4,1 0 1,0 1 0,1-1-1,1 19 1,0-29 12,0 0 0,1 1 0,-1-1 0,2 0 0,-1 0 0,1 0 0,-1 0 0,2 0 0,-1-1 0,1 1 0,0-1 0,0 1 0,0-1 0,5 5 0,-7-9 2,0 0 0,0 0 0,0 0 0,0 0-1,0 0 1,0 0 0,1 0 0,-1-1-1,0 1 1,1 0 0,-1-1 0,0 1-1,1-1 1,-1 0 0,1 1 0,-1-1-1,1 0 1,-1 0 0,1 0 0,-1 0 0,2 0-1,-1-1 0,1 0 0,-1 1 0,0-1 0,0 0 0,0 0 0,0-1 0,0 1 0,0 0 0,0-1 0,0 1 0,0-1 0,1-1 0,3-5-12,1 0 1,-1 0-1,-1-1 1,9-18-1,-6 11-45,-1 0-1,-1-1 1,8-30 0,-46 176-339,29-115 383,-2 9 5,-1 0 1,-1-1-1,-20 42 0,25-59 8,-1 0-1,0 0 1,0 0-1,0 0 1,-1-1-1,0 0 1,0 0-1,0 0 1,0 0-1,-1 0 1,1-1-1,-1 0 1,0 0-1,0 0 1,0 0-1,0-1 1,-1 0-1,1 0 1,0 0-1,-1-1 0,-9 2 1,5-3-19,1 0 1,-1 0-1,1-1 0,-1-1 0,1 1 1,0-1-1,0-1 0,-14-5 0,17 6 1,-1-1 0,0-1-1,1 1 1,0-1-1,-1 0 1,1-1 0,1 1-1,-1-1 1,1 0-1,0-1 1,-6-7 0,9 10 16,1 1 1,0-1-1,-1 1 1,1-1 0,1 1-1,-1-1 1,0 0-1,0 1 1,1-1 0,0 0-1,-1 0 1,1 1-1,0-1 1,1 0 0,-1 0-1,0 1 1,1-1-1,-1 0 1,1 1 0,0-1-1,0 0 1,0 1 0,0-1-1,1 1 1,-1 0-1,3-5 1,4-3 22,0 1 0,0-1 0,1 1-1,14-10 1,23-17-126,2 3 0,1 2-1,90-43 1,-65 40 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0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10 14195,'7'-8'1024,"-2"6"-856,-7 7-112,-2 6 440,0 6-368,-2 9-120,3 4 24,-1 9-40,2 5-32,1 6-64,-1 3-152,-2 2 208,0-4 8,-5 3-24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0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1 9602,'-2'39'1000,"-1"2"-584,-2 1-168,3 1 785,-1-2-585,0 1-128,1-4-56,1-2-120,1 0-40,-1-7-80,-1-2-72,2-4-528,-1-2-761,1-5 1137,-2 0-152,2 1-160</inkml:trace>
  <inkml:trace contextRef="#ctx0" brushRef="#br0" timeOffset="1">40 846 10562,'-6'56'1369,"-1"-3"-865,2-2-232,0-4 992,1-6-1152,0-2 200,-1-7-160,1-7-112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18084,'9'0'1992,"-2"0"-1288,10-9-215,12-1 839,11-9-328,3-2-144,10-9-296,0-2-56,3-1-263,-1 0-121,-7 5-329,-8-1-143,-8 6-544,-3 4-352,-14 7 952,-6 0-288,-9 6-96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0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10674,'-7'61'848,"-2"-3"-607,1-2-105,-1-3 304,-1-3-176,2-8-152,0 0-48,0-9-72,1-2-112,0-4 72,-2-1-24,0-3-48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1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10890,'-7'51'640,"-2"13"208,-1 78-1,8-100-1692,-14 78 0,0-12 3201,15-95-1961,1-10-245,0 1 0,0-1-1,0 0 1,0 0 0,-1 0 0,1 1-1,-1-1 1,0 0 0,0 0 0,0 0 0,-2 3-1,2-6-144,0 0-1,1-1 1,-1 1-1,1 0 1,-1-1-1,1 1 0,-1-1 1,0 1-1,1-1 1,0 1-1,-1-1 0,1 0 1,-1 1-1,1-1 1,0 1-1,-1-1 1,1 0-1,0 1 0,0-1 1,-1-1-1,-10-16-174,1 11 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2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 14675,'-1'-3'2601,"1"6"-2145,4 3 1336,0 1-848,7 3-87,-1 2-297,1 0-160,3 3-144,2-2-48,-2-3-248,2-3-184,-1-4-424,-3-5-257,0-6 689,-2-5-168,-4-6-144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2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15331,'0'22'1513,"0"11"-881,-1 1-200,-1 5 640,2 4-224,0 3-208,3-2-88,0-1-295,0-3-193,0-7-433,1-3-279,-1-8 80,-2-7 352,2-22-656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3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77 14819,'3'-51'1865,"-3"25"632,-10 119-1860,2-5-115,-30 133 0,38-221-521,1 0 1,-1 0 0,0 0-1,0 0 1,0 0 0,0 1-1,0-1 1,0 0 0,0 0-1,0 0 1,0 0 0,0 0-1,0 0 1,0 0 0,0 1-1,0-1 1,0 0-1,0 0 1,0 0 0,0 0-1,0 0 1,0 0 0,0 0-1,0 1 1,0-1 0,0 0-1,0 0 1,0 0 0,0 0-1,-1 0 1,1 0 0,0 0-1,0 0 1,0 1 0,0-1-1,0 0 1,0 0-1,0 0 1,0 0 0,0 0-1,-1 0 1,1 0 0,0 0-1,0 0 1,0 0 0,0 0-1,0 0 1,0 0 0,0 0-1,-1 0 1,1 0 0,0 0-1,0 0 1,0 0 0,0 0-1,0 0 1,0 0 0,-1 0-1,1 0 1,0 0-1,0 0 1,0 0 0,-3-11 5,1-18-64,-3-181-721,5 210 774,0 0 0,0 0 1,0 0-1,0 0 1,0 0-1,0 0 0,0 0 1,0 0-1,0 0 0,1 1 1,-1-1-1,0 0 1,0 0-1,0 0 0,0 0 1,0 0-1,0 0 0,0 0 1,0 0-1,0 0 1,0-1-1,0 1 0,0 0 1,0 0-1,0 0 1,0 0-1,0 0 0,0 0 1,0 0-1,1 0 0,-1 0 1,0 0-1,0 0 1,0 0-1,0 0 0,0 0 1,0 0-1,0 0 0,0 0 1,0 0-1,0 0 1,0 0-1,0 0 0,0 0 1,0 0-1,0 0 1,0 0-1,0-1 0,0 1 1,0 0-1,0 0 0,0 0 1,0 0-1,0 0 1,0 0-1,4 8-62,5 11 31,-4-5 10,34 86-30,-34-90 87,0-1-1,1 1 1,0-1-1,1 0 1,-1 0 0,2-1-1,12 12 1,-19-19-21,-1-1 0,1 1 0,-1 0 0,1-1 0,-1 1 0,1-1 0,0 1 0,-1-1 0,1 1 0,0-1 0,-1 0 0,1 1 0,0-1 1,0 0-1,0 0 0,-1 1 0,1-1 0,0 0 0,0 0 0,0 0 0,-1 0 0,1 0 0,0 0 0,0 0 0,0 0 0,-1 0 0,1-1 0,0 1 0,0 0 0,1-1 0,-2 0-2,1 0 0,-1 0-1,0 0 1,0 0 0,1 0-1,-1 0 1,0 0-1,0 0 1,0 0 0,0 0-1,0 0 1,0 0 0,0 0-1,0 0 1,0 0 0,-1 0-1,1 0 1,0 0 0,-1 0-1,1 0 1,-1 0 0,1 0-1,-1 0 1,0-1 0,-15-23-413,-1 0 1,-2 2-1,-33-36 1,-12-13-208,64 72 618,0 0 0,0 0 1,0 0-1,0 0 0,0 0 0,0 0 0,0 0 0,0 0 0,-1 0 0,1 0 0,0 0 0,0-1 1,0 1-1,0 0 0,0 0 0,0 0 0,0 0 0,0 0 0,0 0 0,0 0 0,0 0 0,0 0 1,0 0-1,0-1 0,0 1 0,0 0 0,0 0 0,0 0 0,0 0 0,0 0 0,0 0 1,0 0-1,0 0 0,0 0 0,0 0 0,0-1 0,0 1 0,0 0 0,0 0 0,1 0 0,-1 0 1,0 0-1,0 0 0,0 0 0,0 0 0,0 0 0,0 0 0,0 0 0,0 0 0,0 0 0,0 0 1,0 0-1,0 0 0,1 0 0,-1 0 0,0 0 0,9-1 276,16 6 62,-19-4-254,10 2-42,0-1 0,0-1 0,0 0 0,29-3 0,-38 1-99,-1 1 0,1-2 0,-1 1 0,1-1 0,-1 1 0,0-2 0,0 1 0,0-1 0,0 0 0,0 0 0,-1-1 0,1 1 0,-1-1 0,7-7 0,5-14-202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3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17580,'5'36'1480,"0"0"-1136,2-2-136,4-5 264,2-5-240,2-8-560,-4-5-2040,-7-11 2064,-1-6-360,-9-5-225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4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1 203 14971,'8'-7'2265,"4"-4"-1185,3-3-376,7-2 2081,2-4-1649,5-3-160,3 0-296,1-1-304,-2 3-600,-1 2-384,-8 6-600,-5 2 960,-9 11-216,-3 4-208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4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0 514 16940,'16'7'1832,"3"-11"-1032,1-6-312,6-6 1105,4-3-673,3-2-584,0-2-328,0 2 1352,-6-1-1232,1 5-64,-2 1-32</inkml:trace>
  <inkml:trace contextRef="#ctx0" brushRef="#br0" timeOffset="1">361 97 17316,'0'-4'295,"-1"0"0,0-1 1,1 1-1,0 0 0,0 0 1,0 0-1,1-1 0,-1 1 1,1 0-1,0 0 0,2-6 1,-2 8-175,-1-1 1,1 1 0,1-1-1,-1 1 1,0-1 0,0 1 0,1 0-1,0 0 1,-1 0 0,1 0-1,0 0 1,0 0 0,0 0-1,0 0 1,0 1 0,1-1-1,-1 1 1,4-2 0,-5 3-101,0-1 1,1 1 0,-1 0 0,0 0 0,0 0-1,0 0 1,0 0 0,0 0 0,1 0-1,-1 1 1,0-1 0,0 0 0,0 1 0,0-1-1,0 1 1,0-1 0,0 1 0,0-1-1,0 1 1,0 0 0,0-1 0,0 1 0,0 0-1,-1 0 1,1-1 0,0 1 0,0 0-1,-1 0 1,1 0 0,-1 0 0,1 0 0,-1 0-1,1 2 1,2 4-9,0-1 0,-1 1-1,0 0 1,1 9 0,2 22 7,-2 1 0,-2 0 0,-2 0 0,-7 52 0,2-21 125,6-68-130,0-1 0,0 1 1,0 0-1,0 0 0,0 0 0,0 0 0,1 0 0,-1 0 0,1 0 0,-1 0 1,2 2-1,-1-3-24,-1 0 0,1-1 0,-1 1 1,1-1-1,-1 1 0,1-1 0,-1 1 0,1-1 1,-1 1-1,1-1 0,-1 0 0,1 1 0,0-1 0,-1 0 1,1 0-1,0 1 0,-1-1 0,1 0 0,0 0 1,0 0-1,0 0 0,3 0-131,-1 0 0,0-1-1,0 0 1,0 0 0,0 0 0,0 0-1,0 0 1,0-1 0,0 1 0,0-1-1,4-3 1,-1 0-60,0 0-1,0 0 1,-1 0 0,0-1-1,0 0 1,0 1 0,6-13-1,3-9-470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5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0 17652,'-9'19'531,"1"0"1,1 1 0,0 0 0,2 0-1,0 0 1,2 0 0,-3 37-1,6-44-402,0 1 0,0-1-1,2 1 1,0-1 0,0 1 0,1-1-1,1 0 1,0 0 0,1 0-1,0-1 1,1 0 0,12 21-1,-16-30-106,1 0 0,-1-1-1,0 1 1,1 0 0,0-1-1,0 1 1,-1-1 0,1 0-1,1 0 1,-1 0 0,0 0-1,0 0 1,6 1 0,-7-2-13,0-1 1,0 0-1,0 1 0,1-1 1,-1 0-1,0 0 1,0 0-1,1-1 1,-1 1-1,0 0 0,0-1 1,0 1-1,1-1 1,-1 0-1,0 0 1,0 0-1,0 0 0,0 0 1,0 0-1,-1-1 1,1 1-1,3-3 0,0-2 10,0 0 0,0 0 0,-1-1 0,0 1-1,0-1 1,-1 0 0,0 0 0,0 0 0,0 0-1,-1-1 1,0 1 0,0-1 0,-1 0 0,1-12-1,-2 5 0,1 0 0,-2 0 0,0 1 1,-1-1-1,0 0 0,-8-25 0,6 31-82,1 0 1,-1 1 0,0-1 0,-1 1-1,-9-13 1,14 19-1,-1 1-1,0-1 0,0 1 1,0 0-1,-1 0 1,1-1-1,0 1 1,0 0-1,-1 0 0,1 0 1,0 0-1,-1 0 1,1 0-1,-1 1 1,1-1-1,-1 0 1,0 1-1,1-1 0,-1 1 1,0 0-1,1 0 1,-1-1-1,0 1 1,1 0-1,-1 0 0,0 0 1,1 1-1,-1-1 1,0 0-1,1 1 1,-1-1-1,0 1 1,1-1-1,-1 1 0,1 0 1,-1 0-1,1 0 1,-1 0-1,-1 1 1,1 1-93,-1 0 1,1 0 0,-1 0-1,1 0 1,0 0 0,1 0 0,-1 0-1,0 1 1,1-1 0,0 1-1,0-1 1,0 1 0,-1 3 0,-3 51-1172,6-31 559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3:45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35 139 16580,'1'-4'639,"2"-11"813,-2 12-870,-1 8-49,0 17-150,1 0 1,1 0 0,0 0 0,2 0-1,1 0 1,0-1 0,2 0 0,13 29 0,-19-48-371,0 0 1,0 1-1,0-1 1,1 0-1,-1 0 1,1 0-1,-1 0 1,1 0-1,0 0 1,0 0-1,0-1 1,4 4-1,-5-5-7,0 0 0,0 0 0,0 1 0,0-1 0,0 0 0,0 0 0,0 0 0,0 0-1,0 0 1,0 0 0,0-1 0,0 1 0,0 0 0,0 0 0,0-1 0,0 1 0,0 0 0,0-1 0,-1 1 0,1-1-1,0 0 1,0 1 0,0-1 0,-1 1 0,1-1 0,0 0 0,0 0 0,-1 1 0,1-1 0,-1 0 0,1 0 0,-1 0 0,1 0-1,0-1 1,4-8 26,0 0 0,-1 0 1,0-1-1,0 1 0,-1-1 0,3-17 0,-3 3-12,1-46 1,-4 63-41,0 0 0,-1 0 0,0 0 0,-1 1 0,1-1 0,-1 0 0,-6-12 0,8 19 3,-1-1 0,0 0 0,0 0 0,0 0 0,0 0-1,0 1 1,-1-1 0,1 1 0,0-1 0,-1 1 0,1-1 0,-1 1 0,0 0-1,1 0 1,-1 0 0,0 0 0,0 0 0,1 0 0,-1 0 0,0 0 0,0 1 0,0-1-1,0 1 1,0-1 0,0 1 0,0 0 0,0 0 0,0 0 0,-1 0 0,1 0-1,0 1 1,0-1 0,0 0 0,-3 2 0,0 0-26,0 1 0,-1 0 0,1 0 0,0 0 1,0 1-1,1-1 0,-1 1 0,1 1 0,0-1 0,0 0 0,0 1 0,0 0 0,1 0 1,0 0-1,0 0 0,-4 10 0,2-4-25,1 1 1,0 0-1,0 0 1,2 0-1,-1 0 0,1 1 1,0 12-1,2-18-85,0-1-1,1 1 1,0 0-1,0-1 0,0 1 1,3 8-1,-3-14 122,-1 0 1,0 0-1,1 0 0,-1 0 1,0 0-1,1 0 0,0 0 1,-1 0-1,1 0 0,-1 0 1,1 0-1,0-1 0,0 1 0,-1 0 1,1 0-1,0-1 0,0 1 1,0-1-1,0 1 0,0-1 1,0 1-1,0-1 0,0 1 1,0-1-1,0 0 0,0 1 1,0-1-1,0 0 0,0 0 0,0 0 1,0 0-1,0 0 0,0 0 1,0 0-1,0 0 0,1-1 1,-1 1-1,0 0 0,0-1 1,0 1-1,0 0 0,0-1 1,0 1-1,-1-1 0,1 0 0,1 0 1,19-13-476</inkml:trace>
  <inkml:trace contextRef="#ctx0" brushRef="#br0" timeOffset="1">286 41 16428,'-2'7'589,"1"0"1,0 0-1,0 0 1,1 1-1,-1-1 1,3 13 0,-1-11-427,2 0 0,-1 0-1,1 0 1,1 0 0,-1-1 0,1 0 0,10 16 0,-10-18-118,1 0-1,-1 1 1,1-2-1,0 1 1,0 0-1,7 4 1,-11-9-22,0 0-1,0 0 1,0-1 0,0 1-1,0-1 1,0 1 0,0-1-1,1 1 1,-1-1 0,0 0 0,0 1-1,0-1 1,0 0 0,1 0-1,-1 0 1,0 0 0,0 0-1,0 0 1,2 0 0,-2-1 9,1 0 1,-1 0 0,0 0-1,0 0 1,1 0 0,-1 0-1,0 0 1,0 0 0,0 0-1,0 0 1,-1-1 0,1 1-1,0 0 1,0-1 0,-1 1-1,1 0 1,-1-1 0,1 1-1,0-3 1,2-8 69,-1 1 0,0-1 0,-1 1 0,0-1 0,0 1 0,-1-1 0,-1 0 0,0 1 0,-1-1 0,0 0 0,-1 1 0,0 0 0,0 0 0,-7-13 0,9 22-96,0 0-1,-1 0 1,1-1 0,-1 1 0,1 0 0,-1 0 0,0 0 0,0 1 0,0-1 0,0 0-1,0 1 1,-4-3 0,4 3-10,1 1 1,-1-1-1,1 1 0,-1-1 0,1 1 0,-1 0 0,1 0 1,-1 0-1,1 0 0,-1 0 0,1 0 0,-1 0 0,1 0 1,-1 1-1,1-1 0,-4 2 0,2 0-38,-1 0 1,1 0-1,-1 0 0,1 1 1,0 0-1,0 0 1,0 0-1,1 0 0,-1 0 1,1 0-1,-1 1 0,1-1 1,0 1-1,1-1 0,-3 5 1,1 0-20,0 0 0,1 1 1,-1-1-1,2 1 0,-1-1 0,1 1 1,0 0-1,1-1 0,0 1 1,1 0-1,-1-1 0,2 1 0,-1-1 1,4 10-1,4-1-127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17868,'13'12'1864,"6"-10"-1064,2-6-263,9-9 775,-1-7-256,5-2-200,4-4-152,-3 2-464,-2 0-264,-4 9-696,-3 4-368,-8 6 864,-3 8-200,-8 6-160</inkml:trace>
  <inkml:trace contextRef="#ctx0" brushRef="#br0" timeOffset="1">563 197 16339,'9'0'1585,"-2"9"-969,2 6-224,-2 10 808,-1-1-336,5 12-287,-2-2-161,5 5-184,-4-6-248,0-3-504,-3-5-241,-1-13 609,-5-10-168,2 1-72</inkml:trace>
  <inkml:trace contextRef="#ctx0" brushRef="#br0" timeOffset="2">579 1 20516,'6'3'1529,"-6"-1"-1265,1 3-176,1-5 128,3 1-728,8-1 480,2 0-168,2-3-128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0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137 101 17060,'-7'3'122,"1"-1"1,-1 1-1,0 0 1,1 0-1,-1 1 1,1 0-1,0 0 1,0 0-1,1 1 1,-1 0-1,1 0 1,0 0-1,1 1 1,-1 0-1,1-1 1,0 2-1,0-1 1,-4 11-1,3-5-88,0 1 0,0 0 0,1 1 0,1-1 0,1 1-1,0 0 1,0-1 0,1 27 0,1-36-19,1-1-1,-1 1 1,0-1 0,1 1-1,0-1 1,0 0 0,0 1-1,0-1 1,0 0 0,1 0-1,0 0 1,-1 0 0,1 0-1,2 3 1,-3-5-5,0-1 0,0 1 0,0 0 1,0-1-1,0 1 0,0-1 0,0 1 1,0-1-1,0 1 0,0-1 0,0 1 1,0-1-1,0 0 0,0 0 0,0 0 1,0 0-1,0 0 0,2 0 0,-1 0 3,1-1 0,-1 1 0,0-1 1,0 0-1,0 0 0,0 0 0,0 0 0,0-1 0,0 1 0,0 0 0,0-1 0,2-1 0,7-9 41,0 0-1,-1 0 0,-1-1 0,0 0 1,0-1-1,8-20 0,35-92 306,-7-26 1979,-53 194-2005,1 1 0,0 49 0,6-72-378,2 0 0,0 0-1,1 1 1,1-1 0,0 0 0,12 34 0,-14-51-15,0 0 0,1 0 0,-1 0 0,1 0 0,-1-1 0,1 1 0,0 0-1,0-1 1,0 1 0,0-1 0,1 0 0,-1 0 0,1 1 0,-1-2 0,1 1 0,4 2 0,-5-3 36,0-1 0,0 1 0,0-1 0,-1 0 0,1 0 0,0 0 1,0 0-1,0 0 0,0 0 0,0 0 0,0-1 0,-1 1 0,1-1 0,0 1 1,0-1-1,-1 0 0,1 0 0,0 0 0,-1 0 0,1 0 0,-1 0 0,1 0 1,-1 0-1,1-1 0,-1 1 0,0 0 0,0-1 0,0 1 0,2-3 0,19-34-358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0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18628,'11'4'134,"0"1"0,0 0 1,-1 0-1,0 1 0,0 1 0,0 0 0,-1 0 1,0 1-1,-1 0 0,1 1 0,-2-1 0,1 2 1,-1-1-1,0 1 0,-1 0 0,-1 0 0,1 1 1,-1 0-1,5 19 0,-2-3-142,-1 1 0,-2 0 0,0 0 0,-2 1 0,-1-1 0,-2 1 0,-2 29 1,-1-32-31,0-1 0,-1 0 0,-10 30 1,10-42 30,-1 1 1,-1-1-1,0 1 1,-1-1-1,0-1 1,-1 0-1,-9 13 1,-23 16-52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0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25 19972,'0'-1'92,"-1"0"0,1-1-1,0 1 1,-1 0 0,1 0-1,-1-1 1,0 1 0,1 0 0,-1 0-1,0 0 1,0 0 0,0 0-1,0 0 1,1 0 0,-1 0 0,-1 1-1,1-1 1,0 0 0,0 0-1,0 1 1,0-1 0,0 1-1,-1-1 1,1 1 0,-2-1 0,0 1 25,0 0 1,0 0 0,0 0-1,1 0 1,-1 1 0,0-1-1,0 1 1,0 0 0,0 0-1,1 0 1,-4 2 0,-5 2 71,0 2-1,0 0 1,1 0 0,-13 12 0,13-9-202,0 0 0,1 0 1,-9 13-1,15-20-52,1 1-1,-1 0 1,1 0 0,0 0 0,0 0 0,0 0-1,1 1 1,-1-1 0,1 0 0,0 1 0,0-1-1,1 1 1,-1 5 0,2-8 7,-1 0 0,1-1 0,-1 1 0,1 0 0,0 0 0,-1 0 0,1-1 0,0 1 0,0 0 0,1-1-1,-1 1 1,0-1 0,0 1 0,1-1 0,-1 0 0,1 1 0,-1-1 0,1 0 0,-1 0 0,1 0 0,3 1 0,4 2-254,1 0 1,19 4-1,-18-4 100,9 1-8,0 1 1,0 2-1,35 17 1,-50-22 200,0 0 0,0 1-1,0-1 1,-1 1 0,1 0 0,-1 0-1,0 0 1,0 1 0,-1 0 0,1-1-1,-1 1 1,0 0 0,0 1 0,-1-1 0,1 0-1,-1 1 1,0 0 0,1 10 0,-2-8 48,0 1 1,-1-1 0,0 1 0,-1 0-1,1-1 1,-2 1 0,1-1 0,-1 0-1,-1 1 1,0-1 0,0 0 0,0-1-1,-1 1 1,-8 13 0,6-13 93,0 1 1,0-2-1,-1 1 0,0-1 1,-1 0-1,1 0 0,-1-1 1,0 0-1,-1 0 0,0-1 1,1 0-1,-14 4 0,19-7-130,-1-1 0,0 0 0,0 0 0,0 0 0,0-1 0,0 1 0,0-1 0,0 0 0,-8-1 0,10 1-21,1 0 0,-1-1 0,0 1 0,1-1-1,-1 0 1,1 1 0,-1-1 0,1 0 0,-1 0 0,1 0-1,-1 0 1,1 0 0,0 0 0,0 0 0,-1-1-1,1 1 1,0 0 0,0-1 0,0 1 0,1 0 0,-1-1-1,0 0 1,0 1 0,1-1 0,-1-2 0,-2-29-211,6-6-143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08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15547,'2'3'216,"0"-1"-1,-1 1 1,1-1 0,0 1-1,-1 0 1,0 0-1,1 0 1,-1 0-1,0 0 1,0 0-1,-1 0 1,1 0 0,-1 6-1,0 47 938,-1-23-393,5 30-319,3-1 1,3 0-1,21 73 0,-30-125-898,-3-9 90,-11-15-165,-15-27-192,8 9 229,6 11 517,1-1 1,1 0 0,-13-33 0,25 55-7,-1 0 1,1-1-1,0 1 1,0 0-1,0-1 1,0 1-1,0 0 1,-1-1-1,1 1 1,0 0-1,0-1 1,0 1-1,0 0 1,0-1 0,0 1-1,0-1 1,0 1-1,0 0 1,1-1-1,-1 1 1,0 0-1,0-1 1,0 1-1,0 0 1,0-1-1,1 1 1,-1 0-1,0 0 1,0-1-1,0 1 1,1 0-1,-1-1 1,0 1-1,1 0 1,-1 0-1,0 0 1,0-1-1,1 1 1,-1 0-1,0 0 1,1 0-1,-1 0 1,0 0-1,1-1 1,-1 1-1,1 0 1,-1 0-1,0 0 1,1 0-1,-1 0 1,1 0-1,20 4 249,-19-3-232,21 4-372,1-1 0,-1-1 0,1-1 0,0-1 0,36-3 0,-17-3-98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0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114 509 14987,'-4'0'242,"-1"1"-1,1 0 1,0 0-1,-1 0 1,1 1-1,0-1 1,0 1-1,0 0 1,0 0-1,0 1 1,0-1-1,1 1 1,-1-1-1,1 1 1,-1 1-1,1-1 0,0 0 1,1 1-1,-1-1 1,0 1-1,1 0 1,0 0-1,-3 7 1,1-2-26,-1 1 0,2 0 1,-1 1-1,1-1 0,1 0 0,0 1 0,1 0 1,-1 19-1,2-25-163,1 0-1,-1 1 1,1-1-1,0 0 1,0 0 0,1 0-1,0 0 1,-1 0 0,2-1-1,-1 1 1,0 0 0,5 4-1,-6-7-40,1 0-1,-1-1 1,1 1-1,0-1 0,-1 1 1,1-1-1,0 0 1,0 0-1,0 0 0,0 0 1,0 0-1,0 0 1,0 0-1,0-1 1,1 1-1,-1-1 0,0 0 1,0 1-1,0-1 1,1 0-1,-1 0 0,0-1 1,0 1-1,0 0 1,1-1-1,-1 1 0,0-1 1,0 0-1,4-1 1,1-2 4,0 0-1,0-1 1,-1 1 0,1-1 0,-1 0 0,0-1-1,0 0 1,-1 0 0,0 0 0,0 0 0,0-1 0,6-11-1,-7 10-3,0-1 0,0 1 0,0-1-1,-1 1 1,-1-1 0,1 0 0,-2 0-1,1 0 1,-1-1 0,0-15-1,-3 21-30,-3 8 2,-3 11-13,4 3-1,0 1 0,1 0 0,1 0 0,1 0 0,1 0-1,3 30 1,-3-47 19,0 0 0,0 0-1,1 0 1,-1 0-1,1 0 1,-1 0 0,1 0-1,0 0 1,0 0-1,0 0 1,0 0 0,0 0-1,0 0 1,1 0-1,-1-1 1,1 1-1,-1-1 1,3 3 0,-2-4-14,-1 1 0,0-1 0,1 1 0,-1-1-1,1 0 1,-1 1 0,1-1 0,-1 0 0,0 0 0,1 0 0,-1 0 0,1 0 0,-1 0 0,1-1 0,-1 1 0,0 0 0,1-1 0,-1 1 0,1-1 0,-1 0 0,0 1 0,0-1 0,1 0 0,-1 0 0,0 0 0,0 0 0,0 0 0,1-1 0,9-8-343,-1-1 0,0-1 0,-1 1 1,0-2-1,-1 1 0,7-15 1,1-5-1031,16-47 1,-14 27 251,-24 77 2879,2-1-1,-3 41 0,7-64-1691,0-1 1,0 1 0,-1 0 0,1-1-1,0 1 1,0-1 0,0 1 0,0-1-1,0 1 1,0 0 0,0-1 0,1 1 0,-1-1-1,0 1 1,0-1 0,0 1 0,0-1-1,1 1 1,-1-1 0,0 1 0,1-1-1,-1 1 1,0-1 0,1 1 0,-1-1-1,0 0 1,1 1 0,-1-1 0,1 0 0,-1 1-1,1-1 1,-1 0 0,1 1 0,1-1-11,-1-1 1,0 1 0,0 0 0,0-1-1,1 1 1,-1-1 0,0 0 0,0 1-1,0-1 1,0 0 0,0 0 0,0 1-1,1-3 1,28-33 0,-27 32-32,-2 2-1,1 0-1,-1 1 1,1-1-1,-1 0 1,0 0 0,0 0-1,0 0 1,0 0 0,0 0-1,0 0 1,-1 0 0,1 0-1,-1 0 1,1-4 0,-1 6-1,0 0-1,-1 0 1,1 0 0,0 0 0,0 0 0,-1 0 0,1 0 0,0 0 0,0 0 0,-1 0 0,1 0 0,0 0-1,0 0 1,-1 0 0,1 0 0,0 0 0,0 0 0,-1 1 0,1-1 0,0 0 0,0 0 0,-1 0-1,1 0 1,0 0 0,0 1 0,0-1 0,-1 0 0,1 0 0,0 0 0,0 1 0,0-1 0,0 0 0,0 0-1,0 1 1,-1-1 0,1 0 0,0 0 0,0 1 0,0-1 0,-7 14-59,1 2 19,0 0 0,-4 21-1,8-31 46,1 0 0,0 1 0,0-1 0,1 1 0,-1-1 0,2 1 0,-1 0 0,3 11 0,-3-18 1,0 1 0,0 0 0,1-1 0,-1 1 0,0 0 0,1-1 0,-1 1 0,0 0 0,1-1 0,-1 1 1,1-1-1,-1 1 0,1-1 0,0 1 0,-1-1 0,1 1 0,-1-1 0,1 1 0,0-1 0,-1 0 0,1 0 0,0 1 0,0-1 0,-1 0 0,1 0 0,0 0 0,0 0 0,-1 1 0,1-1 0,0 0 0,0-1 0,-1 1 0,1 0 0,0 0 0,0 0 0,-1 0 0,1 0 0,0-1 0,-1 1 0,1 0 0,0-1 0,-1 1 0,1-1 0,0 1 0,29-21 11,14-20-1087,43-53 1,-84 90 954,0 0 0,0 0 0,0-1-1,-1 1 1,0-1 0,0 0 0,0 1-1,0-1 1,-1 0 0,1 0 0,0-7 0,-1-4 73,0-1 1,-1-18 0,-1 7 36,21-379 150,-17 392-26,-3 15-113,0 0-1,0 0 1,0 0 0,1 0-1,-1 0 1,0 0 0,0 0-1,0 0 1,0 0 0,0 0-1,0 0 1,0 0 0,0 0-1,0 0 1,1 0 0,-1 0-1,0 0 1,0 0 0,0 0 0,0 0-1,0 0 1,0 0 0,0 0-1,0 0 1,0 0 0,1 0-1,-1 0 1,0 0 0,0 0-1,0 0 1,0 0 0,0 0-1,0 0 1,0 0 0,0 0-1,0 0 1,0 1 0,0-1-1,0 0 1,0 0 0,0 0 0,1 0-1,-1 0 1,0 0 0,0 0-1,0 0 1,0 0 0,0 0-1,0 1 1,0-1 0,0 0-1,0 0 1,0 0 0,0 0-1,0 0 1,0 0 0,0 0-1,4 25 197,2 170 866,0 9-27,-6-204-1034,21 172 741,-17-151-671,1 0 1,1-1-1,0 1 1,2-1-1,19 37 0,-26-55-81,-1-1-1,1 0 1,0 0-1,0 0 1,-1 0-1,1 0 1,0 0 0,0 0-1,0 0 1,0 0-1,0 0 1,0 0-1,0 0 1,0-1-1,0 1 1,1 0-1,-1-1 1,0 1-1,2 0 1,-3-2 0,0 1 0,1 0 0,-1 0 0,0 0 1,0 0-1,1 0 0,-1 0 0,0 0 0,0 0 0,0-1 0,1 1 1,-1 0-1,0 0 0,0 0 0,0-1 0,1 1 0,-1 0 0,0 0 1,0 0-1,0-1 0,0 1 0,0 0 0,0 0 0,1-1 0,-1 1 1,0 0-1,0 0 0,0-1 0,0 1 0,-2-17-192,-4-6-196,-2 1 0,-1 0 0,-21-38 1,-42-56-448,59 98 883,13 18-31,0 0-1,1 0 0,-1 0 0,0 1 1,0-1-1,0 0 0,0 0 0,0 0 1,1 0-1,-1 0 0,0 0 0,0 0 0,0 0 1,0 0-1,0 0 0,1 0 0,-1 0 1,0 0-1,0 0 0,0 0 0,0 0 1,1 0-1,-1 0 0,0 0 0,0 0 1,0 0-1,0 0 0,0 0 0,1 0 1,-1-1-1,0 1 0,0 0 0,0 0 0,0 0 1,0 0-1,0 0 0,1 0 0,-1 0 1,0-1-1,0 1 0,0 0 0,0 0 1,0 0-1,0 0 0,0 0 0,0-1 1,0 1-1,0 0 0,0 0 0,0 0 1,0 0-1,0 0 0,0-1 0,0 1 0,0 0 1,0 0-1,0 0 0,0 0 0,0-1 1,0 1-1,0 0 0,0 0 0,0 0 1,0-1-1,17 7 134,-13-5-101,8 3-224,0 0 0,0-1-1,1-1 1,-1 0 0,1 0 0,-1-2 0,1 1-1,0-2 1,17-1 0,4-7-206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0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15899,'-31'58'5175,"28"-51"-4944,-1 3-94,0 0 1,1 0 0,0 0 0,1 0-1,0 0 1,-1 17 0,3-26-173,0-1 1,0 1-1,0 0 1,0 0-1,0 0 1,0-1-1,1 1 1,-1 0-1,0 0 1,0-1-1,1 1 1,-1 0-1,0-1 1,1 1-1,-1 0 1,1-1-1,-1 1 1,1-1-1,-1 1 1,1 0-1,-1-1 1,1 1-1,-1-1 1,1 0-1,0 1 1,-1-1-1,1 1 1,0-1-1,0 0 1,-1 0-1,1 1 1,0-1-1,0 0 1,-1 0-1,1 0 1,0 0-1,0 0 1,-1 0-1,1 0 1,0 0-1,0 0 1,-1 0-1,1 0 1,0-1-1,1 1 1,4-2-323,1 0 0,0-1 0,-1 0 0,7-3 0,-4 2-20,-7 3 291,5-3-216,0 1 0,0 0 0,1 1 0,14-3 0,-21 4 320,0 1 1,0 0-1,0 0 1,1 0-1,-1 0 1,0 0 0,0 0-1,0 0 1,0 0-1,0 1 1,1-1 0,-1 0-1,0 1 1,0-1-1,0 0 1,0 1-1,0 0 1,0-1 0,0 1-1,0-1 1,0 1-1,-1 0 1,1 0-1,0 0 1,0-1 0,-1 1-1,1 0 1,0 0-1,-1 0 1,1 0-1,-1 0 1,1 0 0,-1 0-1,1 0 1,-1 1-1,0-1 1,0 0 0,1 0-1,-1 0 1,0 0-1,0 0 1,0 2-1,-1 7 251,-1-1-1,0 1 0,0-1 0,-1 0 0,0 0 0,0 0 0,-1 0 0,0 0 0,-1-1 0,0 1 0,0-1 0,-1-1 0,-7 9 0,11-14-259,1 0 0,-1 0 0,1-1 0,-1 1 0,0-1 0,0 1 0,0-1 0,0 0 0,0 0 0,0 1 0,0-1 0,0-1 0,0 1 0,0 0-1,0 0 1,-1-1 0,1 1 0,0-1 0,-1 0 0,1 0 0,0 0 0,0 0 0,-5-1 0,-6-7-86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 17660,'-7'-1'146,"1"1"-1,0-1 1,-1 1 0,1 0 0,-1 1-1,1-1 1,0 1 0,-1 1 0,1-1-1,0 1 1,0 0 0,0 0 0,0 1-1,1 0 1,-1 0 0,0 0 0,1 1-1,0-1 1,0 1 0,-6 7 0,7-8-124,1 0-1,0 1 1,-1-1 0,1 1 0,0 0-1,1 0 1,-1 0 0,1 0 0,0 1-1,0-1 1,0 0 0,0 1 0,1 0-1,0-1 1,0 1 0,0 0 0,0 0-1,1 0 1,0-1 0,0 1 0,0 0-1,1 0 1,-1 0 0,1-1 0,0 1-1,1 0 1,1 4 0,-2-7-21,0 0 1,0 0-1,0 0 0,0 0 0,1 0 1,-1 0-1,1-1 0,-1 1 1,1-1-1,-1 1 0,1-1 1,0 0-1,0 1 0,-1-1 0,1 0 1,0 0-1,0 0 0,0-1 1,0 1-1,1 0 0,-1-1 1,0 1-1,0-1 0,0 0 0,0 0 1,1 0-1,-1 0 0,0 0 1,0 0-1,0 0 0,0-1 1,1 1-1,-1-1 0,0 0 0,4-1 1,1-1-22,-1 0 0,1-1 0,0 0 1,-1 0-1,0 0 0,0-1 0,0 0 1,0 0-1,6-8 0,-4 3-37,0-1 0,-1 1 0,0-1 0,-1-1 0,-1 1 0,1-1-1,-2 0 1,0 0 0,0 0 0,2-14 0,-7 20-97,-1 9 69,-3 10 24,2 8 114,0 0 0,2 0 0,1 0 0,0 0 0,1 0 0,2 0 0,5 23 0,-7-39-3,1 0 0,0 0-1,0 0 1,0 0 0,1 0 0,-1 0-1,7 7 1,-9-11-32,1 0 0,0 0 0,0 0 0,0 0 0,0 0 0,0 0 0,0 0 0,0-1-1,1 1 1,-1 0 0,0-1 0,0 1 0,0-1 0,1 1 0,-1-1 0,0 0 0,1 1 0,-1-1 0,0 0 0,1 0 0,-1 0 0,0 0 0,1 0 0,-1 0-1,0-1 1,1 1 0,-1 0 0,0-1 0,0 1 0,1-1 0,-1 1 0,0-1 0,0 1 0,0-1 0,0 0 0,2-1 0,4-3 38,-1-1 0,0-1 1,0 1-1,0-1 1,-1 0-1,0 0 1,0-1-1,-1 1 0,7-16 1,1-6 154,11-44 1,-17 47-83,6-36 0,-12 62-130,0 0-1,0 0 0,0 0 0,0 0 1,0 0-1,0 0 0,0 0 0,-1 0 1,1 0-1,0 0 0,0 0 0,0 0 1,0 0-1,0 0 0,0 0 1,0 0-1,0 0 0,0 0 0,0 0 1,0 0-1,0 0 0,0 0 0,-3 8-25,-3 16-2,3-5 89,0 0-1,1 0 1,2-1 0,-1 1-1,2 0 1,5 30 0,-6-48-46,0 0 0,0 0 0,0 0 1,0-1-1,1 1 0,-1 0 0,0 0 1,1-1-1,-1 1 0,0 0 0,1 0 1,-1-1-1,1 1 0,-1 0 1,1-1-1,-1 1 0,1-1 0,0 1 1,-1-1-1,1 1 0,0-1 0,-1 1 1,1-1-1,0 1 0,0-1 0,-1 0 1,2 1-1,-1-1 8,1-1-1,-1 1 1,0 0 0,0 0 0,0-1 0,1 1-1,-1-1 1,0 1 0,0-1 0,0 0-1,0 1 1,0-1 0,0 0 0,0 0-1,1-1 1,5-5 70,-1 0 0,-1-1 0,9-13 0,-3 0 91,10-30 0,7-12-71,-28 63-115,0 0-1,0 0 0,0-1 0,0 1 0,0 0 0,0 0 1,0 0-1,0-1 0,0 1 0,0 0 0,0 0 1,0 0-1,1-1 0,-1 1 0,0 0 0,0 0 1,0 0-1,0 0 0,0 0 0,1-1 0,-1 1 1,0 0-1,0 0 0,0 0 0,1 0 0,-1 0 1,0 0-1,0 0 0,0 0 0,1 0 0,-1 0 1,0 0-1,0 0 0,0 0 0,1 0 0,-1 0 1,0 0-1,1 0 0,2 8-67,0 16-11,-3-23 71,1 25-100,-1-11 47,0-1-1,2 0 1,-1 1-1,2-1 1,0 0-1,8 23 0,-11-36 26,1 0 0,-1 0 0,1 0 0,-1 0 0,1 0 0,-1 0 0,1 0 0,0 0 0,0 0 0,0 0 0,-1 0 0,1 0 0,0 0-1,0-1 1,0 1 0,0 0 0,0-1 0,0 1 0,1-1 0,-1 1 0,0-1 0,0 0 0,0 1 0,0-1 0,1 0 0,-1 0 0,0 0-1,0 0 1,0 0 0,1 0 0,-1 0 0,0 0 0,0 0 0,0 0 0,0-1 0,1 1 0,-1-1 0,0 1 0,0-1 0,0 1-1,0-1 1,0 1 0,0-1 0,1-1 0,5-3-25,-1 0 1,0-1-1,0 0 0,0 0 1,4-7-1,16-20-324,1-3-54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0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17900,'-11'19'1334,"-1"0"0,-14 17 1,-10 15 843,36-50-2177,0-1 1,0 0-1,0 0 0,0 0 1,0 0-1,0 0 1,-1 0-1,1 0 0,0 0 1,0 0-1,0 1 0,0-1 1,0 0-1,0 0 0,0 0 1,0 0-1,0 0 0,0 0 1,0 0-1,0 1 0,0-1 1,0 0-1,0 0 0,0 0 1,0 0-1,0 0 0,0 0 1,0 0-1,0 0 0,0 1 1,0-1-1,0 0 0,0 0 1,1 0-1,-1 0 0,0 0 1,0 0-1,0 0 0,0 0 1,0 0-1,0 1 0,0-1 1,0 0-1,0 0 1,0 0-1,1 0 0,-1 0 1,0 0-1,0 0 0,9 0-203,19-8-543,-18 5 416,7-1-180,-1 1 1,1 1-1,19 0 1,-32 2 440,0-1 1,0 1 0,-1 1-1,1-1 1,0 0 0,0 1-1,-1 0 1,1 0 0,0 0 0,-1 0-1,1 0 1,-1 1 0,0 0-1,1 0 1,-1 0 0,0 0-1,0 0 1,0 0 0,0 1-1,3 4 1,-5-5 105,0 0 1,0 1-1,0-1 1,-1 1-1,1-1 0,-1 1 1,1-1-1,-1 1 0,0-1 1,0 1-1,0-1 0,-1 1 1,1-1-1,0 1 0,-1-1 1,0 1-1,1-1 0,-1 0 1,0 1-1,0-1 0,-1 0 1,1 0-1,0 0 0,-1 1 1,-2 2-1,-2 2 119,1-1-1,-1 0 1,0 0-1,-1 0 1,1-1-1,-12 8 1,15-12-156,0 1 0,0 0 0,-1-1 0,1 0 0,0 0 0,-1 0 0,1 0 0,-7 0 0,9-1-3,0 0-1,0 0 1,0 0 0,0 0-1,0 0 1,0 0-1,0 0 1,0 0 0,0 0-1,0-1 1,0 1-1,0 0 1,1-1 0,-1 1-1,0-1 1,0 1 0,0-1-1,0 1 1,1-1-1,-1 0 1,0 1 0,1-1-1,-1 0 1,0 0 0,1 1-1,-1-1 1,1 0-1,-1 0 1,1 0 0,-1 0-1,1 1 1,0-1-1,0 0 1,-1 0 0,1 0-1,0-1 1,-1-16-239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57 16339,'-7'21'1394,"4"-15"-1085,1 1-1,0 0 0,0-1 1,0 1-1,1 0 1,0 0-1,0 14 0,1-21-312,0 1 0,0-1 0,1 0 0,-1 1-1,0-1 1,0 0 0,1 0 0,-1 1 0,0-1 0,0 0-1,1 0 1,-1 1 0,0-1 0,1 0 0,-1 0 0,0 0-1,1 1 1,-1-1 0,0 0 0,1 0 0,-1 0-1,1 0 1,-1 0 0,0 0 0,1 0 0,-1 0 0,0 0-1,1 0 1,-1 0 0,1 0 0,-1 0 0,0 0 0,1 0-1,-1 0 1,0-1 0,1 1 0,-1 0 0,0 0-1,1 0 1,-1 0 0,0-1 0,1 1 0,-1 0 0,0 0-1,0-1 1,1 1 0,21-15-614,-18 12 461,-1 2 64,-1-1 0,0 1 0,1-1 0,0 1-1,-1 0 1,1 0 0,0 0 0,-1 0-1,1 0 1,0 1 0,0-1 0,0 1 0,0 0-1,0-1 1,3 2 0,-4-1 56,0 1 0,0 0 0,0-1 0,0 1 0,-1 0 0,1 0 0,0 0 0,0 1 0,-1-1 0,1 0 0,0 1 0,-1-1 0,1 1 0,-1-1 0,0 1 0,0 0 0,1-1 0,-1 1 0,0 0 1,-1 0-1,1 0 0,1 2 0,4 14 54,0 1 0,-1 0 0,-1-1 1,0 2-1,0 33 0,-7 100 1013,0-106-244,-11 54 0,11-81-434,-2-2 0,-1 1 0,0 0 1,-1-1-1,-15 28 0,20-42-256,-1-1 0,0 1 0,1 0 1,-1-1-1,-1 0 0,-3 4 0,6-6-89,1-1 1,-1 1-1,0 0 0,0-1 1,1 1-1,-1-1 0,0 1 0,0-1 1,0 0-1,0 1 0,1-1 1,-1 0-1,0 0 0,0 1 0,0-1 1,0 0-1,0 0 0,0 0 1,0 0-1,0 0 0,1 0 1,-1-1-1,0 1 0,0 0 0,0 0 1,0-1-1,0 1 0,0 0 1,1-1-1,-1 1 0,0-1 0,0 1 1,0-1-1,1 1 0,-1-1 1,-1-1-1,-1-2-57,1 0-1,-1 0 1,1-1 0,0 1-1,0-1 1,0 1 0,0-1-1,1 0 1,0 0 0,-2-9-1,0-57-584,2 63 549,2-16-207,0 0-1,1 0 1,2-1-1,0 2 1,1-1 0,2 0-1,0 1 1,2 0 0,0 1-1,17-28 1,-10 24-192,2 0 1,0 1-1,2 1 1,1 0-1,0 2 1,2 0 0,41-29-1,-27 25-247,-17 13 472,-2-1 0,1 0 0,25-28 0,-37 30 724,-16 13 558,-20 17 664,14-6-1160,-1 2 0,2 0 0,0 0 0,1 1 0,1 1 0,0 0 0,1 1-1,0 0 1,2 1 0,0 0 0,-6 20 0,14-36-469,0 1 0,0 0 0,1 0 0,-1 0 0,1 0 0,0 0 0,0-1 0,0 1 0,0 0 0,0 0 0,1 0 0,-1 0 0,1 0 0,1 3 0,-1-5-39,-1 0-1,1 0 0,0-1 1,0 1-1,0 0 0,-1 0 0,1 0 1,0 0-1,0-1 0,0 1 1,1 0-1,-1-1 0,0 1 0,0-1 1,0 0-1,0 1 0,0-1 1,1 0-1,-1 1 0,0-1 0,0 0 1,1 0-1,-1 0 0,0 0 0,0 0 1,0 0-1,1-1 0,-1 1 1,0 0-1,0-1 0,0 1 0,1-1 1,-1 1-1,1-2 0,9-2-45,-1-1-1,-1 0 1,1 0-1,-1-1 1,0-1 0,0 1-1,-1-1 1,1-1-1,12-15 1,3-8-606,29-49-1,-10 14-1223,-48 92 1169,4-12 706,0-13-13,-4 22 315,0 1 1,1-1-1,1 0 0,2 1 1,1 36-1,0-59-303,0 1 0,0-1 0,0 1 0,1-1-1,-1 1 1,0-1 0,1 1 0,-1-1 0,1 0 0,0 1-1,-1-1 1,1 0 0,0 1 0,0-1 0,0 0 0,0 0 0,0 0-1,0 0 1,2 2 0,-2-3-35,0 0 0,0 1 0,0-1-1,0 0 1,0 0 0,0 0 0,0 0 0,0 0 0,0 0 0,0 0-1,0 0 1,0 0 0,0-1 0,0 1 0,-1 0 0,1-1 0,0 1-1,0-1 1,0 1 0,0-1 0,1 0 0,3-3-226,0 0 0,-1 0 0,1 0 1,-1-1-1,0 1 0,0-1 0,5-8 0,1-7-315,-1 1 1,0-1-1,-2-1 0,0 0 1,5-28-1,0-16-463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14459,'-4'9'521,"0"0"1,0 0-1,2 1 0,-1-1 0,-2 20 1,-1 47 1678,5-66-1875,0-2-33,1 0-1,0-1 1,2 16 0,-2-22-284,0 0 1,0 0 0,0 0-1,1 0 1,-1 0 0,0 0 0,1 0-1,-1 0 1,1 0 0,-1 0-1,1 0 1,-1 0 0,1 0-1,0 0 1,0 0 0,-1 0 0,1-1-1,0 1 1,0 0 0,0 0-1,0-1 1,0 1 0,0-1 0,0 1-1,0-1 1,0 1 0,0-1-1,0 0 1,0 1 0,0-1 0,0 0-1,2 0 1,4 0-156,4 0-214,0 0 0,0 0 1,0 1-1,0 1 0,0-1 0,11 5 0,-19-5 337,0 0-1,0 1 0,0 0 1,0-1-1,0 1 0,-1 0 1,1 0-1,0 1 0,-1-1 0,0 0 1,0 1-1,1-1 0,-2 1 1,1 0-1,0 0 0,0 0 1,-1 0-1,0 0 0,1 0 0,-1 0 1,0 0-1,-1 1 0,1-1 1,0 6-1,-1 3 326,0-1 1,-1 0-1,0 0 1,-1 0-1,0-1 0,-1 1 1,0 0-1,0-1 0,-1 1 1,-1-1-1,0 0 1,0-1-1,-1 1 0,0-1 1,-13 15-1,18-22-280,-1 0-1,1-1 0,-1 1 0,0-1 1,0 1-1,1-1 0,-1 0 1,0 1-1,0-1 0,0 0 1,-1 0-1,1-1 0,0 1 0,0 0 1,0-1-1,-1 1 0,1-1 1,0 0-1,0 1 0,-1-1 0,-2-1 1,3 1-43,0-1 1,1 1 0,-1-1-1,0 0 1,0 0 0,1 0-1,-1 0 1,1 0 0,-1-1 0,1 1-1,-1 0 1,1-1 0,0 1-1,-1-1 1,1 1 0,0-1-1,0 1 1,0-1 0,0 0-1,0 0 1,1 1 0,-1-1-1,1 0 1,-1-2 0,-4-21-338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6:21:0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3651,'0'0'10474,"11"-52"-9128,13 40-1,0-3-608,6 1-65,0-2-127,6 1-353,3 1-128,-2 1-64,4-5-641,0-5-1377,-1-8-2626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16916,'0'11'649,"0"0"1,-1 0 0,-1 0 0,0 0 0,0-1 0,-1 1 0,-6 12-1,5-11-352,0-1 0,1 0 0,0 1 0,1 0 0,-1 18 0,3-29-311,0-1 0,0 1 0,0-1 1,1 1-1,-1-1 0,0 0 0,1 1 0,-1-1 1,0 0-1,1 1 0,-1-1 0,0 0 0,1 1 1,-1-1-1,1 0 0,-1 0 0,0 1 0,1-1 1,-1 0-1,1 0 0,-1 0 0,1 0 0,-1 1 1,1-1-1,-1 0 0,1 0 0,-1 0 0,1 0 1,-1 0-1,1 0 0,-1 0 0,1 0 0,-1-1 0,0 1 1,1 0-1,-1 0 0,1 0 0,-1 0 0,1-1 1,-1 1-1,1 0 0,-1-1 0,27-9-355,-25 9 342,3-2-22,1 1 0,0 0 0,-1 0 0,1 0-1,0 1 1,12-2 0,-15 3 41,-1 0 0,1 0 0,0 1 1,-1-1-1,1 1 0,0-1 0,-1 1 0,1 0 0,-1 0 0,1 0 1,-1 1-1,0-1 0,1 0 0,-1 1 0,0-1 0,0 1 0,0 0 1,3 3-1,-1 1 26,1 0 0,-2 0 0,1 0 0,-1 0 0,0 1 0,0-1 0,0 1 0,-1 0 0,0 0 0,-1 0 0,1 0 0,-1 0 0,-1 0 0,1 0 0,-1 0 0,-1 0 0,0 8 0,0-4 137,-1-1 1,0 0-1,-1 0 0,0 0 1,0 0-1,-1 0 1,0 0-1,-1-1 0,0 0 1,0 0-1,-8 9 0,12-16-134,-1 0-1,0 1 0,-1-1 1,1 0-1,0 0 0,-1 0 1,1 0-1,-1 0 1,0-1-1,1 1 0,-1-1 1,0 0-1,0 0 0,0 0 1,0 0-1,0 0 0,0-1 1,0 1-1,0-1 1,-4 0-1,5 0-81,0-1-1,0 1 1,-1-1-1,1 0 1,0 0 0,0 1-1,0-2 1,0 1 0,0 0-1,1 0 1,-1 0-1,0-1 1,1 1 0,-1-1-1,1 0 1,-1 1-1,1-1 1,-1 0 0,1 0-1,0 0 1,0 0 0,0 0-1,0 0 1,1 0-1,-1 0 1,0 0 0,1 0-1,-1-3 1,-2-15-535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14763,'6'0'389,"0"-1"0,-1 0 1,1-1-1,-1 1 0,0-1 0,1 0 0,-1-1 1,0 1-1,0-1 0,0 0 0,0 0 0,-1-1 0,1 1 1,5-7-1,5-5-268,-1-1 1,20-26 0,-32 39-196,14-21-229,-15 23 266,0 0 0,-1 0 0,1 0 0,-1 0 0,1 0 0,-1 0 0,1 0 0,-1 0-1,0 0 1,1 0 0,-1 0 0,0 0 0,0-1 0,0 1 0,0 0 0,0 0-1,0 0 1,0-2 0,-1 2 23,1 1-1,-1 0 1,0 0-1,1-1 1,-1 1-1,1 0 0,-1 0 1,1 0-1,-1 0 1,0 0-1,1 0 1,-1 0-1,1 0 1,-1 0-1,0 0 1,1 0-1,-1 0 0,1 0 1,-1 1-1,0-1 1,1 0-1,-1 0 1,1 1-1,-1-1 1,1 0-1,-1 1 1,1-1-1,-1 0 1,1 1-1,-1-1 0,1 1 1,0-1-1,-1 2 1,-19 17 76,7-5 223,1 2 1,1-1-1,-13 24 0,20-33-136,1 0 0,0 0-1,0 1 1,1-1 0,0 1-1,0 0 1,0-1 0,1 1-1,0 0 1,0 0 0,1 0-1,0 12 1,0-18-114,1 0 0,-1 0 1,0 1-1,0-1 0,1 0 0,-1 0 0,0 0 0,1 0 1,-1 0-1,1 0 0,0 0 0,-1 0 0,1 0 0,0 0 1,0 0-1,-1 0 0,1-1 0,0 1 0,0 0 0,0 0 1,0-1-1,0 1 0,0-1 0,2 2 0,-1-2-13,1 0-1,-1 1 1,0-1-1,0 0 1,1 0 0,-1 0-1,0-1 1,0 1-1,1 0 1,-1-1-1,0 0 1,2 0-1,7-4-125,-1 0-1,0 0 1,17-12 0,43-40-1179,-51 40 365,1 1 1,32-21-1,-51 37 857,0-1 1,0 0-1,0 1 0,0-1 1,1 0-1,-1 1 0,0 0 0,0-1 1,0 1-1,1 0 0,-1-1 0,0 1 1,0 0-1,0 0 0,1 0 1,-1 0-1,0 0 0,3 1 0,-4-1 57,1 1-1,0-1 1,-1 1-1,1-1 1,-1 1-1,1 0 1,0-1-1,-1 1 1,0 0-1,1-1 1,-1 1-1,1 0 1,-1-1-1,0 1 0,1 0 1,-1 0-1,0-1 1,0 1-1,0 0 1,0 0-1,0 1 1,0 6 262,0 0 0,-1 0 0,0 0 0,-3 12 0,2-11 49,1-1 55,0-6-194,0 1 0,0 0 0,1-1 0,-1 1-1,1 0 1,0-1 0,0 1 0,0 0 0,0 0 0,0-1 0,0 1 0,1 3 0,0-6-128,-1 0 0,1 0 0,0 0 0,-1 1 1,1-1-1,-1 0 0,1 0 0,-1 0 0,1 0 1,-1 0-1,1 0 0,0 0 0,-1 0 0,1 0 0,-1 0 1,1-1-1,-1 1 0,1 0 0,-1 0 0,1 0 1,-1-1-1,1 1 0,-1 0 0,1-1 0,-1 1 0,1 0 1,-1-1-1,1 1 0,-1-1 0,0 1 0,1-1 0,15-16 306,-16 17-320,10-11 82,1-3-143,0 0 0,2 1-1,0 1 1,0 0 0,22-15-1,-34 27 10,0-1-1,0 0 0,0 0 1,0 1-1,0-1 0,1 0 1,-1 1-1,0-1 0,1 1 1,-1 0-1,0-1 0,1 1 1,-1 0-1,0 0 0,1 0 0,-1 0 1,0 0-1,1 0 0,-1 0 1,1 1-1,-1-1 0,0 0 1,0 1-1,1-1 0,-1 1 1,0 0-1,0-1 0,1 1 1,-1 0-1,0-1 0,0 1 1,0 0-1,0 0 0,0 0 0,0 0 1,0 0-1,-1 0 0,1 1 1,0-1-1,0 0 0,-1 0 1,1 0-1,-1 1 0,1-1 1,-1 0-1,0 1 0,1-1 1,-1 3-1,1 0-58,0 0 0,0 0 0,-1 0 0,0 0 0,0 1 1,0-1-1,0 0 0,0 0 0,-1 0 0,0 0 0,0 0 0,0 0 0,0 0 0,-1 0 0,-3 6 0,-1-4-111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71 397 16508,'-4'8'2556,"-24"62"-648,23-56-1821,-27 107 153,31-119-235,1 0 0,0-1 0,-1 1 0,1 0 0,0-1-1,0 1 1,0 0 0,0 0 0,0-1 0,1 1 0,-1 0 0,1 0 0,0 2 0,-1-4-4,1 1 1,-1-1-1,0 0 1,1 0-1,-1 1 1,0-1-1,1 0 1,-1 0-1,1 1 1,-1-1-1,0 0 1,1 0-1,-1 0 1,1 0-1,-1 1 1,1-1-1,-1 0 1,1 0 0,-1 0-1,0 0 1,1 0-1,-1 0 1,1 0-1,-1-1 1,1 1-1,-1 0 1,1 0-1,-1 0 1,0 0-1,2-1 1,3-2-18,0 0 0,0 0 1,0-1-1,0 0 0,7-6 1,34-41-365,-33 36-8,0 1 0,28-24-1,-41 37 365,1 1-1,-1-1 1,1 1-1,0-1 0,-1 1 1,1-1-1,-1 1 1,1 0-1,0-1 1,0 1-1,-1 0 1,1-1-1,0 1 0,-1 0 1,1 0-1,0 0 1,0 0-1,-1 0 1,1 0-1,0 0 1,0 0-1,-1 0 0,1 0 1,0 0-1,0 0 1,-1 1-1,1-1 1,0 0-1,-1 0 0,1 1 1,0-1-1,-1 1 1,1-1-1,-1 0 1,1 1-1,0-1 1,-1 1-1,1-1 0,-1 1 1,1 0-1,-1-1 1,0 1-1,1-1 1,-1 1-1,0 0 1,1 0-1,-1-1 0,0 1 1,0 0-1,1-1 1,-1 1-1,0 1 1,2 7-22,0 0 1,-1-1-1,1 16 1,-1-9 65,1 1 74,5 27 226,-6-41-266,-1 0 1,1 1-1,0-1 1,0 0-1,0 0 1,0 0-1,0 1 1,0-1-1,0 0 1,1 0-1,-1-1 1,1 1-1,3 3 0,-4-5-21,0 1-1,0-1 0,0 1 0,0-1 0,0 0 1,0 1-1,0-1 0,0 0 0,0 0 0,0 0 1,0 0-1,0 0 0,0 0 0,1 0 0,-1 0 1,0 0-1,0-1 0,0 1 0,0 0 0,0-1 0,0 1 1,0-1-1,0 1 0,0-1 0,-1 1 0,1-1 1,0 1-1,0-1 0,0 0 0,0 0 0,-1 0 1,1 1-1,0-3 0,22-31 515,-22 32-519,16-33-110,25-73 0,-39 144-963,-4-15 1068,1 32 284,1-50-253,-1 1 0,1-1-1,-1 1 1,1-1 0,0 0-1,0 1 1,0-1 0,1 0-1,-1 0 1,1 0 0,4 6-1,-5-8-26,0 0 0,0 0 0,0 0 0,1-1 0,-1 1-1,0 0 1,1-1 0,-1 1 0,0 0 0,1-1 0,-1 0-1,1 1 1,-1-1 0,1 0 0,-1 0 0,1 0 0,-1 1-1,1-2 1,-1 1 0,1 0 0,-1 0 0,1 0 0,-1-1-1,0 1 1,1-1 0,-1 1 0,1-1 0,-1 0 0,0 1-1,1-1 1,-1 0 0,0 0 0,2-1 0,5-4 50,-1 0 0,0-1 0,12-13 0,-8 6-45,0-1 1,-2 0-1,11-22 1,-7 13-207,-10 24-225,0 7 150,2 21 48,0-2 120,-5-25 90,0 1 0,0-1 0,1 0 0,-1 0 0,1 0 0,-1 0 0,1 0-1,-1 1 1,1-1 0,0 0 0,0-1 0,-1 1 0,1 0 0,0 0 0,0 0 0,0 0 0,0-1-1,0 1 1,0 0 0,0-1 0,0 1 0,0-1 0,3 2 0,-3-2 9,1 0 0,-1 0 1,1-1-1,0 1 0,-1 0 0,1-1 0,-1 1 1,1-1-1,0 1 0,-1-1 0,1 0 1,-1 1-1,0-1 0,1 0 0,1-2 0,4-3 59,1-1-1,-1 0 0,0 0 1,9-15-1,-2 2-48,36-46-829,-49 65 768,-1 1 0,0-1 0,1 1 0,-1-1 1,1 1-1,-1-1 0,1 1 0,-1-1 0,1 1 1,-1 0-1,1-1 0,0 1 0,-1 0 0,1-1 1,-1 1-1,1 0 0,0 0 0,-1-1 0,1 1 1,0 0-1,-1 0 0,1 0 0,0 0 0,0 0 7,-1 1-1,1-1 0,-1 0 1,1 1-1,-1-1 0,1 1 0,-1-1 1,1 1-1,-1-1 0,0 1 1,1-1-1,-1 1 0,0-1 0,0 1 1,1-1-1,-1 1 0,0 0 1,0-1-1,0 1 0,0 0 1,3 40-534,-3-35 520,-1 19 62,0-10 118,1-1 1,0 0 0,1 1-1,0-1 1,2 1 0,-1-1 0,9 23-1,-11-35-112,1-1 0,0 1 1,-1-1-1,1 0 0,0 1 0,0-1 0,0 0 0,0 0 0,0 1 0,0-1 0,0 0 0,0 0 0,1 0 0,-1 0 0,0-1 0,1 1 0,-1 0 0,0 0 0,1-1 0,-1 1 0,1-1 0,-1 1 0,1-1 0,2 1 0,-1-2 0,0 1-1,0 0 1,0-1-1,0 0 0,0 0 1,0 0-1,0 0 0,0 0 1,0 0-1,0-1 1,4-2-1,5-5-33,-1 0 0,0-1 0,0 0 0,10-14 1,1-2-392,-1-1 0,-2-2 0,-1 0 1,-1 0-1,-2-2 0,0 0 0,-3-1 1,0 0-1,11-56 0,-23 88 416,1 0 1,-1 0-1,0 0 0,0-1 1,0 1-1,0 0 0,0 0 1,0 0-1,1 0 0,-1-1 1,0 1-1,0 0 0,0 0 0,0 0 1,0-1-1,0 1 0,0 0 1,0 0-1,0 0 0,0-1 1,0 1-1,0 0 0,0 0 1,0 0-1,0-1 0,0 1 1,0 0-1,-1 0 0,1 0 0,0 0 1,0-1-1,0 1 0,0 0 1,0 0-1,0 0 0,0 0 1,-1-1-1,1 1 0,0 0 1,0 0-1,0 0 0,0 0 0,-1 0 1,1 0-1,0 0 0,0-1 1,0 1-1,0 0 0,-1 0 1,1 0-1,0 0 0,-11 8 536,9-7-524,1 1 0,-1-1 0,0 0 0,1 1-1,-1-1 1,0 0 0,0 0 0,-3 1-1,-16-3 131,20 1-155,0-1 0,0 1 0,0 0 0,0 0 0,-1 0 0,1 0 0,0 0 0,0 0 0,0 0 0,-1 0 0,1 0 0,0 0 0,0 1 0,0-1 0,0 1 0,0-1 0,0 1 0,0-1 0,0 1 0,0-1 0,0 1 0,0 0 0,0 0 0,0-1 0,0 1 0,0 0 0,1 0 0,-1 0 0,0 0 0,1 0 0,-1 0 0,0 0 0,0 2 0,-12 24 343,1 1 1,1 1 0,1 0 0,2 0 0,1 0 0,1 1 0,2 0-1,-2 37 1,6-56-174,0-1-1,0 0 1,1 1-1,1-1 1,4 20 0,-5-28-164,-1 0 1,1 0 0,-1 0 0,1-1 0,0 1 0,0 0-1,0-1 1,0 1 0,0 0 0,0-1 0,0 1 0,1-1-1,-1 0 1,0 1 0,1-1 0,0 0 0,-1 0 0,1 0 0,-1 0-1,1 0 1,0 0 0,0 0 0,-1-1 0,1 1 0,0-1-1,0 1 1,0-1 0,0 0 0,0 1 0,0-1 0,0 0-1,0 0 1,0-1 0,-1 1 0,1 0 0,0-1 0,0 1 0,0-1-1,2 0 1,3-2-1,1-1 1,-1 1-1,0-1 0,0-1 0,0 1 1,-1-1-1,12-11 0,1-3 6,18-24 0,-14 12-63,-1-1 0,-2 0 0,29-63 0,-24 36-332,25-89 0,-45 129 208,0 1 0,-1-1 0,-1 0-1,0 0 1,-1-36 0,-5 40-53,3 14 216,0 1-1,-1 0 1,1 0-1,0 0 1,0 0-1,0 0 1,0-1-1,0 1 1,-1 0-1,1 0 1,0 0-1,0 0 1,0 0-1,0 0 1,-1 0-1,1-1 1,0 1-1,0 0 1,0 0-1,-1 0 1,1 0-1,0 0 1,0 0-1,0 0 1,-1 0-1,1 0 1,0 0-1,0 0 0,0 0 1,-1 0-1,1 0 1,0 0-1,0 1 1,0-1-1,-1 0 1,1 0-1,-2 2-19,0-1-1,1 1 0,-1 0 1,0 0-1,1 0 0,0 0 1,-1 0-1,1 0 0,0 0 1,-1 3-1,-8 20 96,0 1 1,2 0-1,1 0 1,1 1-1,-3 42 0,5-18 164,3-1 0,5 59 0,16 13 88,-11-81-258,3 56 1,-12-97-60,0 0-1,1 1 1,-1-1 0,0 0-1,0 1 1,0-1-1,0 0 1,0 1 0,0-1-1,0 0 1,0 1 0,0-1-1,0 0 1,0 1-1,0-1 1,0 0 0,0 1-1,-1-1 1,1 0 0,0 1-1,0-1 1,0 0-1,0 1 1,-1-1 0,1 0-1,0 0 1,0 1 0,0-1-1,-1 0 1,1 0-1,0 1 1,-1-1 0,1 0-1,0 0 1,-1 1 0,-10-10 49,-14-24-36,22 28-9,-26-33-12,15 20 7,0-2 0,1 1-1,-12-28 1,24 46 1,1 1 0,-1-1 0,1 1 0,0-1 0,-1 0 0,1 1 0,0-1 0,0 1 0,0-1 0,-1 0 0,1 1 0,0-1 0,0 0-1,0 1 1,0-1 0,0 0 0,0 1 0,0-1 0,0 0 0,0 1 0,0-1 0,1 1 0,-1-1 0,0 0 0,0 1 0,1-1 0,-1 1 0,0-1 0,1 0 0,-1 1 0,0-1 0,1 1 0,-1 0 0,1-1 0,-1 1 0,1-1 0,-1 1-1,1-1 1,-1 1 0,1 0 0,0 0 0,-1-1 0,1 1 0,-1 0 0,1 0 0,0-1 0,-1 1 0,1 0 0,0 0 0,-1 0 0,2 0 0,4 0 19,0 0-1,0 0 1,0 1-1,9 1 1,-6 0 2,24 3-348,0-2 0,0-1 0,43-3 0,-66 0 241,0 0 1,0 0-1,-1-1 0,1 0 1,-1-1-1,0 0 1,1-1-1,-2 0 0,1 0 1,0 0-1,-1-1 1,0-1-1,0 0 0,0 0 1,11-11-1,-3-5-236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23 285 12443,'-6'25'1824,"2"8"-720,-3 0-360,4 0 2041,0 0-1481,3-3-407,2-4-137,3-7-408,3-8-288,0-11-704,2-4 576,-3-10-152,2-5-97</inkml:trace>
  <inkml:trace contextRef="#ctx0" brushRef="#br0" timeOffset="1">32 14 22949,'-3'5'1576,"1"-5"-1408,4-7 64,1-4-264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 14699,'0'0'62,"0"0"0,1 0 1,-1-1-1,0 1 0,0 0 0,0 0 0,1 0 0,-1-1 0,0 1 1,0 0-1,0 0 0,1 0 0,-1 0 0,0-1 0,0 1 0,1 0 1,-1 0-1,0 0 0,0 0 0,1 0 0,-1 0 0,0 0 0,1 0 1,-1 0-1,0 0 0,0 0 0,1 0 0,-1 0 0,0 0 0,1 0 1,-1 0-1,1 0 0,1 10 1097,-5 19 368,2-25-1031,-33 445 3553,26-285-3293,15-197-940,2-75-1005,-4 36-404,3 0 1,31-128 0,-36 189 1393,1 0 0,0 0 1,0 0-1,1 1 0,11-16 1,-15 24 184,0 0 0,1 0 1,-1 0-1,1 0 0,0 0 1,-1 0-1,1 1 0,0-1 1,0 1-1,0-1 0,0 1 0,1 0 1,-1 0-1,0 0 0,0 0 1,1 0-1,-1 0 0,1 1 1,-1-1-1,0 1 0,1 0 1,-1-1-1,1 1 0,-1 0 1,1 1-1,-1-1 0,1 0 1,-1 1-1,0-1 0,1 1 1,4 2-1,-5-2 37,1 1 0,0 0 0,0-1 1,-1 1-1,1 0 0,-1 1 0,0-1 0,0 0 0,1 1 0,-2-1 1,1 1-1,0 0 0,0-1 0,-1 1 0,0 0 0,1 0 0,-1 0 1,0 0-1,0 0 0,-1 1 0,1-1 0,-1 0 0,0 0 1,1 0-1,-1 1 0,-1-1 0,1 3 0,-1 5 186,-1-1 1,1 1-1,-2-1 1,1 0-1,-2 0 0,1 0 1,-6 10-1,-1 0 369,-1 0-1,-1 0 0,0-1 1,-2-1-1,0 0 1,-33 31-1,46-49-597,0 1 0,1 0-1,-1 0 1,0-1 0,0 1-1,0-1 1,0 1 0,0 0-1,0-1 1,0 0 0,0 1-1,0-1 1,0 0 0,0 1-1,0-1 1,-2 0 0,3 0 5,-1 0 0,1-1 1,0 1-1,-1 0 0,1 0 1,0-1-1,-1 1 0,1 0 1,0-1-1,0 1 0,-1 0 1,1-1-1,0 1 1,0 0-1,0-1 0,-1 1 1,1 0-1,0-1 0,0 1 1,0-1-1,0 1 0,0-1 1,0 1-1,0 0 0,0-1 1,0 1-1,0-1 1,7-37-474,-7 37 488,9-35-442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15299,'-27'92'2433,"-7"35"-286,31-111-1860,1 0 0,0 1 0,1-1 0,1 1 0,1-1-1,2 17 1,-2-29-318,-1 0 0,1-1 1,0 1-1,0 0 0,0 0 0,1-1 0,-1 1 0,1-1 0,0 1 0,0-1 0,0 1 0,0-1 0,0 0 0,1 0 0,0 0 0,-1-1 0,1 1 0,0-1 0,0 1 0,1-1 0,-1 0 0,0 0 0,1 0 1,-1-1-1,1 1 0,0-1 0,0 0 0,-1 0 0,1 0 0,0-1 0,0 1 0,0-1 0,0 0 0,0 0 0,-1 0 0,1 0 0,0-1 0,0 0 0,0 1 0,0-2 0,-1 1 0,1 0 0,0-1 0,-1 1 1,0-1-1,1 0 0,4-4 0,-2 1-243,1-1 0,-1 1-1,0-2 1,5-6 0,-5 7-45,-1-1 0,1 1 0,11-9-1,-17 15 324,0 1 0,1-1 0,-1 0-1,0 0 1,0 0 0,0 0 0,1 0-1,-1 1 1,0-1 0,0 0 0,0 0-1,1 0 1,-1 1 0,0-1-1,0 0 1,0 0 0,0 0 0,0 1-1,0-1 1,1 0 0,-1 0 0,0 1-1,0-1 1,0 0 0,0 0 0,0 1-1,0-1 1,0 0 0,0 0 0,0 1-1,0-1 1,0 0 0,0 0-1,0 1 1,0-1 0,-1 0 0,1 0-1,0 1 1,0-1 0,0 0 0,0 0-1,-1 1 1,-1 16 452,-2 4 193,1 1 0,1-1 0,1 0 0,1 1 0,3 26 0,-3-46-622,0-1 1,0 0-1,0 1 1,0-1-1,1 0 0,-1 1 1,0-1-1,1 0 1,-1 0-1,1 1 1,-1-1-1,1 0 1,0 0-1,0 0 0,-1 0 1,1 0-1,0 0 1,0 0-1,0 0 1,0 0-1,0 0 1,0 0-1,0-1 1,0 1-1,1 0 0,-1-1 1,0 1-1,0-1 1,1 1-1,-1-1 1,0 0-1,0 1 1,1-1-1,-1 0 0,0 0 1,1 0-1,-1 0 1,0 0-1,1 0 1,-1-1-1,0 1 1,1 0-1,-1-1 0,0 1 1,0-1-1,1 1 1,-1-1-1,0 1 1,0-1-1,0 0 1,0 0-1,0 1 1,0-1-1,2-2 0,3-3-138,0-1-1,-1 1 0,0-1 0,0 0 0,0-1 0,-1 1 0,0-1 1,-1 0-1,0 0 0,0 0 0,0 0 0,-1 0 0,0-1 0,-1 1 1,1-11-1,0-34-332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 14563,'0'6'880,"0"-5"1049,-3-4-2105,3-4 888,0-3-320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15851,'1'0'54,"-1"0"-1,0 0 1,0 0-1,1 0 1,-1 0 0,0 0-1,1 0 1,-1 0-1,0 0 1,0 0-1,1 0 1,-1 0-1,0 0 1,0 0-1,1 0 1,-1 0-1,0 0 1,0 0-1,0 1 1,1-1-1,-1 0 1,0 0-1,0 0 1,0 0-1,1 1 1,-1-1-1,0 0 1,0 0 0,0 1-1,0-1 1,0 0-1,0 0 1,1 0-1,-1 1 1,0-1-1,0 0 1,0 0-1,0 1 1,0-1-1,0 0 1,0 1-1,0-1 1,0 0-1,0 1 1,-2 17 691,2-18-745,-22 150 3541,-13 90-1755,28-168-1299,3 96-1,4-161-458,2 29 28,-2-35-54,0 0 0,0 0 0,0 1 0,1-1 0,-1 0 0,0 0 0,0 0-1,1 0 1,-1 0 0,0 0 0,1 0 0,-1 0 0,1-1 0,0 1 0,-1 0 0,1 0 0,0 0-1,-1 0 1,1-1 0,0 1 0,0 0 0,-1-1 0,3 2 0,-2-2-3,0 0 0,0-1 1,0 1-1,0 0 0,0-1 1,0 1-1,0-1 0,0 1 1,0-1-1,0 0 0,-1 1 1,1-1-1,0 0 0,0 1 1,-1-1-1,1 0 0,0 0 0,-1 0 1,1 0-1,-1 0 0,1 1 1,-1-1-1,1 0 0,-1 0 1,0 0-1,1-2 0,1-2-8,17-42-232,18-62 0,-7 17-107,81-200-1927,-106 280 2101,-2 5 20,-1 1 0,1-1 0,0 1 0,1 0 0,0 0-1,0 0 1,6-7 0,-10 13 134,0-1 0,0 1 0,1 0 0,-1 0 0,0-1 0,0 1 0,0 0 0,1 0 0,-1 0-1,0 0 1,0-1 0,1 1 0,-1 0 0,0 0 0,0 0 0,1 0 0,-1 0 0,0 0 0,0 0 0,1 0 0,-1 0 0,0-1 0,1 1 0,-1 0 0,0 0-1,1 1 1,-1-1 0,0 0 0,0 0 0,1 0 0,-1 0 0,0 0 0,0 0 0,1 0 0,-1 0 0,0 0 0,0 1 0,1-1 0,-1 0 0,0 0 0,0 0-1,1 1 1,-1-1 0,0 0 0,0 0 0,0 0 0,0 1 0,1-1 0,-1 0 0,0 0 0,0 1 0,0-1 0,0 0 0,0 1 0,0-1 0,0 0-1,0 0 1,0 1 0,0-1 0,0 0 0,0 1 0,0-1 0,0 0 0,0 0 0,0 1 0,0-1 0,0 1 0,0 25-842,0-24 794,-3 40-837,-3 0 0,-20 79-1,-43 78-1794,60-178 2358</inkml:trace>
  <inkml:trace contextRef="#ctx0" brushRef="#br0" timeOffset="1">172 661 13107,'6'25'1536,"3"2"-1008,1-3-248,-2-2 849,5-6-761,0-8-280,3-9 16,1-8-96,-1-14-136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1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77 488 14587,'-32'54'2010,"-7"16"168,38-67-2096,0-1 0,0 0 0,1 0 0,-1 0 0,0 1 1,1-1-1,0 0 0,0 0 0,0 1 0,0 1 0,0-3-73,0-1 1,0 0-1,0 1 0,0-1 0,0 0 0,0 0 1,0 1-1,0-1 0,0 0 0,1 1 0,-1-1 0,0 0 1,0 0-1,0 1 0,1-1 0,-1 0 0,0 0 1,0 1-1,0-1 0,1 0 0,-1 0 0,0 0 0,1 0 1,-1 1-1,0-1 0,0 0 0,1 0 0,-1 0 0,1 0-23,0 0-1,0 0 0,0 0 0,0-1 0,0 1 0,0 0 0,0 0 1,0-1-1,0 1 0,0-1 0,0 1 0,0-1 0,-1 1 0,2-2 1,5-4-544,0 0 0,-1-1 0,0 0 0,0-1 0,-1 1 0,1-1 0,-2 0 0,1-1 0,-1 1 0,-1-1 0,1 1 0,-1-1 0,2-14 1,-20 71 985,13-38 212,0 0 1,1 0-1,1 0 1,0 0 0,1 11-1,-1-20-584,0 0 0,0 1 0,0-1 0,0 1 0,0-1 0,1 0 0,-1 1 0,1-1 0,-1 0 0,1 1 0,-1-1 0,1 0 0,0 0 0,-1 0 0,1 1 0,0-1 0,0 0 0,0 0 0,0 0 0,0 0 0,0 0 0,0-1 0,0 1 0,1 0 0,-1 0 0,0-1 0,0 1 0,1-1 0,-1 1 0,0-1 0,1 1 0,-1-1 0,0 0 0,1 0 0,-1 0 0,1 0 0,-1 0 0,0 0 0,1 0 0,-1 0-1,0 0 1,1-1 0,-1 1 0,1 0 0,-1-1 0,2 0 0,2-1-46,1-1-1,-1 0 1,1 1-1,-1-2 1,0 1-1,0-1 1,-1 1-1,6-6 1,32-39-505,-38 44 452,19-27-403,-2-1 0,0-1-1,-2-1 1,20-50 0,-10 9-1439,21-85 1,-45 142 1446,-1 0 0,-1 0 0,2-37 0,-5 54 415,0-1 1,0 0 0,0 1-1,0-1 1,0 0-1,-1 1 1,1-1-1,-1 0 1,1 1 0,-2-3-1,2 4 27,0-1-1,0 1 1,-1 0 0,1 0-1,0 0 1,0 0 0,0-1-1,-1 1 1,1 0 0,0 0-1,0 0 1,-1 0 0,1 0-1,0 0 1,0 0 0,-1 0-1,1 0 1,0-1 0,0 1-1,-1 0 1,1 0 0,0 0-1,0 0 1,-1 0 0,1 1-1,0-1 1,0 0 0,0 0-1,-1 0 1,1 0 0,0 0-1,0 0 1,-1 0-1,1 0 1,0 1 0,0-1-1,-1 0 1,-1 2 62,0 0 0,0 0-1,1 0 1,-1 0 0,0 1-1,1-1 1,-1 0 0,1 1 0,-2 3-1,-18 50 1758,2 2-1,-18 90 0,29-103-890,2 1-1,2-1 1,4 91-1,0-130-926,0-1 0,1 0-1,-1 0 1,1 1 0,0-1 0,0 0 0,1 0-1,-1 0 1,1 0 0,0 0 0,1-1 0,-1 1-1,1-1 1,4 6 0,-7-9-18,0-1 0,0 0-1,1 1 1,-1-1 0,0 0 0,0 1 0,1-1-1,-1 0 1,0 0 0,0 1 0,1-1 0,-1 0-1,0 0 1,1 1 0,-1-1 0,0 0 0,1 0-1,-1 0 1,1 0 0,-1 1 0,0-1 0,1 0-1,-1 0 1,0 0 0,1 0 0,-1 0 0,1 0-1,-1 0 1,0 0 0,1 0 0,-1 0 0,1 0-1,-1-1 1,0 1 0,1 0 0,-1 0 0,0 0-1,1 0 1,-1-1 0,0 1 0,1 0 0,-1 0-1,0 0 1,1-1 0,-1 1 0,0 0 0,0-1-1,1 1 1,-1 0 0,0-1 0,0 1 0,0 0-1,0-1 1,1 1 0,-1 0 0,0-1 0,0 1 0,0 0-1,0-1 1,0 1 0,0-1 0,0 1 0,0 0-1,0-1 1,0 1 0,0-1 0,0 1 0,0-1-1,-3-29-525,-2 12 236,-1 0-1,-10-21 0,13 34 301,1 1 0,-1-1 0,1 0-1,-1 1 1,-1 0 0,1 0-1,0 0 1,-1 0 0,0 0 0,0 1-1,0 0 1,-9-6 0,13 9 11,0 0-1,0 0 1,-1 0 0,1-1 0,0 1-1,0 0 1,-1 0 0,1 0 0,0 0 0,-1 0-1,1 0 1,0 0 0,0 0 0,-1 0-1,1 0 1,0 0 0,-1 0 0,1 0-1,0 0 1,0 0 0,-1 0 0,1 0 0,0 0-1,0 0 1,-1 1 0,1-1 0,0 0-1,0 0 1,-1 0 0,1 0 0,0 1-1,0-1 1,0 0 0,-1 0 0,1 0 0,0 1-1,0-1 1,0 0 0,0 0 0,-1 1-1,1-1 1,0 0 0,0 0 0,0 1-1,0-1 1,0 0 0,0 1 0,0-1 0,0 0-1,0 0 1,0 1 0,0-1 0,0 0-1,0 0 1,0 1 0,0-1 0,0 0-1,0 1 1,1-1 0,3 17 319,-2-12-248,0 0-1,1 0 0,-1-1 1,1 1-1,1-1 0,-1 0 0,0 0 1,1 0-1,0-1 0,0 1 1,0-1-1,1 0 0,-1 0 0,7 3 1,-4-2-47,0-1 1,0-1 0,0 0 0,1 0-1,-1 0 1,1-1 0,-1 0 0,1 0-1,11-1 1,-11 0-128,1-1 1,0 0-1,-1 0 0,0-1 0,1 0 1,-1-1-1,0 1 0,0-2 0,0 1 1,-1-1-1,1 0 0,-1-1 0,0 1 0,0-2 1,0 1-1,-1-1 0,0 0 0,9-10 1,-9 1-241,-5 15 335,-1-1 0,0 1 0,0 0-1,0 0 1,0-1 0,0 1 0,0 0-1,0 0 1,-1-1 0,1 1 0,0 0-1,0 0 1,0-1 0,0 1 0,0 0-1,0 0 1,0-1 0,0 1 0,-1 0-1,1 0 1,0 0 0,0-1 0,0 1 0,0 0-1,-1 0 1,1 0 0,0 0 0,0 0-1,0-1 1,-1 1 0,1 0 0,-2 0 36,1 0 0,0 0 0,0 0-1,-1 1 1,1-1 0,0 0 0,0 1 0,0-1 0,-1 1 0,1-1 0,0 1 0,0 0 0,0-1 0,0 1 0,0 0 0,0 0 0,0 0 0,0-1 0,0 1 0,-1 2 0,-3 3 260,-1 1 0,1-1 0,0 1 0,0 1 0,1-1 0,0 1 0,0-1 1,1 1-1,0 0 0,1 0 0,-1 0 0,-1 14 0,4-21-255,0 0 1,0 0-1,0 1 0,0-1 1,0 0-1,0 0 0,1 0 1,-1 0-1,0 0 0,1 0 1,-1 0-1,0 0 0,1 0 1,-1 0-1,1 0 0,0 0 1,-1 0-1,1 0 0,0 0 1,0-1-1,-1 1 0,3 1 1,-1-1-17,0 0-1,0 0 1,0 0 0,0-1 0,0 1 0,0-1 0,0 1-1,0-1 1,1 0 0,-1 0 0,2 0 0,9-1-141,0 0 0,0-1 0,16-5-1,-14 3-99,18-3-160,52-10-999,-75 16 1317,-1 0 0,0 1 0,0 0-1,0 0 1,0 1 0,18 4 0,-40-34 4011,-11-40-3219,18 47-683,-4-28 0,9 45-115,1 0-1,-1 0 1,1 0-1,0-1 1,0 1-1,1 0 1,-1 0 0,1 0-1,1-1 1,-1 1-1,4-8 1,-4 11-35,1 0 1,-1 0 0,1 0 0,0 0 0,-1 1-1,1-1 1,0 1 0,0-1 0,0 1 0,0 0-1,0 0 1,0 0 0,0 0 0,5-1-1,37-8-1264,-20 6 1084,20-7-319,8-5-63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4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27 694 11915,'-27'33'3323,"39"-56"-1049,64-106-1685,-6-3 0,69-182 0,-93 197-795,-46 117 202,0-1 0,0 0-1,0 1 1,0-1-1,0 1 1,0 0-1,1-1 1,-1 1 0,0-1-1,0 1 1,0-1-1,1 1 1,-1-1 0,0 1-1,0-1 1,1 1-1,-1 0 1,0-1-1,1 1 1,-1 0 0,1-1-1,-1 1 1,0 0-1,1 0 1,-1-1-1,1 1 1,-1 0 0,2-1-1,0 16-38,-5 32 50,3-45-9,-2 15 18,-10 209 495,13-201-444,1 0 0,1 0 0,1 0-1,1 0 1,1-1 0,2 0 0,10 24-1,15 22-398,-39-75-316,-4-3 456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47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65 14779,'-7'6'649,"-7"11"1285,17-12-1010,13-2-138,2-3-397,-1 0 0,1-1-1,0-2 1,-1 0 0,28-7 0,83-36-250,-96 34-735,-32 11 581,5 0-251,0-1 1,0-1-1,-1 1 0,1-1 1,4-3-1,-5 3-285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18548,'1'-9'666,"1"-21"1496,-2 30-2142,0 0 0,0 0 0,0 0 0,0 0 0,0 0-1,0-1 1,1 1 0,-1 0 0,0 0 0,0 0 0,0 0 0,0 0 0,0 0-1,0 0 1,0-1 0,0 1 0,0 0 0,0 0 0,0 0 0,0 0-1,0 0 1,0 0 0,1 0 0,-1 0 0,0 0 0,0 0 0,0 0 0,0-1-1,0 1 1,0 0 0,0 0 0,0 0 0,1 0 0,-1 0 0,0 0-1,0 0 1,0 0 0,0 0 0,0 0 0,0 0 0,1 0 0,-1 0 0,0 0-1,0 0 1,0 0 0,0 0 0,0 0 0,0 0 0,0 1 0,1-1-1,-1 0 1,0 0 0,0 0 0,0 0 0,0 0 0,8 16 1087,11 44-291,-3 1 0,12 88 0,-15-74-448,-3-10-153,-3-20-62,2-1 0,15 49 0,-23-90-149,0-1 0,0 0 1,0 1-1,0-1 0,0 0 1,0 0-1,1 0 0,-1 0 1,1 0-1,2 3 0,-3-5-2,-1 0-1,1 1 1,-1-1-1,1 0 1,-1 1-1,1-1 1,-1 0-1,1 0 1,0 1-1,-1-1 1,1 0-1,-1 0 1,1 0-1,0 0 1,-1 0-1,1 0 1,-1 0-1,1 0 1,0 0-1,-1 0 1,1 0-1,-1-1 1,1 1-1,0 0 1,-1 0-1,1-1 1,2-1 0,0 0 0,-1 0 0,0-1 0,1 1 0,-1-1 1,0 0-1,0 0 0,-1 0 0,1 1 0,-1-2 0,1 1 1,0-4-1,35-110-3,-14 38 14,-23 78-16,0 0 1,0 0 0,0 0-1,1 0 1,-1 0-1,0 0 1,1 0 0,-1 0-1,1 0 1,-1 0-1,1 0 1,-1 0 0,1 1-1,0-1 1,-1 0-1,1 0 1,0 1 0,0-1-1,1-1 1,-1 2 0,-1 1 1,1-1-1,-1 1 0,1-1 1,-1 0-1,1 1 0,-1-1 1,1 1-1,-1-1 1,1 1-1,-1-1 0,0 1 1,1-1-1,-1 1 0,0 0 1,0-1-1,1 1 1,-1-1-1,0 1 0,0 0 1,0-1-1,0 2 0,9 49-30,-8-47 32,1 18-31,0 3-291,2 0 0,0-1 1,1 1-1,10 25 0,-15-49 246,1 0 0,-1 0 0,0-1 0,0 1 0,1 0 1,-1-1-1,0 1 0,1 0 0,-1-1 0,0 1 0,1 0 0,-1-1 0,1 1 0,-1-1 0,1 1 0,-1-1 0,1 1 0,0-1 0,-1 1 0,1-1 1,0 0-1,-1 1 0,1-1 0,1 1 0,-1-2-11,-1 1 0,1 0 0,0-1 1,-1 1-1,1-1 0,-1 1 0,1 0 1,-1-1-1,1 1 0,0-1 0,-1 0 0,0 1 1,1-1-1,-1 1 0,1-1 0,-1 0 1,0 1-1,1-1 0,-1-1 0,12-38-1653,-8 10 854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4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16604,'-1'0'1384,"1"4"-992,4 2-152,7 4 568,5-1-112,4 2-240,2 2-104,5 1-167,-1-2 7,2-5-32,0-3-80,-6-2-240,0-2-185,-3-7-431,-4-5-240,-3-8 768,-2-2-200,-3-6-184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4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15635,'-8'27'1409,"0"5"-873,-2 2-200,5 3 496,-2 3-120,4 1-136,-2-1-136,5-6-208,3-1-128,-1-6-376,-1-2-240,1-10-1824,-1-2 2040,0-13-288,4-3-233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4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14443,'0'11'533,"0"8"2413,7-36-680,8-35-1254,-5 10-839,21-49 1,-31 91-185,0-1-1,0 1 1,0-1-1,0 1 1,1-1-1,-1 1 1,0-1-1,0 1 1,1-1-1,-1 1 1,0-1-1,0 1 1,1-1-1,-1 1 1,1 0-1,-1-1 1,0 1-1,1 0 1,-1-1-1,1 1 1,-1 0-1,2-1 1,1 10-179,-1 26 1,-2-33 180,2 130-295,0-78-2344,-2-51 2373,0 3-91,2-10-266,0-12-123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4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17724,'6'7'1256,"3"-3"-936,2 1-120,8-1 272,4-1-144,4-5-8,3 0-56,3-9-424,1 1-304,-7-2 408,-1-3-96,-10 5-96</inkml:trace>
  <inkml:trace contextRef="#ctx0" brushRef="#br0" timeOffset="1">106 116 15099,'-5'2'1417,"6"3"-1017,3-3-96,5-2 1008,8 0-856,2-2-80,4 1-152,1 0-56,0-1-280,1-1-304,-7-2 360,0 5-80,-8 1-80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4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17372,'0'0'57,"0"0"0,1 0-1,-1 0 1,0 0 0,0 0 0,0 0 0,1 0 0,-1 0 0,0 1 0,0-1 0,0 0 0,0 0 0,1 0 0,-1 0-1,0 1 1,0-1 0,0 0 0,0 0 0,0 0 0,0 1 0,1-1 0,-1 0 0,0 0 0,0 0 0,0 1-1,0-1 1,0 0 0,0 0 0,0 0 0,0 1 0,0-1 0,0 0 0,0 0 0,0 1 0,0-1 0,0 0 0,0 0-1,-1 1 1,-2 12 197,2-10 48,-128 424 554,122-413-2117,7-21 598,7-27 130,-7 33 519,11-42-538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5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14563,'0'14'1432,"-3"8"-1007,-4 7-105,1 2 680,2 2-520,4 0-24,1-3-88,5-3-48,4-4-128,1-4-88,2 0-144,0-4-72,0 3-168,-1 2-152,-5-2-288,-3 1 536,-4-2-112,-1 0-88</inkml:trace>
  <inkml:trace contextRef="#ctx0" brushRef="#br0" timeOffset="1">5 439 15883,'-3'-2'1481,"1"1"-1129,7 1-144,3 0 696,7-2-376,5 1-128,7-2-312,4 0-152,12-4-352,3 1 16,2-4 320,-1-4-128,6 0-88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5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16916,'-9'4'225,"0"1"1,1 0-1,-1 0 1,1 1-1,0 0 1,0 1 0,1 0-1,0 0 1,-8 10-1,6-4-130,1 0 0,0 0 0,1 1 0,1-1 1,-7 22-1,8-20-67,1-1 0,1 1-1,0 0 1,1 0 0,0 29 0,2-38-22,0-1-1,0 0 1,0 1-1,1-1 0,0 0 1,0 1-1,1-1 1,0 0-1,-1 0 1,2 0-1,-1 0 0,0 0 1,1 0-1,0-1 1,0 1-1,1-1 0,-1 0 1,1 0-1,6 6 1,-6-8 3,0 0 0,0 0 0,0 0 0,1-1 1,-1 0-1,0 1 0,0-1 0,1-1 1,-1 1-1,1-1 0,-1 1 0,1-1 0,-1-1 1,0 1-1,1-1 0,-1 1 0,1-1 0,-1 0 1,0-1-1,0 1 0,0-1 0,6-3 1,-5 3 32,0-1 0,-1 0 0,0 1 1,1-2-1,-1 1 0,0 0 0,0-1 1,-1 0-1,1 0 0,-1 0 0,0 0 1,0 0-1,0-1 0,-1 0 0,0 1 1,1-1-1,-2 0 0,4-9 0,-5 13-11,0-1 0,1 1 0,-1-1-1,0 1 1,0-1 0,0 1-1,0-1 1,0 1 0,0 0-1,0-1 1,0 1 0,-1-1 0,1 1-1,0-1 1,-1 1 0,1 0-1,-1-1 1,0 1 0,1 0-1,-1 0 1,0-1 0,0 1 0,0 0-1,0 0 1,0 0 0,0 0-1,0 0 1,0 0 0,0 0-1,-1 0 1,1 1 0,0-1 0,-1 0-1,1 1 1,0-1 0,-1 1-1,1 0 1,-1-1 0,-1 1-1,0-1 26,-1 1 0,0 0 0,1 0 0,-1 0 0,0 1 0,0-1-1,1 1 1,-1 0 0,0 0 0,1 0 0,-1 0 0,1 1 0,0-1-1,-4 3 1,3-1-28,0 0-1,0 0 0,0 1 1,1-1-1,-7 9 0,9-11-26,0 1-1,0-1 1,0 1-1,0-1 0,0 1 1,0 0-1,1 0 1,-1-1-1,1 1 1,-1 0-1,1 0 0,-1 0 1,1 0-1,0 0 1,0 0-1,0-1 0,0 1 1,1 2-1,-1-3 0,0-1 0,0 0 0,0 1 0,0-1 0,0 0 0,0 1 0,0-1 0,1 0 0,-1 1 0,0-1 0,0 0 0,0 1 0,1-1 0,-1 0 0,0 0 0,0 1 0,1-1 0,-1 0 0,0 0-1,0 0 1,1 1 0,-1-1 0,0 0 0,1 0 0,-1 0 0,0 0 0,1 0 0,-1 0 0,0 0 0,1 1 0,0-1 0,11-6-1,9-13-21,-6-1-88,0-2-1,-2 1 0,16-36 0,-21 41-71,-13 38-20,0-2 392,4-17 42,2-9 104,2-6-1051,-2 6-1891,-10 14 1465,7-4 982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5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15251,'11'0'3833,"15"-8"-2295,-18 6-1144,4-1-196,3-2-152,1 1 0,0 1 0,0 1 0,17-1 1,-33 3-51,1 1 1,-1-1-1,0 1 1,0-1 0,1 1-1,-1-1 1,0 1-1,0-1 1,0 1 0,1 0-1,-1-1 1,0 1-1,0-1 1,0 1 0,0-1-1,0 1 1,0 0-1,0-1 1,0 1 0,0-1-1,-1 1 1,1-1-1,0 1 1,0 0 0,-1 0-1,-4 24 46,3-18-33,-1 10 41,2-11-255,1-1 1,-1 0-1,-1 0 0,-3 10 1,7-18-2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5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19540,'0'0'1416,"7"2"-1119,-3-4-105,12 1 496,1-3-224,9 1-248,0-1-104,4-2-368,0 3-192,-3-1-480,-2 1 1144,-11 3-400,-1 5-137,-7 7-151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5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90 15779,'-7'2'1521,"7"2"-977,1-2-176,8-4 920,2-2-464,5-2-272,4-2-199,7-4-546,3 1-279,3-5 472,2-1-128,-4-5-144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15435,'2'1'253,"0"0"0,0 1 0,0-1 1,0 0-1,0 0 0,1 0 0,-1 0 0,0-1 0,0 1 0,1-1 0,-1 1 0,0-1 0,1 0 0,-1 0 0,1 0 0,2 0 0,-3-1-63,0 0-1,1 0 0,-1 0 1,1-1-1,-1 1 1,0-1-1,0 1 0,0-1 1,0 0-1,0 1 1,0-1-1,0 0 0,-1 0 1,3-4-1,1-2 14,0-1 1,-1 0-1,0 0 0,0 0 1,-1 0-1,0-1 0,-1 1 1,0-1-1,-1 0 0,0 1 0,0-1 1,-1 0-1,0 0 0,-1 1 1,-2-14-1,3 21-186,-1 0 1,1 0-1,-1 0 0,1 1 1,-1-1-1,0 0 1,0 0-1,0 1 1,0-1-1,0 1 0,0-1 1,0 1-1,0-1 1,-1 1-1,-2-2 0,3 2-10,0 1-1,0-1 0,0 1 0,0 0 1,0-1-1,0 1 0,0 0 0,0 0 1,0 0-1,0 0 0,0 0 0,0 0 0,0 0 1,-1 0-1,1 0 0,0 0 0,0 1 1,0-1-1,0 0 0,-1 1 0,-1 1-2,-1 0-1,1 0 0,0 1 1,0-1-1,1 0 0,-1 1 1,0 0-1,1 0 0,0 0 1,-1 0-1,1 0 0,0 0 1,-3 7-1,1 1-20,0 0 0,1 0 0,0 1-1,1-1 1,0 1 0,0-1 0,1 1 0,1-1 0,0 1 0,1 0 0,2 15 0,-2-26 13,-1 1-1,0-1 1,1 1 0,0-1 0,-1 1 0,1-1 0,0 1 0,0-1 0,0 0 0,0 1 0,0-1 0,0 0 0,0 0 0,0 0 0,0 1 0,1-1 0,-1-1 0,0 1-1,1 0 1,-1 0 0,1 0 0,-1-1 0,1 1 0,-1-1 0,1 1 0,-1-1 0,1 0 0,2 1 0,4-1-21,0 0 0,1 0-1,-1-1 1,14-3 0,-14 2-32,0 1 0,0 0 1,14 0-1,-18 2 35,0-1 0,0 1 1,0 0-1,0 1 0,0-1 1,-1 1-1,1-1 0,0 1 1,-1 0-1,1 1 0,-1-1 1,1 0-1,-1 1 0,0 0 1,5 5-1,0 4-42,1 0-1,-1 0 1,7 15-1,-4-7 63,-9-26 164,-2-7-107,-19-98 265,12 79-287,1-1-1,-2-54 1,8 86-38,0 1 0,0-1 0,0 0 0,0 1 0,0-1 0,0 0 0,0 1 0,1-1 0,-1 0 1,0 1-1,0-1 0,1 1 0,-1-1 0,0 1 0,1-1 0,-1 0 0,1 1 0,-1-1 0,1 1 0,-1 0 0,1-1 0,-1 1 0,1-1 1,-1 1-1,1 0 0,-1-1 0,1 1 0,0 0 0,-1 0 0,1-1 0,-1 1 0,1 0 0,0 0 0,-1 0 0,1 0 0,0 0 0,-1 0 0,1 0 1,0 0-1,0 0 0,32 7-544,-23-4 236,6 0 6,0 0 1,0-2 0,0 1-1,1-2 1,-1 0-1,16-3 1,8-3-239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5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91 130 17444,'-29'39'2001,"22"-31"-1769,0 1 0,1-1 0,0 1 0,0 1 0,1-1 0,1 1 0,-1 0 0,-2 11 0,6-20-232,1 0 0,0 1 0,-1-1 0,1 0 1,0 0-1,0 0 0,0 0 0,0 0 1,0 0-1,0 0 0,0 0 0,0 1 0,0-1 1,0 0-1,1 0 0,-1 0 0,1 0 0,-1 0 1,0 0-1,1 0 0,0 0 0,-1 0 0,1 0 1,-1 0-1,1-1 0,0 1 0,0 0 1,0 0-1,-1 0 0,1-1 0,0 1 0,0-1 1,0 1-1,0-1 0,0 1 0,0-1 0,0 1 1,0-1-1,0 0 0,0 1 0,1-1 1,-1 0-1,1 0 0,7 0-91,0 0 0,1 0 0,-1-1 0,15-3 0,3-1-90,-23 5 171,-1 0-1,1 0 1,-1 1 0,1-1 0,-1 1 0,1-1 0,-1 1-1,0 0 1,1 0 0,-1 1 0,0-1 0,0 1-1,0-1 1,0 1 0,0 0 0,0 0 0,5 5-1,-5-4 13,0 1-1,-1 0 0,1 0 0,-1 0 1,0 0-1,0 0 0,0 0 0,0 0 0,-1 1 1,0-1-1,0 1 0,1 5 0,-1-2 77,-1-1 1,1 1-1,-2-1 0,1 1 0,-1-1 0,0 1 0,0-1 1,-1 0-1,0 1 0,0-1 0,-1 0 0,0 0 1,0-1-1,-1 1 0,0-1 0,-7 10 0,9-13-38,0-1-1,-1 1 1,1-1-1,-1 0 1,1 0 0,-1 0-1,0 0 1,0 0-1,0-1 1,0 1-1,0-1 1,0 0-1,-1 0 1,1 0-1,0 0 1,-1 0-1,1-1 1,-1 0-1,1 1 1,0-1-1,-1 0 1,1-1-1,-1 1 1,-5-2-1,4 0-20,0 0-1,-1-1 0,1 1 0,0-1 0,0 0 0,0-1 0,1 1 0,-1-1 0,1 0 1,0 0-1,0 0 0,0-1 0,-5-8 0,-13-22-98</inkml:trace>
  <inkml:trace contextRef="#ctx0" brushRef="#br0" timeOffset="1">73 85 17092,'12'2'1696,"1"-2"-1272,0-5-200,4 0 1136,3-4-1336,4-1-320,5-4 488,0-1-208,1 1-112,0 0-64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5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13019,'-22'57'1792,"-21"67"1880,39-108-3277,1-1 0,0 1 0,1 0-1,1 0 1,0 0 0,2 17 0,0-28-324,-1-1 0,1 1 0,0-1 0,0 1 0,0-1 0,1 0 0,-1 0 0,1 1 0,0-1 0,1 0 0,3 5 0,-4-7-49,-1 0 0,1 0 1,0 0-1,1 0 0,-1-1 1,0 1-1,0-1 0,1 0 1,-1 1-1,1-1 0,-1 0 1,1 0-1,-1 0 0,1-1 1,0 1-1,-1-1 0,1 1 1,0-1-1,0 0 0,3 0 1,2-1 3,0-1 0,0 0 0,1 0 0,-1 0 0,-1-1 0,1 0 0,0-1 0,-1 1 0,1-1 0,-1-1 0,0 0 1,-1 0-1,13-11 0,-5 2 37,-1 0 0,-1-1 0,0-1 0,19-32 0,-27 42-36,-1-1 1,0 0 0,-1 0-1,1 0 1,-1 0 0,-1 0-1,1 0 1,-1 0 0,0-1-1,-1 1 1,0-14 0,-1 18-39,1 0 0,-1 0-1,1-1 1,-1 1 0,0 0 0,0 1 0,-1-1 0,1 0-1,0 0 1,-1 0 0,0 1 0,1-1 0,-1 1 0,0-1-1,0 1 1,-1 0 0,1 0 0,0 0 0,-1 0 0,1 0-1,-1 0 1,0 1 0,0-1 0,1 1 0,-1 0 0,0 0-1,0 0 1,0 0 0,-6 0 0,-1 0-175,-1 0 0,1 1 0,0 1 0,-16 2 0,-10 1-50,7-4-78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5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72 19500,'-6'0'1432,"9"0"-1151,-3 3-145,13-3 616,4-1-336,7-1-264,4-1-32,5-2-64,2 0-56,0 0-224,-1-1-160,-7 0-352,-1 0-193,-9-2-775,-2 1 1272,-9-2-328,-5-2-200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4:5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17196,'4'6'285,"0"-1"1,1 1-1,0-1 0,-1-1 1,1 1-1,1-1 1,-1 0-1,1 0 0,0 0 1,7 3-1,10 4 186,32 10 0,58 7 178,-111-28-643,-1 1 1,0-1-1,0 1 0,1-1 1,-1 1-1,0 0 0,0-1 1,0 1-1,0 0 0,0 0 1,0 0-1,0 0 0,0 0 1,0 0-1,0 0 0,0 0 1,0 0-1,-1 0 1,1 0-1,0 0 0,0 3 1,-1-2 3,1 0 1,-1 1 0,0-1 0,0 0 0,0 1-1,0-1 1,0 0 0,-1 1 0,1-1 0,-1 0 0,-1 4-1,-3 6 50,-1 0-1,0-1 1,-14 19-1,13-19-5,-6 10-154,-1-1 0,-1-1 0,-1 0-1,-25 23 1,41-41 87,-1-1 0,1 1 1,-1 0-1,0-1 0,1 1 0,-1-1 0,0 1 0,1-1 1,-1 1-1,0-1 0,0 0 0,0 1 0,1-1 0,-1 0 1,0 0-1,0 1 0,0-1 0,0 0 0,0 0 1,1 0-1,-1 0 0,0 0 0,0 0 0,0 0 0,-1-1 1,-5-7-220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0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14379,'-20'24'8062,"-11"21"-6218,-31 53-2120,62-97 331,-128 235-579,124-224-583,14-26-500,29-67-1250,-30 59 2349,11-26-557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0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4 15107,'0'-1'69,"0"1"-1,0 0 0,1 0 1,-1 0-1,0-1 0,0 1 1,1 0-1,-1 0 1,0 0-1,0 0 0,1-1 1,-1 1-1,0 0 0,0 0 1,1 0-1,-1 0 1,0 0-1,1 0 0,-1 0 1,0 0-1,1 0 0,-1 0 1,0 0-1,0 0 0,1 0 1,-1 0-1,0 0 1,1 0-1,-1 0 0,0 1 1,0-1-1,1 0 0,-1 0 1,3 12 1449,-8 27 76,3-23-997,0 1-340,2 0 0,0 0 0,1 1 1,1-1-1,1 0 0,5 22 1,3-5-393,29 65 0,-37-94-23,7 20-897,-10-24 1008,0 1 0,0-1 1,1 0-1,-1 0 0,0 0 0,0 1 0,0-1 0,0 0 0,-1 0 0,1 0 0,0 0 0,0 1 0,-1-1 0,1 0 0,0 0 0,-1 0 0,1 0 0,-1 0 0,-1 2 0,-7 4-453</inkml:trace>
  <inkml:trace contextRef="#ctx0" brushRef="#br0" timeOffset="1">43 448 16171,'-21'10'1977,"5"-4"-1313,10 1-288,6 0 1296,12-3-767,3 2-169,14-5-248,3-1-176,8-2-96,1-6-88,2-6-504,0-2-328,-8-1 600,-2-1-120,-11-7-136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0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31 12611,'0'0'0,"19"-21"3530,-15 13-658,-5 7-2772,1 1 1,-1 0-1,1 0 1,-1 0 0,1 0-1,-1 0 1,0 0 0,1 0-1,-1 0 1,1 0 0,-1 0-1,1 0 1,-1 0-1,1 0 1,-1 1 0,1-1-1,-1 0 1,1 0 0,-1 1-1,1-1 1,-1 0 0,0 1-1,-7 4 206,0 0 0,0 1 0,0 0 0,1 1 0,0 0 0,0 0 0,-11 15 0,3-5-135,-5 7-66,1 0 0,1 1-1,1 0 1,1 2-1,1 0 1,-15 40 0,28-62-85,0 1 0,1-1 0,-1 0 1,1 1-1,0-1 0,1 1 1,0-1-1,0 8 0,0-12-15,0 1-1,0-1 0,1 1 1,-1-1-1,0 1 1,1-1-1,0 0 0,-1 1 1,1-1-1,0 0 1,0 1-1,-1-1 0,1 0 1,0 0-1,0 0 1,0 1-1,1-1 0,-1 0 1,0-1-1,0 1 0,0 0 1,1 0-1,-1 0 1,1-1-1,-1 1 0,0-1 1,1 1-1,-1-1 1,1 1-1,-1-1 0,1 0 1,-1 0-1,2 0 1,6 0-106,0 0 0,0-1 1,0-1-1,0 1 0,-1-1 1,1-1-1,-1 1 0,1-2 1,9-4-1,1-2-383,0 0 0,29-23-1,-12 3 83,-7-2-158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0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16420,'5'0'2176,"-2"2"-1368,1 0-184,2 3 1569,5-2-1017,5 1-184,5-3-384,8 1-128,4-2-232,3-2-151,3-3-578,-1-1-303,-5 2-560,-6 1 2128,-12 3-1064,-10 3-192,-9 5-64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0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64 17124,'-3'4'1896,"1"-1"-1272,8-3-248,3-6 905,11-1-481,3 0-136,5-2-624,4 4-376,4-2-560,-5-2 768,2-1-184,0 0-129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03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36 18556,'-22'26'1609,"-10"15"-625,30-38-907,0 1 0,0-1 0,0 0 1,1 1-1,-1 0 0,1-1 0,0 1 0,0 0 1,1-1-1,-1 9 0,1-11-77,0-1 0,0 1 0,0 0 0,0 0 0,0-1 0,1 1 0,-1 0 0,0-1 0,1 1 0,-1 0 0,0 0 1,1-1-1,-1 1 0,1-1 0,-1 1 0,1 0 0,-1-1 0,1 1 0,-1-1 0,1 1 0,0-1 0,-1 0 0,1 1 0,0-1 0,-1 0 0,1 1 0,0-1 0,0 0 0,-1 0 0,1 0 0,0 1 0,0-1 0,-1 0 0,1 0 0,0 0 0,0 0 0,-1 0 1,2-1-1,32-4-349,-30 4 312,1 0-8,7-3-93,1 1 0,0 1 0,-1 0 0,1 1 0,19 0 0,-29 2 126,-1-1 1,0 0-1,1 1 1,-1-1-1,0 1 1,0 0-1,1 0 1,-1 0-1,0 0 0,0 0 1,0 0-1,0 0 1,0 1-1,0-1 1,2 4-1,-3-3 23,1 0 0,-1 0-1,0 1 1,0-1 0,0 1-1,0-1 1,0 1 0,-1-1-1,1 1 1,-1-1 0,1 1-1,-1 0 1,0-1 0,0 1-1,0 0 1,-1-1 0,0 4-1,-2 9 153,0-1-1,-2 0 0,0 0 1,0 0-1,-1 0 1,-1-1-1,0 0 0,-1-1 1,-1 1-1,0-1 0,0-1 1,-1 0-1,0 0 0,-16 11 1,24-20-191,-1 0 1,1 0-1,-1 0 1,0-1 0,0 1-1,0-1 1,0 1-1,0-1 1,0 0 0,0-1-1,0 1 1,0 0 0,0-1-1,-1 0 1,1 1-1,0-1 1,0-1 0,-5 1-1,5-1-12,1 0 0,-1 0 0,0-1 0,0 1 0,1-1-1,-1 1 1,1-1 0,0 0 0,-1 0 0,1 0 0,0 0 0,0 0 0,0 0-1,0-1 1,1 1 0,-1-1 0,0 1 0,1-1 0,-2-5 0,-8-25-392</inkml:trace>
  <inkml:trace contextRef="#ctx0" brushRef="#br0" timeOffset="1">72 55 18652,'15'-6'1864,"0"3"-1424,4 0-191,3 1 887,5-3-1024,6 1-488,3-5 376,4-1-120,7-2-160</inkml:trace>
  <inkml:trace contextRef="#ctx0" brushRef="#br0" timeOffset="2">488 19 15819,'-18'29'933,"1"1"0,-16 41 0,29-62-750,1 0 1,0 1-1,1 0 1,0-1-1,0 1 1,1 0-1,0 0 1,1 0-1,0 0 1,0 0-1,1 0 1,4 15-1,-5-22-143,1-1 0,0 1 0,0 0 0,0-1-1,0 1 1,1-1 0,-1 1 0,1-1 0,0 1 0,-1-1 0,1 0-1,0 0 1,0 0 0,0 0 0,1 0 0,-1 0 0,0-1-1,1 1 1,-1-1 0,1 0 0,4 2 0,-2-2-14,-1 0 0,0 0 0,1-1 0,-1 1 0,0-1 0,0 0 0,1-1 0,-1 1 0,0-1 0,1 0 0,-1 0 0,0 0 0,0 0 0,5-3 0,1-1 18,0-1 0,0 0 0,0 0 0,0-1 0,-1-1 0,0 0 1,-1 0-1,10-11 0,-8 6 38,0 0 1,-1-1-1,0 1 1,-1-2 0,8-19-1,-14 30-51,0 0-1,-1 0 1,0 0 0,0-1-1,0 1 1,0 0-1,-1-1 1,0 1 0,0-1-1,0 1 1,0 0-1,-2-6 1,2 8-23,-1 0 1,0 0-1,1 0 1,-1 1-1,0-1 0,0 0 1,0 1-1,-1-1 1,1 0-1,0 1 0,-1 0 1,1-1-1,0 1 1,-1 0-1,0 0 0,1 0 1,-1 0-1,0 0 1,1 0-1,-1 0 1,0 0-1,0 1 0,0-1 1,0 1-1,0 0 1,0-1-1,1 1 0,-5 0 1,-5 0-198,1 0 0,0 0 1,-15 4-1,21-4 60,-1 1 0,1 0 1,-1 1-1,1-1 0,0 1 0,0 0 0,-1 0 0,1 0 0,-6 5 1,7-3-292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20636,'3'5'1857,"8"-8"-1313,1-7-232,4-5 568,-1-4-528,4-1 800,0-2-887,-4 7-129,1 2-80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1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15835,'8'12'2400,"-3"-19"-848,1-8-1069,1 1-187,-4 9-263,0 1-1,0-1 1,-1-1-1,0 1 1,0 0 0,0 0-1,-1-1 1,2-7-1,-3 13-29,0-1 0,0 1 0,0 0 0,0-1 0,0 1 0,0 0 0,0-1 0,0 1 0,0 0 0,0-1 0,-1 1 0,1 0-1,0-1 1,0 1 0,0 0 0,0-1 0,0 1 0,-1 0 0,1 0 0,0-1 0,0 1 0,-1 0 0,1 0 0,0-1 0,0 1 0,-1 0 0,1 0 0,0 0 0,0-1 0,-1 1 0,1 0 0,0 0-1,-1 0 1,0 0 0,-12 4 128,11-3-107,0 0-1,0 0 1,0 0-1,0 0 1,0 1-1,1-1 1,-1 1-1,0 0 1,1-1-1,0 1 1,-2 3-1,2-5-17,1 0-1,0 0 1,0 0-1,0 1 1,0-1-1,0 0 1,0 0-1,0 1 1,0-1-1,0 0 1,0 0-1,0 1 1,0-1-1,0 0 1,0 0-1,0 1 1,0-1-1,0 0 0,0 0 1,0 0-1,0 1 1,0-1-1,0 0 1,0 0-1,0 1 1,0-1-1,1 0 1,-1 0-1,0 0 1,0 1-1,0-1 1,0 0-1,1 0 1,-1 0-1,0 0 1,0 0-1,0 1 1,1-1-1,-1 0 1,0 0-1,0 0 1,1 0-1,12-3 103,12-12-296,-21 11 18,1 1-216,0 0-1,-1-1 1,0 1 0,1-1-1,-1 0 1,-1-1 0,1 1-1,4-8 1,-7 5-350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0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14147,'-2'0'1264,"2"3"-800,-3 7-144,1 9 529,-1 7-113,-2 8-96,3 3-96,-1 9-216,1 2-24,1-4-96,-1-4-48,2-8-80,0-7-80,2-7-272,-1-8-200,-1-12 416,0-5-80,3-6-64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0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7554,'6'-13'368,"-1"-1"-264,1-2-88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1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31 14467,'-14'2'1344,"7"-1"-840,1 0 0,-1-1 0,1 0-1,-1 0 1,1 0 0,-7-2-1,13 1-339,1 0 0,0 0 0,-1 0 0,1 1 0,0-1 0,0 0 0,0 0 0,-1 1 0,1-1 0,0 0 0,0 1 0,2-1 0,9-4-104,0 1 0,1 0 1,-1 1-1,1 0 0,0 1 0,0 1 1,0 0-1,15 1 0,-27 0-67,0 0 0,-1 0 0,1 0 0,-1 0 0,1 0 0,0 0 0,-1 1 0,1-1 0,0 0-1,-1 0 1,1 0 0,-1 1 0,1-1 0,-1 0 0,1 1 0,-1-1 0,1 0 0,-1 1 0,1-1 0,-1 1-1,1-1 1,-1 0 0,1 1 0,-1-1 0,0 1 0,1 0 0,-1-1 0,0 1 0,0 1-3,0-1 0,0 0 0,0 0 0,0 0 0,0 0 0,0 0 0,-1 1 0,1-1 1,0 0-1,-1 0 0,1 0 0,-1 0 0,0 0 0,0 1 0,-5 6-43,0 0 0,-14 12 0,16-16 40,-70 71-15,74-72-143,7-5 68,8-5-50,-15 7 153,16-7-270,-1 0 0,27-6 0,-36 11 189,1 1-1,-1 0 1,1 0-1,0 0 1,-1 1-1,1 0 1,0 0-1,0 1 1,9 2-1,-14-3 72,0 1-1,0 0 1,0 0-1,0 0 1,0 1-1,0-1 1,0 0-1,0 1 1,0-1-1,-1 1 1,1-1-1,-1 1 1,1 0-1,-1 0 1,1 0-1,-1 0 1,0 0-1,0 0 1,0 0-1,0 0 1,-1 0-1,1 0 1,-1 0-1,1 1 1,-1-1-1,1 0 1,-1 1-1,0-1 1,0 0-1,0 0 1,-1 1-1,0 2 1,0 5 104,-1 0 0,0 0 1,-1 0-1,0 0 0,-9 19 0,1-6 314,-2-1-1,0 0 1,-1-1-1,-24 27 1,26-36-119,0 1 0,-1-2 0,0 1 0,0-2-1,-2 0 1,1 0 0,-22 10 0,35-20-272,-1 1-1,1 0 1,0-1 0,0 1 0,-1-1-1,1 1 1,0-1 0,-1 0-1,1 1 1,-1-1 0,1 0-1,0 0 1,-1 0 0,1 0-1,0 0 1,-1 0 0,-2-1-1,4 0-55,-1 1 0,1-1 0,-1 1 0,1-1-1,-1 1 1,1-1 0,0 1 0,-1-1 0,1 1 0,0-1-1,-1 0 1,1 1 0,0-1 0,0 0 0,-1 1 0,1-1-1,0 0 1,0 1 0,0-1 0,0 0 0,0 1 0,0-1-1,0 0 1,1 0 0,0-7-340,1 0-1,0 1 0,0 0 1,5-11-1,-6 16 391,10-23-520,2-5-177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1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13 12739,'5'-12'1478,"-9"12"484,1 1-1728,1 1 0,0-1 0,0 1 0,0-1 1,0 1-1,0 0 0,1 0 0,-3 3 1,-7 13-45,0 2 1,1-1-1,2 1 0,0 0 1,0 1-1,2 0 1,1 0-1,1 0 1,0 1-1,0 39 1,4-60-186,-1 4 39,1-1 1,0 1-1,0-1 0,1 1 1,-1-1-1,1 0 1,0 1-1,0-1 1,3 7-1,-4-11-35,0 1 1,1-1-1,-1 1 0,0-1 1,1 1-1,-1-1 0,0 0 0,1 1 1,-1-1-1,1 0 0,-1 1 1,1-1-1,-1 0 0,1 1 1,-1-1-1,1 0 0,-1 0 0,1 0 1,-1 0-1,1 1 0,-1-1 1,1 0-1,-1 0 0,1 0 0,-1 0 1,1 0-1,0 0 0,-1 0 1,1-1-1,-1 1 0,1 0 1,-1 0-1,1 0 0,-1 0 0,1-1 1,-1 1-1,1 0 0,-1 0 1,0-1-1,1 1 0,-1-1 0,1 1 1,-1 0-1,0-1 0,1 1 1,-1-1-1,1 0 0,18-23 228,-9 6-112,0 0-1,-1 0 1,-1-1 0,9-33-1,-13 37-140,-1 0 1,0 1-1,-1-1 0,-1 0 0,0 0 0,-1-1 0,-3-15 0,3 29-31,0 1 0,0 0 0,0-1 0,-1 1 0,1 0 0,0-1 0,-1 1 0,1 0 0,-1-1 0,0 1 0,1 0-1,-1 0 1,0 0 0,0-1 0,0 1 0,0 0 0,0 0 0,0 0 0,0 1 0,0-1 0,0 0 0,0 0 0,0 1 0,-1-1 0,1 0 0,0 1 0,-2-1 0,2 1-5,0 0 0,-1 0-1,1 0 1,0 0 0,0 1 0,-1-1 0,1 0 0,0 1 0,0-1 0,0 1 0,0-1-1,0 1 1,-1-1 0,1 1 0,0 0 0,0 0 0,0 0 0,1-1 0,-1 1 0,0 0-1,0 0 1,0 0 0,1 0 0,-1 0 0,0 1 0,1-1 0,-1 0 0,1 0 0,0 0 0,-1 2-1,-1 11-381,3 1 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11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12443,'1'1'262,"-1"0"1,1-1 0,-1 1-1,1 0 1,-1 0 0,1 0 0,-1 0-1,0-1 1,0 1 0,1 0-1,-1 0 1,0 0 0,0 0 0,0 0-1,0 0 1,0 0 0,0 0-1,-1 1 1,1 24 823,-9 95 766,0 19-1560,8-170-1973,-4 4 1278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1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16884,'4'2'1472,"3"1"-1168,8-4-128,5-2 616,13-6-488,4-1-288,13-4 808,0-3-712,8-2 40,-2 1 1</inkml:trace>
  <inkml:trace contextRef="#ctx0" brushRef="#br0" timeOffset="1">497 5 14755,'-10'4'311,"1"1"0,-1-1 0,1 2 0,0-1 0,1 1 0,0 1 0,0 0-1,0 0 1,1 0 0,0 1 0,0 0 0,-11 18 0,14-20-246,0 0-1,1 1 1,0-1 0,0 1-1,0 0 1,1 0 0,0 0-1,0 1 1,1-1 0,0 0-1,0 0 1,0 1 0,1-1-1,1 1 1,-1-1 0,1 0-1,0 1 1,4 13 0,-4-20-61,-1 0 1,1 1-1,-1-1 1,1 1-1,-1-1 1,1 0 0,0 0-1,0 1 1,-1-1-1,1 0 1,0 0-1,0 0 1,0 0-1,0 0 1,0 0 0,1 0-1,-1 0 1,0 0-1,0-1 1,1 1-1,-1 0 1,2 0 0,-1-1 0,-1 0 1,1 0 0,-1-1 0,1 1 0,-1 0 0,1 0 0,-1-1 0,1 1 0,-1-1 0,0 0 0,1 1 0,-1-1-1,0 0 1,1 0 0,-1 1 0,0-1 0,2-2 0,3-3 24,0-1 0,0 0 0,0 0 0,-1-1 1,7-11-1,-3 4 23,-1-2 1,-1 0-1,0 0 1,-2 0-1,1 0 1,-2-1-1,4-34 1,-8 50-43,0-1 1,0 1-1,0 0 1,0-1 0,0 1-1,0 0 1,-1-1-1,1 1 1,-1 0-1,0 0 1,0-1-1,-1-2 1,1 4-7,0 0 0,0 0 1,0 0-1,0 1 0,1-1 0,-1 0 1,0 1-1,0-1 0,0 1 0,0-1 1,0 1-1,0 0 0,0-1 1,-1 1-1,1 0 0,0 0 0,0 0 1,0-1-1,0 1 0,0 0 0,0 1 1,0-1-1,-1 0 0,1 0 0,0 0 1,0 1-1,0-1 0,-1 1 1,-5 2 7,0 0 0,0 0 0,1 0 1,0 1-1,0 0 0,0 1 0,0-1 1,1 1-1,-7 6 0,4-1-202,-1 0 1,1 0-1,1 0 0,-9 17 1,15-26 142,1-1 36,-1 1 1,1-1 0,0 0 0,-1 1 0,1-1-1,0 1 1,-1-1 0,1 1 0,0-1 0,0 1-1,-1-1 1,1 1 0,0-1 0,0 1-1,0-1 1,0 1 0,0-1 0,0 1 0,0-1-1,0 1 1,0 0 0,0-1 0,0 1 0,0-1-1,0 1 1,0-1 0,0 1 0,1-1 0,-1 1-1,0-1 1,0 1 0,1-1 0,-1 1 0,0-1-1,0 1 1,1 0 0,10-1-234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1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16524,'-4'13'1224,"-3"7"-888,-2 4-96,2 8 368,1 2-192,2 5-96,0-1-24,4-3-40,0-6-72,0-9-160,4-5-64,0-12-288,2-4-208,0-18-1328,-1-5 1592,1-16-256,1-5-201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1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 17124,'0'0'40,"0"0"0,0-1 0,0 1 0,0 0 0,0 0 0,0 0 0,1 0 0,-1-1 0,0 1 0,0 0 0,0 0 0,0 0 0,0 0 0,0-1 0,0 1 0,0 0 0,0 0 0,0 0 0,0-1 0,0 1 0,0 0 0,0 0 0,0 0 0,0 0 0,0-1 0,0 1 1,0 0-1,0 0 0,-1 0 0,1 0 0,0-1 0,0 1 0,0 0 0,0 0 0,0 0 0,0 0 0,0 0 0,-1-1 0,1 1 0,0 0 0,0 0 0,-9 2 742,-12 12 101,14-5-773,0-1-1,1 1 1,0 0 0,0 0 0,1 0 0,0 1 0,1 0 0,0 0 0,-5 20 0,9-29-107,0 0 1,-1 0-1,1 0 1,0 0-1,0 0 0,0 0 1,0 0-1,0 0 1,0 0-1,0 0 1,0 0-1,0 0 1,1 0-1,-1 0 1,0 0-1,1 0 1,-1-1-1,1 2 1,-1-1-2,1-1 0,-1 0 1,1 0-1,-1 0 0,0 1 0,1-1 1,-1 0-1,1 0 0,-1 0 0,1 0 1,-1 0-1,1 0 0,-1 0 0,1 0 1,-1 0-1,0 0 0,1 0 0,-1 0 1,1 0-1,-1 0 0,1 0 1,-1-1-1,1 1 0,-1 0 0,1-1 1,3-1 8,0 0 1,-1 0 0,1-1-1,0 0 1,-1 0 0,3-3-1,70-93-98,-53 67-62,-26 50-71,-7 16 50,-12 51 303,20-76-112,1 0 1,0 0 0,0 0 0,1 1 0,0-1 0,1 0 0,2 15 0,-3-23-16,0 0 0,1 0 1,-1 0-1,0 0 0,1 0 1,-1 0-1,1 1 1,0-1-1,-1 0 0,1-1 1,0 1-1,-1 0 1,1 0-1,0 0 0,0 0 1,0 0-1,0-1 0,0 1 1,0 0-1,0-1 1,0 1-1,0-1 0,0 1 1,0-1-1,2 1 0,1-1 13,0 1-1,-1-1 0,1 0 0,0-1 0,0 1 0,5-2 0,4 0 30,-13 2-46,0 0-1,0 0 1,0 0 0,1 0 0,-1 0 0,0 0 0,0 0-1,0 0 1,0 0 0,0 0 0,1 0 0,-1 0 0,0 0-1,0 0 1,0 0 0,0 0 0,1 0 0,-1 0 0,0 0 0,0 0-1,0 0 1,0 0 0,0 1 0,0-1 0,1 0 0,-1 0-1,0 0 1,0 0 0,0 0 0,0 0 0,0 0 0,0 1 0,0-1-1,0 0 1,1 0 0,-1 0 0,0 0 0,0 0 0,0 1-1,0-1 1,0 0 0,0 0 0,0 0 0,0 0 0,0 0-1,0 1 1,0-1 0,0 0 0,0 0 0,0 0 0,-6 11 85,-11 10 133,5-8 73,-1-1 1,0-1-1,-1 0 1,0 0-1,-30 14 0,43-24-305,1-1 0,-1 1-1,0-1 1,0 1-1,1-1 1,-1 0 0,0 0-1,0 1 1,0-1-1,1 0 1,-1 0-1,0 0 1,0 0 0,0 0-1,0 0 1,0 0-1,1 0 1,-1 0 0,0 0-1,-1-1 1,1 1-11,1-1 0,0 1 0,-1-1 1,1 1-1,0-1 0,-1 1 1,1-1-1,0 0 0,0 1 0,-1-1 1,1 1-1,0-1 0,0 1 0,0-1 1,0 0-1,0 1 0,0-1 1,0 0-1,0 1 0,0-1 0,0 0 1,2-8-200,0 1 0,1 0 1,4-11-1,-2 7 201,4-18-392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2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12 100 16812,'0'0'82,"-1"0"1,1 0 0,-1 1 0,1-1-1,-1 0 1,1 0 0,-1 0 0,1 0-1,-1 1 1,1-1 0,-1 0 0,1 1-1,-1-1 1,1 0 0,0 1 0,-1-1-1,1 0 1,-1 1 0,1-1 0,0 1-1,0-1 1,-1 0 0,1 1 0,0-1-1,0 1 1,-1-1 0,1 1 0,0-1-1,0 1 1,0-1 0,0 1 0,0-1 0,0 1-1,0 0 1,0-1 0,0 1 0,0-1-1,0 1 1,0-1 0,0 1 0,0-1-1,1 1 1,-1-1 0,0 1 0,0-1-1,1 1 1,10 24 1070,-8-19-1032,1-2-1,0 1 1,0 0 0,0-1-1,1 0 1,-1 0 0,1 0 0,9 6-1,-12-9-113,0 0 0,0 0 0,1 0 0,-1 0 0,0 0 0,0-1 0,1 1 0,-1-1 0,0 0 0,1 1 0,-1-1 0,0 0 0,1 0 0,-1-1 0,0 1 0,1 0 0,-1-1 0,0 1 0,1-1 0,-1 0 0,0 0 0,0 0 0,0 0 0,0 0 0,3-3 0,2-1-244,-1-1 0,0 0-1,-1 0 1,1 0 0,-1-1 0,0 0-1,-1 0 1,0 0 0,0-1-1,4-10 1,2-11-2094,11-43 0,-21 71 2254,-20 153 5160,14-94-4440,-6 34-7,-7 109-1212,18-172 430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54 13883,'0'-4'390,"0"0"1,-1 0 0,1 1-1,-1-1 1,0 0-1,0 1 1,0-1-1,-4-6 1,5 9-295,0 0 1,-1 1 0,1-1 0,-1 0 0,0 0-1,1 0 1,-1 1 0,0-1 0,1 0-1,-1 1 1,0-1 0,0 1 0,1-1 0,-1 1-1,0-1 1,0 1 0,0-1 0,0 1 0,0 0-1,0-1 1,0 1 0,0 0 0,0 0-1,1 0 1,-1 0 0,0 0 0,0 0 0,0 0-1,0 0 1,0 0 0,0 0 0,0 1 0,0-1-1,0 0 1,0 1 0,0-1 0,0 0 0,0 1-1,1-1 1,-3 2 0,-2 2 69,0 1 0,0 0 0,0 0 0,0 0-1,1 0 1,0 1 0,0-1 0,0 1 0,-4 11 0,-25 62 260,32-77-408,-12 37 69,1 0 0,3 0 0,1 1-1,1 0 1,3 0 0,1 1 0,2-1 0,7 62 0,-4-89-57,0 0 1,1-1 0,0 0 0,6 15 0,-8-24-24,0 0 0,0 0 0,1-1 0,-1 1-1,1-1 1,-1 1 0,1-1 0,0 1 0,0-1 0,0 0-1,0 1 1,0-1 0,0-1 0,1 1 0,-1 0 0,1 0 0,-1-1-1,1 1 1,0-1 0,0 0 0,-1 0 0,6 1 0,-6-2-5,0 0 1,0 0-1,0-1 1,0 1-1,0 0 1,0-1 0,0 0-1,0 1 1,0-1-1,0 0 1,0 0-1,-1 0 1,1 0 0,0 0-1,-1-1 1,1 1-1,-1 0 1,1-1-1,1-1 1,22-34 67,-24 36-67,6-12 41,1-1 0,-2-1 0,9-26 0,-13 32-26,0 1 0,0-1 1,-1 1-1,0-1 1,0 0-1,-1 1 0,0-1 1,-2-11-1,2 19-18,0 0 0,0 0 0,-1 0 0,1 0 0,0 0 1,-1-1-1,1 1 0,0 0 0,-1 0 0,1 0 0,-1 0 0,1 0 0,-1 0 0,0 0 0,0 0 1,1 0-1,-1 1 0,0-1 0,-2-1 0,3 2-2,-1-1 0,0 1 0,1 0-1,-1 0 1,0 0 0,1 1 0,-1-1 0,0 0 0,0 0 0,1 0-1,-1 0 1,0 1 0,1-1 0,-1 0 0,1 0 0,-1 1 0,0-1 0,1 1-1,-1-1 1,1 1 0,-1-1 0,1 1 0,-1 0 0,-3 3-14,0 1 0,0-1 0,1 1 1,0 0-1,-5 10 0,5-7 3,-1 1 0,1-1 0,1 0 1,0 1-1,0 0 0,1 0 0,0 0 0,0-1 0,1 1 0,1 16 1,-1-24 12,0-1 0,0 1 0,0-1 1,0 1-1,0-1 0,0 1 0,0-1 0,0 1 1,0-1-1,1 1 0,-1-1 0,0 1 1,0-1-1,0 1 0,1-1 0,-1 1 0,0-1 1,1 1-1,-1-1 0,0 0 0,1 1 1,-1-1-1,1 0 0,-1 1 0,0-1 0,1 0 1,-1 1-1,1-1 0,-1 0 0,1 0 1,-1 0-1,1 1 0,-1-1 0,1 0 0,-1 0 1,1 0-1,-1 0 0,1 0 0,-1 0 1,1 0-1,-1 0 0,1 0 0,-1 0 1,1 0-1,0-1 0,-1 1 0,1 0 0,-1 0 1,0 0-1,1-1 0,-1 1 0,1 0 1,-1 0-1,1-1 0,-1 1 0,0-1 0,1 1 1,24-27-28,-23 24 14,9-14-130,16-29 1,-21 34 3,0 0 0,2 0 0,-1 0 0,1 1 0,11-10 0,-19 20 114,1 0 0,0 0-1,-1 0 1,1 1 0,0-1 0,0 0 0,0 1-1,0-1 1,0 1 0,0-1 0,0 1 0,0-1-1,0 1 1,0 0 0,0-1 0,0 1 0,0 0-1,0 0 1,0 0 0,0 0 0,2 0-1,-2 0 5,0 1-1,0-1 0,0 1 0,-1-1 1,1 1-1,0 0 0,0-1 0,0 1 0,-1 0 1,1-1-1,0 1 0,-1 0 0,1 0 1,0 0-1,-1 0 0,1 0 0,0 2 0,2 5-51,-1 0 0,0 0 0,0 0 0,0 11-1,-1-11 59,7 94 55,2 13-3749,-10-115 3138,-1-13-174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2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22237,'3'-2'1640,"5"4"-1328,1-1-168,-9 1 464,0 0-184,3 1-336,3 0-344,1-3-856,-3-3 968,-7-5-160,-7-1-88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2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 14659,'0'0'58,"1"0"0,-1-1 0,0 1 0,0-1 0,0 1-1,0 0 1,0-1 0,0 1 0,0 0 0,0-1 0,0 1 0,-1-1 0,1 1-1,0 0 1,0-1 0,0 1 0,0 0 0,0-1 0,-1 1 0,1 0 0,0-1 0,0 1-1,0 0 1,-1 0 0,1-1 0,0 1 0,-1 0 0,1 0 0,0-1 0,-1 1-1,1 0 1,0 0 0,-1 0 0,1 0 0,0-1 0,-1 1 0,1 0 0,0 0 0,-1 0-1,-16 8 1303,-13 19 70,20-15-1147,1 0 0,1 1 0,0 0 0,0 1 0,-10 27 0,15-32-233,0 0 0,0 1 0,1 0 0,0-1 1,1 1-1,0 0 0,0 0 0,1 0 1,0 0-1,3 12 0,-3-21-39,0 1 1,0-1-1,1 1 0,-1-1 1,0 1-1,1-1 0,0 0 1,-1 1-1,1-1 0,0 1 1,-1-1-1,1 0 1,0 0-1,0 1 0,0-1 1,0 0-1,0 0 0,0 0 1,1 0-1,1 1 0,-1-1 3,-1-1-1,0 0 1,1 0-1,-1 1 1,1-1-1,-1 0 1,0 0-1,1-1 1,-1 1-1,1 0 1,-1 0-1,0-1 0,1 1 1,-1-1-1,0 1 1,1-1-1,1-1 1,4-2 33,-1 0 0,-1 0 0,1-1 0,-1 0-1,1 0 1,-2-1 0,7-7 0,-4 4 12,-1-1 0,0 0 0,0-1 0,-1 0 0,-1 1 0,1-2 0,-2 1 0,0 0 0,0-1 0,-1 1-1,0-1 1,-1 0 0,0 0 0,-1 0 0,-2-13 0,2 24-50,0-1-1,-1 0 1,1 0 0,-1 0-1,1 1 1,-1-1 0,0 0-1,0 0 1,0 1 0,0-1-1,0 1 1,0-1 0,0 1-1,0-1 1,-1 1 0,1 0-1,-1 0 1,-1-2 0,2 3-30,0-1 1,0 1 0,0 0 0,0-1-1,0 1 1,0 0 0,0 0-1,0 0 1,0 0 0,0 0 0,0 0-1,0 0 1,0 0 0,-1 0-1,1 1 1,0-1 0,0 0 0,0 1-1,1-1 1,-1 1 0,0-1-1,0 1 1,0-1 0,0 1 0,0-1-1,0 1 1,1 0 0,-1 0-1,0-1 1,1 1 0,-1 0-1,0 0 1,1 0 0,-1 1 0,-3 4-43,1 1 1,-1-1-1,2 1 1,-1 0-1,1 0 1,0 0 0,0 1-1,1-1 1,0 0-1,0 8 1,2 7-210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2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14779,'6'26'1440,"-3"8"-831,-3 4-241,3 3 600,-2 2-168,2-6-224,0-2-136,3-8-432,-2-5-128,0-17-456,2-5 368,-3-14 56,-2-9-80,-1-9-120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2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 15867,'0'0'44,"0"0"0,0-1 0,0 1 0,0 0 0,0 0 0,0 0-1,0-1 1,0 1 0,0 0 0,0 0 0,0 0 0,0-1 0,0 1-1,0 0 1,0 0 0,0 0 0,0-1 0,0 1 0,0 0 0,0 0 0,-1 0-1,1 0 1,0-1 0,0 1 0,0 0 0,0 0 0,0 0 0,-1 0-1,1 0 1,0 0 0,0 0 0,0-1 0,-1 1 0,1 0 0,0 0 0,0 0-1,0 0 1,0 0 0,-1 0 0,1 0 0,-11 4 617,-10 14 11,12-8-373,0 1 1,0-1-1,1 2 1,0-1-1,1 1 1,1 1-1,0-1 1,1 1-1,0 0 1,1 0-1,0 1 1,1-1-1,-3 25 1,6-37-291,0 1 0,0 0 1,0-1-1,-1 1 1,2 0-1,-1-1 0,0 1 1,0 0-1,0-1 1,1 1-1,-1 0 0,1-1 1,-1 1-1,1-1 1,0 1-1,0-1 0,0 1 1,-1-1-1,1 1 1,1-1-1,-1 0 0,0 0 1,0 1-1,0-1 0,1 0 1,-1 0-1,0 0 1,1 0-1,-1-1 0,1 1 1,-1 0-1,1-1 1,0 1-1,1 0 0,1-1-3,-1 0 0,1 0 0,-1 0 0,1-1 0,-1 1 0,1-1 0,-1 0-1,0 0 1,1 0 0,-1 0 0,0-1 0,0 1 0,0-1 0,0 0-1,4-2 1,4-5-20,1-1 0,-2 0 0,1-1-1,-1 0 1,-1-1 0,0 0 0,8-14-1,-2 0-137,-2-1-1,15-39 0,-30 114-253,-6 71 369,7-97 81,2-1 0,0 1 0,8 33 1,-7-46-17,1-1 0,0 1 0,1-1 0,0 0 0,1 0 0,-1 0 0,1 0 0,9 10 0,-8-11 2,-5-5 1,0-1 0,0 0 1,0 0-1,0 1 0,-1-1 0,1 1 0,0-1 0,-1 1 0,1-1 0,-1 1 0,1-1 0,-1 1 1,0-1-1,0 1 0,0-1 0,0 1 0,0-1 0,0 1 0,0 0 0,0-1 0,-1 1 1,0 2-1,0-1 38,-1-1 0,0 1 0,1-1 1,-1 1-1,0-1 0,0 1 0,0-1 0,0 0 1,-1 0-1,1 0 0,-4 1 0,-1 2 140,-2 0-1,1-1 0,0 0 0,-1 0 0,0-1 0,-16 3 1,20-5-191,0 0 1,0-1 0,1 0-1,-1 0 1,0-1 0,0 1-1,0-1 1,0 0 0,1 0-1,-1-1 1,0 1-1,-7-4 1,11 4-71,0 0 1,-1 0-1,1 0 0,0 0 1,-1 0-1,1 0 0,0 0 0,0-1 1,0 1-1,0 0 0,0-1 0,0 1 1,0-1-1,1 1 0,-1-1 1,0-2-1,0 2 4,1 0 0,0 0 0,0 0 1,0-1-1,0 1 0,1 0 0,-1 0 0,0 0 0,1 0 1,0 0-1,-1 0 0,1 0 0,0 0 0,0 0 1,0 0-1,2-2 0,10-13-415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15747,'0'-1'1977,"1"1"-1233,2 1-256,3 0 1128,7 1-551,4-1-177,8 1-312,3-2-160,5-3-192,3-3-152,-1 2-440,-2 0-296,-4 2-528,-6 2 944,-13 3-209,-3 6-167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 15659,'-7'4'1593,"6"-2"-889,1-1-216,11-1 808,5 0-232,10 0-295,4-3-169,9-1-224,2-2-200,4 0-696,-4 2-336,-5-2 712,0 6-153,-8 3-127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17124,'0'2'192,"1"0"0,-1 1 1,0-1-1,0 0 1,0 0-1,0 0 1,0 1-1,0-1 0,0 0 1,-1 0-1,1 0 1,-1 1-1,0-1 0,1 0 1,-1 0-1,-2 3 1,0 5 539,-8 24-136,3 0 0,1 1-1,1 0 1,2 1 0,1 57-1,3-90-582,0-1-1,0 1 0,0 0 1,1 0-1,-1-1 1,1 1-1,0 0 0,0-1 1,0 1-1,0 0 0,0-1 1,1 1-1,-1-1 1,1 0-1,-1 0 0,1 1 1,3 1-1,-3-2-40,0-1-1,0 0 1,0-1 0,0 1-1,0 0 1,1-1-1,-1 1 1,0-1 0,0 1-1,1-1 1,-1 0 0,0 0-1,1 0 1,-1 0-1,0-1 1,1 1 0,-1-1-1,0 1 1,0-1 0,0 0-1,3-1 1,3-1-301,0-1 0,-1 0 0,1 0 0,-1-1 0,0 1 0,0-2 0,0 1 0,8-10 0,-2 1-392,-1-2 0,17-25 0,-10 10-339</inkml:trace>
  <inkml:trace contextRef="#ctx0" brushRef="#br0" timeOffset="1">241 195 15787,'-12'33'2009,"-2"3"-1241,-2 1-264,2 0 1192,7-1-695,2-3-217,8-10-392,7-6-280,7-10-648,5-7-320,2-10 672,4-4-152,-1-7-185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88 19820,'-5'11'659,"0"1"0,1 0 0,1 0 0,-3 15 0,5-22-606,1 0-1,-1-1 1,1 1-1,0 0 1,0 0 0,1 0-1,0-1 1,-1 1 0,1 0-1,1 0 1,-1-1 0,1 1-1,4 7 1,-5-10-72,0-1 1,0 1 0,0-1-1,0 1 1,0-1-1,1 0 1,-1 1-1,0-1 1,1 0 0,-1 0-1,1 0 1,0 0-1,-1 0 1,1 0 0,0-1-1,-1 1 1,1-1-1,0 1 1,0-1-1,-1 1 1,1-1 0,0 0-1,0 0 1,2 0-1,4-1-104,0-1 0,-1 1 0,1-1 0,12-6 0,-15 6 63,-1 0-1,0 0 0,1 1 1,-1-1-1,1 1 0,0 0 0,-1 1 1,1-1-1,0 1 0,0-1 1,-1 2-1,9 0 0,-11-1 50,0 1-1,-1 0 0,1 0 1,0 0-1,0 0 0,-1 0 1,1 0-1,-1 0 0,1 0 1,-1 0-1,0 1 0,1-1 0,-1 1 1,0-1-1,0 1 0,0 0 1,0-1-1,1 4 0,-1-1 12,0-1 0,0 1 0,0-1 0,-1 1 0,0-1 0,0 1 0,0-1 0,0 1 0,-1 6 0,-1-1 74,-1 1 1,0-1-1,0 1 1,-1-1-1,0 0 1,-8 13-1,5-11 123,-1 0-1,0-1 1,-1 1-1,0-2 1,-1 1 0,-21 15-1,27-22-166,0-1-1,0 0 1,0 0-1,0 0 1,0 0-1,-1 0 1,1-1-1,0 0 1,-1 0-1,-7 0 1,9-1-64,0 0 0,0 0 0,0 0 1,0-1-1,1 0 0,-1 1 1,0-1-1,0 0 0,0-1 0,1 1 1,-1 0-1,0-1 0,1 1 1,-1-1-1,1 0 0,0 0 0,-4-4 1,-13-19-149,2-7-115</inkml:trace>
  <inkml:trace contextRef="#ctx0" brushRef="#br0" timeOffset="1">67 89 15795,'13'-1'1937,"2"-2"-969,1 0-360,3 0 1633,1 1-977,4-4-520,5-1-536,-1-11-16,-2-2 8,-1-5-200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17540,'1'-4'1408,"5"1"-1112,2 0-128,4 3 576,9 3-272,12-3-208,6 0-55,10-2-346,1-2-239,3-3-352,-3-2 640,-10 5-136,-5 3-120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13443,'6'9'1648,"3"-2"-1016,9-4-200,8-2 1833,10-1-1689,7-3-152,3-1-264,-2 0-360,1-2 304,-5 2-64,-10 1-152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17268,'1'-2'1907,"0"6"-453,1 15 377,-1 36-456,-1-36-795,0 33 82,21 373 1157,-20-418-2160,0 0-1,1 0 0,0-1 1,2 8-1,-4-14 311,0 0 0,0 0 0,0 0 0,0 0 0,0 0 0,0-1 0,0 1 0,0 0 0,0 0 0,0 0 0,0 0 0,0 0 0,0 0 0,1 0 0,-1-1 0,0 1 0,0 0 0,0 0 0,0 0 0,0 0 0,0 0 0,0 0 0,0 0 0,0 0 0,0-1 0,0 1 0,0 0 0,1 0 0,-1 0 0,0 0 0,0 0 0,0 0 0,0 0 0,0 0 0,0 0 0,0 0 0,0 0 0,1 0 0,-1 0 0,0 0 0,0 0 0,0 0 0,0 0 0,0 0 0,0 0 0,1 0 0,-1 0 0,0 0 0,0 0 0,0 0 0,0 0 1,0 0-1,0 0 0,0 0 0,1 0 0,-1 0 0,0 0 0,0 0 0,0 0 0,0 1 0,0-1 0,0 0 0,0 0 0,0 0 0,0 0 0,0 0 0,0 0 0,1 0 0,2-11-127,-3 10-32,7-19-715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 16724,'6'-5'206,"0"0"0,1 0 0,-1 0 0,1 1 0,0 0-1,0 0 1,0 0 0,1 1 0,-1 0 0,1 1 0,0 0 0,0 0 0,0 0 0,-1 1 0,1 1 0,0-1 0,1 1 0,-1 0 0,0 1 0,0 0 0,-1 0 0,1 1 0,8 3 0,-14-5-186,0 1-1,1 0 0,-1 0 0,0 0 0,0 0 1,0 0-1,-1 1 0,1-1 0,0 0 0,0 1 1,-1 0-1,1-1 0,-1 1 0,1 0 1,-1 0-1,1 2 0,-1-3-9,0 1-1,-1 0 1,0-1 0,1 1-1,-1 0 1,0-1-1,0 1 1,0 0 0,0-1-1,0 1 1,0 0 0,-1-1-1,1 1 1,-1-1 0,1 1-1,-1 0 1,0 1 0,-3 4 10,0 0 0,-1-1 0,0 1 0,0-1 0,0 0 0,-1 0 1,-9 7-1,-11 7 18,-39 25 1,64-45-43,0 1-1,1-1 1,-1 0-1,1 0 0,-1 1 1,0-1-1,1 0 1,-1 1-1,1-1 1,-1 1-1,1-1 1,-1 1-1,1-1 1,0 1-1,-1-1 1,1 1-1,-1-1 1,1 1-1,0-1 0,0 1 1,-1 0-1,1-1 1,0 1-1,0 0 1,0-1-1,0 1 1,0 0-1,0-1 1,0 2-1,0-1-6,1 0-1,0 0 0,-1 0 1,1 0-1,0-1 0,0 1 1,0 0-1,0-1 1,0 1-1,0 0 0,0-1 1,0 1-1,0-1 0,0 1 1,2-1-1,10 4-135,1-1 0,16 3-1,-21-5 23,20 3-171,26 6-262,-50-9 487,-1 0 0,0 1 0,0-1-1,0 1 1,0 0 0,-1 0 0,1 0 0,0 0 0,5 6 0,-8-7 62,0 0 0,-1 0 0,1 0-1,0 0 1,0 0 0,-1 0 0,1 0-1,-1 1 1,1-1 0,-1 0 0,1 1 0,-1-1-1,0 0 1,0 1 0,1-1 0,-1 0-1,0 1 1,0-1 0,-1 0 0,1 1-1,0-1 1,0 0 0,-1 1 0,1-1 0,0 0-1,-1 0 1,0 1 0,1-1 0,-1 0-1,0 0 1,1 0 0,-1 0 0,0 0 0,0 0-1,0 0 1,0 0 0,-1 1 0,-5 5 114,-1 0 0,0-1 0,-15 10 0,18-13-37,-12 8 268,0-1 1,-1-1 0,0 0 0,-1-2-1,0 0 1,0-1 0,-1-1 0,1 0-1,-26 1 1,44-6-357,0 1-1,0-1 1,0 0 0,0 0-1,0 0 1,0 0 0,0 0-1,0 0 1,0-1 0,0 1-1,0 0 1,1 0 0,-1-1-1,0 1 1,0 0-1,-1-2 1,2 2-9,0 0-1,0 0 1,-1-1-1,1 1 1,0 0-1,0-1 1,0 1 0,0 0-1,0-1 1,0 1-1,0-1 1,-1 1-1,1 0 1,0-1-1,0 1 1,1 0 0,-1-1-1,0 1 1,0 0-1,0-1 1,0 1-1,0 0 1,0-1 0,0 1-1,0 0 1,1-1-1,1-2-91,0 0-1,0 0 1,0 0-1,1 0 1,-1 1-1,5-4 1,11-8-357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9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 17564,'-14'9'537,"-1"1"1,2 0 0,-1 1 0,1 1-1,1 0 1,-17 22 0,22-26-382,1 1 0,0 1 0,0-1 0,1 1 0,0 0 0,0 0 0,1 1 0,1-1 0,0 1 0,0 0 0,-1 12 0,4-21-141,0-1 1,0 1-1,0 0 1,0 0 0,0 0-1,0 0 1,0 0 0,0 0-1,1-1 1,-1 1-1,1 0 1,0 0 0,-1-1-1,1 1 1,0 0-1,0-1 1,0 1 0,0 0-1,0-1 1,0 1-1,1-1 1,-1 0 0,0 0-1,1 1 1,-1-1 0,1 0-1,2 1 1,-1-1-9,0 0 1,0 0-1,0-1 1,0 1-1,0-1 1,0 1 0,0-1-1,0 0 1,0-1-1,0 1 1,0 0-1,0-1 1,0 0-1,0 0 1,0 0 0,5-2-1,1-2 37,0 0 0,-1 0 0,1-1 0,-1-1 0,0 1 0,-1-1-1,1 0 1,-2-1 0,1 0 0,-1 0 0,0 0 0,0-1 0,7-17 0,-10 20-11,-1 1 1,0-1-1,0 1 1,-1-1-1,0 0 1,0 0-1,0 0 1,-1 0-1,0 0 1,0 0-1,-1-6 1,0 7-24,0 1 1,0 0 0,0 0-1,-1 0 1,1 0-1,-1 0 1,0 0 0,-1 0-1,1 0 1,-1 1 0,1-1-1,-1 1 1,0 0 0,-1 0-1,1 0 1,-6-4 0,6 5-128,-1 0 0,1 0 0,-1 0 0,0 0 0,0 0 0,0 1 0,0-1 0,0 1 0,-1 0 0,1 1 0,-7-1 0,9 1 65,0 0 0,1 0-1,-1 0 1,0 0 0,1 0 0,-1 1-1,0-1 1,1 1 0,-1-1-1,0 1 1,1 0 0,-1 0 0,1-1-1,-1 1 1,1 0 0,0 0-1,-1 1 1,1-1 0,0 0 0,0 0-1,0 1 1,0-1 0,0 0-1,0 1 1,0-1 0,0 1-1,0-1 1,1 1 0,-1 0 0,1-1-1,-1 4 1,-1 15-533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16724,'-4'14'1864,"-2"4"-1224,-1 3-216,-2 5 856,1 3-559,1 2-89,1-1-208,3 0-232,3-4-624,0-3-320,0-7-505,1-8 977,1-8-224,4-2-224</inkml:trace>
  <inkml:trace contextRef="#ctx0" brushRef="#br0" timeOffset="1">0 88 15883,'9'0'1185,"5"1"-937,2 0-104,11-1 408,6 0-384,6 0 864,0-2-864,5 2 72,-1 0-8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23 14427,'-8'0'330,"-1"0"-1,1 1 1,-1 0 0,1 1-1,0 0 1,-1 0 0,1 0-1,0 1 1,0 1 0,1-1-1,-1 1 1,1 1-1,0-1 1,0 1 0,-7 6-1,4-2-122,-1 0 0,2 1 0,-1 0 1,2 0-1,-1 1 0,1 0 0,1 0 0,-10 22 0,15-30-175,0 0 0,1 0 0,0 1 0,0-1 0,0 0 0,0 1 0,1-1 0,-1 1 0,1-1 0,0 1 0,0-1 0,0 1 0,1-1 0,-1 1 1,1-1-1,-1 1 0,3 3 0,-2-5-22,1 0 0,-1 1 0,1-1 0,-1 0 0,1-1 0,0 1 0,0 0 0,0 0 0,0-1 0,0 1 1,1-1-1,-1 0 0,0 0 0,1 0 0,-1 0 0,1 0 0,-1 0 0,1 0 0,-1-1 0,1 0 0,0 1 0,-1-1 0,6 0 0,2-1 5,1 1 0,0-2 0,-1 0-1,1 0 1,-1-1 0,0 0 0,0 0-1,0-1 1,0-1 0,0 0-1,-1 0 1,0-1 0,0 0 0,13-12-1,-16 13 0,0 0-1,0-1 0,0 0 1,-1 0-1,0 0 1,0-1-1,-1 1 0,0-1 1,0 0-1,0 0 0,-1-1 1,0 1-1,0-1 0,-1 0 1,0 1-1,-1-1 0,0 0 1,0 0-1,0 0 1,-1-9-1,0 14-25,-1 0-1,1 1 1,0-1-1,-1 1 1,0-1 0,1 0-1,-1 1 1,0-1-1,0 1 1,-1 0 0,1-1-1,0 1 1,-1 0 0,0 0-1,1-1 1,-1 1-1,0 1 1,0-1 0,0 0-1,0 0 1,0 1 0,0-1-1,-1 1 1,1 0-1,-1 0 1,1 0 0,-1 0-1,1 0 1,-1 0 0,-2 0-1,1 1-103,0 0 0,0 0 0,0 0 0,0 1 0,1-1 0,-1 1-1,0 0 1,0 0 0,1 0 0,-1 1 0,1-1 0,-1 1 0,1 0 0,0 0 0,-1 0-1,1 0 1,0 1 0,1-1 0,-1 1 0,-4 5 0,1-1-84,1 0 0,0 1 1,1-1-1,-5 11 0,-1 9-452</inkml:trace>
  <inkml:trace contextRef="#ctx0" brushRef="#br0" timeOffset="1">381 221 14923,'-9'31'1344,"-1"14"-959,0 2-177,-1 3 664,1-1-344,0-6-680,4-6 128,6-16 8,0-10-88,10-23-56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9 15907,'0'0'43,"0"-1"-1,0 1 1,0 0-1,0-1 1,0 1 0,0 0-1,0-1 1,0 1-1,0 0 1,0-1-1,0 1 1,0 0-1,0-1 1,0 1-1,0 0 1,-1 0-1,1-1 1,0 1-1,0 0 1,0 0-1,-1-1 1,1 1-1,0 0 1,0 0-1,0-1 1,-1 1 0,1 0-1,0 0 1,-1 0-1,1 0 1,0 0-1,0-1 1,-1 1-1,1 0 1,0 0-1,-1 0 1,1 0-1,0 0 1,-1 0-1,0 0 1,-17 6 649,-16 18 369,14-6-138,-33 36 0,46-45-804,0 0 0,0 1 1,1 0-1,0 0 0,1 0 0,-8 20 1,13-29-115,-1 0 1,1 0-1,0-1 1,-1 1-1,1 0 1,0 0-1,0 0 0,0 0 1,-1 0-1,1 0 1,0-1-1,0 1 1,0 0-1,1 0 1,-1 0-1,0 0 1,0 0-1,0 0 1,1-1-1,-1 1 1,0 0-1,1 0 0,-1 0 1,1-1-1,0 2 1,0-2-4,0 1 1,-1-1-1,1 1 1,0-1-1,0 0 1,0 0-1,0 0 1,0 1-1,0-1 1,0 0-1,0 0 1,0 0-1,0-1 1,1 1-1,-1 0 1,-1 0-1,1 0 1,1-1-1,8-2-36,-1-1 0,-1 0 0,13-8 0,26-18-1028,71-63-1,-79 60 197,-22 23 111,-17 10 747,0 0 0,1 0 0,-1 0 0,0 0 0,0 0 0,0 0 0,0 0 0,1 0 0,-1 0 0,0 0 0,0 0 0,0 1 0,0-1 0,1 0 0,-1 0 0,0 0 0,0 0 0,0 0 0,0 0 0,0 0 0,0 1 0,0-1 0,1 0 0,-1 0 0,0 0 0,0 0 0,0 1 0,0-1 0,0 0 0,0 0 0,0 0 0,0 0 0,0 1 0,0-1 0,0 0 0,0 0 0,0 0 0,0 1 0,0-1 0,0 0 0,0 0 0,0 0 0,0 0 0,0 1 0,0-1 0,0 0 0,-13 34-20,8-22 147,0 0-35,-3 9 187,0 1 0,1-1 0,-6 40 0,12-56-236,1 0-1,-1 1 1,1-1 0,0 1 0,0-1 0,1 0-1,0 1 1,0-1 0,0 0 0,0 0 0,1 0-1,0 0 1,0 0 0,0 0 0,1 0-1,-1 0 1,1-1 0,0 0 0,1 1 0,-1-1-1,6 5 1,10 4 1,-15-11-23,-1-1 0,1 2 0,-1-1 0,1 0-1,-1 1 1,0 0 0,0-1 0,0 1 0,-1 0 0,4 5 0,-6-7 14,0 0 1,0 0-1,-1 0 1,1 0-1,0 0 1,0 0-1,-1 0 1,1-1-1,-1 1 1,1 0-1,-1 0 1,1 0-1,-1 0 1,1-1-1,-1 1 1,0 0-1,1 0 1,-1-1-1,0 1 1,0-1 0,1 1-1,-1 0 1,0-1-1,-1 1 1,-26 14 647,24-13-542,-15 7 607,0 0 0,-37 9 0,50-16-641,-1 0-1,0-1 0,0 1 0,-1-2 0,1 1 0,0-1 0,0 0 1,0-1-1,0 1 0,0-2 0,-13-2 0,18 3-93,1 0 0,-1 0 0,1 0 0,-1-1-1,1 1 1,-1 0 0,1-1 0,0 1 0,0 0 0,0-1 0,-1 0 0,2 1-1,-1-1 1,0 0 0,0 1 0,0-1 0,1 0 0,-1 0 0,1 0 0,0 1-1,-1-1 1,1 0 0,0 0 0,0 0 0,0 0 0,0 0 0,0 0 0,1 0-1,-1 1 1,1-1 0,0-3 0,4-11-116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17708,'-1'4'1480,"2"9"-928,4 1-208,2 2 608,4 3-279,5-2-201,4-3 0,7-5-408,3-5-376,6-9 440,0-5-152,-3-9-104,-3-1-56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16388,'-17'38'1568,"-7"2"-896,-2 3-248,0 4 712,3 5-255,3 1-233,3-2-144,5-1-640,4-2-440,2-10 520,3-6-136,5-15-129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4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15875,'-3'9'1425,"0"9"-809,-1 1-216,-2 7 744,1 1-400,0 5-240,0 1-31,2-2-89,1-1-168,2-2-440,0-4-216,2-5-433,1-4 153,-2-6 448,-1-8-176,-3-2-208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15867,'4'3'1473,"3"0"-1065,6-2-104,5-1 672,7 0-528,5-3-80,8-3-360,3-1-256,-1-3 328,1 0-104,-14 6-152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15499,'4'-3'414,"0"0"-1,0 1 0,0-1 0,1 1 1,-1 0-1,1 0 0,0 0 0,-1 1 1,1 0-1,0 0 0,7-1 0,6 1 17,33 2-1,-8 0-159,-41-1-262,11 0 47,1 0 1,-1-1-1,0 0 0,0-1 0,0-1 0,0 0 1,24-9-1,-37 12-51,0 1 1,1-1 0,-1 0 0,0 1 0,0-1-1,0 0 1,0 1 0,0-1 0,1 0-1,-1 1 1,0-1 0,0 1 0,0-1 0,0 0-1,0 1 1,0-1 0,0 0 0,0 1-1,-1-1 1,1 0 0,0 1 0,0-1-1,0 0 1,0 1 0,0-1 0,0 0 0,-1 1-1,1-1 1,0 0 0,0 0 0,-1 1-1,1-1 1,0 0 0,-10 24 82,7-18-48,-135 311 11,138-316-205,-1 1 53,1-1 0,-1 1 0,0-1 0,1 1 0,-1-1 0,0 1 0,0-1 0,0 0 0,0 1 0,0-1 0,-1 1 0,-3-4-298</inkml:trace>
  <inkml:trace contextRef="#ctx0" brushRef="#br0" timeOffset="1">117 214 15627,'4'-1'1649,"3"1"-1145,5 0-192,4 1 1152,4-1-840,4 0-264,9 0-752,3-6-160,5-5 520,2-3-128,2-5-144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2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13267,'2'2'238,"-1"0"0,1 0 0,0 0 0,0 0 0,0-1 0,0 1 0,0 0 0,0-1 1,0 1-1,0-1 0,0 0 0,1 0 0,-1 0 0,1 0 0,-1 0 0,1 0 0,3 0 0,-3-1-37,0 0-1,-1-1 0,1 1 0,0-1 0,-1 0 1,1 0-1,-1 1 0,1-2 0,-1 1 1,1 0-1,-1 0 0,1-1 0,-1 1 1,0-1-1,0 0 0,4-4 0,-2 2-74,1-1-1,-1 0 0,0-1 0,0 1 0,0-1 0,-1 0 1,0 1-1,0-2 0,-1 1 0,1 0 0,-1 0 1,-1-1-1,1 1 0,-1-1 0,0 0 0,-1 1 0,1-1 1,-1 0-1,-1 1 0,0-8 0,1 13-123,-1 0 1,1 0-1,0 0 1,-1-1-1,1 1 0,-1 0 1,1 0-1,-1 0 0,1 0 1,-1 0-1,0 0 1,1 0-1,-1 0 0,0 0 1,0 0-1,0 0 1,-2-1-1,3 2-6,-1-1-1,0 1 1,0 0 0,1 0 0,-1 0-1,0 0 1,0 0 0,0 0-1,0 0 1,1 0 0,-1 0 0,0 0-1,0 0 1,0 0 0,1 0-1,-1 1 1,0-1 0,0 0 0,1 1-1,-2 0 1,-1 1-17,0 0-1,-1 0 1,1 1-1,0 0 1,1 0-1,-1-1 1,0 2 0,1-1-1,-3 4 1,-2 8 68,0 1 0,1-1 1,1 1-1,0 0 1,1 0-1,1 1 0,1-1 1,0 1-1,1-1 1,1 1-1,0 0 0,5 29 1,-4-42-6,0 0 0,-1 0 0,2 0 0,-1 0 0,0 0 0,1 0 0,0-1 0,-1 1 0,6 6 0,-6-9-28,0 0 0,0 0 0,0 0 0,0 0 0,1 0 0,-1 0 0,0 0 0,1-1 0,-1 1 0,0 0-1,1-1 1,-1 1 0,1-1 0,-1 0 0,0 1 0,1-1 0,-1 0 0,1 0 0,-1 0 0,1 0 0,-1 0 0,1 0-1,-1 0 1,1-1 0,-1 1 0,1-1 0,-1 1 0,3-2 0,2-1 2,0 0 0,-1 0-1,1-1 1,-1 0 0,0 0 0,0-1-1,0 1 1,-1-1 0,1 0 0,3-6-1,38-62 82,-34 51-59,9-18 8,-15 28-52,-1 0 0,15-20 0,-17 33-26,-2 5 31,0 7 27,-1-1 27,-1 2 47,2 0 1,2 19-1,-3-31-75,0 1-1,1-1 1,-1 1 0,1-1-1,0 0 1,0 1-1,0-1 1,0 0 0,0 1-1,0-1 1,1 0-1,-1 0 1,1 0-1,-1 0 1,1 0 0,0 0-1,0-1 1,0 1-1,3 2 1,-3-3-9,0-1 1,1 0 0,-1 0-1,0 0 1,0 0 0,0 0-1,1 0 1,-1 0-1,0-1 1,0 1 0,0-1-1,0 1 1,0-1-1,0 0 1,0 0 0,0 0-1,0 0 1,0 0-1,-1-1 1,1 1 0,3-3-1,3-3-5,-1 0-1,0 0 0,9-11 1,7-23-70,-18 32-47,-1 1 1,12-17 0,-16 25 101,0 1-1,0-1 1,0 0-1,0 0 1,0 0 0,0 0-1,0 0 1,0 0 0,0 0-1,0 0 1,0 0 0,0 0-1,0 0 1,0 0-1,1 0 1,-1 0 0,0 0-1,0 1 1,0-1 0,0 0-1,0 0 1,0 0 0,0 0-1,0 0 1,0 0 0,0 0-1,0 0 1,0 0-1,0 0 1,0 0 0,0 0-1,0 0 1,0 0 0,1 0-1,-1 0 1,0 0 0,0 0-1,0 0 1,0 0 0,0 0-1,0 0 1,0 0-1,0 0 1,0 0 0,0 0-1,0 0 1,0 0 0,0 0-1,1 0 1,-1 0 0,0 0-1,0 0 1,0 0-1,0 0 1,0 0 0,0-1-1,0 1 1,0 0 0,0 0-1,0 0 1,0 0 0,0 0-1,0 0 1,0 0 0,0 0-1,0 0 1,0 0-1,0 0 1,0 9-82,-2 12 112,1-20-33,-6 41 279,-14-79-2309,12 22 1580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 13171,'-24'17'1633,"1"0"1,0 1 0,-32 34-1,46-43-1425,1 1-1,1 0 0,0 0 1,0 0-1,1 1 0,0 0 1,0 1-1,2-1 0,-1 1 1,-4 22-1,8-31-195,1-1 0,-1 0-1,1 1 1,0-1 0,-1 1 0,1-1-1,0 0 1,0 1 0,1-1 0,-1 1-1,0-1 1,1 1 0,0-1 0,-1 0-1,1 0 1,0 1 0,0-1-1,0 0 1,1 0 0,-1 0 0,0 0-1,1 0 1,-1 0 0,4 3 0,-1-3-5,-1 0 0,1-1 1,-1 1-1,1-1 1,0 0-1,-1 0 0,1 0 1,0 0-1,0-1 0,0 0 1,-1 0-1,1 0 0,0 0 1,7-1-1,3-2 18,0 0-1,-1-1 1,1-1 0,-1 0-1,0-1 1,-1 0 0,1-1-1,-1 0 1,-1-1-1,1 0 1,-2-1 0,1-1-1,-1 1 1,0-2 0,-1 1-1,14-21 1,-20 24-3,1 0 1,-1 0 0,0-1-1,0 1 1,-1-1-1,0 0 1,-1 0-1,0 0 1,0 0 0,0-10-1,-1 16-53,0 0 0,0 0 0,0 0 0,0-1 0,-1 1 0,1 0 0,-1 0 0,1 0 0,-1 0 0,0 0 1,0 0-1,0 0 0,0 0 0,0 0 0,0 1 0,0-1 0,0 0 0,-1 1 0,1-1 0,-1 1 0,0-1 0,1 1 0,-1 0 0,0 0 0,0-1 0,1 1 0,-1 0 0,0 1 0,0-1 0,0 0 0,0 1 0,-1-1 0,1 1 0,0-1 0,0 1 0,0 0 0,0 0 0,0 0 1,0 0-1,-1 0 0,-3 2 0,1-1-106,0 0 1,-1 1 0,1 0 0,0 0-1,0 0 1,0 0 0,1 1 0,-1 0-1,1 0 1,-1 0 0,-6 7 0,-10 7-454</inkml:trace>
  <inkml:trace contextRef="#ctx0" brushRef="#br0" timeOffset="1">561 1 14675,'1'9'1817,"-1"1"-1073,0 4-208,-3 3 856,0 6-432,-2 1-96,-1 5-199,-1 0-161,1 1-224,-1-2-104,0-2-128,1-3-72,2-4-384,1-5-224,0-5 768,2-3-240,-1-6-344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12467,'16'-1'5071,"27"3"-142,-32 0-4661,0-1-1,0-1 1,-1 1-1,17-3 1,-22 1-355,1 0 0,0 0 0,-1 0 0,1-1 0,-1 0 0,0 0 0,1 0 0,-1 0 0,0-1 0,5-4 0,-9 7 43,-1 0 1,1-1-1,-1 1 1,1-1-1,-1 1 1,1-1 0,0 1-1,-1-1 1,0 1-1,1-1 1,-1 0 0,1 1-1,-1-1 1,0 0-1,1 1 1,-1-1-1,0 0 1,0 1 0,0-1-1,1 0 1,-1 1-1,0-1 1,0 0-1,0 0 1,0 1 0,0-1-1,0 0 1,-1 1-1,1-1 1,0 0 0,0 0-1,0 1 1,-1-2-1,-4-3-435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16259,'-1'12'492,"0"0"-1,0-1 1,-1 1-1,-1-1 1,0 1-1,0-1 1,-1 0-1,-1 0 1,-6 11-1,-7 21 425,11-23-579,-12 32 321,18-48-624,0 0 1,0 1-1,0-1 1,1 0-1,-1 1 0,1-1 1,0 1-1,2 8 0,-2-11-51,1-1 0,-1 1 0,1-1 0,-1 0 0,1 0-1,0 1 1,0-1 0,0 0 0,0 0 0,0 0 0,0 0-1,0 0 1,0 0 0,0 0 0,1 0 0,-1 0 0,0 0 0,1-1-1,-1 1 1,0 0 0,1-1 0,-1 1 0,1-1 0,-1 0-1,3 1 1,5 0-218,0 0 1,0-1-1,12 0 0,6 0-435,-25 0 609,1 1 0,-1-1 0,1 1-1,-1-1 1,0 1 0,1 0 0,-1 0-1,0 0 1,1 0 0,-1 0 0,0 1 0,0-1-1,0 1 1,0-1 0,0 1 0,-1 0-1,1-1 1,0 1 0,-1 0 0,1 0-1,-1 0 1,2 4 0,-2-3 70,-1-1 0,1 0-1,-1 0 1,0 1 0,0-1-1,0 0 1,0 1 0,0-1 0,0 0-1,0 0 1,-1 1 0,1-1 0,-1 0-1,0 0 1,0 1 0,0-1 0,0 0-1,0 0 1,0 0 0,0 0 0,-1 0-1,1-1 1,0 1 0,-4 2 0,-2 3 68,-1 0 1,0-1-1,-1-1 1,1 1-1,-1-1 1,0-1-1,0 0 1,-1 0 0,1 0-1,-1-1 1,0-1-1,0 0 1,-10 1-1,12-2-124,1-1-1,-1 0 1,1 0 0,0 0-1,-1-1 1,1-1-1,0 1 1,-10-4 0,13 4-1,-1-1 0,1 0 0,0-1 0,0 1 0,0-1 1,0 1-1,0-1 0,1 0 0,-1-1 0,1 1 0,0 0 1,0-1-1,-5-7 0,-9-25-319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7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14707,'18'4'1576,"1"-1"-1127,1-4-177,3-2 784,3-3-968,4-1 688,-1-3-608,-1 0-32,1-3-112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13 14659,'-43'95'3003,"22"-50"-1711,-21 67 0,40-104-1182,-5 15 300,-5 33 1,11-51-357,0 1 1,0-1-1,1 0 0,0 1 1,0-1-1,1 1 1,-1-1-1,1 0 1,1 0-1,-1 1 1,0-1-1,4 7 1,-3-10-42,-1 0 0,1 1 0,0-1 1,0 0-1,0-1 0,0 1 0,0 0 0,0 0 1,0-1-1,1 0 0,-1 1 0,0-1 1,1 0-1,-1 0 0,1 0 0,-1 0 0,1-1 1,0 1-1,-1-1 0,1 0 0,0 1 1,-1-1-1,5-1 0,4 1 0,0-2 1,-1 1-1,1-1 0,17-6 1,-9 1 5,0-1 0,0-1 0,-1 0 1,0-2-1,0 0 0,-1 0 0,18-18 1,-26 22-5,-1-1 1,1-1-1,-1 1 1,-1-1-1,0-1 1,0 0-1,-1 0 1,0 0-1,0 0 1,-1-1-1,-1 0 0,0 0 1,5-23 0,-8 28-15,-1 0 1,1 0 0,-1-1 0,0 1 0,-1 0 0,0 0 0,0 0 0,0 0 0,-1 0 0,1 1 0,-1-1 0,-1 0 0,1 1 0,-1-1 0,0 1 0,0 0 0,-7-8-1,2 4-142,0 1 0,-1 0 0,0 1 0,0 0 0,-1 0 0,0 1 0,0 0 0,-13-5 0,4 2-115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76 14635,'-6'3'1736,"9"0"-1135,10-2-177,3-3 2208,15-4-2136,5-3-136,11-5-111,2 2-89,4 0-352,-4 0-281,-9 3-103,-6 4 416,-17 3-168,-4 8-112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2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15059,'17'6'1200,"6"-5"-855,1-2-121,14-5 320,2 1-120,4-6-400,1 1 584,-4 3-480,-1 0-16,-8 3-64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14611,'1'1'117,"0"0"0,0-1 0,0 0 0,0 1 0,0-1 0,0 1-1,0-1 1,0 0 0,1 0 0,-1 0 0,0 0 0,0 0 0,0 0 0,0 0 0,0 0-1,0 0 1,0 0 0,1-1 0,-1 1 0,0 0 0,0-1 0,0 1 0,0-1 0,0 1 0,0-1-1,0 0 1,28-22 907,-21 15-683,49-47 443,-2-4-1,83-113 0,-131 163-770,3-3 9,-8 17 11,-13 26 31,8-22-52,-20 52 97,7-21-22,1 0-1,3 1 0,-11 62 1,22-101-113,1 0 0,0 0 0,0-1 0,0 1 0,0 0 0,0 0 0,0 0 0,0-1 0,1 1 1,0 3-1,-1-5 7,0 1 1,1-1 0,-1 0 0,0 0 0,0 1 0,0-1-1,1 0 1,-1 0 0,0 0 0,0 0 0,1 1-1,-1-1 1,0 0 0,0 0 0,1 0 0,-1 0 0,0 0-1,1 0 1,-1 1 0,0-1 0,0 0 0,1 0-1,-1 0 1,0 0 0,1 0 0,-1 0 0,0 0 0,1 0-1,-1-1 1,0 1 0,0 0 0,1 0 0,-1 0-1,0 0 1,1 0 0,2-2-61,1-1-1,-1 1 1,0-1-1,0 1 1,-1-1 0,1 0-1,3-5 1,14-14-215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0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53 17412,'-4'10'802,"0"0"-1,0 0 1,-7 10 0,5-9-334,0-1-1,-6 20 1,11-27-436,0 0 1,0 1-1,1-1 1,-1 0-1,1 1 0,0-1 1,0 1-1,0-1 1,0 0-1,0 1 0,1-1 1,0 0-1,1 7 0,0-8-28,-1 0-1,0 0 1,1 0-1,-1 0 0,1 0 1,0-1-1,-1 1 1,1 0-1,0-1 0,0 1 1,0-1-1,0 0 0,1 0 1,-1 0-1,0 0 1,0 0-1,1 0 0,-1 0 1,1-1-1,3 1 1,8 1-17,0 0 0,20-1 1,-23-1 8,-3 0 4,3 0-3,0 0 0,1 1 1,-1 0-1,0 1 1,21 6-1,-29-7 3,-1 0 0,0 0 0,1 0 0,-1 1 1,0-1-1,0 1 0,0-1 0,0 1 0,0 0 0,0 0 0,-1 0 0,1 0 0,-1 0 1,1 0-1,-1 0 0,0 0 0,1 1 0,-1-1 0,0 0 0,-1 1 0,1-1 1,0 1-1,-1-1 0,1 1 0,-1-1 0,0 1 0,0-1 0,0 1 0,0 0 0,0-1 1,-1 1-1,0 2 0,-1 3 46,0 0 1,0 0-1,-1 0 1,0-1 0,0 1-1,-1-1 1,0 0-1,0 0 1,0 0-1,-1-1 1,0 0-1,-1 0 1,-10 10 0,10-10 2,-1-1 1,-1 1 0,1-1-1,-1-1 1,0 1 0,0-1-1,0 0 1,0-1 0,-1 0-1,1-1 1,-1 1 0,-10 0-1,16-3-84,-1 1 0,1-1 0,0 0 0,0-1 0,-1 1 0,1-1 0,0 1 0,0-1 0,-1 0 0,1 0 0,0 0 0,0-1 0,0 1 0,0-1 0,1 1 0,-1-1 0,0 0 0,-2-3 0,1 1 4,0-1 0,0 1 0,0-1 0,1 0 0,0 0 0,0-1 0,0 1 0,1-1 0,-3-6 1,-9-39-277</inkml:trace>
  <inkml:trace contextRef="#ctx0" brushRef="#br0" timeOffset="1">86 24 17956,'19'5'1648,"0"-1"-1072,1-1-256,8 0 657,3-2-249,4-1-272,1-1-392,0-3-784,-2-5 696,1-4-200,-2 0-64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14595,'-24'40'1618,"0"2"644,-34 75 1,53-102-2050,0-1 1,0 1-1,2 0 1,0 0-1,0 1 1,2-1-1,0 0 1,0 1-1,3 22 1,-1-35-187,-1 1 0,1 0 0,-1-1 0,1 1 0,0-1 0,1 1 1,-1-1-1,0 1 0,1-1 0,0 0 0,0 0 0,0 0 0,0 0 0,0 0 0,1 0 0,4 4 0,-4-5-12,1 0-1,-1-1 0,1 1 0,-1-1 1,1 1-1,-1-1 0,1 0 0,0 0 1,0-1-1,0 1 0,-1-1 0,1 0 1,0 0-1,0 0 0,0 0 0,4-1 1,6-2 12,1-1 1,0 0-1,-1-1 1,0 0-1,0-1 1,0-1-1,-1 0 1,0-1-1,19-15 1,-17 11-1,0 0 0,-1-2 1,0 0-1,-1 0 0,-1-1 1,0-1-1,9-17 0,-16 25-11,-1-1 0,0 1 0,-1-1 0,0 0 0,0 0 0,-1-1 0,0 1 0,1-13 0,-3 19-12,0 1 1,1 0-1,-1-1 1,-1 1 0,1 0-1,0-1 1,0 1-1,-1 0 1,0-1-1,1 1 1,-1 0-1,0 0 1,0-1-1,0 1 1,0 0-1,-1 0 1,1 0 0,0 0-1,-1 1 1,1-1-1,-1 0 1,0 0-1,0 1 1,0-1-1,0 1 1,0 0-1,0 0 1,0 0-1,0 0 1,0 0-1,0 0 1,-1 0 0,1 0-1,0 1 1,0 0-1,-1-1 1,-3 1-1,0 0-11,-1 0 0,1 0 0,-1 1 0,1 0 0,0 0 0,-1 0 0,1 1 0,0 0 0,0 1-1,0-1 1,0 1 0,1 0 0,-8 5 0,-6 6-14,0 1 0,-21 22 0,13-13 479,10-10-439,8-12-2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82 357 17244,'-1'-1'137,"0"0"0,0 0 1,0 1-1,0-1 0,0 0 1,0 0-1,0 1 0,-1-1 1,1 1-1,0-1 0,0 1 1,-1-1-1,1 1 0,0 0 1,-1-1-1,1 1 0,-1 0 1,1 0-1,0 0 0,-1 0 0,1 0 1,0 1-1,-1-1 0,1 0 1,0 1-1,-1-1 0,1 1 1,0-1-1,-1 1 0,1-1 1,0 1-1,0 0 0,0 0 1,0 0-1,0 0 0,0-1 1,-2 3-1,0 1 4,0 0 0,-1-1 0,2 1 0,-1 0 0,0 1 0,1-1 0,0 0 0,0 1 0,-3 8 0,3-3-59,1-1-1,0 1 1,0 0 0,1 0 0,0 0 0,1-1 0,0 1-1,1 0 1,0 0 0,0-1 0,1 1 0,0-1 0,6 11-1,-8-18-71,0 0 0,0 0-1,0 0 1,0-1-1,1 1 1,-1 0 0,1-1-1,-1 1 1,1-1-1,0 0 1,0 1 0,-1-1-1,1 0 1,0 0-1,0 0 1,0 0 0,0-1-1,0 1 1,4 0-1,-2 0 0,-1-1-1,1-1 0,-1 1 1,1 0-1,-1-1 0,0 0 1,1 1-1,-1-1 0,0-1 1,0 1-1,5-2 0,3-4-2,-1 0 0,1 0 0,-1 0-1,-1-2 1,16-15 0,-8 3-10,0-2 1,-1 0-1,-2-1 0,0 0 1,-2-1-1,0-1 0,-2 0 1,-1 0-1,-1-1 0,-1 0 1,4-34-1,-8 38 9,0-43 0,-3 61-4,0-1 1,-1 1 0,0-1 0,1 1-1,-2-1 1,1 1 0,-1 0-1,1-1 1,-1 1 0,-1 0-1,1 0 1,-1 0 0,-5-7-1,7 12-1,1-1 0,-1 0 0,0 1 0,1-1 0,-1 0 0,0 1 0,0-1 0,0 1 0,0-1 0,1 1 0,-1-1 0,0 1 0,0-1 0,0 1 0,0 0 0,0 0 0,0-1 0,0 1 0,0 0 0,0 0 0,0 0-1,0 0 1,0 0 0,0 1 0,-2-1 0,1 1 0,0 0 0,0 0 0,0 0-1,0 1 1,0-1 0,0 0 0,1 1-1,-1-1 1,0 1 0,-2 3 0,-2 4-2,-1 1 1,2-1-1,-8 18 1,4-3 1,1 0-1,1 1 1,1-1 0,2 1 0,0 1-1,2-1 1,1 0 0,2 32-1,-1-53-1,0 1-1,0-1 1,1 1-1,0-1 0,0 0 1,0 0-1,0 1 1,1-1-1,-1 0 0,1 0 1,0 0-1,1 0 1,-1-1-1,4 5 0,-4-6-9,1 0 0,-1 0 0,1 0 0,0 0 0,0 0 0,0-1 0,0 1 0,0-1 0,0 0 0,0 0 0,0 0 0,1 0 0,-1-1 0,0 1 0,1-1 0,-1 0-1,0 0 1,5 0 0,12-2-96,0-1 0,30-9 0,-30 7 26,0 0 1,29-2-1,-38 7 68,0-1-1,0 2 1,0-1 0,0 2 0,0-1 0,0 1-1,0 1 1,0 0 0,-1 1 0,0 0-1,18 9 1,-25-11 15,1 0 0,-1 0-1,1 0 1,-1-1 0,1 1-1,0-1 1,-1 0 0,1 0 0,0 0-1,0-1 1,0 1 0,0-1-1,-1 0 1,1 0 0,0 0 0,0-1-1,0 1 1,0-1 0,0 0-1,-1 0 1,1 0 0,0-1-1,-1 1 1,1-1 0,-1 0 0,1 0-1,-1 0 1,0 0 0,0-1-1,0 1 1,0-1 0,-1 0 0,5-5-1,12-13-112,-11 10-65,0 1 1,1 1 0,1-1-1,-1 1 1,2 1 0,19-13-1,-29 20 153,0 1-1,0 0 0,0-1 1,1 1-1,-1 0 0,0 0 1,0-1-1,0 1 1,0 0-1,0 0 0,0 0 1,0 1-1,1-1 0,-1 0 1,0 0-1,0 1 0,0-1 1,0 0-1,0 1 1,0-1-1,0 1 0,0-1 1,0 1-1,0 0 0,0-1 1,0 1-1,-1 0 0,1 0 1,0 0-1,0 0 1,-1-1-1,1 1 0,-1 0 1,1 0-1,-1 0 0,1 0 1,-1 0-1,1 3 1,2 4 1,0 1 0,0 0 0,2 15 0,-4-15 50,2 5 27,2 13 246,1-1 1,15 42-1,-18-60-245,1 0-1,0 0 1,0 0 0,1 0-1,0-1 1,1 0 0,-1 0-1,1-1 1,1 1 0,-1-1-1,1 0 1,8 5-1,-5-5-61,-1 0-1,0 1 1,0 1 0,-1 0-1,0 0 1,14 17-1,-18-18 12,0 0-1,0 0 0,-1 0 1,0 1-1,0-1 1,0 1-1,-1-1 0,0 1 1,-1 0-1,1 14 1,-2-10 114,0 0 1,-2 0-1,1 0 1,-2 0 0,1 0-1,-1-1 1,-1 1-1,0-1 1,-1 0 0,0 0-1,-1-1 1,-11 17-1,15-24-62,1-1-1,-1 0 1,0 0-1,0 0 1,0 0-1,0 0 1,0 0-1,0 0 0,0-1 1,-1 1-1,1-1 1,-1 1-1,1-1 1,-1 0-1,1 0 1,-1 0-1,0 0 1,1-1-1,-1 1 0,0-1 1,0 0-1,0 1 1,1-1-1,-1 0 1,-4-1-1,3 0-17,1-1 0,0 1-1,0 0 1,-1-1 0,1 0 0,0 0-1,0 0 1,1 0 0,-1 0-1,0 0 1,1-1 0,-1 1 0,1-1-1,0 0 1,0 0 0,0 0 0,0 0-1,0 0 1,-2-7 0,-2-9-129,0-1 1,1 0-1,0 0 0,2 0 1,1 0-1,0-1 1,2 1-1,0-1 0,1 1 1,2-1-1,0 1 1,0 0-1,2 0 0,8-22 1,-10 33-189,2-2 32,-1 0 1,-1 0-1,0-1 0,-1 1 1,2-15-1,-5 6-336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20540,'8'2'1953,"-3"0"-1513,-1-5-216,0 0 1040,5-3-1032,1-1-440,0 0 240,-3-7-72,-1-8-112</inkml:trace>
  <inkml:trace contextRef="#ctx0" brushRef="#br0" timeOffset="1">663 48 17396,'-4'0'151,"1"1"0,-1-1 0,1 1 0,-1 0 0,1 0 0,-1 0 0,1 1 0,0-1 0,0 1 1,-5 3-1,-28 24 393,26-19-439,0 1 1,1 0-1,0 1 1,1-1-1,0 2 1,1-1 0,0 1-1,1 0 1,0 1-1,1-1 1,1 1 0,0 0-1,1 0 1,1 1-1,0-1 1,0 21 0,2-32-72,0 1 1,0 0-1,1-1 1,0 1-1,0-1 1,0 1-1,0-1 1,2 6-1,-2-8-18,0 0-1,0 0 0,0 0 0,0 0 1,0 1-1,0-1 0,0 0 1,0-1-1,0 1 0,0 0 0,0 0 1,1 0-1,-1-1 0,0 1 1,0-1-1,1 1 0,-1-1 0,1 1 1,-1-1-1,0 0 0,1 0 1,-1 1-1,1-1 0,-1 0 0,2-1 1,4 0 25,0 0 0,-1 0 1,0-1-1,1 0 0,-1-1 1,0 1-1,0-1 0,0 0 1,0-1-1,-1 0 0,9-6 1,6-7 155,28-31 1,-29 28-2,-1-1 1,29-46-1,-42 59-161,0 0 1,-1-1-1,0 1 0,0-1 0,-1 0 0,-1 0 0,1 0 1,-1 0-1,-1-1 0,1 1 0,-2 0 0,1-14 0,-1 21-28,-1 0-1,1 0 0,0 0 0,0 1 0,-1-1 0,1 0 0,-1 0 0,1 0 0,-1 0 1,0 1-1,0-1 0,0 0 0,0 1 0,0-1 0,0 0 0,0 1 0,-1 0 1,1-1-1,-1 1 0,1 0 0,-1-1 0,1 1 0,-1 0 0,1 0 0,-1 0 0,0 1 1,0-1-1,0 0 0,1 1 0,-1-1 0,0 1 0,0-1 0,0 1 0,0 0 0,0 0 1,0 0-1,0 0 0,0 0 0,-3 1 0,-2 0-26,0 1-1,0 0 1,0 0-1,0 1 1,0 0-1,0 0 1,1 0-1,-1 1 1,-8 6-1,5-1-170,0 0-1,0 1 0,1 0 0,0 0 0,1 1 0,0 0 1,1 0-1,0 1 0,1-1 0,0 2 0,1-1 0,0 1 0,-5 22 1,8-12-338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15451,'-21'55'1777,"0"-1"-961,-2-3-344,3-7 1528,1-1-1047,5-12-729,3-6-416,8-17 272,7-5-88,13-7-184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28 17676,'-8'-4'338,"0"0"1,0 0-1,0 1 1,-1 0-1,1 0 1,-1 1-1,1 0 1,-1 1-1,0 0 0,0 0 1,0 1-1,1 0 1,-1 1-1,0 0 1,0 0-1,-15 5 1,18-5-294,0 1 0,0 0 0,0 1 0,0-1 0,0 1 0,0 0 0,1 1 0,0-1 0,-1 1 0,1 0 0,1 1 0,-1-1-1,1 1 1,-1 0 0,1 0 0,1 0 0,-1 1 0,1-1 0,0 1 0,0 0 0,0 0 0,1 0 0,-3 11 0,5-15-47,-1 1 0,1-1-1,-1 1 1,1-1-1,0 0 1,0 1 0,0-1-1,1 1 1,-1-1 0,0 1-1,1-1 1,0 0-1,-1 1 1,1-1 0,0 0-1,2 3 1,-2-4-1,0 1 0,1-1 0,-1 0 0,1 1 0,-1-1 1,1 0-1,-1 0 0,1 0 0,0 0 0,0 0 0,-1 0 0,1-1 0,0 1 0,0-1 0,0 1 0,0-1 1,0 0-1,0 0 0,0 1 0,3-2 0,5 1-40,1-2 1,-1 1-1,0-1 1,0-1-1,-1 0 1,1 0-1,0-1 1,-1 0-1,15-10 1,11-8-258,34-28 0,-44 31 119,27-20-369,-52 39 542,0 1 1,0-1 0,0 0 0,0 0 0,1 0 0,-1 0 0,0 1 0,0-1 0,0 0 0,0 0 0,0 0 0,0 0 0,0 0 0,0 1 0,0-1 0,0 0 0,0 0 0,0 0 0,1 0 0,-1 0 0,0 0-1,0 1 1,0-1 0,0 0 0,0 0 0,0 0 0,1 0 0,-1 0 0,0 0 0,0 0 0,0 0 0,0 0 0,0 0 0,1 0 0,-1 0 0,0 0 0,0 0 0,0 0 0,0 0 0,1 0 0,-1 0 0,0 0 0,0 0-1,0 0 1,0 0 0,1 0 0,-1 0 0,0 0 0,0 0 0,0 0 0,0 0 0,0 0 0,0 0 0,1-1 0,-1 1 0,0 0 0,0 0 0,0 0 0,-5 15 0,4-14-15,-21 50 30,-31 78 180,47-112-119,1 1 0,0 0 0,2 0 0,0 0 0,-1 27 0,4-43-60,0 0 0,0 0 0,1 1 0,-1-1 1,0 0-1,1 0 0,-1 0 0,1 0 0,0 0 0,0 0 0,0 0 0,0 0 1,0 0-1,0 0 0,0 0 0,1-1 0,-1 1 0,0 0 0,1-1 1,2 3-1,8 8 98,-12-11-90,1-1 1,-1 0-1,0 1 0,0-1 1,1 0-1,-1 1 1,0-1-1,0 0 1,0 1-1,0-1 1,0 0-1,0 1 1,1-1-1,-1 0 1,0 1-1,0-1 1,0 0-1,0 1 1,0-1-1,0 0 1,0 1-1,0-1 0,-1 1 1,1-1-1,0 0 1,0 1-1,0-1 1,0 0-1,0 1 1,-1-1-1,1 1 1,-13 8 444,-16 1 318,28-9-744,-15 3 282,0-1 0,0 0 0,0 0 0,0-2 0,0 0 0,0-1 0,-28-3 0,43 3-389,-1-1 1,0 1-1,0 0 1,1-1-1,-1 0 1,0 1-1,0-1 1,1 0-1,-1 0 1,1 1-1,-1-1 1,1 0-1,-1-1 1,1 1-1,0 0 1,-1 0-1,1-1 1,0 1-1,0 0 1,0-1-1,0 1 1,0-1-1,0 0 1,0 1-1,1-1 1,-1 0-1,1 1 1,-1-4-1,-1-10-384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 18316,'13'-6'2579,"-16"16"-420,-3 5-1636,-121 408 1456,126-418-1805,-5 11-1654,6-16 1436,0 0-1,-1 0 1,1 0-1,0 0 1,-1 0-1,1 0 1,-1 0-1,1 0 0,0 0 1,-1 0-1,1 0 1,0 0-1,-1 0 1,1 0-1,0 0 1,-1 0-1,1 0 1,0-1-1,-1 1 1,1 0-1,0 0 1,-1 0-1,1-1 1,0 1-1,0 0 0,-1 0 1,1-1-1,0 1 1,0 0-1,-1-1 1,1 1-1,0 0 1,0 0-1,0-1 1,0 1-1,0-1 1,-1 1-1,-7-10-556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18684,'-1'9'1448,"2"-9"-952,8 3-168,8-2 593,4-1-225,12 3-216,7-3-16,9 0-368,1 0-408,3-3 328,0-7-56,0-9-152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18804,'0'8'1656,"-2"8"-991,2 1-209,3 6 640,4 3-184,3 3-256,5-2-104,8-4-120,4-4-152,9-15-432,5-4-344,1-16-696,1-8 1016,0-12-184,-3-4-112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0 16243,'-24'39'1753,"-10"5"-929,-5 4-272,-3 5 1064,-1 2-439,2 3-393,1-1-112,5-7-320,4-4-408,9-6 128,7-7-56,7-10-112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5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466 48 10890,'19'-47'6155,"-23"57"-3939,-94 267 2448,-30 147-3649,17-54-922,-26 134-284,133-492 145,1-47-1884,9-195-466,-2 149 1698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5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85 504 10434,'-14'18'1989,"2"1"0,0 0-1,0 0 1,2 1-1,-14 38 1,23-44-804,9-11-164,-6-3-939,1 0 0,-1-1 0,0 0 1,1 0-1,-1 0 0,0 0 0,1 0 0,-1 0 0,2-2 0,9-7 61,0 0 0,-1 0-1,0-2 1,17-20-1,38-59 90,-45 59-163,55-81-14,108-212-1,-171 297-103,-12 27 16,-3 9 27,-5 13 13,-8 22 1,2 2 1,2-1-1,2 1 1,2 1-1,2-1 1,1 1-1,7 72 1,-2-104-308,-1-1-1,2 0 1,0 0-1,1 0 1,0 0-1,1 0 1,0-1-1,9 16 1,-6-15-248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5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13947,'-6'1'210,"0"0"0,0 1 0,0 0 0,0 0 0,1 0 0,-1 1 1,0 0-1,1 0 0,0 0 0,0 0 0,-10 9 0,-3 5 506,-26 31 0,34-37-363,-16 21 19,2 0 1,2 2-1,0 1 0,2 0 1,2 2-1,2 0 0,1 0 0,2 2 1,1 0-1,2 0 0,2 1 0,2 0 1,1 1-1,1 42 0,4-66-344,1 0 0,1 0 0,1 0 1,0 0-1,1-1 0,0 1 0,9 16 0,-11-28-21,0 0 0,1-1 0,-1 1 0,1-1 0,0 0 1,1 0-1,-1 0 0,1 0 0,-1-1 0,1 1 0,9 5 0,-10-7-2,1-1 1,-1 1-1,1-1 0,0 0 0,0 0 0,0 0 1,-1-1-1,1 1 0,0-1 0,0 0 1,0 0-1,0 0 0,0 0 0,0-1 1,-1 0-1,1 0 0,7-2 0,-3-1 7,0 1-1,0-1 1,-1-1 0,0 1-1,0-1 1,0-1 0,0 1-1,-1-1 1,0 0 0,0-1-1,0 1 1,-1-1 0,0 0-1,-1-1 1,1 1-1,4-12 1,-6 12-5,1-1 0,-1 0 0,-1-1-1,0 1 1,0 0 0,0-1 0,-1 1-1,0-1 1,-1 1 0,0-1 0,0 0 0,-1 1-1,0-1 1,0 1 0,-1-1 0,-4-11 0,5 18-9,0-1 1,0 0 0,0 1 0,-1-1-1,1 1 1,-1-1 0,1 1 0,-1 0-1,0 0 1,0 0 0,0 0 0,0 0-1,0 0 1,-1 0 0,1 1 0,-1-1-1,1 1 1,-1-1 0,1 1 0,-1 0-1,0 0 1,1 0 0,-1 1 0,0-1-1,0 1 1,0-1 0,0 1 0,1 0-1,-1 0 1,-6 1 0,5 0 2,-1 0 0,0 1 0,1-1 0,-1 1 0,1 0 0,-1 1 0,1-1 0,0 1 0,0-1 0,0 1 0,0 1 0,1-1 0,-1 0 0,1 1 0,0 0 1,0 0-1,-4 5 0,5-4 4,-1-1 0,1 1 1,0 0-1,0 0 0,0 1 1,0-1-1,1 0 0,0 1 1,0-1-1,1 0 0,-1 1 1,2 9-1,-1-13-2,1 1 0,-1-1 0,1 1 0,-1-1 0,1 1 0,0-1 0,0 1 0,0-1 0,1 0 0,-1 1 0,1-1 0,-1 0 1,1 0-1,0 0 0,-1 0 0,1 0 0,0 0 0,0-1 0,1 1 0,-1-1 0,0 1 0,0-1 0,1 0 0,-1 0 0,1 0 0,-1 0 0,1 0 0,2 0 0,4 0-11,0 0 1,1-1-1,-1 1 0,0-2 1,1 0-1,-1 0 0,0 0 1,1-1-1,-1-1 0,0 1 1,-1-1-1,15-7 1,10-7-98,54-35 0,-82 48 93,49-35-128,-31 22 24,29-17-1,-52 33 116,1 1-1,0-1 1,0 1-1,-1-1 0,1 0 1,0 1-1,0-1 1,0 1-1,-1 0 0,1-1 1,0 1-1,0 0 1,0 0-1,0-1 0,0 1 1,0 0-1,0 0 0,0 0 1,0 0-1,0 0 1,0 0-1,0 0 0,-1 1 1,1-1-1,0 0 1,0 0-1,1 1 0,-2 1 10,1 0-1,-1-1 0,0 1 0,1 0 0,-1 0 0,0 0 0,0 0 1,0-1-1,-1 1 0,1 0 0,0 0 0,-1-1 0,1 1 0,-1 0 1,-1 3-1,-45 114 466,1-4-11,44-109-486,-41 134 751,39-121-1169,0 0-1,1 0 1,1 1-1,1-1 1,1 30 0,3-34-56,-3-15 481,0 1 1,0-1 0,0 0 0,0 0-1,0 1 1,0-1 0,0 0 0,1 0-1,-1 1 1,0-1 0,0 0 0,0 0-1,0 1 1,0-1 0,0 0-1,0 0 1,0 0 0,1 1 0,-1-1-1,0 0 1,0 0 0,0 0 0,1 1-1,-1-1 1,0 0 0,0 0 0,0 0-1,1 0 1,-1 0 0,0 0-1,0 0 1,1 1 0,-1-1 0,0 0-1,0 0 1,1 0 0,-1 0 0,0 0-1,0 0 1,1 0 0,-1 0 0,0 0-1,1 0 1,3-6-729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20612,'3'-1'1705,"7"2"-1457,3-1-488,0 0 320,10 3-8,-3-1-104,-1 0-232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0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17660,'0'-1'97,"1"0"0,-1 0-1,1 0 1,-1 1 0,1-1 0,0 0 0,-1 0 0,1 0 0,0 1 0,-1-1 0,1 0 0,0 1 0,0-1-1,0 0 1,0 1 0,0 0 0,-1-1 0,1 1 0,0-1 0,0 1 0,0 0 0,0 0 0,0-1-1,0 1 1,0 0 0,0 0 0,1 0 0,-1 0 0,1 0 0,0 2 92,1 0 0,-1 0 0,0 0 0,0 0 1,0 1-1,0-1 0,0 0 0,-1 1 0,3 4 0,20 34 872,36 52 79,-53-85-1096,-1 1-1,1-2 1,0 1 0,1-1-1,0 0 1,0-1 0,1 0-1,11 7 1,-18-12-70,0 0 1,1 0-1,-1 0 0,0-1 1,0 1-1,1-1 0,-1 1 1,0-1-1,1 0 0,-1 1 0,1-1 1,-1 0-1,0-1 0,1 1 1,-1 0-1,1-1 0,-1 1 1,4-3-1,-2 2-104,-1-1 1,1-1-1,-1 1 0,0 0 0,0-1 1,0 0-1,0 0 0,0 0 1,0 0-1,2-4 0,3-6-292,0-1-1,-1 0 1,0 0-1,7-24 0,2-12-263,0-5-160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0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16275,'0'16'1905,"-1"21"-833,-3 9-336,-1 15 1153,0 4-225,2 5-400,-1 0-231,2-5-313,2-6-160,0-14-432,2-6-248,0-15-568,1-5-273,-3-17-295,2 2 888,-2-14-304,0-3-184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0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15507,'7'2'1681,"-4"4"-1153,-3 8-232,0 3 1240,0 6-1056,2 0-104,2 4-128,-4 2-64,3-3-144,0-3-104,1-6-320,-3-1-256,-4-9 528,-4-3-112,-7-5-80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9 116 18268,'-1'-1'159,"0"-1"-1,0 1 1,0-1 0,0 1 0,1-1-1,-1 1 1,1-1 0,-1 1 0,1-1-1,-1 1 1,1-1 0,0 0-1,0 1 1,0-1 0,0 0 0,0 1-1,0-1 1,0 0 0,0 1 0,1-1-1,-1 1 1,1-1 0,-1 1 0,1-1-1,-1 1 1,1-1 0,0 1 0,0-1-1,0 1 1,0 0 0,0-1-1,0 1 1,0 0 0,0 0 0,1 0-1,1-2 1,8-4 62,-1 0 0,1 1 1,0 0-1,1 1 0,-1 0 0,1 1 0,25-6 0,-22 7-202,1 0 0,0 1 0,0 1-1,0 1 1,29 2 0,-38-1-25,-1 0 1,0 0-1,0 1 1,0 0-1,0 0 1,0 0-1,0 1 1,-1 0-1,1 0 1,-1 0-1,1 1 1,-1 0-1,-1 0 1,1 0-1,6 8 1,-7-8 5,-1 1 0,0 0 0,0 0 0,-1 0 0,0 0 0,1 0 0,-2 1 0,1-1 0,-1 1 0,0-1 0,0 1 0,0-1 0,-1 1 0,1 0 0,-2-1 0,1 1 0,-2 8 0,-1 0 88,-1-1 1,0 1-1,-1-1 1,0-1-1,-1 1 0,-1-1 1,0 0-1,0 0 1,-1 0-1,-1-1 1,-16 17-1,13-17 58,1 0 0,-2-1 0,1 0 0,-2-1 0,1 0 0,-1-1 1,0-1-1,-1 0 0,-29 10 0,40-16-161,0 0 1,0 0-1,-1-1 1,1 1-1,0-1 1,-1 0-1,1 0 0,0-1 1,0 1-1,-1-1 1,1 0-1,-8-3 1,11 4-43,0-1 1,0 1 0,0-1-1,0 0 1,0 1 0,0-1-1,0 0 1,0 0 0,0 0 0,0 0-1,1 1 1,-1-1 0,0 0-1,1-1 1,-1 1 0,0 0-1,1 0 1,0 0 0,-1-1-1,1-1-89,-1 1 0,1 0 0,0 0-1,1 0 1,-1 0 0,0-1 0,1 1 0,-1 0-1,1 0 1,-1 0 0,1 0 0,0 0-1,0 0 1,2-3 0,-1 1 16,1 0 0,0 0 0,0 0 0,0 1 0,0-1 0,0 1 0,1 0 0,0-1 0,0 1 0,4-2 0,26-12-759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0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25 103 19100,'-12'10'2249,"3"-5"-1273,5-2-384,8-5 1432,8-1-671,11-5-481,6-1-208,9-5-328,2-1-160,5-2-272,-2 0-152,-2 3-352,-5 2-280,-9 5-441,-5 4-231,-12 5 984,-7 5-344,-12 4-56</inkml:trace>
  <inkml:trace contextRef="#ctx0" brushRef="#br0" timeOffset="1">35 225 18444,'5'10'1904,"8"-3"-1007,4-4-297,9-4 888,7-3-256,7-5-296,3-1-135,2-2-481,-5 4-248,-3-2-840,-4 0 1504,-3-3-792,-5-6-64,-5-1-56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0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29 15523,'0'-1'119,"-1"-1"-1,1 1 0,-1-1 0,0 1 0,1 0 1,-1-1-1,0 1 0,0 0 0,1-1 0,-1 1 1,0 0-1,-1 0 0,1 0 0,0 0 0,0 0 1,0 0-1,-1 0 0,1 0 0,0 0 1,-1 0-1,1 1 0,0-1 0,-1 1 0,1-1 1,-1 1-1,0-1 0,1 1 0,-1 0 0,1 0 1,-1 0-1,1 0 0,-1 0 0,1 0 0,-1 0 1,0 0-1,1 1 0,-1-1 0,1 1 0,-2 0 1,-4 2 131,1-1 1,0 1 0,0 1-1,1-1 1,-1 1 0,1 0-1,0 0 1,-5 5-1,-3 6 26,0 0 0,1 0 0,1 1-1,0 1 1,1-1 0,-11 28-1,15-31-131,1 1-1,0 0 1,1 0-1,1 1 1,0-1-1,1 1 1,0 0-1,2-1 1,0 19-1,0-29-130,1 1 1,-1-1-1,1 1 0,0-1 0,1 0 0,-1 0 0,1 1 0,0-1 1,0 0-1,0 0 0,0 0 0,1-1 0,-1 1 0,1-1 1,0 1-1,0-1 0,0 0 0,6 4 0,-4-4-139,0 0-1,0-1 1,0 0-1,0 0 1,1 0-1,-1 0 1,1-1-1,-1 0 1,1 0 0,-1-1-1,1 1 1,0-1-1,-1 0 1,9-2-1,0 0-259,-1-1-1,1 0 1,-1-1-1,0 0 1,20-10-1,-1-3-394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09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16011,'-7'13'1057,"1"0"-1,0 1 1,1 0-1,1 0 0,-5 28 1,7-34-811,2-1-1,-1 1 1,1-1 0,0 1 0,0-1 0,1 1-1,0-1 1,1 1 0,-1-1 0,1 1-1,1-1 1,-1 0 0,6 8 0,-7-13-216,0 0 0,0 0 0,0 0 1,1 0-1,-1 0 0,1 0 0,0-1 0,-1 1 0,1-1 1,0 1-1,0-1 0,0 0 0,0 1 0,2 0 0,-2-2-16,-1 0-1,1 1 1,-1-1-1,1 0 0,-1 0 1,1 0-1,-1 0 1,1 0-1,-1 0 0,1 0 1,-1 0-1,1-1 0,-1 1 1,1 0-1,-1-1 1,3-1-1,0 0-1,0-1-1,0 0 1,-1 0 0,1 0-1,-1 0 1,1 0 0,-1-1 0,0 0-1,-1 1 1,1-1 0,-1 0-1,3-6 1,1-2 0,-1 0-1,-1 0 0,0 0 1,4-24-1,-7 31-84,0 0-1,-1 0 0,1 0 0,-1 0 1,0 0-1,-1 0 0,1 0 0,-1 0 1,0 0-1,0 1 0,-1-1 0,0 0 0,1 0 1,-1 1-1,-4-6 0,5 9-23,0 0-1,1 0 1,-1 0-1,0 0 1,0 0-1,0 0 1,0 0-1,-1 0 1,1 1-1,0-1 1,0 0 0,0 1-1,-1-1 1,1 1-1,0 0 1,-1-1-1,1 1 1,0 0-1,-1 0 1,1 0-1,0 0 1,-1 0-1,1 0 1,0 0-1,-1 0 1,1 0 0,0 1-1,-1-1 1,1 1-1,0-1 1,0 1-1,0-1 1,-1 1-1,1 0 1,0-1-1,0 1 1,0 0-1,0 0 1,0 0-1,0 0 1,0 0 0,0 0-1,1 0 1,-1 0-1,0 0 1,0 0-1,0 3 1,-2 7-769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16227,'8'6'1801,"-11"14"-873,-5 6-296,1 8 1193,4 6-545,2 6-392,1 0-128,3 0-264,4 0-192,2-12-456,1-2-272,-2-9-672,1-6 456,-9-16 344,-4 1-192,-14-12-184</inkml:trace>
  <inkml:trace contextRef="#ctx0" brushRef="#br0" timeOffset="1">0 214 20188,'10'-2'1809,"10"2"-1273,6-1-216,10-3 632,6 1-536,5-3 400,5 2-536,1 4-152,-2-2-80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15891,'11'20'1961,"-6"8"-953,-4 5-392,1 7 1689,0 4-1049,4 5-472,3 0-128,-1-5-320,5-2-184,2-8-400,-4-4-208,-1-10-384,-1-4-296,-8-9 808,-5-4-216,-12 1-201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71 614 18868,'16'1'1944,"8"-8"-1127,8-4-345,9-7 776,7 1-136,3-4-424,2 1-288,-4 0-680,-5 2-384,-8 7-600,-6-1-576,-14 4 1335,-3 1-391,-4 1-184</inkml:trace>
  <inkml:trace contextRef="#ctx0" brushRef="#br0" timeOffset="1">1 42 19220,'0'-4'1841,"14"-5"-1033,3 2-328,12 0 800,7 0-208,10 2-424,4 2-207,3 3-738,3 2-487,-6-1 624,0 2-136,-7-3-128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0 554 14035,'1'-1'316,"0"1"1,0 0-1,0-1 1,0 1-1,0-1 0,0 1 1,0-1-1,0 1 1,0-1-1,0 0 0,0 1 1,0-1-1,0 0 1,-1 0-1,1 0 0,0 1 1,1-3-1,11-20 1259,-7 9-1223,151-351 1937,-108 234-2117,-44 123-126,0 11-29,0 11-2,6 43-9,4 94 1,-8-70 0,33 186-245,-30-237-473,-3-24 155,-3-19 645,2-44-399,0 19 105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20668,'-2'2'162,"0"-1"0,1 1 0,-1-1-1,1 1 1,-1 0 0,1 0 0,0 0-1,-1 0 1,1-1 0,0 2 0,0-1-1,1 0 1,-1 0 0,0 0 0,1 0-1,-1 0 1,1 1 0,0-1 0,0 3-1,1 47 746,0-43-736,4 46-301,3 0-1,3 0 1,2-1 0,25 67-1,-38-121 137,0 0 0,0 0-1,0 0 1,0 1 0,0-1 0,0 0 0,0 0-1,0 0 1,0 0 0,0 0 0,0 0-1,0 0 1,0 0 0,-1 0 0,1 0-1,0 1 1,0-1 0,0 0 0,0 0 0,0 0-1,0 0 1,0 0 0,0 0 0,0 0-1,0 0 1,0 0 0,-1 0 0,1 0-1,0 0 1,0 0 0,0 0 0,0 0-1,0 0 1,0 0 0,0 0 0,0 0 0,0 0-1,-1 0 1,1 0 0,0 0 0,0 0-1,0 0 1,0 0 0,0 0 0,0 0-1,0 0 1,0 0 0,0 0 0,0 0-1,-1 0 1,1 0 0,0 0 0,0 0 0,0 0-1,0-1 1,0 1 0,0 0 0,0 0-1,0 0 1,0 0 0,0 0 0,0 0-1,0 0 1,0 0 0,-9-5-219,8 4 221,-15-8-302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17148,'8'3'2176,"5"-2"-1304,7-2-328,5-1 1273,11-2-913,2-2-192,8-1-632,1 1-424,1 2 344,-5-2-184,-3-2-152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 17740,'-1'-1'69,"0"1"1,0-1 0,0 0-1,0 1 1,0 0 0,-1-1-1,1 1 1,0 0-1,0 0 1,-1-1 0,1 1-1,0 0 1,0 0 0,-1 0-1,1 1 1,0-1-1,0 0 1,0 0 0,-1 1-1,1-1 1,0 1 0,0-1-1,0 1 1,0-1 0,0 1-1,0 0 1,0-1-1,0 1 1,-2 1 0,-2 2 147,-1 1 1,1-1-1,-10 12 1,5-3 59,1 1 1,0 0-1,0 1 1,2 0-1,0 0 0,1 1 1,0 0-1,-5 25 1,4-5 328,1 0 0,-1 68 1,6-81-317,1 0 0,2 1 0,0-1 0,9 37 0,-9-53-220,0 0-1,1 0 0,0-1 1,0 1-1,0-1 0,1 0 1,0 0-1,6 8 0,-7-11-37,0 0 0,1 0 0,-1 0-1,1 0 1,-1-1 0,1 1 0,0-1-1,0 0 1,0 0 0,1 0 0,-1-1 0,0 0-1,0 1 1,8 0 0,-3-2-7,0 0 1,0 0-1,-1 0 0,1-1 1,0 0-1,0-1 1,-1 0-1,1-1 0,-1 1 1,0-2-1,0 1 1,0-1-1,0 0 0,0-1 1,-1 0-1,0 0 1,0 0-1,0-1 0,-1 0 1,0-1-1,0 1 1,0-1-1,8-14 0,-13 19-23,0 0 0,0 0 0,0 0 0,0 0 0,0-1 0,0 1 0,0-1 0,-1 1-1,1 0 1,-1-1 0,0 1 0,0-1 0,0 1 0,0-1 0,0 1 0,0-1 0,-1 1 0,1 0-1,-1-1 1,0 1 0,0 0 0,0-1 0,0 1 0,0 0 0,0 0 0,0 0 0,-3-4 0,1 4-8,0 0 1,0 0-1,0 0 1,0 0-1,0 1 1,0-1-1,0 1 1,-1-1-1,1 1 1,-1 0-1,1 1 1,0-1-1,-1 0 1,0 1 0,1 0-1,-1 0 1,1 0-1,-7 1 1,2 1-13,1-1-1,-1 1 1,1 1 0,0 0 0,0 0 0,0 0 0,0 0-1,0 1 1,1 1 0,-1-1 0,1 1 0,0 0 0,1 0 0,-1 0-1,1 1 1,0 0 0,-4 8 0,8-13 11,0 0 1,0 0-1,1 0 1,-1 0-1,0 1 0,1-1 1,-1 0-1,1 1 0,0-1 1,-1 0-1,1 1 1,0-1-1,0 0 0,0 1 1,0-1-1,0 3 1,0-3 0,1-1 0,-1 1 0,0 0 0,1-1 0,-1 1 0,1-1 0,-1 1 0,1-1 0,-1 0 0,1 1 0,-1-1 0,1 1 0,-1-1 0,1 0 0,-1 1 0,1-1 0,0 0 0,-1 0 0,1 1 0,-1-1 0,1 0 0,0 0 0,-1 0 0,2 0 0,2 0-37,0 0-1,0 0 1,0-1 0,0 1 0,0-1 0,0 0 0,0 0 0,0 0 0,5-3-1,68-41-1321,-59 33 661,1 0 1,1 2-1,30-14 1,-48 24 656,-1 0 0,0-1-1,1 1 1,-1-1 0,0 1 0,1 0 0,-1 0 0,1 0-1,-1 0 1,0 0 0,1 0 0,-1 0 0,0 1 0,1-1 0,-1 0-1,0 1 1,1-1 0,-1 1 0,0-1 0,0 1 0,2 1-1,-1-1 29,0 1 0,-1 0 0,1-1 0,-1 1 0,1 0-1,-1 0 1,0 0 0,0 0 0,0 1 0,0-1 0,1 4 0,1 6 172,0 0 0,-1 0 1,0 24-1,-1-26-50,-2 17 172,1-21-246,-1 1-1,1-1 1,0 0 0,1 0-1,-1 0 1,1 1 0,0-1-1,1 0 1,4 11 0,1-9 16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19012,'6'10'2073,"12"0"-1377,8-3-256,6-5 936,11-5-504,3-4-136,2-6-256,1 0-143,-3-2-297,-3 1-224,-9 6-457,-4 0-263,-14 8-448,-3 3 1000,-11 4-280,-4 3-208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8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6 380 17116,'-6'14'2128,"6"-6"-1288,8-3-280,6-3 1577,9-2-1129,3-4-232,2-4-336,5-3-280,3-1-672,0 1-376,-2-1 712,-2 0-176,-8-7-168</inkml:trace>
  <inkml:trace contextRef="#ctx0" brushRef="#br0" timeOffset="1">448 0 19228,'3'1'205,"0"-1"0,0 1 0,0 0 0,0 0 0,0 0 0,0 0 0,0 0 0,-1 1 0,1-1 0,0 1 0,-1 0 0,5 3 1,28 29 469,-30-29-571,1 2-21,0 1 1,0-1-1,-1 1 1,0 0-1,-1 0 0,0 0 1,0 1-1,0-1 1,-1 1-1,-1 0 0,0 0 1,0 0-1,0 0 1,-1 0-1,-1 1 0,1-1 1,-2 0-1,1 0 1,-1 1-1,-3 10 0,-2 7-68,-1-1 0,-2 1 0,0-1 0,-2-1-1,-22 39 1,33-63-30,-6 10-169,0 0 1,0-1-1,-1 0 0,-1 0 0,1 0 0,-14 12 1,5-16-240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23429,'4'-1'1912,"-1"2"-1439,1 4-225,8 3 768,7 4-304,6 3-360,3 3-136,5-3-232,0 0-64,2-8-248,1-4-120,-3-9-536,-1-7-313,-6-10-471,-1-3 552,-3-5 528,-4-1-329,-2 4-39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15963,'-5'26'1801,"0"14"-841,-4 7-304,1 8 1073,-1 3-265,2 5-392,1 1-200,2-4-296,1-3-152,3-10-512,0-8-392,1-13 1232,1-10-776,-2-15-48,5 5-16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83 13603,'8'-28'1219,"-7"20"-745,2 0 1,-1 0-1,1 1 1,0-1 0,5-7-1,-8 15-443,0 0 1,0 0-1,0 0 0,0 0 0,0 0 1,0 0-1,1 0 0,-1 0 0,0 0 1,0 0-1,0-1 0,0 1 0,0 0 1,0 0-1,0 0 0,1 0 1,-1 0-1,0 0 0,0 0 0,0 0 1,0 1-1,0-1 0,0 0 0,1 0 1,-1 0-1,0 0 0,0 0 0,0 0 1,0 0-1,0 0 0,0 0 0,0 0 1,0 0-1,1 0 0,-1 0 0,0 0 1,0 1-1,0-1 0,0 0 0,0 0 1,0 0-1,0 0 0,0 0 0,0 0 1,0 0-1,0 1 0,0-1 1,0 0-1,0 0 0,0 0 0,0 0 1,0 0-1,0 0 0,0 1 0,0-1 1,0 0-1,0 0 0,0 0 0,0 0 1,0 0-1,0 0 0,0 0 0,0 1 1,0-1-1,0 0 0,-1 13 425,0 0 0,0 0 0,-1 0-1,-1 0 1,-6 17 0,3-6-65,-38 115 557,36-118-893,-1 0 0,-1-1 0,-1 0 0,-18 25 0,28-43-48,-1 0 0,1 0-1,-1 0 1,0 0 0,0-1 0,0 1-1,0 0 1,0-1 0,0 1 0,-1-1-1,1 0 1,-5 2 0,6-3-6,0 0 0,0 0 0,0 0 0,0 0 0,0 0 0,0 0 0,0 0 0,0 0-1,0-1 1,0 1 0,0 0 0,0-1 0,0 1 0,1-1 0,-1 1 0,0-1 0,0 0 0,0 1 0,0-1 0,1 0 0,-1 1 0,0-1 0,1 0 0,-1 0 0,1 0 0,-1 1 0,1-1 0,-1 0 0,1 0 0,-1 0 0,1 0 0,0 0 0,0 0 0,-1-1-1,-4-16-12,0 0-1,2 0 0,0 0 0,-1-21 0,1-75-219,3 106 199,0 8 29,0 0 0,0-1 0,0 1 0,0 0 0,0 0 0,-1-1 0,1 1 0,0 0 0,0-1 0,0 1 0,1 0 0,-1 0 0,0-1 0,0 1 0,0 0 0,0 0 0,0-1 0,0 1 0,0 0 0,0-1 0,1 1 0,-1 0 0,0 0 0,0 0 0,0-1 0,0 1 0,1 0 0,-1 0 0,0 0 0,0-1 0,1 1 0,-1 0 0,8 5-54,7 17 7,-14-20 40,80 117-111,-68-102 183,1-1-1,1 0 1,0-1 0,29 21-1,-43-35-46,0 0 0,0 0 0,0 0-1,0-1 1,0 1 0,0 0-1,1-1 1,-1 1 0,0-1 0,1 0-1,-1 1 1,0-1 0,0 0 0,1 0-1,-1 1 1,1-1 0,1-1-1,-2 1-1,0 0 0,-1-1-1,1 1 1,0 0 0,-1-1-1,1 1 1,0-1 0,-1 1-1,1-1 1,-1 1 0,1-1-1,-1 0 1,1 1 0,-1-1-1,1 0 1,-1 1 0,0-1-1,1 0 1,-1 0 0,0 1-1,0-1 1,1-1 0,-1-2 18,1 0 1,-1 0 0,0-1-1,0 1 1,0 0-1,0-1 1,-1 1 0,0 0-1,-2-7 1,1 5-31,-1-1 0,0 1 0,-1 1 0,1-1 0,-1 0 0,0 1 0,-1 0 0,1 0 0,-1 0 0,0 1 0,0-1 0,-1 1 0,1 0 0,-11-5 0,9 5-9,0 1 0,0 0-1,0 0 1,0 1 0,0 0-1,-1 0 1,1 0-1,-1 1 1,1 0 0,-1 1-1,1 0 1,-1 0 0,-7 1-1,14-1 12,-1 0 1,1 0-1,0 0 0,0 1 0,0-1 0,0 0 0,0 0 0,0 1 1,0-1-1,-1 1 0,1-1 0,0 1 0,0-1 0,1 1 0,-1 0 1,0 0-1,0-1 0,0 1 0,0 0 0,1 0 0,-1 0 0,0 0 1,1 0-1,-1 0 0,0 0 0,1 0 0,-1 0 0,1 0 0,0 0 1,-1 0-1,1 0 0,0 0 0,0 0 0,0 1 0,0 0 1,0 0 5,1 0 1,-1 0 0,1 0 0,-1-1-1,1 1 1,0 0 0,0-1 0,0 1-1,0 0 1,0-1 0,1 1 0,-1-1 0,0 0-1,1 1 1,-1-1 0,1 0 0,-1 0-1,1 0 1,-1 0 0,4 1 0,12 4-191,1-1 1,-1 0-1,1-1 0,0-2 1,0 0-1,0 0 1,29-3-1,9 3-207,-17 0 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91 17996,'-2'4'1848,"9"2"-1056,1-6-287,14-6 1263,5-4-672,7-3-376,2-2-208,4-2-440,-1 1-280,-5 3-560,-2 3-344,-12 10 848,-8 1-264,-8 11-216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53 18196,'-7'3'1944,"11"-3"-1056,6-3-303,11-2 1031,4-1-328,8-1-464,5-1-271,2 1-593,1 0-417,-3 1 425,-4 1-168,-7 3-72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0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22389 0 0,'4'8'1304'0'0,"-2"-4"-658"0"0,-1-9 1769 0 0,1 4-2740 0 0,0-1 0 0 0,0 0 0 0 0,0 1 1 0 0,0-1-1 0 0,0 0 0 0 0,-1 0 0 0 0,1 0 1 0 0,0 0-1 0 0,-1 0 0 0 0,0 0 0 0 0,0 0 0 0 0,2-3 1 0 0,2-3-1365 0 0,21-27-607 0 0,-7 12 2033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 18004,'2'-11'4140,"-2"14"-1763,-2 26-951,0 7-938,2 9-318,12 294-340,-8-322-337,-3-8-1418,-6-17 706,-2-4 512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5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36 753 14355,'-22'17'1633,"12"-17"-1049,10 0-556,0-1 0,-1 0 1,1 1-1,-1-1 0,1 1 1,0-1-1,-1 0 0,1 1 0,0-1 1,0 0-1,0 0 0,0 1 1,-1-1-1,1 0 0,0 1 0,0-1 1,1-1-1,-1-8 125,2 1-1,0 0 1,0 0 0,0 0-1,1 0 1,0 0 0,7-11-1,3-12 89,120-381 830,-75 218-778,-56 187-306,-2 7 9,0-1 0,0 1 0,1-1 1,-1 1-1,0-1 0,1 1 1,-1 0-1,1-1 0,0 1 1,-1 0-1,1-1 0,0 1 0,0 0 1,0 0-1,0 0 0,0 0 1,2-2-1,-3 3 2,0 0 0,0 0 0,1 0 1,-1 0-1,0 1 0,0-1 0,0 0 0,1 0 1,-1 0-1,0 0 0,0 0 0,1 1 0,-1-1 1,0 0-1,0 0 0,0 0 0,0 1 0,1-1 1,-1 0-1,0 0 0,0 1 0,0-1 0,0 0 1,0 0-1,0 1 0,0-1 0,0 0 0,0 0 1,0 1-1,0-1 0,0 0 0,0 1 0,0-1 1,0 0-1,1 14-11,-1-12 8,4 123 147,3 42 373,-4-136-511,1 0 0,2-1 1,12 40-1,-11-52-424,-4-13 288,-1 0 0,0-1-1,-1 1 1,2 10 0,-2-9-131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13571,'8'6'1272,"2"-8"-664,4-1-176,5-5 521,2-2-73,5-3-104,1-1-32,-1-5-192,3-1-112,-4 0-312,3-2-216,-4 2-288,-1-1-1528,-4 2 1632,-4 2-232,-3 4-200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16075,'0'9'1385,"1"1"-857,8 4-160,4 2 608,1 1-176,7 1-200,2 1-79,2-3-113,2-2-56,0-7-280,-2-5-208,-1-8-472,-1-8-161,-5-8-1383,-2-5 1760,-4-10-304,-2-3-321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7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12587,'-4'31'1704,"-1"3"-936,0 10-208,-3 4 1705,4 5-1417,0 3-88,1-2-184,2 2-72,1-6-160,0-3-79,1-6-201,0-7-120,1-8-393,-1-3-231,-2-12 568,1-9-136,-2-4-64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7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24 13523,'34'-15'5046,"-29"13"-4744,0 1 0,1-1-1,-1 1 1,10-1-1,-13 2-287,1 0 0,-1 0 0,1 0 0,-1 0-1,0 0 1,1 1 0,-1-1 0,0 1 0,1 0-1,-1 0 1,0 0 0,0 0 0,0 0 0,0 0-1,0 0 1,0 1 0,0-1 0,0 1 0,0 0-1,0-1 1,-1 1 0,1 0 0,-1 0 0,0 0 0,1 0-1,-1 0 1,0 0 0,2 5 0,-1 1-5,1 1 1,-1 0-1,-1-1 1,1 1 0,-1 0-1,-1 0 1,0 0-1,0 0 1,-1 0-1,0 0 1,0 0 0,-1-1-1,-6 17 1,3-8 18,-1-1 0,-1 0-1,-1-1 1,0 0 0,-1 0 0,-14 17 0,19-27-7,0-1 0,0 0-1,0 0 1,0 0 0,-1-1 0,0 1-1,-8 4 1,12-8-18,0 1-1,0-1 1,0 1-1,0-1 1,0 0-1,0 1 1,0-1-1,0 0 1,0 0 0,0 0-1,0 0 1,0 0-1,0 0 1,0 0-1,0 0 1,0 0-1,0 0 1,0-1-1,-1 1 1,1 0 0,0-1-1,1 1 1,-1-1-1,0 1 1,0-1-1,0 1 1,0-1-1,0 0 1,0 1-1,1-1 1,-1 0 0,0 0-1,1 0 1,-1 0-1,0 1 1,1-1-1,-1 0 1,1 0-1,-1 0 1,1 0-1,0 0 1,-1 0-1,1 0 1,0 0 0,0-1-1,0 1 1,0-2-1,-1 1-10,1 0-1,-1 0 1,1 0 0,0 0-1,-1 0 1,1 0 0,0 0-1,0 0 1,1 0 0,-1 0-1,0 0 1,1-1 0,-1 1-1,1 0 1,0 0 0,-1 1-1,1-1 1,0 0-1,0 0 1,0 0 0,1 0-1,-1 1 1,0-1 0,1 1-1,-1-1 1,1 1 0,-1-1-1,1 1 1,0 0 0,0 0-1,-1 0 1,1 0 0,0 0-1,0 0 1,0 0-1,0 1 1,0-1 0,0 1-1,0-1 1,0 1 0,1 0-1,-1 0 1,0 0 0,0 0-1,0 0 1,0 0 0,0 1-1,0-1 1,0 1 0,0-1-1,0 1 1,0 0-1,0 0 1,0 0 0,0 0-1,2 2 1,7 4-25,-1 1-1,0 1 1,15 17-1,-15-16 57,0 0-1,0-1 1,13 9-1,-22-17-7,0 0 0,0-1 1,0 1-1,0-1 0,0 1 0,0-1 0,-1 1 0,1-1 0,0 0 1,0 1-1,0-1 0,1 0 0,-1 0 0,0 0 0,0 0 0,0 0 1,0 0-1,0 0 0,0 0 0,0 0 0,0 0 0,0-1 1,0 1-1,0 0 0,2-2 0,-2 1 12,1 0-1,-1-1 1,1 1 0,-1-1 0,0 0-1,0 1 1,1-1 0,-1 0-1,0 0 1,-1 1 0,1-1 0,1-3-1,1-8 106,0 1-1,0-1 1,0-17 0,-2 23-73,2-18-425,-1 0 0,-1 0 0,-4-35 0,3 59 310,0-1 1,-1 1-1,1-1 1,-1 1-1,1-1 1,-1 1-1,0-1 1,0 1-1,1-1 1,-1 1-1,0 0 1,-2-2-1,-6-4-456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15579,'2'3'1689,"1"-2"-1073,2-1-104,1 0 760,7 0-296,3-4-135,4-5-225,6-2-120,7-3-88,4-2-200,3 0-440,3 0-248,-3 8-464,-4 2-113,-12 6 721,-6 10-208,-21 3-256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3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17204,'2'0'1376,"12"0"-936,5-1-184,6-5 560,11-1-320,10-2-456,6-5-272,2-2 320,-1-2-80,-7-2-168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4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15075,'0'-1'83,"0"1"0,0-1 0,0 1-1,0-1 1,1 1 0,-1-1 0,0 1 0,0 0-1,0-1 1,1 1 0,-1-1 0,0 1-1,1 0 1,-1-1 0,0 1 0,1 0 0,-1 0-1,0-1 1,1 1 0,-1 0 0,1 0 0,-1-1-1,0 1 1,1 0 0,0 0 0,2 9 1201,-3 20-285,-3 13-403,-5 93 185,8-110-717,1 0-1,1-1 1,7 33 0,-8-53-57,0-1 0,0 1-1,0-1 1,0 0 0,1 1 0,-1-1-1,1 0 1,0 0 0,0 0 0,0 0-1,0 0 1,3 3 0,-3-5-15,-1 0-1,1 0 1,-1 0 0,1 0 0,0 0-1,-1-1 1,1 1 0,0 0 0,0-1-1,0 1 1,-1-1 0,1 0 0,0 0-1,0 0 1,0 1 0,0-2 0,-1 1-1,1 0 1,0 0 0,0-1 0,0 1-1,0 0 1,-1-1 0,4-1-1,3-2-161,0 0-1,0-1 0,0 0 1,-1 0-1,0-1 0,0 0 1,0 0-1,7-9 0,0-1-170,-1-1 0,15-26 0,-10 10-200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4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12835,'-1'33'1840,"-2"5"-1000,3 3-280,0 2 1265,3-3-777,2-5-168,5-10-408,2-7-272,5-13-640,0-9-960,2-17 1176,1-10-192,1-17-200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4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63 17348,'-1'20'1198,"1"-12"-798,-1 0 1,2 1-1,-1-1 0,3 9 0,-3-14-350,1 0 0,0 0 0,0-1 0,1 1 0,-1 0-1,0 0 1,1-1 0,0 1 0,0-1 0,-1 0-1,1 1 1,1-1 0,-1 0 0,0 0 0,3 2 0,10 6-18,-1-1-15,-1 1-1,-1 0 0,19 20 1,-27-26-8,-1 1 0,1 0 1,-1 0-1,0 0 0,-1 0 1,1 1-1,-1-1 1,0 1-1,0 0 0,-1-1 1,1 1-1,-1 0 1,0 9-1,-1-4 98,0-1 0,-1 0 0,-1 0-1,0 1 1,0-1 0,-1-1 0,0 1 0,0 0 0,-7 11 0,6-13 23,1-1 0,-2 0 0,1 0 0,-1 0 1,0 0-1,-1-1 0,0 0 0,0 0 1,0 0-1,0-1 0,-13 8 0,17-11-169,0-1-1,-1 0 1,1 0-1,0 0 1,0 0 0,-1 0-1,1 0 1,-1-1-1,1 1 1,0-1 0,-1 0-1,1 1 1,-1-1-1,1 0 1,-1-1-1,1 1 1,-1 0 0,1-1-1,-1 1 1,1-1-1,0 0 1,-1 0-1,1 0 1,0 0 0,0 0-1,0 0 1,-1-1-1,1 1 1,1-1-1,-1 1 1,0-1 0,0 0-1,0 0 1,1 0-1,-1 0 1,1 0 0,0 0-1,0 0 1,-1 0-1,0-3 1,-6-27-369</inkml:trace>
  <inkml:trace contextRef="#ctx0" brushRef="#br0" timeOffset="1">59 43 19244,'7'-3'1680,"2"2"-1119,1 1-209,4 0 704,5-2-328,8 1-272,5-3-312,1-4-864,5 0 744,-12-1-184,-6 2-112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16155,'4'6'2065,"5"2"-1177,6-3-336,1-2 1729,13-3-1273,2-5-128,7-5-304,0-1-112,3-5-192,-3 0-224,-5 1-536,-1 0-352,-11 1 712,-1 5-200,-2 8-72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4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81 666 11010,'-16'20'567,"2"-3"-115,-15 26 0,26-38-276,0 1 0,1-1 0,-1 1 0,1-1 0,0 1 0,0 0 0,1-1 1,0 1-1,-1 12 0,2-17-128,0 0-1,-1 0 1,1 0 0,0 0 0,0 0 0,0 1 0,0-1 0,0 0-1,1 0 1,-1 0 0,0 0 0,0 0 0,1 0 0,-1 0-1,1 0 1,-1 0 0,1 0 0,-1 0 0,1 0 0,0 0 0,-1 0-1,1 0 1,0 0 0,0 0 0,0-1 0,0 1 0,0 0 0,-1-1-1,1 1 1,0-1 0,0 1 0,1-1 0,-1 1 0,0-1-1,0 0 1,0 1 0,0-1 0,2 0 0,0 0 41,0 0 1,0-1 0,-1 0-1,1 0 1,0 1-1,-1-2 1,1 1 0,-1 0-1,1 0 1,-1-1-1,1 1 1,-1-1 0,0 0-1,4-3 1,5-8 133,0-1 1,-1 1 0,-1-1 0,0-1-1,7-17 1,33-84 430,-36 82-483,92-250 583,-16 42-599,-73 205-161,-16 36 6,0 0 1,1 0-1,-1 0 1,0 1-1,1-1 1,-1 0-1,1 1 1,-1-1 0,1 0-1,-1 1 1,1-1-1,0 1 1,-1-1-1,1 1 1,0-1-1,0 0 1,0 1 0,-1 0-1,0 0 1,1 1 0,-1-1 0,0 0 0,0 0-1,1 0 1,-1 0 0,0 0 0,0 1 0,1-1 0,-1 0-1,0 0 1,0 0 0,0 1 0,0-1 0,1 0-1,-1 0 1,0 1 0,0-1 0,0 0 0,0 0-1,0 1 1,0-1 0,0 0 0,1 1 0,-1-1 0,0 1-1,2 24 69,-8 153 219,1-89-164,8 116 0,3-176-411,-6-28 267,0-1 0,0 0 1,0 1-1,0-1 1,0 1-1,0-1 1,0 0-1,1 1 0,-1-1 1,0 0-1,0 1 1,0-1-1,0 0 1,1 1-1,-1-1 0,0 0 1,0 1-1,1-1 1,-1 0-1,0 0 1,1 1-1,-1-1 0,0 0 1,0 0-1,1 0 1,-1 0-1,0 1 1,1-1-1,-1 0 0,1 0 1,-1 0-1,0 0 1,1 0-1,-1 0 1,0 0-1,1 0 0,-1 0 1,1 0-1,-1 0 1,0 0-1,1 0 1,-1 0-1,0 0 0,1 0 1,-1-1-1,0 1 1,1 0-1,-1 0 1,0 0-1,1 0 0,-1-1 1,0 1-1,1 0 1,-1 0-1,0-1 0,0 1 1,1 0-1,-1-1 1,0 1-1,0 0 1,0-1-1,1 1 0,-1 0 1,0-1-1,0 1 1,0-1-1,2-3-82,0 0-1,-1 0 1,1 0-1,-1 0 1,1-8-1,0-2-334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4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13 161 14851,'-10'9'1296,"9"-2"-919,0-3-97,5-1 760,4-2-304,7-1-104,3-1-32,8-6-120,3-3-48,5-5-7,5-3-105,1-4-336,2 1-184,-2-4-417,1 1-167,-6 4 576,-11 4-152,-11 10-160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4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83 17484,'-12'28'1824,"12"2"-1296,-1-2-168,4 3 1057,8-1-801,3-2-112,11-9-144,-2-8-136,4-15-328,-1-10-216,2-15-424,0-10-192,-4-8-1281,-1-5 1745,-6 2-408,0 3-264</inkml:trace>
  <inkml:trace contextRef="#ctx0" brushRef="#br0" timeOffset="1">302 0 15907,'-6'46'1633,"-3"9"-945,-1 2-256,2 0 736,-1 1-176,2-7-335,3-6-137,-1-12-408,4-6-272,1-11-496,1-5-241,1-5 689,-2-5-168,3 6-160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4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15867,'6'1'299,"0"2"0,-1-1 0,1 1 0,-1-1 0,0 1 0,0 1 0,0-1 0,0 1 0,-1 0 0,1 0 0,-1 0 0,0 1 0,0 0 0,0-1 0,-1 1 0,4 7 0,0 4 3,1 1-1,-2 0 1,0 0 0,3 19-1,-9-35-308,1 0 0,0 1-1,-1-1 1,1 0 0,0 0-1,0 0 1,0 0 0,0 0-1,0 0 1,0-1 0,0 1 0,0 0-1,0 0 1,0-1 0,0 1-1,1-1 1,1 1 0,28 10-206,-14-6 108,-13-3 97,0-1 0,0 1 0,0 0 0,0 0 0,-1 0 0,1 0 0,-1 1 0,1 0 0,-1-1 0,0 1 0,0 0 0,2 4 0,-3-4 23,-1-1 1,0 1-1,1 0 1,-1 0-1,-1 0 1,1 0-1,0 0 1,-1 0-1,1 0 1,-1 0-1,0 0 1,0 0-1,0 0 1,-1 0-1,1 0 1,-1 0-1,1 0 1,-2 3-1,-2 7 158,-1 0 0,-1 0 0,0-1-1,0 0 1,-1 0 0,-1-1-1,0 1 1,-1-2 0,-11 13-1,13-15 5,-1-1-1,-1 1 0,1-1 0,-1-1 1,0 0-1,-1 0 0,1-1 0,-1 0 1,0 0-1,0-1 0,-1-1 0,-10 3 1,18-5-169,1-1 1,0 0 0,-1 1 0,1-1 0,0 0 0,-1 0-1,1 0 1,-1 0 0,1-1 0,0 1 0,0-1 0,-1 1-1,1-1 1,0 0 0,0 0 0,-1 0 0,1 0 0,0 0-1,0-1 1,0 1 0,1-1 0,-4-2 0,4 2-118,-1 0 0,1 0 1,0 0-1,0 0 0,1 0 1,-1-1-1,0 1 0,1 0 1,-1 0-1,1-1 0,0 1 1,-1 0-1,1-1 0,0 1 1,1-1-1,-1 1 0,0 0 0,1 0 1,-1-1-1,1 1 0,0 0 1,1-3-1,21-43-1063,-6 24 364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4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16828,'-2'8'1480,"2"-1"-888,2-1-176,5-2 720,4 1-279,9-4-241,3 1-104,10-4-176,2-1-96,2-1-432,0-2-216,-1 3-336,-3 0-185,-9 6-279,-9 3 768,-11 4-280,-7 4-168</inkml:trace>
  <inkml:trace contextRef="#ctx0" brushRef="#br0" timeOffset="1">69 213 16476,'-13'7'1552,"12"-3"-952,2-2-192,13-2 760,8-5-175,9 0-305,5-5-152,7-2-584,2-4-344,3-8 424,1-3-80,-4-6-192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51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11666,'15'-49'2173,"-9"29"-711,0 0 0,1 1 1,10-20-1,-8 30-37,-4 15-188,-2 21-239,-6 41-302,-16 86 0,10-89-539,6-44-123,-1 8-6,1-1 0,1 47 0,2-74-27,0-1 0,0 1 0,0 0 0,0 0 0,0 0 0,0 0 0,0-1 0,0 1 0,0 0 0,1 0 0,-1 0 0,0-1 0,1 1 0,-1 0 0,1-1 0,-1 1 0,1 0 0,-1-1 0,1 1 0,-1 0 0,1 0 0,0-1-2,0 0 0,-1 0 1,1 0-1,0 0 1,-1 0-1,1 0 1,-1 0-1,1 0 1,0 0-1,-1 0 1,1 0-1,-1 0 1,1-1-1,0 1 0,-1 0 1,1 0-1,-1-1 1,1 1-1,-1 0 1,1-1-1,0 0 1,5-4-67,0-1-1,0 0 1,6-9 0,-6 8-89,-6 7 154,81-102-3425,-73 90 2487,0-1 0,-1 1 0,0-1 0,0-1 0,-2 0 0,8-24 0,-13 37 933,0 1 0,0-1-1,1 1 1,-1-1 0,0 1 0,0-1-1,0 1 1,0-1 0,0 1 0,0-1-1,1 1 1,-1-1 0,0 1 0,-1-1-1,1 1 1,0-1 0,0 1 0,0-1-1,0 1 1,0-1 0,0 1 0,-1-1-1,1 1 1,0-1 0,0 1 0,-1-1-1,1 1 1,0 0 0,-1-1 0,1 1-1,0 0 1,-1-1 0,1 1 0,-1 0-1,1-1 1,-1 1 0,0 0 83,0 0 0,0 0 0,1 0 0,-1 0 0,0 1 0,0-1 0,1 0 0,-1 1 0,0-1 0,1 0 0,-1 1 0,0-1 0,1 1 0,-1-1 0,1 1 0,-1-1 0,0 1 0,1 0 0,-1-1 0,1 1 0,0 0 0,-1 0 0,-4 9 436,0 0 0,2 0 0,-1 0 0,1 0-1,0 0 1,1 1 0,0-1 0,1 1-1,0 14 1,1-6-232,1-1-1,1 0 0,0-1 1,8 31-1,-9-47-269,1 9-68,2 0 0,-1 0 1,10 17-1,-12-25-11,0-1-1,0 1 0,0 0 1,1-1-1,-1 1 1,0-1-1,1 1 1,0-1-1,-1 1 1,1-1-1,3 2 1,-4-3 2,0 0 0,0 1 0,0-1 0,0 0 1,0 0-1,0 0 0,0 0 0,1 0 0,-1 0 0,0 0 1,0 0-1,0 0 0,0 0 0,0-1 0,0 1 1,0 0-1,0-1 0,0 1 0,0-1 0,0 1 0,0-1 1,0 0-1,1-1 0,3-2-53,-1 0 0,-1-1 0,1 0 0,-1 0 0,0 0 0,0 0 0,0-1 0,2-5 0,11-28-659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5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15707,'-1'5'3593,"-20"102"-310,21-103-3239,-3 14 119,1 1 1,1-1 0,1 1 0,1 0 0,0-1-1,5 21 1,-6-37-150,0-1 1,0 0-1,1 0 1,-1 0-1,0 1 0,1-1 1,-1 0-1,1 0 0,-1 0 1,1 0-1,0 0 0,-1 0 1,1 0-1,0 0 0,0 0 1,0 0-1,0 0 1,-1-1-1,1 1 0,0 0 1,0-1-1,1 1 0,-1 0 1,0-1-1,0 1 0,0-1 1,1 1-1,0-2 2,-1 1 0,1 0 0,-1-1 0,1 1 0,-1-1 0,0 1 0,1-1 0,-1 0 0,0 0 0,1 1 1,-1-1-1,0 0 0,0 0 0,0 0 0,0 0 0,0-1 0,0 1 0,0 0 0,0 0 0,0-1 0,0-1 0,8-13 60,-2-1 0,0-1 0,-1 1 0,0-1 0,-2 0 0,0 0 0,-1 0 0,-1 0 0,0-1 0,-2-19 0,0 33-73,0 0-1,-1 0 1,0-1-1,0 1 1,0 0-1,-3-7 1,3 11-14,1 1 1,0-1-1,0 0 0,-1 1 1,1-1-1,-1 1 0,1-1 1,-1 0-1,1 1 0,-1-1 1,1 1-1,-1-1 1,1 1-1,-1 0 0,1-1 1,-1 1-1,0-1 0,1 1 1,-1 0-1,0 0 0,0-1 1,-1 1-22,1 0-1,0 1 1,0-1 0,0 0 0,0 1 0,0-1-1,0 0 1,0 1 0,0-1 0,0 1 0,0 0-1,0-1 1,0 1 0,1 0 0,-1-1 0,0 1-1,0 0 1,1 0 0,-2 1 0,-3 5-282,0 1 1,1-1-1,-1 1 0,2 0 0,-1 0 1,1 1-1,0-1 0,-2 14 1,4-1-324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5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17836,'6'-3'1688,"-4"8"-1072,-2 6-240,1 13 905,0 5-321,1 8-376,1 4-192,0 2-168,1-3-40,2-6-328,-2-7-256,3-12-424,-1-14-248,-2-17 800,-1-11-201,-3-13-191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5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53 17260,'-4'20'728,"-1"0"1,0 0 0,-10 18-1,10-25-497,0 1 1,0-1-1,1 1 0,1 0 0,0 0 0,1 1 0,0 20 0,2-34-229,0 0-1,0 0 0,0 0 1,0 0-1,0 0 1,0 0-1,0 0 0,0 0 1,1 0-1,-1 0 0,0-1 1,1 1-1,-1 0 0,1 0 1,-1 0-1,1 0 1,-1-1-1,1 1 0,-1 0 1,1 0-1,0-1 0,-1 1 1,1 0-1,0-1 0,0 1 1,0-1-1,-1 1 0,1-1 1,0 0-1,0 1 1,0-1-1,0 0 0,0 1 1,0-1-1,0 0 0,0 0 1,0 0-1,0 0 0,0 0 1,-1 0-1,1 0 1,0 0-1,0 0 0,0-1 1,0 1-1,0 0 0,1-1 1,7-2-48,0 0 0,-1-1 0,0 1 0,9-7 0,-9 6 22,-1 0-3,-1 1 1,1-1-1,0 2 0,1-1 0,-1 1 0,14-3 0,-19 5 29,1 0 1,-1 0-1,0 0 0,0 0 1,0 0-1,0 0 0,0 1 1,0-1-1,0 1 0,0-1 1,-1 1-1,1 0 0,0 0 1,0 0-1,0 0 0,-1 0 1,1 0-1,0 0 0,-1 1 1,1-1-1,-1 1 0,1-1 1,-1 1-1,0-1 0,0 1 1,0 0-1,0-1 0,0 1 1,0 0-1,1 3 0,0 3 93,0 0 1,-1-1-1,0 1 0,0 0 0,-1 0 0,1 0 0,-2 0 0,1 0 1,-1 0-1,-1-1 0,1 1 0,-5 12 0,3-11 43,0 0 1,-1 0-1,0 0 0,0-1 0,-1 0 0,0 0 0,0 0 0,-1-1 1,0 0-1,-9 9 0,13-14-166,-1 0 0,1 0 0,0-1 0,-1 1 0,1-1 0,-1 0 0,0 0 0,1 0 0,-1 0 0,0 0 0,0 0 0,1-1 0,-1 1 0,0-1 0,0 0 0,0 0 0,0 0 0,0 0 0,1-1 0,-1 1 0,0-1 0,0 1 0,0-1 0,1 0 0,-1 0 0,0 0 0,1-1 0,-1 1 0,1-1 0,-1 1 0,1-1 0,0 0 0,-3-3 0,-4-3-87,0-1 1,1 0 0,1-1 0,0 0 0,0 0 0,-8-18 0,-6-19-374</inkml:trace>
  <inkml:trace contextRef="#ctx0" brushRef="#br0" timeOffset="1">25 104 15971,'21'-13'1977,"1"0"-1281,2 1-296,-1 5 1160,6-2-783,0 1-329,-2-1 1152,-4 4-1312,1-8-56,-1-2 40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5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17892,'15'-9'1144,"-1"5"-1016,0 6-48,-11 8 120,3 0-528,2-5 296,2-2-56,-2-3-40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52 15427,'4'-8'1014,"-2"4"-636,0 0 1,0 0 0,-1 1 0,1-1 0,-1 0-1,0-1 1,0 1 0,0-5 0,-3 7 2018,-2 5-1395,-3 10-46,1 7-652,1 0 0,1 1 0,1 0 0,-1 39 0,4-46-307,1 1 0,0-1 0,1 0 0,0 1 0,1-1-1,1 0 1,10 26 0,-13-38-2,-1-1 0,1 1-1,0 0 1,0-1 0,-1 1 0,1-1 0,0 1-1,0-1 1,1 1 0,-1-1 0,0 0-1,0 0 1,1 1 0,-1-1 0,1 0 0,-1 0-1,1 0 1,-1 0 0,1-1 0,-1 1-1,1 0 1,0-1 0,-1 1 0,1-1 0,0 0-1,0 1 1,-1-1 0,1 0 0,0 0-1,3 0 1,-3-1-66,0 0 1,0 0-1,1 0 0,-1 0 0,0 0 0,0-1 1,0 1-1,0-1 0,0 1 0,-1-1 1,1 0-1,0 0 0,-1 0 0,1 0 0,-1 0 1,0 0-1,1 0 0,-1 0 0,0 0 1,1-5-1,3-10-155,-1 0-1,3-29 1,-1-4-182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5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14315,'-5'34'888,"4"-4"-824,-2-2-136,2-14 216,1-4-112,5-10-48</inkml:trace>
  <inkml:trace contextRef="#ctx0" brushRef="#br0" timeOffset="1">78 184 13179,'-1'32'1168,"1"-2"-744,-2-6-176,2-9 608,0-9-384,3-11-191,-1-6-161,0-8-777,1-1 665,-3-1-160,2 0-80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5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91 14803,'-3'-1'1825,"0"-4"-1193,3 1-312,5 0 2040,12-4-1976,4 0-64,11-4-192,7 0-144,8 0-296,3 1-160,2 3-272,-2 3-152,-9 5 608,-2 4-200,-16 12-136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5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55 14107,'-4'10'1408,"7"0"-832,7-3-231,7-4 1647,10 0-1360,13-4-288,9-4-48,10-2-152,3-3-152,-1-3-440,-1 0-152,-7-2 456,-2 2-152,-16 3-120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5:5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16924,'0'1'129,"1"-1"-1,-1 1 1,0 0 0,0 0 0,1-1 0,-1 1 0,1 0 0,-1-1 0,1 1 0,-1 0 0,1-1 0,-1 1 0,1-1-1,-1 1 1,1-1 0,0 1 0,-1-1 0,1 1 0,0-1 0,0 1 0,20 8 777,-12-6-628,17 9-124,1 1 0,-2 2 1,0 0-1,30 25 0,-49-36-151,0 2 0,0-1 0,-1 1 0,0-1 0,0 2 0,0-1 0,-1 0 0,1 1 0,-2 0 0,1 0 0,-1 0 0,0 0 0,0 1 0,-1-1 0,0 1 0,-1-1 0,1 1 1,-2 0-1,1 0 0,-1 0 0,0 9 0,-4 3 1,0 1 1,-1-1 0,-13 33-1,-29 56 29,41-97-28,6-12-5,-13 30-379,-33 52 0,35-70 238,11-12 137,-1 1 0,1-1 0,0 0 0,0 0 0,0 1 0,-1-1 0,1 0 0,0 0 0,0 0 0,0 0 0,-1 1 0,1-1-1,0 0 1,0 0 0,-1 0 0,1 0 0,0 0 0,-1 0 0,1 0 0,0 0 0,0 0 0,-1 0 0,1 1 0,0-1 0,-1-1-1,1 1 1,0 0 0,0 0 0,-1 0 0,1 0 0,0 0 0,-1 0 0,1 0 0,0 0 0,0 0 0,-1-1 0,1 1 0,0 0 0,0 0-1,0 0 1,-1 0 0,1-1 0,0 1 0,0 0 0,-3-17-195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20 15403,'1'-4'363,"2"-10"1350,0 12-637,2 9 76,26 57 290,-28-58-1429,1-1 0,-1 1-1,1-1 1,1 1 0,-1-1-1,1 0 1,-1-1 0,10 7-1,-12-10-36,0 0-1,0 0 1,1 0 0,-1-1-1,0 1 1,1-1-1,-1 1 1,0-1 0,1 0-1,-1 0 1,1 0-1,-1 0 1,0 0 0,1-1-1,4 0 1,-6 0-1,1 0 0,0 1 0,0-1 0,0 1 0,-1 0 0,1 0 0,0 0 0,0 0 0,0 0 0,0 0 0,0 0 0,-1 0 0,1 1 0,0-1 0,0 1 0,0-1 0,-1 1 0,1 0 0,0 0 0,-1-1 0,1 1 0,-1 1 0,1-1 1,-1 0-1,1 0 0,-1 0 0,2 3 0,-1 0 19,1 0 1,-1 0 0,0 1-1,0 0 1,-1-1 0,1 1 0,-1 0-1,0-1 1,0 1 0,-1 6-1,1 2 107,0 1-1,-3 19 0,1-26-8,-1 0 0,1-1-1,-1 1 1,-1 0 0,1-1-1,-1 1 1,0-1 0,-1 0-1,1 0 1,-1 0-1,0-1 1,-1 1 0,1-1-1,-1 0 1,-7 6 0,9-9-116,1 0-1,-1 0 1,0 0 0,0 0 0,0 0 0,0-1 0,0 1 0,-1-1 0,1 0 0,0 0-1,-1 0 1,1-1 0,0 1 0,-1-1 0,1 1 0,-1-1 0,1 0 0,-1-1 0,1 1 0,-1-1-1,1 1 1,0-1 0,-1 0 0,1 0 0,0-1 0,0 1 0,-1 0 0,1-1 0,0 0-1,1 0 1,-1 0 0,-4-4 0,0 0-77,1-1 0,0 0 0,0 0 1,0-1-1,-7-13 0,-5-17-361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16211,'15'-7'1457,"1"4"-953,-1 0-200,8 2 592,2-2-184,2 0-400,3-2-280,-1-4-568,-2 0-216,-3-1 576,-1-1-176,-4 1-136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 13395,'1'15'993,"-1"1"0,0-1 1,-5 29-1,0 13 268,5-42-967,-1 16 419,6 51 0,-5-75-646,1 0 0,1 0 0,-1 0 0,1 0 0,0 0 0,1 0 0,0-1 0,0 1 0,0-1-1,1 0 1,0 0 0,9 11 0,-11-15-56,-1 0 0,1-1 1,0 1-1,0-1 0,0 0 0,0 1 0,0-1 0,0 0 1,1 0-1,-1-1 0,0 1 0,1 0 0,-1-1 0,0 1 0,1-1 1,-1 0-1,1 0 0,2 0 0,-1 0-2,0-1 1,0 0-1,0 0 0,-1 0 0,1-1 1,0 1-1,-1-1 0,1 0 1,-1 0-1,5-3 0,1-3 8,0 0 0,-1 0 0,1-1 0,-2 0 1,1 0-1,8-16 0,-7 11 17,-1-2 0,-1 1 0,-1-1 0,0 0 1,-1-1-1,6-31 0,-10 41-6,0 0-1,0 0 1,0 0 0,-1 0-1,0-1 1,-1 1 0,0 0 0,0 0-1,0 1 1,-1-1 0,0 0-1,0 0 1,-1 1 0,0-1 0,0 1-1,0 0 1,-1 0 0,0 0-1,-6-7 1,7 10-11,0 1 1,-1 0-1,1 0 1,0 0-1,-1 0 0,1 0 1,-1 1-1,0-1 1,1 1-1,-1 0 0,0 0 1,0 1-1,0-1 0,0 1 1,0 0-1,0 0 1,0 0-1,0 0 0,1 1 1,-1 0-1,0-1 0,0 1 1,-6 3-1,7-3-94,0 0 1,0 0-1,1 1 0,-1-1 0,0 1 0,1-1 1,-1 1-1,1 0 0,-1 0 0,1 0 1,0 0-1,0 0 0,0 1 0,0-1 0,0 0 1,1 1-1,-1 0 0,1-1 0,-1 1 1,1 0-1,0 0 0,0 0 0,1 0 0,-1 0 1,0 0-1,1 0 0,0 0 0,0 0 1,0 0-1,0 5 0,5 3-338,7-5-129</inkml:trace>
  <inkml:trace contextRef="#ctx0" brushRef="#br0" timeOffset="1">507 44 16363,'7'17'1593,"-4"6"-921,0 4-248,0 6 720,0 3-159,0 2-281,1 3-152,-1-4-248,3-6-80,-2-5-376,2-6-232,-5-8-504,-1-4 71,-4-8 553,-2 0-208,-1-3-152</inkml:trace>
  <inkml:trace contextRef="#ctx0" brushRef="#br0" timeOffset="2">375 206 15139,'2'-5'1937,"9"8"-1201,2-1-320,3-2 2008,7 0-1791,1-2-233,5-1-624,1-2-361,0-7 529,-4-4-128,-3-7-136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13435,'1'1'208,"0"0"0,-1 1 0,1-1 0,0 0 0,-1 1-1,1-1 1,-1 0 0,0 1 0,1-1 0,-1 1 0,0-1 0,0 0 0,0 1 0,0-1 0,0 1 0,0 1 0,-5 30 1878,2-10-1035,3 85 405,1-94-1374,0-1 0,2 0 0,-1 0 0,2 0 0,-1 0 0,7 13 0,-9-24-78,-1-1 1,1 1 0,0 0-1,0-1 1,0 1-1,0-1 1,0 1 0,0-1-1,0 0 1,0 1 0,1-1-1,-1 0 1,0 0-1,1 1 1,-1-1 0,1-1-1,-1 1 1,1 0-1,0 0 1,3 1 0,-4-2-51,1 0 0,0 0 1,0-1-1,0 1 0,-1 0 1,1-1-1,0 1 0,-1-1 1,1 1-1,0-1 0,-1 0 1,1 0-1,-1 0 0,1 0 0,-1 0 1,1 0-1,1-1 0,4-5-177,-1 0-1,0-1 1,0 1-1,0-1 1,-1 0-1,6-12 1,1-6-191,-1 2-135</inkml:trace>
  <inkml:trace contextRef="#ctx0" brushRef="#br0" timeOffset="1">188 204 14179,'4'26'1856,"-1"3"-1103,-3-2-193,4 2 1120,-1-5-640,1-1-176,4-3-271,-1-1-161,1-11-448,-2-2-248,3-7-505,-2-6 657,0-5-184,2-2-88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19100,'-1'27'1201,"-6"34"1,0 2-391,5-40-596,0-15-203,2 1 0,-1-1 1,1 0-1,0 1 0,0-1 1,1 0-1,3 15 1,-4-23-23,1 0 1,-1 1 0,0-1 0,0 0-1,0 0 1,0 1 0,0-1 0,1 0-1,-1 0 1,0 1 0,0-1 0,1 0-1,-1 0 1,0 0 0,0 1 0,1-1 0,-1 0-1,0 0 1,0 0 0,1 0 0,-1 0-1,0 1 1,1-1 0,-1 0 0,0 0-1,1 0 1,-1 0 0,0 0 0,1 0-1,-1 0 1,0 0 0,1 0 0,-1 0 0,0 0-1,1-1 1,-1 1 0,0 0 0,0 0-1,1 0 1,-1 0 0,0 0 0,1 0-1,-1-1 1,0 1 0,0 0 0,1-1 0,13-12-336,-11 10 230,-2 1 75,1 1 0,0-1 0,0 0 0,0 1 0,0-1 0,0 1 0,0 0 0,0 0 0,1 0 0,-1 0 0,0 0 0,1 0 0,-1 1-1,0-1 1,1 1 0,2-1 0,-3 2 33,-1-1 0,1 0 0,0 1 0,-1 0 0,1-1 0,-1 1 0,1 0 0,0 0 0,-1 0-1,1-1 1,-1 2 0,0-1 0,1 0 0,-1 0 0,0 0 0,0 1 0,0-1 0,0 0 0,0 1 0,0-1-1,0 1 1,0-1 0,0 3 0,2 5 104,0-1-1,0 1 0,-1 0 1,0 1-1,-1-1 0,0 0 1,0 0-1,-1 1 0,0-1 1,-1 0-1,0 0 1,0 1-1,-1-1 0,0 0 1,-1 0-1,0-1 0,0 1 1,-1 0-1,0-1 1,-1 0-1,0 0 0,-6 7 1,11-13-117,-1-1 1,0 1 0,-1-1 0,1 0 0,0 1 0,0-1 0,0 0-1,-1 0 1,1 0 0,-1 0 0,1 0 0,-1 0 0,1 0 0,-1 0-1,1-1 1,-1 1 0,0-1 0,1 1 0,-1-1 0,0 0-1,0 1 1,1-1 0,-1 0 0,0 0 0,0 0 0,1 0 0,-1-1-1,0 1 1,0 0 0,1-1 0,-1 1 0,0-1 0,1 0 0,-1 1-1,1-1 1,-1 0 0,1 0 0,-1 0 0,1 0 0,0 0 0,-1-1-1,1 1 1,-2-3 0,-3-2-105,1-2 0,0 1-1,0 0 1,1-1 0,0 0 0,0 0-1,-3-12 1,-7-31-383</inkml:trace>
  <inkml:trace contextRef="#ctx0" brushRef="#br0" timeOffset="1">17 11 15155,'20'-1'1641,"1"1"-1137,4 1-224,0 4 992,5-4-760,2 1-248,1-2 1497,-3-3-1553,-4-3 80,-3-1 56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15059,'9'19'1489,"-1"5"-865,-1 3-232,2 8 608,1 5-136,2 3-224,-2 1-160,0-3-264,-2-1-152,-1-12-392,-1-3-272,-4-11 488,-2-13-88,-5 1-96</inkml:trace>
  <inkml:trace contextRef="#ctx0" brushRef="#br0" timeOffset="1">0 192 17260,'12'12'1248,"3"-9"-984,0-2-128,9-1 504,-1-6-520,6-1-1688,2-3 1528,-2-11-216,-1-2-112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14 104 22413,'-5'-1'1872,"-1"1"-1400,3 0-248,3-2 1201,4-1-2017,4 0-617,3 2 961,-4 1-224,2 1-192</inkml:trace>
  <inkml:trace contextRef="#ctx0" brushRef="#br0" timeOffset="1">277 15 18924,'0'-13'1462,"0"13"-1426,0 0 0,0 0-1,0-1 1,0 1 0,0 0 0,1 0 0,-1 0-1,0 0 1,0 0 0,0 0 0,0 0 0,1 0-1,-1 0 1,0 0 0,0 0 0,0-1 0,0 1 0,1 0-1,-1 0 1,0 0 0,0 0 0,0 0 0,1 1-1,-1-1 1,0 0 0,0 0 0,0 0 0,1 0-1,-1 0 1,0 0 0,0 0 0,0 0 0,0 0-1,0 0 1,1 1 0,1 0 138,0 1 0,0 0 0,0-1 0,0 1 0,0 0-1,0 1 1,2 3 0,12 20 35,-2 0 0,-1 1 0,16 46 0,15 90 101,-31-102-71,4 69 0,-15-106-440,-1 0-1,-2 0 1,0 0-1,-1 0 1,-2-1-1,-6 25 1,8-41 6,1 0 0,-1-1 0,-1 1 0,0 0 1,0-1-1,0 0 0,0 0 0,-1 0 1,0 0-1,0 0 0,-1-1 0,0 0 0,0 0 1,0 0-1,-11 7 0,-23 3-708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1 687 12099,'0'0'42,"-1"1"1,1-1-1,0 0 1,0 0-1,0 0 0,1 0 1,-1 0-1,0 1 1,0-1-1,0 0 1,0 0-1,0 0 1,0 0-1,0 0 1,0 1-1,0-1 1,0 0-1,0 0 1,0 0-1,0 0 1,0 0-1,1 0 1,-1 1-1,0-1 1,0 0-1,0 0 1,0 0-1,0 0 0,0 0 1,1 0-1,-1 0 1,0 0-1,0 0 1,0 0-1,0 0 1,0 0-1,1 0 1,-1 0-1,0 0 1,0 0-1,0 0 1,0 0-1,1 0 1,-1 0-1,0 0 1,0 0-1,0 0 1,0 0-1,0 0 1,1 0-1,-1 0 1,0 0-1,0 0 0,0 0 1,9-11 1300,6-19-60,-14 28-1135,101-241 3258,-53 121-3085,54-143-309,-94 248-113,-9 17 100,0 0-1,1 0 1,-1 0-1,0 0 1,0 0 0,0 0-1,0 0 1,1 0 0,-1 0-1,0 0 1,0 0 0,0 0-1,0 0 1,0 0 0,1 0-1,-1 1 1,0-1 0,0 0-1,0 0 1,0 0 0,0 0-1,0 0 1,0 0 0,0 0-1,1 1 1,-1-1 0,0 0-1,0 0 1,0 0-1,0 0 1,0 0 0,0 1-1,0-1 1,0 0 0,0 0-1,0 0 1,0 0 0,0 0-1,0 1 1,0-1 0,0 0-1,0 0 1,0 0 0,0 0-1,0 1 1,0-1 0,0 0-1,0 0 1,0 0 0,0 0-1,-2 40-44,1-25 61,1 12 88,1 1-1,1 0 0,2-1 1,11 47-1,47 103 386,-57-163-400,3 4-560,9 36 0,-16-50 394,0 0 0,0 0 1,-1 0-1,1-1 0,-1 1 0,0 0 0,0 0 0,0 0 0,-1 0 1,1 0-1,-1 0 0,0 0 0,0-1 0,-1 1 0,-2 7 1,-9 5-341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16420,'4'-2'1608,"5"2"-1152,6-3-168,4-1 688,13-3-344,3 1-128,7-4-360,-1 0-144,2-3-312,-4-1-248,-7-1-384,-4 1 712,-12-4-200,-2-3-184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14675,'-1'37'1692,"0"-25"-1345,1 0 0,0 0 0,0 1 0,1-1 0,1 0 0,0 0 0,4 15 0,-6-26-334,0-1 1,1 1-1,-1 0 1,0 0-1,1-1 1,-1 1-1,0 0 1,1 0-1,-1-1 1,1 1-1,-1 0 1,1-1-1,-1 1 1,1 0-1,-1-1 1,1 1-1,0-1 1,-1 1-1,1-1 1,0 0-1,0 1 1,-1-1 0,2 1-1,-1-1-23,0 0 0,-1-1 0,1 1 0,0 0 0,-1 0 0,1-1 0,0 1 0,-1 0 0,1-1 0,-1 1 0,1-1 0,0 1 0,-1-1 0,1 1 0,-1-1 0,1 1 0,-1-1 0,0 1 0,1-1 0,0 0 0,2-5-159,0 0 1,0-1 0,-1 1-1,3-7 1,25-115-2616,-27 121 2719,0 15 285,1 15 340,33 390 4855,-38-412-5877,-1-3 352,-2-8 35,-1-11-147</inkml:trace>
  <inkml:trace contextRef="#ctx0" brushRef="#br0" timeOffset="1">155 46 16804,'3'12'1408,"3"-5"-928,1-3-168,7-5 488,6-4-136,3-5-200,2 0-207,1-3-426,-2 2-215,-3 1-520,-1 3-912,-10 5 1416,-8 4-320,-9 11-249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6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16043,'14'0'1849,"5"-1"-1209,4-8-240,6-1 832,5-1-560,3-2-319,1 0-121,2 0 0,1 5-216,-5 2-72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18436,'5'28'5079,"3"55"-4249,13 171-504,-21-250-324,1 0 0,-1 0 0,1 0 0,0 0 0,1 0 0,-1 0 0,1 0 0,-1 0 0,1 0 1,0-1-1,1 1 0,2 3 0,-3-5-14,-1-1 1,0 0 0,1 0-1,0 0 1,-1 0-1,1 0 1,0 0 0,-1-1-1,1 1 1,0-1-1,0 1 1,0-1 0,0 1-1,-1-1 1,1 0-1,0 0 1,0 0 0,0 0-1,0 0 1,0-1-1,0 1 1,-1 0 0,1-1-1,0 1 1,0-1-1,0 0 1,-1 0 0,1 0-1,2-1 1,10-6-439,-1-1 1,1 0 0,-1-1-1,-1 0 1,0-1-1,0-1 1,-1 0-1,-1 0 1,0-1 0,13-22-1,-10 11-430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16123,'3'13'1529,"-3"9"-841,2 4-240,-1 8 696,1 6-168,0 4-207,0 2-73,2-4-232,-1-3-160,1-9-640,3-9-320,-2-19 560,1-10-144,2-27-88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16171,'-11'30'537,"2"0"0,1 1 0,1 0 0,2 0 0,1 0 0,2 1 0,1 0 0,5 60 0,-3-84-447,1 1-1,0-1 1,1 1-1,-1-1 1,7 12-1,-8-19-73,-1 1-1,1-1 0,0 1 0,0-1 0,0 1 0,1-1 0,-1 0 0,0 1 0,0-1 1,1 0-1,-1 0 0,1 0 0,-1 0 0,3 1 0,-3-2-9,1 0 0,-1 1 0,0-1 1,1 0-1,-1 0 0,0 0 0,0-1 0,1 1 0,-1 0 0,0 0 1,0-1-1,1 1 0,-1 0 0,0-1 0,0 1 0,0-1 0,0 0 1,0 1-1,1-1 0,-1 0 0,0 0 0,-1 0 0,2 0 0,4-5 10,-1 0 0,0 0 0,0-1 0,-1 1-1,0-1 1,0 0 0,5-12 0,17-56 83,-24 70-90,6-22 71,-1 0-1,3-28 0,-8 44-9,-1 0 0,-1 0-1,0 0 1,0 0-1,-1 0 1,0 0-1,-1 0 1,-4-12-1,6 21-43,-1-1-1,0 1 1,0 0-1,0-1 0,0 1 1,0 0-1,-1 0 1,1-1-1,-1 1 0,0 0 1,1 1-1,-1-1 1,0 0-1,0 0 1,0 1-1,0-1 0,0 1 1,-1-1-1,1 1 1,0 0-1,-1 0 0,1 0 1,-4 0-1,4 1-32,0 0-1,-1 0 1,1 0-1,0 0 1,-1 0-1,1 1 1,0-1-1,-1 1 1,1 0-1,0 0 1,0 0-1,0 0 1,0 0-1,0 0 1,0 0-1,0 1 1,0-1-1,0 1 1,0 0-1,1-1 1,-1 1-1,1 0 1,-1 0-1,1 0 0,-2 3 1,0 1-145,1 0 0,-1-1 0,2 1 0,-1 0 0,0 0 0,1 0 0,0 1 0,1-1 0,-1 0 0,1 0 0,0 0 0,1 1 0,-1-1 0,1 0 0,3 9-1,4 9-375</inkml:trace>
  <inkml:trace contextRef="#ctx0" brushRef="#br0" timeOffset="1">380 335 15883,'10'4'2009,"-1"5"-1257,-3 9-272,1 9 1761,0 11-1457,1 3-216,0 5-192,-4-1-120,0-7-488,-2-3-264,2-14-504,-4-18 824,1-10-176,2-19-161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45 15347,'-5'22'879,"-1"-3"-414,1 0 0,2 0-1,0 0 1,0 0 0,2 28 0,0-46-456,1 0 0,0 0 0,0-1 0,0 1 1,0 0-1,0 0 0,1-1 0,-1 1 0,0 0 0,0 0 1,0-1-1,1 1 0,-1 0 0,0-1 0,1 1 0,-1 0 1,0-1-1,1 1 0,-1 0 0,1-1 0,-1 1 0,1-1 1,-1 1-1,1-1 0,0 1 0,-1-1 0,1 1 0,0-1 1,-1 0-1,1 1 0,0-1 0,0 0 0,-1 0 0,1 1 1,0-1-1,-1 0 0,1 0 0,0 0 0,0 0 1,0 0-1,-1 0 0,1 0 0,0 0 0,0 0 0,-1-1 1,2 1-1,4-2-36,0-1-1,0 1 1,0-1 0,10-7 0,3-1-66,-17 10 87,0 0 0,1 1 0,-1-1-1,0 0 1,0 1 0,0 0-1,0-1 1,1 1 0,-1 0 0,0 0-1,0 0 1,0 0 0,1 1-1,-1-1 1,0 1 0,0-1 0,0 1-1,0 0 1,0-1 0,3 3-1,-2-1 17,-1 0-1,1 0 1,-1 0-1,1 1 0,-1-1 1,0 1-1,0 0 1,0 0-1,-1 0 0,1 0 1,-1 0-1,2 3 1,1 7 140,0 0 0,-1 0 1,0 0-1,-1 1 0,0 19 1,-1-15 189,-2 0-1,0-1 1,-5 23 0,4-30-149,0-1 0,0 0 0,-1-1-1,-1 1 1,1 0 0,-2-1 0,-9 15 0,14-21-189,-2-1 0,1 1 0,0-1 0,0 1 0,0-1 0,-1 0 0,1 1 0,-1-1 0,1 0 0,-1 0 0,1 0 0,-1 0 0,0 0 1,1-1-1,-1 1 0,0 0 0,0-1 0,-2 1 0,2-1 11,1 0 0,-1 0 0,0-1 1,1 1-1,-1 0 0,0-1 0,1 1 0,-1-1 1,1 0-1,-1 1 0,1-1 0,-1 0 0,1 0 1,0 0-1,-1 0 0,-1-2 0,-2-3-4,0 0-1,0-1 1,1 1-1,0-1 1,0 0 0,0 0-1,-3-11 1,-9-32-164</inkml:trace>
  <inkml:trace contextRef="#ctx0" brushRef="#br0" timeOffset="1">73 1 17508,'12'0'1648,"2"6"-1272,-1-1-176,3 1 768,1-2-1168,0 1 408,-3 1-192,-1-1-64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19836,'-5'20'1465,"0"14"-1113,1 5-152,0 7 520,2 1-280,2 1-136,5-5-184,-3-6-352,4-6-184,-1-11-472,-3-7-177,-6-18 209,-6-14 80</inkml:trace>
  <inkml:trace contextRef="#ctx0" brushRef="#br0" timeOffset="1">0 167 18196,'8'2'1392,"3"3"-1080,0 1-152,8 1 504,1 0-344,5-2-768,0-1 528,4-5-96,0-2-96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0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19316,'10'23'1672,"-3"-9"-1351,5-9-161,1-5 480,7-8-1032,-1-6 504,5-10-120,3-2-120,0-1-80</inkml:trace>
  <inkml:trace contextRef="#ctx0" brushRef="#br0" timeOffset="0.99">244 84 18588,'-4'23'1888,"4"-7"-1376,0-14-183,7 0 959,1-6-744,2-5-144,2-4-608,2 2-280,-1 2-376,0 0-56,-4 11-177,-2 4-79,-3 5 488,-2 5-272,0-2 288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11 15331,'-3'-10'1352,"-2"10"-421,-8 19 158,-14 66-286,3 1 1,-15 100 0,0 94-276,37-238-449,1 0-1,2-1 0,2 1 1,15 73-1,-15-101-130,2 1 0,-1 0 0,2-1 1,0 0-1,1 0 0,13 21 0,-14-28 0,-1 0 1,1 0-1,1 0 1,-1 0-1,1-1 0,0 0 1,1-1-1,-1 1 1,1-2-1,0 1 1,0-1-1,13 5 0,-10-6 7,0 1-1,1-2 0,14 3 1,43-3-225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 15531,'6'-9'2361,"-6"17"-750,-8 29 145,4-21-1153,2-5-284,0-5-218,1 0 1,-1 0-1,2 1 0,-1-1 0,1 0 0,-1 0 0,2 0 1,-1 0-1,2 7 0,-2-12-97,1 0 1,-1-1-1,0 1 1,1 0-1,-1-1 0,1 1 1,-1-1-1,1 1 0,0-1 1,-1 1-1,1-1 1,0 0-1,-1 1 0,1-1 1,0 0-1,-1 1 1,1-1-1,0 0 0,-1 0 1,1 1-1,0-1 1,0 0-1,-1 0 0,1 0 1,0 0-1,0 0 0,-1 0 1,1 0-1,0-1 1,0 1-1,-1 0 0,2 0 1,26-11-17,-23 9 11,8-4-19,1 1 0,-1 0 1,1 0-1,0 2 0,29-4 0,-40 6 20,0 1 0,0 0 0,0 0 0,0 0 0,0 0 0,0 1 0,0-1-1,0 1 1,0 0 0,0 0 0,-1 0 0,1 0 0,0 0 0,0 1 0,-1-1 0,1 1-1,-1 0 1,1-1 0,-1 1 0,0 0 0,0 1 0,0-1 0,0 0 0,0 1 0,0-1-1,-1 1 1,1-1 0,-1 1 0,0 0 0,1-1 0,-1 1 0,-1 0 0,1 0 0,0 0-1,0 5 1,0 4 120,0-1 0,0 0 1,-2 0-1,1 1 0,-1-1 0,-1 0 0,0 0 0,-1 0 0,0 0 0,0 0 0,-1-1 1,0 1-1,-1-1 0,-1 0 0,1-1 0,-9 11 0,12-17-89,0-1-1,0 0 1,0 0 0,0 0-1,0 0 1,0 0 0,0 0-1,-1 0 1,1-1 0,-1 1-1,1-1 1,-1 0 0,0 0 0,1 0-1,-1 0 1,0 0 0,0-1-1,0 1 1,0-1 0,0 0-1,0 0 1,1 0 0,-1 0-1,0 0 1,0 0 0,0-1-1,0 0 1,0 1 0,1-1-1,-1 0 1,0 0 0,1-1-1,-4-1 1,-1-2-219,-1 0 0,1-1 1,0 0-1,1 0 0,-1 0 0,1-1 1,0 0-1,1-1 0,-7-10 0,5 5-73,0-1 0,-9-24 0,6 5-368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18028,'11'-11'1880,"-2"1"-1056,2-2-303,6 4 927,3-1-240,5 0-384,1 1-208,2 3-528,2 0-312,2 5-752,-2 0-272,-1 3 928,-5 1-248,0 3-232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868 1 15923,'-1'5'3258,"-4"10"-2540,4-12-215,-10 32 1205,-12 68 1,20-84-1558,1 1 1,1 0-1,1 0 1,0 0-1,5 22 1,-5-37-107,1 1 0,1-1 1,-1 0-1,1 0 0,0 0 0,0 0 1,1 0-1,5 8 0,-7-11-35,-1-1 0,1 0 0,0 0 0,0 0 0,1 0 0,-1 0 0,0 0-1,0 0 1,0 0 0,1-1 0,-1 1 0,0 0 0,1-1 0,-1 1 0,1-1 0,-1 1 0,1-1 0,-1 0 0,1 0-1,-1 0 1,0 0 0,1 0 0,-1 0 0,1 0 0,-1 0 0,1 0 0,-1-1 0,1 1 0,-1 0 0,1-1 0,-1 0-1,0 1 1,1-1 0,-1 0 0,2-1 0,3-2 6,-1 0 0,0-1 0,0 1 0,-1-1 0,0 0 0,1 0 0,-1-1 0,-1 1 0,1-1 0,-1 0 0,4-10 1,-1 0 9,0 0 0,-1-1 0,4-21 1,-8 28-16,1 1 1,-1-1 0,-1 0 0,0 0-1,0 0 1,-1 1 0,0-1 0,-1 0 0,0 0-1,-1 1 1,0 0 0,-5-12 0,6 17-87,0 0 1,-1-1-1,1 1 1,-1 1-1,0-1 1,0 0 0,0 1-1,-1-1 1,1 1-1,-1 0 1,0 0 0,0 1-1,0-1 1,0 1-1,-1 0 1,1 0-1,0 0 1,-1 0 0,1 1-1,-1 0 1,0 0-1,0 0 1,1 1-1,-1-1 1,0 1 0,-8 1-1,6-1-21,0 2-1,0-1 1,0 1-1,0-1 1,1 2-1,-1-1 0,-11 7 1,-15 12-420</inkml:trace>
  <inkml:trace contextRef="#ctx0" brushRef="#br0" timeOffset="1">0 318 17540,'0'0'3056,"9"-5"-2495,4 1 1071,4-3-432,3 1-184,5-1-440,-1 0-247,3 1-433,-1 2-369,-5 1-703,-2 0 1720,-9 2-720,-1 1-136,-8 1-144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61 16363,'-7'9'1785,"7"-2"-929,2-3-296,10-2 888,4-2-199,5-3-361,1-3-176,4-4-392,1 0-272,1-3-800,-2 2 928,-4-1-280,-2 2-104,-6 3-88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44 17756,'11'-25'-2020,"-8"11"2840,-3 14-774,1 0-1,-1-1 0,0 1 0,0 0 0,0 0 0,0 0 0,0 0 0,0-1 1,0 1-1,0 0 0,0 0 0,0 0 0,0 0 0,-1 0 0,1-1 0,0 1 1,0 0-1,0 0 0,0 0 0,0 0 0,0 0 0,0-1 0,0 1 0,0 0 1,0 0-1,0 0 0,-1 0 0,1 0 0,0 0 0,0 0 0,0 0 0,0-1 1,0 1-1,0 0 0,-1 0 0,1 0 0,0 0 0,0 0 0,0 0 0,0 0 1,-1 0-1,1 0 0,0 0 0,0 0 0,0 0 0,0 0 0,0 0 0,-1 0 1,1 0-1,0 0 0,0 0 0,0 0 0,-2 1 65,1 0 1,-1 0-1,1 0 0,-1 0 1,1 0-1,-1 0 0,1 1 1,0-1-1,0 0 0,0 1 1,0-1-1,0 1 0,0-1 0,0 1 1,0-1-1,1 1 0,-2 2 1,-9 34 1115,10-31-1057,-6 27 283,2-1 0,1 1 0,1 0 0,4 49 0,4-16-40,17 85 0,-12-104-192,28 83-1,-30-111-502,0 0-1,1-1 1,1 0-1,1 0 1,1-2-1,22 28 1,-31-41 220,0-1 1,1 1 0,-1-1 0,1 0-1,0 0 1,0 0 0,0-1 0,0 0-1,0 1 1,1-1 0,-1-1 0,7 3-1,18-3-478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0 467 14099,'0'1'77,"0"-1"-1,0 1 1,1-1-1,-1 0 1,0 1 0,0-1-1,0 1 1,0-1 0,0 0-1,0 1 1,1-1-1,-1 1 1,0-1 0,0 0-1,1 1 1,-1-1-1,0 0 1,0 1 0,1-1-1,-1 0 1,0 0 0,1 1-1,-1-1 1,1 0-1,-1 0 1,0 1 0,1-1-1,-1 0 1,1 0-1,-1 0 1,0 0 0,1 0-1,-1 0 1,1 0 0,-1 0-1,1 0 1,-1 0-1,0 0 1,1 0 0,-1 0-1,1 0 1,-1 0 0,1 0-1,-1 0 1,0 0-1,1-1 1,-1 1 0,1 0-1,-1 0 1,0-1-1,1 1 1,-1 0 0,0 0-1,1-1 1,-1 1 0,0 0-1,0-1 1,1 0-1,17-28 1548,-15 23-1416,30-65 653,-2-1 0,21-84-1,-7 23-769,-42 129-73,-2 6-1,1 17 17,-2 29 31,-3 26 48,2 237 468,1-305-596,0 0 0,1 0 1,0 0-1,0 0 0,4 10 1,-5-16-8,0 0 1,0 1 0,0-1 0,0 0-1,0 0 1,0 0 0,0 0-1,0 1 1,0-1 0,1 0-1,-1 0 1,0 0 0,0 0-1,0 0 1,0 0 0,0 0-1,0 1 1,0-1 0,1 0-1,-1 0 1,0 0 0,0 0 0,0 0-1,0 0 1,0 0 0,1 0-1,-1 0 1,0 0 0,0 0-1,0 0 1,0 0 0,0 0-1,1 0 1,-1 0 0,0 0-1,0 0 1,0 0 0,0 0 0,1 0-1,-1 0 1,0 0 0,0 0-1,5-7-434,1-9 196,1-8-33,-1-10-96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12171,'2'2'239,"0"-1"-1,-1 1 1,1 0 0,-1 0 0,0 0 0,1-1 0,-1 1 0,0 0 0,0 1 0,0-1 0,0 0 0,-1 0-1,1 0 1,0 1 0,-1-1 0,0 0 0,1 3 0,-2 45 2301,0-28-1435,1 45 753,1 76 699,1-116-2525,1 1 0,1-1 1,10 31-1,-9-46-1103,-4-7-237,-7-10 849,-8-6-238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3 104 18996,'-3'-3'2113,"3"2"-1449,5-1-264,5 2 1144,8-4-640,8 1-184,7-4-456,3-2-176,6-1-440,2-3-288,0 0-632,-5 0 1024,-9 1-200,-4-1-208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6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10 17180,'0'0'64,"0"-1"0,0 1 0,0 0 0,0-1 0,0 1 0,0 0 0,0-1 0,0 1 0,0 0 0,0-1 0,0 1 0,0 0 0,0 0 0,0-1 0,0 1 0,0 0 0,0-1 0,-1 1 0,1 0 0,0-1 0,0 1 0,0 0 0,-1 0 0,1-1 0,0 1 0,0 0 0,-1 0 0,1 0 1,0-1-1,0 1 0,-1 0 0,1 0 0,0 0 0,-1 0 0,1 0 0,0 0 0,-1 0 0,1-1 0,0 1 0,-1 0 0,1 0 0,0 0 0,-1 0 0,1 0 0,0 1 0,-1-1 0,1 0 0,0 0 0,-1 0 0,1 0 0,0 0 0,0 0 0,-1 1 0,-1-1 87,1 1-1,-1 0 0,1 0 0,-1 0 1,1 0-1,0 0 0,-1 0 0,1 0 1,0 0-1,-2 2 0,-3 9 154,-1-1 0,1 1 1,1 0-1,0 1 0,0-1 0,2 1 0,-5 24 0,4-10-93,1 1 0,2 47 0,1-75-211,0 13 93,1-1 1,4 21-1,-4-31-82,-1 0 0,0-1 1,0 1-1,1 0 0,0 0 1,-1 0-1,1-1 0,0 1 1,0 0-1,-1-1 0,1 1 1,1 0-1,-1-1 0,0 1 1,0-1-1,1 0 0,-1 1 1,0-1-1,1 0 0,-1 0 1,1 0-1,0 0 0,-1 0 1,1 0-1,0-1 0,3 2 1,-3-2-7,0 0 0,0-1 1,1 1-1,-1-1 0,0 0 1,0 0-1,0 0 1,0 0-1,0 0 0,0 0 1,0 0-1,0 0 1,-1-1-1,1 1 0,0-1 1,-1 1-1,1-1 0,-1 0 1,0 0-1,1 0 1,-1 1-1,0-1 0,1-3 1,5-8 14,-1 0 0,6-19 1,-11 29-15,6-15 5,-1 0-1,-1-1 1,-1 0 0,-1 0 0,0 0 0,-2 0 0,0-1 0,-1 1 0,-4-30 0,4 45-8,-1 1-1,0 0 1,0 0 0,0 0-1,0 0 1,-1 0 0,1 0 0,-1 1-1,0-1 1,0 0 0,0 1-1,-4-5 1,5 6-4,0 1 0,1-1 0,-1 1 0,0-1 0,0 1 0,0-1 1,1 1-1,-1 0 0,0 0 0,0-1 0,0 1 0,0 0 0,0 0 0,0 0 0,0 0 0,1 0 0,-1 0 0,0 0 0,-1 0 0,0 1-7,1-1 0,-1 1-1,1 0 1,0 0 0,-1 0-1,1-1 1,0 1-1,0 0 1,0 0 0,0 1-1,0-1 1,0 0-1,0 0 1,-2 3 0,-1 4-241,0-1 1,0 1-1,1 0 1,0 0-1,0 0 1,-1 12-1,2-15 74,2 0-1,-1 0 0,0-1 1,1 1-1,0 0 1,0 0-1,1 0 0,-1 0 1,1 0-1,0 0 1,0 0-1,3 6 0,3-1-614</inkml:trace>
  <inkml:trace contextRef="#ctx0" brushRef="#br0" timeOffset="1">157 245 13139,'7'36'2088,"-1"3"-1112,-4 1-351,0 0 1967,2-3-1560,-1-2-143,0-10-361,0-3-256,0-11-656,0-6-337,-1-11 577,-2-7-120,2-9-136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42 16355,'4'-9'1170,"-5"7"188,-13 7 1519,-1 1-354,15-6-2207,-21-5 560,18 5-857,-1 0 1,1 1 0,-1 0-1,1 0 1,0 0 0,-1 0 0,1 0-1,0 1 1,0 0 0,0-1-1,0 1 1,0 0 0,0 0-1,1 1 1,-1-1 0,1 1-1,-1-1 1,1 1 0,0 0-1,0 0 1,0 0 0,0 0-1,1 0 1,-3 5 0,0 3 54,-1 0 0,2 0 0,0 1 0,0-1 0,1 1 1,-1 11-1,2-18-45,1 0 0,0 0 1,1 0-1,-1-1 0,1 1 1,0 0-1,0 0 1,2 6-1,-2-9-24,-1-1 1,1 0-1,-1 0 1,1 0-1,-1 0 1,1 0-1,0 0 1,0-1-1,-1 1 1,1 0-1,0 0 1,0 0-1,0-1 1,0 1-1,0 0 1,0-1-1,0 1 1,0-1-1,0 1 1,0-1-1,0 0 1,0 1-1,0-1 1,0 0-1,1 0 1,-1 0-1,0 1 1,0-1-1,0-1 1,0 1-1,0 0 1,1 0-1,-1 0 1,0-1-1,0 1 1,0 0-1,0-1 1,0 1-1,0-1 1,2-1-1,6-3-5,-1 0 0,1-1 0,-1-1 0,-1 1 0,1-1 0,-1-1 0,0 1 0,-1-1 0,8-11-1,4-10-130,21-43 0,-36 67 109,0-2-42,0 1 1,0 0-1,0-1 1,-1 1-1,0-1 1,2-14 0,-20 49-299,7-6 366,1 1 1,1 0-1,1 0 0,1 0 1,1 0-1,1 1 0,1 0 0,2 0 1,2 37-1,-1-57 3,-1 0 0,1 0 0,0-1 0,0 1 0,0 0 0,0 0 0,1 0 0,0-1 0,0 1 1,0-1-1,0 0 0,0 1 0,1-1 0,-1 0 0,1 0 0,0 0 0,0-1 0,0 1 0,0-1 0,0 1 0,1-1 0,-1 0 0,1-1 1,-1 1-1,1 0 0,0-1 0,0 0 0,-1 0 0,9 1 0,-8-1-2,1 0 0,-1 0-1,1 1 1,-1 0 0,0 0 0,0 0-1,1 0 1,4 4 0,-8-5-3,-1-1 1,1 1-1,0 0 0,-1-1 0,1 1 1,-1 0-1,1 0 0,-1 0 1,1-1-1,-1 1 0,1 0 0,-1 0 1,0 0-1,0 0 0,1 0 0,-1-1 1,0 1-1,0 2 0,0-2 5,-1 1 1,1 0-1,-1-1 0,1 1 0,-1-1 0,1 1 0,-1-1 0,0 1 1,0-1-1,0 0 0,0 1 0,0-1 0,0 0 0,-1 2 0,-4 2 50,0 0 0,0 0-1,-1-1 1,0 1 0,0-2-1,0 1 1,0-1-1,0 0 1,-15 4 0,5-2 36,1-2 1,-1 0-1,-26 0 0,39-2-233,0-2 0,0 1 0,0 0 0,-1-1 0,-7-1 0,12 2 111,-1-1 1,1 1-1,-1 0 1,1 0-1,-1 0 1,1-1-1,-1 1 1,1 0-1,-1-1 1,1 1-1,-1 0 1,1-1-1,0 1 1,-1-1-1,1 1 1,-1-1-1,1 1 1,0 0-1,0-1 1,-1 1-1,1-1 1,0 0-1,0 1 1,-1-1-1,1 1 1,0-1-1,0 1 0,0-1 1,0 1-1,0-1 1,0 0-1,0 1 1,0-1-1,0 1 1,0-1-1,0 1 1,1-1-1,-1 0 1,0 1-1,0-1 1,0 1-1,1-1 1,-1 1-1,0-1 1,1 1-1,-1-1 1,0 1-1,1 0 1,-1-1-1,1 1 1,-1-1-1,24-27-611,-8 9 128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94 18076,'-4'5'1672,"7"-5"-1072,5-7-240,5-3 1169,6-1-817,11-4-280,4 1-176,3-2-304,4 3-248,-4 5-616,0 3-232,-10 5 863,-7 5-239,-15 3-224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19572,'-6'8'1705,"3"7"-1105,1 3-216,-1 10 904,1 3-408,2 6-336,2 2-160,2 0-104,0-2-31,3-4-121,-1-3-56,1-7-176,-2-9-112,-1-6-569,-3-7-327,1-5 888,-6-8-192,-8-6-160</inkml:trace>
  <inkml:trace contextRef="#ctx0" brushRef="#br0" timeOffset="1">8 140 14995,'-7'-6'2025,"7"3"-945,5 2-424,7-1 1985,4 0-1329,5-3-504,1 1-296,5-3-832,6-2-424,-3-2 640,2-5-176,-4-1-128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7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21 12595,'-3'3'682,"0"1"1,-1-1-1,0 0 1,1 0 0,-1-1-1,0 1 1,-1-1-1,1 0 1,-5 2-1,3-2-141,1 1 0,-1 0 0,1 0-1,0 0 1,-7 6 0,5-1-243,1-1 1,0 2-1,0-1 0,0 1 1,1-1-1,0 2 0,1-1 1,0 0-1,-4 16 1,2-2-55,1 0 0,1 0 0,-1 24 1,4-36-171,0 0 0,1 0 1,1 0-1,0 0 1,5 22-1,-6-31-67,0 0-1,1 0 1,-1 0 0,1-1-1,0 1 1,0 0 0,0-1-1,0 1 1,0 0 0,0-1-1,0 1 1,0-1 0,1 1-1,-1-1 1,0 0 0,1 0 0,-1 0-1,1 1 1,-1-1 0,1-1-1,0 1 1,0 0 0,-1 0-1,1-1 1,0 1 0,0-1-1,0 1 1,0-1 0,-1 0-1,1 1 1,0-1 0,0 0-1,0-1 1,0 1 0,0 0-1,0 0 1,0-1 0,-1 1-1,1-1 1,0 0 0,0 1 0,2-3-1,6-1 9,0-2 0,-1 1 0,1-1 0,-1-1 0,-1 0 0,1 0 0,-1-1 0,10-12 0,0-2 13,-1 0-1,17-30 1,-26 38-20,-1 0 0,0 0 0,-1-1 1,0 1-1,-2-1 0,6-27 0,-9 37-4,-1 0 0,1 0-1,-1-1 1,0 1-1,-1 0 1,0 0-1,1 0 1,-1 0-1,-1 0 1,-2-8-1,2 10-1,1 0-1,-1-1 1,0 1-1,0 1 1,-1-1-1,1 0 1,-1 0-1,1 1 0,-1-1 1,0 1-1,0 0 1,0 0-1,0 0 1,0 0-1,-1 1 0,-5-3 1,3 2-41,0 1-1,0 0 1,0 0 0,0 0-1,-1 1 1,1-1 0,0 2-1,0-1 1,-1 1 0,1 0-1,0 0 1,0 0 0,-8 4-1,11-4-63,0 0-1,-1 0 1,1 1-1,0-1 1,-1 1-1,1 0 1,0 0-1,0 0 0,0 0 1,1 1-1,-1-1 1,0 1-1,1 0 1,0 0-1,0 0 1,0 0-1,0 0 0,0 0 1,0 0-1,1 0 1,0 1-1,-1-1 1,1 1-1,0 4 1,0-1-403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17756,'4'35'1896,"-3"10"-1048,-1-1-336,0 4 993,3-3-345,1-2-488,-1-5-288,4-13-576,-2-7-336,3-20-656,-2-5 552,4-16 280,-3-8-280,0-15-153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48 14739,'0'-4'407,"1"0"0,-1 0-1,0 0 1,0-1 0,0 1-1,0 0 1,-2-5 0,2 8-330,0 1-1,0-1 1,0 1 0,-1-1 0,1 1-1,0-1 1,0 1 0,0 0 0,-1-1-1,1 1 1,0 0 0,0-1-1,-1 1 1,1 0 0,0-1 0,-1 1-1,1 0 1,-1-1 0,1 1 0,0 0-1,-1 0 1,1-1 0,-1 1 0,1 0-1,0 0 1,-1 0 0,0 0-1,0 0 65,-1 0-1,1 1 1,0-1-1,-1 1 0,1-1 1,0 1-1,0-1 0,0 1 1,-1 0-1,1 0 1,0-1-1,0 1 0,0 0 1,0 0-1,-1 1 0,-5 6 128,0 0-1,1 0 0,0 0 1,0 1-1,0-1 0,1 1 1,1 1-1,0-1 0,0 1 1,0 0-1,1-1 1,-2 16-1,5-24-255,0 1-1,-1-1 1,1 0-1,0 0 1,0 0 0,0 0-1,0 1 1,1-1 0,-1 0-1,0 0 1,0 0 0,1 0-1,-1 1 1,1-1 0,-1 0-1,1 0 1,-1 0 0,1 0-1,0 0 1,1 1 0,-1-1-2,0-1 0,-1 1 0,1-1 0,0 0 0,0 1 0,0-1 0,0 0 0,0 0 1,0 0-1,0 1 0,0-1 0,0 0 0,0 0 0,0-1 0,0 1 0,0 0 0,0 0 0,2-1 0,2-1-2,1 0 0,-1-1 0,0 1-1,0-1 1,0 0 0,8-7 0,-1-1-194,0-2 1,11-14-1,11-12-699,-34 39 871,0-1 0,0 1 1,1 0-1,-1 0 0,0 0 0,0 0 0,0-1 0,0 1 1,0 0-1,0 0 0,1 0 0,-1 0 0,0 0 0,0 0 1,0 0-1,0-1 0,0 1 0,1 0 0,-1 0 0,0 0 1,0 0-1,0 0 0,0 0 0,1 0 0,-1 0 0,0 0 1,0 0-1,0 0 0,1 0 0,-1 0 0,0 0 1,0 0-1,0 0 0,0 0 0,1 0 0,-1 0 0,0 1 1,0-1-1,0 0 0,0 0 0,1 0 0,-1 0 0,0 0 1,0 0-1,0 0 0,0 1 0,0-1 0,1 0 0,1 13-247,-3 28 339,0-31-51,0 24 390,1-1 0,9 61-1,-7-81-279,0 0-1,2-1 0,-1 1 0,1-1 0,1 0 0,0 0 0,1 0 0,0 0 1,1-1-1,11 13 0,-11-16-75,5 4 45,-13-7-31,-9-3 27,-25 1 133,23-1-189,0-1 0,-1 0 0,1-1 0,-1 0 1,1-1-1,0 0 0,-14-4 0,24 4-143,0 0 0,0 0 1,0 0-1,1 0 0,-1 0 0,0 0 0,0 0 1,1-1-1,-1 1 0,1-1 0,-1 1 0,1-1 1,-1 0-1,1 1 0,0-1 0,0 0 0,0 0 1,0 0-1,0 0 0,0 0 0,0-3 0,0-2-113,-1 0 0,2 0 0,-1 1-1,1-1 1,1-11 0,2-14-488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17196,'0'-12'1340,"0"7"-814,-1 0 1,2-1-1,-1 1 1,0 0-1,1 0 1,0 0-1,0 0 1,1 0-1,0 0 0,-1 0 1,4-5-1,-4 9-451,0 1 0,1-1 0,-1 0-1,0 1 1,0-1 0,0 1 0,1 0-1,-1-1 1,0 1 0,1 0 0,-1 0-1,0 0 1,1 0 0,-1 0 0,0 0-1,1 0 1,-1 0 0,0 1 0,0-1-1,1 0 1,-1 1 0,0-1 0,0 1-1,0-1 1,1 1 0,1 1-1,29 20 103,-32-22-169,5 4 13,0 1 0,-1-1 0,1 1-1,-1 0 1,0 0 0,0 0 0,-1 0-1,0 1 1,0-1 0,0 1 0,-1 0-1,1 0 1,-1 0 0,-1 0 0,1 0-1,-1 1 1,0-1 0,-1 0 0,1 1-1,-2 8 1,-1 9 125,-2 0-1,0-1 0,-2 1 1,-9 25-1,6-21 129,-7 38-1,15-63-249,1 0-1,-1 0 0,1 0 1,0 0-1,0-1 0,0 1 1,1 0-1,-1 0 1,1 4-1,0-6-21,-1-1 0,1 1 0,-1 0 0,1 0 1,-1-1-1,1 1 0,-1-1 0,1 1 0,0 0 0,-1-1 0,1 1 1,0-1-1,-1 0 0,1 1 0,0-1 0,0 1 0,0-1 1,-1 0-1,1 0 0,0 1 0,0-1 0,0 0 0,0 0 0,-1 0 1,1 0-1,0 0 0,0 0 0,0 0 0,0 0 0,-1-1 0,1 1 1,0 0-1,1-1 0,7-2-437,0 0 0,-1-1 1,0 0-1,0 0 0,0-1 0,0 0 1,-1 0-1,0-1 0,0 0 0,0 0 1,-1-1-1,0 0 0,7-9 0,-1-4-698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16684,'-4'10'1928,"2"12"-1032,-4 5-320,2 7 1833,4 3-1193,4 5-496,4 1-104,2-3-208,1-1-63,1-8-193,-2-3-200,-2-11-713,-2-7-447,-6-17 552,-9-12 80</inkml:trace>
  <inkml:trace contextRef="#ctx0" brushRef="#br0" timeOffset="1">0 202 19812,'2'1'1833,"6"1"-1113,2-1-272,9-1 1056,1-3-496,9-1-551,5-3-297,0-3-881,2-3 585,1 0 16,-2 1-160,-4 2-152</inkml:trace>
  <inkml:trace contextRef="#ctx0" brushRef="#br0" timeOffset="2">377 359 18420,'-1'26'2080,"2"-12"-1231,2-9-385,3-11 1960,4-5-1560,1-10-1296,2 0-352,-3-6 648,0 0-184,-3 1-192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0 739 16996,'1'2'340,"-1"0"0,1 1 0,-1-1 1,1 0-1,0 1 0,0-1 0,0 0 1,2 4-1,5-6 1558,3-11-710,11-20-978,-15 20-866,1 0 0,0 0 0,0 0-1,1 1 1,1 0 0,-1 1-1,2 0 1,15-11 0,-25 19 570,1 1 0,-1-1 0,0 1-1,0-1 1,0 1 0,0-1 0,1 1 0,-1 0 0,0 0 0,0 0 0,1-1 0,-1 1 0,0 0 0,2 1 0,-2-1 97,-1 0 0,1 0 0,-1 1 0,1-1 1,-1 0-1,1 0 0,-1 1 0,1-1 0,-1 1 0,1-1 1,-1 0-1,1 1 0,-1-1 0,1 1 0,-1-1 0,0 1 1,1-1-1,-1 1 0,0 0 0,1 0 0,0 4 499,0-1 1,-1 1-1,1-1 0,-1 1 0,0-1 0,-1 7 1,1-1 1059,7-19-12,1-9-1621,1-6 67,4-3-135</inkml:trace>
  <inkml:trace contextRef="#ctx0" brushRef="#br0" timeOffset="1">257 1 17164,'-1'0'105,"1"0"0,-1 0 1,1 0-1,-1 0 1,1 0-1,-1 0 0,0 0 1,1 0-1,-1 1 1,1-1-1,-1 0 0,1 0 1,-1 1-1,1-1 1,-1 0-1,1 1 0,-1-1 1,1 1-1,0-1 0,-1 0 1,1 1-1,0-1 1,-1 1-1,1-1 0,0 1 1,-1-1-1,1 2 1,0-1 12,0 0 1,0 0 0,0 0 0,0 0 0,0 0 0,0 0 0,1 0 0,-1 0 0,0 1 0,1-1-1,-1 0 1,1 0 0,0 1 0,30 37 1032,-21-28-872,2 6-78,0 0 1,-1 1-1,-1 1 0,-1-1 1,-1 2-1,0-1 0,-1 1 1,-2 0-1,0 0 0,-1 1 1,2 20-1,-5-11-94,0 0 1,-2 0 0,-2 0-1,0 0 1,-2 0-1,-1-1 1,-11 32 0,0-14-318,-1-1 1,-2 0 0,-2-1 0,-2-2 0,-39 54 0,16-39-81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11146,'25'10'653,"-1"-1"0,1-1 0,1-1 0,48 6 0,-29-5-326,-15-3-169,165 24 370,-171-28-547,1 0 0,0-2-1,0-1 1,-1 0-1,1-2 1,24-7 0,19-13-106,-1-3 1,-1-3 0,62-38 0,44-21-53,-127 67 193,1 3 1,2 1-1,84-19 1,-114 33 69,1 1 0,0 1 0,1 1 0,-1 1 0,0 1 0,0 0 0,0 1 0,0 1 0,0 1 0,0 1 0,-1 0 0,35 16 0,-36-12 181,-1 1 0,0 0 0,0 1-1,-1 1 1,-1 0 0,22 24-1,65 94 2110,-74-92-1644,1 0 0,39 37 0,-62-70-700,0 0 1,0-1-1,1 0 0,-1 0 1,1 0-1,0-1 0,1 0 1,-1 0-1,0 0 0,1-1 0,8 2 1,-13-4-79,1 1 1,0-1 0,0 0-1,0 0 1,-1 0 0,1 0-1,0 0 1,0-1 0,-1 1-1,1-1 1,0 0 0,-1 0-1,1 0 1,0 0 0,-1 0-1,0 0 1,1-1 0,-1 1-1,0-1 1,1 0 0,-1 0 0,0 0-1,0 0 1,-1 0 0,1 0-1,0 0 1,-1-1 0,1 1-1,1-5 1,-1 3-27,0 0 0,-1 0-1,1 0 1,-1 0 0,0 0 0,0 0 0,0-7-1,-1-7-323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1 440 17516,'5'-1'259,"0"-1"1,0 0 0,0 0-1,0 0 1,0 0-1,-1-1 1,1 0-1,-1 0 1,1 0 0,-1 0-1,6-7 1,6-3 91,20-15 8,129-88 151,-148 106-506,0 1 0,1 0 0,1 2 0,-1 0 0,1 0 0,0 2 0,39-6 0,-48 11 18,-1-1 0,1 2-1,-1-1 1,1 1-1,-1 1 1,0 0-1,1 0 1,-1 1 0,0 0-1,13 6 1,-2 2 144,-1 0 0,-1 1 0,24 20 0,-36-27-58,0 0-1,1-1 1,-1 0 0,1 0-1,0 0 1,0-1 0,0 0-1,0-1 1,0 1 0,15 1 0,-15-3-31,-1-1 1,1 0 0,-1 0 0,1-1 0,-1 0-1,0 0 1,1 0 0,-1-1 0,0 0 0,0-1-1,0 1 1,0-1 0,7-4 0,5-5-49,0 0 1,-1-1-1,-1 0 0,0-2 1,23-26-1,-29 29-171,0-1 0,-1 0 0,-1-1 0,0 0 0,-1 0 0,0 0 0,-1-1 0,5-20 0,-5-4-178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 17844,'0'-2'145,"0"0"1,0 1 0,-1-1-1,1 0 1,-1 0-1,1 1 1,-1-1-1,1 0 1,-1 1 0,0-1-1,0 1 1,0-1-1,0 1 1,0 0-1,0-1 1,0 1 0,-1 0-1,1 0 1,-3-2-1,3 2-89,0 1-1,-1 0 1,1 0-1,0 0 1,-1 0-1,1 1 1,-1-1-1,1 0 1,0 0-1,-1 1 1,1-1-1,0 1 1,0-1-1,-1 1 1,1 0-1,0-1 1,0 1 0,0 0-1,0 0 1,0 0-1,0 0 1,0 0-1,0 0 1,0 0-1,0 0 1,0 1-1,-8 10 12,0 0-1,2 1 0,-1-1 1,2 1-1,-1 1 1,2-1-1,0 1 1,1 0-1,0 0 0,1 0 1,0 1-1,1-1 1,1 1-1,1 0 1,1 24-1,-1-37-86,0 0-1,1 0 1,-1 1 0,1-1 0,-1 0 0,1 0-1,0 0 1,0 0 0,0 0 0,0 0-1,0 0 1,0 0 0,1 0 0,2 3-1,-3-4-7,0-1-1,0 1 0,0 0 1,0-1-1,1 1 0,-1-1 0,0 1 1,0-1-1,1 1 0,-1-1 1,0 0-1,1 0 0,-1 0 0,1 0 1,-1 0-1,0 0 0,1 0 1,1 0-1,4-3-150,1 1 0,-1-1 0,0 0 0,0 0 0,0-1 0,10-7 0,-16 10 147,1 0 2,-1 0 0,1 0-1,-1 1 1,1-1 0,-1 0-1,1 0 1,0 1 0,0-1 0,-1 1-1,1-1 1,0 1 0,0 0-1,0 0 1,-1 0 0,1 0-1,0 0 1,0 0 0,0 0 0,-1 1-1,1-1 1,3 2 0,-3-1 14,1 1 0,-1-1 0,0 1 0,1 0 1,-1 0-1,0 0 0,0 0 0,-1 0 0,1 0 0,0 1 1,-1-1-1,3 5 0,2 8 29,0 0 0,-1 0 0,-1 0 0,3 17 0,-6-26-23,5 25 165,-1-1 0,1 58 0,-6-73 24,-1 0 0,0 1 0,-1-1 0,-1 0 0,0 0 0,-1 0 0,-10 24 0,11-34-81,1-1 0,0 0-1,-1 1 1,0-1-1,0 0 1,0-1-1,-1 1 1,1 0-1,-7 4 1,8-7-61,1 0-1,-1 0 1,0 0-1,1 0 1,-1 0-1,0-1 1,0 1-1,1 0 1,-1-1-1,0 0 1,0 1-1,0-1 1,0 0 0,0 0-1,0 0 1,1 0-1,-1 0 1,0 0-1,0-1 1,0 1-1,0-1 1,1 1-1,-1-1 1,0 0-1,0 0 1,1 0-1,-1 1 1,-1-3 0,-3-2-18,0 0 1,1-1-1,0 0 1,0 0 0,1 0-1,-1 0 1,1-1-1,1 1 1,-1-1 0,1 0-1,0-1 1,1 1 0,-3-10-1,-1-8-358,1-1 1,-2-42-1,7 67 331,-2-24-982,3-43-1,-1 62 802,1 0 0,0 0-1,0 0 1,0 0 0,1 0-1,0 1 1,0-1 0,0 0-1,1 1 1,0 0-1,0 0 1,0-1 0,6-5-1,5 1-603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15875,'10'2'1649,"11"-8"-913,6-3-304,5-5 832,5-2-376,9-1-575,1 3-409,-1 2 240,0 3-128,-4 5-225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200 396 16900,'7'-4'5347,"-23"-5"-3310,10 3-1981,0 0 0,0 1 0,-1 0 0,0 0 0,0 1 0,0-1 0,0 2 0,-1-1 0,0 1 0,-9-3 1,14 5-58,0 1-1,0-1 1,-1 1 0,1-1 0,0 1 0,-1 0 0,1 0 0,0 1 0,0-1 0,-1 1 0,1 0 0,0-1 0,0 1 0,0 1 0,0-1 0,0 0 0,0 1 0,0-1 0,0 1 0,0 0 0,1 0 0,-1 0 0,1 1 0,-1-1 0,1 0 0,0 1 0,0 0 0,-2 3 0,1-1 3,1 0 0,-1 0 0,1 0 0,0 0 0,1 0 0,-1 0 0,1 0 0,0 1 0,0-1 0,1 1 0,0-1 1,-1 0-1,2 1 0,-1-1 0,1 1 0,0-1 0,0 0 0,0 1 0,1-1 0,0 0 0,0 0 0,0 0 0,1 0 0,5 8 1,-5-8-83,0-1 1,1 1 0,-1-1 0,1 0 0,0 0-1,0 0 1,1 0 0,-1-1 0,1 1 0,-1-1 0,1-1-1,0 1 1,1-1 0,-1 1 0,0-2 0,0 1 0,1 0-1,-1-1 1,1 0 0,0 0 0,-1-1 0,1 0-1,10 0 1,-6-3-356,0 1 0,-1-1 0,0-1 1,1 1-1,-1-2 0,-1 1 0,1-1 0,-1-1 0,0 1 0,0-1 0,0-1 0,-1 1 0,0-2 0,8-8 0,-4 2-351,0-1-1,0 0 0,-2-1 1,0 0-1,0 0 0,10-33 1,-17 45 910,-1 0 1,0 0-1,0-1 1,0 1 0,-1-1-1,1-7 1,-4 7 1760,-2 10-389,-5 13-52,0 4-409,0 0 0,2 1 0,1 0 0,0 0 0,2 0 0,-3 26 0,8-48-998,0 0 0,0 1 0,0-1-1,0 0 1,0 0 0,0 0-1,0 0 1,0 0 0,0 0 0,0 0-1,1 0 1,-1 0 0,0 1-1,1-1 1,-1 0 0,1 0-1,0 0 1,-1 0-23,1-1 0,-1 0-1,1 0 1,-1 0 0,1 1-1,-1-1 1,0 0 0,1 0 0,-1 0-1,1 0 1,-1 0 0,1 0-1,-1 0 1,1 0 0,-1 0 0,1 0-1,-1 0 1,1 0 0,-1-1-1,0 1 1,1 0 0,-1 0-1,1 0 1,-1-1 0,0 1 0,1-1-1,5-3 42,-1 0-1,1-1 1,8-10-1,-11 12-48,19-22 26,-7 7-78,26-22-1,-38 36 25,1 1 0,0 0-1,1 0 1,-1 0 0,0 0 0,1 1-1,0 0 1,-1 0 0,1 0-1,0 1 1,0-1 0,7 0 0,-11 2 12,1 0-1,0 0 1,-1 1 0,1-1 0,0 0 0,-1 1 0,1-1 0,-1 1-1,1-1 1,-1 1 0,1 0 0,-1 0 0,1 0 0,-1 0 0,0 0-1,1 0 1,-1 0 0,0 0 0,0 1 0,0-1 0,0 0 0,0 1-1,0-1 1,0 0 0,0 1 0,-1-1 0,2 3 0,2 7-10,-1-1 0,0 1-1,2 13 1,-1-5 34,-3-18-11,-1 0 0,0 1 1,1-1-1,-1 0 0,0 1 0,1-1 1,0 0-1,-1 0 0,1 0 0,0 1 1,0-1-1,-1 0 0,1 0 0,0 0 1,0 0-1,0-1 0,0 1 0,0 0 1,2 1-1,-2-2 2,0 0-1,0 0 1,0 1 0,0-1-1,1 0 1,-1 0 0,0 0-1,0 0 1,0 0 0,0-1-1,0 1 1,1 0 0,-1 0-1,0-1 1,0 1 0,0-1-1,2 0 1,4-4 12,0 0 0,0 0 0,-1-1 0,11-12 0,-11 12-31,5-5-7,2-3-91,0 0 0,1 2 1,1-1-1,23-14 0,-37 26 89,1 0 0,-1 0 0,1 0 1,-1 1-1,1-1 0,-1 1 0,1-1 0,0 1 1,-1-1-1,1 1 0,0 0 0,-1 0 0,1 0 0,0 0 1,2 0-1,-3 1 9,1-1 0,-1 1 0,0-1-1,0 1 1,0-1 0,0 1 0,0 0 0,0 0 0,0-1 0,0 1 0,-1 0-1,1 0 1,0 0 0,0 0 0,-1 0 0,1 0 0,0 1 0,2 6-14,0 0-1,-1 0 1,0 0 0,0 1 0,0 12-1,5 16 182,-7-37-148,1 1 1,-1-1-1,0 1 1,0-1-1,0 1 1,0-1 0,1 1-1,-1-1 1,0 1-1,0-1 1,1 0-1,-1 1 1,0-1-1,1 1 1,-1-1-1,1 0 1,-1 1 0,0-1-1,1 0 1,-1 0-1,1 1 1,-1-1-1,1 0 1,-1 0-1,1 0 1,-1 0 0,1 1-1,-1-1 1,1 0-1,-1 0 1,1 0-1,-1 0 1,1 0-1,1-1 0,0 1 0,-1-1-1,1 0 1,-1 0-1,1 1 1,-1-1-1,0 0 1,1 0-1,-1-1 1,2-1 0,28-36-254,-30 37 211,27-46-728,-21 35 376,0 0 1,1 1 0,0 0 0,1 0 0,15-15 0,-24 27 367,0-1 1,0 1-1,1 0 0,-1 0 0,0 0 1,0-1-1,1 1 0,-1 0 1,0 0-1,0 0 0,1-1 0,-1 1 1,0 0-1,0 0 0,1 0 1,-1 0-1,0 0 0,1 0 0,-1 0 1,0 0-1,1 0 0,-1 0 0,0 0 1,1 0-1,-1 0 0,0 0 1,0 0-1,1 0 0,-1 0 0,0 0 1,1 0-1,-1 0 0,0 0 1,0 0-1,1 1 0,3 11-297,-4 22 416,0-32-67,-4 36 423,1-13 206,1 31 1,2-55-632,0 0 0,0-1 1,0 1-1,0 0 0,0 0 0,0-1 1,0 1-1,0 0 0,0 0 1,0-1-1,0 1 0,1 0 1,-1 0-1,0-1 0,0 1 1,1 0-1,-1-1 0,0 1 1,1 0-1,-1-1 0,1 1 1,-1-1-1,1 1 0,-1 0 1,1-1-1,1 1 0,-2-1-4,1 0-1,0 0 1,0-1 0,0 1-1,0 0 1,0-1-1,-1 1 1,1-1-1,0 1 1,0-1-1,-1 1 1,1-1 0,0 0-1,-1 1 1,1-1-1,0 0 1,0-1-1,26-41 114,-1-10-786,-3 0 0,-2-2 0,-3-1 0,17-85 0,-33 133 501,3-24-230,-5 31 363,1-1 0,-1 1 0,0-1-1,0 1 1,0-1 0,0 0 0,0 1 0,-1-1 0,1 1 0,0-1 0,-1 1-1,1-1 1,-1 1 0,0-3 0,0 4 31,1 0-1,-1 0 1,1 0 0,-1 0 0,1 0-1,-1 0 1,1 0 0,-1 0 0,1 0-1,0 0 1,-1 0 0,1 0 0,-1 1-1,1-1 1,-1 0 0,1 0 0,0 0-1,-1 1 1,1-1 0,-1 0 0,1 0-1,0 1 1,-1-1 0,1 0 0,0 1-1,-1-1 1,1 0 0,0 1 0,0-1-1,-1 1 1,1-1 0,0 0 0,0 1-1,0 0 1,-11 15 625,7-7-295,0 0-1,1 0 1,0 1-1,0-1 1,1 1-1,0 0 1,0 18-1,1 4-201,5 36-1,0 14-98,-8-22 289,-19 96 1,12-91 101,9-50 142,6-32-204,9-31-155,24-58 0,-29 88-238,0 1-1,2-1 1,-1 2 0,2-1 0,0 1-1,19-19 1,-26 31 1,-1 0 1,1 1-1,0-1 0,1 1 0,-1 0 0,0 0 1,1 1-1,0-1 0,-1 1 0,9-2 1,-11 3 11,0 1 0,0 0 0,-1 0 0,1 0 0,0 0 0,0 0 0,0 0 0,-1 0 0,1 1 0,0-1 0,0 1 0,-1-1 0,1 1 0,0 0 0,-1-1 0,1 1 0,-1 0 0,1 0 0,-1 0 0,1 0 0,-1 1 0,0-1 0,1 0 0,-1 1 0,0-1 0,0 0 0,0 1 0,0 0 0,0-1 0,0 1 0,-1-1 0,1 1 0,0 0 0,0 2 0,1 6-7,1 0 0,-1 0 1,-1 1-1,0 0 1,0-1-1,-1 1 1,-1-1-1,-2 21 0,-1 21 33,4-51-17,0-1 0,0 0 0,0 1-1,0-1 1,-1 1 0,1-1 0,0 1-1,0-1 1,0 1 0,0-1 0,0 1-1,1-1 1,-1 1 0,0-1 0,0 0 0,0 1-1,0-1 1,0 1 0,1-1 0,-1 1-1,0-1 1,0 0 0,1 1 0,-1-1 0,0 0-1,0 1 1,1-1 0,-1 0 0,1 1-1,-1-1 1,0 0 0,1 1 0,-1-1-1,1 0 1,0 0 2,0-1 1,0 1-1,0 0 0,0-1 0,0 0 0,0 1 0,0-1 0,0 1 1,-1-1-1,1 0 0,0 0 0,0 0 0,0-1 0,23-33 34,-16 21-109,-1 0-1,-1 0 0,0-1 0,-1 0 0,0 0 0,-1-1 1,-1 1-1,-1-1 0,0 0 0,0-22 0,-2 37 64,0 1-1,0-1 0,0 1 0,0 0 1,0-1-1,0 1 0,0 0 0,0-1 0,0 1 1,0-1-1,0 1 0,0 0 0,0-1 0,0 1 1,-1 0-1,1-1 0,0 1 0,0 0 1,0-1-1,-1 1 0,1 0 0,0-1 0,0 1 1,-1 0-1,1 0 0,0-1 0,0 1 0,-1 0 1,1 0-1,0-1 0,-1 1 0,1 0 1,0 0-1,-1 0 0,0 0 0,-10 9-134,-9 21 138,14-18 96,1 1 0,1-1 0,0 1 0,0 0 0,2 0 1,-1 0-1,2 1 0,0-1 0,0 0 0,3 27 0,-2-39-76,0 1 0,0-1 0,1 0 0,-1 0 0,0 1 0,1-1 0,-1 0-1,0 0 1,1 1 0,0-1 0,-1 0 0,1 0 0,0 0 0,-1 0 0,1 0 0,0 0 0,0 0-1,0 0 1,0 0 0,0-1 0,0 1 0,0 0 0,0 0 0,0-1 0,0 1 0,0-1 0,1 1 0,-1-1-1,0 0 1,0 1 0,1-1 0,-1 0 0,0 0 0,0 0 0,1 0 0,-1 0 0,0 0 0,1 0-1,-1 0 1,0 0 0,0-1 0,1 1 0,-1 0 0,0-1 0,0 1 0,0-1 0,0 0 0,1 1-1,0-2 1,6-2 10,-1-1-1,0 0 0,0 0 1,0-1-1,11-11 0,7-16-266,-1 0 0,-1-2 0,-2 0 0,20-47 0,-31 62 17,-1 7-153,-9 14 365,0 0 0,1 0 0,-1 0 0,0 0 0,0 0 0,1 0 0,-1 0 1,0 0-1,0 0 0,0-1 0,0 1 0,0 0 0,0 0 0,0 0 0,-1 0 1,1 1-1,-19 133 797,10-86-72,2 0 0,0 72 0,10-106-505,-3-14-215,0-1-1,0 0 1,0 0 0,0 0-1,0 0 1,0 0 0,0 0-1,0 1 1,1-1 0,-1 0-1,0 0 1,0 0-1,0 0 1,0 0 0,0 0-1,0 0 1,0 0 0,1 1-1,-1-1 1,0 0 0,0 0-1,0 0 1,0 0 0,0 0-1,1 0 1,-1 0-1,0 0 1,0 0 0,0 0-1,0 0 1,0 0 0,1 0-1,-1 0 1,0 0 0,0 0-1,0 0 1,0 0 0,0 0-1,1 0 1,-1 0-1,0-1 1,1 0-81,0 0-1,1-1 1,-1 1-1,0-1 1,-1 1-1,1-1 1,0 1 0,0-1-1,-1 0 1,1 0-1,-1 1 1,1-4-1,2-13-235,1-33-1,-3 45 272,2-51-413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16468,'-6'24'1304,"3"-3"-992,2 2-184,1-4 328,4-2 1568,3-11-1816,5-5 73,4-9 15</inkml:trace>
  <inkml:trace contextRef="#ctx0" brushRef="#br0" timeOffset="1">166 163 15539,'-33'134'4224,"33"-134"-4216,0 0-1,0 0 1,0 0 0,0 0-1,0 0 1,0 1 0,0-1-1,0 0 1,0 0 0,0 0-1,0 0 1,0 0 0,0 0-1,0 0 1,0 0 0,0 0-1,0 0 1,0 1 0,0-1-1,0 0 1,0 0 0,0 0-1,0 0 1,0 0 0,0 0 0,0 0-1,0 0 1,0 0 0,0 0-1,0 0 1,0 1 0,0-1-1,1 0 1,-1 0 0,0 0-1,0 0 1,0 0 0,0 0-1,0 0 1,0 0 0,0 0-1,0 0 1,0 0 0,0 0-1,0 0 1,0 0 0,1 0-1,-1 0 1,0 0 0,0 0-1,0 0 1,0 0 0,0 0-1,0 0 1,0 0 0,0 0 0,0 0-1,1 0 1,6-5-50,15-17-764,-9 8 310,-9 10 353,1 1 1,0-1-1,0 1 1,0 0-1,0 1 1,1-1-1,-1 1 0,1 0 1,0 0-1,-1 1 1,1-1-1,0 1 1,8 0-1,-11 1 158,0 0 0,0 0 0,-1 0 0,1 1 0,0-1 1,0 1-1,-1-1 0,1 1 0,0 0 0,-1 0 0,1 0 0,-1 1 0,1-1 0,-1 0 0,0 1 0,1 0 0,-1 0 1,0-1-1,0 1 0,0 0 0,-1 1 0,1-1 0,0 0 0,-1 0 0,1 1 0,-1-1 0,0 1 0,0-1 1,0 1-1,1 3 0,-1 1 275,0 1 0,0-1 0,0 0 1,-1 0-1,0 1 0,-1-1 0,0 0 0,0 1 1,0-1-1,-1 0 0,0 0 0,-1 0 1,1 0-1,-1-1 0,-1 1 0,1-1 0,-1 1 1,0-1-1,-1 0 0,1-1 0,-1 1 0,0-1 1,-1 0-1,1 0 0,-10 6 0,14-10-319,-1 0-1,1 0 0,0-1 1,-1 1-1,1-1 1,0 1-1,-1-1 0,1 1 1,-1-1-1,1 0 0,0 1 1,-1-1-1,1 0 0,-1 0 1,1 0-1,-1 0 1,1 0-1,-1-1 0,1 1 1,-1 0-1,1-1 0,0 1 1,-1-1-1,1 1 0,0-1 1,-1 0-1,1 0 1,0 1-1,0-1 0,-1 0 1,1 0-1,0 0 0,0 0 1,0 0-1,0-1 1,1 1-1,-1 0 0,0 0 1,0-1-1,1 1 0,-1 0 1,1-1-1,-2-2 0,1-2-289,-1 0 0,1 0-1,0 1 1,0-1-1,1-1 1,-1 1-1,1 0 1,1 0-1,1-9 1,4-12-812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77 245 13411,'-12'23'2152,"-5"10"483,-14 41 1,27-64-2287,1 0-1,0 0 1,1 1 0,0-1 0,1 1 0,0-1-1,1 1 1,1 18 0,-1-27-306,0 0-1,0-1 1,1 1-1,-1-1 1,0 1-1,1-1 1,-1 1-1,1-1 0,-1 1 1,1-1-1,0 0 1,0 1-1,0-1 1,0 0-1,0 0 1,0 1-1,0-1 1,0 0-1,2 1 1,-2-1-17,1-1 1,-1 1-1,0-1 0,0 0 1,1 1-1,-1-1 1,0 0-1,1 0 0,-1 0 1,0 0-1,1 0 0,-1-1 1,0 1-1,0 0 1,1-1-1,-1 1 0,0 0 1,2-2-1,3-1 1,0-1 0,0 0 0,0 0 0,-1 0 0,0-1 0,1 1 0,6-10 0,9-13-220,-2-1 0,-1 0 1,-2-1-1,23-54 0,-21 35-664,-2-1 0,14-70 0,-26 105 611,-3 11 152,0 0 0,-1-1 0,1 1 0,0-1 0,-1 0 0,0 1 0,0-1 0,0 1 0,0-1-1,-2-6 1,-2 8-247,-1 7 269,-4 11 136,-7 26 563,1 0 0,3 1 1,1 0-1,2 1 0,2 0 0,-1 51 0,7-82-380,1-1 1,0 1-1,1-1 0,5 24 0,-5-34-213,-1 0 0,1 0 0,0 0 0,0 0-1,0-1 1,-1 1 0,2 0 0,-1 0 0,0-1 0,0 1-1,0-1 1,1 1 0,-1-1 0,1 1 0,-1-1 0,3 2 0,-2-3-22,0 1 1,0-1 0,-1 1-1,1-1 1,0 0 0,0 0 0,0 0-1,0 0 1,0 0 0,0 0-1,0 0 1,-1-1 0,1 1 0,0-1-1,0 1 1,0-1 0,-1 0 0,1 0-1,0 0 1,-1 0 0,3-1-1,6-5-50,-1 0-1,1 0 0,-1-1 0,-1-1 1,1 1-1,-2-1 0,14-20 0,-4 2-356,25-53 0,-35 65 157,0 0 0,-2 0 0,0 0 1,6-32-1,-12 36 2,-5 15 177,-8 15 182,3 3 169,2 0 1,0 1-1,0 0 1,3 1 0,0-1-1,1 1 1,1 0-1,1 1 1,0 27 0,4-48-229,-1 0 1,0 0 0,1 0-1,-1 0 1,1 0 0,0 0 0,1 0-1,-1-1 1,0 1 0,4 5-1,-4-8-61,0 0-1,0 0 1,0 0-1,0 0 1,0 0-1,0 0 1,1 0-1,-1 0 1,0 0-1,0-1 1,1 1-1,-1 0 0,0-1 1,1 1-1,-1-1 1,1 0-1,-1 1 1,1-1-1,-1 0 1,1 0-1,-1 0 1,1 0-1,-1 0 0,1 0 1,-1 0-1,0-1 1,1 1-1,-1-1 1,1 1-1,1-2 1,2 1-49,-1-2-1,1 1 1,-1-1 0,0 1 0,0-1 0,0 0 0,0-1-1,0 1 1,-1-1 0,1 0 0,-1 1 0,0-2 0,0 1-1,-1 0 1,1 0 0,-1-1 0,3-7 0,11-35-186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17732,'1'-2'2016,"-1"1"-1296,16 1-264,4-2 1257,9-3-953,5-3-144,9-2-144,4-2-88,1-1-416,-1 0-232,-7 1-472,-5 5-288,-13 6 768,-11 1-192,-16 10-160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18044,'0'10'2064,"4"-3"-1336,6-2-255,5-2 1047,9-3-592,5 0-200,10-3-416,2-3-328,6-1-736,-1-2-336,0-1 832,1 0-208,-2 2-184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7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56 18788,'-2'30'2639,"3"43"1,0-60-2190,0-1 0,1 1 1,1 0-1,0-1 0,9 23 0,-11-33-432,-1 0 0,1 0 0,0 0-1,0 0 1,0 0 0,0 0-1,1 0 1,-1 0 0,0-1 0,1 1-1,-1 0 1,1-1 0,0 1-1,-1-1 1,1 0 0,0 0 0,0 1-1,0-1 1,0 0 0,0-1-1,0 1 1,0 0 0,0 0-1,0-1 1,0 0 0,1 1 0,-1-1-1,0 0 1,0 0 0,0 0-1,1 0 1,-1 0 0,0-1 0,0 1-1,0-1 1,0 1 0,1-1-1,-1 0 1,3-2 0,4-2-232,1 0 1,-2-1-1,1 0 0,-1-1 1,0 0-1,14-16 1,1-4-1255,-2-2 1,29-51 0,5-7-3040,-50 82 3717,-5 13 653,-6 18 563,5-24-404,-15 57 1240,-47 181 4860,49-173-5652,-10 109 1,22-170-817,-7 1-166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71 15531,'0'-2'112,"1"0"0,-1 0 0,1 0 0,-1-1 0,1 1-1,-1 0 1,0 0 0,0 0 0,0 0 0,-1-1 0,1 1-1,0 0 1,-1 0 0,1 0 0,-1 0 0,0 0 0,0 0-1,0 0 1,0 0 0,0 0 0,0 0 0,0 1 0,-1-1-1,1 0 1,-1 1 0,1-1 0,-1 1 0,1-1 0,-1 1-1,0 0 1,0 0 0,0 0 0,0 0 0,0 0 0,0 0-1,0 0 1,0 1 0,-4-2 0,1 1 27,-1 0-1,1 0 1,0 1 0,-1-1-1,1 1 1,-1 0 0,1 1-1,-1-1 1,1 1-1,0 0 1,-1 1 0,1-1-1,0 1 1,0 0 0,-6 3-1,2 2-43,-1 0 0,1 1-1,1 0 1,-1 1-1,1 0 1,1 0 0,0 0-1,0 1 1,1 0-1,0 1 1,1-1 0,-5 13-1,2-2 22,1-1 0,1 1-1,1 1 1,1-1 0,-3 37 0,6-49-95,1-1-1,1 1 1,-1-1 0,1 1-1,1-1 1,-1 1 0,2-1 0,-1 0-1,1 1 1,0-1 0,5 8-1,-6-12-131,1 0 0,0 0-1,0 0 1,0-1 0,0 1-1,1-1 1,-1 0 0,1 0-1,0 0 1,0 0 0,0 0 0,0-1-1,0 0 1,1 0 0,-1 0-1,1-1 1,-1 1 0,1-1-1,0 0 1,-1 0 0,7 0-1,-6-1 28,-1 0-1,0-1 0,1 1 1,-1-1-1,1 1 0,-1-1 1,0-1-1,0 1 0,1-1 0,-1 1 1,7-5-1,17-10-578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68 13931,'-11'12'3451,"7"-7"-2807,0 0 0,1 0 0,-1 1-1,1-1 1,1 1 0,-5 11 0,4-9-387,1 1 0,0-1 0,0 1 1,1-1-1,0 1 0,0-1 0,2 18 0,-1-24-216,0 1 0,1-1 0,-1 0-1,1 0 1,0 1 0,0-1-1,0 0 1,0 0 0,0 0 0,0 0-1,1 0 1,-1 0 0,0 0 0,1 0-1,3 2 1,-4-3-25,0 0 1,0-1-1,1 1 1,-1-1-1,0 1 1,0-1-1,0 0 1,1 1-1,-1-1 1,0 0-1,0 0 1,1 0-1,-1 0 1,0 0-1,1 0 1,-1 0-1,0 0 1,0 0-1,1-1 1,-1 1-1,0-1 1,0 1-1,0-1 1,1 1-1,-1-1 1,0 1-1,0-1 0,0 0 1,0 0-1,0 0 1,1-1-1,5-4 65,-1-1 0,0 0-1,-1 0 1,1-1-1,-1 1 1,-1-1 0,0 0-1,5-13 1,-3 6 99,-1 0 0,-1-1 0,5-31 0,-8 42-142,-1 0 0,0 0-1,-1 1 1,1-1 0,-1 0 0,0 0 0,0 0-1,-1 1 1,-2-8 0,4 11-48,-1 0 0,1 0 0,-1 0 0,1 0-1,-1 0 1,1 0 0,-1 0 0,0 0 0,1 1 0,-1-1 0,0 0 0,0 0 0,0 1-1,1-1 1,-1 0 0,0 1 0,0-1 0,0 1 0,0-1 0,0 1 0,0-1 0,-1 1-1,1 0 1,0 0 0,0-1 0,0 1 0,0 0 0,0 0 0,0 0 0,0 0-1,0 0 1,-1 0 0,1 1 0,0-1 0,0 0 0,0 1 0,0-1 0,0 0 0,0 1-1,0-1 1,0 1 0,0 0 0,0-1 0,0 1 0,1 0 0,-3 1 0,0 1-250,0 0 0,0 0-1,0 0 1,0 1 0,0-1 0,1 1 0,-1 0 0,1-1 0,0 1 0,0 0 0,1 0 0,-1 0 0,1 1 0,0-1 0,0 0 0,0 1 0,0 6 0,4-2-506,8-7-81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17108,'-3'15'1944,"-2"4"-1288,-2 5-224,3 4 945,2 0-537,2 1-136,0-3-280,2 0-104,5-4-280,-3-3-176,2-5-480,-3-4-296,-6-8 392,-6-8 32</inkml:trace>
  <inkml:trace contextRef="#ctx0" brushRef="#br0" timeOffset="1">1 142 18444,'9'-4'1912,"6"-2"-1111,2-1-337,9-1 968,0-4-360,8-1-632,4-1-384,0 1-856,-2 0 1792,-3 2-1096,0 2-56,0-1-64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19004,'0'13'1568,"-4"5"-1144,-2 5-191,2 9 687,-1 2-304,4 5-344,0 1-80,1 1-72,2-2-72,1-3-240,0 0-208,0-6-520,-3 0 1280,-1-8-480,-2-2-96,-3-5-120</inkml:trace>
  <inkml:trace contextRef="#ctx0" brushRef="#br0" timeOffset="0.5">1 489 18468,'1'-5'1952,"12"-2"-1151,3-2-345,4-3 1072,5 1-416,4-3-456,3 1-200,-4 0-528,2 1-312,-5 1-656,-4 1-200,-9-2 920,-4 1-256,-8 4-241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0 680 17620,'1'1'66,"-1"-1"0,1 0 0,-1 0 0,1 0 0,-1 0 0,1 0 0,0 1 0,-1-1 0,1 0 0,-1 0 0,1 0 0,-1-1 0,1 1 0,-1 0 0,1 0 0,-1 0 0,1 0 0,-1 0 0,1-1 0,-1 1 0,1 0 0,-1-1 0,1 1 0,-1 0 0,1-1 0,-1 1 0,1 0 0,-1-1 0,0 1 0,1-1 0,-1 1 0,13-21 345,-8 12-123,43-78 1293,-4-2 0,45-129 1,-65 148-843,19-93-1,-38 144-488,-5 19-247,0 0 1,0 0-1,0 0 1,1 0-1,-1 0 1,0 0-1,0 0 1,0 0-1,0 0 0,0 0 1,0 0-1,0 0 1,1 0-1,-1 0 1,0 0-1,0 0 1,0 0-1,0 0 1,0 0-1,0 0 1,0 0-1,1 0 0,-1 0 1,0 0-1,0 0 1,0 0-1,0 1 1,0-1-1,0 0 1,0 0-1,0 0 1,0 0-1,1 0 0,-1 0 1,0 0-1,0 0 1,0 0-1,0 1 1,0-1-1,0 0 1,0 0-1,0 0 1,0 0-1,0 0 1,0 0-1,0 0 0,0 1 1,0-1-1,0 0 1,0 0-1,0 0 1,0 0-1,0 0 1,0 0-1,0 0 1,0 1-1,0-1 0,0 0 1,0 0-1,0 0 1,4 37 209,-4-31-214,7 106 44,-3-20-535,24 133 0,-17-195-651,-11-30 1122,1 1 0,-1-1 0,0 1-1,0-1 1,1 1 0,-1-1 0,0 0-1,1 1 1,-1-1 0,0 0 0,1 1-1,-1-1 1,1 0 0,-1 0 0,0 1-1,1-1 1,-1 0 0,1 0 0,-1 0-1,1 1 1,0-1 0,0 0 20,-1-1 0,1 1 0,-1 0 1,1 0-1,0-1 0,-1 1 1,1-1-1,-1 1 0,1 0 0,-1-1 1,1 1-1,-1-1 0,1 1 0,-1-1 1,0 1-1,1-1 0,-1 1 0,0-1 1,1 0-1,-1 1 0,0-2 0,8-16-443,-1-5-40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64 17396,'-13'4'2008,"14"-6"-1008,5 0-343,11-4 1439,3 0-680,7 2-424,2-3-207,5 4-385,1-2-224,-4 4-760,-1-2-545,-10-3 913,-2-2-216,-8-7-120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19380,'1'27'2355,"6"37"-1,20 69-2001,-20-102-6,22 64 39,-3-13-2056,-26-82 1592,-1 0 1,1 0-1,-1 0 0,1 0 1,0 0-1,-1 0 0,1 0 1,-1 0-1,1-1 0,-1 1 1,1 0-1,-1 0 0,1 0 1,0-1-1,-1 1 0,1 0 1,-1 0-1,1-1 1,0 1-1,-1 0 0,1-1 1,0 1-1,0 0 0,-1-1 1,1 0-1,-14-12-612</inkml:trace>
  <inkml:trace contextRef="#ctx0" brushRef="#br0" timeOffset="1">0 264 17140,'0'-4'2088,"2"0"-1280,3-2-256,5 2 1137,8-4-609,0 0-224,7-1-712,6-4-360,2 2-768,3-4 888,3-5-272,4-3-168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27 14003,'0'-1'122,"0"0"1,1 0-1,-1 0 1,0 0-1,0 0 1,1 0-1,-1-1 1,0 1-1,0 0 1,-1 0-1,1 0 1,0 0-1,0 0 1,0 0-1,-1-1 1,1 1-1,0 0 1,-2-1-1,2 1-32,-1 1-1,1-1 0,-1 1 0,1 0 1,-1-1-1,0 1 0,1 0 1,-1-1-1,1 1 0,-1 0 1,0 0-1,1 0 0,-1-1 0,0 1 1,1 0-1,-1 0 0,0 0 1,0 0-1,1 0 0,-1 0 1,0 0-1,0 1 0,-3 0 195,0 0-1,0 0 1,0 1-1,1 0 1,-1-1-1,0 1 1,1 1-1,-1-1 1,-3 4-1,-5 6-10,1 0 0,0 0 0,1 1 1,1 1-1,0 0 0,0 0 0,2 0 0,0 1 0,-9 28 0,11-29-202,1 0 1,1 0-1,0 0 0,1 1 0,0-1 1,1 1-1,1-1 0,1 1 1,0 0-1,0-1 0,6 19 0,-6-28-44,1 1 0,0-1 0,1 1-1,-1-1 1,1 0 0,0 0 0,0 0 0,1 0-1,-1 0 1,1-1 0,0 0 0,1 1 0,-1-2-1,1 1 1,-1 0 0,7 3 0,-7-6-19,-1 1 0,1 0 1,0-1-1,0 0 0,-1 0 1,1 0-1,0 0 0,0-1 0,0 0 1,0 0-1,0 0 0,0 0 1,0 0-1,0-1 0,0 1 0,0-1 1,0 0-1,-1-1 0,1 1 1,0-1-1,-1 1 0,1-1 1,-1 0-1,5-4 0,-1 1 8,-1 0 0,0 0 0,-1-1 1,6-6-1,-9 11-12,-1 0 0,0 0 0,0-1 0,0 1 0,0 0 0,0-1 0,0 1 0,-1-1 0,1 1 0,0-1 0,-1 0 0,1 1 0,-1-1 0,0 0 0,1 1 0,-1-1 0,0 0 0,0 1 0,0-1 0,0 0 0,0 1 0,-1-1 0,1 0 0,0 1 0,-1-3 0,-1 3-1,1 0 0,0 0 0,0 0 0,0 0-1,-1 0 1,1 0 0,-1 0 0,1 1 0,0-1-1,-1 0 1,1 1 0,-1-1 0,0 1 0,1 0-1,-1 0 1,1-1 0,-1 1 0,0 0 0,1 0-1,-1 0 1,1 1 0,-1-1 0,-2 1 0,-37 10 17,33-8-15,1 0 0,0 1-1,0 0 1,-7 6-1,12-9-4,0 1-1,0-1 0,0 1 0,0 0 0,0 0 1,0 0-1,1 0 0,-1 0 0,1 0 0,-1 0 1,1 1-1,0-1 0,0 0 0,0 1 0,0-1 1,-1 4-1,3-5 1,-1-1 0,0 0 0,0 1 1,0-1-1,0 1 0,0-1 0,0 1 0,0-1 1,1 0-1,-1 1 0,0-1 0,0 1 0,1-1 1,-1 0-1,0 1 0,0-1 0,1 0 0,-1 1 1,0-1-1,1 0 0,-1 1 0,1-1 0,-1 0 1,0 0-1,1 0 0,-1 1 0,1-1 0,-1 0 1,1 0-1,-1 0 0,0 0 0,1 0 0,-1 0 1,1 0-1,-1 0 0,1 0 0,-1 0 0,1 0 0,19-3 10,-11-1-59,1-1 1,-1 0-1,0-1 0,0 0 0,-1-1 0,1 1 0,-1-2 1,-1 1-1,0-1 0,8-10 0,-5 6-77,2 0-1,23-21 1,-34 33 116,-1 0-1,0-1 1,1 1 0,-1-1-1,0 1 1,1 0 0,-1 0-1,0-1 1,1 1 0,-1 0 0,1 0-1,-1-1 1,1 1 0,-1 0-1,0 0 1,1 0 0,-1 0-1,1-1 1,-1 1 0,1 0-1,-1 0 1,1 0 0,-1 0 0,1 0-1,-1 0 1,1 0 0,-1 1-1,1-1 1,-1 0 0,1 0-1,-1 0 1,0 0 0,1 1-1,-1-1 1,1 0 0,-1 0 0,1 1-1,-1-1 1,0 0 0,1 1-1,-1-1 1,0 0 0,1 1-1,-1-1 1,0 0 0,0 1-1,1-1 1,-1 1 0,0 0-1,4 27-205,-4-21 178,1 50-40,-1-34-256,0 1 0,2-1 0,4 24 0,-5-45 108,-1-11-59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29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1 675 14275,'6'5'4151,"14"5"-3078,-14-8-546,11 5-168,0 0 0,0-2 0,1 0 0,-1-1 0,1 0 0,0-2 0,28 1 0,-9-3-8,0-2 0,66-12-1,-16-4-27,91-34 0,84-42-123,-6 1-220,282-57-224,-494 138 225,349-115 400,-9 2 735,-320 112-1028,128-11 1,-152 20-110,-39 4 0,-1 0 0,0 0 1,1 0-1,-1 0 1,0 0-1,1-1 1,-1 1-1,1 0 0,-1 0 1,0 0-1,1 0 1,-1 0-1,1 1 1,-1-1-1,0 0 0,1 0 1,-1 0-1,0 0 1,1 0-1,-1 0 1,0 1-1,1-1 0,-1 0 1,0 0-1,1 0 1,-1 1-1,0-1 1,1 0-1,-1 0 0,0 1 1,0-1-1,1 0 1,-1 1-1,0-1 1,0 0-1,0 1 0,0-1 1,1 0-1,-1 1 1,0-1-1,0 1 1,0-1-1,0 0 0,0 1 1,0-1-1,0 1 1,0-1-1,0 0 0,0 1 1,0-1-1,0 0 1,0 1-1,0-1 1,-1 1-1,1-1 0,0 0 1,0 1-1,0-1 1,0 0-1,-1 1 1,1-1-1,0 0 0,0 0 1,-1 1-1,-1 2-369,1-1 0,-1 0 0,0 1 0,0-1 1,0 0-1,0 0 0,-4 4 0,-7 1-340,-4 0-189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3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1 493 15971,'0'2'128,"0"0"-1,0-1 0,0 1 0,0-1 0,1 1 0,-1-1 0,1 1 1,-1-1-1,1 1 0,-1-1 0,1 1 0,0-1 0,1 2 0,-1-2-78,-1-1 0,0 0 0,1 1-1,-1-1 1,1 0 0,-1 0 0,1 0-1,-1 1 1,1-1 0,-1 0 0,1 0-1,-1 0 1,1 0 0,-1 0-1,1 0 1,-1 0 0,1 0 0,-1 0-1,1 0 1,-1 0 0,1 0 0,-1 0-1,1-1 1,-1 1 0,1 0 0,-1 0-1,1-1 1,3-2 176,0 0 0,0 0-1,0 0 1,-1-1 0,1 1-1,-1-1 1,5-7 0,45-72 1358,78-165 1,-75 134-1272,-53 108-301,14-22 74,-17 27-84,0 1 0,0 0 1,0 0-1,0 0 1,1-1-1,-1 1 0,0 0 1,0 0-1,0 0 1,0 0-1,0 0 0,1-1 1,-1 1-1,0 0 0,0 0 1,0 0-1,0 0 1,1 0-1,-1 0 0,0 0 1,0 0-1,0 0 1,1 0-1,-1 0 0,0 0 1,0 0-1,0 0 0,1 0 1,-1 0-1,0 0 1,0 0-1,0 0 0,1 0 1,-1 0-1,0 0 0,0 0 1,1 0-1,2 16 50,-1 132 111,10 134 331,-6-256-635,0-19-445,-6-7 532,1-1 1,-1 1 0,0 0 0,1 0-1,-1-1 1,0 1 0,1 0 0,-1-1-1,0 1 1,1 0 0,-1-1 0,0 1-1,0-1 1,0 1 0,1 0 0,-1-1-1,0 1 1,0-1 0,0 1 0,0-1-1,0 1 1,0-1 0,0 0 0,10-38-795,-4 11 287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21036,'-2'8'1649,"0"15"-1193,1 4-168,-1 13 672,2 5-208,2 6-320,2 2-71,2 1-153,1-4-144,0-10-440,0-7-257,-2-12-439,-1-2-200,-4-18 840,-3 2-296,-6-13-153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18852,'3'-6'1768,"7"0"-1159,3 1-257,7-4 864,5-1-344,9-6-832,5 0-440,8 2-2193,3 0 2321,3-2-392,7 0-272</inkml:trace>
  <inkml:trace contextRef="#ctx0" brushRef="#br0" timeOffset="1">681 1 18100,'-12'5'229,"1"0"1,0 1-1,0 0 0,0 1 1,0 1-1,1-1 1,0 2-1,1-1 0,0 1 1,0 1-1,1-1 0,0 2 1,1-1-1,0 1 1,1 0-1,0 0 0,1 1 1,0 0-1,0 0 0,1 0 1,1 0-1,0 1 1,1-1-1,0 1 0,1-1 1,1 1-1,0 0 1,2 14-1,-2-19-153,2 0 1,-1 1-1,1-1 1,0 0-1,1 0 1,0 0-1,0-1 1,1 1-1,0-1 1,7 11-1,-9-16-56,0 1 0,0-1 1,1 1-1,-1-1 0,0 0 0,1 0 0,0 0 0,0 0 1,-1 0-1,1 0 0,0-1 0,0 0 0,0 0 0,1 1 0,-1-2 1,0 1-1,0 0 0,1-1 0,-1 1 0,0-1 0,1 0 1,-1 0-1,0 0 0,0-1 0,1 1 0,-1-1 0,0 0 0,6-2 1,-1 0-4,0-1 1,0-1-1,0 0 1,0 0-1,-1 0 1,0-1 0,0 0-1,-1 0 1,1-1-1,-1 0 1,-1 0-1,9-13 1,-3 2 21,-1 0 0,-1 0 0,-1-1-1,10-30 1,-13 30-8,0 0-1,2-28 0,-6 40-71,-1 0 1,0 1-1,0-1 0,0 0 0,-1 0 1,1 1-1,-2-1 0,1 0 0,-1 1 1,-3-8-1,5 13-4,-1 0-1,1 0 1,-1 0 0,1 0 0,-1 0-1,1 0 1,-1 0 0,1 0 0,-1 1-1,0-1 1,0 0 0,1 1 0,-1-1-1,0 0 1,0 1 0,0-1 0,0 1-1,0-1 1,0 1 0,1 0 0,-1-1-1,0 1 1,0 0 0,-2-1-1,1 1-46,1 1-1,0-1 0,-1 1 0,1-1 0,0 1 1,-1-1-1,1 1 0,0-1 0,0 1 0,0 0 0,0 0 1,0 0-1,-1 0 0,1 0 0,-1 1 0,-2 3-182,0 1-1,0-1 0,1 1 1,0 0-1,0-1 0,-3 8 1,-1 16-503,6 1-97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20052,'3'43'2081,"-6"-5"-1553,0-2-224,2-3 680,1-3-1016,0-4 1440,-5-14-1168,4-11-63,-9-4-161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 18020,'-5'-1'287,"-1"0"1,1 0 0,-1 1-1,0-1 1,1 1 0,-1 1-1,1-1 1,-1 1 0,1 0-1,-1 0 1,1 1-1,-1 0 1,1 0 0,0 0-1,0 0 1,0 1 0,0 0-1,0 0 1,1 0 0,-7 6-1,4-4-182,0 1-1,1 1 0,-1-1 0,1 1 1,0 0-1,1 0 0,0 1 1,0 0-1,1 0 0,0 0 1,-6 16-1,9-22-96,1 0-1,-1 0 1,1 1 0,-1-1-1,1 0 1,0 0 0,0 1-1,0-1 1,0 0 0,0 1-1,0-1 1,1 0 0,-1 0-1,1 1 1,0-1 0,0 0-1,0 0 1,0 0 0,0 0-1,1 2 1,0-3-10,-1 0-1,0 0 1,1 1 0,0-2-1,-1 1 1,1 0 0,-1 0 0,1 0-1,0-1 1,0 1 0,0-1-1,-1 1 1,1-1 0,0 0 0,0 0-1,0 0 1,0 0 0,-1 0-1,1 0 1,0 0 0,0 0 0,0-1-1,0 1 1,-1-1 0,4-1-1,7-3-128,1-2 0,-1 1-1,-1-1 1,1-1-1,-1 0 1,-1 0-1,0-1 1,11-12-1,20-17-958,-41 38 1060,1-1 0,-1 1 1,1-1-1,-1 1 0,1-1 1,-1 1-1,1-1 0,-1 1 1,1 0-1,-1-1 0,1 1 1,0 0-1,-1-1 0,1 1 1,0 0-1,-1 0 0,1-1 1,0 1-1,-1 0 1,1 0-1,0 0 0,-1 0 1,1 0-1,0 0 0,-1 0 1,1 0-1,0 0 0,0 1 1,-1-1-1,1 0 0,-1 0 1,1 1-1,0-1 0,-1 0 1,1 1-1,0-1 0,-1 0 1,1 1-1,-1-1 0,1 1 1,-1-1-1,1 1 0,-1-1 1,0 1-1,1-1 0,-1 1 1,1 0-1,-1-1 0,0 1 1,0-1-1,1 1 1,-1 0-1,0-1 0,0 2 1,2 6-77,0 0 0,-1 0 1,1 16-1,-1-11 82,49 355 4178,-50-367-4103,0 0 0,0 1-1,0-1 1,0 0 0,0 0 0,0 0 0,0 0 0,0 1-1,0-1 1,0 0 0,-1 0 0,1 0 0,-1 1-1,1-1-21,-1-1-1,1 0 0,0 1 1,0-1-1,-1 0 0,1 0 1,0 1-1,-1-1 0,1 0 1,0 0-1,-1 0 0,1 0 1,0 1-1,-1-1 0,1 0 1,0 0-1,-1 0 0,1 0 1,0 0-1,-1 0 0,1 0 1,-1 0-1,1 0 0,0 0 1,-1 0-1,0 0 0,-3-2 121,-1 0-1,1 0 1,0 0 0,0 0-1,-6-5 1,7 6-151,-111-82 227,77 55-1538,45 32-1738,29 8 1411,-13-9 849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1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 19172,'-7'12'820,"-1"0"0,2 0-1,0 1 1,0 0 0,-5 20-1,8-24-463,1 0-1,0 0 0,1 1 0,0-1 0,0 0 0,1 1 0,0-1 1,1 0-1,1 11 0,-1-18-325,-1-1 0,0 1-1,1 0 1,-1 0 0,1-1 0,0 1 0,-1 0 0,1-1-1,0 1 1,0-1 0,0 1 0,0-1 0,0 1-1,0-1 1,1 0 0,-1 1 0,0-1 0,1 0 0,-1 0-1,1 0 1,-1 0 0,1 0 0,0-1 0,-1 1 0,1 0-1,0-1 1,-1 1 0,1-1 0,0 1 0,0-1 0,0 0-1,-1 0 1,1 0 0,0 0 0,0 0 0,0 0 0,2-1-1,3-1-87,-1 0 0,0 0 0,0 0 0,0-1 0,0 0 0,0 0-1,-1 0 1,1-1 0,5-5 0,2-3-603,-1 0-1,0-1 1,-1 0 0,-1-1-1,14-24 1,34-78-9954,-65 139 9618,-4 31 3739,1-2 314,-6 22 928,-7 99 0,21-127-4045,1-1 0,2 1 0,11 67 0,-9-90-390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3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16644,'11'0'2016,"-1"4"-1232,-7 18-272,-3 3 1329,3 14-873,3 4-168,-1 9-288,2-1-88,2 0-160,1-3-112,-1-6-232,2-5-120,-1-11-376,-1-5-304,-4-12 1024,-3-8-344,-4-1-144,-9-7-104</inkml:trace>
  <inkml:trace contextRef="#ctx0" brushRef="#br0" timeOffset="1">1 293 18780,'3'0'1880,"5"0"-1375,5-1-209,4-3 952,11-4-760,0-3-280,11 1-832,-2 0-296,2 0 752,4 7-192,0-4-201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3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45 15995,'1'-1'350,"1"-1"-1,-1 0 0,0 0 0,-1 0 0,1 1 0,0-1 1,0 0-1,-1 0 0,1-1 0,-1 1 0,0 0 1,0 0-1,0 0 0,0-3 0,0 4-191,-1 0-1,0 0 1,1 0 0,-1 0-1,0 0 1,0 1-1,1-1 1,-1 0 0,0 1-1,0-1 1,0 0-1,0 1 1,0-1 0,0 1-1,0 0 1,0-1 0,0 1-1,0 0 1,0-1-1,0 1 1,-1 0 0,1 0-1,0 0 1,0 0-1,0 0 1,0 0 0,0 0-1,0 1 1,-1-1 0,-5 1-50,0 1 1,1-1-1,-1 1 1,1 1-1,-1-1 0,1 1 1,0 0-1,0 0 1,0 1-1,1 0 1,-1 0-1,1 0 1,0 0-1,0 1 1,-5 6-1,-7 9-21,1 1 0,-21 34 0,23-32-48,1 1-1,1 0 1,1 1 0,1 0-1,1 1 1,2-1-1,-6 33 1,11-43-21,0 1 0,1 0 0,1 0 1,0 0-1,2 0 0,-1 0 0,2 0 0,0 0 0,1-1 0,0 1 0,2-1 1,-1 0-1,12 19 0,-15-31-16,0 0 1,0 0 0,0 0 0,0 0-1,1 0 1,-1 0 0,1 0-1,0-1 1,0 1 0,0-1 0,4 3-1,-5-5 0,0 1-1,-1 0 0,1-1 0,0 1 1,0-1-1,-1 0 0,1 1 0,0-1 1,0 0-1,0 0 0,-1 0 0,1 0 1,0-1-1,0 1 0,0 0 1,-1-1-1,1 1 0,0-1 0,-1 0 1,1 1-1,0-1 0,-1 0 0,1 0 1,-1 0-1,3-2 0,11-11 15,-1 0 1,0-1-1,-1-1 0,-1 0 1,0-1-1,-1-1 0,10-22 1,12-16 32,-45 88 34,6-23-14,0 0 0,-1 0 0,-1-1 1,1 0-1,-1 0 0,0-1 0,-1 0 0,-9 6 0,-10 3 219,-41 19 1,25-14-211,43-21-71,0 1-5,1-1 1,-1 0-1,0 0 1,1 0 0,-1 1-1,0-1 1,1 0-1,-1 1 1,0-1 0,1 1-1,-1-1 1,1 0-1,-1 1 1,1 0 0,-1-1-1,1 1 1,-1-1-1,1 1 1,0-1 0,-1 1-1,1 0 1,0-1-1,-1 1 1,1 0 0,0-1-1,0 1 1,0 0-1,0-1 1,0 1 0,-1 1-1,2-2-51,-1 0 0,1 1 0,-1-1-1,0 0 1,1 0 0,-1 0 0,0 1 0,1-1 0,-1 0 0,1 0-1,-1 0 1,1 0 0,-1 0 0,1 0 0,-1 0 0,0 0-1,1 0 1,-1 0 0,1 0 0,-1 0 0,1 0 0,-1 0-1,1 0 1,-1 0 0,0 0 0,1 0 0,-1-1 0,1 1 0,-1 0-1,0 0 1,1-1 0,-1 1 0,0 0 0,1 0 0,-1-1-1,0 1 1,1 0 0,-1-2 0,14-11-2239,5-13 871,-6 5 487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3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85 11498,'1'-3'623,"0"0"-1,1 0 1,-1 0-1,-1-1 0,1 1 1,0 0-1,-1 0 1,1 0-1,-1-4 0,0 6-479,0 1 0,0 0 0,-1-1-1,1 1 1,0-1 0,0 1 0,0-1 0,-1 1-1,1 0 1,0-1 0,0 1 0,-1-1-1,1 1 1,0 0 0,-1-1 0,1 1-1,0 0 1,-1 0 0,1-1 0,-1 1 0,1 0-1,0 0 1,-2-1 0,-19 1 1457,-46 7 479,52-7-1833,-1 1-1,1 1 1,-25 6 0,35-7-232,0 1 0,1 0 0,-1 0 0,1 0 0,-1 1 1,1-1-1,0 1 0,0 0 0,0 0 0,0 1 1,1-1-1,0 1 0,-1 0 0,1-1 0,-4 8 1,0 4-12,1 0 0,0-1 0,1 2 0,0-1 0,1 1 1,1-1-1,1 1 0,0 0 0,1 0 0,1 0 1,0 0-1,4 21 0,-3-32 2,-1 1 0,2 0 0,-1-1 0,1 1 0,0-1 0,0 1 0,5 8 0,-6-13 0,-1 1 0,1-1 0,0 0 0,0 0 0,0 1 0,0-1 0,1 0 0,-1 0 0,0 0 0,0 0-1,1 0 1,-1 0 0,0-1 0,1 1 0,-1 0 0,1-1 0,-1 1 0,1-1 0,-1 1 0,1-1 0,-1 0 0,1 1-1,0-1 1,-1 0 0,1 0 0,-1 0 0,1-1 0,0 1 0,-1 0 0,1 0 0,-1-1 0,3 0 0,2-2 11,0 0-1,-1-1 1,1 1 0,-1-1 0,0 0 0,0 0 0,-1-1 0,1 1 0,7-10 0,31-52 102,-24 35-87,-2-1 0,-2-1 0,-1-1-1,-1 0 1,-2 0 0,11-57 0,-34 120-20,2 18 84,-6 74-1,15-101-18,0 0-1,1-1 1,2 1-1,0 0 0,1 0 1,8 30-1,-10-47-57,0 1 0,1 0 1,0 0-1,-1-1 0,1 1 0,1-1 0,-1 1 0,0-1 0,1 0 0,-1 0 1,1 0-1,0 0 0,6 3 0,-1-1 7,1 0 1,-1-1-1,1-1 1,13 5-1,-22-8-24,2 1 2,-1-1 0,1 1 0,-1 0 1,1 0-1,-1 0 0,1 1 0,-1-1 1,0 0-1,1 0 0,-1 1 0,0-1 1,0 1-1,0-1 0,0 1 0,0-1 0,-1 1 1,1 0-1,0-1 0,-1 1 0,1 0 1,-1 0-1,0-1 0,1 1 0,-1 0 1,0 0-1,0-1 0,0 1 0,-1 3 1,0 3 62,0 1 0,0-1 0,-1 0 1,-5 16-1,2-12 109,0 0-1,0 0 1,-1-1-1,-1 0 1,0 0-1,-1-1 1,0 0 0,0 0-1,-1-1 1,0 0-1,-14 10 1,17-14-78,0-1-1,-1 0 1,0 0 0,0-1 0,0 1 0,0-2-1,0 1 1,-1-1 0,1 0 0,-1 0-1,1-1 1,-1 0 0,0 0 0,0-1-1,1 0 1,-1-1 0,0 1 0,1-2-1,-16-3 1,13 2-60,0-1-1,-1 0 0,2 0 1,-1-1-1,0-1 0,1 1 1,-17-15-1,29 22-264,0 0-1,0 0 1,0 0-1,0-1 1,1 1-1,-1-1 1,0 0 0,1 0-1,-1 0 1,1 0-1,3-1 1,41 4-1121,-21-4 670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3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421 218 15675,'0'-2'157,"16"-90"3579,-15 84-3333,0-1 1,-1 1-1,0 0 0,0-1 1,-1 1-1,0 0 1,-1 0-1,-4-16 0,5 22-317,0 0-1,0 0 1,0 0-1,-1 0 1,1 1-1,0-1 1,-1 0-1,1 0 1,-1 1-1,0-1 1,1 1-1,-1 0 1,0-1 0,0 1-1,0 0 1,0 0-1,0 0 1,0 0-1,-2 0 1,-1 0 2,1 0 1,-1 0 0,0 1 0,1 0-1,-1 0 1,0 0 0,0 0 0,-7 2-1,-3 2 7,1 0 0,-1 1-1,1 1 1,-21 11-1,10-3-62,0 1 0,2 1 0,0 0-1,0 2 1,-23 26 0,37-35-30,0 0 0,1 1 0,1 0 0,0 0 0,0 1 0,1 0 0,0 1 0,1-1 0,0 1 0,1 0 0,0 0 0,1 0 1,0 1-1,-1 14 0,4-19 0,1 0 0,-1 1 0,1-1 0,1 0 0,0 0 0,0 0 0,0 0 0,1 0 0,0 0 0,1 0 0,0-1 0,0 0 0,0 0 0,1 0 0,0 0 0,0-1 0,1 0 1,12 11-1,-13-13-10,0 0 1,0 0 0,0-1-1,0 0 1,1 0 0,-1 0-1,1 0 1,0-1 0,0 0 0,0 0-1,0-1 1,0 0 0,0 0-1,0 0 1,1-1 0,-1 0 0,0 0-1,0 0 1,1-1 0,-1 0-1,0 0 1,0-1 0,0 0 0,0 0-1,9-4 1,-5 0-24,0-1 1,0 0-1,-1-1 1,0 0-1,0 0 1,-1-1-1,0 0 1,-1 0-1,0-1 0,0 0 1,9-19-1,-6 8-15,0 0 1,-2-1-1,-1-1 0,0 1 0,3-25 0,1-43-1,-11 81 47,1 0 0,-2-1 0,1 1 0,-2 0 0,1 0 1,-1 0-1,-5-14 0,7 21-2,-1 1 1,1 0-1,-1 0 0,1-1 1,-1 1-1,0 0 1,1 0-1,-1 0 0,0-1 1,0 1-1,0 0 0,0 0 1,0 1-1,0-1 1,0 0-1,0 0 0,0 0 1,-2 0-1,2 1 0,0 0 1,0-1-1,0 1 0,0 0 0,0 1 0,0-1 1,1 0-1,-1 0 0,0 0 0,0 0 0,0 1 0,0-1 1,1 0-1,-1 1 0,0-1 0,0 1 0,1-1 1,-1 1-1,0-1 0,1 1 0,-2 0 0,-1 3-6,0-1-1,0 1 1,0 0-1,1-1 1,0 1-1,0 1 0,0-1 1,0 0-1,-2 7 1,1 2-1,-1 1 1,2 0-1,0 0 1,0 0-1,2 0 0,-1 1 1,2-1-1,0 0 1,1 0-1,0 0 1,1 0-1,1 0 1,0-1-1,0 1 1,2-1-1,12 23 0,10 10 31,-12-21-48,-1 1 0,0 1 0,16 44 1,-28-61 45,-1-1 0,0 1 1,0 0-1,0 0 0,-2 0 0,1 0 1,-1 0-1,0 0 0,-1 0 1,-1 0-1,1 0 0,-2 0 1,1-1-1,-8 19 0,8-22 59,-1 0 1,0-1-1,0 1 0,-1-1 0,0 1 0,1-1 0,-2 0 1,1-1-1,-1 1 0,1-1 0,-1 1 0,0-2 1,-1 1-1,1 0 0,-1-1 0,1 0 0,-11 3 1,7-3 20,0-1 0,0 0 0,0 0 0,-1-1 0,1-1 0,0 0 1,0 0-1,-1 0 0,1-1 0,0-1 0,-16-4 0,-53-18-836,78 24 691,0 0 0,0 0 0,0 0 0,0 0 0,0 0-1,0 0 1,0 0 0,0 0 0,0 0 0,0 0 0,0 0 0,0 0-1,0 1 1,0-1 0,0 0 0,0 0 0,0 0 0,0 0 0,0 0-1,0 0 1,0 0 0,0 0 0,0 0 0,0 0 0,0 0 0,0 0 0,0 0-1,0 0 1,0 0 0,0 0 0,0 0 0,0 0 0,0 0 0,0 0-1,0 0 1,0 1 0,0-1 0,0 0 0,-1 0 0,1 0 0,0 0-1,0 0 1,0 0 0,0 0 0,0 0 0,0 0 0,9 6-1190,13 8 29,-4-6 310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3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17580,'0'7'1968,"2"-2"-1248,6-8-136,6-4 1145,7-6-577,8-5-168,4-2-320,4-1-95,3-2-129,1 1-176,-4 7-520,-6 2-457,-8 10-1287,-5 3 1688,-4-2-272,-1 1-256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3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64 17636,'11'-32'2091,"-10"31"-1993,-1 0 0,0 0 1,1 0-1,-1-1 0,0 1 0,0 0 1,0 0-1,0 0 0,0-1 0,0 1 1,0 0-1,0 0 0,0 0 0,-1 0 1,1-1-1,0 1 0,-1 0 1,1 0-1,-1 0 0,1 0 0,-1 0 1,0 0-1,1 0 0,-2-1 0,0 1-1,1 1 0,0 0-1,0-1 1,0 1 0,0 0-1,0 0 1,0 0 0,0 0-1,-1 0 1,1 0 0,0 0-1,0 0 1,0 1 0,0-1-1,0 0 1,0 1-1,0-1 1,0 1 0,0-1-1,0 1 1,0-1 0,0 1-1,0 0 1,0 0 0,-1 0-1,-23 24 531,23-23-538,-9 10 9,2 0 0,-1 1 0,2 0 0,-1 0 0,2 1 0,0 0 0,1 1 0,-6 19 0,9-26-80,1 0 1,0 0-1,1 0 1,-1 0-1,1 1 0,1-1 1,0 0-1,0 1 1,1-1-1,0 0 1,0 0-1,1 1 0,0-1 1,0 0-1,1-1 1,0 1-1,5 9 1,-6-14-13,-1-1 0,0 0 1,1 1-1,-1-1 1,1 0-1,0 0 0,0 0 1,-1 0-1,1-1 1,0 1-1,1-1 0,-1 1 1,0-1-1,0 1 0,1-1 1,-1 0-1,1 0 1,-1 0-1,1-1 0,-1 1 1,1 0-1,-1-1 1,1 0-1,0 0 0,-1 0 1,1 0-1,-1 0 0,1 0 1,0 0-1,-1-1 1,1 0-1,-1 1 0,1-1 1,-1 0-1,1 0 1,-1 0-1,0-1 0,3-1 1,2-1 32,0-1 1,0-1-1,-1 1 0,0-1 1,0 0-1,-1 0 1,1-1-1,-1 0 1,-1 0-1,8-13 1,-8 9 37,0 1 1,0-1 0,-1 1 0,-1-1 0,1 0 0,-2 0 0,0 0 0,0-20 0,-1 26-76,0 0 0,-1 0 0,1 0 1,-1 0-1,0 0 0,-1 0 0,1 0 1,-1 1-1,0-1 0,0 0 0,0 1 1,-1-1-1,0 1 0,0 0 1,0 0-1,0 0 0,-1 0 0,1 1 1,-1-1-1,0 1 0,-4-3 0,6 5-69,1 0 1,0 0-1,-1 0 0,1 0 0,0 1 0,-1-1 0,1 0 0,-1 1 1,0-1-1,1 1 0,-1 0 0,1-1 0,-1 1 0,0 0 0,1 0 0,-1 0 1,1 0-1,-1 0 0,0 0 0,1 1 0,-1-1 0,1 0 0,-1 1 0,1 0 1,-1-1-1,1 1 0,-1 0 0,1-1 0,-1 1 0,1 0 0,0 0 1,0 0-1,-1 0 0,1 1 0,0-1 0,0 0 0,0 0 0,0 1 0,-1 1 1,-1 3-338,1-1 0,0 1 0,-1 0 0,2 0 0,-1 0 1,1 0-1,0 1 0,-1 10 0,4 43-1374,3-36 834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38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15411,'9'27'2105,"-2"2"-1057,-4 1-432,1 0 2321,0 0-1753,2-2-512,-2-4-216,-1-8-640,1-5-368,-2-12-1952,-2-14 1879,0-6-239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3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 20204,'-1'-2'194,"1"0"0,-1 0 1,0-1-1,0 1 0,0 0 0,0 0 0,-1 0 0,1 0 0,0 0 0,-4-3 0,4 4-151,1 1 0,-1-1-1,0 1 1,1 0 0,-1 0-1,0-1 1,0 1 0,1 0 0,-1 0-1,0 0 1,1 0 0,-1 0-1,0 0 1,0 0 0,1 0 0,-1 0-1,0 0 1,1 0 0,-1 1-1,0-1 1,0 0 0,1 0 0,-1 1-1,1-1 1,-1 1 0,0-1-1,1 0 1,-1 1 0,1-1 0,-1 1-1,1-1 1,-1 1 0,1-1 0,-1 1-1,1 0 1,-1-1 0,1 1-1,0 0 1,-1-1 0,1 2-1,-8 12 141,1 0 0,1 1 0,0 0 0,1 0 0,1 0-1,0 0 1,1 1 0,0 0 0,2 0 0,-1 16 0,2-25-169,0 0 1,1 0-1,0-1 1,0 1-1,2 7 1,-3-13-10,0-1 1,0 1-1,0 0 0,0 0 0,1 0 1,-1-1-1,0 1 0,1 0 0,-1 0 1,1-1-1,-1 1 0,1 0 1,-1-1-1,1 1 0,-1 0 0,1-1 1,0 1-1,-1-1 0,1 1 0,0-1 1,-1 1-1,1-1 0,0 1 1,0-1-1,-1 0 0,1 0 0,0 1 1,0-1-1,0 0 0,-1 0 0,1 0 1,0 0-1,0 0 0,0 0 1,0 0-1,-1 0 0,1 0 0,0 0 1,0 0-1,0-1 0,0 1 0,-1 0 1,1 0-1,0-1 0,0 1 1,-1-1-1,1 1 0,0-1 0,-1 1 1,1-1-1,0 1 0,-1-1 0,1 0 1,5-4 15,-1 0 1,0 0 0,-1 0 0,1 0 0,-1 0 0,0-1-1,0 0 1,3-8 0,21-56-142,-4 11-467,-22 58 234,1 7 235,1 6 30,-4-10 78,4 25 17,0-1 0,2 0 0,13 37 0,-17-56 23,1 0 1,1-1-1,-1 1 0,1-1 1,0 0-1,0 0 0,1 0 1,0 0-1,0-1 0,0 1 1,1-1-1,-1-1 0,1 1 1,0-1-1,1 0 0,-1 0 1,11 3-1,-15-6-21,2 1-2,0-1 0,0 1 0,0 0 0,0 0 1,-1 0-1,7 4 0,-9-5-1,-1 0 0,1 0 0,-1-1 0,1 1 0,-1 0 1,1 0-1,-1 0 0,1 0 0,-1 0 0,0 0 0,1 0 0,-1 0 0,0-1 0,0 1 1,0 0-1,0 0 0,0 0 0,0 0 0,0 0 0,0 0 0,0 0 0,0 0 0,0 0 1,-1 0-1,1 0 0,0 0 0,-1 0 0,1 0 0,-1 0 0,1 0 0,-1-1 0,1 1 1,-1 0-1,0 0 0,0 0 0,-7 7 171,1 0 0,-2 0 1,1-1-1,-1 0 0,0 0 0,-1-1 0,1-1 1,-1 1-1,0-2 0,-1 1 0,1-1 0,-1-1 1,0 0-1,1-1 0,-23 3 0,32-5-196,-1 0 1,0 1-1,0-1 0,0 0 0,1-1 0,-1 1 1,0 0-1,0 0 0,0-1 0,1 1 0,-1-1 0,0 0 1,1 1-1,-1-1 0,0 0 0,1 0 0,-1 0 1,-1-1-1,3 1-72,0 0 0,-1 0 0,1 0 0,-1 0 0,1 0 0,0 0 0,0 0 0,0 0 0,-1 0 1,1 0-1,0 0 0,0 0 0,0 0 0,1 0 0,-1 0 0,0 1 0,0-1 0,0 0 0,1 0 0,-1 0 0,0 0 1,1 0-1,-1 0 0,1 0 0,-1 0 0,1 1 0,0-1 0,-1 0 0,1 0 0,0 1 0,-1-1 0,1 0 0,1 0 0,24-22-1263,-11 12 464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4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18108,'0'-5'1480,"5"2"-1056,5-7-168,3 2 905,7 1-657,11-3-224,6-3-40,6-5-256,1 2-152,1-4-464,-4 3-281,-8 2 713,-7 7-152,-16 8-176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4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0 486 13667,'6'2'1872,"7"-2"-1088,13-7-279,10-7 1831,14-10-1584,6-1-160,4-5-512,1-1-376,-5 1 336,-4 2-88,-8 8-176</inkml:trace>
  <inkml:trace contextRef="#ctx0" brushRef="#br0" timeOffset="1">448 11 17444,'3'-1'101,"0"-1"0,1 1 1,-1-1-1,0 1 1,1 0-1,0 0 0,-1 1 1,1-1-1,0 1 1,-1 0-1,1 0 0,0 0 1,-1 0-1,1 1 0,0-1 1,-1 1-1,1 0 1,-1 0-1,1 0 0,-1 1 1,0-1-1,1 1 0,-1 0 1,0 0-1,0 0 1,0 0-1,0 1 0,-1-1 1,1 1-1,4 4 0,-1 2-28,1 0-1,-1 0 0,-1 0 1,0 1-1,0-1 0,-1 1 1,0 0-1,-1 1 1,4 14-1,-3 2 92,-1-1-1,-1 0 1,-1 1-1,-2-1 1,-3 29 0,-29 128 696,26-148-568,3-14-236,3-16-7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91 15307,'-5'-5'168,"0"0"0,0 1 0,-1 0 1,0 0-1,0 0 0,0 1 0,0 0 0,-1 0 0,1 1 0,-1-1 0,1 2 0,-1-1 0,0 1 0,0 0 0,0 0 0,0 0 1,0 1-1,0 1 0,0-1 0,0 1 0,1 0 0,-1 0 0,0 1 0,0 0 0,-6 3 0,-1 0-90,1 1 0,1 1-1,-1 0 1,1 0 0,1 1-1,-1 1 1,1 0 0,1 0 0,0 1-1,0 0 1,-12 19 0,9-10-60,1 1-1,2 1 1,0 0 0,1 1 0,1 0 0,1 0 0,1 1 0,1-1-1,1 1 1,1 0 0,0 1 0,2 23 0,2-24-8,0-1 1,1 1-1,2-1 0,0 0 1,1 0-1,1 0 0,1 0 1,1-1-1,1 0 0,1-1 1,1 0-1,18 26 0,-22-36-24,1 0 0,0-1-1,1 0 1,-1-1 0,2 0-1,-1 0 1,1-1 0,0 0-1,1-1 1,0 0 0,0 0-1,0-2 1,0 1 0,1-1-1,0-1 1,0 0 0,0-1-1,0 0 1,0 0 0,0-2-1,1 1 1,-1-2-1,0 1 1,0-2 0,0 0-1,0 0 1,0-1 0,20-8-1,-11 2 5,-1-2 0,-1-1 0,0 0-1,0-1 1,-1-1 0,-1 0 0,-1-2 0,22-25-1,-3-1 59,-3-2 0,38-65 0,-49 74 13,-2-1 0,-1 0-1,21-62 1,-36 86-39,0 0 0,0-1 0,-2 1 0,1 0 1,-2-1-1,-1-23 0,0 29-7,0-1-1,0 0 1,-1 1 0,-1-1 0,1 1-1,-1 0 1,-1 0 0,1 0 0,-1 0 0,0 0-1,-1 1 1,-5-7 0,-1 1 21,-1 1 1,0 1-1,0 0 0,-1 0 1,0 1-1,-1 1 0,0 0 1,-1 1-1,-28-10 1,16 9-67,0 1 0,-1 1 0,1 1 0,-51-2 1,63 7-49,0 0 1,1 1-1,-1 0 1,0 1-1,1 1 1,-1 0-1,1 1 1,0 1-1,-19 9 1,-19 14-137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40 358 16211,'-2'0'441,"-21"7"2363,23-7-2716,-1 0 1,0 0 0,1 0 0,-1 0 0,0-1-1,1 1 1,-1 0 0,0-1 0,1 1 0,-1 0-1,1-1 1,-1 1 0,1 0 0,-1-1 0,1 1-1,-1-1 1,1 1 0,-1-1 0,1 0 0,-1 1-1,1-1 1,0 1 0,-1-1 0,1 0 0,0 1-1,0-1 1,-1 0 0,1 1 0,0-1 0,0 0-1,0 1 1,0-1 0,0 0 0,0 0-1,0-9 113,-1 0-1,2-1 0,0 1 0,0 0 0,1 0 1,0 0-1,1 0 0,0 1 0,0-1 0,1 1 0,0-1 1,1 1-1,0 1 0,0-1 0,1 1 0,0 0 0,1 0 1,0 0-1,10-8 0,-15 14-187,0 0-1,0 1 1,1-1-1,-1 1 1,0-1-1,1 1 1,-1 0 0,1 0-1,-1 0 1,1 1-1,-1-1 1,1 0-1,0 1 1,-1 0 0,1 0-1,0-1 1,-1 1-1,1 1 1,2-1-1,-2 1-3,1 0 0,-1 1 0,0-1 0,0 1-1,0-1 1,0 1 0,-1 0 0,1 0 0,0 0-1,-1 1 1,0-1 0,1 0 0,1 4 0,4 5 1,-1 0 0,0 1 1,-1 0-1,-1 0 0,0 0 0,5 20 1,-6-18 20,-2 1 1,2 21-1,-8-72 411,-1 0-1,-12-37 1,-27-77 135,34 117-497,10 33-89,0 0-1,0 0 0,0 0 1,-1-1-1,1 1 1,0 0-1,0 0 0,0 0 1,0 0-1,0-1 1,0 1-1,0 0 0,0 0 1,0 0-1,0 0 1,0-1-1,0 1 0,0 0 1,0 0-1,0 0 0,0 0 1,0-1-1,0 1 1,0 0-1,1 0 0,-1 0 1,0 0-1,0-1 1,0 1-1,0 0 0,0 0 1,0 0-1,0 0 1,0 0-1,1 0 0,-1 0 1,0-1-1,0 1 1,0 0-1,0 0 0,0 0 1,1 0-1,-1 0 0,11 2-541,21 15-899,-15-8 281,-9-5 779,0-1 0,0 0 0,0 0-1,0-1 1,0 0 0,1 0 0,12 0-1,6-3-627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177 503 15555,'0'-2'136,"0"1"-1,0-1 0,-1 1 1,1-1-1,0 1 0,0-1 1,-1 1-1,1-1 0,-1 1 1,1-1-1,-1 1 0,0 0 1,0-1-1,1 1 0,-1 0 1,0-1-1,0 1 1,0 0-1,0 0 0,-1 0 1,1 0-1,0 0 0,0 0 1,-1 1-1,1-1 0,0 0 1,-1 0-1,1 1 0,-1-1 1,1 1-1,0 0 0,-4-1 1,2 0 12,-1 1 0,0 0 0,1 0 0,-1 0 0,0 0 0,1 1 0,-1-1 0,0 1 0,1 0 0,-1 0 0,1 0 0,-7 4 0,3 0-74,0 1 0,0-1-1,0 2 1,1-1 0,-1 1-1,2 0 1,-1 0 0,1 0 0,0 1-1,1 0 1,-1 0 0,2 0 0,-1 0-1,1 1 1,0-1 0,1 1 0,0 0-1,1 0 1,-1 0 0,2 0 0,-1 0-1,1 0 1,2 13 0,-2-20-63,0-1 1,1 0-1,-1 1 0,0-1 1,1 0-1,-1 1 1,1-1-1,0 0 0,-1 1 1,1-1-1,0 0 1,0 0-1,0 0 0,0 0 1,2 2-1,-3-2-4,1-1 0,0 0 0,-1 0 0,1 1 0,0-1 0,0 0 0,-1 0 0,1 0 0,0 0 0,0 0 0,-1 0 0,1 0 0,0 0 0,0 0 0,-1 0 0,1 0 0,0 0 0,0 0 0,-1-1-1,1 1 1,1-1 0,1-1 9,1 0-1,-1-1 0,0 1 1,0-1-1,0 0 0,0 0 1,0 0-1,-1 0 0,1 0 1,2-6-1,9-17 23,-1-1 0,-2 0 0,0-1 0,8-40 0,19-122 73,-27 120 86,4-125 0,-17 168 9,2 27-199,0 0-1,0 0 0,0 0 0,0 0 0,0 0 1,0 0-1,0 0 0,0 0 0,-1 0 1,1 0-1,0 0 0,0 0 0,0 0 0,0 0 1,0 0-1,0 0 0,0 0 0,0 0 1,0 0-1,-1 0 0,1 0 0,0 0 0,0 0 1,0 0-1,0 0 0,0 0 0,0 0 1,0 0-1,0 0 0,0 0 0,-1 0 0,1 0 1,0 0-1,0 0 0,0 0 0,0 0 1,0 0-1,0 0 0,0 0 0,0 0 0,0-1 1,0 1-1,0 0 0,0 0 0,0 0 1,0 0-1,0 0 0,0 0 0,-1 0 1,-1 11 141,-3 56 174,3 0-1,3 1 0,15 104 0,-1-87-118,-13-76-229,1 1-1,0-1 0,1 0 0,0 0 0,0 0 1,10 14-1,-13-21-223,0-1 1,0 0 0,0 0 0,0 0-1,0 0 1,0 0 0,0 0-1,0 0 1,0 0 0,0-1 0,1 1-1,1 1 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17236,'5'114'6017,"-4"-101"-5595,1 0 1,1 0-1,0 0 0,1 0 1,0-1-1,9 18 1,-12-28-406,-1-1 0,1 1 1,0-1-1,0 0 1,0 1-1,-1-1 0,2 0 1,-1 1-1,0-1 0,0 0 1,0 0-1,0 0 1,1 0-1,-1 0 0,0 0 1,1-1-1,-1 1 1,1 0-1,-1-1 0,1 1 1,-1-1-1,3 1 1,-2-1-35,-1-1 0,1 1 0,0 0 0,0-1 0,0 1 0,-1-1 0,1 0 0,0 0 0,-1 1 0,1-1 0,0 0 0,-1 0 0,1-1 0,-1 1 0,0 0 0,1 0 0,-1-1 0,0 1 0,2-3 0,6-8-341,0-1-1,-1-1 1,-1 0 0,0 0 0,10-28 0,16-80-2534,-17 55 922,-14 120 3059,-10 65 1138,2-43-1094,4 1 0,7 78 0,-4-144-1093,-1-4-118,0 0 0,1 0 1,0 0-1,1 0 0,-1 0 0,4 9 0,-5-15 49,0-1 0,0 1 0,0 0 0,0 0 0,0 0 0,0 0 0,0 0 0,0-1 0,0 1 0,0 0 0,0 0 0,0 0 0,0 0 0,0-1 0,0 1 0,1 0 0,-1 0 0,0 0 0,0 0 0,0 0 0,0 0 0,0-1 0,0 1 0,0 0 0,0 0 0,0 0 0,1 0 0,-1 0 0,0 0 0,0 0 0,0 0 0,0-1 0,0 1 0,0 0 0,1 0 0,-1 0 0,0 0 0,0 0 0,0 0 0,0 0 0,0 0 0,1 0 0,-1 0 0,0 0 0,0 0-1,0 0 1,0 0 0,1 0 0,-1 0 0,0 0 0,0 0 0,0 0 0,0 0 0,0 0 0,1 1 0,-1-1 0,0 0 0,0 0 0,0 0 0,0 0 0,0 0 0,0 0 0,0 0 0,1 0 0,-1 1 0,2-14-597,-8-34-467,-1 17 286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11 19948,'7'-11'2346,"-7"19"-14,-3 14-1439,-4 142-271,0-1-500,7-162-123,0-1 1,0 0-1,0 1 1,-1-1-1,1 1 1,0-1-1,0 1 1,0-1 0,0 0-1,0 1 1,0-1-1,0 1 1,0-1-1,0 1 1,1-1-1,-1 1 1,0-1-1,0 0 1,0 1-1,0-1 1,1 1-1,-1-1 1,0 0-1,0 1 1,1-1-1,-1 1 1,1-1-1,4-17-156,0-24-347,-2 0-1,-4-69 1,0 86 324,1 7 30,-3-37-252,3 50 355,-1-1 1,1 1-1,-1-1 1,-1 0 0,1 1-1,-1 0 1,1-1-1,-4-4 1,2 27 87,2 15 135,3-1 0,0 0 0,2 1 0,2-2 0,0 1 0,3-1-1,20 54 1,-29-84-161,1 0-1,-1 0 0,1 0 0,-1 1 0,1-1 1,0 0-1,-1 0 0,1 0 0,0 0 0,0 0 1,0 0-1,0 0 0,0 0 0,0-1 1,0 1-1,0 0 0,0-1 0,0 1 0,0 0 1,0-1-1,1 1 0,-1-1 0,0 0 0,2 1 1,-2-1-6,0-1 0,0 1 0,0-1 1,0 1-1,0-1 0,0 1 0,0-1 0,0 1 1,0-1-1,0 0 0,-1 0 0,1 0 1,0 1-1,0-1 0,-1 0 0,1 0 0,0 0 1,-1 0-1,1 0 0,-1 0 0,0 0 1,1 0-1,-1 0 0,0 0 0,1 0 0,-1-1 1,0 1-1,0-1 0,1-5 0,-1 1 1,0-1-1,0 1 1,0 0-1,-1-1 0,0 1 1,0 0-1,-1 0 0,1-1 1,-1 1-1,-1 0 0,1 1 1,-1-1-1,0 0 0,0 1 1,-1-1-1,0 1 0,-4-5 1,-1 0-22,1 1 0,-2 0 1,1 1-1,-1 0 0,0 0 0,0 1 1,-1 1-1,-15-8 0,11 8 20,-29-10-1,40 15 9,1 0 0,0 0 0,-1 1 0,1-1 0,-1 1 0,1-1 0,-1 1-1,1 0 1,-1 1 0,1-1 0,-1 1 0,1-1 0,-1 1 0,1 0 0,-7 3 0,10-4-11,0 0 1,-1 0-1,1 1 1,-1-1-1,1 0 1,0 0-1,-1 1 1,1-1-1,0 0 1,0 0-1,-1 1 1,1-1-1,0 0 1,0 1-1,-1-1 1,1 0-1,0 1 1,0-1-1,0 1 1,-1-1-1,1 0 1,0 1-1,0-1 1,0 1-1,0-1 1,0 1-1,0-1 1,0 0-1,0 1 1,0 0-1,10 8 142,21 3 41,-13-9-183,1 0 0,-1-2 0,1 0 0,0-1 0,-1-1 0,1-1 1,28-6-1,-23 4 16,0 1 1,0 1 0,36 1 0,-45 3-67,-4 2-35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32 438 13875,'-4'3'505,"0"-1"1,1 1-1,-1-1 1,1 1-1,-1 0 1,-2 4-1,5-7-427,1 1 0,0-1 1,-1 0-1,1 1 0,0-1 0,0 1 0,-1-1 1,1 1-1,0-1 0,0 1 0,0-1 0,0 0 0,0 1 1,-1-1-1,1 1 0,0-1 0,0 1 0,0-1 1,0 1-1,0-1 0,0 1 0,1-1 0,-1 1 1,0 0-1,1 0 16,0 0-1,-1 0 1,1-1 0,0 1-1,0 0 1,0-1 0,0 1 0,0-1-1,0 1 1,0-1 0,0 0 0,0 1-1,0-1 1,0 0 0,0 0 0,0 1-1,2-1 1,6 1 149,0-1 0,0 0 0,0-1 0,0 1 0,0-2-1,0 1 1,0-1 0,0-1 0,0 1 0,15-8 0,9-6 87,41-28 0,-65 38-256,197-132 255,-111 71-1053,191-102 0,-276 165 630,-6 1 31,1 1 0,0 0 0,-1 0 0,1 0 0,0 0 0,0 1 0,0 0 0,0 0 0,6-1 0,-10 3 42,-1-1-1,0 0 0,0 1 1,0-1-1,0 0 1,0 1-1,0-1 1,0 0-1,0 1 1,0-1-1,0 0 0,0 1 1,0-1-1,0 0 1,0 1-1,0-1 1,0 0-1,0 0 1,0 1-1,-1-1 0,1 0 1,0 1-1,0-1 1,0 0-1,-1 0 1,1 1-1,0-1 1,0 0-1,0 0 0,-1 0 1,1 1-1,0-1 1,-1 0-1,1 0 1,0 0-1,0 0 1,-1 1-1,0-1 0,-10 11-616,2-6 440,1 0 0,0-1 0,-1 1 0,0-2 0,0 1 0,-18 4 1,-12 2-313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192 383 13587,'0'0'71,"0"0"1,0 0-1,0 0 1,0 0-1,-1-1 1,1 1-1,0 0 1,0 0-1,0 0 0,0 0 1,0 0-1,0 0 1,0-1-1,0 1 1,0 0-1,0 0 1,0 0-1,0 0 1,0 0-1,0-1 0,0 1 1,0 0-1,0 0 1,0 0-1,0 0 1,0 0-1,0-1 1,0 1-1,0 0 1,0 0-1,1 0 0,-1 0 1,0 0-1,0 0 1,0 0-1,0-1 1,0 1-1,0 0 1,0 0-1,0 0 1,1 0-1,-1 0 0,0 0 1,0 0-1,0 0 1,0 0-1,0 0 1,0 0-1,1 0 1,-1 0-1,0 0 1,0 0-1,0 0 0,0 0 1,0 0-1,1 0 1,-1 0-1,0 0 1,0 0-1,0 0 1,0 0-1,1 0 1,-13-10 2905,7 9-2817,1 0 1,-1 1-1,1 0 1,-1 0-1,0 0 1,1 0-1,-1 1 1,1 0-1,-1 0 1,1 0-1,0 0 1,-1 1-1,1-1 1,0 1-1,0 0 1,0 1-1,0-1 1,0 1-1,0 0 1,-4 4-1,0 0-106,0 1 0,1 0 0,-1 0 0,1 1 0,1-1 0,0 2 0,-8 13 0,10-13-27,0 1 0,0-1 0,1 1 0,0 0 0,-2 18 0,5-24-24,-1-1 1,1 1 0,0-1-1,0 0 1,0 1-1,1-1 1,-1 1-1,1-1 1,0 0 0,1 1-1,-1-1 1,1 0-1,0 0 1,-1 0 0,2 0-1,4 6 1,-7-9-4,1 0 1,0 0 0,0 0-1,0 0 1,-1-1 0,1 1-1,0 0 1,0-1 0,0 1-1,0-1 1,0 1 0,0-1-1,1 1 1,-1-1 0,0 0-1,0 0 1,0 0 0,0 1 0,0-1-1,0 0 1,1 0 0,0-1-1,1 1 3,-1-1 0,0 0-1,0 1 1,-1-1-1,1 0 1,0-1 0,0 1-1,0 0 1,-1 0 0,1-1-1,2-1 1,2-4 7,0-1 0,-1 1-1,0-1 1,8-14 0,1-9 9,-1-1-1,-2-1 1,-1 0 0,-1 0 0,5-46 0,-5-2 32,-1-88-1,-8 153-20,0 1 0,-1-1-1,-4-16 1,0 20 52,1 16 0,0 17 30,2 21 49,2-1-1,2 1 1,1 0 0,3-1-1,1 0 1,20 64-1,-26-103-167,7 24 144,13 28-1,-19-48-228,1-1-1,-1 1 0,1-1 1,1 1-1,-1-1 1,1-1-1,0 1 0,0 0 1,1-1-1,-1 0 1,8 5-1,-2-5-1728,-9-4 1772,-1 0 0,0 0 0,0-1-1,0 1 1,1 0 0,-1-1 0,0 1 0,0 0 0,0-1-1,0 1 1,0 0 0,0-1 0,1 1 0,-1 0 0,0-1-1,0 1 1,0-1 0,0 1 0,0 0 0,-1-1 0,1 1 0,0 0-1,0-1 1,0 1 0,0 0 0,0-1 0,0 1 0,0 0-1,-1-1 1,1 1 0,-5-17-740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 18484,'0'-15'1645,"0"15"-1616,0-1 0,0 1 0,0 0 0,0 0 0,-1 0 0,1 0 0,0-1 0,0 1-1,0 0 1,0 0 0,0 0 0,-1 0 0,1 0 0,0 0 0,0-1 0,0 1 0,0 0-1,-1 0 1,1 0 0,0 0 0,0 0 0,0 0 0,-1 0 0,1 0 0,0 0 0,0 0-1,0 0 1,-1 0 0,1 0 0,0 0 0,0 0 0,0 0 0,-1 0 0,1 0 0,0 0-1,-1 1 1,-1 0 112,1 0 1,-1 1-1,0-1 0,0 1 0,0-1 0,1 1 0,-1 0 0,1 0 0,0 0 0,-1 0 0,0 2 1,-7 13 130,2 0 1,0 0 0,0 1 0,2 0 0,0 1 0,1-1-1,-2 26 1,3-9-86,2 0 1,2 0-1,4 37 0,-3-55-63,1-1 0,9 30 0,-10-40-86,0 0 0,0-1 0,1 1 0,0-1 0,0 1 0,0-1 0,1 0 0,-1-1-1,1 1 1,9 8 0,-11-12-28,0 0 0,-1 0-1,1 0 1,0 0-1,-1 0 1,1 0 0,0 0-1,0 0 1,0-1-1,0 1 1,0-1 0,0 0-1,0 1 1,0-1-1,0 0 1,0 0 0,0 0-1,0-1 1,0 1 0,4-1-1,-3-1 2,1 1-1,0-1 0,0 0 1,-1 0-1,1 0 1,-1-1-1,1 1 1,-1-1-1,5-5 0,-2 1 7,1-1 0,-2 1 0,1-1 0,-1-1 0,0 1-1,-1-1 1,0 0 0,4-11 0,-7 17-7,0 0 0,-1 0 1,1 1-1,-1-1 0,1 0 0,-1 0 1,0 0-1,0 0 0,0 0 0,0 0 1,-1 0-1,1 1 0,-1-1 1,0 0-1,0 0 0,0 1 0,0-1 1,0 0-1,-3-3 0,2 4 1,1 1 0,-1-1 1,0 1-1,0 0 0,0 0 0,0-1 0,0 1 0,0 1 0,0-1 0,0 0 1,-1 0-1,1 1 0,0 0 0,0-1 0,-1 1 0,1 0 0,0 0 1,-1 0-1,1 0 0,0 0 0,0 1 0,-1-1 0,1 1 0,0 0 0,-3 0 1,-1 2 13,-1-1 0,1 1 0,0 0 0,0 1 0,0 0 0,0 0 0,1 0 0,-6 5 0,9-7-16,-1 0-1,1 0 0,0 1 0,0-1 0,0 0 0,0 1 1,0-1-1,1 1 0,-1 0 0,1 0 0,-1-1 0,1 1 1,0 0-1,0 0 0,1 0 0,-1 0 0,0 0 0,1 0 1,0 0-1,0 4 0,0-6-7,0-1 0,0 1 0,0-1-1,1 1 1,-1-1 0,0 1 0,0-1 0,1 1 0,-1-1 0,0 1-1,1-1 1,-1 1 0,0-1 0,1 0 0,-1 1 0,1-1-1,-1 0 1,0 1 0,1-1 0,-1 0 0,1 1 0,-1-1 0,1 0-1,-1 0 1,1 0 0,0 0 0,-1 1 0,1-1 0,-1 0 0,1 0-1,-1 0 1,1 0 0,-1 0 0,1 0 0,-1 0 0,1-1 0,0 1-1,-1 0 1,2 0 0,19-9 24,-3-5-26,-1 0 0,-1 0 0,0-1 0,-1-1 0,-1-1 0,17-25 0,12-13-62,-42 54 58,-1 0-1,1 0 0,0-1 0,0 1 1,0 0-1,1 0 0,-1 0 0,0 1 1,0-1-1,0 0 0,1 0 0,-1 1 1,0-1-1,1 0 0,-1 1 0,1-1 0,1 1 1,-2 0 3,-1 0 1,1 0 0,0 0-1,-1 1 1,1-1-1,0 0 1,0 1 0,-1-1-1,1 0 1,-1 1-1,1-1 1,0 1 0,-1-1-1,1 1 1,-1-1-1,1 1 1,-1-1 0,1 1-1,-1 0 1,1-1-1,-1 1 1,0 0 0,1 1-1,2 6 21,-1 0 0,0 0 0,0 0 0,1 15 0,-1-10 38,6 43 195,-4-20 88,2-1 0,17 57 0,-23-91-328,1 1 0,-1-1 0,0 0 0,1 1 0,0-1 0,-1 0 0,1 1-1,0-1 1,-1 0 0,1 0 0,0 0 0,0 0 0,0 0 0,2 2 0,-3-3-34,1 0 1,-1 0 0,0 0 0,1-1-1,-1 1 1,0 0 0,1 0 0,-1 0-1,0-1 1,1 1 0,-1 0-1,0 0 1,1-1 0,-1 1 0,0 0-1,0-1 1,1 1 0,-1 0 0,0-1-1,0 1 1,0 0 0,1-1-1,-1 1 1,0 0 0,0-1 0,0 1-1,0-1 1,0 1 0,0 0-1,0-1 1,6-43-2481,-5-12 1235,0 28 436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16083,'2'5'1873,"9"3"-929,3-3-312,11-3 1401,5-2-745,11-6-440,5-3-104,5-5-240,0 0-176,-1-3-424,-2-2-312,-8 3-520,-7 5-296,-13 5 928,-7 6-256,-15 3-241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8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16179,'9'9'1689,"14"-8"-921,4-1-256,13-9 872,2-1-303,8-5-337,-1-3-80,-3 0-664,-3-1-496,-9 5 488,-3 1-136,-9 6-120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7:5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12 11002,'-7'-3'256,"1"1"0,-1 0 0,0 1 0,0 0 0,0 0 0,0 0 0,0 1-1,0 0 1,-1 0 0,1 1 0,0 0 0,0 0 0,0 1 0,1 0 0,-10 3 0,-1 2-192,1 1 0,-1 1 0,1 0-1,1 1 1,0 1 0,0 0 0,1 1 0,1 1 0,0 0 0,0 1 0,-13 20 0,11-12-52,1 0-1,0 1 1,2 1 0,1 0-1,1 0 1,0 2-1,-6 32 1,12-44-10,2-1 1,0 1 0,0 0-1,1-1 1,1 1-1,1 0 1,0 0 0,4 22-1,-3-29 0,0 0 0,1 0-1,-1 0 1,1-1 0,1 1-1,-1-1 1,1 0 0,1 0 0,-1 0-1,1 0 1,0-1 0,0 0-1,0 0 1,1 0 0,0-1 0,0 0-1,0 0 1,8 4 0,-1-2 9,1 0 1,-1-1 0,1-1-1,0 0 1,1-1-1,-1 0 1,1-1-1,-1-1 1,1 0 0,0-1-1,-1 0 1,1-2-1,0 1 1,-1-2 0,0 0-1,16-6 1,-5 1 16,0-2 0,-1-1-1,0-1 1,-1-1 0,-1-1 0,0-1 0,0-1 0,19-20 0,19-20 31,-2-3 1,84-111 0,-138 165-44,-1 1 0,-1 0 1,1-1-1,-1 1 0,1-1 1,-1 0-1,-1 0 0,1 1 1,1-11-1,-3 13 2,0-1 0,0 1 0,0-1 0,-1 1 0,1 0 0,-1-1 0,1 1 0,-1 0 0,0-1 0,0 1 0,0 0 0,0 0 0,0 0 0,0 0 0,-1 0 0,1 0 0,-1 0 0,1 0 0,-1 1 0,0-1-1,0 1 1,0-1 0,-3-1 0,-20-12 149,0 2 0,-1 1 0,0 1 0,-49-13 0,7 2 228,64 21-361,-4-2-2,0 0-1,-1 1 1,1 0 0,-13-2 0,0 4 43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 7906,'-5'0'111,"0"1"1,0 0 0,0 0 0,0 1 0,1-1-1,-1 1 1,0 0 0,1 0 0,-1 1-1,1-1 1,0 1 0,-1 0 0,1 0 0,-3 4-1,-3 2 113,1 1 0,0 0 0,0 0 0,-7 13 0,5-5-32,2-1-1,0 2 0,0-1 1,2 1-1,1 1 0,0-1 1,1 1-1,1 0 0,-2 34 1,5-36-126,1 0 1,1 0-1,0 0 1,1 0-1,1 0 1,1 0-1,0-1 1,1 1-1,1-1 1,1 0-1,9 16 1,-13-28-57,0 1 0,1 0 0,0-1 0,0 0 0,1 0 0,0 0 0,0-1 0,0 1 1,0-1-1,0 0 0,1 0 0,0-1 0,10 5 0,-12-6-10,1-1 1,-1 0-1,0 0 0,0 0 0,1-1 1,-1 1-1,0-1 0,1 0 0,-1-1 0,0 1 1,1 0-1,-1-1 0,0 0 0,1 0 1,-1-1-1,0 1 0,0-1 0,0 0 1,0 0-1,-1 0 0,7-5 0,0-1-2,-1-1-1,0 0 1,0 0-1,-1-1 1,0 0-1,-1 0 1,0-1-1,0 0 1,7-20-1,-5 9 51,-1 0 0,-1-1 0,-1 0 0,4-30 0,-8 38-74,0-1 1,-2 1-1,0 0 1,-1 0-1,0-1 1,-1 1-1,-1 0 1,0 0-1,-1 0 1,-1 1-1,0-1 1,-1 1-1,-1 0 1,0 1-1,0 0 1,-2 0-1,0 0 1,0 1-1,-1 1 1,0-1-1,-1 2 1,-19-16-1,12 15-295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0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6 200 22613 0 0,'2'6'288'0'0,"-2"-6"-249"0"0,1 0 0 0 0,-1 0 0 0 0,0 1 0 0 0,0-1 1 0 0,0 0-1 0 0,0 0 0 0 0,1 1 0 0 0,-1-1 0 0 0,0 0 0 0 0,0 0 0 0 0,0 0 0 0 0,0 1 0 0 0,0-1 0 0 0,0 0 0 0 0,0 0 0 0 0,0 1 0 0 0,0-1 0 0 0,1 0 0 0 0,-1 1 0 0 0,0-1 0 0 0,0 0 0 0 0,0 0 0 0 0,0 1 0 0 0,-1-1 1 0 0,1 0-1 0 0,0 0 0 0 0,0 1 0 0 0,0-1 0 0 0,0 0 0 0 0,0 0 0 0 0,0 1 0 0 0,0-1 0 0 0,0 0 0 0 0,-1 0 0 0 0,1 1 0 0 0,0-1 0 0 0,0 0 0 0 0,0 0 0 0 0,0 0 0 0 0,-1 1 0 0 0,1-1 0 0 0,0 0 0 0 0,0 0 0 0 0,0 0 1 0 0,-1 0-1 0 0,1 0 0 0 0,0 1 0 0 0,0-1 0 0 0,-1 0 0 0 0,1 0 0 0 0,0 0 0 0 0,0 0 0 0 0,-1 0 0 0 0,1 0 0 0 0,0 0 0 0 0,-1 0 0 0 0,1 0 0 0 0,0 0 0 0 0,0 0 0 0 0,-1 0 0 0 0,1 0 0 0 0,0 0 0 0 0,0 0 0 0 0,-1 0 1 0 0,1 0-1 0 0,0-1 0 0 0,0 1 0 0 0,-1 0 0 0 0,1 0 0 0 0</inkml:trace>
  <inkml:trace contextRef="#ctx0" brushRef="#br0" timeOffset="1">468 1 17228 0 0,'-17'4'1224'0'0,"-1"1"-864"0"0,-2-4-384 0 0,6 2 1592 0 0,3 1-1656 0 0,-1-1 32 0 0,1 1 0 0 0,1-1-48 0 0,-2 1 64 0 0,5-2-496 0 0,4 1-248 0 0,-3-2-704 0 0,16-1-5674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19372,'6'9'1785,"1"1"-1393,3 7-136,0 3 816,6 6-624,-2 3-104,2 8-96,-2 3-16,-4 9-88,-3 4-40,-7 9-32,0 2-64,-8 5-304,-5-2-344,-9-5 552,-3-6-88,-17-8-80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1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115 266 4393,'-1'-10'411,"2"6"-143,-1-1 0,-1 1 0,1-1 1,-1 1-1,1-1 0,-1 1 0,-1 0 0,1-1 0,-1 1 0,-3-8 1,5 12-201,-1 0 0,1-1 0,0 1 0,0 0 0,-1 0 0,1-1 1,0 1-1,0 0 0,-1 0 0,1-1 0,0 1 0,-1 0 0,1 0 1,0 0-1,-1 0 0,1 0 0,-1-1 0,1 1 0,0 0 0,-1 0 0,1 0 1,0 0-1,-1 0 0,1 0 0,-1 0 0,1 0 0,0 1 0,-1-1 1,1 0-1,0 0 0,-1 0 0,-11 10 1250,-5 19-22,17-28-1279,-10 21 223,1 0 0,1 2 0,1-1 0,1 0 0,-3 29 0,2 3-74,1 64-1,6-119-163,3 97 130,-2-88-120,0-1 0,1 1 0,0 0 0,0 0-1,1-1 1,0 1 0,0-1 0,7 11-1,-8-17-8,-1 0 0,1 0 0,-1 0 0,1 0 0,0-1 0,0 1 0,0 0 0,0-1 0,0 0-1,0 0 1,0 1 0,1-1 0,-1 0 0,0-1 0,0 1 0,1 0 0,-1-1 0,1 1 0,-1-1-1,1 0 1,-1 0 0,0 0 0,1 0 0,-1 0 0,1 0 0,4-2 0,3 0 3,0-2 0,0 1 0,0-1 0,17-10-1,7-5 15,-2-2 0,-1-1 0,47-43 0,-30 19 16,52-66-1,-82 89-16,-1 0 1,-1-1-1,-1 0 0,23-52 0,-31 59 47,-1-1 0,-1 0-1,-1-1 1,0 1 0,-1 0-1,-1-1 1,-1 0-1,-1-27 1,-1 41-31,1-1 0,-1 1 1,0 0-1,-1 0 0,1 0 0,-1 0 0,0 0 1,0 0-1,0 0 0,-1 0 0,0 1 0,0-1 1,0 1-1,0 0 0,-1 0 0,0 0 0,0 0 1,-4-3-1,4 5-61,0-1 0,0 1 0,1 0 0,-1 0 1,0 1-1,0-1 0,-1 1 0,1 0 0,0 0 0,0 0 1,-1 1-1,1-1 0,0 1 0,-1 0 0,1 1 0,0-1 1,-1 1-1,1-1 0,0 1 0,0 0 0,-1 1 0,-4 1 1,1 1-157,-1 0 0,1 1 0,0 0 1,0 0-1,0 1 0,-12 11 0,-6 10-171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 54 11891,'-92'-18'2431,"19"5"-1423,50 7-745,6 1-96,0 1 0,-1 1 1,-33-2-1,46 5-151,1 0 1,-1 1-1,1-1 0,-1 1 1,1 0-1,-1 0 1,1 0-1,0 1 0,-1 0 1,1-1-1,0 2 1,0-1-1,0 0 0,1 1 1,-1-1-1,0 1 1,1 0-1,0 1 0,0-1 1,-4 5-1,-1 4 21,1 1 0,0 0 0,1 0 0,1 0 0,0 0 0,-5 25 0,-10 86 138,19-114-163,-4 37 32,1 50 0,4-84-39,1 0 0,0 0 0,1 0 0,1 0 0,0-1 0,0 1 0,1-1 0,11 24 0,-11-30-5,1 0 1,0 0-1,0 0 0,1 0 0,-1-1 1,1 0-1,0 0 0,1 0 1,-1-1-1,1 0 0,0 0 1,0-1-1,0 0 0,0 0 0,16 3 1,8 1-11,0-1 1,48 3-1,-78-9 10,43 4-100,-1-3 0,1-1 0,55-7-1,-83 5 35,0-1-1,0-1 1,-1 0-1,1-1 1,-1-1-1,0 0 1,-1-1-1,0-1 1,0 0-1,0 0 0,-1-2 1,14-12-1,-6 1 33,-1-1 0,-2-1 0,0 0 0,-2-2 0,23-43 0,-20 29 148,-2-1-1,-1-1 0,11-48 1,-25 81-39,-1 1 1,1 0 0,-1-1-1,-1 1 1,1-1-1,-1 1 1,-1-1 0,-1-10-1,2 15-17,-1 0 0,0 1 0,0-1 0,0 0-1,-1 0 1,1 0 0,-1 1 0,1-1 0,-1 1 0,0-1 0,0 1-1,0-1 1,0 1 0,0 0 0,-1 0 0,1 0 0,0 1 0,-1-1-1,0 0 1,1 1 0,-1 0 0,-5-2 0,-8-2 230,0 1 1,0 1-1,0 0 1,-29 0 0,-68 5 258,98-2-537,-10 2-251,-1 1 0,1 0-1,0 2 1,0 1-1,-47 18 1,49-13-79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0 876 15251,'10'-25'492,"-1"1"0,-1-2-1,-1 1 1,6-48-1,-8 42-280,72-591 2041,-76 582-1668,-1 31 72,-2 25-222,-2 42-177,3-1 1,3 1-1,2-1 1,2 1-1,28 108 0,-28-146-194,0 0 0,1-1 0,11 22 0,-14-33-231,1-1-1,-1 0 0,1 0 0,0 0 1,1 0-1,0-1 0,0 0 0,0 0 1,1 0-1,9 5 0,-8-2-511,-8-8 210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1 814 16059,'0'1'80,"0"0"0,-1 0 0,1 1 0,0-1 0,0 0 0,0 0 0,1 0 0,-1 0 0,0 1 0,0-1 0,0 0 0,1 0-1,-1 0 1,1 0 0,-1 0 0,1 0 0,-1 0 0,1 0 0,0 0 0,-1 0 0,1 0 0,0 0 0,0-1 0,0 1 0,0 0 0,1 1-1,0-1 19,0-1 0,1 1 0,-1 0 0,1-1 0,-1 1 0,0-1 0,1 0 0,-1 0 0,1 0 0,-1 0 0,1 0 0,2-1 0,10-2 225,-1-1-1,1-1 1,17-7 0,-27 10-199,57-27 665,-2-4 1,103-72 0,-156 100-760,425-326 816,-270 201-768,65-56 12,-236 195-89,-10 9-971,-23 19-1,24-23 653,4-1-122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0 627 13859,'0'7'676,"1"26"618,-1-32-1136,0 1 1,0-1-1,0 1 1,0-1-1,0 1 1,1-1-1,-1 1 1,1-1 0,-1 1-1,1-1 1,-1 0-1,1 1 1,0-1-1,0 0 1,1 2-1,-1-2-87,0-1-1,-1 0 0,1 0 1,0 0-1,-1-1 0,1 1 1,-1 0-1,1 0 0,0 0 1,-1 0-1,1-1 0,-1 1 1,1 0-1,0 0 0,-1-1 1,1 1-1,-1-1 1,1 1-1,-1 0 0,1-1 1,-1 1-1,1-1 0,-1 1 1,0-1-1,1 1 0,-1-1 1,0 1-1,1-1 0,-1 0 1,0 1-1,0-1 0,0 1 1,1-2-1,9-23 820,5-25-140,-3 0 0,7-58 0,1-107-285,-4 45-256,-15 154-196,-1 11-5,1 1 0,-1-1-1,1 0 1,0 1-1,0-1 1,0 1 0,4-9-1,-2 13 40,0 7-27,1 10 11,18 166 192,-18-126-141,3 1 0,2-1 0,23 75-1,-16-98-83,-5-24-424,-11-10 383,1 0 0,-1 0-1,1 0 1,-1 0 0,1 0 0,-1 0 0,1-1 0,-1 1 0,0 0 0,1 0 0,-1 0 0,1-1 0,-1 1 0,0 0 0,1 0 0,-1-1-1,1 1 1,-1 0 0,0-1 0,0 1 0,1 0 0,-1-1 0,0 1 0,0-1 0,1 1 0,-1 0 0,0-1 0,0 1 0,0-1 0,0 1-1,1-1 1,6-39-603,-7 34 543,3-22-381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18652,'6'0'2024,"2"1"-1367,2-1-241,2 1 1056,8-6-744,3-2-64,8-8-264,2 1-192,2-3-568,3-2-352,-2 0-560,-1 1-80,-12 5 896,-8 3-321,-12 4-239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33 16724,'0'-2'218,"0"0"1,0 0-1,0-1 1,0 1-1,0 0 1,-1 0 0,1 0-1,-1 0 1,0 1-1,1-1 1,-1 0-1,-1-2 1,1 3-157,0 1 0,1-1 0,-1 1 0,0-1 1,1 1-1,-1 0 0,0-1 0,0 1 0,1 0 0,-1 0 0,0-1 1,0 1-1,0 0 0,0 0 0,1 0 0,-1 0 0,0 0 0,0 0 1,0 0-1,1 1 0,-1-1 0,0 0 0,0 0 0,0 0 0,1 1 1,-1-1-1,0 1 0,0-1 0,1 0 0,-1 1 0,0-1 0,1 1 1,-1-1-1,1 1 0,-2 1 0,-4 3 192,0 1 0,0 0 0,1 0 0,0 0 0,0 1 0,1 0 0,0 0 0,0 0 0,0 0 0,1 1 0,-4 11 0,-1 6 22,2 1 1,-5 33 0,7-30-137,1 0 0,2 39 0,1-59-120,0 0 0,1 0 0,0-1 0,1 1 0,0 0 0,1-1-1,-1 0 1,1 1 0,1-1 0,0 0 0,0-1 0,6 9 0,-9-15-17,-1 0 0,1 0 1,0 0-1,0 0 0,0 0 0,0 0 0,0 0 0,0 0 1,0 0-1,1 0 0,-1-1 0,0 1 0,0 0 1,1-1-1,-1 1 0,0-1 0,1 0 0,-1 1 0,0-1 1,1 0-1,-1 0 0,1 0 0,-1 0 0,0 0 1,1 0-1,-1 0 0,0 0 0,1-1 0,-1 1 1,1-1-1,-1 1 0,0-1 0,0 1 0,1-1 0,-1 0 1,0 1-1,0-1 0,0 0 0,1-1 0,3-2 5,-1 0 1,0-1-1,0 0 0,0 1 0,0-1 0,-1 0 0,5-11 0,1-7 11,-1 0 0,-1 0 0,-1 0 0,-2-1 1,0 0-1,-1 0 0,-1 0 0,-2 0 0,0 0 0,-2 0 0,-7-41 0,7 56-15,0 1-1,-1-1 1,-5-11-1,8 19-10,-1 0-1,1-1 0,-1 1 0,0 0 0,0 0 0,0-1 0,0 1 1,0 0-1,0 0 0,0 0 0,0 0 0,-2-1 0,2 2-4,0 0 0,1-1-1,-1 1 1,0 0 0,1 0 0,-1 0-1,0 0 1,1 0 0,-1 0-1,0 0 1,1 0 0,-1 1-1,0-1 1,1 0 0,-1 0-1,0 0 1,1 1 0,-1-1-1,1 0 1,-1 1 0,1-1-1,-1 0 1,1 1 0,-1-1 0,1 1-1,-1-1 1,1 1 0,-1-1-1,0 2 1,-1 2-154,-1 0 0,1 0 0,-1 1 0,1-1 0,0 1 0,1-1-1,-1 1 1,1 0 0,0 0 0,0-1 0,0 1 0,1 7 0,-1 13-962,3 27 0,-1-42 969,4 23-608,8-7-139</inkml:trace>
  <inkml:trace contextRef="#ctx0" brushRef="#br0" timeOffset="1">265 236 18084,'7'27'1760,"-1"6"-1072,0 3-264,1 6 809,-2-1-257,1-1-320,0-4-256,0-8-472,-4-7-272,1-12-592,0-8-232,-3-8 848,0-9-233,0-5-223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70 16908,'2'-13'979,"-1"10"-765,0-1 0,-1 0 0,1 1-1,-1-1 1,0 0 0,0 1 0,0-1 0,-1 0 0,1 1 0,-1-1-1,0 1 1,-2-8 0,3 11-168,-1 0 1,1 0-1,0-1 0,0 1 1,-1 0-1,1 0 0,0 0 1,0 0-1,0-1 0,-1 1 1,1 0-1,0 0 0,-1 0 1,1 0-1,0 0 0,0 0 1,-1 0-1,1 0 0,0 0 1,-1 0-1,1 0 0,0 0 1,0 0-1,-1 0 0,1 0 1,0 0-1,-1 0 0,1 0 1,0 0-1,0 0 0,-1 0 1,1 0-1,0 1 0,0-1 1,-1 0-1,1 0 0,0 0 0,0 0 1,-1 1-1,1-1 0,0 0 1,0 0-1,0 1 0,0-1 1,-1 0-1,1 0 0,0 1 1,0-1-1,0 0 0,0 0 1,0 1-1,0-1 0,0 0 1,0 1-1,-8 18 936,2 4-623,1 0 0,1 1 0,1 0 0,1 0 0,3 43 0,5-39-155,-5-28-201,-1 1-1,0-1 1,0 0 0,0 1-1,1-1 1,-1 1 0,0-1-1,1 0 1,-1 1 0,0-1-1,1 0 1,-1 0 0,0 1-1,1-1 1,-1 0 0,0 0-1,1 1 1,-1-1 0,1 0-1,-1 0 1,0 0 0,1 0-1,-1 0 1,1 1 0,-1-1-1,1 0 1,-1 0 0,1 0-1,-1 0 1,0 0 0,1-1-1,-1 1 1,1 0 0,-1 0-1,1 0 1,-1 0 0,0 0-1,1-1 1,-1 1 0,1 0-1,-1 0 1,0-1 0,1 1-1,-1 0 1,0 0 0,1-1-1,-1 1 1,0 0 0,1-1-1,-1 1 1,0-1 0,0 1-1,0 0 1,1-1 0,-1 0-1,5-7-10,0 1 0,0-1 0,-1-1 0,0 1 0,0-1 0,4-15 0,-2-1-164,4-31 0,-7 6-202,-4 77 165,-2 31 209,3-55 6,0 1 0,1 0 1,-1 0-1,1 0 0,0-1 0,0 1 0,0 0 0,0-1 0,1 1 1,-1-1-1,5 7 0,-5-9-1,0 0 1,1 0-1,-1-1 1,0 1-1,0 0 1,1-1-1,-1 1 0,0-1 1,1 0-1,-1 1 1,1-1-1,-1 0 1,0 0-1,1 0 1,-1 0-1,1 0 1,-1 0-1,1 0 1,-1 0-1,0 0 0,3-1 1,-4 1-3,0 0 0,0 0 0,0 0-1,0-1 1,0 1 0,1 0 0,-1 0 0,0 0 0,0 0 0,0 0 0,0 0 0,0 0 0,0 0-1,0 0 1,0 0 0,1 0 0,-1 0 0,0 0 0,0 0 0,0-1 0,0 1 0,0 0 0,0 0-1,0 0 1,0 0 0,0 0 0,0 0 0,0 0 0,0 0 0,0-1 0,0 1 0,0 0 0,0 0-1,0 0 1,0 0 0,0 0 0,0 0 0,0-1 0,0 1 0,0 0 0,0 0 0,0 0 0,0 0-1,0 0 1,0 0 0,0-1 0,-6-4 119,-7-3 59,12 8-160,0-1 0,0 0 0,0 1 0,0 0 0,0-1 0,0 1 0,-1 0 0,1-1 0,0 1 0,0 0 0,0 0 0,-1 0 0,1 0 0,0 0 0,0 0 0,-2 1 0,-1-2 84,3-12-133,1 10 12,1-5-1,-1 5 8,0-1 0,0 1 0,0 0 0,0 0 0,-1 0 0,0-6 0,0 9 8,1-1 1,0 1-1,0 0 1,0-1-1,-1 1 0,1 0 1,0-1-1,0 1 1,-1 0-1,1-1 0,0 1 1,0 0-1,-1 0 1,1-1-1,0 1 0,-1 0 1,1 0-1,0 0 1,-1-1-1,1 1 1,-1 0-1,1 0 0,-1 0 1,-14 5 13,-7 11 85,0 1 1,-30 32-1,49-47-80,1 1-1,0 0 1,0 0 0,0 0 0,1 0 0,-1 1-1,1-1 1,-1 0 0,1 1 0,0-1-1,0 1 1,1-1 0,-1 1 0,1 0 0,-1-1-1,1 1 1,0-1 0,1 1 0,-1 0 0,1-1-1,0 5 1,2 3-6,0 0 0,1 0 0,0-1 0,1 1 0,8 14 0,-12-24-11,-1 0 1,1 0 0,0 1 0,-1-1 0,1 0 0,0 0 0,-1 0 0,1 0 0,0 0 0,0 0 0,0 0 0,0 0 0,0 0 0,0-1 0,0 1 0,1 0 0,-1-1 0,0 1 0,0 0 0,0-1 0,1 0 0,-1 1 0,0-1 0,1 0 0,1 1 0,-1-2-1,0 0 0,-1 1 0,1-1 0,-1 0 1,1 0-1,-1 0 0,1 0 0,-1 0 0,0 0 0,1 0 1,-1-1-1,0 1 0,0 0 0,0-1 0,0 1 0,1-3 1,5-9-1,-1 0 1,-1 0-1,7-21 1,-2 0 25,-2-1 1,-1-1-1,-2 1 1,2-51-1,-16 138 113,8-37-130,0 58 54,1-68-57,1 1-1,-1-1 0,1 1 1,0-1-1,1 0 1,-1 1-1,1-1 0,0 0 1,1 0-1,3 7 0,-5-11-5,1 1 0,-1-1 0,1 1 0,0-1 1,0 1-1,-1-1 0,1 0 0,0 0 0,0 0 0,0 0 0,0 0 0,0-1 0,0 1 0,0 0 0,1-1 0,3 1 0,40-1 0,-19-1-14,-18 2 14,0 0 1,-1 0-1,1 1 0,-1 0 1,0 1-1,0 0 1,0 0-1,0 1 1,13 7-1,-18-9 5,0 0-1,-1 0 1,1 0 0,-1 0-1,1 0 1,-1 1 0,0-1-1,0 1 1,0 0 0,0-1-1,0 1 1,-1 0 0,1 0-1,-1 0 1,0 0 0,0 0-1,0 1 1,0-1 0,0 0-1,-1 0 1,1 1 0,-1-1-1,0 0 1,0 1 0,0-1-1,-1 0 1,1 0 0,-2 6-1,0-5 42,0 1 1,0-1-1,0 0 0,0 1 0,-1-1 0,0-1 0,0 1 0,0 0 1,0-1-1,-6 6 0,-42 29 494,42-32-455,-48 28 452,52-32-528,0 0-1,0 1 0,0-2 1,0 1-1,0-1 0,-1 0 1,1 0-1,0 0 1,-1-1-1,-5 1 0,10-2-69,0 1 0,0 0 0,0-1 0,0 1-1,1 0 1,-1-1 0,0 1 0,0-1 0,0 1-1,1-1 1,-1 0 0,0 1 0,0-1 0,1 0-1,-1 0 1,1 1 0,-1-1 0,1 0 0,-1 0-1,1 0 1,-1 0 0,1 0 0,0 0 0,-1 1-1,1-1 1,0 0 0,0 0 0,0 0-1,0 0 1,0-2 0,1-35-2167,0 28 2039,0-14-541,2 1-182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0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5 201 17540,'-4'-4'1800,"7"-1"-992,1 0-280,9-8 1041,4-5-449,10-2-344,6-3-128,10 1-216,6-3-160,0 4-432,1 1-288,-4 8-592,-5 2-296,-15 7 1000,-10 3-248,-17 12-273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10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2 175 17276,'-2'13'1504,"4"-6"-920,4-2-208,9-7 624,7-3-151,11-8-201,5-6-88,7-4-256,-1-4-304,5-2-672,-3-1-192,-3 6 672,-1 8-201,-8 5-167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61 15315,'1'-6'551,"1"3"-302,-1 0-1,0 0 0,0-1 1,-1 1-1,1 0 1,-1 0-1,1-1 0,-1 1 1,0-1-1,0 1 1,0 0-1,-1-1 0,1 1 1,-2-5-1,1 8-204,1 0 0,0 0 0,0 0 0,-1 0-1,1 0 1,0-1 0,0 1 0,-1 0 0,1 0 0,0 0-1,0 0 1,-1 0 0,1 0 0,0 0 0,0 0 0,-1 0-1,1 0 1,0 0 0,0 0 0,0 1 0,-1-1 0,1 0-1,0 0 1,0 0 0,-1 0 0,1 0 0,0 0 0,0 1-1,0-1 1,-1 0 0,1 0 0,0 0 0,0 0 0,0 1-1,0-1 1,0 0 0,-1 0 0,1 0 0,0 1 0,0-1-1,0 0 1,0 1 0,-10 13 481,8-12-380,-14 27-6,2-1-1,0 2 0,2 0 0,-10 40 1,10-32-89,2-8-36,2 0 1,1 1-1,1 0 0,2 0 1,1 0-1,1 33 0,2-47-28,1-1-1,1 1 1,1-1-1,0 0 1,1 0-1,1 0 1,1 0-1,0-1 1,1 0-1,0 0 1,1-1-1,1 0 1,12 16-1,-10-17 125,1-1-1,-1-1 0,2 0 1,-1 0-1,2-1 0,-1-1 1,1 0-1,1-1 0,16 7 1,23 3 15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1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1 660 18020,'0'5'868,"4"13"244,-1-14-192,1-10 1056,14-41-1369,-2 1 1,10-59-1,12-103-477,-30 157-46,19-167-72,-24 212-12,-1 14 4,2 21 9,-3-24-9,16 152 256,53 221 0,-70-377-315,1 1 1,-1-1-1,0 0 0,0 0 0,1 1 0,-1-1 0,1 0 0,-1 0 0,1 0 0,0 1 0,-1-1 0,1 0 0,0 0 0,0 0 0,1 1 0,2-7-602,0-12 406,0-24-97,-1-9-117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1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70 18172,'-4'23'750,"2"1"0,0-1-1,1 1 1,4 30 0,-2-22 113,1 13 159,12 71 0,-11-101-888,0 1 0,1-1-1,1 0 1,1 0 0,0 0-1,0-1 1,18 27 0,-22-39-120,-1 1 1,1-1-1,0 0 1,0 1-1,0-1 1,0 0-1,0 0 1,1-1 0,-1 1-1,1 0 1,-1-1-1,1 1 1,-1-1-1,1 0 1,0 0-1,0 0 1,5 1 0,-5-2-4,-1 0 1,1-1 0,0 1 0,0 0 0,0-1 0,0 0 0,-1 1 0,1-1-1,0 0 1,-1-1 0,1 1 0,-1 0 0,1-1 0,-1 1 0,3-3 0,5-6 25,-1 1 0,1-1 1,-2-1-1,1 0 0,-1 0 1,6-14-1,4-6 48,-2-1 1,-1-1-1,11-37 1,-19 48-24,-1-2-1,-1 1 1,-1-1 0,0 1-1,-1-38 1,-3 53-42,-1 1-1,0-1 1,0 1-1,0-1 1,-1 1-1,0 0 1,-1 0-1,1 0 1,-1 0 0,-1 0-1,1 0 1,-8-10-1,8 14-27,0 0-1,0 0 1,0-1 0,-1 2-1,1-1 1,-1 0-1,0 1 1,0-1 0,0 1-1,0 0 1,0 1 0,0-1-1,0 1 1,0 0-1,-1 0 1,1 0 0,-1 0-1,1 1 1,-1-1 0,1 1-1,0 1 1,-6 0-1,0 0-200,1 1 0,-1 0-1,0 0 1,1 1-1,-14 6 1,18-6 132,0-1 1,0 1-1,0 0 0,1 0 1,-1 1-1,1-1 0,0 1 1,0 0-1,0 0 0,0 0 1,-2 6-1,-10 18-398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1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0 551 12259,'21'-8'1612,"0"0"1,29-17 0,70-42-441,390-250-150,-366 225-1945,-126 79 726,-15 10 122,1 1-1,-1-1 1,1 1 0,0 0-1,0 0 1,-1 0 0,1 1-1,7-2 1,-9 3-100,-5 3 41,-23 20 168,0-1 0,-2-2 0,0-1 0,-37 19 0,34-21 69,-246 133 1184,29-17-144,147-70-740,88-53-353,1 0 0,0 0 0,0 1 0,1 1 0,-10 13 0,20-24-46,0 0 0,0 1 0,0-1 1,0 0-1,0 1 0,0-1 0,1 1 0,-1-1 1,0 1-1,1-1 0,-1 1 0,1-1 0,0 1 1,0 0-1,-1 2 0,1-3-3,1-1 1,-1 1-1,0-1 0,1 1 1,-1-1-1,0 0 1,1 1-1,-1-1 0,0 1 1,1-1-1,-1 0 0,1 1 1,-1-1-1,1 0 0,-1 0 1,1 1-1,-1-1 1,1 0-1,-1 0 0,1 0 1,-1 0-1,1 0 0,-1 1 1,1-1-1,0 0 1,-1 0-1,1 0 0,-1 0 1,1-1-1,6 1 6,0-2-1,0 1 1,-1-1 0,1 1-1,-1-2 1,8-2-1,50-30-7,-2-1-1,70-55 0,-103 71-33,113-90-274,-77 57-200,107-65 0,-139 102 245,-33 16 261,0 0 0,0 0-1,0 0 1,0 0 0,0 0-1,0 0 1,0 1-1,0-1 1,0 0 0,0 0-1,0 0 1,0 0 0,0 0-1,0 0 1,0 1-1,0-1 1,0 0 0,0 0-1,0 0 1,0 0 0,0 0-1,0 0 1,0 0-1,0 1 1,0-1 0,0 0-1,1 0 1,-1 0-1,0 0 1,0 0 0,0 0-1,0 0 1,0 0 0,0 0-1,0 0 1,1 0-1,-1 0 1,0 0 0,0 0-1,0 0 1,0 0 0,0 0-1,0 0 1,0 0-1,1 0 1,-1 0 0,-6 8 4,-1-1 1,1-1-1,-1 1 0,-10 5 1,-6 7 69,-103 96 438,-54 44-395,173-154-118,1 1-1,-1-1 0,0 0 1,-1-1-1,1 0 0,-1 0 1,-11 4-1,7-10-138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17796,'3'17'1560,"-3"19"-1024,-3 8-216,3 12 577,2 7-185,2 3-232,2-2-128,-1-8-200,3-8-176,-3-17-424,0-7-200,-5-22 600,-3 1-96,-7-20-128,-5-9-89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15923,'2'-13'311,"1"1"0,0 0 0,1 0 1,1 0-1,-1 1 0,2 0 0,0 0 0,0 0 0,1 0 0,0 1 0,1 0 0,0 1 0,1 0 0,0 0 0,0 1 0,1 0 0,0 0 0,0 1 0,1 0 0,0 1 0,0 1 0,0 0 0,1 0 0,0 1 0,0 0 0,17-2 0,-25 5-302,0 0 1,1 1-1,-1 0 0,1 0 1,-1 0-1,1 0 0,-1 1 1,1 0-1,-1-1 0,0 2 1,1-1-1,-1 1 0,0-1 0,0 1 1,0 0-1,0 0 0,0 1 1,-1-1-1,1 1 0,-1 0 1,1 0-1,-1 0 0,0 0 0,0 1 1,-1-1-1,1 1 0,-1 0 1,1 0-1,-1 0 0,0 0 1,-1 0-1,1 0 0,-1 0 0,0 1 1,0-1-1,0 0 0,0 10 1,1 4 43,-2 1 1,0-1 0,-1 1 0,-1-1 0,-1 1 0,-5 19 0,-39 108 744,9-33 71,36-109-813,1 0 0,0 0-1,0 1 1,0-1 0,1 1 0,-1-1-1,2 9 1,-1-12-63,0 1-1,1-1 1,-1 0 0,1 0 0,0 0-1,-1 0 1,1 0 0,0 0 0,-1 0-1,1 0 1,0-1 0,0 1-1,0 0 1,0 0 0,0-1 0,0 1-1,0 0 1,0-1 0,0 1 0,0-1-1,0 1 1,0-1 0,1 0-1,-1 0 1,0 1 0,0-1 0,0 0-1,0 0 1,1 0 0,-1 0 0,0 0-1,0 0 1,3-1 0,13 0-573,0-1 1,0 0 0,0-1-1,0-1 1,0-1-1,-1 0 1,1-1 0,-2-1-1,1 0 1,27-18-1,-1-5-576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15 159 16636,'-2'2'204,"1"1"0,-1-1 1,1 0-1,0 1 0,-1-1 1,1 0-1,0 1 0,0 0 1,1-1-1,-1 1 1,1-1-1,-1 1 0,1 0 1,0 3-1,0-5-133,0 0 1,1 0-1,-1 0 0,1 0 0,0 0 1,-1 1-1,1-1 0,0-1 1,-1 1-1,1 0 0,0 0 0,0 0 1,0 0-1,0 0 0,0-1 1,0 1-1,0-1 0,0 1 0,0 0 1,0-1-1,0 0 0,1 1 1,-1-1-1,0 0 0,0 1 0,0-1 1,1 0-1,-1 0 0,0 0 1,0 0-1,0 0 0,1 0 0,0-1 1,7 0 21,-1 0 0,1 0 0,-1-1 0,0 0 0,0-1 0,0 0 0,0 0 0,-1 0 0,1-1 0,-1 0 1,1-1-1,10-9 0,-8 6-84,0-1 0,0 0 0,-1 0 0,0-1-1,-1-1 1,0 1 0,9-17 0,-14 19-40,1 1 0,-1-1 0,3-12-1,-6 19 24,1 0-1,-1 0 0,1-1 1,-1 1-1,0 0 0,0 0 1,1 0-1,-1 0 0,0 0 0,0-1 1,0 1-1,0 0 0,0 0 1,-1 0-1,1 0 0,0 0 1,0-1-1,-1 1 0,1 0 1,-1 0-1,1 0 0,-1 0 1,1 0-1,-1 0 0,0 0 1,0 0-1,1 0 0,-1 1 1,0-1-1,0 0 0,0 0 1,0 1-1,-1-2 0,0 2 1,1 0 1,-1 0-1,1 0 0,0 0 0,-1 0 1,1 0-1,-1 1 0,1-1 0,0 0 1,-1 1-1,1-1 0,0 1 0,0 0 1,-1-1-1,1 1 0,0 0 0,0 0 1,0 0-1,0 0 0,0 0 0,0 0 1,0 0-1,-2 2 0,-18 29-15,11-12 130,0 0 0,1 1 1,2 0-1,0 1 0,1-1 1,1 1-1,1 0 0,0 1 1,2-1-1,1 1 0,1-1 1,3 25-1,-3-43-66,1 0 1,0 0 0,0 0-1,0 0 1,1-1 0,-1 1-1,1 0 1,3 5 0,-4-8-30,0 0 1,0 0 0,0 0 0,0 0 0,-1 0 0,1-1 0,0 1-1,0 0 1,1-1 0,-1 1 0,0 0 0,0-1 0,0 0 0,0 1 0,0-1-1,1 0 1,-1 1 0,0-1 0,0 0 0,0 0 0,1 0 0,-1 0-1,0 0 1,0 0 0,1 0 0,-1-1 0,0 1 0,0 0 0,0-1 0,1 1-1,-1-1 1,0 1 0,2-2 0,3-2 9,0 0 0,0 0 0,0-1 1,0 0-1,-1 0 0,1-1 0,7-10 0,30-48-39,-38 56 6,87-169-510,-53 93-11,-29 69 307,-10 15 221,0 0 0,0-1 0,0 1 0,0 0 0,0 0 0,0 0 0,0 0 0,0 0 0,0 0 0,0 0 0,0 0 0,0-1 0,0 1 0,1 0 0,-1 0 0,0 0 0,0 0 0,0 0 0,0 0 0,0 0 0,0 0 0,0 0 0,0 0 0,1 0 0,-1 0 0,0 0 0,0 0 0,0 0 0,0 0 0,0 0 0,0 0 0,0 0 0,1 0 0,-1 0 0,0 0 0,0 0 0,0 0 0,0 0 0,0 0 0,0 0 0,0 0 0,1 0 0,-1 0 0,0 0 0,0 0 0,0 0 0,0 0 0,0 0 0,0 1 0,0-1 0,2 24-144,-2-15 195,-2 63 354,1 48 488,2-103-669,0-1 0,1 1-1,1-1 1,11 32 0,-14-46-208,1 0 0,0 0 1,0-1-1,0 1 0,0 0 1,0 0-1,0 0 0,1-1 1,1 3-1,-2-4-22,-1 1 0,1-1-1,-1 0 1,1 1 0,0-1 0,-1 0 0,1 0 0,-1 0 0,1 0 0,-1 1-1,1-1 1,0 0 0,-1 0 0,1 0 0,-1 0 0,1 0 0,0-1-1,-1 1 1,1 0 0,-1 0 0,1 0 0,-1 0 0,1-1 0,0 1-1,-1 0 1,1 0 0,-1-1 0,1 1 0,-1 0 0,1-1 0,-1 1 0,0-1-1,1 1 1,-1-1 0,1 1 0,-1-1 0,0 1 0,0-1 0,1 1-1,-1-1 1,0 0 0,5-8 57,-1 0-1,-1 0 0,1-1 1,-2 1-1,1-1 0,-1 0 1,-1 0-1,1-16 1,1-22-143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 19732,'-3'4'1937,"3"0"-1473,0 2-240,3 3 1168,3-2-1104,-2 1-544,0-2-2120,1-1 2096,0-7-289,3-5-207</inkml:trace>
  <inkml:trace contextRef="#ctx0" brushRef="#br0" timeOffset="1">128 0 17876,'-8'122'2323,"2"-45"-861,3 1-1,7 80 1,-3-152-1382,0 0 0,0 0 1,0 1-1,1-1 0,3 9 0,-5-14-79,1-1-1,-1 1 0,0 0 1,1 0-1,-1-1 0,1 1 0,-1-1 1,1 1-1,-1 0 0,1-1 1,0 1-1,-1-1 0,1 1 0,0-1 1,-1 1-1,1-1 0,0 0 0,0 1 1,1-1-1,-1 0-20,0 0 1,0 0-1,0 0 0,1 0 1,-1-1-1,0 1 0,0 0 1,0-1-1,0 1 0,0-1 1,0 1-1,0-1 0,0 1 1,0-1-1,0 0 0,0 0 1,0 1-1,1-3 0,8-8-296,-1-1-1,0 0 1,0 0-1,11-24 1,-14 24 106,1 0 1,0 1-1,0-1 1,2 1 0,-1 1-1,14-13 1,-21 22 191,1-1 1,0 1 0,0-1 0,0 1-1,0 0 1,0 0 0,0 0 0,0 0-1,0 0 1,0 0 0,0 1 0,1-1-1,-1 1 1,0-1 0,4 1 0,-4 0 35,0 0 0,0 1 0,-1-1 0,1 1 0,-1-1 0,1 1 1,0 0-1,-1 0 0,1-1 0,-1 1 0,1 0 0,-1 0 0,0 1 1,0-1-1,1 0 0,0 2 0,2 3 99,0-1 0,-1 1-1,0 0 1,0-1 0,-1 1 0,0 1-1,0-1 1,0 0 0,1 10 0,1 10 353,0 0 1,-2 1-1,-1 0 1,-3 30-1,-2-76 451,0 9-880,-2-15 34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2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5 221 17068,'-1'2'192,"0"0"0,0 1 0,1-1 0,-1 0 0,1 0 0,-1 1 0,1-1 1,0 1-1,0-1 0,0 0 0,0 1 0,1-1 0,0 3 0,-1-4-124,1 0-1,-1 0 1,0 0-1,1 0 1,-1-1-1,1 1 1,0 0-1,-1 0 1,1-1-1,-1 1 1,1-1-1,0 1 0,0 0 1,-1-1-1,1 1 1,0-1-1,0 1 1,0-1-1,-1 0 1,1 1-1,0-1 1,0 0-1,0 0 1,0 0-1,0 0 1,0 1-1,0-1 1,0 0-1,-1 0 1,1-1-1,0 1 0,0 0 1,0 0-1,0 0 1,0-1-1,0 1 1,0 0-1,1-1 1,5-2 46,0-1 0,-1 1 0,1-1 0,-1 0 0,1-1 0,-1 1 0,0-1 0,-1 0 0,1-1 0,-1 0 1,7-9-1,2-5-99,-1-1-1,14-28 1,-22 39-41,18-39-73,-22 46 82,0 1 1,0-1 0,-1 0-1,1 1 1,-1-1 0,1 0-1,-1 1 1,0-1 0,0 0 0,0 1-1,0-1 1,0 0 0,-1 1-1,1-1 1,-2-4 0,1 7 10,1-1 1,0 1 0,0-1 0,-1 1 0,1-1-1,-1 1 1,1-1 0,0 1 0,-1 0-1,1-1 1,-1 1 0,1 0 0,-1-1 0,1 1-1,-1 0 1,1 0 0,-1 0 0,1-1 0,-1 1-1,1 0 1,-1 0 0,1 0 0,-1 0-1,0 0 1,1 0 0,-1 0 0,1 0 0,-1 0-1,1 0 1,-1 0 0,1 0 0,-1 1-1,0-1 1,1 0 0,-1 0 0,1 1 0,-1-1-1,1 0 1,0 0 0,-1 1 0,1-1-1,-1 1 1,1-1 0,-1 1 0,-18 19-72,19-20 74,-12 16 24,1 1-1,1 0 1,0 0-1,1 1 1,-7 21 0,12-28 36,1 1 1,0 0 0,0-1-1,1 1 1,1 0-1,0 0 1,0 1 0,1-1-1,3 19 1,-3-29-67,1 1 0,-1-1 0,1 0-1,-1 0 1,1 1 0,0-1 0,-1 0 0,1 0 0,0 0-1,1 0 1,-1 0 0,0 0 0,0 0 0,1 0 0,0-1-1,-1 1 1,1 0 0,0-1 0,-1 0 0,1 1-1,0-1 1,0 0 0,0 0 0,0 0 0,0 0 0,1 0-1,-1 0 1,0-1 0,0 1 0,1-1 0,-1 1 0,0-1-1,1 0 1,-1 0 0,0 0 0,0 0 0,1-1 0,-1 1-1,0 0 1,1-1 0,-1 0 0,0 1 0,0-1 0,0 0-1,0 0 1,0-1 0,0 1 0,2-2 0,18-12-138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5 407 12755,'-1'11'702,"0"-4"-352,0-1 0,0 1-1,0 0 1,1 0-1,1 0 1,-1-1 0,2 8-1,-2-14-309,0 1 0,0-1-1,1 1 1,-1-1 0,0 0 0,0 1-1,1-1 1,-1 0 0,0 1 0,0-1 0,1 0-1,-1 1 1,0-1 0,1 0 0,-1 0-1,0 1 1,1-1 0,-1 0 0,1 0-1,-1 0 1,0 0 0,1 1 0,-1-1-1,1 0 1,-1 0 0,0 0 0,1 0 0,-1 0-1,1 0 1,-1 0 0,1 0 0,-1 0-1,0 0 1,1 0 0,-1 0 0,1-1-1,-1 1 1,0 0 0,1 0 0,-1 0-1,1-1 1,16-11 749,2-11-400,-1-1 1,-1-1-1,15-28 0,-9 13-153,35-59 134,66-97-194,-124 195-174,1 0 0,-1 0 0,1 0-1,-1 0 1,1 1 0,0-1 0,-1 0-1,1 0 1,0 1 0,0-1-1,-1 1 1,1-1 0,0 1 0,0-1-1,1 0 1,-1 1 1,-1 1 0,0-1 0,0 0 0,1 0 0,-1 1 0,0-1 0,0 0 0,0 0 0,1 1 0,-1-1 0,0 0 0,0 1 0,0-1 0,0 0 0,0 1 0,0-1 0,1 0 0,-1 1 0,0-1 0,0 0 0,0 1 0,0-1 0,0 1 0,0-1 0,0 0 0,-1 1 0,1-1 0,0 1 0,-8 41 244,6-31-162,-26 158 1108,24-134-795,2-1 1,4 68 0,-2-101-417,0 0 0,0 0 1,0-1-1,0 1 1,0 0-1,0 0 0,0-1 1,1 1-1,-1 0 0,0 0 1,0-1-1,1 1 0,-1 0 1,0-1-1,1 1 0,-1 0 1,1-1-1,-1 1 0,1-1 1,-1 1-1,1-1 1,-1 1-1,1-1 0,-1 1 1,2 0-1,-1-1-10,0 0-1,-1 0 1,1-1 0,0 1-1,-1 0 1,1-1 0,-1 1-1,1 0 1,0-1-1,-1 1 1,1-1 0,-1 1-1,1-1 1,-1 1 0,0-1-1,1 1 1,-1-1 0,1 1-1,-1-1 1,0 1 0,1-1-1,-1 0 1,0 1 0,0-1-1,0 0 1,1-1 0,4-14-202,0-6-63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3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1 478 15211,'0'0'54,"0"0"0,0 0 0,0 0 0,0 0 0,0 1-1,0-1 1,1 0 0,-1 0 0,0 0 0,0 0 0,0 1 0,0-1-1,0 0 1,0 0 0,1 0 0,-1 0 0,0 0 0,0 0 0,0 1 0,0-1-1,1 0 1,-1 0 0,0 0 0,0 0 0,0 0 0,1 0 0,-1 0-1,0 0 1,0 0 0,0 0 0,1 0 0,-1 0 0,0 0 0,0 0-1,0 0 1,1 0 0,-1 0 0,0 0 0,15-4 733,11-6 69,-26 10-830,320-160 4260,-48 23-3684,12 23-454,-194 90-143,-78 22-5,-1 0 0,0 1 0,1 1 0,-1-1-1,1 2 1,11 1 0,-16 1-92,-9-1-148,-13-1-459,-37-19-499,38 13 1000,-16-7-255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17052,'0'-3'324,"0"0"0,0 0 0,0 0 0,-1 0 0,1 0 0,-1 0 0,-2-4 0,3 6-274,0 1 1,0 0 0,0-1-1,0 1 1,-1 0-1,1-1 1,0 1 0,0-1-1,-1 1 1,1 0 0,0 0-1,0-1 1,-1 1-1,1 0 1,0-1 0,-1 1-1,1 0 1,-1 0-1,1 0 1,0-1 0,-1 1-1,1 0 1,-1 0-1,0 0 1,1 0 32,-1 0 0,0 1 0,0-1 0,0 0 0,1 1 0,-1-1 0,0 1 0,1-1-1,-1 1 1,0-1 0,1 1 0,-1-1 0,0 1 0,1 0 0,-1-1 0,1 1 0,-1 0 0,0 1 0,-3 5 97,0 0 0,1 1 1,-1-1-1,2 1 0,-1 0 1,-2 13-1,-6 54 71,5-14-149,2 1 0,6 75-1,1-103-153,1 0 0,2-1-1,1 1 1,1-1-1,22 52 1,-24-72-236,0 0 0,1 0 0,0-1 0,1 0 0,1 0 0,18 20 0,-23-28 162,0 0 0,0-1-1,1 1 1,0-1 0,-1 0 0,1 0 0,1 0 0,-1-1 0,0 0 0,0 0-1,1 0 1,-1 0 0,1-1 0,0 0 0,-1 0 0,1-1 0,0 1 0,-1-1-1,1-1 1,8 0 0,30-12-842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34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2 525 14499,'0'4'633,"-2"14"716,5-13-512,4-10 533,3-8-945,-1 0 1,-1-1-1,0-1 0,-1 1 0,0-1 1,4-19-1,0 6-88,124-344 851,-134 369-1190,0 0 0,1-1 0,-1 1 0,1 0 0,0 0 0,0 0 0,2-3 0,-3 6 2,-1 0-1,0 0 1,0 0 0,0 0-1,1 0 1,-1 0 0,0-1-1,0 1 1,1 0 0,-1 0-1,0 1 1,0-1 0,0 0 0,1 0-1,-1 0 1,0 0 0,0 0-1,0 0 1,1 0 0,-1 0-1,0 0 1,0 0 0,0 0-1,1 1 1,-1-1 0,0 0-1,0 0 1,0 0 0,0 0-1,1 1 1,-1-1 0,0 0 0,0 0-1,0 0 1,0 1 0,0-1-1,0 0 1,0 0 0,0 0-1,0 1 1,1-1 0,-1 0-1,0 0 1,0 0 0,0 1-1,0-1 1,0 0 0,0 0 0,-1 1-1,1-1 1,0 0 0,0 0-1,0 1 1,0 54 12,0-55-12,-7 103 146,2-48 38,2 0 0,3 1 1,7 63-1,-6-116-231,-1-1-1,1 1 1,-1-1 0,1 0 0,0 1-1,0-1 1,0 0 0,0 0 0,2 3 0,-3-5 26,0 0 1,0 1 0,0-1 0,1 0 0,-1 0-1,0 0 1,0 0 0,0 0 0,0 0 0,0 1 0,1-1-1,-1 0 1,0 0 0,0 0 0,0 0 0,0 0 0,1 0-1,-1 0 1,0 0 0,0 0 0,0 0 0,1 0 0,-1 0-1,0 0 1,0 0 0,0 0 0,0 0 0,1 0 0,-1 0-1,0 0 1,0 0 0,0 0 0,1 0 0,-1 0 0,0 0-1,0 0 1,0 0 0,0-1 0,1 1 0,5-15-462,-5-3 170,1 0-94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14275,'13'18'1800,"-2"-8"-783,3-2-345,2-5 1584,4-3-999,6-10-329,1-4-72,2-5-304,0-2-216,-2-1-584,-4 2-344,-3 7-536,-4 3 904,-8 6-216,1 2-177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3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18 15467,'6'-16'2510,"-6"15"-2459,0 1 1,-1 0 0,1 0 0,0 0 0,0 0 0,0 0 0,0 0 0,-1 0 0,1 0 0,0 0 0,0 0 0,0 0 0,0 0 0,-1 0 0,1 0 0,0 0 0,0 0 0,0 0 0,0 0 0,-1 0 0,1 0 0,0 0 0,0 0 0,0 0 0,0 0 0,-1 0 0,1 0 0,0 0 0,0 0 0,0 1-1,0-1 1,0 0 0,0 0 0,-1 0 0,1 0 0,0 0 0,0 0 0,0 1 0,0-1 0,0 0 0,0 0 0,0 0 0,-3 3 274,0 0 0,0 1 0,0-1 0,0 1 0,-3 6 0,-6 18-32,2 1 0,1 0 0,1 1-1,1-1 1,2 1 0,1 1 0,0 35-1,6-11 14,-2-51-272,0 0 0,1 0 1,0 1-1,0-1 0,0 0 1,1 0-1,-1 0 0,1 0 0,0 0 1,3 3-1,-5-6-28,0-1 0,1 1 0,-1-1 1,1 1-1,-1-1 0,1 1 0,-1-1 0,1 1 0,0-1 0,-1 1 1,1-1-1,0 0 0,-1 0 0,1 1 0,-1-1 0,1 0 0,0 0 1,0 0-1,-1 1 0,1-1 0,0 0 0,-1 0 0,1 0 0,0 0 1,0 0-1,-1-1 0,1 1 0,0 0 0,-1 0 0,1 0 0,0-1 1,-1 1-1,1 0 0,0 0 0,-1-1 0,1 1 0,-1-1 0,1 1 1,-1-1-1,1 1 0,-1-1 0,1 1 0,0-1 0,17-24 106,-9 9-70,-2 0 0,1-1 1,-2 0-1,0 0 0,-1 0 1,-1-1-1,-1 1 0,0-1 0,-1 0 1,-1 0-1,-1 0 0,-3-30 1,2 42-36,0 1 0,-1 0 0,1 0 0,-1 0 0,0 0 0,-1 0 0,1 0 0,-1 1 0,0-1 0,-4-5 0,6 9-20,0 0 0,0 0-1,0 0 1,0 0-1,-1 0 1,1 0-1,0 0 1,0 1-1,0-1 1,-1 0-1,1 1 1,0-1 0,-1 1-1,1-1 1,-1 1-1,1 0 1,0-1-1,-1 1 1,1 0-1,-1 0 1,1 0-1,-1 0 1,1 1 0,-1-1-1,1 0 1,0 0-1,-1 1 1,1-1-1,-1 1 1,1 0-1,0-1 1,0 1-1,-1 0 1,1-1 0,0 1-1,0 0 1,0 0-1,0 0 1,0 0-1,0 0 1,0 1-1,-1 1 1,-1 1-170,0 0 1,0 0-1,1 1 0,-1-1 1,1 1-1,0 0 0,1 0 1,-1 0-1,0 5 1,1-8 120,1 1 0,-1 0 1,1-1-1,-1 1 1,1-1-1,0 1 1,0 0-1,0-1 1,1 1-1,-1-1 0,1 1 1,-1-1-1,1 1 1,0-1-1,0 1 1,0-1-1,0 1 1,0-1-1,3 3 1,7 3-439</inkml:trace>
  <inkml:trace contextRef="#ctx0" brushRef="#br0" timeOffset="1">265 231 17700,'4'32'1752,"-4"5"-1056,0 3-256,0 6 737,2-2-209,1-4-256,1-4-160,2-13-328,0-6-168,2-17-400,1-7-288,-2-16-496,0-5 192,-3-11 559,1-7-263,-2-7-144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3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28 13979,'0'-2'251,"0"0"0,0 0 0,0 0 0,0 1-1,-1-1 1,1 0 0,0 0 0,-1 0 0,1 1 0,-1-1 0,-1-3 0,1 5-200,1 0 0,0-1 0,0 1 1,-1 0-1,1 0 0,0 0 0,0-1 0,-1 1 1,1 0-1,0 0 0,-1 0 0,1 0 0,0 0 1,-1-1-1,1 1 0,0 0 0,-1 0 0,1 0 1,0 0-1,-1 0 0,1 0 0,0 0 1,-1 0-1,1 0 0,-1 1 0,-13 8 1719,5 2-1288,-1 1 1,2-1-1,0 2 0,0-1 0,1 1 1,1 0-1,0 1 0,0-1 1,2 1-1,-7 29 0,11-40-426,0 0 0,-1 1 1,1-1-1,0 0 0,1 0 0,-1 1 0,1-1 0,1 6 0,-2-8-45,1 0 0,-1 0 0,0-1 0,1 1 0,-1 0 0,1-1 0,-1 1 0,1 0 0,-1-1 0,1 1 0,-1-1 0,1 1 0,0-1 0,-1 1 0,1-1 0,0 1 0,-1-1 0,1 0 0,0 1 0,-1-1 0,1 0 0,0 1 0,0-1 0,0 0 0,-1 0 0,1 0 0,0 0 0,0 0 0,0 0 0,-1 0 0,1 0 0,0 0 0,0 0 0,0-1 0,-1 1 0,1 0 0,0 0 0,0-1 0,-1 1 0,1 0 0,1-2 0,4-1 16,1-1 0,0 0 0,-1-1 0,0 0 0,0 0 0,-1 0 0,1 0 0,8-13 0,3-5 13,14-28-1,-5 9-117,-26 42 76,0 0 0,0-1 0,0 1 0,0 0 0,0 0 0,0 0 0,1 0 0,-1 0-1,0 0 1,0-1 0,0 1 0,0 0 0,0 0 0,1 0 0,-1 0 0,0 0 0,0 0 0,0 0 0,0 0 0,0 0 0,1 0 0,-1 0 0,0 0 0,0 0 0,0 0-1,0 0 1,1 0 0,-1 0 0,0 0 0,0 0 0,0 0 0,0 0 0,1 0 0,-1 0 0,0 0 0,0 0 0,0 0 0,0 0 0,0 0 0,1 1 0,-1-1-1,0 0 1,0 0 0,0 0 0,0 0 0,0 0 0,0 0 0,0 1 0,1-1 0,-1 0 0,0 0 0,0 0 0,0 0 0,0 0 0,0 1 0,0-1 0,0 0 0,0 0-1,0 0 1,0 0 0,0 1 0,0-1 0,0 0 0,0 0 0,0 0 0,0 1 0,2 10-48,-1 1 15,2 25-30,14 69-1,-14-95 72,0 0-1,1 0 1,0 0-1,1 0 1,0-1-1,1 0 1,0 0-1,1 0 1,0-1-1,11 12 1,-16-19 19,1 1 1,-1-1 0,0 0-1,0 1 1,0-1-1,-1 1 1,1 0 0,-1 0-1,1 0 1,-1 0 0,0 0-1,0 0 1,0 0 0,-1 0-1,1 0 1,-1 0 0,1 0-1,-1 0 1,0 1-1,0-1 1,-1 0 0,1 0-1,-1 0 1,1 0 0,-1 0-1,0 1 1,0-1 0,0-1-1,-1 1 1,1 0 0,-1 0-1,0 0 1,1-1-1,-1 1 1,0-1 0,-1 1-1,1-1 1,0 0 0,-1 0-1,1 0 1,-1 0 0,1-1-1,-1 1 1,0 0 0,0-1-1,0 0 1,-5 2 0,0-1 78,0 0 0,0 0 0,0-1 1,1 0-1,-1 0 0,0-1 0,-14-1 0,18 1-147,1-1 0,-1 1 0,1-1 0,-1 0 0,1 0 0,0 0 0,-1 0 0,1 0 0,0-1 0,0 0-1,0 1 1,0-1 0,0 0 0,0-1 0,1 1 0,-1 0 0,1-1 0,-1 0 0,-3-5 0,5 7-57,1-1 0,-1 0 1,0 0-1,1 0 1,-1 0-1,1 0 0,0 0 1,0 0-1,0 0 1,0 0-1,0 0 0,0 1 1,0-1-1,0 0 1,1 0-1,-1 0 0,2-4 1,17-29-532,-19 35 626,15-22-534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3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13 116 13739,'-7'0'2240,"3"0"-1151,3 0-385,1-2 2112,7-3-1575,7-1-137,5-4-384,4 0-168,5-1-240,4-3-136,2-1-336,-1 2-248,-4 0-576,-5 2-240,-9 7 904,-14 4-233,-1-2-231</inkml:trace>
  <inkml:trace contextRef="#ctx0" brushRef="#br0" timeOffset="1">32 232 15587,'-1'12'1553,"3"-6"-857,7-5-184,5-4 744,6-5-208,6-2-287,3-2-97,1-5-288,2 3-392,-7-6 120,-7-3-88,-10-2-120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3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2 841 16476,'-1'21'1722,"1"-21"-1693,0 0-1,0 0 1,0 0-1,0 0 1,1 0 0,-1 0-1,0 0 1,0 0 0,0 0-1,0 0 1,1 0 0,-1 0-1,0 0 1,0 0 0,0 0-1,0 0 1,0 0-1,1 0 1,-1 0 0,0 0-1,0 0 1,0 0 0,0 0-1,0 0 1,0-1 0,1 1-1,-1 0 1,0 0 0,0 0-1,0 0 1,0 0-1,0 0 1,0 0 0,0-1-1,0 1 1,0 0 0,1 0-1,-1 0 1,0 0 0,0 0-1,0-1 1,0 1 0,0 0-1,0 0 1,0 0-1,0 0 1,0 0 0,0-1-1,0 1 1,0 0 0,0 0-1,0 0 1,0 0 0,16-43 1623,92-325 966,-83 255-2448,14-154 0,-37 247-165,-1 15-4,0 0 1,0 1-1,-1-1 1,0 0-1,0 1 1,0-1-1,-2-8 1,-3 21-12,1 9 0,-6 246-22,9-192 53,0 15-15,3 140-1315,1-210 676,-3-16 625,0 0 1,0 0-1,0 0 0,0 1 0,0-1 0,0 0 1,0 0-1,0 0 0,0 0 0,0 0 0,1 0 0,-1 0 1,0 0-1,0 0 0,0 0 0,0 0 0,0 0 1,0 0-1,0 0 0,0 0 0,0 0 0,1 0 1,-1 0-1,0 0 0,0 0 0,0 0 0,0 0 1,0 0-1,0 0 0,0 0 0,0 0 0,0 0 0,1 0 1,-1 0-1,0 0 0,0 0 0,0 0 0,0 0 1,0 0-1,0 0 0,0 0 0,0 0 0,0 0 1,0 0-1,1 0 0,-1 0 0,0 0 0,0-1 1,0 1-1,0 0 0,0 0 0,0 0 0,0 0 1,0 0-1,0 0 0,0 0 0,0 0 0,0 0 0,0-1 1,10-28-561,2-15-13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6:37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17612,'-16'28'927,"1"1"1,2 0 0,1 1 0,-16 62-1,22-66-750,1 0-1,2 0 1,0 0 0,2 0-1,1 1 1,5 37-1,-5-58-137,1 0 0,1-1 0,-1 1 0,1 0 0,0-1 0,0 1 0,1-1-1,-1 0 1,1 0 0,6 8 0,-7-11-20,0 0-1,-1 0 1,1-1-1,0 1 1,0-1 0,0 1-1,0-1 1,0 0-1,1 0 1,-1 0 0,0 0-1,0 0 1,1-1-1,-1 1 1,0-1 0,1 1-1,-1-1 1,1 0-1,-1 0 1,0 0 0,1 0-1,-1 0 1,1-1-1,-1 1 1,0-1-1,1 0 1,-1 1 0,3-3-1,5-1 37,-1-1 1,0-1-1,0 0 0,0 0 0,-1 0 0,0-1 1,0-1-1,11-13 0,1-4 143,27-45 1,-31 45-74,-2 0 0,20-49 0,-31 67-115,0 0 1,-1 0-1,0 0 0,-1-1 0,1 1 0,-1 0 0,-1-1 0,1 1 1,-1-1-1,-1 1 0,1 0 0,-1-1 0,0 1 0,-1 0 1,0-1-1,-4-10 0,3 14-34,0 0-1,0-1 1,0 1 0,0 1 0,-1-1 0,0 0 0,1 1-1,-1 0 1,-1 0 0,1 0 0,0 0 0,-1 1-1,1-1 1,-1 1 0,0 0 0,0 1 0,0-1 0,0 1-1,0 0 1,0 0 0,0 1 0,0-1 0,-7 1-1,-4 0 17,-1 1-1,1 1 1,0 0-1,0 2 1,0-1-1,-17 7 1,-6 5-178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8:13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182 467 15291,'17'-15'697,"1"1"0,36-22 0,-11 7-511,396-305 523,-411 308-417,-20 16-29,-9 10-254,1 0 0,0 0 1,0-1-1,0 1 0,0 0 0,-1 0 1,1 0-1,0 0 0,0 0 1,0-1-1,-1 1 0,1 0 0,0 0 1,0 0-1,0 0 0,-1 0 1,1 0-1,0 0 0,0 0 0,-1 0 1,1 0-1,0 0 0,0 0 0,0 0 1,-1 0-1,1 0 0,0 0 1,0 0-1,-1 0 0,1 0 0,0 0 1,0 0-1,0 1 0,-1-1 1,1 0-1,0 0 0,0 0 0,0 0 1,-1 0-1,1 1 0,0-1 0,0 0 1,-30 14 286,0 1 1,2 1 0,-47 36-1,58-41-218,-509 407 1329,454-362-1123,72-56-280,0 0-1,0 0 1,0 0 0,0 0-1,0-1 1,0 1 0,0 0-1,0 0 1,0 0 0,0 0-1,0 0 1,0 0 0,0 0-1,0 0 1,0 0 0,0-1-1,0 1 1,0 0 0,0 0-1,0 0 1,0 0 0,0 0-1,0 0 1,0 0 0,0 0-1,0 0 1,-1 0 0,1 0-1,0-1 1,0 1 0,0 0-1,0 0 1,0 0 0,0 0-1,0 0 1,0 0 0,0 0-1,0 0 1,-1 0 0,11-12 17,71-72-304,4 4 1,3 4-1,188-125 0,-258 190 161,1 1-1,0 0 1,28-9 0,-25 16-28,-22 3 147,0 0 0,1 0-1,-1 0 1,1 0-1,-1 0 1,0 0-1,1 0 1,-1 0-1,0 1 1,1-1-1,-1 0 1,0 0 0,0 0-1,1 1 1,-1-1-1,0 0 1,0 0-1,1 0 1,-1 1-1,0-1 1,0 0 0,1 1-1,-1-1 1,0 0-1,0 1 1,0-1-1,0 0 1,0 1-1,1-1 1,-2 2 5,1 0-1,0 0 1,-1 0 0,1-1 0,-1 1-1,0 0 1,1 0 0,-1-1 0,0 1-1,0 0 1,0-1 0,0 1 0,0-1-1,-3 3 1,-40 41 358,-51 42 0,37-37-4,15-10-67,-5 4 285,-55 40 1,80-71-360,23-13-212,0 0 0,-1 0 1,1 0-1,0 0 0,-1 1 0,1-1 1,0 0-1,0 0 0,-1 0 1,1 0-1,0 0 0,-1 0 1,1 0-1,0 0 0,-1 0 0,1 0 1,0 0-1,-1-1 0,1 1 1,0 0-1,0 0 0,-1 0 1,1 0-1,0 0 0,-1 0 1,1-1-1,0 1 0,0 0 0,0 0 1,-1 0-1,1-1 0,0 1 1,0 0-1,0 0 0,-1-1 1,1 1-1,0 0 0,0-1 0,0 1 1,0 0-1,0 0 0,0-1 1,-1 1-1,1 0 0,0-1 1,0 1-1,2-17 40,3 5-62,-1-1-1,2 1 1,0 0 0,0 0-1,1 1 1,0 0-1,12-14 1,-3 6-88,1 2-1,1-1 1,23-17 0,-27 24-16,1 1 0,30-16-1,-42 24 93,1 0-1,-1 0 1,0 1-1,1 0 1,-1-1-1,1 1 1,-1 1-1,1-1 1,-1 0-1,1 1 1,0 0-1,-1 0 1,1 0-1,0 0 1,-1 0-1,1 1 1,0 0-1,-1-1 1,1 1-1,-1 1 1,4 1-1,-5-2-8,-1 0-1,1 0 0,-1 0 0,0 0 0,1 1 1,-1-1-1,0 0 0,0 1 0,0-1 0,0 1 1,0-1-1,0 1 0,-1-1 0,1 1 1,0 0-1,-1-1 0,0 1 0,1 2 0,-1 0-38,0 0-1,0-1 1,0 1-1,0 0 1,-1-1-1,0 1 1,1-1-1,-3 6 1,-3 3-94,1 0 1,-2 0-1,-14 21 1,13-22 61,0-1 0,-13 13-1,-20 7-317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9:3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27 13563,'-1'-1'57,"1"1"-1,-1-1 1,1 0 0,-1 0-1,1 1 1,-1-1 0,0 0-1,1 1 1,-1-1 0,0 0-1,0 1 1,1-1 0,-1 1-1,0-1 1,0 1 0,0 0-1,0-1 1,1 1 0,-1 0-1,0-1 1,0 1 0,0 0-1,0 0 1,0 0 0,0 0-1,0 0 1,0 0-1,0 0 1,0 0 0,0 1-1,1-1 1,-1 0 0,0 0-1,0 1 1,0-1 0,0 1-1,0-1 1,1 0 0,-1 1-1,0 0 1,0-1 0,1 1-1,-1-1 1,-1 2 0,-18 42 908,19-43-909,0 0-1,-1 0 1,1 0-1,0 0 1,-1 0 0,1 0-1,-1 0 1,1-1-1,-1 1 1,1 0-1,-1-1 1,0 1-1,1-1 1,-1 0-1,0 1 1,1-1 0,-1 0-1,0 0 1,1 0-1,-1 0 1,0-1-1,0 1 1,-1-1-1,-7 1 206,1 0-145,0 1 0,1 0-1,-1 0 1,1 1 0,-1 0 0,1 0 0,0 1-1,0 0 1,0 1 0,0 0 0,-7 5 0,14-9-112,0 1 0,0-1 1,1 1-1,-1-1 0,0 1 1,0-1-1,0 1 1,0-1-1,0 0 0,0 1 1,0-1-1,0 0 0,0 0 1,0 0-1,0 0 1,1 0-1,-1 0 0,0 0 1,0 0-1,0 0 0,0 0 1,0-1-1,0 1 1,0 0-1,0-1 0,0 1 1,0-1-1,0 1 0,1-1 1,-1 1-1,0-1 1,0 1-1,1-1 0,-1 0 1,0 1-1,1-1 0,-1 0 1,0 0-1,1 0 1,-1-1-1,-9-7 34,9 10-35,0-1-1,0 0 1,1 1 0,-1-1 0,0 1-1,1-1 1,-1 1 0,0-1-1,1 1 1,-1 0 0,1-1 0,-1 1-1,1-1 1,-1 1 0,1 0 0,-1 0-1,1-1 1,0 1 0,-1 0 0,1 0-1,0 1 1,-4 7 16,1 0 0,0 0 0,0 0 0,1 0 0,-1 12 0,2-16-17,1 0 1,0 0-1,0 0 0,0 0 1,0-1-1,1 1 0,0 0 1,0 0-1,0-1 0,0 1 0,1 0 1,2 4-1,-3-8-3,0 1 0,0-1 0,-1 0-1,1 0 1,0 1 0,0-1 0,1 0 0,-1 0 0,0 0-1,0 0 1,0-1 0,1 1 0,-1 0 0,0 0-1,1-1 1,-1 1 0,1-1 0,-1 1 0,0-1 0,1 1-1,-1-1 1,1 0 0,2 0 0,-1 0 1,1-1 0,-1 1 0,0-1 0,1 0 0,-1 0-1,0 0 1,0-1 0,1 1 0,-1-1 0,3-2 0,6-5 21,0 0-1,0-1 1,16-18-1,-15 14 79,-1 0 0,0-1 0,-1 0 0,-1-1 0,0 0 0,-1 0 0,-1-1 0,-1 0 0,9-31 0,-19 69 92,1 1 1,1 42 0,1-50-190,1 0 1,1 0-1,0-1 1,0 1-1,2 0 1,7 19-1,-11-32-37,1 1 0,0 0-1,0 0 1,0-1 0,0 1 0,0 0 0,0-1-1,1 1 1,-1-1 0,1 0 0,-1 1 0,1-1 0,2 2-1,-3-3 24,-1 0 0,1 1-1,0-1 1,0 0 0,0 0 0,0 0-1,0 0 1,0 0 0,0 0-1,-1 0 1,1-1 0,0 1 0,0 0-1,0 0 1,0-1 0,0 1-1,-1 0 1,1-1 0,0 1-1,0-1 1,-1 1 0,1-1 0,0 0-1,-1 1 1,1-1 0,0 1-1,-1-1 1,1 0 0,0-1 0,10-13-168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9:3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14315,'3'0'1040,"3"3"-744,1 3-72,4 10 417,4 1-89,-1 9-80,3 4-16,-3 8 16,1 4-16,-5 10-104,-3 4-24,-7 5-248,-4 8-208,-9-3 296,-3 1-160,-4 2-32,-2-4-64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1 618 15851,'0'0'58,"0"0"1,0 0-1,0 0 0,0 0 0,0 0 0,0 0 0,0 1 0,0-1 0,0 0 0,1 0 0,-1 0 1,0 0-1,0 0 0,0 0 0,0 0 0,0 0 0,0 0 0,0 0 0,1 0 0,-1 0 0,0 0 1,0 0-1,0 1 0,0-1 0,0 0 0,1 0 0,-1 0 0,0 0 0,0 0 0,0 0 0,0-1 1,0 1-1,0 0 0,1 0 0,-1 0 0,0 0 0,0 0 0,0 0 0,0 0 0,0 0 0,0 0 1,1 0-1,-1 0 0,0-1 0,6-7 1003,3-17-102,-9 23-654,65-228 3907,2-123-2431,-60 383-1546,-7-22-266,24 231-47,7-83-3222,-29-150 2747,1 2-187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9:3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14195,'0'0'36,"0"0"0,-1 0 0,1-1 0,0 1-1,0 0 1,0 0 0,0 0 0,0-1 0,0 1 0,0 0 0,0 0 0,-1-1 0,1 1-1,0 0 1,0 0 0,0-1 0,0 1 0,0 0 0,0 0 0,0-1 0,1 1 0,-1 0-1,0 0 1,0 0 0,0-1 0,0 1 0,0 0 0,0 0 0,0 0 0,0-1 0,1 1-1,-1 0 1,0 0 0,0 0 0,1-1 0,9-3 599,16 1-46,-25 3-555,128 4 1128,-93 0-1038,-1-3 0,59-4 0,-57-3 37,38-12 1,-39 9 80,40-6-1,-62 15-191,0 0 0,1 1-1,-1 0 1,0 1 0,0 1-1,0 0 1,14 6 0,46 8 63,-22-13 59,103-4-1,-100-2 2,88 7-1,-3 22-95,-91-15-66,69 6 0,-47-17 11,1-2-1,89-13 1,-90 5-2,0 4-1,99 5 1,29 17-9,434 21 43,-562-38-54,-1 2 0,131 22-1,-174-18 4,12 3-1,49 4 0,-77-12 0,-1 0-1,0-1 1,0-1 0,0 1 0,1-2 0,-1 1-1,0-1 1,0-1 0,-1 0 0,12-5 0,-9-1 113,-11 2-13,-2 6-104,1 0-1,-1 1 1,0-1-1,0 1 0,0-1 1,0 1-1,0 0 1,0-1-1,0 1 1,0 0-1,0-1 1,0 1-1,0 0 1,0 0-1,0 0 1,0 0-1,0 0 0,0 0 1,0 0-1,-2 1 1,-16 1-4,-8-1-34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3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560 80 6377,'-1'-4'376,"-1"0"-1,0-1 1,0 1-1,0 0 1,0 0-1,-1 0 1,1 0-1,-1 0 1,0 1-1,-1-1 1,1 1-1,0 0 1,-1 0-1,0 0 0,-4-2 1,2 2-181,0 0 0,0 0-1,-1 1 1,1 0 0,-1 0 0,1 1-1,-1 0 1,0 0 0,-10 0 0,-3 2-91,0 1 0,0 1 0,0 0 0,1 2 1,-1 0-1,-18 8 0,22-6-70,0 0 0,1 1 1,0 1-1,1 0 0,0 1 0,0 0 1,1 1-1,0 1 0,1 0 0,1 1 1,-16 21-1,14-15-39,1 1 0,0 0 0,2 0 0,0 1 0,1 1 0,2 0 0,0 0 1,-4 24-1,8-28-4,0 1 0,2-1 0,0 1 1,1 0-1,0-1 0,5 24 0,-3-32 4,0-1 0,1 0-1,-1 0 1,2 0 0,-1 0-1,1-1 1,1 1 0,-1-1-1,2 0 1,-1 0 0,1-1-1,0 1 1,0-1 0,9 6-1,0-1-27,1-1 0,0 0 0,0-1 0,1-1-1,0-1 1,1-1 0,0 0 0,0-1 0,27 5-1,-32-9-4,-1 0-1,1 0 1,-1-2-1,1 1 1,0-2-1,-1 1 1,1-2-1,-1 0 1,1 0-1,-1-1 1,0-1-1,0 0 1,0-1-1,0 0 1,11-7-1,-6 1 43,-1-1 1,-1 0-1,0-1 0,-1 0 1,-1-1-1,0-1 0,0 0 1,-2-1-1,0 0 0,-1-1 1,0 0-1,-1-1 0,11-34 1,-15 37 74,-1 0 0,-1-1-1,0 1 1,-1-1 0,-1 1 0,0-1 0,-1 0 0,-1 1 0,0-1-1,-1 1 1,-1-1 0,0 1 0,-2 0 0,1 0 0,-2 0 0,0 1 0,-13-24-1,10 24 31,0 0 0,0 0-1,-2 1 1,1 1-1,-25-22 1,30 30-167,0 0 0,0 0-1,0 1 1,-1 0 0,1 0 0,-1 0-1,0 1 1,0 0 0,0 0 0,0 0-1,0 1 1,0 0 0,0 0 0,0 0 0,-1 1-1,1 0 1,0 0 0,-11 2 0,-5 3-224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0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19796,'-13'208'3073,"-3"24"-2642,16-226-422,2 26-24,-2-32 13,0 0 0,0 0-1,0 1 1,1-1 0,-1 0 0,0 1 0,0-1 0,0 0 0,0 0 0,1 1 0,-1-1 0,0 0 0,0 0 0,0 0 0,1 1 0,-1-1 0,0 0 0,0 0 0,1 0 0,-1 0 0,0 1 0,0-1 0,1 0 0,-1 0 0,0 0 0,1 0 0,-1 0 0,0 0 0,1 0 0,13-8-103,9-15-89,-4 4-33,21-17 0,-35 32 165,1-1 0,0 2 0,0-1 0,0 1 0,1-1 0,-1 2 0,1-1 0,12-3 0,-17 6 41,1 0 0,-1-1 0,1 1 0,-1 0 1,0 0-1,1 0 0,-1 0 0,0 0 0,1 1 0,-1-1 0,0 1 0,1 0 0,-1-1 0,0 1 0,0 0 1,1 0-1,-1 1 0,0-1 0,0 0 0,2 3 0,-2-2-2,1 1-1,-1 0 1,1 1-1,-1-1 1,0 0-1,-1 1 1,1-1-1,0 1 1,-1-1 0,0 1-1,2 6 1,-2-1 47,1 0 0,-2 1 0,1-1 0,-1 0 0,0 1 1,-1-1-1,0 0 0,-1 0 0,-4 17 0,4-20 72,-1-1-1,1 1 0,-1-1 1,0 0-1,-1 0 1,1 0-1,-1-1 0,0 1 1,0-1-1,0 0 1,-1 0-1,-7 5 0,4-4 66,0-1-1,0 0 1,0 0-1,0-1 0,-1-1 1,1 1-1,-16 2 1,1-3 118,0-1 0,0-1 0,-1 0 0,1-2 0,-38-8 0,32 2-377,21 0-514,8 8 569,0-1 1,1 1-1,-1 0 1,0-1-1,0 1 1,1-1-1,-1 1 1,0 0-1,1-1 1,-1 1-1,1-1 1,-1 1-1,0 0 0,1 0 1,-1-1-1,1 1 1,-1 0-1,1 0 1,-1-1-1,1 1 1,-1 0-1,1 0 1,-1 0-1,1 0 1,0 0-1,57-19 112,-36 6-430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0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14667,'10'-13'1480,"4"13"-823,1 0-209,-1 11 712,2 2-184,0 12-128,-2 6-72,-3 12-239,0 10-65,-7 16-136,-3 8-40,-2 14-96,-6 6-16,-6 6-376,-4 3-320,-2-7 472,2-13-88,1-30-56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2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14019,'17'-1'4391,"66"-7"-3046,93-19-164,37-2-2134,-205 28 866,0 1-1,-1 0 1,1 1 0,8 1 0,3 4-184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2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11971,'0'0'27,"0"1"0,0-1 0,0 1 0,0-1 1,1 1-1,-1-1 0,0 0 0,0 1 0,1-1 1,-1 1-1,0-1 0,1 1 0,-1-1 0,0 0 1,1 1-1,-1-1 0,1 0 0,-1 1 1,0-1-1,1 0 0,-1 0 0,1 0 0,-1 1 1,1-1-1,-1 0 0,1 0 0,-1 0 0,1 0 1,-1 0-1,1 0 0,-1 0 0,1 0 0,-1 0 1,1 0-1,0 0 0,-1 0 0,1 0 0,-1 0 1,1 0-1,-1-1 0,0 1 0,1 0 1,-1 0-1,1-1 0,-1 1 0,1 0 0,0-1 1,27-18 365,-22 14-184,0 1-99,0-1 1,1 1-1,-1 0 1,1 0-1,0 1 1,0 0-1,0 0 1,0 0-1,0 1 1,1 0-1,-1 1 1,1 0-1,0 0 1,-1 0-1,1 1 1,0 0-1,-1 1 1,14 2-1,8 0 36,0-1 1,0-2-1,0-1 1,0-1-1,50-10 1,53-3 445,-99 15-236,0 1 0,0 1 0,46 11 0,-64-11-273,-1 0 0,0-1-1,1-1 1,-1 0-1,21-3 1,72-18 265,-5 0-221,-40 16-99,76 3 0,34-2 51,-33-3-65,208 15 0,-36-5 3,-11-2 3,153 12 105,-420-12-124,298 20-64,-67-3 75,3 9-26,22 1-7,-80-26 24,160 9 8,-185-3-22,-158-8 24,1-2 1,-1-1-1,1-1 0,48-14 1,-66 16-9,-6 1-6,1 0 1,0 0 0,-1-1-1,1 1 1,6-4-1,-10 4 659,-7-9-1901,1-1 948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4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17676,'14'0'1576,"5"3"-1032,2-3-240,9 0 616,3 0-255,6 0-321,1 0-256,-4 0-664,-4 0-369,-10 3 721,-6 1-160,-7 5-184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17868,'0'4'1584,"11"2"-872,8-5-248,9-1 817,5 0-321,7 0-336,1 0-56,3 2-320,-1-1-256,-4 2-808,-5 3-80,-12-3 640,-5-2-168,-9-1-192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17188,'0'32'1677,"-1"-5"-382,4 32 0,-3-52-1144,1 1-1,1-1 1,0 0-1,0 0 0,0 0 1,1 0-1,0 0 1,0 0-1,4 6 1,-6-12-131,1 1 0,-1-1 0,0 0 0,0 1 1,0-1-1,1 0 0,-1 0 0,1 0 0,-1 0 0,1 0 1,-1 0-1,1-1 0,-1 1 0,1-1 0,0 1 1,-1-1-1,1 1 0,0-1 0,0 0 0,-1 0 1,1 1-1,0-1 0,0-1 0,-1 1 0,1 0 0,0 0 1,-1-1-1,1 1 0,0-1 0,-1 1 0,1-1 1,0 0-1,-1 0 0,1 1 0,-1-1 0,3-2 1,6-4 31,0 0 0,0-1 0,16-18 0,-21 22-34,44-54 92,-34 40-84,0 1-1,22-21 1,-36 37-24,1-1 1,-1 1-1,0 0 0,1 0 1,-1 0-1,0 0 1,1 0-1,-1 1 0,1-1 1,0 0-1,-1 1 0,1-1 1,0 1-1,-1-1 1,1 1-1,0 0 0,2 0 1,-3 0 4,0 0 0,0 1-1,0-1 1,0 1 0,-1-1 0,1 1 0,0-1 0,0 1 0,-1-1 0,1 1 0,0 0 0,-1-1-1,1 1 1,0 0 0,-1 0 0,1 0 0,-1-1 0,0 1 0,1 0 0,-1 0 0,1 0 0,-1 1-1,2 8 72,0-1 0,-1 0-1,-1 1 1,0 17 0,0-17-23,-2 12 103,2-18-104,-1 0-1,1 1 1,-1-1-1,1 1 1,1-1 0,-1 0-1,1 1 1,-1-1-1,3 7 1,-2-10-44,-1-1-1,1 1 1,-1-1 0,1 1 0,-1-1-1,1 0 1,-1 1 0,1-1 0,0 0 0,-1 1-1,1-1 1,-1 0 0,1 0 0,0 1-1,-1-1 1,1 0 0,0 0 0,-1 0 0,1 0-1,0 0 1,-1 0 0,1 0 0,0 0-1,-1 0 1,1-1 0,0 1 0,-1 0 0,1 0-1,-1 0 1,1-1 0,0 1 0,-1 0-1,1-1 1,0 0 0,23-14 133,-23 14-136,49-42 154,-35 29-385,0 1-1,0 0 1,26-14 0,-41 26 147,1 0 0,0 1 0,0-1 0,0 1 0,0-1 0,0 1 0,0-1 0,0 1 0,1-1 0,-1 1 0,0 0 0,0 0 0,0-1 0,0 1 0,0 0 0,1 0 0,-1 0 0,0 0 0,0 0 0,0 1 0,0-1 0,0 0 0,1 1 0,-1-1 0,0 0 0,0 1 0,1 0 0,-1 0 2,-1 1 0,1-1 1,-1 0-1,0 0 0,0 0 0,0 1 1,0-1-1,1 0 0,-2 0 0,1 0 1,0 1-1,0-1 0,0 0 0,0 0 1,-1 0-1,1 0 0,-1 1 0,1-1 1,-1 0-1,1 0 0,-1 0 0,0 0 1,1 0-1,-1 0 0,0 0 0,0 0 1,-1 0-1,-15 19-719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16948,'-7'3'1656,"1"6"-888,1 2-304,7 5 945,7 2-457,5 1-312,3-5-96,7-5-368,1-8-304,8-8-632,0-6-296,0-8 800,-3-2-185,-3-4-231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16796,'1'-7'2128,"1"5"-1336,-2 4-360,-2 5 1209,2 13-681,0 6-144,0 7-424,2 4-152,2 6-160,-1 0-48,1 0-144,2 0-112,-2-13-368,-1-3-224,0-7-432,-1-5 919,-2-11-247,0-3-200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15795,'-11'30'1705,"-2"9"-833,0 4-280,-1 1 808,1 5-231,3-3-289,1-3-280,4-4-960,0-9 568,7-19-248,3-7-144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77 14803,'5'-4'455,"0"1"-1,-1 0 1,0-1-1,1 0 0,-1 0 1,0-1-1,-1 1 1,1-1-1,-1 1 1,0-1-1,0 0 1,2-7-1,-5 12-396,1-1-1,-1 1 1,0-1 0,0 1-1,0 0 1,0-1-1,0 1 1,0-1 0,0 1-1,0-1 1,-1 1-1,1-1 1,0 1 0,0-1-1,0 1 1,0-1 0,-1 1-1,1-1 1,0 1-1,0 0 1,-1-1 0,1 1-1,0-1 1,-1 1-1,1 0 1,-1-1 0,1 1-1,0 0 1,-1 0-1,1-1 1,-1 1 0,1 0-1,-1 0 1,1 0 0,0-1-1,-1 1 1,1 0-1,-1 0 1,1 0 0,-1 0-1,1 0 1,-1 0-1,1 0 1,-1 0 0,0 0-1,-25 4 801,9 3-734,1 1 0,1 0 0,-1 1 1,2 1-1,-1 0 0,1 1 0,-18 19 1,8-6-114,1 1 1,2 1-1,-19 29 1,8-1 22,29-48-34,1 0 1,-1 0-1,1 0 0,0 0 0,1 0 0,-1 0 1,0 9-1,2-13-15,0-1 0,0 0 0,1 1 0,-1-1 0,0 1 0,0-1 0,1 0 1,-1 1-1,1-1 0,-1 0 0,1 0 0,0 0 0,-1 1 0,1-1 0,0 0 0,0 0 0,0 0 0,0 0 1,0 0-1,0 0 0,0 0 0,0 0 0,0-1 0,0 1 0,0 0 0,1-1 0,-1 1 0,0-1 1,1 1-1,-1-1 0,0 0 0,3 1 0,3 0-224,0 0-1,0 0 1,0-1 0,14-1-1,3-3-787,0 0 0,24-8-1,22-4-348,-28 10 352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15 12443,'-2'-14'4222,"-2"17"-1068,-5 26-1269,8-28-1968,-12 46 584,-11 74 0,21-99-455,1 0 0,1 0 0,1 1 1,1-1-1,7 38 0,-7-56-120,0 0 0,0-1 1,0 1-1,0 0 1,1-1-1,0 1 0,0-1 1,0 1-1,0-1 0,0 0 1,1 0-1,2 3 1,-3-5 30,-1 0 0,1 0 0,-1 0 0,1 0 1,-1 0-1,1 0 0,0 0 0,-1-1 0,1 1 0,0-1 1,0 1-1,-1-1 0,1 0 0,0 0 0,0 0 0,0 0 1,-1 0-1,1 0 0,0 0 0,0 0 0,0-1 0,-1 1 1,1-1-1,0 1 0,-1-1 0,1 0 0,0 0 0,-1 0 1,2-1-1,19-14-427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15619,'-15'36'1777,"2"0"-1209,6 0-224,3-2 720,5-2-344,5-4-144,8-12-288,4-6-200,7-14-448,3-9-288,2-9 512,-2-6-72,1-8-120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75 105 13211,'-6'27'1724,"2"-15"-1117,1 0 0,1 0 0,0 0 0,1 0 0,0 0 0,1 0 0,0 0 1,1 0-1,4 22 0,-3-25-605,-1 1 0,0-1 0,0 0 0,-1 1 0,0-1 0,0 0 0,-1 1 0,0-1 0,-3 11 1,-1-4-402,0-1 0,-1 0 1,0 0-1,-13 20 0,19-34 353,-1 1-1,0-1 1,1 0-1,-1 0 0,0 0 1,0 0-1,0 0 1,0 0-1,0-1 1,0 1-1,0 0 0,0 0 1,0-1-1,-2 2 1,-2 0-397</inkml:trace>
  <inkml:trace contextRef="#ctx0" brushRef="#br0" timeOffset="1">261 1 16484,'0'0'1401,"6"12"830,0 0-1805,0 1 0,-2 0-1,1 0 1,-2 1 0,0-1-1,3 28 1,-5-15-292,0 1-1,-5 45 1,-1-44-387,0-1 1,-2 0-1,-1-1 1,-1 0-1,-1 0 1,-1-1-1,-2 0 0,0-1 1,-18 24-1,21-32-192,8-11-165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3 120 12395,'0'0'83,"-1"1"1,1-1 0,0 1-1,0 0 1,-1-1-1,1 1 1,0 0 0,0-1-1,0 1 1,0 0 0,0-1-1,0 1 1,0 0 0,0-1-1,0 1 1,0 0-1,1-1 1,-1 1 0,0 0-1,0-1 1,1 1 0,-1-1-1,0 1 1,1 0 0,-1-1-1,0 1 1,1-1-1,-1 1 1,1-1 0,-1 1-1,1-1 1,-1 0 0,1 1-1,-1-1 1,1 1 0,0-1-1,-1 0 1,1 0-1,1 1 1,31 8 2028,-28-8-1827,28 5 403,0-2-1,1-2 1,49-2-1,103-16 214,-167 14-820,760-125-2263,-765 125 1830,-9 1 171,0 1 1,0-1 0,0-1-1,0 1 1,0-1-1,8-4 1,-7 3-304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19284,'16'6'1608,"7"-4"-1127,3-2-209,15-2 600,7-4-304,9-4-640,3-2-432,-4-1 464,-4 1-104,-15 4-176</inkml:trace>
  <inkml:trace contextRef="#ctx0" brushRef="#br0" timeOffset="0.99">114 138 17676,'-2'14'1384,"15"-4"-936,4-1-160,12-2 496,4-3-199,6 2-353,-1-3-296,4-3 160,-3-3 0,-9-4-160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27 12771,'0'-1'244,"8"-16"1211,-8 16-1400,1 1-1,-1-1 1,0 1 0,0 0-1,0-1 1,0 1 0,1-1-1,-1 1 1,0 0 0,0-1-1,1 1 1,-1 0 0,0-1-1,1 1 1,-1 0 0,0 0-1,1-1 1,-1 1 0,1 0-1,-1 0 1,0 0 0,1-1-1,-1 1 1,1 0 0,-1 0-1,0 0 1,1 0 0,-1 0-1,1 0 1,-1 0 0,1 0-1,-1 0 1,1 0 0,-1 0 0,1 0-1,0 1 120,-1 0-1,0 0 0,1 0 1,-1 0-1,0-1 1,1 1-1,-1 0 1,0 0-1,0 0 0,0 0 1,0 0-1,0 0 1,0 0-1,0 0 0,0 0 1,0 0-1,0 0 1,0 0-1,-1 1 1,-6 25 348,5-22-179,-1 8-20,-3 3-77,2 1-1,0-1 1,1 1-1,1 0 1,0 0 0,2 29-1,0-44-232,1 0-1,-1 0 0,1 0 1,0 0-1,-1 0 0,1-1 1,0 1-1,0 0 1,0 0-1,1-1 0,-1 1 1,0-1-1,0 1 0,1-1 1,-1 0-1,1 1 0,0-1 1,-1 0-1,1 0 1,0 0-1,0 0 0,-1 0 1,1-1-1,0 1 0,0-1 1,0 1-1,0-1 0,0 1 1,0-1-1,3 0 1,8 0 1,1 0 0,-1 0 1,22-5-1,-14 3-21,-11 1-13,46-3-122,-52 4 117,-1 0 1,1 0 0,0 1-1,0-1 1,-1 1-1,1 0 1,0 0 0,-1 0-1,1 1 1,-1-1-1,6 4 1,-8-4 13,0 0 1,0 0-1,0 0 0,0 0 1,0 0-1,0 1 0,0-1 1,-1 0-1,1 0 0,0 1 1,-1-1-1,1 0 0,-1 1 1,0-1-1,1 1 0,-1-1 1,0 1-1,0-1 0,0 0 1,0 1-1,0-1 1,0 1-1,0-1 0,-1 1 1,1-1-1,0 0 0,-1 1 1,1-1-1,-1 1 0,0-1 1,1 0-1,-1 0 0,0 1 1,0-1-1,-2 2 0,-1 3 28,0-1 0,-1 0 0,1 0 0,-2 0 0,-10 9 0,7-8 77,-1 0 0,0-1 0,-1 0 0,1 0 0,-1-1 0,0 0 0,0-1-1,0 0 1,0-1 0,-18 1 0,24-2-108,1-1-1,-1 0 1,0 0 0,0-1-1,0 0 1,1 1 0,-1-2 0,0 1-1,1 0 1,-1-1 0,1 0-1,0 0 1,-1 0 0,1-1-1,0 1 1,0-1 0,0 0 0,1 0-1,-1 0 1,1-1 0,0 1-1,0-1 1,0 0 0,0 0 0,0 0-1,1 0 1,-3-8 0,-7-27-245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17380,'18'2'1744,"7"-2"-984,3 0-328,7 1 721,6-1-161,0 2-352,-1-2-344,-1 1-920,-3-1-424,-8-3 816,0 0-176,-13-2-225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16011,'1'2'126,"0"0"-1,0-1 0,1 1 0,-1-1 1,0 1-1,1-1 0,-1 1 0,1-1 1,-1 0-1,1 0 0,-1 0 0,1 0 0,0 0 1,0 0-1,-1 0 0,1 0 0,0-1 1,0 1-1,0-1 0,0 1 0,0-1 1,0 0-1,0 0 0,3 0 0,9 1 351,1-1 0,15-2-1,-30 2-450,101-13 1215,179-47-1,15-4-4113,-283 62 2307,-8 1-39,0 0-1,0 1 1,0-1 0,1 1 0,-1 0 0,6 1 0,-9 1-276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18580,'0'-6'1856,"4"-1"-1127,6-3-289,6-3 1232,4 0-664,3-5-456,3-4-272,1 2-552,2 3-368,-2 11-1968,-4 7 2264,-3 12-385,-3 2-263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17276,'0'7'278,"1"0"1,-1-1-1,2 1 1,-1 0 0,1-1-1,0 1 1,0-1-1,0 0 1,1 0 0,0 0-1,0 0 1,1 0-1,6 7 1,-7-10-240,0 0 0,0 0 0,1 0-1,-1-1 1,1 1 0,0-1 0,-1 0 0,1 0 0,0-1 0,0 1 0,1-1 0,-1 0-1,0 0 1,0 0 0,1 0 0,-1-1 0,0 0 0,1 0 0,-1 0 0,0 0-1,9-2 1,6-3-623,0 0-1,0-1 1,-1-1-1,0-1 1,0-1-1,-1 0 0,0-1 1,0-1-1,-1 0 1,-1-1-1,26-26 1,-35 30-562,-17 21 1315,-9 20 1294,1 0 0,2 2 0,-21 60 0,17-27-345,-13 76-1,34-143-1148,-7 25-337,6-25 359,1-1 0,0 1 0,0-1-1,0 1 1,-1 0 0,1-1 0,0 1 0,-1 0-1,1-1 1,-1 1 0,1-1 0,0 1-1,-1-1 1,1 1 0,-1-1 0,1 1 0,-1-1-1,0 0 1,1 1 0,-1-1 0,1 0 0,-1 1-1,0-1 1,1 0 0,-1 0 0,0 1 0,1-1-1,-1 0 1,0 0 0,1 0 0,-1 0 0,0 0-1,1 0 1,-2 0 0,-7-8-224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16644,'-3'9'1360,"0"6"-984,0 5-144,0 9 368,2 4-160,1 4-80,0 1-24,0-4-232,1-2-152,2-5-304,1-7-216,-1-12-88,-1-8 472,-1-5-144,-2-8-136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14563,'6'8'1464,"5"4"-751,2-2-257,7 1 760,2-1-288,5-4-224,4-3-72,1-6-600,1-5 1241,-4-5-1129,-4-2 48,-7 0-24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0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54 14339,'1'-2'188,"0"0"0,-1 0 0,1 0 0,-1 0 1,1 0-1,-1 0 0,0 0 0,0-1 0,0 1 0,0 0 0,0 0 0,0 0 0,-1 0 0,1-1 1,-1 1-1,1 0 0,-1 0 0,0 0 0,0 0 0,-1-2 0,1 3-103,1 0 0,-1 1 1,0-1-1,0 1 0,1-1 0,-1 0 0,0 1 1,0-1-1,0 1 0,0 0 0,0-1 0,1 1 1,-1 0-1,0 0 0,0-1 0,0 1 0,0 0 1,-2 0-1,1 0 23,0 1 0,-1-1 0,1 0 0,0 1-1,0 0 1,-1 0 0,1-1 0,0 1 0,0 0 0,-3 2 0,-5 5 49,-1-1 0,2 1 0,-1 1 1,1 0-1,0 0 0,1 1 0,-13 20 0,11-14-109,0 0 0,2 1 0,0 0 1,-10 31-1,16-42-30,1 0 0,0 0 1,0 0-1,0 1 0,0-1 1,1 1-1,0-1 0,1 0 1,1 11-1,-2-15-6,1 0-1,-1 0 1,1 0 0,0 0-1,0 0 1,0-1 0,0 1-1,0 0 1,0 0 0,1-1-1,-1 1 1,1 0 0,-1-1-1,1 1 1,-1-1 0,1 0-1,0 0 1,-1 1-1,1-1 1,0 0 0,0-1-1,0 1 1,0 0 0,0 0-1,0-1 1,0 1 0,0-1-1,1 0 1,-1 0 0,0 0-1,3 0 1,3 0 22,0-1 0,1-1-1,-1 0 1,-1 0 0,1 0 0,0-1 0,0 0 0,-1 0-1,0-1 1,1 0 0,-1-1 0,11-8 0,-7 4-5,0-1 1,-1 0-1,-1 0 1,1-1 0,-2 0-1,14-21 1,-17 23-61,-1 0 0,0 0-1,0-1 1,2-11 0,-5 19-28,0-1-1,0 0 1,-1 1-1,0-1 1,1 0-1,-1 0 1,0 0-1,0 0 1,0 1-1,-1-1 1,1 0-1,-1 0 1,1 1-1,-1-1 1,0 0-1,0 1 1,0-1-1,-1 0 1,-1-3-1,2 5-16,0 1 0,1-1 0,-1 0 0,0 0 0,0 1 0,0-1 0,0 0 0,0 1 0,0-1 0,0 1 0,0-1 0,0 1 1,0 0-1,0-1 0,0 1 0,0 0 0,0 0 0,0 0 0,0 0 0,0 0 0,0 0 0,0 0 0,0 0 0,-1 0 0,1 0 0,0 1 0,0-1 0,0 0 0,0 1 0,0-1 0,0 1 0,0-1 0,0 1 0,1-1 0,-1 1 0,0 0 0,0-1 0,0 1 0,0 0 0,1 0 0,-1 0 0,0 0 0,-2 3-104,0-1-1,0 1 0,1 0 0,0-1 1,0 1-1,0 0 0,0 0 0,0 1 0,-1 3 1,0 21-712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14947,'1'20'1625,"-1"9"-913,-4-1-264,3 2 800,-1 0-264,2-5-472,0-1-288,3-11-664,3-7-232,1-16 512,3-7-184,-2-8-152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18356,'11'-1'2594,"28"-4"-1194,59-14-1,-78 14-1250,-19 5-147,0-1 0,0 1 0,1 0 0,-1-1-1,0 1 1,0 0 0,0 0 0,0 0 0,0 0-1,0 0 1,1 0 0,-1 0 0,0 0 0,0 0-1,0 0 1,0 1 0,0-1 0,1 0 0,-1 1-1,0-1 1,0 1 0,0-1 0,0 1-1,0 0 1,0-1 0,-1 1 0,1 0 0,0 0-1,0-1 1,0 1 0,-1 0 0,1 0 0,0 0-1,-1 0 1,1 0 0,-1 0 0,1 0 0,-1 0-1,0 0 1,1 1 0,-1-1 0,0 0 0,0 0-1,1 2 1,-1 5 4,-1-1 0,1 1 0,-1-1 1,0 0-1,-5 14 0,-12 36 197,-30 62 1,-13 40 117,60-206-2898,-4 17 2047</inkml:trace>
  <inkml:trace contextRef="#ctx0" brushRef="#br0" timeOffset="1">39 172 16259,'7'17'1521,"3"-4"-921,3 0-256,6-7 688,1-5-344,8-8-728,0-6-384,6-13 456,-1-4-136,4-8-224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39 17980,'-42'76'2777,"29"-55"-1710,1 1-1,-11 28 1,23-50-1054,0 0 0,0 0-1,-1 0 1,1 1 0,0-1 0,0 0-1,0 1 1,0-1 0,0 0 0,0 0 0,0 1-1,0-1 1,0 0 0,0 1 0,0-1-1,0 0 1,0 0 0,0 1 0,0-1-1,0 0 1,0 1 0,0-1 0,0 0-1,0 0 1,0 1 0,0-1 0,1 0-1,-1 1 1,0-1 0,0 0 0,0 0 0,0 0-1,1 1 1,-1-1 0,0 0 0,0 0-1,1 0 1,-1 1 0,0-1 0,0 0-1,1 0 1,-1 0 0,0 0 0,0 0-1,1 0 1,-1 0 0,0 0 0,1 0 0,-1 1-1,0-1 1,0 0 0,1 0 0,-1 0-1,0-1 1,1 1 0,-1 0 0,0 0-1,1 0 1,-1 0 0,0 0 0,0 0-1,1 0 1,-1 0 0,0-1 0,0 1-1,1 0 1,-1 0 0,0-1 0,30-12-347,-19 7 195,-2 3-26,-1 0-1,1 0 1,0 1-1,-1 0 1,1 0 0,0 1-1,16 0 1,-23 1 147,0 0 0,0 0-1,0 1 1,0-1 0,0 1 0,0-1 0,0 1 0,0 0 0,0-1 0,0 1 0,0 0-1,0 0 1,-1 1 0,1-1 0,0 0 0,-1 1 0,1-1 0,-1 1 0,1-1 0,-1 1-1,0-1 1,1 1 0,-1 0 0,0 0 0,0 0 0,-1 0 0,1 0 0,0 0 0,0 0-1,-1 0 1,1 0 0,-1 0 0,0 0 0,0 0 0,0 0 0,0 0 0,0 0 0,-1 3-1,1 2 98,-1 0 0,0-1 0,-1 0 0,0 1 0,0-1 0,0 0-1,-1 0 1,0 0 0,0 0 0,0 0 0,-1-1 0,-5 7-1,2-4 94,1-1 0,-1 1 0,-1-1 0,1-1-1,-1 0 1,0 0 0,-13 7 0,19-12-193,0 0 1,0 0-1,0 0 1,0 0-1,0-1 1,0 1-1,0 0 1,0-1-1,0 0 1,0 1-1,-1-1 1,1 0-1,0 0 1,0 0-1,0-1 1,0 1-1,-1 0 1,1-1-1,0 1 1,0-1 0,0 0-1,-2-1 1,2 1-19,-1-1 1,1 0 0,0 0 0,0 0 0,0 0 0,0-1 0,1 1 0,-1-1 0,1 1-1,-1-1 1,1 1 0,0-1 0,0 0 0,0 1 0,0-1 0,0-4 0,-4-31-293</inkml:trace>
  <inkml:trace contextRef="#ctx0" brushRef="#br0" timeOffset="1">67 0 15875,'16'15'1793,"1"-4"-1233,5 1-200,2-5 744,6-4-1072,3-5 392,-3-12-272,3-6-96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21069,'-7'14'1616,"4"-4"-1248,0-3-264,2-4 104,2-1 120,5-10-296,1-7-72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18684,'13'1'1632,"-3"7"-1040,-3 0-239,0 6 607,4 4-200,-1 5-208,2 2-96,0 1-256,1-1-192,3-5-400,-1-3-208,4-13-504,0-4 496,1-18 248,-2-8-209,2-7-143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 16163,'-12'27'1561,"-5"12"-857,-2 2-232,2 5 688,0 3-232,6-3-207,-2-3-153,5-9-352,4-5-232,4-10-544,2-8-337,0-7 673,1-5-144,2-5-184</inkml:trace>
  <inkml:trace contextRef="#ctx0" brushRef="#br0" timeOffset="1">1 431 15995,'16'13'1529,"7"-9"-817,4 0-256,10-1 640,5-1-168,4-2-207,2-2-129,1-2-424,-3-2-304,-3 0-712,-4-1 760,-11 0-185,-3 0-119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16404,'6'-4'1888,"1"4"-1288,-3 6-192,-1 7 952,3 8-415,1 6-161,2 8-328,-4 3-112,4 8-104,-3 2-48,-2-4-248,2-4-160,-2-7-416,0-6-216,1-9 640,-4-17-152,6 5-169</inkml:trace>
  <inkml:trace contextRef="#ctx0" brushRef="#br0" timeOffset="0.5">225 0 20580,'-3'11'1425,"3"6"-1217,-1 4-112,1 9 400,1 5-256,2 3-136,-1 5-64,3 5-112,-2-4-152,-1-1-304,-1-4-168,-1-8-297,0-2 41,-3-12 520,0-7-208,-1-15-88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3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18524,'6'13'1752,"-1"0"-1128,2-1-287,6 4 695,2-1-232,5-4-224,3-2-232,3-9-648,2-3-336,1-9-392,0-5 824,-2-9-208,-1 2-137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46 17260,'-13'37'1728,"-4"9"-992,-2 4-288,-1 5 689,2-1-161,-1-2-280,2-4-192,5-9-528,1-4-360,4-12-632,0-6 832,2-9-176,0 1-145</inkml:trace>
  <inkml:trace contextRef="#ctx0" brushRef="#br0" timeOffset="1">1 0 17292,'13'12'1576,"10"5"-1016,4 1-200,12 10 496,4 2-143,3 8-121,1 1-256,-3 3-632,-2 1-400,-11-5 592,-2 1-153,-6-5-127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16123,'14'7'1833,"-1"14"-1161,7 11-184,2 10 968,11 13-743,1 5-81,6 4-248,3-1-304,2-5-840,2-8 736,-4-12-224,-2-5-97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18092,'8'0'1648,"5"1"-1280,12-1-136,0-1 665,10-4-705,2 1-200,3 0-505,-1-1 1962,-10 3-1393,-5 3 0,-16 5-40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17020,'2'6'1272,"15"-4"-1016,0-2-88,12-8 200,5 0-632,5-5 264,0 1-8,-4 0-120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78 17188,'-4'5'748,"0"1"0,0 0 0,1-1 1,0 2-1,0-1 0,-3 11 0,4-11-592,0 0 0,1 0 0,0 0 0,1 0-1,-1 0 1,1 0 0,1 8 0,-1-9-175,1-1 0,0 1-1,0-1 1,0 1 0,1-1 0,0 0 0,-1 0 0,1 0 0,1 0 0,-1 0-1,1 0 1,-1 0 0,1-1 0,0 1 0,0-1 0,1 0 0,-1 0 0,1 0 0,-1 0-1,1-1 1,0 0 0,0 1 0,4 1 0,15 4-116,-16-6 69,0 0-1,-1 0 0,0 1 1,1 0-1,7 5 1,-12-7 57,-1 0 0,0 1 0,0-1 1,0 0-1,0 0 0,0 0 1,0 1-1,0-1 0,0 0 0,0 1 1,0-1-1,-1 1 0,1-1 1,-1 1-1,1-1 0,-1 1 1,1 0-1,-1-1 0,0 1 0,0-1 1,0 1-1,0 0 0,0-1 1,0 1-1,0-1 0,-1 1 1,1 0-1,-1 1 0,-2 4 61,0 1 0,0-1 0,-1 0-1,0-1 1,-1 1 0,1-1 0,-1 1 0,0-1 0,-1-1-1,1 1 1,-1-1 0,0 0 0,-9 5 0,11-7-46,0 0-1,0 0 1,-1 0 0,1-1 0,-1 0 0,0 0-1,0 0 1,0-1 0,0 1 0,0-1 0,0 0 0,0-1-1,0 1 1,0-1 0,0 0 0,-1 0 0,1-1-1,0 0 1,0 0 0,0 0 0,-5-2 0,6 1-67,1-1 1,-1 1-1,1-1 0,-1 0 1,1 0-1,0-1 1,0 1-1,1-1 1,-1 1-1,1-1 1,-1 0-1,1 0 1,0 0-1,1 0 0,-1 0 1,1 0-1,0-1 1,0 1-1,-1-6 1,-6-33-292</inkml:trace>
  <inkml:trace contextRef="#ctx0" brushRef="#br0" timeOffset="1">71 3 15619,'5'-3'1609,"5"3"-849,2 2-280,5-1 1216,5 2-615,2 0-513,5 0-168,5 1-376,0-1-288,-1 3-697,-3-1 217,-7 4 448,-4-2-208,-8 3-224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15131,'1'10'1841,"6"-1"-1081,10-5-176,8-2 1080,9-2-680,5-2-119,5-5-177,1 0-168,2-4-480,-2 2-328,-8-1-648,-4 3-1345,-12 2 1865,-4 4-352,-7 4-312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94 19212,'-1'7'446,"-1"1"0,1-1 0,1 1 0,0 0 0,0 0 0,2 11 0,-2-18-379,1 1 0,-1 0 0,1 0 0,-1 0 0,1-1-1,0 1 1,0 0 0,0-1 0,0 1 0,0-1 0,0 1-1,1-1 1,-1 0 0,0 1 0,1-1 0,-1 0 0,1 0 0,-1 0-1,1 0 1,0 0 0,-1 0 0,1-1 0,0 1 0,-1 0-1,1-1 1,0 1 0,0-1 0,0 0 0,0 0 0,-1 1-1,5-2 1,2 1-96,0-1 0,1 0 0,-1-1 0,0 0 0,0 0 0,0-1 0,-1 0 0,1 0 0,-1-1 0,12-7 0,3-3-806,-1-1 0,21-20 0,20-28-1722,-29 29-1104,-33 39 188,-7 26 3690,3-20 102,-9 24 1794,1 1 1,2 0-1,-8 59 0,11-54-1405,-1 0 0,-2 0 1,-1-1-1,-34 74 0,53-118-932,5-11 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15835,'-3'11'1633,"-1"14"-969,-1 0-272,-2 7 944,1 4-512,4 0-367,-1-1-161,3-2-568,0-4-233,4-8-439,-1-3-1184,-2-13 1640,2-6-321,-3-12-247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17924,'0'0'1616,"5"1"-1256,6 1-144,6-1 664,9 0-463,7 1-217,9-1-672,4 1 1744,1-1-1176,2 1 16,-4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9 115 15235,'-7'-10'1897,"6"2"-1153,7-1-176,6 0 1224,13 1-703,4 1-137,9-1-360,7 1-80,2 0-144,0 0-168,-1 1-584,-1-1-360,-7 0 616,-5 0-104,-6-1-104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64 16908,'-1'-3'151,"0"1"0,0-1-1,-1 0 1,1 0 0,-1 1 0,0-1 0,1 1 0,-1 0 0,0-1 0,-1 1 0,1 0 0,0 0 0,0 0 0,-1 1 0,0-1 0,1 0 0,-1 1 0,0 0 0,1 0 0,-1 0 0,0 0 0,0 0 0,0 0-1,0 1 1,0-1 0,-3 1 0,-2-1 92,0 0-1,-1 1 1,1 0-1,0 1 0,0 0 1,0 0-1,0 0 1,-13 6-1,9-2-173,0 2-1,0-1 1,1 2 0,0 0 0,1 0-1,0 1 1,0 0 0,1 0-1,0 1 1,0 1 0,1-1 0,1 2-1,0-1 1,0 1 0,1 0-1,0 0 1,1 0 0,1 1-1,0 0 1,-2 14 0,6-25-60,-1-1-1,1 1 1,0 0 0,0 0-1,0 0 1,0-1-1,0 1 1,0 0 0,1 0-1,-1 0 1,1-1 0,-1 1-1,1 0 1,0-1 0,-1 1-1,1 0 1,1 1 0,-1-2-1,0 0 0,1 0 0,-1 0 0,0 0 0,0 0 0,0-1 0,1 1 1,-1 0-1,0-1 0,1 1 0,-1-1 0,1 1 0,-1-1 0,1 0 1,-1 0-1,3 1 0,3-2 12,0 1 0,-1-1 0,1 0 0,0-1 0,-1 1 0,1-1 1,9-5-1,1 0 13,0-2 0,-1 0 1,1-2-1,-2 1 1,0-2-1,17-15 0,-21 16-27,0 0-1,-1 0 0,-1-1 0,0 0 1,-1-1-1,0 0 0,0 0 1,6-18-1,-12 26-28,-1 0-1,1 0 1,-1-1 0,0 1 0,0-8-1,-1 12 6,0 0 0,0 0 0,0 0 0,0 0 0,0 0 0,0 0 0,0 0 0,0 0 0,0 0 0,-1 0 0,1 0 0,0 0 0,-1 0 0,1 0 0,-1 0 0,1 0 0,-1 0 0,0 1 0,1-1 0,-1 0 0,0 0 0,1 1 0,-1-1 0,0 0 0,0 1 0,0-1 0,0 1 0,1-1 1,-1 1-1,0-1 0,0 1 0,0 0 0,0 0 0,0-1 0,0 1 0,-1 0 0,-2 0-70,0 0 0,1 1 1,-1-1-1,1 1 1,0 0-1,-1 0 1,1 0-1,0 0 1,-1 1-1,1-1 1,0 1-1,0 0 1,0 0-1,0 0 0,0 0 1,1 0-1,-1 1 1,-2 2-1,-6 8-268,1-1 0,-14 22 0,16-21 175,1-1 0,0 1 0,1 0 0,-6 17 0,4 8-277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0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15659,'-17'48'1457,"-4"4"-1161,3-3-152,1-4 472,9-7-496,3-12 48,11-26-120,3-13-64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19516,'-9'3'1983,"14"4"-1002,18 5 51,-8-9-892,-1 0 1,0-1 0,1 0-1,-1-1 1,25-1-1,74-13-129,-57 6-69,-55 7 56,32-1-107,-32 1 105,0 0 1,0 0-1,-1 0 0,1 1 1,0-1-1,0 0 0,-1 0 1,1 1-1,0-1 0,-1 0 1,1 1-1,0-1 0,-1 1 1,1-1-1,0 0 0,-1 1 1,1 0-1,-1-1 0,1 1 0,-1-1 1,1 1-1,-1 0 0,0-1 1,1 1-1,-1 0 0,0-1 1,1 1-1,-1 0 0,0-1 1,0 1-1,0 0 0,1 0 1,-1 0-1,0-1 0,0 1 1,0 0-1,0 0 0,0-1 1,-1 1-1,1 0 0,0 0 0,-4 9 26,0-1 0,-1 0 0,0 0 0,0 0 0,-1 0 0,0-1 0,0 0 0,-10 9 0,-2 4 107,-66 83 979,-69 114 1,145-206-1614,8-13 496,0 1 0,0 0 0,0 0 0,0 0-1,0 0 1,0 0 0,0 0 0,0 0 0,0 0 0,0 0 0,0 0 0,0 0-1,0 0 1,0 0 0,0 0 0,0 0 0,0-1 0,0 1 0,0 0-1,0 0 1,0 0 0,0 0 0,0 0 0,0 0 0,0 0 0,0 0-1,0 0 1,0 0 0,-1 0 0,1 0 0,0 0 0,0 0 0,0 0-1,0 0 1,0 0 0,0 0 0,0 0 0,0-1 0,0 1 0,0 0 0,0 0-1,0 0 1,0 0 0,0 0 0,0 0 0,0 0 0,-1 0 0,1 0-1,0 0 1,0 0 0,0 0 0,0 0 0,0 0 0,0 0 0,0 0-1,0 0 1,0 0 0,0 0 0,0 0 0,0 0 0,0 1 0,0-1-1,0 0 1,-1 0 0,1 0 0,0 0 0,0 0 0,0 0 0,5-23-747,-4 18 792,8-24-458</inkml:trace>
  <inkml:trace contextRef="#ctx0" brushRef="#br0" timeOffset="1">66 187 18892,'-4'24'2056,"1"-3"-1431,5-2-249,2-3 912,10-8-576,2 0-232,11-10-1000,6-4 856,10-9-360,2-1-104,9-13-104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35 18396,'-12'11'1075,"2"1"-1,0 0 1,-16 24 0,23-32-941,1 1 1,-1 0-1,1 0 1,0 0 0,0 0-1,1 0 1,-1 0-1,1 1 1,0-1-1,0 0 1,1 1 0,0-1-1,0 0 1,1 10-1,0-13-179,0 1-1,0 0 0,0-1 1,0 1-1,1-1 1,-1 0-1,1 1 0,-1-1 1,1 0-1,0 0 1,0 0-1,0 0 0,0 0 1,1 0-1,-1-1 1,0 1-1,1-1 0,-1 1 1,1-1-1,-1 0 1,1 0-1,4 1 0,6 2-370,1-1 0,-1-1 0,17 2 0,-28-4 367,8 0-204,1 2-1,0-1 1,-1 2-1,0-1 0,1 1 1,12 6-1,-21-8 262,1 1 0,-1-1 0,0 1 0,1-1 0,-1 1 0,0-1 0,0 1 0,0 0 0,0 0 0,0 0 0,-1 1 0,1-1 0,-1 0 0,1 0 0,-1 1 0,0-1 0,0 1 0,0-1 0,0 1 0,-1 0 0,1-1 0,0 1 0,-1 0 0,0-1 0,0 1 0,0 0 0,0 0 0,0-1 0,0 1 0,-2 4 0,0 2 230,-1 1-1,-1 0 0,0-1 0,0 0 0,-1 0 0,0 0 1,0 0-1,-1-1 0,-9 11 0,5-8 162,-1 1 0,0-2 0,0 0 1,-1 0-1,-21 12 0,28-18-325,0-2 1,0 1 0,-1 0 0,0-1-1,1 0 1,-1 0 0,0-1 0,0 0-1,0 0 1,0 0 0,-7-1-1,10 0-136,1 0-1,-1-1 0,0 1 0,1-1 0,-1 0 0,0 1 0,1-1 0,-1-1 0,1 1 0,0 0 1,-1-1-1,1 1 0,0-1 0,0 0 0,0 1 0,0-1 0,0 0 0,0 0 0,1 0 0,-1-1 1,1 1-1,-1 0 0,1-1 0,0 1 0,0-1 0,-2-4 0,0-4-68,1 0 0,0-1 1,0 1-1,1-1 0,0 1 0,2-18 0,1-39-537</inkml:trace>
  <inkml:trace contextRef="#ctx0" brushRef="#br0" timeOffset="1">173 0 17332,'17'13'1784,"1"-3"-1136,7 0-256,1-4 713,7-2-585,-2-7-128,-2-8-88,-5-5-296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1582 241 11779,'-59'-41'1045,"-2"2"0,-81-37 0,106 61-824,0 0 1,0 3-1,-1 1 0,-1 1 1,-73-8-1,66 16-151,0 1 0,0 2 0,1 3 1,-1 1-1,0 2 0,1 2 0,1 2 0,0 2 0,0 2 0,1 2 0,-77 43 1,87-42 13,1 3 0,2 0 1,0 2-1,1 1 0,1 1 1,1 1-1,2 1 0,0 2 1,2 0-1,1 1 0,2 2 1,1 0-1,1 0 1,2 2-1,-12 37 0,18-40-53,1 1 0,2 0 0,1 0 0,1 1 0,2-1-1,2 39 1,2-44-73,2-1 0,0 0 0,1 0-1,2 0 1,1-1 0,1 0 0,0 0-1,15 24 1,-14-31-10,1 0-1,0-1 0,2 0 1,-1-1-1,2 0 0,0-1 1,1-1-1,1 0 0,0-1 1,1-1-1,0 0 1,1-1-1,0-1 0,1-1 1,-1-1-1,2 0 0,-1-1 1,31 6-1,-13-6 17,1-2 0,0-1 1,0-2-1,0-2 0,-1-1 0,72-11 0,-64 2 79,-1-1 0,0-1 0,-1-3-1,0-2 1,58-32 0,-61 26 38,-1-1-1,-1-2 1,-1-2 0,-1-1-1,-2-2 1,-1-1 0,-1-2-1,-2-1 1,-2-2 0,-1 0 0,-1-2-1,33-70 1,-47 80-8,-1 1-1,-1-2 1,-2 1 0,8-50 0,-14 66-48,0 0 0,-2-1 0,1 1 0,-2-1 0,0 1 0,0-1 0,-1 1 0,-1 0 0,0 0 0,-1 0 0,-1 0 0,-9-21 0,9 27-62,1 0-1,-1 1 0,0-1 0,0 1 0,0 0 1,-1 1-1,0-1 0,0 1 0,-1 0 0,1 1 1,-1-1-1,0 1 0,-1 1 0,1-1 0,0 1 1,-1 1-1,0-1 0,1 1 0,-13-1 0,11 2-66,0 0-1,-1 1 0,1 0 0,0 1 1,-1 0-1,1 0 0,0 1 1,0 1-1,0-1 0,0 1 0,1 1 1,-1-1-1,1 1 0,0 1 0,0 0 1,-10 7-1,-18 24-457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18188,'-7'28'1600,"-2"4"-1280,2 8-128,-1 3 609,2 4-553,2 2-88,1-6-488,3-4 1832,0-12-1400,3-3 72,5-9 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1 587 16339,'12'-17'2066,"26"-28"0,-20 24-1694,64-85 266,-5-3 1,83-157-1,-159 264-648,0 0-1,0 0 0,0 0 1,0 1-1,0-1 0,1 0 0,-1 0 1,1 1-1,-1-1 0,1 1 1,2-3-1,-3 4 8,-1 0-1,0 0 1,0 0 0,0 0-1,1 0 1,-1 0-1,0 0 1,0 0 0,0 0-1,1 0 1,-1 1-1,0-1 1,0 0 0,0 0-1,1 0 1,-1 0-1,0 0 1,0 0 0,0 0-1,1 1 1,-1-1-1,0 0 1,0 0 0,0 0-1,0 0 1,0 0-1,0 1 1,1-1 0,-1 0-1,0 0 1,0 0-1,0 1 1,0-1 0,0 0-1,3 18-70,-3 12-59,2 0 1,1 0-1,1 0 1,2 0-1,11 34 1,-5-38 36,1-15-21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69 12931,'-3'1'235,"-1"1"1,1 0 0,0 0 0,0 0-1,0 0 1,0 0 0,0 0-1,1 1 1,-1 0 0,1-1-1,-1 1 1,1 0 0,0 0-1,0 0 1,0 1 0,1-1 0,-1 0-1,-1 6 1,-2 8 379,0-1 1,-3 30-1,5-30-319,-5 36 426,2-1-1,2 1 1,4 64 0,0-114-699,0 4 51,1 0 1,-1 0 0,1-1-1,4 11 1,-5-15-60,0 0 0,0 0 0,1 0 0,-1 0 0,1 0 0,-1 0 0,1 0 1,-1-1-1,1 1 0,0 0 0,-1 0 0,1-1 0,0 1 0,0 0 0,-1-1 0,1 1 1,0 0-1,0-1 0,0 1 0,0-1 0,0 0 0,0 1 0,0-1 0,0 0 1,0 1-1,0-1 0,0 0 0,0 0 0,0 0 0,0 0 0,0 0 0,0 0 0,0 0 1,0 0-1,0-1 0,1 1 0,4-3 29,0 1-1,0-1 1,0 0-1,0 0 1,-1 0-1,0-1 1,1 0-1,5-6 1,38-43 198,-40 43-195,67-81 348,83-130 0,-145 199-664,-1 0 1,0-1-1,13-36 0,-25 50 927,-4 8-873,0 6 52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17 173 16187,'-4'25'874,"-8"64"500,11-82-1233,1 1 1,0-1-1,1 0 1,0 0-1,0 0 1,0 0-1,1 0 1,0 0-1,4 11 1,-5-16-140,0 0 1,1 0 0,-1 0 0,0 0-1,1-1 1,-1 1 0,1-1-1,-1 1 1,1-1 0,0 1 0,0-1-1,0 0 1,0 0 0,0 0 0,0 0-1,0 0 1,0 0 0,0 0 0,0-1-1,0 1 1,0-1 0,1 0-1,-1 1 1,0-1 0,0 0 0,1 0-1,-1-1 1,0 1 0,0 0 0,0-1-1,1 1 1,-1-1 0,2-1 0,5-1-202,0-1 1,0 0 0,-1 0 0,0-1 0,0 0 0,10-8 0,3-4-263,-2-1 0,0 0 0,-2-1 1,0-1-1,-1-1 0,0 0 0,-2-1 0,22-47 0,-35 68 1914,-3 5-378,-8 17 266,-12 34 333,15-31-1100,0 0 1,1 0-1,-4 47 1,10-70-556,0 0 0,-1 1 1,1-1-1,0 0 0,0 0 0,1 0 1,-1 0-1,0 1 0,0-1 1,0 0-1,1 0 0,-1 0 0,1 0 1,-1 0-1,1 0 0,-1 0 0,1 0 1,-1 0-1,1 0 0,1 1 1,-1-2-9,-1 1 0,1-1 1,0 0-1,0 0 0,0 1 1,-1-1-1,1 0 0,0 0 1,0 0-1,0 0 0,-1 0 1,1 0-1,0-1 1,0 1-1,0 0 0,-1 0 1,1 0-1,0-1 0,0 1 1,-1 0-1,2-1 0,5-4 30,0 1-1,0-1 1,-1 0-1,7-8 1,-11 12-37,29-31 105,-24 23-98,1 0 1,0 1 0,0 0 0,1 0 0,0 1-1,1 0 1,10-5 0,-20 11-19,1 1 0,0-1 0,-1 1 0,1 0 0,0 0-1,-1-1 1,1 1 0,0 0 0,-1 0 0,1 0 0,0 0 0,0 0 0,-1 0 0,1 0 0,0 0 0,0 0-1,-1 0 1,1 0 0,0 0 0,-1 0 0,1 1 0,0-1 0,0 0 0,-1 0 0,1 1 0,-1-1 0,1 1 0,0-1-1,-1 1 1,1-1 0,0 2 0,8 22-623,0 2-571,-8-25 1137,-1 0-1,1-1 1,0 1 0,-1-1-1,1 1 1,-1 0-1,1-1 1,0 0 0,0 1-1,-1-1 1,1 1 0,0-1-1,0 0 1,-1 1 0,1-1-1,0 0 1,0 0-1,0 0 1,-1 0 0,1 0-1,0 0 1,0 0 0,0 0-1,0 0 1,-1 0 0,1 0-1,0 0 1,0 0-1,1-1 1,5-2-253,1-1-1,-1 1 1,0-1-1,-1 0 1,1-1-1,-1 0 1,0 0-1,0 0 1,0-1 0,6-7-1,47-66-1376,-51 67 1503,3-3 150,-1 1 0,0-2-1,-1 1 1,-1-1-1,-1-1 1,7-19 0,-14 35 77,1 0 1,-1 0-1,0 0 1,0 0-1,1 0 1,-1 0-1,0 0 1,0 0-1,0 0 1,0-1-1,0 1 1,0 0-1,0 0 1,-1 0-1,1 0 1,0 0-1,-1 0 1,1 0 0,-1-2-1,0 3 4,0 0 1,1 0-1,-1-1 1,1 1-1,-1 0 0,1 0 1,-1 0-1,0 0 1,1 0-1,-1 0 1,0 0-1,1 0 0,-1 0 1,1 0-1,-1 0 1,0 0-1,1 1 0,-1-1 1,1 0-1,-1 0 1,1 0-1,-1 1 0,1-1 1,-2 1-1,-4 3 267,1 0 1,-1 0-1,0 1 0,-7 8 0,-6 9 608,-23 33-1,36-46-705,0 0 1,1 0-1,0 1 0,0 0 1,1 0-1,-5 21 0,9-29-193,-1-1-1,1 0 0,0 0 1,0 0-1,0 0 1,0 0-1,0 1 0,0-1 1,0 0-1,1 0 0,-1 0 1,0 0-1,1 0 0,-1 0 1,0 1-1,1-1 1,-1 0-1,1 0 0,0 0 1,-1 0-1,1-1 0,0 1 1,0 0-1,-1 0 0,1 0 1,0-1-1,0 1 1,0 0-1,0-1 0,0 1 1,0-1-1,0 1 0,0-1 1,0 1-1,0-1 0,1 0 1,-1 1-1,0-1 1,1 0-1,7 1-13,0 0 0,0-1 0,0 0-1,11-2 1,-1 1-16,-15 1 0,0 0 1,1 0-1,-1 1 0,0-1 1,0 1-1,1 0 1,-1 0-1,0 0 0,8 4 1,-11-4 7,0 0 0,0 0 0,0 0 0,0 0 0,0 0 0,0 0 0,0 0 1,0 1-1,0-1 0,0 0 0,-1 0 0,1 1 0,-1-1 0,1 0 0,-1 1 0,1-1 0,-1 1 1,0-1-1,1 1 0,-1-1 0,0 1 0,0-1 0,0 1 0,0-1 0,-1 1 0,1-1 0,0 1 1,-1-1-1,1 0 0,-1 1 0,1-1 0,-2 2 0,-1 4-51,0 0 0,-1-1 0,0 1 0,-1-1 0,1 0 0,-1 0 0,0 0-1,-1-1 1,1 0 0,-1 0 0,0 0 0,0-1 0,-1 1 0,0-2 0,1 1 0,-1-1 0,0 0 0,-1 0 0,-9 2-1,16-5 24,0 0 0,0 0 0,0 0 0,0 0-1,0 0 1,-1 0 0,1 0 0,0 0 0,0 0-1,0-1 1,0 1 0,0 0 0,0-1 0,0 1-1,0-1 1,0 1 0,0-1 0,0 0-1,0 1 1,0-1 0,1 0 0,-1 1 0,0-1-1,0 0 1,1 0 0,-2-1 0,1-1-7,0 0 1,0 0-1,0 0 0,0 0 1,0 0-1,1 0 1,0 0-1,-1 0 0,1-5 1,3-33-416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13819,'1'0'50,"-1"0"0,1 0 0,0 0 0,-1 0 0,1 1 0,0-1 0,-1 0 1,1 0-1,-1 1 0,1-1 0,-1 0 0,1 1 0,0-1 0,-1 0 0,1 1 0,-1-1 0,0 1 0,1-1 0,-1 1 0,1-1 0,-1 1 1,0 0-1,1-1 0,-1 1 0,0-1 0,0 1 0,1 0 0,-1-1 0,0 1 0,0-1 0,0 1 0,0 0 0,0-1 0,0 1 0,0 0 1,0-1-1,0 1 0,0 0 0,0 0 0,-3 35 743,2-30-423,-21 242 3011,22-207-3317,1 0 0,1-1 0,3 1 0,10 42 0,-15-83-85,0 1-1,0-1 1,0 1 0,0-1 0,0 1-1,0-1 1,0 0 0,0 1 0,0-1 0,0 1-1,0-1 1,1 0 0,-1 1 0,0-1-1,0 1 1,0-1 0,1 0 0,-1 1-1,0-1 1,0 0 0,1 1 0,-1-1 0,0 0-1,1 1 1,-1-1 0,0 0 0,1 0-1,-1 1 1,1-1 0,2-13-436,-2-25-38,-18-169-522,18 189 1058,-1 18-37,0 0-1,0 0 0,0 0 0,0-1 0,0 1 0,0 0 0,0 0 0,1 0 1,-1 0-1,0 0 0,0-1 0,0 1 0,0 0 0,0 0 0,0 0 0,1 0 0,-1 0 1,0 0-1,0 0 0,0-1 0,0 1 0,1 0 0,-1 0 0,0 0 0,0 0 1,0 0-1,1 0 0,-1 0 0,0 0 0,0 0 0,0 0 0,0 0 0,1 0 1,-1 0-1,0 0 0,0 0 0,0 0 0,0 1 0,1-1 0,19 19 293,-5-3-234,-11-13-64,0 0 1,0 0-1,0-1 1,0 0-1,1 0 1,-1 0-1,1 0 1,-1-1-1,1 1 1,0-1-1,-1-1 1,1 1-1,7 0 1,0-2-36,1 0 1,-1-1-1,21-5 0,-19 4-28,0 0 0,24-2 0,-37 5 69,1 0 0,-1 0 0,1 0 0,-1 1 0,1-1 0,-1 0-1,1 1 1,-1-1 0,0 1 0,1 0 0,-1-1 0,0 1 0,1 0 0,-1 0-1,0 0 1,0 0 0,0 0 0,0 0 0,0 0 0,0 0 0,0 0 0,0 0 0,0 1-1,-1-1 1,1 0 0,0 1 0,-1-1 0,1 0 0,-1 1 0,1-1 0,-1 1-1,0-1 1,0 1 0,0-1 0,0 2 0,1 9 90,0-1 0,-1 1 0,-3 18 0,2-15-26,1-14-63,-1 5 59,1 0 1,0-1 0,0 1-1,2 11 1,-2-16-56,0 0 0,1 0-1,-1 0 1,0 0 0,0 0 0,1 0 0,-1-1 0,1 1-1,-1 0 1,0 0 0,1 0 0,0-1 0,-1 1-1,1 0 1,-1-1 0,1 1 0,0-1 0,0 1-1,-1 0 1,1-1 0,0 1 0,0-1 0,-1 0 0,1 1-1,0-1 1,0 0 0,0 1 0,0-1 0,0 0-1,0 0 1,0 0 0,0 0 0,-1 0 0,1 0-1,0 0 1,0 0 0,0 0 0,0 0 0,1-1 0,4-1-3,-1 0 1,0 0-1,0-1 1,-1 1-1,1-1 1,0 0-1,-1 0 1,0-1 0,1 1-1,6-9 1,4-5-7,16-25 1,-24 32-2,-2 4-2,63-95-389,-59 86 262,-1 0 1,-1-1-1,0 1 1,-1-1-1,4-18 0,-10 34 123,1-1 0,-1 1 1,0 0-1,0-1 0,0 1 0,0-1 0,1 1 0,-1-1 0,0 1 0,0 0 0,0-1 0,0 1 1,0-1-1,0 1 0,0-1 0,0 1 0,0-1 0,0 1 0,0-1 0,-1 1 0,1 0 0,0-1 0,0 1 1,0-1-1,-1 1 0,1-1 0,-9 8-2,-8 20 283,15-22-200,0 1-1,1-1 1,0 0 0,0 0-1,-1 9 1,2-13-65,0-1 0,0 1 0,0-1 0,0 1 0,0 0 0,0-1 0,0 1 1,1-1-1,-1 1 0,0 0 0,0-1 0,0 1 0,1-1 0,-1 1 0,0-1 0,1 1 0,-1-1 0,0 1 0,1-1 0,-1 1 0,1-1 0,-1 0 0,1 1 0,0-1 0,0 1 0,0-1-1,0 0 1,0 0-1,0 0 1,0 0-1,0 0 1,0-1 0,1 1-1,-1 0 1,0 0-1,0-1 1,-1 1-1,1-1 1,0 1 0,0-1-1,0 1 1,0-1-1,1 0 1,8-6 0,0 0 1,-1-1-1,0 0 0,0-1 1,-1 0-1,0 0 0,0-1 1,9-16-1,-6 7-189,0 0 0,-2 0 1,13-42-1,-21 54 48,-5 9 149,-5 11 171,4 2 77,1 1 0,0-1 0,1 1 0,0 0 0,2 0 0,0 0 0,0 0 0,4 31 0,2-12-68,2-1 0,0 0 0,13 34 0,-17-61-193,-1 2 8,1 0 0,0 0 0,1 0 1,0 0-1,0 0 0,1-1 0,0 0 0,0 0 0,8 8 0,-15-26-98,-6-9 6,-88-122-611,-8-12 1468,104 152-761,0 1-1,0 0 0,0 0 0,0-1 0,0 1 0,-1 0 1,1-1-1,0 1 0,0 0 0,0-1 0,0 1 0,0 0 1,0-1-1,0 1 0,0 0 0,0-1 0,0 1 0,0 0 1,0-1-1,0 1 0,0 0 0,1-1 0,-1 1 1,0 0-1,0 0 0,0-1 0,0 1 0,1 0 0,-1-1 1,0 1-1,0 0 0,0 0 0,1-1 0,-1 1 0,0 0 1,1 0-1,-1 0 0,0 0 0,0-1 0,1 1 0,-1 0 1,0 0-1,1 0 0,-1 0 0,0 0 0,1 0 1,-1 0-1,1 0 0,14-2 281,-15 2-293,77 1-14,31 1-4099,-88-4 3237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4:4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20876,'16'26'1162,"1"-2"0,21 24 0,5 5-589,-13-12-312,-1 2 1,-3 2-1,23 50 1,-36-66-265,-2 1 1,-2 0 0,0 0-1,-2 1 1,-1 1 0,2 40-1,-6-40-244,-2-1-1,-1 1 1,-1-1 0,-2 1-1,-1-1 1,-1 0 0,-2 0-1,-1-1 1,-1 0-1,-1-1 1,-28 50 0,0-17-352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 13611,'5'-10'1768,"3"12"-800,-3 5-327,0 10 1807,-5 6-1096,0 11-447,0 7-113,-2 10-280,-1 5-40,0 3-392,-2 0-192,-1-6-416,3-5-184,-4-10 1808,0-8-1240,-6-23 8,-4-10-112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2 473 15739,'0'-1'142,"0"1"0,-1-1-1,1 1 1,0-1 0,0 1-1,0-1 1,0 1 0,0-1-1,0 1 1,0-1 0,0 0 0,0 1-1,0-1 1,0 1 0,0-1-1,1 1 1,-1-1 0,0 1-1,0-1 1,0 1 0,1 0-1,-1-1 1,0 1 0,1-1-1,-1 1 1,0-1 0,1 1-1,-1 0 1,0-1 0,1 1-1,-1 0 1,1-1 0,-1 1-1,1 0 1,0-1 0,23-11 1045,-13 7-816,20-12-40,-1-2 0,-1-2 0,0 0 0,-2-2 0,45-48-1,-39 33-240,-2-2 0,-1-1 0,35-64 0,-56 87-84,5-6-46,-14 24 40,0 0-1,0 0 0,0 0 0,0 0 1,1 0-1,-1 0 0,0 0 1,0-1-1,0 1 0,0 0 1,0 0-1,0 0 0,1 0 0,-1 0 1,0 0-1,0 0 0,0 0 1,0 0-1,0 0 0,0 0 1,1 0-1,-1 0 0,0 0 0,0 0 1,0 0-1,0 1 0,0-1 1,0 0-1,0 0 0,1 0 1,-1 0-1,0 0 0,0 0 0,0 0 1,0 0-1,0 0 0,0 0 1,0 0-1,0 1 0,0-1 1,0 0-1,1 0 0,-1 0 0,0 0 1,0 0-1,0 0 0,0 0 1,0 1-1,0-1 0,0 0 0,3 18-39,-2 20-115,11 116-1012,-9-132 979,1 0 1,1 0 0,1 0-1,17 39 1,-4-23-214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19 15043,'0'-1'87,"0"0"0,-1-1 0,0 1 0,1 0 0,-1 0 0,1 0 0,-1 0 0,0 0 0,0 0 0,0 0 0,0 0 0,0 0 0,0 0 0,0 1 0,0-1 0,0 0 0,0 1 0,-1-2 0,1 2-49,0 0 1,0 0 0,0 0-1,0 0 1,0 0 0,0 0 0,0 0-1,0 1 1,0-1 0,0 0-1,0 0 1,1 1 0,-1-1-1,0 0 1,0 1 0,0-1 0,0 1-1,1-1 1,-2 2 0,-1 1 53,-1 0 0,1 1 1,0 0-1,0 0 1,0 0-1,0 0 0,1 0 1,-3 6-1,-4 13 109,1 0 0,1 0-1,1 0 1,-3 34 0,-4 98 562,12-148-713,0 20 103,-5 162 1009,7-154-875,1 1 1,2 0 0,10 42-1,-13-73-314,0 0 0,1 1 0,-1-1 0,1 0-1,0 0 1,1 0 0,-1 0 0,1 0-1,0 0 1,0-1 0,5 7 0,-8-11-4,0 0 0,1 0 1,-1 1-1,0-1 0,0 0 0,0 0 1,0 0-1,0 1 0,0-1 1,1 0-1,-1 0 0,0 0 0,0 0 1,0 0-1,0 1 0,1-1 1,-1 0-1,0 0 0,0 0 0,0 0 1,1 0-1,-1 0 0,0 0 1,0 0-1,1 0 0,-1 0 0,0 0 1,0 0-1,1 0 0,-1 0 1,0 0-1,0 0 0,0 0 0,1 0 1,-1 0-1,0 0 0,0 0 1,1 0-1,-2-10-1083,-8-15-399,-29-45-3308,-23-49 1358,55 107 3737,1-1 0,1-1 0,0 1-1,1-1 1,0 1 0,1-1 0,0-16 0,2 28-77,0 0 0,0 1 0,1-1 1,-1 0-1,1 0 0,-1 0 0,1 0 1,0 0-1,0 0 0,0 0 0,0 1 1,0-1-1,0 0 0,0 1 0,0-1 1,1 1-1,-1-1 0,1 1 1,-1 0-1,1 0 0,-1-1 0,1 1 1,0 0-1,0 0 0,-1 1 0,1-1 1,0 0-1,0 1 0,0-1 0,0 1 1,0-1-1,0 1 0,2 0 0,10-2 42,0 1-1,0 1 0,25 3 0,-23-2-153,16 1 497,-8 0-434,-1-1 0,29-3 0,-5-6-68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98 17396,'-6'4'235,"-1"0"1,1 0 0,0 1 0,0 0-1,0 0 1,0 0 0,1 1-1,0-1 1,0 1 0,0 1-1,1-1 1,0 1 0,1-1-1,-1 1 1,-3 10 0,3-5-96,0 1-1,0-1 1,2 1 0,-1 0 0,1 0-1,1 0 1,1 0 0,0 16 0,0-27-125,1 1 0,-1-1 1,0 0-1,0 1 0,1-1 1,0 0-1,-1 0 0,1 1 1,0-1-1,0 0 0,0 0 1,0 0-1,1 0 0,-1 0 1,0 0-1,1-1 0,0 1 0,-1 0 1,3 1-1,-3-2-6,1-1-1,0 1 0,-1-1 1,1 1-1,-1-1 1,1 0-1,0 0 1,-1 0-1,1 0 1,0 0-1,-1 0 0,1 0 1,0 0-1,-1-1 1,1 1-1,0 0 1,-1-1-1,1 0 1,-1 1-1,1-1 0,-1 0 1,1 0-1,-1 0 1,0 0-1,1 0 1,-1 0-1,2-1 1,7-8 20,-1 0 0,1 0 1,-2 0-1,1-1 0,-1-1 1,-1 1-1,9-20 0,1-6 51,15-48-1,-25 65-77,-1 0 1,-1 0-1,-1 0 1,2-22-1,-7 30-36,-2 14-14,-4 22-37,-3 18-143,3 0 0,1 0 0,2 1 0,2 0 0,3 46 0,0-86 128,-1 0-1,1 0 1,-1 0-1,1 0 1,0-1-1,0 1 1,0 0-1,0-1 1,0 1-1,3 3 1,-4-6 77,1 1 0,-1-1 0,1 1 0,0-1 0,-1 1 0,1-1 0,-1 0 0,1 1 0,0-1 0,-1 0 0,1 0 1,-1 1-1,1-1 0,0 0 0,-1 0 0,1 0 0,0 0 0,0 0 0,-1 0 0,1 0 0,0 0 0,-1 0 0,1 0 0,0 0 0,-1-1 0,1 1 0,0 0 0,-1 0 0,1-1 0,-1 1 0,1 0 0,0-1 0,-1 1 0,1 0 1,-1-1-1,1 1 0,-1-1 0,1 1 0,-1-1 0,0 1 0,1-1 0,-1 0 0,1 0 0,18-27-493,2-19-183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15459,'-1'13'423,"0"1"-1,-1-1 0,-1 0 1,-6 22-1,-2 4 19,-23 130 1850,30-137-1830,0 0 0,3 0 0,2 44 0,-1-71-389,1 0 0,-1 0 0,2 0 0,-1 0 0,0-1 0,1 1 0,4 8 0,-6-12-59,1 1 0,0-1 0,0 0 0,-1 0-1,1 0 1,0 0 0,0 0 0,0-1 0,0 1 0,0 0 0,0 0-1,0-1 1,1 1 0,-1 0 0,0-1 0,0 1 0,0-1 0,1 0 0,-1 1-1,0-1 1,0 0 0,1 0 0,-1 0 0,0 0 0,1 0 0,-1 0-1,0 0 1,1 0 0,-1 0 0,0-1 0,0 1 0,1 0 0,-1-1 0,0 1-1,2-2 1,3-2-1,1 1 0,-1-1-1,-1-1 1,1 1-1,-1-1 1,1 0 0,-1 0-1,8-11 1,31-53 22,-42 66-31,25-47-13,-1-2 0,-3-1 1,-3-1-1,15-57 1,-35 108 5,2-3-15,0 0 0,0-1 0,-1 1 0,0 0 0,0-12 0,-1 18 18,0-1 1,0 1-1,-1 0 0,1 0 0,0 0 0,0 0 0,0 0 0,0 0 1,0 0-1,0 0 0,0 0 0,0-1 0,-1 1 0,1 0 1,0 0-1,0 0 0,0 0 0,0 0 0,0 0 0,0 0 0,0 0 1,-1 0-1,1 0 0,0 0 0,0 0 0,0 0 0,0 0 1,0 0-1,-1 0 0,1 0 0,0 0 0,0 0 0,0 0 0,0 0 1,0 0-1,0 0 0,0 1 0,-1-1 0,1 0 0,0 0 1,0 0-1,0 0 0,0 0 0,0 0 0,0 0 0,0 0 0,0 0 1,0 1-1,-1-1 0,1 0 0,0 0 0,0 0 0,0 0 1,0 0-1,0 0 0,0 0 0,0 1 0,0-1 0,0 0 0,0 0 1,0 0-1,0 0 0,0 1 0,-7 10-11,-18 55 246,3 0 0,3 2 0,-15 101 0,31-155-249,-2 32-296,5-43 226,-1 0 0,1 0 1,1 0-1,-1-1 0,0 1 0,1 0 0,-1 0 1,1 0-1,0-1 0,0 1 0,0 0 0,2 3 0,-2-6 71,-1 1-1,0-1 1,1 0-1,-1 1 1,1-1-1,-1 1 1,1-1-1,-1 0 1,1 0-1,-1 1 1,1-1-1,-1 0 1,1 0-1,-1 0 1,1 1-1,0-1 1,-1 0-1,1 0 1,-1 0-1,1 0 1,-1 0-1,1 0 1,0 0-1,-1 0 1,1-1-1,-1 1 1,1 0-1,-1 0 1,2-1-1,15-9-310,8-16-241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15763,'0'2'117,"0"0"-1,0 1 0,0-1 1,0 0-1,0 0 0,1 1 1,-1-1-1,1 0 0,0 0 1,-1 0-1,1 0 1,0 0-1,0 0 0,0 0 1,1 0-1,-1 0 0,0-1 1,1 1-1,-1 0 0,1-1 1,-1 1-1,1-1 0,0 1 1,0-1-1,0 0 0,0 0 1,0 0-1,0 0 0,2 1 1,0-1 17,-1-1 0,1 1 0,0-1 0,-1 0 0,1 0 0,-1 0 0,1 0 0,-1-1 0,1 1 0,-1-1 0,1 0 0,-1 0 0,1-1 0,-1 1 0,0 0 0,0-1 0,6-4 0,-1 0 25,-1 1 0,0-2 1,0 1-1,-1-1 0,0 0 1,0-1-1,-1 1 0,7-12 0,-9 13-100,0 1-1,-1-1 1,1 0-1,-1 0 1,0 0-1,0 0 1,-1-1-1,0 1 1,0 0-1,-1-1 1,1 1-1,-1-1 1,-1-5-1,1 10-52,0 1-1,-1 0 1,1 0-1,0 0 1,0-1-1,-1 1 0,1 0 1,0 0-1,-1 0 1,1 0-1,-1 0 0,1 0 1,-1 0-1,0 0 1,1 0-1,-1 0 1,0 0-1,0 0 0,0 1 1,0-1-1,0 0 1,0 1-1,-1-2 0,1 2-2,0 0-1,-1 0 1,1 0-1,0 0 1,0 0-1,-1 0 1,1 0-1,0 1 0,0-1 1,0 0-1,0 1 1,-1-1-1,1 1 1,0-1-1,0 1 1,0 0-1,0-1 1,-1 2-1,-4 2 4,1 1-1,0 0 1,0 1 0,0-1-1,-8 13 1,2 2 44,1 1 0,1 0 0,1 0-1,0 1 1,2 0 0,1 1 0,0-1-1,-2 42 1,7-62-32,0 1-1,-1 0 0,1 0 1,0 0-1,1 0 1,-1 0-1,0 0 0,1 0 1,0-1-1,0 1 0,-1 0 1,2 0-1,-1-1 1,0 1-1,2 2 0,-2-4-9,-1-1 0,1 1 0,0-1 0,-1 1 0,1-1 0,0 1 0,-1-1 0,1 0 0,0 1 0,0-1 0,-1 0 0,1 0-1,0 0 1,0 1 0,0-1 0,-1 0 0,1 0 0,0 0 0,0 0 0,-1 0 0,2-1 0,1 1 5,-1-1 0,1 0 0,0 0 0,-1 0 0,1-1 0,-1 1 0,0 0 0,4-4 0,18-15 28,-1-2 0,-1 0 1,22-31-1,-25 29-46,1 1 0,0 2 0,44-36 0,-63 56 2,-1 0 0,1 1 0,-1-1 0,1 1 0,0-1-1,-1 1 1,1-1 0,0 1 0,0 0 0,-1-1 0,1 1 0,0 0 0,0-1 0,-1 1 0,1 0 0,0 0-1,0 0 1,0 0 0,0 0 0,-1 0 0,1 0 0,0 0 0,0 0 0,1 1 0,-2-1 2,1 1 0,-1 0 0,1-1 0,-1 1 0,0 0 0,1 0 1,-1-1-1,0 1 0,0 0 0,1 0 0,-1 0 0,0 0 0,0-1 1,0 1-1,0 0 0,0 0 0,0 0 0,0 0 0,-1 1 0,-1 10 26,-1 1-1,-6 16 1,6-20 3,-10 30 106,7-23-27,1 0 0,0 0 0,1 0 0,1 0 0,0 1 0,0 17 0,3-34-104,0 0 1,0 1-1,0-1 1,0 0-1,0 0 1,0 1-1,0-1 1,0 0-1,0 0 1,0 1-1,0-1 1,0 0-1,0 1 1,0-1-1,0 0 1,0 0-1,0 0 1,0 1-1,1-1 1,-1 0-1,0 0 1,0 1-1,0-1 1,0 0-1,0 0 1,1 0-1,-1 1 1,0-1-1,0 0 1,1 0-1,-1 0 1,0 0-1,0 0 1,0 0-1,1 1 1,-1-1-1,0 0 1,0 0-1,1 0 1,-1 0-1,0 0 1,0 0-1,1 0 1,12-9-166,14-22-658,-26 29 703,75-106-1695,-53 71 1200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77 280 12451,'0'0'1263,"-9"11"997,-3 13-1258,1 1 0,1 0 0,1 1 0,-7 34 0,15-55-772,-6 26 578,7-30-759,-1 0-1,1 0 1,0-1 0,0 1-1,0 0 1,0 0 0,0 0-1,0 0 1,0-1 0,0 1-1,0 0 1,0 0 0,0 0-1,1 0 1,-1-1 0,0 1-1,0 0 1,1 0 0,-1-1 0,1 1-1,-1 0 1,1-1 0,-1 1-1,1 0 1,-1-1 0,1 1-1,0 0 1,1-1-7,-1 0 1,1 0-1,0 0 1,-1-1-1,0 1 1,1-1-1,-1 1 0,1-1 1,-1 1-1,1-1 1,-1 0-1,0 0 1,0 1-1,1-1 0,-1 0 1,0 0-1,0-1 1,0 1-1,0 0 1,0 0-1,1-3 0,3-1 73,24-27 0,-2-1 1,-1-1-1,-1-1 0,-2-2 0,-2 0 1,-1-2-1,-2 0 0,-2-1 0,22-82 0,-35 93-92,-5 21-27,-6 14-17,-2 10 35,0 0 0,2 1 0,-14 34 0,-12 58 174,30-95-157,0-3-8,-4 14 11,1 0 0,1 1 0,1 0 0,2 0-1,-1 26 1,4-48-135,0-1 1,1 1-1,-1-1 0,1 0 0,0 1 1,0-1-1,0 0 0,3 6 0,-4-9 60,1 1 0,-1-1 1,1 1-1,-1 0 0,1-1 0,-1 1 0,1-1 0,-1 1 0,1-1 0,-1 1 0,1-1 0,-1 0 0,1 1 0,0-1 0,-1 0 0,1 1 0,0-1 0,-1 0 0,1 0 0,0 0 0,0 1 0,-1-1 0,1 0 0,0 0 0,0 0 0,-1 0 0,1 0 0,0-1 0,-1 1 0,1 0 0,0 0 0,0 0 0,-1-1 0,1 1 0,0 0 0,-1-1 0,1 1 0,-1 0 0,1-1 0,0 1 0,-1-1 0,1 1 0,-1-1 0,1 1 0,0-2 0,14-15-498,2-5-153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61 17484,'0'1'122,"-1"0"0,1 0 0,-1 0 0,1 0 0,-1 0 0,1 0 0,-1 0 0,1 0 0,0 0 0,0 0 0,-1 0 1,1 0-1,0 0 0,0 0 0,0 0 0,0 0 0,0 0 0,1 0 0,-1 0 0,1 2 0,-1-3-56,1 1-1,-1-1 1,1 1-1,-1-1 1,1 0-1,-1 1 1,1-1-1,0 0 1,-1 1-1,1-1 1,0 0-1,-1 0 1,1 0-1,0 0 1,-1 0-1,1 0 1,0 0-1,-1 0 1,1 0-1,0 0 1,-1 0-1,1 0 1,0-1-1,4 0 9,-1 0-1,0 0 1,0-1-1,0 0 1,0 0-1,0 0 1,0 0-1,6-5 1,-7 4-71,0 0 0,-1 0 0,1-1 0,0 1 1,-1-1-1,3-5 0,-4 8-14,-1-1 1,1 1-1,-1 0 0,1 0 1,-1-1-1,0 1 1,1 0-1,-1 0 1,0-1-1,0 1 0,0 0 1,0-1-1,0 1 1,0 0-1,0-1 0,0 1 1,-1 0-1,1-1 1,0 1-1,-1 0 0,1 0 1,-1-1-1,0 1 1,0-2-1,0 3 3,1-1 0,-1 1 0,1 0 0,-1-1 0,1 1 0,-1 0 0,1-1 0,-1 1-1,0 0 1,1 0 0,-1 0 0,1-1 0,-1 1 0,0 0 0,1 0 0,-1 0 0,0 0 0,1 0 0,-1 0 0,1 0 0,-1 0 0,0 1-1,1-1 1,-1 0 0,1 0 0,-1 0 0,0 1 0,1-1 0,-1 0 0,1 0 0,-1 1 0,1-1 0,-1 1 0,1-1 0,-1 1 0,-21 21-488,13-13-125,3-9 524,5-1-49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1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 20092,'1'-13'1825,"2"6"-1417,-4 12 256,-2 3-328,-3 2-160,-1-2-264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2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18860,'4'4'494,"-1"-1"-1,0 1 1,1 0-1,-1 0 1,0 0 0,-1 1-1,1-1 1,2 8 0,5 7 284,-1-4-561,1 0 0,0-1 0,1 0 0,0 0-1,25 21 1,-33-32-330,0 0 0,0-1 0,1 1-1,0-1 1,-1 0 0,1 0 0,0 0-1,0 0 1,0-1 0,0 1 0,0-1-1,0 0 1,0 0 0,1-1-1,-1 0 1,0 1 0,1-1 0,-1 0-1,0-1 1,0 1 0,1-1 0,-1 0-1,0 0 1,0 0 0,0-1 0,0 1-1,0-1 1,0 0 0,6-4 0,-1-1-286,-1-1 0,0 0 0,0 0 1,0 0-1,-1-1 0,0 0 0,-1 0 0,0-1 1,8-18-1,-7 12-268,-1 1 1,0-1-1,-1 0 1,-1 0-1,-1 0 0,2-17 1,-5 32 723,1 1 1,-1-1 0,0 1-1,0-1 1,0 1-1,0-1 1,0 0-1,0 1 1,0-1-1,0 1 1,0-1-1,0 1 1,0-1 0,0 1-1,0-1 1,0 1-1,0-1 1,-1 1-1,1-1 1,0 1-1,0-1 1,-1 1 0,1-1-1,0 1 1,-1-1-1,-8 11 940,-7 27 323,-66 222 4954,67-196-6202,4 0 0,-6 79-1,16-133-137,1 0 0,0-1-1,0 1 1,1 0 0,3 17 0,6-8-277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5:5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18692,'2'-8'346,"0"-1"0,0 1 0,0 0 1,1 0-1,1 0 0,-1 0 0,1 0 0,0 1 0,1-1 1,0 1-1,10-11 0,-11 13-287,1 0-1,-1 1 1,1-1 0,0 1-1,0 0 1,0 0 0,1 1-1,-1 0 1,1 0 0,0 0 0,0 0-1,0 1 1,0 0 0,0 1-1,1-1 1,7 0 0,-12 2-52,0 0 1,0 0 0,1 1 0,-1-1-1,0 1 1,0-1 0,0 1 0,1 0-1,-1-1 1,0 1 0,0 0-1,0 0 1,0 1 0,-1-1 0,1 0-1,0 1 1,0-1 0,-1 1 0,1 0-1,-1-1 1,1 1 0,-1 0-1,0 0 1,0 0 0,0 0 0,0 0-1,0 0 1,0 0 0,0 0 0,-1 0-1,1 1 1,-1-1 0,1 0-1,-1 3 1,1 3 33,-1 0 0,1 0 0,-1 0 0,-1 0 0,0-1 0,0 1 0,0 0 0,-5 12 0,-16 34 464,21-53-509,1-1 0,0 1 0,0-1 0,0 0 0,0 1 0,0-1 0,0 1 0,0-1 0,1 1 0,-1-1 0,0 1 0,0-1 0,0 1 0,0-1 0,0 0 0,1 1 0,-1-1 0,0 1 0,0-1 0,1 0 0,-1 1 0,0-1 0,1 0 0,-1 1 0,0-1 0,1 0 0,-1 1 0,1-1 0,14 9-140,-13-7 93,9 4-80,0 1 0,-1 1-1,1 0 1,-2 0 0,1 1-1,-1 0 1,10 15 0,-16-21 139,-1 0 1,0 0-1,0 1 1,0-1 0,-1 0-1,1 1 1,-1-1 0,0 1-1,0 0 1,0-1-1,0 1 1,-1 0 0,1 0-1,-1-1 1,0 1-1,0 0 1,-1 0 0,1-1-1,-1 1 1,1 0 0,-1 0-1,-1-1 1,1 1-1,0-1 1,-1 1 0,0-1-1,1 0 1,-1 1-1,-3 2 1,-4 4 175,0 0 0,0-1 0,-1 0 1,0-1-1,0 0 0,-1-1 0,0 0 0,0 0 0,-1-2 0,1 1 0,-1-1 1,-1-1-1,1 0 0,-1-1 0,1 0 0,-21 1 0,31-3-220,0-1-1,0 0 1,0 0 0,1 0-1,-1 0 1,0 0-1,0 0 1,0-1 0,1 1-1,-1-1 1,0 1 0,1-1-1,-1 0 1,0 1-1,1-1 1,-1 0 0,1 0-1,-1 0 1,1 0 0,0 0-1,-1-1 1,1 1-1,0 0 1,0-1 0,-2-2-1,2 2-110,1-1 0,-1 1 1,1 0-1,-1-1 0,1 1 0,0-1 0,0 0 0,0 1 0,1-1 0,-1 1 0,0 0 1,1-1-1,0 1 0,-1-1 0,1 1 0,0 0 0,0-1 0,2-1 0,9-18-561,4-4-225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2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24 17340,'-1'-1'78,"0"1"0,1-1 1,-1 1-1,0 0 0,0-1 1,1 1-1,-1 0 0,0-1 1,0 1-1,0 0 0,1 0 1,-1 0-1,0 0 1,0 0-1,0 0 0,0 0 1,1 0-1,-1 0 0,0 0 1,0 0-1,0 1 0,1-1 1,-1 0-1,0 0 0,-1 2 1,-21 9 338,18-7-332,-1 1 1,1 0 0,0 1 0,1-1 0,0 1 0,-1 0 0,2 0-1,-1 0 1,1 1 0,0-1 0,0 1 0,-3 12 0,1-2-37,1 0 0,1 0 0,1 0 0,-1 21 0,3-28-20,0-1 0,1 1-1,-1 0 1,5 15 0,-5-24-21,1 0 0,-1 1 0,0-1 0,1 0 0,-1 0 0,1 0 0,0 0 0,-1 1 0,1-1 0,0 0 0,0 0 0,0 0 0,0-1 0,0 1 0,0 0 0,0 0 0,0 0 0,1 0 0,0 0 3,-1-1-1,1 0 1,-1 0-1,1 0 0,-1 0 1,1 0-1,-1 0 0,1-1 1,-1 1-1,1 0 0,-1-1 1,0 1-1,1-1 0,-1 1 1,0-1-1,1 0 0,-1 0 1,0 1-1,0-1 0,3-2 1,7-7 43,0-1 0,0 0 0,-1 0 0,0-1 0,-1 0 0,-1 0 1,9-17-1,-2 1 142,-2-1 1,14-43 0,-27 72-197,3-6 88,-1-1 0,0 0 0,0 0 0,-1 0 0,0 0 0,1-10 0,-2 16-81,0 1 1,0 0 0,0 0 0,0-1 0,0 1 0,0 0 0,0 0-1,0-1 1,0 1 0,0 0 0,-1 0 0,1-1 0,0 1-1,0 0 1,0 0 0,0 0 0,0-1 0,0 1 0,0 0-1,-1 0 1,1 0 0,0-1 0,0 1 0,0 0 0,-1 0-1,1 0 1,0 0 0,0 0 0,0-1 0,-1 1 0,1 0 0,0 0-1,0 0 1,-1 0 0,1 0 0,0 0 0,0 0 0,0 0-1,-1 0 1,1 0 0,0 0 0,0 0 0,-1 0 0,-9 7 261,4 3-165,0-1-1,1 1 0,0 0 0,0 0 0,1 1 0,-5 21 0,4-10-49,0 0 0,-1 36-1,6-51-112,0-1 0,0 1 0,1 0 0,0-1 1,0 1-1,0-1 0,1 0 0,0 1 0,0-1 0,4 7 0,-5-12 9,-1 1 0,1-1 0,0 0 0,1 1 1,-1-1-1,0 0 0,0 1 0,0-1 0,1 0 0,-1 0 1,1 0-1,-1 0 0,1 0 0,-1-1 0,1 1 0,-1 0 1,4 0-1,-3-1-1,1 0 0,-1 0-1,1 0 1,-1 0 0,1 0 0,-1-1 0,1 1 0,-1-1 0,0 0 0,1 0 0,-1 1 0,0-2-1,1 1 1,-1 0 0,4-3 0,3-4-59,0 0 0,0 0 0,-1-1 0,0 0 0,0 0 1,6-12-1,20-31-462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2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110 112 17332,'-13'17'508,"1"0"1,0 1 0,1 0 0,1 0 0,1 1-1,0 1 1,2 0 0,0 0 0,2 0-1,0 1 1,-3 30 0,7-45-431,1 1 1,0-1-1,0 1 0,1-1 0,2 9 1,-3-14-73,0 0 1,0 0 0,0 0 0,0 0 0,1 0-1,-1 0 1,0-1 0,1 1 0,-1 0-1,0 0 1,1 0 0,-1-1 0,1 1 0,0 0-1,-1-1 1,1 1 0,-1 0 0,1-1-1,0 1 1,0-1 0,-1 1 0,1-1 0,0 1-1,0-1 1,0 0 0,-1 1 0,1-1-1,0 0 1,0 1 0,0-1 0,0 0 0,0 0-1,0 0 1,0 0 0,-1 0 0,1 0-1,0 0 1,0 0 0,0-1 0,0 1 0,0 0-1,0 0 1,0-1 0,-1 1 0,1-1-1,1 0 1,4-3 6,0 1-1,0-2 1,-1 1-1,0 0 1,0-1 0,0 0-1,-1 0 1,0-1-1,6-9 1,30-57 74,-39 69-84,15-28 50,-2 0-1,-2-2 1,-1 0 0,-1 0-1,-2-1 1,5-42-1,-14 49 51,1 27-100,0 0-1,0-1 1,0 1-1,0 0 0,0 0 1,0 0-1,0-1 0,0 1 1,-1 0-1,1 0 0,0 0 1,0-1-1,0 1 0,0 0 1,0 0-1,0 0 0,-1 0 1,1 0-1,0-1 0,0 1 1,0 0-1,0 0 0,-1 0 1,1 0-1,0 0 0,0 0 1,0 0-1,-1-1 1,1 1-1,0 0 0,0 0 1,0 0-1,-1 0 0,-8 10 53,3 3-29,0-1 0,0 1 1,2 0-1,-6 20 0,-7 56-11,16-83-15,-5 30 6,1 1-1,2-1 0,2 54 1,1-87-7,0 0 0,0 0 0,0-1 0,1 1 0,0 0 0,-1-1 0,1 1 0,0 0 0,0-1 0,1 1 0,-1-1 0,0 0 0,1 1 0,0-1 0,2 3 1,-2-3-2,0-1 1,-1 0-1,1-1 1,0 1-1,-1 0 1,1 0 0,0-1-1,0 1 1,0-1-1,0 0 1,0 1-1,0-1 1,0 0 0,-1 0-1,1 0 1,0 0-1,0-1 1,0 1 0,0-1-1,0 1 1,0-1-1,0 1 1,2-3-1,4 0 0,-1-1-1,0 0 1,0 0 0,0-1-1,0 0 1,-1 0-1,0-1 1,0 0-1,6-8 1,7-10-19,18-30 1,-33 47 8,40-69-46,-40 69 55,-1 0 1,0 0-1,0-1 1,-1 1-1,0-1 0,0 1 1,-1-1-1,1-14 1,-2 21 2,1 1 0,-1-1 0,0 1 1,0-1-1,0 0 0,0 1 0,0-1 0,0 1 1,0-1-1,0 1 0,-1-1 0,1 0 1,0 1-1,0-1 0,0 1 0,-1-1 0,1 1 1,0-1-1,-1 1 0,1-1 0,0 1 1,-1-1-1,1 1 0,0-1 0,-1 1 0,1 0 1,-1-1-1,1 1 0,-1 0 0,1-1 1,-1 1-1,1 0 0,-1 0 0,1-1 0,-1 1 1,0 0-1,1 0 0,-1 0 0,1 0 1,-1 0-1,1 0 0,-1 0 0,0 0 0,1 0 1,-1 0-1,1 0 0,-1 0 0,0 0 1,1 0-1,-1 1 0,1-1 0,-1 0 0,1 0 1,-1 1-1,1-1 0,-1 1 0,-4 1 8,1 1 0,0 0 0,0 0 0,0 0 0,-5 6 0,-4 6 6,1 1 1,0 0-1,1 1 1,1 0-1,0 1 1,2 0 0,0 0-1,1 1 1,0 0-1,-6 36 1,13-52-13,-1 0 1,1 0-1,-1 0 1,1-1-1,0 1 1,0 0 0,1 0-1,-1 0 1,1 0-1,-1 0 1,1 0-1,0 0 1,2 5-1,-2-7 0,0 0 0,0 0-1,1 0 1,-1 0-1,0 0 1,0 0-1,1 0 1,-1-1-1,1 1 1,-1 0-1,0-1 1,1 1-1,0-1 1,-1 1 0,1-1-1,-1 0 1,1 0-1,-1 0 1,1 0-1,-1 0 1,1 0-1,0 0 1,-1 0-1,1-1 1,-1 1 0,3-1-1,20-6 6,-1 0 1,0-2-1,0-1 0,21-12 0,44-18 10,-76 36-27,0 0 1,0 1-1,0 0 1,0 1 0,20-2-1,-30 4 6,1 0-1,0 0 1,0 1 0,-1-1-1,1 1 1,0-1 0,-1 1-1,1 0 1,4 2 0,-6-3 13,-1 0 1,1 1-1,0-1 1,-1 1-1,1-1 1,0 1-1,-1-1 1,1 1-1,-1-1 1,1 1-1,-1 0 1,1-1-1,-1 1 1,0 0-1,1 0 1,-1-1-1,0 1 1,1 0-1,-1 0 1,0-1-1,0 1 1,0 0-1,0 0 1,0 0-1,1-1 1,-2 1-1,1 0 1,0 0-1,0 0 1,0-1-1,0 1 1,0 0-1,-1 0 1,1 1-1,-1-2 4,1 0 0,0 0 0,0 1 0,0-1 0,0 0 0,0 0 0,0 1 0,-1-1 0,1 0 0,0 0 0,0 1 0,0-1 0,-1 0 0,1 0 0,0 0 0,0 0 0,-1 1 0,1-1 0,0 0 0,0 0-1,-1 0 1,1 0 0,0 0 0,-1 0 0,1 0 0,0 0 0,0 0 0,-1 0 0,1 0 0,0 0 0,-1 0 0,1 0 0,0 0 0,0 0 0,-1 0 0,1 0 0,0 0 0,-1 0 0,1 0 0,0 0 0,0 0-1,-1-1 1,1 1 0,0 0 0,0 0 0,0 0 0,-1-1 0,1 1 0,0 0 0,0 0 0,0 0 0,-1-1 0,1 1 0,0 0 0,0 0 0,0-1 0,0 1 0,-12-17 337,11 15-313,-6-10-35,0 0 0,1 0 0,0-1-1,1 1 1,0-1 0,1-1 0,1 1 0,-4-26-1,7 38-14,0-1 0,0 1 1,0-1-1,0 1 0,0-1 0,0 1 0,1-1 0,-1 0 0,0 1 0,1-1 0,-1 1 0,1 0 0,0-1 0,0 1 0,-1-1 0,1 1 0,0 0 0,0 0 0,0-1 0,0 1 0,0 0 0,1 0 0,0-1 0,1 0 2,1 1 0,-1-1-1,1 1 1,-1 0 0,1 0-1,-1 0 1,1 1-1,6-1 1,20-2-218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46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54 17972,'0'-2'141,"0"0"0,-1 0 0,0 0 0,0 0 0,1 0 0,-1 0 0,0 0-1,-1 0 1,1 0 0,0 0 0,0 1 0,-1-1 0,1 0 0,-1 1 0,1-1 0,-1 1 0,0 0 0,0 0 0,0-1 0,0 1 0,1 0 0,-1 0 0,-1 1 0,1-1 0,-3-1 0,-5-1 330,0 0 0,1 1 1,-1 0-1,-15-1 0,18 3-408,0 0 0,0 1 1,1-1-1,-1 1 0,0 1 0,1-1 0,-1 1 0,1 0 0,-1 1 0,1-1 1,0 1-1,0 0 0,0 1 0,1 0 0,-1-1 0,1 2 0,0-1 1,0 1-1,0 0 0,0 0 0,1 0 0,0 0 0,0 1 0,1 0 0,-1 0 1,-2 6-1,0 2-59,1-1 0,0 1 1,1 0-1,0 1 0,1-1 1,1 0-1,0 1 0,1 0 1,1 0-1,0-1 0,2 18 0,-1-26 1,0 0-1,0-1 1,1 0-1,0 1 1,0-1-1,0 0 1,0 0-1,1 0 1,0 0-1,0 0 1,0-1-1,4 6 0,-5-9 0,0 1 0,-1-1-1,1 1 1,0-1-1,0 0 1,0 0-1,0 1 1,0-1 0,0-1-1,0 1 1,1 0-1,-1 0 1,0-1-1,0 0 1,1 1-1,-1-1 1,0 0 0,1 0-1,-1 0 1,0 0-1,0 0 1,1-1-1,-1 1 1,0-1 0,0 0-1,1 1 1,-1-1-1,0 0 1,0 0-1,0 0 1,3-3 0,4-2-83,-1-1 1,0 1 0,0-1 0,-1-1 0,0 0 0,-1 0 0,1 0 0,-1 0-1,-1-1 1,0 0 0,0 0 0,5-15 0,-7 15-124,1-1 1,-2 1-1,1-1 0,-2 0 0,1 1 1,-1-1-1,0 0 0,-1 0 1,0 0-1,-1 0 0,0 1 0,-1-1 1,-3-12-1,-10-17-579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13763,'0'0'123,"-1"0"1,0 0-1,0 0 0,1 0 1,-1 1-1,0-1 0,0 0 1,1 1-1,-1-1 0,0 1 1,1-1-1,-1 1 0,1-1 0,-1 1 1,1-1-1,-1 1 0,1-1 1,-1 1-1,1 0 0,-1-1 1,1 1-1,-1 0 0,1-1 1,0 1-1,0 0 0,-1 0 1,1-1-1,0 1 0,0 0 1,0 0-1,0-1 0,0 1 1,0 0-1,0 0 0,0 0 1,0-1-1,1 2 0,4 34 2241,-5-36-2362,11 40 666,2-1-1,1-1 1,2-1 0,1 0-1,41 62 1,-15-37-1719,2-2-1,66 66 1,-86-100 518,0-6-189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4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17148,'3'13'1912,"3"3"-1304,4-5-208,3-2 993,6-2-673,-2-2-88,3-5-312,1-1-352,-1-3-744,1-2 752,-3 0-184,-2-1-56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4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64 16484,'-2'22'4337,"-4"46"-3270,5-45-656,-2 8-239,-1 12 70,1 0 1,5 60-1,-2-100-227,1-1-1,-1 1 1,0-1-1,1 1 0,-1-1 1,1 1-1,0-1 1,0 0-1,0 1 0,0-1 1,0 0-1,0 0 1,1 0-1,-1 0 0,1 0 1,0 0-1,3 3 1,-3-4 0,-1 0 0,1-1 0,0 1-1,-1-1 1,1 0 0,0 0 0,-1 0 0,1 1 0,0-2 0,-1 1 0,1 0 0,0 0 0,0 0 0,-1-1 0,1 1 0,-1-1 0,1 1-1,0-1 1,-1 0 0,1 0 0,-1 1 0,1-1 0,-1 0 0,0 0 0,1-1 0,-1 1 0,2-2 0,12-11 103,0 0 0,-2-1 0,1-1 0,-2 0 0,17-28 0,42-96-814,-63 123 475,-1 0 0,0-1 0,-1 1 0,-1-1 0,-1-1 0,2-22 0,-5 18-259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4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16428,'6'22'1592,"3"-1"-1040,2-4-248,2 1 680,3-3-256,1 0-744,0-5 769,-3-3-649,2-1-72,-3-3-48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4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18036,'-7'2'342,"0"0"1,0 0-1,1 1 1,-1 0-1,1 0 1,-1 1-1,1-1 1,0 1-1,0 1 1,1-1-1,-7 7 1,8-8-246,1 1 0,-1 0 0,1 0 0,0 0 0,0 0 0,1 0 0,-1 1 0,1-1 0,0 1 0,0-1 0,0 1 1,1 0-1,-1 0 0,1 0 0,0 0 0,0 9 0,1-13-87,0-1 0,0 1 1,0 0-1,1 0 0,-1 0 0,0-1 1,0 1-1,0 0 0,1 0 0,-1-1 1,0 1-1,1 0 0,-1 0 0,1-1 1,-1 1-1,1 0 0,-1-1 0,1 1 1,-1-1-1,1 1 0,0-1 1,-1 1-1,1-1 0,1 1 0,0 0 1,0-1 0,0 1 0,-1-1 0,1 1 0,0-1 0,0 0 0,0 0 0,0 0 0,0 0 0,2 0 0,6-2 12,0 0-1,-1 0 1,12-5-1,-19 6-12,42-16 49,-26 9-48,0 1 0,0 1 0,1 0 0,0 2 0,32-5 1,-48 9-12,-1 0 0,1 0 0,-1 0 0,0 1 0,1-1 0,-1 1 0,0-1 0,1 1 0,-1 0 0,0 0 0,1 0 1,-1 0-1,0 0 0,0 0 0,0 1 0,0-1 0,0 0 0,0 1 0,-1 0 0,1 0 0,-1-1 0,1 1 1,-1 0-1,3 3 0,11 14 34,-14-18-28,0-1 1,0 0-1,0 1 1,0-1-1,0 0 1,0 1 0,0-1-1,-1 0 1,1 0-1,0 0 1,0 0-1,0 0 1,0 0 0,0 0-1,0 0 1,0-1-1,0 1 1,0 0-1,0 0 1,0-1 0,0 1-1,0-1 1,-1 1-1,1-1 1,0 1-1,0-1 1,0 1 0,0-2-1,29-23 118,-23 19-86,-3 2-25,1 0 0,-1 1 0,0 0 0,1 0 0,10-5 0,-15 8-13,1 0 0,0 0 0,-1 0-1,1-1 1,0 1 0,-1 0 0,1 0 0,0 0-1,0 0 1,-1 0 0,1 0 0,0 0 0,-1 1-1,1-1 1,0 0 0,-1 0 0,1 0 0,0 1 0,-1-1-1,1 0 1,0 1 0,0 0-1,0 0-1,0 0 1,0 0-1,-1 0 1,1 0 0,0 1-1,-1-1 1,1 0-1,-1 0 1,1 1 0,-1-1-1,0 0 1,0 0-1,1 1 1,-1 1 0,6 52-629,-6-55 609,0 0 1,0 0-1,0 0 0,0 1 0,0-1 0,0 0 0,0 0 1,0 0-1,0 1 0,0-1 0,0 0 0,0 0 1,0 0-1,0 0 0,0 0 0,0 1 0,0-1 0,1 0 1,-1 0-1,0 0 0,0 0 0,0 0 0,0 0 1,0 1-1,0-1 0,1 0 0,-1 0 0,0 0 1,0 0-1,0 0 0,0 0 0,0 0 0,1 0 0,-1 0 1,0 0-1,0 0 0,0 0 0,0 0 0,1 0 1,-1 0-1,0 0 0,0 0 0,0 0 0,0 0 0,1 0 1,-1 0-1,0 0 0,0 0 0,7-6-223,-6 4 183,7-7-306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48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15203,'-12'8'2399,"1"1"0,-21 20 0,26-22-2195,-1 0 0,1 0 0,0 1 0,1 0 0,0 1 0,0-1 0,1 1 0,-7 18 0,11-27-205,0 1 0,-1-1 0,1 1-1,0 0 1,0-1 0,0 1 0,0-1 0,0 1 0,0-1 0,0 1 0,0-1 0,0 1 0,0-1 0,0 1 0,0 0-1,0-1 1,0 1 0,0-1 0,1 1 0,-1-1 0,0 1 0,0-1 0,1 1 0,-1-1 0,0 1 0,1-1-1,0 1 1,0 0-14,0-1 0,0 0 0,0 1-1,0-1 1,0 0 0,0 0 0,0 1 0,0-1-1,0 0 1,0 0 0,0 0 0,0 0-1,2-1 1,42-12-583,-33 9 433,-8 3 86,0 0-1,1 0 1,-1 1 0,0-1-1,1 1 1,-1 0-1,9 1 1,-12-1 76,0 0 0,0 0 1,-1 0-1,1 1 0,0-1 0,0 0 0,0 1 0,0-1 0,-1 0 1,1 1-1,0-1 0,0 1 0,-1-1 0,1 1 0,0 0 1,-1-1-1,1 1 0,0 0 0,-1 0 0,1-1 0,-1 1 1,1 0-1,-1 0 0,0 0 0,1-1 0,-1 1 0,0 0 0,0 0 1,1 0-1,-1 0 0,0 0 0,0 0 0,0 0 0,0-1 1,0 1-1,0 0 0,0 0 0,-1 0 0,1 0 0,0 0 0,0 0 1,-1 0-1,1-1 0,-1 2 0,-4 9 223,0-1 0,-1 1 0,0-1 0,-1-1 0,0 1 0,0-1 0,-1 0 1,0-1-1,0 0 0,-1 0 0,-1-1 0,-19 12 0,7-10-841,22-9 606,0 0 0,-1 0 1,1 0-1,-1 0 0,1 0 0,0 0 0,-1 0 0,1 0 0,0 0 0,-1 0 0,1 0 0,-1 0 1,1 0-1,0 0 0,-1 0 0,1 0 0,0 0 0,-1 0 0,1-1 0,0 1 0,-1 0 0,1 0 1,0 0-1,-1-1 0,1 1 0,0 0 0,0 0 0,-1-1 0,1 1 0,0 0 0,0-1 0,0 1 1,-1 0-1,1-1 0,0 1 0,0 0 0,0-1 0,0 1 0,0 0 0,-1-1 0,1 1 0,0 0 1,0-1-1,0 1 0,0-1 0,0 1 0,0 0 0,0-1 0,1 1 0,-1 0 0,0-1 0,0 1 1,0 0-1,0-1 0,1 0 0,2-8-380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0:4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19852,'-1'3'403,"1"1"1,-1 0-1,0 0 0,0-1 0,0 1 1,-3 6-1,-5 19 864,8-28-1238,1 1 0,0-1 0,0 0 0,-1 0 0,1 1 0,0-1 0,0 0 0,0 0-1,0 1 1,1-1 0,-1 0 0,0 0 0,1 0 0,-1 1 0,0-1 0,1 0 0,-1 0 0,1 0-1,0 0 1,-1 0 0,1 0 0,0 0 0,0 0 0,0 0 0,-1 0 0,1 0 0,0 0-1,0-1 1,2 2 0,0-1-16,-1-1-1,1 0 1,0 0-1,-1 0 1,1 0-1,0 0 0,-1 0 1,1-1-1,0 1 1,-1-1-1,1 0 1,-1 0-1,1 0 1,2-1-1,25-12 34,-15 7-36,0 1 0,0 0 1,1 0-1,19-3 1,-31 8-14,0 1 1,0-1-1,1 1 1,-1 0 0,0 0-1,0 0 1,0 1 0,0 0-1,0-1 1,0 1-1,0 1 1,0-1 0,0 0-1,0 1 1,-1 0-1,1 0 1,-1 0 0,1 0-1,-1 1 1,0-1-1,0 1 1,3 3 0,11 17-11,-14-18 21,0 0 1,1-1-1,-1 1 0,1-1 0,5 4 0,-8-7-2,0 0-1,1 0 1,-1 0 0,0 0-1,1 0 1,-1-1-1,1 1 1,0-1 0,-1 1-1,1-1 1,-1 1-1,1-1 1,0 0 0,-1 0-1,1 0 1,-1 0-1,1 0 1,0 0 0,-1-1-1,1 1 1,0 0-1,1-2 1,15-5-20,-1-1 0,-1 0 0,30-21 1,-24 14-180,25-12 1,-39 23 93,1 0 1,0 0-1,1 1 0,-1 0 1,0 1-1,1 0 0,0 0 1,17 0-1,-23 2 87,0 1 1,0-1-1,0 1 0,-1 0 1,1 0-1,0 0 0,0 0 1,-1 1-1,1-1 1,-1 1-1,1 0 0,-1 0 1,0 0-1,1 1 0,-1-1 1,0 1-1,-1-1 0,1 1 1,0 0-1,-1 0 1,0 1-1,0-1 0,0 0 1,2 5-1,5 13 220,6 13 236,-14-32-413,0 0 0,0 0 0,0-1 0,0 1 0,1 0 0,-1-1 0,0 1 0,1-1 0,0 0-1,-1 1 1,1-1 0,-1 0 0,1 0 0,2 1 0,-2-2-95,0-1-1,1 1 0,-1 0 0,0-1 1,0 1-1,0-1 0,0 0 0,0 0 1,0 0-1,0 0 0,0 0 0,0 0 1,0 0-1,0-1 0,-1 1 0,1 0 1,2-4-1,2 0-18,6-6-205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15259 0 0,'-2'-7'419'0'0,"-2"-13"142"0"0,8 21-731 0 0,6 12-168 0 0,61 111 182 0 0,-50-82 177 0 0,3-2 1 0 0,33 46-1 0 0,69 58 122 0 0,33 44-747 0 0,-86-78-1744 0 0,-34-48-763 0 0,-25-42 1690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5:5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1 404 16580,'0'0'57,"0"1"0,0-1 0,0 1 0,0-1 0,0 0 0,0 1 0,1-1 0,-1 1 0,0-1 0,0 0 0,0 1 0,1-1 0,-1 0 0,0 1 0,0-1 0,1 0 0,-1 0 0,0 1 0,1-1 0,-1 0 0,0 0 1,1 1-1,-1-1 0,0 0 0,1 0 0,-1 0 0,1 0 0,-1 0 0,1 1 0,7-10 737,5-23-135,-12 27-400,45-172 1940,1-4-1557,-41 172-577,-3 18 16,-1 24 89,-1-28-137,1 74 337,-2-26-269,3 0 0,12 61 0,-14-108-419,-1-4 215,0 1-1,1-1 1,-1 1 0,1-1 0,0 0 0,0 1 0,-1-1 0,2 0 0,-1 0-1,0 1 1,3 2 0,0-4-362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2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67 17036,'-1'4'1456,"1"-1"-1032,5 0-144,10-3 792,6-2-312,13-2-279,8-2-97,8-2-136,0-4-48,2 1-216,-2-2-224,-5 4-592,-8 1-161,-14 5 753,-16 3-224,-9 3-208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2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16628,'10'11'1312,"10"-6"-880,4-1-152,15-3 400,4-1-192,6-4-56,1-3-96,-1-3-592,-3-3-376,-8-4 544,0-3-120,-8 0-152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2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158 129 12331,'18'-13'1142,"-3"3"5,-1 1-1,0-2 1,-1 0-1,0-1 1,15-18-1,-26 28-1021,-1 1 0,0 0 0,-1-1-1,1 1 1,0-1 0,0 1 0,-1-1-1,1 1 1,-1-1 0,1 1 0,0-3-1,-1 3-71,0 1 1,0-1-1,0 1 0,-1-1 0,1 1 0,0 0 0,0-1 0,0 1 0,0-1 0,0 1 1,0-1-1,-1 1 0,1 0 0,0-1 0,0 1 0,-1 0 0,1-1 0,0 1 0,-1 0 1,1-1-1,0 1 0,-1 0 0,1 0 0,0-1 0,-1 1 0,1 0 0,-1 0 0,-1-1 41,0 1 0,-1-1 0,1 1 0,0 0 0,0 0 0,-1 0 0,1 0 0,0 1 0,-1-1 0,1 0 0,0 1 0,0 0-1,0-1 1,-3 2 0,-7 4-4,-1 0-1,1 0 0,0 1 1,1 1-1,0 0 1,0 0-1,0 1 0,-17 20 1,22-22-81,1 0-1,0 1 1,0-1 0,0 1 0,1 0-1,0 0 1,1 1 0,0-1 0,0 1 0,1 0-1,0-1 1,0 1 0,1 0 0,0 15-1,3-2 4,1 0-1,1 0 0,1 0 1,1-1-1,1 0 0,0 0 1,2-1-1,1 0 1,0 0-1,1-1 0,20 25 1,-31-43-22,1-1 1,-1 0-1,0 1 1,1-1 0,-1 0-1,0 1 1,1-1-1,-1 1 1,0-1 0,1 1-1,-1-1 1,0 1-1,0-1 1,0 1 0,1-1-1,-1 1 1,0-1-1,0 1 1,0-1 0,0 1-1,0 0 1,0-1 0,0 1-1,0-1 1,0 1-1,0-1 1,0 1 0,-1 0-1,0 0-18,1-1-1,-1 0 1,0 0 0,0 1-1,1-1 1,-1 0-1,0 0 1,0 0 0,1 0-1,-1 0 1,0 0 0,0 0-1,0 0 1,1 0-1,-1 0 1,-1-1 0,-34-13-1034,25 7 728,1-1 0,-1 0 0,1-1 0,1 0 0,0 0 1,0-1-1,-8-12 0,12 14 234,0 0 1,0 0 0,1 0 0,0 0-1,0-1 1,1 1 0,0-1-1,1 0 1,0 0 0,-2-18 0,4 25 147,0-1 0,0 0 1,1 1-1,-1-1 0,1 1 1,-1-1-1,1 1 0,0-1 1,0 1-1,0-1 1,0 1-1,0 0 0,0 0 1,1-1-1,-1 1 0,4-3 1,-2 2 52,1-1 1,0 1-1,0 0 1,1 0-1,-1 0 0,1 1 1,8-4-1,6 0 94,0 0 0,1 1-1,26-2 1,-38 6-225,28-4-362,-9 1 4,0 0 0,36-11 1,-40 7 30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2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17404,'-4'5'942,"0"-1"-1,0 1 1,1 0 0,-4 7 0,-18 44 735,22-47-1414,-5 10-88,2 1 0,0 0 0,1 1-1,-3 29 1,7-41-242,1-1 0,-1 1-1,1-1 1,1 1 0,-1-1-1,2 1 1,-1-1 0,1 0 0,0 1-1,1-1 1,0 0 0,0 0-1,8 12 1,-11-19-39,1 0 0,-1 0 1,1 1-1,0-1 0,0 0 0,0 0 0,0 0 0,0 0 0,0 0 0,0 0 1,0 0-1,0 0 0,0-1 0,0 1 0,1 0 0,-1-1 0,0 1 0,1-1 1,-1 1-1,0-1 0,1 0 0,-1 1 0,0-1 0,1 0 0,-1 0 0,1 0 1,-1 0-1,0 0 0,1 0 0,-1 0 0,1-1 0,-1 1 0,0-1 0,2 0 1,1-1-161,0-1 0,0 1 1,-1-1-1,0 0 1,1-1-1,-1 1 0,0 0 1,0-1-1,3-5 1,12-19-963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 11306,'-4'13'1511,"0"0"0,1 0-1,0 0 1,-1 27 0,4-36-1282,0 1 1,0-1-1,0 1 0,1-1 1,0 1-1,0-1 1,0 0-1,0 1 0,0-1 1,1 0-1,0 0 1,0 0-1,0 0 0,1 0 1,-1 0-1,1-1 1,0 1-1,5 4 0,-6-6-204,0-1 0,1 1-1,-1-1 1,1 0 0,-1 0-1,1 0 1,0 0 0,-1-1-1,1 1 1,0-1 0,-1 1-1,1-1 1,0 0 0,0 0-1,-1 0 1,1-1 0,0 1-1,-1-1 1,1 1 0,0-1-1,-1 0 1,1 0 0,-1 0-1,4-2 1,5-2-466,0-1 0,-1-1 0,20-14 0,23-27-2978,-49 45 2860,0-1 0,0 0 0,-1 0 0,0-1 0,0 1 0,0-1 0,0 0 1,-1 1-1,0-1 0,3-10 0,-5 14 560,1 1 0,-1 0-1,0 0 1,0 0 0,0 0 0,0 0 0,0 0-1,0 0 1,0 0 0,0-1 0,0 1 0,0 0-1,1 0 1,-1 0 0,0 0 0,0 0 0,0 0-1,0-1 1,0 1 0,0 0 0,0 0 0,0 0-1,0 0 1,0 0 0,0-1 0,0 1 0,0 0-1,0 0 1,0 0 0,-1 0 0,1 0 0,0 0-1,0-1 1,0 1 0,0 0 0,0 0 0,0 0-1,0 0 1,0 0 0,0 0 0,0 0 0,0 0-1,-1 0 1,1-1 0,0 1 0,0 0 0,0 0-1,0 0 1,0 0 0,0 0 0,-1 0 0,1 0-1,0 0 1,0 0 0,0 0 0,0 0 0,0 0-1,-1 0 1,-7 8 1322,-6 16 1939,8-7-1540,1 1-1,-5 31 1,9-35-1486,-1 0 1,2-1-1,0 1 0,2 17 0,-1-30-329,-1 1-1,0-1 0,1 1 0,-1-1 0,1 0 0,-1 1 0,1-1 1,0 0-1,0 1 0,1 1 0,-2-3 71,1 1 1,-1-1-1,0 0 0,1 1 1,-1-1-1,0 0 0,1 0 0,-1 0 1,0 1-1,1-1 0,-1 0 1,1 0-1,-1 0 0,0 0 1,1 0-1,-1 0 0,1 0 0,-1 0 1,0 0-1,1 0 0,-1 0 1,1 0-1,-1 0 0,0 0 1,1 0-1,-1 0 0,1 0 0,-1 0 1,0-1-1,1 1 0,-1 0 1,0 0-1,1 0 0,-1-1 1,0 1-1,1 0 0,-1 0 0,0-1 1,0 1-1,1 0 0,-1-1 1,0 1-1,0 0 0,1-1 1,-1 0-1,7-11-483</inkml:trace>
  <inkml:trace contextRef="#ctx0" brushRef="#br0" timeOffset="1">363 0 17996,'0'3'1544,"0"3"-1008,-2 4-168,7 4 769,-1 3-225,0 5-256,2 4-136,-3 7-80,-2 4-72,-4 10-96,-2 3-56,-8 6-368,-3-1-360,-5-1 440,-10 1-56,-3-15-88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3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41 16083,'0'-1'137,"1"0"-1,-1-1 0,0 1 0,1 0 1,-1 0-1,0-1 0,0 1 1,0 0-1,0-1 0,0 1 0,0 0 1,0 0-1,-1-1 0,1 1 0,0 0 1,-1 0-1,1-1 0,-1 1 0,1 0 1,-1 0-1,0 0 0,1 0 0,-1 0 1,0 0-1,0 0 0,0 0 1,0 0-1,0 0 0,0 0 0,0 0 1,0 1-1,0-1 0,0 0 0,0 1 1,-1-1-1,1 1 0,0-1 0,0 1 1,-1 0-1,1 0 0,0-1 0,-1 1 1,1 0-1,0 0 0,0 0 1,-1 0-1,1 1 0,0-1 0,-1 0 1,1 0-1,0 1 0,0-1 0,-1 1 1,1-1-1,0 1 0,-2 1 0,-6 5-29,-1 1-1,2 1 1,0 0-1,0 0 1,0 0-1,1 1 1,1 0-1,-1 0 1,-6 17-1,1 1-70,0 1 0,-10 46 0,15-48 0,1 0 0,2 1 0,1-1 0,0 45 0,3-59-25,2-1 1,-1 1-1,1-1 1,1 1-1,0-1 1,1 0-1,1 0 1,-1-1-1,2 1 1,0-1-1,0 0 1,11 14-1,-11-17-9,-2-3-28,1 0 1,-1 1-1,0 0 0,0 0 1,-1 0-1,5 13 1,-8-19 14,0 0 1,0 0-1,0 0 1,1 0-1,-1 1 1,0-1-1,0 0 1,0 0-1,0 0 1,0 0 0,0 0-1,0 0 1,0 1-1,0-1 1,0 0-1,0 0 1,0 0-1,0 0 1,0 0-1,0 0 1,0 0-1,0 1 1,0-1-1,0 0 1,-1 0-1,1 0 1,0 0-1,0 0 1,0 0 0,0 0-1,0 0 1,0 1-1,0-1 1,0 0-1,0 0 1,0 0-1,0 0 1,-1 0-1,1 0 1,0 0-1,0 0 1,0 0-1,0 0 1,0 0-1,0 0 1,0 0 0,-1 0-1,1 0 1,-8-3-361,-8-10-258,-105-165-1739,13 18 3595,108 160-1215,0 0 0,0 0-1,0 0 1,1 0 0,-1 0 0,0 0 0,0 0 0,0 0 0,0 0 0,0 0-1,0 0 1,0 0 0,1 0 0,-1 0 0,0 0 0,0 0 0,0 0 0,0 0-1,0 0 1,0 0 0,0 0 0,1 0 0,-1 0 0,0 0 0,0 0 0,0 0-1,0 0 1,0 0 0,0-1 0,0 1 0,0 0 0,0 0 0,1 0 0,-1 0-1,0 0 1,0 0 0,0 0 0,0 0 0,0 0 0,0 0 0,0-1 0,0 1-1,0 0 1,0 0 0,0 0 0,0 0 0,0 0 0,0 0 0,0 0 0,0-1-1,0 1 1,0 0 0,0 0 0,0 0 0,0 0 0,0 0 0,0 0 0,0-1-1,0 1 36,38 12 457,-22-7-460,1 0 0,21 3 0,-23-6-197,0-1 0,-1-1 1,1 0-1,0 0 1,0-2-1,-1 0 0,26-7 1,-31 6-134,1 0 1,-1-1 0,0 0 0,0-1 0,0 0 0,-1-1 0,0 0 0,0 0 0,0 0-1,-1-1 1,0 0 0,8-11 0,6-12-647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3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17716,'-1'7'1512,"-1"5"-1032,-1 1-144,2 8 640,1 7-231,0 6-209,1 2-112,4 7-136,-1-3-24,0-1-272,1-2-232,-1-9 1080,-3-5-816,2-4 48,-1-5 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3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14651,'-20'30'492,"1"0"0,2 1-1,1 1 1,2 0 0,1 1-1,1 1 1,2 0 0,1 0 0,2 1-1,2 0 1,1 1 0,1-1 0,3 47-1,1-73-509,-1 1-1,2-1 1,-1 0-1,1 1 1,1-1-1,-1 0 0,6 12 1,-7-19-27,1 0 0,-1 0 0,0 1 0,0-1 0,1 0 0,0 0 0,-1 0 0,1 0 0,0 0 0,0-1 0,0 1 0,0-1 0,0 1 0,0-1 1,0 1-1,1-1 0,-1 0 0,0 0 0,1 0 0,-1-1 0,1 1 0,-1-1 0,1 1 0,-1-1 0,1 0 0,0 0 0,-1 0 0,1 0 0,-1 0 0,1 0 0,3-2 0,29-11-312,7-9-118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3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 17668,'-9'15'2032,"5"5"-1336,2 0-288,2 2 1097,5-1-761,3-2-104,10-9-232,3-4-208,5-13-656,3-8-320,4-9-472,-1-6 960,0-9-209,-2-2-223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3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120 305 17652,'-21'50'1784,"-3"5"-1032,1 5-264,5 0 737,3-1-225,5-6-352,1-7-328,9-12-672,1-12-408,7-22 608,2-17-192,1-19-152</inkml:trace>
  <inkml:trace contextRef="#ctx0" brushRef="#br0" timeOffset="1">315 0 16131,'2'3'276,"0"1"-1,1-1 1,-1 0-1,1 0 1,-1-1-1,1 1 1,0 0-1,0-1 1,0 0-1,5 4 1,16 13 109,-14-8-303,-1 0 0,0 1 0,-1 0 0,0 1 0,-1 0 0,0 0 0,-1 0 0,0 1 0,-1 0 0,4 21 0,-5-14 39,-2 0 0,0-1 0,-1 1 1,-1 0-1,-1 0 0,-6 36 0,-2-16-417,-2 0-1,-2-1 1,-1 0 0,-3-1-1,0-1 1,-42 65 0,39-73-46,-1 0 0,-33 35 0,7-18-251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5:5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15515,'5'39'1865,"-4"2"-1081,-1-2-376,0-3 1808,4-3-1735,2-5-1090,-3-6 729,3-13-304,-1-8-144</inkml:trace>
  <inkml:trace contextRef="#ctx0" brushRef="#br0" timeOffset="1">217 1 16996,'-2'3'320,"1"-1"-1,-1 1 1,1 0 0,0 0 0,0 0 0,0 0 0,1 0 0,-1 0 0,1 5 0,-2 0 465,-2 25-21,1 0-1,1 0 0,3 39 0,0-36-279,-1-22-314,1-1 0,0 1 0,0 0 0,1-1 0,1 1 0,1-1 0,0 0-1,0 0 1,7 13 0,-10-25-168,-1 0 1,1 0-1,0 0 0,-1 0 0,1 0 0,0 0 1,0 0-1,0 0 0,0 0 0,0 0 0,0 0 1,0-1-1,0 1 0,0-1 0,0 1 0,0 0 1,0-1-1,0 0 0,1 1 0,-1-1 0,0 0 1,0 1-1,2-1 0,-1 0-96,0-1-1,0 1 1,0-1 0,-1 1 0,1-1 0,0 0-1,0 0 1,-1 0 0,1 0 0,0 0 0,-1 0-1,0 0 1,3-3 0,1-1-236,0-1-1,0 1 1,-1-1-1,0-1 1,0 1-1,5-11 1,3-12-293,1-4-202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4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15611,'0'3'1225,"3"2"-865,-1-1-96,11-1 416,3 0-96,8-3-144,7-2-96,7-5-72,4 0-40,2-5-80,-1 1-64,-1-1-216,-6 2-128,-5 2-376,-8 1 560,-11-1-64,-4 7-80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1:4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16636,'0'19'1336,"3"-2"-920,4-1-136,13-5 528,6-1-168,11-4-160,4-5-80,8-5-127,1-3-1,0-5-448,-2-1-385,-8 1 505,-4-6-104,-12 3-72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16772,'2'4'1464,"1"2"-952,2-2-216,7-2 1336,1-4-959,7-2-305,7-5-8,7-2-16,4-1-32,2-3-88,-1-3-40,-2 4-432,-1 1-288,-9 6 520,-9 1-64,-6 6-104,-8 0-72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18244,'1'2'260,"-1"0"0,0 0 0,1 0 0,-1 0 0,0 0 0,0 0 1,0 1-1,0-1 0,0 0 0,-1 0 0,1 0 0,-1 0 0,0 3 0,-2 12 428,3-9-590,0 0 1,0-1-1,1 1 1,1-1-1,-1 1 0,1-1 1,5 14-1,-6-18-104,1-1-1,-1 0 0,0 0 1,0 0-1,1 0 1,-1 0-1,1 0 1,0 0-1,0-1 0,0 1 1,-1 0-1,1-1 1,1 0-1,-1 1 0,0-1 1,0 0-1,0 0 1,1 0-1,-1 0 0,0-1 1,1 1-1,-1-1 1,1 1-1,-1-1 0,1 0 1,-1 0-1,5 0 1,15-3-81,-13 2 40,0 0 0,0 1 0,0-1 0,0 2 0,18 2 0,-24-3 48,-1 1-1,0 0 1,1 0 0,-1 0-1,0 0 1,1 1 0,-1-1 0,0 0-1,0 1 1,0 0 0,0-1-1,-1 1 1,1 0 0,0 0 0,-1 0-1,1 0 1,-1 0 0,1 1-1,-1-1 1,0 0 0,0 1 0,0-1-1,-1 0 1,1 1 0,0-1 0,-1 4-1,1 2 45,-1-1-1,0 0 1,0 0-1,0 1 1,-1-1-1,-1 0 1,1 0-1,-1 0 1,0 0-1,-1 0 1,1 0-1,-1 0 1,-1-1-1,1 1 1,-8 8-1,8-11-12,0 1 1,-1 0-1,1-1 0,-1 0 1,0 0-1,0 0 0,-1 0 1,1-1-1,-1 0 0,0 0 1,0 0-1,0 0 0,0-1 1,-1 0-1,1 0 0,0 0 1,-1 0-1,0-1 0,1 0 1,-8 0-1,9-1-65,1-1 0,-1 1 0,1-1 0,0 0 0,-1 0 1,1 0-1,0 0 0,0 0 0,0-1 0,-1 0 0,2 1 0,-1-1 0,0 0 0,0-1 0,1 1 0,-1 0 0,-3-5 0,1 0 45,0 1 1,1-1-1,0 0 0,0 0 0,1-1 0,-4-12 0,-5-21-212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17764,'7'0'1704,"2"0"-1272,2 0-176,5 0 793,8 0-561,6-2-128,6 0-216,1-3-120,4 0-392,-1-1-232,-5 0-409,-6 2 185,-9 1 448,-4 3-224,-7 1-128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15315,'3'8'1457,"13"-6"-769,4-2-216,11-5 688,8-2-296,10-5-168,1-2 1,6-2-209,-2 2-128,-3 1-360,-4 1-224,-10 8-456,-10 0-241,-11 4 713,-6 4-184,-10 5-160</inkml:trace>
  <inkml:trace contextRef="#ctx0" brushRef="#br0" timeOffset="0.99">65 386 17324,'3'13'1544,"4"-4"-1000,0 1-240,3 3 592,3 0-231,4-1-145,2 0-96,1-3-240,3-4-184,4-5-408,2-5-200,2-11-393,-1-3 257,-3-8 384,-4-3-184,0-2-192</inkml:trace>
  <inkml:trace contextRef="#ctx0" brushRef="#br0" timeOffset="1.99">407 329 16355,'-5'31'1657,"-3"5"-905,-2 0-264,2 6 840,1-1-295,2 1-281,1-2-144,1-3-224,0-2-128,0-7-344,3-2-288,0-9-624,-1-7-1377,-5-5 1985,-1-5-344,1-3-304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13 100 15515,'0'1'65,"-1"-1"-1,1 0 1,0 0 0,-1 0-1,1 0 1,0 1-1,-1-1 1,1 0 0,0 0-1,-1 0 1,1 0-1,0 0 1,-1 0 0,1 0-1,-1 0 1,1 0-1,0 0 1,-1 0-1,1 0 1,0 0 0,-1 0-1,1-1 1,0 1-1,-1 0 1,1 0 0,0 0-1,-1 0 1,1-1-1,0 1 1,-1 0-1,1 0 1,0-1 0,0 1-1,-1 0 1,1 0-1,0-1 1,0 1 0,-1-1-1,8-14 1705,20-15 49,-18 22-1466,1 1 1,0 0 0,20-9 0,-26 14-302,1 0 0,0 0 1,0 0-1,-1 1 0,1-1 1,0 1-1,1 1 0,-1-1 1,0 1-1,0-1 0,8 2 1,-12-1-46,0 0 0,0 0 1,-1 1-1,1-1 1,0 0-1,0 1 0,0-1 1,-1 0-1,1 1 0,0-1 1,0 1-1,-1-1 1,1 1-1,0-1 0,-1 1 1,1 0-1,-1-1 0,1 1 1,-1 0-1,1 0 1,-1-1-1,1 1 0,-1 0 1,0 0-1,1 1 0,0 0 4,-1 1 0,0-1 0,0 1-1,0-1 1,0 0 0,0 1 0,-1-1-1,1 1 1,-2 2 0,-1 6 19,-1-1 0,-1 1 1,-5 9-1,-53 78 294,26-44-21,33-43-108,12-11-127,18-15-230,-22 13 77,11-7-439,9-5 438,0-1 1,-1-1 0,39-35-1,-35 22-166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0 20004,'-1'9'305,"-1"-1"0,0 1 0,0-1-1,-1 0 1,0 0 0,0 0 0,-1-1 0,0 1-1,-6 8 1,0 1 240,-15 24-254,-2-2 1,-2 0-1,-1-2 0,-2-1 1,-1-1-1,-69 54 0,102-89-292,0 0-1,-1 0 1,1 0-1,0 0 1,0 0-1,0 0 1,0 0-1,-1 0 1,1 0 0,0 0-1,0 0 1,0 1-1,0-1 1,-1 0-1,1 0 1,0 0-1,0 0 1,0 0-1,0 0 1,0 1 0,0-1-1,0 0 1,0 0-1,-1 0 1,1 0-1,0 1 1,0-1-1,0 0 1,0 0-1,0 0 1,0 0-1,0 1 1,0-1 0,0 0-1,0 0 1,0 0-1,0 1 1,0-1-1,0 0 1,0 0-1,0 0 1,0 0-1,1 1 1,-1-1-1,0 0 1,0 0 0,0 0-1,0 0 1,0 0-1,0 1 1,1-1-1,12 2-56,18-5-79,112-25-2065,-11 1-26,-94 21 1473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17444,'-8'11'221,"-38"46"848,-45 74 0,79-112-877,2 0 0,0 1 0,1 0-1,1 0 1,1 1 0,1 0-1,1 1 1,-4 31 0,9-50-158,0 0 0,0 0 0,-1 0 0,2 0 1,-1 0-1,0 0 0,1 0 0,-1 0 1,1 0-1,0 0 0,0-1 0,0 1 0,0 0 1,1 0-1,-1-1 0,1 1 0,-1-1 1,1 1-1,0-1 0,3 3 0,-2-3-11,0 0-1,0 0 0,0-1 1,0 0-1,0 1 0,0-1 1,0 0-1,0 0 0,0-1 1,1 1-1,-1-1 0,0 1 1,0-1-1,1 0 0,-1-1 1,0 1-1,0 0 0,6-2 1,2-1 5,-1-1 1,0 1 0,1-2 0,-1 1 0,-1-1 0,1-1 0,-1 0-1,0 0 1,9-10 0,6-5 65,39-46 0,-49 49-51,0-1 1,-1 0 0,0 0-1,16-38 1,-25 49-38,-1 0-1,0 0 1,0-1-1,-1 1 1,0-1-1,0 1 1,-1-1-1,0 0 1,-1 1-1,0-1 1,0 0-1,-1 1 1,0-1-1,0 0 1,-5-13-1,4 18-35,1 1-1,-1-1 0,0 1 1,0 0-1,0 0 0,0 0 1,-1 0-1,1 0 0,-1 0 1,0 1-1,1-1 0,-1 1 1,0 0-1,-1 0 0,1 0 1,0 0-1,-1 0 0,1 1 1,-1 0-1,1-1 0,-1 1 1,0 1-1,1-1 0,-1 0 1,0 1-1,0 0 0,1 0 1,-8 0-1,2 1-102,-1 1 0,0 0 0,1 0 1,-1 1-1,1 0 0,0 0 0,0 1 0,0 0 0,-14 10 1,5-1-317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13387,'1'8'2458,"-1"-7"-2416,0 0 1,0-1 0,1 1 0,-1 0 0,0 0 0,0 0-1,0 0 1,0 0 0,0-1 0,-1 1 0,1 0 0,0 0 0,0 0-1,0 0 1,-1-1 0,0 2 0,-9 22 1689,4-13-1444,1 1 0,0 0 0,1 0 0,0 0 0,1 0-1,-3 24 1,4-27-218,2 1-1,-1-1 0,2 0 0,-1 0 1,1 0-1,3 13 0,-3-19-46,0-1 1,0 0-1,0 1 0,0-1 1,0 0-1,1 0 0,-1 0 1,1 0-1,0 0 0,-1 0 0,1-1 1,0 1-1,0 0 0,0-1 1,0 1-1,0-1 0,1 0 0,-1 0 1,0 0-1,1 0 0,-1 0 1,0 0-1,1-1 0,-1 1 0,1-1 1,-1 0-1,1 0 0,2 0 1,10 0 42,-1 0 1,0-2 0,0 1 0,0-2 0,0 0 0,19-7 0,-6 0-409,-1-1 1,31-17-1,-8-4-67,-31 18 42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5:5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17284,'-4'47'1760,"1"4"-1104,0-6-296,3-6 1033,2-4-657,3-13-904,3-6-480,0-16 552,1-11-169,1-18-183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17636,'0'2'84,"0"0"1,1-1-1,-1 1 0,1 0 1,-1-1-1,1 1 1,-1-1-1,1 1 1,0-1-1,0 1 0,0-1 1,0 1-1,0-1 1,0 0-1,0 0 1,0 0-1,1 1 0,-1-1 1,0 0-1,1 0 1,-1-1-1,1 1 0,-1 0 1,1 0-1,-1-1 1,1 1-1,0-1 1,-1 1-1,4-1 0,8 3 19,0-1-1,27 1 1,-11-1 33,-25-1-111,0 0-1,0-1 0,-1 1 1,1 0-1,0 1 0,-1-1 0,1 1 1,-1-1-1,1 1 0,5 5 1,-8-6 4,1 0 1,-1 1-1,0-1 1,0 1-1,0 0 0,0-1 1,0 1-1,0 0 1,0 0-1,0-1 1,-1 1-1,1 0 1,-1 0-1,1 0 1,-1 0-1,0 0 1,0 0-1,0 0 1,0 0-1,0 0 1,0 0-1,-1 0 1,0 2-1,-6 22 244,-2 0 1,-1 0-1,0-1 0,-2 0 0,-16 23 1,-1 5-171,-19 38-2268,46-88 1989,2-4-43,-2-13-291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0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81 267 16396,'-4'-22'1946,"1"19"-983,0 15-78,1 25-30,1 0 0,8 72 0,21 75-559,-23-160-189,31 145 115,-5-30-70,-29-114-50,-2-25-100,-1 1 0,1-1 0,0 0 0,0 0 0,-1 0 0,1 0 0,0 0 1,0 0-1,-1 0 0,1 0 0,0 0 0,-1 0 0,1 0 0,0 0 0,0 0 1,-1-1-1,1 1 0,0 0 0,0 0 0,-1 0 0,1 0 0,0 0 0,0-1 1,-1 1-1,1 0 0,0 0 0,0 0 0,0-1 0,-1 1 0,1 0 1,0 0-1,0 0 0,0-1 0,0 1 0,0 0 0,0 0 0,-1-1 0,1 1 1,0 0-1,0-1 0,-26-45 55,20 37-85,-119-228-360,123 234 393,1 1-1,0-1 1,-1 1-1,1-1 0,0 0 1,1 1-1,-1-1 1,0 0-1,1 0 1,-1-3-1,1 6-1,0 0 1,0-1-1,0 1 0,1 0 1,-1 0-1,0-1 0,0 1 0,0 0 1,0-1-1,1 1 0,-1 0 1,0 0-1,0-1 0,0 1 1,1 0-1,-1 0 0,0-1 1,0 1-1,1 0 0,-1 0 1,0 0-1,1 0 0,-1-1 0,0 1 1,1 0-1,-1 0 0,0 0 1,1 0-1,18 2 79,-8 2-213,0-1 0,0-1 1,1 0-1,-1-1 0,1 0 0,16-1 1,-21-1-133,0 0 0,-1 0 1,1 0-1,-1-1 0,0 0 1,0-1-1,0 1 0,0-1 0,0-1 1,0 1-1,-1-1 0,10-8 1,-1-1-941,0-1 0,-2 0 1,0-1-1,-1 0 0,0-1 1,14-29-1,-16 27 957,-2 0 1,0 0 0,7-31-1,-12 30 1936,-3 19-1573,1 0 1,-1 0-1,1 0 1,0 0-1,-1 0 0,1 0 1,0 0-1,-1 0 1,1 0-1,0 0 1,-1 1-1,1-1 1,0 0-1,0 0 1,-1 0-1,1 1 1,0-1-1,-1 0 1,1 0-1,0 1 1,0-1-1,0 0 1,-1 1-1,1-1 0,0 0 1,0 0-1,0 1 1,0 0-1,-21 35 3628,13-13-2999,0-1 1,2 1 0,0-1 0,2 2 0,-3 42 0,7-64-710,-1 0 0,1 1 1,1-1-1,-1 0 1,0 0-1,0 0 1,1 0-1,-1 0 0,1 1 1,0-1-1,0 0 1,0 0-1,0-1 0,1 3 1,-1-3-29,0-1 0,-1 1 0,1-1 0,0 1 0,0-1 0,0 1 0,-1-1 0,1 0 0,0 0 0,0 1 0,0-1 0,0 0 0,0 0 1,0 0-1,0 0 0,0 0 0,0 0 0,-1 0 0,1 0 0,0-1 0,0 1 0,0 0 0,0 0 0,0-1 0,0 1 0,-1-1 0,1 1 0,0 0 0,0-1 0,0 0 0,-1 1 0,1-1 0,0 1 0,-1-1 0,1-1 0,7-4 5,-1-1-1,-1 0 0,1 0 0,-1-1 0,-1 0 1,1 0-1,-2 0 0,6-11 0,27-74 35,-32 79-42,4-11-9,-2 1 0,9-49 1,-17 86-6,-5 112-45,7-108 53,-1 0 1,2 0-1,0-1 0,2 1 1,5 20-1,-8-34 2,0-1-1,0 1 1,0-1 0,1 1-1,-1-1 1,0 1 0,1-1 0,0 0-1,-1 0 1,1 1 0,3 1 0,-4-3-7,0-1 0,0 1 0,0 0 1,0-1-1,0 1 0,1-1 0,-1 1 1,0-1-1,0 0 0,1 1 0,-1-1 1,0 0-1,1 0 0,-1 0 0,0 0 1,1 0-1,1 0 0,0-1-35,1-1-1,-1 1 0,0-1 1,0 1-1,0-1 0,0 0 1,0 0-1,0 0 1,-1-1-1,1 1 0,-1 0 1,1-1-1,-1 0 0,0 0 1,3-5-1,5-10-375,0 0 1,-2 0-1,0-1 0,-1 0 1,8-37-1,10-105-2609,-19 118 2128,2-67-1208,-1 22 3494,-8 94-1109,-18 155 4547,18-137-4446,1 0-1,1 0 1,1 0 0,9 43 0,-9-61-334,0 0 1,0 0-1,0 0 1,1 0-1,0 0 1,7 10 0,-9-15-46,-1 0 1,1 1 0,0-1 0,0 0 0,0 0 0,0 0 0,0 0 0,0 0 0,0-1 0,0 1 0,1 0 0,-1 0 0,0-1 0,1 1-1,-1-1 1,0 1 0,1-1 0,-1 0 0,0 1 0,1-1 0,-1 0 0,1 0 0,-1 0 0,0 0 0,1 0 0,-1 0 0,1 0-1,-1-1 1,0 1 0,1-1 0,-1 1 0,0 0 0,1-1 0,-1 0 0,0 1 0,0-1 0,2-1 0,2-3-22,0 0-1,0 0 1,0 0 0,-1 0 0,0-1 0,0 0 0,0 0-1,-1 0 1,1 0 0,2-10 0,22-70-273,-28 86 292,13-52-260,-3 0 1,6-78-1,-16 115 272,-3 21 111,-4 24 113,-1 24-38,1 1 0,4-1 0,1 1 1,9 78-1,-6-126-265,6 33-325,-7-39 309,1 1-1,-1 0 1,1 0 0,0 0 0,0-1 0,-1 1 0,1 0 0,0-1 0,1 1 0,-1-1 0,0 1 0,0-1 0,1 0 0,-1 1 0,0-1 0,4 2 0,-5-3 62,1 0 0,0 0 0,-1 0 0,1 1 0,0-1 0,-1 0 0,1 0 0,0 0 1,-1 0-1,1 0 0,0 0 0,-1-1 0,1 1 0,0 0 0,-1 0 0,1 0 0,0-1 0,-1 1 0,1 0 1,0-1-1,-1 1 0,1 0 0,-1-1 0,1 1 0,-1-1 0,1 1 0,-1-1 0,1 1 0,-1-1 1,1 1-1,-1-1 0,0 0 0,1 1 0,-1-2 0,11-24-496,-11 25 484,9-31-598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1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2 328 14763,'0'16'1920,"-1"-11"-1557,1-1-1,-1 0 1,1 1-1,0-1 0,1 1 1,-1-1-1,1 0 1,0 1-1,0-1 1,0 0-1,4 7 0,-5-10-328,0-1-1,1 0 1,-1 1-1,0-1 1,0 1-1,1-1 1,-1 0-1,1 1 1,-1-1-1,0 0 1,1 1-1,-1-1 1,1 0-1,-1 1 0,1-1 1,-1 0-1,0 0 1,1 0-1,-1 0 1,1 1-1,-1-1 1,1 0-1,-1 0 1,1 0-1,-1 0 1,1 0-1,-1 0 0,1 0 1,-1 0-1,2-1 1,12-10 410,6-23-172,-18 28-241,1 0 1,-1 0-1,0-1 0,0 0 0,-1 1 0,1-1 1,-2 0-1,1 1 0,-1-11 0,0 17-30,0 0 0,0 0 0,0 0-1,0-1 1,0 1 0,0 0 0,0 0 0,0 0-1,-1-1 1,1 1 0,0 0 0,0 0-1,0 0 1,0 0 0,0-1 0,-1 1 0,1 0-1,0 0 1,0 0 0,0 0 0,0 0-1,-1 0 1,1-1 0,0 1 0,0 0 0,0 0-1,-1 0 1,1 0 0,0 0 0,0 0-1,-1 0 1,1 0 0,0 0 0,0 0 0,0 0-1,-1 0 1,1 0 0,0 0 0,0 0-1,0 0 1,-1 0 0,1 1 0,0-1 0,0 0-1,0 0 1,-1 0 0,1 0 0,0 0-1,0 0 1,0 1 0,0-1 0,-1 0 0,1 0-1,0 0 1,0 0 0,0 1 0,0-1-1,0 0 1,0 0 0,0 0 0,0 1 0,-1-1-1,1 0 1,0 0 0,0 0 0,0 1-1,0-1 1,-8 14 37,5-5 2,1 0-1,0 0 1,0 1 0,1-1 0,0 1 0,0 18-1,2-25-24,-1 1 0,0-1 0,1 0 0,0 1 0,0-1 0,0 0-1,0 0 1,0 0 0,1 0 0,2 4 0,-3-5-4,0-1 0,0 1 1,1-1-1,-1 0 0,0 0 1,1 0-1,-1 0 0,1 0 0,0 0 1,-1 0-1,1 0 0,-1 0 1,1-1-1,0 1 0,0-1 0,-1 0 1,1 1-1,0-1 0,0 0 0,3 0 1,2 0 9,0-1 1,0 0 0,-1-1-1,1 1 1,0-1-1,0-1 1,-1 1 0,1-1-1,8-5 1,57-41 53,-45 29-80,1-3-26,-21 17-3,-1 1 0,1-1-1,-1 1 1,2 1 0,-1-1 0,16-6 0,-23 11 29,0 0 0,1 0 0,-1 0 0,1 0 0,-1 0 0,0 0 0,1 0 0,-1 0 0,0 0 0,1 0 0,-1 0 0,1 0 0,-1 0 0,0 1 0,1-1 0,-1 0 0,0 0 0,1 0 1,-1 1-1,0-1 0,1 0 0,-1 0 0,0 1 0,0-1 0,1 0 0,-1 1 0,0-1 0,0 0 0,0 1 0,1-1 0,-1 0 0,0 1 0,0-1 0,0 0 0,0 1 0,0-1 0,0 1 0,0-1 0,1 0 0,-1 1 0,0-1 0,-1 0 0,1 1 0,0-1 1,0 1-1,-1 27-90,0-9-584,1-19 622,1 0-1,-1 0 0,1 0 1,-1 0-1,1 0 1,-1 0-1,1 0 0,-1 0 1,0-1-1,1 1 1,-1 0-1,1 0 0,-1 0 1,1-1-1,-1 1 1,0 0-1,1 0 0,-1-1 1,1 1-1,-1 0 1,0-1-1,1 1 0,-1 0 1,0-1-1,0 1 1,1-1-1,10-11-678,35-52-2337,-34 45 2190,1 0 1,24-26 0,-34 46 1320,-4 7-149,-2 7 183,-1-2-71,-6 14 757,1 1 1,2 0-1,-7 50 1,17-62-577,-3-16-564,0 0-1,0 0 0,0 0 1,1 0-1,-1 1 0,0-1 1,0 0-1,1 0 0,-1 0 1,0 0-1,0 0 0,1 0 1,-1 0-1,0 0 0,0 0 1,1 0-1,-1 0 1,0 0-1,1 0 0,-1 0 1,0 0-1,0 0 0,1 0 1,-1 0-1,0-1 0,0 1 1,0 0-1,1 0 0,-1 0 1,0 0-1,0 0 0,1-1 1,2-1 51,0-1 1,-1 0-1,1 0 1,-1 0-1,5-6 1,14-27-111,-2-1 0,-2-1 0,-1 0 0,-2-2 0,-2 1 0,8-43 0,-19 73 27,1 1 0,-1 0 0,-1-1 0,1-11-1,-1 19 17,0 1 0,0 0-1,0 0 1,0 0-1,0 0 1,0 0-1,0 0 1,0-1 0,0 1-1,0 0 1,0 0-1,0 0 1,0 0-1,0 0 1,0-1-1,0 1 1,0 0 0,0 0-1,0 0 1,0 0-1,0 0 1,0 0-1,-1-1 1,1 1 0,0 0-1,0 0 1,0 0-1,0 0 1,0 0-1,0 0 1,0 0-1,0 0 1,-1-1 0,1 1-1,0 0 1,0 0-1,0 0 1,0 0-1,0 0 1,0 0 0,-1 0-1,1 0 1,0 0-1,0 0 1,0 0-1,0 0 1,0 0 0,-1 0-1,1 0 1,0 0-1,-6 7 106,-4 13 109,-4 20 275,2 2-1,2-1 1,2 1-1,-3 49 1,10-87-430,1 0 1,0 1 0,0-1 0,1 1 0,-1-1-1,1 1 1,2 6 0,-3-10-55,1 0 1,-1 0 0,1 0-1,-1 0 1,1-1-1,-1 1 1,1 0-1,0 0 1,-1-1-1,1 1 1,0 0-1,0-1 1,-1 1 0,1-1-1,0 1 1,0-1-1,0 1 1,0-1-1,0 0 1,-1 1-1,1-1 1,0 0 0,0 0-1,0 0 1,0 0-1,0 0 1,0 0-1,0 0 1,0 0-1,0 0 1,0 0-1,0 0 1,0 0 0,0-1-1,0 1 1,0 0-1,0-1 1,-1 1-1,2-1 1,9-4-31,-1 0-1,1-1 1,-1 0 0,-1-1 0,1 0 0,8-9 0,50-53-309,-53 54 240,-9 8 28,0-1 0,0 1 0,0-1 0,5-11 0,-11 19 65,0 0 0,0 0-1,0 0 1,0 0 0,0 0 0,0 0-1,-1 0 1,1 0 0,0 0-1,0 0 1,0 0 0,0 0-1,0 0 1,-1 0 0,1 0-1,0 0 1,0 0 0,0 0 0,0 0-1,0 0 1,0 0 0,-1 0-1,1 0 1,0 0 0,0 0-1,0 0 1,0-1 0,0 1-1,0 0 1,0 0 0,0 0 0,-1 0-1,1 0 1,0 0 0,0 0-1,0 0 1,0-1 0,0 1-1,0 0 1,0 0 0,0 0-1,0 0 1,0 0 0,0 0 0,0-1-1,0 1 1,0 0 0,0 0-1,0 0 1,0 0 0,0 0-1,0 0 1,0-1 0,0 1-1,0 0 1,0 0 0,0 0 0,0 0-1,0 0 1,0 0 0,0-1-1,0 1 1,1 0 0,-1 0-1,0 0 1,0 0 0,0 0 0,0 0-1,-9 4 96,4 1-27,-1 1 0,1 0 0,1 0 0,-1 0 0,1 0 0,0 1-1,0-1 1,0 1 0,1 0 0,0 1 0,1-1 0,0 0 0,-2 9 0,4-15-70,0 0 1,0 0 0,0 0-1,0 0 1,0 0 0,0 1 0,1-1-1,-1 0 1,0 0 0,0 0 0,1 0-1,-1 0 1,1-1 0,-1 1-1,1 0 1,-1 0 0,1 0 0,0 0-1,-1 0 1,1-1 0,0 1 0,-1 0-1,1 0 1,0-1 0,0 1-1,0-1 1,0 1 0,0-1 0,0 1-1,0-1 1,0 0 0,0 1 0,0-1-1,0 0 1,0 0 0,0 1-1,0-1 1,0 0 0,0 0 0,0 0-1,0-1 1,0 1 0,1 0 0,6-1-291,-1 0 0,1 0 0,-1-1 1,13-4-1,74-35-3389,-65 28 2712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1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18780,'0'0'29,"0"0"0,0 0 0,0 0 0,0 0 0,0 0 0,0 0 0,0 0 0,0-1 0,0 1 0,0 0 1,0 0-1,0 0 0,0 0 0,0 0 0,0 0 0,0 0 0,0 0 0,0-1 0,0 1 0,0 0 0,0 0 0,0 0 0,0 0 0,0 0 0,1 0 0,-1 0 0,0 0 0,0 0 0,0 0 0,0 0 0,0 0 0,0 0 1,0-1-1,0 1 0,0 0 0,1 0 0,-1 0 0,0 0 0,0 0 0,0 0 0,0 0 0,0 0 0,0 0 0,0 0 0,0 0 0,1 0 0,-1 0 0,0 0 0,0 0 0,0 0 0,0 0 0,0 0 0,0 1 0,0-1 1,0 0-1,0 0 0,1 0 0,-1 0 0,0 0 0,0 0 0,0 0 0,0 0 0,0 0 0,0 0 0,0 0 0,0 1 0,1 11 984,-3 30-279,1-24-231,-2 24-294,3 0 0,1 0 1,2 0-1,2 0 0,17 69 1,-11-89-698,-7-14-2258,-8-15 1994,-1 1-1,1 0 1,-1 0 0,-10-10-1,12 13 459,-20-21-885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1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11 180 16211,'-10'-17'1737,"10"5"-937,0 4-248,8 1 880,5 0-175,7-1-345,4 0-128,8-4-296,4-1-104,3-2-288,2-1-192,1-1-600,-4 2-304,-8 4-592,-7 1 1207,-15 7-287</inkml:trace>
  <inkml:trace contextRef="#ctx0" brushRef="#br0" timeOffset="1">56 332 16612,'0'9'1544,"9"-12"-880,5-7-200,9-7 536,7-3-183,9-6-169,3 0-256,-2 2-680,1-1-448,-8 5 623,-11 3-207,-15 5-120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1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15771,'0'-9'2824,"0"21"-1333,3 24-83,-1-26-1226,0-1 1,1 0-1,0 0 0,1 0 1,-1-1-1,9 13 1,-11-19-164,0 0 1,1 0 0,-1 0-1,1-1 1,-1 1 0,1 0-1,0-1 1,-1 1 0,1-1-1,0 0 1,0 1-1,0-1 1,0 0 0,1 0-1,-1 0 1,0-1 0,0 1-1,0 0 1,1-1 0,-1 1-1,0-1 1,1 0 0,-1 0-1,0 0 1,1 0 0,-1 0-1,0-1 1,1 1 0,-1-1-1,0 1 1,4-2 0,1-2 9,0 1 1,-1-1-1,1-1 0,-1 1 1,0-1-1,0 0 1,10-11-1,-9 9 0,-1 0-1,2 1 1,-1 0 0,12-7-1,-19 12-26,1 1-1,-1-1 0,1 1 1,0-1-1,-1 1 0,1 0 1,0 0-1,-1-1 0,1 1 1,0 0-1,-1 0 0,1 0 1,0-1-1,0 1 0,-1 0 1,1 0-1,0 0 0,-1 0 1,1 1-1,0-1 0,0 0 0,-1 0 1,1 0-1,0 0 0,-1 1 1,2 0-1,6 14 24,-8-14-55,1 0-1,-1 0 1,0 0 0,0 0 0,1 0 0,-1-1-1,0 1 1,1 0 0,-1 0 0,1 0-1,-1 0 1,1-1 0,0 1 0,-1 0-1,1-1 1,0 1 0,-1 0 0,1-1 0,0 1-1,0-1 1,-1 1 0,2 0 0,-1-2-44,0 1 1,0 0-1,0-1 1,-1 1-1,1-1 0,0 1 1,0-1-1,-1 1 1,1-1-1,0 1 1,-1-1-1,1 1 1,-1-1-1,1 0 1,-1 0-1,1 1 1,-1-1-1,1 0 1,-1-1-1,10-18-1049,-10 20 1088,7-19-621,-1 1 0,-1-1 0,3-26 1,-6 38 508,6-44-722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1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16964,'-3'21'1432,"0"7"-1000,3-1-152,2 4 496,3 2-208,3-3-168,0 2-87,1-3-393,1-2-289,0-4-463,-2-5-280,-3-3 832,-1-5-216,-2-5-200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1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0 496 14435,'2'7'488,"0"-2"-281,-1 0 0,1-1 0,0 1 0,0 0-1,3 5 1,-4-9-165,-1 0-1,1-1 0,0 1 1,-1 0-1,1 0 0,0 0 1,0-1-1,-1 1 0,1-1 1,0 1-1,0 0 1,0-1-1,0 1 0,0-1 1,0 0-1,0 1 0,0-1 1,0 0-1,0 0 0,0 1 1,0-1-1,0 0 0,0 0 1,0 0-1,0 0 1,0 0-1,0-1 0,0 1 1,0 0-1,0 0 0,0-1 1,1 0-1,5-2 43,0-1 1,0 0-1,0 0 0,-1-1 0,0 0 1,0 0-1,0 0 0,6-8 0,39-52 185,-30 34-230,-1 0 1,-2-2-1,-1 0 1,-2-1-1,-1 0 0,-1-1 1,-3-1-1,10-51 1,-19 79-2,0 0 0,0 0-1,-1 1 1,0-1 0,0 0 0,-2-12 0,2 19-24,0 1 1,0-1-1,-1 1 0,1-1 1,0 1-1,0-1 0,0 1 1,0-1-1,-1 0 0,1 1 0,0-1 1,-1 1-1,1-1 0,0 1 1,-1 0-1,1-1 0,0 1 1,-1-1-1,1 1 0,-1 0 0,1-1 1,-1 1-1,1 0 0,-2-1 1,2 1 0,-1 0 0,1 0 1,-1 0-1,1 1 1,-1-1-1,1 0 0,-1 0 1,0 0-1,1 1 1,-1-1-1,1 0 1,0 1-1,-1-1 0,1 0 1,-1 1-1,1-1 1,-1 1-1,1-1 0,-1 1 1,-13 24 462,-1 12 124,2 0 0,2 1 0,-8 48 0,16-67-456,0-1 1,2 1-1,0 0 0,1-1 1,1 1-1,1 0 1,1-1-1,0 1 0,6 17 1,-8-32-141,1-1 1,-1 1-1,1-1 1,0 1-1,0-1 1,0 0-1,1 0 1,-1 0-1,1 0 1,-1 0-1,1 0 1,0-1-1,5 4 1,-6-5-17,0 0 0,-1 0 0,1 0-1,0-1 1,-1 1 0,1-1 0,0 1 0,0-1 0,0 0 0,-1 0 0,1 1 0,0-1 0,0-1 0,0 1 0,-1 0 0,1 0-1,0-1 1,0 1 0,0-1 0,-1 1 0,1-1 0,0 0 0,-1 0 0,1 1 0,-1-1 0,1-1 0,-1 1 0,1 0 0,-1 0 0,3-3-1,0-1-27,0 0-1,0-1 0,0 0 0,-1 0 0,0 0 0,0 0 0,-1 0 0,1 0 0,-1-1 0,-1 1 0,2-11 0,-1 12 32,-2 0 0,1-1-1,-1 1 1,0-1 0,0 1 0,0 0-1,-1-1 1,0 1 0,0 0 0,0-1-1,0 1 1,-1 0 0,0 0 0,-4-8-1,5 13 11,1-1-1,0 1 1,0 0-1,0-1 0,0 1 1,0 0-1,-1-1 1,1 1-1,0 0 1,0-1-1,0 1 0,-1 0 1,1 0-1,0-1 1,-1 1-1,1 0 1,0 0-1,-1 0 0,1-1 1,0 1-1,-1 0 1,1 0-1,0 0 1,-1 0-1,1 0 0,0 0 1,-1 0-1,1 0 1,0 0-1,-1 0 0,1 0 1,0 0-1,-1 0 1,1 0-1,-1 0 1,-5 13 61,5 20 54,1-31-118,0 0 0,1 0 1,-1-1-1,0 1 0,1 0 1,-1-1-1,1 1 0,0-1 1,0 1-1,-1-1 0,1 1 1,0-1-1,0 1 0,0-1 1,1 0-1,-1 0 0,0 1 1,0-1-1,1 0 0,-1 0 1,1 0-1,-1 0 0,1-1 1,-1 1-1,1 0 0,-1-1 1,1 1-1,0-1 0,-1 1 1,1-1-1,0 0 0,-1 0 1,1 1-1,0-1 0,0 0 1,-1-1-1,1 1 0,0 0 1,-1 0-1,1-1 0,0 1 1,-1-1-1,1 0 0,-1 1 1,3-2-1,4-2-44,1 0-1,-1-1 1,0 0-1,0-1 1,0 0-1,11-12 1,-4 2-61,-11 11 51,0 1-1,0 0 0,0 0 1,10-7-1,-14 10 52,1 1 0,-1 0 0,0 0 0,1-1 0,-1 1 0,0 0 0,1 0 0,-1 0 0,1 0 0,-1 0 0,0 0 0,1 0 0,-1 0 0,0 0 0,1 0 0,-1 0 0,1 0 0,-1 0 0,0 0 0,1 0 0,-1 0 0,0 0 0,1 0 0,-1 0 0,1 0 0,-1 1 0,0-1 0,1 0 0,-1 0 0,0 0 0,0 1-1,1-1 1,-1 0 0,0 0 0,1 1 0,-1-1 0,0 0 0,0 1 0,0-1 0,1 0 0,-1 1 0,0-1 0,0 0 0,0 1 0,0-1 0,0 1 0,0-1 0,0 0 0,1 1 0,-1-1 0,0 0 0,0 1 0,-1-1 0,1 1 0,0-1 0,1 30 77,-1-25-56,-3 39 153,2-24-54,0 0 0,1 0 0,3 21 0,-4-40-138,1 0 1,1 0 0,-1-1 0,0 1-1,0 0 1,0-1 0,0 1 0,0 0-1,1-1 1,-1 1 0,0-1-1,0 1 1,1 0 0,-1-1 0,1 1-1,-1-1 1,0 1 0,1-1 0,0 1-1,6-7-697,2-22 81,-3-5 315,-1-5-127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1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17396,'-3'29'1360,"3"-5"-1064,1-1-120,5-3 160,4-2-552,3-10 304,4-5-104,5 0-160</inkml:trace>
  <inkml:trace contextRef="#ctx0" brushRef="#br0" timeOffset="1">245 188 16179,'-43'62'3136,"31"-47"-1904,0 1-1,-13 27 1,24-43-1178,1 1 0,0-1 0,-1 1 0,1-1-1,0 1 1,0-1 0,0 1 0,-1-1 0,1 1 0,0-1-1,0 1 1,0 0 0,0-1 0,0 1 0,0-1-1,0 1 1,0 0 0,0-1 0,0 1 0,1 0 0,7 1 571,14-8-204,8-9-205,47-32 0,-58 34-222,0 1-1,0 0 1,1 2 0,1 0 0,32-10-1,-52 19 8,0 1 0,0 0 0,0 0-1,0-1 1,0 1 0,1 0 0,-1 0-1,0 0 1,0 0 0,0 0 0,0 0-1,0 1 1,0-1 0,0 0 0,0 1-1,0-1 1,0 0 0,0 1 0,0-1-1,0 1 1,0-1 0,0 1 0,0 0 0,0-1-1,0 1 1,-1 0 0,1 0 0,0 0-1,-1-1 1,1 1 0,0 0 0,-1 0-1,1 0 1,-1 0 0,1 0 0,-1 0-1,0 0 1,1 0 0,-1 0 0,0 1-1,0 0 1,1 7 26,0 0-1,-1-1 1,0 1-1,-2 12 1,1-5 31,1-14-42,2 31 159,-2-32-169,0 0 1,0-1 0,0 1-1,1-1 1,-1 1 0,0 0 0,0-1-1,1 1 1,-1 0 0,0-1-1,1 1 1,-1-1 0,1 1 0,-1-1-1,1 1 1,-1-1 0,1 0-1,-1 1 1,1-1 0,-1 1-1,1-1 1,0 0 0,-1 1 0,1-1-1,-1 0 1,1 0 0,0 0-1,-1 1 1,1-1 0,0 0-1,-1 0 1,1 0 0,0 0 0,-1 0-1,1 0 1,0 0 0,-1-1-1,1 1 1,0 0 0,-1 0 0,1 0-1,0-1 1,0 1 0,5-3 17,0-1-1,0 1 1,0-1 0,0 0 0,-1 0 0,9-9 0,30-36-371,-21 23-224,2 1-266,-4 4-3235,-28 31 3118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6 885 16564,'-1'1'34,"1"-1"1,-1 0-1,1 1 1,0-1 0,-1 1-1,1-1 1,0 1 0,-1-1-1,1 1 1,0 0 0,0-1-1,-1 1 1,1-1 0,0 1-1,0 0 1,0-1 0,0 1-1,0-1 1,0 1-1,0 0 1,0-1 0,0 1-1,0-1 1,0 1 0,0 0-1,0-1 1,1 1 0,-1-1-1,0 1 1,0 0 0,1-1-1,-1 1 1,0-1-1,1 1 1,-1-1 0,1 1-1,-1-1 1,1 0 0,-1 1-1,0-1 1,1 1 0,-1-1-1,1 0 1,0 1 0,-1-1-1,1 0 1,-1 0 0,1 0-1,-1 1 1,1-1-1,0 0 1,-1 0 0,2 0-1,4 1 105,0-1-1,0 0 1,0-1-1,9-1 1,28-5 474,80-26 1,42-28-124,-104 38-327,824-337-863,-862 351 633,335-148-1082,-20-27-606,-326 176 1689,1 0 1,-2-1 0,1-1-1,11-12 1,-11 6-100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5:5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 16428,'-13'36'1307,"-9"34"102,20-64-1283,1 0-1,0 0 1,0 0-1,1 0 1,0 0-1,0 0 1,0 0-1,1 0 1,1 8-1,0-10-143,-1 0 0,1-1-1,0 0 1,0 1 0,0-1 0,1 0 0,-1 0-1,1 0 1,-1 0 0,1-1 0,0 1 0,0-1-1,0 1 1,1-1 0,3 2 0,10 5-361,34 12-1,-23-10 91,-17-6 209,-1 0 0,0 0 1,0 1-1,-1 0 0,0 0 0,0 1 0,0 0 1,9 11-1,-15-14 103,0 0 1,0 0-1,0 0 0,0 1 1,-1-1-1,0 1 0,0 0 1,0-1-1,0 1 0,-1 0 1,0 0-1,0 0 0,0 0 1,-1 1-1,0-1 0,0 0 1,0 0-1,0 0 0,-1 0 1,-1 7-1,1-8 94,-1 1 0,1-1 0,-1 0 0,0 1 0,0-1 0,0 0 0,-1 0 0,1 0 0,-1-1 0,0 1 0,0-1 0,-1 1 0,1-1 0,-1 0 0,1 0 0,-5 2 0,6-3-54,0-1 0,-1 0 0,1 0 1,0 0-1,-1 0 0,1-1 0,-1 1 0,1-1 0,0 1 1,-1-1-1,0 0 0,1 0 0,-1 0 0,1 0 0,-1 0 1,1 0-1,-1-1 0,1 1 0,0-1 0,-1 0 0,1 0 1,0 0-1,-1 0 0,1 0 0,0-1 0,0 1 0,0 0 1,0-1-1,0 0 0,0 1 0,-1-3 0,-1 0-38,0 0-1,1 0 1,0 0 0,0-1-1,0 1 1,0-1 0,1 0-1,0 0 1,0 0-1,0 0 1,1 0 0,-1 0-1,0-10 1,2 7-40,0 1 0,0-1 1,1 1-1,0 0 0,0-1 0,1 1 1,0 0-1,6-14 0,3-1-31,1-1 0,2 2 0,0 0 0,28-31 0,-32 41 105,-1-1 1,-1 0-1,0 0 1,0 0 0,-1-1-1,8-22 1,-14 32-11,0 0 0,0 0 0,0 0 0,-1 0 0,1 0 0,-1 0 0,0 0 0,0 0 0,0-1 0,0 1 1,0 0-1,-1 0 0,0 0 0,1 0 0,-1 0 0,0 0 0,0 0 0,-1 0 0,1 0 0,-1 1 0,1-1 0,-1 0 0,0 1 0,0 0 0,0-1 0,0 1 0,0 0 0,-1 0 1,1 0-1,-1 0 0,1 0 0,-1 1 0,0-1 0,0 1 0,1-1 0,-7 0 0,3-1 34,0 1-1,-1 0 1,1 0 0,-1 1 0,1 0-1,-1 0 1,1 0 0,-1 1 0,0 0-1,1 1 1,-1-1 0,-6 2 0,8 0-232,0-1 0,1 1 0,-1-1 0,1 1 0,0 0 0,0 1 0,0-1 1,0 1-1,0 0 0,0 0 0,1 0 0,-1 0 0,1 1 0,0-1 0,0 1 0,0 0 1,-3 5-1,2-1-315,-1-2-135</inkml:trace>
  <inkml:trace contextRef="#ctx0" brushRef="#br0" timeOffset="1">603 51 17164,'-3'30'1544,"0"6"-1080,-3 3-232,2-4 1000,1 1-783,3-6-393,-1 0-201,1-9-351,1-1-136,-1-7-312,0-8 648,-4 0-232,-1-4-160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4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68 171 9354,'-55'6'4701,"52"-8"-3401,10-1-1019,13-2-340,146-1-17,295-26 94,-218-13-6,-27 3-22,-79 23 14,-113 16 35,-18 2 25,-18 0-31,-6 2-65,-1 1 0,-33 9 0,23-5 2,-153 32-105,-271 41 388,240-68 72,5-1-13,182-7-331,1 1 1,-28 8-1,53-12 15,0 0 0,1 0 1,-1 0-1,0 0 0,0 0 0,0 0 0,0 0 0,0 0 0,0 0 1,0 1-1,0-1 0,0 0 0,1 0 0,-1 0 0,0 0 0,0 0 1,0 0-1,0 0 0,0 0 0,0 0 0,0 0 0,0 0 1,0 0-1,0 0 0,0 0 0,0 0 0,1 1 0,-1-1 0,0 0 1,0 0-1,0 0 0,0 0 0,0 0 0,0 0 0,0 0 0,0 0 1,0 0-1,0 1 0,0-1 0,0 0 0,0 0 0,0 0 0,0 0 1,0 0-1,0 0 0,0 0 0,0 0 0,0 1 0,0-1 1,-1 0-1,1 0 0,0 0 0,0 0 0,0 0 0,0 0 0,0 0 1,0 0-1,0 0 0,11 3-64,46-3-85,1-2-1,-1-3 0,73-15 0,-85 13 111,307-70-241,30-4 129,-349 76 145,1 2 0,-1 1 1,1 2-1,34 4 0,-46-1 5,-1 1 0,1 0 0,-1 2 0,0 0 0,-1 2 0,0 0 0,25 14-1,-45-22 6,0 0 0,1 0 0,-1 0 0,0 1 0,1-1 0,-1 0-1,0 0 1,1 0 0,-1 0 0,0 1 0,1-1 0,-1 0-1,0 0 1,0 1 0,1-1 0,-1 0 0,0 0 0,0 1-1,0-1 1,0 0 0,1 1 0,-1-1 0,0 0 0,0 1-1,0-1 1,0 0 0,0 1 0,0-1 0,0 0 0,0 1-1,0 0 1,-10 5-7,-23 0-4,28-5 10,-331 60 66,24-4 43,-2-26-51,2-37-72,273 5 13,-3 0-56,42 1 54,0 1-1,0-1 1,0 0-1,0 0 1,1 0 0,-1 0-1,0 0 1,0 0-1,0 0 1,0 0-1,0 1 1,0-1-1,0 0 1,0 0-1,0 0 1,0 0 0,0 0-1,0 0 1,0 1-1,0-1 1,0 0-1,0 0 1,0 0-1,0 0 1,0 0 0,0 0-1,0 1 1,0-1-1,0 0 1,0 0-1,0 0 1,0 0-1,0 0 1,0 0 0,0 0-1,0 1 1,0-1-1,-1 0 1,1 0-1,0 0 1,0 0-1,0 0 1,0 0 0,0 0-1,0 0 1,0 0-1,0 0 1,-1 0-1,1 0 1,0 1-1,0-1 1,0 0 0,0 0-1,0 0 1,0 0-1,-1 0 1,1 0-1,0 0 1,10 6-117,16 2-106,0-2-1,1-1 1,53 4-1,-58-7 166,57 7-175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2:5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 12243,'-3'-5'640,"-17"5"-1592,-9 0 1016,-9 3 0,-8 3-200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14963,'5'-1'1224,"4"5"-759,0 6-153,5 4 664,3 3-192,7 4-288,5 0-64,0-1-64,4 0-16,0-4-144,-3-5-48,-1-5-192,-4-3-200,-3-6-408,-4-3-160,-3-5 616,-5-5-152,-2-3-120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14867,'1'1'120,"-1"0"1,1 0-1,-1 1 0,1-1 1,-1 0-1,1 0 0,-1 0 1,0 1-1,1-1 0,-1 0 1,0 1-1,0-1 0,0 0 0,0 0 1,0 1-1,-1-1 0,1 0 1,0 1-1,-1 0 0,1 2 187,-11 96 2475,-17 154 582,-15-1-5156,29-209-300,14-43 1358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 17084,'10'-5'1552,"-7"2"-1072,-3 2-208,1 7 528,-2 5-88,-4 9-207,0 2-145,-4 4-200,0 1-56,-1 1-32,0 0 8,3-5-280,0-3-248,4-7-457,-3-6 257,5-7 400,-12-3-176,0-3-192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16708,'1'-1'122,"1"-1"0,-1 1 1,1 1-1,-1-1 1,1 0-1,-1 0 1,1 1-1,-1-1 1,1 0-1,-1 1 1,1 0-1,0-1 0,-1 1 1,4 0-1,31-2 348,-22 2-223,32-2-135,54 5 0,-84-1-95,0 0 0,-1 1 1,1 0-1,0 1 0,-1 1 0,0 1 1,16 7-1,-28-11 18,0-1 0,0 1 0,0 0 0,0 0 0,0 0 1,0 0-1,0 0 0,-1 1 0,1-1 0,-1 1 0,0 0 0,1-1 0,-1 1 0,-1 0 0,1 1 1,0-1-1,-1 0 0,1 0 0,-1 1 0,0-1 0,0 0 0,-1 1 0,1-1 0,-1 1 1,1 0-1,-1-1 0,0 1 0,0-1 0,-1 1 0,1-1 0,-1 1 0,0-1 0,0 1 1,0-1-1,0 0 0,0 1 0,-1-1 0,0 0 0,1 0 0,-1 0 0,0 0 0,-4 4 1,-3 4 189,0-1 0,-1 0 1,0-1-1,-1 0 0,0-1 1,0 0-1,-1 0 0,-22 10 1,24-14-149,1 0 0,-1 0 1,0-1-1,0 0 0,0-1 0,0 0 1,0-1-1,-1 0 0,1-1 0,0 0 1,-1 0-1,-13-3 0,21 2-179,0 1 1,0-1-1,0 0 0,1 0 0,-1 0 0,1 0 0,-1-1 1,1 1-1,-1-1 0,1 1 0,0-1 0,-1 0 1,1 0-1,0 0 0,0 0 0,0 0 0,1-1 1,-1 1-1,1 0 0,-1-1 0,1 0 0,0 1 0,0-1 1,0 0-1,0 1 0,0-1 0,1 0 0,-1 0 1,1 0-1,-1 0 0,1-4 0,2-3-601</inkml:trace>
  <inkml:trace contextRef="#ctx0" brushRef="#br0" timeOffset="1">601 231 15675,'0'8'1457,"10"3"-921,3 1-216,10-2 976,5 0-632,12 0-288,3 0-8,3-3-152,3-3-96,-3-1-288,-5-2-152,-11-1-392,-7 0 88,-14-4 416,-9 1-168,-13 0-160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3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16748,'9'10'1352,"10"-4"-936,2-5-160,15-1 552,3 0-312,7 0-128,-1 0-48,1 0-504,-3 0-360,-11 3 488,-8-3-96,-11 0-104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16139,'0'1'119,"0"-1"0,0 0 0,0 1 0,1-1-1,-1 0 1,0 1 0,0-1 0,0 1-1,0-1 1,0 0 0,0 1 0,0-1 0,1 1-1,-1-1 1,0 1 0,-1-1 0,1 0-1,0 1 1,0-1 0,0 1 0,0-1 0,0 0-1,0 1 1,0-1 0,-1 1 0,1-1-1,0 0 1,0 1 0,-8 25 1094,1-4-700,6-17-487,0-1 1,0 0-1,1 1 1,-1-1 0,1 1-1,0-1 1,0 1-1,1-1 1,-1 1-1,1-1 1,2 7-1,-2-9-34,0 0 0,0 0 0,1-1 0,-1 1 0,0 0 0,1 0 0,-1-1 0,1 1 0,0-1 0,0 1 0,-1-1 0,1 0 0,0 1 0,0-1 0,0 0 0,0 0 0,1-1-1,-1 1 1,0 0 0,0-1 0,0 1 0,1-1 0,2 1 0,-1-1-13,0 0-1,0 1 0,0 0 1,0 0-1,0 0 0,0 0 1,0 1-1,-1 0 1,1-1-1,-1 1 0,1 0 1,-1 1-1,0-1 0,0 1 1,5 4-1,-6-4 23,0 1-1,1 0 0,-1 0 0,-1-1 1,1 2-1,-1-1 0,1 0 1,-1 0-1,0 0 0,-1 0 1,1 1-1,-1-1 0,0 0 1,0 7-1,-1 1 79,0-1 0,-1 0 0,0 0 1,-1 0-1,0 0 0,0-1 0,-1 1 0,-8 13 1,9-18 19,-1 1-1,0-1 1,0 0 0,0 0 0,-1-1 0,0 1 0,0-1 0,0 0 0,0-1 0,-1 1 0,0-1 0,0 0-1,0-1 1,-9 5 0,13-7-83,-1 0 0,0-1-1,1 1 1,-1 0 0,0-1-1,0 0 1,1 1 0,-1-1-1,0 0 1,0-1 0,0 1 0,1 0-1,-1-1 1,0 0 0,0 1-1,-4-3 1,3 1-73,0-1 1,1 1-1,-1-1 1,1 1-1,-1-1 1,1 0-1,0-1 1,0 1-1,-4-7 0,-2-5-140,1 1-1,1-2 1,1 1-1,-8-25 0,0-5-248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17076,'13'0'1520,"2"0"-952,5-1-224,6-4 504,4 0-192,8-4-111,3-2-169,8-2-696,2 0-377,-3-3 569,-4 3-128,-9 3-136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17156,'0'15'1744,"0"3"-1040,0 2-304,-1 6 681,1 1-217,-2 0-192,2 4-248,0-4-544,2-1-320,-2-3-536,0-3 255,-3-9 417,-4-7-200,0-7-176</inkml:trace>
  <inkml:trace contextRef="#ctx0" brushRef="#br0" timeOffset="1">0 95 16588,'7'1'1208,"6"2"-968,3 0-104,10-2 464,2 2-248,8-1-680,-3-2 2064,7 0-1568,-1 0 96,-5-2 57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00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16355,'-9'6'257,"0"1"0,1 0-1,-1 0 1,2 1-1,-1 0 1,1 1 0,0-1-1,1 2 1,0-1-1,-8 18 1,8-13-157,0 0-1,1 1 1,1-1 0,0 1 0,1 0 0,1 1-1,-1 18 1,3-33-98,0 0-1,0 0 1,0 0-1,0 0 1,0 0-1,0 0 1,0 0-1,0 0 1,0 0-1,0 0 0,0 0 1,1 0-1,-1-1 1,0 1-1,1 0 1,-1 0-1,0 0 1,1 0-1,0 0 1,-1-1-1,1 1 1,-1 0-1,1 0 1,0-1-1,-1 1 1,1-1-1,0 1 0,0 0 1,1 0-1,0-1-6,-1 0-1,0 0 1,1 0-1,-1-1 1,1 1-1,-1 0 1,0-1-1,1 1 1,-1-1-1,0 1 1,0-1-1,1 1 1,-1-1-1,0 0 1,0 0-1,0 0 1,0 0-1,0 0 0,0 0 1,0 0-1,1-1 1,9-10-72,-1-1 1,0-1-1,0 0 1,-2 0-1,0-1 1,0 0-1,-2 0 1,0 0-1,0-1 1,5-28-1,-11 41 60,1 0-1,-1 0 1,0 1-1,0-1 1,0 0-1,0 0 1,-1 0-1,1 0 1,-1 1-1,1-1 1,-2-3-1,1 5 14,1 0 1,-1 1-1,1-1 0,-1 0 0,0 0 0,1 1 0,-1-1 0,0 0 0,1 1 1,-1-1-1,0 1 0,0-1 0,0 1 0,1-1 0,-1 1 0,0 0 0,0-1 1,0 1-1,0 0 0,0 0 0,0 0 0,0-1 0,0 1 0,0 0 1,1 0-1,-1 0 0,0 1 0,0-1 0,0 0 0,0 0 0,0 0 0,0 1 1,0-1-1,0 0 0,-1 2 0,-3 0 3,0 1 0,0 0 0,0 0 0,0 1-1,1 0 1,-1-1 0,1 2 0,0-1 0,0 0 0,1 1 0,-1 0 0,1-1 0,0 1 0,-4 10-1,1-2-47,0 0-1,2 1 1,0-1 0,0 1-1,-1 14 1,3-22-4,1 1 1,1-1-1,-1 1 0,1-1 1,0 1-1,0-1 1,1 1-1,0-1 1,0 1-1,1-1 1,0 0-1,3 8 1,12 10-120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22 13859,'2'-1'222,"-1"1"0,0-1 0,0 0 0,0 0 0,1 0 0,-1 0 0,0 0 0,0 0 0,0 0 0,-1 0 0,1 0 0,0 0 0,0 0 0,0-2 0,-3-2 2034,-10 7-1015,4 1-1074,0 1 0,0 1 0,1 0 0,0 0 0,0 0 0,0 1 0,1 0 0,0 0 0,0 0 1,0 1-1,-7 11 0,7-9-167,0 1 0,1-1 1,0 1-1,1 1 1,0-1-1,0 0 0,1 1 1,-2 18-1,4-25 1,1 0 1,-1-1-1,1 1 0,0 0 1,1 0-1,-1 0 0,1 0 0,0-1 1,-1 1-1,2 0 0,-1-1 0,0 1 1,1 0-1,0-1 0,2 5 1,-2-6-2,0-1 1,-1 1 0,1 0 0,0-1-1,0 0 1,0 1 0,0-1 0,0 0-1,1 0 1,-1 0 0,0 0 0,0 0-1,1-1 1,-1 1 0,0-1 0,1 1-1,-1-1 1,1 0 0,-1 0 0,1 0-1,-1 0 1,0 0 0,1-1 0,-1 1-1,4-2 1,6-2 6,0 0 0,0-1 0,-1 0 0,1 0 0,-1-2-1,-1 1 1,1-1 0,-1-1 0,11-10 0,-10 7 1,0 0 1,0 0-1,-1-1 1,-1-1-1,0 0 0,-1 0 1,7-16-1,-14 28-22,-1 0 1,1 0-1,0 0 0,-1 0 0,0-1 1,1 1-1,-1 0 0,0 0 0,0-1 0,0 1 1,1 0-1,-1 0 0,-1-3 0,1 4-6,0-1 0,0 1 0,0 0 0,-1 0-1,1-1 1,0 1 0,0 0 0,0 0 0,-1-1 0,1 1-1,0 0 1,0 0 0,-1 0 0,1 0 0,0-1 0,0 1-1,-1 0 1,1 0 0,0 0 0,-1 0 0,1 0 0,0 0-1,-1 0 1,1 0 0,0 0 0,0 0 0,-1 0 0,1 0-1,0 0 1,-1 0 0,1 0 0,0 0 0,-1 0 0,-1 1-77,0 0 1,-1 0-1,1 0 1,0 0 0,0 1-1,0-1 1,1 1-1,-1-1 1,0 1 0,0-1-1,1 1 1,-1 0 0,1 0-1,-2 2 1,-1 4-214,1 0-1,0 1 1,0-1 0,0 1 0,1 0 0,0 0-1,1 0 1,0 0 0,1 10 0,3 1-194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15491,'4'16'1809,"-1"5"-1161,-3 6-256,-2 5 920,1 2-576,0 1-104,-1-5-455,2-2-338,3-10-575,-2-10 640,7-18-160,2-10-104</inkml:trace>
  <inkml:trace contextRef="#ctx0" brushRef="#br0" timeOffset="1">140 1 18004,'3'1'305,"0"0"0,0 0 0,0 1-1,0-1 1,0 1 0,0 0 0,5 4 0,9 5-141,1 0 0,0-1 0,0-1 0,1-1-1,0 0 1,0-1 0,21 3 0,-39-10-160,0 1 1,0-1-1,0 0 1,0 1-1,-1-1 1,1 1-1,0-1 1,0 1-1,0-1 1,0 1-1,-1-1 1,1 1-1,0 0 1,0-1-1,-1 1 1,1 0-1,-1 0 1,1 0-1,-1-1 1,1 1-1,-1 0 1,1 0-1,-1 0 1,0 0-1,1 0 1,-1 0-1,0 0 1,0 0-1,0 0 1,0 0-1,0 0 1,0 0-1,0 0 1,0 0-1,0 0 1,0 1-1,-2 4 42,0 1 1,0 0-1,0-1 0,-4 9 1,1-4 36,-30 90 466,-24 62-463,58-162-114,-7 14-473,7-15 490,1 0 0,0 1 0,-1-1-1,1 0 1,0 0 0,-1 1 0,1-1-1,0 0 1,-1 0 0,1 0 0,-1 0-1,1 1 1,0-1 0,-1 0 0,1 0-1,-1 0 1,1 0 0,-1 0 0,1 0-1,-1 0 1,1 0 0,0 0 0,-1 0-1,1-1 1,-1 1 0,1 0 0,0 0-1,-1 0 1,1 0 0,-1-1 0,1 1-1,0 0 1,-1 0 0,1-1 0,0 1-1,-1 0 1,1-1 0,0 1 0,-1-1-1,-9-14-314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15667,'13'1'1433,"3"2"-905,4-1-200,6-2 608,4 0-216,4-3-552,3-2-400,2-5 264,1-3-48,0-5-176</inkml:trace>
  <inkml:trace contextRef="#ctx0" brushRef="#br0" timeOffset="1">528 1 16836,'-6'20'2064,"-13"35"0,12-40-1306,1 1 1,1 0-1,-5 29 0,10-45-755,0 1-1,0 0 1,-1-1-1,1 1 1,0-1 0,0 1-1,0 0 1,0-1-1,0 1 1,0 0-1,0-1 1,0 1-1,0 0 1,0-1 0,1 1-1,-1-1 1,0 1-1,0 0 1,1-1-1,-1 1 1,0-1 0,1 1-1,-1-1 1,0 1-1,1-1 1,-1 1-1,1-1 1,-1 1 0,1-1-1,-1 1 1,1-1-1,-1 0 1,1 1-1,-1-1 1,1 0 0,0 0-1,-1 1 1,1-1-1,-1 0 1,1 0-1,0 0 1,-1 0-1,1 0 1,0 0 0,-1 0-1,1 0 1,0 0-1,-1 0 1,1 0-1,-1 0 1,1 0 0,0 0-1,-1-1 1,1 1-1,0-1 1,7-1-232,0-2 0,0 1 0,12-8 0,-8 5-32,0 0-2,41-16-680,-50 21 882,0 0 0,1 1 0,-1-1 0,0 0 0,0 1 0,0 0 1,0 0-1,0 0 0,1 0 0,-1 0 0,0 1 0,0-1 0,0 1 0,5 2 0,-6-2 71,-1 0 0,1 0 0,-1 0-1,1 1 1,-1-1 0,0 0 0,0 1-1,0-1 1,0 1 0,0 0 0,0-1-1,0 1 1,0 0 0,0-1 0,-1 1-1,1 0 1,-1 0 0,0-1 0,1 1-1,-1 0 1,0 0 0,0 0-1,0 0 1,0 0 0,0-1 0,-1 1-1,1 0 1,0 0 0,-2 2 0,0 5 181,-1 0 0,0 0-1,-1 0 1,-6 11 0,1-4 403,-1 1-1,-23 26 1,28-37-434,0 0 0,-1 0 1,0-1-1,0 0 1,0 0-1,-1 0 1,1-1-1,-1 0 1,-12 5-1,17-8-220,-1-1-1,1 1 1,0-1-1,0 1 1,0-1 0,-1 0-1,1 0 1,0 0-1,-1 0 1,1 0-1,0-1 1,0 1 0,-1 0-1,1-1 1,0 0-1,0 0 1,0 1-1,0-1 1,0 0 0,0-1-1,-4-2 1,3 1-76,-1 0 1,0-1-1,1 0 1,0 0-1,0 0 1,0 0 0,0-1-1,-3-8 1,-5-14-484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14235,'13'-4'1696,"4"2"-871,-1 1-353,4 1 1648,3-2-1208,2 1-688,7 0-392,-3 1 248,-1 0-64,0 2-184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17092,'1'8'939,"1"0"1,-1 1 0,0 15 0,3 25 1643,-3-47-2483,-1 1-1,1-1 1,0 1-1,0-1 0,0 0 1,0 1-1,0-1 1,1 0-1,-1 0 1,1 0-1,-1 0 1,1 0-1,0 0 0,0 0 1,3 2-1,-3-3-125,0 0 0,0 0 0,-1 0 0,1 0 0,0-1 0,0 1 0,0 0 0,0-1 0,0 0 0,0 0 0,0 1 0,0-1 0,1 0 0,-1-1 0,4 1 0,-1-2-141,0 1 1,0-1-1,-1 1 0,1-2 0,0 1 0,4-3 0,6-5-1029,-1 0 0,21-21 1,4-9-170,-29 29 200,0 0 0,1 0-1,0 1 1,17-12 0,-27 22 1165,-1-1 1,0 1 0,0 0 0,0 0-1,0 0 1,0 0 0,1-1 0,-1 1-1,0 0 1,0 0 0,0 0-1,1 0 1,-1 0 0,0 0 0,0 0-1,0 0 1,1 0 0,-1 0 0,0 0-1,0 0 1,1 0 0,-1 0 0,0 0-1,0 0 1,0 0 0,1 0-1,-1 0 1,0 0 0,0 0 0,1 0-1,-1 0 1,0 0 0,0 0 0,0 0-1,0 0 1,1 0 0,-1 1-1,0-1 1,0 0 0,0 0 0,0 0-1,1 0 1,-1 1 0,0-1 0,0 0-1,0 0 1,0 0 0,0 1 0,0-1-1,0 0 1,1 0 0,-1 0-1,0 1 1,0-1 0,0 0 0,0 0-1,0 0 1,0 1 0,0-1 0,0 0-1,0 0 1,0 1 0,0-1-1,-1 0 1,-2 17 1824,3-16-1713,-8 21 1130,0-1 1,-2 1-1,-24 38 1,-1 4 1161,-27 72 303,54-115-2719,0 0 1,2 0-1,1 0 1,-4 39 0,9-33-796,0-27 798,0 1 0,0 0 0,0-1 0,0 1 0,0 0 0,0 0 0,0-1 0,0 1 0,0 0 0,0-1 0,0 1 1,1 0-1,-1-1 0,0 1 0,0-1 0,1 1 0,-1 0 0,1-1 0,-1 1 0,0-1 0,1 1 0,-1-1 0,1 1 0,-1-1 0,1 1 0,-1-1 0,1 0 0,0 1 0,-1-1 0,2 1 0,4-7-352,1-11-131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16420,'0'1'125,"1"-1"0,-1 1 0,0-1 1,1 1-1,-1 0 0,0-1 0,0 1 1,0 0-1,0-1 0,1 1 0,-1 0 1,0-1-1,0 1 0,0 0 0,-1-1 1,1 1-1,0-1 0,0 1 0,0 0 1,0-1-1,-1 2 0,-3 19 923,-3 14-562,2-1 1,1 1-1,1 0 0,4 43 1,-1-47-1031,0-31 436,0 1 0,0 0 0,0-1 0,0 1 0,0 0-1,0-1 1,0 1 0,0-1 0,0 1 0,-1 0 0,1-1-1,0 1 1,0 0 0,-1-1 0,1 1 0,0-1 0,0 1-1,-1-1 1,1 1 0,-1-1 0,1 1 0,-1 0 0,0-1 29,0 0 1,0 0 0,1 0 0,-1 0 0,0 0 0,0 0 0,1 0-1,-1 0 1,0 0 0,0 0 0,1-1 0,-1 1 0,0 0 0,1 0-1,-1-1 1,0 1 0,1-1 0,-1 1 0,0-1 0,0 0 0,-10-7-861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4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 17580,'-1'0'1832,"2"-1"-1312,5 1-128,7 3 993,10-3-585,3 1-192,8-1-320,5-1-184,1-4-456,0 1-392,-4-4 616,-2 2-128,-11 1-112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12427,'0'0'84,"0"-1"0,1 1 0,-1 0 0,0 0 0,1 0 0,-1 0 0,0 0 0,1 0 0,-1 0 0,1 0 0,-1 0 0,0 0 0,1 0 0,-1 1 1,0-1-1,1 0 0,-1 0 0,0 0 0,1 0 0,-1 1 0,0-1 0,1 0 0,-1 0 0,0 0 0,1 1 0,-1-1 0,0 0 0,0 1 0,0-1 0,1 0 0,-1 1 0,3 14 1775,-7 17 713,-2-1-877,-4 55 0,9-85-1688,1 0 1,0 0 0,0 0-1,0 0 1,0-1-1,0 1 1,0 0-1,0 0 1,1 0-1,-1 0 1,0 0-1,0 0 1,1-1-1,-1 1 1,0 0-1,1 0 1,-1 0 0,1-1-1,-1 1 1,1 0-1,-1-1 1,1 1-1,0 0 1,-1-1-1,1 1 1,0-1-1,-1 1 1,1-1-1,0 1 1,0-1-1,0 0 1,-1 1 0,1-1-1,0 0 1,0 1-1,0-1 1,0 0-1,0 0 1,-1 0-1,1 0 1,0 0-1,0 0 1,0 0-1,0 0 1,1-1 0,7-1-72,0 0 1,-1 0 0,1-1 0,8-4-1,9-3-165,-25 10 216,0-1 1,0 1-1,0 0 0,0-1 1,0 1-1,0 0 0,0 0 0,1 0 1,-1 0-1,0 0 0,0 0 0,0 0 1,0 0-1,0 0 0,1 0 1,-1 1-1,0-1 0,0 1 0,0-1 1,0 0-1,0 1 0,0 0 0,0-1 1,0 1-1,0 0 0,0-1 1,-1 1-1,1 0 0,0 0 0,0 0 1,-1 0-1,1 0 0,0 0 1,-1 0-1,1 0 0,-1 0 0,1 0 1,-1 0-1,0 0 0,1 0 0,-1 0 1,0 0-1,0 0 0,0 1 1,0-1-1,0 0 0,0 0 0,0 2 1,-1 6 35,0-1 1,-1 0-1,0 0 0,0 0 1,-5 12-1,0-4 238,0 0 0,-2-1 0,-12 20 0,15-27-62,0 0 0,0-1 0,0 0 0,-1 0 0,0 0 0,-1-1 0,-12 8 0,18-12-198,-1-1 0,1 1 0,-1-1 0,1 0 1,-1 0-1,1 0 0,-1-1 0,1 1 0,-1-1 1,0 1-1,1-1 0,-1 0 0,0 0 1,0 0-1,1 0 0,-1 0 0,0-1 0,1 1 1,-1-1-1,0 0 0,1 0 0,-1 0 0,1 0 1,-1 0-1,1-1 0,0 1 0,0-1 0,-5-3 1,2 0-102,-1-2 1,1 1-1,0 0 1,0-1-1,1 0 1,0 0-1,0-1 1,-4-9-1,-5-21-293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16836,'18'7'1944,"-3"-3"-1224,1-4-312,5 2 841,3-2-361,4-2-248,0-4-912,4 1-328,-5-10 544,-3 0-224,-5-4-112</inkml:trace>
  <inkml:trace contextRef="#ctx0" brushRef="#br0" timeOffset="1">621 55 17092,'3'20'2000,"-3"3"-1272,-1 7-264,-2 3 857,-3 12-401,2-1-112,-2 5-344,0-3-176,4-5-312,-1-3-160,3-11-384,-2-4-184,2-13-352,0-9-433,-5-11 1033,-1-4-264,-3-9-96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17396,'8'-1'1552,"2"4"-960,2-1-200,5 3 825,2-4-393,8 2-368,3 0-128,4-2-496,-2-1-376,-3-4 496,-1 1-152,-3 3-96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0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24 143 16051,'1'10'653,"8"52"1180,-8-57-1662,0 0 1,1 0-1,-1 0 0,1 0 0,1-1 1,-1 1-1,1 0 0,-1-1 0,6 6 1,-7-8-135,0-1 1,0 0 0,1 0 0,-1 0 0,0 0-1,1 0 1,-1 0 0,1 0 0,-1 0-1,1 0 1,-1-1 0,1 1 0,0-1-1,-1 1 1,1-1 0,0 0 0,-1 1 0,1-1-1,0 0 1,0 0 0,-1 0 0,1 0-1,0-1 1,-1 1 0,1 0 0,0-1 0,-1 1-1,1-1 1,0 1 0,-1-1 0,1 0-1,-1 0 1,1 0 0,-1 0 0,0 0-1,2-1 1,1-2 36,0 1-1,0-1 1,0 0-1,-1 0 1,0 0-1,0-1 1,0 1-1,0-1 1,0 0-1,2-6 0,-3 2 31,0 0-1,0 0 0,-1 0 0,0 0 0,0 0 1,-1-1-1,0 1 0,-1 0 0,0 0 0,0 0 1,-3-10-1,2 13-114,1 0 0,-1 0 1,0 1-1,-1-1 0,1 1 1,-1-1-1,0 1 0,0 0 0,-1 0 1,1 1-1,-1-1 0,0 1 1,-1-1-1,1 1 0,-1 1 0,0-1 1,-9-5-1,11 8-25,0 0 0,0 0-1,0 0 1,0 0 0,0 0 0,-1 1-1,1 0 1,0 0 0,0 0 0,0 0-1,0 0 1,-1 0 0,1 1 0,0 0 0,0-1-1,0 1 1,0 0 0,0 1 0,0-1-1,0 0 1,1 1 0,-1 0 0,-3 2 0,-6 5-239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54 16748,'1'-1'107,"17"-9"2159,-12 12-1053,-5 9-68,-5 5-57,0 1-1,-11 28 1,9-32-944,2 0 1,0 0 0,0 0-1,1 1 1,-1 13-1,4-26-152,0-1-1,0 1 0,0 0 0,0-1 0,0 1 0,0 0 0,0-1 0,1 1 0,-1 0 1,0-1-1,0 1 0,1 0 0,-1-1 0,0 1 0,1 0 0,-1-1 0,0 1 0,1-1 0,-1 1 1,1-1-1,-1 1 0,1-1 0,-1 1 0,1-1 0,-1 0 0,1 1 0,0-1 0,-1 0 1,1 1-1,0-1 0,-1 0 0,1 0 0,0 1 0,-1-1 0,1 0 0,0 0 0,-1 0 0,1 0 1,0 0-1,-1 0 0,1 0 0,0 0 0,0-1 0,-1 1 0,1 0 0,0-1 0,37-11-565,-33 10 480,1 0-24,43-15-619,-46 17 695,-1-1-1,1 0 0,0 1 1,-1 0-1,1-1 1,0 1-1,0 0 1,-1 0-1,1 1 1,0-1-1,0 1 1,-1-1-1,1 1 1,-1 0-1,4 1 1,-5-1 48,0 0 1,0 1-1,0-1 1,0 0-1,0 1 1,0-1 0,0 1-1,0-1 1,-1 1-1,1 0 1,-1-1 0,1 1-1,-1 0 1,1-1-1,-1 1 1,0 0-1,0-1 1,0 1 0,0 0-1,0 0 1,0-1-1,0 1 1,-1 0-1,1-1 1,-2 4 0,0 3 131,0 0 0,-1 0 0,-7 14 1,0-4 389,-1 0 0,-21 27 0,30-42-488,-1 1-1,1-1 1,-1 0-1,0 0 1,0-1-1,0 1 1,0-1 0,0 1-1,-1-1 1,1 0-1,-1 0 1,1 0 0,-1-1-1,0 0 1,0 1-1,1-1 1,-1 0 0,0-1-1,0 1 1,0-1-1,-5 0 1,3-2-230,0 0 1,0-1-1,0 0 0,0 0 0,1 0 1,0-1-1,-1 1 0,1-1 1,1-1-1,-1 1 0,1-1 1,-7-8-1,8 9 141,-19-20-534</inkml:trace>
  <inkml:trace contextRef="#ctx0" brushRef="#br0" timeOffset="1">19 84 16339,'16'-10'2169,"-1"3"-1313,5-2-336,2 2 1729,8 1-1273,4 0-216,1 1-568,1-1-424,-6 3-408,-3 0 568,-5-4-176,-4-7-96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15699,'6'-6'1545,"0"6"-809,-3 6-248,-2 11 720,1 5-136,-2 9-271,0 3-193,0 5-208,1 3-88,-1-1-424,0-3-184,0-7-392,0-4-257,-3-8 689,-1-6-152,0-7-200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58 317 15027,'16'6'1809,"4"-5"-1153,4-2-200,3-5 1208,8-3-936,1-2-64,1-3-223,-3-2-209,-4 2-520,-5-1-273,-9 2 465,-9 0-136,-9 2-96</inkml:trace>
  <inkml:trace contextRef="#ctx0" brushRef="#br0" timeOffset="1">3 45 16083,'-2'3'1457,"3"-2"-833,6 0-200,10 1 712,8-1-168,6-1-263,1 0-121,8-3-80,0-1-144,5-3-576,-2-2-448,-5-3 576,-6 1-128,-8 4-80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19 13555,'16'-13'2036,"-14"8"-696,-12 6 28,2 3-1010,1-1 0,-1 1 0,1 0 1,0 1-1,0 0 0,0 0 1,-7 7-1,-3 5 129,-19 23 0,25-25-292,0-1 0,2 1-1,-1 1 1,-9 23 0,15-32-126,1 0 1,1 1 0,-1 0-1,1-1 1,1 1 0,-1 0-1,1 0 1,1 0 0,-1 0-1,1 0 1,1 0 0,1 10-1,-1-14-57,1 0-1,0 0 0,-1 0 0,1-1 1,1 1-1,-1-1 0,0 1 0,1-1 1,0 0-1,0 0 0,0 0 0,0 0 0,0 0 1,1-1-1,-1 1 0,1-1 0,-1 0 1,1 0-1,0-1 0,0 1 0,0-1 1,0 0-1,0 0 0,0 0 0,0 0 0,7 0 1,-5-1-9,1 1 0,-1-1 0,1 0-1,-1 0 1,1-1 0,-1 0 0,0 0 0,1 0 0,-1-1 0,0 0 0,0 0 0,0 0 0,0-1 0,-1 0 0,1 0 0,9-8 0,-14 10 2,0 1 0,0-1 0,0 0 1,0 0-1,-1 0 0,1 0 0,0 0 1,0 0-1,-1 0 0,1 0 0,0 0 0,-1 0 1,1 0-1,-1-1 0,1 1 0,-1 0 0,0 0 1,0 0-1,1-1 0,-1 1 0,0 0 0,0 0 1,0-1-1,0 1 0,-1 0 0,1-2 0,-1 1 8,0 1-1,0-1 1,-1 0-1,1 1 1,0-1-1,-1 1 1,1-1-1,-1 1 1,1-1-1,-1 1 1,0 0-1,1 0 1,-1 0-1,-3-1 1,-4-2 55,0 1 0,-1 0 1,1 0-1,-1 1 0,-15-2 0,24 4-63,-43-1 260,40 1-240,1 0 0,-1 0 0,1 1 0,-1 0 0,1-1 0,-1 1 0,1 0 0,0 1 1,0-1-1,-4 3 0,7-4-21,-1 0 0,1 0 0,0 0 0,-1 0 0,1 0 0,0 1 0,0-1 0,-1 0 0,1 0 0,0 0 1,0 1-1,-1-1 0,1 0 0,0 0 0,0 1 0,-1-1 0,1 0 0,0 1 0,0-1 0,0 0 0,0 1 0,0-1 0,0 0 0,-1 1 0,1-1 1,0 0-1,0 1 0,0-1 0,0 0 0,0 1 0,0-1 0,0 0 0,1 1 0,10 5 52,19-3-39,-10-5-20,0-2 1,0 0 0,0-1 0,0-1-1,20-10 1,-11 5-8,34-8 0,-62 19 9,-1 0 1,1-1-1,0 1 0,-1 0 0,1 0 0,-1 0 1,1 0-1,-1 0 0,1 0 0,0 0 0,-1 0 1,1 0-1,-1 0 0,1 0 0,0 0 0,-1 1 1,1-1-1,-1 0 0,1 0 0,-1 1 0,1-1 0,-1 0 1,1 0-1,-1 1 0,1-1 0,-1 1 0,1-1 1,-1 0-1,0 1 0,1 0 0,0 1 1,-1-1-1,1 1 1,-1 0 0,0-1-1,1 1 1,-1 0-1,0-1 1,0 1 0,0-1-1,-1 1 1,1 2 0,-3 10 5,-1-1 1,-7 18 0,6-18-2,-2 8-38,4-14-87,0 1 1,0 0-1,1-1 0,0 1 1,1 0-1,-1 16 0,2-24 104,0 0 1,0 0-1,0 0 0,0 0 0,0 0 0,0-1 0,0 1 0,0 0 1,0 0-1,0 0 0,0 0 0,0 0 0,0 0 0,0 0 0,0 0 1,0 0-1,0 0 0,0 0 0,1 0 0,-1 0 0,0 0 0,0 0 0,0 0 1,0 0-1,0 0 0,0 0 0,0 0 0,0 0 0,0 0 0,0 0 1,0 0-1,0 0 0,0 0 0,0 0 0,0 0 0,0 0 0,0 0 1,0 0-1,0 0 0,0 0 0,1 0 0,-1 0 0,0 0 0,0 0 1,0 0-1,0 0 0,0 1 0,0-1 0,0 0 0,0 0 0,0 0 0,0 0 1,0 0-1,0 0 0,0 0 0,0 0 0,0 0 0,0 0 0,0 0 1,0 0-1,4-7-296,5-12 37,1-5-199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12827,'79'-58'3271,"-38"30"-3059,1 3 1,1 0-1,1 3 0,60-21 1,-67 30-261,1 2-1,0 2 1,0 1 0,1 2 0,71-3-1,-73 12-25,-1 0-1,72 18 0,-78-14 64,1-1-1,-1-1 1,1-2-1,58 0 1,-46-9 24,0-3 0,-1-1 0,80-30 0,-70 21-17,86-19 0,-126 36 41,0 1 1,1 0 0,-1 0-1,0 1 1,1 1-1,-1 0 1,1 0 0,14 5-1,-5 1 204,-1 0-1,0 2 1,31 17-1,-42-20-63,2-1-1,-1 0 0,1-1 1,-1 0-1,18 4 1,-22-7-119,0 0 1,0-1-1,0 0 1,0 0 0,0 0-1,1-1 1,-1 0-1,0-1 1,0 1 0,11-6-1,-3 2-203,-1-1-1,-1 0 1,1-1-1,-1-1 0,0 0 1,15-13-1,-25 18-71,1 2-67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0 16355,'-14'8'2109,"0"0"-1,-14 11 0,-85 67-614,100-76-1354,-43 37 421,50-42-500,0 1 0,1 0 0,0 0 0,0 1 0,1-1-1,-7 13 1,10-17-55,1-1-1,-1 1 0,0-1 0,1 1 0,-1 0 0,1-1 0,0 1 0,0 0 1,-1-1-1,1 1 0,0 0 0,0-1 0,1 1 0,-1 0 0,0-1 1,0 1-1,1 0 0,-1-1 0,1 1 0,0-1 0,-1 1 0,1-1 1,1 3-1,0-2-14,1 1 0,-1-1 0,1 0 0,-1 1 0,1-1 0,0 0 0,0-1 0,0 1 0,0 0 1,6 1-1,6 2-288,0-1 0,1 0 1,29 2-1,-14-4-261,1-1 0,59-5 0,-34-5 25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 19316,'-3'-1'1520,"6"1"-1151,0 0-161,11 1 552,5 1-224,7-1-224,-1-1-248,5 0-520,1 0-200,-6 0-401,-2-1 833,-8 1-224,-4 1-128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2 285 17300,'-1'13'1424,"4"0"-984,5-3-184,14-5 536,7-3-224,6-3-368,3-5-288,3-5 1601,1-6-1361,-5-1 8,-3 3 40</inkml:trace>
  <inkml:trace contextRef="#ctx0" brushRef="#br0" timeOffset="1">525 7 17052,'10'-7'1696,"-7"10"-1072,-3 3-224,-3 7 856,-2 4-231,-2 4-353,1 2-128,-1 6-264,1 1-56,-1-1-56,2 0-168,1-5-528,3-1-288,1-7-2009,-2-6 2425,-1-9-1416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3:5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17756,'-1'7'435,"0"0"1,-1 0 0,1 0-1,-1 0 1,-1 0-1,1-1 1,-1 1 0,-1-1-1,-4 8 1,-7 14 566,15-27-985,-8 14 262,2 1 1,0-1-1,0 1 0,-5 30 1,11-46-279,0 1 0,0 0 1,0-1-1,0 1 0,0 0 0,0-1 0,0 1 1,0 0-1,0-1 0,0 1 0,0 0 0,0 0 1,0-1-1,1 1 0,-1 0 0,0-1 0,0 1 1,1-1-1,-1 1 0,1 0 0,-1-1 0,0 1 1,1-1-1,-1 1 0,1-1 0,0 1 0,0 0-14,1-1 0,-1 1-1,0-1 1,0 0 0,1 0-1,-1 1 1,0-1 0,0 0-1,1 0 1,-1 0 0,0-1-1,0 1 1,3-1 0,6-1-141,-1-2 0,0 1 0,11-7 1,-12 7 24,-1-1 49,2 0-151,1-1 1,0 2-1,0-1 1,20-3-1,-29 6 216,1 1 0,-1 0 0,0 0 1,1 0-1,-1 0 0,1 0 0,-1 0 0,1 0 0,-1 0 0,0 1 1,1-1-1,-1 0 0,1 1 0,-1-1 0,0 1 0,1 0 0,-1-1 1,0 1-1,0 0 0,0 0 0,0 0 0,0 0 0,1 0 1,-2 0-1,1 0 0,0 0 0,0 0 0,0 1 0,0-1 0,-1 0 1,1 0-1,-1 1 0,1-1 0,-1 1 0,1-1 0,-1 0 0,0 1 1,0-1-1,1 1 0,-1-1 0,0 1 0,0-1 0,-1 0 1,1 3-1,-1 5 191,0 0 0,0 1 1,-1-1-1,-1 0 1,1 0-1,-1 0 1,-1 0-1,0 0 0,0-1 1,-6 9-1,2-4 160,-1-1 0,0 0 0,-1 0 0,0-1 0,-18 16 0,25-24-368,-1 0 0,0-1-1,1 1 1,-1-1 0,0 0-1,0 0 1,0 0-1,-1 0 1,1 0 0,0-1-1,-1 0 1,-5 1-1,8-2-56,0 0 1,0-1-1,0 1 0,-1 0 0,1-1 0,0 0 0,0 1 0,0-1 0,0 0 0,0 0 0,0 0 0,0 0 0,0 0 1,1-1-1,-1 1 0,0 0 0,1-1 0,-1 0 0,1 1 0,-1-1 0,1 0 0,0 0 0,0 1 0,0-1 0,0 0 0,-2-4 1,-8-23-462,3-4-207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18292,'16'-4'1792,"1"2"-1104,2 2-271,4 3 791,5 1-280,1 1-280,1 0-256,-1 0-672,-1-2-512,-8-3 680,-4-2-152,-7-6-96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0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9 594 14571,'-1'-2'79,"0"1"0,0 0 0,0 0 0,1 0 0,-1 0 0,0-1-1,1 1 1,-1 0 0,1-1 0,-1 1 0,1-1 0,0 1 0,0 0 0,-1-1 0,1 1 0,0-1-1,0 1 1,0 0 0,1-1 0,-1 1 0,0-1 0,1 1 0,-1 0 0,0-1 0,1 1 0,1-2-1,1-4 154,0-1 0,1 1-1,7-10 1,0 2-35,0 0 1,1 1-1,1 0 1,1 1-1,0 1 1,0 0-1,1 1 1,1 0-1,0 1 1,0 1-1,1 1 1,0 0-1,0 1 1,21-5-1,-11 6-150,0 1 0,0 0 0,0 3 0,0 0 0,0 2 0,1 0 0,-1 2-1,0 1 1,29 8 0,-16-2-25,-12-2-1,1-1 0,38 2 0,-59-7-18,0-1 0,0 0-1,0-1 1,0 0 0,0 0-1,0 0 1,-1-1 0,1 0-1,0-1 1,-1 0 0,0 0-1,0-1 1,9-5 0,-4 0-152,0-1 0,-1 0 0,-1 0 0,0-1 0,0-1 0,-1 0 0,-1 0 0,0 0 1,0-1-1,-2 0 0,1-1 0,-2 0 0,1 0 0,-2 0 0,0 0 0,-1-1 0,2-16 0,-5 25 64,0 0 1,0 1-1,-1-1 0,0 0 0,0 1 1,0-1-1,0 0 0,-1 1 0,0 0 0,0-1 1,-4-5-1,-15-19-555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15923,'0'-1'1985,"4"5"-1265,-5 5-320,-4 2 1881,1 8-1553,1 3-200,-1 6-272,3 2-96,1 3-64,0 0-96,0-6-256,4-1-184,-3-9-448,1-4-153,-11-13 233,1-14 88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17828,'3'0'1272,"7"2"-1032,0-1-96,8 2 512,7 0-248,8-2-648,1-2-312,8-6 504,-4-5-48,4 1-96</inkml:trace>
  <inkml:trace contextRef="#ctx0" brushRef="#br0" timeOffset="1">557 1 17220,'-18'7'769,"0"2"1,1 0 0,0 1 0,-25 20-1,34-24-613,1 0 0,1 0 0,-1 1 0,1 0 1,0 1-1,1-1 0,-1 1 0,2 0 0,-1 0 0,1 1 0,-5 15 0,8-22-138,0 0-1,1 0 1,-1 0 0,1 0-1,-1 0 1,1 0 0,0 1-1,0-1 1,0 0 0,0 0-1,1 0 1,-1 1-1,0-1 1,1 0 0,-1 0-1,1 0 1,0 0 0,0 0-1,0 0 1,0 0 0,1 2-1,0-3-14,0 1-1,-1-1 1,1 0-1,0 0 1,-1 0-1,1 0 1,0 0-1,0 0 1,0-1-1,0 1 1,0 0-1,0-1 1,0 0-1,0 1 1,0-1-1,0 0 1,0 0-1,0 0 1,0-1-1,0 1 1,0 0-1,0-1 1,3 0-1,7-3 7,0 0 0,0-1 0,-1 0 0,1-1 0,-1 0 0,-1-1 0,1 0 0,-1 0 0,0-2 0,-1 1 0,0-1 0,0 0 0,-1-1 0,0 0-1,-1 0 1,0-1 0,8-16 0,-14 26-6,-1-1 0,1 0 0,-1 1 0,1-1-1,-1 1 1,1-1 0,-1 1 0,0-1 0,0 0-1,0 1 1,0-1 0,0 0 0,0 1 0,-1-1-1,1 1 1,-1-3 0,1 3-2,-1 1 0,1-1 0,-1 0 0,1 0 0,-1 1 0,0-1 0,1 0 0,-1 1-1,0-1 1,0 1 0,1-1 0,-1 1 0,0-1 0,0 1 0,0-1 0,1 1 0,-1 0 0,0-1 0,0 1 0,-2 0 0,0-1-49,0 1 1,1 0 0,-1 1-1,0-1 1,0 0 0,0 1-1,0-1 1,0 1 0,1 0-1,-1 0 1,0 0 0,1 1-1,-1-1 1,0 0 0,1 1-1,-4 3 1,1 0-117,0 0-1,0 1 1,1-1 0,-1 1-1,2 0 1,-1 0 0,0 0 0,1 1-1,1 0 1,-3 6 0,0 5-302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13963,'7'35'1400,"-9"10"-808,-3 1-192,-3 1 689,4-4-289,-5-4-440,2-5-272,7-12 272,0-19-248,-1-3-128,4-21-88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 18052,'-7'-8'1653,"8"4"489,17 5 1018,-6 1-3424,85 7 512,-96-9-248,0 0 1,0 0 0,0 0 0,0 1-1,1-1 1,-1 0 0,0 1 0,0-1-1,0 0 1,0 1 0,0-1 0,0 1-1,0 0 1,0-1 0,0 1 0,0 0-1,0 0 1,-1-1 0,1 1 0,0 0-1,0 0 1,-1 0 0,1 0 0,-1 0-1,1 0 1,-1 0 0,1 0 0,-1 0-1,1 0 1,-1 0 0,0 0 0,0 1-1,0-1 1,0 0 0,1 0 0,-1 0-1,-1 0 1,1 0 0,0 1 0,0-1 0,0 0-1,-1 0 1,1 1 0,-3 9 4,0 0 0,0-1 1,-9 18-1,7-15-3,-91 260-529,96-321-4731,-1 9 3896,1-47-2801,0 41 5959,1 45-1436,1 0 0,0 0 0,0 0 1,-1 1-1,1-1 0,0 0 0,-1 1 1,1-1-1,0 1 0,-1 0 0,4 1 1,-1 0 69,3 0-365,1-1 1,-1 0 0,1-1 0,-1 0 0,1 0 0,-1 0-1,0-1 1,1 0 0,-1-1 0,0 0 0,1 0-1,-1 0 1,0-1 0,-1 0 0,1 0 0,9-6 0,12-8-114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16932,'-3'6'423,"1"1"0,-1-1 0,-1-1 0,1 1 0,-1 0 0,0-1 0,0 0 0,-5 6 0,-15 18 1341,20-23-1507,-12 25 734,15-30-986,1-1-1,0 1 0,0-1 1,-1 1-1,1 0 1,0-1-1,0 1 0,0 0 1,0-1-1,0 1 1,0-1-1,0 1 0,0 0 1,0-1-1,0 1 1,0 0-1,1-1 0,-1 1 1,0 0-1,0-1 1,1 1-1,-1-1 1,0 1-1,1-1 0,-1 1 1,0-1-1,1 1 1,-1-1-1,1 1 0,-1-1 1,1 1-1,-1-1 1,1 0-1,-1 1 0,1-1 1,-1 0-1,1 1 1,0-1-1,-1 0 1,1 0-1,0 1 0,-1-1 1,2 0-1,41 4-737,-33-4 517,0 0 1,0 1-1,0 1 1,0 0-1,0 0 1,11 4-1,-19-5 200,-1 0 0,1 0 0,0 0 0,-1 0 0,1 0 0,0 0 0,-1 1 0,0-1-1,1 0 1,-1 1 0,0-1 0,0 1 0,0 0 0,0-1 0,1 3 0,-1-1 50,0 0-1,0-1 1,-1 1 0,0 0-1,1 0 1,-1 0-1,0-1 1,0 1 0,-1 0-1,1 0 1,0-1-1,-1 1 1,-1 4 0,0-2 73,0 0 1,-1 0 0,1-1-1,-1 1 1,0-1 0,0 0-1,0 1 1,-1-2-1,0 1 1,0 0 0,0-1-1,-8 6 1,4-3 48,0-1 0,0-1 1,0 1-1,-1-2 0,0 1 0,-13 3 0,19-6-209,0 0 1,0-1-1,-1 1 0,1-1 0,0 0 1,0 0-1,-1 0 0,1 0 0,0 0 1,0-1-1,-1 1 0,1-1 0,0 0 1,0 0-1,0 0 0,0-1 0,0 1 1,0-1-1,0 1 0,0-1 0,1 0 1,-1 0-1,-4-5 0,4 3-137,0 0-1,0-1 0,0 0 1,1 0-1,-1 0 1,1 0-1,0 0 1,1 0-1,-1-1 0,1 1 1,0 0-1,0-1 1,1-8-1,0-23-561,3-2-215</inkml:trace>
  <inkml:trace contextRef="#ctx0" brushRef="#br0" timeOffset="1">80 9 15499,'16'-3'1641,"1"3"-913,5 3-272,2 2 776,1 1-208,2 1-303,2-1-289,-2-2-696,-1 1-377,-5-5 545,-2-2-136,1-2-120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17588,'-1'6'481,"-3"21"1498,4-26-1947,0-1 0,0 1 0,0 0-1,0-1 1,1 1 0,-1-1 0,0 1-1,1-1 1,-1 1 0,0 0 0,1-1-1,-1 0 1,1 1 0,-1-1 0,1 1 0,-1-1-1,1 1 1,-1-1 0,1 0 0,-1 1-1,1-1 1,0 0 0,-1 0 0,1 1-1,-1-1 1,1 0 0,0 0 0,-1 0 0,1 0-1,0 0 1,-1 0 0,1 0 0,0 0-1,-1 0 1,1 0 0,-1 0 0,1 0-1,1-1 1,15-3-1549,0 0-1,1-1 1,-2-1 0,1-1-1,24-14 1,-31 16 1067,-10 5 579,0 0 1,1 0-1,-1 0 0,0 0 0,0 0 1,0 0-1,0 0 0,0 0 0,1 0 0,-1 0 1,0 0-1,0 0 0,0 0 0,0 0 1,0 0-1,0 0 0,1 0 0,-1 0 1,0 0-1,0 0 0,0 0 0,0 0 1,0 0-1,0 0 0,0 1 0,1-1 0,-1 0 1,0 0-1,0 0 0,0 0 0,0 0 1,0 0-1,0 0 0,0 1 0,0-1 1,0 0-1,0 0 0,0 0 0,0 0 0,0 0 1,0 0-1,0 1 0,0-1 0,0 0 1,0 0-1,0 0 0,1 12 1609,-4 12-1011,-61 197 3729,15-58-3276,34-116-1073,12-45-20,4-9-153,3-16-60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18324,'0'21'2016,"3"1"-1384,3 5-255,2 0 839,8 1-480,0-4-88,10-13-272,2-5-240,1-13-544,3-6-312,-4-8-488,-1-2-9,-4-3 777,-4 0-264,-8 5-256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68 360 15371,'-3'24'1905,"-1"9"-873,-1 7-328,0 8 1096,-3-1-311,3 3-369,-1-3-184,0-2-320,0-7-208,4-5-352,-1-7-240,0-10-544,3-2-184,-3-8-304,3-5 872,-7 1-296,5-5-201</inkml:trace>
  <inkml:trace contextRef="#ctx0" brushRef="#br0" timeOffset="1">288 0 18268,'9'6'1936,"-7"7"-1360,-8 11-191,-4 3 975,1 8-656,-1 2-184,3 2-160,0-4-104,1-4-344,0-7-240,5-7-464,-1-5-128,-5-15-1617,-3-10 1697,-1-3-240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4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15003,'1'-2'184,"0"0"0,0 0-1,0 0 1,0 0 0,1 0 0,-1 0-1,1 0 1,-1 0 0,1 1 0,0-1-1,-1 1 1,1-1 0,0 1 0,0 0-1,0 0 1,0 0 0,0 0 0,1 0-1,-1 0 1,0 0 0,0 1-1,1-1 1,-1 1 0,0 0 0,4-1-1,5 1 158,-1-1-1,1 1 0,0 1 1,13 2-1,-10 0-212,1 0 0,-1 1-1,0 1 1,-1 0 0,1 1 0,-1 0 0,0 1-1,20 14 1,-28-17-106,-1 0-1,0-1 1,0 1 0,0 1-1,0-1 1,-1 0-1,1 1 1,-1 0 0,-1 0-1,1 0 1,2 6-1,-4-7 14,0 0-1,0 0 0,0 0 0,-1 0 0,0 1 0,1-1 0,-1 0 0,-1 1 1,1-1-1,-1 0 0,0 0 0,0 0 0,0 0 0,0 1 0,-1-1 1,-2 5-1,-3 4 111,-2 0 0,1 0-1,-2-1 1,1-1 0,-2 1 0,1-1 0,-2-1 0,1 0 0,-1-1 0,-1 0 0,0 0 0,0-2 0,0 0 0,-23 9-1,31-15-174,1 1-1,-1-1 0,1 0 0,-1 0 0,1-1 0,-1 1 1,1-1-1,-1 0 0,-4-1 0,7 1-34,1-1 1,-1 1-1,1-1 0,-1 1 1,1-1-1,-1 0 0,1 1 1,-1-1-1,1 0 0,0 0 0,-1 0 1,1 0-1,0 0 0,0 0 1,0 0-1,0-1 0,0 1 1,0 0-1,0-1 0,0 1 1,1-1-1,-1 1 0,0 0 0,1-1 1,0 0-1,-1 1 0,1-1 1,-1-2-1,0-4-136,0 0 0,1-1 0,0 1 1,1-14-1,4-6-483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17172,'0'6'1352,"10"0"-952,1-4-152,11-2 608,5 0-360,12-4-224,5-2-96,3-4-480,2 0-296,-6-1 504,-6 1-112,-14 6-96</inkml:trace>
  <inkml:trace contextRef="#ctx0" brushRef="#br0" timeOffset="1">65 181 15491,'0'12'1465,"3"-5"-1113,10-3-152,7-2 720,12-2-560,6-2-104,8-5-424,3-3-232,0-7 368,4-2-96,-2-2-72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0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29 14667,'31'-24'1937,"-31"23"-1887,0 1-1,1 0 1,-1-1 0,1 1-1,-1-1 1,1 1 0,-1 0-1,1 0 1,0-1-1,-1 1 1,1 0 0,-1 0-1,1-1 1,0 1 0,-1 0-1,1 0 1,-1 0 0,1 0-1,0 0 1,-1 0 0,1 0-1,0 0 1,-1 0 0,1 0-1,-1 1 1,1-1 0,0 0-1,-1 0 1,1 1 0,-1-1-1,1 0 1,-1 1 0,1-1-1,-1 0 1,1 1 0,-1-1-1,1 1 1,-1-1-1,0 0 1,1 1 0,-1-1-1,1 1 1,-1 0 0,0-1-1,0 1 1,1-1 0,-1 1-1,0-1 1,0 1 0,0 0-1,0-1 1,0 1 0,1-1-1,-1 1 1,0 0 0,0-1-1,-1 1 1,1 1 0,-1 10 220,-1 1 0,0-1 0,-1 1 0,0-1 1,-1 0-1,-1 0 0,-8 16 0,2-2-50,-24 52 147,21-49-327,1 0 1,1 1 0,1 0-1,-12 62 1,22-90-57,1 0 0,0 1 1,-1-1-1,1 0 1,0 1-1,0-1 0,1 0 1,-1 1-1,0-1 0,1 1 1,-1-1-1,1 0 0,0 0 1,0 1-1,0-1 0,0 0 1,0 0-1,0 0 0,1 0 1,2 3-1,-1-3-33,-1 0 0,0-1 0,1 0 0,-1 1 0,1-1 0,0 0 0,-1 0 0,1-1 0,0 1 0,-1-1 0,1 1 0,0-1 0,0 0 0,0 0 1,3 0-1,8-2-237,0 0 1,0-1-1,0 0 1,0-1 0,23-11-1,-17 6-96,0-2 0,32-23 1,-5 1-306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47 17796,'-1'1'212,"1"-1"1,0 1 0,-1 0 0,1-1-1,0 1 1,0 0 0,0 0-1,0-1 1,0 1 0,0 0-1,0 0 1,0-1 0,0 1 0,0 0-1,0 0 1,1-1 0,-1 1-1,0 0 1,0 0 0,1 1-1,6 21 840,-6-19-1054,1-1-1,0 1 0,-1-1 0,1 1 1,0-1-1,0 0 0,1 1 0,-1-1 1,1-1-1,0 1 0,-1 0 1,1-1-1,0 1 0,1-1 0,-1 0 1,0 0-1,1 0 0,-1 0 0,1-1 1,-1 1-1,1-1 0,0 0 0,0 0 1,-1 0-1,1-1 0,0 0 0,0 1 1,0-1-1,0 0 0,0-1 1,0 1-1,-1-1 0,1 0 0,0 1 1,0-2-1,-1 1 0,1 0 0,0-1 1,4-2-1,7-5-604,0-1 0,0 0 0,-1-1-1,0 0 1,17-18 0,25-21-2227,-55 49 2801,-1 1-1,1-1 1,-1 1 0,1-1 0,-1 1 0,1 0 0,0-1 0,-1 1 0,1 0 0,-1-1 0,1 1 0,0 0 0,-1 0 0,1 0 0,0 0 0,-1 0 0,1 0 0,1-1 0,0 10 61,-10 20 721,7-25-664,-96 281 6361,29-95-6266,67-187-245,0 0-13,0 0 1,0 0-1,0 1 1,-1-1-1,0 0 0,-3 5 1,0-7-362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16652,'8'3'1608,"7"7"-928,-1-3-208,10-1 608,6 1-143,8-3-105,3-2-176,4-4-648,0 0-312,-4-4-648,-3-1 816,-13 4-208,-7 0-169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0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16147,'0'9'1681,"2"-2"-1177,10-1-184,9-1 776,11 0-472,1-4-232,8-1-624,1-1-360,1-5 536,1-1-136,-6-3-144</inkml:trace>
  <inkml:trace contextRef="#ctx0" brushRef="#br0" timeOffset="1">448 10 18972,'0'-1'62,"-1"1"0,1 0 1,0 0-1,0 0 0,0-1 0,0 1 0,-1 0 0,1 0 1,0-1-1,0 1 0,0 0 0,0 0 0,0-1 1,0 1-1,0 0 0,0-1 0,0 1 0,0 0 0,0 0 1,0-1-1,0 1 0,0 0 0,0 0 0,0-1 1,0 1-1,0 0 0,0-1 0,0 1 0,1 0 0,-1 0 1,0-1-1,0 1 0,0 0 0,0 0 0,1 0 1,-1-1-1,12 1 1003,19 12-489,-28-11-465,8 4-71,0 0 0,0 0 0,-1 1 0,1 1 0,-1 0 0,-1 0 1,13 13-1,-19-17-40,1 1 0,-1 0 1,0 0-1,0 1 0,0-1 0,-1 1 1,0-1-1,0 1 0,0 0 1,0 0-1,-1 0 0,1 0 1,-1 0-1,0 0 0,-1 0 0,0 1 1,1-1-1,-2 0 0,0 10 1,-2 0-16,-1 0 0,-1 0 0,0 0 0,-1 0 0,-15 26 0,4-13-312,-37 48 0,50-72 305,2-1 9,1 0 1,-1-1-1,0 1 0,0-1 1,0 0-1,0 0 1,-1 0-1,1 0 1,-1 0-1,1 0 0,-1 0 1,1-1-1,-1 0 1,0 1-1,0-1 1,0 0-1,-6 1 0,-12-3-189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17444,'7'-10'1632,"3"3"-1024,0 5-256,4 2 1137,2 3-745,6 9-288,2 6-48,2 4-176,0 1-176,-1-2-512,1-1-256,-4-8-1865,-4-9 2193,-5-12-360,-3-10-256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16516,'0'23'1568,"-7"14"-904,-5 3-248,2 9 736,2 3-327,-2 2-217,1 1-56,5-8-344,-1-4-248,1-14-688,3-6 1704,-5-13-1008,-3-6 0,2-10-32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17372,'3'7'1624,"-2"10"-944,-1 3-232,4 5 729,1-1-289,2 2-216,0-2-80,0-2-232,2-2-96,-2-7-272,2-5-176,-2-5-496,-2-3-232,0-5 720,-4-5-168,-2-2-136</inkml:trace>
  <inkml:trace contextRef="#ctx0" brushRef="#br0" timeOffset="1">0 188 16876,'6'11'1624,"4"-1"-1008,1-1-256,8-3 696,2-2-199,8-4-225,3-3-184,2-4-240,3 1-208,-1-1-456,-3 0-280,-9 3 592,-1-1-120,-11 2-145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3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50 18196,'-4'2'2072,"2"-2"-1368,4-2-207,5-1 951,7-2-480,6-1-160,6-1-312,6 1-120,5 0-384,3 1-312,-1 0-760,2 0 928,-16 5-168,-7-2-104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15051,'1'8'3705,"6"-12"-1312,-4 1-2608,23-20 1073,195-184 870,-136 124-1792,-79 80-16,-6 8 48,-5 10 8,-11 22 65,2 1 0,1 0 1,2 1-1,-11 75 0,21-106-85,1-1 0,0 0 0,0 0 0,2 13 0,-1-19 11,-1 0 1,0 0-1,0 0 0,1 0 1,-1 0-1,0 0 1,1-1-1,-1 1 0,1 0 1,-1 0-1,1 0 1,-1-1-1,1 1 1,0 0-1,-1-1 0,1 1 1,0 0-1,1 0 1,-1-1-21,0 0 0,0 1-1,0-1 1,0 0 0,0 0 0,0-1 0,0 1 0,0 0 0,0 0 0,0 0 0,0-1 0,0 1 0,0 0 0,-1-1 0,1 1-1,0-1 1,0 1 0,0-1 0,0 1 0,-1-1 0,1 0 0,1-1 0,7-6-116,-1-2-1,0 1 1,-1-1-1,9-16 1,14-22-406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17412,'-5'16'730,"0"1"0,-1-2 0,-9 17 0,8-18-196,1 0-1,0 0 1,1 0 0,-3 17 0,8-31-510,0 1-1,0-1 1,0 1 0,0-1 0,0 1-1,0 0 1,0-1 0,0 1 0,0-1-1,0 1 1,0-1 0,0 1 0,0-1-1,0 1 1,0-1 0,1 1 0,-1-1-1,0 1 1,0-1 0,1 0 0,-1 1-1,0-1 1,1 1 0,-1-1 0,0 0-1,1 1 1,-1-1 0,1 0 0,0 1-1,0 0-8,1-1 1,-1 1-1,1-1 0,-1 0 0,1 1 0,-1-1 0,1 0 0,-1 0 0,1 0 0,2-1 0,47-11-368,-37 7 296,-7 3 10,0 1 0,0 0 1,0 0-1,0 0 0,0 1 0,0 0 0,0 1 1,0-1-1,0 1 0,0 1 0,7 1 0,-11-2 49,0 0 1,-1 1-1,1-1 0,-1 1 0,1-1 0,-1 1 1,0 0-1,1 0 0,-1 0 0,0 0 0,0 0 1,0 0-1,-1 1 0,1-1 0,-1 1 0,1-1 0,-1 1 1,0 0-1,0-1 0,0 1 0,0 0 0,0 0 1,-1 0-1,1 0 0,-1 0 0,0-1 0,0 1 1,0 0-1,0 5 0,-2 4 112,0 0 0,0 0-1,-1 0 1,-1 0 0,0 0 0,-1 0 0,0-1 0,-10 17 0,0-3 281,-2 0 1,-28 31-1,39-49-349,-1 1 1,1-1-1,-2-1 1,1 0-1,-1 0 1,-9 6-1,16-11-99,-1 0 0,1-1 0,-1 1 0,0 0 0,1-1 0,-1 1 0,0-1 0,0 1 0,1-1 0,-1 0 0,0 0 0,0 1 0,0-1 0,1-1 0,-1 1 0,0 0 0,0 0 0,1-1-1,-1 1 1,0-1 0,0 1 0,1-1 0,-1 0 0,0 0 0,1 0 0,-1 0 0,1 0 0,0 0 0,-1 0 0,1 0 0,0 0 0,-1-1 0,1 1 0,0-1 0,0 1 0,0-1 0,0 1 0,0-1 0,0-1 0,-3-7-92,0 1 0,0 0 0,1-1 0,0 0 1,1 1-1,-1-14 0,-3-28-576</inkml:trace>
  <inkml:trace contextRef="#ctx0" brushRef="#br0" timeOffset="1">71 55 16532,'14'-1'1496,"5"1"-1000,1 0-208,9 3 664,6 1-288,8-2-600,8-1-384,2-2 336,0-4-96,3 0-136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16652,'-1'29'2040,"-5"1"-1232,-6 7-256,-1 6 1025,1 9-529,-1 4-152,3 0-296,1-2-248,5-4-376,1-5-312,3-12-712,1-9 2040,-1-23-1120,0 4-40,0-27-112</inkml:trace>
  <inkml:trace contextRef="#ctx0" brushRef="#br0" timeOffset="1">4 264 16019,'-4'-1'1521,"4"3"-937,4 1-216,6 3 1128,6 0-720,7-1-592,6 0-448,8-5 312,0-3-8,1-6-136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0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0 691 14499,'1'-1'145,"0"1"0,-1 0-1,1-1 1,-1 1 0,1-1 0,0 1 0,-1-1-1,1 0 1,-1 1 0,1-1 0,-1 0 0,1 1-1,-1-1 1,0 0 0,1 1 0,-1-1 0,0 0-1,0 0 1,1 1 0,-1-1 0,0-1 0,6-25 301,-4 20 91,31-144 974,-6-2 0,8-185 0,-33 413-1275,3 0 0,3-1 0,3 0 0,23 77 0,-26-120-615,1-1 0,15 32 0,-24-62 330,0 1-1,1 0 1,-1 0 0,0 0 0,1 0 0,-1 0 0,1 0 0,0-1 0,-1 1 0,1 0 0,0 0-1,-1-1 1,1 1 0,0-1 0,0 1 0,-1 0 0,2 0 0,-1-2 26,-1 1-1,1 0 1,0-1 0,-1 1 0,1 0-1,-1-1 1,1 1 0,-1-1-1,1 1 1,-1-1 0,0 1 0,1-1-1,-1 1 1,0-1 0,1 0 0,-1 1-1,0-1 1,0 1 0,1-1 0,-1 0-1,0 1 1,0-1 0,0 0 0,0 1-1,0-1 1,0 0 0,0 1 0,0-1-1,0-1 1,0-29-490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27 15955,'-1'-2'158,"1"0"-1,-1 1 0,0-1 0,0 1 1,0-1-1,0 1 0,0-1 0,-1 1 0,1 0 1,0 0-1,0-1 0,-1 1 0,1 0 1,-1 0-1,1 0 0,-1 1 0,0-1 1,1 0-1,-1 0 0,0 1 0,1-1 0,-1 1 1,0 0-1,0-1 0,1 1 0,-1 0 1,0 0-1,0 0 0,1 0 0,-1 1 0,0-1 1,0 0-1,1 1 0,-1-1 0,0 1 1,0-1-1,-1 2 0,-2 1-44,1 0 0,-1 0 0,1 0 1,0 1-1,0-1 0,1 1 0,-1 0 0,1 0 0,0 1 0,0-1 1,-4 9-1,1-1-83,1 1 1,1-1 0,0 1-1,1 0 1,1 0 0,0 1-1,0-1 1,2 0 0,-1 1-1,2-1 1,2 19 0,-3-28-25,1 0-1,0 0 1,0-1 0,0 1 0,1 0 0,-1-1 0,1 0 0,0 1 0,0-1-1,4 6 1,-4-8-5,-1 0-1,0 0 1,0 1 0,1-1-1,-1 0 1,0 0-1,1 0 1,-1-1-1,1 1 1,-1 0 0,1-1-1,0 1 1,-1-1-1,1 1 1,-1-1-1,1 1 1,0-1 0,0 0-1,-1 0 1,1 0-1,0 0 1,-1 0-1,1-1 1,0 1 0,-1 0-1,4-2 1,1-1-2,0 0-1,0-1 1,0 1 0,0-1 0,-1-1 0,1 1-1,-1-1 1,0 0 0,-1 0 0,1-1 0,-1 1-1,0-1 1,4-8 0,0 2-2,-2-2 1,1 1-1,-2-1 0,1 0 0,3-18 0,-8 25-10,0-1 0,0 1 0,-1 0 0,-1-13 0,1 18-13,0 1 0,0-1 0,0 1 0,-1-1 1,1 1-1,-1 0 0,1-1 0,-1 1 0,0-1 0,1 1 0,-1 0 0,-2-3 0,3 4-6,-1-1 0,0 1-1,1 0 1,-1-1 0,1 1 0,-1 0-1,0 0 1,0-1 0,1 1-1,-1 0 1,0 0 0,1 0-1,-1 0 1,0 0 0,0 0-1,1 0 1,-1 0 0,0 0 0,0 0-1,1 0 1,-1 0 0,0 1-1,1-1 1,-1 0 0,0 0-1,1 1 1,-1-1 0,0 1-1,-1 0-140,-1 1 0,1 0 0,0 0 0,0-1 0,0 1 0,0 0 0,0 1 0,1-1 0,-1 0 0,1 0-1,-1 1 1,1-1 0,0 1 0,0-1 0,0 1 0,-1 3 0,0 2-273,1 0 0,-1 0 0,1 0-1,0 11 1,2-1-453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26 449 15515,'0'52'1489,"-4"-6"-961,-6-3-208,4-7 576,0-6-168,6-12-472,2-6-392,5-21 192,3-10-96,3-26-120</inkml:trace>
  <inkml:trace contextRef="#ctx0" brushRef="#br0" timeOffset="1">250 48 18156,'-5'0'1608,"6"2"-767,12-2 157,51-20 291,-43 13-1156,0 1 1,0 0 0,40-4-1,-60 10-127,1 0 0,0-1-1,-1 1 1,1 0-1,-1 0 1,1 0 0,0 1-1,-1-1 1,1 0-1,-1 0 1,1 1 0,-1-1-1,1 1 1,-1 0-1,1-1 1,-1 1 0,0 0-1,1 0 1,-1 0-1,0 0 1,0 0 0,1 0-1,-1 0 1,0 0-1,0 0 1,0 1 0,0-1-1,-1 0 1,1 1-1,0-1 1,0 1 0,-1-1-1,1 1 1,-1-1-1,0 1 1,1-1 0,-1 1-1,0-1 1,0 1-1,0 1 1,0 7 38,-1 0 1,0-1-1,0 1 1,-1 0-1,-4 11 0,-72 237 967,56-187-895,22-69-137,-12 27-383,11-28 402,1-1-1,0 0 0,0 1 1,0-1-1,-1 0 1,1 1-1,0-1 1,0 0-1,-1 0 1,1 0-1,0 1 0,-1-1 1,1 0-1,0 0 1,-1 0-1,1 1 1,0-1-1,-1 0 0,1 0 1,-1 0-1,1 0 1,0 0-1,-1 0 1,1 0-1,-1 0 0,0 0 14,0-1-1,1 1 0,-1-1 1,0 1-1,1-1 1,-1 1-1,0-1 0,1 0 1,-1 1-1,0-1 0,1 0 1,-1 1-1,1-1 0,0 0 1,-1 0-1,0-1 0,-8-21-134,0-6-56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16203,'10'3'1481,"2"1"-921,4 1-216,5-2 720,2-2-352,8-2-680,2-4-344,2-6 416,-2-2-128,1-3-200</inkml:trace>
  <inkml:trace contextRef="#ctx0" brushRef="#br0" timeOffset="1">513 0 18836,'-13'14'1078,"-37"43"1010,45-50-1809,0-1-1,0 1 1,1 0-1,0 0 1,1 0-1,-6 15 1,9-21-276,0 0 1,0 0 0,0 0 0,0-1-1,0 1 1,0 0 0,0 0-1,0 0 1,0 0 0,0 0-1,0 0 1,1-1 0,-1 1-1,0 0 1,1 0 0,-1 0 0,0-1-1,1 1 1,-1 0 0,1 0-1,-1-1 1,1 1 0,0 0-1,-1-1 1,1 1 0,0-1 0,-1 1-1,1-1 1,0 1 0,0-1-1,-1 1 1,1-1 0,0 0-1,0 1 1,0-1 0,-1 0-1,1 0 1,0 1 0,0-1 0,1 0-1,6 1-150,0 0 0,0-1-1,12 0 1,-11 0 43,1 0-22,2-1-44,1 2-1,-1-1 1,0 1-1,0 1 1,23 5-1,-33-6 173,1 0 0,-1 0 0,0 0 0,0 1 1,0-1-1,1 0 0,-1 1 0,0-1 0,-1 1 0,1 0 0,0 0 0,0 0 0,-1-1 0,1 2 0,-1-1 0,0 0 0,1 0 0,-1 0 0,0 1 0,0-1 1,-1 0-1,1 1 0,0-1 0,-1 1 0,0-1 0,1 1 0,-1-1 0,0 1 0,0-1 0,0 1 0,-1-1 0,1 1 0,0-1 0,-1 1 0,-1 3 0,-1 5 107,-1 0 0,0 0 0,0 0 0,-1 0-1,0-1 1,-8 11 0,10-16-60,-1 1 0,0-1 0,0 0 0,0 0 1,-1 0-1,0-1 0,0 1 0,0-1 0,0 0 0,-1-1 0,0 0 1,-7 4-1,11-6-101,0 0 0,0-1 0,-1 1-1,1-1 1,0 1 0,-1-1 0,1 0 0,-1 0 0,1 0 0,0 0 0,-1 0 0,1-1 0,-1 1 0,1-1 0,0 1 0,-1-1 0,1 0 0,0 0 0,-4-2-1,2 0-108,1 0-1,0 0 1,-1 0-1,1 0 1,0 0-1,0-1 0,1 0 1,-1 1-1,-3-9 1,-2-5-364,1 0 1,1-1 0,-7-36-1,4 3-468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14595,'20'-5'1897,"0"0"-1129,5 5-272,-1 2 1144,3 1-672,3 1-175,3-3-521,-1 1-408,-2-2-2025,0-2 1985,-1 2-328,-2 2-192</inkml:trace>
  <inkml:trace contextRef="#ctx0" brushRef="#br0" timeOffset="1">400 125 17588,'-7'26'1736,"3"0"-1128,1-2-288,3-4 785,6-1-201,5-11-488,8-3-368,5-8-560,5-6-240,2-7-401,4-1-719,0-4 1344,0-2-376,-5 4-177</inkml:trace>
  <inkml:trace contextRef="#ctx0" brushRef="#br0" timeOffset="2">703 117 11514,'-4'14'1609,"0"1"0,-1 21-1,3-20-937,-1 0-1,-5 19 1,-7 7 683,-2 0 0,-32 55 0,-55 73 711,50-93-2416,51-73 124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8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18572,'6'6'1312,"10"0"-984,5-2-120,19 0 304,6-2-183,12-1-361,3-1-209,0-1-543,-3-3-1248,-6-4 1656,-6 1-328,-20 3-281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33 220 15547,'-22'12'1457,"13"-4"-977,8 1-160,10-2 696,8 2-152,16-2-288,5 0-112,11-3-336,4-4-264,3-4-560,-1-5 696,-4-9-224,-2-2-104</inkml:trace>
  <inkml:trace contextRef="#ctx0" brushRef="#br0" timeOffset="1">484 1 18484,'15'5'3148,"27"10"-2549,-37-13-584,-1 1 0,1 0-1,-1 0 1,0 0-1,0 1 1,0 0 0,0 0-1,-1 0 1,0 0 0,0 0-1,0 0 1,0 1-1,0 0 1,-1 0 0,0-1-1,0 1 1,0 0-1,-1 0 1,0 1 0,0-1-1,0 0 1,0 0 0,-1 1-1,0-1 1,0 0-1,-1 1 1,0 5 0,-3 11-30,-1-1 1,0 0-1,-2 0 1,-1 0 0,-12 24-1,9-20-471,-1-1 0,-19 26 1,22-43 228,4-11-99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1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17460,'2'5'1792,"-1"3"-1184,1 4-160,3 1 985,4 2-713,1 1-120,10 3-112,2-3-80,3-8-464,6-1-344,6-7-656,3-5 688,0-11 112,-4-1-208,-2-3-193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16852,'-24'34'2216,"-4"9"-1336,-7 5-296,2 5 1601,0 1-1113,1 2-224,6-3-320,5-3-264,8-13-656,3-7-376,8-15-1088,1-9 1528,5-12-312,2-10-257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18140,'0'1'71,"1"-1"0,-1 0 1,1 1-1,-1-1 0,1 0 0,-1 1 1,1-1-1,-1 1 0,1-1 1,-1 1-1,0-1 0,1 1 0,-1-1 1,0 1-1,0 0 0,1-1 0,-1 1 1,0-1-1,0 1 0,0 0 0,0-1 1,0 1-1,0-1 0,0 1 1,0 0-1,0-1 0,0 1 0,0 0 1,0-1-1,0 1 0,0-1 0,-1 1 1,1-1-1,0 1 0,0 0 0,-1-1 1,1 1-1,-1 0 0,-15 31 760,13-26-298,-43 76 477,-3-3 0,-88 108-1,148-204-1924,-2-1-1,14-31 1,24-66-1157,-40 97 1704,44-129-1502,-56 192 3300,-13 22-269,5-20-283,2 0 1,-10 87-1,21-128-843,0-1 0,0 1 0,1-1 0,0 1 0,0-1-1,2 6 1,-3-10-40,0 0 1,1 0-1,-1 1 0,0-1 0,1 0 0,-1 0 0,1 0 0,0 0 1,-1 0-1,1 0 0,0 0 0,0 0 0,-1 0 0,1 0 0,0 0 1,0 0-1,0 0 0,0-1 0,0 1 0,1 0 0,-1-1 0,0 1 1,0-1-1,0 1 0,0-1 0,1 1 0,-1-1 0,0 0 0,0 0 1,3 0-1,-4 0-8,1 0 0,-1 0 0,1 0 1,-1 0-1,1 0 0,-1-1 0,1 1 1,-1 0-1,1 0 0,-1-1 1,1 1-1,-1 0 0,1-1 0,-1 1 1,1 0-1,-1-1 0,0 1 0,1-1 1,-1 1-1,0-1 0,1 1 0,-1-1 1,0 1-1,0-1 0,1 1 0,-1-1 1,0 1-1,0-1 0,0 1 0,0-1 1,0 0-1,0 1 0,0-1 0,0 1 1,0-1-1,0 1 0,0-1 0,0 0 1,0 1-1,0-1 0,-1 1 0,1-1 1,0 1-1,0-1 0,-1 0 0,-12-24-605,2 9 373,-2 1-1,0 0 1,-1 1-1,-23-18 1,-66-43 1514,101 74-1232,48 20 1799,71 19-4749,-41-14 1052,-48-16 1057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12259,'-2'0'1728,"-1"0"-728,0-1-376,5 1 1657,4 0-977,6 2-168,3 1-87,11 0-281,1 1-184,12 1-152,5-2-120,3-2-520,1-1-344,-4-3 1696,-4-3-1152,-16 2-24,-6 0 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0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17748,'3'20'1720,"0"8"-976,-2 2-312,4 9 777,0 5-193,1 4-320,-2-4-152,5 2-304,0-1-136,-1-10-304,2 0-152,-3-11-448,-2-5-240,-4-12 184,-4-14-129,-4-6 273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14203,'8'20'1576,"5"-5"-992,9-5-167,3-1 631,13-6-320,5-3-16,8-6-584,1-7 1785,-2-7-1617,0-1 40,-8-1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17076,'7'2'1400,"-4"11"-928,-1 8-168,-2 13 584,0 4-208,-2 5-287,4 3-105,-2-2 16,1-4-104,0-7-328,2-7-216,2-9-505,2-5 425,1-11 216,-2-4-136,1-11-160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17076,'-8'43'1821,"3"-19"-1266,2 0 0,0 0 0,1 35 0,2-58-574,0 1 1,0-1 0,0 1 0,1-1 0,-1 1 0,0 0 0,1-1 0,-1 1 0,1-1 0,0 0 0,-1 1 0,1-1 0,0 1 0,0-1 0,0 0 0,0 0 0,0 0 0,0 1-1,0-1 1,0 0 0,0 0 0,1 0 0,-1-1 0,0 1 0,1 0 0,-1 0 0,1-1 0,-1 1 0,1-1 0,-1 1 0,3-1 0,5 1-220,-1 0 0,0-1 0,1 0 0,-1-1 0,10-2 1,20 0-560,-36 3 794,0 0 1,0 0 0,-1 0-1,1 1 1,0-1 0,0 0-1,0 1 1,0-1 0,-1 1 0,1-1-1,0 1 1,-1 0 0,1 0-1,0 0 1,-1 0 0,1 0-1,-1 0 1,1 0 0,-1 1 0,0-1-1,0 0 1,1 1 0,-1-1-1,0 1 1,0 0 0,0-1-1,-1 1 1,1 0 0,0-1 0,0 1-1,-1 0 1,0 0 0,1-1-1,-1 1 1,0 0 0,0 0-1,1 0 1,-2 0 0,1 0 0,0-1-1,-1 4 1,0 2 166,-1 0 1,0 0-1,0-1 1,-1 1-1,1-1 1,-1 0-1,-1 0 1,1 0-1,-1 0 0,-5 6 1,2-5 105,0 0 0,0-1 0,-1 1 0,0-1 1,-10 6-1,14-10-210,0 0 1,0 0 0,0 0 0,0 0-1,0-1 1,0 1 0,0-1-1,0 0 1,-1 0 0,1-1-1,-1 1 1,1-1 0,0 0-1,-5-1 1,7 1-10,-1-1 1,1 0-1,0-1 0,0 1 1,0 0-1,0 0 0,1-1 0,-1 1 1,0-1-1,0 0 0,1 1 0,-1-1 1,1 0-1,0 0 0,-1 0 0,1 0 1,0 0-1,0 0 0,0 0 1,1-1-1,-1 1 0,0 0 0,1 0 1,0-1-1,-1 1 0,1-4 0,-3-28 116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17212,'7'0'1560,"3"0"-1040,4 2-208,9 1 616,7 1-199,6 2-401,1-1-328,3 4 1464,-5-2-1320,-14-3 16,-5-1 40</inkml:trace>
  <inkml:trace contextRef="#ctx0" brushRef="#br0" timeOffset="1">1 711 16083,'13'7'1897,"1"-5"-1193,10-8-192,4-4 760,10-4-351,7-2-57,5-3-224,4 1-144,1-1-432,-2 5-296,-3 2-448,-4 5-256,-9 6 295,-7-1 329,-11 1-240,-8 1-232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0 335 12699,'10'15'2166,"-10"-15"-2072,0 0 0,0 0 0,1 1 0,-1-1 0,0 0 0,1 0 0,-1 0-1,0 0 1,1 0 0,-1 0 0,0 1 0,1-1 0,-1 0 0,0 0 0,1 0 0,-1 0 0,1 0 0,-1 0-1,0 0 1,1 0 0,-1-1 0,0 1 0,1 0 0,-1 0 0,1 0 0,1-2 282,0 0 0,1 0 0,-1 0 0,0-1 0,0 1 0,0 0 0,2-6 0,-1 4-388,205-268 3962,-197 258-3930,17-20-53,-24 31 12,-4 5-3,-10 20-30,-7 11-25,1 0 0,2 1 0,1 1 0,2 0 0,1 0 0,2 1 0,-6 53 0,14-83-131,0-1 0,1 1 0,-1-1 1,1 1-1,2 7 0,-3-13 180,0 1 0,1-1 0,-1 1 1,0-1-1,0 1 0,0-1 0,0 0 0,1 1 1,-1-1-1,0 1 0,0-1 0,1 0 0,-1 1 1,0-1-1,1 1 0,-1-1 0,0 0 0,1 0 1,-1 1-1,1-1 0,-1 0 0,0 0 0,1 1 1,-1-1-1,2 0 0,-2 0 4,1-1 0,0 1 0,0-1 0,0 1 0,0-1 0,-1 1 0,1-1 0,0 0 0,-1 0 0,1 1 0,0-1 0,-1 0 1,1 0-1,-1 0 0,1 1 0,-1-1 0,0 0 0,1-2 0,9-24-536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15643,'13'1'2185,"-3"-1"-1241,4-5-376,5-1 1497,0-3-993,2 2-176,2-3-632,0 3-528,-3-2 1176,-1-1-896,-8 5-40,-1 2 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16267,'1'-1'166,"0"-1"0,-1 1-1,1 0 1,0-1 0,-1 1-1,1 0 1,-1-1-1,0 1 1,1-1 0,-1 1-1,0-1 1,0 1-1,0-1 1,0 1 0,0-1-1,0 1 1,0-1 0,0 1-1,-1 0 1,1-1-1,-1 1 1,1-1 0,-2-1-1,2 2-84,-1 1-1,1-1 1,-1 1-1,1-1 1,-1 1-1,1 0 0,-1-1 1,0 1-1,1 0 1,-1-1-1,0 1 1,1 0-1,-1 0 1,0-1-1,1 1 1,-1 0-1,0 0 0,1 0 1,-1 0-1,0 0 1,-1 0 21,0 1 0,0-1 0,0 1-1,0-1 1,0 1 0,0 0 0,1-1 0,-1 1 0,0 0 0,-1 2 0,-6 3-37,1 1 0,0 1 0,0-1 1,1 1-1,0 0 0,0 1 0,1 0 0,0 0 1,1 0-1,0 1 0,1-1 0,-1 1 0,2 1 0,0-1 1,-4 21-1,6-30-62,1 0 0,0 0 0,0 0 0,0 1 0,0-1 0,0 0 0,0 0 0,0 0 0,0 0-1,0 0 1,1 0 0,-1 0 0,0 0 0,1 0 0,-1 0 0,1 0 0,-1 0 0,1 0 0,-1 0 0,1 0 0,0-1 0,-1 1 0,1 0 0,0 0 0,0-1 0,1 2 0,-1-2 2,1 1-1,0-1 1,-1 1-1,1-1 1,0 0 0,-1 0-1,1 0 1,0 0-1,-1 0 1,1 0 0,0-1-1,-1 1 1,1 0-1,3-2 1,3-2 20,1 1-1,0-2 1,-1 1-1,15-12 1,-22 16-23,53-45 121,-48 39-120,0 1-1,-1-1 1,1 0-1,-1-1 1,-1 0-1,6-9 1,-10 16-7,1 0 0,-1 0 0,0 0 0,0-1 0,0 1 0,0 0 0,0 0 1,0 0-1,0 0 0,1 0 0,-1 0 0,0 0 0,0-1 0,0 1 0,0 0 0,0 0 1,0 0-1,0 0 0,0 0 0,0-1 0,0 1 0,0 0 0,0 0 0,0 0 1,0 0-1,0 0 0,0-1 0,0 1 0,0 0 0,0 0 0,0 0 0,0 0 1,0 0-1,0-1 0,0 1 0,0 0 0,-1 0 0,1 0 0,0 0 0,0 0 0,0 0 1,0-1-1,0 1 0,0 0 0,0 0 0,0 0 0,-1 0 0,1 0 0,0 0 1,-9 4-121,-11 11-52,6 3-80,1 1 0,-22 39-1,30-48 34,0-1 1,1 1-1,1 1 0,-1-1 0,2 0 1,-1 1-1,2-1 0,-2 18 0,5-15-126,1-8-85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41 363 17316,'-7'33'1872,"-3"-3"-1304,-2-2-256,4-6 825,5-6-593,3-4-232,6-15-624,8-9-376,2-13-1601,0-8 1905,1-10-360,-1-2-296</inkml:trace>
  <inkml:trace contextRef="#ctx0" brushRef="#br0" timeOffset="1">156 28 18060,'12'-5'2919,"100"-18"-1643,-111 23-1275,-1 0 0,0 0-1,0 0 1,1 0-1,-1 0 1,0 0-1,1 0 1,-1 0 0,0 0-1,1 0 1,-1 0-1,0 0 1,1 1 0,-1-1-1,0 0 1,0 0-1,1 0 1,-1 0-1,0 0 1,1 1 0,-1-1-1,0 0 1,0 0-1,0 1 1,1-1 0,-1 0-1,0 0 1,0 1-1,0-1 1,1 0-1,-1 0 1,0 1 0,0-1-1,-1 14 36,-13 20 61,11-28-70,-22 47 155,7-18 3,1 2 1,2 0-1,1 1 0,-10 50 1,22-68-1063,3-35 92,1-5 396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16492,'4'2'1672,"2"5"-1016,1-3-296,6 2 904,-2-2-431,8-1-577,2-3-328,2-4-729,3-5 729,-1-8-232,-1-6-96</inkml:trace>
  <inkml:trace contextRef="#ctx0" brushRef="#br0" timeOffset="1">273 0 17340,'-28'45'2053,"20"-34"-1575,0 1 0,1 0-1,0 1 1,1-1 0,0 1 0,-6 25 0,12-37-474,0 0 0,0-1 0,0 1 0,0-1 0,0 1 0,0-1 0,0 1 0,0-1 0,0 1 0,0-1 0,1 1 0,-1-1 0,0 1 0,0-1 0,1 1-1,-1-1 1,0 1 0,1-1 0,-1 1 0,0-1 0,1 0 0,-1 1 0,1-1 0,-1 0 0,1 1 0,-1-1 0,1 0 0,-1 0 0,1 1 0,-1-1 0,1 0 0,-1 0 0,1 0 0,-1 0 0,1 0 0,-1 0 0,1 0-1,-1 0 1,1 0 0,0 0 0,-1 0 0,1 0 0,-1 0 0,1 0 0,-1 0 0,2-1 0,32-6-927,-26 5 653,-6 1 208,0 1-1,-1 0 1,1-1-1,0 1 1,0 0 0,-1 0-1,1 0 1,0 0-1,0 0 1,-1 1-1,1-1 1,0 0-1,-1 1 1,1-1-1,0 1 1,-1 0-1,1 0 1,-1-1 0,1 1-1,-1 0 1,1 0-1,-1 0 1,2 2-1,-2-1 63,0 0-1,0 0 0,0 0 1,0 0-1,0 0 0,0 1 1,-1-1-1,1 0 0,-1 0 1,1 1-1,-1-1 0,0 0 1,0 1-1,0-1 0,0 0 1,-1 1-1,0 2 0,-2 7 340,0 0 0,-1-1 0,-1 1 0,0-1 0,-1 0-1,0 0 1,0-1 0,-1 0 0,0 0 0,-1 0 0,-11 10 0,18-19-309,0 0 1,0 0-1,-1 0 1,1 1-1,0-1 1,-1 0-1,1-1 1,-1 1-1,1 0 1,-1 0-1,0-1 1,1 1-1,-1-1 1,0 1 0,1-1-1,-1 0 1,0 1-1,-2-1 1,3-1-57,0 1 1,0 0 0,0-1-1,-1 1 1,1-1-1,0 0 1,0 1 0,0-1-1,0 0 1,0 1 0,0-1-1,1 0 1,-1 0-1,0 0 1,0 0 0,0 0-1,1 0 1,-1 0-1,0-2 1,-2-3-82,1-1 0,0 0 0,0 1 0,0-1 0,1 0 1,0 0-1,0-9 0,1-23-304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0 485 16171,'15'-11'2001,"2"6"-1265,-1-2-368,1 1 1457,3-1-1121,0 1-368,1 0-920,-2 0 608,-6 6-192,-4-1-128</inkml:trace>
  <inkml:trace contextRef="#ctx0" brushRef="#br0" timeOffset="1">238 27 15091,'-21'0'2289,"1"0"-1281,2 0-392,7 2 1769,11-1-1233,4 1-184,18-1-328,6-1-176,10-3-256,2 0-160,7-1-536,2 0-352,-6-5 728,0 3-136,-13 2-136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1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8 554 18708 0 0,'-1'-1'55'0'0,"0"-1"0"0"0,0 0 0 0 0,0 0 0 0 0,0 1 1 0 0,1-1-1 0 0,-1 0 0 0 0,1 0 0 0 0,-1 0 0 0 0,1 0 0 0 0,0 0 0 0 0,-1 1 0 0 0,1-1 1 0 0,0 0-1 0 0,0 0 0 0 0,0 0 0 0 0,1 0 0 0 0,-1 0 0 0 0,0 0 0 0 0,1 0 0 0 0,-1 0 0 0 0,1 1 1 0 0,0-1-1 0 0,0 0 0 0 0,1-3 0 0 0,3-6 126 0 0,1 1 0 0 0,11-16-1 0 0,0 3-68 0 0,0 2-1 0 0,2 0 0 0 0,1 1 0 0 0,0 1 0 0 0,1 1 0 0 0,25-16 1 0 0,149-84-499 0 0,-113 71-253 0 0,-39 22-345 0 0,102-63-7265 0 0,-112 65 5059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0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0 669 16796,'0'-3'1904,"2"1"-1264,3-1-240,7-1 1201,5-3-777,0-5-304,6-3-576,1-1-288,4-4-32,-1-2 296,-3 1-160,2 1-112</inkml:trace>
  <inkml:trace contextRef="#ctx0" brushRef="#br0" timeOffset="1">331 953 16564,'0'50'2250,"3"101"1381,-1-135-3536,0 0 0,1-1 0,1 1 0,0-1 1,1 0-1,1 0 0,8 17 0,-12-29-110,-1-1-1,0 1 0,1-1 0,-1 0 0,1 0 1,0 0-1,0 0 0,0 0 0,0 0 1,0 0-1,0 0 0,0-1 0,0 1 1,1-1-1,-1 0 0,1 0 0,-1 0 1,1 0-1,-1 0 0,1 0 0,0-1 0,-1 1 1,1-1-1,0 0 0,0 1 0,-1-1 1,1-1-1,0 1 0,-1 0 0,1-1 1,0 1-1,-1-1 0,1 0 0,0 0 1,-1 0-1,1 0 0,-1 0 0,3-2 1,2-1-84,-1 0 1,0-1-1,1 0 1,-1 0-1,-1 0 1,1 0-1,-1-1 1,0 0-1,0 0 1,-1-1-1,0 1 1,5-10-1,2-21-288</inkml:trace>
  <inkml:trace contextRef="#ctx0" brushRef="#br0" timeOffset="2">298 3 18732,'-7'-2'2040,"3"4"-1191,-2 4-401,5 1 1552,1 1-848,0-3-856,4 0-440,-1-5-2072,0 0 2032,-2-2-360,-1-1-176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8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18428,'0'13'1536,"13"-13"-1024,7-2-232,16-6 481,4-4-169,7-1-392,5-1-360,-1-3 1016,-3-3-776,-5 4-104,-5 0 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2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16924,'-17'7'437,"1"0"0,0 1 1,1 0-1,0 2 1,0 0-1,1 0 1,0 2-1,1-1 0,-23 27 1,27-28-323,2 0 0,-1 1 1,1 0-1,0 0 0,1 0 1,1 1-1,0 0 0,0 0 1,1 0-1,1 1 0,0-1 1,0 1-1,2 0 0,-1 16 1,2-24-100,0 1 0,0-1 1,1 1-1,0-1 0,0 0 1,1 1-1,-1-1 0,1 0 1,0 0-1,1 0 0,-1 0 1,1-1-1,0 1 0,0-1 1,0 1-1,1-1 0,0 0 1,-1 0-1,1-1 0,1 1 1,4 3-1,-2-4-13,-1 1-1,0-1 1,1-1 0,-1 1-1,1-1 1,0 0-1,0-1 1,0 0 0,0 0-1,0 0 1,0-1 0,0 0-1,0 0 1,0-1-1,13-2 1,-7-1 1,0 0 0,0 0 0,-1-1 0,0-1 0,14-8 1,-18 10 15,-1-1 0,0 0 0,0-1 0,0 1 0,0-1 0,-1-1 0,0 1 0,8-13 0,-13 18-10,0-1-1,0 1 0,-1 0 0,1 0 0,0-1 0,-1 1 0,1-1 0,-1 1 0,1 0 1,-1-1-1,0 1 0,1-1 0,-1 1 0,0-1 0,0 1 0,0-1 0,0 1 1,-1-1-1,1 1 0,0-1 0,-1 1 0,1-1 0,-1 1 0,0-2 0,-1 1 4,1 0 0,-1 0-1,0 0 1,0 1 0,1-1 0,-1 1-1,0-1 1,-1 1 0,1 0-1,0 0 1,0 0 0,0 0-1,-4-1 1,-8-1 4,1 0-1,-1 1 1,-26-1 0,39 3-20,-23-1-819,-1 2 0,0 0 0,-36 7 0,57-7 258,8-1-164</inkml:trace>
  <inkml:trace contextRef="#ctx0" brushRef="#br0" timeOffset="1">564 37 18836,'-32'29'1903,"-49"57"0,73-77-1727,1 1-1,0 1 1,0-1-1,1 1 0,0 0 1,1 0-1,1 1 1,0 0-1,0 0 0,-3 22 1,6-31-156,1-1 0,-1 1-1,1 0 1,0-1 0,0 1 0,1 0 0,-1 0-1,0-1 1,1 1 0,0 0 0,0-1 0,-1 1-1,1-1 1,1 1 0,-1-1 0,0 1 0,1-1 0,-1 0-1,1 0 1,0 1 0,-1-1 0,1 0 0,0-1-1,0 1 1,1 0 0,1 1 0,0-1-15,0-1 0,0 1 1,0-1-1,0 0 0,0 0 1,0 0-1,0-1 0,0 1 1,0-1-1,0 0 0,0 0 1,0-1-1,1 1 0,-1-1 1,0 0-1,0 0 0,4-2 1,5-2 0,-1-1 0,1 0 0,-1-1 0,-1 0 0,1-1 0,-1 0 0,-1-1 0,1 0 0,-2-1 0,1 0 0,-1-1 0,-1 1 0,0-2 0,0 1 0,10-23 0,-16 30-12,-1 0-1,1 0 1,-1 0 0,0 1 0,0-1 0,0 0 0,-1-1 0,1 1-1,-1 0 1,0 0 0,0 0 0,0 0 0,-1 0 0,0 0 0,0 0-1,-1-4 1,1 5-31,-1 0 0,0 0-1,1 0 1,-1 0 0,0 1 0,0-1-1,-1 1 1,1-1 0,0 1 0,-1 0-1,0 0 1,1 0 0,-1 0 0,0 1-1,0-1 1,0 1 0,0 0 0,0-1-1,0 1 1,-6-1 0,1 1 28,0-1-1,1 2 1,-1-1 0,0 1-1,0 0 1,1 0 0,-1 1-1,0 0 1,1 0 0,-1 1-1,0 0 1,-8 4 0,-20 11-181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43 16788,'1'-2'210,"1"0"0,0 0 1,-1 0-1,1-1 1,-1 1-1,1 0 0,-1-1 1,0 1-1,0-1 1,1-4-1,-2 7-181,0-1 0,0 1 0,0-1 0,0 1-1,0 0 1,0-1 0,0 1 0,0-1 0,0 1 0,0-1 0,-1 1 0,1 0 0,0-1-1,0 1 1,0-1 0,-1 1 0,1 0 0,0-1 0,0 1 0,-1 0 0,1-1 0,0 1-1,-1 0 1,1 0 0,0-1 0,-1 1 0,-1-1 26,1 1 0,0-1 0,-1 1 0,1 0 0,-1 0 0,1 0 0,-1-1 0,1 1 0,-1 1 0,1-1-1,-1 0 1,-1 1 0,-5 1 100,0 0-1,1 1 0,-1 0 0,1 0 1,0 1-1,0 0 0,0 1 0,0-1 0,-8 8 1,-6 7 12,-25 29 1,45-48-168,-60 75 54,56-68-68,0 0 1,1 0-1,0 1 0,0-1 1,0 1-1,1 0 0,0 1 1,1-1-1,-2 10 0,4-16-4,0-1 0,0 0 0,0 1-1,1-1 1,-1 1 0,0-1 0,1 0 0,-1 0-1,1 1 1,-1-1 0,1 0 0,0 0-1,-1 1 1,1-1 0,0 0 0,0 0-1,0 0 1,0 0 0,0 0 0,0 0-1,0 0 1,0-1 0,0 1 0,1 0-1,1 0 1,41 16-354,-21-9 210,-18-5 200,-1 0 0,1 0 0,-1 0 0,1 0 0,-1 1 0,0-1 0,0 1 0,-1 0 0,1 1 0,-1-1 0,0 1 0,0-1 0,-1 1 0,1 0 0,-1 0 0,0 0 0,0 0 0,0 0 0,-1 1 0,0-1 0,0 0 0,-1 1 0,1-1 0,-1 1 0,0-1 0,0 0 0,-1 1 0,-2 9 0,2-9 97,0 0 0,0 0-1,-1 0 1,0 0 0,0-1-1,0 1 1,-1-1-1,0 1 1,0-1 0,0 0-1,-1 0 1,1-1 0,-1 1-1,0-1 1,-1 1-1,1-1 1,-1-1 0,0 1-1,0-1 1,0 1 0,0-2-1,0 1 1,-1 0-1,0-1 1,1 0 0,-8 1-1,11-2-145,-1-1 1,0 0-1,0 0 0,1 0 0,-1 0 1,0 0-1,0 0 0,1-1 0,-1 1 0,0-1 1,1 0-1,-1 0 0,-4-2 0,6 2-79,1 0 1,-1 1-1,0-1 0,0 0 0,0 0 0,0 0 0,0 0 0,1 0 1,-1 0-1,1 0 0,-1 0 0,0 0 0,1 0 0,0 0 0,-1 0 1,1 0-1,0 0 0,-1-1 0,1 1 0,0 0 0,0 0 0,0 0 1,0-1-1,0 1 0,0 0 0,0 0 0,1 0 0,-1-1 1,0 1-1,1 0 0,-1 0 0,1 0 0,0-2 0,5-8-539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14 16612,'1'0'70,"-1"-1"1,0 1 0,1 0 0,-1-1-1,0 1 1,1-1 0,-1 1 0,0-1-1,1 1 1,-1-1 0,0 1 0,0-1 0,0 1-1,0-1 1,1 1 0,-1-1 0,0 1-1,0-1 1,0 1 0,0-1 0,0 1-1,0-1 1,0 1 0,0-1 0,0 1-1,-1-1 1,1 0 0,-13 1 1190,-18 15 0,19-5-1203,0 0 1,1 1-1,0 1 0,1 0 0,1 0 0,0 1 0,0 0 1,1 0-1,1 1 0,0 0 0,1 0 0,1 1 1,0 0-1,1 0 0,-4 30 0,7-39-61,1 1 1,0-1-1,0 1 0,0-1 0,1 1 1,0-1-1,1 1 0,-1-1 0,1 0 0,0 0 1,1 1-1,-1-2 0,1 1 0,4 6 1,-5-9-44,1 0 0,-1 0 0,1 0 0,-1-1 0,1 1 0,0-1 0,0 0 0,0 0 0,0 0 0,1 0 0,-1 0 0,0-1 0,1 1 0,-1-1 0,1 0 0,0 0 0,-1 0 0,1-1 0,0 1 0,-1-1-1,1 0 1,0 0 0,0 0 0,-1-1 0,8-1 0,-5 0-22,1 0 0,-1 0-1,0-1 1,1 0-1,-1 0 1,0 0-1,-1-1 1,1 0-1,-1 0 1,0 0-1,0-1 1,0 0-1,0 0 1,6-9 0,14-22-366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14491,'2'1'135,"0"0"0,-1 0 0,1 1 0,0-1-1,-1 1 1,1-1 0,-1 1 0,1-1 0,-1 1 0,0 0-1,0 0 1,0 0 0,0-1 0,0 1 0,0 0 0,1 4 0,0-1 250,15 32 109,-2 1-1,-1 0 1,-2 1 0,-2 1-1,-1 0 1,-3 0 0,-1 0 0,0 81-1,-9-35-818,-3-1 0,-4 0-1,-26 100 1,27-148 18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2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15027,'0'1'50,"0"-1"-1,0 0 1,0 1-1,0-1 1,0 1-1,0-1 1,0 0 0,1 1-1,-1-1 1,0 1-1,0-1 1,1 0-1,-1 1 1,0-1-1,0 0 1,1 0-1,-1 1 1,0-1-1,1 0 1,-1 0 0,0 1-1,1-1 1,-1 0-1,0 0 1,1 0-1,-1 1 1,1-1-1,-1 0 1,0 0-1,1 0 1,-1 0-1,1 0 1,-1 0-1,1 0 1,19-1 230,-14 0-121,365-18 726,27-2-517,-357 17-323,392-29 293,-366 32-251,0 4-1,0 2 1,-1 3 0,95 24-1,-107-16 21,69 15 153,-107-28-186,1-1-1,0-1 0,-1 0 0,1-1 0,25-4 0,26-10 263,32-4 305,-91 17-604,1 1-1,-1-1 1,1 2 0,-1-1-1,1 2 1,-1-1 0,1 1-1,9 3 1,-9 2-1403,-11-1-38,-17 3 246,-1-6 404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21 16211,'-3'-15'1687,"2"9"-897,0 9 732,-17 279 1982,-1 0-3316,17-279-415,-2-9 104,-3-9-21,-10-18-37,-33-51 1,31 55 459,20 25 44,9 4-151,17 5-125,-12-2-110,-1-3-335,-1 1 0,1-2-1,-1 0 1,1 0 0,-1-1 0,0-1-1,0 0 1,0-1 0,0-1 0,-1 0-1,1 0 1,19-13 0,-10 5-474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 12211,'1'-2'4233,"-6"3"-2190,-8 6-651,6 3-1203,-1 1-1,1-1 1,1 1 0,0 0 0,1 1-1,0-1 1,1 1 0,0 0 0,1 0-1,0 0 1,1 1 0,0-1 0,1 1-1,0 17 1,1-29-182,0 1 1,0 0-1,0-1 0,1 1 0,-1 0 1,0-1-1,1 1 0,-1-1 1,1 1-1,0 0 0,-1-1 0,1 1 1,0-1-1,0 0 0,0 1 0,0-1 1,0 0-1,1 2 0,-1-3-3,1 1-1,-1 0 1,0-1-1,0 1 1,0-1 0,0 0-1,1 1 1,-1-1-1,0 0 1,0 0-1,1 0 1,-1 0 0,0 0-1,0 0 1,1 0-1,-1 0 1,0 0-1,2-1 1,2-1-8,0 0 0,0-1 0,0 1 0,0-1 0,0 0 0,-1 0 0,0 0 0,1-1 0,5-6 0,-1-1 0,0 0 0,0-1 0,-2 0 0,1 0 0,-2-1 0,1 0 0,-2 0 0,0-1 0,5-18 0,-10 31 16,0-1 0,1 1 0,-1-1 0,0 0 1,0 1-1,0-1 0,0 0 0,0 1 1,-1-1-1,1 0 0,0 1 0,-2-4 1,-4 4 117,-2 11-9,3-1-31,1 0 0,0 1 0,0 0 0,-3 17 0,6-22-60,0 1-1,0 0 1,0-1 0,1 1-1,0 0 1,0 0 0,0-1 0,1 1-1,2 11 1,-2-16-25,-1 0-1,1 0 0,-1 0 1,1 0-1,-1 0 1,1 0-1,-1 0 0,1 0 1,0 0-1,0 0 1,0 0-1,-1-1 0,1 1 1,0 0-1,0-1 1,0 1-1,0 0 0,0-1 1,0 1-1,0-1 1,2 1-1,0 0-7,-1-1 0,0 0 1,1 0-1,-1 0 0,0 0 0,1 0 0,-1-1 1,0 1-1,1-1 0,2-1 0,4-1-100,-1-1 0,1 0 0,-1-1 0,9-6 0,1-2-400,19-13-352,-26 20-417,-13 11-1103,-17 6 1062,13-7 931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181 348 14483,'0'-1'103,"0"1"1,0-1-1,0 1 0,0-1 0,0 1 0,0-1 1,0 1-1,0-1 0,0 1 0,0-1 1,-1 0-1,1 1 0,0-1 0,0 1 1,0-1-1,-1 1 0,1 0 0,0-1 0,-1 1 1,1-1-1,0 1 0,-1-1 0,1 1 1,0 0-1,-1-1 0,1 1 0,-1 0 1,1-1-1,-1 1 0,1 0 0,-1 0 0,1 0 1,-1-1-1,-1 1 58,0 0 1,1 0-1,-1 0 0,0 1 1,1-1-1,-1 0 0,1 1 1,-1-1-1,1 1 1,-1-1-1,-1 2 0,-35 23 1259,26-14-1289,1 0 1,-1 1 0,2 1 0,0-1-1,0 2 1,2-1 0,-1 1 0,2 1 0,0-1-1,-6 19 1,12-31-117,0 0 0,1 0 0,-1 1 1,1-1-1,-1 0 0,1 1 0,0-1 0,0 0 0,0 0 0,0 1 0,1-1 0,-1 0 0,1 4 1,0-5-14,-1 0 1,1-1 0,-1 1 0,1 0 0,-1 0 0,1-1 0,-1 1 0,1 0-1,0-1 1,0 1 0,-1-1 0,1 1 0,0-1 0,0 1 0,0-1 0,-1 1 0,1-1-1,0 0 1,0 1 0,0-1 0,0 0 0,0 0 0,0 0 0,0 0 0,0 0 0,-1 0-1,1 0 1,0 0 0,0 0 0,0 0 0,0 0 0,0-1 0,2 0 0,3-1-51,-1 0 1,1-1-1,0 0 1,0 0-1,-1 0 1,0-1-1,1 1 1,-2-1-1,1-1 1,0 1-1,5-8 1,4-4-362,22-37 1,14-42-1179,-48 94 1438,0 6 23,-1 7 5,-2 12 158,0-17-7,1 0-1,-1 0 1,1 0 0,1 0 0,-1 0-1,1 0 1,0-1 0,1 1 0,3 9-1,-5-15-23,0-1-1,0 0 1,0 1-1,1-1 1,-1 0-1,0 1 1,1-1-1,-1 0 1,0 0-1,1 1 1,-1-1-1,0 0 1,1 0-1,-1 1 1,0-1-1,1 0 1,-1 0-1,1 0 1,-1 0-1,0 0 1,1 0-1,-1 1 1,1-1-1,-1 0 1,0 0-1,1 0 1,-1 0-1,1-1 1,-1 1-1,1 0 1,-1 0-1,0 0 1,1 0-1,-1 0 1,1 0-1,-1-1 1,0 1-1,1 0 1,-1 0-1,0-1 1,1 1-1,-1 0 1,0 0-1,0-1 1,1 1-1,-1 0 1,0-1-1,1 0 1,13-18 97,-12 16-92,16-30 17,0 0 0,-3-2 0,16-45 0,21-111-168,-39 119 155,-13 71-12,0 1 1,0 0-1,0 0 0,1-1 1,-1 1-1,0 0 0,0 0 1,0-1-1,0 1 0,0 0 1,0-1-1,0 1 0,0 0 1,0 0-1,0-1 0,0 1 1,0 0-1,0-1 0,0 1 1,0 0-1,0 0 0,-1-1 1,1 1-1,0 0 0,0 0 1,0-1-1,0 1 0,-1 0 1,1 0-1,0-1 0,0 1 1,0 0-1,-1 0 0,1-1 1,-6 12 163,-10 42 525,3 1-1,-11 102 1,22-134-549,-5 33 516,0 108 0,7-163-660,2 22 15,-2-22-23,0 1 0,0-1 1,0 0-1,0 1 0,0-1 0,0 1 1,0-1-1,0 0 0,0 1 0,0-1 1,0 1-1,0-1 0,0 0 0,1 1 1,-1-1-1,0 0 0,0 1 0,0-1 0,0 0 1,1 1-1,-1-1 0,0 0 0,0 1 1,1-1-1,-1 0 0,0 0 0,1 1 1,-1-1-1,0 0 0,1 0 0,-1 0 1,0 1-1,1-1 0,-1 0 0,1 0 1,-1 0-1,0 0 0,1 0 0,-1 0 1,0 0-1,1 0 0,-1 0 0,1 0 1,-1 0-1,1 0 0,0-2-64,0 0 0,1-1 0,-1 1 0,-1 0 0,1-1 1,0 1-1,0 0 0,-1-1 0,0 1 0,1-1 0,-1 1 0,0-1 0,0 1 0,0-1 0,-1-3 0,1-1-100,0-4 56,0 0 0,-1 0 0,0 0 0,0 0 0,-1 0 1,-1 0-1,0 0 0,0 1 0,-1-1 0,-1 1 0,1 0 0,-2 0 0,-7-11 0,12 20 137,1 0-1,0 1 1,0-1-1,-1 1 1,1-1 0,-1 0-1,1 1 1,-1-1-1,1 1 1,-1-1-1,1 1 1,-1-1-1,1 1 1,-1 0-1,1-1 1,-1 1-1,0 0 1,1-1-1,-1 1 1,0 0-1,1 0 1,-1-1-1,0 1 1,1 0-1,-1 0 1,0 0-1,1 0 1,-1 0-1,0 0 1,1 0-1,-1 0 1,0 0-1,0 1 1,1-1-1,-1 0 1,0 0-1,1 1 1,-1-1-1,1 0 1,-1 1-1,0-1 1,1 0-1,-1 1 1,1-1-1,-1 1 1,1-1-1,-1 1 1,1-1-1,-1 1 1,1-1-1,0 1 1,-1 0-1,1-1 1,0 1-1,0 0 1,-1 0-1,-1 3 74,1 0 0,0-1 0,0 1 0,0 0 0,0 0-1,1 0 1,0 0 0,-1-1 0,2 6 0,-1-7-105,0-1 0,0 1 1,0-1-1,0 1 0,1-1 0,-1 1 1,0-1-1,1 1 0,0-1 0,-1 1 1,1-1-1,0 0 0,0 1 0,-1-1 1,1 0-1,0 0 0,0 1 0,0-1 1,1 0-1,-1 0 0,0 0 0,0 0 1,1-1-1,-1 1 0,0 0 1,1 0-1,-1-1 0,1 1 0,-1-1 1,1 1-1,-1-1 0,1 0 0,-1 0 1,1 1-1,-1-1 0,1 0 0,-1 0 1,1 0-1,-1-1 0,1 1 0,-1 0 1,1-1-1,2 0 0,7-3-385,0 0 0,0-1-1,0 0 1,16-10 0,-20 11 203,44-28-1267,-26 15 879,1 2 0,1 0 0,29-10 1,-55 25 623,-1-1 0,0 1 1,0 0-1,1 0 1,-1 0-1,0 0 1,0 0-1,1 0 0,-1 0 1,0 0-1,0 0 1,1 0-1,-1 0 1,0 0-1,0 0 1,1 1-1,-1-1 0,0 0 1,0 0-1,1 0 1,-1 0-1,0 0 1,0 0-1,0 1 0,1-1 1,-1 0-1,0 0 1,0 0-1,0 1 1,0-1-1,1 0 1,-1 0-1,0 0 0,0 1 1,0-1-1,0 0 1,0 0-1,0 1 1,0-1-1,0 0 0,0 0 1,0 1-1,1-1 1,-1 0-1,-1 0 1,1 1-1,0-1 1,0 0-1,0 1 0,-1 21 1222,0 6-1034,2-24-260,0-1-1,1 1 1,-1-1 0,1 1 0,-1-1-1,1 0 1,0 0 0,0 0 0,1 0-1,-1 0 1,6 5 0,35 23-454,-2-2 163,-40-29 347,0 1-1,0 0 1,0 0 0,0 0 0,0 0 0,-1 0 0,1 0 0,0 0 0,-1 0-1,1 0 1,-1 0 0,1 0 0,-1 0 0,1 1 0,-1-1 0,0 0 0,0 0 0,0 0-1,0 1 1,1-1 0,-2 0 0,1 0 0,0 2 0,-1-1 53,1 0 1,-1 0 0,0 0 0,0 0-1,0 0 1,-1 0 0,1 0-1,0 0 1,-1-1 0,1 1-1,-4 2 1,-3 2 288,0 0 0,0 0 1,-1-1-1,-14 6 0,14-7-249,0 0 1,0-1 0,-1-1-1,1 1 1,-16 1 0,22-4-194,0 1 0,1-1 1,-1 0-1,0 0 1,1 0-1,-1-1 1,0 1-1,1-1 0,-1 1 1,1-1-1,-1 0 1,1 0-1,-1 0 1,1 0-1,-1 0 1,1-1-1,0 1 0,0-1 1,0 0-1,0 1 1,0-1-1,0 0 1,0 0-1,0 0 0,-1-4 1,-10-21-517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 16355,'-9'5'555,"1"1"-1,0 1 1,0-1-1,0 1 1,1 1-1,0-1 1,-8 13-1,8-10-401,1-1 0,1 1 0,0-1 0,0 2 0,1-1 0,0 0 0,1 1 0,0 0-1,1 0 1,0-1 0,0 14 0,2-22-149,-1 0-1,1-1 1,0 1 0,0-1-1,1 1 1,-1-1 0,0 1-1,0-1 1,1 1 0,-1-1-1,1 1 1,-1-1 0,1 1-1,0-1 1,-1 1 0,1-1-1,0 0 1,0 0 0,0 1-1,0-1 1,0 0 0,0 0-1,0 0 1,1 0 0,-1 0-1,2 1 1,-1-1-8,0-1 1,0 0 0,0 1-1,0-1 1,0 0-1,0 0 1,0 0-1,0-1 1,-1 1-1,1 0 1,0-1-1,0 1 1,0-1 0,0 1-1,0-1 1,-1 0-1,1 0 1,0 0-1,-1 0 1,1 0-1,2-3 1,6-5-103,0 0 1,0-1-1,-1 0 1,-1-1-1,1 0 1,-2 0-1,11-20 0,-9 13-120,-2 1 0,0-1-1,0-1 1,6-33-1,-12 36 13,-1 16 212,0 0 0,0 0 0,0 0-1,0-1 1,0 1 0,0 0 0,0 0-1,-1 0 1,1 0 0,0 0 0,0 0 0,0 0-1,0 0 1,0 0 0,0 0 0,0 0-1,0-1 1,0 1 0,0 0 0,0 0-1,-1 0 1,1 0 0,0 0 0,0 0-1,0 0 1,0 0 0,0 0 0,0 0-1,0 0 1,0 0 0,-1 0 0,1 0 0,0 0-1,0 0 1,0 0 0,0 0 0,0 0-1,0 0 1,0 0 0,-1 0 0,1 0-1,0 0 1,0 0 0,0 0 0,0 1-1,0-1 1,0 0 0,0 0 0,0 0-1,0 0 1,0 0 0,0 0 0,-1 0 0,1 0-1,-14 24 180,6-3 120,1 0 0,1 0 0,1 1 0,1 0 0,1 0 0,0 30 0,2-49-247,1 0-1,0 0 0,1 0 1,-1-1-1,0 1 0,1 0 0,0 0 1,-1-1-1,1 1 0,0-1 1,0 1-1,1-1 0,1 3 0,-2-4-34,-1 0 0,1 0 0,0 0 0,1-1 0,-1 1 0,0-1 0,0 1 0,0-1 0,0 1 0,0-1 0,1 1 0,-1-1 0,0 0 0,0 0 0,0 0 0,1 1 0,-1-1 0,0-1 0,0 1 0,1 0-1,-1 0 1,0 0 0,0-1 0,1 1 0,-1 0 0,0-1 0,0 1 0,0-1 0,0 0 0,2 0 0,6-5-50,1 1 0,-1-1 1,0-1-1,-1 0 0,16-15 0,36-47-607,-43 48 405,0-2-29,-11 15 91,0 0 0,0 0 0,1 1 0,7-6 1,-14 12 167,0 1 1,0 0 0,1 0-1,-1 0 1,0 0-1,0 0 1,0 0 0,0 0-1,0 0 1,0 0 0,0 0-1,0 0 1,1 0 0,-1 0-1,0 0 1,0 0 0,0 0-1,0 0 1,0 0 0,0 0-1,0 0 1,0 0 0,1 0-1,-1 0 1,0 0-1,0 0 1,0 0 0,0 0-1,0 0 1,0 0 0,0 0-1,0 0 1,0 0 0,1 1-1,-1-1 1,0 0 0,0 0-1,0 0 1,0 0 0,0 0-1,0 0 1,0 0-1,0 0 1,0 0 0,0 1-1,0-1 1,0 0 0,0 0-1,0 0 1,0 0 0,0 0-1,0 0 1,0 1 0,1 9-84,-2 12 161,-3 10 208,1-12 24,1 0 0,1-1 0,0 1 0,5 38 0,-4-56-274,0 0 0,0 0 0,1-1-1,-1 1 1,1 0 0,-1 0 0,1-1 0,0 1 0,-1 0 0,1-1 0,0 1 0,0-1 0,0 1-1,0-1 1,1 1 0,-1-1 0,0 0 0,1 1 0,-1-1 0,0 0 0,3 1 0,-2-1-11,-1-1 0,1 0 0,0 0 0,-1 1 0,1-1 0,0 0 0,0 0 0,-1-1 0,1 1 0,0 0 0,0-1 0,-1 1 0,1-1 0,0 1 0,-1-1 1,1 0-1,2-1 0,4-3 2,0-1 0,0 0 0,0 0 0,-1-1 0,0 0 0,8-11 0,13-21-90,40-78-1,-55 93 0,-15 52 46,-5 12 239,4-27-91,0 0-1,1 0 0,1 0 0,0 0 0,1 0 0,1 20 1,-1-33-128,0 1 1,0-1 0,0 0-1,0 1 1,0-1 0,0 0-1,1 1 1,-1-1 0,0 0-1,0 1 1,0-1 0,0 0 0,0 1-1,1-1 1,-1 0 0,0 1-1,0-1 1,1 0 0,-1 0-1,0 1 1,0-1 0,1 0-1,-1 0 1,0 0 0,1 1-1,-1-1 1,0 0 0,0 0-1,1 0 1,-1 0 0,1 0-1,-1 0 1,0 1 0,1-1 0,-1 0-1,0 0 1,1 0 0,14-9-800,11-19-802,3-16 584,-14 21 299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1 793 12579,'1'-3'917,"20"-29"-463,1 1 0,2 1 1,0 2-1,34-32 0,-24 26-394,157-174 465,140-137-117,-329 343-412,0 0 0,0 0-1,0 1 1,0-1 0,0 0 0,0 1 0,1 0 0,-1-1 0,0 1 0,5-1 0,-6 2 4,-1 0 0,0 0-1,1 0 1,-1 0 0,0 1-1,1-1 1,-1 0 0,0 0-1,1 0 1,-1 1 0,0-1-1,0 0 1,1 1 0,-1-1-1,0 0 1,0 0 0,0 1 0,1-1-1,-1 0 1,0 1 0,0-1-1,0 0 1,0 1 0,0-1-1,0 1 1,0-1 0,0 0-1,0 1 1,0-1 0,0 0-1,0 1 1,0-1 0,0 0 0,0 1-1,0-1 1,0 0 0,0 1-1,0-1 1,0 0 0,-1 1-1,-2 12 26,-1-1 0,-10 21 0,-37 66 496,-5-1 1,-120 161-1,99-155-317,119-161-551,3 3-1,91-89 1,-58 74-295,111-78 0,-88 82-149,-90 59 632,1 0 1,0 1-1,0 0 0,0 1 0,0 1 0,24-5 0,-33 8 120,-1-1 0,1 1-1,-1 0 1,0 0 0,1 0-1,-1 0 1,0 0-1,1 1 1,-1-1 0,1 1-1,-1-1 1,0 1 0,0 0-1,1 0 1,-1 0 0,0 0-1,2 2 1,-3-2 17,0 0 0,0 0 0,0 0 0,-1 0-1,1 1 1,0-1 0,-1 0 0,1 1 0,-1-1 0,1 0 0,-1 1 0,1-1 0,-1 1 0,0-1 0,0 1 0,0-1 0,0 0 0,0 1 0,0-1 0,-1 3-1,-1 5 4,-1-1-1,0 1 0,0-1 0,-1 0 0,0 0 0,0-1 0,-10 14 0,-21 24 500,-1-2-1,-2-1 0,-2-2 0,-2-1 1,-80 56-1,108-86-315,0 0-1,-1-1 1,-31 13 0,42-20-152,-1 1 0,1-1 0,0 0 0,0-1 0,-1 1 0,1-1 0,0 0 0,-1 0 0,-5-1 0,8 1-20,0-1-1,0 1 1,0-1 0,0 0-1,1 0 1,-1 0 0,0 0-1,0 0 1,0 0 0,1 0-1,-1 0 1,0-1 0,1 1-1,0-1 1,-1 1 0,1-1-1,0 0 1,-1 0 0,1 1-1,-1-3 1,-1-4-41,1 0 1,0 0 0,0 0-1,0 0 1,1 0 0,0 0-1,0-1 1,1 1 0,0 0-1,1 0 1,3-16-1,3-11-181,16-46 0,-20 72 191,16-46-137,2 0 1,57-100 0,-73 151 138,-6 11 19,-8 14-22,0-1-1,-1-1 0,-22 33 1,-51 56-771,-77 63 403,76-87 176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14875,'-1'-4'5405,"0"4"-5358,1 0 0,0 0 0,-1 0 0,1 0-1,0 0 1,-1 1 0,1-1 0,0 0 0,-1 0-1,1 0 1,0 0 0,-1 0 0,1 0 0,0 0-1,-1 1 1,1-1 0,0 0 0,0 0-1,-1 0 1,1 1 0,0-1 0,0 0 0,-1 0-1,1 1 1,0-1 0,0 0 0,0 1 0,-1-1-1,1 0 1,0 1 0,0-1 0,0 0-1,0 1 1,0-1 0,-4 6 6,1 1 1,0-1-1,0 0 0,1 1 0,0 0 1,0-1-1,1 1 0,-1 0 0,1 0 1,1 0-1,0 0 0,0 0 0,1 8 1,-1-14-74,0 0-1,1 0 1,-1 0 0,1-1 0,-1 1 0,1 0 0,-1-1 0,1 1 0,0 0 0,-1-1 0,1 1 0,0-1 0,0 1 0,-1-1 0,1 1 0,0-1 0,0 1 0,0-1 0,-1 0 0,1 1 0,0-1 0,0 0 0,0 0 0,0 0 0,0 0 0,0 0 0,1 0 0,29-2-603,-22 1 473,-3 0 59,6 0-185,0 0 0,19 1 0,-29 0 269,0 0 1,1 1 0,-1-1 0,0 0 0,0 1-1,1-1 1,-1 1 0,0 0 0,0 0 0,0 0-1,0 0 1,0 0 0,0 0 0,0 1 0,0-1-1,0 0 1,-1 1 0,1 0 0,-1-1 0,3 4-1,-4-4 31,1 0 0,-1-1 1,1 1-1,-1 0 0,0 0 0,0 0 0,1 0 0,-1 0 0,0 0 0,0 0 0,0 0 0,0 0 0,0 0 0,0 0 0,-1 0 0,1-1 0,0 1 0,0 0 1,-1 0-1,1 0 0,0 0 0,-1 0 0,0 1 0,-1 0 41,1 0 1,-1 0 0,0 0-1,0 0 1,0 0-1,0 0 1,-1-1 0,-2 3-1,-3 0 88,1-1-1,-1 1 1,1-1 0,-17 3-1,17-4-140,0-2 0,0 1-1,0-1 1,0 0 0,0 0-1,0 0 1,-8-3 0,1-2-48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9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14 16131,'0'0'95,"0"-1"0,0 0 0,0 1 0,0-1 1,0 1-1,-1-1 0,1 0 0,0 1 0,0-1 0,0 1 0,-1-1 0,1 1 0,0-1 0,-1 1 0,1-1 0,0 1 0,-1-1 0,1 1 0,0 0 0,-1-1 0,1 1 0,-1 0 0,1-1 0,-1 1 0,1 0 0,-1-1 0,1 1 0,-1 0 0,0 0 0,1 0 0,-1-1 0,1 1 0,-1 0 0,0 0 0,-1 1 62,0-1 0,1 0 0,-1 1 0,0 0 0,1-1 0,-1 1 0,1 0 0,-1 0 0,1 0 0,-1 0 0,-1 2 0,-5 4 365,1 0 0,-12 15 1,12-12-423,0 0 0,0 0 1,1 0-1,1 1 0,0 0 0,0 0 1,1 0-1,-4 16 0,8-26-113,0-1-1,0 0 0,0 1 0,-1-1 0,1 1 0,0-1 0,0 1 0,0-1 1,0 1-1,0-1 0,0 1 0,0-1 0,0 1 0,0-1 0,0 1 0,0-1 1,0 1-1,0-1 0,0 1 0,0-1 0,1 0 0,-1 1 0,0-1 0,0 1 1,1-1-1,-1 1 0,0-1 0,0 0 0,1 1 0,-1-1 0,1 0 0,-1 1 1,0-1-1,1 0 0,-1 1 0,1-1 0,-1 0 0,0 0 0,1 1 1,-1-1-1,1 0 0,-1 0 0,1 0 0,-1 0 0,1 0 0,-1 0 0,1 0 1,-1 0-1,1 0 0,-1 0 0,1 0 0,-1 0 0,1 0 0,-1 0 0,1 0 1,-1 0-1,1-1 0,33-14-1234,-23 9 843,-8 5 310,0 0 1,0-1 0,0 1-1,0 0 1,1 0 0,-1 1-1,0-1 1,0 1 0,1 0-1,-1-1 1,0 1 0,1 1-1,-1-1 1,0 0 0,0 1-1,1 0 1,-1 0 0,0 0-1,0 0 1,0 0 0,4 3-1,-3-1 58,0 0 0,-1 1 0,1-1-1,-1 1 1,0 0 0,0 0 0,0 0-1,-1 0 1,1 0 0,-1 1 0,0-1-1,-1 1 1,1-1 0,1 6 0,2 14 305,-1 0 0,-1 0 0,-2 0 0,0 0 1,-1 0-1,-1 0 0,-1 0 0,-2 0 0,0 0 0,-15 43 1,16-57-21,-1-1 0,0 1 0,-1-1 0,0 0 1,0 0-1,-13 16 0,16-23-184,0 0 1,0 0-1,0-1 0,0 1 1,0 0-1,0-1 0,-1 1 1,1-1-1,0 0 0,-1 1 1,1-1-1,-1-1 0,-3 2 1,4-2-41,-1 0 0,1 0 0,0 0 0,0 0 0,0 0 1,0-1-1,0 1 0,0-1 0,0 1 0,0-1 0,0 0 0,0 0 0,1 0 0,-1 0 1,0 0-1,0 0 0,1-1 0,-1 1 0,1 0 0,-2-3 0,-2-1-31,1 0 0,0-1 0,0 0 0,0 0 0,1 0 0,0 0 0,0-1-1,1 1 1,0-1 0,0 1 0,0-1 0,1 0 0,0 0 0,0 0 0,0-7 0,1 2-96,1-1 0,0 0 1,0 0-1,1 0 0,1 1 1,0-1-1,6-14 0,-1 10-288,0 0-1,1 1 0,0 0 0,21-26 0,55-52-1247,-70 78 1527,17-17-476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4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34 14467,'-2'0'237,"0"1"-1,0 0 1,1 0-1,-1 0 1,0 0-1,0 0 1,1 0-1,-1 0 1,0 0-1,1 1 1,-3 2-1,-2 1 301,-1 1-197,0 1 0,0-1-1,1 1 1,0 1 0,0-1-1,1 1 1,-1 0 0,2 0-1,-1 0 1,1 1-1,1 0 1,0-1 0,0 2-1,-3 13 1,6-22-320,0 0 0,0 0 1,-1 0-1,1 0 0,0 0 0,0 0 0,0 0 1,0 0-1,1 0 0,-1 0 0,0 0 1,0 0-1,0 0 0,1 0 0,-1 0 1,1 0-1,-1 0 0,0 0 0,1 0 0,1 1 1,-2-1-14,1-1 1,0 0-1,0 0 0,-1 0 1,1 1-1,0-1 1,-1 0-1,1 0 1,0 0-1,0 0 1,-1 0-1,1 0 1,0 0-1,0 0 0,-1-1 1,1 1-1,0 0 1,-1 0-1,1 0 1,0-1-1,0 0 1,5-2-38,0 0 0,0-1 0,-1 0 0,10-9 0,11-14-296,-1-2 1,21-30-1,-18 20-24,-23 32 265,-4 6 64,0-1 1,0 1-1,0 0 1,0-1-1,0 1 1,0 0 0,1-1-1,-1 1 1,0 0-1,1 0 1,-1 0-1,1 0 1,-1 0-1,1 1 1,1-2 0,-3 2 19,1 0 1,-1 0-1,0 0 1,0 0-1,0 0 0,0 0 1,0 0-1,1 0 1,-1 0-1,0 0 1,0 0-1,0 0 1,0 0-1,0 0 1,1 0-1,-1 0 1,0 1-1,0-1 1,0 0-1,0 0 1,0 0-1,0 0 1,1 0-1,-1 0 1,0 0-1,0 0 1,0 1-1,0-1 1,0 0-1,0 0 0,0 0 1,0 0-1,0 0 1,0 0-1,0 1 1,0-1-1,1 0 1,-1 0-1,0 0 1,0 0-1,0 1 1,0-1-1,-1 12 30,-4 14 80,5-24-98,-3 12 46,-4 13 87,1 0-1,1 0 1,-1 47-1,6-72-158,0-1 0,0 0 0,0 0 0,0 0 1,1 0-1,-1 0 0,0 0 0,0 0 0,1 0 0,-1 0 0,1 1 0,-1-1 0,1-1 0,-1 1 1,1 0-1,0 1 0,0-1-31,-1-1-1,1 0 1,-1 1 0,1-1 0,-1 0 0,1 0 0,0 1 0,-1-1 0,1 0 0,-1 0 0,1 0-1,-1 0 1,1 0 0,0 0 0,-1 0 0,1 0 0,-1 0 0,1 0 0,-1 0 0,1 0 0,0-1-1,0 1 1,2-2-243,1 1 0,-1-1 1,0 0-1,0 0 0,0-1 0,0 1 0,0-1 0,4-4 0,1-3 4,-1-1 0,1 1 0,-2-1 0,0-1 0,6-13 0,11-29-850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14459,'-22'69'6036,"15"-40"-5197,1 1-1,2-1 1,1 1-1,0 51 1,3-79-855,0 0 0,0 0-1,1 1 1,-1-1 0,0 0 0,1 0 0,-1 0-1,1 1 1,0-1 0,0 0 0,0 0 0,0 0 0,0 0-1,0 0 1,0-1 0,1 1 0,-1 0 0,1 0-1,-1-1 1,1 1 0,0-1 0,-1 1 0,1-1 0,0 0-1,0 0 1,0 0 0,0 0 0,0 0 0,0 0-1,0 0 1,1-1 0,-1 1 0,0-1 0,0 0 0,1 0-1,2 1 1,22-2-678,-16 1 309,0-1 0,-1 2 0,1-1 0,21 5 0,-30-4 370,0-1 1,0 1-1,-1 0 0,1-1 1,0 1-1,0 0 1,-1 0-1,1 0 1,0 0-1,-1 1 1,1-1-1,-1 0 1,1 1-1,-1-1 1,0 1-1,0-1 0,0 1 1,0-1-1,0 1 1,0 0-1,0 0 1,0 0-1,0-1 1,-1 1-1,1 0 1,-1 0-1,0 0 1,1 0-1,-1 0 0,0 0 1,0 0-1,-1 3 1,0 3 171,0-1-1,-1 1 1,0-1 0,-1 1-1,1-1 1,-1 0 0,-1 0-1,0 0 1,0 0 0,0-1-1,0 0 1,-10 11 0,10-13-117,1 0 1,-1 0-1,0 0 0,-1-1 1,1 0-1,0 1 1,-1-1-1,0-1 0,0 1 1,0-1-1,0 0 1,0 0-1,0 0 0,0-1 1,-1 1-1,1-1 1,-1-1-1,-8 1 0,11-1-97,1-1-1,-1 0 1,0 0-1,1 1 1,0-1-1,-1-1 1,1 1-1,-1 0 1,1-1-1,0 1 1,0-1-1,0 1 1,0-1-1,0 0 1,0 0-1,1 0 1,-1 0-1,1 0 1,-1-1-1,1 1 1,0 0-1,-1-1 1,1 1-1,1-1 1,-1 1-1,0-1 1,0 1-1,1-1 1,0 1-1,-1-1 1,1-3-1,0-19-523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15955,'8'5'459,"-5"-3"-148,-1 0 0,1 0 1,-1-1-1,1 1 0,0-1 1,0 1-1,4 0 0,-6-1-255,-1-1 0,1 0 0,-1 0 0,1 0-1,-1 0 1,0 0 0,1-1 0,-1 1 0,1 0 0,-1 0-1,0 0 1,1 0 0,-1 0 0,1 0 0,-1-1 0,0 1-1,1 0 1,-1 0 0,0-1 0,1 1 0,-1 0 0,0 0-1,1-1 1,4-17 993,-5 17-1026,0 0 1,0 0 0,0 0-1,0 0 1,0 0 0,0 0-1,0 1 1,0-1 0,-1 0-1,1 0 1,0 0 0,-1 0 0,1 0-1,0 0 1,-1 0 0,1 0-1,-1 0 1,1 1 0,-1-1-1,-1-1 1,-4 3 37,1 12-77,4-7 18,0-1 0,0 1 0,1-1 0,0 1 1,0 0-1,1-1 0,-1 1 0,3 8 0,-2-12 0,0 1 0,-1-1 0,1 0 1,0 0-1,0 0 0,0 0 1,0-1-1,1 1 0,-1 0 0,0 0 1,1-1-1,-1 1 0,1-1 0,0 1 1,-1-1-1,1 0 0,0 1 1,0-1-1,0 0 0,0 0 0,0-1 1,0 1-1,0 0 0,0-1 0,4 2 1,1-2-48,0 0 1,1 0-1,-1-1 1,0 1-1,0-1 1,0-1-1,0 0 1,0 0-1,10-4 1,63-33-918,-54 24 598,-8 6 129,-6 2 21,0 1-1,0 0 1,1 1-1,25-7 1,-37 12 244,0-1 0,1 1 1,-1 0-1,1 0 0,-1 0 1,0 0-1,1 0 0,-1 0 0,0 1 1,1-1-1,-1 0 0,0 1 1,1-1-1,-1 0 0,0 1 1,0 0-1,0-1 0,1 1 1,-1 0-1,0 0 0,0-1 0,0 1 1,0 0-1,0 0 0,0 0 1,0 0-1,-1 0 0,1 1 1,0-1-1,-1 0 0,1 0 0,0 0 1,-1 1-1,1-1 0,-1 0 1,0 1-1,0-1 0,1 0 1,-1 1-1,0-1 0,0 0 1,0 2-1,0 8 449,0-1 0,-1 1 0,0 0 1,-3 12-1,3-14-133,-1-2-146,1-2 62,0-1 0,1 1 1,-1-1-1,1 1 0,0 7 0,1-12-242,-1 1 0,0-1 0,0 0 0,0 1-1,0-1 1,0 1 0,0-1 0,0 0 0,1 1 0,-1-1 0,0 0 0,0 1 0,1-1 0,-1 0 0,0 1-1,0-1 1,1 0 0,-1 0 0,0 1 0,1-1 0,-1 0 0,0 0 0,1 0 0,-1 1 0,0-1 0,1 0-1,1 0-28,-1 0-1,0 0 1,0 0-1,0 0 1,1-1-1,-1 1 1,0 0 0,0-1-1,0 1 1,0-1-1,0 1 1,0-1-1,0 0 1,1 0-1,11-9-727,-1 0 0,-1 0 0,0-1-1,14-17 1,-14 14 580,15-15-644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14691,'8'-15'4051,"-7"29"-963,-1 1-2761,-2 27 670,1-27-855,0 0 0,1 0 0,1 1-1,0-1 1,6 26 0,-7-40-141,0 0 1,1 0-1,-1 0 0,0-1 0,1 1 1,-1 0-1,1 0 0,-1 0 1,1-1-1,-1 1 0,1 0 0,-1 0 1,1-1-1,0 1 0,-1-1 0,1 1 1,0 0-1,0-1 0,0 0 0,-1 1 1,1-1-1,0 1 0,0-1 1,1 1-1,0-1-8,-1 0 0,1 0 0,0-1 0,-1 1 0,1 0 1,0 0-1,-1-1 0,1 1 0,0-1 0,-1 1 0,1-1 0,2-1 1,4-4-99,1 0 0,-1 0 0,12-12 0,-14 13-9,124-118-1905,-126 119 1908,0 0 0,0 0-1,1 0 1,0 1 0,0-1 0,10-4-1,-15 8 113,1-1-1,-1 1 1,0 0-1,1 0 1,-1 0-1,0 0 1,1 0-1,-1 0 0,1 0 1,-1 0-1,0 0 1,1 0-1,-1 0 1,0 0-1,1 0 1,-1 0-1,1 0 0,-1 1 1,0-1-1,1 0 1,-1 0-1,0 0 1,1 0-1,-1 1 1,0-1-1,1 0 0,-1 0 1,0 1-1,0-1 1,1 0-1,-1 1 1,0-1-1,0 0 1,0 1-1,1-1 0,-1 0 1,0 1-1,0-1 1,0 0-1,0 1 1,0-1-1,0 0 1,0 1-1,0-1 0,0 1 1,0-1-1,0 0 1,0 1-1,-1 24 359,0-22-305,-7 43 717,4-34-490,2 1 1,0-1-1,0 1 0,1-1 1,1 1-1,1 18 1,-1-30-259,0 0 1,0-1 0,0 1 0,0 0-1,0 0 1,1 0 0,-1 0-1,0 0 1,1 0 0,-1-1-1,1 1 1,-1 0 0,1 0-1,-1 0 1,1-1 0,-1 1 0,1 0-1,0-1 1,-1 1 0,1-1-1,0 1 1,0 0 0,-1-1-1,1 0 1,0 1 0,2 0-1,-2-1-1,1 0-1,0 0 0,0 0 0,-1 0 1,1-1-1,0 1 0,-1 0 0,1-1 1,0 1-1,-1-1 0,1 0 0,0 1 1,1-3-1,6-2 7,0-2 1,0 1-1,11-12 1,8-11-162,26-36-1,-4 4-185,-49 60 308,0-1 0,0 1 1,0 0-1,0 0 0,0 0 0,1 0 0,-1 0 0,0 0 0,0 1 0,1-1 0,-1 0 1,2 0-1,-3 1 8,1 0 1,-1 0-1,0 0 1,1 0 0,-1 0-1,0 0 1,1 0-1,-1 0 1,0 1 0,0-1-1,1 0 1,-1 0-1,0 0 1,0 0 0,1 0-1,-1 1 1,0-1-1,0 0 1,1 0 0,-1 1-1,0-1 1,0 0-1,0 0 1,1 1 0,-1-1-1,0 0 1,0 0-1,0 1 1,0-1 0,0 0-1,0 1 1,1-1-1,-1 1 1,0 5 19,1 0 0,-1-1 0,0 1-1,-1 10 1,1-14-5,-2 20 92,0-15-44,1 1 0,0 0 0,1 0 0,0-1 0,0 1 0,1 0 1,0 0-1,3 11 0,-4-18-54,0 0 1,1 0-1,-1-1 1,0 1 0,1 0-1,-1-1 1,1 1-1,-1 0 1,1-1-1,-1 1 1,1-1 0,-1 1-1,1-1 1,0 1-1,-1-1 1,1 1 0,0-1-1,-1 0 1,1 1-1,0-1 1,0 0-1,-1 0 1,1 1 0,0-1-1,0 0 1,-1 0-1,1 0 1,0 0-1,0 0 1,0 0 0,-1 0-1,1 0 1,0 0-1,0 0 1,-1-1 0,1 1-1,0 0 1,0-1-1,-1 1 1,1 0-1,0-1 1,-1 1 0,1-1-1,0 1 1,0-2-1,4-1 16,0-1 0,-1 0-1,1 0 1,5-8-1,12-20-124,-1-1 0,-2 0 0,25-59 0,-32 65-66,-24 109 9,9-69 215,-4 35 125,6-45-153,1 0 0,0 1 0,0-1 0,0 0 0,0 1-1,0-1 1,1 0 0,0 0 0,-1 0 0,3 6 0,-2-9-22,-1 0 1,0 1 0,1-1 0,-1 1-1,1-1 1,-1 0 0,1 1 0,-1-1-1,1 0 1,-1 0 0,1 1-1,-1-1 1,1 0 0,-1 0 0,1 0-1,-1 0 1,1 0 0,-1 0 0,1 0-1,0 0 1,-1 0 0,1 0-1,-1 0 1,1 0 0,-1 0 0,1 0-1,0 0 1,-1-1 0,1 1 0,-1 0-1,1 0 1,-1-1 0,1 1 0,-1 0-1,0-1 1,1 1 0,-1 0-1,1-1 1,0 0 0,18-17 0,-18 17-8,24-28-248,32-50 1,-14 18-199,-38 56 294,-4 6 60,-3 13 39,-12 29 179,11-37-109,-8 24 239,1 1 0,2 0-1,-8 52 1,16-82-235,-1 1 0,1-1 0,0 1 0,0-1 0,0 1 0,0-1 0,1 1-1,-1-1 1,0 1 0,0-1 0,1 1 0,-1-1 0,1 1 0,0-1 0,-1 0 0,1 1 0,0-1 0,1 2 0,-1-3-13,0 1 1,0-1 0,0 1-1,0-1 1,0 1 0,0-1-1,0 1 1,0-1 0,0 0 0,0 0-1,1 0 1,-1 0 0,0 0-1,0 0 1,0 0 0,0 0-1,0 0 1,1 0 0,-1-1-1,0 1 1,0 0 0,0-1-1,0 1 1,2-2 0,14-7-106,-1-1-1,0-1 1,-1 0 0,0-1 0,0-1-1,12-14 1,-14 15-5,-4 2 34,1 0 0,-2-1 0,0 0 0,0-1 0,10-20 0,24-65 110,-20 41-63,58-120 523,-81 171-79,-6 11-294,-8 11-104,-1 12-26,1 1 0,1 1 0,1 0 0,2 1 0,2 0 0,0 0 0,2 1 0,2 1 0,-2 57-1,6-84 4,1 1-1,1 0 1,0 0-1,0-1 1,0 1-1,1 0 0,0-1 1,1 1-1,3 8 1,-5-15 0,0 1 0,1 0 0,-1 0 0,0-1 0,0 1 0,1 0 0,-1-1 0,1 1 0,0-1 0,-1 0 0,1 1 0,0-1 0,0 0 0,-1 0 0,1 0 0,0-1 0,0 1 1,0 0-1,0-1 0,1 1 0,-1-1 0,0 0 0,0 1 0,0-1 0,0 0 0,0 0 0,0-1 0,0 1 0,1 0 0,-1-1 0,0 1 0,0-1 0,0 0 0,0 1 0,0-1 0,-1 0 0,4-2 0,3-2 3,1 0 1,-1 0-1,-1-1 0,1 0 0,-1 0 0,0-1 0,0 0 0,6-9 0,44-67-21,-51 74 16,26-42-21,-2-1 0,-2-2 0,40-112 0,-66 160 22,0 0-1,-1 0 1,0 0-1,0-1 1,0 1-1,0-12 1,-1 17 1,0 1 0,0-1 0,0 1 0,-1-1 0,1 1 0,0 0 0,0-1 0,0 1 0,0-1 0,0 1 0,-1 0 0,1-1 0,0 1 0,0 0 0,-1-1 0,1 1 0,0 0 0,-1 0 0,1-1 0,0 1 0,-1 0 0,1 0 0,0-1 0,-1 1 0,1 0 0,-1 0 0,1 0 0,0 0 0,-1-1 0,1 1 0,-1 0 0,1 0 0,0 0 0,-1 0 0,1 0 0,-1 0 0,1 0 0,-1 0 0,1 0 0,0 0 0,-1 1 0,1-1 0,-1 0 0,1 0 0,0 0 0,-1 0 0,1 1 0,0-1 0,-1 0 0,1 0 0,0 1 0,-1-1 0,1 0 0,0 1 0,-1-1 0,-18 17 14,9-4 12,1 1 0,0 0-1,1 1 1,0-1-1,1 1 1,-5 18-1,-24 97 198,28-97-163,2 0 1,1 0-1,2 0 0,1 0 1,2 1-1,4 40 1,-3-70-69,0 0 1,0 0 0,0 1 0,1-1 0,0 0 0,0 0 0,0 0 0,4 5 0,-6-8 1,0-1 0,1 1 0,-1 0 0,1-1 0,-1 1 1,1-1-1,0 1 0,-1-1 0,1 0 0,0 1 0,-1-1 1,1 1-1,0-1 0,-1 0 0,1 0 0,0 1 1,0-1-1,-1 0 0,1 0 0,0 0 0,1 0 0,-1 0-3,0-1 0,0 1 0,0-1-1,0 1 1,0-1 0,0 0 0,0 1-1,0-1 1,0 0 0,0 0 0,0 0-1,0 0 1,-1 0 0,1 0 0,0 0-1,-1 0 1,1 0 0,0-2 0,4-6-42,-1-1 0,-1 0 0,0 1 0,-1-1 0,1-1 0,-2 1 0,1 0 0,-1-17 0,-1 13 17,-1 1-1,0 0 1,-1-1 0,0 1-1,-1 0 1,-6-16 0,9 28 31,-1-1 0,0 0 0,0 1 0,0-1 1,0 0-1,0 1 0,0-1 0,0 1 0,0-1 0,-2 0 1,-3 2 4,4 13 17,1-10-13,1 1 0,1-1 0,-1 1 0,0 0-1,1-1 1,0 1 0,0-1 0,0 1 0,0-1-1,0 0 1,1 0 0,-1 1 0,1-1 0,0 0 0,0 0-1,0 0 1,1-1 0,-1 1 0,1 0 0,-1-1-1,1 0 1,0 0 0,0 1 0,0-2 0,0 1-1,0 0 1,0-1 0,1 1 0,-1-1 0,7 2-1,-3-2-6,0 0 0,1 0 0,-1 0 0,1-1 0,-1 0 0,1-1-1,-1 0 1,1 0 0,-1 0 0,0-1 0,1 0 0,-1-1 0,13-5-1,0-4-82,-1-1 0,1 0 0,-2-1 0,0-1 0,-1-1-1,-1-1 1,0 0 0,20-29 0,-36 46 80,0-1 1,0 1-1,0 0 1,0-1-1,0 1 1,1-1-1,-1 1 1,0 0-1,0-1 0,0 1 1,1 0-1,-1-1 1,0 1-1,1 0 1,-1-1-1,0 1 1,1 0-1,-1 0 1,0-1-1,1 1 0,-1 0 1,0 0-1,1 0 1,-1 0-1,0-1 1,1 1-1,-1 0 1,1 0-1,-1 0 1,1 0-1,-1 0 0,1 0 1,-1 18 76,-24 92 531,2-11-12,19-85-496,0 5 88,0-1 0,-1 32 0,4-49-194,0 0-1,0 0 1,0 0-1,0 0 1,0 0-1,0 0 1,0 0 0,1 0-1,-1 0 1,0 0-1,0 0 1,1 0-1,-1 0 1,1 0-1,-1 0 1,1-1-1,-1 1 1,1 0-1,-1 0 1,2 1-1,-1-2-30,-1 0 0,1 0 0,-1 0-1,1 0 1,0 0 0,-1 0 0,1 0-1,-1 0 1,1 0 0,0 0 0,-1-1 0,1 1-1,-1 0 1,1 0 0,-1 0 0,1-1-1,-1 1 1,1 0 0,-1-1 0,1 1-1,-1 0 1,1-1 0,0 0 0,2-2-127,1-1 0,-1 1 1,-1-1-1,1 0 0,0 0 1,3-7-1,5-22-264,1-13-160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2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21093,'-3'0'1664,"2"6"-1280,1 1-192,1 2 784,2-1-400,1 2-792,2 0-400,1-3-2240,2-2 2519,5-5-359,-1-2-256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39 202 16099,'-11'44'1082,"1"0"0,3 1 0,1 0 0,3 0 0,1 0 0,9 85 0,0-85-1044,1 58 0,-8-132-279,7-49-1,37-116-679,-34 160 738,2 0 1,1 1 0,27-49-1,-38 77 182,1 0 0,0 1 0,1-1 1,-1 1-1,1 0 0,0 0 0,0 0 0,8-5 0,-11 8 12,0 0 0,0 1 1,1-1-1,-1 1 0,0-1 0,0 1 1,1-1-1,-1 1 0,0 0 0,1-1 1,-1 1-1,0 0 0,1 0 0,-1 0 1,0 0-1,1 0 0,-1 1 0,0-1 1,0 0-1,1 0 0,-1 1 0,0-1 1,1 1-1,-1-1 0,0 1 0,0 0 1,0-1-1,0 1 0,0 0 0,0 0 1,0 0-1,0 0 0,0 0 0,0 0 1,0 0-1,0 0 0,-1 0 0,1 0 0,0 2 1,2 3 62,0 0 1,-1 0 0,0 0 0,0 0 0,-1 1-1,0-1 1,0 0 0,0 1 0,-1-1-1,0 1 1,0-1 0,0 1 0,-1-1-1,0 1 1,0-1 0,-1 0 0,0 0 0,0 0-1,-4 8 1,-1 2 121,-1 0 0,0-1 0,-1 0 0,-1 0 0,0-1 0,-13 13 0,18-21-175,0 0-1,0-1 1,-1 1-1,0-1 1,0-1 0,0 1-1,-1-1 1,-10 5-1,17-8-51,-1-1-1,1 0 0,0 0 0,-1 0 1,1 1-1,-1-1 0,1 0 0,-1 0 1,1 0-1,0 0 0,-1 0 0,1 0 1,-1 0-1,1 0 0,-1 0 0,1 0 1,-1 0-1,1 0 0,-1 0 1,1-1-1,0 1 0,-1 0 0,1 0 1,-1 0-1,1-1 0,0 1 0,-1 0 1,1 0-1,0-1 0,-1 1 0,1 0 1,0-1-1,-1 1 0,1-1 0,0 1 1,0 0-1,-1-1 0,1 1 0,0-1 1,0 1-1,0 0 0,0-1 0,0 1 1,-1-1-1,1 1 0,0-1 0,1-22-453,6-11 51,4-14-139</inkml:trace>
  <inkml:trace contextRef="#ctx0" brushRef="#br0" timeOffset="1">379 0 18716,'0'4'172,"1"1"1,-1-1-1,0 0 1,0 1-1,0-1 1,-1 0-1,0 0 1,1 1-1,-1-1 1,-1 0-1,1 0 1,-1 0-1,1 0 0,-3 4 1,-5 12 239,-1 9 134,1 2-1,2-1 0,1 1 0,1 0 1,1 1-1,2 49 0,2-75-508,1 1 1,-1 0-1,2 0 0,-1-1 0,1 1 1,0-1-1,0 0 0,0 1 0,8 11 1,-9-16-67,1 1 1,0-1-1,0 0 1,0 0-1,0 0 1,0 0-1,0 0 1,1 0-1,-1 0 1,1-1-1,-1 1 1,1-1-1,0 0 1,-1 0-1,1 0 1,0 0-1,0 0 1,0-1-1,0 1 1,0-1-1,-1 0 1,1 1-1,0-1 1,0-1 0,4 0-1,-1 0-87,0 0 0,0-1 0,0 0 0,0 0 0,0 0 0,-1-1-1,1 0 1,-1 0 0,0-1 0,0 1 0,0-1 0,6-6 0,5-7-540,27-36 1,-24 29 340,-29 67 1710,7-30-1110,-14 62 932,16-68-1098,0 0 0,0 0 0,1 0 0,0 0-1,0 0 1,1 0 0,0 0 0,2 8 0,-3-14-107,0 0 0,0 1 0,1-1-1,-1 0 1,1 0 0,-1 0 0,1 0 0,-1 0-1,1 0 1,-1 0 0,1 0 0,0 0 0,0 0-1,0 0 1,-1 0 0,1-1 0,0 1 0,0 0 0,0 0-1,0-1 1,0 1 0,0-1 0,1 1 0,0 0-1,0-1-44,-1 0-1,1-1 1,-1 1-1,1 0 1,-1 0-1,1-1 1,-1 1-1,1-1 1,-1 1 0,1-1-1,-1 0 1,0 1-1,1-1 1,-1 0-1,2-2 1,4-3-246,-1 0-1,0 0 1,-1-1 0,1 1 0,5-11 0,-2-1 51,0 0 0,-2 0 0,10-31 0,2-16-408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21157,'-6'14'2032,"3"2"-1584,2 0-216,-2-2 968,3 1-1176,1-4 889,2-7-785,3 1-8,-5-5-96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17388,'2'7'224,"0"-1"1,0 1-1,0-1 0,-1 1 1,0 0-1,-1-1 0,1 1 1,-1 0-1,-1 0 1,1 0-1,-3 8 0,0 15 580,-9 145 746,-4 113 392,16-283-1900,1 26 134,-1-30-173,0-1 0,1 1 0,-1-1 0,0 1 0,0 0 0,0-1 0,0 1 0,0-1 0,1 1 0,-1 0 0,0-1 0,0 1-1,1-1 1,-1 1 0,0-1 0,1 1 0,-1-1 0,1 1 0,-1-1 0,1 0 0,-1 1 0,1-1 0,-1 0 0,1 1-1,-1-1 1,1 0 0,-1 1 0,1-1 0,0 0 0,-1 0 0,1 0 0,-1 0 0,1 0 0,0 1 0,-1-1 0,1 0-1,-1 0 1,1-1 0,0 1 0,-1 0 0,1 0 0,0 0 0,7-5-23,-1 1 0,0-1 1,0 0-1,0-1 0,-1 0 0,1 0 0,-2 0 1,1-1-1,6-9 0,-1 2-42,183-252-1016,-163 212 883,-20 33-167,-10 19-124,-3 6-294,-20 30-1375,-33 40 0,29-41 1221</inkml:trace>
  <inkml:trace contextRef="#ctx0" brushRef="#br0" timeOffset="1">144 526 14883,'7'23'1392,"6"-1"-815,3-1-241,7-2 568,3-2-160,1-6-464,2-2-312,-1-9-384,1-1 432,-2-11-224,-2-4-96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76 13403,'0'0'64,"4"-12"791,-1 0 0,0 0 0,-1-1 0,1-14 0,-4 32-472,0-1-1,0 0 1,0 0-1,-1 0 1,1 0-1,-4 4 1,-2 8 109,-41 125 1321,42-119-1698,1 0 0,1 1 0,1-1 0,0 35 0,3-52-109,1 0 0,-1 0 0,1 0 0,0 0 0,0 0 0,3 8 0,-3-11-12,-1-1 1,1 1-1,0-1 1,0 1-1,0-1 0,0 1 1,0-1-1,0 0 0,0 0 1,0 1-1,1-1 0,-1 0 1,0 0-1,1 0 0,-1-1 1,1 1-1,-1 0 0,1 0 1,-1-1-1,1 1 1,-1-1-1,1 1 0,0-1 1,2 0-1,1 0-70,1 0 1,0-1-1,-1 0 1,1 0-1,-1-1 1,1 1-1,-1-1 1,0-1-1,1 1 1,-1-1-1,0 1 1,-1-1-1,9-7 1,2-2-210,0-1 0,23-26 0,-2-10-54,-7-4-55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 15355,'0'0'95,"-1"-1"0,0 1 0,0 0 0,0 0 0,0-1 0,0 1-1,0 0 1,0 0 0,0 0 0,0 0 0,0 0 0,0 0 0,0 0-1,0 0 1,0 0 0,0 1 0,1-1 0,-1 0 0,0 1 0,0-1 0,0 1-1,0-1 1,0 1 0,1-1 0,-1 1 0,0-1 0,0 1 0,1 0 0,-2 0-1,-24 26 1279,22-22-721,-7 8-52,1 1 1,0 0 0,-11 22 0,17-29-504,1-1 0,0 1 0,0 1 0,1-1 0,-1 0 0,2 1 0,-1-1 0,1 1 0,0-1 0,1 9 0,-1-16-97,1 1-1,0 0 1,0 0 0,1 0 0,-1 0 0,0 0-1,0 0 1,0-1 0,0 1 0,1 0 0,-1 0 0,0 0-1,1 0 1,-1-1 0,1 1 0,-1 0 0,1-1 0,-1 1-1,1 0 1,0-1 0,-1 1 0,1 0 0,0-1-1,-1 1 1,1-1 0,0 1 0,0-1 0,1 1 0,-1-1-34,1 0 0,0 0 1,-1 0-1,1 0 0,0 0 1,0-1-1,-1 1 0,1 0 1,-1-1-1,1 0 0,0 1 1,-1-1-1,3-1 0,4-3-237,-1 0 0,0 0 0,0-1 0,10-9-1,-5 1-715,21-33-1,-23 32 423,-10 14 559,0 1 1,0 0-1,0 0 0,0 0 1,0-1-1,0 1 0,0 0 1,0 0-1,0 0 1,1 0-1,-1-1 0,0 1 1,0 0-1,0 0 0,0 0 1,0 0-1,0 0 1,0-1-1,1 1 0,-1 0 1,0 0-1,0 0 0,0 0 1,0 0-1,1 0 0,-1 0 1,0 0-1,0 0 1,0-1-1,0 1 0,1 0 1,-1 0-1,0 0 0,0 0 1,0 0-1,1 0 1,-1 0-1,0 0 0,0 0 1,0 0-1,0 0 0,1 1 1,-1-1-1,0 0 1,0 0-1,0 0 0,0 0 1,1 0-1,-1 0 0,0 0 1,3 14 217,-4 23 607,1-34-760,-2 21 393,1-11-153,0 0 1,1-1-1,0 1 1,4 22-1,-4-34-313,0-1 0,0 1 0,0-1 0,0 1 0,0 0 0,0-1 0,0 1 0,1-1 0,-1 1 0,0 0 0,0-1 0,1 1 0,-1-1 0,0 1 0,1-1 0,-1 1 0,0-1 0,1 1 0,-1-1 0,1 0 0,-1 1-1,1-1 1,-1 1 0,1-1 0,-1 0 0,1 0 0,0 1 0,-1-1 0,1 0 0,-1 0 0,1 0 0,0 1 0,-1-1 0,1 0 0,-1 0 0,1 0 0,0 0 0,-1 0 0,1 0 0,0 0 0,-1-1 0,1 1 0,-1 0 0,1 0 0,0 0 0,-1-1-1,1 1 1,-1 0 0,2-1 0,1-1-93,0-1-1,0 1 0,0-1 0,0 0 1,0 1-1,4-7 0,3-6-64,-1 0 1,0 0-1,7-19 0,8-25-356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 17140,'1'-2'1306,"-1"7"-438,-3 15-19,-7 29 349,-1 9-180,2 0 0,-1 93 0,10-113-1128,2 1-1,1-1 0,3 0 0,19 73 0,-23-100-933,-3-9 277,-12-14-150,-14-29 19,26 41 878,-1-5-60,-17-24-161,1-1-1,-19-42 1,35 57 683,2 15-430,0 0-1,0 0 1,1 0 0,-1 0-1,0-1 1,0 1-1,0 0 1,1 0 0,-1 0-1,0 0 1,0 0 0,0 0-1,1 0 1,-1-1-1,0 1 1,0 0 0,1 0-1,-1 0 1,0 0-1,0 0 1,1 0 0,-1 0-1,0 0 1,0 0 0,1 0-1,-1 0 1,0 0-1,0 1 1,0-1 0,1 0-1,-1 0 1,0 0 0,28 16 537,-16-8-395,1-1-178,1-1-1,0 0 0,1-1 1,-1 0-1,1-1 0,17 2 1,-24-5-52,-1 0 0,0-1 0,1 0 0,-1 0 0,0-1 0,1 0 0,-1 0 0,0 0 0,0-1 0,0 0 0,0-1 0,0 1 0,0-2 0,10-5 0,-16 8 57,1 0 0,-1 0 0,0 0 0,0 0 1,0 0-1,0-1 0,0 1 0,0 0 0,-1 0 0,1-1 0,0 1 0,0-2 0,-2-1 22,-8 9 146,1 3 40,0 0 0,1 0 1,0 1-1,0 0 1,1 0-1,0 1 1,1 0-1,0 0 1,1 0-1,0 1 1,0-1-1,1 1 1,-2 16-1,4-26-154,1 1 0,0-1 0,0 1-1,0 0 1,0-1 0,0 1 0,1-1 0,-1 1 0,0-1-1,1 1 1,-1-1 0,1 0 0,-1 1 0,1-1 0,0 1-1,0-1 1,-1 0 0,1 0 0,0 1 0,0-1 0,0 0 0,0 0-1,1 0 1,0 1 0,0-1-9,1 0 0,-1 0 0,1 0-1,-1 0 1,1-1 0,0 1 0,-1-1 0,1 0 0,0 0-1,-1 0 1,1 0 0,4-1 0,7-1-82,0-1 1,0-1 0,-1 0-1,14-7 1,125-64-986,-144 68 1651,-11 1 44,-23 0 582,6 1-528,16 3-573,-1-1 0,1 1 1,0-1-1,0 0 0,0 0 1,0 0-1,0 0 1,1-1-1,-1 1 0,-5-9 1,9 11-130,-1 0 0,0-1 0,1 1 0,-1 0 0,1-1 1,-1 1-1,1-1 0,0 1 0,-1-1 0,1 1 1,0-1-1,0 1 0,0-1 0,0 1 0,0-1 1,1 1-1,-1-1 0,0 1 0,1 0 0,-1-1 1,1 1-1,-1-1 0,1 1 0,0 0 0,0-1 0,-1 1 1,1 0-1,0 0 0,0 0 0,0 0 0,0 0 1,0 0-1,1 0 0,-1 0 0,0 0 0,0 0 1,1 0-1,-1 1 0,2-2 0,7-2-193,-1 0-1,1 0 0,-1 1 1,1 0-1,13-2 0,-13 3 47,-1 0 0,1-1-1,0 0 1,-1-1 0,16-8-1,4-7-234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14611,'2'2'1672,"3"0"-1031,5-4-145,8 1 816,5-5-384,5 1-120,8-4-240,7 0-183,3 1-425,1-1-337,-4 3-479,-4 2 712,-16 4-168,-10 3-144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 15035,'-5'6'1353,"10"0"-849,8-2-184,9-2 624,6-2-224,8-2-248,7-2-136,3-3-616,3-1 1712,-11 1-1312,-3 2 41,-12 2 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15763,'20'1'1146,"-1"1"0,1 1-1,34 11 1,-1-1-606,19 0-103,-29-7-388,76 24 0,-117-30-64,0 1 1,1 0 0,-1 0 0,0 0 0,0 0-1,1 0 1,-1 1 0,0-1 0,0 1 0,0-1 0,-1 1-1,1 0 1,0 0 0,-1 0 0,3 2 0,-4-2 3,1-1 0,-1 1 0,0-1 0,1 1 1,-1-1-1,0 1 0,0-1 0,0 1 0,0-1 0,0 1 1,0-1-1,0 1 0,-1-1 0,1 1 0,-1-1 1,1 1-1,-1-1 0,1 1 0,-1-1 0,0 1 0,0-1 1,0 0-1,1 0 0,-3 3 0,-11 11-20,-1 0 1,0-1-1,-1 0 1,-30 19-1,15-11 92,-221 183-72,246-199-171,5-5 150,0 0 0,0 0 1,0 1-1,0-1 0,0 0 0,0 0 0,-1 0 0,1 0 0,0-1 0,0 1 1,-1 0-1,1 0 0,-1-1 0,1 1 0,-1-1 0,-2 1 0,2-6-188,7-10-84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0 15595,'-9'7'2701,"-14"9"-1415,1 2 0,-39 40 0,-33 49-920,73-82-173,-88 115-1408,102-131 528,5-12 229,5-15 44,-3 16 401,9-29-549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4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1 16003,'0'13'1233,"-5"2"-857,1 5-120,1 8 360,0 2-144,5 8-104,1 4-8,2 0-80,3 1-80,2-5-216,-2-2-176,1-7-312,-2-5-160,-3-8 504,-4-3-120,-4-5-120</inkml:trace>
  <inkml:trace contextRef="#ctx0" brushRef="#br0" timeOffset="1">0 464 15475,'4'5'1121,"8"-2"-833,4 0-104,12 0 368,7 0-192,9 0-256,6 0-256,2-2 224,2 0-16,-1 2-112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0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18172,'1'11'647,"0"0"0,0 0 1,1 0-1,5 18 0,-6-26-602,-1 1 0,1-1 0,1 0 0,-1 0-1,0 0 1,1 0 0,0 0 0,0 0-1,-1 0 1,2-1 0,-1 1 0,0-1 0,0 1-1,1-1 1,0 0 0,-1 0 0,1 0 0,6 3-1,-6-5-148,0 1 0,0-1 0,0 0 0,0 0 0,0 0-1,0 0 1,0-1 0,0 1 0,0-1 0,0 0 0,-1 1-1,1-1 1,0-1 0,0 1 0,-1 0 0,1-1 0,0 1-1,-1-1 1,0 0 0,1 0 0,-1 0 0,3-3 0,6-7-725,0 0 0,16-24 1,-24 32 776,14-22-1948,-1-1 0,17-38-1,-116 279 9003,21 13-4633,59-215-2494,-2 21-220,7-28 211,3-8-114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1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16067,'8'7'1353,"15"-4"-881,9-3-136,25-4 488,6-4-168,13-4-40,4-3-80,6-2-167,3 1-65,-6 3-336,-5 2-176,-21 2-521,-7 4-151,-17 0 648,-8 2-168,-24 3-168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65 15763,'14'-10'1385,"-7"11"-841,-5 9-192,-8 15 712,-3 6-232,-6 12-376,-3 2-96,-3 5-80,-2 0-39,2-7-169,0-4-80,6-9-337,-1-9-111,6-12 320,3-8 16,7-12-80,4-6-64</inkml:trace>
  <inkml:trace contextRef="#ctx0" brushRef="#br0" timeOffset="1">293 1 15099,'0'28'1385,"-6"4"-1017,-7 8-120,1 6 552,-1 4-368,3-1-64,0-2-48,5-3-40,4-6-112,1-4-56,1-8-96,2-2-136,1-7-408,-1-1-136,0-7 520,-3-5-112,-7-3-80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23 18172,'-4'2'1760,"1"-1"-1352,-2-2-200,4-2 809,2 3-825,4-2-336,0 0-753,3-3 777,-3 0-192,4-3-120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15683,'7'6'1257,"5"-4"-825,2 1-160,10-1 368,7-2-160,9 0-40,4-2-248,6-2-520,3 1-168,-2-4 392,-4 0-128,-3 1-112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21 15491,'0'0'70,"0"-1"0,0 0-1,0 0 1,0 1 0,1-1-1,-1 0 1,0 0-1,0 1 1,0-1 0,-1 0-1,1 0 1,0 1 0,0-1-1,0 0 1,0 0 0,-1 1-1,1-1 1,0 0 0,-1 1-1,1-1 1,-1 0-1,1 1 1,-1-1 0,1 1-1,-1-1 1,1 1 0,-1-1-1,1 1 1,-1-1 0,0 0-1,-1 1 17,1 1 0,0-1 0,0 1 0,0-1 0,-1 1 0,1-1 1,0 1-1,0 0 0,0-1 0,0 1 0,0 0 0,0 0 0,0 0 0,1 0 0,-2 1 0,-31 45 1146,21-28-1150,2 0 0,0 0-1,1 1 1,1 1 0,0-1 0,2 1 0,1 1-1,-5 35 1,9-54-72,1 0 0,0 0-1,0 0 1,0-1 0,0 1-1,1 0 1,-1 0 0,1 0 0,0-1-1,-1 1 1,1 0 0,0-1-1,1 1 1,-1-1 0,0 1-1,1-1 1,-1 0 0,1 0 0,0 1-1,2 1 1,-2-3-7,0 0-1,0 0 1,0 0-1,0 0 1,1 0 0,-1 0-1,0 0 1,0-1 0,1 1-1,-1-1 1,1 0-1,-1 0 1,0 0 0,1 0-1,-1 0 1,0 0 0,1 0-1,-1-1 1,0 1-1,1-1 1,-1 0 0,0 0-1,5-2 1,-2 0 17,1 1 0,0-1-1,-1-1 1,0 1 0,1-1 0,-1 0 0,-1 0-1,1 0 1,-1-1 0,1 0 0,-1 0 0,-1 0-1,5-7 1,-7 11-9,-1 1 0,0 0-1,0 0 1,1-1 0,-1 1-1,0 0 1,0-1 0,0 1-1,0 0 1,0-1 0,0 1-1,0-1 1,0 1 0,1 0 0,-1-1-1,0 1 1,0 0 0,-1-1-1,1 1 1,0 0 0,0-1-1,0 1 1,0 0 0,0-1-1,0 1 1,0 0 0,0-1-1,-1 1 1,1 0 0,0-1 0,0 1-1,-1 0 1,1-1 0,0 1-1,-1 0 1,-13 0 291,-14 12 117,25-11-406,1 1-1,0-1 1,0 1 0,0 0-1,0-1 1,0 1 0,1 0-1,-1 0 1,1 0 0,-1 0-1,1 1 1,-1-1 0,1 0-1,0 1 1,0-1 0,0 0-1,0 4 1,1-6-15,0 1 0,1-1 1,-1 0-1,0 1 0,0-1 0,1 1 1,-1-1-1,0 1 0,1-1 0,-1 0 1,0 1-1,1-1 0,-1 0 0,1 1 0,-1-1 1,0 0-1,1 0 0,-1 1 0,1-1 1,-1 0-1,1 0 0,-1 0 0,1 1 1,-1-1-1,1 0 0,-1 0 0,1 0 1,-1 0-1,1 0 0,-1 0 0,1 0 1,-1 0-1,1-1 0,-1 1 0,1 0 0,-1 0 1,1 0-1,-1 0 0,1-1 0,0 1 1,21-9-201,21-16-321,-32 17 267,0 1 1,1 1-1,23-10 1,-33 15 236,-1 1 0,0-1 0,0 1 1,0 0-1,0-1 0,0 1 0,0 0 0,0 0 1,1-1-1,-1 1 0,0 0 0,0 0 0,0 0 0,0 1 1,0-1-1,1 0 0,-1 0 0,0 1 0,0-1 1,0 0-1,0 1 0,0-1 0,0 1 0,0 0 1,0-1-1,0 1 0,0 0 0,0-1 0,0 1 0,-1 0 1,1 0-1,0 0 0,0 0 0,-1 0 0,1 0 1,-1 0-1,1 0 0,-1 0 0,1 0 0,-1 0 1,1 0-1,-1 0 0,0 0 0,0 1 0,0-1 0,0 0 1,0 0-1,0 2 0,0 8 9,0-1-1,-1 1 1,0 0-1,-4 13 1,3-12-26,-9 28-769,13-51 650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18044,'5'6'1472,"7"3"-1008,1-2-208,5 0 617,5 0-321,6 0-384,1-1-288,3-3 1160,1-3-920,-8 0-72,-4 0 32</inkml:trace>
  <inkml:trace contextRef="#ctx0" brushRef="#br0" timeOffset="1">1 261 15331,'13'10'968,"7"-8"-879,4-5-33,12-6-8,1-5 0,2-9-32,-2-1-32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8 345 15195,'0'2'269,"-7"30"1952,7-31-2147,0 0 1,0-1 0,-1 1-1,1 0 1,0-1-1,0 1 1,0 0 0,0-1-1,0 1 1,1-1-1,-1 1 1,0 0 0,0-1-1,0 1 1,1 0-1,-1-1 1,0 1 0,0-1-1,1 1 1,-1-1-1,1 1 1,-1-1 0,0 1-1,1-1 1,-1 1 0,1-1-1,-1 1 1,1-1-1,-1 0 1,1 1 0,0-1-1,-1 0 1,1 0-1,-1 1 1,1-1 0,0 0-1,-1 0 1,1 0-1,0 0 1,-1 0 0,1 1-1,-1-1 1,1-1-1,0 1 1,-1 0 0,2 0-1,7-2 160,-1 0 0,1-1 0,-1 0 0,0-1 0,0 1 0,14-11 0,47-36 197,-52 36-305,51-39-179,-3-3 1,107-120-1,-158 158-170,-24 33 75,-35 62 220,3 2-1,4 1 1,-49 151 0,83-218-52,-9 33-215,12-43 152,1 1-1,-1-1 1,1 1-1,0-1 1,0 1 0,0-1-1,0 1 1,1 0-1,-1-1 1,2 5-1,-1-7 77,-1 0 0,1 0-1,-1-1 1,1 1-1,-1 0 1,1 0 0,0-1-1,-1 1 1,1 0-1,0-1 1,-1 1-1,1-1 1,0 1 0,0-1-1,0 1 1,0-1-1,0 1 1,-1-1-1,1 0 1,0 0 0,0 1-1,0-1 1,0 0-1,2 0 1,22-3-19,-8-2-57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24 105 11450,'-2'1'137,"1"0"0,-1 0 0,0 0 0,0 0 0,1 0 0,-1 0 0,1 1 0,-1-1 0,1 1 1,0-1-1,-1 1 0,1-1 0,0 1 0,0 0 0,-1 2 0,2-4-85,0 1 0,0-1 0,0 0 0,0 1 1,0-1-1,0 0 0,0 1 0,0-1 1,0 1-1,1-1 0,-1 0 0,0 1 1,0-1-1,0 0 0,0 1 0,1-1 1,-1 0-1,0 1 0,0-1 0,1 0 0,-1 1 1,0-1-1,0 0 0,1 0 0,-1 1 1,0-1-1,1 0 0,0 0 0,21 5 969,40-3-533,0-4 0,83-12 0,125-33-493,-170 27-286,171-39-2684,-252 56 2375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15203,'11'-2'331,"0"0"0,-1 0 0,1-1 0,0 0 0,-1 0 0,1-1 0,15-10 0,68-44 835,-79 47-812,31-22 84,-3-2 0,0-1 0,71-82 0,-114 118-438,0 0 0,0-1 0,0 1 0,0 0 0,0 0 0,0 0 0,0 0-1,0-1 1,0 1 0,0 0 0,0 0 0,0 0 0,0 0 0,0-1 0,0 1 0,1 0 0,-1 0-1,0 0 1,0 0 0,0 0 0,0 0 0,0-1 0,0 1 0,0 0 0,1 0 0,-1 0 0,0 0-1,0 0 1,0 0 0,0 0 0,0 0 0,1 0 0,-1 0 0,0 0 0,0 0 0,0 0 0,0 0 0,1 0-1,-1 0 1,0 0 0,0 0 0,0 0 0,0 0 0,1 0 0,-1 0 0,0 0 0,0 0 0,0 0-1,0 0 1,1 0 0,-1 0 0,0 0 0,0 0 0,0 1 0,-2 11-2,-10 23 11,11-34-8,-29 74 106,8-24 172,2 0-1,-24 102 1,43-149-307,1 0 1,-1-1-1,1 1 1,0 0-1,0 0 0,0 0 1,1 4-1,-1-7 12,1-1 1,-1 1-1,0-1 0,0 0 0,0 1 0,0-1 0,0 0 0,0 1 0,1-1 0,-1 0 0,0 0 0,0 1 0,1-1 0,-1 0 0,0 1 1,0-1-1,1 0 0,-1 0 0,0 0 0,1 1 0,-1-1 0,0 0 0,1 0 0,-1 0 0,0 0 0,1 0 0,-1 1 0,1-1 0,0-1-2,0 1 0,0 0-1,1-1 1,-1 1-1,0 0 1,0-1-1,0 0 1,0 1-1,0-1 1,0 0 0,0 1-1,0-1 1,0 0-1,0-1 1,18-18-186,3-6-90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 16444,'-3'11'1632,"5"-7"-904,5 0-280,7-2 776,3-2-207,9-2-265,1-2-208,5-2-568,1 0-328,0-1-576,-6-1 800,-7 3-217,-6 4-183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70 14227,'1'-4'311,"-1"0"1,0 0-1,0 0 0,0 1 0,-1-1 1,1 0-1,-1 0 0,0 0 1,0 1-1,0-1 0,-1 1 0,-3-7 1,4 9-213,0-1 0,0 1 0,0 0 0,0 0 0,-1 0 0,1 0 0,0 0 0,-1 0 0,1 0 0,-1 1 0,1-1 0,-1 1 0,1-1 0,-1 1 0,1-1 0,-1 1-1,0 0 1,1-1 0,-1 1 0,0 0 0,1 0 0,-1 0 0,1 1 0,-1-1 0,0 0 0,1 1 0,-1-1 0,1 1 0,-1-1 0,1 1 0,-1 0 0,1-1 0,-2 2 0,-8 4 112,1 0 0,0 0 0,1 1 1,-1 0-1,1 1 0,0 0 0,1 0 0,0 1 0,-10 14 0,7-8-111,1 1-1,1 0 1,0 1 0,1 0-1,-7 22 1,14-35-74,0 0-1,0 0 1,0 0 0,0 0 0,1 0-1,-1 0 1,1 1 0,1 5 0,-1-9-22,0 1 1,0-1 0,1 0 0,-1 0 0,0 0 0,1 0 0,-1 0 0,1 0 0,0 0-1,-1 0 1,1 0 0,0 0 0,0 0 0,-1 0 0,1-1 0,0 1 0,0 0 0,0 0-1,0-1 1,0 1 0,0-1 0,0 1 0,0-1 0,0 1 0,0-1 0,1 0 0,-1 1-1,0-1 1,0 0 0,0 0 0,0 0 0,1 0 0,-1 0 0,1 0 0,5-1-6,0 0 0,0 0 1,0 0-1,-1-1 1,1 0-1,0-1 1,-1 1-1,0-1 0,1 0 1,-1-1-1,7-5 1,3-2-41,-2-1 0,27-28 0,-28 26-53,18-26-1,-27 35 49,-1 0 0,0 0 0,0-1-1,0 1 1,-1-1 0,0 1 0,0-1 0,0 0 0,0-7-1,-2 13 38,0-1-1,0 1 0,1 0 0,-1-1 1,0 1-1,0-1 0,0 1 1,0 0-1,0-1 0,0 1 0,0-1 1,0 1-1,0-1 0,0 1 0,-1 0 1,1-1-1,0 1 0,0 0 0,0-1 1,0 1-1,-1-1 0,1 1 0,0 0 1,0-1-1,-1 1 0,1 0 0,0-1 1,0 1-1,-1 0 0,1 0 1,0-1-1,-1 1 0,1 0 0,-1 0 1,-13 5-195,-13 20-117,16-9 205,1 0 0,0 0 0,1 1 0,0 0 0,2 0 0,0 1 0,-5 21 0,10-19-12,5-7-52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44 339 16908,'-5'29'1392,"-5"7"-976,-2-2-184,4-1 544,2-4-256,3-8-488,3-5-184,9-16-496,2-10-80,3-15 488,1-6-168,-4-6-184</inkml:trace>
  <inkml:trace contextRef="#ctx0" brushRef="#br0" timeOffset="1">110 4 17388,'70'1'4161,"-32"1"-4060,0-2 1,44-5 0,-81 4-101,-1 1 1,1 0-1,0 0 0,-1 0 0,1 0 1,-1 0-1,1 0 0,0 0 1,-1 0-1,1 0 0,-1 0 0,1 0 1,0 0-1,-1 0 0,1 1 1,-1-1-1,1 0 0,-1 0 0,1 1 1,-1-1-1,1 0 0,-1 1 1,1-1-1,-1 0 0,1 1 0,-1-1 1,0 1-1,1-1 0,-1 1 1,1-1-1,-1 1 0,0-1 0,0 1 1,1-1-1,-1 1 0,0-1 1,0 1-1,0 0 0,0-1 0,1 1 1,-1-1-1,0 1 0,0 0 1,0-1-1,0 1 0,-1-1 0,1 1 1,0 0-1,-9 32 204,8-31-176,-27 75 611,-4-2 0,-55 95-1,87-170-651,-16 22-1211,15-21 1185,1-1 1,-1 0 0,0 1-1,1-1 1,-1 0 0,1 1 0,-1-1-1,0 0 1,1 0 0,-1 1-1,0-1 1,1 0 0,-1 0 0,0 0-1,1 0 1,-1 0 0,0 0 0,1 0-1,-1 0 1,0 0 0,1 0-1,-1 0 1,0-1 0,1 1 0,-1 0-1,0 0 1,1-1 0,-1 1 0,1 0-1,-1-1 1,0 1 0,1 0-1,-1-1 1,1 1 0,-1-2 0,-10-8-604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16067,'17'-3'1513,"0"3"-977,0 0-216,5-2 1016,1 0-632,3-3-872,2 1-312,1-9 504,0 0-120,1-8-160</inkml:trace>
  <inkml:trace contextRef="#ctx0" brushRef="#br0" timeOffset="1">376 1 16644,'-10'36'2192,"6"-28"-1968,1 1 0,1-1 1,-1 1-1,2 0 0,-1 0 0,1 0 0,0 0 1,1 0-1,1 11 0,-1-19-300,1 1 1,-1-1-1,1 0 1,-1 1-1,1-1 0,0 0 1,0 1-1,-1-1 1,1 0-1,0 0 1,0 0-1,0 0 1,0 0-1,1 0 0,-1 0 1,0 0-1,0 0 1,0-1-1,1 1 1,-1 0-1,2 0 1,36 9-1744,-33-9 1580,-1 0 0,0 0 1,0 1-1,0 0 0,8 3 1,-11-4 255,0 1 0,0-1 0,0 0 0,0 1 0,-1 0 0,1-1 0,0 1 0,-1 0 0,0 0 0,1 0 0,-1 0 0,0 0 0,0 0 0,0 0 0,0 1 0,0-1 0,0 0 0,-1 0 0,1 5 0,-1-3 126,0 0 0,0 0 0,-1 0 0,1 0 0,-1 0 0,0 0 1,0 0-1,-1 0 0,1 0 0,-4 5 0,-2 4 478,-1-1 0,0 0 0,-1-1 1,0 0-1,-16 14 0,19-19-426,0-1 0,0 0 0,-1 0 0,0-1 0,0 0 0,0 0 0,0 0 0,-12 3 0,17-7-200,0 1 0,1-1-1,-1 1 1,0-1 0,0 0 0,0 0 0,0 1-1,0-1 1,0-1 0,0 1 0,0 0 0,0 0-1,0-1 1,0 1 0,1-1 0,-1 0 0,0 1-1,0-1 1,0 0 0,1 0 0,-1 0 0,1 0-1,-1-1 1,1 1 0,-1 0 0,1-1 0,-1 1-1,1-1 1,0 1 0,0-1 0,0 0 0,0 1-1,0-1 1,0 0 0,1 0 0,-1 1 0,0-1-1,1 0 1,-1-4 0,-4-25-231,5-5-92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18532,'4'3'1768,"6"-1"-1360,6-10-136,6 1 817,2-7-649,6 1-64,2-6-432,2 8-288,-3-1-536,0 5-273,-11 4 841,-7 3-200,-9 10-264</inkml:trace>
  <inkml:trace contextRef="#ctx0" brushRef="#br0" timeOffset="1">40 261 18068,'5'2'1664,"10"-2"-984,3-5-264,8-3 689,4-2-185,3 0-336,2-3-296,-1 1-896,-4 2-752,-13 10 1136,-5 0-224,-9 6-257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0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18300,'15'-3'1728,"-1"2"-1096,0 0-280,5-1 753,1 2-273,3 0-720,0 0-552,-4-4 456,-4-6-128,-3-7-192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1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39 15163,'-10'1'1537,"7"3"-961,3 2-240,5-1 928,10-3-448,11-2-256,2 0-56,11-1-240,3-2-55,3-4-57,0 0-16,-2-3-328,-3 0-305,-9 1 1090,-5 2-633,-11 4-8,-5 3-32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1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17452,'8'16'1312,"7"-11"-936,0-3-144,16-5 576,3-6-328,12-5-184,3-2-159,4-7-426,0-1-327,-5 0 536,-2-1-128,-14 2-120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1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17732,'15'3'278,"-1"1"-1,0 0 1,0 1 0,0 0 0,-1 1 0,1 1 0,-2 0-1,1 0 1,-1 2 0,0-1 0,11 12 0,-20-17-209,0 1 0,-1-1 0,1 1 0,-1-1 0,0 1 0,0 0-1,0 0 1,-1 0 0,1 0 0,-1 0 0,0 0 0,0 0 0,0 8 0,-1-4 51,0-1 1,0 1-1,-1 0 1,0 0-1,-1-1 0,-4 16 1,-4 1 211,-1-1 0,-1 0-1,-21 32 1,-36 49 546,54-84-1004,-1-1 0,-1 0 1,-18 16-1,34-34 77,0 0 0,-1 0 0,1 0 0,0 0 0,0 0 0,-1 0 0,1 0 0,-1 0 0,1-1 0,0 1 0,-1-1 0,1 1 0,-3-1 0,-3-5-224,5-11 56,6-18-170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1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58 11434,'33'-24'2096,"14"-9"3441,-47 33-5491,1 0 0,-1 0 0,0 0 1,0 0-1,0 0 0,0 0 0,1 0 0,-1 0 1,0 0-1,0 0 0,0 0 0,0 0 1,1 0-1,-1 0 0,0 0 0,0 0 0,0 0 1,0 0-1,0 0 0,1 0 0,-1 1 1,0-1-1,0 0 0,0 0 0,0 0 0,0 0 1,0 0-1,0 1 0,0-1 0,1 0 0,-1 0 1,0 0-1,0 0 0,0 0 0,0 1 1,0-1-1,0 0 0,0 0 0,0 0 0,0 0 1,0 1-1,0-1 0,0 0 0,0 0 1,0 0-1,0 0 0,0 1 0,0-1 0,0 0 1,0 0-1,-1 0 0,1 0 0,0 1 0,0-1 1,0 0-1,0 0 0,0 0 0,0 0 1,-1 0-1,-1 12 479,-12 18 144,-2 0 1,-30 44 0,23-37-488,-53 80 96,-45 74-1082,130-222-1796,11-11 2036,7-5-210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1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17652,'1'15'834,"-1"-1"-1,0 0 1,-1 0 0,-3 23 0,-2 13 510,5-24-979,1 0 0,2 0 1,0 0-1,2 0 0,1-1 0,10 32 1,-6-31-1275,1-1 1,1 0 0,18 29 0,-37-53-343,-3-5 425</inkml:trace>
  <inkml:trace contextRef="#ctx0" brushRef="#br0" timeOffset="1">4 448 15835,'-4'7'1985,"5"-2"-1161,5-2-272,9 0 2009,10-1-1617,7 0-208,9 0-304,4-2-64,2-2-160,3-2-264,1-3-664,-1-2-384,-7-6 872,-5-4-160,-9-5-184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46 19692,'-10'30'2651,"8"-26"-2478,1 0 1,-1 0-1,1 0 0,0 0 0,0 0 1,0 0-1,0 4 0,1-3-28,0-1-1,0 1 1,0 0 0,1-1-1,0 1 1,0-1-1,0 0 1,1 1 0,-1-1-1,1 0 1,0 0 0,0 0-1,0 0 1,1 0-1,0 0 1,6 6 0,-7-8-138,0 0 0,1 0 0,-1 0 0,1-1 0,-1 1 0,1-1 0,0 1 0,0-1 0,0 0 0,-1 0 0,1-1 0,0 1 0,0-1 0,0 1 0,1-1 0,-1 0 0,0 0 0,0 0 0,0 0 0,0-1 0,0 1 0,0-1 0,0 0 1,-1 0-1,1 0 0,5-2 0,2-3-188,0 1 0,-1-1 0,1-1 1,-1 1-1,0-2 0,14-14 0,41-56-1982,-13 14-158,-51 78 2515,-6 10 455,5-20-572,-56 219 3701,46-171-3170,3 1 0,-3 71 0,11-114-655,-1-6-156,1 1 0,-1-1 0,1 1-1,1-1 1,-1 1 0,1-1 0,-1 1 0,1-1 0,1 1 0,-1-1-1,3 6 1,2-9-858,1-1 358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2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30 15827,'-2'0'1713,"5"2"-1113,11 1-152,2-2 1056,10-1-728,1 0-151,10-3-113,2 0 0,3-2-224,1 0-152,-5 0-352,-2-1-264,-9 1-488,-2 3-81,-15 0 729,-9 2-240,-1 4-160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2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38 13347,'-10'9'1840,"10"1"-824,2-2-351,6-1 2015,4-1-1472,6-3-319,7-3-129,2-4-240,4-2-256,2-5-728,3-2-416,-1-3 736,-7 0-192,-6 2-113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2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55 14979,'10'-15'1606,"-7"11"-1165,0-1 0,-1 1 0,2 0 0,-1 0 0,0 0 0,1 1 0,0-1 0,5-3 0,-8 7-371,-1 0 1,1 0-1,-1 0 1,0 0 0,1 0-1,-1 0 1,1 1-1,-1-1 1,0 0 0,1 0-1,-1 1 1,0-1-1,1 0 1,-1 0-1,0 1 1,1-1 0,-1 0-1,0 1 1,0-1-1,1 0 1,-1 1 0,0-1-1,0 1 1,0-1-1,1 0 1,-1 1-1,0-1 1,0 1 0,0-1-1,0 1 1,0-1-1,0 0 1,0 1 0,0-1-1,0 1 1,0-1-1,0 1 1,0-1-1,0 0 1,-1 1 0,1 21 813,-5 16-268,-3-1 0,-1 1 0,-22 55 0,3-8-338,22-63-243,-1-1 29,-5 29 0,11-45-58,0 0 0,0 1 0,1-1 0,0 0-1,0 0 1,0 0 0,1 0 0,0 1 0,0-1 0,0 0-1,3 6 1,-4-9-14,1-1 0,0 1-1,-1-1 1,1 0 0,0 0 0,0 1-1,0-1 1,0 0 0,0 0 0,0 0-1,0 0 1,1 0 0,-1 0 0,0-1-1,0 1 1,1 0 0,-1-1 0,0 1-1,1 0 1,-1-1 0,1 0 0,1 1-1,1-1-38,-1 0 0,0 0-1,0 0 1,1-1-1,-1 1 1,0-1-1,0 0 1,1 0-1,4-2 1,4-3-201,-1 0 0,0-1 1,0 0-1,11-10 0,-5 3-192,-1-2 0,0 1 0,-2-2 0,14-19 0,-6 3-287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58 16235,'0'-3'400,"-2"-30"814,2 32-1168,0 0 0,0 0-1,0 1 1,0-1 0,0 0-1,0 0 1,0 0 0,-1 0-1,1 0 1,0 1 0,0-1-1,-1 0 1,1 0 0,-1 0-1,1 1 1,-1-1 0,1 0-1,-1 0 1,1 1-1,-1-1 1,0 1 0,1-1-1,-1 0 1,0 1 0,1-1-1,-1 1 1,0 0 0,-1-1-1,1 1 7,1 0-1,-1 1 1,0-1-1,0 1 1,0-1-1,1 1 1,-1-1-1,0 1 1,0-1-1,1 1 0,-1 0 1,0-1-1,1 1 1,-1 0-1,1 0 1,-1-1-1,1 1 1,0 0-1,-1 0 1,1 0-1,-1 1 1,-8 22 218,8-20-180,-10 36 100,2-1 1,1 2-1,-1 40 1,3 124 178,13-98-545,-5-92 35,1 1 1,1-1 0,0 0-1,10 25 1,0-17-20,4-12-67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2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17732,'-7'17'1816,"-1"8"-960,-5 2-296,3 13 1097,-2 3-497,2 9-304,2 2-112,3 2-295,1 1-169,4-4-673,0-5-575,0-14 808,1-12-128,2-31-120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2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16388,'3'9'1168,"8"-2"-880,5-1-96,10-1 280,14 0-160,11-5-120,4-3-136,5-4-448,-3-3-32,-5-3 312,-5 4-128,-12 5-88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2 289 16035,'-2'16'1337,"7"-5"-945,5-4-128,13-1 760,5-5-496,17-1-224,2-1-232,9-5-512,0-2 72,-3-7 304,-3-2-136,-10-2-88</inkml:trace>
  <inkml:trace contextRef="#ctx0" brushRef="#br0" timeOffset="1">505 2 16636,'6'-1'172,"0"1"0,0 0 0,-1 0 1,1 0-1,0 0 0,0 1 1,0 0-1,0 1 0,-1-1 0,11 5 1,-2-1-7,-1 2 1,0 0 0,14 9-1,-23-13-116,0 0-1,0 0 1,0 0-1,-1 1 1,1 0-1,-1-1 1,0 1-1,0 0 1,0 0-1,-1 1 1,1-1-1,-1 0 0,0 1 1,-1 0-1,1-1 1,-1 1-1,0 0 1,0 0-1,0 0 1,-1 0-1,1-1 1,-1 1-1,0 0 1,-1 0-1,1 0 0,-1 0 1,0 0-1,-3 7 1,-2 8 106,-2 0 1,-1 0 0,0-1-1,-1 0 1,-16 22-1,-108 146 95,133-186-258,-13 16-17,14-17 22,-1 0 0,1 0 0,0 1 0,0-1-1,0 0 1,0 1 0,-1-1 0,1 0 0,0 0-1,0 1 1,0-1 0,-1 0 0,1 0 0,0 0-1,0 1 1,-1-1 0,1 0 0,0 0 0,-1 0-1,1 0 1,0 0 0,0 0 0,-1 1 0,1-1 0,0 0-1,-1 0 1,1 0 0,0 0 0,-1 0 0,1 0-1,0 0 1,-1 0 0,1 0 0,0-1 0,-1 1-1,1 0 1,0 0 0,0 0 0,-1 0 0,1 0-1,-1-1 1,0-21-156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16932,'4'8'1280,"9"11"-792,0 2-128,3 2 464,4 7-176,6 5-200,1-1-7,2-4-65,2-3-184,1-14-592,1-5-361,-5-19 617,0-10-120,-6-12-96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17276,'-16'35'1584,"-3"11"-976,-1 5-208,-1 12 616,1 3-143,0 6-225,1 0-104,5-8-192,2-5-136,4-13-384,0-5-288,4-18-448,1-8 744,9-17-160,3-8-120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2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15 13691,'13'-14'2694,"-22"23"-186,-23 35-1594,-3 0-1,-1-3 1,-45 39-1,78-77-841,2-1-34,-1-1 0,1 1 0,0-1 1,-1 0-1,1 1 0,-1-1 0,0 0 0,1 0 0,-1 0 1,0 0-1,0 0 0,0 0 0,0 0 0,0-1 0,0 1 1,-3 0-1,4-2-29,1 1 1,0 0-1,-1-1 0,1 1 1,0-1-1,0 1 1,0-1-1,-1 1 1,1-1-1,0 1 1,0-1-1,0 1 1,0-1-1,0 1 1,0-1-1,0 1 0,0-1 1,0 1-1,0-1 1,0 1-1,0-1 1,0 1-1,0-1 1,1 1-1,-1 0 1,0-1-1,1 0 1,6-18 34,-5 15-21,14-32-43,30-78-286,-44 104 213,-3 10 10,-5 15 25,5-4 60,-1-1 0,2 1 1,-1 0-1,2 0 0,-1-1 0,2 1 1,-1 0-1,1-1 0,1 1 1,0-1-1,0 0 0,1 0 1,0 0-1,1-1 0,0 1 0,1-1 1,0 0-1,0 0 0,1-1 1,0 0-1,12 10 0,-19-17 1,0 0 0,1-1 0,-1 1 1,1-1-1,-1 1 0,1 0 0,-1-1 0,1 1 0,0-1 0,-1 0 0,1 1 0,0-1 0,-1 1 0,1-1 0,0 0 0,-1 0 1,1 1-1,0-1 0,0 0 0,-1 0 0,1 0 0,0 0 0,0 0 0,-1 0 0,1 0 0,0 0 0,0 0 0,-1 0 0,1 0 0,1-1 1,-2 0-1,0 0 0,0 0 0,0 0 0,0 0 0,0 0 0,0 1 0,0-1 0,-1 0 0,1 0 0,0 0 0,-1 0 0,1 0 0,0 0 0,-1 1 0,1-1 0,-1 0 0,1 0 0,-1 1 0,0-1 0,1 0 0,-1 1 0,0-1 0,0 0 0,1 1 0,-2-1 0,-34-27 3,0 1 0,-56-29-1,40 25 107,52 31-111,0 0 0,1 0 0,-1 0 0,0 0 0,0 0 0,0 0 1,0 0-1,0 0 0,0 0 0,0 0 0,0 0 0,0 0 0,0 0 0,0 0 0,0 0 0,0 0 0,0 0 0,0 0 1,1 0-1,-1-1 0,0 1 0,0 0 0,0 0 0,0 0 0,0 0 0,0 0 0,0 0 0,0 0 0,0 0 0,0 0 0,0 0 1,0 0-1,0 0 0,0 0 0,0 0 0,0-1 0,0 1 0,16 4 69,32 8 60,-35-8-116,96 20-1479,-92-22 1131,-1 0 0,0-1 0,0-1 1,31-3-1,-26-2-178,-6-4-174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14483,'4'-7'1039,"13"-23"549,-16 28-1400,0 0 0,0 1 0,0-1 0,0 1 0,0-1 0,1 1 0,-1-1 0,0 1 0,1 0 0,-1 0 0,1 0 0,2-2 0,-3 3-149,-1 0 1,0 0-1,0 0 1,1 0 0,-1 0-1,0 0 1,1 0 0,-1 0-1,0 0 1,1 0-1,-1 0 1,0 0 0,1 0-1,-1 1 1,0-1 0,1 0-1,-1 0 1,0 0-1,0 0 1,1 1 0,-1-1-1,0 0 1,0 0 0,1 0-1,-1 1 1,0-1 0,0 0-1,0 0 1,1 1-1,-1-1 1,0 0 0,0 1-1,0-1 1,0 0 0,0 0-1,0 1 1,0-1-1,0 1 1,2 15 492,-3-13-413,0 35 499,-11 53 1,7-57-973,1 0 1,0 41 0,4-73 325,0-1-1,0 1 0,0 0 1,0-1-1,0 1 0,0-1 1,1 1-1,-1 0 0,1-1 1,-1 1-1,1-1 0,0 1 1,-1-1-1,1 1 0,0-1 1,0 0-1,2 3 0,8-5-305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3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30 15187,'3'-2'545,"-2"1"-364,1-1-1,-1 1 0,1 0 1,-1-1-1,0 1 1,1-1-1,-1 1 0,0-1 1,0 1-1,0-1 1,0 0-1,0 0 0,-1 1 1,1-1-1,0-3 1,-4 7 290,-1 0 0,0 0 0,1 0 0,-1 1 0,1-1 1,-6 5-1,-21 22-71,0 1 0,2 1 1,1 2-1,2 0 1,1 2-1,-21 40 0,30-47-326,2 1 0,1 0 0,1 0 0,2 1 0,1 1 0,1 0-1,2-1 1,-3 60 0,8-78-55,0-1-1,1 1 0,0 0 1,1-1-1,0 1 1,1-1-1,0 0 1,7 16-1,-8-23-172,0 0 0,0 0 0,1 0 0,0 0-1,0 0 1,0-1 0,0 1 0,0-1 0,1 0 0,-1 0-1,1 0 1,0 0 0,0-1 0,0 0 0,0 0-1,1 0 1,-1 0 0,0 0 0,1-1 0,-1 0 0,1 0-1,0 0 1,8 0 0,-2-1-157,-1 1 1,1-2-1,0 0 0,16-3 0,11-6-621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17 13627,'10'-11'2380,"-4"5"1494,-10 15-1609,-151 291 829,120-229-3003,21-38-1293,-29 44-1,61-108-315,26-59 1,-34 66 1101,18-36-351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13947,'3'13'1920,"-4"8"-1119,-8 18-257,-2 7 1904,-1 8-1496,3 6-159,2 2-289,2-3-104,5-8-216,0-5-144,2-13-400,3-7-280,-1-13 336,-3-4 103,-1-8-127,0 5-128</inkml:trace>
  <inkml:trace contextRef="#ctx0" brushRef="#br0" timeOffset="1">7 521 16660,'-6'4'1536,"6"2"-992,3-2-224,10-1 656,2-1-184,10-4-295,2-5-177,6-7-608,3-5-353,2-8-391,3-2 832,-3-7-208,2-2-160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0 479 12051,'4'-1'263,"0"-1"0,-1 0 1,1 0-1,-1-1 1,0 1-1,0-1 1,0 0-1,0 1 1,0-1-1,4-6 0,20-36 944,-18 29-373,25-52 746,-3-2 0,39-128 0,-64 175-1234,0-1 23,-4 21-32,-2 11 183,-3 16-357,-6 72-53,4 127 0,5-221-224,-1 0 1,1 0 0,1 0-1,-1 0 1,0 0 0,0 0-1,1 0 1,-1 0 0,1 0-1,1 4 1,-1-7 67,0 1 0,0-1 0,0 1 0,0-1 0,0 0-1,-1 1 1,1-1 0,0 0 0,0 1 0,-1-1 0,1 0 0,-1 0 0,1 0-1,-1 0 1,1 0 0,-1 0 0,1 0 0,-1 0 0,0 0 0,1-1 0,11-24-475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14 16163,'-3'-2'185,"0"1"0,0-1 0,0 0 0,-1 1 0,1 0 0,-1 0 0,1 0 0,-1 0 0,1 0 0,-1 1 0,1 0 0,-1 0-1,0 0 1,1 0 0,-1 0 0,1 1 0,-1-1 0,1 1 0,-1 0 0,1 0 0,-1 0 0,1 1 0,0-1 0,0 1 0,-6 3-1,-1 2 51,0 0-1,0 0 0,1 1 1,0 0-1,0 0 0,-10 15 1,8-7-159,0 0 1,1 1 0,1 1 0,0-1 0,1 2 0,1-1-1,1 1 1,1 0 0,0 0 0,2 0 0,0 1 0,0 33-1,3-48-69,0 0 0,0-1 0,0 1-1,1-1 1,0 1 0,0-1 0,0 1-1,0-1 1,1 0 0,0 1 0,0-1-1,0 0 1,0 0 0,1 0 0,-1-1-1,1 1 1,6 5 0,-6-6-3,1-1 0,-1 1 0,1-1 0,-1 0 0,1-1 0,0 1 0,0-1 0,0 0 0,0 0 0,0 0 0,0 0 1,1 0-1,-1-1 0,0 0 0,0 0 0,0 0 0,1-1 0,-1 1 0,7-3 0,-6 2 21,1-1 0,-1 0 0,0 0 0,0 0 0,-1-1 0,1 1 0,-1-1 0,1 0 0,-1-1 0,0 1 0,7-7-1,-10 9-14,0-1-1,0 1 0,0 0 1,0 0-1,0-1 0,-1 1 1,1-1-1,0 1 0,-1 0 0,1-1 1,-1 1-1,1-1 0,-1 0 1,0 1-1,1-1 0,-1 1 0,0-1 1,0 1-1,0-1 0,0 0 1,-1 1-1,1-1 0,0 1 0,-1-1 1,1 1-1,-1-1 0,1 1 1,-1-1-1,0 1 0,1-1 0,-1 1 1,0 0-1,0 0 0,0-1 1,0 1-1,0 0 0,-1 0 0,1 0 1,0 0-1,0 0 0,-1 0 1,-1-1-1,-1 0 50,0 0 0,0 0 0,0 1 0,-1-1 0,1 1 0,0 0 0,-1 0 0,-5 0 0,8 1-34,0-1 1,0 1-1,0 0 1,0 0-1,0 0 0,0 0 1,0 0-1,0 1 1,0-1-1,0 1 0,0-1 1,0 1-1,0 0 0,0 0 1,0-1-1,0 1 1,1 1-1,-1-1 0,-3 2 1,5-2-25,0-1-1,0 0 1,0 0 0,0 0 0,-1 1 0,1-1-1,0 0 1,0 0 0,0 1 0,0-1 0,0 0-1,0 0 1,0 1 0,0-1 0,0 0 0,0 0-1,0 1 1,0-1 0,0 0 0,0 1 0,0-1-1,0 0 1,0 0 0,0 1 0,0-1 0,0 0-1,0 0 1,0 0 0,0 1 0,1-1-1,-1 0 1,0 0 0,0 1 0,0-1 0,0 0-1,1 0 1,-1 0 0,0 0 0,0 1 0,0-1-1,1 0 1,-1 0 0,0 0 0,0 0 0,1 0-1,-1 0 1,0 0 0,0 1 0,1-1 0,-1 0-1,0 0 1,0 0 0,1 0 0,14 2-12,-14-2 11,7 0-38,0-1 1,0 0 0,-1 0-1,1 0 1,0-1 0,0 0-1,8-4 1,52-27-343,-17 8 61,-50 25 309,0-1-1,0 1 0,0 0 1,0-1-1,0 1 0,1 0 1,-1-1-1,0 1 0,0 0 1,0 0-1,0 0 0,0 0 1,1 0-1,-1 0 0,0 0 1,0 1-1,2-1 0,-3 1 10,1-1 0,0 1-1,-1-1 1,1 1-1,-1-1 1,1 1 0,0-1-1,-1 1 1,0 0 0,1-1-1,-1 1 1,1 0 0,-1-1-1,0 1 1,1 0 0,-1 0-1,0-1 1,0 1 0,1 1-1,-1 3 24,0 1 1,1 0-1,-2-1 0,1 1 0,-2 8 1,1-10-12,-33 152 581,34-145-1117,4-11-303,11-15-517,-10 9 1371,9-10-556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17884,'-6'5'1760,"6"0"-1104,5-2-264,2 0 985,4 0-417,4 1-448,3 1-144,4-5-280,2 0-168,-1 0-520,-1-5-288,-7 1 720,0-2-176,-11 2-112</inkml:trace>
  <inkml:trace contextRef="#ctx0" brushRef="#br0" timeOffset="1">5 197 16900,'-4'13'1560,"4"-6"-1000,6-1-240,8-6 720,5 0-199,8-6-377,4-4-224,9-5-568,2 1-377,1-6 593,-3-6-112,-7-4-128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2 460 16331,'-1'0'72,"1"1"0,0-1 0,0 1 0,0-1 0,0 1 0,0-1 0,0 0 0,0 1 0,0-1 0,0 1 0,0-1 0,0 0 0,0 1 0,0-1 0,1 1 0,-1-1 0,0 0 0,0 1 0,0-1 0,1 0 0,-1 1 0,0-1 0,0 0 0,1 1 0,-1-1 0,0 0 0,1 1 0,-1-1 0,0 0 0,1 0 0,-1 1 0,0-1 0,1 0 0,-1 0 0,1 1 0,15-9 1235,13-23-38,21-35-495,54-98 1,-44 64-1047,-50 88 149,-10 20-6,-9 26 36,7-31 119,-9 33-26,-8 17 40,3 1 1,3 1-1,-11 85 0,23-139-105,1 1 1,0 0-1,0 0 0,0 0 0,0 0 0,0 0 0,0-1 1,1 1-1,-1 0 0,0 0 0,1 0 0,-1-1 1,1 1-1,0 0 0,0-1 0,2 4 0,-3-5 44,0 0 0,1 1 0,-1-1 0,0 0 0,1 0 0,-1 0 0,0 0 0,1 0 0,-1 0 0,0 0 0,1 0-1,-1 0 1,0 0 0,1 0 0,-1 0 0,1 0 0,-1 0 0,0 0 0,1 0 0,-1 0 0,0 0 0,1 0 0,-1 0 0,0-1 0,1 1 0,-1 0-1,1-1 1,13-15-210,4-15-188</inkml:trace>
  <inkml:trace contextRef="#ctx0" brushRef="#br0" timeOffset="1">434 0 17972,'-2'6'351,"0"1"-1,1-1 1,0 1 0,0 0 0,0-1-1,0 1 1,1 0 0,0-1 0,1 1-1,0 0 1,0-1 0,3 13-1,11 20 49,-4-7-115,14 56 0,-22-76-257,-2 0 1,1 0-1,-2 0 1,0 1-1,0-1 1,-1 0-1,-1 0 1,-4 18-1,2-15-27,-2 1-1,0-2 1,-1 1-1,0-1 1,-1 0-1,0 0 1,-18 20-1,-7 3-353,-41 37 0,70-70 345,-23 20-186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64 13675,'-2'7'1768,"5"-4"-1032,4-3-207,6 0 2015,10 0-1664,6-1-144,14-4-263,7-2-97,10-4 8,3-4-192,0 4-488,-2-1-184,-13 5-417,-7 3-143,-26 5 712,-12 6-232,-29 3-240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7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14123,'0'12'1456,"7"-6"-736,10-4-215,12-2 879,7-6-416,16-1-248,5-2-240,7-2 168,2-1-351,2 6-129,-4 6-56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90 14091,'2'-3'204,"0"0"0,0-1 1,-1 1-1,1-1 0,-1 0 0,0 1 0,0-1 1,0 0-1,0 0 0,-1 1 0,1-1 0,-1-7 1,-1 9-111,1 0 0,-1 1 0,1-1 0,-1 0 0,1 1 0,-1-1 0,0 0 0,0 1 0,0-1 0,0 1 0,0 0 0,0-1 0,0 1 0,0 0 0,-1-1 0,1 1 0,0 0 0,-1 0 0,1 0 0,-1 0 0,1 0 0,-1 1 0,0-1 0,1 0 0,-1 1 0,0-1 0,1 1 0,-1 0 0,0-1 0,-3 1 0,-3 0 54,1 0 0,-1 0 0,1 1-1,0 0 1,-1 0 0,1 0 0,0 1-1,-1 0 1,1 1 0,0 0 0,0 0-1,1 0 1,-1 1 0,1 0 0,0 0-1,0 1 1,0 0 0,-7 7 0,-2 3-56,1 1-1,0 1 1,1 0 0,1 1 0,-13 23-1,13-16-30,0 0 1,1 0-1,2 1 0,-7 30 0,12-37-27,0 1-1,2-1 1,0 1-1,1 0 0,1-1 1,3 31-1,-2-45-28,0 0 0,0 0-1,0 0 1,1 0 0,0 0 0,-1 0-1,2 0 1,-1-1 0,1 1-1,-1-1 1,1 0 0,5 6-1,-5-7-2,0-1-1,0 1 0,0-1 1,0 0-1,0 0 0,1 0 0,-1-1 1,0 1-1,1-1 0,-1 1 0,1-1 1,0-1-1,-1 1 0,1 0 1,0-1-1,0 0 0,5 0 0,0 0 9,1-2-1,0 1 0,0-1 0,0-1 0,-1 0 1,1 0-1,-1-1 0,0 0 0,0-1 1,0 0-1,-1 0 0,0-1 0,0 0 0,0 0 1,-1-1-1,0 0 0,0 0 0,0-1 1,-1 0-1,0 0 0,-1 0 0,7-15 0,-11 21-2,0-1-1,0 1 0,0-1 0,0 0 0,-1 0 0,1 0 1,-1 1-1,0-1 0,0 0 0,0 0 0,0 0 0,0 0 1,-1 0-1,1 1 0,-1-1 0,1 0 0,-1 0 0,0 1 1,-1-1-1,1 0 0,0 1 0,-1-1 0,1 1 1,-1 0-1,0 0 0,1-1 0,-1 1 0,0 0 0,-1 0 1,1 1-1,0-1 0,-1 0 0,-2-1 0,1 1-1,-1-1-1,0 1 0,0 0 1,0 1-1,0-1 1,0 1-1,0 0 1,0 0-1,0 1 0,-1-1 1,1 1-1,0 1 1,0-1-1,-1 1 1,1-1-1,0 1 0,-9 3 1,10-2-107,-1 0 1,0 1-1,1-1 1,-1 1-1,1 0 0,0 0 1,0 0-1,0 1 1,-4 4-1,7-7 51,-1 1 1,1 0-1,-1 0 0,1 0 0,0 0 1,0 1-1,0-1 0,0 0 0,0 0 1,0 1-1,1-1 0,-1 0 0,1 1 1,0-1-1,0 1 0,-1-1 0,1 0 0,1 1 1,-1-1-1,0 1 0,2 3 0,-2-5 29,0 0 0,1 0 0,-1 0 0,0 0 0,1 0 0,-1-1 0,1 1 0,-1 0 0,1 0 0,-1 0 0,1-1 0,0 1 0,-1 0 0,1-1 0,0 1 0,1 0 0,20 3-474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18044,'-21'23'975,"1"1"-1,1 1 1,-30 53 0,41-63-799,0 1 0,2 0 1,-1 1-1,2 0 0,0 0 0,1 0 1,1 0-1,-1 25 0,4-38-144,0 1 0,0-1 0,0 0 0,0 1 0,1-1 0,0 1 0,0-1 0,0 0-1,1 0 1,-1 1 0,4 4 0,-4-8-27,0 1-1,0 0 0,1-1 0,-1 1 1,1-1-1,0 1 0,-1-1 1,1 0-1,0 1 0,0-1 1,0 0-1,-1 0 0,1 0 0,0-1 1,1 1-1,-1 0 0,0-1 1,0 1-1,0-1 0,0 0 1,0 0-1,0 0 0,1 0 0,2 0 1,3-2-6,0 0 1,0 0-1,0 0 1,0-1-1,-1 0 0,1 0 1,-1-1-1,0 0 1,0-1-1,0 1 1,-1-1-1,1-1 1,-1 1-1,5-7 0,3-3 15,-1 0 0,-1-1-1,0 0 1,15-29 0,-22 35 2,0-1-1,-1 1 1,0-1 0,-1 0-1,0 0 1,-1-1 0,2-15-1,-4 22-47,0 1-1,0 0 1,0 0-1,0 0 1,0 0-1,-1 0 0,0 0 1,0 0-1,0 0 1,0 0-1,0 0 1,-1 1-1,0-1 0,0 0 1,0 1-1,0 0 1,0-1-1,-1 1 1,0 0-1,1 0 0,-1 0 1,0 0-1,-7-4 1,8 6-48,0 0 0,0 0 0,0 0 0,-1 0 0,1 1 0,0-1 0,0 1 1,-1-1-1,1 1 0,0 0 0,-1 0 0,1 0 0,0 0 0,-1 0 0,1 0 0,0 1 1,0-1-1,-1 1 0,1 0 0,0 0 0,0-1 0,0 1 0,0 1 0,0-1 0,0 0 0,0 0 1,0 1-1,0-1 0,1 1 0,-1 0 0,-2 2 0,-3 13-511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15059,'-2'11'1849,"2"6"-1105,-3 10-176,2 6 1184,-3 10-840,-1 2-111,1 5-73,2-1-104,2-3-416,2-3-184,2-15-472,1-3-208,2-11 464,0-3-24,-4-11-657</inkml:trace>
  <inkml:trace contextRef="#ctx0" brushRef="#br0" timeOffset="1">0 241 16812,'0'-3'1536,"3"3"-1208,7 0-152,4 0 808,9 2-592,5-1-192,6-1-656,2-4-160,5-6 536,-2-9-104,-2-2-104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3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53 16668,'0'-2'204,"1"0"0,-1 0 1,0 0-1,0 0 1,0 0-1,0-1 1,0 1-1,-1 0 1,1 0-1,-1 0 1,1 0-1,-1 1 0,0-1 1,1 0-1,-1 0 1,0 0-1,-1 0 1,1 1-1,0-1 1,-3-2-1,3 3-68,-1 0 0,0-1 1,0 2-1,-1-1 0,1 0 0,0 0 0,0 1 1,0-1-1,0 1 0,-1-1 0,1 1 0,0 0 1,0 0-1,-1 0 0,1 0 0,0 0 0,0 1 1,-1-1-1,-1 2 0,-6 1-37,-1 0-1,1 2 1,1-1-1,-1 1 1,1 0-1,0 1 1,0 0-1,0 1 1,1 0-1,0 0 1,0 1-1,1 0 1,-8 10-1,-1 4-94,0 1 1,2 1-1,0 0 0,-10 26 0,16-29 2,0 0 0,-10 43 0,17-55-8,-1-1-1,1 0 1,0 0 0,1 0 0,0 0-1,0 1 1,1-1 0,0 0 0,1 0 0,0 0-1,3 12 1,-4-18 0,0 0-1,0 0 1,0 0-1,1 0 1,-1 0 0,0 0-1,1-1 1,-1 1-1,1 0 1,0-1 0,-1 1-1,1-1 1,0 1-1,0-1 1,0 0 0,0 0-1,0 0 1,0 0-1,4 1 1,-2-1 0,0-1 1,-1 1-1,1-1 1,0 0-1,-1 0 1,1-1-1,0 1 1,-1-1-1,1 0 1,-1 1-1,6-4 1,0 1 6,0-1 1,-1-1-1,0 0 1,0 0 0,0-1-1,0 0 1,-1 0-1,13-13 1,-16 14 12,0-1 0,-1 1 0,1 0 0,-1-1 0,0 0 0,0 0 0,2-9 0,-4 14-12,-1-1 0,0 1 0,1 0 0,-1-1 1,0 1-1,0 0 0,0-1 0,0 1 0,0 0 1,0-1-1,0 1 0,-1 0 0,1-1 0,0 1 1,-1 0-1,1-1 0,-1 1 0,0 0 0,1 0 1,-1 0-1,0-1 0,0 1 0,1 0 0,-1 0 1,0 0-1,0 0 0,0 0 0,0 1 0,0-1 1,-1 0-1,1 0 0,0 1 0,0-1 0,0 1 1,-1-1-1,1 1 0,0-1 0,-1 1 0,1 0 1,0-1-1,-3 1 0,-11-3-121,-1 1 0,0 1-1,0 0 1,0 1 0,0 0 0,-25 5-1,33 0-1652,13 0 666,-3-4 997,-1 0 0,1-1 0,0 1 0,-1 0 0,1-1 0,0 0 0,0 1 0,-1-1 0,1 0 0,2 0 0,12-3-643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0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57 15835,'63'-53'6670,"-63"52"-6609,1 1-1,-1 0 1,0 0 0,0-1-1,0 1 1,1 0 0,-1 0 0,0 0-1,0 0 1,1-1 0,-1 1 0,0 0-1,1 0 1,-1 0 0,0 0-1,0 0 1,1 0 0,-1 0 0,0 0-1,1 0 1,-1 0 0,0 0-1,1 0 1,-1 0 0,0 0 0,0 0-1,1 0 1,-1 0 0,0 0 0,1 0-1,-1 0 1,0 0 0,1 0-1,-1 1 1,0-1 0,0 0 0,1 0-1,-1 1 1,3 12 1043,-6 19-291,-11 19-275,-3 0 1,-35 73-1,15-37-298,20-49-170,7-14-33,0 0 0,1 1-1,-10 47 1,19-71-37,0-1 0,0 1 0,0-1 1,0 1-1,0-1 0,0 1 0,0-1 0,0 0 0,0 1 0,0-1 0,0 1 0,0-1 1,0 1-1,0-1 0,0 1 0,0-1 0,0 0 0,0 1 0,1-1 0,-1 1 0,0-1 0,0 0 1,1 1-1,-1-1 0,0 1 0,0-1 0,1 0 0,-1 1 0,1-1 0,-1 0 0,0 0 0,1 1 1,-1-1-1,0 0 0,1 0 0,1 1 0,-1-1 1,1 0-1,-1 0 1,1-1-1,-1 1 1,1 0-1,-1 0 1,0-1-1,1 1 1,-1-1-1,2 0 0,36-21-6,139-115-967,-149 109-832,45-51 1,-71 76 1596,0 0 0,-1-1 0,1 1 0,-1-1 0,0 1 0,0-1 0,0 0 1,0 1-1,0-1 0,-1 0 0,0 0 0,0 0 0,0 0 0,0-5 1,-2-5-786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4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17732,'-3'43'1936,"-1"-3"-1344,1 1-256,3 5 1273,0-6-993,1-1-200,5-3-384,0-4-216,-1-5-400,2-4-240,-2-12 1744,-4-1-1096,-1-8-96,-1-1 16</inkml:trace>
  <inkml:trace contextRef="#ctx0" brushRef="#br0" timeOffset="1">1 263 16756,'0'-1'1504,"4"1"-920,2-3-248,5 0 784,3-1-351,8-5-401,1-7-288,8 0-601,1-5-231,2-1 576,2 2-160,-3-10-200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16428,'-4'10'2120,"-3"3"-1240,-2 9-224,-1 5 1193,-3 12-489,0 5-168,0 9-352,-4 0-119,3 3-241,2-1-104,2-8-240,5-4-168,2-12-520,3-6-353,4-14 1594,6-7-825,4-8-80,5-9-81</inkml:trace>
  <inkml:trace contextRef="#ctx0" brushRef="#br0" timeOffset="1">317 76 17452,'6'6'1928,"1"1"-1288,2-4-240,4 0 1497,7 0-1193,3 1-200,7-2-200,3-1-80,3-2-456,0-1-344,-3-2 1288,-6-2-760,-10 0-40,-7 2-32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73 16147,'-3'24'1449,"9"-13"-865,7-3-192,13-8 784,8-5-344,9-2-295,7-3-73,6-4-664,-1-2-353,-2-3 521,1-4-136,-5 2-144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1 17844,'-11'-1'329,"0"2"1,0-1 0,0 1-1,0 1 1,0 0 0,0 1-1,1 0 1,-1 0-1,1 1 1,0 0 0,0 1-1,0 1 1,-9 6-1,-2 2 8,1 0 0,1 2 0,0 1 0,-28 31-1,36-34-223,0 0 0,2 1 0,-1 0-1,2 1 1,0-1 0,0 2-1,2-1 1,-8 29 0,11-34-93,1 1-1,0-1 1,1 0 0,0 1 0,0-1 0,2 0 0,-1 1 0,1-1 0,1 0-1,0 1 1,1-1 0,0 0 0,0 0 0,8 15 0,-8-22-24,-1 0 0,0 0 0,1 0 0,0 0-1,0-1 1,0 1 0,0-1 0,0 0 0,1 0 0,0 0 0,-1-1 0,1 1 0,0-1 0,0 0 0,0 0 0,1 0 0,-1 0 0,0-1-1,7 1 1,-5-1 1,1 0-1,0-1 0,0 0 0,0 0 1,0-1-1,0 0 0,0 0 0,0 0 1,-1-1-1,1 0 0,0-1 0,6-2 1,-5 1 5,0-1 1,0 1-1,-1-1 1,1-1-1,-1 1 1,0-1-1,-1 0 1,1-1-1,6-9 1,-10 12 6,1-1 0,-1 0 1,-1 0-1,1 0 0,-1 0 1,1 0-1,-1-1 0,-1 1 1,1-1-1,-1 1 0,0-1 0,0 0 1,-1 1-1,0-12 0,0 14-26,-1 0 0,1 0 0,-1 0 0,1 0 0,-1 0 0,0 0 0,0 0 0,-1 0 0,1 0 0,-1 0-1,1 1 1,-1-1 0,0 1 0,0-1 0,0 1 0,0-1 0,0 1 0,-1 0 0,1 0 0,-1 0-1,1 1 1,-1-1 0,0 1 0,1-1 0,-6-1 0,0 1-194,-1 0 0,1 0 1,-1 1-1,1 0 0,-1 0 0,0 1 0,-16 2 0,9-2-198</inkml:trace>
  <inkml:trace contextRef="#ctx0" brushRef="#br0" timeOffset="1">655 31 18740,'-3'9'4209,"-9"20"-2518,-1 2-503,-15 50 1,25-70-1117,1-1 0,0 0-1,0 1 1,1 0 0,1-1 0,-1 1 0,2-1 0,0 1-1,2 12 1,-3-21-108,1 0-1,-1 0 0,1 1 0,0-1 1,0 0-1,0 0 0,0 0 0,0 0 1,0 0-1,0 0 0,1 0 1,-1 0-1,1 0 0,-1-1 0,1 1 1,0-1-1,0 1 0,-1-1 0,1 0 1,0 1-1,0-1 0,1 0 0,-1 0 1,0-1-1,0 1 0,0 0 1,1-1-1,-1 1 0,4-1 0,-2 0-104,1 0 0,-1 0-1,0-1 1,0 0-1,0 0 1,1 0-1,-1-1 1,0 1 0,-1-1-1,1 0 1,0 0-1,0 0 1,-1 0-1,1-1 1,4-4 0,17-20-413,-2-1-186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19308,'-25'43'1953,"-5"10"-1241,0 3-320,4 3 992,3 2-376,10-5-736,5-4-672,9-10 408,5-7-128,7-12-152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15083,'0'9'1625,"1"4"-753,-1 2-232,6 7 872,2 2-232,8 3-191,3 1-145,11-4-280,3-4-136,8-11-312,2-9-264,0-9-656,0-8-344,-4-9-1073,-6-3 1705,-11-5-344,-5 3-296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15603,'-6'27'2049,"1"5"-1169,-5 12-232,0 8 1289,-2 11-801,1 4-128,-1 7-272,1-1-144,1-5-232,-2-3-120,6-16-368,-1-8-256,2-18-520,-3-10-1208,3-17 1736,3-8-273,2-11-287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11 17932,'11'-10'1685,"-13"14"187,-12 21-227,-1 14-1527,1 1 0,2 0 0,2 0 0,2 1 0,-5 62 0,13-102-144,0 0-1,0 0 0,0 0 0,0 1 0,0-1 0,0 0 0,-1 0 0,1 0 0,0 0 1,-1 0-1,1 0 0,-1 0 0,1 0 0,-1 0 0,0 0 0,1 0 0,-2 2 0,1-3 16,0 0-1,0 0 1,0 0 0,0 0-1,1 0 1,-1 0-1,0 0 1,0 0-1,0 0 1,0 0-1,0 0 1,1 0-1,-1-1 1,0 1-1,0 0 1,0-1-1,1 1 1,-1-1-1,0 1 1,0-1-1,1 1 1,-1-1 0,0 1-1,0-2 1,-15-11-304</inkml:trace>
  <inkml:trace contextRef="#ctx0" brushRef="#br0" timeOffset="1">0 90 15371,'5'-4'229,"0"0"0,0 0 1,0 0-1,1 1 0,-1-1 0,1 1 0,0 1 0,-1-1 0,1 1 0,1 0 0,-1 0 0,0 1 0,0 0 0,1 0 1,-1 0-1,0 1 0,10 0 0,5 2 70,0 0 0,0 0 0,40 12 0,-58-13-277,17 4 90,-1 2 1,21 8-1,-36-13-80,1 0 1,-1 0 0,0 0 0,-1 1-1,1-1 1,0 1 0,-1 0 0,1 0 0,-1 0-1,0 1 1,0-1 0,0 1 0,-1 0-1,1 0 1,3 7 0,-5-8 14,-1 1 1,1 0-1,-1-1 1,0 1-1,0-1 1,0 1-1,0-1 1,-1 1-1,1-1 1,-1 1-1,0-1 1,0 1-1,0-1 1,0 0-1,-1 0 0,0 1 1,1-1-1,-1 0 1,-4 4-1,-5 7 209,0 0 0,-22 20 0,19-20-78,-19 20 234,0-2 0,-3-1-1,-68 47 1,101-77-398,-27 14-129,29-15 88,0 0 0,1 0-1,-1 1 1,0-1 0,0 0-1,1 0 1,-1 0 0,0 0 0,0 0-1,1 0 1,-1 0 0,0 0-1,0 0 1,1 0 0,-1 0-1,0-1 1,0 1 0,1 0-1,-1 0 1,0-1 0,1 1-1,-1 0 1,0-1 0,1 1-1,-1-1 1,1 1 0,-1-1-1,1 1 1,-1-1 0,1 0-1,-1 1 1,1-1 0,-1 1-1,1-1 1,0 0 0,-1 1-1,1-1 1,0 0 0,0 0-1,-1 1 1,1-2 0,0-4-39,0-1 0,0 0 0,0 1 0,1-1 0,0 1 0,1-1 0,-1 1 0,3-7 0,11-28-323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16051,'1'-7'1841,"2"5"-1049,-1 4-328,-4 11 1256,-2 5-655,0 7-393,-1 3-160,1 4-288,0 2-64,1-1-272,0-3-232,1-7-632,1-4 832,4-3-128,3-10-88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17092,'0'8'1416,"7"-1"-928,3-1-136,9 0 496,6-3-160,14-2-191,6-1-81,8-4-344,4-2-328,-1-4-457,-6 0 601,-4 3-152,-7-2-120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7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15043,'0'25'1865,"3"-3"-1169,11-13-264,8-5 2168,19-6-2135,6-5-113,14-9-88,2-2-312,1-5 1496,-2-1-1296,-6-1 24,-6 1 40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1 496 16147,'28'-77'4641,"73"-266"-2945,-81 268-1539,-30 207 44,7-108-230,-2 21-213,2 0 1,3 55 0,5-81-337,-5-19 528,0 0 0,1 1-1,-1-1 1,0 0 0,0 0 0,0 0 0,1 1-1,-1-1 1,0 0 0,0 0 0,1 0 0,-1 0-1,0 1 1,1-1 0,-1 0 0,0 0 0,0 0-1,1 0 1,-1 0 0,0 0 0,1 0 0,-1 0 0,0 0-1,0 0 1,1 0 0,-1 0 0,0 0 0,1 0-1,-1 0 1,0 0 0,1-1 0,1 0-94,0 0 0,-1-1 0,1 0 0,0 1 0,-1-1 1,1 0-1,-1 1 0,0-1 0,1 0 0,-1 0 0,0 0 0,1-3 1,11-26-642,4-10-214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1 514 17828,'2'20'1542,"-2"-20"-1489,0 1 1,0-1-1,0 1 0,0-1 0,1 0 0,-1 1 0,0-1 0,0 0 0,0 1 1,1-1-1,-1 0 0,0 1 0,1-1 0,-1 0 0,0 1 0,0-1 1,1 0-1,-1 0 0,1 1 0,-1-1 0,0 0 0,1 0 0,-1 0 1,1 1-1,1-2 56,1 0 1,-1 1-1,0-1 1,1 0-1,-1 0 1,0 0-1,0 0 1,0-1-1,0 1 0,0-1 1,0 1-1,0-1 1,3-3-1,40-40 369,-1-3 1,61-87-1,-74 94-462,75-112-275,-39 54-114,-81 150 420,-48 149 850,51-153-693,1 1 0,-5 63-1,15-104-262,-1 17-21,1-23 48,0 0 0,0-1 1,0 1-1,0 0 0,0 0 0,0-1 1,0 1-1,0 0 0,1 0 1,-1-1-1,0 1 0,1 0 0,-1-1 1,1 1-1,-1-1 0,0 1 1,1 0-1,-1-1 0,1 1 0,0-1 1,-1 1-1,1-1 0,-1 1 1,1-1-1,0 1 0,0-1-10,0 0 1,0 0-1,0 0 0,0 0 0,0 0 0,0 0 1,-1 0-1,1 0 0,0 0 0,0-1 1,0 1-1,0 0 0,0 0 0,-1-1 1,1 1-1,0-1 0,0 1 0,-1-1 1,1 1-1,0-1 0,0 1 0,-1-1 1,1 1-1,0-2 0,16-21-155,-14 17 108,26-43-347,3-12-162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17716,'-4'9'422,"0"0"1,0 0-1,0 0 0,-1 0 1,-1-1-1,-10 13 0,-15 27 913,15-17-953,2 0 0,-16 52 0,25-64-310,0 0 1,1 0 0,1 1 0,1-1 0,1 1 0,1 19-1,0-34-61,1 0 0,-1 0 0,1 0 0,1 0 0,-1 0 0,0 0-1,1 0 1,0-1 0,0 1 0,1-1 0,-1 1 0,6 6 0,-6-9-13,0 0 1,0 0-1,0-1 1,0 1-1,1 0 1,-1-1 0,0 0-1,1 1 1,-1-1-1,1 0 1,0 0-1,-1 0 1,1-1-1,0 1 1,0-1 0,-1 1-1,1-1 1,0 0-1,0 0 1,-1 0-1,1 0 1,0-1 0,5 0-1,0-2-10,1 0 0,0-1 0,-1 1 0,0-1 0,0-1 0,0 0 0,0 0 0,-1 0 0,12-12 0,-8 6 23,0 0 0,-1-1 0,0 0 0,-1 0-1,8-15 1,-14 21 38,-1 1 1,1-1-1,-1 0 0,0 0 0,0 0 0,1-8 0,-3 13-33,1 0 1,-1-1-1,0 1 1,0 0-1,0 0 1,0-1-1,0 1 0,0 0 1,0 0-1,-1-1 1,1 1-1,0 0 1,-1 0-1,1 0 0,0 0 1,-1-1-1,0 1 1,1 0-1,-1 0 1,0 0-1,1 0 1,-1 0-1,0 0 0,0 0 1,0 1-1,0-1 1,0 0-1,0 0 1,0 1-1,0-1 1,0 1-1,0-1 0,0 1 1,0-1-1,-1 1 1,1-1-1,-2 1 1,-1 0 29,-1 0 0,1 0 0,-1 0 0,1 1 0,-1 0 0,1 0-1,-1 0 1,1 0 0,0 1 0,0-1 0,0 1 0,-5 3 0,-4 3 39,1-1-1,-17 15 0,20-15-396,1 1 0,0 0 0,0 0-1,1 0 1,0 1 0,-8 15 0,8-14-101,5-8 233,3-7-208,3-10-222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4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19276,'8'6'1897,"-6"7"-1377,-9 7-160,-3 9 1328,2 5-1072,0 6-184,4 3-160,4 2 8,3-2-48,1-5-80,8-7-216,2-7-176,-1-8-584,0-6-232,-4-10-56,-4-3 744,-8-10-272,-5-6-217</inkml:trace>
  <inkml:trace contextRef="#ctx0" brushRef="#br0" timeOffset="0.99">22 201 15979,'-13'-6'2273,"5"3"-1393,8 1 2545,18-1-2465,8 0-248,12-4-384,2 0-128,8-3-376,3-2-296,-1-4-1760,0-1 1976,-9 1-280,-8 2-233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33 16331,'-4'-4'194,"-1"0"0,0 1 0,0 0-1,-1 0 1,1 0 0,0 1-1,-1 0 1,0 0 0,0 0-1,1 1 1,-1-1 0,0 1-1,0 1 1,0-1 0,0 1-1,0 0 1,0 1 0,0-1-1,0 1 1,0 1 0,0-1-1,0 1 1,1 0 0,-1 0-1,0 0 1,1 1 0,0 0-1,0 0 1,0 0 0,-8 8-1,3-2-123,1 1 0,0 0-1,1 0 1,0 1 0,0 0-1,1 1 1,1-1-1,0 1 1,-6 19 0,6-13-13,0 1 0,2-1 0,0 1 0,1-1 0,1 1 1,0 22-1,2-34-37,1-1 0,-1 1 0,1-1 1,0 0-1,1 1 0,-1-1 0,1 0 0,1 0 1,2 6-1,-4-10-14,0 0 0,0 0 0,1 0 0,-1-1 0,1 1 0,-1 0 1,1-1-1,-1 1 0,1-1 0,0 0 0,0 1 0,0-1 0,0 0 0,-1 0 0,2 0 1,-1 0-1,0-1 0,0 1 0,0 0 0,0-1 0,0 0 0,0 1 0,1-1 0,-1 0 1,0 0-1,0 0 0,1-1 0,-1 1 0,3-1 0,4-2 0,0 0 1,0 0-1,0-1 0,0-1 0,0 1 0,-1-1 1,0-1-1,0 0 0,-1 0 0,1 0 1,8-11-1,4-5 4,0-2-1,21-35 1,-27 37-31,17-35-1,-27 50-10,-1 1-1,-1-1 1,1 0 0,-1-1-1,-1 1 1,1 0 0,-1 0-1,-1-1 1,1-14-1,-1 21 10,0 0 0,0 0 0,0-1 0,-1 1 0,1 0 0,0 0 0,0 0 0,-1 0 0,1 0 0,-1 0 0,1-1 0,-1 1 0,1 0 0,-1 0 0,0 0 0,1 1 0,-1-1 0,0 0 0,0 0 0,0 0 0,1 0 0,-3-1 0,2 2-27,0 0 0,-1 0 0,1 0 0,0 0 0,0 0 0,0 0 0,0 0 0,0 0 0,-1 0 0,1 1 0,0-1 0,0 0 0,0 1 0,0-1 0,0 1 0,0-1 0,0 1 0,-1 0 0,-3 3-226,0-1-1,1 1 1,-1 0-1,1 0 1,0 0-1,1 1 0,-6 7 1,5-5-26,0 0 0,1 0 0,0 0 0,0 1 0,1-1 0,-1 1 0,2 0 0,-1 0 1,0 15-1,7 1-627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16868,'6'40'1792,"-3"6"-1024,-2-1-296,-1-1 817,0-4-177,0-8-448,0-8-272,2-13-680,2-5-328,0-16 584,1-10-136,0-19-104,1-9-144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16259,'2'-3'386,"1"-1"-1,-1 1 0,1-1 1,0 1-1,-1 0 0,1 0 0,1 1 1,-1-1-1,0 0 0,1 1 0,-1 0 1,1 0-1,0 0 0,6-2 0,5-1 665,0 1 0,26-4 0,-10 3-1201,-10-1 246,30-5-16,-48 11-77,0-1-1,0 1 0,0 0 0,1 0 1,-1 0-1,0 0 0,0 1 1,0-1-1,0 1 0,0 0 0,0-1 1,5 4-1,-7-3 2,0 0-1,0 0 1,0 0-1,-1 0 1,1 0 0,0 0-1,0 0 1,-1 1-1,1-1 1,-1 0 0,1 0-1,-1 1 1,0-1-1,1 0 1,-1 1 0,0-1-1,0 0 1,0 1-1,0-1 1,0 1 0,0-1-1,0 0 1,-1 1-1,1-1 1,-1 2 0,-14 43 141,9-31-73,5-13-67,-63 206 885,52-162-810,2 0-1,-5 73 1,11-157-4394,-13-33 2440,7 36-823,-19-64-1180,13 53 4997,16 45-1048,0 1 0,0 0 0,0-1 0,0 1 0,0 0 0,0 0 0,0-1 0,0 1 0,0 0 0,0-1 0,0 1 0,0 0 0,0 0 0,0-1 0,0 1 0,0 0 0,0-1 0,0 1 0,0 0 0,0 0 0,1-1 0,-1 1 0,0 0 0,0 0 0,0-1 0,0 1 0,1 0 0,-1 0 0,0 0 0,0-1 0,1 1 0,-1 0 0,0 0 0,0 0 0,1 0 0,-1-1 0,0 1 0,0 0 0,1 0 0,-1 0 0,0 0 0,0 0 0,1 0 0,-1 0 0,0 0 0,1 0 0,-1 0 0,0 0 0,1 0 0,-1 0 0,0 0 0,0 0 0,1 0 0,-1 0 0,23 6 1947,-15-4-1705,5-1-360,0-1-1,0 0 1,0-1 0,0 0 0,0-1 0,0 0 0,-1-1 0,1-1 0,17-7 0,4-4-561,-1-1 0,33-22-1,-21 10-112</inkml:trace>
  <inkml:trace contextRef="#ctx0" brushRef="#br0" timeOffset="1">596 17 16764,'1'2'197,"-1"1"0,0-1 0,0 0 1,0 1-1,0-1 0,-1 0 0,1 0 1,0 1-1,-1-1 0,0 0 0,0 0 0,0 0 1,1 1-1,-2-1 0,1 0 0,0 0 1,-2 2-1,-1 3 267,-9 17 990,0-2-661,2 0 0,0 0 0,2 1 0,0 0 0,-6 30 0,15-53-804,-1 1 1,1 0 0,0 0-1,0 0 1,-1 0-1,1-1 1,0 1 0,0 0-1,0 0 1,0 0 0,0 0-1,0 0 1,0 0-1,0-1 1,1 1 0,-1 0-1,0 0 1,0 0-1,1 0 1,-1-1 0,1 1-1,-1 0 1,0 0-1,1-1 1,0 1 0,-1 0-1,1-1 1,-1 1 0,1 0-1,0-1 1,-1 1-1,1-1 1,0 1 0,0-1-1,-1 1 1,1-1-1,0 0 1,0 1 0,0-1-1,-1 0 1,1 0 0,0 0-1,0 0 1,0 1-1,0-1 1,0 0 0,0 0-1,-1 0 1,1-1-1,0 1 1,2 0 0,6-3-373,0 1 0,0-1 0,0 0 0,10-6 0,-1 1-402,-16 7 685,0 1 0,0-1 0,0 0 0,0 1 0,0-1 0,1 1 0,-1 0 0,0-1 0,0 1 0,0 0 0,1 1 0,-1-1 0,0 0 0,0 1 0,0-1 0,0 1 0,1-1 0,1 2 0,-2 0 66,-1-1 1,1 1-1,-1-1 0,0 1 1,0-1-1,0 1 0,1 0 0,-1 0 1,-1-1-1,1 1 0,0 0 0,0 0 1,-1 0-1,1 0 0,-1 0 1,0 0-1,0 0 0,1 0 0,-1 0 1,-1 3-1,1 6 222,-1-1 0,-1 0 0,0 1 0,0-1 0,-1 0 1,0 0-1,-1-1 0,0 1 0,0-1 0,-1 1 0,0-1 0,-1-1 0,0 1 1,-1-1-1,1 0 0,-12 9 0,17-15-191,0-1-1,-1 0 1,1 1 0,-1-1-1,1 0 1,-1 0 0,0 0 0,1 0-1,-1 0 1,0 0 0,0-1 0,0 1-1,0 0 1,1-1 0,-1 0-1,0 1 1,0-1 0,0 0 0,0 0-1,0 0 1,0 0 0,0-1 0,0 1-1,0 0 1,0-1 0,0 1-1,0-1 1,1 0 0,-1 0 0,0 1-1,0-1 1,1 0 0,-1-1 0,0 1-1,1 0 1,-1 0 0,1-1-1,0 1 1,-1-1 0,1 1 0,0-1-1,0 1 1,-1-4 0,-5-6-158,1-1 1,0 0-1,1 0 1,1 0-1,-4-14 1,-5-25-324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16732,'21'-3'1856,"0"2"-1032,1 1-328,2 0 1025,3 0-393,2 0-400,1 1-288,3 1-800,0-1-352,-2-1 584,-1-1-136,1-1-152</inkml:trace>
  <inkml:trace contextRef="#ctx0" brushRef="#br0" timeOffset="1">409 80 16379,'-6'26'1928,"3"-19"-1447,1 0-1,0 0 1,1 1 0,-1-1-1,2 1 1,-1-1 0,1 1-1,0-1 1,0 1 0,3 12-1,-2-19-433,-1 0 1,0 0-1,1 0 0,-1 0 0,1 0 0,-1 0 0,1 0 0,0 0 0,-1-1 0,1 1 0,0 0 1,0 0-1,-1-1 0,1 1 0,0 0 0,0-1 0,0 1 0,0-1 0,0 1 0,0-1 0,0 1 0,2-1 1,-1 1-39,1-1 1,-1 0-1,1 0 1,0 0-1,-1 0 1,1 0-1,-1-1 1,1 1-1,2-2 1,5-1-257,0 0 0,-1-2 0,17-8 0,3-7-1526,51-44-1,-52 40 186,43-29 0,-71 52 1628,1 1-1,-1 0 1,1-1-1,-1 1 0,0 0 1,1-1-1,-1 1 1,1 0-1,-1 0 0,1 0 1,-1-1-1,1 1 1,-1 0-1,1 0 0,0 0 1,-1 0-1,1 0 1,-1 0-1,1 0 0,-1 0 1,1 0-1,0 0 1,0 10 1083,-13 23 933,8-24-1635,-79 242 4988,25 8-5284,57-253-418,-3 13-802,4-18 1048,0-1 0,0 1 1,0-1-1,0 1 0,-1-1 0,1 1 0,0-1 0,0 1 0,-1-1 0,1 0 0,0 1 0,-1-1 0,1 1 0,0-1 0,-1 0 0,1 1 0,-1-1 1,1 0-1,-1 1 0,1-1 0,-1 0 0,1 0 0,0 0 0,-1 1 0,1-1 0,-1 0 0,0 0 0,0-1-565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16948,'3'2'1960,"4"1"-1232,3-2-192,6 2 905,9-2-353,5 1-192,9-1-328,1-1-88,9 0-264,3-3-216,-1-4-568,-1 0-272,-7-3 1768,-7 0-1048,-21 3-64,-10 1-88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4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 17540,'-8'17'1584,"8"-4"-952,5-3-232,15-3 537,7-2-153,7-5-152,4-5-80,9 1-432,0-3-384,6-3 1448,-2-2-1136,-13-2 16,-3 3 56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 17612,'-2'3'238,"1"0"0,-1 0 0,1 0 0,0 1 0,0-1 0,0 0 0,0 1 0,1-1 0,-1 1 0,1-1 0,0 1 0,0-1 0,0 1-1,1-1 1,-1 0 0,1 1 0,0-1 0,0 1 0,0-1 0,0 0 0,0 0 0,1 1 0,-1-1 0,4 4 0,-2-2-162,0 0 0,0 0 1,1 0-1,-1 0 0,1-1 0,0 1 0,0-1 0,1 0 0,-1 0 0,1-1 0,0 0 0,0 1 1,10 3-1,-10-5-148,1-2 1,0 1 0,0-1 0,0 1-1,-1-2 1,1 1 0,0-1-1,0 0 1,-1 0 0,1 0 0,0-1-1,-1 0 1,0 0 0,1 0 0,-1-1-1,0 0 1,7-4 0,7-7-786,0 0 0,32-32-1,-31 28 159,-11 10 293,0-1 0,0 1 0,-1-2 0,9-11 0,-127 244 5829,95-188-4935,2 1 1,2 1-1,1 0 1,-7 57-1,17-89-627,0 0-1,0 0 1,1 0-1,-1 0 1,1 0-1,2 7 1,-3-11 106,1 0 0,-1 0 0,0-1 1,1 1-1,-1 0 0,0 0 0,1-1 1,-1 1-1,1 0 0,-1-1 0,1 1 0,-1 0 1,1-1-1,0 1 0,-1-1 0,1 1 0,0-1 1,0 1-1,0-1 19,0 0 0,0 0 0,-1 0 0,1 0 0,0 0 0,0 0 0,-1 0 0,1-1 1,0 1-1,-1 0 0,1-1 0,0 1 0,-1 0 0,1-1 0,0 1 0,-1-1 0,1 1 0,0-1 1,-1 1-1,1-1 0,-1 1 0,1-1 0,-1 1 0,1-2 0,15-26-446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38 128 14755,'-10'31'884,"2"0"0,1 0 0,-3 33 0,9-45-597,0 1 0,0-1-1,2 1 1,1-1-1,0 0 1,6 22 0,-7-36-231,0 0 1,1 0 0,0-1-1,0 1 1,0 0 0,1-1-1,-1 1 1,1-1 0,5 6 0,-7-9-35,0 0 1,1 0 0,-1 0 0,1 0 0,-1 0-1,1 0 1,-1 0 0,1 0 0,-1-1-1,1 1 1,0-1 0,-1 1 0,1-1 0,0 0-1,-1 0 1,1 1 0,0-1 0,0 0 0,-1-1-1,1 1 1,0 0 0,-1 0 0,1-1 0,0 1-1,-1-1 1,1 1 0,-1-1 0,1 0 0,0 0-1,-1 0 1,2-1 0,5-4 68,1 0 1,-2-1-1,1 1 0,-1-2 1,0 1-1,0-1 0,-1 0 1,0-1-1,-1 1 0,0-1 1,0 0-1,-1-1 0,0 1 1,0-1-1,3-18 0,-4 16-19,0-1-1,-1 0 0,-1 1 1,0-1-1,0 0 0,-2 0 1,1 0-1,-2 0 0,0 0 1,0 1-1,-1-1 0,-6-14 0,7 21-50,-1 1-1,-1 0 1,1 0-1,-1 0 1,1 0-1,-2 0 1,1 1-1,0 0 1,-1 0-1,0 0 1,0 0-1,0 1 1,-9-5-1,12 7-59,0 0-1,-1 0 1,1 0-1,0 0 1,0 0-1,0 1 1,-1-1-1,1 1 1,0 0-1,0 0 1,-1-1 0,1 1-1,0 1 1,-1-1-1,1 0 1,0 1-1,0-1 1,-1 1-1,1-1 1,0 1-1,0 0 1,0 0-1,0 0 1,0 0-1,0 1 1,0-1-1,0 0 1,0 1-1,1-1 1,-1 1-1,0 0 1,1 0-1,0-1 1,-1 1-1,1 0 1,0 0-1,-2 4 1,1 0-187,0-1 0,0 0 0,0 1 0,0-1 0,1 1 0,0 0 0,0 7-1,2-3-353</inkml:trace>
  <inkml:trace contextRef="#ctx0" brushRef="#br0" timeOffset="1">495 1 13707,'3'4'1600,"-5"19"-816,-6 6-335,-4 11 1575,-1 3-1072,0 5-288,3 4-136,-1-9-208,1-3-31,5-4-145,3-7-72,0-14-352,2-13-345,0-5 497,0-17-56,4-9-104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75 19044,'9'8'1808,"3"-3"-1303,9-10-161,7 2 944,17-1-728,6-3-136,11-3-152,1 0-264,3 0-576,-2 1-392,-9 1 768,-9-4-192,-19 2-168</inkml:trace>
  <inkml:trace contextRef="#ctx0" brushRef="#br0" timeOffset="1">43 225 15739,'-24'17'1505,"12"-1"-857,5-4-216,13-2 1000,13-6-544,16 0-263,10-2-81,15-4-152,6-2-264,7-6-768,2-2 1992,-7-2-1336,-4-7-8,-17-8 24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16812,'32'26'3642,"-11"-10"-3112,-2-2-255,0 0-1,-1 2 1,-1 0 0,25 30 0,-38-41-258,0 0 1,-1 0-1,0 0 1,0 1 0,0-1-1,-1 1 1,0 0 0,0-1-1,0 1 1,-1 0 0,0 1-1,0-1 1,-1 0-1,1 0 1,-1 0 0,-1 0-1,1 0 1,-1 1 0,0-1-1,0 0 1,-1 0 0,0 0-1,-2 5 1,-2 3 2,-1-1 1,-1-1 0,0 1-1,0-1 1,-2-1 0,1 0-1,-18 16 1,-84 62-222,89-73 201,-1 1-60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18340,'1'4'1504,"4"3"-952,-3-3-176,7 7 593,4 1-161,4 4-232,5 0-120,-1-2-224,4-1-72,-1-4-432,0-6-288,1-8-568,0-8 296,-3-11 487,-2-7-239,-1-7-152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9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17268,'-9'30'1808,"-6"11"-1000,-4 2-296,-1 9 993,-2 1-369,2 1-408,2-1-104,3-7-416,4-4-272,4-11-816,2-5-48,5-14 688,6-4-184,4-8-160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5:5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0 16123,'-26'41'5154,"-60"113"-2801,-7 10-1871,90-160-377,3-7-48,6-15-53,13-28-194,-10 26 72,67-161-1299,-83 204 1547,2 0 0,1 1 0,1-1 0,1 1 0,0-1 0,2 1 1,1 0-1,7 39 0,1-36-27,-2-15-59,-7-12-43,0 0 1,0 0-1,1 0 0,-1 1 0,0-1 1,0 0-1,0 0 0,0 0 1,1 0-1,-1 0 0,0 0 0,0 0 1,1 0-1,-1 0 0,0 0 1,0 0-1,0 1 0,1-1 0,-1 0 1,0 0-1,0-1 0,0 1 1,1 0-1,-1 0 0,0 0 0,0 0 1,1 0-1,-1 0 0,0 0 1,0 0-1,0 0 0,1 0 0,-1 0 1,0-1-1,0 1 0,0 0 1,0 0-1,1 0 0,-1 0 1,0-1-1,0 1 0,1-1-2,-1 0 0,1 0 1,-1-1-1,1 1 0,-1 0 0,0 0 0,1-1 0,-1 1 0,0 0 1,0 0-1,0-1 0,0 1 0,0 0 0,0-1 0,0 1 0,-1 0 1,1 0-1,0-1 0,-1 1 0,1 0 0,-1 0 0,1 0 0,-2-3 1,-18-26-118,19 28 107,-8-9-37,-1 0 0,1 1 0,-2 1 0,0-1 0,0 2 0,-18-12 0,9 8 190,-1 1-1,-45-16 0,65 25 301,8 2-165,22 0-77,39 5-235,-12 0-1134,68 16 0,-100-14 740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 17604,'6'-5'1984,"-2"2"-1120,-2 3-336,-2 10 1353,-2 3-665,-1 10-480,0 5-144,1 5-247,-1 2-97,1 0-360,1-2-265,1-8-799,1-5 1032,2-9-160,1-5-160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0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16628,'-4'14'1872,"5"-4"-936,5-4-312,8-2 1305,6-1-617,16-2-456,9-1-112,9-3-256,5-2-248,1-5-624,0 0-360,-7 0 1600,-7 0-968,-16 5-24,-14 2-104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18836,'-2'7'1688,"7"-4"-1007,6-1-241,13-4 632,9-2-200,13-6-200,6-2-168,7 1-568,-1 1-448,-2 1-2264,-1 9 2440,-8 6-361,-7 5-271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37 14611,'14'-11'1494,"-11"8"-1095,1 0 0,-1 0 0,1 1 0,0-1 0,0 1 1,0 0-1,0 0 0,0 0 0,7-2 0,-10 4-328,-1 1 0,1-1 0,-1 0 0,0 0 1,1 0-1,-1 0 0,1 0 0,-1 1 0,0-1 0,1 0 0,-1 0 0,0 1 0,1-1 0,-1 0 0,0 0 0,0 1 0,1-1 0,-1 0 0,0 1 0,0-1 0,0 0 0,1 1 0,-1-1 0,0 1 1,0-1-1,0 0 0,0 1 0,0-1 0,0 1 0,0-1 0,0 0 0,0 1 0,0-1 0,0 1 0,0 0 0,-1 17 750,0-16-676,-5 25 334,-1 0 1,-2-1-1,-17 39 1,1-3-226,16-40-192,2-4-29,0 1 0,1 0 0,1 0-1,0 0 1,-2 35 0,6-53-33,1 0 1,0 1 0,0-1-1,0 1 1,0-1 0,0 0-1,1 1 1,-1-1-1,0 0 1,1 1 0,-1-1-1,1 0 1,-1 1-1,1-1 1,0 0 0,-1 0-1,1 0 1,0 0-1,0 0 1,0 0 0,1 2-1,0-3-1,-1 1 0,0-1 1,0 1-1,1-1 0,-1 0 0,0 0 0,1 1 0,-1-1 0,0 0 0,1 0 1,-1 0-1,0-1 0,1 1 0,-1 0 0,0 0 0,1-1 0,1 0 1,6-3-54,0 0 0,-1-1 1,0 0-1,12-9 0,0-2-835,0-1 0,-2 0-1,0-1 1,0-2 0,-2 1 0,-1-2-1,0 0 1,-2-1 0,16-33 0,-19 31-556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15003,'-8'11'1841,"-2"8"-873,0 4-304,-3 8 1264,5 5-415,-2 10-409,1 3-168,5 1-304,1 0-136,3-3-184,0-4-144,6-6-264,1-2-216,2-11-528,-1-5-320,1-8 888,-2-3-200,4-6-192</inkml:trace>
  <inkml:trace contextRef="#ctx0" brushRef="#br0" timeOffset="1">222 231 21044,'2'12'1705,"-5"-6"-1289,-2 1-176,4 1 544,-2 1-304,2-2-912,1-5-184,0-8 520,1-7-184,2-7-136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6:38:0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17236,'-3'-5'1016,"-1"4"-1392,-4 1-72,4 1 672,4 1-296,3-2-152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17828,'-8'3'256,"0"0"0,0 0 0,0 1 1,0 0-1,0 1 0,1-1 0,0 1 1,0 1-1,1-1 0,-1 1 0,-8 11 1,12-13-167,0 0 0,0 1 0,0-1 0,0 1 0,1-1 0,0 1 0,0 0 0,0 0 0,-1 6 0,2-7-48,1-1 0,0 0-1,0 0 1,0 1 0,0-1 0,0 0 0,1 0-1,-1 1 1,1-1 0,0 0 0,0 0-1,0 0 1,0 0 0,1 0 0,2 5-1,-2-6-28,0 1 0,0-1 0,0 0 0,0 1 0,0-1 0,0 0 0,1-1 0,-1 1-1,1 0 1,-1-1 0,1 1 0,-1-1 0,1 0 0,0 0 0,0 0 0,0 0 0,0 0-1,0-1 1,0 1 0,0-1 0,0 0 0,0 0 0,0 0 0,0 0 0,5-2-1,-1 1 27,-1-1 0,1 1-1,-1-2 1,1 1-1,-1-1 1,0 0-1,0 0 1,0-1-1,0 1 1,7-8-1,-6 5 51,-1 0 0,0 0-1,-1-1 1,1 0 0,-1 0-1,-1 0 1,8-14-1,-11 19-66,-1 0-1,1 0 0,0 0 0,0 0 0,-1 0 1,1 0-1,-1 0 0,0 0 0,1-1 0,-1 1 1,0 0-1,0 0 0,-1 0 0,1 0 0,0 0 1,-1 0-1,1-1 0,-1 1 0,0 0 0,1 0 1,-1 1-1,0-1 0,0 0 0,0 0 0,-1 0 1,1 0-1,0 1 0,-1-1 0,1 1 0,-1-1 1,1 1-1,-1 0 0,0-1 0,0 1 1,0 0-1,-2-1 0,-1 0-6,0 0 1,0 1-1,0 0 1,0 0-1,0 0 0,0 0 1,0 1-1,-1 0 0,1 0 1,0 0-1,0 1 1,0 0-1,0 0 0,0 0 1,0 0-1,0 1 1,0 0-1,-4 2 0,-1 0-58,1 1-1,0 0 0,0 1 0,0 0 1,1 0-1,0 1 0,0 0 0,-7 9 1,12-12-89,-1 1 0,1-1 0,0 1 0,1 0 0,-1 0 0,1 0 1,0 1-1,0-1 0,1 0 0,-1 1 0,0 5 0,2-7 48,0-1 0,0 1 0,0 0 0,0-1 0,0 1 0,1 0-1,-1-1 1,1 1 0,0-1 0,0 1 0,0-1 0,1 0 0,-1 1 0,1-1-1,0 0 1,0 0 0,0 0 0,4 4 0,17 11-546</inkml:trace>
  <inkml:trace contextRef="#ctx0" brushRef="#br0" timeOffset="1">526 308 14091,'-1'4'211,"-21"70"1812,20-66-1698,1 1 0,0-1 0,0 1 0,0 0 0,1-1 0,2 15 0,-2-23-294,0 1 1,0 0-1,0-1 1,0 1-1,0-1 1,0 1-1,0 0 1,1-1-1,-1 1 1,0-1-1,0 1 0,1 0 1,-1-1-1,0 1 1,1-1-1,-1 1 1,1-1-1,-1 1 1,1-1-1,-1 0 0,1 1 1,-1-1-1,1 1 1,-1-1-1,1 0 1,-1 1-1,1-1 1,-1 0-1,1 0 1,0 0-1,-1 1 0,1-1 1,0 0-1,-1 0 1,1 0-1,-1 0 1,1 0-1,0 0 1,-1 0-1,1 0 1,0 0-1,-1-1 0,1 1 1,0 0-1,-1 0 1,1-1-1,-1 1 1,1 0-1,0-1 1,2 0 50,0-1 1,0 0 0,0 0 0,0 0 0,0-1-1,0 1 1,3-5 0,-1 0 52,0-1 0,0 0 0,0 0 0,-1 0 0,-1 0 0,1-1 0,-1 0 0,-1 1 0,0-1 0,0 0-1,-1 0 1,0-1 0,0-12 0,-1 19-114,0-1 0,0 0-1,0 1 1,-1-1 0,1 0 0,-1 1-1,0-1 1,0 1 0,0-1 0,-1 1-1,1-1 1,-1 1 0,0 0-1,0 0 1,0 0 0,0 0 0,0 0-1,-1 0 1,0 0 0,1 1-1,-1-1 1,0 1 0,0 0 0,0 0-1,0 0 1,-1 0 0,1 1 0,0-1-1,-1 1 1,1 0 0,-1 0-1,0 0 1,1 0 0,-1 1 0,-3-1-1,3 1-102,1 0-1,-1 1 1,1-1-1,0 0 0,-1 1 1,1 0-1,0 0 1,-4 1-1,6-2-33,0 1 0,0-1 1,0 1-1,0-1 0,0 1 0,0-1 0,0 1 0,1-1 0,-1 1 0,0 0 0,0-1 1,0 1-1,1 0 0,-1 0 0,0 0 0,1 0 0,-1 0 0,1-1 0,-1 1 1,1 0-1,-1 0 0,1 0 0,0 0 0,0 0 0,-1 1 0,1-1 0,0 0 1,0 0-1,0 1 0,0-2 86,0 0 0,0 1 1,0-1-1,0 0 0,0 0 0,0 0 1,0 1-1,1-1 0,-1 0 0,0 0 1,0 0-1,0 1 0,0-1 0,0 0 1,0 0-1,1 0 0,-1 0 0,0 0 1,0 1-1,0-1 0,1 0 1,-1 0-1,0 0 0,0 0 0,0 0 1,1 0-1,-1 0 0,0 0 0,0 0 1,0 0-1,1 0 0,-1 0 0,0 0 1,0 0-1,0 0 0,1 0 0,-1 0 1,0 0-1,0 0 0,1 0 0,-1 0 1,0 0-1,0 0 0,0 0 1,1 0-1,-1 0 0,0-1 0,0 1 1,1 0-1,7-4-882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0 501 15483,'8'-9'4646,"3"-10"-3097,80-132 1789,-46 81-3038,114-182-40,-175 287-236,1 0 1,1 0-1,3 2 0,0-1 0,3 2 0,-6 50 1,13-82-107,1-1 1,0 1 0,0 0 0,1-1 0,-1 1-1,1-1 1,3 10 0,-4-14 13,1 0 0,-1 0 0,1 0-1,-1 0 1,1 0 0,0 0 0,-1 0 0,1 0 0,0 0 0,0-1 0,-1 1 0,1 0 0,0 0-1,0-1 1,0 1 0,0-1 0,0 1 0,0-1 0,0 1 0,0-1 0,0 1 0,0-1-1,0 0 1,1 0 0,-1 0 0,0 0 0,0 1 0,0-1 0,0-1 0,0 1 0,0 0 0,1 0-1,-1 0 1,0-1 0,0 1 0,0 0 0,0-1 0,0 1 0,0-1 0,0 1 0,0-1-1,1-1 1,6-3-186,0 0 0,0-1 1,-1 0-1,0 0 0,0 0 0,-1-1 0,0 0 0,6-9 0,-3 5-86,21-27-606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21 16259,'0'0'82,"1"-1"0,-1 0-1,0 0 1,1 1-1,-1-1 1,0 0-1,0 1 1,0-1-1,0 0 1,1 0-1,-1 1 1,0-1-1,0 0 1,-1 0-1,1 1 1,0-1-1,0 0 1,0 0-1,0 1 1,-1-1-1,1 0 1,-1 0-1,1 0-31,-1 1-1,1 0 1,-1-1 0,1 1-1,-1 0 1,0 0-1,1-1 1,-1 1-1,1 0 1,-1 0 0,0 0-1,1 0 1,-1 0-1,0 0 1,1 0-1,-1 0 1,1 0 0,-1 0-1,0 0 1,0 1-1,-4 0 168,1 1-1,0 0 0,-1 0 1,1 0-1,0 0 0,-6 5 1,-3 4 185,1 1 1,0 1-1,1-1 1,0 2-1,1 0 1,0 0 0,-12 26-1,11-18-179,2 0-1,0 0 1,2 1-1,-9 46 1,14-58-159,1 0 1,0 0-1,1 0 0,0 0 1,0 0-1,2 0 1,3 20-1,-4-27-57,0 0 0,1 0 1,-1 0-1,1-1 0,0 1 0,0 0 0,0-1 0,0 1 1,0-1-1,1 0 0,0 0 0,0 0 0,0 0 1,0 0-1,0 0 0,0-1 0,1 0 0,-1 0 0,1 0 1,-1 0-1,1 0 0,0 0 0,0-1 0,4 1 0,0-1-5,0 0 0,0-1 0,0 0-1,0 0 1,0-1 0,-1 0-1,1 0 1,0-1 0,-1 0 0,1 0-1,-1-1 1,9-4 0,0-1-1,0-1 1,0 0-1,-1-1 0,16-14 1,-23 18 9,-1-1 0,0 0 0,0 0 1,8-12-1,-14 17-5,1-1 1,-1 1-1,1 0 1,-1-1-1,0 1 1,0-1 0,0 1-1,0-1 1,0 0-1,-1 1 1,1-1-1,-1 0 1,0 1-1,1-1 1,-1 0-1,-1 0 1,1 1 0,0-1-1,-1 0 1,0-3-1,0 5-3,1-1 0,-1 1 1,0-1-1,0 1 0,0 0 0,0-1 0,0 1 0,0 0 1,0 0-1,-1 0 0,1 0 0,0 0 0,-1 0 0,1 0 0,0 0 1,-1 1-1,1-1 0,-3 0 0,0 0 2,0 0 0,0 0 0,0 0 0,0 1 0,0-1 0,-9 2 0,2 0-1,0 0 1,0 1-1,0 1 0,-16 5 0,18-5-241,0 1 0,0 0 0,0 0-1,1 1 1,-1 0 0,1 0 0,0 1-1,-12 11 1,18-9-591,7-14 292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5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41 16948,'-3'4'1848,"4"1"-1216,8-5-160,5-3 1161,10 0-777,8-1-144,10-2-248,6 0-32,5-1-248,3-2-168,-6 4-424,-2 0-264,-12 4-440,-9 1-121,-19 3 801,-8 0-312,-25 2-80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17356,'6'13'1720,"4"-6"-1240,10-4-160,8-3 760,10-3-479,7-3-137,8-4-744,-2-3 1752,1-8-1312,-2-2 48,-7-3-32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51 17588,'0'-1'50,"0"1"0,0 0 0,0-1 0,0 1 0,0-1 0,0 1 0,0 0 0,0-1 0,0 1 0,0 0 0,-1-1 0,1 1 0,0 0 0,0-1 0,0 1 0,-1 0 0,1 0 0,0-1 0,0 1 0,-1 0 0,1 0 0,0-1 0,-1 1 0,1 0 1,0 0-1,-1 0 0,1-1 0,0 1 0,-1 0 0,1 0 0,0 0 0,-1 0 0,1 0 0,0 0 0,-1 0 0,1 0 0,-1 0 0,1 0 0,0 0 0,-1 0 0,1 0 0,0 0 0,-1 0 0,0 0 0,-21 5 445,7 1-198,0 1 0,1 0 1,0 1-1,0 0 0,1 1 1,0 1-1,1 0 0,0 1 1,0 0-1,-17 22 0,17-16-222,-1 0 1,2 1-1,0 0 0,2 1 0,0 0 0,1 0 0,-10 37 0,15-44-50,0 1-1,1-1 1,1 1-1,0 0 1,1 0-1,0-1 1,1 1-1,0 0 1,6 22-1,-6-31-22,1 1 1,-1-1-1,1 0 0,0 0 0,0 0 0,0 0 0,1 0 0,-1 0 1,1 0-1,0-1 0,0 1 0,0-1 0,1 0 0,-1 0 0,1 0 1,0 0-1,-1-1 0,1 0 0,1 1 0,-1-1 0,0-1 0,0 1 1,1-1-1,-1 1 0,1-1 0,-1-1 0,1 1 0,-1-1 0,9 1 1,-1-2 2,-1 0 0,1-1 1,-1 0-1,0 0 0,1-1 1,-1-1-1,0 0 1,11-6-1,-16 7 1,0 0 1,0 0-1,0-1 0,-1 0 1,1 0-1,-1 0 0,0 0 0,-1-1 1,1 0-1,-1 0 0,0 0 1,0 0-1,0-1 0,-1 0 1,5-10-1,-7 13-4,0 0 0,-1 0 1,1 0-1,-1 0 0,1 1 0,-1-1 1,0 0-1,0 0 0,0 0 0,-1 0 1,1 0-1,-1 0 0,1 0 0,-1 1 1,0-1-1,0 0 0,-3-3 0,2 1 2,-1 1-1,0 0 0,0 1 1,0-1-1,-1 0 0,0 1 0,1 0 1,-1 0-1,-8-4 0,3 1-66,-1 1-1,1 1 1,-2 0 0,1 1-1,0-1 1,0 2-1,-1 0 1,-21-2-1,26 4-104,0 0-1,0 1 1,0-1-1,0 1 1,-5 2-1,9-3 150,0 1 0,1-1-1,-1 1 1,1-1 0,-1 1 0,1 0 0,-1 0-1,1 0 1,0-1 0,-1 1 0,1 0 0,0 1 0,0-1-1,0 0 1,0 0 0,0 0 0,0 1 0,0-1-1,0 1 1,0-1 0,-1 3 0,5-1-287,4-3-84</inkml:trace>
  <inkml:trace contextRef="#ctx0" brushRef="#br0" timeOffset="1">675 1 19548,'-19'19'1199,"1"1"-1,1 1 0,-19 29 0,30-39-1019,-1 0 0,2 0 0,-1 0-1,2 1 1,0 0 0,0 0-1,1 0 1,0 0 0,-1 17-1,4-25-260,0 0 0,0 1 0,0-1 0,1 0-1,0 0 1,0 1 0,0-1 0,0 0 0,0 0-1,1 0 1,0 0 0,0-1 0,0 1 0,0 0-1,1-1 1,-1 1 0,1-1 0,0 0 0,0 0 0,0 0-1,0 0 1,1-1 0,-1 1 0,1-1 0,-1 0-1,1 0 1,0 0 0,0 0 0,0-1 0,0 1 0,0-1-1,0 0 1,0-1 0,1 1 0,-1-1 0,0 1-1,0-1 1,1-1 0,-1 1 0,0-1 0,0 1 0,1-1-1,-1 0 1,0 0 0,0-1 0,0 0 0,3-1-1,2-2-291,0 0-1,-1-1 0,0 1 0,-1-2 0,1 1 0,-1-1 0,0 0 0,7-11 0,7-9-662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6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17492,'-16'13'1832,"-2"10"-1000,-2 3-264,4 7 985,0 3-281,5 4-472,2 2-136,6 1-424,3-3-256,6-3-696,3-3-448,1-6 928,0-4-240,-2-14-160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0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19 259 17092,'5'2'471,"1"0"-1,0-1 1,0 0 0,0 0 0,0 0 0,0-1 0,11-1 0,46-7 758,-28 2-593,804-136 1247,-705 116-2342,27-9-486,81-13-1454,-234 48 1915,-9 3-24</inkml:trace>
  <inkml:trace contextRef="#ctx0" brushRef="#br0" timeOffset="1">34 500 16363,'-25'24'1497,"16"-5"-785,9-8-144,23-2 840,10-6-207,17-7-185,12-6-64,25-10-152,16-6-88,16-10-280,7-3-215,8-4-794,1 3-519,4 4 928,-5 6-168,-15 6-168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2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249 244 15315,'1'-2'204,"0"0"0,-1-1-1,1 1 1,-1 0 0,1-1-1,-1 1 1,0-1-1,0 1 1,-1-1 0,1 1-1,0 0 1,-1-1 0,1 1-1,-1 0 1,-1-4 0,1 5-42,0-1 0,0 1 0,0-1 0,0 1 0,0 0 0,-1 0 0,1-1 0,0 1 0,-1 0 0,1 0 0,0 0 1,-1 1-1,0-1 0,1 0 0,-1 0 0,1 1 0,-3-1 0,0 0-25,-1 1 1,1-1-1,0 1 1,0 0-1,-1 0 0,1 1 1,0-1-1,0 1 0,-1 0 1,1 0-1,0 0 1,0 1-1,0 0 0,0-1 1,1 1-1,-7 4 0,-2 4-116,1-1 0,1 2-1,-1-1 1,1 1 0,1 1-1,0 0 1,1 0 0,0 0-1,1 1 1,-9 22 0,9-17-28,1 0 0,0 0-1,2 0 1,0 1 0,0 0 0,2-1 0,0 35 0,2-49 2,1 1 0,-1-1 0,1 1 0,0-1 0,0 1 0,1-1 1,-1 1-1,1-1 0,3 7 0,-4-10 3,0 0-1,0 0 1,0 0 0,0 0 0,-1 0 0,1 0 0,1 0-1,-1 0 1,0 0 0,0 0 0,0 0 0,0-1-1,1 1 1,-1 0 0,0-1 0,1 1 0,-1-1 0,0 0-1,1 1 1,-1-1 0,0 0 0,1 0 0,-1 0 0,1 0-1,-1 0 1,0 0 0,1 0 0,-1 0 0,1-1 0,-1 1-1,0-1 1,1 1 0,-1-1 0,2 0 0,3-3-2,0 0 0,0 0 1,-1-1-1,1 1 1,-1-1-1,0 0 0,-1 0 1,1-1-1,-1 0 0,5-7 1,34-69 2,-39 74 2,20-46 28,-2-2 0,-3 0 0,-2-2 0,15-94 0,-30 142-15,-1 1 0,0-1 1,-1 1-1,0-11 0,0 20-13,0 0 0,0-1 0,0 1-1,0 0 1,0 0 0,0 0 0,0 0 0,0 0 0,0-1 0,0 1 0,0 0 0,0 0 0,0 0 0,0 0-1,0 0 1,0-1 0,0 1 0,0 0 0,0 0 0,0 0 0,0 0 0,0 0 0,0 0 0,0-1 0,-1 1 0,1 0-1,0 0 1,0 0 0,0 0 0,0 0 0,0 0 0,0 0 0,0 0 0,0-1 0,-1 1 0,1 0 0,0 0-1,0 0 1,0 0 0,0 0 0,0 0 0,0 0 0,-1 0 0,1 0 0,0 0 0,0 0 0,0 0 0,0 0-1,0 0 1,-1 0 0,1 0 0,0 0 0,0 0 0,0 0 0,0 0 0,0 0 0,-1 0 0,1 0 0,0 0 0,0 0-1,0 0 1,0 1 0,0-1 0,0 0 0,0 0 0,-1 0 0,-4 10 42,-6 18 10,2 2 0,2-1 0,0 1-1,-2 35 1,-1 125 135,10-184-230,2 96 249,-1-90-479,0-1 0,1 1 0,1 0 0,0 0 0,0-1 0,7 15 0,-5-22-480,-5-6 268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 12291,'9'-3'448,"-1"2"0,1-1 0,-1 1 0,1 0 0,0 1 0,15 1 1,-19-1-290,0 2 0,0-1 1,0 0-1,0 1 1,0 0-1,-1 0 0,1 1 1,-1-1-1,1 1 1,-1 0-1,0 0 0,7 7 1,-2 0 7,-2-1 1,1 1 0,-1 1-1,0 0 1,-1 0 0,-1 0-1,0 0 1,0 1-1,-1 0 1,-1 0 0,0 0-1,0 1 1,1 20 0,-2 3 75,-1-1 0,-1 1 1,-9 56-1,2-46-229,-3 0-1,-1-1 1,-20 52-1,19-66-158,-2-1 1,-1 0-1,-1-1 0,-1-1 0,-26 32 1,4-13-122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2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14859,'1'1'134,"0"-1"1,0 1-1,0-1 0,0 1 0,0-1 1,0 1-1,0 0 0,0-1 0,0 1 1,0 0-1,0 0 0,0-1 0,-1 1 0,1 0 1,0 0-1,0 0 0,-1 0 0,1 0 1,-1 0-1,1 0 0,-1 1 0,0-1 1,1 0-1,-1 0 0,0 0 0,0 0 1,1 0-1,-1 1 0,0-1 0,-1 1 0,3 50 1103,-2-36-892,-7 308 259,7-320-687,0 1-1,0-1 1,-1 0-1,1 0 1,-1 0 0,0 0-1,0 0 1,-1-1 0,1 1-1,-1 0 1,0 0 0,0-1-1,-4 6 1,-3-1-280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15315,'1'12'1465,"8"11"-897,4 2-208,5 13 872,5 2-408,13 11-144,3 2-47,4 6-233,0 1-64,-3 3-64,-6-1-56,-8 2-112,-6 5-104,-17 2-344,-9-3-224,-14-5 488,-4-4-80,-11-16-105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2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13211,'13'1'1600,"0"1"-728,2-2-296,6-2 1385,5-2-881,7-2-288,3 0-16,2 2-247,0 0-113,0 1-392,-3 2-248,-4-2-561,-2 1-167,-9 1 720,-3-5-200,-5-13-136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30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15515,'0'-9'1785,"3"5"-945,7 0-264,7 1 1424,5 0-791,11 2-321,3-1-232,7 1-248,2-1-48,3 1-272,-4 1-344,-1-2-736,-1 1 1544,-12 1-664,-4 3-72,-8 3-88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3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13 15995,'6'-10'2222,"-7"8"294,-16 13-365,1 3-1988,1 0 0,0 1 0,1 1 0,1 0 0,1 1 0,0 0 0,-15 31 0,22-38-168,1-1 0,0 1 0,0 0 0,1 0 1,1 0-1,0 0 0,0 0 0,1 1 0,0 11 0,1-19-11,0 0-1,0 0 0,0 0 0,1 0 0,-1 0 0,1 0 1,0 0-1,0 0 0,0 0 0,0 0 0,1-1 0,-1 1 0,1 0 1,0-1-1,-1 1 0,1-1 0,0 0 0,0 0 0,1 0 1,-1 0-1,0 0 0,1 0 0,-1 0 0,1-1 0,0 1 1,-1-1-1,1 0 0,0 0 0,0 0 0,0 0 0,0 0 0,0-1 1,0 1-1,0-1 0,3 0 0,5 0-80,0 0 0,0-1 0,13-2 0,-17 1 45,0 1-1,0 0 0,1 0 0,-1 1 1,0 0-1,1 0 0,-1 0 1,0 1-1,12 3 0,-17-3 49,-1-1 0,0 1 0,1 0 1,-1-1-1,0 1 0,1 0 0,-1 0 0,0 0 0,0 0 0,0 0 0,0 0 0,0 1 0,0-1 0,0 0 0,-1 0 1,1 1-1,0-1 0,0 0 0,-1 1 0,1-1 0,-1 2 0,1 1 6,-1-1-1,1 0 0,-1 1 1,0-1-1,-1 0 1,1 1-1,-1-1 1,1 0-1,-2 5 1,-1 1 54,0-1 0,-1 0 1,0 0-1,0 0 0,-1-1 1,-8 13-1,3-10 39,0 0 1,0-1-1,-1 0 0,0-1 1,-1 0-1,0-1 1,0 0-1,0 0 0,-1-2 1,-18 6-1,21-8-479,0 0 0,0-1 0,-1 0 0,-18 0 0,26-2 211,3 0 141,0 0 1,-1 0-1,1 0 1,-1 0-1,1 0 1,-1 0-1,1 0 1,-1 0-1,1 0 1,0 0-1,-1 0 1,1 0-1,-1 0 1,1-1-1,-1 1 1,1 0-1,0 0 1,-1 0-1,1-1 1,0 1-1,-1 0 1,1-1 0,-7-7-602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3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18732,'0'-2'2120,"0"-2"-1455,1 4 991,-1 1-928,2 4-232,0 2-656,0 3-448,1 3 856,0-2-400,1 2-80,2-1-72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3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 18052,'-7'13'2112,"5"-8"-1424,-2-3-335,1-4 1239,3-2-1408,0-3-448,0 1 360,0-2-232,6-3-224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3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28 13387,'-1'-2'185,"0"0"1,0 0-1,0 1 1,0-1-1,0 1 1,0-1-1,0 1 1,-1-1-1,1 1 1,-1 0-1,1-1 1,-1 1-1,1 0 1,-1 0-1,0 0 1,1 0-1,-1 1 1,0-1-1,0 0 1,1 1-1,-1-1 1,0 1-1,0 0 1,0-1-1,0 1 1,0 0-1,0 0 1,0 0-1,0 0 1,-2 1-1,-2 0-12,1 0 0,0 1 1,-1-1-1,1 1 0,0 0 0,0 1 0,0-1 0,0 1 0,-6 5 0,0 1-143,1 1 0,1 0 0,0 1 0,0 0 0,1 0-1,1 1 1,0 0 0,0 0 0,1 0 0,1 1-1,0 0 1,1 1 0,0-1 0,1 1 0,0-1-1,1 1 1,0 16 0,2-16-46,0 0-1,1 0 0,0 0 1,1 0-1,1 0 1,0 0-1,8 21 1,-7-26 2,0 0 1,0 0 0,1-1-1,0 1 1,1-1 0,0 0-1,0-1 1,1 1 0,0-1-1,0 0 1,10 7 0,-14-12 8,0 0 0,0 0 0,0-1 1,0 1-1,0-1 0,0 1 0,1-1 1,-1 0-1,0 0 0,1 0 0,-1-1 1,1 1-1,-1-1 0,1 0 0,-1 0 1,1 0-1,-1 0 0,1-1 0,-1 1 1,1-1-1,-1 0 0,1 0 0,3-2 1,-4 1 18,0 1 0,0-1 0,-1 0 0,1-1 0,-1 1 0,1 0 0,-1-1 0,0 1 0,0-1 0,0 0 0,0 1 0,-1-1 0,1 0 0,-1 0 0,1 0 0,-1-1 0,0 1 0,0 0 0,-1 0 0,1-1 0,-1 1 0,1 0 0,-1-1 0,-1-4 0,1 3 42,-1 0 0,0 0 0,0 0 0,0 1 0,-1-1 0,0 1 0,0-1 0,0 1 0,0-1 0,-1 1 0,1 0 0,-6-5 0,7 7-39,0 1 1,0 0-1,0 0 0,0 0 0,0 0 0,0 0 0,0 0 0,-1 0 0,1 0 0,0 1 1,-1-1-1,1 0 0,-1 1 0,1-1 0,0 1 0,-1-1 0,1 1 0,-1 0 0,1 0 1,-1 0-1,1 0 0,-1 0 0,0 0 0,1 0 0,-1 0 0,1 0 0,-1 1 0,1-1 1,0 1-1,-1-1 0,1 1 0,-1-1 0,1 1 0,0 0 0,-1 0 0,1 0 0,0 0 1,0 0-1,0 0 0,0 0 0,0 0 0,0 0 0,-1 2 0,1-2-15,0 0 0,0-1 0,0 1 0,0 0 0,0 0 0,1 0 0,-1 1 0,0-1 0,1 0 0,-1 0 0,1 0 0,-1 0 1,1 0-1,0 1 0,-1-1 0,1 0 0,0 0 0,0 1 0,0-1 0,0 0 0,0 1 0,0-1 0,0 0 0,0 0 0,0 1 0,1-1 0,-1 0 0,0 0 0,1 0 0,-1 1 0,1-1 0,0 0 0,-1 0 0,1 0 0,0 0 0,0 0 0,1 1 0,-1-1-4,1 0-1,0 0 1,-1 0-1,1 0 1,0 0-1,0 0 1,0-1-1,0 1 1,0-1-1,-1 0 1,1 1-1,0-1 1,0 0-1,0 0 1,0 0-1,0 0 1,0 0-1,0-1 1,0 1-1,0-1 1,0 1-1,0-1 1,0 0-1,2-1 1,4-3-10,0 0-1,0-1 1,0 0 0,-1 0 0,10-11-1,11-10-33,-27 26 43,-1 0 1,1 1-1,0-1 1,-1 1 0,1-1-1,-1 1 1,1-1-1,0 1 1,-1-1-1,1 1 1,0 0-1,0-1 1,-1 1-1,1 0 1,0 0-1,0 0 1,-1-1 0,1 1-1,0 0 1,0 0-1,0 0 1,-1 0-1,1 0 1,0 1-1,0-1 1,0 0-1,-1 0 1,1 0-1,0 1 1,0-1 0,-1 0-1,1 1 1,0-1-1,-1 0 1,1 1-1,0-1 1,-1 1-1,1-1 1,-1 1-1,1 0 1,-1-1 0,1 1-1,-1-1 1,1 1-1,-1 0 1,0 0-1,1-1 1,-1 1-1,0 0 1,1 0-1,-1 1 1,3 6-17,-1 0 1,0 0 0,2 17-1,-3-16 11,14 101-1181,-14-107 917,0-7 88,1-12-106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3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5 244 16804,'-1'15'822,"-1"2"-106,1-1 0,0 1 1,1 0-1,5 28 0,-5-41-686,1-1-1,0 0 1,-1 1-1,1-1 1,1 0-1,-1 0 1,0 0-1,1 0 1,0 0 0,0 0-1,0 0 1,0 0-1,0-1 1,0 1-1,1-1 1,-1 0-1,1 0 1,0 0-1,-1 0 1,1 0-1,0 0 1,0-1-1,0 1 1,0-1-1,1 0 1,-1 0-1,0 0 1,0 0-1,7 0 1,-6-1-26,1 0 0,-1 0 0,0-1 0,0 1 0,1-1 0,-1 0 0,0 0 0,0 0 0,0-1 0,0 0 0,0 1 0,0-1 0,-1-1 0,1 1 0,-1 0 0,1-1 0,-1 0 0,0 0 0,0 0 0,0 0 0,0 0 0,4-8 0,0 0 41,0 0 1,-1 0-1,-1-1 0,0 0 1,-1 0-1,5-16 0,-10 37 3,0 0 0,1-1 1,0 1-1,1 10 0,0-3-7,0-2 12,1 1 0,5 22 0,-7-34-44,1 0 0,0 0 0,0 0 0,0 0 0,0 1 0,0-1 0,1-1 0,-1 1 0,1 0 0,0 0 0,0-1 0,0 1 0,0-1 0,1 1 0,-1-1 0,1 0 0,3 3 0,-4-5-9,-1 1 1,1-1-1,-1 0 0,1 0 0,-1 0 1,1 0-1,-1 0 0,1 0 1,0 0-1,-1 0 0,1 0 1,-1-1-1,1 1 0,-1-1 1,1 1-1,-1-1 0,1 0 0,-1 1 1,0-1-1,1 0 0,-1 0 1,0 0-1,0 0 0,0 0 1,0 0-1,1 0 0,0-2 1,3-4-80,1 0 1,-1 0-1,6-12 1,-1 0-221,-2-1 0,0 0 0,-1 0 0,-1 0 0,4-28 1,10-109-1610,-17 125 1529,4-60-261,-4 144 2460,1 18-1022,3 1-1,3-2 1,22 84-1,-18-81-830,-32-143-78,-9-47 133,46 135 16,-16-14-41,1 1 0,-1-1 0,1 0 0,0 0 0,0 0 0,0-1 0,0 1 0,1-1 0,-1 0 0,1 0 0,-1-1 0,8 3 0,-9-4 2,0 0-1,0 0 1,0 0-1,0 0 1,0-1-1,0 1 1,0-1-1,0 0 1,0 0-1,0 0 1,0 0-1,0 0 1,0-1-1,-1 1 1,1-1-1,-1 1 1,1-1-1,-1 0 1,0 0-1,4-5 1,4-4 2,-2 0 1,1-1 0,6-14 0,-4 8 9,-11 18-10,0 0-1,0 0 1,0 0-1,0 0 1,0 0-1,0 0 1,0 0-1,0 1 1,0-1 0,0 0-1,0 0 1,1 0-1,-1 0 1,0 0-1,0 0 1,0 0-1,0 0 1,0 0-1,0 0 1,0 0-1,0 0 1,0 0-1,0 0 1,0 0 0,0 0-1,0 0 1,0 0-1,0 0 1,0 0-1,0 0 1,0 0-1,0 0 1,1 0-1,-1 0 1,0 0-1,0 0 1,0 0-1,0 0 1,0 0-1,0 0 1,0 0 0,0 0-1,0 0 1,0 0-1,0 0 1,0 0-1,0 0 1,0 0-1,0 0 1,0 0-1,0 0 1,0 0-1,0 0 1,0 0-1,1-1 1,-1 1 0,0 0-1,0 0 1,0 0-1,0 9 20,-2 11 4,-3 9 21,-3 34 75,8-58-99,0 1-1,0-1 1,0 0 0,1 1 0,0-1 0,0 0 0,0 0-1,4 10 1,-4-13-17,-1-1-1,1 0 1,0 0-1,-1 0 1,1 0-1,0 0 1,0-1-1,-1 1 1,1 0-1,0 0 1,0 0-1,0-1 1,0 1-1,0-1 1,0 1-1,1-1 1,-1 1-1,0-1 1,0 1-1,0-1 1,0 0-1,1 0 1,-1 0-1,0 1 1,0-1-1,0 0 1,1-1-1,-1 1 1,0 0-1,0 0 1,0 0-1,1-1 1,-1 1-1,0-1 1,0 1-1,0-1 1,2 0-1,6-4 2,-1 0 1,1 0-1,12-11 1,-10 8-22,-11 7 15,11-7-27,0 0-1,0 1 1,1 1-1,20-10 0,-30 15 23,0 1 0,1-1-1,-1 0 1,0 1-1,0-1 1,1 1 0,-1-1-1,0 1 1,1 0 0,-1 0-1,0 0 1,1 0-1,-1 1 1,0-1 0,0 1-1,1-1 1,-1 1 0,0 0-1,0 0 1,0 0-1,0 0 1,0 0 0,0 0-1,0 0 1,0 1-1,0-1 1,0 1 0,-1-1-1,1 1 1,-1 0 0,1 0-1,-1 0 1,0 0-1,0 0 1,2 2 0,7 23 39,-10-26-17,1 0 0,-1 0-1,0 0 1,0 0-1,1 0 1,-1 1 0,0-1-1,0 0 1,0 0 0,0 0-1,0 0 1,0 0 0,0 0-1,0 0 1,-1 0 0,1 0-1,0 0 1,-1 0 0,1 0-1,-1 0 1,1 0 0,-1 0-1,0 1 1,0-1-1,1-1 0,-1 0-1,0 0 1,1 0 0,-1 0 0,0 0 0,1-1 0,-1 1-1,1 0 1,-1 0 0,1 0 0,-1 0 0,0-1 0,1 1-1,-1 0 1,1-1 0,-1 1 0,1 0 0,-1-1-1,1 1 1,0 0 0,-1-1 0,1 1 0,-1-1 0,1 1-1,0-1 1,-1 1 0,1-1 0,0 1 0,-1-1-1,1-1 1,-13-22 181,12 21-148,-4-7-11,1 0 1,0 0 0,1 0-1,0 0 1,1 0 0,0-1-1,1 0 1,-1-16 0,2 24-80,0-1 1,0 1-1,1-1 1,-1 1 0,1 0-1,-1-1 1,1 1-1,0 0 1,1 0-1,-1 0 1,0 0-1,1 0 1,0 0 0,0 0-1,0 0 1,0 0-1,0 1 1,0-1-1,1 1 1,-1 0-1,1-1 1,0 1 0,0 1-1,-1-1 1,1 0-1,0 1 1,1-1-1,-1 1 1,0 0-1,5-1 1,-4 1-118,0-1-291,0 1 1,0 0-1,-1 0 1,1 0 0,0 1-1,0 0 1,0-1 0,0 1-1,0 1 1,0-1 0,5 1-1,-9 0 430,0-1 0,1 0-1,-1 0 1,0 0 0,0 0 0,0 0 0,0 0-1,0 0 1,0 0 0,0 1 0,0-1 0,0 0-1,0 0 1,0 0 0,0 0 0,0 0-1,0 0 1,0 0 0,0 1 0,0-1 0,0 0-1,0 0 1,0 0 0,0 0 0,0 0-1,0 0 1,0 1 0,0-1 0,0 0 0,0 0-1,0 0 1,0 0 0,0 0 0,0 0 0,0 0-1,0 1 1,0-1 0,0 0 0,0 0-1,-1 0 1,1 0 0,0 0 0,0 0 0,0 0-1,0 0 1,0 0 0,0 0 0,0 0-1,-1 0 1,-14 6-1207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3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16307,'14'7'1465,"2"-4"-1193,7 2-128,4-3 72,8 0-72,3 1 32,1-3-72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36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15747,'10'26'2690,"-3"13"-876,-5-22-1406,1 0-1,0 0 1,2 0 0,0-1 0,0 0-1,12 22 1,-17-37-391,0 0 1,1 0-1,-1 0 0,1-1 1,0 1-1,-1 0 1,1 0-1,0 0 0,-1-1 1,1 1-1,0 0 1,0-1-1,0 1 0,0 0 1,-1-1-1,1 1 0,0-1 1,0 0-1,0 1 1,0-1-1,0 0 0,0 0 1,0 1-1,2-1 1,-2 0-3,1-1 0,-1 1 0,1-1 0,-1 1 0,1-1 0,-1 0 1,0 1-1,1-1 0,-1 0 0,0 0 0,0 0 0,1 0 0,-1 0 1,1-2-1,5-6 26,-1 1-1,0-1 1,8-17 0,-11 21-21,12-27 64,8-16 13,-21 44-92,0 0 0,1 1 0,-1 0 0,1-1 0,0 1 0,0 0 0,0 0 0,0 0 0,5-3 0,-7 6-4,0-1-1,0 1 1,0 0-1,0 0 1,-1-1-1,1 1 1,0 0 0,0 0-1,0 0 1,0 0-1,0 0 1,0 0-1,0 0 1,0 0-1,0 1 1,0-1-1,0 0 1,-1 0 0,1 1-1,0-1 1,0 1-1,0-1 1,0 0-1,-1 1 1,1 0-1,0-1 1,0 1-1,-1-1 1,1 1 0,-1 0-1,1 0 1,0-1-1,-1 1 1,1 1-1,18 34 22,-16-29-16,-2-6-5,1 6 3,1-1-1,0 0 1,1-1 0,-1 1 0,7 6-1,-10-11-2,1 0 0,0 0 0,0-1 0,0 1 0,-1 0 0,1-1 0,0 1 0,0 0 0,0-1 0,0 1 0,0-1 0,0 0 0,0 1 0,1-1 0,-1 0 0,0 1 0,0-1 0,0 0 0,0 0 0,0 0 0,0 0 0,1 0 0,-1 0 0,0-1 0,0 1 0,0 0 0,0 0 0,0-1-1,0 1 1,0-1 0,0 1 0,0-1 0,0 1 0,0-1 0,0 0 0,0 1 0,0-1 0,1-1 0,5-6 3,0 0 0,11-16 0,-15 18-13,1 1 0,0-1 1,0 1-1,0 0 0,0 1 1,1-1-1,0 1 0,0 0 1,0 0-1,10-6 0,-14 10 4,0-1-1,1 1 0,-1 0 1,0 0-1,1 0 0,-1-1 1,0 1-1,1 0 1,-1 1-1,0-1 0,1 0 1,-1 0-1,0 0 1,0 1-1,1-1 0,-1 1 1,0-1-1,0 1 0,1-1 1,-1 1-1,0 0 1,0 0-1,0 0 0,0-1 1,0 1-1,0 0 1,0 0-1,0 0 0,-1 0 1,1 1-1,1 0 0,2 6-19,1 0-1,-1 0 1,5 15-1,-2-6-12,-5-12-55,1-1-1,-1 1 0,1-1 1,-1 0-1,1 0 1,0-1-1,0 1 1,5 3-1,-7-6-32,0 0 1,0 0-1,0-1 0,0 1 0,0-1 1,1 1-1,-1-1 0,0 0 0,0 1 1,0-1-1,1 0 0,-1 0 0,0 0 1,0 0-1,1 0 0,-1 0 0,0 0 1,0 0-1,1 0 0,-1-1 0,0 1 1,0 0-1,0-1 0,1 1 0,-1-1 1,0 1-1,0-1 0,0 0 1,0 1-1,0-1 0,0 0 0,0 0 1,0 0-1,-1 0 0,1 0 0,1-1 1,2-3-292,1-1 1,-1 0 0,0 1-1,5-11 1,3-8-890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3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3 328 13067,'1'4'469,"0"0"0,-1 0 0,0 0 0,0-1 0,0 1 0,0 0 0,-1 0 0,0 3 1,0-3-154,0-1 0,1 0 1,-1 1-1,1-1 1,0 1-1,0-1 0,1 1 1,0 6-1,0-10-307,-1 1-1,0 0 0,1 0 1,-1-1-1,1 1 1,0 0-1,-1-1 0,1 1 1,-1 0-1,1-1 0,0 1 1,-1-1-1,1 1 1,0-1-1,0 0 0,0 1 1,-1-1-1,1 0 1,0 1-1,0-1 0,0 0 1,-1 0-1,1 0 0,0 0 1,2 0-1,25-2-486,-17 1 274,25 2-309,-35-1 504,0 0 0,1 1 1,-1-1-1,1 0 0,-1 1 1,0-1-1,1 1 0,-1-1 0,0 1 1,1 0-1,-1-1 0,0 1 1,0 0-1,0 0 0,0 0 1,1 0-1,-1 0 0,-1 0 1,1 0-1,0 0 0,0 1 0,1 1 1,-2-4 18,-1 1 0,1 0 1,0 0-1,0 0 0,0 0 1,0 0-1,0-1 0,-1 1 1,1 0-1,0 0 0,0 0 1,0 0-1,-1 0 0,1 0 1,0 0-1,0 0 0,0 0 1,-1 0-1,1-1 0,0 1 1,0 0-1,-1 0 0,1 0 1,0 1-1,0-1 0,0 0 1,-1 0-1,1 0 0,0 0 1,0 0-1,0 0 0,-1 0 1,1 0-1,0 0 0,0 0 1,0 0-1,-1 1 0,1-1 1,0 0-1,0 0 0,0 0 1,0 0-1,0 1 0,-1-1 1,1 0-1,0 0 0,0 0 1,0 0-1,0 1 0,0-1 1,0 0-1,0 0 0,0 1 1,0-1-1,0 0 0,0 0 1,0 0-1,0 1 0,0-1 1,0 0-1,0 0 0,0 0 1,0 1-1,0-1 0,0 0 1,0 0-1,0 1 0,0-1 1,-15-11 467,8 3-373,2 0 0,-1-1 1,1 1-1,0-1 0,1-1 1,0 1-1,1-1 0,0 1 1,0-1-1,-2-18 1,5 28-111,0-1 1,0 1 0,1 0-1,-1-1 1,0 1 0,0 0-1,0-1 1,0 1 0,1 0 0,-1-1-1,0 1 1,0 0 0,1 0-1,-1-1 1,0 1 0,0 0-1,1 0 1,-1 0 0,0-1-1,1 1 1,-1 0 0,0 0 0,1 0-1,-1 0 1,0 0 0,1 0-1,-1-1 1,0 1 0,1 0-1,-1 0 1,1 0 0,-1 0 0,0 0-1,1 1 1,-1-1 0,0 0-1,1 0 1,0 0 0,20 5-533,-11-3 155,-4-2 161,-1 0 1,0 0 0,0-1 0,0 0 0,0 0 0,0 0-1,0-1 1,0 1 0,0-1 0,-1 0 0,1-1-1,-1 1 1,1-1 0,-1 0 0,0 0 0,0 0 0,0 0-1,0-1 1,3-4 0,3-3-452,-1 0-1,0-1 1,-1 0 0,0-1-1,9-19 1,-10 17 24,-1-1 0,-1 0 0,7-33 0,-10 39 1006,-1 0 0,0 0 0,-1 1 0,-1-17 0,1 25-294,0 1 0,0-1-1,0 0 1,-1 0 0,1 0 0,0 1-1,0-1 1,0 0 0,-1 0-1,1 1 1,0-1 0,-1 0 0,1 1-1,0-1 1,-1 0 0,1 1-1,-2-2 1,2 2-13,0 0-1,-1 0 1,1 0 0,0 0 0,-1 0-1,1 0 1,0 0 0,0 0-1,-1 1 1,1-1 0,0 0-1,-1 0 1,1 0 0,0 0-1,0 0 1,-1 1 0,1-1-1,0 0 1,0 0 0,-1 0-1,1 1 1,0-1 0,0 0 0,0 0-1,-1 1 1,1-1 0,0 1-1,-12 27 2151,4 7-1243,2-1 1,1 1 0,0 45 0,5-57-685,1-1 0,0 0 0,2 0 0,1 0 0,0 0 0,11 29 0,-13-47-275,0 1-1,0-1 1,0 0 0,1 0-1,-1 0 1,1 0 0,0 0-1,0 0 1,0-1-1,1 0 1,-1 1 0,6 3-1,-7-6-15,-1-1-1,1 1 1,0 0-1,-1 0 0,1-1 1,0 1-1,0-1 0,-1 0 1,1 1-1,0-1 0,0 0 1,0 0-1,-1 0 1,1 0-1,0-1 0,0 1 1,0 0-1,-1-1 0,1 1 1,0-1-1,0 0 0,-1 1 1,1-1-1,-1 0 1,1 0-1,-1 0 0,1 0 1,-1 0-1,1 0 0,-1-1 1,0 1-1,0 0 0,0-1 1,2-2-1,6-9-37,-1-1 0,-1 0-1,0 0 1,-1-1 0,0 0 0,6-29-1,2-1-1,-4 107 216,-10-55-135,2-1 0,-1 1 1,1-1-1,0 0 1,0 0-1,5 9 0,-6-14-21,-1 0 0,1 0 0,-1 0 0,1 0 0,-1 0 0,1 0 0,-1 0 0,1-1 0,0 1 0,0 0 0,-1 0 0,1-1 0,0 1 0,0-1 0,0 1 1,0 0-1,0-1 0,0 0 0,0 1 0,0-1 0,0 0 0,0 1 0,0-1 0,0 0 0,0 0 0,0 0 0,0 0 0,0 0 0,0 0 0,0 0 0,0 0 0,0 0 0,0-1 0,0 1 0,0 0 0,0-1 0,0 1 0,0 0 0,0-1 0,0 1 0,0-1 0,-1 0 0,1 1 0,0-1 0,0 0 0,-1 1 0,1-1 0,0 0 0,-1 0 0,2-1 0,3-4 2,0-1 1,-1 1-1,1-1 1,-1 0-1,0-1 0,-1 1 1,0-1-1,3-12 1,13-69 40,-16 70-31,28-178 95,-32 218-10,1-1 1,4 35-1,0-14 74,-1 4 291,16 79 1,-14-102-651,1 1 0,2-1 0,0 0 1,1 0-1,15 24 0,-32-58-1680,-1 0-1,-14-15 0,-29-27 1102,-17-19 3172,68 73-2347,1-1 0,-1 1-1,0-1 1,1 0-1,-1 1 1,1-1-1,-1 1 1,1-1-1,0 0 1,-1 1 0,1-1-1,-1 0 1,1 0-1,0 1 1,0-1-1,0 0 1,-1 0-1,1 0 1,0 1 0,0-1-1,0 0 1,0 0-1,0 0 1,0 1-1,0-1 1,1 0 0,-1 0-1,0 1 1,0-1-1,1 0 1,-1 0-1,0 1 1,1-1-1,-1 0 1,0 1 0,1-1-1,-1 0 1,1 1-1,0-1 1,-1 1-1,1-1 1,-1 1 0,1-1-1,0 1 1,-1-1-1,1 1 1,0 0-1,-1-1 1,1 1-1,0 0 1,0 0 0,0-1-1,1 1 1,7-3 129,0 1 0,0 0 0,17 0 0,-16 1-253,45-4 44,-25 2-59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49 13915,'0'-3'419,"-3"-26"962,3 29-1309,0-1 1,0 0 0,0 1-1,0-1 1,0 0 0,0 1 0,0-1-1,0 0 1,0 1 0,0-1-1,0 1 1,0-1 0,-1 0-1,1 1 1,0-1 0,-1 1 0,1-1-1,0 1 1,-1-1 0,1 1-1,0-1 1,-1 1 0,1-1 0,-1 1-1,1-1 1,-1 1 0,1 0-1,-1-1 1,1 1 0,-1 0-1,0-1 1,0 2 11,0 0 1,0 0-1,0 0 0,0 0 0,0 0 0,1 0 0,-1 0 1,0 0-1,1 0 0,-1 0 0,1 0 0,-1 0 1,1 0-1,0 0 0,0 1 0,-1-1 0,1 2 0,-2 4 184,-1 6-67,0 1 1,1 0-1,1-1 0,0 1 0,1 16 0,8 72 160,-5-74-255,4 42 230,31 123 0,-29-163-419,0 0 0,2-1 0,1-1 0,1 0 1,2 0-1,27 39 0,-38-62 61,0 1-1,0-1 1,0 0 0,1-1 0,0 1-1,-1-1 1,2 0 0,-1 0-1,0 0 1,1-1 0,0 0-1,0 0 1,10 4 0,26 2-220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3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17740,'2'0'1552,"5"1"-960,2-1-256,11 0 729,3 0-193,8 0-448,2-3-352,6 2-784,1-2-585,-1 0 1065,-1 3-216,-2-5-216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38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14707,'-10'10'218,"0"0"-1,1 0 1,0 1 0,0 0-1,1 1 1,1 0 0,0 0-1,0 1 1,2 0-1,-1 0 1,2 0 0,-1 1-1,-2 19 1,3-8 12,1-1-1,1 1 1,1-1 0,1 1-1,1 0 1,8 45-1,-7-60-167,1 0-1,0 0 0,1 0 1,-1 0-1,2 0 0,0-1 0,0 1 1,11 14-1,-14-21-62,0-1-1,0 1 0,0-1 1,1 0-1,-1 0 1,1 0-1,-1 0 1,1 0-1,0 0 0,-1-1 1,1 1-1,0-1 1,0 0-1,0 0 1,0 0-1,0 0 1,1 0-1,-1-1 0,0 1 1,0-1-1,0 0 1,0 0-1,1 0 1,-1-1-1,0 1 0,0-1 1,0 1-1,0-1 1,0 0-1,0 0 1,0-1-1,6-2 1,-5 1 30,0 0 0,0 0 0,0 0 1,0 0-1,0-1 0,-1 0 1,0 0-1,1 0 0,-1 0 0,-1 0 1,1 0-1,-1-1 0,1 0 0,-1 1 1,0-1-1,-1 0 0,1 0 1,-1 0-1,0 0 0,0-7 0,-1 9 14,0 0-1,0 0 0,0 0 0,0 1 0,-1-1 1,1 0-1,-1 0 0,1 0 0,-1 1 0,0-1 0,-1 1 1,1-1-1,0 0 0,-1 1 0,1 0 0,-1-1 1,0 1-1,1 0 0,-1 0 0,0 0 0,0 0 0,-1 0 1,1 1-1,0-1 0,-1 0 0,1 1 0,-1 0 1,1 0-1,-1 0 0,0 0 0,1 0 0,-1 0 0,0 1 1,0-1-1,0 1 0,1 0 0,-5 0 0,2 0 1,1 0-1,0 1 1,-1 0-1,1 0 1,0 0-1,0 1 0,0-1 1,0 1-1,0 0 1,0 0-1,0 0 1,1 1-1,-1-1 0,-6 7 1,9-8-37,-1 0-1,1 0 1,-1 1 0,1-1-1,0 1 1,-1-1 0,1 1-1,0-1 1,0 1 0,0 0-1,0 0 1,1-1 0,-1 1 0,0 0-1,1 0 1,-1 0 0,1 0-1,0 0 1,-1 0 0,1 0-1,0 0 1,0 0 0,0 0 0,1 0-1,-1 0 1,0-1 0,1 1-1,-1 0 1,1 0 0,0 0-1,-1 0 1,1-1 0,0 1 0,0 0-1,2 1 1,-2-1-6,1-1 1,-1 0-1,1 0 1,0 1-1,-1-1 1,1-1-1,0 1 1,0 0-1,-1 0 1,1-1-1,0 1 1,0-1-1,0 1 1,0-1-1,0 0 1,0 0-1,0 0 1,0 0-1,0 0 1,0 0-1,0 0 1,0-1-1,0 1 1,0-1-1,3-1 1,5-2-103,0 0 1,0-1-1,11-6 1,-20 10 86,40-29-676,-34 24 425,0 0 1,1 0-1,0 0 1,0 1-1,11-5 0,-18 10 251,-1 0-1,1 0 0,-1 0 0,1 0 1,-1 0-1,1 0 0,-1 0 1,0 0-1,1 0 0,-1 0 0,1 1 1,-1-1-1,1 0 0,-1 0 1,1 0-1,-1 1 0,0-1 0,1 0 1,-1 0-1,1 1 0,-1-1 1,0 0-1,1 1 0,-1-1 0,0 0 1,1 1-1,-1-1 0,0 1 1,0-1-1,1 0 0,-1 1 0,0-1 1,0 1-1,0-1 0,0 1 1,0-1-1,0 1 0,1-1 0,-1 1 1,0-1-1,0 1 0,0-1 1,-1 1-1,3 27 154,-2-24-126,-1 195 1423,1-203-1513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39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14435,'-18'49'1036,"-28"96"1370,41-125-1980,2-1-1,0 1 1,1 0 0,0 0-1,3 31 1,0-46-384,-1-1 0,1 0 0,0 0 0,0 0 0,0 1 0,1-1 0,-1 0 0,1-1 0,0 1 0,0 0 0,0 0 0,1-1 0,-1 1 0,1-1 0,0 0 0,0 0 0,0 0 0,0 0-1,1 0 1,-1-1 0,7 4 0,-7-5-39,1 1 0,-1-1 0,0 0 0,1 0 0,-1-1 0,1 1 0,-1-1 0,1 0 0,0 1 0,-1-2 0,1 1 0,-1 0 0,1-1 0,-1 1 0,1-1 0,-1 0-1,1 0 1,-1-1 0,0 1 0,0-1 0,0 1 0,0-1 0,0 0 0,0 0 0,0-1 0,3-3 0,0 1 17,-1 0 0,-1-1 0,1 1 0,-1-1-1,0-1 1,5-9 0,-8 14-3,0 0 0,0 0 0,-1 1 0,1-1 0,-1 0 0,0 0-1,1 0 1,-1 0 0,0 0 0,0 0 0,0 0 0,0 1 0,-1-4 0,1 4 2,-1 0 0,1 0 0,-1 0 0,1 0 0,-1 0 0,0 0 0,0 0 0,1 0 0,-1 0 0,0 0 0,0 0 0,0 1 0,0-1 0,0 0 0,0 1 0,0-1 0,0 0 0,0 1 0,0 0 0,0-1 0,-1 1 0,1-1 0,-1 1 0,-4-1 44,1 0 1,-1 1-1,1 0 0,-1 0 0,0 0 0,1 1 1,-1-1-1,1 1 0,-1 1 0,-5 1 1,7-2-40,0 0 0,0 1 0,1-1 0,-1 1 0,0 0 0,0 0 1,1 1-1,0-1 0,-1 1 0,1-1 0,0 1 0,0 0 0,0 0 1,-2 5-1,4-8-24,1 0 0,0 1 0,-1-1 0,1 1 0,0-1 0,0 1 0,0-1 0,-1 1 0,1-1 0,0 1 0,0-1 0,0 1 0,0 0 0,0-1 0,0 1 0,0-1 0,0 1 0,0-1 0,0 1 0,0-1 0,0 1 0,1-1 0,-1 1 0,0-1 0,0 1 0,0-1 0,1 1 0,-1-1 0,0 1 0,1-1 0,-1 1 0,0-1 0,1 0 0,-1 1 0,1-1 0,-1 1-1,0-1 1,1 0 0,-1 0 0,1 1 0,-1-1 0,1 0 0,-1 0 0,1 0 0,-1 1 0,1-1 0,-1 0 0,1 0 0,0 0 0,-1 0 0,1 0 0,-1 0 0,1 0 0,-1 0 0,2 0 0,31-2-23,-21-1-176,-1-1 1,19-8-1,-23 8-180,0 1 0,0 0-1,0 0 1,1 1 0,-1 0 0,1 0-1,-1 1 1,16-1 0,-21 2 270,-1 1 1,1-1-1,0 1 1,-1-1-1,1 1 1,0 0-1,-1 0 1,1 0-1,-1-1 1,1 1-1,-1 1 1,0-1 0,1 0-1,-1 0 1,0 0-1,0 1 1,0-1-1,1 1 1,-2-1-1,1 1 1,0-1-1,0 1 1,0 0-1,-1-1 1,1 1-1,-1 0 1,1-1-1,-1 3 1,2 6-206,-1 0-1,0-1 1,0 17 0,-1-23 280,0 27-265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4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17532,'2'-4'1808,"0"6"-1360,7 5-80,2 3 849,4 6-385,1-2-184,5 6-304,3 0-88,1 2-32,1-4-48,-3-2-432,-2-5-256,-2-6-472,-2-1-169,-4-7 825,-3-5-256,-3-5-224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4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12875,'3'10'1688,"-3"10"-744,0 5-344,-1 9 1625,-2 3-1153,0 11-336,0 2-72,1 1-271,0 1-241,2-5-529,0-2-295,-3-11 536,1-5-104,2-19-88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4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31 18500,'6'10'1472,"-6"5"-1072,0 4-168,-3 8 673,-1 3-353,1 5-280,-1 1-72,1-2-200,1-2-160,1-8-432,-2-5-169,-1-9 353,-2-8 152,-4-3-160,-3-6-160</inkml:trace>
  <inkml:trace contextRef="#ctx0" brushRef="#br0" timeOffset="1">1 48 13459,'2'-3'203,"-1"-1"1,1 1-1,0 0 1,1 0-1,-1 1 1,0-1-1,1 0 1,0 1-1,0-1 0,-1 1 1,1 0-1,1 0 1,-1 0-1,0 1 1,0-1-1,1 1 1,-1-1-1,1 1 1,-1 0-1,1 0 1,-1 1-1,1-1 0,0 1 1,6 0-1,1 0-52,0 0 0,-1 1-1,1 0 1,-1 1 0,0 0 0,0 1-1,16 5 1,-18-4-145,0-1 0,0 2 1,0-1-1,-1 1 0,1 0 1,-1 1-1,0-1 0,-1 1 1,0 1-1,0-1 0,0 1 0,0 0 1,-1 1-1,-1-1 0,1 1 1,3 9-1,-6-11 45,0 1-1,0 0 1,0-1 0,-1 1-1,0 0 1,0 0 0,-1 0-1,1 1 1,-2-1 0,1 0-1,-1 0 1,0 0 0,-1-1-1,1 1 1,-1 0 0,-1 0-1,1-1 1,-1 1-1,0-1 1,-8 11 0,7-11 103,-2 1 1,1-1-1,-1 0 1,0 0-1,0-1 1,0 0-1,-1 0 1,0 0-1,0-1 1,0 0-1,0 0 1,-11 3-1,12-4-146,-1-1 0,1-1 0,0 1 1,-1-1-1,1 0 0,0 0 0,-1-1 0,1 0 0,-1 0 0,0-1 0,1 0 0,0 0 0,-1 0 0,1-1 0,0 0 1,-7-2-1,11 2-135,-1 1 0,1 0 0,0-1 1,0 1-1,0-1 0,0 0 0,0 1 1,-1-3-1,2 3 92,1 0 0,-1 1 0,1-1 0,-1 0 0,1 0 0,-1 1 0,1-1 0,0 0 0,-1 0 0,1 1-1,0-1 1,0 0 0,0 0 0,-1 0 0,1 0 0,0 1 0,0-1 0,0 0 0,0 0 0,1 0 0,-1 0 0,0 1 0,0-1 0,0 0 0,1 0 0,-1 0 0,1-1 0,6-5-571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4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 16876,'-12'0'1960,"5"0"-1120,4 0 1465,11 0-1241,4-2-408,4 1-176,7-3-384,3 1-200,4 1-568,0-1-272,-1 3-264,-3 0 903,-11 0-255,-3 2-216</inkml:trace>
  <inkml:trace contextRef="#ctx0" brushRef="#br0" timeOffset="1">1 128 15403,'2'4'1713,"6"1"-1113,6-5-200,5 0 896,5-2-560,6-1-128,9-1-512,1 0-408,3-2 360,-3-1-96,-3 4-152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4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20364,'-1'16'1745,"-1"2"-1225,2 2-216,3-1 640,3 1-192,4-4-312,1-3-160,5-7-408,6-6-288,-1-12-624,4-2-216,-1-9 912,-1-3-240,0-7-225</inkml:trace>
  <inkml:trace contextRef="#ctx0" brushRef="#br0" timeOffset="1">234 46 17020,'-17'40'1848,"1"-3"-1072,2 1-336,1-3 753,3 0-105,4-4-416,0-1-456,3-4-952,-1 0-112,-3 0 616,1-5-177,0-1-183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4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831 166 9186,'-10'-6'68,"1"0"1,-1 0-1,0 1 0,0 1 1,0-1-1,-1 2 0,0-1 0,0 1 1,0 1-1,0 0 0,0 1 1,0 0-1,0 1 0,-22 1 1,12 1-111,1 1 0,0 0 0,0 2 0,1 0 0,-1 2 0,1 0 0,-26 13 0,21-5 51,1 1 0,0 0 0,1 2 0,1 0-1,1 2 1,0 0 0,2 1 0,-29 43 0,7-1 448,2 2-1,-30 75 1,48-97-125,3 2-1,1 0 1,2 1-1,2 0 1,-6 52-1,15-70-213,2-1-1,0 1 0,2-1 0,0 0 1,2 1-1,2-1 0,0 0 1,2-1-1,0 0 0,16 34 0,-15-40-91,2-1-1,0-1 0,1 0 0,1 0 0,1-1 0,0 0 1,2-1-1,-1-1 0,2-1 0,22 18 0,-26-24-10,1 0 1,0 0-1,1-1 0,-1-1 0,1-1 0,0 1 1,1-2-1,-1 0 0,1-1 0,0 0 1,0-2-1,0 1 0,0-2 0,0 0 0,19-3 1,-13 0 29,0-2-1,-1 0 1,0-1 0,0-2 0,0 0 0,-1-1 0,0 0 0,26-20 0,-7 2 138,-2-1-1,61-63 1,-58 49 3,-3-1 0,-2-2 0,-1-2 0,38-74 0,-35 47 78,-2-1 1,34-117-1,-53 137-136,-1 0 1,-3-1-1,4-64 1,-13 94-93,-2 0 0,0 0 0,-2-1 1,0 1-1,-2 1 0,-1-1 0,-1 0 1,-18-48-1,19 65-36,0 0 0,0 0 0,0 0 0,-1 0 0,-1 1 0,1 0 0,-1 0 0,-1 0 0,1 1 0,-1 1 0,-1-1 0,1 1 0,-17-9 0,20 13 6,0 0 0,0 0 0,0 0 0,-1 1 1,1-1-1,-1 1 0,1 0 0,-1 1 0,1-1 1,-1 1-1,1 1 0,-1-1 0,1 1 0,-1-1 0,1 1 1,-1 1-1,1-1 0,0 1 0,0 0 0,0 1 1,0-1-1,0 1 0,0 0 0,0 0 0,1 0 0,-8 7 1,6-3-8,0-1 0,1 1 1,-9 13-1,-12 25 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5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12947,'-3'5'1456,"3"2"-824,0-1-248,10-2 1305,1-2-865,11-1-184,2 2-104,6-3-168,-1-1-72,3-1-56,-2 1-152,-4 1-536,-2 0-184,-8 0 512,-6 0-112,-5 8-96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0 615 12331,'6'-22'3948,"10"-45"-1783,-1-36-353,-5-1 0,-4-161 0,-6 261-1767,-5-42 527,5 45-566,0 1 1,0 0-1,-1 0 0,1 0 0,0 0 0,0 0 0,0-1 0,0 1 1,0 0-1,0 0 0,0 0 0,-1 0 0,1 0 0,0 0 0,0-1 1,0 1-1,0 0 0,-1 0 0,1 0 0,0 0 0,0 0 0,0 0 1,0 0-1,-1 0 0,1 0 0,0 0 0,0 0 0,0 0 0,-1 0 1,1 0-1,0 0 0,0 0 0,0 0 0,0 0 0,-1 0 1,1 0-1,0 0 0,0 0 0,0 0 0,0 0 0,-1 1 0,1-1 1,0 0-1,0 0 0,0 0 0,0 0 0,0 0 0,0 0 0,-1 1 1,1-1-1,0 0 0,0 0 0,0 0 0,0 0 0,0 1 0,0-1 1,0 0-1,0 0 0,0 0 0,0 0 0,0 1 0,0-1 0,0 0 1,-2 6 23,0 0 1,1 1 0,0-1 0,0 0 0,1 0 0,0 0 0,0 1-1,1 7 1,0 7-12,1 39-27,11 68 1,-9-99-163,2 0 1,1-1-1,2 0 0,17 39 1,-24-62-133,1 0 1,0 0-1,0 0 1,7 8-1,-9-13 248,-1 1-1,0-1 0,1 1 0,-1-1 0,1 1 1,-1 0-1,1-1 0,-1 0 0,1 1 1,-1-1-1,1 1 0,-1-1 0,1 0 0,0 1 1,-1-1-1,1 0 0,0 1 0,-1-1 1,1 0-1,0 0 0,-1 0 0,1 0 0,0 0 1,-1 0-1,1 0 0,0 0 0,-1 0 1,1 0-1,0 0 0,0 0 0,-1 0 0,1 0 1,0-1-1,-1 1 0,1 0 0,-1-1 1,1 1-1,0 0 0,-1-1 0,1 1 0,-1-1 1,1 1-1,-1-1 0,1 1 0,-1-1 1,1 1-1,0-2 0,3-9-784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5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15579,'-6'4'1585,"3"-1"-1153,9 0-136,7-3 728,7 2-344,7-2-120,3 0-264,4 0-72,4 0-360,-4 0-360,-5 0 472,-5 0-104,-1 0-104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5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17468,'3'-1'149,"-1"1"0,0-1 1,1 1-1,-1 0 1,1 0-1,-1 0 0,1 0 1,-1 0-1,0 1 0,1-1 1,-1 1-1,1-1 0,-1 1 1,3 1-1,1 0-111,3 1-10,0 0 1,0 1-1,0 0 1,0 0 0,9 7-1,-16-9-26,1 0 1,-1 1-1,0-1 0,0 0 1,1 1-1,-2-1 0,1 1 1,0 0-1,0 0 0,-1 0 0,0 0 1,1 0-1,-1 0 0,0 0 1,-1 0-1,1 0 0,0 1 0,-1-1 1,0 5-1,0 3 46,-1 0 1,0 0-1,-1 0 1,0 0-1,-1 0 1,0 0-1,-8 17 1,-39 68 435,49-95-477,-2 5 89,1-2-19,0 0 1,0 1-1,-1-1 1,1-1-1,-1 1 1,0 0-1,-1-1 1,1 1-1,-7 4 1,9-7-69,1-1 1,0 0 0,0 0-1,-1 0 1,1 0-1,0 0 1,-1 0 0,1 0-1,0 0 1,0 0-1,-1 0 1,1 0 0,0 0-1,-1 0 1,1 0 0,0 0-1,0 0 1,-1-1-1,1 1 1,0 0 0,0 0-1,-1 0 1,1 0 0,0 0-1,0-1 1,0 1-1,-1 0 1,1 0 0,0 0-1,0-1 1,0 1 0,-1 0-1,1 0 1,0-1-1,0 1 1,0 0 0,0 0-1,0-1 1,0 1 0,0 0-1,0 0 1,0-1-1,0 1 1,-1 0 0,1-1-1,1 1 1,-1 0 0,0 0-1,0-1 1,0 1-1,1-14 185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1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17516,'15'4'1416,"3"-2"-920,0-2-184,9-3 480,5 2-199,5-2-161,2 0-48,1-1-104,2 4-136,-5 0-384,-6 2-208,-5 4-433,-4 0 73,-11 0 536,-5-1-208,-6-2-160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1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15003,'7'8'1721,"3"-2"-1041,10-6-120,3 0 1072,10-4-808,3 0-87,3-1-105,1 0-144,0-3-592,0 6-512,-9 0 528,-2 2-120,-9 7-121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1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16420,'0'0'2143,"18"0"601,5 0-2647,0 1 0,0 1 0,0 1 0,-1 1 0,1 1-1,-1 1 1,0 1 0,-1 1 0,0 0 0,28 17 0,-44-22-95,0 1 0,0-1 0,-1 1 0,1 0 0,-1 0 0,0 0 0,0 1 0,-1 0 0,1 0 0,-1 0 0,0 0 0,0 0 0,0 0 0,-1 1 0,0-1 0,0 1 0,-1 0 0,2 6 0,-2-4 5,-1 0 0,0 0 1,-1 0-1,1 0 0,-1 0 1,-1 0-1,0 0 0,0-1 1,0 1-1,-1-1 0,0 1 1,-8 12-1,-2 3 30,-2-2-1,-1 1 1,-31 32 0,-65 50 236,41-39-23,68-63-287,1 0 0,0 0 1,0 1-1,0-1 0,0 1 1,1-1-1,-2 4 0,2-6-4,1 1-1,0-1 0,0 1 1,0-1-1,0 1 0,0 0 1,0-1-1,-1 1 0,1-1 1,1 1-1,-1 0 0,0-1 1,0 1-1,0-1 0,0 1 1,0 0-1,0-1 0,1 1 1,-1-1-1,0 1 0,0-1 0,1 1 1,-1-1-1,1 1 0,-1-1 1,0 1-1,1-1 0,-1 0 1,1 1-1,-1-1 0,1 1 1,-1-1-1,1 0 0,-1 0 1,1 1-1,-1-1 0,1 0 1,-1 0-1,2 1 0,3 0-337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5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0 321 12739,'0'0'43,"0"1"0,0-1 0,0 0 0,0 0 0,0 0 0,0 0 0,0 1 0,0-1 1,0 0-1,0 0 0,0 0 0,0 0 0,0 0 0,0 1 0,0-1 0,1 0 0,-1 0 0,0 0 0,0 0 1,0 0-1,0 1 0,0-1 0,0 0 0,0 0 0,0 0 0,0 0 0,1 0 0,-1 0 0,0 0 1,0 0-1,0 1 0,0-1 0,0 0 0,1 0 0,-1 0 0,0 0 0,0 0 0,0 0 0,0 0 0,0 0 1,1 0-1,-1 0 0,0 0 0,0 0 0,0 0 0,0 0 0,0 0 0,1 0 0,-1 0 0,0 0 0,0 0 1,0 0-1,0 0 0,0-1 0,1 1 0,-1 0 0,0 0 0,0 0 0,0 0 0,0 0 0,0 0 0,15-12 1334,12-21-426,-26 33-940,180-242 2071,-153 209-1986,-27 33-93,-1-1-1,0 1 0,0 0 0,1-1 1,-1 1-1,0 0 0,1-1 1,-1 1-1,1 0 0,-1 0 0,0-1 1,1 1-1,-1 0 0,1 0 0,-1 0 1,0-1-1,1 1 0,-1 0 1,1 0-1,-1 0 0,1 0 0,-1 0 1,1 0-1,-1 0 0,1 0 0,-1 0 1,1 0-1,-1 2 3,1-1 1,-1 0 0,1 0-1,-1 0 1,0 0-1,0 1 1,0-1-1,0 0 1,0 0 0,0 0-1,0 0 1,0 1-1,0-1 1,0 0-1,-1 0 1,0 2 0,-33 131 654,-2 5 373,34-114-962,2-26-88,0 1 0,0 0 0,0 0-1,1-1 1,-1 1 0,0 0 0,0 0 0,0-1-1,0 1 1,1 0 0,-1 0 0,0 0 0,0-1 0,1 1-1,-1 0 1,0 0 0,0 0 0,1 0 0,-1-1-1,0 1 1,0 0 0,1 0 0,-1 0 0,0 0-1,1 0 1,-1 0 0,0 0 0,1 0 0,-1 0 0,0 0-1,0 0 1,1 0 0,-1 0 0,0 0 0,1 0-1,-1 0 1,0 1 0,0-1 0,1 0 0,-1 0-1,0 0 1,1 0 0,-1 0 0,0 1 0,0-1 0,0 0-1,1 0 1,-1 0 0,0 1 0,0-1 0,0 0-1,0 0 1,1 1 0,-1-1 0,0 0 0,0 1-1,0-1 1,0 0 0,0 0 0,0 1 0,0-1 0,0 0-1,0 1 1,0-1 0,0 0 0,0 1 0,0-1-1,0 0 1,0 1 0,1-3-28,1 0-1,-1 1 0,0-1 1,0 0-1,0 0 1,0 0-1,0 0 1,0 0-1,-1 0 0,1-3 1,0 3-19,6-16-326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5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34 16604,'-6'21'799,"2"0"1,0 0-1,2 1 1,0 0-1,2 30 1,0-51-799,0 0 0,0 0 0,1 0 0,-1-1-1,0 1 1,1 0 0,-1 0 0,0 0 0,1-1 0,-1 1 0,1 0 0,0 0 0,-1-1 0,1 1 0,-1 0 0,1-1 0,0 1 0,0-1 0,-1 1 0,1-1 0,0 1 0,0-1 0,0 0 0,0 1 0,-1-1 0,1 0 0,0 0 0,0 1 0,0-1 0,0 0 0,0 0 0,0 0 0,1 0 0,39-5-25,-14 2 41,-25 3-15,1 0-1,-1 0 1,0 1 0,1-1-1,-1 1 1,0-1-1,0 1 1,1 0 0,-1 0-1,0 0 1,0 0-1,0 0 1,0 0 0,0 1-1,0-1 1,0 0-1,-1 1 1,1 0-1,0-1 1,1 4 0,-1-1 40,0-1 0,0 1 0,-1-1 0,0 1 0,0 0 0,0-1 0,0 1 0,0 0 0,-1 0 0,1 0 0,-1 6 0,-1 0 139,0 0 1,-1 0-1,1 0 0,-2-1 1,0 1-1,0 0 0,0-1 1,-1 0-1,-6 10 0,8-15-109,-1 0-1,0 0 0,0-1 0,0 1 0,0-1 0,0 0 0,0 0 1,-1 0-1,0 0 0,0-1 0,1 1 0,-1-1 0,-1 0 0,1 0 1,0-1-1,0 1 0,-8 1 0,9-3-159,0 0 0,-1 0 0,1 0 1,0 0-1,0-1 0,0 1 0,0-1 0,0 0 0,0 0 1,0 0-1,0 0 0,0 0 0,0-1 0,1 1 0,-1-1 1,1 0-1,-1 0 0,1 0 0,-1 0 0,1 0 0,0 0 1,0-1-1,0 1 0,0-1 0,1 1 0,-3-6 1,0 1-84,1 0 1,0 0-1,0 0 1,1 0-1,-2-10 1,1-11-555</inkml:trace>
  <inkml:trace contextRef="#ctx0" brushRef="#br0" timeOffset="1">52 49 18692,'6'0'1944,"0"0"-1367,4 0-217,1 0 1032,7-1-672,2 0-160,6-2-248,1 0-64,-1 1-296,-1-1-304,-6-1 1336,-3-2-968,-12-5 32,-3-3 32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15355,'0'0'173,"1"1"0,-1-1 0,1 1 1,-1-1-1,0 1 0,1-1 0,-1 1 0,0-1 0,1 1 0,-1-1 0,0 1 0,0-1 0,1 1 0,-1 0 0,0-1 0,0 1 0,0-1 0,0 1 0,0 0 1,0-1-1,0 1 0,0 0 0,0 0 0,-1 22 283,1-16-55,0 1-332,0 20 80,0 1 0,2-1-1,10 52 1,-12-80-186,0 1 1,0-1 0,0 0-1,0 0 1,0 0-1,0 0 1,0 0 0,0 0-1,0 0 1,0 0-1,0 0 1,0 0 0,0 1-1,0-1 1,0 0 0,0 0-1,0 0 1,0 0-1,0 0 1,0 0 0,0 0-1,-1 0 1,1 0-1,0 0 1,0 0 0,0 0-1,0 0 1,0 0-1,0 0 1,0 0 0,0 0-1,0 0 1,0 0-1,-1 0 1,1 0 0,0 0-1,0 0 1,0 0-1,0 0 1,0 0 0,0 0-1,0 0 1,0 0 0,0 0-1,0 0 1,-1 0-1,1 0 1,0 0 0,0 0-1,0 0 1,0 0-1,0 0 1,0 0 0,0 0-1,0 0 1,0 0-1,0 0 1,0 0 0,0-1-1,0 1 1,0 0-1,-1 0 1,1 0 0,0 0-1,0 0 1,-6-5-244,6 5 219,-11-7-662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58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 16187,'-3'-2'2009,"0"-1"-1297,3 2-320,3 0 1232,7-1-751,2 1-161,5-1-368,1 1-152,5-2-120,5 1-88,-4 2-488,-1 0-272,-3 0-1505,-1 0 1953,-8 5-328,-1 1-256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8:5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78 14507,'-1'-6'429,"0"0"0,0 0 0,0 0 0,-1 0 1,0 1-1,0-1 0,-1 1 0,1-1 0,-5-4 0,6 9-332,1 0 1,-1 0-1,0-1 0,0 1 0,0 0 1,0 1-1,0-1 0,0 0 0,0 0 1,0 0-1,-1 1 0,1-1 1,0 0-1,0 1 0,-1-1 0,1 1 1,0 0-1,-2-1 0,1 1-39,1 0-1,-1 1 1,1-1-1,-1 0 0,1 1 1,-1 0-1,1-1 1,-1 1-1,1 0 1,-1-1-1,1 1 1,0 0-1,0 0 1,-1 0-1,1 0 0,0 0 1,0 1-1,0-1 1,0 0-1,-1 2 1,-4 7-31,1 0 0,0 1 1,0-1-1,1 1 1,0 0-1,1 0 0,0 1 1,0-1-1,2 1 0,-1-1 1,2 1-1,-1-1 1,1 1-1,1 0 0,0-1 1,1 1-1,0-1 0,6 16 1,-7-24-29,0-1 0,0 1 1,0-1-1,0 0 0,1 1 0,-1-1 1,1 0-1,-1 0 0,1 0 0,0 0 1,0 0-1,0-1 0,0 1 0,0 0 1,0-1-1,0 0 0,0 1 1,1-1-1,-1 0 0,1 0 0,-1 0 1,1-1-1,-1 1 0,4 0 0,-2-1 14,-1 0-1,0-1 1,1 1 0,-1-1-1,0 0 1,1 0-1,-1 0 1,0 0-1,0 0 1,0-1-1,0 1 1,0-1 0,0 0-1,-1 0 1,1 0-1,-1 0 1,1-1-1,3-3 1,-2 0 41,1 0 0,-2 0 0,1 0 0,0 0 1,-1-1-1,0 1 0,-1-1 0,1 1 0,-1-1 0,-1 0 0,1 0 1,-1 0-1,0-1 0,-1 1 0,0 0 0,0 0 0,0 0 0,-1 0 1,-2-9-1,3 15-54,0 0-1,0 0 1,0 0 0,-1 0 0,1 0 0,0 0-1,-1 0 1,1 0 0,-1 0 0,1 0 0,-1 0 0,1 0-1,-1 0 1,0 0 0,1 0 0,-1 1 0,0-1 0,0 0-1,-1 0 1,2 1-22,-1 0-1,1 0 0,-1 0 0,0 0 1,1 0-1,-1 0 0,1 0 1,-1 0-1,1 1 0,-1-1 1,1 0-1,-1 0 0,1 1 1,-1-1-1,1 0 0,-1 0 1,1 1-1,-1-1 0,1 1 1,0-1-1,-1 0 0,1 1 1,0-1-1,-1 1 0,1 0 1,-3 3-267,1 0 1,0 0-1,0 0 1,0 0-1,1 0 1,-1 0 0,0 9-1,0-6-200,2 1 0,-1 0 0,1 0 0,0 0 0,1-1 0,0 1 1,3 15-1,7 1-620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16211,'1'1'207,"0"0"0,-1 0-1,1 0 1,0 1-1,0-1 1,-1 0 0,1 1-1,-1-1 1,1 0-1,-1 1 1,0-1 0,0 1-1,1-1 1,-1 1-1,0-1 1,0 1-1,0-1 1,-1 2 0,2 6 510,14 60-102,3 0 1,41 100 0,-58-166-799,-1-1 0,1 0 0,0 0 0,0 1 0,0-1 0,0 0 0,0 0 1,1 0-1,-1 0 0,1 0 0,-1 0 0,3 1 0,-3-9-761,-5-3 329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14963,'3'26'1344,"-3"5"-919,0 2-145,2 3 408,-2-3-72,1-5-376,2-2-272,0-11-440,0-10-80,-2-15 392,2-7-176,1-12-96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17532,'0'-1'147,"0"-1"1,0 0 0,1 0-1,-1 0 1,0 1 0,1-1-1,-1 0 1,1 0-1,0 1 1,-1-1 0,1 0-1,0 1 1,0-1 0,0 1-1,0-1 1,1 1 0,-1 0-1,0-1 1,0 1-1,2-1 1,1 0-94,-1 0-1,0 0 1,0 1 0,0-1-1,1 1 1,-1 0-1,1 0 1,-1 0 0,1 0-1,3 0 1,-2 1-73,-1-1 0,1 1-1,0 0 1,-1 0 0,1 1 0,-1-1 0,1 1 0,-1 0 0,0 0 0,1 1 0,-1-1-1,0 1 1,0 0 0,0 0 0,0 0 0,0 1 0,6 4 0,-6-2 29,-1 1 1,0-1-1,0 0 1,0 1-1,-1 0 1,1 0-1,-2 0 1,1 0-1,0 0 0,-1 0 1,0 0-1,-1 0 1,0 0-1,1 0 1,-2 1-1,0 8 1,-3 11 217,0 0 1,-12 36 0,9-35-64,5-16-193,0-1 0,-1 0-1,0 0 1,-1 0 0,0 0 0,-7 11 0,11-20 26,-1-1-1,1 1 1,0-1-1,-1 0 1,1 1-1,-1-1 1,1 0-1,-1 1 1,1-1-1,0 0 1,-1 0-1,1 1 1,-1-1 0,1 0-1,-1 0 1,1 0-1,-1 0 1,1 0-1,-1 0 1,0 0-1,1 0 1,-1 0-1,1 0 1,-1 0 0,1 0-1,-1 0 1,1 0-1,-1 0 1,1 0-1,-1-1 1,1 1-1,-1 0 1,1 0-1,-1-1 1,-16-13 143,13 11-285,-10-10-40</inkml:trace>
  <inkml:trace contextRef="#ctx0" brushRef="#br0" timeOffset="1">11 189 12387,'10'-2'1736,"3"2"-792,3-2-384,4-1 1897,3 2-1545,7-2-360,0-1-256,1 2-640,-3-2 424,-3 0-208,1-1-96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 16163,'-19'73'2907,"13"-51"-2489,0 0-1,1 0 1,2 0-1,-2 28 1,5-49-425,0-1 0,0 1-1,0 0 1,0 0 0,0-1 0,0 1 0,0 0 0,1 0-1,-1-1 1,0 1 0,0 0 0,1-1 0,-1 1 0,1 0-1,-1-1 1,0 1 0,1-1 0,-1 1 0,1 0 0,0-1 0,-1 1-1,1-1 1,-1 0 0,1 1 0,0-1 0,-1 1 0,1-1-1,0 0 1,-1 0 0,1 1 0,0-1 0,0 0 0,-1 0-1,1 0 1,1 0 0,34-2-596,-11 0 49,-23 2 516,0 0 0,0 0 0,0 1 0,1-1 0,-1 1 0,0 0 0,0 0 0,0 0 0,0 0 0,0 0 0,-1 0 0,1 0 0,0 0 0,0 1 0,-1-1 0,1 1 0,-1-1 0,1 1 0,-1 0 0,1 2 1,0-1 49,-1 0 1,0 0-1,0 0 1,0 0 0,0 1-1,-1-1 1,1 0 0,-1 0-1,0 1 1,0-1 0,-1 7-1,-1 2 314,-1 0 0,0 0 0,-1 0 0,-1 0 0,-10 20-1,12-26-127,0 0-1,-1-1 1,1 1-1,-2-1 0,1 0 1,0 0-1,-1 0 0,-8 6 1,12-10-194,-1 0 1,1 0 0,0 0 0,-1-1 0,1 1 0,-1-1 0,1 1-1,-1-1 1,0 1 0,1-1 0,-1 0 0,1 0 0,-1 1 0,0-1 0,1-1-1,-3 1 1,2-1-56,0 1 0,0-1 0,0 0 0,0 0 0,0 0 0,0 0 0,1-1 1,-1 1-1,0 0 0,1-1 0,-1 1 0,1-1 0,0 1 0,-1-1 0,1 0 0,-1-2 0,-11-21-243,1-3-124</inkml:trace>
  <inkml:trace contextRef="#ctx0" brushRef="#br0" timeOffset="1">53 38 16668,'13'-5'1640,"0"2"-1240,3-2-192,3-1 776,2 2-832,3-1-384,-1 2 280,-1 3-88,-6-7-136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 16644,'-1'-2'1840,"-1"2"-1280,7 7-168,3 5 912,4 4-287,2-1-217,5 5-392,1 0-104,1-2-64,2-3-8,-1-9-296,-1-6-256,-1-8-632,-1-5 1472,-2-9-640,-4-2-80,0-6-64</inkml:trace>
  <inkml:trace contextRef="#ctx0" brushRef="#br0" timeOffset="1">260 43 17084,'-12'39'1688,"-2"0"-976,1-1-264,2 5 656,1 0-159,0 3-241,4-3-296,2-1-816,-1-5-328,2-8 608,-2-11-184,-3-13-104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13971,'-1'-3'1912,"1"-1"-1167,3 7-305,0-2 2240,5 1-1936,4-2-143,5 0-193,0-2-72,8 1-72,0-1-40,1-2-104,-2 0-248,-1 2-656,-1 1 2080,-8 1-1296,-5 4 8,-6 3-16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5 382 16756,'-5'10'2335,"11"-16"-864,12-19-428,83-144 48,-9 15-1051,-88 148-44,-2 2-5,0 0 1,1 0-1,0 0 0,0 0 1,0 1-1,5-5 1,-8 8 6,0 0 1,0 0 0,0 0 0,1 0 0,-1 0 0,0 0 0,0 0 0,0 0 0,0 0 0,0 0 0,0 0 0,0 0 0,1 0 0,-1 0 0,0-1 0,0 1 0,0 0 0,0 0 0,0 0 0,0 1 0,1-1 0,-1 0 0,0 0 0,0 0 0,0 0-1,0 0 1,0 0 0,0 0 0,0 0 0,1 0 0,-1 0 0,0 0 0,0 0 0,0 0 0,0 0 0,0 0 0,0 0 0,0 1 0,0-1 0,0 0 0,1 0 0,-1 0 0,0 0 0,0 0 0,0 0 0,0 0 0,0 1 0,0-1 0,0 0 0,2 11-24,-3 14-7,-7 19 25,-17 57-1,14-60 68,-11 72 1,22-112-92,-1 0 0,1 0 0,0 0 0,0 0 1,0 0-1,0 1 0,0-1 0,0 0 0,0 0 0,0 0 0,0 0 1,1 1-1,-1-1 0,0 0 0,1 0 0,-1 0 0,1 0 0,-1 0 1,1 0-1,0 1 0,0-1-13,0-1 0,0 0 0,-1 0 0,1 0 0,0 0 0,-1 0 0,1 0 0,0 0 0,0 0 0,-1 0 0,1 0 0,0-1 0,-1 1 0,1 0 1,0 0-1,-1-1 0,1 1 0,0 0 0,-1-1 0,1 1 0,-1-1 0,1 1 0,0-1 0,6-5-231,0-1 0,-1 1 1,10-14-1,4-8-260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12 15027,'-1'9'708,"0"0"0,-1 1 0,0-1-1,0 0 1,-1 0 0,-8 16 0,-7 26 955,18-48-1606,-5 18 311,1 0 0,-1 24-1,5-40-326,-1 0-1,1 0 1,0 0-1,1 0 0,-1 0 1,1-1-1,0 1 1,1 0-1,-1 0 0,1 0 1,0-1-1,0 1 1,0-1-1,0 0 0,5 6 1,-6-9-38,1 1 0,-1-1 1,1 1-1,0-1 0,-1 0 1,1 1-1,0-1 0,0 0 1,0 0-1,0 0 0,0-1 1,0 1-1,0 0 0,1-1 1,-1 1-1,0-1 0,0 0 1,0 0-1,1 0 0,-1 0 1,0 0-1,0 0 0,0-1 1,1 1-1,-1-1 0,0 1 1,0-1-1,0 0 0,0 0 1,0 0-1,0 0 0,0 0 1,3-3-1,1 0 18,1-1-1,-1-1 0,0 1 1,-1-1-1,1 0 1,-1 0-1,0 0 1,4-9-1,-2 2 43,0 1 0,-1-1 0,-1 0 1,0-1-1,-1 1 0,0-1 0,-1 0 0,0 0 0,-2 0 0,1 0 0,-2 0 1,0 0-1,0-1 0,-4-15 0,4 28-62,0 1 1,-1-1-1,1 0 1,0 0-1,-1 1 0,0-1 1,1 0-1,-1 1 1,0-1-1,0 0 0,0 1 1,0-1-1,0 1 1,0-1-1,0 1 0,-1 0 1,1 0-1,0-1 1,-1 1-1,1 0 0,-1 0 1,1 0-1,-1 0 1,0 1-1,1-1 1,-1 0-1,0 1 0,1-1 1,-1 1-1,0 0 1,-3-1-1,2 1-44,-1 1 1,1 0-1,0 0 0,-1 0 1,1 0-1,0 0 0,0 1 1,0-1-1,0 1 0,0 0 1,0 0-1,0 0 0,0 0 1,1 1-1,-1-1 0,-1 4 1,-29 36-1566,31-39 1458,0 0-1,0 1 1,0-1 0,1 0-1,-1 1 1,1-1 0,0 0-1,0 1 1,0 0 0,0-1-1,1 1 1,-1 4 0,6-1-418,8-6-26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17220,'-4'3'219,"0"-1"1,0 1-1,0 0 0,0 0 1,1 1-1,0-1 1,0 1-1,0 0 0,0 0 1,0 0-1,1 0 1,-3 5-1,-3 8 179,-9 30 0,15-43-328,-6 20 175,-8 46 1,14-58-176,1 0 1,0 0 0,1 0 0,0 0 0,0 0 0,3 12 0,-3-23-56,1 1 1,-1-1 0,0 1-1,0-1 1,0 0-1,1 1 1,-1-1 0,1 1-1,-1-1 1,1 0 0,0 1-1,-1-1 1,1 0-1,0 0 1,0 0 0,0 0-1,0 1 1,0-1 0,0-1-1,0 1 1,0 0-1,0 0 1,1 0 0,-1 0-1,0-1 1,0 1-1,1-1 1,-1 1 0,1-1-1,-1 1 1,0-1 0,1 0-1,-1 0 1,1 1-1,-1-1 1,1 0 0,-1 0-1,0-1 1,1 1 0,-1 0-1,1 0 1,-1-1-1,0 1 1,1-1 0,-1 1-1,0-1 1,1 0 0,1 0-1,4-3 60,1-1 0,-1 0 0,0 0 0,0 0 1,0-1-1,9-10 0,-4 3 55,-2-1 1,0 0 0,0 0-1,-2-1 1,14-29 0,-19 37-88,0-1-1,0 0 1,-1 0 0,0 1 0,-1-2 0,0 1 0,0 0 0,0 0-1,-1 0 1,0 0 0,-1-1 0,0 1 0,0 0 0,-4-11 0,4 17-76,1-1 1,-1 1-1,0-1 1,-1 1 0,1-1-1,0 1 1,0 0-1,-1 0 1,0 0 0,1 0-1,-1 0 1,0 0-1,0 0 1,0 0 0,0 1-1,0-1 1,0 1-1,-1 0 1,1-1 0,0 1-1,-1 0 1,1 0 0,-1 1-1,1-1 1,-1 0-1,1 1 1,-1 0 0,0-1-1,1 1 1,-1 0-1,-5 1 1,4 0-91,-1 0 0,1 0 0,0 1 0,0-1 1,-1 1-1,1 0 0,0 0 0,0 1 0,1-1 0,-1 1 0,1 0 0,-1 0 0,1 0 1,0 0-1,0 0 0,0 1 0,0-1 0,-2 5 0,-3 9-512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40 359 19508,'-1'12'800,"0"1"-1,-1-1 0,-1 0 1,-8 23-1,-3 21-335,12-45-424,0-3-20,0 1 1,1-1-1,1 0 1,-1 0-1,2 11 1,-1-18-19,0-1 0,0 1 0,1 0 0,-1 0 1,0 0-1,1 0 0,-1-1 0,0 1 0,1 0 1,-1 0-1,1-1 0,-1 1 0,1 0 0,0-1 0,-1 1 1,1-1-1,0 1 0,-1-1 0,1 1 0,0-1 0,0 1 1,-1-1-1,1 1 0,0-1 0,0 0 0,0 0 0,-1 1 1,1-1-1,0 0 0,0 0 0,0 0 0,0 0 0,0 0 1,0 0-1,-1 0 0,1 0 0,0 0 0,0-1 0,0 1 1,0 0-1,-1 0 0,1-1 0,0 1 0,1-1 0,2-1-30,1 0 0,-1 0 0,1 0 0,-1-1 0,0 1 0,7-7 0,-1-1-161,-2 0 0,1-1 0,-2 0 0,1-1 0,-2 0 0,1 0 0,-2 0 0,0-1 0,0 0 0,3-14 0,6-28-248</inkml:trace>
  <inkml:trace contextRef="#ctx0" brushRef="#br0" timeOffset="1">46 2 22357,'-10'-2'1656,"7"4"-1352,0 1-152,3 0 368,5 1-528,-1-1-392,2 0 360,2 2-208,2 0-64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18836,'-2'6'1984,"0"-5"-1439,8 2-217,7-2 920,10 1-480,1-2-144,8 0-344,3 0-80,3 0-96,-2 1-88,-6 1-440,-5 1-296,-6 1 1128,-6 0-512,-7 5-72,-3-1-80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1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18308,'2'-1'1664,"8"-2"-968,0 0-295,8-3 751,1 0-240,4-5-320,1-1-200,-1-3-688,0-3-432,-7-2 600,2 2-104,-3 2-216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16187,'13'6'1857,"1"1"-1169,7-4-224,0-3 1088,8 0-855,1-2-97,3 1-288,-2-5-368,-1-1 1424,-4-3-1264,-6 4-8,-3-2 32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17460,'2'-2'1736,"1"2"-1168,1 2-240,6 7 809,0 3-273,7 5-256,3 1-200,9 7-224,1-2-96,2 1-16,1-4-72,-3-6-328,-2-2-240,-2-9-480,-3-5 936,-9-11-160,1-4-145,-2-10-143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0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16275,'-4'23'1721,"-4"12"-905,-3 6-248,-3 7 1217,-2 7-585,2 5-408,-1 4-72,1 1-224,1 1-176,2-5-568,0-2-456,3-10 592,2-5-128,0-21-96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2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1 981 11626,'0'-2'143,"0"1"-1,0-1 0,0 1 0,0-1 1,0 1-1,0-1 0,1 1 0,-1 0 0,0-1 1,1 1-1,-1-1 0,1 1 0,0 0 1,-1-1-1,2-1 0,15-20 838,-15 19-532,10-10-178,0 0 1,1 1-1,1 0 0,0 2 0,29-20 1,84-42 73,-118 69-307,345-162 125,-207 101-223,-109 48 32,267-116-349,-206 95 205,119-29 0,551-99-336,10 67 115,-692 95 395,0 4 0,0 3 0,0 5 0,-1 3 1,168 44-1,-165-31-4,-24-8 25,-1 4-1,76 33 1,-130-49 24,0 2 0,-1 0 0,1 0 1,-1 0-1,0 1 0,-1 1 0,0-1 0,0 2 0,-1-1 0,1 1 0,8 15 0,-7-8 76,-1 0 0,-1 1-1,0 0 1,-1 0 0,-1 1 0,3 25 0,3 22 248,-6-30-192,1 0 1,2-1 0,1 1-1,1-1 1,16 32 0,-26-65-183,0-1 0,1 0 0,-1 0 0,0 0 0,0 0 0,0 0 0,0 0 0,0 1 0,0-1 1,0 0-1,0 0 0,0 0 0,0 0 0,0 0 0,0 1 0,0-1 0,0 0 0,0 0 0,0 0 0,0 0 1,0 0-1,0 1 0,0-1 0,0 0 0,0 0 0,0 0 0,0 0 0,0 0 0,0 0 0,0 1 0,0-1 1,0 0-1,-1 0 0,1 0 0,0 0 0,0 0 0,0 0 0,0 0 0,0 1 0,0-1 0,0 0 0,-1 0 1,1 0-1,0 0 0,0 0 0,0 0 0,0 0 0,0 0 0,-1 0 0,1 0 0,0 0 0,0 0 0,0 0 1,0 0-1,0 0 0,-1 0 0,1 0 0,0 0 0,0 0 0,0 0 0,0 0 0,0 0 0,-1 0 0,1 0 1,0 0-1,0 0 0,0 0 0,0-1 0,-14-3-114,11 2 106,-11-2-79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2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14339,'0'5'195,"0"1"0,0-1 0,0 1 0,1-1 1,0 1-1,0-1 0,0 0 0,1 1 0,-1-1 0,1 0 0,0 0 0,1 0 0,3 5 0,5 8 356,29 34-1,-30-39-324,10 12 153,-8-8-34,1-1 0,0-1 0,1-1 0,27 23 1,-39-36-304,0 1 0,0-1 0,0 0 1,0 0-1,1 0 0,-1-1 0,0 1 1,0 0-1,0-1 0,1 0 0,-1 1 1,0-1-1,0 0 0,1 0 0,-1 0 1,0-1-1,1 1 0,-1 0 1,0-1-1,0 1 0,0-1 0,0 0 1,1 0-1,-1 0 0,0 0 0,0 0 1,0 0-1,-1-1 0,1 1 0,0-1 1,2-2-1,5-6 68,0 1 1,-2-1 0,1-1-1,8-15 1,-12 20-88,23-45-1041,38-98-1,-44 94 512,-6 22-39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2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76 10586,'2'-5'454,"0"1"0,-1-1-1,1 0 1,-1 0-1,-1 0 1,1 0 0,-1 0-1,0 0 1,0-6 0,0 10-327,0 0 1,0 0 0,-1 0-1,1 0 1,0 0 0,0 0-1,-1 0 1,1 0 0,-1 0-1,1 0 1,-1 0 0,1 1-1,-1-1 1,0 0 0,1 0-1,-1 0 1,0 1 0,1-1-1,-3-1 1,2 2-63,-1-1 0,1 1 0,0 0 0,-1 0 0,1 0 0,0 0 0,-1 0 0,1 0 0,-1 0 0,1 0 0,0 0 0,-1 1 0,1-1 0,0 0 0,-1 1 0,1 0 0,0-1 0,-1 1 0,0 1 0,-9 4 9,0 2-1,1-1 1,0 1-1,0 1 1,1 0-1,0 0 1,1 1-1,-14 21 1,7-9-60,2 1 0,1 1 0,-13 32 0,17-32 11,0-1 1,2 1-1,1 0 1,-3 29 0,7-43-13,0-1 0,1 1 0,0 0 0,0 0 0,2-1 0,-1 1 0,1-1 0,0 1 0,1-1 0,0 1 0,0-1 0,1 0 0,7 12 0,-8-17-6,1 0 1,-1-1-1,1 1 0,-1-1 0,1 0 0,0 0 0,0 0 0,0 0 1,0-1-1,1 0 0,-1 0 0,1 0 0,-1 0 0,1-1 0,0 1 0,0-1 1,-1-1-1,1 1 0,0-1 0,0 1 0,0-1 0,0-1 0,0 1 1,0-1-1,0 0 0,-1 0 0,1 0 0,0 0 0,0-1 0,-1 0 1,5-2-1,-5 2 43,1 0-1,-1 0 1,0-1 0,0 1 0,0-1 0,0 0 0,-1 0 0,1 0 0,-1 0 0,1-1 0,-1 1-1,0-1 1,-1 0 0,1 0 0,-1 0 0,1 0 0,-1 0 0,-1-1 0,1 1 0,0-1 0,-1 1-1,0-1 1,0 0 0,-1 1 0,1-1 0,-1 0 0,0 0 0,0 1 0,0-1 0,-1 0 0,0 1-1,-1-6 1,0 6 27,0 0 0,1 1 1,-2-1-1,1 1 0,0 0 0,-1-1 0,1 1 0,-1 0 0,0 1 0,0-1 0,0 0 0,-1 1 0,1 0 0,-1 0 0,1 0 0,-1 0 0,1 0 0,-1 1 0,0-1 1,0 1-1,0 0 0,0 1 0,0-1 0,0 1 0,0-1 0,-5 1 0,7 0-112,-1 0 0,0 0 1,1 0-1,-1 0 0,0 1 0,1-1 1,-1 1-1,1 0 0,-1-1 0,1 1 1,-1 0-1,1 1 0,-1-1 1,1 0-1,0 1 0,0-1 0,0 1 1,-1 0-1,2-1 0,-1 1 0,0 0 1,0 0-1,1 1 0,-1-1 0,1 0 1,-1 0-1,1 1 0,0-1 0,0 1 1,0-1-1,0 1 0,1-1 0,-1 1 1,1 0-1,-1-1 0,1 1 0,0 0 1,0-1-1,1 5 0,-1-5-106,1 0-1,0 1 1,-1-1 0,1 0-1,0 0 1,0 0 0,0 0-1,1 0 1,-1 0 0,0 0-1,1 0 1,0 0-1,-1-1 1,1 1 0,0-1-1,0 1 1,0-1 0,0 1-1,0-1 1,0 0 0,0 0-1,0 0 1,0 0-1,0-1 1,1 1 0,-1-1-1,0 1 1,1-1 0,2 0-1,21 2-783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2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51 16548,'-3'0'201,"0"1"1,0-1 0,0 1-1,1 0 1,-1 0 0,0 0 0,1 0-1,-1 1 1,1-1 0,-1 1 0,1-1-1,-1 1 1,1 0 0,0 0-1,-3 4 1,-1 0 77,0 1 1,1 0-1,-8 14 0,5-7-149,2 0 0,0 1 0,0 0 0,1 0 0,1 0 0,-3 26 0,6-33-111,0-1-1,0 1 0,1 0 0,0-1 0,1 1 1,0 0-1,0-1 0,0 1 0,1 0 1,0-1-1,1 0 0,0 0 0,0 1 1,0-2-1,7 11 0,-8-14-8,0-1 1,0 1-1,0-1 1,1 0-1,-1 0 0,1 0 1,-1 0-1,1 0 0,0 0 1,0-1-1,0 1 0,0-1 1,0 0-1,0 0 1,0 0-1,0 0 0,4 0 1,-2 0 1,-1-1 1,1-1-1,0 1 1,0-1-1,-1 1 0,1-1 1,0-1-1,-1 1 1,1-1-1,6-3 1,-1 0 20,0-1 0,0-1 0,-1 1 1,0-2-1,0 1 0,-1-1 0,1 0 1,11-18-1,-13 17 15,-1-2 0,-1 1 0,1-1 0,-2 0 0,1 0 0,-2 0 0,1 0 0,-1-1 0,-1 1 0,0-1 0,0-16 0,-2 21-43,0 0 1,-1-1-1,1 1 0,-1 0 1,-1-1-1,1 1 1,-1 0-1,-1 0 0,1 0 1,-1 1-1,-1-1 1,1 0-1,-1 1 1,0 0-1,0 0 0,-1 0 1,0 1-1,0-1 1,-7-5-1,7 8-170,1 0-1,-1 0 1,1 0-1,-1 1 1,0 0 0,0 0-1,0 0 1,0 0-1,-1 1 1,1 0-1,0 0 1,-8 0 0,4 1-136,-1 0 1,1 1 0,-1 0-1,1 0 1,0 1-1,-10 3 1,-8 4-548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33 16171,'-1'0'204,"1"1"-1,-1-1 1,1 1-1,0-1 1,-1 1-1,1-1 1,0 1-1,0 0 0,-1-1 1,1 1-1,0 0 1,0-1-1,0 1 1,0 0-1,0-1 0,0 1 1,0 0-1,0-1 1,0 1-1,1 1 1,10-7 2926,7-3-2674,6 0-166,-1 1-1,2 1 1,-1 2 0,0 0-1,32 0 1,-41 4-423,1 0 0,0 2 1,0 0-1,0 0 0,-1 2 1,1 0-1,-1 0 0,0 2 1,15 7-1,-26-11 3,-3-2 110,-1 1 1,1-1-1,-1 1 1,1-1-1,-1 0 1,1 1-1,0-1 1,-1 0-1,1 0 1,0 0-1,-1 1 1,1-1-1,0 0 1,-1 0-1,1 0 1,0 0-1,-1 0 1,1 0-1,0 0 1,-1 0-1,1 0 1,1-1-1,3-8-341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 15451,'1'0'92,"-1"0"0,1 0 0,-1-1 0,0 1 0,1 0 0,-1 0 0,1-1 0,-1 1 0,0 0 0,1-1 0,-1 1 0,0 0 0,1-1 0,-1 1 0,0-1 0,0 1 0,0 0 0,1-1 0,-1 1 0,0-1 0,0 1 0,0-1 0,0 1 0,0-1 0,0 1 0,0-1 0,1 1 0,-2-1 0,1 1 0,0 0 0,0-1 0,0 1 0,0-2 0,-1 3 34,0-1 0,0 0 0,0 1 1,0-1-1,0 0 0,0 1 0,1-1 1,-1 1-1,0-1 0,0 1 1,0 0-1,1-1 0,-1 1 0,0 0 1,1 0-1,-1-1 0,0 1 1,0 2-1,-18 26 302,1 2 1,1 0 0,2 0-1,1 2 1,1 0-1,2 0 1,-8 41 0,19-73-428,-11 63 156,10-58-144,0 0-1,1 0 0,0 0 0,0 1 0,1-1 0,-1 0 0,4 12 1,-3-17-13,-1 0 0,1 0 0,-1 0 0,1 0 0,-1 0 0,1 1 0,0-2 0,-1 1 0,1 0 0,0 0 0,0 0 0,0 0 1,0 0-1,0-1 0,0 1 0,0 0 0,0-1 0,0 1 0,0-1 0,0 1 0,0-1 0,1 1 0,-1-1 0,0 0 0,0 0 0,0 1 0,1-1 1,-1 0-1,0 0 0,0 0 0,1 0 0,-1-1 0,0 1 0,0 0 0,0 0 0,0-1 0,1 1 0,1-2 0,3-1-164,1 0-1,0 0 1,-1-1-1,12-8 0,3-6-331,-1 0 0,22-26-1,-41 42 475,31-33-424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18308,'-17'40'1664,"3"5"-1120,1-2-256,6-2 705,4-2-241,3-3-384,1-5-296,3-8-696,4-5-312,-3-8 720,0-9-137,3-4-151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20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8 425 11274,'-8'47'5362,"17"-104"554,3-21-5114,0-3-56,4-144-1,-18 200-506,-2 20-65,-2 14-7,1 11-100,0 1 0,2-1-1,1 1 1,0 0-1,2 36 1,0-7-85,-1-30-257,1 0-1,1 0 1,0 0 0,1 0-1,2-1 1,10 38 0,-14-57 234,0 1 0,0 0 0,0-1 0,1 1 0,-1-1 0,0 1 0,0 0 1,0-1-1,1 1 0,-1-1 0,0 1 0,0-1 0,1 1 0,-1-1 0,1 1 0,-1-1 0,0 1 0,1-1 1,-1 1-1,1-1 0,-1 0 0,1 1 0,-1-1 0,1 0 0,-1 1 0,1-1 0,0 0 0,-1 0 0,1 0 1,-1 0-1,1 1 0,0-1 0,-1 0 0,1 0 0,-1 0 0,1 0 0,0 0 0,-1 0 0,1 0 0,0-1 1,-1 1-1,1 0 0,-1 0 0,1 0 0,-1-1 0,1 1 0,0 0 0,-1-1 0,1 1 0,-1 0 1,1-1-1,14-8-692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53 17292,'-16'34'944,"1"1"1,-19 68 0,28-80-764,1 1-1,1 0 1,2 0 0,0 0-1,3 38 1,-1-57-127,1 0 1,-1 1 0,2-1-1,-1 0 1,0 0-1,1 0 1,3 6-1,-5-10-35,1 0-1,-1 0 0,1 0 1,0 0-1,0 0 0,-1 0 1,1 0-1,0 0 0,0 0 1,0-1-1,0 1 0,0 0 1,0-1-1,0 1 0,0 0 1,0-1-1,0 1 0,0-1 1,0 0-1,0 1 1,0-1-1,0 0 0,1 0 1,-1 0-1,0 0 0,0 0 1,0 0-1,0 0 0,1 0 1,-1 0-1,0 0 0,0-1 1,0 1-1,0 0 0,0-1 1,0 1-1,2-2 0,3-2 44,0 0 0,0 0 0,0 0 0,0-1 0,-1 0 0,0 0 0,0-1 0,0 1 0,3-8 0,35-58 451,-29 45-225,19-53 1,-30 69-246,0 0-1,-1 0 1,0 0-1,0 0 1,-1 0-1,0-1 1,-1 1-1,-2-21 1,2 29-46,0-1 0,-1 1 1,0 0-1,1-1 0,-1 1 1,0 0-1,0-1 0,0 1 1,0 0-1,0 0 0,-1 0 1,1 0-1,-1 0 0,1 0 0,-1 0 1,-3-2-1,3 2-30,0 2 1,0-1-1,1 0 0,-1 0 0,0 1 1,0-1-1,0 1 0,0-1 0,0 1 1,0 0-1,0 0 0,0 0 0,0 0 1,0 0-1,0 0 0,-3 1 0,0 1-147,0-1-1,0 1 1,0 0 0,0 1-1,0-1 1,1 1-1,-1 0 1,1 0 0,0 0-1,0 1 1,0-1-1,0 1 1,1 0 0,-5 6-1,4-4-97,0 1-1,1-1 0,-1 1 1,1 0-1,0 0 1,1 0-1,0 0 1,-2 11-1,2 3-489</inkml:trace>
  <inkml:trace contextRef="#ctx0" brushRef="#br0" timeOffset="1">523 60 15387,'-7'7'518,"0"1"-1,1 0 1,0 0 0,0 1-1,1 0 1,0 0-1,0 0 1,-3 11-1,-5 11-38,-13 53 0,21-60-128,-4 33 0,8-48-251,1 0 0,0 0 1,0 0-1,1-1 0,0 1 0,0 0 0,3 9 0,-4-17-77,1 1 0,-1 0 0,1-1 0,0 1-1,-1-1 1,1 1 0,0-1 0,0 0 0,0 1 0,0-1 0,0 0 0,0 1-1,0-1 1,0 0 0,1 0 0,-1 0 0,0 0 0,1 0 0,-1 0-1,3 0 1,-3 0 0,1-1-1,0 0 1,-1 0-1,1 0 1,0 0-1,-1 0 0,1 0 1,-1 0-1,1-1 1,0 1-1,-1-1 1,1 1-1,-1-1 1,1 0-1,-1 1 0,3-3 1,3-1 45,-1-1 0,1-1 0,-1 1 0,-1-1 0,1 0 0,7-11 0,3-7 78,-1-1 0,0 0 0,-2-2 0,-2 1 0,0-1 0,-2-1 0,0 0 0,-2 0 0,4-35 0,-10 55-135,-1-1 1,1 1-1,-2 0 0,1 0 1,-3-16-1,2 22-30,1 1 0,0 0 0,-1-1 1,1 1-1,0 0 0,-1 0 0,0-1 0,1 1 0,-1 0 0,0 0 0,1 0 1,-1-1-1,0 1 0,0 0 0,0 0 0,0 1 0,0-1 0,0 0 0,0 0 0,-1 0 1,1 1-1,0-1 0,0 0 0,-1 1 0,1-1 0,0 1 0,0 0 0,-1-1 1,1 1-1,-1 0 0,1 0 0,0 0 0,-1 0 0,1 0 0,0 0 0,-1 0 0,1 0 1,-1 1-1,1-1 0,0 0 0,0 1 0,-1-1 0,0 2 0,-5 1-56,1 1 0,0 1 0,0-1 0,0 1 1,0 0-1,1 0 0,0 1 0,0-1 0,1 1 0,-1 0 0,1 0 0,0 1 0,1-1 0,-6 14 0,5-2-89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12 15195,'5'-12'2751,"-11"16"-520,-12 17-299,11-9-1737,1 0 0,1 1 0,0-1 0,1 1 0,0 0 0,1 0 0,0 0 0,1 0 1,1 0-1,0 1 0,1-1 0,0 1 0,4 19 0,-4-31-179,0 1 0,0-1-1,1 0 1,-1 0 0,1 0 0,-1 1-1,1-1 1,0 0 0,0 0 0,0 0 0,0 0-1,1 0 1,-1 0 0,0-1 0,1 1 0,-1 0-1,1-1 1,0 1 0,-1-1 0,1 1-1,0-1 1,0 0 0,0 0 0,0 1 0,0-2-1,0 1 1,0 0 0,5 1 0,-4-2-91,0 0 0,0-1 0,1 1 0,-1 0 0,0-1 0,0 0 0,0 0 0,0 0 0,0 0 0,0 0 0,0-1 0,0 1 0,-1-1-1,1 0 1,0 0 0,-1 0 0,1 0 0,-1 0 0,0-1 0,3-3 0,1-3-94,0 0-1,0 0 0,7-19 1,1-4-262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10 20844,'-7'-6'1753,"-1"4"-1329,1 1 728,9 4-568,6 0-1000,1-2-160,-2 8 432,-1-2-136,2 1-104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15547,'-9'2'1777,"3"0"-953,2 1-320,5-2 992,2 1-263,12 0-273,2 0-160,7-1-320,3-1-96,6 2-136,2-2-16,-1 1-208,1-1-184,-10 3-560,0 0-336,-9 1 832,-5 1-168,-8 0-160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15531,'-1'10'1761,"2"0"-1129,9-3-176,5 0 1144,9 1-800,5-3-151,4 1-193,3 0-48,1-2-184,0-1-160,-2-2-448,-4 1-224,-4-2 1056,-1-3-544,-12-7-64,-5-2-88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 13507,'-15'-8'5039,"8"9"-1707,7 0-3160,0 0 1,0 0-1,0 0 1,0 0-1,0 0 1,0 0-1,0 1 1,0-1-1,1 0 1,-1 0-1,0 0 0,1 0 1,-1 0-1,1 0 1,-1 0-1,1 1 1,28 47 466,-22-38-612,2-1-1,-1 1 0,1-2 0,1 1 0,-1-1 1,2 0-1,-1-1 0,1 0 0,0-1 0,16 8 1,-21-12-127,1-1 0,-1 1 1,0-1-1,1 0 0,0 0 1,-1-1-1,1 0 0,0 0 1,0-1-1,0 0 0,0 0 1,-1-1-1,1 1 0,0-1 1,0-1-1,-1 1 0,1-1 1,-1-1-1,1 1 0,-1-1 1,11-6-1,11-13-285,-2-4-122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3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14195,'-23'39'3489,"10"-17"-1149,-20 42-1,-94 238-374,-17-8-4864,138-281 2362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4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14323,'1'0'94,"0"-1"0,1 1 0,-1 0 0,0-1 0,0 1 1,0 0-1,1 0 0,-1-1 0,0 1 0,1 0 0,-1 0 0,0 1 0,0-1 0,2 0 0,7 1 109,32-6-82,1-1 0,44-13 0,-11 2-59,-46 16-65,-29 1 2,-1 0 0,1 0 1,-1 0-1,1 0 0,-1 0 1,1 1-1,-1-1 0,1 0 1,-1 0-1,1 0 0,-1 0 1,1 1-1,-1-1 0,1 0 1,-1 1-1,1-1 0,-1 0 1,1 1-1,-1-1 0,0 0 1,1 1-1,-1-1 0,0 1 1,1-1-1,-1 1 0,0-1 1,0 1-1,1-1 0,-1 1 1,0-1-1,0 1 0,0-1 1,0 1-1,1-1 0,-1 1 1,0-1-1,0 1 0,0-1 1,0 1-1,-1 0 0,1-1 1,0 1-1,0-1 0,0 1 1,0-1-1,0 1 0,-1-1 1,1 1-1,0-1 0,-1 1 1,0 1 4,0-1 0,0 0-1,0 1 1,0-1 0,-1 0 0,1 0 0,0 0 0,-1 0 0,1 0 0,-1 0-1,1 0 1,-1-1 0,0 1 0,1 0 0,-1-1 0,-2 1 0,-29 5 83,27-5-67,-32 1 552,-75-3-1,97 0-327,14 1-213,1 0 0,0 0-1,-1 0 1,1 0 0,0 0-1,-1 0 1,1 0 0,0 1-1,-1-1 1,1 1 0,0-1 0,-3 2-1,4-2-20,-1 0 1,1 1-1,0-1 0,-1 0 0,1 1 0,0-1 0,-1 0 0,1 1 1,0-1-1,0 1 0,-1-1 0,1 1 0,0-1 0,0 0 1,0 1-1,0-1 0,0 1 0,-1-1 0,1 1 0,0-1 0,0 1 1,0-1-1,0 1 0,1 0 0,-1 0-17,1 1 0,-1-1 0,1 1 0,0-1 0,-1 1 0,1-1 0,0 0 0,0 1 0,0-1 0,0 0 1,0 0-1,0 0 0,1 0 0,-1 0 0,0 0 0,1 0 0,-1 0 0,0 0 0,1-1 0,1 2 0,4 0-100,1-1 1,0 1-1,-1-1 1,1 0-1,0-1 1,0 0-1,0 0 1,10-2-1,4 0-90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5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9114,'5'1'252,"-1"1"0,0 0-1,1-1 1,-1 0 0,1 0 0,0 0 0,-1-1 0,1 1-1,0-1 1,0 0 0,7-2 0,9 2 333,83 7 17,-41-1-431,-1-3-1,1-3 0,94-12 0,-121 8-140,-23 3 19,0-1-1,25-6 1,-35 5 373,-11 1-126,-11 1 27,-83-3 860,-104-19 0,120 12-705,71 9-393,0 1 0,0 0 0,0 2 0,0-1 0,0 2 0,1 0 0,-1 1-1,-23 8 1,28-8-73,18-5-52,14-2-1,-2 5-132,31 3 1,2 0 20,-27-4 69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5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61 135 10834,'-50'-3'4760,"85"-6"-2265,176-31-1571,189-41-694,-391 79-176,-9 4-15,-17 7 5,-29 12 19,-319 82 83,151-48-136,192-48-43,21-6 3,5-1-4,37-8-60,519-134-2357,-656 177 2403,-198 31 63,243-57-15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2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55 14555,'0'-5'470,"0"0"0,0 1 0,-1-1 0,0 0 0,0 0 0,-2-6 0,3 10-380,0 0 1,-1 0-1,1 1 0,-1-1 0,1 0 1,-1 0-1,1 0 0,-1 1 0,0-1 0,1 0 1,-1 1-1,0-1 0,1 0 0,-1 1 1,0-1-1,0 1 0,0 0 0,0-1 1,1 1-1,-1-1 0,0 1 0,0 0 0,0 0 1,0 0-1,0-1 0,0 1 0,0 0 1,0 0-1,0 0 0,0 0 0,0 1 1,0-1-1,0 0 0,0 0 0,1 1 0,-1-1 1,0 0-1,0 1 0,0-1 0,-1 2 1,-3 0 36,0 1 1,1 0 0,-1 1-1,1-1 1,0 1-1,0 0 1,0 0 0,1 0-1,-1 1 1,1-1 0,0 1-1,-4 8 1,-1 4-54,0 0 0,-7 25 0,10-23-56,-6 29 0,10-42-24,0 0 0,1 0-1,0 0 1,0 0 0,0 0 0,1 0-1,0 0 1,0 0 0,2 7 0,-3-13 3,1 1 1,-1 0 0,0-1 0,0 1 0,1 0-1,-1-1 1,0 1 0,1 0 0,-1-1-1,0 1 1,1-1 0,-1 1 0,1-1 0,-1 1-1,1-1 1,0 1 0,-1-1 0,1 0 0,-1 1-1,1-1 1,0 0 0,-1 1 0,1-1-1,0 0 1,-1 0 0,1 0 0,0 1 0,1-1-1,-1-1-1,1 1 0,0 0-1,-1-1 1,1 1 0,0-1 0,-1 0-1,1 1 1,-1-1 0,1 0-1,-1 0 1,3-2 0,3-3-16,-1 0 0,1 0 0,9-13 0,8-17-147,-1-1 0,33-75 0,-38 76-63,-18 36 223,0 0 0,0 0 0,0 0 0,0 0 0,0 0-1,0 0 1,0 0 0,0 1 0,0-1 0,0 0 0,0 0 0,1 0 0,-1 0 0,0 0 0,0 0 0,0 0 0,0 0 0,0 0 0,0 0 0,0 0 0,0 0 0,1 0-1,-1 0 1,0 0 0,0 0 0,0 0 0,0 0 0,0 0 0,0 0 0,1 0 0,-1 0 0,0 0 0,0 0 0,0 0 0,0 0 0,0 0 0,0 0 0,0 0 0,0 0 0,1 0-1,-1 0 1,0 0 0,0 0 0,0 0 0,0 0 0,0-1 0,0 1 0,0 0 0,0 0 0,0 0 0,0 0 0,0 0 0,1 0 0,-1 0 0,0 0 0,0-1 0,0 1 0,0 0-1,0 0 1,0 0 0,0 0 0,2 19-191,-2 38 117,0-42 35,0 4 50,1-1 0,0 0 0,2 1 0,0-1 0,1 0 1,0-1-1,2 1 0,0-1 0,1 0 0,0 0 0,2-1 0,0 0 0,1 0 0,16 20 0,4-3 8,-16-17 6,19 25 0,-33-39-5,1-1-1,0 1 0,0-1 1,0 0-1,-1 1 0,1 0 0,-1-1 1,1 1-1,-1-1 0,0 1 1,0-1-1,1 1 0,-1 0 1,0-1-1,0 1 0,-1 0 0,1-1 1,0 1-1,-1 2 0,0-1 25,-1 0-1,1-1 1,-1 1-1,1 0 0,-1-1 1,0 0-1,0 1 1,0-1-1,-5 4 0,-4 2 175,0 0 1,0-1-1,-22 10 0,30-16-164,-14 8 120,0-2-1,0 0 1,-1-1 0,0 0-1,0-2 1,0 0 0,-24 2 0,41-6-217,0 0 0,0 0 0,0 0 0,0 0 0,0-1 0,0 1 0,0 0 0,0 0 0,0-1 0,0 1 0,0-1 0,0 1 0,0-1 0,0 1 0,0-1 0,0 0 0,1 1 0,-1-1 0,0 0 0,0 1 0,1-1 0,-1 0 0,0 0 0,1 0 0,-1 0 0,1 0 0,-1 0 0,1 0 0,0 0 0,-1 0 0,1 0 0,0 0 0,0 0 0,0 0 0,-1 0 0,1 0 0,0 0 0,0 0 0,1 0 0,-1 0 0,0 0 0,0 0 0,0 0 0,1 0 0,-1 0 0,1 0 0,-1 0 0,0 0 0,2-2 0,6-11-572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5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18068,'-6'18'932,"1"1"0,-3 21 1,4-23-577,-3 23-62,1 0 0,-1 48 0,7-68-366,0 0 0,2 0-1,0 1 1,1-1 0,1-1 0,8 26 0,-9-39-922,-3-10 923,0 1-86,-2-11-183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5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22 366 17324,'3'15'1760,"-2"-2"-1280,5-3-200,7 1 920,8-1-663,2-4-129,10-3-152,3-3-64,0-6-232,2-1-200,-3-7-320,-5-2-177,-4-3-303,-3 2-368,-12 0 936,-4-3-344,-1 4-73</inkml:trace>
  <inkml:trace contextRef="#ctx0" brushRef="#br0" timeOffset="1">28 57 18212,'-15'-9'1704,"7"5"-1152,3 1-216,10 0 697,7 2-209,10-2-280,1 0-184,10-1-256,1-2-16,5 2-48,1-3-120,-3 4-312,-2-2-208,-4 4-488,-2 1 880,-8 6-193,1 1-151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5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13 18572,'5'-10'2273,"-10"7"-502,-17 9 129,15-2-1751,0 0 0,0 1-1,1 0 1,0 1 0,0-1 0,1 1 0,-1 0 0,-5 9 0,-3 5-82,-16 32 1,2 8-32,26-54-39,0 0 0,1 0 0,-1 0 0,1 0 0,1 0 0,-1 0 0,1 0 0,0 10 0,1-14-5,-1-1 0,1 1-1,-1 0 1,1 0 0,0-1-1,-1 1 1,1-1 0,0 1-1,0 0 1,0-1 0,1 0-1,-1 1 1,0-1 0,0 0 0,1 1-1,-1-1 1,1 0 0,-1 0-1,1 0 1,-1 0 0,1-1-1,0 1 1,-1 0 0,1-1-1,0 1 1,3 0 0,5 1-49,-1-1 1,1 0-1,17-1 1,-16 0 10,33-1-129,30 1-47,-68 1 206,-1-1 0,1 1 0,-1 0 0,1 1 0,-1-1 0,1 1 0,-1 0 0,0 1 0,10 5 0,-13-7 21,-1 0 0,1 0 0,-1 0 0,0 0 0,1 1 0,-1-1 0,0 1 0,0-1 0,1 1 0,-1-1 0,-1 1 0,1 0 0,0-1 0,0 1 1,0 0-1,-1 0 0,1-1 0,-1 1 0,0 0 0,1 0 0,-1 0 0,0 0 0,0 0 0,0 0 0,0 0 0,-1-1 0,1 1 0,0 0 0,-1 0 0,0 0 0,1 0 0,-1-1 1,0 1-1,0 0 0,0-1 0,0 1 0,0-1 0,0 1 0,-2 1 0,-2 4 74,-1-1 1,0 0 0,0 0-1,0 0 1,-1-1-1,0 0 1,-13 7 0,9-6-56,-1-1 0,1-1 0,-1 0 1,0-1-1,0 0 0,0-1 0,0-1 0,-1 0 1,1 0-1,-19-2 0,29 1-166,0 0 1,0-1-1,0 1 0,0-1 0,0 1 0,0-1 1,0 1-1,1-1 0,-1 0 0,0 0 0,0 0 0,1 0 1,-1-1-1,-1 0 0,3 1 77,-1 1-1,1-1 1,0 0-1,-1 1 1,1-1-1,0 0 1,0 1-1,0-1 1,-1 0-1,1 0 1,0 1-1,0-1 1,0 0-1,0 0 1,0 1-1,0-1 1,0 0-1,1 1 0,-1-1 1,0 0-1,0 0 1,1 1-1,-1-1 1,0 0-1,0 1 1,1-1-1,-1 1 1,1-1-1,-1 0 1,1 1-1,-1-1 1,1 1-1,-1-1 1,1 1-1,-1 0 1,1-1-1,0 1 1,-1-1-1,1 1 1,0 0-1,0-1 1,17-9-929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5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18140,'10'0'1760,"-3"2"-1048,1-1-288,4 2 737,2-2-193,3 1-264,4-1-176,0-1-520,3 0-416,-2-1-912,1-2 1144,-7 3-200,-3 1-168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9:5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18668,'2'40'925,"-2"0"-1,-2 0 1,-8 51-1,3-40-804,5-29-85,-17 217 272,19-237-291,0 0 0,0 0 1,0 0-1,0 0 0,0-1 0,0 1 1,1 0-1,-1 0 0,1 0 1,-1 0-1,1-1 0,0 1 1,0 0-1,1 1 0,-2-2-2,1-1-1,-1 0 0,1 1 1,-1-1-1,1 0 0,-1 0 1,1 1-1,-1-1 1,1 0-1,-1 0 0,1 0 1,-1 0-1,1 0 0,-1 0 1,1 0-1,-1 0 0,1 0 1,-1 0-1,1 0 1,0 0-1,-1 0 0,1 0 1,-1-1-1,1 1 0,-1 0 1,1 0-1,-1-1 0,1 1 1,-1 0-1,1-1 1,4-3 77,0 0 0,-1 0 0,0 0 0,1-1 0,-1 0 0,5-8 0,28-50 317,-2-1 0,41-109 1,-43 94-863,-30 72 331,1-1-213,-1 0 0,0 0 1,0 0-1,2-17 0,-6 21-52,-1 2-144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16820,'7'36'1924,"8"38"835,-13-66-2520,0-1 0,1 1 0,0-1 0,1 0 0,-1 0 0,10 13 0,-12-18-247,0-1-1,0 0 1,0 0 0,0 0 0,1 0 0,-1 0 0,0 0 0,0 0 0,1 0 0,-1 0 0,1 0 0,-1-1 0,1 1-1,-1-1 1,1 1 0,-1-1 0,1 1 0,-1-1 0,1 0 0,0 0 0,-1 0 0,1 0 0,-1 0 0,1 0 0,0 0-1,-1-1 1,1 1 0,-1 0 0,1-1 0,-1 1 0,1-1 0,-1 0 0,1 0 0,-1 1 0,0-1 0,1 0 0,-1 0-1,0 0 1,2-3 0,4-2-107,-1 0 0,0 0 0,-1-1 0,1 0-1,-1 0 1,5-11 0,1-3-246,13-35 1,-21 48 325,0 0 1,-1 0-1,0-1 1,-1 1 0,0 0-1,0-1 1,0 1 0,-2-9-1,1 17 41,0-1 0,0 1 0,0 0 0,1-1 0,-1 1 0,0 0 0,0 0 0,-1-1 0,1 1 0,0 0 1,0 0-1,0-1 0,0 1 0,0 0 0,0-1 0,0 1 0,0 0 0,0 0 0,-1-1 0,1 1 0,0 0 0,0 0 0,0 0 0,0-1 0,-1 1 0,1 0 0,0 0 0,0 0 0,-1 0 0,1-1 0,0 1 0,0 0 0,-1 0 0,1 0 0,-1 0 0,-6 7 190,-6 16 159,6-5-32,2-1 0,-5 22 0,9-34-244,0 1 0,0-1 0,0 1 0,1-1 0,0 1 0,0-1 1,1 1-1,-1-1 0,1 1 0,1-1 0,2 10 0,-4-15-69,1 1-1,-1 0 1,0-1-1,0 1 1,1 0 0,-1-1-1,1 1 1,-1-1-1,1 1 1,-1-1 0,1 1-1,-1-1 1,1 1-1,-1-1 1,1 0 0,-1 1-1,1-1 1,0 0-1,-1 1 1,1-1 0,0 0-1,-1 0 1,1 1-1,0-1 1,-1 0 0,1 0-1,0 0 1,-1 0-1,1 0 1,0 0 0,-1 0-1,1 0 1,0 0-1,-1-1 1,1 1 0,0 0-1,-1 0 1,1-1-1,0 1 1,-1 0-1,1-1 1,-1 1 0,2-1-1,1-1 2,1-1-1,-1 0 0,1 0 1,-1 0-1,4-5 0,10-16-118,-2-1 0,0 0 0,-2 0 0,14-36 0,-7 14-261,-18 45 191,-1 6 85,-3 14 88,-3 25 210,1-23-65,0-2 89,1-1 0,1 1 0,0 0 0,1 0 0,3 30 0,-2-47-205,0 1 0,0-1 0,0 0 1,1 0-1,-1 0 0,0 1 0,1-1 1,-1 0-1,1 0 0,-1 0 0,1 0 1,-1 0-1,1 0 0,0 0 0,0 0 1,-1 0-1,1 0 0,0 0 0,0 0 1,0-1-1,0 1 0,0 0 0,0 0 1,2 0-1,-2-1-8,1 0 0,0 0 0,-1 0 0,1 0 0,-1 0 0,1 0 1,0-1-1,-1 1 0,1 0 0,-1-1 0,1 0 0,-1 1 0,1-1 0,-1 0 0,0 0 0,2-1 1,7-5 3,0-1 1,-1 0-1,14-16 1,-21 21-17,20-23 15,-10 12-38,0 0-1,21-18 1,-30 29 9,1 0 0,0 0 0,0 1 0,0-1 0,0 1 0,0 0 0,0 0 0,0 0 0,1 1 0,-1 0 0,0 0 1,1 0-1,-1 0 0,1 1 0,5-1 0,-8 2 5,1-1 1,0 1-1,0 0 1,-1-1-1,1 1 1,-1 1-1,1-1 1,-1 0-1,1 0 1,-1 1-1,0 0 1,0-1-1,1 1 1,-1 0-1,0 0 1,-1 0-1,1 0 1,0 0-1,-1 1 1,1-1-1,-1 1 1,0-1 0,1 1-1,-1-1 1,-1 1-1,1-1 1,0 1-1,0 3 1,2 9 2,0 1 1,-1 0-1,0 24 1,-2-34 1,2 37 45,-1-31 57,0-31 20,-3-148 90,2 166-211,0 1 0,0 0 0,0 0 0,0-1 0,0 1 0,0 0 0,0-1-1,0 1 1,0 0 0,0 0 0,0-1 0,0 1 0,0 0 0,0-1 0,-1 1 0,1 0 0,0 0-1,0-1 1,0 1 0,0 0 0,-1 0 0,1 0 0,0-1 0,0 1 0,0 0 0,-1 0 0,1 0 0,0 0-1,0-1 1,-1 1 0,1 0 0,0 0 0,0 0 0,-1 0 0,1 0 0,0 0 0,-1 0 0,1 0-1,0 0 1,0 0 0,-1 0 0,1 0 0,0 0 0,-1 0 0,1 0 0,0 0 0,0 0 0,-1 0-1,1 0 1,0 0 0,0 1 0,-1-1 0,1 0 0,0 0 0,0 0 0,-1 0 0,1 1 0,0-1 0,0 0-1,0 0 1,-1 0 0,1 1 0,0-1 0,0 0 0,0 0 0,0 1 0,0-1 0,-1 0 0,1 1-1,-3 4 66,12-12-47,2-2-21,0 0 1,1 1-1,0 0 0,0 1 0,15-7 0,-23 12-13,1 1 1,-1-1-1,1 1 0,-1 0 1,1 0-1,-1 1 1,1-1-1,-1 1 0,6 0 1,-8 1-1,0-1 1,1 1-1,-1-1 1,1 1-1,-1 0 1,0 0 0,1 0-1,-1 0 1,0 0-1,0 0 1,0 1-1,0-1 1,0 1 0,0-1-1,-1 1 1,1 0-1,3 4 1,-4-4 2,1 1 1,0 0 0,-1 0-1,1 0 1,-1 0 0,0 0-1,0 1 1,0-1 0,0 0-1,-1 1 1,1-1 0,-1 0-1,0 7 1,-1 1 9,-1 1 1,-5 19 0,5-23 1,0-1 1,0 1 0,1 0 0,0 0 0,0 0 0,1 13-1,0-20 0,0 0 0,0-1 0,1 1 0,-1 0 0,0 0 1,0-1-1,1 1 0,-1 0 0,0-1 0,1 1 0,-1-1 0,1 1 0,-1 0 0,1-1 0,-1 1 0,1-1 0,-1 1 0,1-1 0,-1 1 0,1-1 0,0 0 0,-1 1 0,1-1 0,0 0 0,-1 1 0,1-1 0,0 0 0,0 0 0,-1 0 0,1 0 0,0 0 0,-1 0 0,1 0 0,0 0 0,0 0 0,-1 0 0,1 0 0,0 0 0,0 0 0,-1 0 0,1-1 0,0 1 0,-1 0 0,1-1 0,1 0 0,31-16 8,-33 17-9,19-14 9,0 0-1,-1 0 0,28-31 1,-38 37 1,0-2 0,-1 1 0,0-1 0,0 0 1,-1-1-1,-1 1 0,1-1 0,6-23 0,-11 28 78,-2 9-45,-2 16 7,3-17-45,1 0 0,-1 0 1,1 0-1,-1 0 0,1 0 0,0 0 1,0 0-1,0 0 0,0 0 0,0 0 1,1 0-1,-1-1 0,0 1 1,1 0-1,-1-1 0,1 1 0,0-1 1,-1 0-1,1 1 0,0-1 0,0 0 1,0 0-1,0 0 0,0 0 1,0-1-1,0 1 0,0 0 0,0-1 1,0 0-1,1 1 0,-1-1 0,0 0 1,0 0-1,4 0 0,1-1 13,0 1 0,1-1-1,-1-1 1,0 1 0,1-1-1,-1 0 1,0-1 0,0 0-1,7-4 1,-2-1 7,1 0 1,-1-1-1,-1 0 0,0-1 1,18-20-1,-24 24-11,1-1 0,-1 0 0,0 0-1,-1-1 1,0 1 0,0-1 0,-1 0 0,0 0-1,0-1 1,0 1 0,1-11 0,-4 18-8,0 0 0,0-1 1,0 1-1,0 0 0,0-1 0,0 1 0,0 0 1,0-1-1,-1 1 0,1 0 0,0-1 0,-1 1 1,0-2-1,0 2-2,1 1 1,0 0-1,-1-1 0,1 1 1,0 0-1,-1-1 0,1 1 1,0 0-1,-1-1 0,1 1 1,-1 0-1,1 0 0,-1 0 1,1-1-1,-1 1 0,1 0 1,-1 0-1,1 0 0,-1 0 1,1 0-1,-1 0 0,1 0 1,-1 0-1,0 0 0,-1 1 6,-1-1 0,1 1-1,0 0 1,0 0-1,0 0 1,0 1-1,-1-1 1,2 0-1,-1 1 1,0-1-1,0 1 1,0 0-1,-2 2 1,-5 8 11,1 0-1,0 1 1,0-1 0,2 2-1,-11 26 1,14-32-10,0 0 0,1 0 0,1 0 0,-1 1 0,1-1-1,0 0 1,1 1 0,0-1 0,0 0 0,1 1 0,0-1 0,3 9 0,-3-14-41,0 0 0,0-1 0,1 1 0,0-1 1,-1 1-1,1-1 0,0 1 0,0-1 0,0 0 0,1 0 1,-1 0-1,0 0 0,1 0 0,-1-1 0,1 1 0,0-1 1,-1 1-1,1-1 0,0 0 0,0 0 0,0 0 0,0-1 1,0 1-1,0-1 0,0 1 0,0-1 0,0 0 0,0 0 1,0-1-1,0 1 0,0-1 0,0 1 0,0-1 0,0 0 1,0 0-1,0 0 0,-1 0 0,1-1 0,0 1 0,4-4 0,24-24-229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14067,'1'0'120,"-1"-1"1,0 1-1,0-1 1,1 1-1,-1-1 1,0 1-1,0-1 0,0 1 1,0-1-1,1 1 1,-1-1-1,0 1 0,0-1 1,0 1-1,0-1 1,-1 0-1,1 1 1,0-1-1,0 1 0,0-1 1,0 1-1,0-1 1,-1 0-1,-7 10 1662,-10 23-347,-29 77-747,5 1 0,-29 120 0,68-218-673,0-1 0,1 1 1,1 0-1,0 0 0,1 0 0,1 18 0,0-26-12,-1-1 0,1 1 0,0-1 0,0 0 1,0 1-1,0-1 0,0 0 0,1 1 0,0-1 0,-1 0 0,1 0 0,1 0 0,-1-1 0,0 1 0,0 0 0,1-1 1,0 0-1,-1 1 0,1-1 0,0 0 0,0 0 0,0-1 0,1 1 0,-1-1 0,0 1 0,5 0 0,3 0 9,1 0-1,0 0 0,-1-2 0,1 1 1,0-2-1,-1 1 0,1-1 0,-1-1 0,13-4 1,7-2-416,-1-1 1,33-16 0,-45 17 205,-1 0-1,0-1 1,21-16-1,-17 8-205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67 12451,'-2'2'254,"-1"0"-1,0 0 1,1 0 0,-1 0 0,1 0 0,-1 0 0,1 1 0,0-1-1,0 1 1,0 0 0,1-1 0,-1 1 0,1 0 0,-2 4-1,-1 0 582,-13 25-214,1-1-1,1 2 1,2 0-1,2 1 1,1 0-1,-10 61 1,20-93-576,-1 0 1,1 0-1,0 0 1,0 1-1,0-1 1,1 0 0,-1 0-1,0 0 1,1 0-1,0 3 1,-1-5-29,1 1 0,-1-1 0,0 1 0,1-1 1,-1 0-1,0 1 0,1-1 0,-1 1 0,0-1 0,1 0 0,-1 1 1,1-1-1,-1 0 0,1 1 0,-1-1 0,1 0 0,-1 0 0,1 0 0,-1 1 1,1-1-1,-1 0 0,1 0 0,-1 0 0,1 0 0,0 0 0,2-1 6,-1 1-1,1-1 0,-1 0 0,0 0 0,1 0 0,-1 0 0,0 0 1,0-1-1,0 1 0,0-1 0,0 1 0,0-1 0,0 0 0,2-3 1,11-14-4,-1 0 1,-1 0-1,17-34 1,23-66-108,9-52-184,-53 156 191,-9 15 80,0 0 0,0 0-1,0-1 1,1 1 0,-1 0-1,0 0 1,0 0 0,0 0 0,0 0-1,0 0 1,1 0 0,-1 0-1,0 0 1,0 0 0,0 0 0,0 0-1,0 0 1,1 0 0,-1 0 0,0 0-1,0 0 1,0 0 0,0 0-1,0 0 1,1 0 0,-1 0 0,0 0-1,0 0 1,0 0 0,0 0 0,0 1-1,1-1 1,-1 0 0,0 0-1,0 0 1,0 0 0,0 0 0,0 0-1,0 0 1,0 0 0,0 1 0,0-1-1,1 0 1,-1 0 0,0 0-1,6 28-51,-4-15 55,0 0-10,13 45-20,-14-55 29,0 0 0,0 0 0,0-1 1,0 1-1,1 0 0,-1 0 0,1-1 0,0 1 1,0-1-1,0 0 0,0 1 0,0-1 0,0 0 1,1 0-1,3 2 0,-5-4-4,0 1 0,1-1 0,-1 0 0,0 0 0,0 1 0,1-1 0,-1 0 0,0 0 0,1-1 0,-1 1 0,0 0 0,0 0 0,1 0 0,-1-1 0,0 1 0,0-1 0,0 1-1,0-1 1,1 1 0,-1-1 0,0 0 0,0 0 0,0 1 0,0-1 0,1-1 0,13-8-101,-15 10 102,1 1-1,-1-1 1,0 0-1,0 0 1,1 0-1,-1 1 1,0-1-1,1 0 1,-1 0 0,0 0-1,0 1 1,0-1-1,1 0 1,-1 1-1,0-1 1,0 0-1,0 1 1,0-1-1,1 0 1,-1 1-1,0-1 1,0 0-1,0 1 1,0-1-1,0 0 1,0 1-1,0-1 1,0 0-1,0 1 1,0-1-1,1 16 1,-1-15 1,-1 43 224,-2 1-1,-9 47 0,-2 29 318,13-115-488,1 20-1159,0-25 1059,0 0-1,0-1 0,0 1 0,0 0 0,0-1 0,0 1 1,1 0-1,-1-1 0,0 1 0,0 0 0,1-1 0,-1 1 0,0-1 1,1 1-1,-1-1 0,0 1 0,1-1 0,-1 1 0,1-1 1,-1 1-1,1-1 0,-1 0 0,1 1 0,-1-1 0,1 0 0,0 1 1,-1-1-1,1 0 0,-1 0 0,1 1 0,1-1 0,8-1-523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19588,'4'5'1913,"3"-3"-1457,-5-2-216,2 0 984,-1 0-1344,3 1-512,-3 2 600,2 3-192,-2 1-152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16468,'0'5'1672,"2"1"-1080,-2-3-280,0-4 320,0-5-592,4-1 296,0 1-96,3-1-376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2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20156,'0'-3'1529,"3"16"-1089,-3 5-192,0 4 536,1 4-240,7 7-152,-1 0-88,0-3-256,4 1-136,-2-8-504,-2-3-272,2-3 648,-2-5-136,-1-8-152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276 157 7650,'25'-60'2640,"-23"54"-2088,0-1 1,0 1-1,-1-1 1,0 1-1,0-1 1,-1 0-1,0-11 1,0 17-407,-1-1-1,1 1 1,0-1 0,0 1 0,-1 0 0,1-1 0,0 1-1,-1-1 1,0 1 0,1 0 0,-1-1 0,0 1-1,1 0 1,-1 0 0,0 0 0,0 0 0,0 0-1,0 0 1,0 0 0,-1 0 0,1 0 0,-1-1 0,0 1 3,0 1 0,0-1 0,-1 1 0,1-1 0,0 1 0,0 0 0,0 0 0,0 0 0,0 0 0,0 0 0,0 1 0,0-1 0,-4 1 0,-2 2 109,0 0-1,0 1 0,0 0 1,1 0-1,-1 0 0,-8 8 0,-2 3-133,2 1-1,0 0 1,1 2 0,1-1-1,0 2 1,1 0-1,1 0 1,1 1-1,-12 30 1,14-27-71,1 0 0,1 1 0,1 0 0,1 0 0,1 0 0,1 1 0,1-1 0,2 41 0,1-54-27,1 0 1,0 0-1,1 0 1,0 0-1,1 0 0,0-1 1,0 0-1,1 0 1,1 0-1,0 0 1,7 9-1,-11-16-24,1 1-1,0-1 1,0 0-1,0 0 1,0 0-1,1 0 1,-1 0-1,1-1 1,0 0-1,0 0 1,-1 0-1,1 0 1,0 0-1,1-1 1,-1 0-1,0 0 1,0 0-1,1 0 1,-1 0-1,0-1 1,1 0-1,-1 0 1,0 0-1,1-1 1,-1 1-1,0-1 1,1 0-1,-1-1 1,0 1-1,0 0 1,5-3-1,-2-1-21,1 1 0,-1-1-1,0 0 1,-1-1 0,1 0-1,-1 0 1,0 0 0,0-1-1,-1 0 1,0 0 0,8-15 0,-7 12-11,-1-1 0,-1 0 1,0 0-1,0 0 1,-1 0-1,0-1 0,-1 1 1,1-17-1,-3 27 31,0-1-1,1 1 0,-1 0 0,0 0 0,0 0 1,0-1-1,0 1 0,-1 0 0,1 0 0,0 0 0,0 0 1,-1-1-1,1 1 0,-1 0 0,1 0 0,-1 0 1,1 0-1,-1 0 0,0 0 0,1 0 0,-1 0 1,0 0-1,0 0 0,-1 0 0,1 1 5,0-1-1,0 1 1,0 0 0,0 1-1,0-1 1,-1 0 0,1 0-1,0 0 1,0 1 0,0-1-1,0 0 1,0 1 0,0-1-1,0 1 1,0-1 0,0 1-1,0 0 1,0-1 0,1 1-1,-1 0 1,0 0-1,0 0 1,1 0 0,-1-1-1,0 2 1,-3 2-4,1 0-1,0 0 1,0 0 0,1 0 0,-1 1-1,1-1 1,0 1 0,-3 8-1,7-9-175,4-8 28,9-10-91,-14 13 200,3-4-45,1 1 0,-1 1 1,1-1-1,-1 0 0,1 1 1,10-4-1,-14 6 75,0 0 0,1 1 0,-1-1 0,1 1 0,-1 0 0,1-1 0,-1 1-1,1 0 1,-1 0 0,1 0 0,-1 0 0,1 0 0,-1 0 0,1 0 0,-1 1 0,0-1 0,1 0 0,-1 1 0,1-1-1,-1 1 1,0 0 0,1-1 0,-1 1 0,0 0 0,1 0 0,-1 0 0,0 0 0,0 0 0,0 0 0,0 0-1,1 3 1,3 3 40,-1 1 0,0 0-1,0 0 1,-1 1 0,0-1-1,0 1 1,-1-1 0,2 18-1,2 74 314,-6-81-279,0 48-1654,0-85 1274,0-13-93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1 419 14083,'2'3'127,"1"0"1,-1 0-1,1 0 1,0 0-1,0 0 1,0-1-1,0 1 0,0-1 1,0 0-1,1 0 1,-1 0-1,1-1 1,0 1-1,-1-1 0,1 1 1,0-1-1,0-1 1,0 1-1,0 0 1,0-1-1,0 0 0,0 0 1,0 0-1,0 0 1,-1-1-1,1 1 1,0-1-1,7-3 0,2 0-66,-1 0 0,1-2-1,-1 1 1,0-2 0,-1 1-1,1-2 1,-1 1-1,-1-2 1,0 1 0,0-1-1,0-1 1,11-15 0,-17 17 98,-9 10 46,-11 13-11,0 6-23,1 1 0,2 0 0,0 1 0,-11 30 0,17-38-21,2 1 1,0 0-1,1 0 1,0 1 0,1-1-1,1 1 1,0 28 0,2-42-114,0 0 1,1-1 0,-1 1 0,1 0 0,-1-1 0,1 1-1,0 0 1,0-1 0,0 1 0,0-1 0,1 1 0,-1-1-1,0 1 1,3 2 0,-2-4-24,-1 0-1,0 0 0,0 0 1,1 0-1,-1-1 1,1 1-1,-1 0 0,1-1 1,-1 1-1,1-1 1,-1 1-1,1-1 0,-1 0 1,1 1-1,-1-1 1,1 0-1,0 0 0,-1 0 1,1-1-1,-1 1 1,1 0-1,0 0 0,-1-1 1,1 1-1,-1-1 1,3 0-1,2-3-6,1 1 0,-1-1 0,1 0 0,-1-1 0,0 1-1,-1-1 1,1-1 0,-1 1 0,8-11 0,5-8 2,15-28 0,-30 47-12,29-50-44,-3 0 0,-2-2 0,-3-1 0,-2-2 1,27-122-1,-46 170 45,-1 0 0,-1 0 0,0 0 0,-1-18 0,1 29 4,-1 1 0,0-1 0,0 0 0,-1 0 0,1 0 0,0 1 0,0-1 0,0 0 0,0 0-1,-1 0 1,1 1 0,0-1 0,-1 0 0,1 0 0,-1 1 0,1-1 0,-1 0 0,1 1 0,-1-1-1,1 1 1,-1-1 0,0 1 0,1-1 0,-2 0 0,1 1 1,0 0-1,0 0 1,0 0-1,0 0 1,0 0 0,0 0-1,1 0 1,-1 1-1,0-1 1,0 0 0,0 1-1,0-1 1,1 1-1,-1-1 1,0 1 0,0-1-1,1 1 1,-2 0-1,-3 4 16,1-1 0,-1 1 0,1 0 0,0 0 0,-4 7-1,-4 12 78,0 1 0,2 0 0,1 0 0,1 1-1,1 0 1,1 0 0,2 1 0,0 0 0,2-1-1,1 1 1,4 51 0,-1-67-144,0 0 0,1-1-1,0 1 1,0-1 0,1 1 0,0-1 0,11 18-1,-12-23-59,0-1-1,1 1 0,-1-1 0,1 0 0,0 0 1,0 0-1,0 0 0,0-1 0,1 1 0,-1-1 1,1 0-1,0-1 0,0 1 0,0-1 0,0 0 1,1 0-1,6 1 0,8-2-373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151 249 19020,'-12'10'210,"-1"0"0,1 0 1,1 1-1,0 1 0,1 0 0,0 0 0,1 1 0,0 0 1,1 1-1,0 0 0,1 0 0,1 0 0,0 1 0,1 0 1,1 0-1,-5 28 0,9-39-182,0-1 1,0 0-1,0 1 1,0-1-1,1 0 1,-1 1-1,1-1 1,0 0 0,0 1-1,0-1 1,2 4-1,-2-6-24,-1 0 0,1 0 0,0 0 0,0-1-1,-1 1 1,1 0 0,0 0 0,0-1 0,0 1 0,0 0 0,-1-1 0,1 1-1,0-1 1,0 1 0,0-1 0,0 0 0,1 1 0,-1-1 0,0 0 0,0 0 0,0 1-1,0-1 1,0 0 0,0 0 0,0 0 0,0 0 0,0-1 0,1 1 0,-1 0-1,0 0 1,0-1 0,0 1 0,0-1 0,0 1 0,0-1 0,0 1 0,0-1-1,0 0 1,6-4-30,-1 1 0,0-1 0,0 0 0,0 0 0,-1-1 0,1 0 0,-1 0-1,-1 0 1,6-10 0,3-7-160,16-38 0,-9 12-52,-2 0 0,-2-2 0,-2 0 0,-2-1 0,4-56-1,-15 106 231,0-26-91,-4 19 98,3 9 4,0 0-1,-1 0 1,1 0-1,0 0 1,0 0-1,-1 0 1,1 0-1,0 0 1,0 0-1,0 0 1,-1 0-1,1 0 0,0 0 1,0 0-1,-1 0 1,1 0-1,0 1 1,0-1-1,0 0 1,-1 0-1,1 0 1,0 0-1,0 0 1,0 0-1,0 1 1,-1-1-1,1 0 1,0 0-1,0 0 1,0 0-1,0 1 1,0-1-1,0 0 1,-1 1-1,-4 6 95,1 1-1,-1 1 0,2-1 1,-1 1-1,1-1 1,0 1-1,-3 17 1,2-7 74,-6 19 425,-8 66 0,17-90-516,0 1 0,1 0 1,0 0-1,2-1 0,-1 1 0,2 0 1,6 24-1,-7-36-154,-1 1 1,0-1 0,1 0-1,0 1 1,-1-1 0,1 0-1,0 0 1,1 0 0,-1 0-1,1 0 1,-1-1 0,1 1-1,0-1 1,0 0-1,0 1 1,0-1 0,6 2-1,-6-3-44,-1 0 0,1 0-1,-1-1 1,1 0-1,0 1 1,-1-1-1,1 0 1,-1 0 0,1 0-1,0-1 1,-1 1-1,1-1 1,-1 1-1,1-1 1,-1 0 0,1 0-1,-1 0 1,1 0-1,-1-1 1,0 1 0,0-1-1,0 1 1,0-1-1,3-2 1,-4 2 114,1 1 0,-1 0 0,0-1 1,0 1-1,1 0 0,-1 0 0,1 0 0,-1 0 0,1 1 1,-1-1-1,1 0 0,-1 0 0,1 1 0,0-1 1,-1 1-1,3-1 0,-2 2 75,-1-1-1,0 1 1,0 0 0,0 0 0,0-1 0,0 1-1,0 0 1,0 0 0,0 0 0,0 0 0,-1 0-1,1 0 1,0 0 0,-1 0 0,1 0-1,0 1 1,-1-1 0,1 0 0,-1 0 0,0 0-1,1 3 1,12 22 1128,-13-25-1178,1-1 1,-1 1 0,1 0-1,-1-1 1,1 1-1,-1-1 1,1 1-1,-1-1 1,1 0-1,-1 1 1,1-1 0,0 1-1,-1-1 1,1 0-1,-1 0 1,1 1-1,0-1 1,0 0-1,-1 0 1,1 0 0,0 0-1,-1 0 1,1 0-1,0 0 1,-1 0-1,1 0 1,0 0-1,0 0 1,-1 0-1,1 0 1,0 0 0,-1-1-1,1 1 1,0 0-1,-1-1 1,1 1-1,0-1 1,7-5 14,-1-1 1,-1 1-1,1-1 1,7-12-1,12-11-46,-21 25-1,0-1 0,1 1 0,0 0-1,0 1 1,0-1 0,1 1 0,7-3 0,-12 6 12,-1 0 0,1 1 1,0-1-1,0 1 0,0 0 0,-1 0 1,1 0-1,0-1 0,0 1 0,0 1 1,0-1-1,0 0 0,-1 0 0,1 1 1,0-1-1,0 1 0,-1 0 0,1-1 1,0 1-1,-1 0 0,1 0 0,-1 0 1,1 0-1,-1 0 0,1 0 0,-1 1 1,0-1-1,1 0 0,-1 1 0,0-1 1,0 1-1,0-1 0,0 1 0,1 2 1,2 5 50,0 1 1,0-1-1,3 11 1,7 20 194,-13-39-237,-1-1 0,0 1 0,1 0 1,-1-1-1,0 1 0,1 0 0,-1-1 0,1 1 0,-1 0 0,1-1 1,0 1-1,-1-1 0,1 1 0,0-1 0,-1 0 0,1 1 0,0-1 0,-1 1 1,1-1-1,0 0 0,-1 0 0,1 1 0,0-1 0,1 0 0,0 0-3,-1 0 0,0-1 0,1 1 0,-1 0 0,1-1 0,-1 1 0,0-1-1,1 0 1,-1 1 0,0-1 0,1 0 0,1-1 0,4-5-54,0 0 0,0 0-1,8-11 1,-8 9-91,-6 7 103,6-5-225,0 0 0,-1 0 0,13-8 1,-17 14 161,-1 0 1,1 0 0,0 0-1,-1 0 1,1 0 0,0 1 0,0-1-1,0 0 1,0 1 0,3-1-1,-4 1 29,0 0-1,0 0 0,0 1 0,-1-1 0,1 0 0,0 0 1,0 0-1,0 1 0,0-1 0,0 1 0,-1-1 0,1 1 0,0-1 1,0 1-1,-1-1 0,1 1 0,0-1 0,-1 1 0,1 0 1,-1-1-1,1 1 0,-1 0 0,2 1 0,2 6-450,0-2-80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89 17700,'-4'-1'149,"0"1"0,-1-1 0,1 0 0,0 1 0,-1 0 0,1 0 0,0 0 0,-1 1 0,1-1 0,0 1 0,-1 0 0,1 1 0,0-1 0,0 0 0,0 1 0,0 0 0,0 0 0,1 0 0,-1 1 0,0-1 0,1 1 0,0 0 0,0 0 0,0 0 0,0 0 0,0 1 0,0-1 0,-2 5 0,0 2-49,-1-1-1,2 1 0,-1 0 1,2 0-1,-1 1 0,1-1 1,1 1-1,0-1 1,0 1-1,0 13 0,2-20-84,0-1 0,0 1-1,1-1 1,-1 1 0,1-1 0,0 1-1,1 4 1,-1-7-12,-1-1-1,0 1 1,1 0-1,-1-1 1,0 1-1,1 0 1,-1-1-1,1 1 1,-1 0 0,1-1-1,-1 1 1,1-1-1,0 1 1,-1-1-1,1 1 1,0-1-1,-1 0 1,1 1 0,0-1-1,-1 0 1,1 1-1,0-1 1,0 0-1,-1 0 1,1 0-1,0 0 1,0 1 0,0-1-1,-1 0 1,1 0-1,0-1 1,0 1-1,-1 0 1,1 0 0,0 0-1,0 0 1,0-1-1,-1 1 1,2-1-1,9-4-4,-1-1-1,1-1 1,18-14-1,22-15-51,-47 34 43,0 0 0,0 0 0,1 1 0,-1-1 0,0 1 0,1 0 0,-1 0 0,1 0 0,0 0 0,8 1 0,-11 0 6,0 0 1,0 1-1,0-1 0,1 0 1,-1 1-1,0 0 0,0-1 1,0 1-1,0 0 1,0 0-1,0 0 0,-1 0 1,1 0-1,0 1 0,0-1 1,-1 1-1,1-1 0,-1 1 1,1-1-1,-1 1 0,0 0 1,1 0-1,-1 0 1,0-1-1,0 1 0,0 3 1,2 4-9,-1 0 1,0 1 0,0-1-1,0 18 1,1 11 22,-2-38-11,-1 0 1,0 0 0,0 0 0,1 0 0,-1 0 0,0 0 0,0 0 0,1 0 0,-1 0 0,0 0 0,0 0 0,0 0-1,1 0 1,-1 0 0,0 0 0,0-1 0,1 1 0,-1 0 0,0 0 0,0 0 0,0 0 0,1 0 0,-1 0 0,0-1-1,0 1 1,0 0 0,0 0 0,0 0 0,1 0 0,-1-1 0,0 1 0,0 0 0,0 0 0,0 0 0,0-1 0,0 1-1,0 0 1,0 0 0,0-1 0,1 1 0,-1 0 0,0 0 0,0-1 0,7-12-82,111-270-3301,-97 234 2828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14651,'-65'230'5948,"60"-201"-5533,0 0 0,2 0 0,2 1 0,0 0 0,7 57 0,-5-85-400,6 35 124,-6-36-137,-1 1 1,1-1-1,-1 1 0,1-1 1,0 1-1,-1-1 1,1 1-1,0-1 1,0 0-1,0 1 0,0-1 1,0 0-1,0 0 1,1 0-1,-1 0 1,0 0-1,0 0 1,3 1-1,-3-2-2,-1 0 1,1 0-1,0 0 0,0 0 1,0 0-1,0 0 1,0 0-1,-1 0 0,1 0 1,0 0-1,0-1 0,0 1 1,0 0-1,-1-1 0,1 1 1,0 0-1,0-1 0,-1 1 1,1-1-1,0 1 1,-1-1-1,1 1 0,0-1 1,-1 0-1,1 1 0,-1-1 1,1 0-1,-1 0 0,1 0 1,13-27-16,-13 25 11,52-148-48,4-10 149,-57 160-92,0 1 0,0-1 0,0 1 0,0-1 0,1 1 0,-1-1 0,0 1 0,0-1 0,0 1-1,0 0 1,1-1 0,-1 1 0,0-1 0,0 1 0,1 0 0,-1-1 0,0 1 0,0 0 0,1-1 0,-1 1 0,1 0-1,-1-1 1,0 1 0,1 0 0,-1 0 0,0-1 0,1 1 0,-1 0 0,1 0 0,-1 0 0,1 0 0,0 0 0,3 15 6,-5 33-603,1-44 433,-4 41-2214,3-38 1291,-1-1-1,1 1 0,-1-1 0,-1 0 1,1 0-1,-1 0 0,0 0 0,-5 7 1,6-9 1343,0 0 1,0-1 0,1 1 0,0 0 0,0 0 0,0 0-1,0 0 1,0 0 0,1 0 0,-1 0 0,1 1 0,0-1 0,1 0-1,-1 0 1,2 4 0,1 8 1576,0-1-1,9 22 1,-11-33-1763,1 0 1,-1 0-1,1 0 1,0 0-1,0-1 1,1 1-1,-1-1 1,1 1-1,-1-1 1,6 4-1,-7-6-165,0-1 0,0 1 0,0 0 0,0-1 0,1 1 0,-1-1 0,0 1-1,0-1 1,1 0 0,-1 1 0,0-1 0,1 0 0,-1 0 0,0 0 0,1 0 0,-1 0 0,0 0 0,1-1 0,-1 1-1,0 0 1,0-1 0,1 1 0,-1 0 0,0-1 0,0 0 0,1 1 0,-1-1 0,0 0 0,0 0 0,0 1 0,0-1-1,0 0 1,0 0 0,0 0 0,1-2 0,14-17-681,1-8-272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18036,'-2'2'149,"1"-1"1,-1 0-1,1 1 1,0-1-1,-1 1 0,1 0 1,0-1-1,0 1 1,0 0-1,0 0 1,0 0-1,1-1 1,-1 1-1,0 2 0,0-2 26,-4 15 156,1 1-1,0-1 1,1 0-1,1 1 1,0 0-1,1-1 1,3 26-1,2-3-306,1 1 0,13 43 0,1-1-810,-14-60-3698,-71-182 2530,38 91 4431,26 65-2197,1 0-1,-1-1 1,1 1-1,0-1 1,0 0-1,1 1 1,-1-1 0,1-4-1,0 7-193,0 0 0,0 0 0,0-1 0,1 1 0,-1 0 0,1 0 0,-1 0 0,0 0 0,1 0 0,0 0 0,-1 0 0,1 0 0,0 1-1,-1-1 1,1 0 0,0 0 0,0 0 0,0 1 0,0-1 0,0 0 0,0 1 0,0-1 0,0 1 0,0-1 0,0 1 0,0 0 0,0-1 0,0 1 0,0 0 0,0 0 0,2-1 0,13 0-423,1 0 0,-1 1 0,0 0 0,0 2 0,22 4 0,-17-3-180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15699,'0'9'1825,"4"0"-865,2-4-328,4-2 1160,4-1-463,6-2-361,3-6-192,3-3-656,4 1-456,-3-5 352,2 0-96,-6 1-168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0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22 20044,'0'-2'65,"-1"1"-1,1 0 0,-1 0 0,1 0 1,-1 0-1,0-1 0,0 1 1,0 0-1,1 0 0,-1 0 0,0 1 1,0-1-1,0 0 0,0 0 1,-1 0-1,1 1 0,0-1 0,0 1 1,0-1-1,-1 1 0,1-1 1,0 1-1,0 0 0,-1-1 0,1 1 1,0 0-1,-1 0 0,1 0 0,0 0 1,-1 0-1,1 0 0,0 1 1,0-1-1,-1 0 0,1 1 0,0-1 1,0 0-1,-1 1 0,-1 1 1,-3 1 31,1 0 0,0 0 1,0 0-1,0 1 0,0 0 1,1 0-1,-8 7 0,2 3-7,0 0 1,0 1-1,2 0 0,-1 0 0,2 1 0,0 0 0,-8 30 0,9-19 51,0 0 0,2 0 0,1 0 0,0 33 0,3-52-94,0 0 0,1-1 0,0 1 0,0 0 0,1-1 0,0 1 0,0-1 0,1 1 0,0-1 0,0 0 0,8 13 0,-8-17-36,-1 0 1,0 0-1,1 0 1,0-1-1,-1 1 0,1-1 1,0 0-1,0 0 1,1 0-1,-1 0 1,0 0-1,1-1 1,-1 1-1,1-1 1,-1 0-1,1 0 1,-1 0-1,1-1 1,0 1-1,0-1 1,-1 0-1,1 0 1,0 0-1,0 0 1,-1-1-1,6-1 0,-1 0 0,0 0-1,-1-1 0,1 0 0,-1 0 1,0-1-1,1 1 0,-2-2 0,1 1 0,0-1 1,-1 0-1,0 0 0,0-1 0,-1 0 0,1 0 1,-1 0-1,-1 0 0,1-1 0,-1 0 0,0 0 1,5-14-1,-8 19-5,-1 1 0,1 0 1,-1 0-1,0 0 0,1-1 1,-1 1-1,0 0 0,0 0 1,0-1-1,0 1 0,0 0 0,0-1 1,0 1-1,0 0 0,-1 0 1,1-1-1,-1 1 0,1 0 0,0 0 1,-1 0-1,0 0 0,1-1 1,-1 1-1,-1-1 0,1 1 1,0 0-1,-1 0 0,1 1 1,-1-1-1,0 0 0,1 0 1,-1 1-1,1-1 0,-1 1 1,0 0-1,0-1 0,1 1 1,-1 0-1,0 0 0,-2 0 1,-4 1 4,-1 0-1,1 1 1,0-1 0,0 2 0,0-1 0,-8 4 0,8-2-6,0 0 0,1 0 0,-1 0 0,1 1 0,0 0 0,0 0 0,-9 11 0,16-16-4,0 0 0,0 0 1,0 0-1,0 0 1,-1 0-1,1 0 1,0 0-1,0 0 0,0 0 1,0 0-1,0 0 1,0 1-1,-1-1 1,1 0-1,0 0 1,0 0-1,0 0 0,0 0 1,0 0-1,0 1 1,0-1-1,0 0 1,0 0-1,0 0 0,0 0 1,0 0-1,0 0 1,0 1-1,0-1 1,0 0-1,0 0 1,0 0-1,0 0 0,0 1 1,0-1-1,0 0 1,0 0-1,0 0 1,0 0-1,0 0 0,0 0 1,0 1-1,0-1 1,0 0-1,0 0 1,0 0-1,1 0 0,-1 0 1,0 0-1,0 0 1,0 1-1,0-1 1,11-2-21,11-7-40,4-8-258,0-1 1,-2-1-1,25-26 1,-10 10-366,-36 32 602,-1 1 1,1 0-1,0 0 1,0 0-1,0 0 1,0 0-1,0 1 1,0-1-1,0 1 1,0 0-1,5-1 1,-7 2 57,-1 0 1,1 0-1,0 0 1,0 0-1,-1 0 0,1 0 1,0 0-1,0 0 1,-1 1-1,1-1 0,0 0 1,-1 1-1,1-1 1,0 0-1,-1 1 0,1-1 1,0 1-1,-1-1 1,1 1-1,-1-1 0,1 1 1,0 1 7,0 0 0,0 0 0,0-1 0,0 1 0,0 0 0,-1 0 0,1 0 0,-1 0 0,1 0 0,-1 0 0,0 3 0,1 39 362,-6 66 0,-2 3 168,9-98-912,1-19-270,5-25 67,-1-3 160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1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15843,'-1'5'279,"1"1"1,-1 0-1,0-1 0,0 1 0,0-1 0,-1 0 0,1 1 0,-2-1 0,1 0 0,0 0 0,-1 0 0,0 0 0,-4 4 1,-8 19 1130,1 1-782,1 0 0,2 1 1,1 0-1,-11 60 1,19-79-591,0 1 1,1-1-1,1 0 1,0 1-1,0-1 1,1 0-1,0 0 1,1 1-1,1-1 1,0 0-1,0 0 1,1-1-1,0 1 1,1-1-1,0 0 1,1 0-1,8 12 1,-11-19-37,0 0-1,-1 0 1,1 0 0,0 0-1,1 0 1,-1 0-1,0-1 1,1 0 0,0 0-1,-1 0 1,1 0 0,0 0-1,0-1 1,0 1 0,0-1-1,0 0 1,0-1-1,0 1 1,1-1 0,-1 1-1,0-1 1,8-1 0,-6-1 0,1 0 0,-1 1 0,0-2 0,1 1 0,-1-1-1,-1 0 1,1 0 0,0-1 0,-1 0 0,1 0 0,-1 0 0,0-1 0,7-8 0,-6 6 6,-1 0 0,0 0-1,0-1 1,0 0-1,-1 0 1,0 0 0,-1 0-1,4-14 1,-6 20-4,-1 0 0,1 0 0,-1 0 0,1 0 1,-1 0-1,0 0 0,0 0 0,0 0 0,0 0 1,0 0-1,0 0 0,-1 0 0,1 0 0,-1 0 0,1 0 1,-1 0-1,0 0 0,0 0 0,0 0 0,0 0 0,0 1 1,0-1-1,0 0 0,0 1 0,-1-1 0,1 1 0,-1 0 1,1-1-1,-1 1 0,0 0 0,1 0 0,-1 0 0,0 0 1,0 0-1,0 0 0,0 0 0,0 1 0,1-1 1,-1 1-1,0-1 0,-1 1 0,1 0 0,-2 0 0,-3 0 12,0 0 0,0 0-1,0 1 1,0 0 0,0 0-1,0 1 1,0 0 0,0 0-1,1 1 1,-1 0 0,-9 5 0,8-3-2,1-1 1,0 1 0,1 0 0,-1 0 0,1 0-1,0 1 1,0 0 0,1 1 0,-8 11-1,12-16-10,-1 0 0,1 0-1,0 0 1,1 0-1,-1 0 1,0 0 0,1 1-1,-1-1 1,1 0-1,-1 4 1,1-5-1,0 0-1,0 0 1,0 0-1,1 0 1,-1 0-1,0-1 1,0 1-1,1 0 1,-1 0-1,1 0 1,-1 0-1,1 0 1,-1 0 0,1-1-1,-1 1 1,1 0-1,0 0 1,0 0-1,1 0 1,0 0 0,0 0 0,0 0 0,0 0 0,1 0-1,-1-1 1,0 1 0,0-1 0,0 1 0,1-1 0,-1 0 0,0 0 0,1 0 0,-1 0-1,0 0 1,0-1 0,1 1 0,-1-1 0,3 0 0,6-3-81,1 0 0,-1-1 0,0-1 0,-1 1 0,1-2 0,15-12 1,57-54-844,-56 47 698,-15 14-20,-8 8 135,-1 0-1,0 1 0,1 0 0,0-1 1,-1 1-1,1 1 0,1-1 1,-1 0-1,0 1 0,6-2 1,-10 4 96,1 0 1,-1 0 0,1 0 0,0 0 0,-1 0 0,1 1 0,-1-1 0,1 0 0,-1 0 0,1 0 0,0 1 0,-1-1 0,1 0 0,-1 1 0,1-1 0,-1 1 0,0-1 0,1 0 0,-1 1 0,1-1 0,-1 1 0,0-1 0,1 1 0,-1-1 0,0 1 0,1-1 0,-1 1 0,0 0 0,0-1 0,0 1 0,0-1 0,1 1 0,-1 0 0,0-1 0,0 1 0,0-1 0,0 2 0,0 26 119,0-26-91,-12 128 1398,-1 39-249,16-159-1075,-3-10-96,0 0 0,1 0 0,-1 0 0,0 0 0,1 0 1,-1-1-1,0 1 0,1 0 0,-1 0 0,0 0 0,0-1 0,1 1 0,-1 0 1,0 0-1,0-1 0,0 1 0,1 0 0,-1 0 0,0-1 0,0 1 0,0 0 1,0-1-1,0 1 0,0 0 0,1-1 0,-1 1 0,0 0 0,0-1 0,0 1 1,0-1-1,3-16-221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1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15179,'3'-2'205,"-1"-1"0,1 1-1,0 0 1,0 0 0,0 0 0,0 1-1,6-4 1,9-2-21,0-1 1,1 2-1,0 1 0,30-5 0,80-3 75,-91 11-198,0-2 0,1-1-1,47-14 1,-45 5 188,62-34 1,-63 28 39,58-20 0,-85 36-248,0 1 0,0 1-1,1-1 1,-1 2 0,0 0-1,1 1 1,-1 0 0,0 1-1,27 5 1,-4 3 29,0 2 0,40 18 0,34 11 75,-95-36-125,0-1 0,1-1 0,-1 0 0,0-1 1,1 0-1,19-2 0,89-19 145,-84 12-50,61-4-1,-53 13-3,0 2 1,0 2 0,74 17-1,-49-8-5,-45-10-62,0-1 0,0-1 0,0-2 0,37-4 0,108-23 118,-122 17-123,-36 7-18,1 1-1,-1 1 0,1 0 1,0 0-1,26 4 1,-35-2-8,-1 1 1,1-1 0,-1 1 0,1 0 0,-1 1 0,0 0 0,0 0-1,0 0 1,0 1 0,0-1 0,-1 1 0,0 1 0,0-1 0,0 1 0,6 7-1,-10-10 21,1-1-1,-1 0 0,0 1 1,0-1-1,1 0 0,-1 0 0,1 0 1,-1 0-1,1 0 0,0 0 1,-1 0-1,1 0 0,0-1 0,-1 1 1,1-1-1,0 1 0,0-1 1,0 0-1,-1 1 0,4-1 1,0-1-20,1 0 0,0 0 0,-1 0 0,1-1 0,5-2-1,23-5 37,-18 9-436,-16 1 334,0-1 0,0 1 0,0-1 0,0 1 0,0 0 1,0-1-1,0 1 0,0-1 0,0 1 0,0-1 0,0 1 0,0-1 1,-1 1-1,1-1 0,0 1 0,0-1 0,-1 0 0,1 1 0,0-1 1,-1 1-1,1-1 0,0 1 0,-1-1 0,1 0 0,-1 1 1,1-1-1,-1 1 0,-3 4-286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2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18596,'-1'0'118,"0"0"1,0 0-1,0 1 0,0-1 1,0 0-1,0 1 1,0-1-1,0 1 0,0-1 1,1 1-1,-1-1 0,0 1 1,0-1-1,0 1 1,1 0-1,-1 0 0,0-1 1,1 1-1,-1 0 0,1 0 1,-1 0-1,1 0 1,-1-1-1,1 1 0,0 0 1,-1 0-1,1 0 0,0 0 1,0 0-1,-1 0 0,1 0 1,0 2-1,-1 3 119,0 0 0,1-1 1,-1 1-1,1 11 0,1-14-229,-1 0-1,0 0 1,1 0 0,0 0 0,0 0 0,0 1-1,0-1 1,0-1 0,1 1 0,-1 0 0,1 0-1,0-1 1,0 1 0,0 0 0,0-1 0,0 0-1,5 4 1,-3-3-75,1-1 0,-1 1 0,1-1-1,0 0 1,0-1 0,0 1 0,0-1 0,0 0-1,0 0 1,8 0 0,21 0-403,-25-2 322,0 1 0,0 0 0,0 1 0,0 0 0,9 2 0,-16-2 135,0 0 0,0 0 0,0-1 1,0 1-1,0 0 0,0 1 0,0-1 0,0 0 0,-1 1 0,1-1 0,0 0 0,-1 1 0,1 0 0,-1-1 0,0 1 0,1 0 1,-1 0-1,0 0 0,0 0 0,0 0 0,-1 0 0,1 0 0,0 0 0,-1 0 0,1 3 0,0 8 116,0 0 0,-1 0-1,0-1 1,-1 1 0,0 0-1,-1 0 1,-1-1 0,-7 23-1,-1-6 373,0-1-1,-24 41 0,31-63-374,1 0 0,-1 0-1,0-1 1,0 1-1,-1-1 1,-9 8 0,13-12-109,1 0 0,-1 0 0,0-1 0,-1 1 0,1-1 0,0 1 0,0-1 0,0 1 0,0-1 1,0 0-1,0 1 0,-1-1 0,1 0 0,0 0 0,0 0 0,0 0 0,-1 0 0,0 0 0,0-1-48,1 0 1,-1 1-1,1-1 0,-1 0 0,1 0 0,0 0 1,-1 0-1,1 0 0,0 0 0,0-1 0,0 1 1,0 0-1,0 0 0,0-1 0,0 1 0,0-1 0,0-1 1,-4-7-47,1 0 1,1 0-1,0 0 1,0-1-1,-1-15 1,-3-27-326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85 17972,'0'-2'133,"-1"0"0,1-1 0,0 1 0,0 0 0,0 0 0,0 0 0,0 0 0,0 0 0,0 0 0,1-1 0,-1 1 0,1 0 0,0 0 0,0 0 0,-1 0 0,1 0 0,1 1 0,-1-1 0,2-2 0,-1 0 43,1 1 1,1 0-1,-1 0 1,0 0-1,1 0 1,-1 1-1,1-1 0,0 1 1,6-3-1,-6 3-64,1 0 0,-1 1-1,1 0 1,-1-1 0,1 1-1,0 1 1,0-1 0,8 1-1,-11 0-89,1 0-1,-1 0 0,0 1 0,0-1 1,1 1-1,-1-1 0,0 1 0,0 0 1,0 0-1,0 0 0,0 0 0,0 0 1,0 1-1,0-1 0,0 1 0,0-1 1,2 4-1,-1 0-13,0 0 1,0 1-1,-1-1 0,0 1 1,0-1-1,0 1 1,-1 0-1,1 0 1,-1 0-1,-1 0 0,1 0 1,-1 0-1,0 0 1,-2 8-1,-1 10 5,0-2 0,-10 31 0,-7 7 24,-3-1 0,-54 101 0,75-158-37,1 0 0,0 1 0,0-1 0,0 1 0,0 0 0,0-1 0,1 1 0,-1-1 0,1 5 0,0-7 0,0 1 0,0-1 0,0 1 0,0-1 0,0 1 0,0-1-1,1 0 1,-1 1 0,0-1 0,0 1 0,0-1 0,1 1 0,-1-1 0,0 0 0,1 1 0,-1-1 0,0 0 0,1 1 0,-1-1 0,0 0 0,1 1-1,0-1 1,0 1-1,0-1 0,0 0 1,0 1-1,0-1 0,1 0 0,-1 0 0,0 0 0,0 0 0,0 0 0,1 0 0,-1 0 0,0-1 0,2 1 0,24-8-843,-1-1-1,47-22 1,-39 16 494,-8 4-192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18556,'0'21'981,"-1"-1"-181,2 0 0,3 24 1,-3-38-707,0 1-1,1-1 1,0 0 0,0 1 0,1-1-1,0 0 1,0 0 0,0-1-1,1 1 1,6 8 0,-8-12-104,-1 0 0,0-1 0,1 1 0,-1-1 0,1 0 0,-1 1 0,1-1 0,-1 0 0,1 0 0,0 0 0,0 0-1,0 0 1,-1-1 0,1 1 0,0 0 0,0-1 0,0 1 0,0-1 0,0 0 0,0 0 0,0 0 0,2 0 0,-1-1-120,0 1 0,0-1 0,-1 0 0,1-1 0,0 1 0,-1 0 0,1-1 0,-1 0 0,1 1 0,-1-1 1,0 0-1,0 0 0,3-4 0,4-6-1405,0 0 1,-1-1 0,0 0-1,8-20 1,-2 8-662,-14 25 2191,0 0 0,0-1 0,0 1 0,0 0 0,0 0-1,0 0 1,0 0 0,0 0 0,0 0 0,0 0 0,0 0 0,0-1 0,0 1 0,0 0-1,0 0 1,1 0 0,-1 0 0,0 0 0,0 0 0,0 0 0,0 0 0,0 0-1,0 0 1,0 0 0,0 0 0,1 0 0,-1 0 0,0 0 0,0 0 0,0 0 0,0 0-1,0 0 1,0 0 0,0 0 0,0 0 0,1 0 0,-1 0 0,0 0 0,0 0 0,0 0-1,0 0 1,0 0 0,0 0 0,0 0 0,0 0 0,1 0 0,-1 0 0,0 0 0,0 0-1,0 1 1,0-1 0,0 0 0,0 0 0,0 0 0,0 0 0,1 17 796,-24 143 7245,8-67-5857,14-90-2132,-8 62-22,-1 69-1,10-134-31,0 0-1,0 0 0,0 0 0,0 0 1,0 0-1,0 0 0,0-1 1,0 1-1,0 0 0,1 0 0,-1 0 1,0 0-1,0 0 0,0 0 1,0 0-1,0 0 0,0 0 0,0 0 1,0 0-1,0 0 0,0 0 0,0 0 1,0 0-1,0 0 0,0 0 1,0 0-1,0 0 0,0 0 0,0 0 1,0 0-1,1 0 0,-1 0 1,0 0-1,0 0 0,0 0 0,0 0 1,0 0-1,0 0 0,0 0 0,0 0 1,0 0-1,0 0 0,6-12-466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19700,'-2'0'1849,"-1"6"-1209,6 0-224,6 1 888,2-3-320,6 2-416,4-2-159,3-2-385,3-2-257,2-5-879,-5 0-1112,5-1 1840,-1-1-360,-2-3-265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17636,'2'0'270,"1"0"0,-1 0-1,1 0 1,-1 0 0,0 0 0,1-1 0,-1 1 0,0-1 0,1 0 0,-1 1-1,0-1 1,0 0 0,4-2 0,9-3 535,-14 5-740,10-2 239,0 0 0,0 1 0,0 0 1,13 0-1,-22 2-283,0 0 0,0 0 0,0 0 0,0 0 0,0 0 0,0 1 0,0-1 0,1 1 0,-1-1 0,0 1 0,0 0 0,0 0 0,-1 0 0,1 0 0,0 0 0,0 0 0,0 0 0,-1 1 0,1-1 0,-1 0 0,1 1 0,-1 0 0,1-1 0,-1 1 0,0 0 0,0 0 0,0 0 0,0-1 0,1 4 0,0 3-10,-1 0 0,0 0 0,0 0 0,-1-1 0,0 1 1,0 0-1,-1 0 0,0 0 0,0 0 0,-1 0 0,-4 10 1,-5 12 14,-21 43 0,24-57-15,-15 24 13,17-31-14,0 0 0,1 0 1,0 1-1,1 0 0,0 0 0,0 0 0,-2 12 0,6-22-14,0 1 0,0-1 0,0 1 0,0 0-1,0-1 1,0 1 0,0-1 0,0 1 0,0 0 0,0-1-1,0 1 1,1-1 0,-1 1 0,0-1 0,0 1 0,1-1-1,-1 1 1,0-1 0,1 1 0,-1-1 0,0 1-1,1-1 1,-1 1 0,1-1 0,-1 0 0,1 1 0,-1-1-1,1 1 1,1-1-56,0 1-1,-1-1 0,1 1 1,0-1-1,0 0 1,-1 1-1,1-1 0,0 0 1,3-1-1,3 0 32,-1 0 0,0-1-1,13-4 1,42-19-88,-25 11-78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 14787,'-7'4'398,"0"1"0,1 0 0,-1 0 0,1 0 0,1 1 0,-1 0 0,1 0 0,0 1 0,0-1 0,1 1 0,0 0 0,0 1 0,-3 9 0,5-12-318,0-1 1,1 1-1,0 0 1,0 0-1,0 0 0,0 0 1,1 1-1,0-1 0,0 0 1,0 0-1,0 0 0,1 0 1,0 0-1,0 0 1,1 0-1,-1 0 0,1 0 1,0-1-1,0 1 0,1-1 1,0 1-1,3 4 0,-4-6-70,0-1-1,0 0 0,0 0 1,0 0-1,1 0 1,-1 0-1,0 0 0,1 0 1,-1-1-1,1 1 0,0-1 1,0 0-1,-1 0 0,1 0 1,0 0-1,0 0 0,0-1 1,0 1-1,0-1 0,0 0 1,0 0-1,0 0 1,0 0-1,0-1 0,0 1 1,0-1-1,0 0 0,0 1 1,0-1-1,0-1 0,-1 1 1,6-3-1,-2 0-5,-1 1 1,0-1-1,1 0 0,-2-1 0,1 1 0,0-1 1,-1 0-1,0 0 0,0 0 0,0-1 1,-1 1-1,0-1 0,0 0 0,3-8 0,-5 8 10,1 0 0,-1-1 0,-1 1 0,1 0 0,-1-1 0,0 1 0,0-1 0,-1 1 0,0-1 0,0 1 0,-1 0 0,0 0 0,0-1-1,0 1 1,-6-10 0,7 13-25,-1 1-1,1-1 0,-1 0 1,0 1-1,0-1 0,0 1 0,0-1 1,-1 1-1,1 0 0,0 0 1,-1 0-1,0 0 0,1 1 1,-1-1-1,0 1 0,0-1 1,0 1-1,0 0 0,0 0 0,0 0 1,0 1-1,0-1 0,-1 1 1,1 0-1,0-1 0,0 1 1,0 1-1,0-1 0,-1 0 1,1 1-1,0 0 0,0 0 0,-5 2 1,5-2-80,0 0 1,0 1-1,0 0 0,0-1 1,0 1-1,1 0 1,-1 1-1,0-1 0,1 0 1,0 1-1,-1-1 1,1 1-1,0 0 0,1 0 1,-1 0-1,0 0 1,1 0-1,-1 0 0,1 0 1,0 0-1,0 1 1,1-1-1,-1 0 0,0 1 1,1-1-1,0 1 1,0-1-1,0 1 0,0-1 1,1 0-1,0 5 1,5 12-420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17476,'-21'32'1774,"-24"47"0,40-69-1549,0 0-1,2 0 1,-1 0-1,1 0 1,1 1-1,-1-1 1,2 1-1,0 0 0,0 20 1,1-28-189,0 0 0,0 0 1,1 0-1,-1 0 0,1 0 0,0-1 0,-1 1 1,1 0-1,1-1 0,-1 1 0,0 0 0,1-1 1,-1 1-1,1-1 0,0 0 0,-1 0 1,1 1-1,0-1 0,1 0 0,-1-1 0,0 1 1,0 0-1,1-1 0,-1 1 0,1-1 0,0 0 1,-1 0-1,5 2 0,-2-2-20,0-1-1,0 0 1,0 1 0,0-2-1,0 1 1,0 0-1,0-1 1,0 0 0,0 0-1,0-1 1,0 1 0,0-1-1,-1 0 1,1 0 0,8-6-1,-1-1-9,0 0 0,-1 0 0,1-1-1,-2-1 1,0 0 0,10-13 0,-14 17-4,-1-2 1,1 1 0,-1 0 0,-1-1-1,0 0 1,0 0 0,-1-1 0,0 1-1,0-1 1,1-10 0,-4 17-47,1 1-1,-1-1 1,0 0-1,0 1 1,0-1 0,-1 0-1,1 1 1,-1-1 0,1 1-1,-1-1 1,0 0-1,0 1 1,0-1 0,0 1-1,-2-3 1,2 4-50,-1-1 0,1 1 1,-1-1-1,1 1 0,-1 0 0,1 0 1,-1 0-1,0 0 0,0 0 0,1 0 0,-1 0 1,0 0-1,0 1 0,0-1 0,0 1 1,-2-1-1,-2 1-94,1 0 1,-1 0-1,0 0 0,1 1 1,-1 0-1,1 0 1,0 0-1,-1 1 0,1 0 1,0 0-1,0 0 1,0 0-1,-5 4 1,-15 11-622,4 2-216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46 259 19212,'1'2'1624,"-6"14"-1111,-4 7-161,-2 6 936,2 4-456,2 4-312,1 2-104,6-6-112,6-3 0,7-12-112,1-6-40,8-12-176,1-9-160,0-9-584,1-7-368,-7-8 920,-5 0-192,-12-12-136</inkml:trace>
  <inkml:trace contextRef="#ctx0" brushRef="#br0" timeOffset="0.99">33 12 20460,'-1'9'2073,"-1"-2"-1553,1-4-272,1 0 1176,6-3-1616,1-5 960,-6-3-720,-1-1-80,0-2-88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3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17940,'0'3'1480,"5"-2"-1000,5-1-168,12-4 537,4-4-161,11-3-224,7 1-144,5 3-408,1-1-296,-2 3-552,-7 4 95,-12 1 561,-6 9-256,-18 6-208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3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14427,'-9'5'1952,"3"2"-1135,8 2-313,6-2 1992,12 0-1640,8-2-95,13-1-281,5-3-112,7-1-112,0-1-128,0-3-504,-4-1-368,-9 0 648,-4 3-144,-12 2-120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3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11122,'158'10'4888,"62"-9"-3979,93 5-799,441 30-71,-703-36-37,535-4-12,1-22-52,75-4 58,-463 34 12,264 38 0,235 77-70,-587-95 64,-61-12 13,1-2 0,0-2 0,59 1 0,38-19 77,-95 4 157,62 2 1,-96 5-163,-1 0 0,0 2 0,0 0 0,0 1 0,0 0 0,-1 2 0,23 9 0,-7 0 41,0 2 0,58 41 0,-81-50-106,0 0 0,0 0 0,-1 1 0,0 1 0,0 0 0,-1 0 0,0 0-1,-1 1 1,-1 1 0,1-1 0,7 23 0,16 63 62,-19-56-55,1-1 1,3 0-1,31 62 0,3-11-9,64 166-1,-65-135 22,5-2 0,85 139 0,-119-227-23,2-2 0,44 51-1,-54-70-11,1 0-1,-1 0 0,2-1 0,-1-1 0,1 0 0,1-1 1,0 0-1,0-1 0,18 7 0,-26-13-9,0 0 0,0 0 1,0-1-1,0 0 0,0 0 0,0 0 0,0-1 0,0 1 1,-1-2-1,1 1 0,0 0 0,0-1 0,-1 0 0,1-1 1,-1 1-1,10-7 0,-12 7 5,-1 0 0,1 0 0,-1-1 0,0 1 0,0-1 0,1 0 0,-2 1 0,1-1 0,0 0 0,1-4 0,14-37 35,-10 25 6,46-90-11,-28 61-1349,-24 46 1208,-1 1 70,1 0 1,-1 0-1,1 0 1,-1 0-1,1 1 1,-1-1-1,0 0 1,1 0-1,-1 0 1,0 0-1,0 0 0,0 0 1,0 0-1,0 0 1,0-1-1,-2-5-370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6:23:3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16788,'0'0'64,"1"0"1,0-1 0,-1 1 0,1 0 0,0-1 0,-1 1-1,1 0 1,0 0 0,0-1 0,-1 1 0,1 0-1,0 0 1,0 0 0,-1 0 0,1 0 0,0 0 0,0 0-1,-1 1 1,1-1 0,0 0 0,0 0 0,-1 0 0,1 1-1,0-1 1,-1 0 0,1 1 0,0-1 0,-1 1-1,1-1 1,0 1 0,-1-1 0,1 1 0,-1-1 0,1 1-1,0 1 1,17 30 209,-10-16 137,28 41 164,2-1 1,3-2-1,69 72 1,162 131-92,-207-197-443,-51-48-66,4 3-278,-1 1 0,-1 1 0,0 0 0,17 25 0,-30-33 21,-10-10-37,-8-10-97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2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2 276 16195,'-2'-2'3777,"2"-1"-864,3-2-1689,4-1-776,3-3-304,5-1-656,2-3-376,6-1-616,0 1 1128,1-3-281,-1-1-247</inkml:trace>
  <inkml:trace contextRef="#ctx0" brushRef="#br0" timeOffset="1">342 13 16652,'3'-1'208,"0"-1"1,0 0 0,0 1 0,0 0 0,0-1 0,1 1 0,-1 1 0,1-1-1,-1 0 1,1 1 0,-1 0 0,1-1 0,-1 1 0,1 1 0,-1-1-1,4 1 1,-4 0-77,0 1-1,0-1 1,-1 1-1,1-1 0,-1 1 1,1 0-1,-1 0 1,0 0-1,0 0 0,1 0 1,-2 1-1,1-1 0,0 1 1,0-1-1,-1 1 1,1 0-1,-1 0 0,0-1 1,1 6-1,3 7-10,0 1-1,-2-1 1,0 1 0,-1 0-1,0 0 1,-1 0-1,-1 0 1,-1 0-1,0 0 1,-4 19 0,-7 16 151,-31 88 1,25-83-22,13-44-215,3-7-44,0 0 0,0 1 1,0-1-1,1 1 0,0-1 0,0 1 1,0 0-1,1 0 0,-1-1 0,1 1 1,2 7-1,-2-12-32,0 0 1,1-1-1,-1 1 1,0 0-1,1-1 1,-1 1-1,1 0 1,0-1-1,-1 1 1,1-1-1,-1 1 1,1-1-1,0 1 1,-1-1-1,1 1 1,0-1-1,0 0 1,-1 1-1,1-1 0,0 0 1,0 0-1,0 0 1,-1 0-1,1 1 1,0-1-1,0 0 1,0 0-1,-1 0 1,1-1-1,0 1 1,0 0-1,0 0 1,-1 0-1,1-1 1,0 1-1,0 0 1,-1-1-1,1 1 1,0 0-1,-1-1 0,2 0 1,32-22-1027,-33 22 1083,26-22-527,4-4-163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3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16404,'25'6'3415,"-1"0"-3242,-18-4-156,0 1 0,-1 0 0,1 0-1,-1 1 1,0 0 0,1 0 0,-2 0 0,1 0-1,-1 1 1,1-1 0,-1 1 0,0 1 0,-1-1-1,0 0 1,1 1 0,-2 0 0,1-1 0,-1 1-1,1 0 1,-2 0 0,1 1 0,1 11 0,-1 1-126,0 0 0,-2 1 0,0-1 1,-1 0-1,-1 0 0,-6 27 1,0-12-74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3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85 101 15075,'15'-25'2030,"18"-36"0,-29 51-1247,0 5 627,-2 6-408,-3 13 96,-4 21-302,3-19-558,-8 30 114,3 1-1,2 0 1,1 78-1,4-122-346,0 0-1,0-1 0,1 1 1,-1 0-1,1-1 1,0 1-1,0 0 0,0-1 1,0 1-1,0-1 1,1 0-1,1 3 1,-2-4-8,-1-1 1,1 1 0,0 0-1,0-1 1,-1 0 0,1 1 0,0-1-1,0 1 1,0-1 0,0 0-1,-1 0 1,1 1 0,0-1 0,0 0-1,0 0 1,0 0 0,0 0-1,0 0 1,0 0 0,0 0 0,0-1-1,-1 1 1,1 0 0,0 0 0,0-1-1,0 1 1,0 0 0,0-1-1,-1 1 1,1-1 0,0 1 0,0-1-1,-1 0 1,1 1 0,0-1-1,-1 0 1,2 0 0,16-17-75,16-14-66,-32 30 123,1 0 0,-1 1 0,0-1 0,1 1 1,-1-1-1,1 1 0,-1 0 0,1 0 0,-1 0 0,1 0 0,0 1 0,4-1 0,-6 1 11,0 0-1,0 0 1,0 1-1,1-1 1,-1 1 0,0-1-1,0 1 1,0-1-1,0 1 1,0-1 0,0 1-1,0 0 1,0 0-1,0-1 1,0 1 0,0 0-1,0 0 1,-1 0-1,1 0 1,0 0 0,-1 0-1,1 0 1,0 2-1,10 28-110,-10-29 110,2 14-29,0 0 0,0 1 0,-2-1 0,0 1 0,-1-1 0,0 1 0,-4 22 0,2-28 42,-1 1 1,0 0-1,0-1 0,-1 1 1,0-1-1,-1 0 1,-1-1-1,1 1 0,-2-1 1,-13 18-1,17-25-49,0 1 0,-1-1-1,1 0 1,-1 0 0,0 0 0,0-1-1,0 1 1,0-1 0,0 0-1,0 0 1,-1 0 0,1-1 0,-1 1-1,1-1 1,-1 0 0,1-1 0,-10 1-1,8-1-80,1 0 0,-1-1 1,1 0-1,-1-1 0,1 1 0,0-1 0,-1 0 0,1 0 0,0 0 0,0-1 0,1 0 0,-1 0 1,0 0-1,-7-8 0,-15-16-341,-1-5-165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35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19140,'10'-2'1608,"2"1"-1159,-1-4-225,5 1 608,3 0-208,6-3-416,4 0-344,5-4-704,4 0 1288,-7 0-568,-5 1-56,-4 2-104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3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17244,'-14'36'760,"0"2"0,3-1 1,-7 42-1,15-64-606,1 1 0,1 0 0,0 0 0,1 0 0,1 0 0,0 0-1,1 0 1,1 0 0,1 0 0,6 18 0,-8-28-111,1 0 0,-1 0 0,1-1 0,1 1 0,-1-1 0,1 0 0,0 0 0,0 0 0,0 0 0,1-1 0,0 0 0,8 6 0,-10-8-28,0 0-1,0-1 0,0 1 0,1-1 0,-1 0 1,0 0-1,1 0 0,-1 0 0,1-1 1,-1 0-1,1 1 0,0-1 0,-1 0 0,1-1 1,-1 1-1,1-1 0,-1 1 0,1-1 1,-1 0-1,0-1 0,1 1 0,-1 0 0,0-1 1,3-2-1,3-2 17,0-1 1,0 0 0,-1 0-1,0-1 1,0 0-1,-1 0 1,0-1 0,-1 0-1,0-1 1,0 1-1,7-17 1,-4 3 40,0 1-1,-2-1 1,0 0 0,4-32-1,-9 45-66,-1-1 0,0 1-1,0-1 1,-1 1 0,-1-1-1,0 0 1,-1 1 0,-4-18-1,5 23-88,-1 1-1,0 0 1,0 0 0,0 0-1,0 0 1,-1 0 0,1 0-1,-1 1 1,0-1-1,0 1 1,0 0 0,-1 0-1,1 0 1,-1 0-1,0 1 1,0-1 0,0 1-1,0 0 1,0 0-1,0 0 1,0 1 0,-7-2-1,-38-2-568,40 4 483,-19 0-390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1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33 13219,'6'-25'3286,"-6"18"-719,-5 17-229,-150 417-720,152-418-1615,-5 20-4,-6 31 0,13-53 4,-1 1 0,2-1 0,-1 0 1,1 0-1,0 0 0,1 0 0,0 1 0,0-1 0,0 0 0,4 9 1,-4-14 0,0 0 0,0-1 0,0 1 0,0 0 0,1-1 0,-1 1 0,1-1 0,-1 1 0,1-1 0,-1 0 0,1 0 0,0 0 0,0 0 0,0 0 0,-1 0 0,1 0 0,0 0 0,0-1 0,0 1 0,0-1 0,0 0 0,0 1 0,1-1 0,-1 0 0,0 0 0,0 0 0,0-1 0,0 1 0,0 0 0,0-1 0,2 0 0,9-2 5,0-1-1,-1 0 1,19-9-1,-29 11-14,161-86-2351,-133 70 1898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1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36 17204,'0'-3'527,"0"-21"1394,0 24-1881,0-1 1,0 1 0,0 0-1,0-1 1,0 1 0,0-1-1,-1 1 1,1 0 0,0-1-1,0 1 1,0 0 0,-1-1-1,1 1 1,0 0 0,0-1-1,-1 1 1,1 0 0,0-1-1,-1 1 1,1 0 0,0 0-1,-1-1 1,1 1 0,0 0-1,-1 0 1,1 0 0,-1 0-1,1 0 1,0-1 0,-1 1-1,1 0 1,-1 0 0,1 0 0,0 0-1,-1 0 1,1 0 0,-1 0-1,1 0 1,0 1 0,-1-1-1,1 0 1,-1 0 0,1 0-1,0 0 1,-1 0 0,1 1-1,0-1 1,-1 0 0,1 0-1,-1 1 1,-2 1 114,0 0 0,0 1 0,1-1 1,-1 1-1,0-1 0,1 1 0,0 0 0,0 0 0,0 0 0,-2 3 0,-18 39 259,16-31-295,-6 15-72,0 0-1,3 1 1,0 0 0,2 0 0,1 1-1,1-1 1,2 1 0,1 0-1,3 40 1,0-58-71,1-1 0,0 1 0,1-1 0,0 0 0,9 20 0,-10-29-52,-1 1 0,1-1-1,0 0 1,0 0 0,0 0-1,0 0 1,1-1-1,-1 1 1,1-1 0,5 5-1,-6-6-8,0 0 0,0 0-1,0-1 1,0 1 0,0 0 0,0-1-1,0 1 1,0-1 0,1 0 0,-1 1 0,0-1-1,0 0 1,0 0 0,0-1 0,1 1-1,-1 0 1,0-1 0,0 1 0,3-2-1,14-8-364,-1-6-159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1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15203,'-6'23'2025,"-1"-1"-1137,2 6-224,3 0 976,4 2-423,3 1-97,7-6-320,1-5-176,4-8-304,1-6-232,3-11-536,-1-6-296,0-11 704,-3-3-136,0-6-120,0 0-96</inkml:trace>
  <inkml:trace contextRef="#ctx0" brushRef="#br0" timeOffset="1">260 15 15235,'-5'24'1681,"-3"8"-777,-1 1-272,-1 6 952,0 2-431,1 4-225,-1 0-88,3 1-304,1-4-248,2-5-552,0-4-336,2-9-504,2-5 872,-2-13-192,2-5-169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1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42 218 17604,'1'9'1768,"1"1"-1056,-4 6-288,-2 4 1185,-2 6-689,0 5-424,-1 4-128,3 5-352,-2-2-192,3 3-528,0-7-320,2-4 792,-2-7-184,3-3-169</inkml:trace>
  <inkml:trace contextRef="#ctx0" brushRef="#br0" timeOffset="1">298 1 16307,'0'0'52,"1"-1"1,-1 1-1,0 0 0,0 0 0,0 0 0,0 0 0,1 0 0,-1 0 0,0 0 0,0 0 0,0 0 0,1 0 0,-1 0 0,0 1 0,0-1 0,0 0 0,0 0 0,1 0 0,-1 0 0,0 0 0,0 0 0,0 0 0,0 0 0,0 0 0,1 1 0,-1-1 0,0 0 0,0 0 0,0 0 0,0 0 0,0 0 0,0 1 0,0-1 0,0 0 0,0 0 0,0 0 0,1 0 0,-1 1 0,0-1 0,-2 11 1378,-9 19 401,6-17-892,0 0-573,1 0 0,1 1 0,-2 20 0,4-27-327,0-1 0,1 1-1,0 0 1,1 0 0,-1-1 0,1 1 0,1 0-1,-1-1 1,4 9 0,-5-14-53,1 0 0,-1 0 1,1 0-1,-1 0 0,1 0 0,-1 0 1,1 0-1,-1 0 0,1 0 0,0 0 0,-1-1 1,1 1-1,0 0 0,0 0 0,0-1 1,0 1-1,0 0 0,0-1 0,-1 1 1,1-1-1,0 0 0,1 1 0,-1-1 0,1 1 1,0-1-14,-1-1 0,1 1 0,-1 0-1,1-1 1,-1 1 0,1-1 0,-1 1 0,0-1 0,1 0 0,-1 1 0,0-1 0,1 0 0,-1 0 0,0 0 0,2-1 0,2-4 5,0 1-1,-1-1 1,1 0 0,-1-1 0,0 1 0,3-8 0,5-17-148,-3-2-51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1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98 16516,'-7'-6'2216,"0"6"-1176,1 4-456,5 2 2481,1 1-1897,4-1-944,3 0-528,5-2-744,-1 0 912,3 4-248,2-3-168</inkml:trace>
  <inkml:trace contextRef="#ctx0" brushRef="#br0" timeOffset="1">330 0 16219,'-2'31'1969,"1"0"-1,5 45 0,0-44-1632,1 0 1,2 0 0,2-1 0,16 40 0,-16-46-359,0 0 0,-2 0 1,0 1-1,-2 0 0,-1 0 1,1 29-1,-5-38-13,-1 0 1,0 0-1,-1 0 1,-1-1-1,0 1 0,-2-1 1,0 0-1,0 0 1,-2 0-1,-14 25 1,15-30 37,-1 0 0,0-1 0,0 0 1,-1 0-1,-1 0 0,-19 16 0,17-20-12,3-11 13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1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21357,'-2'5'1888,"5"5"-1328,4-2-208,5-1 704,1 1-295,5-4-257,2-1-152,0-3-408,2-5-248,-5 1-481,0-2-271,-5 5 872,-4 0-144,-6 2-192,-2 5-152</inkml:trace>
  <inkml:trace contextRef="#ctx0" brushRef="#br0" timeOffset="0.99">2 201 18556,'-1'4'1888,"4"-4"-1079,7 0-273,6-3 1064,2 1-408,5-1-456,0 0-159,1 0-273,1 0-208,-5 2-544,-3 1-353,-4 1 1498,-4 2-834,-2-3-39,-2-1-136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2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18516,'0'16'1912,"-7"6"-1336,-6 13-135,0 8 1071,-4 8-768,-2 3-168,0 9-168,4 0-32,0-10-184,5-3-184,3-14-376,0-6-176,7-12-320,0-16-168,3-2-377,1-14 889,-3-12-256,2-4-120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18 15115,'-3'8'2310,"-17"60"-263,16-46-1875,1-1-1,1 0 1,1 0 0,1 1-1,1-1 1,5 29 0,-6-48-121,0 0 0,1 0 0,0 0 1,-1 0-1,1 0 0,0 0 0,0-1 1,0 1-1,2 3 0,5-3 371,1-12-101,3-16-131,0 0-1,-2-1 1,-1-1 0,7-33 0,-8 28-90,-3 15-63,-3 7 51,1 0-1,8-19 1,-9 28 92,0 7-86,0 8-4,-2-12-71,1 8 38,1 1 0,0-1 1,0 1-1,1-1 0,5 14 0,-7-22-54,-1 1 0,1 0-1,0-1 1,0 1 0,0-1 0,0 0 0,0 1-1,0-1 1,0 0 0,0 0 0,0 1 0,1-1-1,-1 0 1,0 0 0,1 0 0,-1-1 0,1 1-1,-1 0 1,1 0 0,0-1 0,-1 1-1,1-1 1,-1 1 0,1-1 0,0 0 0,-1 0-1,1 0 1,0 0 0,0 0 0,-1 0 0,1 0-1,0 0 1,-1-1 0,1 1 0,-1-1 0,1 1-1,0-1 1,-1 0 0,3-1 0,4-3-3,-1-1 0,1 1 0,-1-2 0,0 1 0,-1-1 0,0 0 0,0 0 0,0-1 0,-1 0 1,9-16-1,5-7-104,-23 69-93,-5 28-153,3 0 0,3 0 1,8 95-1,-6-154-2199,-2-12 1910,-2-5 18,-5-4-303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18 111 16948,'-10'8'2000,"3"-1"-1288,7-2-224,7-4 1097,14-2-521,5-5-184,11-4-264,6-3-152,12-3-136,5-2-64,0-1-304,-1 0-264,-6 5-672,-6 4-288,-12 4 968,-7 8-232,-19 6-216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2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61 19340,'0'14'2009,"2"5"-1409,-4 8-272,-1 6 1328,0 10-1032,2 6-168,0 4-232,1 1-72,0-6-136,0-4-136,0-10-288,1-5-128,-2-13-376,-4-8-256,-2-9-449,-3-9 1065,-4-12-264,-3-5-160</inkml:trace>
  <inkml:trace contextRef="#ctx0" brushRef="#br0" timeOffset="1">0 105 16003,'3'-6'200,"0"-1"-1,1 1 0,-1 0 1,1-1-1,0 2 0,1-1 0,0 0 1,-1 1-1,2 0 0,-1 0 1,1 1-1,-1-1 0,1 1 1,0 0-1,1 1 0,-1 0 0,1 0 1,-1 0-1,1 0 0,0 1 1,0 1-1,0-1 0,0 1 1,14-1-1,-9 2-110,0 0 0,0 1 0,0 0 0,0 1 0,-1 0 0,1 1 0,-1 0 0,1 1-1,-1 0 1,0 1 0,0 0 0,-1 1 0,0 0 0,0 1 0,0 0 0,10 10 0,-18-15-69,0 0 0,0-1 0,-1 2 0,1-1-1,-1 0 1,0 0 0,1 0 0,-1 1 0,0-1 0,0 0-1,-1 1 1,1-1 0,0 1 0,-1-1 0,0 1 0,1 0-1,-1-1 1,0 4 0,-1-2 18,0-1 0,0 1 0,0 0 0,0-1-1,-1 0 1,1 1 0,-1-1 0,0 0 0,0 1 0,0-1 0,-4 4-1,-3 2 77,0 0-1,-1 0 1,-1-1-1,1 0 1,-1-1-1,-14 7 1,14-8-168,-1-1 0,1-1 0,-24 7 0,30-10-59,1-1 1,-1 1 0,0-1-1,0 1 1,1-1 0,-6-1 0,8 1 50,1-1 1,-1 1 0,0 0 0,1-1-1,-1 1 1,1-1 0,-1 0 0,1 1 0,-1-1-1,1 0 1,0 0 0,-1 0 0,1 0-1,0 0 1,0 0 0,-1-1 0,0-1-1,-4-14-374,6-7-151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4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17660,'1'1'160,"-1"1"1,0 0-1,1 0 0,-1-1 1,1 1-1,0 0 1,-1-1-1,1 1 1,0 0-1,0-1 0,0 1 1,0-1-1,0 1 1,1-1-1,-1 0 1,0 0-1,0 1 0,1-1 1,-1 0-1,1 0 1,-1 0-1,1 0 1,0-1-1,-1 1 0,1 0 1,0-1-1,2 1 1,6 2 104,1 0 0,0-1 0,13 1 0,-20-2-251,34 1 153,-1-1-1,74-9 0,-4 0-738,-103 7 429,0 1 0,-1 1 0,1-1 0,0 0 0,-1 1 0,1 0 0,5 1 0,-7-1 96,-1-1 1,0 1 0,0 0-1,0-1 1,0 1-1,0 0 1,0 0-1,0 0 1,-1-1 0,1 1-1,0 0 1,0 0-1,-1 0 1,1 0-1,0 0 1,-1 1 0,1-1-1,-1 0 1,0 0-1,1 0 1,-1 0-1,0 1 1,1-1 0,-1 0-1,0 2 1,-1 12-504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4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15787,'0'10'1385,"6"-3"-785,2-2-184,11-5 560,2-5-112,11-3-168,2-2-95,11-2-137,-2-1-88,4 2-280,-3 1-216,-1 4-504,-5 6-289,-11 2 705,-6 3-128,-5 7-144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4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17524,'1'5'280,"-1"-1"0,1 1 0,0-1 0,0 1 0,1-1-1,-1 0 1,1 0 0,0 0 0,0 0 0,0 0 0,1 0 0,-1 0 0,1-1 0,0 1 0,0-1 0,0 0 0,6 5 0,1 0-96,0 0 1,1-1 0,0-1-1,0 0 1,13 5-1,6 1-126,-18-8-26,0 1-1,0 0 1,22 14 0,-30-16-28,0 0-1,-1 0 1,1 1-1,-1-1 1,0 1 0,0-1-1,0 1 1,0 0 0,-1 0-1,0 0 1,0 1-1,0-1 1,0 0 0,2 10-1,-2 0-1,0 1 0,0 0 0,-2 0 0,0-1 0,0 1-1,-2 0 1,0-1 0,0 1 0,-1-1 0,-1 1 0,-8 18 0,0-4-1,-1 0 0,-1-2 1,-1 1-1,-26 33 0,41-61-2,-51 64-246,44-56 3,0-1 0,0-1 1,0 1-1,-1-1 0,0-1 0,-11 7 0,-2-5-909,20-7 1122,0 0 0,1 0-1,-1 0 1,1 0 0,-1 0 0,1 0-1,-1-1 1,0 1 0,1 0 0,-1 0-1,1 0 1,-1-1 0,1 1 0,-1 0-1,1 0 1,-1-1 0,1 1 0,0-1-1,-1 1 1,1 0 0,-1-1 0,1 1-1,0-1 1,-1 1 0,1-1 0,0 1-1,0-1 1,-1 1 0,1-1 0,0 1 0,0-1-1,0 1 1,-1-1 0,1 1 0,0-1-1,0 0 1,0 0 0,1-14-760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4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 19364,'-1'-7'1520,"1"2"-1207,1 11-129,8 10 536,2 2-208,6 7-208,5 1-144,2 1-72,2-1-32,1-3-56,0-5-72,-1-6-232,-2-7-152,-3-7-352,-1-8-185,-3-11 673,-3-1-208,-1-9-88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4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13315,'3'1'1824,"-5"13"-792,-3 8-383,-2 8 1919,-4 3-1216,1 6-391,-1 4-113,1 7-264,0 1-112,0 5-176,0-1-64,1-4-288,2-2-208,1-7-512,2-6-280,-2-14 800,3-3-168,3-23-185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4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 16828,'0'1'89,"0"-1"0,-1 1 0,1-1 1,0 0-1,-1 1 0,1-1 1,0 1-1,0-1 0,0 1 0,-1-1 1,1 1-1,0 0 0,0-1 0,0 1 1,0-1-1,0 1 0,0-1 1,0 1-1,0-1 0,0 1 0,0-1 1,0 1-1,0-1 0,0 1 0,1 0 1,-1-1-1,0 1 0,0-1 1,1 0-1,-1 1 0,0-1 0,1 1 1,-1-1-1,0 1 0,1-1 0,-1 0 1,0 1-1,1-1 0,-1 0 1,1 1-1,-1-1 0,1 0 0,-1 1 1,1-1-1,-1 0 0,1 0 1,-1 0-1,1 0 0,-1 0 0,1 1 1,-1-1-1,1 0 0,0 0 0,40 2 854,-33-2-700,42-1 192,75-11 1,6-2-1688,-127 14 1088,2 0-6,0 0 0,0 0-1,0 0 1,9 2-1,-14-2 147,-1 0 0,1 0-1,0 1 1,0-1-1,-1 0 1,1 0 0,0 1-1,0-1 1,-1 0 0,1 1-1,0-1 1,-1 1-1,1-1 1,-1 1 0,1-1-1,-1 1 1,1-1 0,-1 1-1,1 0 1,-1-1 0,1 1-1,-1-1 1,0 1-1,1 0 1,-1 0 0,0-1-1,0 1 1,1 0 0,-1 0-1,0-1 1,0 1-1,0 0 1,0 0 0,0-1-1,0 1 1,0 0 0,0 0-1,0 0 1,-1-1-1,1 1 1,0 1 0,-7 16-610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4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16788,'-4'4'1496,"4"0"-936,4 1-160,14-1 688,6-1-143,9 1-289,4 0-152,8 1-136,0-1-48,3 2-432,-4-2-368,-8-1 424,-2 1-104,-6 1-56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2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38 15995,'-2'-1'209,"1"0"0,-1 0 0,-1 0-1,1 0 1,0 0 0,0 0-1,0 0 1,0 1 0,-1-1 0,1 1-1,0 0 1,-1 0 0,1 0-1,0 0 1,0 0 0,-1 0 0,1 0-1,0 1 1,0-1 0,-1 1-1,1 0 1,-2 1 0,1-1-30,0 1 0,1 1 1,-1-1-1,1 0 0,0 0 0,-1 1 1,1 0-1,0-1 0,1 1 0,-1 0 1,0 0-1,1 0 0,-2 5 0,-1 3-35,1-1-1,1 1 1,0-1-1,0 1 1,1 0 0,0 0-1,1 0 1,2 16-1,-2-22-127,1 0 0,0-1 0,1 1 0,-1 0 0,1-1 0,0 1 0,0-1 0,0 1 0,0-1 0,6 7 0,-6-10-13,-1 1-1,0-1 0,0 0 0,1 0 1,-1 0-1,0 0 0,1-1 0,-1 1 1,1 0-1,-1-1 0,1 1 0,0-1 1,-1 1-1,1-1 0,-1 0 0,1 1 1,0-1-1,-1 0 0,1 0 0,0 0 1,-1-1-1,1 1 0,0 0 1,-1 0-1,1-1 0,-1 1 0,1-1 1,-1 0-1,1 1 0,-1-1 0,1 0 1,-1 0-1,1 0 0,-1 0 0,2-2 1,3-2 8,0-1 1,0 0 0,-1 0-1,0 0 1,0-1 0,0 0 0,-1 0-1,0 0 1,0 0 0,-1-1-1,0 0 1,0 1 0,2-10 0,-4 12-4,1 0 1,-1 0-1,0-1 1,-1 1-1,1 0 1,-1 0-1,0-1 1,0 1-1,-1 0 0,1 0 1,-1 0-1,0-1 1,-1 1-1,1 0 1,-1 0-1,0 0 1,0 1-1,-1-1 1,1 0-1,-1 1 1,-5-6-1,6 8-9,0-1 1,-1 1-1,1 0 0,-1 0 0,0 0 0,1 1 0,-1-1 0,0 1 0,0-1 0,0 1 0,0 0 0,-1 0 0,1 1 1,0-1-1,0 0 0,0 1 0,-1 0 0,-3 0 0,3 0-10,-1 1 1,0 0-1,1 0 0,-1 1 1,1-1-1,-1 1 0,1 0 1,0 0-1,0 1 0,0-1 0,-6 5 1,4-2-159,0 1 0,0-1 0,0 1 0,1 0 0,0 1 0,0-1 0,0 1 1,1 0-1,0 0 0,0 1 0,1-1 0,0 1 0,1-1 0,-3 11 0,4-13 50,0-1 0,1 0 0,-1 0 1,1 1-1,0-1 0,0 0 0,0 1 0,1-1 0,0 0 0,-1 0 0,2 0 0,-1 0 0,0 1 1,1-1-1,0-1 0,-1 1 0,2 0 0,1 3 0,19 12-744</inkml:trace>
  <inkml:trace contextRef="#ctx0" brushRef="#br0" timeOffset="1">436 481 15243,'-19'43'1822,"-8"16"-535,25-54-1095,1 0 0,0 0 0,-1 0 0,2 0-1,-1 1 1,0-1 0,1 0 0,0 0 0,1 8 0,-1-11-156,1 0-1,-1 0 1,1-1-1,-1 1 1,1 0 0,-1-1-1,1 1 1,0 0-1,0-1 1,0 1-1,0-1 1,0 1 0,0-1-1,0 0 1,0 0-1,0 1 1,1-1 0,-1 0-1,1 0 1,-1 0-1,1 0 1,2 1-1,-1-1-8,0 0-1,0-1 1,0 1-1,0-1 1,0 0-1,0 0 1,1 0-1,-1 0 1,0 0-1,0-1 1,5-1-1,3-1-3,-1 0 0,0-1 0,0-1 0,0 0 0,-1 0 1,13-10-1,-15 10 12,-1-1 1,0 0 0,-1 0 0,1-1 0,-1 0 0,-1 0-1,1 0 1,-1-1 0,0 1 0,-1-1 0,1 0 0,-2 0-1,4-13 1,-5 16-13,0 1-1,0 0 1,-1 0-1,0-1 1,0 1-1,0 0 1,0-1-1,0 1 1,-1 0 0,0-1-1,0 1 1,0 0-1,0 0 1,-1 0-1,0 0 1,1 0-1,-1 0 1,-1 1-1,1-1 1,-1 0-1,1 1 1,-1 0-1,0 0 1,0 0 0,0 0-1,-1 0 1,1 0-1,-1 1 1,-3-2-1,1 0-57,-1 2 0,1-1 0,-1 1 0,0-1 1,1 2-1,-1-1 0,0 1 0,0 0 0,0 1 0,0-1 0,0 1 0,0 1 0,0-1 0,0 1 0,0 1 0,0-1 0,0 1 0,1 0 0,-1 1 1,1-1-1,-1 1 0,1 1 0,0-1 0,0 1 0,1 0 0,-1 0 0,1 1 0,0 0 0,0 0 0,-5 6 0,0 3-191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49 167 18068,'-1'0'52,"1"0"-1,0 0 1,0 1 0,-1-1-1,1 0 1,0 0 0,0 0-1,-1 1 1,1-1 0,0 0-1,-1 0 1,1 0 0,0 0-1,-1 0 1,1 0 0,0 0-1,-1 0 1,1 0 0,0 1-1,-1-1 1,1-1 0,0 1-1,-1 0 1,1 0 0,0 0-1,-1 0 1,1 0 0,0 0-1,-1 0 1,1 0 0,0 0-1,-1-1 1,1 1 0,0 0-1,0 0 1,-1 0 0,1-1-1,-1-14 810,12-19 178,-3 22-870,1 0 0,0 1 0,1 0-1,14-12 1,-17 16-161,-1 2 0,2-1-1,-1 1 1,1 0 0,-1 1 0,1 0-1,0 0 1,10-3 0,-17 7-7,0-1 0,1 1-1,-1 0 1,0-1 0,1 1 0,-1 0 0,0 0 0,1 0 0,-1 0 0,0 0-1,1 0 1,-1 1 0,1-1 0,-1 0 0,0 1 0,0-1 0,1 1-1,-1-1 1,0 1 0,0 0 0,0-1 0,1 1 0,-1 0 0,0 0 0,0 0-1,0 0 1,0 0 0,0 0 0,-1 0 0,1 0 0,0 0 0,0 0-1,-1 0 1,1 1 0,-1-1 0,1 0 0,-1 0 0,1 1 0,-1-1 0,0 0-1,0 1 1,0-1 0,1 0 0,-1 2 0,0 7 6,0 0 0,0-1-1,0 1 1,-4 17 0,-4 7 55,-1 0 0,-2 0 0,-1-1 0,-2-1 0,0 0 0,-3-1 0,0-1 0,-43 55 0,58-83-54,-21 23 105,22-23-103,-1-1-1,1 0 1,0 0-1,-1 0 1,1 0 0,-1 0-1,1-1 1,-1 1-1,1 0 1,-1-1-1,1 1 1,-1-1-1,0 0 1,0 1 0,1-1-1,-3 0 1,4 0-9,-1 0 1,1 0-1,0 0 0,-1 0 1,1 0-1,0 0 1,-1-1-1,1 1 1,0 0-1,-1 0 1,1 0-1,0-1 0,-1 1 1,1 0-1,0 0 1,-1-1-1,1 1 1,0 0-1,0-1 0,-1 1 1,1 0-1,0 0 1,0-1-1,0 1 1,0-1-1,0 1 1,-1 0-1,1-1 0,0 1 1,0 0-1,0-1 1,0 1-1,0-1 1,0 1-1,0 0 0,0-1 1,0 1-1,0 0 1,0-1-1,0 1 1,1-1-1,-1 1 0,0 0 1,0-1-1,0 1 1,0 0-1,1-1 1,-1 1-1,1-1 0,11-17-3,-10 16 0,0 1-1,1-1 1,-1 0-1,1 1 1,-1 0-1,1-1 0,0 1 1,0 0-1,0 0 1,-1 0-1,1 1 1,0-1-1,0 1 1,0 0-1,0 0 1,0 0-1,0 0 1,0 0-1,0 0 1,0 1-1,0 0 1,0-1-1,0 1 1,-1 0-1,1 0 1,4 3-1,6 3-1,0 1-1,-1 1 1,0 0-1,13 12 1,1 0 3,-25-19 4,1 0 0,0-1 0,0 0 0,-1 1 0,1-1 0,0 0-1,0 0 1,0 0 0,1-1 0,-1 1 0,0 0 0,0-1 0,0 1-1,1-1 1,-1 0 0,0 0 0,0 1 0,1-2 0,-1 1 0,3 0-1,-3-2 9,1 1-1,-1 0 0,0-1 0,1 1 1,-1-1-1,0 0 0,0 0 1,0 0-1,0 0 0,0 0 0,-1 0 1,1 0-1,-1-1 0,1 1 1,-1 0-1,2-4 0,0-3 34,1 0 0,-2-1 0,1 1 0,1-16 0,-2 16 21,0-1 1,0 1 0,0 0-1,7-14 1,-11 46-2852,1-26 2248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60 12419,'50'-59'5706,"-51"64"-2606,-9 30-1589,-53 141 944,62-174-2434,1 0 1,-1 1 0,0-1-1,1 0 1,-1 1 0,1-1-1,0 1 1,0-1 0,0 4-1,0-5-19,0-1-1,0 0 1,0 1-1,1-1 1,-1 0-1,0 0 1,0 1-1,0-1 1,0 0-1,1 1 1,-1-1-1,0 0 1,0 0-1,0 0 1,1 1-1,-1-1 0,0 0 1,0 0-1,1 0 1,-1 0-1,0 1 1,1-1-1,-1 0 1,0 0-1,1 0 1,-1 0-1,1 0 1,15-5-48,-9 2-6,0-1 1,1 1 0,0 0-1,-1 1 1,1 0 0,0 0-1,0 1 1,0 0 0,0 0-1,0 1 1,12 0 0,-16 1 26,-1 0 0,1 0 0,0 0 0,-1 0 1,1 0-1,-1 1 0,1 0 0,-1-1 0,0 1 1,1 1-1,-1-1 0,0 0 0,-1 1 0,1-1 1,0 1-1,-1 0 0,1 0 0,-1 0 0,0 0 1,0 1-1,0-1 0,0 0 0,-1 1 1,1-1-1,-1 1 0,1 5 0,0 0 51,-1-1 0,0 1 0,0 0 0,-1 0-1,0 0 1,-1 0 0,0 0 0,0 0 0,-1 0 0,0 0 0,0-1 0,-1 1-1,0-1 1,-7 13 0,6-14 5,0 1-1,0-1 1,-1 0 0,0 0-1,0-1 1,0 1-1,-1-1 1,0 0-1,0-1 1,-1 1 0,0-1-1,0-1 1,0 1-1,0-1 1,-13 5 0,17-8-105,1 0 1,-1-1 0,1 1-1,-1-1 1,0 0 0,0 1-1,1-1 1,-1 0 0,0-1-1,0 1 1,1 0 0,-1-1-1,0 0 1,1 1 0,-1-1-1,1 0 1,-1-1 0,1 1-1,-1 0 1,1-1 0,0 1-1,0-1 1,0 1 0,0-1-1,0 0 1,0 0 0,-3-4-1,0-2-99,-1 0 0,1 0 0,1-1-1,-1 0 1,1 0 0,-3-14 0,-7-27-560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15947,'14'-16'1977,"3"9"-945,-3 2-352,8 3 1185,-1 2-409,5 2-344,4-1-208,6 2-424,1-3-87,2 0-337,0-2-184,-6-2-785,-3-2 1457,-4-1-624,-3 0-72,-11 0-56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26 16107,'-3'-20'2740,"1"14"-1272,-1 16 335,-5 80-55,-35 244-1191,41-324-638,2-8 11,0 1 0,0 0-1,-1-1 1,1 1 0,-1 0 0,0-1-1,1 1 1,-1-1 0,0 1 0,-1-1-1,1 1 1,0-1 0,-1 0-1,1 0 1,-1 0 0,-3 3 0,5-5-44,-1 1 0,0-1 0,1 0 0,-1 0 0,0 0 0,0 0 0,1 0 0,-1 0 0,0 0 0,1-1 0,-1 1 0,0 0 1,1 0-1,-1-1 0,0 1 0,1 0 0,-1 0 0,0-1 0,1 1 0,-1-1 0,1 1 0,-1-1 0,0 1 0,0-2 0,-14-16-1416,13 15 1453,-15-21-854,-2-4-306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16556,'3'0'1960,"1"0"-1184,12 1-240,1 1 1089,10 0-521,5 1-224,8-1-320,1-2-64,2-5-264,2 3-248,-6-1-576,-4-4-336,-6 2 744,-3-3-168,-9-8-128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16612,'0'8'1010,"0"19"388,0-27-1346,0 1-1,0-1 1,0 0-1,0 1 0,0-1 1,0 1-1,0-1 1,0 1-1,0-1 0,1 1 1,-1-1-1,0 0 1,0 1-1,0-1 0,1 1 1,-1-1-1,0 0 1,0 1-1,1-1 0,-1 0 1,0 1-1,1-1 1,-1 0-1,1 0 0,-1 1 1,0-1-1,1 0 1,-1 0-1,1 0 0,-1 1 1,1-1-1,-1 0 1,0 0-1,1 0 0,-1 0 1,1 0-1,-1 0 1,1 0-1,-1 0 0,1 0 1,-1 0-1,1 0 1,0-1-1,5-1 183,0-1 1,0 0-1,-1 0 1,1-1-1,-1 1 1,0-1-1,1 0 0,-2-1 1,9-8-1,39-55 526,-43 56-597,44-67 175,-3-1-1,47-107 0,-96 185-335,10-20-2,-6 19-4,-4 13 1,-4 23-6,-9 41 0,2-13 2,2-7-37,0-11-111,2 0 1,2 0-1,3 68 0,1-110 102,0 0-1,0 0 1,1 0 0,-1 1-1,0-1 1,0 0 0,1 0-1,-1 0 1,0 0 0,1 0-1,-1 0 1,1-1 0,1 3-1,-2-3 7,0 0 0,0 1 0,1-1 0,-1 0 0,0 0 0,1 0 0,-1 0 0,0 0 0,1 0 0,-1 0 0,0 1 0,0-1 0,1 0 0,-1 0 0,0 0 0,1 0 0,-1 0 0,0-1 0,1 1 0,-1 0 0,0 0 0,1 0 0,-1 0 0,0 0 0,1 0 0,-1 0 0,0-1-1,0 1 1,1 0 0,1-2-93,0 0 1,0 0-1,0 0 0,0 0 0,0 0 0,-1 0 0,1-1 0,-1 1 0,2-3 0,10-26-549,3-8-169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6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55 16660,'0'9'267,"0"1"1,-1-1 0,0 0 0,0 1 0,-1-1 0,0 0 0,-1 0-1,0 0 1,-5 10 0,-8 26 608,7-10 86,-8 54 1,16-81-851,0 1 1,1-1 0,0 1-1,0 0 1,0-1 0,1 1-1,1-1 1,-1 1 0,1-1 0,1 1-1,0-1 1,5 10 0,-7-15-89,1-1 1,-1 0 0,1 1 0,0-1-1,0 0 1,0 0 0,0 0-1,0 0 1,1 0 0,-1-1 0,0 1-1,1-1 1,-1 1 0,1-1 0,0 0-1,-1 0 1,1 0 0,0-1-1,0 1 1,0 0 0,0-1 0,-1 0-1,1 0 1,0 0 0,0 0 0,0 0-1,0-1 1,0 1 0,0-1-1,-1 1 1,4-2 0,3-2 13,0 1-1,-1-1 1,1 0 0,-1-1 0,0 0-1,0 0 1,-1-1 0,9-8 0,-2-1 42,0 0 0,-1 0 0,-1-1 0,-1-1 0,0 0 0,-1-1 0,12-30 1,-16 34-7,-1 0 1,-1-1 0,0 1-1,-1-1 1,0 0 0,-1 0 0,-1 0-1,-1 0 1,0 0 0,-4-29 0,4 40-60,-1 1-1,0-1 1,0 1 0,0-1 0,0 1 0,0 0 0,-1-1 0,1 1 0,-1 0 0,0 0 0,0 0 0,0 0-1,-1 0 1,1 1 0,-1-1 0,1 1 0,-1 0 0,0-1 0,0 1 0,0 0 0,0 1 0,0-1 0,0 0-1,-1 1 1,1 0 0,-1 0 0,1 0 0,-4 0 0,1 0-85,0 1-1,0 0 1,0 0 0,0 1-1,0 0 1,0 0 0,1 0 0,-1 1-1,0 0 1,1 0 0,-1 0-1,1 1 1,-1-1 0,1 1-1,0 1 1,-5 3 0,4-1-143,1-1 0,0 1 1,-1 0-1,2 0 0,-1 0 0,-6 13 1,6-10 38,-6 5-353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37 17556,'0'-1'117,"1"0"0,-1 0 0,0 0 0,1-1 0,-1 1 0,0 0 0,0 0 0,0-1 0,0 1 0,0 0 0,0 0 0,0-1 0,0 1 0,-1 0 0,1 0 0,0 0 0,-1-1 0,1 1 0,-1 0 0,1 0 0,-1 0 0,0 0 0,1 0 0,-1 0 0,0 0 0,0 0 0,0 0 0,-1-1 0,0 1-26,1 1 1,0 0-1,-1-1 0,1 1 1,0 0-1,-1 0 0,1 0 0,0 0 1,-1 0-1,1 0 0,0 0 0,-1 0 1,1 1-1,0-1 0,-1 0 1,1 1-1,0-1 0,0 1 0,-1-1 1,1 1-1,0 0 0,0 0 1,0-1-1,0 1 0,0 0 0,0 0 1,-1 2-1,-5 4 51,1 0 0,0 1 0,1 0 1,-1 0-1,2 1 0,-1-1 0,1 1 0,-4 12 0,0 5-17,-9 45-1,12-47-104,1 0 0,2 1 0,0-1 0,1 0 0,2 0 0,4 32 0,-5-54-18,0 1-1,1-1 1,0 1-1,-1-1 0,1 0 1,0 1-1,0-1 1,0 0-1,1 1 0,-1-1 1,1 0-1,-1 0 0,1 0 1,-1-1-1,1 1 1,0 0-1,0 0 0,2 1 1,-2-3 0,-1 1 0,1-1 0,-1 0 0,1 1 1,0-1-1,-1 0 0,1 0 0,-1 0 0,1 0 0,0 0 1,-1-1-1,1 1 0,0 0 0,-1-1 0,1 1 1,-1-1-1,1 1 0,-1-1 0,1 0 0,-1 0 0,0 0 1,1 0-1,-1 0 0,0 0 0,0 0 0,1 0 0,-1 0 1,1-2-1,8-9 23,0 0 0,0-1-1,-2 0 1,1 0 0,-2-1 0,9-20 0,-3 2 55,-2 1-1,7-36 1,-14 50-38,-1 0-1,-1 0 1,-1 0-1,0-1 1,-1 1-1,-3-21 1,3 35-41,0 1 0,-1-1 0,1 1 0,-1 0-1,0-1 1,0 1 0,0 0 0,0 0 0,0 0 0,0 0 0,-3-4 0,3 6-15,1-1-1,-1 0 1,0 1-1,1-1 1,-1 1 0,0-1-1,0 1 1,0-1-1,0 1 1,0 0 0,1-1-1,-1 1 1,0 0 0,0 0-1,0-1 1,0 1-1,0 0 1,0 0 0,0 0-1,-1 0 1,-1 1-59,0 0 1,1 0-1,-1 0 0,1 0 1,0 1-1,-1-1 1,1 1-1,0-1 1,0 1-1,0 0 0,0 0 1,0 0-1,0 0 1,0 0-1,1 0 0,-1 0 1,-1 5-1,-4 7-665,2 0-1,0 0 1,1 0 0,0 1-1,2-1 1,-1 1-1,2 0 1,0 0-1,1 27 1,3-21-540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67 254 18084,'-1'14'691,"-1"0"0,0 0 0,-1-1 0,-1 1 0,-10 23 0,-1 9 595,8-24-881,2 0-1,0 0 1,2 0 0,-2 38 0,4-58-392,1-1 0,0 1 1,1-1-1,-1 1 0,0-1 0,0 0 0,0 1 0,1-1 1,-1 0-1,1 1 0,-1-1 0,1 0 0,0 1 0,-1-1 1,2 2-1,-1-3-11,-1 0 0,1 1 1,-1-1-1,1 0 0,0 0 1,-1 1-1,1-1 0,-1 0 1,1 0-1,-1 0 0,1 0 1,0 1-1,-1-1 0,1 0 1,-1 0-1,1 0 0,-1 0 1,1-1-1,0 1 0,-1 0 1,1 0-1,-1 0 0,1 0 1,0-1-1,3-1-50,-1 0 0,0 0-1,1 0 1,-1-1 0,0 1 0,0-1-1,-1 0 1,5-6 0,6-9-375,-2 0 1,0-1-1,-2-1 1,0 1-1,7-25 1,-2 3-125</inkml:trace>
  <inkml:trace contextRef="#ctx0" brushRef="#br0" timeOffset="1">94 26 22573,'-10'-5'1784,"2"3"-1384,-1-2-176,6 4 520,2-2-591,1 1-1266,3-2 1025,3-1-248,-1-1-128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13 15699,'2'-13'4086,"-9"26"-1943,-8 27-749,-20 69-502,-69 248-338,102-347-522,0-4-4,0 0 1,1 0-1,0 0 1,0 0-1,1 0 0,-1 1 1,1-1-1,1 0 0,-1 0 1,3 11-1,-3-16-22,1-1-1,-1 1 0,1 0 1,-1 0-1,1 0 1,-1-1-1,1 1 1,-1 0-1,1-1 1,0 1-1,-1-1 1,1 1-1,0 0 1,-1-1-1,1 1 0,0-1 1,0 0-1,0 1 1,-1-1-1,1 0 1,0 1-1,0-1 1,0 0-1,0 0 1,0 0-1,-1 0 1,1 0-1,0 0 1,0 0-1,0 0 0,0 0 1,0 0-1,0 0 1,0-1-1,-1 1 1,1 0-1,1-1 1,4-1 1,0-1-1,0 0 1,11-8 0,-13 9-13,182-117-2117,-147 95 1718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3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 14659,'-13'-5'969,"39"17"-264,7 8-386,-1 1 0,-2 2 0,0 2-1,-1 0 1,-2 2 0,0 1 0,28 40 0,-39-45-294,-1 2-1,-2-1 1,0 2-1,-1 0 1,-2 0 0,-1 1-1,-1 0 1,-1 1-1,-1 0 1,-2 0 0,0 0-1,-2 42 1,-4-7-144,-2 0 1,-3-1-1,-4 1 0,-26 91 1,-1-42-122,25-71 105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78 17676,'-1'0'51,"1"-1"0,0 1 0,-1-1 1,1 1-1,-1 0 0,1-1 0,-1 1 1,1 0-1,-1 0 0,1-1 0,-1 1 1,1 0-1,-1 0 0,1 0 0,-1 0 0,0-1 1,1 1-1,-1 0 0,1 0 0,-1 0 1,1 0-1,-1 0 0,0 1 0,1-1 1,-1 0-1,1 0 0,-1 0 0,1 0 0,-2 1 1,-14 15 618,-10 31-89,24-42-413,-13 29 70,1 0-1,1 1 0,2 1 0,2 0 0,-10 73 0,19-106-168,0 0 0,0 1 0,0-1 0,0 0-1,1 0 1,-1 1 0,3 4 0,-3-8-55,0 0 1,0 0 0,0 1-1,0-1 1,0 0 0,0 0-1,0 1 1,1-1 0,-1 0-1,0 0 1,0 1-1,0-1 1,1 0 0,-1 0-1,0 0 1,0 1 0,0-1-1,1 0 1,-1 0 0,0 0-1,0 0 1,1 0 0,-1 0-1,0 1 1,1-1-1,-1 0 1,0 0 0,0 0-1,1 0 1,-1 0 0,0 0-1,1 0 1,0-1 10,0 1-1,0-1 1,0 0 0,0 1 0,-1-1 0,1 0-1,0 0 1,0 1 0,0-1 0,-1 0-1,1 0 1,-1 0 0,2-2 0,9-17 126,-1 0-1,-1-1 1,0-1 0,-2 1 0,6-29 0,-4 7-82,5-77 0,-13 109-62,1-31 12,-2 40-17,0 0 0,-1 0-1,1 0 1,0 0 0,0-1 0,-1 1 0,1 0-1,-1 0 1,0 0 0,0 0 0,0 1 0,0-1-1,0 0 1,-2-3 0,3 5-2,0 0 0,0 0 1,-1 0-1,1 0 0,0 0 1,0-1-1,0 1 0,-1 0 1,1 0-1,0 0 0,0 0 0,0 0 1,-1 0-1,1 0 0,0 0 1,0 0-1,-1 0 0,1 0 0,0 0 1,0 0-1,-1 0 0,1 0 1,0 0-1,0 0 0,-1 0 0,1 0 1,0 0-1,0 1 0,0-1 1,-1 0-1,1 0 0,0 0 1,0 0-1,0 0 0,0 1 0,-1-1 1,1 0-1,-8 13 6,0 15 1,5-12-4,1 0 0,1 1 0,1 23 0,0-33 2,1-1-1,-1 1 1,1 0-1,1-1 1,-1 0-1,1 1 1,1-1-1,-1 0 1,1 0 0,0 0-1,6 9 1,-8-14-3,0 0 1,0 1-1,1-1 1,-1 0-1,1 0 1,-1 0 0,1 0-1,-1 0 1,1 0-1,0 0 1,-1-1 0,1 1-1,0-1 1,0 1-1,0-1 1,-1 1-1,1-1 1,0 0 0,0 0-1,0 0 1,0 0-1,-1 0 1,1-1-1,0 1 1,0 0 0,0-1-1,-1 0 1,1 1-1,0-1 1,1-1 0,5-2 5,0 0 0,-1-1 1,1 0-1,-1 0 1,6-6-1,12-14 8,-2 0 0,-1-2-1,-1 0 1,20-36 0,7-7-28,-49 84-27,-37 125 104,-9 39 502,39-141-680,2-1 1,-2 71-1,9-88-748,0-16 465,-1-12 96,0-9-157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14267,'0'1'2209,"0"2"-1169,3-1-320,1-1 2024,6 2-1455,0-2-145,4 2-400,6 0-160,2-2-320,2 1-248,1-1-928,-1-1 1000,-5 0-216,-4-3-136,-3-2-80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0:5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16676,'0'0'73,"1"0"0,-1 0 0,0 0 1,1 0-1,-1 0 0,0 0 1,1 0-1,-1 0 0,1 1 1,-1-1-1,0 0 0,1 0 0,-1 0 1,0 0-1,1 1 0,-1-1 1,0 0-1,1 0 0,-1 1 0,0-1 1,0 0-1,1 1 0,-1-1 1,0 0-1,0 1 0,0-1 1,1 0-1,-1 1 0,0-1 0,0 0 1,0 1-1,0-1 0,0 0 1,0 1-1,0-1 0,0 1 0,0-1 1,0 0-1,0 1 0,0-1 1,0 1-1,0-1 0,0 0 1,0 1-1,0 28 490,0-23-61,-14 221 2285,2-69-2306,7-99-381,3-31-57,0-1 0,1 0 1,6 52-1,-5-78-41,1 1 0,-1-1 0,0 1 0,1 0 0,-1-1 0,1 1 0,0-1 0,-1 1 0,1-1 0,0 0 0,0 1 0,0-1 0,1 2 0,-1-3 0,-1 1-1,1-1 1,-1 0-1,0 0 1,1 1 0,-1-1-1,1 0 1,-1 0-1,1 0 1,0 0 0,-1 0-1,1 0 1,-1 0 0,1 0-1,-1 0 1,1 0-1,-1 0 1,1 0 0,-1 0-1,1 0 1,-1 0-1,1 0 1,-1-1 0,1 1-1,-1 0 1,1-1-1,3-1 9,-1-1-1,0 0 1,0 0-1,0 0 0,0 0 1,0-1-1,-1 1 1,4-7-1,107-196 286,-1-1-166,-31 79-2655,-81 128 2510,0 0 0,1 0 0,-1 0 0,0 0 0,0-1 1,0 1-1,0 0 0,0 0 0,0 0 0,0 0 0,0-1 0,0 1 0,0 0 0,0 0 0,0 0 0,0 0 0,0-1 0,0 1 0,0 0 0,0 0 0,0 0 1,0-1-1,0 1 0,0 0 0,0 0 0,0 0 0,-1 0 0,1 0 0,0-1 0,0 1 0,0 0 0,0 0 0,0 0 0,0 0 0,-1 0 0,1 0 0,0-1 0,0 1 1,0 0-1,0 0 0,0 0 0,-1 0 0,1 0 0,0 0 0,0 0 0,0 0 0,-1 0 0,1 0 0,0 0 0,0 0 0,0 0 0,0 0 0,-1 0 0,1 0 1,0 0-1,0 0 0,0 0 0,0 0 0,-1 0 0,1 0 0,0 0 0,-12 5-666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1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17076,'5'94'3100,"-4"-82"-2708,1-1 0,1 1 0,0-1 1,0 1-1,10 19 0,-12-30-368,-1 1-1,1 0 1,0-1 0,0 1 0,0-1-1,0 0 1,0 1 0,0-1 0,0 0-1,1 0 1,-1 0 0,0 1 0,1-1-1,-1-1 1,1 1 0,-1 0-1,1 0 1,-1 0 0,1-1 0,-1 1-1,1-1 1,0 1 0,0-1 0,-1 0-1,1 0 1,0 0 0,-1 0 0,1 0-1,0 0 1,0 0 0,-1 0 0,1-1-1,0 1 1,-1 0 0,1-1 0,0 0-1,-1 1 1,1-1 0,-1 0 0,1 0-1,-1 0 1,3-2 0,4-3-19,0 0-1,-1-1 1,0 0-1,0 0 1,0-1 0,6-9-1,4-9 12,-1 0-1,-1-1 1,-1-1-1,-1 0 1,-2-1-1,-1 0 1,7-32-1,-17 61-12,0-1 0,1 0-1,-1 0 1,0 1 0,0-1-1,1 0 1,-1 0-1,0 1 1,0-1 0,0 0-1,0 0 1,0 1 0,0-1-1,-1 0 1,1 0-1,0 0 1,0 1 0,0-1-1,-1-1 1,-8 10 31,-10 24 19,13-19-9,1 1 0,0-1-1,1 1 1,1 0-1,0 0 1,0 0-1,2 1 1,-1 27 0,2-40-38,0 0 0,0-1 0,0 1 1,0-1-1,0 1 0,0-1 1,1 1-1,-1-1 0,1 1 1,-1-1-1,1 1 0,-1-1 1,1 1-1,0-1 0,0 0 1,0 1-1,0-1 0,0 0 0,0 0 1,0 0-1,0 1 0,0-1 1,0 0-1,1-1 0,-1 1 1,0 0-1,1 0 0,-1 0 1,1-1-1,-1 1 0,0-1 1,1 1-1,0-1 0,-1 0 1,1 0-1,-1 1 0,1-1 0,-1 0 1,1 0-1,-1 0 0,3-1 1,2 0 2,0-1 0,0 0 0,0 0 0,-1 0 0,1-1 0,0 0 0,-1 0 0,0 0 1,6-5-1,1-1-9,-1-1 1,-1 1 0,1-2 0,-2 1 0,0-2 0,0 1 0,-1-1-1,0 0 1,-1-1 0,7-16 0,-11 20-45,-7 15 32,-5 18 15,2 11 177,1 1 0,1 1 0,1 65 0,4-96-129,1 0 0,0 0 0,0 0 0,0 0 0,1 0 0,0 0 1,5 11-1,-6-16-40,-1 0 1,1 0 0,-1 0 0,1 0-1,0 0 1,0 0 0,0 0-1,0 0 1,-1-1 0,1 1 0,0 0-1,0 0 1,0-1 0,1 1 0,-1-1-1,0 1 1,0-1 0,2 1-1,-2-1-6,0 0-1,1 0 0,-1 0 0,0 0 0,1-1 1,-1 1-1,0-1 0,1 1 0,-1-1 0,0 1 1,0-1-1,1 0 0,-1 1 0,0-1 0,0 0 1,0 0-1,0 0 0,0 0 0,0 0 0,0 0 1,0-1-1,13-17 22,0-1 0,-1 0 0,-2-1-1,16-36 1,16-30-41,-36 76-5,0 0 0,0 0 0,1 1 0,1 0 0,13-12 1,-21 21 11,0 0 1,0 0 0,0 0 0,1 0 0,-1 0 0,0 0 0,0 1 0,0-1 0,1 0 0,-1 1 0,0-1 0,1 1 0,-1-1-1,1 1 1,-1 0 0,0-1 0,1 1 0,-1 0 0,3 0 0,-3 1 0,0-1 0,0 1 0,0-1-1,0 1 1,-1-1 0,1 1 0,0-1 0,0 1 0,-1 0-1,1 0 1,0-1 0,-1 1 0,1 0 0,-1 0-1,1 0 1,-1 0 0,1 0 0,-1 0 0,0 0 0,1 1-1,1 8-22,0-1 0,-1 1 0,0 0 0,-1 13 0,0-18 35,-1 47-9,0-15 30,4 51 0,-1-84 92,-1-5-27,4-13 36,1-21 48,-3 7-5,-3-47 0,-1 65-150,0 0-1,0 0 1,-1 0 0,0 1 0,-1-1-1,0 0 1,-1 1 0,-5-12-1,4 15 7,6 6-24,-1 0 0,0 0 0,0 0 0,0 0 0,0-1 0,0 1 0,0 0 0,1 0 0,-1 0 0,0 0 0,0 0 0,0 0 0,0 0 0,0 0 0,0 0 0,0 0 0,1 0 0,-1 0 0,0 0 0,0-1 0,0 1 0,0 0 1,0 0-1,0 0 0,0 0 0,0 0 0,0 0 0,0 0 0,0-1 0,0 1 0,0 0 0,0 0 0,1 0 0,-1 0 0,0 0 0,0 0 0,0-1 0,0 1 0,-1 0 0,1 0 0,0 0 0,0 0 0,0 0 0,0 0 0,0-1 0,0 1 0,0 0 0,0 0 0,0 0 0,0 0 0,0 0 0,0 0 1,0 0-1,0-1 0,0 1 0,-1 0 0,1 0 0,0 0 0,0 0 0,0 0 0,0 0 0,0 0 0,0 0 0,0 0 0,-1 0 0,1 0 0,0 0 0,0 0 0,15-6 11,2-3-26,-1 1 0,1 0 0,30-8 0,-40 14-9,0 0 0,1 1 0,-1 0 0,1 0 0,0 1 1,-1 0-1,1 0 0,-1 0 0,1 1 0,-1 0 0,14 5 0,-17-5 14,-1 0-1,0 1 0,1 0 1,-1 0-1,0 0 0,0 0 1,0 0-1,-1 0 0,1 1 1,0 0-1,-1-1 0,1 1 0,-1 0 1,0 0-1,0 0 0,0 0 1,-1 1-1,1-1 0,-1 0 1,0 1-1,0-1 0,0 1 1,0 0-1,0-1 0,-1 1 1,0-1-1,0 5 0,0 10 20,-1-1-1,-1 1 1,-1-1 0,-7 25-1,5-20 38,-3 6-8,5-20-5,1 1-1,0 0 1,0 0-1,0 10 1,2-18-33,0-1-1,0 0 1,0 0-1,-1 0 1,1 1 0,0-1-1,0 0 1,0 0-1,0 0 1,0 1-1,0-1 1,0 0 0,0 0-1,0 0 1,1 1-1,-1-1 1,0 0 0,0 0-1,0 0 1,0 0-1,0 1 1,0-1 0,0 0-1,0 0 1,0 0-1,1 0 1,-1 1-1,0-1 1,0 0 0,0 0-1,0 0 1,1 0-1,-1 0 1,0 0 0,0 0-1,0 1 1,0-1-1,1 0 1,-1 0 0,0 0-1,0 0 1,0 0-1,1 0 1,8-6 37,7-13-8,0-5-40,-2-1 0,-1 0 0,0-1 0,-2 0 0,-1-1 0,-1 0 0,7-43 0,-15 61 0,-2 10-1,-2 15 25,3-14-12,0 0 0,0 0 0,0 0 0,0 0 0,0 0 0,0 0 0,1 1 0,-1-1 0,1 0-1,0 0 1,0 0 0,-1 0 0,1-1 0,1 1 0,-1 0 0,0 0 0,0 0 0,1-1 0,-1 1 0,0-1 0,4 3 0,-3-3 1,1 0 0,-1 0 0,1 0 1,-1 0-1,1 0 0,0 0 0,0-1 0,-1 0 1,1 1-1,0-1 0,0 0 0,0 0 0,-1-1 1,5 0-1,3-1 2,0 0 0,-1-1 0,1 0 0,-1-1 0,0 0 0,1-1 1,-2 0-1,10-6 0,-7 1 2,0 1 0,0-1 0,-1-1 0,0 0 0,10-16 0,-15 21-2,-1-1 1,0 0 0,0 0 0,-1 0 0,0 0 0,0 0 0,0-1 0,-1 0 0,0 1 0,-1-1 0,1-10-1,-2 17-4,0 0-1,0 0 0,0 0 0,0 0 1,0 0-1,0 0 0,0 0 0,0 0 0,-1 0 1,1 0-1,0 0 0,0 0 0,-1 1 0,1-1 1,-1 0-1,1 0 0,-1 0 0,1 0 1,-1 1-1,0-1 0,-1-1 0,1 2 0,1-1 0,-1 1 0,0 0 0,0 0 0,0 0 0,0-1 0,0 1 0,0 0 0,1 0 0,-1 0 0,0 1 0,0-1 0,0 0 0,0 0 0,0 0 0,1 1 0,-1-1 0,-2 1 0,-1 1 1,0 1 1,0-1-1,0 1 0,0 0 1,0 0-1,1 0 0,-4 4 0,-2 5 19,0 0 0,1 1 0,0 0 0,1 0 0,1 1-1,0-1 1,1 2 0,0-1 0,1 0 0,1 1 0,0 0-1,1-1 1,1 1 0,0 0 0,2 20 0,-1-32-19,0 0 0,0 0 0,1 0 0,-1 0 0,1-1 0,0 1 0,0 0 0,0 0 0,0-1 0,1 1 0,-1-1 0,1 1 1,0-1-1,-1 0 0,1 1 0,0-1 0,0 0 0,0 0 0,1 0 0,-1-1 0,0 1 0,1 0 0,-1-1 0,5 2 0,-3-2-115,0 0 1,0 0-1,0-1 0,0 1 0,0-1 0,0 0 1,0 0-1,0-1 0,0 1 0,0-1 0,0 0 1,0 0-1,0 0 0,0 0 0,0-1 0,-1 0 1,5-2-1,0 0-68,0-1 0,0-1 0,0 0 0,12-11 1,1-9-390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4:0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54 13971,'-13'1'1616,"13"-5"-283,19-8-164,12 2-998,-1 1 0,54-8-1,-71 16-152,1 0 0,-1 0-1,0 2 1,1 0 0,-1 0 0,0 1-1,0 1 1,0 0 0,16 6 0,-20-6 18,1 1 0,-1-2 0,1 1 0,0-1 1,0-1-1,17 1 0,-40-9 876,-42-1 38,-65 0 0,-42-6-937,162 14-39,0 0-1,0 0 1,0 0 0,0 0 0,1 0 0,-1 1 0,0-1-1,0 0 1,0 0 0,0 0 0,0 0 0,0 0 0,0 0-1,0 0 1,0 0 0,0 1 0,0-1 0,0 0 0,0 0-1,0 0 1,0 0 0,0 0 0,0 0 0,0 0 0,0 1-1,0-1 1,0 0 0,0 0 0,0 0 0,0 0 0,0 0-1,0 0 1,0 0 0,0 1 0,0-1 0,0 0 0,0 0-1,0 0 1,0 0 0,-1 0 0,1 0 0,0 0 0,0 0-1,0 0 1,0 0 0,0 1 0,0-1 0,0 0 0,0 0-1,0 0 1,-1 0 0,1 0 0,0 0 0,1 0 17,-1 1 0,1-1 1,-1 1-1,1-1 0,-1 0 1,1 1-1,0-1 0,-1 0 1,1 0-1,0 1 0,-1-1 1,1 0-1,0 0 0,-1 0 1,1 0-1,0 0 0,-1 0 1,2 0-1,6-5-298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40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12299,'0'0'25,"0"0"1,0 0 0,0 1 0,0-1 0,0 0-1,0 0 1,0 1 0,0-1 0,0 0-1,1 0 1,-1 1 0,0-1 0,0 0 0,0 0-1,0 0 1,0 1 0,0-1 0,0 0 0,0 0-1,1 0 1,-1 1 0,0-1 0,0 0-1,0 0 1,1 0 0,-1 0 0,0 1 0,0-1-1,0 0 1,1 0 0,-1 0 0,0 0 0,0 0-1,0 0 1,1 0 0,-1 0 0,0 0-1,0 0 1,1 0 0,11 8 76,4-1 82,1-1-1,0-1 1,0 0-1,0-1 0,21 1 1,93 3 688,-60-5-647,83 12 129,41 3 54,-171-19-258,1-1 1,-1-1 0,32-8 0,-33 6-44,0 1 1,0 1-1,44-1 1,-40 7-37,53 12 0,-60-10-21,0 0 0,0-2 0,1-1 0,-1 0 1,22-2-1,-36-1 19,0 0 0,1 0-1,-1-1 1,0 0 0,11-6 0,-13 6 81,1 0 0,0 0 0,0 0 0,0 0 0,0 1 0,0 0-1,0 0 1,1 0 0,7 1 0,-13-1 398,-1 0-512,1 0 0,-1 0 1,1 0-1,-1 1 0,1-1 0,-1 0 0,0 0 0,1 0 1,-1 1-1,0-1 0,1 0 0,-1 1 0,0-1 0,0 1 1,0-1-1,0 1 0,-1-1 0,-9-2-1953,10 4 1871,0-1 0,1 0-1,-1 0 1,1 0 0,-1 0 0,1-1 0,-1 1 0,1 0 0,-1 0 0,0 0 0,1 0-1,-1 0 1,1-1 0,-1 1 0,1 0 0,-1-1 0,1 1 0,0 0 0,-1-1-1,1 1 1,-1 0 0,1-1 0,0 1 0,-1-1 0,1 1 0,0-1 0,-1 0-1,-4-7-551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4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37 13355,'0'0'102,"0"1"1,-1-1 0,1 0-1,0 0 1,-1 1-1,1-1 1,-1 0-1,1 0 1,0 1 0,-1-1-1,1 0 1,-1 0-1,1 0 1,-1 0 0,1 0-1,-1 0 1,1 0-1,0 0 1,-1 0-1,1 0 1,-1 0 0,1 0-1,-1 0 1,0 0-1,2-2 903,9 1-404,19 3-189,1 1 1,46 12-1,-11-2-287,-27-9-101,0-1 0,0-1 0,1-2 0,-1-2 0,0-2 0,1-1 0,-2-2 0,49-15 0,-43 10 18,77-11 0,-100 21-21,0 1 0,0 0 1,0 2-1,0 0 0,1 2 1,23 5-1,-9 1 25,54 12 38,-78-20-74,0 0 0,0 0-1,0-1 1,0 0 0,0-1 0,14-3 0,-24 4-24,1-1-1,-1 1 1,1 0 0,-1-1 0,1 1-1,0 0 1,-1 0 0,1 0 0,-1 0-1,1 0 1,0 0 0,-1 0 0,1 1-1,-1-1 1,1 0 0,-1 1 0,1 0-1,-1-1 1,1 1 0,-1 0 0,0 0-1,1-1 1,-1 1 0,0 0 0,1 0-1,-1 1 1,0-1 0,0 0 0,0 0-1,0 1 1,0-1 0,-1 0 0,1 1-1,1 1 1,-2-2 8,0-1 0,0 0 1,0 0-1,0 1 0,0-1 0,0 0 1,0 1-1,0-1 0,0 0 0,0 0 0,0 1 1,0-1-1,0 0 0,0 0 0,0 1 0,0-1 1,0 0-1,0 0 0,0 1 0,0-1 1,-1 0-1,1 0 0,0 1 0,0-1 0,0 0 1,0 0-1,-1 0 0,1 1 0,0-1 0,0 0 1,0 0-1,-1 0 0,1 0 0,0 0 0,0 1 1,-1-1-1,1 0 0,0 0 0,0 0 1,-1 0-1,1 0 0,0 0 0,-1 0 0,-8 0-155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4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9410,'44'28'2419,"-31"-19"-1670,0-1-1,23 11 1,-30-16-562,0-1 1,0 0-1,0-1 1,1 1-1,-1-1 1,0 0-1,1-1 1,-1 0 0,13-1-1,-10 0-54,0 0 1,0 0-1,0 1 0,1 0 0,-1 1 0,0 0 1,0 0-1,0 1 0,13 4 0,-7-1-58,0 0-1,1-1 0,-1-1 0,1-1 0,0 0 0,0-1 0,24-2 1,8-4 147,55-12 0,-36 5-109,114-8 37,13-2-110,-67 3 8,0 6 0,210 4 0,-41 3-29,81 5 31,-295 7-46,317 11 16,-377-18-20,444-11 25,0 32-2,-276-3 0,1-8 0,228-19 0,-266 0 20,160 11 0,294 25-43,-469-18 49,257-18 0,181-32-5,54 7-4,-144 4-17,-173 39-11,-101 1-4,98 5 0,-4 1-1,-58-5-18,36 1 2,128-8 5,135-21 40,-534 17-35,35-1 1,194-15 20,-119 9-37,180 13-1,-202-4 37,135-16-1,-179 10-13,-18 3-4,1 1-1,72 9 0,78 25 7,2-1-5,306 3-30,-384-34 27,-73-2 12,-1 1 0,0 2 0,0 2 0,47 10 0,-74-11-62,15 3 124,-27-6-94,0 1 1,0-1-1,-1 0 1,1 0-1,0 1 1,-1-1-1,1 0 1,-1 1-1,1-1 1,-1 1-1,1-1 1,0 1-1,-1-1 1,0 1-1,1 0 1,-1-1-1,1 1 1,-1-1-1,0 1 1,1 0-1,-1-1 1,0 1-1,0 0 1,1-1-1,-1 1 1,0 0-1,0 0 1,0-1-1,0 1 1,0 0-1,0 0 1,0 0 12,0-1 0,0 0 0,0 0 0,0 1 0,0-1 0,0 0 0,-1 0 0,1 0 0,0 1 0,0-1 0,0 0 0,0 0 0,0 0 0,-1 1 0,1-1 0,0 0 0,0 0 0,0 0 0,-1 0 0,1 1 0,0-1 0,0 0 0,0 0 1,-1 0-1,1 0 0,0 0 0,0 0 0,-1 0 0,1 0 0,0 0 0,0 0 0,-1 0 0,1 0 0,0 0 0,0 0 0,-1 0 0,1 0 0,-9-4-134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3.00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24 366 13411,'-23'22'2202,"53"-26"70,188-75 143,-98 33-1883,15-4-210,168-58-56,5 24-200,-282 79 86,1 1 0,42-1 0,-78 4 704,6 1-913,-1-1-1,1 1 1,0 0 0,0 0-1,-1 0 1,1 0 0,-6 2-1,-10 4-104,-3 2-34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5.3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15331,'1'20'1183,"2"0"-1,0-1 1,8 29-1,-2-11-592,-4-17-361,2 18 23,2-1 0,2 0-1,1 0 1,22 45 0,-22-67-312,-11-16-318,-8-8-145,-35-44 543,22 29-238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3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18020,'8'0'2024,"-3"0"-1344,-2 2-263,-1-2 1447,11-6-1200,3-1-192,4-10-176,3-1-192,6-6-736,1-3-448,0-9 864,1 1-144,-5 3-200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5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7 146 16371,'-5'2'1849,"4"3"-1225,1-2-128,6 1 824,5-3-303,3-1-97,5-3-264,4-4-96,4-6-176,2-1-56,1-6-192,0-1-184,-3-4-600,0 4-360,-8 3 824,-3 6-168,-9 6-144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6.2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28 15387,'0'0'81,"1"0"0,-1 1 0,1-1 0,-1 0 0,0 0 0,1 0 0,-1 0 0,1 0 0,-1 0 0,0 1 0,1-1 0,-1 0 0,0 0 0,1 1 0,-1-1-1,0 0 1,0 1 0,1-1 0,-1 0 0,0 0 0,0 1 0,1-1 0,-1 1 0,0-1 0,0 0 0,0 1 0,0-1 0,1 1 0,1 17 1104,-6 24-242,3-34-583,-43 339 1676,48-415-6807,-2 16 3879,1 0-125</inkml:trace>
  <inkml:trace contextRef="#ctx0" brushRef="#br0" timeOffset="1">36 5 15251,'0'0'35,"0"0"1,0 0-1,0 0 0,0 0 0,0 0 0,0-1 1,0 1-1,0 0 0,0 0 0,0 0 1,0 0-1,0 0 0,0-1 0,0 1 0,0 0 1,0 0-1,0 0 0,0 0 0,0-1 0,0 1 1,0 0-1,0 0 0,0 0 0,0 0 0,0 0 1,1 0-1,-1-1 0,0 1 0,0 0 0,0 0 1,0 0-1,0 0 0,0 0 0,0 0 0,1 0 1,-1 0-1,0 0 0,0 0 0,0-1 0,0 1 1,0 0-1,1 0 0,-1 0 0,0 0 0,0 0 1,0 0-1,0 0 0,0 0 0,1 0 1,-1 0-1,0 0 0,0 0 0,0 0 0,0 0 1,0 0-1,1 1 0,-1-1 0,0 0 0,0 0 1,0 0-1,0 0 0,0 0 0,1 0 0,-1 0 1,0 0-1,0 1 0,6 16 1335,5 37 193,-9-41-903,8 35 436,1 0 1,22 57-1,-25-84-1073,2-1-1,0 1 0,1-1 1,1-1-1,1 0 1,0-1-1,20 20 1,-16-22-436,-12-11-119,1 0 1,-1 1-1,8 10 1,-13-16 503,1 0-1,-1 1 1,0-1 0,0 0 0,0 1 0,0-1 0,1 0-1,-1 1 1,0-1 0,0 0 0,0 1 0,0-1 0,0 0 0,0 1-1,0-1 1,0 0 0,0 1 0,0-1 0,0 0 0,0 1-1,0-1 1,0 0 0,0 1 0,0-1 0,0 1 0,0-1 0,0 0-1,-1 1 1,1-1 0,0 0 0,0 0 0,0 1 0,-1-1-1,1 0 1,0 1 0,0-1 0,-1 0 0,1 0 0,0 0 0,0 1-1,-1-1 1,1 0 0,0 0 0,-1 0 0,0 1 0,-16 2-646,17-3 661,-22 2-798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6.6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7 188 18196,'-6'4'1640,"6"2"-1000,4 1-200,11-4 689,3-1-161,8-5-288,4-4-120,6-5-168,3-2-224,-1-6-520,1-2-352,-2-2-544,-4-2-289,-10-1 1081,-4 0-320,-12-1-312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7.1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12 16099,'2'1'159,"-1"1"0,0 0 0,0 0 0,0 0 0,0 0 0,0 0-1,-1 1 1,1-1 0,-1 0 0,1 0 0,-1 0 0,0 1-1,0-1 1,0 0 0,0 0 0,0 5 0,0 5 340,4 29 588,2 0 0,2-1 1,17 55-1,-5-37-645,44 90 0,-45-118-348,-19-30-89,0 1 0,1-1 1,-1 0-1,0 1 1,1-1-1,-1 1 1,1-1-1,-1 0 0,1 1 1,-1-1-1,0 0 1,1 0-1,0 1 1,-1-1-1,1 0 0,-1 0 1,1 0-1,-1 0 1,2 1-1,-2-2 1,1 1-1,-1 0 1,0-1-1,1 1 1,-1-1-1,1 1 1,-1-1-1,0 1 1,0-1-1,1 1 1,-1-1-1,0 1 1,0-1-1,1 1 1,-1-1-1,0 0 1,0 1-1,0-1 1,0 1-1,0-1 1,0 1-1,0-1 1,0 0-1,0 0 1,-1-18 63,0 0 1,-1-1-1,0 1 1,-2 0-1,-7-23 1,-38-90 101,41 113-155,-22-49 16,27 63-29,0 0 0,0 0 1,0 0-1,-1 1 0,1-1 0,-1 1 0,0 0 1,-1 0-1,-8-6 0,13 9-2,-1 1 0,1 0-1,-1-1 1,1 1 0,-1 0 0,1-1 0,-1 1-1,1 0 1,-1 0 0,1-1 0,-1 1-1,1 0 1,-1 0 0,1 0 0,-1 0-1,0 0 1,1-1 0,-1 1 0,1 0 0,-1 0-1,0 1 1,1-1 0,-1 0 0,1 0-1,-1 0 1,1 0 0,-1 0 0,1 1-1,-1-1 1,0 0 0,1 0 0,-1 1 0,1-1-1,0 0 1,-1 1 0,1-1 0,-1 1-1,1-1 1,0 1 0,-1-1 0,1 1 0,0-1-1,-1 1 1,1-1 0,0 1 0,-1-1-1,1 1 1,0-1 0,0 1 0,0-1-1,0 1 1,0 0 0,0-1 0,0 1 0,0-1-1,0 2 1,0 3 8,0 0 0,0 0 0,0 0 0,1 0 0,1 8-1,0-7 2,0 0 0,0-1 0,0 1 0,1 0 0,0-1 0,0 1 0,0-1 0,1 0 0,-1 0 0,1 0 0,0-1 0,1 1 0,-1-1 0,9 6 0,-11-9-7,1 1 0,0-1 0,0 1 0,0-1 0,0 0 0,0 0 0,0-1 0,0 1 0,0 0 0,0-1 0,1 0 0,-1 0 0,0 0 0,0 0 0,0-1 0,1 1 0,-1-1 0,0 1 0,0-1 0,0 0 0,0-1 0,0 1 0,0 0 0,-1-1 0,1 1 0,0-1 0,-1 0 0,1 0 0,-1 0 0,3-3 0,3-3 1,-1 0 1,0 0-1,0-1 0,-1 0 0,0 0 0,0-1 0,-1 0 1,4-11-1,25-85 59,-32 100-57,4-9 19,-6 15-24,0 0 0,0 0-1,0-1 1,1 1-1,-1 0 1,0 0 0,0 0-1,0 0 1,0 0-1,0 0 1,0 0 0,0 0-1,1 0 1,-1 0-1,0 0 1,0 0 0,0 0-1,0 0 1,0 0-1,0 0 1,0 0-1,1 0 1,-1 0 0,0 0-1,0 0 1,0 0-1,0 0 1,0 0 0,0 1-1,0-1 1,0 0-1,1 0 1,-1 0 0,0 0-1,0 0 1,0 0-1,0 0 1,0 0 0,0 0-1,0 0 1,0 1-1,0-1 1,0 0 0,0 0-1,0 0 1,0 0-1,0 0 1,0 0-1,0 0 1,0 1 0,0-1-1,0 0 1,0 0-1,6 29 67,-5-18-44,10 59 139,-4-20 24,2 0-1,2 0 0,24 66 1,-33-110-233,1 0 1,0 0 0,0 0-1,0-1 1,7 9 0,-10-14 11,1 1 1,-1-1 0,1 1-1,0-1 1,-1 1 0,1-1-1,-1 1 1,1-1 0,0 1-1,-1-1 1,1 0 0,0 1-1,-1-1 1,1 0 0,0 0-1,0 0 1,-1 1 0,1-1-1,0 0 1,0 0 0,-1 0-1,2 0 1,-1-1-18,0 0 0,0 1 0,0-1 0,0 0 0,0 1 0,0-1 0,0 0 0,0 0 0,0 0 0,-1 0 0,1 0 0,0 0 0,-1 0-1,1 0 1,-1 0 0,1 0 0,-1 0 0,1-1 0,-1 0 0,4-9-192,-1 1 0,3-20 0,-2-7-332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7.7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0 170 17828,'0'-3'1560,"3"2"-960,3-2-184,8-4 625,6 0-145,9-5-248,5-1-104,6-3-136,3-2-96,3-1-200,-1 1-176,-4 0-472,-8 4-272,-7 3 1736,-9 2-1032,-15 9-48,3 0-48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8.1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1 115 16844,'8'6'1504,"6"-1"-904,4-3-208,10-4 712,5-3-271,9-5-193,4-2-200,0-4-632,-2-4-440,-8-1 584,1-1-128,-7 2-161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8.6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0 471 17932,'5'-18'4818,"7"-40"-3244,4-18-1358,47-201 19,-61 266-231,-2 8-2,1 1-1,-1 0 0,1 0 1,-1-1-1,1 1 1,0 0-1,-1 0 0,1 0 1,0 0-1,0 0 1,1 0-1,1-3 0,-2 5 0,-1 0-1,0 0 0,0 0 1,1 1-1,-1-1 0,0 0 0,0 0 1,1 0-1,-1 0 0,0 0 1,0 0-1,0 1 0,1-1 1,-1 0-1,0 0 0,0 0 1,0 1-1,0-1 0,1 0 1,-1 0-1,0 1 0,0-1 0,0 0 1,0 0-1,0 1 0,0-1 1,0 0-1,0 0 0,1 1 1,-1-1-1,0 0 0,0 0 1,0 1-1,0-1 0,0 0 0,-1 0 1,1 1-1,3 13 4,5 82 53,-4-42 33,2 0 1,23 94-1,-28-145-129,-1-1 1,1 0-1,0 0 0,0 0 0,0 1 0,0-1 0,0 0 0,0 0 0,0 0 0,1-1 0,-1 1 0,1 0 0,0 0 0,2 2 0,-3-4-4,-1 0-1,1 0 0,0 1 0,-1-1 1,1 0-1,0 0 0,-1 0 0,1 0 1,-1 0-1,1 0 0,0 0 0,-1 0 0,1 0 1,0 0-1,-1 0 0,1 0 0,0 0 1,-1-1-1,1 1 0,0 0 0,1-1-53,0-1-1,-1 1 1,1 0-1,-1 0 0,1-1 1,-1 1-1,0 0 0,1-1 1,0-2-1,6-9-204,-1 0 0,0-1 0,-1 0 0,-1 0-1,7-28 1,-10 33 147,13-44-663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09.0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76 18156,'-11'89'2708,"1"7"-1169,9-69-880,2 0 0,8 51 0,-8-70-584,0 0 0,1 0 0,1 0 0,-1-1 1,1 1-1,0-1 0,1 0 0,0 0 0,0 0 0,0 0 0,1-1 0,0 1 1,0-1-1,8 6 0,-11-10-68,1 0 1,-1-1 0,1 1-1,0 0 1,0-1 0,0 0-1,0 0 1,0 0 0,0 0-1,0 0 1,0-1-1,0 1 1,0-1 0,0 0-1,0 0 1,1 0 0,-1 0-1,0-1 1,0 1 0,0-1-1,0 0 1,0 0-1,0 0 1,0 0 0,0 0-1,0-1 1,-1 1 0,1-1-1,0 0 1,-1 0 0,3-2-1,4-4-5,0 0 0,-1-1 0,0 0 0,-1 0-1,0-1 1,12-20 0,-8 7 8,0-1 0,-2 0-1,0 0 1,-2-1 0,5-27-1,-9 34 1,0 0 0,-2-1-1,0 1 1,-1-1-1,0 1 1,-2-1-1,-7-33 1,8 47-16,0 1 1,0 0-1,-1-1 1,0 1-1,0 0 1,0 0-1,-1 0 0,1 0 1,-1 1-1,-6-8 1,7 10-18,1-1 1,-1 1 0,0 0-1,0 0 1,0 0-1,-1 0 1,1 0 0,0 0-1,0 0 1,0 0-1,-1 1 1,1-1 0,0 1-1,-1 0 1,1 0-1,0 0 1,-1 0-1,1 0 1,0 0 0,-1 1-1,1-1 1,0 1-1,-3 1 1,-5 2-221,1 1 1,0 0-1,0 1 1,0 0-1,1 0 1,0 1-1,0 0 0,1 0 1,-12 15-1,4-4-282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10.05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1086 118 11138,'-4'-8'129,"-1"1"1,0-1-1,-1 1 0,0 0 0,0 1 0,0-1 0,-1 1 0,1 1 0,-1-1 0,-16-8 0,12 8-1,-1 1 0,1 0 0,-2 1 0,1 0 0,0 1 0,-1 0-1,-13-1 1,1 2 50,1 2-1,-1 0 0,1 2 0,-1 0 0,1 2 1,0 1-1,-41 13 0,23-2-118,2 2 0,-1 1-1,2 2 1,1 2 0,1 1 0,1 3-1,1 0 1,1 2 0,2 2 0,1 1-1,2 1 1,0 1 0,3 2 0,-24 41-1,32-44-55,0 1-1,3 1 1,1 0-1,1 0 1,2 2-1,2-1 1,-7 52-1,13-57 7,1 0 0,2 0-1,0 1 1,3-1 0,0 0 0,2 0-1,2 0 1,1-1 0,16 43-1,-10-39-13,2 0 0,1-1 0,2-1-1,1 0 1,1-2 0,2 0-1,1-2 1,1-1 0,39 33 0,-47-46-14,0 0 1,1-1-1,1-2 1,0 1-1,1-2 1,0-1-1,1 0 1,-1-2-1,2 0 1,-1-1-1,1-1 1,-1-2 0,1 0-1,1-1 1,-1-1-1,41-3 1,-37-3 4,-1 0 0,0-2 0,0-1 0,-1 0 1,0-2-1,0-1 0,-1-1 0,41-29 0,-12 3 44,-1-3-1,63-67 1,-49 40 131,-3-4 1,93-138 0,-115 146 123,-3-3 0,-3-1 0,50-139 0,-75 177-151,-1 1 0,-1-1-1,-2 0 1,-1-1 0,-1 1-1,-1-1 1,-5-48 0,2 65-76,-1 1-1,0 0 1,-1-1 0,-1 1 0,0 0-1,-1 1 1,0-1 0,-1 1 0,0 0-1,-1 0 1,-1 1 0,0 0 0,0 0-1,-1 1 1,0 0 0,-1 0 0,0 1-1,0 0 1,-19-11 0,17 14-75,-1-1 0,0 2 0,-1 0 0,1 1-1,-1 0 1,0 1 0,0 0 0,0 1 0,0 1 0,-1 0 0,1 1 0,0 0 0,0 2 0,-1-1 0,-24 8 0,6 0-73,1 1 0,0 2 0,1 1 0,1 1 0,-47 30 1,-15 18-170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1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90 267 15187,'-9'1'3502,"16"2"-1911,17 1-992,-8-4-569,0 0 1,1-1-1,-1-1 0,0-1 1,0 0-1,-1-1 0,25-9 1,-30 9 17,0-1 0,0 0 0,-1 0-1,0-1 1,0 0 0,0-1 0,0 0 0,-1 0 0,0-1 0,-1 0 0,0 0 0,7-10 0,-13 16-2,1-1 0,-1 1 0,1-1 0,-1 0 0,0 1 0,0-1 0,0 0 0,-1 0 0,1 0 0,-1 1 0,1-1 0,-1 0 1,0 0-1,0 0 0,0 0 0,0 0 0,-1 0 0,-1-4 0,1 3 23,-1-1 0,0 1 0,0 0 0,0 0 0,-1 1 1,0-1-1,1 0 0,-1 1 0,-1 0 0,1 0 0,-4-4 0,-1 1 37,-1 0 0,1 1 0,-1 0 0,0 0 0,0 1 0,-1 0 0,1 0 0,-1 1 0,0 0 0,-10-1 0,13 4-80,0-1 0,-1 1 0,1 0 0,0 1 0,0 0 1,0 0-1,0 0 0,0 1 0,1 0 0,-1 0 0,0 1 1,1-1-1,-11 7 0,9-3-17,0 0 0,0 1 0,0 0 1,1 0-1,0 0 0,0 1 0,1 0 0,-10 15 0,6-4-13,1 0-1,0 1 0,2 0 0,0 0 0,1 1 0,1-1 1,1 1-1,-2 34 0,5-40-3,0 0 0,2 0 0,-1-1 0,2 1 0,0 0 0,1-1 0,8 24 1,-10-34-46,1 1 1,0-1 0,0 0 0,0 0 0,0 0 0,1-1 0,0 1 0,0-1 0,0 1 0,0-1 0,0 0 0,1 0 0,-1 0 0,1 0 0,0-1 0,0 0 0,0 1 0,0-1 0,0-1 0,0 1 0,0-1 0,1 1 0,-1-1 0,1-1 0,-1 1 0,1 0 0,-1-1 0,1 0 0,5-1 0,2 0-16,0-1 1,1 0 0,-1-1-1,0 0 1,-1-1 0,18-8 0,1-3-10,34-23 1,-9 0-171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6:3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0 627 17044,'1'0'75,"0"0"0,-1 0 0,1-1 0,-1 1 0,1 0 0,0 0 0,-1 0 0,1-1 0,-1 1 0,1 0 0,-1-1 0,1 1 1,-1 0-1,1-1 0,-1 1 0,1-1 0,-1 1 0,1-1 0,-1 1 0,0-1 0,1 1 0,-1-1 0,0 1 0,1-1 0,-1 1 0,0-1 1,0 0-1,0 1 0,1-1 0,-1 1 0,0-1 0,0 0 0,0 0 0,2-4 267,48-82 1798,-5 12-1478,58-158 100,-82 183-675,-4 3-64,14-67 1,-31 114-24,-3 85-167,-1-22-130,3-1 0,3 1 0,3-1 1,23 111-1,-14-126 83,4-5-56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1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 17316,'-17'-10'2056,"17"10"-2012,0 0 1,-1 0-1,1-1 0,0 1 1,0 0-1,-1 0 0,1 0 0,0 0 1,0 0-1,0 0 0,-1 0 1,1 0-1,0 0 0,0 0 1,-1 0-1,1 0 0,0 0 1,0 0-1,0 0 0,-1 1 1,1-1-1,0 0 0,0 0 1,0 0-1,-1 0 0,1 0 1,0 0-1,0 0 0,0 1 1,0-1-1,-1 0 0,1 0 1,0 0-1,0 0 0,0 1 1,0-1-1,0 3 90,0-1 1,0 1-1,0 0 1,0-1-1,1 1 1,0-1-1,-1 1 1,1-1-1,0 1 1,2 3-1,20 49 46,23 92 0,-38-111-187,-1 1 0,-2 0 0,0 66 1,-6-39-74,-3-1 0,-4 1-1,-1-1 1,-4-1 0,-35 105 0,30-129-34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 16940,'-2'17'1920,"-1"-1"-1240,12-3-168,5-2 825,12-5-321,7-2-144,6-4-296,4-1-216,1-8-600,2-1-360,-7-3-48,-6 0 448,-15 0-168,-6 2-168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16708,'0'16'1680,"14"-15"-984,3-1-248,6 0 576,5-5-143,2-2-417,1 2-416,1-2 144,-4-3-144,-6-3-184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2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45 13611,'1'-2'218,"-1"0"-1,1 0 1,0 0 0,0 0 0,-1 0-1,1 0 1,-1 0 0,1 0 0,-1 0-1,0 0 1,0 0 0,0 0 0,-1-4-1,1 5-137,0 1 0,-1-1 0,1 0 0,-1 0 0,1 1-1,-1-1 1,0 0 0,1 1 0,-1-1 0,1 0 0,-1 1-1,0-1 1,0 1 0,1-1 0,-1 1 0,0 0 0,0-1-1,0 1 1,1 0 0,-1-1 0,0 1 0,0 0 0,0 0-1,0 0 1,0 0 0,0 0 0,0 0 0,1 0 0,-1 0-1,0 0 1,0 0 0,0 0 0,0 1 0,0-1 0,-1 1 0,-3 0 79,0 1 0,0 0 0,0 0 0,0 1 0,0-1 0,1 1 0,-1 0 0,1 0 0,-1 1 0,-4 4 0,-3 5-4,-21 26 0,9-4-184,1 0 1,2 2-1,2 0 1,1 1-1,2 1 1,2 1-1,-14 62 1,23-81-4,1 1 1,0 26 0,3-42 23,1 1 0,0 0 0,1-1 1,-1 1-1,1 0 0,0-1 0,1 1 1,0-1-1,0 1 0,0-1 1,4 7-1,-5-11 7,1 0 0,-1-1-1,0 1 1,1 0 0,-1 0 0,1-1 0,-1 1-1,1 0 1,0-1 0,0 0 0,-1 1 0,1-1 0,0 0-1,0 0 1,1 0 0,-1 0 0,0-1 0,0 1 0,0 0-1,3 0 1,-1-1 9,-1-1-1,0 1 0,1 0 0,-1-1 1,0 0-1,0 0 0,0 0 1,1 0-1,-1 0 0,0 0 1,0-1-1,4-2 0,1-3 61,1 1 0,-1-1-1,0-1 1,0 0 0,-1 0 0,0 0-1,7-12 1,-10 13 46,0-1 0,-1 1 0,1-1 1,-2 0-1,1 0 0,-1 0 0,0-1 0,0-9 0,-1 15-61,-1 0-1,0 1 0,0-1 1,-1 0-1,1 0 1,0 1-1,-1-1 0,0 0 1,1 1-1,-1-1 0,0 0 1,-3-3-1,3 5-26,0-1 0,0 1 0,-1-1 0,1 1 0,0 0 0,-1 0-1,1 0 1,-1 0 0,0 0 0,1 0 0,-1 0 0,0 0 0,1 1 0,-1-1 0,0 1 0,0-1 0,1 1 0,-1 0 0,0 0 0,-3-1-1,2 2-82,-1-1-1,1 1 1,0 0-1,0 0 0,-1 0 1,1 0-1,0 0 1,0 0-1,0 1 0,0 0 1,1 0-1,-1-1 0,0 2 1,1-1-1,-1 0 1,-3 5-1,5-6-20,0 0 0,0 0-1,0 1 1,0-1 0,0 0 0,0 1 0,0-1-1,0 0 1,0 1 0,1 0 0,-1-1-1,1 1 1,-1-1 0,1 1 0,0-1 0,-1 1-1,1 0 1,0-1 0,0 1 0,0 0 0,0-1-1,1 1 1,-1 0 0,0-1 0,1 1 0,-1-1-1,1 1 1,-1 0 0,1-1 0,0 1 0,0-1-1,0 0 1,0 1 0,2 1 0,10 5-520,6-5-46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2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 16876,'-14'16'449,"1"0"0,0 1 1,2 0-1,-1 1 1,2 0-1,-12 31 1,17-39-384,2 0 0,-1 1 0,2 0 0,-1 0 0,2 0 0,-1 0 0,1 0 0,1 0 0,0 0 0,1 0 0,0 0 0,0 0 0,1 0 0,4 11 0,-5-20-36,0 1-1,-1 0 0,2-1 1,-1 1-1,0-1 0,0 1 0,1-1 1,-1 0-1,1 1 0,0-1 1,0 0-1,0 0 0,0 0 0,0 0 1,0-1-1,1 1 0,-1-1 1,0 1-1,1-1 0,-1 0 0,1 0 1,0 0-1,-1 0 0,1 0 1,0-1-1,-1 1 0,1-1 0,0 1 1,0-1-1,0 0 0,-1 0 1,1-1-1,0 1 0,0 0 0,-1-1 1,1 0-1,0 0 0,-1 0 1,1 0-1,0 0 0,-1 0 0,1 0 1,-1-1-1,0 0 0,0 1 0,4-4 1,1-2 108,0 0 0,0-1 1,-1 0-1,1 0 0,-2 0 1,1-1-1,-1 0 0,-1 0 1,1 0-1,-2 0 0,1-1 1,-1 0-1,-1 1 0,3-16 1,-3 11-10,-1 0 0,0 0 0,0 0 0,-1 0 0,-1 0 0,-1 0 0,0 0 0,-1 0 0,-7-25 0,-6 8-264,15 30 60,0-1 0,1 1 0,-2 0 0,1-1 1,0 1-1,0 0 0,0 0 0,0 0 0,-1 0 0,1 0 0,-1 0 0,1 0 0,0 0 0,-1 1 0,0-1 0,1 1 0,-3-2 1,3 2 27,1 0 1,-1 0 0,0 0-1,1 0 1,-1 1 0,1-1-1,-1 0 1,1 0 0,-1 0 0,0 0-1,1 1 1,-1-1 0,1 0-1,-1 0 1,1 1 0,-1-1 0,1 0-1,-1 1 1,1-1 0,-1 1-1,1-1 1,0 1 0,-1-1 0,1 1-1,-1-1 1,1 1 0,0-1-1,0 1 1,-1-1 0,1 1 0,0 0-1,-2 21-612,7-2-74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28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17956,'1'24'1536,"11"-14"-1088,4-5-192,7-7 584,5-8-135,4-4-409,1-5-320,-2-1-592,2 3 480,-10 0 24,-3 2-105,-8 8-143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2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15875,'30'-63'4724,"-28"73"-2376,-3 9-1797,-10 72 189,2-26-602,0 113 1,9-172-137,0 0-1,1 0 1,0 0 0,0 0 0,1 0 0,2 6 0,-4-11-8,1 0 0,-1-1 0,1 1 0,-1 0 0,0 0 0,1 0 0,0-1 0,-1 1 0,1 0 0,-1-1 0,1 1 0,0-1 0,0 1 0,-1 0 0,1-1 0,0 1 0,0-1 0,-1 0 0,2 1 0,0-1-13,-1 0 0,0 0-1,0 0 1,0 0 0,0-1 0,0 1 0,0 0 0,0-1 0,0 1 0,0 0 0,0-1 0,0 1 0,0-1 0,0 0 0,0 1 0,0-1 0,0 0 0,-1 0 0,1 1 0,1-2 0,12-16-623,-1 1 0,0-2 0,-2 0 0,0 0 1,15-38-1,-12 26-275,-3 3 32,-9 22 543,0 0-1,1 0 0,0 0 1,0 0-1,6-8 0,-9 34-215,-18 64 1280,-5 31 555,20-97-1007,2 0-1,0-1 1,1 1 0,2 24-1,-2-40-266,1 0 0,-1 0 1,0 0-1,1 0 0,-1-1 0,1 1 0,-1 0 0,1 0 0,0-1 1,0 1-1,0 0 0,0-1 0,0 1 0,0-1 0,0 1 1,0-1-1,1 0 0,-1 0 0,0 1 0,3 0 0,-3-1-6,0-1 0,1 0 0,-1 0 0,0 0 0,1 0 0,-1 0 0,0 0 0,0 0 0,1 0-1,-1-1 1,0 1 0,0 0 0,1-1 0,-1 1 0,0-1 0,0 0 0,0 1 0,0-1 0,0 0 0,0 1 0,0-1-1,0 0 1,0 0 0,0 0 0,0 0 0,0 0 0,-1 0 0,1 0 0,0 0 0,0-2 0,18-29-156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2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68 16115,'-5'16'519,"-4"19"345,-6 39 0,13-64-720,1 0 0,1 1 0,-1-1 0,2 0 0,-1 1 1,2-1-1,-1 0 0,6 16 0,-7-24-130,1 0 0,-1 1 0,1-1-1,0 0 1,0 0 0,0 0 0,0 0 0,1 0 0,-1 0 0,0-1 0,1 1-1,-1 0 1,1-1 0,0 1 0,0-1 0,-1 1 0,1-1 0,0 0 0,0 0 0,0 0-1,0 0 1,0 0 0,1 0 0,-1-1 0,0 1 0,0 0 0,1-1 0,-1 0 0,0 0-1,0 0 1,1 0 0,-1 0 0,0 0 0,0 0 0,1-1 0,3 0 0,1-2 7,-1 1 0,1-1 1,-1 0-1,1-1 0,-1 1 0,0-1 1,0 0-1,-1-1 0,1 0 1,7-8-1,4-7 137,0 0-1,25-44 1,-36 53-24,-1 0-1,1 0 1,-2 0 0,0-1 0,0 0-1,-1 1 1,-1-1 0,3-18-1,-5 27-94,0 1-1,0 0 0,0-1 0,0 1 0,0-1 1,0 1-1,-1-1 0,1 1 0,-1 0 0,0-1 1,0 1-1,1 0 0,-2-1 0,1 1 0,0 0 1,0 0-1,-1 0 0,1 0 0,-1 0 0,1 0 1,-1 1-1,0-1 0,0 0 0,0 1 0,0-1 1,0 1-1,0 0 0,0 0 0,0 0 0,-1 0 1,1 0-1,0 0 0,-1 0 0,1 1 0,0-1 1,-1 1-1,1 0 0,-1 0 0,1 0 0,-1 0 1,1 0-1,-1 0 0,1 1 0,-4 1 0,0-1-89,1 1 0,-1-1 0,1 2-1,0-1 1,0 0 0,0 1-1,0 0 1,0 0 0,0 1 0,-5 5-1,8-8-51,1 1 0,-1-1 0,0 1 0,1-1 0,-1 1 0,1 0 0,0 0 0,-1 0 0,1 0 0,0 0 0,0 0 0,0 0 0,1 0 0,-1 0 0,0 1 0,1-1 0,0 0 0,-1 0 0,1 1 0,0-1 0,0 0 0,0 1 0,1-1 0,-1 0 0,0 0 0,1 1 0,-1-1 0,2 3 0,5 3-493,5-7-127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20 19676,'-2'-2'137,"0"0"0,-1 0 0,0 0 0,1 0 0,-1 1 0,0-1 0,0 1 0,0 0 0,0 0 0,0 0 0,0 1-1,0-1 1,0 0 0,0 1 0,0 0 0,-1 0 0,1 0 0,-5 1 0,4 0-15,0 0 0,-1 1 0,1 0-1,0-1 1,0 2 0,0-1 0,0 0 0,0 1 0,1 0 0,-1-1-1,-4 6 1,-2 4-22,1-1-1,0 1 1,1 1 0,0-1-1,1 1 1,-10 23-1,12-23-97,1 1 0,0 0-1,1 0 1,-3 25-1,6-34-1,-1-1 0,1 1-1,0 0 1,0 0-1,0-1 1,1 1-1,0 0 1,0-1-1,0 1 1,0-1-1,1 1 1,0-1 0,0 1-1,0-1 1,0 0-1,1 0 1,4 6-1,-5-8 2,0-1-1,-1 0 0,1 0 1,0 0-1,0 0 1,0 0-1,0 0 1,0 0-1,0-1 0,0 1 1,0-1-1,0 1 1,0-1-1,1 0 1,-1 0-1,0 0 0,0 0 1,0 0-1,0 0 1,0-1-1,0 1 0,1-1 1,-1 1-1,0-1 1,0 0-1,0 0 1,-1 0-1,1 0 0,0 0 1,0 0-1,2-3 1,3-1 5,0 0-1,-1-1 1,1 0 0,-1-1 0,0 1 0,5-10 0,-4 5-12,0-1 0,-1 1 0,0-1 0,-1 0 0,5-16 0,-9 23-124,1-1 1,-1 1-1,0 0 0,0-1 0,-1 1 0,0 0 1,1-1-1,-2 1 0,1 0 0,-1-1 0,0 1 1,0 0-1,0-1 0,-1 1 0,-2-6 0,4 10 67,-1 0-1,1 0 1,0 1-1,-1-1 0,1 0 1,-1 0-1,1 1 0,-1-1 1,1 0-1,-1 1 0,1-1 1,-1 1-1,1-1 1,-1 1-1,0-1 0,0 1 1,1-1-1,-1 1 0,0 0 1,1-1-1,-1 1 1,0 0-1,0 0 0,0-1 1,1 1-1,-1 0 0,0 0 1,0 0-1,0 0 0,0 0 1,1 0-1,-1 0 1,0 0-1,-1 1 0,-2 6-692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74 135 17028,'10'9'1536,"-14"12"-984,-9 8-224,-3 5 1040,-1 3-639,4 6-337,0-2-24,7-4-88,5-4-72,10-12-88,5-5 0,9-12-168,4-4-144,3-14-504,0-5 1912,2-15-1216,-1-3 32,-3-5 0</inkml:trace>
  <inkml:trace contextRef="#ctx0" brushRef="#br0" timeOffset="1">108 13 19732,'-24'-7'2081,"1"3"-1505,7 2-304,6 2 920,10 2-1136,2 2-488,-2 5 368,-6 1-208,0 0-176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3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12315,'0'0'1600,"0"-1"-1000,0-2-344,0-3 1673,0-4-1849,1-4 80,1 2 8,-2-2-96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16716,'26'-30'573,"0"1"1,2 1-1,1 2 1,55-40 0,-62 49-354,22-16-252,1 2 1,1 3-1,2 1 0,0 2 0,94-33 0,-112 48-94,0 2 0,0 1 0,1 2 0,0 1 0,0 1 0,0 1 0,0 2-1,0 2 1,0 0 0,0 2 0,51 13 0,137 64-514,-140-49 572,98 26 0,-150-51 76,1-2 0,-1 0-1,1-2 1,0-1 0,0-1 0,1-2 0,44-6-1,-45 1-9,-1 0 0,-1-2 0,50-22-1,70-47-72,31-13 30,-170 87 61,0 1 0,0-1 0,1 1 1,-1 1-1,1-1 0,10 0 0,-14 2-16,0 1-1,-1-1 1,1 0 0,0 1-1,0 0 1,-1 0 0,1 0-1,-1 0 1,1 1 0,-1-1-1,1 1 1,-1 0 0,0 0-1,5 4 1,-2-1-99,-4-3 84,0 0-1,0 0 1,0-1 0,-1 1-1,1-1 1,1 0 0,-1 1-1,0-1 1,0 0 0,0 0-1,1 0 1,-1-1 0,0 1 0,1 0-1,2-1 1,8-3-98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18068,'3'16'1432,"-4"11"-1096,-4 4-152,1 6 520,1 3-303,2-1-353,1-5-273,1-5-623,4-8 728,2-19-136,-2-10-128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6 14075,'0'0'97,"1"-1"0,-1 1 0,1-1 1,-1 1-1,1-1 0,-1 1 0,1 0 0,0-1 0,-1 1 0,1 0 1,-1-1-1,1 1 0,0 0 0,-1 0 0,1-1 0,0 1 0,-1 0 1,1 0-1,0 0 0,-1 0 0,2 0 0,-4 12 1813,-16 21 238,18-33-2124,-13 19 1738,-22 24 0,12-15-416,23-28-1338,-1 1 0,1-1 0,-1 1-1,1-1 1,0 1 0,-1-1 0,1 1 0,0-1 0,0 1 0,-1-1-1,1 1 1,0-1 0,0 1 0,0 0 0,0-1 0,0 1 0,0-1-1,0 1 1,0 0 0,0-1 0,0 1 0,0-1 0,0 1 0,0-1 0,0 1-1,1 0 1,-1-1 0,0 1 0,1 0 0,0 0-26,0 1 1,0-1 0,0 0-1,1 0 1,-1 0-1,0 0 1,1 0 0,-1 0-1,1-1 1,2 2-1,40 9-841,42-5-1437,-85-6 2275,-1 0 1,1 0 0,-1 0-1,1 1 1,-1-1 0,1 0 0,-1 0-1,0 0 1,1 0 0,-1 0-1,1 1 1,-1-1 0,1 0-1,-1 0 1,0 1 0,1-1 0,-1 0-1,0 1 1,1-1 0,-1 0-1,0 1 1,0-1 0,1 1-1,-1-1 1,0 0 0,0 1 0,1-1-1,-1 1 1,0-1 0,0 1-1,0 0 1,-4 16-102,-19 19 438,21-34-302,-8 11 126,-25 31 466,33-41-578,-1 0 1,0-1 0,1 1 0,-1-1 0,0 0-1,0 0 1,-1 0 0,1 0 0,0 0 0,-1-1-1,-4 2 1,7-3-25,1 1 0,-1-1 0,0 0 0,1 0 0,-1 0 0,1 0 0,-1 0 0,1 0 0,-1 0 0,0 0 0,1 0-1,-1-1 1,1 1 0,-1 0 0,1 0 0,-1 0 0,1-1 0,-1 1 0,1 0 0,-1-1 0,1 1 0,-1 0 0,1-1 0,0 1 0,-1-1 0,1 1 0,-1 0-1,1-1 1,0 1 0,-1-1 0,1 1 0,0-1 0,0 1 0,0-1 0,-1 1 0,1-1 0,0 0 0,0 1 0,0-1 0,0 1 0,0-1 0,0 1 0,0-2 0,1-17 13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17468,'1'-2'260,"0"1"0,1-1-1,-1 1 1,1-1 0,-1 1 0,1 0 0,0-1 0,-1 1 0,1 0 0,0 0 0,0 0 0,0 1 0,2-2-1,28-8 1246,-29 9-1254,8-2 109,1 1-1,0-1 1,0 2-1,0 0 1,22 0-1,-32 1-341,0 0 0,0 0-1,1 1 1,-1-1-1,0 1 1,0-1 0,0 1-1,0-1 1,0 1-1,1 0 1,-1 0-1,-1 0 1,1 0 0,0 1-1,0-1 1,0 1-1,-1-1 1,1 1 0,0-1-1,-1 1 1,0 0-1,1-1 1,-1 1 0,0 0-1,0 0 1,0 0-1,0 0 1,0 0 0,-1 1-1,1-1 1,0 0-1,-1 0 1,0 0 0,1 1-1,-1-1 1,0 0-1,0 0 1,-1 4-1,-1 8-4,-1 1 0,0-1-1,-1 0 1,0 0 0,-1 0-1,-1-1 1,-8 17 0,-5 4 25,-36 47 0,7-18-210,48-63 163,0 1 0,0-1 0,0 0 0,0 0 0,0 0 1,0 0-1,-1 1 0,1-1 0,0 0 0,0 0 0,1 0 0,-1 1 0,0-1 1,0 0-1,0 0 0,0 0 0,0 0 0,0 1 0,0-1 0,0 0 0,0 0 1,0 0-1,0 0 0,0 1 0,1-1 0,-1 0 0,0 0 0,0 0 0,0 0 1,0 0-1,0 1 0,1-1 0,-1 0 0,0 0 0,0 0 0,0 0 0,0 0 1,1 0-1,-1 0 0,0 0 0,0 0 0,0 0 0,1 0 0,-1 0 0,0 0 0,0 0 1,0 0-1,1 0 0,-1 0 0,0 0 0,0 0 0,0 0 0,1 0 1,14 1-132,-11-1 59,8 2-78,-1 0 1,1 2 0,0-1-1,-1 1 1,0 1-1,0 0 1,0 0 0,16 13-1,34 14-1273,-58-30 1323,1-1 0,-1 1 1,1-1-1,0 0 1,-1 0-1,1-1 0,0 1 1,0-1-1,0 0 0,0 1 1,-1-2-1,1 1 0,0 0 1,0-1-1,0 0 0,-1 0 1,1 0-1,0 0 1,-1-1-1,1 1 0,-1-1 1,1 0-1,-1 0 0,0 0 1,0-1-1,0 1 0,4-4 1,20-25-559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2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19404,'-12'33'5900,"7"-17"-5883,1 0 1,0 0-1,-1 18 0,5-33-35,0 1-1,1-1 0,-1 0 1,0 0-1,0 1 0,1-1 1,-1 0-1,0 0 0,1 0 1,-1 0-1,1 0 0,0 1 1,-1-1-1,1 0 0,0 0 1,0 0-1,0-1 0,-1 1 1,1 0-1,0 0 0,0 0 1,0-1-1,1 1 0,-1 0 0,0-1 1,0 1-1,0-1 0,0 1 1,0-1-1,1 0 0,-1 1 1,0-1-1,0 0 0,1 0 1,1 0-1,7 1-137,0-1 0,1 0 1,14-2-1,-10 1 19,-7 0 70,1 1 0,-1 0 0,0 0-1,0 1 1,13 2 0,-19-3 60,-1 1 0,1-1-1,0 1 1,-1 0 0,1 0-1,-1-1 1,1 1 0,-1 0 0,1 0-1,-1 0 1,0 1 0,1-1 0,-1 0-1,0 0 1,0 1 0,0-1 0,0 1-1,0-1 1,0 1 0,0-1 0,0 1-1,-1 0 1,1-1 0,-1 1-1,1 0 1,-1-1 0,0 1 0,0 0-1,1 0 1,-1-1 0,0 1 0,-1 3-1,0 2 23,0 0 0,-1 0 0,0 0 0,0 0 0,-1 0 0,0 0 0,0-1-1,0 1 1,-6 6 0,-42 55 581,44-60-486,7-8-109,-16 19 430,-26 24 1,38-39-379,0 0 0,-1 0 0,0 0 0,0-1 0,0 0 0,0 0 0,0 0 0,-1-1 0,1 0 1,-1 0-1,0 0 0,-5 0 0,9-2-103,0 1 0,0-1 0,0-1 0,0 1 0,0 0 0,0-1 0,0 1 0,0-1 0,0 1 0,0-1 0,0 0 0,1 0 0,-1 0 0,0 0 0,0 0 0,1 0 0,-1 0-1,1 0 1,-1-1 0,1 1 0,0-1 0,-2-2 0,-1 0-33,1-1-1,1 0 1,-1 0-1,1-1 1,0 1-1,-3-11 1,-3-23-340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16460,'12'0'2048,"-1"0"-1240,7 0-360,3 0 1377,9 0-1017,6-3-328,8 0-912,-1-1 584,5 1-224,-1 3-168</inkml:trace>
  <inkml:trace contextRef="#ctx0" brushRef="#br0" timeOffset="1">760 1 19356,'3'13'1456,"-9"12"-1159,-5 7-121,-1 11 352,1 4-160,-1 5-208,4 1-216,1-3-680,1-1-169,3-11 705,-3-3-200,3-18-104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16388,'1'0'1616,"11"2"-1000,1 3-248,8-2 1480,4 1-1223,8-3-1001,2-1-1393,0-1 1689,1-3-280,4-2-248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7 261 15147,'-1'3'764,"-4"14"545,5-17-1264,0 1-1,0-1 1,0 0-1,0 0 0,-1 0 1,1 1-1,0-1 1,0 0-1,0 0 1,0 1-1,0-1 1,0 0-1,0 0 1,0 1-1,0-1 1,0 0-1,1 0 1,-1 1-1,0-1 1,0 0-1,0 0 0,0 1 1,0-1-1,0 0 1,0 0-1,1 0 1,-1 1-1,0-1 1,0 0-1,0 0 1,0 0-1,1 0 1,-1 1-1,0-1 1,0 0-1,1 0 1,-1 0-1,0 0 0,0 0 1,0 0-1,1 0 1,-1 0-1,0 0 1,0 0-1,1 1 1,-1-1-1,0 0 1,0 0-1,1-1 1,-1 1-1,0 0 1,0 0-1,1 0 1,12-5 385,0 0 0,-1-1 0,0-1 0,0 0 0,0-1 0,18-16 0,-13 12-172,36-30 222,-1-3 0,75-82 1,-135 141-561,1 1 0,1 0 0,1 0 0,-8 31 1,5-19-69,2-6-328,0 0 0,1 0-1,1 1 1,2-1 0,-1 41 0,3-60 343,0 0-1,0 0 1,0 0-1,0 0 1,1 0 0,-1 0-1,1 0 1,0 0-1,-1-1 1,1 1-1,1 2 1,-1-4 92,-1 1 1,1-1-1,0 0 1,-1 1-1,1-1 0,0 0 1,0 1-1,-1-1 0,1 0 1,0 0-1,-1 0 1,1 0-1,0 0 0,0 0 1,-1 0-1,1 0 1,0 0-1,0 0 0,-1 0 1,1 0-1,0-1 0,0 1 1,-1 0-1,1-1 1,0 1-1,-1 0 0,1-1 1,-1 1-1,1-1 0,0 1 1,-1-1-1,1 1 1,-1-1-1,1 1 0,0-2 1,23-18-900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16163,'-15'44'1333,"-15"50"93,28-82-1150,-1 0-1,2 1 1,-1-1-1,2 0 1,1 23-1,-1-34-240,0 1-1,0-1 1,0 1-1,0-1 1,1 1-1,-1-1 1,0 0-1,1 1 1,-1-1-1,1 1 1,0-1-1,0 0 1,-1 0-1,1 1 1,0-1-1,0 0 1,2 2-1,-2-3-12,-1 1-1,1-1 0,0 0 0,0 1 1,0-1-1,0 0 0,0 0 0,0 0 1,0 0-1,0 0 0,-1 0 1,1 0-1,0 0 0,0 0 0,0 0 1,0 0-1,0 0 0,0-1 0,0 1 1,1-1-1,3-2 22,0 1-1,-1-1 1,1-1-1,-1 1 1,0-1-1,0 1 1,0-1-1,3-5 1,9-11 164,-1-1 0,13-25 0,-22 35-119,-1 0 0,0-1 0,0 0 0,-1 0 0,-1 0 1,3-17-1,-5 28-76,-1-1 1,0 0-1,0 1 0,0-1 1,0 0-1,0 0 1,0 1-1,0-1 1,0 0-1,-1 0 0,1 1 1,-1-1-1,1 0 1,-1 1-1,0-1 1,0 1-1,-1-3 0,1 3-58,1 0 0,-1 1 0,0-1 0,0 1-1,0-1 1,0 0 0,0 1 0,0-1 0,0 1-1,0 0 1,0-1 0,-1 1 0,1 0 0,0 0-1,0 0 1,0 0 0,0 0 0,0 0 0,0 0-1,-2 0 1,-2 1-171,1 0 0,-1 1 0,0-1 0,1 1 0,-1 0 0,1 0 0,0 1 0,0-1 0,-1 1 0,-5 5 0,-4 7-359,5 0-150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 17868,'0'-1'38,"0"1"0,0 0 0,0 0 0,-1-1 0,1 1 1,0 0-1,0-1 0,0 1 0,-1 0 0,1 0 0,0-1 0,0 1 0,0 0 0,-1 0 1,1-1-1,0 1 0,-1 0 0,1 0 0,0 0 0,-1 0 0,1 0 0,0-1 1,0 1-1,-1 0 0,1 0 0,0 0 0,-1 0 0,1 0 0,0 0 0,-1 0 1,1 0-1,0 0 0,-1 0 0,1 0 0,0 0 0,-1 0 0,1 1 0,0-1 0,-1 0 1,1 0-1,0 0 0,-1 0 0,1 1 0,0-1 0,-19 8 131,12-2-50,0-1-1,0 1 0,1 0 0,0 1 1,0-1-1,0 1 0,1 0 1,0 1-1,-4 7 0,-1 5-94,0 0-1,-9 32 1,13-35-13,1 0 0,-3 23 0,8-36 11,-1 0-1,1-1 1,-1 1-1,1 0 1,0 0 0,1 0-1,-1 0 1,1 0-1,-1 0 1,1 0-1,0 0 1,1 0 0,-1-1-1,1 1 1,-1 0-1,5 4 1,-5-6-1,0-1 0,0 0 0,1 0 0,-1 0 1,1 0-1,-1-1 0,1 1 0,-1 0 0,1-1 0,-1 1 0,1-1 0,0 1 0,-1-1 1,1 0-1,0 0 0,-1 1 0,1-1 0,0 0 0,0-1 0,-1 1 0,1 0 1,0 0-1,-1-1 0,1 1 0,-1-1 0,1 0 0,0 1 0,-1-1 0,1 0 0,-1 0 1,0 0-1,2-1 0,5-3 77,0-1-1,0 0 1,-1 0 0,9-11-1,-3 3 85,-1 0 0,0-1 0,-2-1 0,13-22-1,-19 30-179,0 1 0,-1-1 0,0 0-1,0-1 1,-1 1 0,0 0-1,-1-1 1,0 1 0,0-1 0,0 0-1,-2-16 1,0 23-81,1-1 0,-1 1 1,0 0-1,1-1 0,-1 1 0,-1 0 0,1 0 1,0 0-1,0 0 0,-1 0 0,1 0 0,-1 0 1,1 0-1,-1 1 0,0-1 0,0 1 0,-2-2 1,3 2 13,-1 0 1,1 0 0,-1 0 0,1 1 0,-1-1 0,1 1 0,-1-1-1,1 1 1,-1 0 0,0-1 0,1 1 0,-1 0 0,0 0 0,1 0 0,-1 0-1,0 0 1,1 1 0,-1-1 0,1 0 0,-1 1 0,0-1 0,1 1 0,-1 0-1,1 0 1,-1-1 0,-1 3 0,-9 9-591</inkml:trace>
  <inkml:trace contextRef="#ctx0" brushRef="#br0" timeOffset="1">596 33 12851,'8'-7'7153,"-13"10"-5992,-5 5-633,-5 11-240,-1 4 1240,0 8-768,0 4-248,0 3-368,6 1-48,8-4-8,4-4-8,11-12-8,7-9-8,3-15-344,3-9-360,1-13 560,-2-7-72,-1-5-64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5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24 14547,'14'-12'1568,"0"5"-959,-1 3-249,-10 12 928,-3 14-400,0 9-304,-1 10-136,-1 12-256,-2 5-64,0 3-152,-2-1-152,2-7-288,-1-4-208,-2-15 496,-1-11-80,-5-23-144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17332,'-12'18'4049,"4"0"-3177,2-6-384,-1-5-248,7-3 264,3-5 48,-5-15-344,0-3-184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4 494 15603,'0'0'46,"-1"0"-1,1-1 0,0 1 1,-1-1-1,1 1 1,0 0-1,0-1 0,0 1 1,-1-1-1,1 1 0,0-1 1,0 1-1,0-1 0,0 1 1,0 0-1,0-1 1,0 1-1,0-1 0,0 1 1,0-1-1,0 1 0,0-1 1,0 1-1,0-1 0,0 1 1,0-1-1,0 1 1,1-1-1,-1 1 0,0 0 1,0-1-1,1 1 0,-1-1 1,16-15 188,-15 15-208,28-23 174,1 2 0,1 1 0,0 1 0,2 1 0,0 2 0,2 2 0,44-15-1,-47 21-259,1 0 0,-1 2-1,2 2 1,-1 1-1,1 1 1,-1 2-1,1 2 1,46 6-1,68 20-240,41 5 11,-158-29 264,-1-1 0,1-2 0,-1-1 0,42-6 0,-2-9-28,-1-3 1,98-40-1,-92 30-1,119-29 0,-169 54 52,0 0 1,0 2-1,1 1 0,-1 1 1,1 1-1,-1 1 0,1 1 1,48 13-1,-56-12 17,-1-1 0,1-1 0,0 0 0,0-1-1,0-1 1,0-1 0,0-1 0,0 0 0,0-1 0,27-9 0,9-7 116,102-50 1,-88 36-44,-64 31-83,2-1 1,0 0 1,-1 1-1,1-1 0,0 2 0,0-1 0,0 0 1,11 0-1,-16 2-12,-1 0-1,1 0 1,-1 0 0,0 0 0,1 0 0,-1 0 0,1 0-1,-1 0 1,0 0 0,1 0 0,-1 0 0,1 0 0,-1 0-1,0 0 1,1 1 0,-1-1 0,1 0 0,-1 0 0,0 0-1,1 1 1,-1-1 0,0 0 0,1 0 0,-1 1 0,0-1-1,0 0 1,1 1 0,-1-1 0,0 0 0,0 1 0,0-1-1,1 1 1,-1-1 0,0 0 0,0 1 0,-5 16-179,-19 15 23,3-13 22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18228,'-2'23'1719,"-1"0"0,-5 23 1,4-26-2101,0-1 0,1 1-1,1 0 1,1 0 0,2 31 0,-1-51 331,0-1 0,1 1 0,-1 0 1,0 0-1,0-1 0,0 1 0,0 0 0,0 0 0,0-1 0,1 1 0,-1 0 0,0 0 0,0 0 1,0 0-1,1-1 0,-1 1 0,0 0 0,0 0 0,0 0 0,1 0 0,-1 0 0,0 0 0,0-1 1,1 1-1,-1 0 0,0 0 0,0 0 0,1 0 0,-1 0 0,0 0 0,1 0 0,-1 0 0,0 0 1,0 0-1,1 0 0,-1 0 0,0 0 0,0 1 0,1-1 0,-1 0 0,0 0 0,0 0 0,0 0 1,1 0-1,-1 0 0,0 1 0,0-1 0,1 0 0,-1 0 0,0 0 0,0 1 0,0-1 0,0 0 1,0 0-1,1 0 0,-1 1 0,0-1 0,0 0 0,0 0 0,0 1 0,0-1 0,0 0 0,0 0 1,0 1-1,0-1 0,0 1 0,1-8-630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 12187,'-2'4'579,"0"0"1,0 1 0,1-1 0,0 1 0,-1-1-1,0 9 1,2-12-482,0-1 0,0 1-1,0 0 1,0-1 0,0 1-1,0 0 1,1 0 0,-1-1 0,0 1-1,0 0 1,0-1 0,1 1-1,-1 0 1,0-1 0,1 1 0,-1 0-1,0-1 1,1 1 0,-1-1-1,1 1 1,-1 0 0,1-1-1,-1 1 1,1-1 0,-1 0 0,1 1-1,0-1 1,-1 1 0,1-1-1,0 0 1,-1 0 0,1 1 0,0-1-1,-1 0 1,1 0 0,0 0-1,0 0 1,-1 0 0,1 0-1,0 0 1,0 0 0,-1 0 0,1 0-1,0 0 1,-1 0 0,1 0-1,0-1 1,0 1 0,-1 0-1,1-1 1,1 0 0,70-24 2460,-55 17-2405,1 1 0,0 2 0,0-1 0,29-3 0,-20 8-803,1 1-1,39 4 0,-48-2 104,-18-2 525,-1 0 0,1 0 0,0 0 0,-1 1 0,1-1 0,0 0 0,-1 0 0,1 0 0,-1 0 0,1 0 0,0 0 0,-1 0 0,1 0 0,0-1 0,-1 1 0,1 0 0,0 0 0,-1 0 0,1-1 0,-1 1 0,1 0 0,-1-1 0,1 1 0,-1 0 0,1-1 0,-1 1 0,1-1 0,-1 1 0,1-1 0,-1 1 0,0-1 0,1 1 0,-1-1 0,0 1 0,1-2 0,0-9-476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3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28 18036,'0'1'86,"1"-1"0,-1 0 0,0 1 0,1-1 1,-1 0-1,1 1 0,-1-1 0,0 1 0,0-1 0,1 0 1,-1 1-1,0-1 0,0 1 0,0-1 0,1 1 0,-1-1 1,0 1-1,0-1 0,0 1 0,0-1 0,0 1 0,0 0 0,0-1 1,0 1-1,0-1 0,0 1 0,0-1 0,-1 1 0,1-1 1,0 1-1,-7 21 282,5-17 116,-59 242 1050,60-244-1522,-3 22 18,4-17 18,1-12 45,60-280-176,-49 219-185,-14 71 253,1 1 1,0-1-1,0 1 1,0-1-1,1 1 1,0-1-1,1 1 1,-1-1-1,1 0 1,3 12-1,-3-16 20,-1 1 1,1-1-1,0 0 0,0 1 0,0-1 0,0 0 0,0 0 0,0 0 0,0 0 0,1 0 0,-1 0 0,1 0 0,-1 0 0,1-1 0,0 1 0,0 0 0,0-1 0,0 0 0,0 1 0,0-1 0,0 0 0,0 0 0,0 0 0,1 0 0,-1-1 0,0 1 0,1-1 0,-1 1 0,1-1 0,-1 0 0,0 0 1,5 0-1,0-1 16,0-1 1,0 0-1,0 0 1,-1 0-1,1-1 1,0 0-1,-1 0 1,0-1-1,9-6 1,5-6-111,23-23 0,-32 28-71,-10 10 124,0 1 0,-1-1 0,1 0-1,-1 1 1,1-1 0,0 0 0,-1 1 0,1-1 0,0 1 0,0 0 0,-1-1-1,1 1 1,0-1 0,0 1 0,0 0 0,0 0 0,1-1 0,-2 2 12,0-1 1,1 0 0,-1 1 0,0-1-1,0 0 1,1 0 0,-1 1 0,0-1-1,0 1 1,0-1 0,0 0-1,1 1 1,-1-1 0,0 0 0,0 1-1,0-1 1,0 1 0,0-1-1,0 0 1,0 1 0,0-1 0,0 1-1,0-1 1,0 0 0,0 1 0,-1 0-1,-10 39-1064,8-30 781,-25 88-1155,23-76 1113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17684,'9'-3'1824,"7"0"-1240,12 1-216,9-4 617,11-3-337,3 1-16,4-2-408,-1 1-352,-2 3-736,-8 2 2048,-12 4-1240,-11 7-80,-16 6-64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 16484,'-5'5'1712,"7"0"-1128,6-2-240,14-3 1400,5-3-1007,13-3-441,3-1-264,9 1-616,-1 2-185,0-2 641,-3 0-184,-8 5-152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16620,'0'1'149,"1"0"0,0 0 0,-1 1 0,1-1 0,0 0 1,0 0-1,0 0 0,0 0 0,-1 0 0,2-1 1,-1 1-1,0 0 0,0 0 0,0-1 0,0 1 0,0 0 1,1-1-1,-1 1 0,2-1 0,31 9 982,-17-5-934,0 1 10,-6-1-160,1-1 0,-1 1 0,1 1 0,-1 0 0,14 9 0,-23-13-58,1 1 0,-1 0 0,0 0 0,1 0 0,-1 0 0,0 1 0,-1-1 0,1 0 0,0 1 0,-1 0 0,1-1 0,-1 1 0,0 0 0,1 0 0,-2-1 0,1 1 0,0 0-1,0 0 1,-1 0 0,0 0 0,0 0 0,1 0 0,-2 0 0,1 0 0,0 0 0,-1 0 0,0 4 0,-2 4-28,-1 0 0,0-1 1,0 1-1,-1-1 0,-8 14 0,-37 48-6,33-48 42,7-10 8,-8 12-110,-39 44-1,43-58 77,7-13-10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71 15539,'-1'0'114,"1"-1"0,0 0 0,-1 1 0,1-1 0,-1 0 0,1 1 0,0-1 0,0 0 0,-1 0 0,1 1 1,0-1-1,0 0 0,0 0 0,0 0 0,0 1 0,0-1 0,0 0 0,0 0 0,0 0 0,0 1 0,1-1 0,-1 0 0,0 0 0,1-1 0,0 0 77,0 0 0,1 0 0,-1 0 0,1 1 0,-1-1 0,1 0 0,0 1 1,3-3-1,1 0 104,0 0 0,0 0 0,0 1-1,1 0 1,6-2 0,-6 3-168,-1 0-1,1 0 1,0 1-1,0 0 0,0 0 1,12 0-1,-17 1-116,0 1 0,-1-1 0,1 1 0,0-1-1,0 1 1,0-1 0,-1 1 0,1 0 0,0 0 0,-1 0 0,1 0-1,-1 0 1,1 0 0,-1 1 0,1-1 0,-1 0 0,0 1-1,0-1 1,0 1 0,0-1 0,0 1 0,0 0 0,0-1-1,0 1 1,0 0 0,-1 0 0,1 0 0,-1-1 0,1 4 0,0 3-6,0 0-1,-1 0 1,0-1 0,0 1 0,-1 0 0,0 0 0,0 0 0,-1-1 0,1 1 0,-2 0 0,1-1 0,-6 11 0,4-10 0,0-1 0,0 0 0,0 0 0,-1 0 0,0 0 0,0-1 0,-1 1 0,0-1 0,0-1 1,0 1-1,-11 6 0,87 7-1090,-53-16 828,-9-1 54,1-1 0,-1 2 0,0-1 0,0 1-1,0 0 1,0 0 0,12 8 0,-19-10 221,0 0-1,-1 0 1,1 0-1,0 0 1,-1 0-1,1 0 1,0 0-1,-1 1 1,0-1-1,1 0 1,-1 0 0,0 0-1,1 1 1,-1-1-1,0 0 1,0 0-1,0 0 1,0 1-1,0-1 1,0 0 0,0 0-1,-1 0 1,1 1-1,0-1 1,-1 0-1,1 0 1,-1 0-1,1 0 1,-2 2-1,-22 34 979,21-32-883,-7 8 153,0 0-1,-1-1 1,-1 0 0,0 0-1,0-1 1,-1-1 0,-1 0-1,1-1 1,-2 0 0,-28 12-1,42-20-281,0-1-1,0 1 1,-1-1-1,1 1 1,0-1-1,0 0 1,0 1-1,-1-1 1,1 0-1,0 0 0,0 0 1,-1 0-1,1 0 1,0 0-1,0 0 1,-2-1-1,2 1-27,1-1 0,0 1 1,0-1-1,0 1 0,-1 0 0,1-1 0,0 1 0,0-1 0,0 1 0,0-1 0,0 1 0,0 0 1,-1-1-1,1 1 0,0-1 0,1 1 0,-1-1 0,0 1 0,0-1 0,0 1 0,0 0 0,0-1 1,0 1-1,0-1 0,1 1 0,-1 0 0,0-1 0,1 0 0,3-6-309,0 0 1,1 0-1,7-8 0,8-9-276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16019,'-18'41'6621,"16"-34"-6563,0 0 1,1 0 0,0 0-1,1 0 1,-1 0 0,1 0 0,1 1-1,-1-1 1,3 10 0,-1-13-119,-1 0 0,0 1 1,1-1-1,0 0 0,0 0 1,0-1-1,0 1 0,1 0 0,-1-1 1,1 1-1,0-1 0,0 0 0,0 0 1,1 0-1,-1 0 0,6 2 0,21 12-478,-21-13 394,0 1 0,0 0-1,0 0 1,-1 1 0,15 13 0,-21-17 145,0 1 0,0-1 0,-1 1 0,1-1 1,-1 1-1,1 0 0,-1-1 0,0 1 0,0 0 1,0 0-1,0 0 0,-1 0 0,1 0 0,-1 0 1,0 0-1,1 0 0,-2 0 0,1 0 1,0 0-1,0 1 0,-1-1 0,0 0 0,0-1 1,-1 6-1,-2 0 68,1 0 0,-2-1 0,1 0 0,-1 1 0,0-1 0,0-1 1,0 1-1,-9 6 0,2-2 98,0 0 0,-1 0-1,-19 10 1,26-18-179,0 0 0,0 0-1,0 0 1,0-1-1,0 0 1,-1 0 0,1 0-1,-1-1 1,1 0-1,-8 0 1,10-1-13,1 0 0,-1 0 0,1-1-1,-1 1 1,1-1 0,-1 0 0,1 0 0,-1 0 0,1-1 0,0 1 0,0-1-1,0 1 1,0-1 0,0 0 0,0 0 0,0-1 0,1 1 0,-1 0 0,1-1-1,-4-4 1,-10-22-193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14731,'5'-6'214,"0"1"0,0 0 0,1 0 0,-1 0 0,1 0 0,0 1 0,0 0 0,0 1 0,1-1 0,0 1 1,-1 0-1,1 1 0,0 0 0,0 0 0,0 0 0,13-1 0,-8 2-53,0 0 1,-1 0-1,1 2 1,0-1-1,0 1 0,0 1 1,-1 0-1,1 1 1,17 6-1,-23-7-129,-1 0 0,0 1 0,0 0 0,0 0 0,-1 0 0,1 0 0,-1 1 0,1 0 0,-1-1 0,0 2 0,-1-1 0,1 0 0,-1 1 0,0 0 0,0-1 0,0 1 0,4 10 0,-5-8-9,-1 1 0,1-1 0,-1 1 0,0-1 0,-1 1 0,0 0 0,0-1 0,0 1 0,-1-1 0,0 1 0,-1-1 0,-4 14 0,-5 6 104,-1-1 1,0 0-1,-33 47 0,42-68-125,8-11-158,0 0-1,0 1 1,0-1 0,1 1 0,0 0-1,0 1 1,1-1 0,-1 1 0,1 0 0,0 1-1,0 0 1,11-4 0,-16 7 132,-1 0 0,1-1 0,-1 1 0,0 0 0,1 0 0,-1 0 0,1 0 0,-1 1 0,1-1 0,-1 0 0,0 0 0,1 1 0,-1-1 0,0 1 0,1 0 0,-1-1 0,0 1 0,0 0 0,1 0 0,-1-1 1,0 1-1,0 0 0,0 0 0,1 2 0,0 0 11,0-1 1,-1 1-1,1 0 1,-1 1 0,0-1-1,0 0 1,0 0-1,0 0 1,-1 1 0,1 3-1,0 7 84,-1 0-1,0-1 1,-1 1 0,-3 15-1,2-20 46,0 0 0,-1 0 0,0 1-1,0-2 1,-1 1 0,0 0 0,-1-1 0,0 0 0,0 0-1,-1 0 1,0-1 0,0 1 0,-1-2 0,-14 13 0,16-15-39,0 0-1,-1-1 1,1 0 0,-1 0 0,0 0 0,0-1 0,0 0 0,0 0 0,0 0 0,0-1 0,0 0 0,-1 0 0,1 0 0,0-1 0,-1 0 0,1-1 0,0 1 0,-1-1 0,1 0 0,0 0 0,0-1 0,0 0 0,-7-3 0,10 4-146,0 0 0,1 0 0,-1-1 0,1 1 1,-1 0-1,1-1 0,0 0 0,0 0 0,-1 1 1,1-1-1,0 0 0,1-1 0,-1 1 0,0 0 0,1 0 1,-1-1-1,1 1 0,0-1 0,0 1 0,-1-1 0,2 0 1,-1 1-1,0-1 0,1 0 0,-1 0 0,1 0 0,0 1 1,0-1-1,0 0 0,0 0 0,0 0 0,1 1 0,-1-1 1,1 0-1,0 0 0,0 1 0,0-1 0,0 0 0,0 1 1,1-1-1,-1 1 0,1 0 0,-1-1 0,1 1 0,0 0 1,0 0-1,0 0 0,2-1 0,20-16-655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17348,'12'5'1808,"1"0"-1288,5-5-224,3 0 921,6-2-801,2-1-296,5-1-664,4-2 672,-3 3-216,0-4-121,-4 1-119</inkml:trace>
  <inkml:trace contextRef="#ctx0" brushRef="#br0" timeOffset="1">562 114 15635,'13'10'1193,"0"-3"-945,0-1-120,3-2 256,0-1-288,-1 0-328,-3-3 248,-4 0-88,0 0-96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16972,'5'6'1592,"14"-3"-976,2-1-192,11-2 616,7-2-239,2-1-273,4-2-360,-1-2-128,-1 1 72,-6 5-152,-2 0-120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17116,'-6'15'513,"1"0"1,0 0-1,1 1 0,1-1 1,0 1-1,1-1 1,0 30-1,2-44-505,0 1-1,0-1 0,-1 0 1,2 1-1,-1-1 1,0 0-1,0 1 1,0-1-1,0 0 0,1 1 1,-1-1-1,1 0 1,-1 0-1,1 1 1,-1-1-1,1 0 0,0 0 1,0 0-1,-1 0 1,1 0-1,0 0 0,0 0 1,0 0-1,0 0 1,0 0-1,2 0 1,-1 0-14,1-1 1,-1 1 0,1-1-1,-1 0 1,1 0-1,-1 0 1,1 0 0,-1 0-1,0-1 1,1 1 0,-1-1-1,1 0 1,4-1 0,-7 2 4,5-2-32,-1 0-1,1 1 1,0-1-1,1 1 0,-1 0 1,6 0-1,-10 1 26,0 0 1,1 1-1,-1-1 0,0 0 1,0 0-1,0 1 0,0-1 0,0 1 1,0-1-1,0 1 0,0-1 1,0 1-1,0-1 0,0 1 0,0 0 1,-1 0-1,1-1 0,0 1 1,0 0-1,-1 0 0,1 0 0,0 0 1,-1 0-1,1 0 0,-1 0 1,1 0-1,-1 0 0,0 0 0,1 0 1,-1 0-1,0 0 0,0 0 1,0 1-1,0 1 0,1 7 0,-2 0 0,1 0 1,-1 0-1,0-1 0,-1 1 0,0 0 0,-1 0 1,0-1-1,-6 14 0,-2-1 222,0 1 1,-23 31 0,28-46-118,0 0 1,0-1-1,0 0 1,-1 0-1,0-1 0,-13 10 1,18-15-136,0 1-1,1-1 1,-1 0 0,0 0 0,0 0-1,0 0 1,0 0 0,0-1 0,0 1-1,0-1 1,0 1 0,-1-1 0,1 0-1,0 1 1,0-1 0,0 0 0,0-1-1,-1 1 1,1 0 0,0-1 0,0 1-1,0-1 1,0 1 0,0-1 0,0 0-1,0 0 1,0 0 0,0 0 0,1 0-1,-1-1 1,0 1 0,0 0 0,1-1-1,-1 1 1,-1-3 0,0-1-53,-1-1 0,1 1 1,0-1-1,1 0 0,-1 0 1,1 0-1,-2-9 0,-3-23-445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13099,'11'3'1800,"1"0"-1000,-2 0-272,2 0 1281,6-2-945,3-1-48,5 0-464,4-3-312,3-4-520,3 0 456,1-3-168,-1-5-96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35 16139,'-17'11'788,"1"1"0,0 0-1,1 1 1,1 1 0,-22 25 0,31-33-761,1 0 1,0 0 0,0 1 0,1-1 0,0 1 0,0 0 0,0-1 0,1 1 0,0 1 0,0-1 0,1 0 0,0 0 0,0 1 0,1-1 0,0 0 0,0 1 0,0-1 0,3 12 0,-2-17-25,-1 0 1,1 0-1,-1 0 1,1 0-1,0 0 1,0 0-1,0 0 1,0 0-1,0 0 1,1 0-1,-1 0 1,1-1-1,-1 1 1,1 0-1,-1-1 1,1 0-1,0 1 1,0-1 0,0 0-1,-1 0 1,1 0-1,0 0 1,1 0-1,-1 0 1,0-1-1,0 1 1,0 0-1,0-1 1,1 0-1,-1 0 1,0 0-1,0 0 1,0 0-1,1 0 1,-1 0-1,3-1 1,2-1 12,0 1-1,-1-1 1,1 0 0,-1-1-1,0 0 1,0 0 0,0 0-1,0-1 1,0 1 0,8-9-1,-8 7 18,0-1 0,-1-1 0,0 1 0,-1-1 0,1 0 0,-1 0 0,0 0 0,-1-1-1,0 1 1,3-11 0,-5 14-10,0-1 0,0 1 0,0-1 0,0 1 0,-1-1 0,0 0 0,0 1 0,0-1 0,-1 0 0,1 1 0,-1-1 0,0 1 0,0-1 0,-1 1 0,1-1 0,-1 1 0,0 0 0,0 0 0,-4-5 0,4 7-30,0 0 0,1 1 0,-1-1 1,0 1-1,0-1 0,0 1 0,0 0 0,0 0 0,-1 0 1,1 0-1,0 0 0,0 1 0,-1-1 0,1 1 0,0-1 1,-1 1-1,1 0 0,0 0 0,-1 0 0,1 0 0,0 0 1,-1 1-1,1-1 0,0 1 0,-1-1 0,-2 2 1,2-1-82,1 0 1,-1 0-1,1 0 1,-1 0 0,1 1-1,0-1 1,-1 0 0,1 1-1,0 0 1,0-1-1,0 1 1,0 0 0,0 0-1,1 0 1,-1 1 0,1-1-1,-1 0 1,1 0 0,0 1-1,0-1 1,0 1-1,-1 4 1,5-4-272,8-1-101</inkml:trace>
  <inkml:trace contextRef="#ctx0" brushRef="#br0" timeOffset="1">412 1 14283,'0'5'265,"-1"0"0,0-1 0,-1 1 0,1 0 0,-1 0 0,0-1 1,0 1-1,0-1 0,-5 7 0,-3 8 522,1-1-483,0 1-1,2-1 1,0 2 0,1-1-1,1 1 1,1 0-1,0 0 1,0 38 0,4-56-284,0 1 0,0-1 1,0 1-1,1-1 0,-1 0 1,1 1-1,0-1 1,-1 0-1,1 1 0,0-1 1,1 0-1,-1 0 0,0 0 1,3 3-1,-3-4-7,0 0 0,1 0 1,-1 0-1,0 0 0,1 0 0,-1-1 1,1 1-1,-1-1 0,1 1 0,-1-1 0,1 1 1,0-1-1,-1 0 0,1 0 0,-1 1 1,1-1-1,0 0 0,-1-1 0,1 1 1,-1 0-1,1 0 0,2-2 0,5 0 33,0-2 1,0 1-1,0-2 0,-1 1 1,0-1-1,0 0 0,0 0 1,0-1-1,7-7 0,-4 2 55,0-1 0,-1 1 0,0-1-1,15-25 1,-22 32-66,-1 0 1,1 0-1,-1-1 0,0 1 1,-1-1-1,1 1 1,-1-1-1,0 0 0,0 0 1,-1 1-1,0-1 0,0 0 1,-1-8-1,1 12-57,-1 0 1,1-1-1,-1 1 1,0 0 0,0 0-1,0-1 1,0 1-1,0 0 1,0 0-1,0 0 1,-1 0-1,1 0 1,-1 1-1,0-1 1,1 0-1,-1 1 1,0-1-1,0 1 1,0-1-1,0 1 1,0 0-1,0 0 1,-1 0-1,1 0 1,0 0-1,0 1 1,-1-1-1,1 1 1,-1-1-1,1 1 1,0 0-1,-1 0 1,1 0-1,-3 1 1,1-1-88,1 0 1,0 0 0,0 0-1,0 0 1,0 1 0,0 0 0,0-1-1,0 1 1,0 0 0,1 1-1,-1-1 1,0 0 0,0 1 0,1 0-1,-1-1 1,1 1 0,0 0-1,-1 0 1,1 1 0,0-1 0,0 0-1,0 1 1,1-1 0,-3 4-1,-3 15-544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4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71 221 15427,'0'13'1745,"0"3"-1137,-9 8-232,1 3 664,-4 5-312,1 2-48,-1-1-215,5-3-153,0-4-176,3-6-72,7-9-48,4-5-8,4-9-256,4-4-337,-1-10 489,2-5-64,1-8-64</inkml:trace>
  <inkml:trace contextRef="#ctx0" brushRef="#br0" timeOffset="1">68 0 20020,'-13'16'1745,"5"1"-1497,2-4-832,0-3 1248,9-11-480,6-7-128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15563,'-4'-8'2049,"2"7"-1321,5 1-344,3 6 1488,5-1-1007,4 6-201,9-1-328,5-2-240,9 1-488,5-1-240,-1-3-1281,-3-4 1641,-11-2-256,-8-5-240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14947,'5'6'1360,"3"0"-783,7-2-201,8-1 664,4-2-296,10-1-208,5 0-128,4-1-408,-1-2-376,-3 1 352,0 2-104,-9 3-120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17628,'3'1'195,"-1"-1"0,1 1 0,0 0 1,-1-1-1,1 0 0,0 0 0,-1 0 0,1 0 0,3 0 1,11 0 284,-6 2-407,0 0 0,0 0 0,0 1 0,0 1 0,-1 0 0,1 1 0,-1 0 0,0 0 0,-1 1-1,1 0 1,-1 1 0,0 0 0,-1 0 0,0 1 0,0 0 0,10 13 0,-13-15-75,-1 0 0,0 1 0,0-1 0,0 1 0,-1 0-1,0 0 1,-1 0 0,1 0 0,-1 0 0,-1 0 0,1 1 0,-1-1 0,0 1 0,-1-1 0,0 1 0,0-1 0,-1 1 0,0-1-1,0 1 1,0-1 0,-1 0 0,-1 1 0,1-1 0,-1 0 0,-6 10 0,-8 8-31,-1 0 0,-1-2 0,-1 0 0,-40 34 0,12-11-1046,46-44 880,3 0-56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35 15075,'-15'-8'2680,"15"8"-2619,0-1 0,-1 1-1,1 0 1,0 0 0,0 0 0,0 0-1,0-1 1,0 1 0,0 0 0,0 0-1,0 0 1,0-1 0,0 1 0,0 0-1,0 0 1,0 0 0,0 0 0,0-1-1,0 1 1,0 0 0,0 0 0,0 0-1,0-1 1,0 1 0,1 0 0,-1 0-1,0 0 1,0 0 0,0 0 0,0-1-1,0 1 1,0 0 0,0 0 0,1 0-1,-1 0 1,0 0 0,0 0 0,0-1-1,0 1 1,1 0 0,-1 0 0,32-9 1953,-11 5-1603,36-2 1,-51 6-429,0 0 1,1 0-1,-1 1 1,0-1-1,0 1 1,0 0-1,1 1 1,-1 0-1,0 0 1,7 3-1,-12-4 5,1 0 0,-1 0 0,0 0 0,0 1 0,0-1 0,0 0 0,0 0 0,0 0 0,0 1 0,0-1 0,0 1 0,0-1 0,-1 0 0,1 1 0,-1 0 0,1-1 0,-1 1 0,0-1 0,1 1 0,-1-1 0,0 1 0,0 0 0,0-1 0,0 1 0,0-1 0,-1 1 0,1 0 0,0-1 0,-1 1 0,1-1 0,-1 1 0,1-1 0,-1 1 0,-1 1 0,-3 6-40,1 0 0,-2-1 0,-12 16 0,18-23 51,-26 28-30,18-22 22,0 2 0,1-1 0,-10 14 0,17-21 4,0-1 0,0 0 1,-1 1-1,1-1 0,0 1 0,0-1 0,0 0 1,0 1-1,0-1 0,0 0 0,0 1 0,0-1 1,0 1-1,0-1 0,0 0 0,0 1 0,0-1 0,0 1 1,0-1-1,0 0 0,0 1 0,1-1 0,-1 0 1,0 1-1,0-1 0,0 0 0,0 1 0,1-1 1,-1 0-1,0 1 0,1-1 0,-1 0 0,0 0 1,0 1-1,1-1 0,-1 0 0,0 0 0,1 0 0,-1 1 1,0-1-1,1 0 0,-1 0 0,1 0 0,0 0 1,23 6-166,-11-4 76,-8 0 56,-1 0 1,1 0-1,0 0 0,-1 1 1,0-1-1,1 1 0,-1 0 1,0 0-1,0 0 0,-1 1 1,1 0-1,-1-1 0,1 1 1,-1 0-1,2 6 0,-3-7 43,-1 0 0,0 0 0,0 0 0,0 1 1,0-1-1,0 0 0,-1 1 0,1-1 0,-1 1 0,0-1 0,0 1 0,-1-1 0,1 0 0,-1 1 0,1-1 0,-1 0 0,0 1 0,0-1 0,-1 0 0,1 0 0,-1 0 0,1 0 1,-4 4-1,-1 1 172,0-1 1,0 0 0,0-1 0,-1 1-1,0-1 1,-1 0 0,1-1 0,-12 6-1,14-8-44,0 0 1,-1 0-1,1-1 0,-1 1 0,0-1 1,0-1-1,0 1 0,0-1 0,0 0 0,0 0 1,0-1-1,0 0 0,-9-1 0,14 1-158,0 0-1,1 0 1,-1 0-1,1 0 1,-1-1-1,1 1 1,-1 0-1,1 0 1,-1-1 0,1 1-1,-1 0 1,1-1-1,-1 1 1,1-1-1,0 1 1,-1 0-1,1-1 1,-1 1-1,1-1 1,0 1-1,0-1 1,-1 1-1,1-1 1,0 1-1,0-1 1,0 0-1,-1 1 1,1-1-1,0 1 1,0-1-1,0 1 1,0-1 0,0 0-1,0 1 1,0-1-1,0 1 1,1-1-1,-1 1 1,0-1-1,0 0 1,1 0-1,11-24-356,7 0 22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9 406 16035,'7'20'1905,"-4"6"-1249,-5 6-216,-2 5 920,0 2-495,1-1-137,-2-3-320,4-4-248,1-9-528,1-8-224,2-14 800,0-7-328,-1-16-128,-1-8-80</inkml:trace>
  <inkml:trace contextRef="#ctx0" brushRef="#br0" timeOffset="1">46 22 17604,'3'-8'1752,"-3"3"-1112,-2 4-304,-2 2 1097,1-1-593,0 6-480,2-4-360,-1 0-784,2 0 640,0-9-88,-1-6-128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16516,'-6'1'428,"1"0"1,0 0-1,-1 0 1,1 1-1,0-1 1,0 1-1,0 1 1,0-1-1,0 1 1,1 0-1,-1 0 1,1 0-1,0 0 1,-6 7-1,6-7-339,1 0 0,-1 1 0,1 0-1,0-1 1,0 1 0,1 0 0,-1 1 0,1-1 0,0 0-1,0 1 1,0-1 0,1 1 0,-1-1 0,1 1 0,0 0-1,0 7 1,1-10-87,0-1 0,1 1 1,-1 0-1,1 0 0,-1-1 0,1 1 0,0 0 0,0-1 0,0 1 0,0-1 1,0 1-1,0-1 0,0 0 0,0 1 0,0-1 0,1 0 0,-1 0 1,0 0-1,1 0 0,-1 0 0,1 0 0,-1 0 0,1 0 0,0-1 0,-1 1 1,1 0-1,0-1 0,2 1 0,6 1-80,0 0 0,1-1 0,16 1 0,-18-2-13,26 0-248,-26-1 195,0 1 0,0 0 0,0 0-1,0 1 1,0 0 0,0 1 0,10 3-1,-18-5 135,0 1-1,0-1 0,0 1 1,0-1-1,0 1 0,0 0 0,0-1 1,-1 1-1,1 0 0,0-1 0,0 1 1,-1 0-1,1 0 0,0 0 1,-1 0-1,1-1 0,-1 1 0,1 0 1,-1 0-1,0 0 0,1 0 0,-1 0 1,0 0-1,0 1 0,1-1 1,-1 0-1,0 0 0,0 0 0,0 0 1,-1 0-1,1 0 0,0 0 0,0 0 1,0 0-1,-1 0 0,1 0 1,0 0-1,-1 0 0,1 0 0,-1 0 1,0 0-1,1 0 0,-2 1 0,-2 4 76,-1 1 0,1-1-1,-1 0 1,-10 8-1,2-2 155,0-1 0,-2 0 1,-29 18-1,39-26-243,1-1 1,-1 0 0,0 0 0,1 0-1,-1 0 1,0-1 0,0 0 0,0 0-1,0 0 1,0 0 0,-1-1 0,1 0-1,0 0 1,0 0 0,0-1 0,0 0-1,0 0 1,-7-2 0,10 2-21,0 0 0,0-1 1,0 1-1,0 0 0,0-1 0,0 0 0,0 1 1,1-1-1,-1 0 0,1 0 0,-1 0 1,1 0-1,0 0 0,-1-1 0,1 1 1,0 0-1,1 0 0,-1-1 0,0 1 0,0-5 1,0-3-59,-1 0 0,2 0 0,0-16 0,3-11-359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16331,'14'-3'1681,"-2"2"-1001,-1-1-248,5 2 760,0 2-199,5 0-505,1-2-432,3 0 440,1-1-400,4 1-96,-1 0-64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13739,'7'2'425,"-1"0"0,1-1 0,0 0 0,-1 0 0,1 0 0,0-1 0,0 0 0,0 0 1,-1 0-1,1-1 0,10-2 0,-5 1 2,425-84 3810,-246 44-4056,-75 19-427,121-29-1851,-218 49 768,-31 14 5,-1-2 951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57 18052,'32'-50'3357,"-32"49"-3292,1 1 0,-1 0 0,0-1 0,0 1 0,0 0 0,0-1 0,1 1 0,-1 0 0,0-1 0,0 1 0,1 0 0,-1 0 0,0-1 1,0 1-1,1 0 0,-1 0 0,0 0 0,1 0 0,-1-1 0,0 1 0,1 0 0,-1 0 0,0 0 0,1 0 0,-1 0 0,0 0 0,1 0 1,-1 0-1,1 0 0,0 0 0,3 9 788,-2 18-243,-7 122-703,5-148 70,0 0 0,0-1 0,0 1 0,0 0 0,0 0 0,0 0 0,1 0 0,-1-1 0,0 1 0,1 0 0,-1 0 0,0-1 0,1 1 0,-1 0 0,1-1 0,-1 1 0,1 0 0,-1-1-1,1 1 1,0-1 0,-1 1 0,1-1 0,0 1 0,-1-1 0,1 1 0,0-1 0,0 1 0,-1-1 0,1 0 0,0 0 0,0 1 0,0-1 0,-1 0 0,1 0 0,1 0 0,38-2-515,-9 0 234,-29 2 287,0 0 0,0 0 0,0 0-1,0 1 1,0-1 0,0 1 0,0-1 0,0 1 0,-1 0 0,1 0 0,0-1 0,0 2-1,-1-1 1,1 0 0,0 0 0,-1 0 0,1 1 0,-1-1 0,0 1 0,1-1 0,-1 1-1,0-1 1,0 1 0,0 0 0,0-1 0,0 1 0,-1 0 0,1 0 0,0 0 0,-1 0-1,1 0 1,-1 0 0,0 0 0,0 0 0,0 2 0,0 0 12,-1 0 1,1 0-1,-1 0 1,0 0-1,-1-1 1,1 1-1,-1 0 0,1 0 1,-1-1-1,0 1 1,-1-1-1,1 0 1,-1 0-1,1 0 1,-1 0-1,-5 5 0,-3 0 113,-1 0-1,0-1 1,0 0-1,0 0 1,-23 7-1,26-10-175,-1-1-1,0-1 1,0 1 0,0-2-1,-1 1 1,1-1 0,0-1-1,-15-1 1,23 1 13,-1-1-1,1 0 1,0 1 0,0-1 0,0 0-1,-1 0 1,1 0 0,0-1 0,0 1 0,0 0-1,1-1 1,-1 1 0,0-1 0,0 0-1,1 0 1,-1 0 0,1 1 0,0-1 0,0 0-1,-1-1 1,1 1 0,0 0 0,1 0 0,-1 0-1,0-1 1,0-3 0,-4-26-455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18172,'13'0'1672,"-2"-2"-1200,2 0-208,7 1 625,0 1-361,9-3-824,2-2-433,4-3 593,-1-2-224,6-3-104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35 14699,'-27'47'2195,"-40"90"0,59-118-1950,2 0 0,0 0 0,1 1 0,1 0 0,1 0 1,0 0-1,2 0 0,1 21 0,0-39-223,0 0 0,0 0 0,0 0-1,0 0 1,1 0 0,-1 0 0,1 0 0,-1 0-1,1 0 1,0 0 0,0 0 0,0 0-1,0-1 1,0 1 0,0 0 0,1 0 0,-1-1-1,2 2 1,-2-2-13,1-1 0,-1 1 0,0-1-1,0 0 1,1 1 0,-1-1 0,0 0-1,1 0 1,-1 0 0,0 0 0,1 0 0,-1 0-1,0 0 1,1-1 0,-1 1 0,0 0 0,0-1-1,1 1 1,-1-1 0,0 1 0,0-1-1,0 0 1,0 1 0,0-1 0,0 0 0,0 0-1,0 0 1,0 0 0,1-1 0,6-6 27,0-1-1,0 0 1,-1 0 0,0-1 0,0 0 0,-1-1 0,8-19 0,-5 7 33,0 0 0,9-45 0,-14 46-17,3-35 0,-7 53-46,0-1-1,0 0 1,0 0-1,0 0 1,-1 0-1,1 1 1,-1-1-1,-1 0 1,1 1 0,-1-1-1,1 1 1,-1-1-1,-5-7 1,6 11-6,0 0 0,1 0 1,-1 0-1,0 0 0,0 0 0,0 1 0,0-1 1,0 0-1,0 1 0,0-1 0,0 0 1,0 1-1,0-1 0,0 1 0,0 0 1,-1-1-1,1 1 0,0 0 0,0 0 0,0-1 1,0 1-1,-1 0 0,-1 1 0,2-1-2,-1 1 0,0-1 0,0 1 0,0 0 0,0 0 0,1 0 0,-1 0 0,0 0 0,1 1 0,-1-1 0,1 0 0,-3 3 0,-1 3-44,0-1 0,0 1 0,1 0 0,0 1 0,-5 11-1,4-5-229,0-1 0,-2 17 0,6-25-28,0 0 1,1 0-1,-1 0 0,1 0 1,0-1-1,1 1 1,-1 0-1,1 0 0,2 8 1,-3-13 259,0 1 0,1 0 0,-1-1 0,0 1 0,1 0 0,-1-1 0,1 1 0,-1 0 0,1-1 0,-1 1 0,1-1 0,0 1 0,-1-1 1,1 1-1,0-1 0,-1 0 0,1 1 0,0-1 0,-1 0 0,1 0 0,0 1 0,0-1 0,-1 0 0,1 0 0,0 0 0,0 0 0,0 0 0,-1 0 0,1 0 1,0 0-1,0 0 0,-1 0 0,1 0 0,0-1 0,1 1 0,18-11-906</inkml:trace>
  <inkml:trace contextRef="#ctx0" brushRef="#br0" timeOffset="1">472 1 14491,'-49'79'2802,"29"-51"-1532,-27 57-1,46-84-1252,-34 86 1314,32-78-1149,0 0-1,1 0 1,0 1 0,1-1 0,0 0 0,0 1-1,1 16 1,0-25-157,0 1 0,0-1 0,0 0 0,0 0-1,1 0 1,-1 1 0,0-1 0,1 0 0,-1 0 0,0 0-1,1 0 1,-1 0 0,1 0 0,0 0 0,-1 0 0,1 0-1,0 0 1,0 0 0,-1 0 0,1 0 0,0 0 0,0-1 0,0 1-1,0 0 1,0-1 0,0 1 0,0 0 0,0-1 0,0 0-1,1 1 1,-1-1 0,0 0 0,0 1 0,0-1 0,1 0-1,-1 0 1,0 0 0,1 0 0,2-1 14,0 0 0,0 0 0,0 0 0,-1 0 0,1-1 1,0 0-1,-1 0 0,0 0 0,1 0 0,4-4 0,9-9 32,-1-1 1,0 0-1,-1-1 0,-1-1 1,0 0-1,-2-1 0,0 0 0,-1-1 1,-1 0-1,10-29 0,-18 44-63,-1 0 1,1 0-1,-1 0 0,0 0 0,0 0 0,-1 0 0,0 0 0,0 0 1,0-8-1,-1 12-16,1-1 1,-1 0 0,1 1 0,-1-1 0,0 1-1,0-1 1,0 1 0,0-1 0,0 1 0,0-1-1,0 1 1,0 0 0,0 0 0,-1-1 0,1 1-1,0 0 1,-1 0 0,1 0 0,-1 0-1,1 1 1,-1-1 0,0 0 0,1 1 0,-1-1-1,0 1 1,1-1 0,-1 1 0,0 0 0,1 0-1,-1 0 1,-2 0 0,-8 0-267,0 1 0,-1 1 0,1 0 0,0 1 0,0 0 0,-19 7 0,-21 6-345,17-8 109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1001 15067,'19'-25'1830,"0"1"-340,36-36-1,332-254 3006,-202 172-4105,168-142-1343,-181 144-2115,-159 131 2471,-8 6-150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0 481 11819,'0'0'101,"0"1"-1,0-1 1,0 1 0,1-1 0,-1 1 0,0-1 0,0 1 0,0-1 0,1 0 0,-1 1 0,0-1 0,0 0 0,1 1 0,-1-1 0,0 0 0,1 1 0,-1-1 0,1 0 0,-1 1 0,0-1 0,1 0 0,-1 0 0,1 0 0,-1 1 0,0-1 0,1 0 0,-1 0 0,1 0 0,-1 0 0,1 0 0,-1 0 0,1 0 0,-1 0 0,1 0 0,-1 0 0,1 0 0,-1 0 0,0 0 0,1 0 0,-1 0 0,1-1 0,-1 1 0,1 0 0,25-9 1977,-23 8-1877,18-8 495,-1-1 0,-1-1-1,25-18 1,53-45 391,-68 50-786,88-71 94,21-18-1519,6 9-3725,-129 95 3734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15803,'0'0'182,"1"-1"-1,-1 0 1,0 0-1,1 0 0,-1 0 1,1 0-1,-1 0 1,1 0-1,-1 0 1,1 1-1,-1-1 0,1 0 1,0 0-1,0 1 1,-1-1-1,1 0 0,0 1 1,0-1-1,0 1 1,0-1-1,0 1 1,-1 0-1,1-1 0,0 1 1,0 0-1,0-1 1,0 1-1,2 0 1,35-5 1219,-26 4-978,195-13 549,-190 16-1014,-17-2 40,0 1 0,1-1-1,-1 0 1,0 0 0,1 0 0,-1 1 0,0-1 0,0 0 0,1 0 0,-1 0-1,0 1 1,0-1 0,1 0 0,-1 1 0,0-1 0,0 0 0,0 0 0,0 1-1,1-1 1,-1 0 0,0 1 0,0-1 0,0 1 0,0-1 0,0 1-1,0 1-5,-1 1-1,0 0 1,0-1-1,0 1 1,0-1-1,0 1 1,-1-1-1,-2 4 1,4-5 7,-43 76-181,3 2-1,-31 88 0,70-164 129,-8 19-793,9-21 817,0-1 0,0 1-1,0-1 1,-1 0 0,1 1-1,0-1 1,0 1 0,-1-1-1,1 0 1,0 1 0,0-1 0,-1 1-1,1-1 1,0 0 0,-1 0-1,1 1 1,-1-1 0,1 0-1,0 1 1,-1-1 0,1 0 0,-1 0-1,1 0 1,-1 0 0,1 1-1,-1-1 1,1 0 0,0 0 0,-1 0-1,1 0 1,-1 0 0,1 0-1,-1 0 1,1 0 0,-1 0-1,1 0 1,-1-1 0,-7-8-412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15923,'11'5'1665,"4"4"-1185,2-3-216,4 1 760,7-3-888,-1-1-176,4-5 152,2-5-96,2-1-176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6:23:3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147 448 16323,'-19'1'2209,"-24"12"-1457,-37 21-3937,76-38 4370,22-17-193,14-8-104,16-11-40,8-5-72,12-9-263,2-3-81,2 5-472,-1 0-464,-19 5 512,-8-2-104,-12 4-137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 12755,'1'-1'99,"0"1"0,0 0 0,0 0 1,-1-1-1,1 1 0,0 0 0,0 0 0,0 0 1,0 0-1,0 0 0,0 0 0,-1 0 0,1 0 1,0 0-1,0 1 0,0-1 0,0 0 0,0 1 1,-1-1-1,1 0 0,0 1 0,0-1 0,-1 1 1,1-1-1,0 1 0,-1-1 0,1 1 0,0 0 1,-1-1-1,1 1 0,-1 0 0,1-1 0,-1 1 1,1 0-1,-1 0 0,0 0 0,1-1 0,-1 1 1,0 0-1,0 0 0,1 0 0,-1 0 0,0 0 1,0 0-1,0-1 0,0 2 0,0 8 484,1 0-1,-1 0 1,-3 15-1,2-9-414,-20 189 1703,-2 37-1318,23-236-616,0-2-65,-1 1 1,1 0-1,1 0 1,-1-1-1,0 1 1,1 0-1,0 0 1,0-1-1,3 6 0,-2-10 453,0-7-352,-1-9-205,-2-4-30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0 415 12507,'0'0'72,"0"0"0,1 0-1,-1 0 1,0 0 0,0 0 0,0 0 0,0-1 0,0 1 0,0 0 0,0 0 0,0 0 0,0 0 0,0 0 0,1 0 0,-1 0 0,0 0 0,0 0 0,0 0 0,0 0-1,0 0 1,0 0 0,0 0 0,0 0 0,0 0 0,1 0 0,-1 0 0,0 0 0,0 1 0,0-1 0,0 0 0,0 0 0,0 0 0,0 0 0,0 0 0,0 0 0,0 0-1,0 0 1,0 0 0,1 0 0,-1 0 0,0 0 0,0 0 0,0 0 0,0 1 0,0-1 0,0 0 0,0 0 0,0 0 0,0 0 0,0 0 0,0 0 0,0 0 0,0 0-1,0 0 1,0 1 0,0-1 0,0 0 0,0 0 0,0 0 0,12-11 1750,13-18-711,18-28-687,-2-2-1,-4-2 1,-2-2-1,30-73 1,-101 277-833,28-113 385,2-5-259,-7 41-1,14-54-1376,5-15 997,9-18 319,-14 20 185,18-30-453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58 15531,'-20'51'1844,"-11"34"75,28-76-1598,1 2 0,0-1 0,0 0 0,1 0 0,1 0 0,0 16 0,0-25-282,0 1 0,0-1 0,0 0 0,1 1 1,-1-1-1,0 1 0,1-1 0,-1 0 0,1 0 1,0 1-1,-1-1 0,1 0 0,0 0 0,-1 0 1,1 0-1,2 2 0,-3-3-19,1 1 0,0-1 0,0 1 0,0-1 0,-1 0 0,1 1 0,0-1 0,0 0 0,0 0 0,0 1 0,0-1 0,0 0 0,-1 0 0,1 0 0,0 0 0,0 0 0,0-1 0,0 1 0,1 0 0,1-1 4,1-1 0,-1 1 0,1-1 1,-1 0-1,0 0 0,0 0 0,0 0 0,0-1 1,0 1-1,4-5 0,1-3-29,0 0 1,-1-1-1,0 0 1,-1 0-1,0 0 1,0-1-1,-1 0 1,-1 0-1,0-1 1,-1 1-1,0-1 0,-1 0 1,0 0-1,-1-16 1,-1 28-11,0-1 0,0 0-1,0 0 1,-1 0 0,1 1 0,-1-1 0,1 0 0,-1 0-1,-1-2 1,2 3 6,-1 1-1,1-1 0,-1 1 0,1-1 1,0 1-1,-1-1 0,1 1 1,-1 0-1,1-1 0,-1 1 0,1 0 1,-1-1-1,1 1 0,-1 0 1,1 0-1,-1 0 0,0-1 0,1 1 1,-1 0-1,1 0 0,-2 0 1,0 0-9,1 1 1,-1-1-1,0 1 1,0 0-1,0-1 1,1 1-1,-1 0 1,0 0-1,1 0 1,-1 0-1,1 1 1,-1-1-1,1 0 1,-1 1-1,1-1 1,0 0-1,-2 3 1,-8 11-65,1 1 1,0 0-1,-14 33 1,19-38 36,1 0 0,0 0 0,1 0 0,1 0 0,-1 1 0,2 0 0,-1 17 0,2-28 16,0 0 1,0 0-1,0 0 0,0 1 0,0-1 0,0 0 1,0 0-1,1 1 0,-1-1 0,0 0 0,1 0 1,-1 0-1,1 0 0,-1 0 0,1 0 1,0 0-1,0 0 0,-1 0 0,1 0 0,0 0 1,0 0-1,1 1 0,-1-2-29,1 1 1,-1-1-1,0 0 0,0 1 0,1-1 1,-1 0-1,0 0 0,1 0 1,-1 0-1,0 0 0,1 0 0,-1-1 1,0 1-1,0 0 0,1-1 1,-1 1-1,2-1 0,3-3-235,1 1 0,-1-1 0,0 0 1,0 0-1,0-1 0,8-8 0,7-11-495,0 0 1,-2-2-1,-1 0 0,-1-1 1,-1-1-1,24-58 1,-34 62 1158,-6 18 212,-4 12 515,-10 24-218,1 1-1,2 0 1,1 0-1,1 1 1,2 1-1,1-1 1,-1 35-1,6-62-761,1 0-1,0 0 1,1 0 0,-1 0-1,1 0 1,0 0-1,2 5 1,-3-9-96,0 0 0,1 0 0,-1 0 0,1 0 0,-1 0 0,1-1-1,-1 1 1,1 0 0,-1 0 0,1 0 0,0-1 0,-1 1 0,1-1 0,0 1 0,0 0 0,-1-1 0,1 1 0,0-1 0,0 1 0,0-1 0,0 0 0,0 1 0,0-1 0,0 0 0,0 0-1,-1 0 1,1 0 0,0 0 0,0 0 0,0 0 0,0 0 0,0 0 0,0 0 0,0 0 0,0 0 0,0-1 0,0 1 0,0 0 0,0-1 0,0 1 0,-1-1 0,2 0 0,6-4 19,0 0 1,-1 0 0,0 0-1,0-1 1,0 0 0,-1-1-1,0 0 1,9-12 0,0-2-4,20-41 1,-28 49-70,-1 0 0,0 0 0,-1 0 0,0 0 0,4-25 0,-11 20-70,2 18 96,0-1 1,0 1-1,0 0 1,-1-1-1,1 1 1,0 0-1,0 0 1,-1-1-1,1 1 1,0 0-1,0 0 1,-1 0-1,1-1 1,0 1 0,-1 0-1,1 0 1,0 0-1,-1 0 1,1 0-1,0 0 1,-1 0-1,1-1 1,0 1-1,-1 0 1,1 0-1,-1 0 1,1 1-1,-2-1-5,0 1-1,0-1 0,1 1 1,-1 0-1,0 0 0,1 0 1,-1 0-1,1 0 1,-1 0-1,1 1 0,0-1 1,-1 0-1,1 1 0,-2 2 1,-8 12 48,1 1-1,0 0 1,1 0 0,1 1 0,1 1 0,0-1 0,1 1 0,-6 38 0,12-57-33,0 0 0,0 0 0,0 0-1,0 0 1,0 0 0,0 1 0,0-1 0,0 0 0,0 0-1,0 0 1,0 0 0,0 0 0,0 0 0,0 1 0,0-1 0,0 0-1,0 0 1,0 0 0,0 0 0,0 0 0,0 1 0,0-1-1,0 0 1,0 0 0,0 0 0,0 0 0,0 0 0,0 0 0,0 1-1,0-1 1,0 0 0,0 0 0,0 0 0,0 0 0,0 0-1,1 0 1,-1 0 0,0 0 0,0 1 0,0-1 0,0 0 0,0 0-1,0 0 1,0 0 0,1 0 0,-1 0 0,0 0 0,0 0-1,0 0 1,0 0 0,0 0 0,0 0 0,1 0 0,6-7 20,5-13-255,-6 3-51,-1 1-1,0-1 0,-2-1 0,0 1 0,0 0 1,-1-19-1,1-7-192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66 16588,'-4'-4'1992,"7"2"-1256,11-3-328,9-1 2193,8-1-1969,9-3-176,9 1-320,3 1-264,2 0-520,-2 3-312,-12 3 768,-8 5-200,-20 7-169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16844,'4'0'1552,"22"-3"-960,4-4-208,11-3 696,10 0-367,6 0-569,3 0-401,-5 1 370,2 5-113,-10 4-209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18452,'2'0'142,"0"1"-1,0-1 1,-1 0 0,1 0-1,0 0 1,0 0 0,0-1 0,-1 1-1,1 0 1,0-1 0,0 0-1,-1 1 1,1-1 0,0 0 0,1-1-1,3 0 128,17-7 361,121-40 1144,-119 42-1721,0 1-1,0 2 0,49-4 0,-69 8-66,-1 0 0,1 0 0,-1 1 0,1-1 0,-1 1 0,1 0 0,-1 0-1,1 0 1,-1 1 0,0 0 0,5 2 0,-7-2 1,1-1 0,-1 1 0,0 0 0,0 0 0,0 0 0,0 0 0,0 1 0,-1-1-1,1 0 1,-1 1 0,1-1 0,-1 1 0,0 0 0,0-1 0,0 1 0,0 0 0,-1 0 0,2 4 0,-1 5-9,-1 0 0,1 0 0,-2 0 0,0 0 0,0 0 0,-1 0 0,-1 0 0,-6 18 0,-5 10 132,-22 40 0,31-68-71,-18 37-51,-1-1-1,-43 63 1,66-110-22,1 0 0,-1 0 0,1-1 1,-1 1-1,1 0 0,-1 0 0,0 0 1,0 0-1,1-1 0,-1 1 1,0 0-1,0 0 0,0-1 0,0 1 1,0-1-1,0 1 0,0-1 0,0 1 1,0-1-1,0 0 0,0 1 0,0-1 1,0 0-1,0 0 0,0 0 1,0 0-1,0 0 0,0 0 0,0 0 1,0 0-1,0 0 0,0 0 0,-2-1 1,-6-10-319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16508,'7'-1'1808,"5"-1"-936,2 0-280,5-3 1033,2 0-401,9-3-360,3 1-152,7 0-632,2-2-456,5 2-680,2 3 904,7-2-248,4 5-184</inkml:trace>
  <inkml:trace contextRef="#ctx0" brushRef="#br0" timeOffset="1">973 1 17988,'-3'17'1576,"-11"7"-1080,-5 6-176,-4 6 681,-1 6-265,-3 4-280,-2-2-96,5-1-136,2-4-104,5-8-392,4-5-256,6-13-448,7-12 327,-3-2 369,6-15-200,7-8-200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0 16035,'-37'25'1281,"1"1"-1,2 2 0,-42 43 1,75-70-1255,0-1-1,0 1 1,0 0 0,1 0 0,-1 0 0,0 0 0,0 1 0,0-1 0,1 0 0,-1 0 0,1 0 0,-1 0 0,1 1 0,-1-1 0,1 0 0,0 1 0,-1 1 0,1-2-15,1-1 0,-1 1 1,0-1-1,1 0 0,-1 1 0,0-1 0,1 1 0,-1-1 0,1 1 0,-1-1 0,0 0 1,1 1-1,-1-1 0,1 0 0,-1 0 0,1 1 0,-1-1 0,1 0 0,0 0 0,-1 0 1,1 1-1,-1-1 0,1 0 0,-1 0 0,1 0 0,1 0 0,7 0 51,0-1-1,0 0 0,15-3 0,-23 4-57,15-3 32,0-1 1,0-1 0,-1 0 0,17-9-1,-25 11-30,0-1 0,-1 1 0,0-1 0,0-1-1,0 1 1,0-1 0,-1 0 0,0 0 0,0 0-1,0-1 1,5-9 0,-9 14 2,0 0 0,0 0 1,0-1-1,-1 1 0,1-1 0,0 1 0,-1 0 0,1-1 1,-1 1-1,0-1 0,1 1 0,-1-1 0,0 1 0,0-1 1,0 0-1,0 1 0,0-1 0,0 1 0,-1-1 0,1 1 0,0-1 1,-1 1-1,1-1 0,-1 1 0,0 0 0,1-1 0,-1 1 1,0 0-1,0-1 0,0 1 0,0 0 0,0 0 0,0 0 1,0 0-1,0 0 0,0 0 0,-1 0 0,1 0 0,0 0 1,-1 1-1,1-1 0,0 0 0,-4 0 0,-1-1 36,-1 0-1,0 0 0,0 1 1,-1 0-1,1 0 0,0 1 1,0-1-1,-9 2 1,-1 2 22,0-1 0,1 2 0,-1 0 0,1 2 0,0-1 0,-23 13 0,31-14-93,1 1-1,0-1 0,0 1 1,1 1-1,-1-1 0,-8 11 0,12-12-58,0 0-1,0 0 0,1 0 0,-1 0 0,1 0 0,0 0 1,1 1-1,-1-1 0,1 1 0,-1-1 0,2 1 0,-2 8 0,2-11 58,0 1 0,0 0-1,0-1 1,1 1 0,-1-1-1,1 1 1,-1-1 0,1 1-1,0-1 1,0 1 0,0-1-1,0 0 1,1 1 0,-1-1-1,1 0 1,-1 0 0,4 3-1,22 18-288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0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15499,'-39'50'1990,"21"-26"-1012,-19 29-1,32-45-683,1 0 0,0 0 0,0 1 1,1-1-1,0 1 0,0-1 0,1 1 0,-1 11 0,3-17-232,-1-1-1,1 0 0,0 0 0,0 1 1,0-1-1,0 0 0,0 1 0,1-1 0,-1 0 1,1 0-1,-1 0 0,1 1 0,0-1 1,0 0-1,0 0 0,0 0 0,0 0 1,0 0-1,1-1 0,-1 1 0,1 0 0,-1 0 1,1-1-1,0 1 0,-1-1 0,1 0 1,0 1-1,0-1 0,0 0 0,0 0 0,0 0 1,0 0-1,1-1 0,-1 1 0,0-1 1,0 1-1,0-1 0,1 0 0,-1 1 1,0-1-1,1 0 0,-1-1 0,0 1 0,3-1 1,3-1 13,1 0 0,-1-1 1,0 0-1,1-1 0,-1 1 1,-1-2-1,1 1 0,-1-1 1,1 0-1,-2-1 0,11-9 1,-10 8-64,0-1 0,0 0 1,0 0-1,-1 0 0,-1-1 0,1 0 1,-1 0-1,-1 0 0,6-16 1,-9 22-78,0 0 1,-1 0 0,1 0-1,0 0 1,-1 0 0,0-1-1,0 1 1,0 0 0,0 0-1,-1 0 1,1-1 0,-1 1-1,1 0 1,-1 0 0,0 0-1,-1 0 1,1 0 0,0 0-1,-1 1 1,1-1 0,-1 0-1,0 1 1,-2-3 0,0 2-18,1 0 1,-1 0-1,0 0 1,0 1-1,0-1 1,0 1-1,-1 0 1,1 0-1,-1 1 1,1-1 0,-1 1-1,1 0 1,-1 1-1,0-1 1,-5 0-1,-32 2-475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3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60 225 17380,'3'-25'2829,"-4"16"-1424,-5 17 185,-1 12-1343,0-1 1,2 1 0,0 0-1,1 0 1,1 0 0,1 1 0,1 31-1,1-43-238,0 0-1,1 0 1,0 0-1,1 0 1,0-1-1,0 1 1,5 10-1,-6-17-36,0 0 0,0 0 0,0 0 0,0 0 0,0 0 0,1 0 0,-1 0 0,1 0 0,0-1 0,-1 1 0,1-1 0,0 1 0,0-1 0,0 0 0,0 0 0,0 0 0,0 0 0,0 0 0,0 0 0,0 0-1,1-1 1,-1 1 0,0-1 0,1 0 0,-1 0 0,0 0 0,0 0 0,1 0 0,-1 0 0,0 0 0,1-1 0,-1 1 0,3-2 0,0 1-66,0-1 0,-1-1 0,1 1 0,0 0 0,-1-1 0,0 0 0,0 0 0,0-1 0,0 1 0,0-1 0,0 0 0,-1 0 0,0 0 0,4-6 0,9-17-343</inkml:trace>
  <inkml:trace contextRef="#ctx0" brushRef="#br0" timeOffset="1">37 5 16996,'-17'-2'2024,"6"1"-1216,5 1-408,3-2 2345,7 2-3209,2 2 616,6-1-344,1 1-160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4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 15459,'-4'3'1361,"4"1"-977,2 0-168,10 3 640,4-1-168,7 0-280,5-3-120,10-3-192,5-3 48,4-3-16,-1-1-56,-3-3-232,-6 0-168,-7 3-368,-7 1 152,-22 6 352,-22 0-680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172 254 14243,'-2'-2'197,"0"0"0,0 1 0,0-1 1,0 1-1,-1 0 0,1 0 0,0 0 0,-1 0 0,1 0 0,-1 0 0,1 1 1,-1-1-1,1 1 0,-1 0 0,1-1 0,-1 1 0,0 0 0,-3 1 0,3 0-76,-1 0 0,0 0 0,1 1 0,0-1 0,-1 1 0,1 0 0,0 0 0,0 0-1,0 0 1,0 1 0,-4 3 0,-1 3-51,1 0 1,0 1-1,0 0 0,1 0 0,0 0 1,-8 22-1,7-15-44,-7 35 0,13-48-23,0 0 0,0 0 0,1 1-1,-1-1 1,1 0 0,0 0 0,1 1 0,-1-1 0,1 0-1,-1 0 1,1 0 0,1 0 0,-1 0 0,3 6 0,-3-9 0,-1 0-1,1-1 1,0 1 0,-1 0 0,1-1 0,0 1 0,0 0 0,-1-1 0,1 1 0,0-1 0,0 1 0,0-1 0,0 0 0,0 1 0,0-1-1,0 0 1,0 0 0,0 0 0,0 1 0,0-1 0,0 0 0,-1 0 0,1 0 0,0-1 0,0 1 0,0 0 0,0 0 0,0 0 0,0-1-1,0 1 1,0-1 0,0 1 0,0 0 0,0-1 0,-1 0 0,1 1 0,1-2 0,5-2 15,0-2 1,0 1 0,7-9-1,-12 13-14,36-38 108,-2-1 0,31-46 0,53-96 361,-111 167-389,0 1 71,0-1-1,-1 0 0,-1 0 0,8-22 0,-15 37-148,0 0 0,0 0 0,0 0 0,0 0-1,0 0 1,0 0 0,0 0 0,0 0 0,1-1-1,-1 1 1,0 0 0,0 0 0,0 0 0,0 0-1,0 0 1,0-1 0,0 1 0,0 0-1,0 0 1,0 0 0,0 0 0,0 0 0,0 0-1,0-1 1,0 1 0,0 0 0,0 0 0,0 0-1,0 0 1,0 0 0,0-1 0,0 1 0,-1 0-1,1 0 1,0 0 0,0 0 0,0 0 0,0 0-1,0 0 1,0-1 0,0 1 0,0 0 0,-1 0-1,1 0 1,0 0 0,0 0 0,0 0 0,0 0-1,0 0 1,0 0 0,-1 0 0,-7 5 171,-12 16 62,2 10-65,2 0-1,0 0 1,2 2 0,2 0 0,1 0-1,-13 65 1,22-90-171,1-1 0,-1 1 0,1 0 1,1 0-1,-1-1 0,1 1 0,1 0 0,-1 0 0,1 0 0,1-1 0,3 15 0,-4-21 5,-1 0 0,0 0 0,0 0 0,1-1 0,-1 1 0,0 0 0,1 0 0,-1 0 0,1-1 0,-1 1 0,1 0 0,-1-1 0,1 1 0,0 0 0,-1-1 0,1 1 0,0-1 0,-1 1 0,1-1 0,0 0 0,0 1 0,0-1 0,-1 1 0,1-1 0,0 0 0,0 0 0,0 0 0,0 1 0,-1-1 0,1 0 0,0 0-1,0 0 1,0 0 0,0-1 0,0 1 0,0 0 0,-1 0 0,1 0 0,0-1 0,0 1 0,0 0 0,-1-1 0,1 1 0,1-1 0,1-2 22,1 0-1,-1 1 1,0-1-1,0-1 1,-1 1-1,1 0 1,4-8-1,9-16-29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8:5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12699,'-3'12'1496,"8"-1"-704,5 2-256,6-4 1393,4-1-833,7 1-296,6-5-48,5 1-192,2-3-159,-1-2-562,-2-2-343,-7-1 448,-11 1-136,-18 2-88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2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49 14043,'8'-12'884,"-5"6"-491,1 1 0,-1-1 0,2 1 1,7-9-1,-13 29 1647,-44 137-399,-27 80-1555,71-229-84,0 0-1,-1 0 1,1 1-1,-1-1 1,1 0-1,-5 4 1,6-7-3,0 0 0,0 0 0,0 0 0,0 1 0,0-1 0,0 0 0,0 0 0,-1 0 0,1 0 0,0 0 0,0 0 0,0 0 0,0 0 0,0 0 0,0 0 0,0 0 0,-1 0 0,1 0 0,0 0 0,0 0 0,0 0 0,0 0 0,0 0 0,0 0 0,0 0 0,-1 0 0,1 0 0,0 0 0,0 0 0,0 0 0,0 0 1,0 0-1,0 0 0,0 0 0,-1 0 0,1 0 0,0 0 0,0 0 0,0-1 0,0 1 0,0 0 0,0 0 0,0 0 0,0 0 0,0 0 0,0 0 0,0 0 0,0 0 0,0-1 0,-1 1 0,1 0 0,0 0 0,0 0 0,0 0 0,-1-18-64,9-60-208,32-134 0,-38 279 297,-3-18-37,0-22 34,1-1 0,1 0 1,6 35-1,-3-51 139,1-14-7,1-15 80,-5 12-210,-1 1 0,0-1 0,0 0 0,0 1 0,-1-1 0,0 0 0,0 1 0,-1-1 0,0 1 0,0 0 0,-1 0 0,1-1 0,-1 2 0,-1-1-1,1 0 1,-1 0 0,0 1 0,0 0 0,-1 0 0,1 0 0,-1 1 0,0-1 0,0 1 0,-1 0 0,1 1 0,-1-1 0,0 1 0,0 0 0,0 0 0,0 1 0,-1 0-1,1 0 1,0 1 0,-8-2 0,7 4 44,10 3 9,11 4 39,38 0-215,-1-2 0,1-2 1,58-4-1,-55-1-21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2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16404,'-6'9'1664,"3"5"-992,3 2-240,7 0 1184,2 3-735,7-1-337,1 5-80,3-6-184,1-2-88,5-7-296,-1-5-176,-1-9-408,3-7-232,-1-5 159,-3-8 409,-2-7-200,-1-3-184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2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15147,'-10'26'1753,"-4"14"-881,-3 6-304,-3 10 1000,-3 6-255,1 5-369,2-1-184,3-3-288,1-3-152,5-7-440,2-6-280,3-12-600,5-7-249,0-16 929,-2-8-256,3-14-240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2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0 18500,'-1'1'139,"-1"-1"1,1 1-1,0 0 0,-1-1 1,1 1-1,0 0 0,0 0 0,-1 0 1,1 0-1,0 0 0,0 0 1,0 0-1,0 0 0,-1 2 1,-51 67 747,-51 90 1,65-96-681,-24 36 63,59-96-437,3-8 68,5-12-100,129-292-2546,-133 307 2744,0 0-1,1-1 1,-1 1-1,1 0 0,0 0 1,-1 0-1,1 0 1,0 0-1,0 0 1,0 0-1,-1 0 1,1 1-1,2-2 0,-3 2 3,0 0-1,0 0 1,1 0-1,-1 0 1,0 0-1,0 0 1,1 0-1,-1 0 1,0 1-1,0-1 1,1 0-1,-1 0 1,0 0-1,0 0 1,1 0-1,-1 1 1,0-1 0,0 0-1,0 0 1,0 0-1,1 1 1,-1-1-1,0 0 1,0 0-1,0 0 1,0 1-1,0-1 1,1 0-1,-1 0 1,0 1-1,0-1 1,0 0-1,0 1 1,0-1-1,4 39 61,-3-31-58,39 294 770,-39-297-744,-2-3 208,-4-6-96,-11-14-65,-17-24-177,-38-42-244,37 46 336,-29-44 0,68 82 57,0 1 0,-1 0-1,1 0 1,0 1-1,4 2 1,18 7-145,0-1 1,0-1-1,0-2 1,1-1-1,48 5 1,-26-10-19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2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 15307,'-1'0'1633,"5"0"-873,5 1-264,11 2 1208,4-3-696,6-1-375,6-2-89,0-2-272,0 1-280,-5 1-768,-5-1 39,-11 4 529,-5 6-152,-10 8-160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2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16460,'-1'7'1560,"13"0"-928,8-2-208,10-5 768,6-5-351,9 0-337,6-4-288,0-1-2377,1 3 2121,-16 2-360,-6 4-232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17676,'2'-5'291,"0"0"0,0 1 0,0-1 1,0 1-1,1-1 0,0 1 0,0 0 1,0 0-1,0 0 0,8-7 0,-2 3 131,0 1-1,1-1 0,14-8 1,-15 12-258,0-1 0,0 2 0,0-1 0,0 1 0,1 0 0,0 1 0,-1 0-1,18-1 1,-25 3-156,0 0 0,0 0 0,0 0 0,1 0 0,-1 0 0,0 0 0,0 1 0,0-1-1,0 1 1,0 0 0,0-1 0,0 1 0,0 0 0,0 0 0,0 0 0,0 0 0,0 1 0,0-1-1,-1 0 1,1 1 0,-1-1 0,1 1 0,-1 0 0,1-1 0,-1 1 0,0 0 0,0 0 0,0 0-1,0 0 1,0 0 0,0 0 0,-1 0 0,1 0 0,-1 0 0,1 0 0,-1 1 0,0-1-1,0 0 1,0 0 0,0 0 0,0 1 0,0-1 0,-2 4 0,1 4 9,-2 1 0,1-1 0,-2 0 0,1 0 1,-1 0-1,-1 0 0,-9 15 0,-49 65 103,28-44-64,22-28-31,7-12-11,1 1 0,0 0 1,0 0-1,1 0 0,0 1 0,0-1 0,1 1 1,0 0-1,-3 12 0,5-19-12,1 0 0,0 0 0,0 0 0,1 0 0,-1 0 1,0-1-1,0 1 0,0 0 0,0 0 0,1 0 0,-1 0 0,0 0 0,1 0 0,-1-1 0,1 1 0,-1 0 0,1 0 1,-1-1-1,1 1 0,0 0 0,-1-1 0,1 1 0,0-1 0,0 1 0,-1-1 0,1 1 0,0-1 0,0 1 1,0-1-1,-1 0 0,1 1 0,0-1 0,0 0 0,0 0 0,0 0 0,0 0 0,1 1 0,5-1 6,-1 0 1,1 0-1,0 0 0,6-2 0,-8 2-11,31-7-620,0-1 0,59-21 0,-41 11 359,-8 6-135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8 18196,'0'0'71,"0"0"1,0-1-1,0 1 0,0 0 1,0 0-1,0-1 0,0 1 1,-1 0-1,1-1 1,0 1-1,0 0 0,0 0 1,0-1-1,0 1 0,0 0 1,-1 0-1,1-1 0,0 1 1,0 0-1,0 0 1,-1-1-1,1 1 0,0 0 1,0 0-1,-1 0 0,1 0 1,0-1-1,-1 1 0,1 0 1,0 0-1,0 0 1,-1 0-1,1 0 0,0 0 1,-1 0-1,1 0 0,-1 0 1,-7 10 1297,-4 21 50,-11 61-110,21-79-1277,0-1 0,1 1 0,0 0 0,1 0 0,2 16 0,-2-28-40,0 1 1,0-1-1,1 0 0,-1 1 0,1-1 0,-1 0 0,1 1 0,-1-1 0,1 0 0,-1 0 0,1 0 1,0 0-1,0 0 0,0 0 0,0 0 0,0 0 0,0 0 0,0 0 0,0 0 0,0 0 0,0-1 1,0 1-1,0 0 0,1-1 0,1 2 0,3-1-57,1 0 0,-1 0 0,0-1-1,12 1 1,19 1-220,-36-2 272,1 0-1,0 1 1,0-1 0,-1 1-1,1 0 1,-1-1 0,1 1-1,0 0 1,-1 0 0,1 0-1,-1 0 1,0 0 0,1 0-1,-1 0 1,0 1 0,2 1-1,-1 1 5,-1-1-1,1 1 1,-1 0-1,0 0 0,0 0 1,0 0-1,0 0 0,-1 0 1,0 0-1,1 1 1,-2-1-1,1 0 0,0 0 1,-1 0-1,0 0 1,0 0-1,0 0 0,0 0 1,-1 0-1,1-1 0,-1 1 1,-2 3-1,-4 7 21,0-1-1,0 0 0,-1-1 1,-17 18-1,21-25-2,0 0 0,0 0 0,-1 0-1,1-1 1,-1 0 0,0 0 0,-1-1 0,1 0-1,-8 3 1,12-5-62,0 0 0,0-1 1,0 0-1,0 1 0,0-1 0,-1 0 0,1 0 0,0 0 1,0 0-1,0 0 0,0 0 0,0-1 0,0 1 0,0-1 1,0 1-1,0-1 0,0 0 0,0 0 0,1 0 1,-1 0-1,0 0 0,0 0 0,1-1 0,-1 1 0,1 0 1,-1-1-1,1 1 0,0-1 0,-1 0 0,1 1 0,0-1 1,0 0-1,0 0 0,0 0 0,1 0 0,-2-2 0,-2-8-80,0 1 0,1-2 0,1 1 0,0 0 0,-1-14 0,3-34-409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2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16980,'17'0'1712,"1"4"-1032,5-1-256,5-2 712,3-1-159,5-1-681,3-3-488,2-2 280,-1-3-104,3-1-192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15123,'1'5'352,"0"0"-1,0 0 1,0 0 0,1 0-1,0 0 1,4 9 0,-5-13-292,0 0 0,0 0 0,0 0 1,0 0-1,0 0 0,0 0 0,0-1 1,0 1-1,0 0 0,0 0 1,0-1-1,0 1 0,1-1 0,-1 1 1,0-1-1,0 0 0,1 1 0,-1-1 1,0 0-1,1 0 0,-1 0 1,0 0-1,1 0 0,-1 0 0,0 0 1,0 0-1,1-1 0,-1 1 0,0 0 1,1-1-1,-1 1 0,2-2 1,8-4 87,-1 0 1,1 0 0,-1-1 0,0-1-1,-1 1 1,0-2 0,0 1 0,0-1-1,-1-1 1,-1 1 0,0-1 0,8-14-1,-13 19-131,1 1-11,0-1 1,0 0 0,-1 0-1,1 0 1,-1 0-1,0 0 1,-1 0 0,1 0-1,-1-1 1,0 1 0,0-11-1,-1 15-6,0 1-1,0-1 1,0 1-1,-1-1 1,1 0-1,0 1 1,0-1-1,0 1 1,0-1-1,-1 1 1,1-1-1,0 1 1,-1-1-1,1 1 0,0-1 1,-1 1-1,1-1 1,-1 1-1,1 0 1,-1-1-1,1 1 1,0 0-1,-1-1 1,1 1-1,-1 0 1,0 0-1,1-1 1,-1 1-1,-1 0 0,1 0 0,-1 0 0,1 0 0,-1 0 0,1 0 0,-1 0 0,1 1 0,-1-1 0,1 0 1,0 1-1,-2 0 0,-3 2-2,1 0 1,-1 0 0,1 1 0,-8 6 0,2 1 23,1 0 0,0 1 1,1 0-1,1 0 0,0 1 0,0 0 1,1 1-1,1 0 0,0 0 0,1 0 1,1 1-1,0-1 0,1 1 1,0 0-1,0 25 0,3-37-29,0 1 1,0-1-1,0 0 0,1 1 0,-1-1 1,1 1-1,0-1 0,0 0 0,1 0 1,-1 0-1,0 0 0,1 1 0,0-2 1,3 6-1,-3-7-6,-1 0 0,1 0 0,-1 0 1,1 0-1,-1 0 0,1 0 0,0 0 0,0 0 1,0-1-1,-1 1 0,1-1 0,0 1 1,0-1-1,0 0 0,0 0 0,0 0 0,0 0 1,-1 0-1,1 0 0,0 0 0,0-1 0,0 1 1,0-1-1,0 1 0,-1-1 0,1 0 0,0 0 1,1-1-1,31-18-87,4-11-55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8 14787,'3'-5'2265,"1"2"-1257,-2 6-424,-1 6 2193,-1 11-1681,-1 4-216,-1 9-320,1 5-152,-1 5-208,-1 2-56,2-3-296,0-3-168,-1-9-432,1-4-312,-2-12 824,-3-8-224,2-4-176</inkml:trace>
  <inkml:trace contextRef="#ctx0" brushRef="#br0" timeOffset="1">0 108 14675,'3'10'2049,"8"-1"-1145,5 1-392,6 0 2192,4-3-1975,4 0-177,4-3-728,0-2-320,-6-4 480,-4-6-192,-8-10-129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13 344 13923,'-3'5'532,"1"1"-1,0 0 1,1 0-1,-1-1 1,1 1-1,0 12 1,1-18-474,0 0 1,0 0 0,0 1-1,0-1 1,0 0-1,0 0 1,0 1 0,0-1-1,0 0 1,0 1-1,0-1 1,0 0 0,0 0-1,0 0 1,0 1-1,1-1 1,-1 0 0,0 0-1,0 1 1,0-1 0,0 0-1,1 0 1,-1 0-1,0 1 1,0-1 0,1 0-1,-1 0 1,0 0-1,0 0 1,1 0 0,-1 0-1,0 0 1,0 1-1,1-1 1,-1 0 0,0 0-1,0 0 1,1 0-1,-1 0 1,0 0 0,0 0-1,1 0 1,-1 0 0,0-1-1,1 1 1,-1 0-1,0 0 1,0 0 0,1 0-1,-1 0 1,0 0-1,0 0 1,0-1 0,1 1-1,-1 0 1,0 0-1,0 0 1,1-1 0,14-10 718,-14 11-714,27-29 505,0-1-1,-2-1 1,42-66 0,-61 87-496,22-33 61,44-86 0,-67 111-157,-6 18 23,0 0 0,0 0 1,0 0-1,-1 0 1,1 0-1,0 0 1,0 0-1,0 0 1,0-1-1,0 1 1,0 0-1,0 0 0,0 0 1,0 0-1,0 0 1,0 0-1,0 0 1,0 0-1,0 0 1,0 0-1,0 0 1,0 0-1,-1-1 0,1 1 1,0 0-1,0 0 1,0 0-1,0 0 1,0 0-1,0 0 1,0 0-1,0 0 1,0 0-1,-1 0 0,1 0 1,0 0-1,0 0 1,0 0-1,0 0 1,0 0-1,0 0 1,0 0-1,0 0 1,0 0-1,-1 0 0,1 0 1,0 0-1,0 0 1,0 0-1,0 1 1,0-1-1,0 0 1,0 0-1,0 0 1,0 0-1,0 0 0,-1 0 1,1 0-1,0 0 1,0 0-1,0 0 1,0 0-1,0 1 1,-3 1-8,0 1 0,1 0 0,-1 0 0,1 1 0,0-1 0,-3 4 0,-11 24-80,1 1 1,2 1-1,1 0 0,1 0 1,2 1-1,-9 69 0,18-100 56,-1 6-195,1 0 0,0 0-1,0 0 1,2 12-1,-2-20 168,0 0 0,0 0-1,1 1 1,-1-1 0,0 0-1,0 0 1,1 0 0,-1 0-1,1 0 1,-1 0-1,1-1 1,-1 1 0,1 0-1,0 0 1,-1 0 0,1 0-1,0-1 1,0 1 0,-1 0-1,1 0 1,0-1-1,0 1 1,0-1 0,0 1-1,0-1 1,0 1 0,0-1-1,0 0 1,0 1-1,0-1 1,0 0 0,0 0-1,0 0 1,0 0 0,0 0-1,0 0 1,1 0 0,-1 0-1,0 0 1,0 0-1,0-1 1,0 1 0,0 0-1,0-1 1,0 1 0,1-2-1,7-3-164,-1 0 1,0 0-1,-1-1 0,1 0 0,-1-1 0,9-11 1,24-25-735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15539,'-30'68'1550,"-20"54"213,46-108-1545,0 0 0,1 1 1,0-1-1,1 0 0,1 1 0,1 27 0,0-40-189,0 0 1,0 0-1,0 0 0,1 0 1,-1 1-1,1-1 1,-1 0-1,1 0 0,0 0 1,0 0-1,0 0 0,0 0 1,0-1-1,0 1 1,0 0-1,1 0 0,-1-1 1,1 1-1,-1-1 0,1 1 1,0-1-1,3 2 0,-3-2-9,1 0 0,-1 0 0,1-1-1,-1 0 1,1 1 0,-1-1-1,1 0 1,-1 0 0,1 0 0,-1-1-1,1 1 1,-1-1 0,1 1-1,-1-1 1,1 0 0,-1 0-1,0 0 1,1 0 0,3-3 0,6-4 20,0 0 0,0-2 1,-1 1-1,0-1 0,-1-1 1,0 0-1,15-23 0,-14 18 6,0-2 0,-1 0 0,-1 0 0,-1 0 0,8-25 0,-15 36-35,1 0 0,-1 0 0,0 0 0,0 0 0,-1 0 0,0 0 0,0 0 0,0 0 0,-1 1 0,-2-11 0,2 15-7,0 0-1,1 1 1,-1-1-1,0 0 1,0 0-1,0 0 1,0 1-1,0-1 0,-1 0 1,1 1-1,0-1 1,-1 1-1,1 0 1,-1-1-1,1 1 1,-3-1-1,1 1-1,1 0-1,0 0 1,-1 1-1,1-1 1,-1 1-1,1 0 1,-1-1-1,1 1 1,-1 1-1,1-1 1,-1 0-1,1 0 1,0 1-1,-1-1 1,1 1-1,-4 2 1,-2 0-94,1 0-1,-1 1 1,1 0 0,0 0 0,1 1 0,-1 0 0,1 0 0,0 0-1,-9 12 1,11-12-1,0 0-1,0 0 0,0 0 1,1 1-1,0-1 0,0 1 1,1 0-1,-1 0 0,1 0 1,1 0-1,-1 0 0,-1 12 1,3-17 68,0 0 0,0 0 0,0 0 0,0 0 1,0 0-1,0 0 0,0 0 0,0 0 0,1 0 0,-1 0 1,0 0-1,1 0 0,-1 0 0,0 0 0,1 0 0,-1-1 1,1 1-1,-1 0 0,1 0 0,0 0 0,-1-1 1,1 1-1,0 0 0,-1-1 0,1 1 0,0-1 0,0 1 1,0-1-1,0 1 0,1 0 0,19-1-483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15979,'-19'15'777,"0"0"0,2 1-1,-30 34 1,38-38-491,0 0 0,1 0 1,0 1-1,1 0 0,1 0 1,0 1-1,-6 19 1,11-29-218,0 0 1,0 1 0,0 0 0,1-1-1,-1 1 1,1-1 0,0 1-1,1-1 1,-1 1 0,1 0 0,0-1-1,0 1 1,0-1 0,1 0 0,3 8-1,-4-10-54,1 0 0,-1 0 0,1 0 0,0 0 0,0 0 0,0 0 0,0 0 0,0-1 0,0 1 0,0-1 0,0 0 0,1 0 0,-1 0 0,0 0 0,1 0 0,-1 0 0,1 0 0,-1-1 0,1 1 0,0-1 0,-1 0 0,1 0 0,-1 0 0,1 0 0,0 0 0,-1-1 0,1 1 0,-1-1 0,4-1 0,7-2 8,-1-1-1,0 0 0,0-1 0,-1-1 1,0 0-1,0 0 0,0-1 1,-1 0-1,0-1 0,-1 0 1,0-1-1,0 0 0,-1 0 0,-1-1 1,1 0-1,-2 0 0,10-21 1,-15 29-46,0 0 1,1 0 0,-1-1 0,-1 1 0,1 0 0,0-1-1,-1 1 1,0 0 0,0-1 0,0 1 0,0-1-1,0 1 1,-1 0 0,1-1 0,-1 1 0,0 0-1,0 0 1,0-1 0,-1 1 0,1 0 0,-1 0-1,-3-5 1,1 5-37,1 0 1,-1 0-1,1 0 0,-1 0 0,0 1 1,0 0-1,-1 0 0,1 0 0,0 0 0,-1 1 1,1-1-1,-1 1 0,1 0 0,-1 1 1,1-1-1,-7 1 0,-28-1-266</inkml:trace>
  <inkml:trace contextRef="#ctx0" brushRef="#br0" timeOffset="1">465 174 18932,'3'11'2032,"3"-1"-1415,1-7-297,0 0 1272,3-3-1560,-3-4-960,1-11 952,-1-2-176,-3-3-264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4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18580,'4'-11'496,"1"0"1,0 0-1,1 1 0,1 0 1,-1 1-1,1-1 0,15-14 1,-18 20-459,1 0-1,-1 0 1,0 0 0,1 1 0,0-1 0,0 1 0,0 0-1,0 1 1,0-1 0,0 1 0,1 0 0,-1 1-1,1-1 1,0 1 0,-1 0 0,1 0 0,10 1 0,-13 0-37,0 1 0,0-1 1,0 1-1,0 0 0,0 0 0,0 0 1,0 0-1,0 1 0,-1-1 1,1 1-1,-1 0 0,1 0 1,-1 0-1,0 0 0,1 0 0,-1 0 1,0 0-1,-1 1 0,1-1 1,0 1-1,-1-1 0,1 1 1,-1 0-1,0 0 0,0 0 1,0 0-1,1 4 0,0 1 4,-1-1 0,0 1 1,0 0-1,-1-1 0,0 1 0,0 0 0,-1 0 0,0-1 0,-4 14 1,-6 14-153,-2 0 1,-2-1 0,-21 37-1,36-71 100,0 0 0,0 1-1,-1-1 1,1 1 0,0-1-1,0 0 1,0 1-1,-1-1 1,1 0 0,0 1-1,0-1 1,-1 0 0,1 1-1,0-1 1,0 0 0,-1 0-1,1 1 1,0-1 0,-1 0-1,1 0 1,-1 0 0,1 0-1,0 1 1,-1-1 0,1 0-1,0 0 1,-1 0 0,1 0-1,-1 0 1,1 0 0,0 0-1,-1 0 1,1 0 0,-1 0-1,0 0 1,-10-13-839,2-1 218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19 16163,'6'1'1585,"7"2"-857,3 2-200,5-4 696,5 2-175,7-3-217,3 0-64,2-3-472,3-1-352,-6-3-784,0-2-104,-12 3 688,-9 3-233,-12 3-199</inkml:trace>
  <inkml:trace contextRef="#ctx0" brushRef="#br0" timeOffset="1">0 281 16235,'7'10'1625,"13"-8"-809,5-5-272,9-9 936,9-2-463,6-3-313,8 0-48,9-3-448,-1 1-352,-4 5-808,-6 1-625,-9 6 1241,-12 2-264,-17 5-264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16452,'0'0'53,"0"0"1,0 1 0,0-1 0,0 0 0,0 0 0,0 1 0,0-1 0,0 0 0,0 0 0,1 1 0,-1-1 0,0 0-1,0 0 1,0 1 0,0-1 0,0 0 0,0 0 0,0 0 0,1 1 0,-1-1 0,0 0 0,0 0 0,0 0 0,0 1-1,1-1 1,-1 0 0,0 0 0,0 0 0,0 0 0,1 0 0,-1 0 0,0 0 0,0 1 0,1-1 0,10-3 870,14-13-176,-20 13-375,149-111 2573,-42 29-2271,-91 74-684,-21 11 9,0 0 0,1 0-1,-1 0 1,0 0 0,0 0 0,0 0 0,1 0 0,-1 0 0,0 0-1,0 0 1,0 0 0,0 0 0,0 0 0,1 0 0,-1 1-1,0-1 1,0 0 0,0 0 0,0 0 0,0 0 0,1 0-1,-1 0 1,0 0 0,0 1 0,0-1 0,0 0 0,0 0-1,0 0 1,0 0 0,0 1 0,0-1 0,0 0 0,0 0-1,0 0 1,0 0 0,0 1 0,0-1 0,0 0 0,0 0-1,0 0 1,0 0 0,0 1 0,0-1 0,0 0 0,0 0-1,0 0 1,0 0 0,0 1 0,0-1 0,0 0 0,0 0-1,-19 37-15,11-23 7,-16 32-47,-32 65 71,49-92-16,-1-1 0,2 1 0,-8 40 0,14-58-31,-1 0 0,1 0-1,0 0 1,0 0 0,-1 0 0,1 0-1,0 0 1,0 0 0,0 0 0,0 0 0,0 0-1,0 0 1,1 0 0,-1 0 0,0 0-1,0 0 1,1 0 0,-1 0 0,1 0-1,-1 0 1,1 0 0,-1 0 0,1 0-1,0 1 1,0-2-6,0 0 0,0 0 0,0 0 0,0 0 0,0 0 0,0 0 0,0-1 0,0 1 0,0 0-1,0 0 1,0-1 0,0 1 0,0 0 0,-1-1 0,1 1 0,0-1 0,0 1 0,0-1 0,-1 0 0,2 0 0,7-7-194,0 0 0,13-15 1,5-9-221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31 14027,'-25'61'2829,"-11"33"646,32-80-2987,0-1 0,1 1 0,1 0 0,-1 27 1,3-39-448,-1 0 1,1 0-1,0-1 1,1 1 0,-1 0-1,0 0 1,1 0 0,-1 0-1,1-1 1,-1 1-1,1 0 1,0-1 0,0 1-1,-1 0 1,1-1-1,0 1 1,1-1 0,-1 1-1,2 1 1,-1-2-26,-1 0 1,1-1 0,-1 1-1,1-1 1,0 1-1,-1-1 1,1 1-1,0-1 1,-1 0-1,1 0 1,0 0-1,-1 0 1,1 0-1,0 0 1,-1-1 0,1 1-1,0 0 1,-1-1-1,1 0 1,-1 1-1,3-2 1,7-4 10,0-1-1,-1 1 1,0-2 0,0 0 0,0 0 0,-1 0 0,-1-1-1,1-1 1,-1 1 0,-1-2 0,0 1 0,-1-1 0,0 1 0,0-2-1,4-11 1,-9 20-24,0 0 0,0 0 0,0 0 0,-1 1 0,1-1 0,-1 0 0,1 0 0,-1 0 0,0 0 0,0 0 0,-1 0 0,1 0 0,-1 0 0,1 0 0,-1 0 0,0 1 0,0-1 0,-2-4 0,2 5-33,-1 1 1,1-1-1,0 1 1,-1 0-1,0 0 1,1-1-1,-1 1 1,0 0-1,1 0 1,-1 1-1,0-1 1,0 0-1,0 1 1,0-1-1,0 1 1,0-1-1,0 1 1,1 0-1,-1 0 1,0 0-1,0 0 1,0 0-1,0 0 1,0 1-1,0-1 1,0 1-1,0-1 1,-3 2-1,0 0-95,1-1 0,-1 1 0,1 0 0,-1 0 0,1 1 0,-1 0 0,1-1 0,0 1 0,0 1 0,1-1 0,-1 0-1,1 1 1,-1 0 0,1 0 0,0 0 0,1 0 0,-1 0 0,-2 7 0,4-2-199,5-3-10</inkml:trace>
  <inkml:trace contextRef="#ctx0" brushRef="#br0" timeOffset="1">541 1 16259,'-23'20'889,"0"1"0,2 1 0,-23 31 0,32-37-579,1 0 0,1 1 1,0 0-1,1 0 0,1 1 0,-6 20 0,13-32-222,-1-1-1,1 1 1,0 0-1,0 0 1,1-1-1,0 1 1,0 0-1,1 10 1,0-14-60,-1 0-1,1 0 1,-1 0 0,1 0-1,0 0 1,0-1 0,0 1-1,0 0 1,0 0 0,0-1-1,0 1 1,0-1 0,1 1 0,-1-1-1,1 0 1,-1 1 0,1-1-1,-1 0 1,1 0 0,0 0-1,-1 0 1,1 0 0,0-1 0,0 1-1,0 0 1,0-1 0,0 1-1,3-1 1,1 0 6,-1 0 1,0 0-1,1-1 0,-1 1 0,0-2 1,1 1-1,-1 0 0,0-1 0,0 0 0,0 0 1,0-1-1,0 1 0,-1-1 0,1 0 1,-1 0-1,0-1 0,4-3 0,4-4 44,0-1 0,-1 0 0,0-1 0,11-19 0,-14 20-120,-2 0 0,1-1 0,-2 1 0,0-1 0,0 0 0,-1-1 0,2-13 1,-5 21-108,0 0 0,-1 0 0,0 0 0,0 1 0,0-1 0,-1 0 0,0 0 1,-2-8-1,2 10-20,-1 1 1,1 0 0,0 0-1,-1 0 1,0 0 0,0 0 0,0 0-1,0 1 1,0-1 0,-1 1-1,1-1 1,-1 1 0,1 0 0,-1 0-1,-4-3 1,2 3 53,1 0 0,-1 0 1,0 1-1,1-1 0,-1 1 0,0 0 1,0 0-1,0 0 0,0 1 0,0 0 0,0 0 1,0 0-1,0 1 0,-6 0 0,-38 9-1070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1 847 15387,'28'-14'1489,"18"-19"-857,12-10-168,15-16 576,8-7-48,17-8-144,9-5-167,5 0-217,-2-1-232,-12 4-560,-8 4-408,-11 9 599,-10 4-127,-16 9-152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22 685 13427,'-11'5'1656,"1"-5"-1040,10-9-200,5-5 753,21-15-121,10-7-56,21-17-216,9-7-120,16-13-167,8-3 7,16 0-544,3 0-488,4 9 552,1 5-112,-14 3-177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3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15251,'-12'21'1160,"0"1"0,2 0 0,-10 28 0,-19 83-1080,38-126-72,-6 20 83,-4 48 1,11-68-96,-1-1-1,1 1 1,0-1-1,1 0 0,-1 1 1,1-1-1,1 1 1,-1-1-1,1 0 1,0 0-1,1 0 1,-1 0-1,6 8 1,-6-11-34,0-1 0,0 0 0,0 0 0,1 0 0,-1 0 0,1 0 0,-1-1 0,1 1 0,0-1 0,-1 1 0,1-1 0,0 0 0,0 0 0,0 0 0,0-1 0,0 1 0,0-1 0,0 1 0,0-1 0,0 0 0,0 0 0,0-1 0,0 1 0,0 0 0,0-1 0,5-1 0,6-3-52,0 0 0,-1 0 0,1-1 0,14-10 0,16-10-225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16860,'0'5'1376,"13"-2"-896,8-3-152,6 0 592,6-2-272,9-1-256,2 2-191,4-3-658,-4 1-287,-12 0 632,-7 3-192,-9 0-152</inkml:trace>
  <inkml:trace contextRef="#ctx0" brushRef="#br0" timeOffset="1">58 232 18068,'4'12'1472,"14"-12"-1056,5-5-168,11-7 376,6-4-400,10-5-696,5-1 1473,3-3-889,-2-3-104,3 3-96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61 17028,'1'-3'130,"0"1"0,1-1 1,-1 1-1,0 0 0,1-1 0,-1 1 1,1 0-1,0 0 0,0 0 1,0 0-1,0 0 0,0 0 1,0 0-1,1 1 0,-1-1 1,0 1-1,1 0 0,-1-1 0,1 1 1,4-1-1,6-2 384,0 0-1,25-4 1,-30 6-370,0 1 1,0 1-1,0 0 1,1 0 0,-1 0-1,0 1 1,0 0-1,0 1 1,9 2 0,-14-3-119,-1 0 0,0 0 1,0 0-1,1 0 1,-1 0-1,0 0 0,0 1 1,0-1-1,0 1 1,0 0-1,-1-1 0,1 1 1,0 0-1,-1 0 1,1 0-1,-1 0 0,0 0 1,0 0-1,0 1 1,0-1-1,0 0 0,0 1 1,-1-1-1,1 0 0,-1 1 1,1-1-1,-1 1 1,0-1-1,0 1 0,0-1 1,0 1-1,0-1 1,-1 1-1,-1 3 0,0 3 2,-1-1 1,0 1-1,-1 0 0,0-1 0,0 0 0,0 0 0,-1-1 0,-7 9 0,-53 56 134,47-53-126,-52 48 115,161-92-394,-85 24 198,1-1-1,1 2 1,-1-1-1,0 1 1,0 0-1,0 0 0,0 1 1,0 0-1,12 3 1,-16-3 25,-1 0 0,0 0 0,1 0-1,-1 0 1,0 0 0,1 1 0,-1-1 0,0 1 0,0 0 0,0-1 0,0 1-1,-1 0 1,1 0 0,0 0 0,-1 0 0,0 1 0,1-1 0,-1 0 0,0 1-1,0-1 1,0 1 0,0-1 0,-1 1 0,1-1 0,-1 1 0,1-1 0,-1 1-1,0 0 1,0 4 0,-1 2 26,-1 0 1,0 0-1,0 0 0,0 0 0,-1 0 0,-1 0 0,1-1 0,-1 1 1,-1-1-1,0 0 0,0-1 0,0 1 0,-9 8 0,1-2 118,-1 0 0,0 0-1,-1-1 1,-1-1 0,-20 12-1,30-20-141,-1-1-1,1 0 0,-1 0 0,0 0 1,0-1-1,0 0 0,-11 1 0,17-2 1,-1-1 0,0 0-1,1 0 1,-1 0-1,1 0 1,-1 0 0,1 0-1,-1 0 1,1 0 0,-1-1-1,1 1 1,-1-1 0,1 1-1,-1-1 1,1 0 0,0 1-1,-1-1 1,1 0 0,0 0-1,-1 0 1,1 0 0,0 0-1,0 0 1,0 0 0,0 0-1,0-1 1,0 1 0,0 0-1,1-1 1,-1 1 0,0 0-1,1-1 1,-1 1 0,1-1-1,-1 1 1,1-1 0,0 1-1,0-1 1,-1 1 0,1-1-1,0 1 1,1-3 0,3-30-273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3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24 13875,'12'-5'800,"0"0"1,18-4-1,-27 8-607,-1 0-1,1 0 1,-1 1-1,1-1 1,0 1-1,-1 0 1,1 0-1,0 0 1,-1 0 0,1 0-1,0 1 1,-1-1-1,1 1 1,-1 0-1,1-1 1,-1 1-1,1 0 1,-1 1-1,3 1 1,-4-2-155,0 0 1,0 0-1,0 0 0,0 1 0,0-1 1,-1 0-1,1 1 0,0-1 1,-1 0-1,0 1 0,1-1 0,-1 1 1,0-1-1,1 1 0,-1-1 1,0 1-1,0-1 0,0 1 1,-1-1-1,1 1 0,0-1 0,0 1 1,-1-1-1,1 1 0,-1-1 1,1 0-1,-2 2 0,-1 4 33,-1 0-1,1-1 0,-2 1 1,-4 5-1,-20 23 463,-66 63 0,-44 20 296,54-48-406,60-49-305,2-2-9,-33 36 0,49-45-164,8-6-100,16-6-197,-9 0 286,1 1-13,-1-1 0,0 2 0,1-1 0,-1 1 0,1 0 0,-1 1-1,0 0 1,12 3 0,-7 0 43,0 1-1,0 0 0,0 1 1,14 9-1,-22-12 70,0-1 1,0 1-1,0-1 0,0 0 0,0-1 0,0 1 1,0-1-1,0 0 0,1 0 0,-1-1 1,0 1-1,1-1 0,8-1 0,-8 0 23,1-1 0,-1 0 0,0 0 0,0 0 0,0-1 0,-1 0 1,1 0-1,-1 0 0,0-1 0,1 0 0,5-6 0,8-7-56,-2-2 1,0 0-1,0-1 1,-2-1-1,-1 0 1,0-1-1,13-30 1,-25 48-80,0 0 1,0-1 0,-1 1 0,1 0-1,-1-1 1,0 1 0,0-1 0,0 0-1,-1 1 1,1-1 0,-1 0 0,-1 1-1,1-1 1,0 1 0,-3-9-1,-5 4-303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45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487 211 14051,'6'-9'490,"-1"-1"0,1 0 0,-2 0 0,0 0 0,0-1 0,0 1 0,2-19 1,-5 25-298,-1 0 1,1-1 0,-1 1-1,0 0 1,0-1 0,-1 1 0,1 0-1,-1 0 1,0-1 0,0 1 0,-1 0-1,1 0 1,-1 0 0,0 0 0,0 0-1,0 1 1,0-1 0,-1 0-1,1 1 1,-1 0 0,0 0 0,-5-5-1,4 6-136,1 0 0,0 0 0,0 0-1,-1 0 1,1 1 0,-1 0-1,1 0 1,-1 0 0,0 0 0,1 0-1,-1 1 1,0-1 0,0 1-1,1 0 1,-1 0 0,0 1 0,0-1-1,1 1 1,-1 0 0,0 0-1,1 0 1,-1 0 0,1 1-1,-7 3 1,0 0-57,0 1 1,0 0-1,1 1 0,0 0 0,0 1 0,-15 16 0,9-5-22,1 1 0,0 0 0,2 1-1,0 0 1,2 1 0,0 1 0,-12 42-1,13-33 31,2 1-1,1 0 1,2 0-1,1 0 1,2 41-1,8-2 118,28 131-1,-20-133-554,11 133 0,-26-201 369,0-1 0,0 0 0,0 0 0,0 0 0,0 1 1,0-1-1,-1 0 0,1 0 0,0 0 0,0 1 0,-1-1 0,1 0 0,-2 2 0,2-3 3,0 0 1,-1 1-1,1-1 1,0 0-1,-1 0 1,1 0-1,0 0 1,0 1-1,-1-1 0,1 0 1,0 0-1,-1 0 1,1 0-1,0 0 1,-1 0-1,1 0 1,0 0-1,-1 0 0,1 0 1,-1 0-1,1 0 1,0 0-1,-1 0 1,1 0-1,0 0 1,-1-1-1,1 1 1,0 0-1,0 0 0,-1 0 1,-2-3-271,0 1 0,0 0 0,0-1 0,0 0 0,0 0 0,1 0 0,-4-4 0,-26-42-1852,-37-77 1,-16-59 2628,77 167-196,1 3 100,4 11-162,1-1 0,0 1 1,0-1-1,0 1 0,1-1 1,-1 1-1,1-1 0,0 0 1,0 0-1,1 0 1,-1-9-1,2 13-101,-1 0 0,1 0 0,-1 0 0,1 0 0,0 0-1,-1 0 1,1 0 0,0 0 0,-1 0 0,1 1 0,0-1 0,0 0 0,0 0 0,0 1 0,0-1 0,0 1 0,0-1-1,0 1 1,0-1 0,0 1 0,0 0 0,0-1 0,2 1 0,31-5 1144,-21 4-913,372-51 133,-344 46-794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48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12035,'0'0'52,"1"-1"1,-1 1 0,1-1-1,0 1 1,0-1 0,-1 1 0,1-1-1,0 1 1,0-1 0,0 1-1,-1 0 1,1 0 0,0-1 0,0 1-1,0 0 1,0 0 0,0 0-1,0 0 1,-1 0 0,1 0 0,0 0-1,0 0 1,1 1 0,1 0 15,-1 0 0,1 0 0,-1 0 0,0 0-1,0 1 1,0-1 0,1 1 0,1 2 0,4 4 67,0 1 0,12 17 0,-19-25-121,12 20 147,0 0 1,-2 1-1,0 0 1,-1 1 0,-2 0-1,0 1 1,5 28-1,-4 0 149,-1 0 0,0 73 0,-8-37-111,-24 171 1,-43 81-599,49-264 267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4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32 15395,'-19'2'2097,"8"1"-1305,9-2-296,6-1 1296,14-3-727,3-1-177,12 0-384,3-2-184,6 0-360,1-1-224,0 3-568,-3 1 720,-10 3-56,-7 3-136,-12 4-120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4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85 17188,'-3'19'1352,"13"-12"-976,9-3-168,11-6 432,8-6-200,11-4-704,4-6-8,3-3 296,0-5-120,1-1-160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5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0 120 16011,'2'-7'188,"1"1"1,0 0-1,0 0 0,0 0 0,1 0 0,-1 1 0,2-1 0,-1 1 0,0 0 0,1 0 0,0 1 0,0-1 0,0 1 1,1 0-1,-1 1 0,1-1 0,0 1 0,0 0 0,0 1 0,1-1 0,-1 1 0,1 0 0,-1 1 0,1 0 0,-1 0 1,1 0-1,0 1 0,0 0 0,-1 0 0,1 0 0,0 1 0,-1 0 0,13 4 0,-15-4-155,0 1 1,-1-1-1,1 1 0,-1 0 0,0 0 0,1 0 1,-1 0-1,0 0 0,0 1 0,0-1 0,-1 1 1,1 0-1,-1 0 0,1 0 0,-1 0 0,0 0 1,2 5-1,-2-3-6,-1 0 0,1 0 1,-1 0-1,0 0 0,-1 0 1,1 1-1,-1-1 0,0 0 0,0 0 1,0 0-1,-2 7 0,-3 7 60,0-1 1,-1 0-1,-1 0 0,-1-1 0,-17 29 0,-87 123 970,106-151-908,6-17-151,0-1 0,0 0 0,0 0 0,0 1 1,0-1-1,0 0 0,0 0 0,0 1 0,0-1 0,1 0 0,-1 0 1,0 1-1,0-1 0,0 0 0,0 0 0,1 0 0,-1 1 0,0-1 1,0 0-1,0 0 0,1 0 0,-1 0 0,0 1 0,0-1 1,1 0-1,-1 0 0,0 0 0,0 0 0,1 0 0,-1 0 0,0 0 1,0 0-1,1 0 0,-1 0 0,0 0 0,3 0-103,0-1 0,0 1 0,0-1 0,0 0 0,-1 0 0,1 0-1,0-1 1,-1 1 0,1 0 0,2-3 0,17-13-1142,25-24 0,-33 28 974,20-19-449</inkml:trace>
  <inkml:trace contextRef="#ctx0" brushRef="#br0" timeOffset="1">642 1 18180,'-13'25'946,"3"-8"-422,-14 37 0,23-50-452,-1 0-1,1 0 1,0 1 0,0-1 0,0 1 0,1-1 0,0 1 0,0-1 0,0 1 0,0-1 0,1 1 0,-1-1 0,1 0 0,2 6 0,-2-8-62,0 0 0,0 0 0,1 0 0,-1 0 0,1 0 0,0 0 0,-1 0 0,1-1 0,0 1 0,0 0 1,0-1-1,0 0 0,0 1 0,0-1 0,1 0 0,-1 0 0,0 0 0,1-1 0,-1 1 0,3 0 0,7 1-175,0 0 1,23 0-1,-22-1 26,-5-1 41,0 0 0,0 1 0,0 0-1,0 1 1,0 0 0,10 3 0,-16-4 96,0 1 1,1-1 0,-1 0 0,0 1-1,0-1 1,0 1 0,0 0 0,0 0-1,-1 0 1,1 0 0,0 0 0,-1 0-1,1 0 1,-1 0 0,0 1 0,0-1-1,0 0 1,0 1 0,0-1 0,0 1-1,-1 0 1,1-1 0,-1 4 0,0 7 162,0 0 1,-1 1 0,0-2 0,-2 1-1,1 0 1,-1 0 0,-1-1 0,0 1-1,-1-1 1,-1 0 0,1-1-1,-2 1 1,0-1 0,0 0 0,-1-1-1,0 0 1,-15 14 0,21-22-168,0 0-1,0 0 1,0-1-1,0 1 1,0-1 0,-1 1-1,1-1 1,-1 0 0,1 0-1,-1 0 1,1 0-1,-1-1 1,1 1 0,-1 0-1,0-1 1,1 0 0,-1 0-1,0 0 1,-3 0-1,2-1 2,1 0 0,0-1 0,-1 1-1,1-1 1,0 1 0,0-1-1,0 0 1,0 0 0,1 0 0,-1 0-1,0-1 1,1 1 0,0-1 0,-4-4-1,-17-28-167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5.7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15707,'33'0'1185,"2"-1"-1185,0-4-1513,0 1 1681,-4-2-80,-2-9-384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6.2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16 15691,'-4'-16'4794,"4"29"-1684,1 8-2607,-8 238 762,2-120-3803,3-117 1459,-3-23 345</inkml:trace>
  <inkml:trace contextRef="#ctx0" brushRef="#br0" timeOffset="1">0 208 13043,'0'-3'1656,"14"3"-776,4 0-392,6 0 2009,6-2-1665,7 2-624,5-1-328,5-3 288,2-1-96,8 1-216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12875,'-16'10'650,"0"0"1,1 2 0,0 0-1,1 0 1,0 1 0,-15 19-1,22-24-417,1 0-1,0 1 1,0 0-1,1 0 1,0 0-1,1 1 1,0-1 0,0 1-1,1 0 1,0 1-1,1-1 1,-2 17-1,4-25-209,-1 0-1,1 0 1,0 0-1,0 1 0,0-1 1,0 0-1,1 0 0,-1 0 1,1 1-1,-1-1 1,1 0-1,0 0 0,0 0 1,0 0-1,0 0 1,0 0-1,0 0 0,0 0 1,1-1-1,-1 1 1,1 0-1,-1-1 0,1 1 1,0-1-1,-1 0 0,1 1 1,0-1-1,0 0 1,0 0-1,0 0 0,0 0 1,0-1-1,0 1 1,4 0-1,0 0 8,0-1 1,0 0-1,0 0 1,0 0-1,0-1 0,-1 0 1,1 0-1,0-1 0,-1 1 1,1-1-1,10-6 1,-1 0 30,-1 0 1,0-2-1,-1 0 1,0 0-1,0-1 1,15-18-1,-21 21-59,0 0-1,-1 0 1,0-1-1,0 0 1,0-1-1,-2 1 0,1-1 1,-1 0-1,0 0 1,3-20-1,-6 26-34,-1 1 0,0-1-1,0 0 1,0 0-1,-1 0 1,1 1 0,-1-1-1,0 0 1,0 1-1,0-1 1,0 1 0,-1-1-1,-2-3 1,4 6-11,-1 0 0,0-1 0,0 2 0,1-1 0,-1 0 0,0 0 0,0 0 0,0 0 0,0 0 0,0 1 0,0-1 0,0 0 0,0 1 0,0-1 0,-1 1 0,1-1 0,0 1 0,0 0 1,0-1-1,-1 1 0,1 0 0,0 0 0,0 0 0,-1 0 0,1 0 0,0 0 0,0 0 0,-1 1 0,1-1 0,0 0 0,0 1 0,0-1 0,0 0 0,-1 1 0,1 0 0,0-1 0,0 1 0,0 0 0,0-1 0,0 1 0,0 0 0,-1 2 1,1-2-100,-1 0 0,1 0 0,0 0 0,0 1 0,0-1 1,0 0-1,0 1 0,1-1 0,-1 0 0,0 1 1,1-1-1,-2 4 0,2-5 104,0 1 0,0-1 0,0 1 0,0-1-1,0 1 1,0 0 0,0-1 0,0 1 0,0-1 0,0 1 0,0-1 0,0 1 0,1-1 0,-1 1 0,0-1 0,0 1 0,1-1-1,-1 1 1,0-1 0,1 1 0,-1-1 0,0 1 0,1-1 0,-1 1 0,0-1 0,1 0 0,-1 1 0,1-1 0,-1 0 0,1 1-1,-1-1 1,1 0 0,-1 0 0,1 1 0,-1-1 0,1 0 0,0 0 0,0 0 0,14 2-739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6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8 286 17844,'-8'8'1432,"12"-9"-718,16-13 35,15-18-744,-2-2-1,-1-1 1,-1-1 0,-3-2-1,39-65 1,-79 132-28,1 1 1,1 0-1,-9 51 1,17-72 24,-12 66 239,13-65-274,0-1 1,1 1 0,0 0 0,0-1 0,3 16 0,-3-24 38,0-1 0,0 1 0,0 0 0,0-1 0,0 1 1,0-1-1,0 1 0,0-1 0,1 1 0,-1-1 0,0 1 0,0-1 0,1 1 0,-1-1 0,0 1 0,1-1 0,-1 1 0,0-1 1,1 1-1,-1-1 0,1 0 0,-1 1 0,1-1 0,-1 0 0,1 1 0,-1-1 0,1 0 0,-1 0 0,1 1 0,-1-1 0,1 0 0,-1 0 1,1 0-1,-1 0 0,1 0 0,0 0 0,-1 0 0,1 0 0,0 0 0,1-1-11,0 1 1,0-1-1,0 0 1,0 0-1,0-1 0,0 1 1,-1 0-1,4-3 0,14-15-79</inkml:trace>
  <inkml:trace contextRef="#ctx0" brushRef="#br0" timeOffset="1">477 4 16131,'-5'8'401,"-44"90"2273,43-85-2360,2-1 0,0 1 0,0 0 0,1 0 0,1 0 0,-1 15 1,3-25-244,0-1 1,-1 1-1,2-1 1,-1 1 0,0-1-1,1 1 1,-1-1 0,1 1-1,0-1 1,-1 0-1,1 1 1,0-1 0,2 3-1,-2-4-37,0 0 0,1 1 1,-1-1-1,0 0 0,1 0 0,-1 0 0,1 0 0,0 0 0,-1 0 0,1 0 0,0 0 0,-1-1 0,1 1 0,0-1 1,0 1-1,-1-1 0,1 0 0,0 0 0,2 0 0,4 0-19,-1-1 1,1 0-1,-1 0 0,0-1 1,0 0-1,0 0 0,0-1 1,0 0-1,0 0 0,-1 0 1,1-1-1,-1 0 0,0-1 1,0 1-1,0-1 0,5-6 1,-2 3-28,-1-1 1,-1 0-1,0 0 1,0-1-1,0 1 0,-1-2 1,-1 1-1,0 0 1,6-19-1,-9 24-23,-1 0-1,0-1 0,0 1 1,0-1-1,-1 1 0,0-1 1,0 1-1,-1-1 0,1 1 1,-2-6-1,1 9 2,1 1 0,-1-1 0,0 0 0,1 1 0,-1-1 0,0 0 0,0 1-1,0-1 1,0 1 0,0 0 0,0-1 0,-1 1 0,1 0 0,0 0 0,-1-1 0,1 1 0,-1 0 0,1 0 0,-1 1-1,1-1 1,-1 0 0,0 0 0,1 1 0,-1-1 0,0 1 0,0 0 0,1-1 0,-1 1 0,0 0 0,0 0 0,0 0-1,1 0 1,-3 1 0,0 0-118,-1 0-1,2 0 1,-1 0-1,0 1 1,0-1-1,0 1 1,1 0-1,-1 0 1,1 0-1,-1 1 1,1-1-1,0 1 1,0 0-1,-4 5 1,4-6 45,1 1 0,1-1 0,-1 1 0,0-1 0,0 1 0,1-1 0,0 1 0,-1 0 0,1 0 0,0 0 0,1 0 0,-1 0 0,0 0 0,1 0 0,0 0 0,-1 0 0,1 0 0,0 0 0,1 0 0,0 5 0,8 7-494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7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1 16908,'-9'3'493,"0"1"0,0 0 0,1 1 0,0 0 0,0 0 0,0 1 1,-7 7-1,-44 48 1655,45-45-1743,2 0 0,0 0 0,-10 19 0,19-29-326,-1 1 1,1-1-1,0 1 1,1 0-1,0 0 0,0 0 1,0 0-1,1 0 0,0 0 1,0 0-1,1 14 0,0-19-73,0-1-1,0 0 0,0 1 0,0-1 0,1 0 0,-1 0 1,0 1-1,1-1 0,-1 0 0,1 0 0,0 0 0,-1 1 1,1-1-1,0 0 0,0 0 0,-1 0 0,1 0 0,0 0 1,0-1-1,0 1 0,0 0 0,0 0 0,1-1 0,1 2 1,-1-2-5,0 1 0,0-1 0,0 0 0,0 1 0,1-1 0,-1-1 0,0 1 0,0 0 0,0 0 0,0-1 0,1 1 0,-1-1 0,2-1 0,5-1-16,-1-1 0,0 0 1,-1-1-1,1 0 0,-1 0 0,8-7 0,-8 5-148,0 0 0,-1-1 0,0 1 0,0-2 0,-1 1 0,0 0 0,0-1 0,4-11 0,-7 16-9,-1 1-1,0-1 1,0 1-1,0-1 0,0 1 1,-1-1-1,1 0 0,-1 0 1,0 1-1,0-1 1,0 0-1,-1 1 0,1-1 1,-1 0-1,0 1 0,0-1 1,0 0-1,-1 1 1,1 0-1,-1-1 0,0 1 1,0 0-1,0 0 1,-4-5-1,-9-4-846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7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20 354 15643,'0'-1'53,"0"1"0,1 0-1,-1 0 1,0 0 0,0 0-1,0 0 1,0 0 0,0 0-1,0 0 1,0 0 0,0 0-1,1 0 1,-1 0 0,0 0-1,0 0 1,0 0 0,0 0-1,0 0 1,0 0 0,1 0-1,-1 0 1,0 0 0,0 0-1,0 0 1,0 0 0,0 0-1,0 0 1,0 0 0,1 0-1,-1 0 1,0 0 0,0 0-1,0 0 1,0 1 0,0-1-1,0 0 1,0 0 0,0 0-1,0 0 1,1 0 0,-1 0-1,0 0 1,0 0 0,0 1-1,0-1 1,0 0 0,0 0-1,0 0 1,0 0 0,0 0-1,0 0 1,0 1 0,0-1-1,0 12 1284,-4 15 154,-3 10-578,1 1 0,2-1 0,1 55 0,3-90-895,0 1-1,0 0 0,0 0 0,1 0 0,0 0 1,-1-1-1,1 1 0,0 0 0,0-1 1,1 1-1,-1-1 0,0 1 0,1-1 0,3 4 1,-4-5-55,0 0 0,0-1-1,0 1 1,0 0 0,0-1 0,0 0 0,0 1 0,1-1 0,-1 1 0,0-1 0,0 0 0,0 0 0,1 0 0,-1 0-1,0 0 1,0 0 0,1 0 0,-1 0 0,0 0 0,0-1 0,0 1 0,1 0 0,-1-1 0,0 1 0,0-1 0,0 1-1,0-1 1,0 0 0,0 0 0,0 1 0,0-1 0,0 0 0,0 0 0,1-2 0,1 0-14,0 0-1,0 0 1,-1 0 0,1 0 0,-1-1-1,0 1 1,0-1 0,0 0 0,-1 1-1,1-1 1,1-8 0,8-32-332</inkml:trace>
  <inkml:trace contextRef="#ctx0" brushRef="#br0" timeOffset="1">52 1 20988,'-7'9'1473,"4"-1"-1513,1-1 1304,5-2-616,1-4-248,2-1-136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2.2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59 20036,'-1'0'1785,"4"-4"-1241,4-3-240,10-2 784,5-1-200,9 2-544,5-1-304,8 3-632,-1 1-240,-1 5-280,-8 1 808,-3 6-232,-7 2-241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2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 18276,'0'9'1472,"9"-4"-1024,4 1-224,17-3 481,6-3-225,14-2-592,3-3-481,2-7 577,-1-1-136,-2-1-216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3.0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13979,'1'1'218,"-1"0"0,1 0-1,0-1 1,0 1 0,-1 0 0,1-1-1,0 1 1,0-1 0,0 1 0,0-1 0,-1 1-1,1-1 1,0 1 0,1-1 0,26 3-124,-14-3 224,1 2-150,0 0 0,0 1 0,-1 1 0,0 0 0,1 1-1,23 11 1,-34-13-143,1-1-1,-1 1 0,1 0 1,-1 0-1,0 0 0,0 1 1,-1-1-1,1 1 0,-1 0 1,0 0-1,0 0 0,0 1 1,0-1-1,-1 0 0,0 1 1,0 0-1,0 0 0,0 0 1,-1 0-1,0 0 0,0 0 1,0 0-1,0 5 0,-2 2 73,0-1 0,0 0 0,-1 0-1,-1 0 1,0-1 0,0 1 0,-1 0-1,-1-1 1,0 0 0,0 0 0,-1-1-1,-7 11 1,-13 14 568,-53 55-1,62-70-469,-2 0-283,0 1 0,-38 27 0,51-44-58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5.9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49 16572,'6'-6'976,"1"0"0,-1 0 0,14-8 1,-16 12-892,1 0 1,-1-1 0,1 2 0,0-1 0,-1 0-1,1 1 1,0 0 0,0 0 0,0 0 0,0 1 0,0 0-1,0 0 1,6 1 0,-7-1-65,-1 0 1,0 1-1,0-1 1,0 1-1,1 0 1,-1 0-1,0 0 1,0 0-1,0 1 1,0-1-1,-1 1 1,1 0-1,0 0 1,-1 0-1,1 0 1,-1 0-1,0 0 1,3 4-1,-3-3-5,0 1-1,0-1 1,-1 1-1,1 0 1,-1 0-1,0 0 1,0-1-1,0 1 1,0 0-1,-1 1 1,0-1-1,0 7 1,-1 2 10,-1 0 0,-1 0 1,0-1-1,0 1 0,-1-1 1,-1 0-1,-12 23 0,1-6 15,-3 0 0,0-1 0,-1-1-1,-31 30 1,51-56-50,0-1 0,0 0-1,0 0 1,0 0 0,0 0 0,0 1-1,0-1 1,0 0 0,0 0-1,0 0 1,0 1 0,0-1 0,0 0-1,0 0 1,0 0 0,1 0 0,-1 1-1,0-1 1,0 0 0,0 0 0,0 0-1,0 0 1,0 1 0,0-1-1,1 0 1,-1 0 0,0 0 0,0 0-1,0 0 1,0 0 0,1 0 0,-1 0-1,0 1 1,0-1 0,0 0-1,0 0 1,1 0 0,-1 0 0,0 0-1,0 0 1,0 0 0,1 0 0,-1 0-1,0 0 1,0 0 0,0 0 0,1 0-1,-1 0 1,0 0 0,0-1-1,12 2-189,0-1 32,1 0 0,0 1 0,0 1 0,0 0 0,-1 0-1,22 8 1,-30-9 158,1 1 0,0 0 0,-1 0 0,1 0 0,-1 1 0,1-1-1,-1 1 1,0 0 0,0 0 0,0 1 0,-1-1 0,1 1 0,-1-1-1,0 1 1,0 1 0,0-1 0,-1 0 0,1 0 0,-1 1 0,2 4-1,-4-6 34,1-1 0,-1 1 0,1-1 0,-1 0 0,0 1 0,0-1 0,0 1 0,0-1 0,-1 1 0,1-1 0,-1 0 0,1 1 0,-1-1 0,0 0 0,0 1-1,0-1 1,-2 3 0,0-1 46,0 0 0,0 0-1,0-1 1,0 0 0,-1 1 0,0-1-1,1 0 1,-8 3 0,-4 2 281,-1-1-1,0 0 1,-32 8 0,33-10-239,1-2 0,0 0 0,-1 0 0,0-2 0,1 0-1,-1 0 1,-23-3 0,38 2-166,0 0 0,-1 0 0,1 0 0,0 0 0,0 0-1,-1 0 1,1 0 0,0 0 0,0 0 0,-1 0 0,1 0 0,0 0 0,0 0-1,-1 0 1,1 0 0,0 0 0,0-1 0,-1 1 0,1 0 0,0 0 0,0 0 0,0 0-1,-1 0 1,1-1 0,0 1 0,0 0 0,0 0 0,0 0 0,-1-1 0,1 1-1,0 0 1,0 0 0,0-1 0,0 1 0,0 0 0,0 0 0,0-1 0,0 1-1,0 0 1,8-8-915,18-4 130,-25 11 771,22-7-840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6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55 17652,'-1'-3'177,"0"-1"0,0 1-1,0 0 1,-1 0 0,0 0 0,1 0 0,-1 1 0,0-1 0,0 0 0,-1 1 0,1-1 0,-1 1 0,1 0-1,-1 0 1,0 0 0,1 0 0,-1 0 0,0 1 0,0-1 0,-4-1 0,4 3-112,1-1 1,0 1-1,-1 0 1,1 0-1,-1 0 1,1 0-1,0 0 1,-1 1-1,1-1 1,0 1-1,-1-1 1,1 1-1,0 0 1,0 0-1,-1 0 1,1 0-1,0 1 1,0-1-1,0 0 1,0 1-1,1-1 1,-1 1-1,0 0 1,1 0-1,-1-1 1,1 1-1,-1 0 1,-1 5-1,-2 1 6,1 0-1,0 1 1,1-1 0,0 1-1,0 0 1,-1 13-1,3-18-52,0 0-1,0 0 1,1 0-1,0 0 1,0 0-1,0 0 1,0 0 0,1 0-1,-1 0 1,1-1-1,0 1 1,0 0-1,1 0 1,-1 0-1,1-1 1,4 8-1,-5-10-11,0 0-1,0 0 0,0 0 0,0 0 0,0 0 0,0 0 1,0 0-1,1 0 0,-1-1 0,0 1 0,1 0 0,-1-1 0,1 1 1,-1-1-1,0 0 0,1 1 0,-1-1 0,1 0 0,-1 0 0,1 0 1,2 0-1,-1-1-6,1 1-1,-1-1 1,0 0 0,0-1 0,1 1 0,-1 0 0,0-1 0,0 0 0,3-2-1,4-4-31,0-1 0,-1 0 0,17-19 0,12-31-143,-25 39 22,-12 41-104,-6 30 273,3 0 1,3 0-1,1 0 1,18 99-1,-18-144 72,-1-1-1,0 1 1,-1-1 0,0 1-1,1-1 1,-2 8-1,0-11-37,1-1-1,0 1 0,-1-1 0,1 0 0,-1 1 0,0-1 1,1 0-1,-1 1 0,0-1 0,0 0 0,0 0 0,0 0 1,0 1-1,0-1 0,0 0 0,0-1 0,-1 1 0,1 0 1,0 0-1,-1 0 0,1-1 0,0 1 0,-1-1 0,1 1 1,-1-1-1,1 1 0,-3-1 0,-10 3 121,1-1-1,-1-1 0,0 0 1,1-1-1,-1 0 1,-22-4-1,36 4-220,-1 0-1,0 0 1,0 0-1,1 0 1,-1 0 0,0-1-1,1 1 1,-1 0-1,0 0 1,1-1-1,-1 1 1,0-1 0,1 1-1,-1 0 1,1-1-1,-1 1 1,1-1 0,-2-1-1,2 2 42,0 0 0,0-1 0,0 1 0,0 0 0,0-1 0,0 1-1,0-1 1,0 1 0,0 0 0,0-1 0,1 1 0,-1 0 0,0-1 0,0 1 0,0 0 0,0-1-1,1 1 1,-1 0 0,0-1 0,0 1 0,1 0 0,-1-1 0,0 1 0,1 0 0,24-16-360,-6 7-39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7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18 12867,'-8'10'1752,"2"0"-920,5-3-312,8-4 2017,7-2-1481,9-1-296,6-2-168,4-6-343,4 1-193,2-1-473,-2-1-287,-7 2 576,-4 1-176,-13 5-144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7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28 16027,'-6'3'1377,"8"3"-849,3-5-160,10-1 568,3 0-200,10-1-256,2-2-240,8 0-672,5-1 232,-1-6 136,5 2-144,1 0-128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14611,'-3'12'721,"-1"0"1,-1-1-1,0 1 0,-9 15 0,8-16-352,0 1-1,1-1 0,1 1 1,-5 14-1,6-14-223,1 0 1,0 0-1,0 0 1,1 0-1,1 1 1,0-1-1,1 0 1,0 0-1,0 0 1,2 1-1,-1-2 0,2 1 1,5 15-1,1-5-241,0 0-1,-2 1 1,-1 0-1,5 27 1,-10-35 5,0 1 0,0-1 1,-1 1-1,-1-1 0,-1 1 0,0-1 1,-6 23-1,7-34 94,-1-1 0,0 0 0,-1 1 0,1-1 0,0 0 0,-1 0 0,0 0 0,0 0 0,1 0 0,-2-1 0,1 1 0,0-1 0,-1 1 0,1-1 0,-4 3 0,5-4 9,-1-1 0,1 1 0,-1-1 0,1 1 0,-1-1 0,1 1 0,-1-1 0,0 0 0,1 0 0,-1 0 0,1 0 0,-1 0 0,0 0 0,1 0-1,-1 0 1,1-1 0,-1 1 0,1-1 0,-1 1 0,1-1 0,-1 0 0,1 1 0,-1-1 0,1 0 0,0 0 0,-1 0 0,1 0 0,0 0 0,0 0 0,0 0 0,0-1 0,0 1 0,0 0 0,-1-2 0,-4-5-5,1-1 0,0 1 1,1 0-1,-1-1 0,2 0 0,-1 0 0,1 0 1,1-1-1,-2-12 0,1 1-223,0 0 1,2-1-1,2-25 0,0 29-73,1-1 0,1 1 1,1 0-1,0 0 0,2 0 0,0 0 0,1 1 1,17-32-1,-1 10-327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8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40 18052,'-5'4'326,"-1"1"-1,1 0 1,0 0 0,1 0-1,-1 1 1,1 0 0,0 0 0,0 0-1,1 0 1,0 1 0,0-1-1,-3 12 1,3-6-203,0-1 1,1 0-1,0 1 0,1-1 0,0 1 1,2 22-1,-1-31-151,1 0 0,-1 0 1,1 0-1,-1 0 0,1 0 0,0-1 0,0 1 1,0 0-1,0 0 0,1-1 0,-1 1 0,1 0 1,-1-1-1,1 0 0,0 1 0,0-1 1,0 0-1,0 0 0,1 0 0,-1 0 0,0 0 1,1-1-1,4 3 0,1-1-230,0-1 0,0 0-1,0 0 1,1-1 0,-1 0 0,0 0 0,12-1-1,-14-1 75,-1 1 0,1 1-1,0-1 1,0 1 0,-1 0-1,1 0 1,9 4 0,-13-4 177,0 0 0,0 0 0,-1 0 1,1 1-1,0-1 0,-1 0 1,1 1-1,-1-1 0,1 1 0,-1 0 1,0-1-1,0 1 0,0 0 0,0 0 1,0 0-1,0 0 0,0 0 0,-1 0 1,1 0-1,0 0 0,-1 0 1,0 0-1,0 0 0,1 3 0,-2 2 169,1 1 0,-1-1 0,0 0 0,-1 0 0,1 1-1,-2-1 1,1 0 0,-1 0 0,0-1 0,0 1 0,-1 0-1,1-1 1,-2 0 0,-4 7 0,5-9-71,0 1-1,0 0 1,0-1 0,0 0-1,-1 0 1,1 0 0,-1-1-1,0 1 1,0-1 0,-1-1-1,1 1 1,0-1 0,-1 1-1,0-1 1,1-1 0,-1 1-1,-11 0 1,14-2-125,1 0 0,-1 0-1,1-1 1,-1 1 0,1-1 0,-1 0 0,1 0 0,0 1 0,0-2-1,-1 1 1,1 0 0,0 0 0,0-1 0,0 1 0,0-1-1,0 1 1,0-1 0,1 0 0,-1 0 0,1 0 0,-1 0 0,1 0-1,0 0 1,-1 0 0,1-1 0,0 1 0,-1-5 0,-8-24-326</inkml:trace>
  <inkml:trace contextRef="#ctx0" brushRef="#br0" timeOffset="1">88 68 14787,'13'-1'1432,"6"-2"-943,2 0-185,5-3 640,5-1-552,5 0-568,4-3-216,1 0 344,-1 0-176,0 0-144</inkml:trace>
  <inkml:trace contextRef="#ctx0" brushRef="#br0" timeOffset="2">528 21 15907,'-41'72'2438,"18"-34"-942,-21 47 0,39-74-1243,1 1 1,0 0-1,0-1 1,1 1-1,1 0 1,0 1-1,1-1 1,0 23-1,1-33-232,0-1 0,0 1 1,0 0-1,0-1 0,1 1 0,-1-1 0,1 1 0,-1-1 0,1 1 0,-1-1 0,1 0 0,0 1 0,-1-1 0,1 0 0,0 1 0,0-1 0,0 0 0,0 0 0,0 0 1,0 0-1,1 0 0,0 1 0,0-1-14,0 0-1,0-1 1,0 1 0,0-1 0,0 0 0,0 1 0,0-1-1,0 0 1,0 0 0,0 0 0,0-1 0,0 1 0,0 0 0,3-2-1,4-1-34,-1 0-1,0-1 1,-1 0-1,1 0 0,-1 0 1,14-11-1,-11 5-11,0-1 0,0 0 0,-1 0 0,0 0 0,-1-1 0,0-1 0,7-16 0,-10 20 23,-1-1 1,0 1 0,-1-1 0,0 0 0,0 0 0,-1-1 0,-1 1 0,0 0 0,0-1 0,-2-18 0,1 26 19,0 1 0,0-1 0,-1 1 0,1 0 0,-1-1 0,0 1 0,0 0 0,0 0 0,0 0 0,0-1 0,0 1 0,-1 0 0,1 0 0,-1 1 0,1-1 0,-4-3 0,4 4 0,-1 0 1,0 0-1,0 1 0,0-1 0,1 0 0,-1 1 0,0-1 0,0 1 0,0-1 0,0 1 0,0 0 0,0 0 0,0 0 0,0 0 0,0 0 0,-2 1 1,-2 0-1,0 1 0,0 0 1,1 0-1,-1 0 1,1 1-1,0 0 1,-1 0-1,1 0 1,1 1-1,-1 0 1,-7 7-1,5-4-62,1 1 0,1-1 0,0 1 0,0 0 0,-5 12 0,8-18-29,1 0 0,0 1-1,0-1 1,0 0 0,0 1 0,1-1 0,-1 1-1,1-1 1,-1 1 0,1-1 0,0 1-1,0-1 1,0 1 0,0-1 0,0 1 0,1-1-1,-1 1 1,1-1 0,0 1 0,-1-1 0,1 0-1,0 1 1,1-1 0,1 3 0,-2-3 50,1-2 0,-1 1 0,1 0 0,-1 0 0,1 0 0,-1-1 0,1 1 0,-1 0 0,1-1 0,0 0 0,-1 1 0,1-1 0,0 0 0,-1 0 0,1 0 0,0 0 0,-1 0 0,1 0 0,0-1 0,-1 1 0,1 0 0,2-2 0,23-7-586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8.9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1 16091,'-24'71'2078,"13"-43"-1427,1 0 0,2 1 0,1 0 1,-7 58-1,14-84-606,0 0 0,0 0 0,0 0 0,0 0 1,1 0-1,-1 1 0,1-1 0,0 0 1,-1 0-1,2 0 0,-1 0 0,0-1 0,1 1 1,1 3-1,-2-5-36,0 0 1,0 0 0,1 0-1,-1 0 1,0 0-1,1 0 1,-1 0-1,1-1 1,-1 1-1,1 0 1,-1-1-1,1 1 1,-1-1-1,1 0 1,0 0-1,-1 1 1,1-1 0,-1 0-1,1 0 1,0-1-1,-1 1 1,1 0-1,-1 0 1,1-1-1,-1 1 1,1-1-1,0 1 1,1-2-1,5-2 15,-1 0-1,0 0 0,0-1 0,0 1 0,0-2 1,-1 1-1,0-1 0,0 0 0,0 0 0,7-12 0,-6 8 40,0 0-1,-1 0 1,-1-1-1,0 1 1,0-2-1,6-21 1,-10 28-12,0 1 0,-1-1 0,0 0 0,1 0 1,-1 1-1,-1-1 0,1 0 0,-1 0 1,0 1-1,0-1 0,0 1 0,-1-1 0,0 1 1,0-1-1,0 1 0,-3-6 0,3 7-53,0 1-1,0-1 0,-1 0 0,1 1 1,0 0-1,-1-1 0,0 1 1,1 0-1,-1 0 0,0 1 0,0-1 1,0 0-1,0 1 0,-1 0 1,1 0-1,0 0 0,0 0 0,-1 0 1,1 1-1,0 0 0,-1-1 1,1 1-1,-5 1 0,6-1-71,1 0 0,-1 1 0,1-1 0,0 1 0,-1-1 0,1 1 0,0 0 0,-1 0 0,1-1 0,0 1 0,0 0 0,0 0 0,0 0 0,0 0 0,0 0 0,0 1 0,0-1-1,0 0 1,0 0 0,1 0 0,-1 1 0,0-1 0,1 1 0,-1-1 0,1 0 0,0 1 0,-1-1 0,1 1 0,0-1 0,0 1 0,0-1 0,0 1 0,0-1 0,1 2 0,2 13-528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9.3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128 206 18612,'2'3'1880,"-9"8"-1263,-9 6-233,-3 11 1056,-1 0-368,0 9-512,0-1-168,6 0-272,2-3-32,11-10-24,7-4-64,7-15-312,4-3-224,7-11-648,-2-4 1984,-1-16-952,5-7-88,-2-9-64</inkml:trace>
  <inkml:trace contextRef="#ctx0" brushRef="#br0" timeOffset="1">186 7 20956,'-15'-6'1697,"8"7"-1337,0 2-224,4 1 0,2 1-176,2 0 144,4 3-192,0-4-216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09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14827,'4'6'2001,"3"-1"-1041,-1-3-344,14-2 2016,5 0-1367,9-3-473,6 0-240,6-3-584,0 1-344,0-1-560,-3-1 808,-12 1-224,-4 2-160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10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0 347 17508,'3'14'1448,"7"-11"-992,4-4-192,15-6 520,6-3-312,6-2-864,2-4 1321,2-8-825,-7-3-24,-2-3-120</inkml:trace>
  <inkml:trace contextRef="#ctx0" brushRef="#br0" timeOffset="1">386 14 18132,'2'-1'143,"1"-1"0,-1 1 0,1-1 0,-1 1 0,1 0 0,0 0 0,-1 0 0,1 0 0,0 0 0,0 1 0,0-1 0,0 1 0,-1 0 0,1 0 1,3 0-1,3 1-11,0-1 0,0 1 0,14 4 1,-19-4-115,-1 0 0,1 1 1,0-1-1,-1 1 0,0 0 1,1 0-1,-1 0 0,0 0 1,0 0-1,0 1 0,0 0 1,0-1-1,-1 1 0,1 0 1,-1 0-1,0 0 0,0 1 1,0-1-1,0 1 0,-1-1 1,1 1-1,-1-1 0,0 1 1,0 0-1,0-1 0,0 1 0,-1 0 1,0 0-1,0 4 0,0 8 86,-1-1 0,0 0 0,-1 0 0,-1-1-1,-1 1 1,-6 18 0,-4 7-64,-2 0 0,-1-1 0,-41 65 0,43-85-112,15-19 66,-1 0 0,1 1-1,0-1 1,-1 0 0,1 0-1,0 0 1,-1 0 0,1 1 0,0-1-1,-1 0 1,1 0 0,-1 0 0,1 0-1,0 0 1,-1 0 0,1 0 0,0 0-1,-1 0 1,1 0 0,-1 0-1,1 0 1,0 0 0,-1 0 0,0-1-1,1 1 7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10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32 241 17244,'0'3'444,"0"0"0,0 1 0,-1-1 0,1 0 0,-1 0 0,1 0 0,-1 0 0,-2 4 0,3-7-323,-7 23 969,1-1 0,-4 37 1,9-50-1012,0 0 0,1 1 0,0-1 0,0 0 0,1 0 0,0 0 0,1 1-1,0-1 1,5 12 0,-7-19-113,1 0-1,0-1 0,-1 0 0,1 1 0,0-1 0,0 1 0,0-1 1,0 0-1,0 0 0,0 1 0,0-1 0,0 0 0,1 0 0,-1 0 1,0 0-1,1 0 0,-1-1 0,1 1 0,-1 0 0,1-1 0,-1 1 1,1-1-1,-1 1 0,1-1 0,1 1 0,-1-2-100,0 1-1,-1 0 1,1-1-1,0 1 1,0-1-1,-1 1 1,1-1-1,0 0 1,-1 0-1,1 1 1,-1-1-1,1-1 1,-1 1-1,1 0 1,-1 0 0,0 0-1,1-1 1,-1 1-1,0-1 1,0 1-1,0-1 1,1-2-1,4-8-396,-2 1-1,8-25 1,-4 2-514</inkml:trace>
  <inkml:trace contextRef="#ctx0" brushRef="#br0" timeOffset="1">23 10 20796,'-8'-10'1713,"4"10"-1409,2 3-152,5 6 728,4 2-288,3 5-904,2 0-536,-1-2 664,3 5-152,1-6 24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11.4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44 19020,'3'2'1712,"4"3"-1279,4-4-161,8-1 1112,5-1-984,5-2-152,4-1-384,0-2-280,-4-1-528,-2-2-185,-7-1 801,-7 1-272,-6 7-240</inkml:trace>
  <inkml:trace contextRef="#ctx0" brushRef="#br0" timeOffset="1">5 140 15363,'-4'13'1393,"8"-5"-753,4-4-176,14-2 736,4-2-264,4-3-304,1-1-127,4-3-682,-2-1 1026,-2-3-729,-2 1-72,-8-2-88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16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1 131 15971,'-1'-7'1328,"2"3"630,9 2-505,20-1-938,0-1 0,-1-1 0,0-1 0,43-16 0,105-56-239,-177 79-276,0-1 0,0 1 0,0-1 0,0 1 1,0 0-1,0-1 0,0 1 0,0-1 0,0 1 0,0-1 0,0 1 0,0 0 0,0-1 1,0 1-1,0-1 0,0 1 0,-1-1 0,1 1 0,0-1 0,0 1 0,-1-1 0,1 1 1,-1 0-1,-71 119 51,6-12 32,8 15 4,51-105-56,0 1 0,1 1-1,1-1 1,-4 37-1,10-22 23,-1-33-66,0 0 0,0 0 1,0 0-1,1-1 0,-1 1 0,0 0 0,0 0 0,0 0 0,1-1 0,-1 1 0,0 0 0,1 0 0,-1 0 0,1-1 0,-1 1 0,1 0 0,-1-1 0,1 1 0,0-1 0,-1 1 1,1 0-1,-1-1 0,1 1 0,0-1 0,0 0 0,-1 1 0,1-1 0,0 0 0,0 1 0,0-1 0,-1 0 0,1 0 0,0 0 0,1 1 0,-1-2-90,-1 1 0,1 0 0,0-1 0,-1 1-1,1-1 1,0 1 0,-1 0 0,1-1 0,0 0 0,-1 1-1,1-1 1,-1 1 0,1-1 0,-1 0 0,0 1-1,1-1 1,-1 0 0,1 1 0,-1-1 0,0 0 0,0 0-1,0 1 1,1-1 0,-1 0 0,0 0 0,0 1-1,0-1 1,0 0 0,0-1 0,-2-24-1924,-3 5 1129,-5-2-281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16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55 17572,'0'1'1624,"5"-1"-888,3 3-240,8-2 873,7 1-233,6-2-376,5-3-120,6-1-416,0-4-232,-3 0-784,1-1-384,-8-1 912,-7-1-232,-6 2-216</inkml:trace>
  <inkml:trace contextRef="#ctx0" brushRef="#br0" timeOffset="1">357 108 16812,'-4'28'1640,"-3"1"-1024,2 0-256,1-2 640,0 0-143,4-3-505,0-3-400,4-9-729,2-4-1359,2-13 1760,4-6-328,2-8-248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17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10 17508,'0'0'47,"0"0"1,0-1 0,0 1-1,0 0 1,0-1 0,0 1-1,0-1 1,0 1 0,0 0 0,0-1-1,0 1 1,0 0 0,-1-1-1,1 1 1,0 0 0,0 0-1,0-1 1,0 1 0,-1 0-1,1-1 1,0 1 0,0 0-1,-1 0 1,1-1 0,0 1-1,0 0 1,-1 0 0,1 0-1,0-1 1,-1 1 0,1 0-1,0 0 1,-1 0 0,1 0-1,0 0 1,-1 0 0,1 0-1,0 0 1,-1 0 0,1 0-1,0 0 1,-1 0 0,1 0 0,-1 0-1,1 0 1,0 0 0,-1 0-1,1 0 1,0 0 0,-1 0-1,1 1 1,0-1 0,0 0-1,-1 0 1,1 0 0,0 1-1,-1-1 1,-1 1 103,0 0 0,0 0 0,0 0 1,0 0-1,0 0 0,0 0 0,0 1 0,1-1 0,-3 3 1,2-1-115,1 0 0,-1 0 1,1 0-1,0 0 0,0 0 0,0 1 1,1-1-1,-1 0 0,1 0 1,0 1-1,-1-1 0,2 0 0,-1 0 1,0 1-1,1-1 0,-1 0 1,1 0-1,0 1 0,0-1 0,1 3 1,4 9-94,1-1 0,14 24-1,-9-21 46,0 0 0,18 18 0,-20-24 18,0 0 0,0 0-1,-2 1 1,1 1 0,-1 0-1,7 16 1,-14-25-5,0-1 1,0 1 0,0 0-1,0 0 1,-1 0-1,1 0 1,-1 0-1,0 1 1,0-1-1,0 0 1,-1 0 0,0 0-1,0 0 1,-1 5-1,-1-3 0,0 1 0,0-1 1,0 0-1,-1-1 0,0 1 0,0 0 0,-9 8 0,0-1 84,-1-1-1,-1-1 1,0 0 0,0-1 0,-24 11-1,33-18 2,0 0-1,0-1 1,0 0 0,0 0-1,0-1 1,0 1-1,0-1 1,0-1 0,-1 1-1,-7-1 1,12 0-61,1 0 0,0-1 0,-1 1 1,1 0-1,0-1 0,-1 1 0,1-1 0,0 1 0,0-1 1,-1 0-1,1 1 0,0-1 0,0 0 0,0 0 0,0 0 1,0 0-1,0 0 0,0 0 0,0 0 0,0-1 0,0-1-3,0 1-1,0 0 0,1-1 1,-1 1-1,1 0 0,0-1 1,0 1-1,0 0 0,0-1 1,0 1-1,0 0 0,1-1 1,-1 1-1,1 0 0,0-1 1,0-1-1,5-12-29,1 0 1,0 1-1,1 0 1,1 0-1,14-18 1,61-66-323,-69 81 298,26-27-66,-10 13 119,43-62 0,-71 90 9,-1 1 1,0-1-1,0 0 1,0 0-1,0 0 1,-1 0-1,0 0 1,0 0-1,0 0 1,1-6-1,-2 8-15,0 1 0,-1-1 0,1 1 1,0 0-1,0-1 0,-1 1 0,1 0 0,-1-1 0,1 1 0,-1 0 0,0 0 0,1-1 0,-1 1 0,0 0 1,0 0-1,0 0 0,0 0 0,0 0 0,0 0 0,0 0 0,0 0 0,0 1 0,0-1 0,-1 0 0,1 1 1,0-1-1,-1 1 0,1-1 0,0 1 0,-1-1 0,1 1 0,0 0 0,-1 0 0,-2 0 0,-7-2-22,-1 1 0,0 1-1,0 0 1,-13 3-1,20-3-243,0 1-1,0 0 0,0 0 1,0 0-1,0 1 1,0 0-1,0 0 0,1 0 1,-1 1-1,1-1 1,0 1-1,-5 4 0,9-7-415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85 14019,'-15'28'2220,"7"-14"-1190,0 1-1,-6 18 1,13-28-904,-1-1 1,1 0-1,0 1 0,0-1 0,1 1 0,-1 0 0,1-1 1,0 1-1,1-1 0,-1 1 0,1 0 0,1 6 0,-2-10-105,0-1 0,1 1 0,-1 0 0,0 0 0,1 0 0,-1-1 0,1 1 0,-1 0 0,0 0 0,1-1 0,0 1 0,-1 0 0,1-1 0,-1 1 0,1 0 0,0-1 0,0 1 0,-1-1 0,1 1 0,0-1 0,0 0 0,-1 1 0,1-1 0,0 0 0,0 1 0,1-1 0,0 0-3,0 0-1,0 0 1,0 0 0,0-1 0,0 1 0,1-1 0,-1 1 0,0-1 0,0 1-1,3-3 1,4-2-28,0 0 0,-1-1 0,12-10 0,87-83-758,-101 96 505,-5 6 141,-3 8 32,-14 20 49,11-22 91,0 0 1,1 0-1,0 0 0,-4 15 0,8-24-39,-1 1 0,1-1 0,0 0 0,0 1 0,0-1 0,0 1-1,0-1 1,0 0 0,0 1 0,-1-1 0,1 0 0,0 1 0,0-1 0,0 1 0,1-1 0,-1 0 0,0 1 0,0-1 0,0 1 0,0-1 0,0 0 0,0 1 0,0-1 0,1 0 0,-1 1 0,0-1 0,0 0 0,1 1 0,-1-1 0,0 0 0,1 1 0,10-6 227,14-20 24,-23 23-240,34-43 280,-26 30-261,2 1 0,12-14 1,-23 27-53,0 0 0,0 0 0,0 0 0,0 0 0,1 0 0,-1 0 0,0 0 0,0 0 0,1 1 0,-1-1-1,0 0 1,1 1 0,-1-1 0,0 1 0,1 0 0,-1-1 0,3 1 0,-3 0-6,1 1-1,-1 0 1,0-1-1,1 1 1,-1 0-1,0-1 1,0 1-1,0 0 1,0 0-1,0 0 1,0 0-1,0 0 1,0 0-1,0 1 1,0-1-1,0 0 1,0 2-1,0-1-29,0-1 0,1 1 0,-1-1 0,0 0 0,0 1 0,1-1 0,-1 0 0,1 0 1,-1 0-1,1 0 0,-1 0 0,1-1 0,0 1 0,-1 0 0,1-1 0,0 1 0,0-1 0,-1 1 0,1-1 0,0 0 0,0 0 0,0 0 0,-1 0 0,1 0 0,0 0 0,0 0 0,0-1 0,-1 1 0,1-1 0,0 1 0,2-2 0,3-1-116,0 0-1,-1-1 0,1 0 1,-1 0-1,1 0 0,7-8 1,9-9-300</inkml:trace>
  <inkml:trace contextRef="#ctx0" brushRef="#br0" timeOffset="1">549 1 14587,'-4'14'1432,"1"-3"-791,-1 1-201,1 1 608,2 3-120,-1 4-224,1 1-96,-1 5-216,2 3-63,2-1-193,-2 1-128,3-3-377,-1-8-223,3-12 512,1-6-144,4-13-24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17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14691,'1'2'204,"1"-1"-1,-1 0 1,1 1-1,-1 0 1,0-1 0,1 1-1,-1 0 1,0-1-1,0 1 1,0 0 0,-1 0-1,1 0 1,0 0-1,-1 0 1,1 0-1,-1 0 1,0 0 0,1 0-1,-1 0 1,0 0-1,-1 3 1,1 8 344,-2 0-1,-3 16 1,3-16-296,-13 63 108,-4-1 1,-41 108-1,55-172-2873,7-21 849,7-21 424,2 0 162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18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 15211,'-5'0'171,"-1"1"0,1 0-1,0 0 1,0 0 0,0 1 0,0 0-1,1 0 1,-1 0 0,0 0 0,1 1-1,-1 0 1,1 0 0,0 0 0,0 0-1,0 1 1,1 0 0,-1-1 0,1 1-1,0 1 1,0-1 0,0 0 0,0 1-1,-3 7 1,4-6-117,-1-1 1,1 1-1,0-1 0,0 1 0,1 0 1,-1 0-1,1 0 0,1 0 0,-1 0 1,1 0-1,0 0 0,0 0 0,1 0 1,0 0-1,0 0 0,0-1 0,1 1 1,0 0-1,0-1 0,4 9 0,-4-12-43,-1 0 0,1 0 0,-1 0-1,1 0 1,0 0 0,-1-1 0,1 1 0,0-1-1,0 1 1,0-1 0,1 0 0,-1 1 0,0-1-1,0 0 1,1-1 0,-1 1 0,0 0-1,1-1 1,-1 1 0,1-1 0,-1 0 0,1 0-1,-1 0 1,1 0 0,-1 0 0,1 0-1,-1-1 1,1 1 0,-1-1 0,0 0 0,1 0-1,-1 0 1,0 0 0,0 0 0,1 0-1,1-2 1,1 0-8,0 0 0,-1 0-1,1-1 1,-1 1 0,0-1 0,0 0-1,0 0 1,-1 0 0,1-1 0,-1 1-1,0-1 1,0 0 0,-1 1 0,1-2-1,2-7 1,-5 10-1,1 1 0,0-1-1,-1 0 1,0 1 0,0-1 0,0 0 0,0 0-1,0 1 1,0-1 0,-1 0 0,1 1 0,-1-1-1,0 0 1,0 1 0,0-1 0,0 1 0,0-1-1,0 1 1,-1-1 0,1 1 0,-1 0-1,0 0 1,0 0 0,0 0 0,0 0 0,0 0-1,0 1 1,0-1 0,0 0 0,-1 1 0,-4-2-1,3 1-5,1 1 0,-1 0 0,1 0 1,-1 1-1,0-1 0,0 1 0,1 0 0,-1 0 0,0 0 0,1 0 0,-1 1 0,0-1 0,0 1 0,1 0 0,-1 0 0,1 0 0,-1 1 0,1-1 0,0 1 1,-1 0-1,1 0 0,0 0 0,-4 3 0,3-1-97,0 1 0,0-1-1,0 1 1,1-1 0,0 1 0,-1 0 0,2 0 0,-1 1 0,0-1 0,-1 8-1,2-9-40,1 1 0,0-1-1,1 0 1,-1 0 0,1 0-1,-1 0 1,1 1 0,1-1-1,-1 0 1,1 0 0,-1 0-1,1 0 1,0 0-1,1 0 1,1 6 0,9 3-398,4-3-165</inkml:trace>
  <inkml:trace contextRef="#ctx0" brushRef="#br0" timeOffset="1">425 351 15491,'-27'49'2217,"18"-34"-1571,0-1-1,2 2 0,-1-1 1,2 1-1,0 0 1,-5 24-1,11-39-588,-1 0 0,1 0 0,0 1 0,0-1 0,0 0-1,0 0 1,0 1 0,0-1 0,0 0 0,0 0 0,0 1 0,1-1 0,-1 0 0,0 0 0,1 0-1,-1 0 1,1 1 0,0-1 0,-1 0 0,1 0 0,1 1 0,-1-1-23,0 0 1,0-1-1,0 1 0,0-1 1,1 0-1,-1 1 1,0-1-1,0 0 0,0 1 1,0-1-1,1 0 1,-1 0-1,0 0 0,0 0 1,0 0-1,1-1 1,-1 1-1,1 0 1,5-2 33,-1-1 1,1 1 0,-1-1 0,0 0 0,0 0-1,9-7 1,-2 0 21,-1 0 0,-1 0 0,0-1 0,13-17 0,-20 23-81,-1 1 0,0-1 0,0 0 0,0 0 0,0 0-1,-1 0 1,0 0 0,0-1 0,0 1 0,-1-1 0,1 1 0,-1-1 0,-1 0 0,1 1-1,-1-8 1,0 11-10,-1 0 1,1 0-1,0 0 0,-1 0 0,1 0 0,-1 0 0,0 0 0,0 0 0,0 1 0,0-1 0,0 0 0,0 0 0,0 1 1,0-1-1,-1 1 0,1-1 0,-1 1 0,1-1 0,-1 1 0,-2-2 0,1 2-56,0 0 0,0-1 0,-1 1 0,1 1 0,0-1 1,0 0-1,-1 1 0,1-1 0,0 1 0,-1 0 0,-5 1 0,1 0-129,1 1 0,-1-1 0,0 1 0,1 1 0,-1-1 1,1 1-1,0 1 0,0-1 0,0 1 0,-6 6 0,-7 7-251,6-5-99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24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14715,'11'30'5316,"0"-1"-3740,-5-6-735,2 3 303,20 49-1,-26-69-1098,1-1 0,0 1 0,0-1 0,0 0 0,1 0 0,0 0 1,0 0-1,0-1 0,0 1 0,1-1 0,0 0 0,0-1 0,0 1 0,8 4 0,-9-7-193,-1 0 0,1 0 1,0 0-1,0-1 0,0 1 0,-1-1 1,1 0-1,0 0 0,0 0 1,0-1-1,0 1 0,0-1 0,-1 0 1,1 0-1,0 0 0,-1 0 1,1-1-1,-1 0 0,1 1 0,-1-1 1,0-1-1,0 1 0,0 0 0,0-1 1,0 1-1,0-1 0,-1 0 1,1 0-1,3-6 0,10-13-707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24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0 17996,'-43'155'4897,"-55"225"-2773,63-175-5271,35-205 3119,-5 25-1146,5-24 1125,0-1 0,0 1 0,0-1 0,0 1-1,-1-1 1,1 1 0,0 0 0,0-1 0,0 1 0,0-1-1,-1 1 1,1-1 0,0 1 0,0-1 0,-1 1 0,1-1-1,0 1 1,-1-1 0,1 1 0,-1-1 0,1 0 0,0 1-1,-1-1 1,1 0 0,-1 1 0,1-1 0,-1 0-1,1 0 1,-1 1 0,0-1 0,0 0 0,-4-5-818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25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 21 14827,'11'-19'3249,"-11"18"-1699,-2 3-179,-16 33 354,-131 401-602,164-516-1020,-8 39-205,35-264-1098,-32 382 1339,24 255 822,-34-332-949,0 0 0,0 1 1,0-1-1,0 0 0,0 0 0,0 1 0,1-1 0,-1 0 0,0 0 0,0 1 0,0-1 0,0 0 0,-1 0 0,1 0 0,0 1 0,0-1 0,0 0 0,0 0 0,0 1 0,0-1 0,0 0 0,0 0 0,0 0 0,-1 1 0,1-1 0,0 0 0,0 0 0,0 0 0,0 0 0,0 1 0,-1-1 0,1 0 0,0 0 0,-8-4 194,-9-16-124,14 16-74,-168-187-1046,162 183 998,7 6 34,-1 0 1,1-1-1,-1 1 0,1 0 0,0-1 0,0 1 0,0-1 0,1 0 0,-1 1 0,1-1 0,-2-4 0,4 7 6,1 0 0,-1-1 0,1 1 0,-1 0 0,1 0 0,-1 0 0,1 0 0,-1 0-1,0 0 1,1 1 0,-1-1 0,1 0 0,-1 1 0,0-1 0,1 1 0,1 1 0,35 10 0,-6-1-371,0 0-1,1-3 1,0 0 0,0-2-1,0-2 1,40 0 0,-23-5-95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25.8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18804,'-3'8'1808,"4"1"-1191,7-2-249,4-1 968,4-4-400,7 1-448,3 0-264,3-3-584,-1-1-256,-2-4-568,-4 3-1625,-7 2 2233,-3 1-424,-8 5-360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26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16748,'8'3'1984,"3"1"-1264,9-4-264,5-2 1425,10-2-1177,1-3-96,7 0-448,0 0-352,-4-2-544,-2 3 664,-7 5-216,-4 1-120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3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68 15923,'0'-2'178,"0"-1"0,1 1-1,-1 0 1,0 0 0,1 0-1,-1-1 1,1 1-1,0 0 1,0 0 0,0 0-1,0 0 1,0 0 0,0 0-1,0 0 1,1 1-1,-1-1 1,1 0 0,2-1-1,0 0 58,-1 0 0,1 1 0,0-1 0,1 1 0,-1 0-1,0 0 1,1 1 0,7-2 0,-3 1-30,1 0 0,0 1 0,0 0 0,0 1 0,0 0 0,0 0 0,19 5 0,-27-5-188,1 1 1,0 0-1,-1 0 1,1 0 0,0 0-1,-1 0 1,1 0 0,-1 1-1,0-1 1,1 1-1,-1 0 1,0-1 0,0 1-1,0 0 1,0 0-1,-1 1 1,1-1 0,2 5-1,-2-4-4,-1 1 0,0 0-1,0-1 1,0 1 0,-1 0-1,1 0 1,-1 0 0,0-1-1,0 1 1,0 0 0,-1 0-1,0 4 1,-3 6 14,0-1 0,0 0 0,-1-1 0,-1 1 0,0-1 0,-13 19 0,-138 164 761,156-194-784,-4 4 59,0 0-1,1 1 0,0 0 0,-5 9 1,8-14-51,1-1-1,0 1 1,-1 0 0,1 0 0,0-1 0,0 1 0,-1 0-1,1 0 1,0 0 0,0 0 0,0-1 0,0 1-1,0 0 1,0 0 0,0 0 0,1 0 0,-1-1 0,0 1-1,1 1 1,-1-1-1,1 0 0,0 0 1,0-1-1,0 1 0,-1 0 0,1-1 0,0 1 0,0-1 0,0 1 0,0-1 0,0 0 0,0 1 1,0-1-1,0 0 0,0 0 0,0 1 0,0-1 0,0 0 0,0 0 0,2 0 0,18-2-189,-1 0 0,1-1 0,-1 0 0,1-2 0,-1-1 0,34-14 0,-12 5 55,-9 4-160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4.1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12 17340,'9'-11'2138,"-9"11"-2106,0 0 1,0 0 0,0 0 0,0 0 0,0 0-1,1 0 1,-1 0 0,0 0 0,0 0-1,0 0 1,0 0 0,0 0 0,0 0-1,0 0 1,0 0 0,0 0 0,1 0-1,-1 0 1,0 0 0,0 0 0,0 0-1,0 0 1,0 0 0,0 0 0,0 0-1,0 0 1,0 0 0,1 0 0,-1 0 0,0 0-1,0 0 1,0 0 0,0 0 0,0 0-1,0 0 1,0 0 0,0 1 0,0-1-1,0 0 1,0 0 0,0 0 0,0 0-1,0 0 1,0 0 0,0 0 0,0 0-1,0 0 1,1 0 0,-1 1 0,0-1-1,0 0 1,0 0 0,0 0 0,0 0 0,0 0-1,-1 0 1,-1 25 2203,0-17-2116,-3 23 324,1 0 0,2 0 0,1 46 0,1-75-444,0 0-1,1 1 1,-1-1-1,0 0 0,1 0 1,0 0-1,-1 1 0,1-1 1,0 0-1,0 0 1,0 0-1,1 0 0,-1 0 1,0 0-1,1-1 0,-1 1 1,1 0-1,0-1 0,1 2 1,2 0-89,0 0 0,0-1 1,0 0-1,1 0 0,-1 0 0,6 0 1,7 3-300,-17-5 337,1 1 0,-1-1 0,1 1 0,-1 0 0,1-1 0,-1 1 0,1 0 0,-1 0 0,1 0 0,-1 0 0,0 0 0,0 0 0,1 1 0,-1-1 0,0 0 0,0 0 0,0 1 0,0-1 0,-1 1 0,1-1 0,0 1 0,-1-1 0,1 3 0,0-1-6,-1 1-1,1-1 0,-1 1 0,0-1 0,-1 1 1,1-1-1,0 1 0,-1-1 0,0 1 0,-2 4 1,-2 6 29,-1-1 1,-1 0 0,0-1 0,-13 18 0,18-27 45,-12 16 341,-25 26-1,36-41-302,0-1-1,-1 1 0,0-1 0,0 0 0,0 0 0,0-1 1,0 1-1,0-1 0,-1 0 0,1 0 0,-1 0 0,1-1 0,-1 1 1,-6 0-1,9-2-101,1 0 1,0 0-1,-1-1 1,1 1-1,-1 0 1,1-1-1,-1 1 0,1-1 1,0 1-1,-1-1 1,1 1-1,0-1 1,0 0-1,-1 0 1,1 0-1,0 0 0,0 0 1,0 0-1,0 0 1,0 0-1,0 0 1,0 0-1,1-1 1,-1 1-1,0 0 1,1 0-1,-1-1 0,0-1 1,-1-3-38,0-1 1,1 1-1,-1 0 1,1-1-1,0-7 0,1-29-407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4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 16692,'8'2'1808,"5"-2"-1064,0 0-336,7-3 1489,4 0-1009,9-1-880,0-1-456,2-3 480,-1 2-136,2-1-176</inkml:trace>
  <inkml:trace contextRef="#ctx0" brushRef="#br0" timeOffset="1">505 0 16339,'0'15'2137,"2"2"-1273,-4 9-264,1 5 1289,-4 9-897,3 3-104,0 7-208,1-1-232,-1-4-544,2-1-288,0-10-472,0-5-232,2-7-481,-2-9 1089,0-12-360,-5 0-216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16692,'-2'28'979,"0"0"1,-9 34-1,-1 17 126,7-29-1054,2-1 0,2 1 0,2-1 0,13 80 0,-15-143-583,0 0 1,1 0 0,2-18-1,-1 9 399,-1 19 143,0 1-1,0 0 1,0-1 0,1 1 0,0 0 0,-1 0 0,1 0 0,0-1-1,0 1 1,1 0 0,1-3 0,-1 4 29,-1 0 1,1 1-1,0-1 0,0 0 0,0 1 0,0-1 1,0 1-1,1 0 0,-1-1 0,0 1 1,1 0-1,-1 1 0,0-1 0,5-1 0,21-5 204,0-2-1,-1-1 1,0-1-1,49-28 0,-61 30-213,-1-1-1,-1-1 1,1 0-1,-2-1 1,0 0-1,0 0 0,-1-2 1,0 1-1,13-25 1,-19 30-26,-1-1 1,0 0-1,0 0 0,-1 0 1,0 0-1,0 0 1,-1 0-1,-1-1 0,1 1 1,-1-12-1,-1 20-3,0 0 0,0 0 0,0 0 0,0 0-1,0 0 1,0 0 0,0 0 0,0 1 0,0-1 0,0 0 0,-1 0 0,1 0-1,0 0 1,-1 0 0,1 0 0,-1 1 0,1-1 0,-1 0 0,1 0-1,-1 1 1,1-1 0,-2-1 0,1 2 2,0 0-1,0 0 1,0-1 0,1 1-1,-1 0 1,0 0 0,0 0-1,0 1 1,0-1-1,1 0 1,-1 0 0,0 0-1,0 1 1,0-1 0,1 0-1,-1 1 1,0-1-1,0 1 1,1-1 0,-2 1-1,-4 4 49,-1 1 0,1 0 0,-11 12 0,-4 7 177,2 1 0,1 1 0,-17 33 0,24-40-33,2 1-1,0 0 0,1 0 1,2 1-1,-6 29 0,11-48-162,1 0-1,-1 0 0,1 0 1,0 0-1,0 0 0,0 0 1,1 0-1,-1 0 0,1 0 1,-1 0-1,2 4 0,-1-6-22,0 1 0,0-1 0,0 0 0,0 1-1,0-1 1,0 0 0,0 0 0,1 0 0,-1 0 0,0 0-1,1 0 1,-1 0 0,1 0 0,-1 0 0,1-1 0,-1 1-1,1-1 1,-1 1 0,1-1 0,-1 1 0,1-1 0,2 0-1,4 1-31,-1-1-1,1 0 0,-1-1 0,1 0 1,-1 0-1,0 0 0,1-1 0,-1 0 1,0-1-1,12-5 0,6-5-368,37-26 1,-8 6-348,-53 32 711,0 0 0,-1 1 1,1-1-1,0 1 1,0-1-1,0 1 0,0 0 1,0-1-1,0 1 1,0 0-1,0 0 0,0-1 1,0 1-1,0 0 0,0 0 1,0 0-1,0 0 1,2 1-1,-3-1 24,0 0 0,1 1 0,-1-1 0,0 1-1,1-1 1,-1 0 0,0 1 0,1-1 0,-1 1 0,0-1 0,0 1 0,0-1 0,1 1 0,-1-1-1,0 1 1,0-1 0,0 1 0,0-1 0,0 1 0,0-1 0,0 1 0,0-1 0,0 1-1,0-1 1,0 1 0,-2 7 113,0 0 0,0 0-1,-5 12 1,2-8 115,2-2-65,-10 40 860,12-49-1004,1-1 0,0 0-1,0 1 1,0-1 0,0 1-1,0-1 1,0 1 0,0-1 0,0 0-1,0 1 1,0-1 0,0 1-1,0-1 1,0 0 0,1 1-1,-1-1 1,0 1 0,0-1-1,0 0 1,0 1 0,1-1 0,-1 0-1,0 1 1,0-1 0,1 0-1,-1 1 1,0-1 0,1 0-1,-1 0 1,0 1 0,1-1-1,-1 0 1,0 0 0,1 0 0,-1 0-1,1 1 1,-1-1 0,0 0-1,1 0 1,-1 0 0,1 0-1,-1 0 1,0 0 0,1 0-1,-1 0 1,1 0 0,-1 0 0,0 0-1,1 0 1,-1 0 0,1 0-1,-1-1 1,0 1 0,1 0-1,-1 0 1,1-1 0,22-10 124,20-22-91,-32 23-117,0 2 0,0-1 0,1 2 0,0-1 0,21-8 0,-32 15 60,-1 1 0,1 0 0,0-1 0,0 1 1,-1 0-1,1 0 0,0-1 0,0 1 0,-1 0 0,1 0 0,0 0 1,0 0-1,0 0 0,-1 0 0,1 1 0,0-1 0,0 0 1,-1 0-1,1 0 0,0 1 0,0-1 0,-1 0 0,1 1 1,0-1-1,-1 1 0,1-1 0,0 1 0,-1-1 0,1 1 0,-1-1 1,1 1-1,-1-1 0,1 1 0,-1 0 0,1-1 0,-1 1 1,1 1-1,0 2-12,0 1-1,0-1 1,0 1 0,0 0-1,-1 7 1,2 10 52,-1-20-21,0 1 0,-1-1 0,1 1 0,0-1 0,1 1 1,-1-1-1,0 0 0,1 0 0,-1 0 0,1 0 0,-1 0 0,1 0 0,0 0 0,0 0 0,0 0 0,0-1 0,3 2 0,-2-1 5,1 0 0,0-1 1,0 1-1,0-1 0,1 0 0,-1 0 1,0-1-1,0 1 0,7-1 0,7-1 21,-1-1-1,1 0 0,-1-2 1,17-5-1,-29 8-31,56-19 49,-45 14-65,0 0 0,0 1 1,1 0-1,0 2 0,0 0 0,0 1 1,18 0-1,-31 2 10,0 1 0,-1 0 0,1 0 0,0 1 0,-1-1 0,1 1 0,-1-1 1,0 1-1,1 0 0,-1 1 0,0-1 0,0 0 0,3 4 0,-4-4 12,0 0-1,1 1 1,-1-1 0,1 0-1,-1-1 1,1 1-1,0 0 1,0-1 0,0 1-1,-1-1 1,2 0-1,-1 0 1,0 0 0,0-1-1,0 1 1,0-1-1,0 1 1,1-1 0,-1 0-1,4-1 1,7-3-3,0 0 0,0-1 1,-1 0-1,1-1 0,-1-1 1,-1 0-1,16-11 1,17-10-132,-45 28 119,0 0-1,1-1 0,-1 1 0,0 0 1,0 0-1,1 0 0,-1-1 1,0 1-1,1 0 0,-1 0 0,0 0 1,1 0-1,-1 0 0,0-1 0,0 1 1,1 0-1,-1 0 0,0 0 0,1 0 1,-1 0-1,0 0 0,1 0 0,-1 0 1,0 0-1,1 0 0,-1 1 1,0-1-1,1 0 0,-1 0 0,0 0 1,1 0-1,-1 0 0,0 1 0,-2 11-76,-17 25-59,11-23-169,7-9-587,3-4 154,8-9-391,14-17-497,-17 14 1246,0 0 0,0-1 1,-1 0-1,8-22 0,-12 28 576,0 0 1,-1 0-1,1-1 0,-1 1 1,0 0-1,-1-1 0,1 1 1,-1 0-1,-1-1 0,1 1 1,-1-1-1,-2-6 0,3 11-87,-1 1-1,1 0 0,-1-1 0,1 1 0,-1 0 0,0 0 0,0 0 0,1 0 0,-1 0 0,0 0 1,0 0-1,0 0 0,0 0 0,0 0 0,0 0 0,-1 0 0,1 1 0,0-1 0,0 1 1,0-1-1,-1 1 0,1-1 0,0 1 0,-1-1 0,1 1 0,0 0 0,-1 0 0,1 0 0,0 0 1,-1 0-1,1 0 0,-1 0 0,1 0 0,0 1 0,-2 0 0,1-1-61,0 1-1,0 0 0,0-1 1,0 1-1,0 0 0,0 0 1,0 1-1,0-1 1,1 0-1,-1 1 0,1-1 1,-1 1-1,1-1 1,-1 1-1,1 0 0,0-1 1,0 1-1,0 0 0,0 0 1,0 0-1,0 0 1,0 0-1,0 3 0,1-5-86,0 1-1,0-1 0,0 1 0,0 0 0,0-1 0,0 1 0,0-1 0,0 1 0,0 0 0,1-1 0,-1 1 0,0-1 1,0 1-1,0-1 0,1 1 0,-1-1 0,0 1 0,1-1 0,-1 1 0,1-1 0,-1 1 0,0-1 0,1 1 0,-1-1 1,1 0-1,-1 1 0,1-1 0,-1 0 0,1 1 0,-1-1 0,1 0 0,0 0 0,-1 1 0,1-1 0,-1 0 0,1 0 1,0 0-1,0 0 0,27 1-567,-25-1 542,23-2-543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5.1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18708,'0'-1'1472,"7"1"-1048,6 0-192,3 0 609,2-2-201,7 2-600,2-2-416,0-1 384,2-6-16,-6-7-168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5.5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69 17708,'0'0'113,"0"0"-1,0 1 1,0-1 0,0 0 0,1 1-1,-1-1 1,0 0 0,0 0 0,0 1 0,1-1-1,-1 0 1,0 0 0,1 0 0,-1 1 0,0-1-1,0 0 1,1 0 0,-1 0 0,0 0-1,1 1 1,-1-1 0,0 0 0,1 0 0,-1 0-1,1 0 1,-1 0 0,0 0 0,1 0 0,-1 0-1,1 0 1,21-1 1305,20-7-343,61-25 2,-12 4-462,-90 28-616,0 1 0,0 0 0,0-1 0,0 1 0,0 0 0,-1 0 0,1 0 0,0 0 0,0 0 0,0 0 0,0 0 0,0 0 0,0 0 0,0 0 0,0 1 0,0-1 0,0 0 0,0 1 0,-1-1 0,2 1 0,-1 0-2,-1-1 1,0 1-1,1-1 1,-1 1-1,0 0 1,1-1 0,-1 1-1,0 0 1,0-1-1,1 1 1,-1 0-1,0-1 1,0 1-1,0 0 1,0 0-1,0-1 1,0 1-1,0 0 1,0-1-1,-1 2 1,-1 5-22,0 1 0,-1-1 0,0 0 0,-4 7 0,3-7 5,-26 52-175,-30 66 370,51-104-433,2 0-1,0 0 1,2 1-1,-4 24 1,-2-68-719,4 5 541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6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 15043,'3'2'1809,"3"2"-1121,4-1-176,3 0 856,7-2-456,0-1-103,5-1-785,5-5-449,0-4 473,0-3-112,1 2-240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6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0 17252,'-8'2'635,"1"0"0,-1 1 0,0-1 0,1 1 0,0 1 0,-1-1 0,1 1 0,-8 7 0,11-9-524,1 0 0,-1 1 1,1 0-1,0 0 0,0 0 1,0 0-1,0 1 1,0-1-1,1 1 0,-1-1 1,1 1-1,0 0 0,0 0 1,1 0-1,-1 0 1,-1 7-1,3-9-114,1 0 0,-1 1 0,0-1-1,1 0 1,-1 1 0,1-1 0,0 0 0,0 0 0,-1 0 0,2 0-1,-1 0 1,0 0 0,0 0 0,1 0 0,-1 0 0,1 0 0,-1-1-1,1 1 1,0 0 0,0-1 0,3 2 0,6 5-34,0-1-1,20 9 1,-16-9 5,-9-4 16,0 0-1,-1 0 1,1 0 0,-1 1 0,0 0 0,0 0 0,8 9 0,-11-11 17,-1 0 0,0 0 0,0 0 0,0 0 0,0 1 0,0-1 0,-1 0 0,1 0 0,-1 0-1,1 1 1,-1-1 0,0 0 0,0 0 0,0 1 0,0-1 0,0 0 0,0 1 0,-1-1 0,1 0 0,-1 0 0,0 0 0,1 1 0,-1-1 0,0 0 0,0 0 0,-2 2 0,-4 9 148,-1 0 1,-1-1 0,0 0-1,0-1 1,-1 1-1,0-2 1,-1 0-1,-1 0 1,1-1 0,-1 0-1,-1-1 1,-18 9-1,29-16-108,0 0-1,-1 0 0,1 0 0,0 0 1,-1-1-1,1 1 0,-1-1 0,1 0 1,-1 0-1,1 0 0,-1 0 0,1 0 1,-1 0-1,1-1 0,-1 1 0,-2-2 1,4 1-35,0 1 0,-1-1 0,1-1 1,0 1-1,-1 0 0,1 0 0,0 0 1,0-1-1,0 1 0,0-1 0,0 1 1,1-1-1,-1 1 0,0-1 0,1 1 1,-1-1-1,1 1 0,-1-1 0,1 0 1,0 1-1,0-1 0,0 0 0,0 1 1,0-1-1,0-2 0,1-3-36,0-1 1,0 0-1,1 1 0,0-1 0,1 1 1,0-1-1,0 1 0,0 0 1,1 0-1,0 1 0,0-1 0,1 1 1,0 0-1,10-11 0,7-4-59,1 0 0,34-23 0,-34 28 72,36-29-16,-53 40 61,-1 0 0,1 0 0,-1-1 0,0 0 0,-1 0 0,0 0 0,5-8 0,-9 13-16,1 0-1,0 0 1,-1-1 0,0 1-1,1 0 1,-1 0-1,1 0 1,-1-1-1,0 1 1,0 0-1,0 0 1,0 0-1,0-1 1,0 1 0,0 0-1,0 0 1,0-1-1,-1 1 1,1 0-1,0 0 1,-1 0-1,1 0 1,-1-1-1,-1-1 1,1 2 11,-1-1 0,0 1 0,0-1 0,1 1 0,-1-1 0,0 1 0,0 0 0,0 0 0,-1 0 0,1 0 0,0 1 0,-3-2 0,-7 0-19,1 0 0,-1 1 0,1 0-1,-14 1 1,21 0-195,0 0 0,0 1 0,0-1 0,0 1-1,1 0 1,-1 0 0,0 0 0,1 0 0,-1 0 0,0 1 0,1 0-1,0 0 1,-1 0 0,1 0 0,0 0 0,0 1 0,0-1-1,0 1 1,1 0 0,-5 5 0,0 9-625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7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4 164 13299,'-1'2'212,"1"0"0,-1 0 0,0 0-1,1 0 1,0 0 0,-1 0 0,1 0 0,0 0 0,0 0 0,0 0 0,0 0 0,0 0 0,1 0-1,0 2 1,0-3-66,-1 0 0,1 1 0,0-1 0,0 0 0,0 0 0,0 0 0,0 0-1,1 0 1,-1-1 0,0 1 0,0 0 0,1 0 0,-1-1 0,0 1 0,1-1 0,-1 1-1,0-1 1,1 0 0,-1 1 0,1-1 0,1 0 0,11 2 276,-1-2 0,1 1 1,0-2-1,-1 0 0,20-3 0,67-21 396,-75 19-643,249-83 431,-10 3-4727,-256 84 2964,-12 2 460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7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0 409 16363,'1'8'2511,"7"-13"-1098,15-25-128,-15 19-672,125-171 2128,-6 7-2035,-115 164-703,-11 11-3,-1 0-1,0 0 1,0 0-1,1 0 1,-1 0-1,0 0 1,0 0-1,0 1 1,1-1-1,-1 0 1,0 0-1,0 0 1,0 0-1,0 1 1,0-1-1,1 0 1,-1 0-1,0 1 0,0-1 1,0 0-1,0 0 1,0 0-1,0 1 1,0-1-1,0 0 1,0 0-1,0 1 1,0-1-1,0 0 1,0 0-1,0 1 1,0-1-1,0 0 1,0 1-1,-6 33-43,5-29 42,-12 53-71,1-7-393,3 0 1,-4 53-1,12-102 321,1 0 0,0 1 0,0-1 0,0 1 0,0-1 0,0 0 0,1 1 0,-1-1 0,1 0 0,-1 1 1,1-1-1,2 4 0,-3-6 112,0 0 0,0 1 1,1-1-1,-1 0 0,0 0 1,1 0-1,-1 0 0,0 1 1,0-1-1,1 0 0,-1 0 1,0 0-1,1 0 0,-1 0 1,0 0-1,1 0 0,-1 0 1,0 0-1,0 0 0,1 0 1,-1 0-1,0 0 0,1 0 1,-1-1-1,0 1 0,0 0 1,1 0-1,-1 0 0,0 0 1,1 0-1,-1-1 0,15-15-526,7-13-257</inkml:trace>
  <inkml:trace contextRef="#ctx0" brushRef="#br0" timeOffset="1">468 1 14947,'-13'36'890,"2"-7"-405,1 1 0,2 0 0,0 1 1,2 0-1,-2 49 0,7-78-430,1 1 1,0 0-1,1-1 0,-1 1 0,0-1 1,1 1-1,0-1 0,-1 1 0,1-1 1,0 1-1,0-1 0,0 1 1,1-1-1,2 4 0,-4-6-33,1 1 1,-1-1-1,1 1 0,0-1 0,-1 1 0,1-1 0,0 0 1,-1 1-1,1-1 0,0 0 0,0 1 0,-1-1 1,1 0-1,0 0 0,0 0 0,0 0 0,-1 0 1,1 0-1,1 0 0,0 0-5,0-1 0,0 1 0,0-1 0,-1 0 0,1 1 0,0-1 0,0 0 0,-1 0 0,1 0 1,-1-1-1,2 0 0,6-6 102,-1-1 1,0 1-1,-1-2 1,0 1-1,0-1 1,-1 0-1,9-21 1,-7 14 143,-2 0 0,0-1 0,-1 0 0,4-24 0,-8 36-140,0-1 0,-1 1 1,0 0-1,0-1 0,-1 1 1,1 0-1,-4-10 0,4 15-103,0 0 0,-1-1 0,1 1 0,-1 0 0,1 0 0,-1 0 0,0 0 0,1 0 0,-1 0 0,0 0 0,0 0 0,0 0 0,1 0 0,-1 0 0,0 1 0,0-1 0,0 0 0,-2 0 0,2 1-35,-1-1 1,1 1-1,-1 0 1,1 0 0,-1 0-1,1 0 1,-1 0-1,1 0 1,-1 0-1,1 1 1,-1-1 0,1 0-1,-1 1 1,1-1-1,0 1 1,-1 0 0,1 0-1,0-1 1,-2 2-1,-2 2-231,0 0-1,0 0 1,0 1-1,1-1 1,0 1-1,0 0 1,0 1-1,0-1 1,1 1-1,0-1 1,0 1-1,-4 12 1,6-10-368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8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0 17052,'-16'22'957,"1"0"0,1 1 0,-15 32 0,25-46-878,0 1 1,1-1-1,0 1 1,0 0-1,1 0 0,1 0 1,-1 0-1,2 0 0,-1 1 1,1-1-1,3 18 1,-3-26-78,0-1 1,0 0-1,0 1 0,1-1 1,-1 0-1,0 1 1,1-1-1,-1 0 0,1 0 1,-1 1-1,1-1 1,-1 0-1,1 0 1,0 0-1,0 0 0,0 0 1,-1 0-1,1 0 1,0 0-1,0 0 1,0 0-1,1 0 0,-1-1 1,0 1-1,0 0 1,0-1-1,0 1 1,1-1-1,-1 1 0,0-1 1,1 0-1,-1 0 1,0 1-1,1-1 0,-1 0 1,0 0-1,1 0 1,-1 0-1,0 0 1,0-1-1,1 1 0,-1 0 1,0-1-1,1 1 1,1-1-1,3-2-2,1-1 0,-1 1-1,0-1 1,0 0 0,0 0-1,10-10 1,-1 0 15,-1-2-1,24-32 1,-32 40 2,0-1 0,-1-1 0,0 1 0,-1-1 0,0 0 0,0 0 0,3-16 0,-7 23-8,1 0 0,0 1 0,-1-1 1,0 1-1,0-1 0,0 0 0,0 1 0,0-1 0,0 0 0,0 1 0,-1-1 0,0 0 0,1 1 1,-1-1-1,0 1 0,0 0 0,-1-1 0,1 1 0,0 0 0,-1-1 0,1 1 0,-1 0 1,0 0-1,0 0 0,1 0 0,-1 1 0,-1-1 0,1 0 0,0 1 0,0 0 0,-1-1 1,-3-1-1,2 2-7,-1 0 0,1 0 0,-1 0 1,1 1-1,-1 0 0,1-1 0,-1 2 0,1-1 1,-1 0-1,1 1 0,-1 0 0,1 0 0,0 0 1,-1 0-1,1 1 0,0 0 0,0 0 1,-6 3-1,5-1-122,-1 1 0,0-1 0,1 1 0,0 0 0,0 0 1,-4 7-1,7-10 77,0 0-1,1 1 1,-1-1 0,1 0 0,0 1 0,-1-1 0,1 1-1,0-1 1,1 1 0,-1 0 0,0-1 0,1 1 0,-1 0 0,1 0-1,0-1 1,0 1 0,0 0 0,1 3 0,5 3-224,3-6-84</inkml:trace>
  <inkml:trace contextRef="#ctx0" brushRef="#br0" timeOffset="1">334 3 15571,'-13'25'1267,"1"0"0,-13 42-1,22-59-1103,1-1 1,0 0-1,1 0 0,0 1 0,0-1 0,1 1 1,-1-1-1,2 1 0,-1-1 0,1 1 0,0-1 1,1 1-1,-1-1 0,6 12 0,-7-18-149,1 1-1,0 0 0,-1-1 0,1 1 1,0-1-1,0 1 0,0-1 0,0 0 0,0 1 1,0-1-1,1 0 0,-1 0 0,0 1 1,1-1-1,-1 0 0,1-1 0,-1 1 1,1 0-1,-1 0 0,1-1 0,0 1 0,-1-1 1,1 1-1,0-1 0,-1 0 0,1 1 1,0-1-1,0 0 0,-1 0 0,1 0 1,0 0-1,0-1 0,-1 1 0,1 0 1,0-1-1,-1 0 0,1 1 0,0-1 0,-1 0 1,1 1-1,1-2 0,3-3 10,1 1 1,-1-1-1,0 0 1,0 0-1,-1 0 0,0-1 1,9-12-1,-8 10 13,-2 0-1,1-1 1,-1 0-1,0 1 0,-1-1 1,0 0-1,-1 0 1,1-1-1,-2 1 1,1-1-1,-1-10 1,-1 17-90,0-1 1,0 1 0,0 0 0,0-1-1,-1 1 1,0 0 0,1-1 0,-1 1-1,-1 0 1,1 0 0,0-1-1,-1 1 1,1 0 0,-1 0 0,0 1-1,0-1 1,0 0 0,0 1 0,-1-1-1,1 1 1,-1 0 0,0-1 0,1 1-1,-1 0 1,0 1 0,0-1-1,0 1 1,0-1 0,0 1 0,-1 0-1,1 0 1,0 0 0,-6 0 0,-15 0-294,-1 5-119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8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62 21012,'5'12'1953,"-4"-10"-1361,-1 0-280,3-2 872,3-3-624,4-4-1064,1-5-320,-2-5 616,-2 0-224,-3-5-184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9.0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1 306 16820,'0'1'72,"0"-1"0,1 0 0,-1 0 0,0 0 0,0 1 1,1-1-1,-1 0 0,0 0 0,1 0 0,-1 0 1,0 0-1,1 0 0,-1 0 0,0 0 0,0 0 0,1 0 1,-1 0-1,0 0 0,1 0 0,-1 0 0,0 0 0,1 0 1,-1 0-1,0 0 0,1 0 0,-1 0 0,0 0 0,0-1 1,1 1-1,-1 0 0,0 0 0,0 0 0,1 0 0,-1-1 1,0 1-1,0 0 0,1 0 0,-1-1 0,0 1 1,0-1-1,9-12 352,-9 11-263,19-32 1517,12-24-813,-3-1 0,27-79 0,-68 189-885,3-1 0,2 2-1,-1 62 1,8-104 5,1-7-47,-1 0 0,1 0 0,0 0-1,0 0 1,0 0 0,0 0 0,0 0-1,0 0 1,1 0 0,0 0 0,-1 0-1,1 0 1,0 0 0,3 5 0,-3-8 24,-1 0 0,1 0 0,-1 0 0,1 0 0,-1 0 0,1 0 0,-1 0 1,1 0-1,-1 0 0,1 0 0,-1 0 0,1 0 0,-1 0 0,1-1 0,-1 1 0,1 0 0,-1 0 1,1-1-1,-1 1 0,1 0 0,-1-1 0,0 1 0,1 0 0,-1-1 0,1 1 0,-1 0 0,0-1 1,0 1-1,1-1 0,-1 1 0,0-1 0,0 1 0,1-2 0,12-19-139,-12 18 29,14-23-345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9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0 18748,'-9'10'275,"0"0"0,1 1-1,0-1 1,1 2 0,0-1 0,1 1 0,1 0-1,-1 0 1,2 1 0,0-1 0,0 1 0,1 0 0,1 0-1,0 0 1,1 24 0,0-35-256,2 1 0,-1-1 0,0 1 0,0 0 0,1-1 0,0 1 0,-1-1 0,1 1 0,0-1 0,0 0 0,0 1 0,1-1 0,-1 0 0,1 0 0,-1 1 0,1-1 0,0 0 0,-1-1 0,1 1 0,2 2 0,-1-3-10,-1 0 0,0 0 1,0-1-1,0 1 1,0 0-1,1-1 0,-1 0 1,0 1-1,0-1 1,1 0-1,-1 0 0,0 0 1,1 0-1,-1-1 1,0 1-1,0-1 0,1 1 1,-1-1-1,0 0 1,0 0-1,0 0 0,3-2 1,4-2 20,-1 0 0,0-1 0,0-1 0,0 1 1,-1-1-1,0 0 0,0-1 0,-1 0 0,0 0 0,8-14 1,-11 17-33,-1 1 0,0-1 0,0 0 0,0 0 1,-1-1-1,0 1 0,0 0 0,0 0 0,0-9 0,-1 11-15,0-1-1,-1 1 0,0-1 1,1 1-1,-1 0 0,0 0 1,0-1-1,-1 1 0,1 0 1,-1 0-1,1 0 0,-1 0 1,0 0-1,0 1 0,0-1 1,-3-2-1,2 3-32,1-1 1,-1 1-1,0 0 0,0 0 1,0 0-1,0 0 0,0 1 1,0-1-1,0 1 0,-1 0 0,1 0 1,0 0-1,-1 0 0,1 0 1,-1 1-1,1 0 0,-1 0 1,1 0-1,-1 0 0,1 0 1,-1 1-1,1-1 0,-1 1 0,1 0 1,-1 0-1,-5 3 0,4-2-103,0 1 0,0 0 0,0 0-1,1 0 1,-1 1 0,1-1-1,0 1 1,0 0 0,0 1 0,0-1-1,1 1 1,0-1 0,0 1-1,0 0 1,0 0 0,-1 5 0,3-8 90,0 2-25,-1-1 0,1 1 0,0-1 0,0 1-1,0 0 1,1 0 0,-1-1 0,1 1 0,0 0 0,1 7-1,3-3-292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15147,'0'4'406,"0"0"-1,0 0 0,-1 0 1,0-1-1,1 1 1,-1 0-1,0-1 0,-1 1 1,1 0-1,-1-1 0,0 0 1,-3 7-1,-2 0 760,7-9-1129,-1-1-1,1 1 1,-1-1-1,1 1 1,0 0-1,-1-1 1,1 1 0,-1-1-1,1 1 1,0 0-1,0-1 1,-1 1-1,1 0 1,0-1 0,0 1-1,0 0 1,0-1-1,0 1 1,0 0-1,0 0 1,0-1 0,0 1-1,0 0 1,0-1-1,0 1 1,1 0-1,-1-1 1,0 1 0,0 0-1,1-1 1,-1 1-1,0-1 1,1 1-1,-1 0 1,1-1 0,-1 1-1,1-1 1,-1 1-1,2 0 1,1 0-163,0 0-1,1 0 1,-1 0 0,0-1-1,1 1 1,-1-1 0,5 0-1,7 1-205,2 1-32,-6-1 177,-1 0-1,1 0 0,-1 1 1,0 0-1,0 1 1,0 0-1,0 1 1,0 0-1,17 10 1,-26-14 218,-1 1 0,1 0 0,0 0 1,0 0-1,0-1 0,0 1 0,-1 0 0,1 0 0,0 0 1,-1 0-1,1 0 0,-1 0 0,1 0 0,-1 0 1,0 1-1,1-1 0,-1 0 0,0 0 0,0 0 0,0 0 1,0 0-1,0 1 0,0-1 0,0 0 0,0 0 1,0 0-1,0 0 0,-1 0 0,1 1 0,0-1 0,-1 0 1,1 0-1,-1 0 0,0 0 0,1 0 0,-1 0 1,0 0-1,1 0 0,-1-1 0,0 1 0,-1 1 0,-4 4 231,0-1-1,0 0 0,0 0 0,-12 6 0,2-2 171,0-1-1,0 0 0,-22 6 0,33-12-461,0 0 1,0-1-1,0 0 0,-1 0 0,1 0 1,-1-1-1,1 0 0,0 0 0,-1 0 0,1 0 1,-1-1-1,1 0 0,0 0 0,-1-1 0,-4-2 1,-4-6-189,8-3-133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39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0 15787,'-2'4'342,"0"-1"0,0 0-1,-1 0 1,1 0 0,-1 0-1,-5 4 1,-10 11 387,6-2-346,2 0 0,-17 34 0,24-42-343,0-1 1,0 1 0,0 0-1,1 0 1,1 0-1,-1 0 1,1 0 0,0 1-1,1 9 1,0-16-27,0 0 0,0-1 0,0 1 0,1-1 0,-1 1 0,0-1-1,1 1 1,-1-1 0,1 0 0,-1 1 0,1-1 0,0 1 0,-1-1 0,1 0 0,0 0 0,0 1 0,0-1 0,0 0 0,0 0-1,0 0 1,2 1 0,-2-1 4,1-1-1,-1 0 0,0 1 0,1-1 0,-1 0 1,1 0-1,-1 0 0,1 0 0,-1 0 0,0 0 1,1 0-1,-1 0 0,1 0 0,-1-1 0,1 1 1,-1-1-1,3 0 0,2-2 30,0-1 1,0 1-1,-1-1 0,1 0 0,-1-1 1,0 1-1,0-1 0,4-5 1,-2 1-9,0-1 0,-1 0 0,-1 0 1,1 0-1,-1-1 0,6-21 1,-10 27-85,0 0 0,0 0 0,0 0 0,-1 0 1,0 0-1,0 0 0,0 0 0,-1-7 0,0 9-9,0 1 0,1-1-1,-1 1 1,0-1-1,0 1 1,-1-1-1,1 1 1,0 0 0,-1-1-1,0 1 1,1 0-1,-1 0 1,0 0-1,0 0 1,0 1-1,-3-3 1,-18-5-189,-9 7-97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41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0 708 10026,'4'2'11249,"7"-9"-9451,402-419-2506,-262 279-527,-133 131 932,30-33-460,-44 43 431,1 0-1,-1 1 1,0-1-1,0 0 1,-1-1 0,6-13-1,-9 20 316,0 0 0,0 0-1,0 0 1,0 0 0,1 0 0,-1 0 0,0-1-1,0 1 1,0 0 0,0 0 0,0 0-1,0 0 1,1-1 0,-1 1 0,0 0 0,0 0-1,0 0 1,0-1 0,0 1 0,0 0 0,0 0-1,0 0 1,0-1 0,0 1 0,0 0-1,0 0 1,0 0 0,0-1 0,0 1 0,0 0-1,0 0 1,0 0 0,0-1 0,-1 1-1,1 0 1,0 0 0,0 0 0,0 0 0,0-1-1,0 1 1,0 0 0,-1 0 0,1 0-1,0 0 1,0 0 0,0-1 0,0 1 0,-1 0-1,1 0 1,0 0 0,0 0 0,0 0-1,-1 0 1,1 0 0,0 0 0,-1 0 0,-3 3-552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42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0 597 13939,'1'-1'61,"-1"1"-1,0 0 1,0 0 0,0 0-1,0 0 1,0 0 0,0 0-1,0 0 1,0 0 0,0 0-1,0 0 1,0 0 0,1 0 0,-1 0-1,0 0 1,0-1 0,0 1-1,0 0 1,0 0 0,0 0-1,0 0 1,1 0 0,-1 0-1,0 0 1,0 0 0,0 0-1,0 0 1,0 0 0,0 1-1,0-1 1,0 0 0,1 0 0,-1 0-1,0 0 1,0 0 0,0 0-1,0 0 1,0 0 0,0 0-1,0 0 1,0 0 0,0 0-1,0 0 1,1 0 0,-1 0-1,0 1 1,0-1 0,0 0-1,0 0 1,0 0 0,0 0 0,0 0-1,0 0 1,0 0 0,0 0-1,0 1 1,0-1 0,0 0-1,0 0 1,0 0 0,0 0-1,0 0 1,0 0 0,0 0-1,0 1 1,15-11 1580,15-15-527,209-198 1564,-14-11-3517,-211 219 183,0-1 1,-1-1-1,22-35 0,-32 48 146,-1 1-75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46.2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23 14971,'-5'3'2033,"5"1"-1225,7 5-384,6-6 2384,10-2-2175,7 1-145,11-4-264,2-2-200,5-3-408,1-2-208,-6 1-393,-7-1 769,-12 5-184,-5 2-216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46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2 115 18868,'-2'13'1488,"4"-11"-1136,5-3-144,14-9 585,4-3-297,10-4-696,4-2-480,3-5 592,4 0-97,-1 2-111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4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75 17804,'0'-2'163,"0"0"1,0 1-1,0-1 0,1 0 1,-1 0-1,0 1 0,1-1 1,-1 0-1,1 1 0,0-1 1,-1 1-1,1-1 1,0 1-1,0-1 0,0 1 1,0-1-1,0 1 0,0 0 1,1 0-1,-1-1 0,0 1 1,1 0-1,-1 0 0,1 0 1,1 0-1,6-5 452,0 1-1,18-8 0,-21 11-491,1-1-1,-1 1 1,1 0-1,0 1 1,0 0 0,-1 0-1,1 0 1,14 1-1,-19 1-114,0-1 0,0 0 0,0 1 1,0-1-1,0 1 0,0-1 0,0 1 0,0 0 0,0 0 0,-1 0 0,1 0 1,0 0-1,0 0 0,-1 1 0,1-1 0,-1 0 0,1 1 0,-1-1 0,0 1 1,1 0-1,-1-1 0,0 1 0,0 0 0,0 0 0,0 0 0,-1 0 1,1 0-1,0 0 0,-1 0 0,1 0 0,-1 0 0,0 0 0,0 2 0,0 5 1,0-1-1,-1 1 0,0-1 0,0 0 1,-1 1-1,0-1 0,-1 0 1,0 0-1,0 0 0,-1-1 0,-6 12 1,-8 9 70,-33 40 0,36-49-30,-5 6 15,28-28-208,-1 0-1,1 1 1,13-3 0,-14 5 16,0-1 1,0 1 0,1 0-1,-1 1 1,0-1-1,0 1 1,0 1 0,0-1-1,0 1 1,0 1 0,0-1-1,0 1 1,-1 0 0,1 1-1,7 5 1,-10-6 80,-1 0 0,1 0 0,0 0 0,-1 1 0,0-1 0,1 1 1,-1 0-1,-1 0 0,1 0 0,-1 0 0,1 1 0,-1-1 0,-1 1 0,1-1 0,-1 1 1,1 0-1,-1-1 0,0 1 0,-1 0 0,1 0 0,-1 0 0,0 0 0,-1 8 0,-2-4 154,1 0 0,-1 0-1,0-1 1,-1 0 0,1 1 0,-2-1-1,1 0 1,-1-1 0,-1 1 0,1-1-1,-13 12 1,0-1 598,-2-1 0,-40 28 0,53-40-600,2-1-27,1-1-1,-1 0 0,0 0 0,-11 5 1,15-8-132,1 0 1,-1 0-1,0 1 1,1-1 0,-1 0-1,0 0 1,1 0-1,-1 0 1,0 0-1,1 0 1,-1 0 0,0 0-1,0 0 1,1 0-1,-1-1 1,0 1-1,1 0 1,-1 0 0,0-1-1,1 1 1,-1 0-1,1-1 1,-1 1-1,1 0 1,-1-1 0,0 1-1,1-1 1,-1 1-1,1-1 1,0 1 0,-1-1-1,1 0 1,-1 1-1,1-1 1,0 0-1,0 1 1,-1-1 0,1 0-1,0 1 1,0-1-1,0 0 1,0 1-1,0-1 1,-1 0 0,1 1-1,1-1 1,-1 0-1,0-1 1,0-5-190,0 0 1,0 0-1,1 0 0,3-13 0,5-15-599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47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74 17428,'12'-11'845,"-1"1"1,2 0-1,-1 1 0,23-12 1,-32 19-766,1 1 0,-1-1 1,0 1-1,0-1 1,0 1-1,1 0 0,-1 0 1,0 1-1,1-1 1,-1 1-1,1 0 0,-1-1 1,1 2-1,-1-1 0,1 0 1,-1 1-1,1-1 1,-1 1-1,0 0 0,1 0 1,-1 1-1,0-1 1,0 0-1,0 1 0,0 0 1,5 3-1,-6-2-59,0 0 0,0 0 0,0-1 0,0 1 1,-1 0-1,1 1 0,-1-1 0,1 0 0,-1 0 0,0 1 0,-1-1 0,1 0 0,-1 1 0,1-1 1,-1 1-1,0-1 0,-1 6 0,0 4 7,0 0 0,-2 0 0,-4 17 0,-6 5 84,-2 0 0,-2-1 0,0 0-1,-35 47 1,33-51 35,-7 6 61,19-27-128,0-1 1,1 1 0,0 1-1,1-1 1,0 1-1,-5 14 1,9-24-71,1 1 0,0 0 0,0 0 0,0 0 1,0 0-1,0-1 0,-1 1 0,2 0 0,-1 0 0,0 0 0,0 0 1,0 0-1,0 0 0,0-1 0,1 1 0,-1 0 0,0 0 0,1 0 1,-1-1-1,1 1 0,-1 0 0,1 0 0,-1-1 0,1 1 0,0 0 1,1 0-41,-1 1 1,1-1-1,0 0 1,-1-1-1,1 1 1,0 0-1,0 0 1,0-1-1,0 1 1,3 0-1,2-1-216,0 1-1,1-1 0,-1 0 1,0 0-1,8-2 1,-6 0 108,0-1 0,-1 0 1,1 0-1,13-8 0,11-8-327</inkml:trace>
  <inkml:trace contextRef="#ctx0" brushRef="#br0" timeOffset="1">330 423 20252,'-10'37'1793,"1"8"-1201,-1 1-232,5 4 640,-1-3-224,3-1-336,2-4-296,2-6-752,2-9-440,1-10 824,0-7-192,4-7-144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48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46 16195,'-2'-1'185,"0"1"-1,-1 0 0,1 0 0,0 0 0,-1 0 0,1 0 0,0 0 1,-1 1-1,1-1 0,0 1 0,0 0 0,-1-1 0,1 1 0,0 0 0,0 0 1,-3 2-1,2 0 16,-1 0 1,0 0-1,1 0 1,0 1-1,0-1 0,0 1 1,-5 7-1,4-2-98,-1-1 0,1 1 0,1 0 0,-1-1 0,2 2 0,-1-1 0,-1 16 0,3-20-84,1 0-1,0 0 1,0 0 0,1 0 0,-1 1 0,1-1 0,0 0 0,0 0-1,1 0 1,0 0 0,0-1 0,0 1 0,0 0 0,1-1 0,-1 0-1,6 7 1,2 0 28,1-1 0,0-1-1,0 0 1,21 14 0,-24-18-38,-1 0 0,1 1 0,-2 0 0,1 0 0,0 0 0,-1 1 0,-1 0 0,1 1 0,-1-1 0,0 1 0,5 11 0,-8-12-2,1 0 0,-1 0 0,-1 0 0,1 0 0,-1 0 0,0 0-1,-1 0 1,0 1 0,0-1 0,0 0 0,-1 0 0,0 0 0,-1 1 0,0-1 0,-2 7-1,-4 7 90,-1 0 0,-1 0 0,-1-1-1,0 0 1,-2-1 0,0 0-1,-1-1 1,-30 30 0,40-44-23,-1-1 1,1 1-1,-1-1 1,0 0 0,1 0-1,-1 0 1,-1-1 0,1 0-1,-8 3 1,12-5-45,-1 0-1,1 1 1,-1-1 0,1 0 0,0 0-1,-1 0 1,1 0 0,-1 0 0,1-1 0,0 1-1,-1 0 1,1-1 0,0 1 0,-1-1-1,1 1 1,0-1 0,-2-1 0,1 1-2,1 0 1,0-1 0,0 1 0,-1-1-1,1 1 1,0-1 0,0 0 0,1 0-1,-1 1 1,0-1 0,1 0-1,-1 0 1,1 0 0,-1 1 0,1-1-1,-1-3 1,1-9 6,0 0 0,0 0 0,1 0 0,1 1 1,0-1-1,1 1 0,0-1 0,1 1 0,1 0 0,6-13 0,5-8-50,2 1 0,33-45 0,63-59 44,-24 33 25,-84 97-41,-1 0 0,0-1 0,0 1 0,-1-1-1,0 0 1,-1 0 0,0-1 0,3-8 0,-6 14-4,1 0 1,0 0 0,-1 0 0,0 0-1,0 0 1,0 0 0,0-1-1,-1 1 1,1 0 0,-1 0-1,1 0 1,-1 0 0,0 1-1,0-1 1,-1 0 0,1 0 0,0 0-1,-1 1 1,0-1 0,0 1-1,1-1 1,-2 1 0,1 0-1,0 0 1,0 0 0,-5-3-1,-2 0 7,0 0-1,1 1 1,-2 0-1,1 0 1,0 1-1,-1 0 1,0 1-1,1 0 0,-1 1 1,-11-1-1,8 2-171,0 0-1,0 0 1,0 1-1,0 1 1,0 0-1,0 1 1,-16 5-1,25-6 54,0-1 1,0 1-1,0 1 0,0-1 0,1 0 1,-1 1-1,1 0 0,-1 0 0,1 0 1,0 0-1,0 0 0,1 1 0,-1-1 1,1 1-1,-1 0 0,1-1 0,-3 8 1,-3 18-503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51.2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0 169 17812,'6'-7'1832,"5"-2"-1248,17-2-200,9-3 841,17-5-601,8-3-80,8 1-88,0-1-104,-2 4-360,-2 2-288,-13 9-568,-10 4-208,-22 6 808,-9 6-217,-14 6-167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51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7 508 16884,'-6'11'1712,"5"0"-1240,7-5-88,10-3 904,19-3-511,8-3-145,13-7-248,4 0-176,8-4-416,-2-2-328,-3-3 232,-7-2 160,-13-1-176,-6 2-137</inkml:trace>
  <inkml:trace contextRef="#ctx0" brushRef="#br0" timeOffset="1">642 2 18004,'0'-2'1256,"4"6"-1064,4 7-88,2 6 432,3 3-184,-1 8-216,1 7-32,-3 6 48,-2 7 40,-8 9 9,-5 3-17,-9 6 0,-5 4 8,-2-5-240,-2-6-232,1-15 280,7-15-64,6-31-48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15115,'2'0'1152,"19"-2"-711,6-4-105,17-6 416,8-2-176,11-5-160,3-1-184,3-1-464,-2-1 384,-14 5-144,-7 7-120,-19 10-80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52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307 2 16988,'0'0'33,"0"0"1,1 0 0,-1 0-1,0 0 1,0-1 0,0 1-1,0 0 1,0 0 0,0 0 0,0 0-1,0 0 1,1 0 0,-1 0-1,0 0 1,0 0 0,0 0-1,0 0 1,0-1 0,0 1 0,1 0-1,-1 0 1,0 0 0,0 0-1,0 0 1,0 0 0,0 0-1,1 0 1,-1 0 0,0 0-1,0 0 1,0 0 0,0 0 0,0 1-1,1-1 1,-1 0 0,0 0-1,0 0 1,0 0 0,0 0-1,0 0 1,0 0 0,0 0-1,1 0 1,-1 0 0,0 1 0,0-1-1,0 0 1,0 0 0,0 0-1,0 0 1,0 0 0,0 0-1,0 0 1,0 1 0,0-1 0,0 0-1,0 0 1,0 0 0,1 0-1,-1 1 1,-1 14 721,-7 18-7,-18 47 28,-4-1 0,-3-1 0,-84 143 0,110-211-810,-8 17-306,-2-2 0,-29 35 0,46-59 265,-1 0 0,1 0 1,-1 0-1,1-1 1,-1 1-1,0 0 1,1-1-1,-1 1 1,0-1-1,0 1 1,1 0-1,-1-1 1,0 0-1,0 1 0,0-1 1,0 1-1,-1-1 1,2-12-1559,16-28 241,3-1 407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52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277 0 15051,'2'1'148,"0"1"0,0-1 0,-1 1 0,1-1 0,0 1 0,-1 0 0,1 0 0,-1-1 0,0 1 0,0 0-1,0 0 1,0 0 0,0 1 0,0-1 0,0 0 0,0 0 0,-1 0 0,1 4 0,4 49 926,-4-31-499,65 392 1901,-61-395-2557,7 46-1120,-11-63 1003,-1 1 1,1-1-1,-1 0 1,-1 0-1,1 0 1,0 0-1,-1 1 1,0-1-1,0 0 1,0 0-1,0 0 1,-4 6-1,-6 0-443,-5-4-155</inkml:trace>
  <inkml:trace contextRef="#ctx0" brushRef="#br0" timeOffset="1">5 649 16532,'-5'0'1360,"11"0"-760,9 0-144,12 0 608,6-1-128,8-2-287,5-3-49,4-2-216,3-2-296,0-3-800,0 0-273,-7 0 761,-1-1-232,-8 4-184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2:53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63 17316,'0'23'1177,"1"-1"0,1 1 1,2 0-1,7 27 0,-9-41-1048,1 0-1,0 0 0,0 0 1,1-1-1,1 1 0,-1-1 1,1 0-1,1 0 0,-1-1 1,1 1-1,1-1 0,12 11 1,-15-15-176,0-1 0,0 0 0,1 0 0,-1 0 0,0 0 0,1 0 0,0-1 0,-1 0 1,1 0-1,0 0 0,-1-1 0,1 0 0,0 1 0,0-2 0,-1 1 0,1 0 0,0-1 0,-1 0 1,1 0-1,0-1 0,-1 1 0,1-1 0,-1 0 0,7-4 0,0 0-304,0-1-1,0-1 0,-1 0 1,0 0-1,0-1 1,-1 0-1,0 0 0,8-12 1,-4 3-561,-1-2-1,0 1 1,-1-1 0,-1-1 0,-1 0 0,-1-1-1,-1 1 1,7-38 0,-14 41 676,-1 18 257,1 0 1,0 0-1,-1 0 0,1 0 0,0 0 1,-1 1-1,1-1 0,0 0 0,-1 0 1,1 0-1,0 0 0,-1 1 0,1-1 1,0 0-1,-1 0 0,1 1 0,0-1 1,0 0-1,-1 1 0,1-1 0,0 0 0,0 0 1,0 1-1,0-1 0,-1 0 0,1 1 1,-17 34 1767,-79 282 7146,82-249-8824,3 2 1,-5 123-1,15-61-2313,3-95 1424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06.2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44 19556,'-6'3'1617,"6"1"-1209,3-4-160,7 0 544,4-1-168,8-7-248,4 0-96,8 1-176,6-2-128,3 2-368,0 3-256,-7-1-480,0 4-153,-15 2 897,-6 4-304,-18 6-232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06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24 17948,'-7'5'1584,"6"-2"-1080,2 0-152,9-1 641,6-2-169,7-3-272,4-2-120,9-2-304,5-1-328,2 2-584,-1-1 712,-11 7-176,-2 4-112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08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15 138 17164,'-1'-4'144,"1"0"1,-1 1 0,1-1 0,0 0 0,1 0-1,-1 0 1,0 0 0,1 1 0,0-1-1,0 0 1,0 1 0,1-1 0,-1 0-1,1 1 1,-1 0 0,1-1 0,1 1 0,-1 0-1,0 0 1,1 0 0,-1 0 0,1 0-1,0 1 1,6-5 0,-1 1-2,-1 0 0,2 1-1,-1 0 1,1 1 0,-1 0 0,1 0 0,0 0 0,1 1 0,8-1-1,-14 3-122,-1 0-1,1 1 0,-1 0 1,1-1-1,-1 1 0,0 1 1,1-1-1,-1 0 1,1 1-1,-1 0 0,1 0 1,-1 0-1,0 0 0,6 3 1,-7-3-7,0 1 0,0 0 1,0-1-1,-1 1 0,1 0 1,0 0-1,-1 0 0,0 0 1,1 0-1,-1 0 1,0 1-1,0-1 0,0 0 1,0 0-1,-1 1 0,1-1 1,-1 1-1,1-1 0,-1 1 1,0-1-1,0 5 1,-1 2 50,0 0 0,0 0 0,0 0 0,-1-1 0,-1 1 0,0-1 0,0 1 0,0-1 1,-7 11-1,-1-1 227,-1 0 1,-24 28 0,83-23-523,-41-18 202,1 1-1,-1-1 1,0 1-1,0 0 1,-1 1-1,0-1 1,0 1 0,0 0-1,-1 0 1,0 1-1,-1-1 1,1 1-1,-1 0 1,2 10-1,-4-14 58,0 1 0,0 0 0,0 0 0,-1-1 0,0 1 0,0 0 0,0 0 0,-1 0 0,1-1 0,-1 1-1,0 0 1,-1-1 0,1 1 0,-1 0 0,0-1 0,0 0 0,0 1 0,0-1 0,-1 0 0,0 0 0,0-1 0,0 1-1,0 0 1,0-1 0,-8 6 0,2-3 132,1-1 0,-1-1-1,0 1 1,0-1 0,-1-1-1,1 1 1,-1-2 0,0 1 0,0-2-1,0 1 1,0-1 0,0-1-1,0 1 1,0-2 0,0 0-1,0 0 1,0 0 0,0-1 0,-10-4-1,19 6-199,0-1 0,0 1 0,0 0 0,0-1 0,0 1-1,0-1 1,0 1 0,0-1 0,0 0 0,0 1 0,0-1 0,1 0 0,-1 0-1,0 0 1,0 1 0,1-1 0,-1 0 0,1 0 0,-1 0 0,1 0 0,-2-2 0,2 2-96,1 0 0,-1 0 0,0 1 1,0-1-1,0 0 0,0 0 1,1 0-1,-1 0 0,0 0 1,1 0-1,-1 0 0,1 1 1,-1-1-1,1 0 0,0 0 1,-1 1-1,1-1 0,-1 0 1,2 0-1,3-3-465,1 0-1,-1 0 1,1 1 0,0 0-1,11-5 1,7-1-702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08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49 18500,'5'-4'467,"7"-4"195,0 1 0,0 0-1,0 1 1,18-7 0,-27 13-589,0-1 1,-1 0 0,1 1-1,0-1 1,-1 1 0,1 0-1,0 0 1,-1 0 0,1 0 0,0 1-1,-1-1 1,5 2 0,-5-1-54,0-1 0,-1 1 0,1 0 1,0 1-1,-1-1 0,0 0 1,1 0-1,-1 0 0,0 1 1,1-1-1,-1 1 0,0-1 0,0 1 1,0 0-1,-1-1 0,1 1 1,0 0-1,0-1 0,-1 1 0,1 3 1,0 2 9,0 0 1,-1 0 0,1 0-1,-2-1 1,1 1 0,-1 0-1,0 0 1,0 0 0,-1 0 0,0-1-1,0 1 1,-3 6 0,-7 13 209,-22 36 1,32-58-213,-79 114 863,32-49-247,46-65-602,1-1-1,0 0 1,0 1-1,0 0 1,0-1 0,1 1-1,-3 6 1,4-9-55,0 0 0,0 0 1,0-1-1,1 1 0,-1 0 0,0 0 1,0 0-1,0 0 0,1 0 0,-1 0 0,0-1 1,1 1-1,-1 0 0,1 0 0,-1 0 1,1-1-1,-1 1 0,1 0 0,0-1 1,-1 1-1,1 0 0,0-1 0,0 1 1,-1-1-1,1 1 0,0-1 0,0 1 1,0-1-1,-1 0 0,1 0 0,0 1 0,0-1 1,0 0-1,0 0 0,0 0 0,0 0 1,1 0-1,14 2-259,1-1 1,0 0-1,0-1 0,-1-1 1,31-6-1,-41 6 127,29-5-250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09.4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18604,'3'16'1864,"-4"2"-1103,-2 4-321,-2 5 784,0 0-256,0 3-216,0 0-304,3-4-704,-1-4-408,5-7-624,1-6 1048,1-9-248,2-1-160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09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4 13971,'0'0'65,"0"-1"1,-1 1-1,1 0 0,0 0 1,-1-1-1,1 1 0,0 0 1,-1 0-1,1-1 0,0 1 1,-1 0-1,1 0 0,0 0 1,-1 0-1,1 0 0,-1-1 1,1 1-1,0 0 0,-1 0 1,1 0-1,-1 0 0,1 0 1,0 0-1,-1 0 0,1 1 1,-1-1-1,1 0 0,0 0 1,-1 0-1,1 0 0,0 0 1,-1 1-1,1-1 0,-1 0 1,1 0-1,0 0 0,-1 1 1,-18 8 1288,18-8-1251,-1 0 0,0 1-1,0-1 1,1 1 0,-1 0 0,1 0 0,-1-1 0,1 1 0,0 0-1,0 0 1,0 0 0,0 0 0,0 0 0,0 1 0,0-1 0,1 0-1,-1 0 1,1 1 0,0-1 0,-1 0 0,1 0 0,0 1 0,0-1 0,1 0-1,-1 1 1,0-1 0,1 0 0,0 3 0,2 6 78,0-1 0,1 0 0,0 0-1,9 17 1,28 33-59,-27-41-112,-1 1-1,0 0 1,13 31-1,-23-46-10,-1 0 0,0 1 0,-1-1 0,1 1 0,-1-1 0,0 1 0,-1 0 0,1-1 0,-1 1 0,0 0 1,-1 0-1,1-1 0,-1 1 0,0 0 0,-1-1 0,1 1 0,-1-1 0,-5 11 0,1-6 49,-1 0 0,0 0 1,0 0-1,-1-1 0,0-1 0,-19 16 1,22-20 25,1 0 1,-1-1-1,0 1 1,-1-1 0,1 0-1,0-1 1,-1 1-1,0-1 1,0 0-1,1-1 1,-1 1-1,0-1 1,0 0 0,0-1-1,-11 0 1,16 0-53,-1 0 1,0 0 0,0 0-1,1-1 1,-1 1-1,0-1 1,1 1 0,-1-1-1,1 0 1,-1 1 0,0-1-1,1 0 1,0 0-1,-1 0 1,1 0 0,0-1-1,-1 1 1,1 0-1,0 0 1,0-1 0,0 1-1,0-1 1,0 1 0,0-1-1,1 1 1,-1-1-1,0 0 1,1 1 0,-1-1-1,1 0 1,0 1 0,-1-1-1,1 0 1,0 0-1,0 1 1,0-1 0,0 0-1,1-2 1,0-2-13,0-1 0,1 1-1,0-1 1,0 1 0,0 0 0,1 0 0,0 0 0,7-11 0,16-16-97,1 1 1,61-54-1,-61 62 98,-1-1 0,-1-2-1,-1 0 1,30-45 0,-51 68 27,-1-1 0,1 0 0,-1 0 0,0 0 0,0 0 0,0 0 1,-1 0-1,0 0 0,1-9 0,-2 13-20,0-1 0,0 1 0,0-1 0,-1 0 0,1 1 0,0-1 0,-1 1 0,1-1 0,-1 1 0,0 0 0,1-1 0,-1 1 1,0-1-1,0 1 0,0 0 0,0 0 0,0 0 0,0-1 0,0 1 0,-1 0 0,1 0 0,0 0 0,-1 1 0,1-1 0,0 0 0,-1 0 0,1 1 0,-1-1 1,1 1-1,-1 0 0,1-1 0,-1 1 0,1 0 0,-1 0 0,-2 0 0,-8-1-7,1 1 0,-1 0 0,0 1-1,0 1 1,1 0 0,-1 0 0,1 1 0,0 1-1,-1-1 1,2 2 0,-1 0 0,0 0 0,1 1 0,0 0-1,0 1 1,-14 13 0,8 0-1303,16-19 1267,0-1-1,-1 0 1,1 1-1,0-1 1,0 1-1,0-1 1,0 0-1,0 1 1,0-1-1,0 1 1,0-1-1,0 0 1,0 1 0,0-1-1,0 1 1,0-1-1,0 1 1,0-1-1,0 0 1,0 1-1,0-1 1,1 0-1,-1 1 1,0-1-1,0 1 1,0-1-1,1 0 1,-1 1 0,0-1-1,1 0 1,-1 0-1,0 1 1,0-1-1,1 0 1,-1 0-1,1 1 1,-1-1-1,0 0 1,1 0-1,-1 0 1,0 0 0,1 0-1,-1 1 1,1-1-1,-1 0 1,0 0-1,1 0 1,-1 0-1,1 0 1,-1 0-1,1 0 1,-1 0-1,0-1 1,1 1 0,18-1-626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10.3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88 19404,'0'6'1737,"2"-2"-1145,5-1-240,7-3 784,5 0-288,8-3-352,3-4-304,3-4-888,3-4 840,-3-3-208,-6-5-104,-8 0-96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11811,'-2'8'529,"0"1"1,0-1 0,1 1 0,1 0-1,-1 0 1,1 0 0,2 9 0,-2 0 78,0 0 0,-6 34 0,3-39-587,1-1 0,1 1-1,0 0 1,1 0 0,0 0-1,1-1 1,4 21 0,0-19-37,1 0 1,0 0 0,0-1-1,1 0 1,13 18 0,1 1 3,-19-28 40,-1 0 0,1-1 0,-1 1 0,0 0 0,0 0 0,0 0 0,-1-1 0,1 1 0,-1 0 0,0 0 0,0 0 0,0 0 0,-1 0 0,0 0 0,1 0 0,-1 0 0,0-1 0,-1 1 0,1 0 0,-1-1 0,-3 7 0,0-2 73,1 0-1,-2 0 1,1-1-1,-1 0 1,0 0 0,-1 0-1,0-1 1,-8 7-1,14-12-90,1-1-1,-1 1 1,0-1 0,1 1 0,-1-1-1,1 1 1,-1-1 0,0 1-1,1-1 1,-1 0 0,0 1-1,0-1 1,1 0 0,-1 0-1,0 1 1,0-1 0,1 0-1,-1 0 1,0 0 0,0 0-1,0 0 1,1 0 0,-1 0-1,0-1 1,0 1 0,1 0-1,-1 0 1,0 0 0,-1-1-1,2 0 6,-1 0 1,0-1-1,0 1 0,1 0 0,-1 0 0,1 0 0,-1-1 0,1 1 1,-1 0-1,1-1 0,0 1 0,0 0 0,0-1 0,0 1 0,0-2 1,0-9 131,1 0 0,4-21 0,-5 33-143,45-173 1379,-28 117-771,-2-1-1,10-82 1,-25 134-568,0 1 0,0-1 0,0 1 1,0-1-1,-1 1 0,0 0 0,0-1 1,0 1-1,0 0 0,-3-6 0,3 9-44,1 0 0,-1 0 0,0 0 0,1 0 0,-1 0 1,0 0-1,0 0 0,0 0 0,1 0 0,-1 0 0,0 1 0,0-1 0,0 0 0,-1 1 0,1-1 0,0 1 0,0-1 0,0 1 0,0-1 0,0 1 0,-1 0 0,1-1 0,0 1 0,0 0 0,-1 0 0,1 0 0,0 0 0,0 0 0,-1 0 0,1 1 0,0-1 0,0 0 1,0 0-1,-1 1 0,1-1 0,0 1 0,0-1 0,0 1 0,0 0 0,-2 0 0,0 1-163,1 0 0,-1 0 1,0 0-1,0 1 0,1-1 1,0 0-1,-1 1 0,1 0 1,0-1-1,0 1 0,0 0 0,1 0 1,-1 0-1,1 0 0,-1 1 1,1-1-1,0 0 0,0 1 0,1-1 1,-1 4-1,2 14-532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7 340 14275,'-7'9'1248,"10"-4"-728,9-5-103,18-7 503,7-1-152,12-4-192,5-1-152,8 0-544,2 0-184,-8 2 312,0 4-168,-13 4-72</inkml:trace>
  <inkml:trace contextRef="#ctx0" brushRef="#br0" timeOffset="1">555 28 14019,'1'-13'1464,"4"5"-1032,0 4-256,5 1 1801,8 3-1841,0 7-88,2 8-48,0 5 0,-4 6 24,-4 4-8,-10 6 0,-2 1 8,-11 2 8,-2-4 0,-4-6 728,-3-5-696,0-8 88,3-4 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10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 17084,'4'-3'281,"1"0"1,0 0-1,0 0 1,0 1 0,0 0-1,0 0 1,1 0-1,-1 1 1,1-1 0,-1 1-1,1 0 1,0 1-1,-1 0 1,1 0 0,0 0-1,-1 0 1,8 2-1,-10-1-183,1 0 0,0 0 0,0 1-1,-1-1 1,1 1 0,-1 0-1,0 0 1,1 0 0,-1 0-1,0 1 1,0-1 0,0 1-1,-1 0 1,1 0 0,-1 0-1,1 0 1,-1 0 0,0 1-1,0-1 1,-1 0 0,1 1-1,-1 0 1,1-1 0,-1 1-1,1 6 1,-1-1-28,0 0 1,0 0-1,-1 0 0,-1 0 0,1 0 1,-2 0-1,1-1 0,-1 1 0,0 0 1,-4 9-1,3-11-48,1 0-1,-2-1 1,1 1 0,-1-1-1,1 0 1,-2 1 0,1-2-1,-1 1 1,0-1 0,0 1-1,0-1 1,-12 7 0,10-8-148,5-6-260,3 1 343,0 1 0,-1-1 0,1 1 0,0-1 0,0 0 0,-1 1-1,1 0 1,0-1 0,0 1 0,0-1 0,0 1 0,-1 0 0,1 0 0,0 0 0,0-1 0,1 1 0,4 0-109,0 0 0,0 0 1,0 1-1,0-1 1,0 1-1,0 1 1,-1-1-1,1 1 1,-1 0-1,1 0 0,-1 1 1,0-1-1,1 1 1,-1 0-1,-1 1 1,1-1-1,0 1 0,4 5 1,-7-7 173,1 1 1,-1 0-1,0 0 1,1 0-1,-1 0 1,0 0-1,-1 0 1,1 1-1,-1-1 1,1 1-1,-1-1 0,0 1 1,0-1-1,0 1 1,-1 0-1,0-1 1,1 1-1,-1 0 1,0 0-1,-1-1 1,1 1-1,-1 0 1,1-1-1,-1 1 0,0 0 1,-1-1-1,1 1 1,-1-1-1,-2 5 1,-2 1 198,-1 0 0,0-1 0,-1 0 0,1-1 1,-1 1-1,-1-1 0,1-1 0,-1 0 0,0 0 0,-1-1 1,1 0-1,-1 0 0,0-1 0,-1 0 0,1-1 0,0-1 1,-1 1-1,-21 1 0,31-4-269,1 0 0,-1 0 0,0 0 0,0 0-1,1 0 1,-1 0 0,0 0 0,1 0 0,-1 0 0,0 0 0,1 0 0,-1 0 0,0 0-1,0-1 1,1 1 0,-1 0 0,1-1 0,-1 1 0,0 0 0,1-1 0,-1 1-1,1-1 1,-1 1 0,1-1 0,-1 1 0,1-1 0,-1 1 0,1-1 0,-1 1 0,1-1-1,0 0 1,-1 1 0,1-1 0,0 0 0,0 1 0,0-1 0,-1 0 0,1 1 0,0-1-1,0 0 1,0 0 0,0 1 0,0-1 0,0 0 0,0 1 0,0-1 0,1 0 0,-1 1-1,0-1 1,1-1 0,1-4-239,1-1 0,0 1 0,0 0 0,6-7 0,-9 12 291,20-29-853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11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27 18188,'3'-1'200,"68"-20"2074,-64 19-2019,-1 1-1,1 0 1,-1 1-1,1-1 0,-1 1 1,1 1-1,-1-1 1,1 1-1,7 2 0,-12-3-205,-1 1 0,0-1 0,1 1 0,-1 0 0,0-1 0,1 1 0,-1 0 0,0 0 0,0 0 1,0 0-1,0 0 0,0 0 0,0 0 0,0 0 0,0 1 0,0-1 0,-1 0 0,1 0 0,0 1 0,-1-1 0,1 1 0,-1-1 0,1 0 0,-1 1 0,0-1 0,0 1 0,0-1 0,1 1 0,-1-1 0,-1 1 0,1-1 0,0 1 0,0-1 0,0 0 0,-1 1 0,0 1 0,-1 5 53,-1 1-1,0-1 1,-1 0 0,-6 12-1,-91 131 773,21-35-336,80-115-536,-3 3 17,0 0 0,1 0 0,0 1 1,0-1-1,-1 6 0,2-9-23,1-1 0,0 1 0,0 0 0,0 0 0,0-1 0,0 1 0,-1 0 0,2 0 0,-1 0 0,0-1 0,0 1 0,0 0 0,0 0 0,0-1 0,1 1 0,-1 0 0,0 0 0,1-1 0,-1 1 0,0 0 0,1-1 0,-1 1 0,1 0 0,-1-1 0,1 1 0,-1-1 0,1 1 0,0-1 0,-1 1 0,1-1 0,0 1 0,-1-1 0,1 0-1,0 1 1,-1-1 0,1 0 0,0 0 0,1 1 0,5 0-208,1 0 0,-1 0-1,0-1 1,0 0-1,1 0 1,-1-1 0,0 0-1,0 0 1,14-5-1,3-1-666,34-17-1,-12 0 232,2-6-132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11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18724,'2'4'1984,"-2"0"-1391,2 1-249,4 2 1248,8 0-840,5 2-224,5-2-280,2 1-104,5-2-320,-1 1-256,0-4-552,-4 1-232,-10-2 896,-7-1-248,-14 1-225</inkml:trace>
  <inkml:trace contextRef="#ctx0" brushRef="#br0" timeOffset="1">9 244 17020,'-8'16'1624,"8"-6"-1000,3-3-248,14-4 760,9-1-215,12-2-393,4-6-96,9-3-536,1-2-512,2-8 560,4-4-112,-7-5-72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12.3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321 33 17772,'-1'-3'171,"-1"1"1,1 0 0,-1 0-1,0 0 1,0 0-1,0 0 1,0 0-1,0 1 1,0-1 0,0 0-1,-1 1 1,1 0-1,0 0 1,-1 0-1,1 0 1,-5-1 0,1 1 44,1 0 1,0 0 0,0 1 0,-1 0 0,1 0 0,0 1 0,-1-1-1,-5 2 1,-1 1 54,-1 1 0,1 0 0,0 1-1,1 1 1,-1-1 0,-14 11 0,14-7-193,0 0 1,1 1-1,1 1 1,-1 0-1,2 0 1,0 0-1,0 2 1,1-1-1,-7 15 1,11-21-76,1 0 1,0 1 0,0 0-1,1-1 1,0 1-1,0 0 1,0 0 0,1 0-1,0 0 1,1 0-1,0 0 1,0 0-1,0 0 1,1 0 0,0 0-1,0 0 1,1 0-1,-1 0 1,2 0-1,4 12 1,-4-16-5,-1 1-1,0-1 0,1 0 1,0 0-1,-1 0 1,1 0-1,0 0 1,1 0-1,-1-1 0,0 0 1,1 0-1,-1 0 1,1 0-1,0 0 1,0 0-1,0-1 1,0 0-1,0 0 0,0 0 1,0 0-1,0-1 1,0 0-1,0 1 1,0-2-1,0 1 0,0 0 1,0-1-1,0 0 1,6-1-1,2-2-1,1 0 0,-1 0-1,0-1 1,-1-1 0,1 0 0,-1-1 0,0 0-1,11-10 1,-6 4 13,-1-1 1,0-1-1,24-32 0,-33 39-4,0 0 0,-1-1 0,0 1 0,-1-1 1,0-1-1,0 1 0,-1 0 0,-1-1 0,1 0 0,0-11 0,-2 19-39,-1 0-1,0-1 1,0 1-1,1 0 1,-2 0-1,1 0 1,0-1-1,0 1 1,-1 0-1,1 0 1,-1 0-1,0 0 1,1-1-1,-1 1 1,0 0-1,0 0 1,0 1-1,-1-1 1,1 0-1,0 0 1,-1 1-1,1-1 1,-1 0-1,-2-1 1,2 2-79,0 0 0,-1 1-1,1-1 1,-1 0 0,1 1 0,0-1 0,-1 1 0,1 0 0,-1 0 0,1 0 0,-1 0 0,1 0 0,-1 1-1,1-1 1,-1 1 0,1 0 0,-1-1 0,1 1 0,0 0 0,-5 3 0,2-1-40,0-1 1,1 1-1,-1 1 1,0-1-1,1 1 1,0-1-1,-7 9 0,-4 11-684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12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0 16924,'-1'49'2184,"-6"-1"-1376,-5 0-392,-2-1 2161,4-5-1857,0-5-432,3-7-1048,4-8 1616,3-17-888,5-3-56,5-9-40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13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35 20628,'-2'-1'147,"0"1"0,-1-1 0,1 0 0,-1 1-1,1-1 1,-1 1 0,1 0 0,-1 0 0,1 0-1,-1 0 1,1 0 0,-1 0 0,1 1 0,-1-1-1,1 1 1,-1 0 0,1 0 0,-1 0 0,1 0-1,-3 2 1,-6 2 237,1 1 0,0 1 0,-9 7 0,13-9-283,0 0 1,0 1-1,0-1 1,1 1-1,0 1 1,0-1-1,0 1 1,-6 13-1,10-18-104,0 1 1,0-1-1,0 1 0,0-1 0,1 1 1,-1-1-1,1 1 0,0-1 0,-1 1 1,1 0-1,1-1 0,-1 1 0,0-1 1,1 1-1,-1 0 0,1-1 0,0 1 1,0-1-1,0 0 0,0 1 0,0-1 1,0 0-1,0 0 0,1 1 0,0-1 1,-1 0-1,1 0 0,0-1 0,0 1 1,3 2-1,8 5-69,0-1-1,1-1 1,0 0 0,0-1-1,0 0 1,1-1 0,16 3 0,45 18-192,-68-22 233,0-1-1,-1 2 1,1-1-1,-1 1 1,0 0-1,0 0 1,6 7-1,-10-8 23,1 0 0,-1-1-1,-1 1 1,1 1-1,0-1 1,-1 0-1,0 0 1,0 1 0,0-1-1,-1 1 1,1 0-1,-1-1 1,1 8-1,-2-4 5,0 0 0,0-1 0,0 1 0,-1 0 0,0-1-1,-1 1 1,-4 13 0,-1-4 68,0 0 1,-2 0-1,0-1 0,0-1 0,-2 1 0,-15 17 1,14-19 112,-1 0 0,0-1 1,-30 22-1,38-31-120,0-1-1,0 1 1,0-1-1,0-1 1,-1 1-1,1-1 1,-1 0 0,0 0-1,0-1 1,1 1-1,-1-1 1,0-1-1,0 1 1,0-1-1,0 0 1,-7-1-1,10 0-49,0 1 0,1-1 0,-1 0 0,0 0-1,0 0 1,1-1 0,-1 1 0,1-1-1,-1 1 1,1-1 0,-1 0 0,1 0 0,0 0-1,0 0 1,0 0 0,0 0 0,1-1 0,-1 1-1,1-1 1,-1 1 0,1-1 0,0 0-1,0 0 1,0 1 0,0-1 0,0 0 0,1 0-1,-1-6 1,0-1-69,1-1-1,0 1 1,0-1 0,1 1-1,1-1 1,4-17-1,1 8-18,0 0-1,2 1 0,0 0 0,1 0 0,0 1 0,2 0 1,0 1-1,1 0 0,1 1 0,28-26 0,14-5 47,110-72-1,-70 54 261,-88 59-188,-3 4 1,-1-2 1,1 1 0,-1 0 0,0-1 0,0 0 0,0 1 0,0-2 0,-1 1 0,0 0-1,4-7 1,-6 10-25,-1 0-1,0 0 1,1 0-1,-1 0 1,0 0-1,1 0 1,-1 0-1,0 0 1,0 0-1,0 0 1,0 0-1,0 0 1,0 0-1,0 0 1,0 0-1,0 0 1,0 0-1,-1 0 1,1 0-1,0 1 0,-1-1 1,1 0-1,-1 0 1,1 0-1,-1 0 1,0-1-1,-1 0 10,0 1 0,0-1 0,-1 1 0,1-1-1,0 1 1,0 0 0,-1 0 0,1 0 0,0 0-1,-4-1 1,-8-1 54,0 1-1,1 0 0,-15 1 0,26 1-67,-37-2-175,0 2 1,0 2 0,0 1-1,-74 17 1,61 2-280,39-22 135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1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54 15339,'0'0'93,"-1"-1"0,1 1 0,-1 0 0,0 0 0,1 0 0,-1-1 0,1 1 0,-1 0 0,0 0 0,1 0 0,-1 0 0,0 0 0,1 0 0,-1 0 0,0 0 0,1 0 0,-1 1 0,1-1 0,-1 0 0,0 0 0,1 0 0,-1 1 0,1-1 0,-1 0 0,1 1 0,-1-1 0,1 1 0,-1-1 0,1 0 0,-1 1 0,1-1 0,-1 1 0,1-1 0,0 1 0,-1-1 0,1 1 0,0 0 0,0-1 0,-1 1 0,1-1 0,0 1 0,0 0 0,0-1 0,0 1 0,0 0 0,-1 0 0,-2 38 1814,3-35-1802,0 16 80,0 0 0,2 0 0,0 0 1,7 24-1,-8-36-162,2 0 0,-1 0 0,1 0 0,0-1 1,1 1-1,0-1 0,0 0 0,1 0 0,-1 0 0,2-1 1,-1 1-1,12 10 0,-14-15-3,-1-1-1,0 1 1,1-1 0,-1 1-1,1-1 1,0 0 0,-1 0-1,1 0 1,0 0-1,0 0 1,0-1 0,0 1-1,0-1 1,-1 0 0,1 0-1,0 0 1,0 0 0,3-1-1,-1 0 30,0 0 1,0-1-1,0 0 0,-1 0 0,1 0 0,-1-1 0,1 0 0,-1 1 0,6-7 0,3-3 132,0-1 0,-1-1 0,-1 0-1,17-26 1,-16 21 35,-1 0-1,15-37 1,-23 46-160,1 1 1,-2 0 0,1-1 0,-1 0 0,-1 0-1,0 1 1,0-1 0,-2-17 0,-8 2 156,8 24-209,1 1-1,0-1 0,0 1 1,0-1-1,-1 1 0,1-1 1,0 1-1,-1-1 0,1 1 1,0-1-1,-1 1 0,1 0 1,-1-1-1,1 1 0,-1 0 1,1-1-1,0 1 0,-1 0 1,1 0-1,-1-1 1,0 1-1,1 0 0,-1 0 1,1 0-1,-1 0 0,1 0 1,-1 0-1,1 0 0,-1 0 1,1 0-1,-1 0 0,1 0 1,-1 0-1,0 0 0,1 0 1,-1 0-1,1 1 0,-1-1 1,1 0-1,-1 0 0,1 1 1,0-1-1,-1 0 1,1 1-1,-1-1 0,0 1 1,1-1-55,-1 1-1,1 0 1,-1-1 0,1 1 0,-1 0 0,1 0 0,-1 0 0,1-1 0,0 1 0,-1 0-1,1 0 1,0 0 0,0 0 0,0-1 0,-1 1 0,1 0 0,0 0 0,0 0 0,0 0-1,0 0 1,1 0 0,-1 0 0,0-1 0,0 1 0,0 0 0,1 0 0,-1 0 0,1 0-1,-1-1 1,0 1 0,1 0 0,-1 0 0,1-1 0,0 1 0,-1 0 0,1-1 0,1 2 0,1 1-333,1 0 1,0 0-1,-1 0 1,1 0 0,7 3-1,3 0-414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2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7 17444,'-3'-1'248,"-1"0"0,1 0 0,0 0 0,-1 0 1,1 1-1,-1-1 0,1 1 0,-1 0 0,1 0 0,-1 0 0,1 0 1,-1 1-1,1-1 0,-1 1 0,-5 2 0,4-1-92,-1 1-1,1-1 1,0 1-1,0 1 0,0-1 1,0 1-1,1 0 1,-8 7-1,6-4-133,1-1-1,-1 1 1,2 0 0,-1 0 0,1 1-1,0-1 1,0 1 0,1 0-1,0 0 1,1 0 0,-1 0 0,2 1-1,-2 8 1,3-16-22,0 0 0,-1 0 0,1 0 0,0 0 0,0 0 0,0 0 0,0 0 0,0-1 0,0 1 0,1 0 0,-1 0 0,0 0 0,0 0 0,1 0 0,-1 0 0,0 0 0,1-1 0,-1 1 0,1 0 0,-1 0 0,1-1 0,0 1 0,-1 0 0,1-1 0,0 1 0,-1 0 0,1-1 0,0 1 0,0-1 0,-1 1 0,1-1 0,0 1 0,0-1 0,0 0 0,0 0 0,0 1 0,-1-1 0,1 0 0,0 0 0,0 0 0,0 0 0,0 0 0,0 0 0,0 0 0,0 0-1,0 0 1,0 0 0,-1-1 0,1 1 0,1-1 0,4 0-2,-1-2-1,1 1 1,-1 0-1,0-1 0,0 0 1,10-7-1,-2-2 7,-1 0-1,0-1 0,-1 0 1,0-1-1,-1 0 0,0-1 1,8-18-1,-20 41-11,0 1 0,0-1 0,0 0 0,1 1 0,0-1 0,1 11 0,1 63 8,-1-79 0,4 51 0,3-1 1,17 68-1,-10-58-6,6 67 0,-19-112 20,0-1-1,-1 1 1,-5 33 0,4-45 41,0 1 0,-1-1 0,0 1 0,0-1 1,0 0-1,-1 0 0,0 0 0,0 0 0,-1-1 0,1 1 1,-1-1-1,0 0 0,-8 7 0,11-11-8,-1 1 0,1-1 0,-1 1 0,1-1 0,-1 0 0,0 0 0,0 0-1,1 0 1,-1 0 0,0-1 0,0 1 0,0 0 0,0-1 0,0 0 0,0 1 0,0-1 0,0 0 0,0 0 0,0 0 0,0 0-1,-4-1 1,4 0 5,-1 0-1,1 0 0,-1 0 1,1-1-1,0 1 1,0-1-1,-1 0 0,1 0 1,0 1-1,0-1 0,1-1 1,-1 1-1,0 0 0,-1-3 1,-2-3 35,1-1 0,0 0 0,0 0 1,1 0-1,0 0 0,0-1 0,-2-18 1,5 15-95,-1-1 0,2 1 0,0 0 0,0 0 0,1 0 1,1 0-1,0 0 0,1 0 0,0 1 0,1 0 0,7-14 1,0 6-387,0 0 1,2 0-1,0 2 1,1 0 0,24-23-1,-25 27 227,0 0 1,-2-2-1,17-23 0,-11 9-283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3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45 16740,'2'-5'349,"0"2"-103,-1 0-1,0-1 0,0 1 0,0 0 0,0-1 0,-1 1 0,1 0 0,-1-7 0,0 9-229,0 1 0,0 0-1,0 0 1,0 0 0,0 0 0,0 0 0,0 0 0,0 0 0,0 0 0,0 0-1,0-1 1,0 1 0,0 0 0,0 0 0,0 0 0,0 0 0,0 0-1,0 0 1,0 0 0,0 0 0,0 0 0,0 0 0,0-1 0,0 1 0,-1 0-1,1 0 1,0 0 0,0 0 0,0 0 0,0 0 0,0 0 0,0 0 0,0 0-1,0 0 1,0 0 0,0 0 0,-1 0 0,1 0 0,0 0 0,0 0-1,0 0 1,0 0 0,0 0 0,0 0 0,0 0 0,0 0 0,-1 0 0,1 0-1,0 0 1,0 0 0,0 0 0,0 0 0,0 0 0,0 0 0,0 0 0,0 0-1,0 0 1,0 0 0,-1 0 0,1 0 0,0 0 0,0 0 0,0 1 0,0-1-1,0 0 1,0 0 0,-7 10 795,-7 16 230,1 10-785,1 0 1,2 1-1,1 1 0,2-1 1,2 2-1,1-1 1,2 0-1,5 69 0,-1-94-326,0 0-1,1 0 1,0 0-1,1 0 1,0 0-1,10 17 1,-12-26-23,0 0 0,1 0 0,-1-1 1,1 1-1,0-1 0,0 1 1,0-1-1,1 0 0,6 5 0,-7-7 48,0 1 0,-1-1 0,1 0-1,0 0 1,0 0 0,0-1 0,0 1 0,0 0-1,0-1 1,0 0 0,0 0 0,0 0-1,0 0 1,-1 0 0,1-1 0,5 0-1,21-8-388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3.6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0 20636,'-5'13'1801,"-1"0"-1289,0-4-232,3-1 704,0-3-264,3-11-536,6-6-192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16011,'4'8'222,"-1"0"0,-1 0-1,1 1 1,-1-1-1,0 1 1,-1-1-1,0 10 1,-2 64 476,0-33-157,0 3-342,3 0 0,2-1 0,12 60 0,-34-128-1978,-100-123-501,87 105 2897,55 40-297,1-2-1,-1 0 1,32-2 0,-32-3-497,1-1 0,-1-2 0,38-11 0,-15-2-31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4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75 14099,'43'-75'6299,"-51"109"-2643,-95 207-1993,31-84-2192,69-143 2,10-15-580,13-21-578,1-9 208,-2-1-1,-1 0 1,14-36 0,34-107-197,-59 160 2317,-5 19 875,-5 28 510,-7 31 41,-1 86-1,11-117-2532,2 0-1,0 1 1,3-1-1,12 49 1,-14-60-601,-5-19 372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4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17 13667,'-3'0'1640,"2"2"-1040,5 3-208,6-2 1585,9 1-1377,1 0-152,9-4-440,2 0-328,4-8 360,3-4-56,4-2-152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5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8 15363,'-2'-1'380,"-1"1"1,0 0-1,0 0 0,0 0 0,0 0 0,1 0 1,-1 0-1,0 1 0,0-1 0,0 1 0,1 0 0,-1 0 1,-5 3-1,8-4-38,-1-1-214,1 0 0,-1 0 0,0 0-1,0 0 1,1 0 0,-1 0 0,0 0-1,0 0 1,0 1 0,0-1 0,0 0-1,0 1 1,-1-1 0,1 1 0,0-1-1,0 1 1,0-1 0,0 1 0,-1 0-1,1 0 1,0-1 0,0 1 0,-1 0-1,1 0 1,0 0 0,0 0 0,-1 1-1,1-1 1,0 0 0,0 0 0,-1 1-1,-1 0 1,3 0-125,0-1 0,0 1 0,0 0 0,1-1 0,-1 1 0,0 0 0,0-1 0,0 1 0,1-1-1,-1 1 1,0-1 0,0 1 0,1 0 0,-1-1 0,1 1 0,-1-1 0,0 0 0,1 1 0,-1-1 0,1 1 0,-1-1 0,1 0 0,-1 1 0,1-1 0,-1 0 0,2 1 0,-1 0-2,4 6-199,-3-13-88,-1 0 373,-1 5-35,0-8 372,0 10-415,-1-1 0,1 0 0,0 0 0,-1 0 0,1 1-1,0-1 1,-1 0 0,1 1 0,0-1 0,-1 0 0,1 0 0,0 1 0,0-1 0,0 1-1,-1-1 1,1 0 0,0 1 0,0-1 0,0 0 0,0 1 0,-1-1 0,1 1-1,0-1 1,0 0 0,0 1 0,0-1 0,0 1 0,-1 16-4,1-13 14,-1 49 71,2 1 0,13 84 0,-13-131-76,0 0 0,1 0 0,0 0 0,1 0 0,-1 0 0,1 0 0,1-1-1,-1 1 1,7 8 0,-8-13-28,-1-1 1,1 1-1,-1 0 0,1-1 0,0 0 0,0 1 0,-1-1 0,1 0 0,0 0 0,0 0 1,0 0-1,0 0 0,1-1 0,-1 1 0,0-1 0,0 1 0,0-1 0,0 0 0,1 0 1,-1 0-1,0 0 0,0 0 0,0 0 0,1-1 0,-1 1 0,0-1 0,0 1 0,0-1 1,0 0-1,0 0 0,0 0 0,0 0 0,0 0 0,2-2 0,5-4-347,0 0 0,-1 0 0,0-1 1,0 0-1,-1 0 0,0-1 0,0 0 0,-1 0 0,0-1 0,-1 1 0,0-1 0,4-14 1,6-16-2194,15-74 1,-28 103 2318,3-7-147,1-8 2021,-6 25-401,-4 15 9,-78 243 4000,3-8-3965,63-201-2121,3 1 1,-13 98-1,26-147 816,0 0 0,0 0-1,0 0 1,0 0 0,1 0-1,-1 0 1,0 0-1,0 0 1,0 0 0,0 0-1,0 0 1,0 0 0,0 0-1,0 0 1,0 0 0,0 0-1,0 0 1,0 0-1,1 0 1,-1 0 0,0 0-1,0 0 1,0 0 0,0 0-1,0 0 1,0 0 0,0 0-1,0 0 1,0 0-1,0 0 1,0 0 0,0 0-1,0 0 1,0 1 0,0-1-1,0 0 1,1 0 0,-1 0-1,0 0 1,0 0-1,0 0 1,0 0 0,0 0-1,0 0 1,0 0 0,0 0-1,0 0 1,0 0 0,0 1-1,0-1 1,0 0-1,0 0 1,0 0 0,0 0-1,0 0 1,0 0 0,0 0-1,0 0 1,0 0 0,-1 0-1,1 0 1,0 0-1,0 1 1,4-7-231,7-15-481,6-11-179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5.6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16940,'12'0'1720,"-4"0"-976,0 0-256,6 0 1377,2 0-753,8 0-520,2 3-80,7-1-152,0 1-40,0 2-248,1-1-232,-5 0-664,-5-1-320,-7 0 912,-4-3-208,-11 0-152</inkml:trace>
  <inkml:trace contextRef="#ctx0" brushRef="#br0" timeOffset="1">0 154 16612,'0'12'1800,"7"-4"-1200,13-2-160,3-2 856,16-4-519,4-3-105,10-5-472,3-5-336,4-3-584,-3-5 696,-4-12-256,-2-2-105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6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17092,'-16'30'6083,"-1"1"-4833,-18 44 0,33-71-1217,-19 66 470,19-63-469,1 1 0,0-1 1,0 0-1,1 0 0,0 0 0,0 0 1,1 1-1,1 7 0,-2-14-45,0 1 0,0-1 0,1 1 0,-1-1 0,1 1 1,-1-1-1,1 1 0,0-1 0,-1 0 0,1 1 0,0-1 0,0 0 0,0 0 0,0 0 0,0 0 1,0 1-1,0-1 0,1-1 0,-1 1 0,0 0 0,0 0 0,1 0 0,-1-1 0,2 2 0,0-2-78,-1 0 0,0 0 0,1 0 0,-1 0 0,1 0 0,-1 0 0,1-1 0,-1 1 0,0-1 0,1 1 0,-1-1 0,0 0 0,4-2 0,4-3-300,0 0-1,-1 0 0,1-1 0,-1-1 0,9-9 0,1-3-868,-1-1 1,-1-2-1,-1 1 0,24-47 1,-63 118 3003,3 1 1,1 2-1,3 0 1,-13 79-1,28-128-1788,-1 3 0,1 0-1,0 0 1,1 0-1,-1 0 0,1-1 1,0 1-1,0 0 0,1 0 1,0 0-1,0 0 0,0 0 1,3 7-1,7 2-253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7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71 13387,'0'0'44,"19"-34"2498,-18 32-2247,0-1 0,0 1 0,0-1-1,0 0 1,0 1 0,-1-1 0,1 1 0,-1-1-1,0 0 1,0 0 0,0-3 0,-1 6-218,1-1 0,-1 1 0,1 0 0,-1 0 0,1 0 0,-1 0 0,1 0 0,-1 0 0,1 0 0,-1 0 0,0 0 0,1 0 0,-1 0-1,1 0 1,-1 0 0,1 0 0,-1 1 0,1-1 0,-1 0 0,1 0 0,-1 1 0,1-1 0,-1 0 0,1 0 0,0 1 0,-1-1 0,1 1 0,-1-1 0,1 0 0,0 1 0,-1 0 0,-8 8 193,0 1 0,0 0 0,1 0-1,0 1 1,1 0 0,-7 14 0,-32 75 29,46-100-299,-2 5 4,-9 20 8,-6 26 0,15-44-11,0-1 0,1 0 0,0 1-1,0-1 1,1 0 0,-1 1 0,1-1-1,1 1 1,-1-1 0,3 8 0,-3-13-1,0 0 0,0 0 0,1 0 0,-1 0 1,0 0-1,1 0 0,-1-1 0,1 1 0,-1 0 1,1 0-1,0 0 0,-1-1 0,1 1 0,0 0 1,-1 0-1,1-1 0,0 1 0,0-1 0,0 1 1,0-1-1,-1 1 0,1-1 0,0 1 0,0-1 1,0 0-1,0 0 0,0 1 0,0-1 1,0 0-1,0 0 0,0 0 0,0 0 0,0 0 1,0 0-1,0 0 0,0-1 0,0 1 0,0 0 1,0 0-1,0-1 0,0 1 0,0-1 0,-1 1 1,1-1-1,0 1 0,1-2 0,3-1 0,0 0 0,0-1 0,0 1 0,0-1 0,-1 0 0,7-8 0,3-6 16,-1-2-1,-1 0 1,0-1 0,-1 0 0,-2 0-1,0-1 1,-1 0 0,-1-1-1,5-30 1,-10 30-9,-2 23-7,0 0 0,0 0 0,0 0 0,0 0 0,0-1 0,0 1 0,0 0 0,0 0 0,0 0 0,0 0 0,0 0 0,0 0 0,0-1 0,0 1 0,0 0 0,0 0 0,0 0 0,0 0 0,0 0 0,0-1 0,0 1 0,0 0 0,0 0 0,0 0 0,-1 0 0,1 0 0,0 0 0,0 0 0,0 0 1,0-1-1,0 1 0,0 0 0,0 0 0,0 0 0,-1 0 0,1 0 0,0 0 0,0 0 0,0 0 0,0 0 0,0 0 0,0 0 0,-1 0 0,1 0 0,0 0 0,0 0 0,0 0 0,0 0 0,0 0 0,-1 0 0,1 0 0,0 0 0,0 0 0,0 0 0,0 0 0,0 0 0,0 0 0,-1 0 0,1 0 0,0 0 0,0 0 0,0 0 0,0 1 0,0-1 0,0 0 0,0 0 0,-1 0 0,-5 9 3,1 6-8,0 0 0,1-1 0,0 1 0,-2 25 0,0 64-22,6-94 20,1 0 1,0 0-1,0 0 0,0 0 1,6 16-1,-6-23 3,0-1-1,0 0 1,0 1 0,1-1-1,-1 0 1,0 0 0,1 1-1,0-1 1,-1 0 0,1-1-1,0 1 1,2 2 0,-2-3 0,-1 0 1,1-1 0,0 1 0,-1 0-1,1-1 1,-1 1 0,1-1 0,0 0 0,0 0-1,-1 1 1,1-1 0,0 0 0,-1 0-1,1-1 1,0 1 0,0 0 0,-1 0 0,1-1-1,0 1 1,2-2 0,2-1-1,1-1 0,-1 0 1,1 0-1,-1-1 0,0 1 1,-1-1-1,1-1 0,-1 1 1,0-1-1,0 0 0,4-7 0,6-11 12,20-40-1,-4-7-173,-37 105 88,0 0 0,-1 47 0,7-80 77,0 1 1,0 0-1,0-1 0,0 1 0,0 0 0,0-1 0,0 1 0,1-1 0,-1 1 0,1 0 0,-1-1 0,1 1 0,0-1 0,-1 1 0,1-1 0,0 0 1,0 1-1,0-1 0,0 0 0,2 3 0,-1-3 1,-1-1-1,1 0 1,-1 1 0,0-1 0,1 0 0,-1 0 0,1 1 0,-1-1 0,1 0-1,-1-1 1,1 1 0,-1 0 0,1 0 0,-1-1 0,1 1 0,-1 0 0,0-1-1,1 0 1,-1 1 0,0-1 0,1 0 0,-1 1 0,2-3 0,12-8 2,0 0 0,-2-1 0,1 0 0,-1-1 0,16-21 0,48-79 83,-65 93-77,9-15-23,-26 54-15,0 0 0,1 0 0,-2 26 0,5-44 24,0 9 3,0 0 0,0 0 0,1 1 0,2 16 0,-2-26-5,0 1 0,0-1 0,0 0 1,1 1-1,-1-1 0,0 0 0,1 1 1,-1-1-1,1 0 0,-1 0 0,1 1 1,0-1-1,-1 0 0,1 0 0,0 0 0,0 0 1,0 0-1,0 0 0,0 0 0,0 0 1,0 0-1,0-1 0,1 1 0,-1 0 1,0-1-1,0 1 0,1-1 0,-1 1 1,0-1-1,0 0 0,1 1 0,-1-1 1,1 0-1,-1 0 0,0 0 0,1 0 1,-1 0-1,0 0 0,1 0 0,-1-1 0,0 1 1,1 0-1,-1-1 0,0 1 0,2-2 1,1 0-219,0 0 0,0 0 0,0-1 0,0 1 0,0-1 0,-1 0 0,0-1 0,1 1 0,-1 0 0,0-1 0,0 0-1,-1 1 1,1-1 0,-1 0 0,0-1 0,0 1 0,0 0 0,1-8 0,-2-2-615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8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6 18532,'0'0'30,"1"-1"1,-1 1-1,0 0 1,0 0-1,0 0 1,0 0-1,0 0 0,0 0 1,0 0-1,0 0 1,0 0-1,0-1 1,1 1-1,-1 0 0,0 0 1,0 0-1,0 0 1,0 0-1,0 0 0,0 0 1,0-1-1,0 1 1,0 0-1,0 0 1,0 0-1,0 0 0,0 0 1,0 0-1,0-1 1,0 1-1,0 0 1,0 0-1,-1 0 0,1 0 1,0 0-1,0 0 1,0 0-1,0-1 1,0 1-1,0 0 0,0 0 1,0 0-1,0 0 1,0 0-1,0 0 1,-1 0-1,1 0 0,0 0 1,0 0-1,0 0 1,0 0-1,0-1 1,0 1-1,0 0 0,-1 0 1,1 0-1,0 0 1,0 0-1,0 0 1,0 0-1,0 0 0,0 0 1,-1 0-1,1 0 1,0 0-1,0 0 1,0 1-1,0-1 0,-9 6 629,4 0-692,1 1 1,0 0-1,1 1 0,0-1 1,0 1-1,0-1 1,1 1-1,-2 15 0,3-20-110,1 1 1,0-1-1,0 0 0,0 1 0,0-1 0,1 0 0,-1 1 0,1-1 0,0 0 0,0 0 0,0 0 0,0 0 0,1 0 0,-1 0 0,1 0 0,0 0 0,-1 0 0,1-1 0,1 1 0,-1-1 0,0 1 0,1-1 0,-1 0 0,4 2 0,4 2-191,1 0 1,0-1-1,12 4 0,-16-7 333,0 0 0,0 1 0,0 0 0,-1 0 0,1 1-1,-1-1 1,0 1 0,0 1 0,0-1 0,-1 1 0,7 7 0,-12-11 54,1-1 1,0 1-1,-1 0 0,1 0 1,-1 0-1,1 0 0,-1 0 1,0 0-1,1 0 0,-1 0 1,0 0-1,0 0 0,0 1 1,0-1-1,0 0 0,0 0 1,0 0-1,0 0 0,0 0 1,0 0-1,-1 0 0,1 0 0,-1 2 1,0-1 63,0 0 0,-1 0 0,1 0 0,-1 0 0,1 0 0,-1 0 0,0 0 0,0-1 0,-4 3 0,-2 2 291,0-1-1,-1-1 0,0 0 0,-11 4 0,20-8-361,-11 4 208,0-1-1,0 0 0,-16 1 1,25-3-270,0-1 0,0 0 0,0 0 0,0 0 0,0 0 0,0-1 1,0 1-1,0 0 0,0-1 0,0 0 0,0 1 0,-2-2 0,4 1 4,-1 1 0,0-1-1,0 0 1,1 1 0,-1-1 0,1 0-1,-1 0 1,0 0 0,1 1 0,0-1-1,-1 0 1,1 0 0,-1 0-1,1 0 1,0 0 0,0 0 0,0 0-1,-1 0 1,1 0 0,0 0 0,0 0-1,0 1 1,0-1 0,1 0-1,-1 0 1,0-2 0,9-20-306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8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229 179 14803,'-7'-1'299,"0"1"-1,0 1 1,0 0-1,0 0 1,0 0-1,1 0 1,-1 1-1,1 0 1,-13 6-1,7-2-33,1 0-1,0 1 1,1 0-1,-15 13 1,14-10 73,1 0 0,0 1-1,-15 23 1,22-31-280,0 1-1,1 0 1,-1 1-1,1-1 0,0 0 1,1 1-1,-1-1 0,1 1 1,-1-1-1,2 1 1,-1-1-1,0 1 0,1 0 1,0 0-1,0 7 1,1-11-54,-1 0 1,0-1 0,0 1-1,1 0 1,-1 0-1,0-1 1,1 1 0,-1-1-1,0 1 1,1 0 0,-1-1-1,1 1 1,0-1 0,-1 1-1,1-1 1,-1 1 0,1-1-1,0 1 1,-1-1 0,1 0-1,0 1 1,-1-1 0,1 0-1,0 1 1,0-1-1,-1 0 1,1 0 0,0 0-1,0 0 1,-1 0 0,1 0-1,0 0 1,0 0 0,-1 0-1,1 0 1,0 0 0,0-1-1,-1 1 1,1 0 0,0 0-1,1-1 1,29-15 1,-31 15-6,31-20-65,-2-2 1,36-35-1,48-60-145,-66 67 137,-39 43 58,12-13 3,0-1 0,19-29 0,-38 45 190,-8 10-63,-11 10 84,-6 11 144,2 0 1,1 2 0,-23 35-1,33-44-297,1 0-1,1 1 1,0 0 0,1 1-1,1 0 1,-6 29 0,13-47-120,-1 0 0,1 0 1,0 1-1,-1-1 0,1 0 1,0 0-1,0 1 0,0-1 1,1 0-1,-1 1 0,1-1 1,-1 0-1,1 0 0,0 0 1,-1 0-1,1 1 0,2 2 1,-2-4 38,0-1 1,-1 1 0,1-1 0,-1 1-1,1-1 1,0 0 0,-1 1 0,1-1-1,0 0 1,0 1 0,-1-1 0,1 0-1,0 0 1,0 0 0,-1 1 0,1-1 0,0 0-1,0 0 1,1 0 0,0-1-8,0 1 1,0-1 0,0 0-1,0 1 1,0-1 0,1 0-1,-2 0 1,1 0 0,3-2-1,20-17-601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29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0 21957,'-6'12'112,"-4"8"-40,2-2-16,5-3 0,3-2-40,5-8 8,10 5 40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0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15 233 14115,'0'-1'194,"8"-10"5546,8 13-3603,-14-1-2188,5 1 113,1-1 0,-1-1 0,0 1-1,0-1 1,0 0 0,0-1-1,1 1 1,-1-2 0,0 1-1,0-1 1,0 0 0,-1 0 0,1-1-1,0 0 1,-1 0 0,0 0-1,0-1 1,11-9 0,-3 2-53,-1 0 0,0-1 1,-1-1-1,0 0 0,-1-1 1,16-24-1,-24 33 3,-1 0-1,1 1 1,-1-1 0,0 0-1,-1 0 1,1 0 0,1-10-1,-3 14-8,0 0 0,0 0 1,0 0-1,0-1 0,0 1 0,0 0 0,0 0 0,-1 0 0,1 0 0,0 0 0,-1 0 0,1 0 0,0 0 1,-1 0-1,1 0 0,-1 0 0,0 1 0,0-2 0,0 1 0,-1 0 0,1 0 0,0 1 0,0-1 0,-1 0 0,1 1 0,0-1 0,-1 1 0,1 0 0,-1-1 0,1 1 0,0 0 0,-1 0 1,1 0-1,-1 0 0,1 0 0,-3 1 0,-3 0 4,-1 1 0,1 0 0,0 0 1,0 0-1,0 1 0,0 0 0,1 1 0,-1 0 1,1 0-1,-7 5 0,-6 7 19,-31 31 1,34-31-5,1 1 1,1 0 0,0 1-1,2 1 1,0 0 0,-17 36-1,28-52-24,0 0-1,0 0 0,1 0 0,-1 0 1,0 0-1,1 0 0,0 0 0,0 1 0,0-1 1,0 0-1,0 0 0,1 0 0,-1 0 1,1 0-1,0 0 0,0 0 0,0 0 1,2 5-1,0-4 1,0 0 0,0 0 1,0-1-1,0 1 0,1-1 0,-1 0 1,1 0-1,0 0 0,0-1 1,0 1-1,6 2 0,0 0-143,1-1-1,1 0 1,-1-1 0,0 0-1,1-1 1,-1 0 0,1 0-1,0-2 1,16 0-1,-23 0 43,1-1 0,0 0-1,-1-1 1,1 1-1,0-1 1,-1 0-1,0 0 1,0-1-1,1 1 1,-1-1 0,-1-1-1,1 1 1,0-1-1,-1 1 1,7-9-1,12-17-444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76 318 12139,'-23'43'1434,"15"-30"-989,1 1 0,0-1 1,1 1-1,1 1 0,0-1 1,0 1-1,-3 28 1,8-43-433,-1 1 0,1-1 0,0 1 1,0-1-1,0 1 0,0-1 0,0 1 1,0-1-1,0 1 0,0-1 0,0 1 1,0-1-1,0 1 0,0-1 0,0 0 1,1 1-1,-1-1 0,0 1 0,0-1 1,0 1-1,1-1 0,-1 0 0,0 1 1,0-1-1,1 1 0,-1-1 0,0 0 1,1 1-1,-1-1 0,1 0 0,-1 0 1,0 1-1,1-1 0,-1 0 0,1 0 1,-1 0-1,1 1 0,-1-1 0,1 0 1,-1 0-1,0 0 0,1 0 0,-1 0 1,1 0-1,-1 0 0,1 0 0,-1 0 1,1 0-1,-1 0 0,1 0 0,-1 0 1,1-1-1,-1 1 0,0 0 1,1 0-1,-1 0 0,1-1 0,-1 1 1,0 0-1,1 0 0,-1-1 0,1 1 1,-1-1-1,27-21 192,-17 11-121,0-1 0,-1 0 0,-1-1 0,0 0-1,0 0 1,-2 0 0,0-1 0,0 0 0,-1-1 0,-1 1 0,0-1-1,-1 1 1,-1-1 0,0 0 0,-1-26 0,-1 40-59,0 0 1,0-1-1,0 1 1,-1-1-1,1 1 1,-1 0-1,1-1 1,-1 1-1,0 0 1,1-1-1,-1 1 0,0 0 1,0 0-1,0 0 1,0 0-1,-1-2 1,2 3-16,-1 0 1,1 0-1,0-1 1,0 1-1,-1 0 1,1 0-1,0 0 1,-1 0-1,1 0 0,0 0 1,-1 0-1,1 0 1,0 0-1,-1 0 1,1 0-1,0 0 1,-1 0-1,1 0 1,0 0-1,-1 0 1,1 0-1,0 0 1,-1 0-1,1 0 0,-1 1 1,-6 11 155,6-9-152,0 1 0,0-1 0,0 1 1,1 0-1,0-1 0,-1 1 0,2-1 0,-1 1 1,0 0-1,1-1 0,-1 1 0,2 4 0,-1-6-15,0 0 0,0-1-1,-1 1 1,1 0 0,0-1-1,0 1 1,1-1 0,-1 1-1,0-1 1,0 1 0,1-1-1,-1 0 1,1 0-1,-1 0 1,1 0 0,-1 0-1,1 0 1,0 0 0,-1 0-1,1-1 1,0 1 0,0 0-1,0-1 1,-1 0-1,1 1 1,3-1 0,3 0-3,-1-1 1,0 0 0,0 0-1,0-1 1,-1 0 0,1 0-1,0 0 1,-1-1 0,1 0-1,-1 0 1,8-6 0,8-6-17,34-29 1,-34 24 9,-1-1 0,35-43 0,-45 50-3,-1-2 0,0 1 0,-2-1 1,1-1-1,9-28 0,-48 125 203,23-58-84,-46 153 790,45-139-612,1-1 0,1 1 1,0 38-1,6-71-254,0 1 1,0 0-1,1-1 1,-1 1-1,1-1 1,0 1-1,2 5 1,-3-8-32,0-1 0,1 1 0,-1-1 1,0 1-1,1 0 0,-1-1 0,0 1 0,1-1 1,-1 0-1,1 1 0,-1-1 0,0 1 1,1-1-1,0 1 0,-1-1 0,1 0 0,-1 1 1,1-1-1,-1 0 0,1 0 0,-1 0 1,1 1-1,0-1 0,-1 0 0,1 0 0,0 0 1,-1 0-1,1 0 0,0 0 0,-1 0 1,1 0-1,-1 0 0,1 0 0,0-1 0,-1 1 1,1 0-1,-1 0 0,1 0 0,0-1 1,-1 1-1,1 0 0,-1-1 0,1 1 0,-1 0 1,1-1-1,-1 1 0,1-1 0,-1 1 0,0-1 1,1 0-1,1-2-20,1 0-1,-1 1 1,-1-1 0,1 0 0,0 0 0,-1 0 0,1-1-1,-1 1 1,0 0 0,0-1 0,0 1 0,-1 0-1,1-1 1,-1-4 0,0-53-209,0 53 192,-1-12-77,-1 0-1,-6-24 0,7 39 95,0-1 0,-1 1-1,0 0 1,0-1 0,0 1 0,0 0 0,-1 0 0,0 0-1,0 1 1,0-1 0,-1 1 0,-6-8 0,10 12 19,-1 0 1,1-1 0,0 1-1,-1 0 1,1-1 0,0 1-1,-1 0 1,1-1 0,-1 1 0,1 0-1,0 0 1,-1-1 0,1 1-1,-1 0 1,1 0 0,-1 0-1,1 0 1,-1 0 0,1 0-1,-1-1 1,1 1 0,-1 0 0,1 0-1,-1 1 1,1-1 0,-1 0-1,1 0 1,0 0 0,-1 0-1,1 0 1,-1 0 0,1 1-1,-1-1 1,0 1 1,1 0-1,-1 0 1,1 0 0,0 0-1,-1 0 1,1 0-1,0 0 1,0 0 0,0 0-1,-1 0 1,1 0 0,0 0-1,0 0 1,1 1-1,-1 4-36,1 0 0,0 0 0,1 0 0,2 8 0,-2-11-86,0 0 0,0 0 0,0 0 0,0 0 0,0-1 0,1 1 0,-1-1 0,1 0 0,0 0 0,0 1 0,-1-2 0,1 1 0,1 0 0,-1-1 0,0 1 0,0-1 0,0 0 0,1 0 0,-1 0 0,1-1 0,5 1 0,0 0-249,0-1 0,1 0 0,-1 0 0,1-1 0,-1-1 0,18-4 0,4-4-648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1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0 18556,'0'1'102,"0"-1"0,0 1 0,0 0 0,0-1 0,0 1 0,0 0 0,0-1 0,0 1 0,0-1 0,-1 1 1,1 0-1,0-1 0,0 1 0,-1-1 0,1 1 0,0-1 0,-1 1 0,1-1 0,0 1 0,-1-1 0,1 1 0,-1-1 0,1 1 0,-1-1 0,0 1 0,-15 21 780,-7 7-515,2 0 0,2 2 0,0 1-1,2 0 1,2 1 0,-14 41 0,28-72-367,0 0 1,0 1 0,1-1 0,-1 0-1,1 1 1,0-1 0,-1 1 0,1-1 0,0 1-1,0-1 1,1 1 0,-1-1 0,1 0-1,0 5 1,0-7-3,-1 1-1,0-1 1,1 1-1,-1-1 1,0 0 0,1 1-1,-1-1 1,1 0-1,-1 1 1,1-1-1,-1 0 1,1 1 0,-1-1-1,1 0 1,-1 0-1,1 0 1,-1 0-1,1 1 1,-1-1 0,1 0-1,-1 0 1,1 0-1,0 0 1,2-1-9,-1 1 1,1-1-1,-1 1 1,0-1-1,0 0 1,1 0-1,-1 0 1,3-1-1,19-14-141,-1-1-1,-1-1 1,-1-1-1,20-23 0,5-2-41,-19 18 71,-14 12 24,2 1 0,-1 0 1,20-12-1,-34 25 98,1 0-1,-1-1 0,1 1 0,-1 0 1,0-1-1,1 1 0,-1 0 0,1 0 1,-1-1-1,1 1 0,-1 0 0,1 0 1,-1 0-1,1 0 0,-1 0 0,1 0 1,0 0-1,-1 0 0,1 0 0,-1 0 1,1 0-1,-1 0 0,1 0 0,-1 0 1,1 0-1,-1 0 0,2 1 0,-2 0 2,1-1 0,-1 1 0,0 0 0,0 0 0,1-1 0,-1 1 0,0 0 0,0 0 0,0 0 0,0-1 0,0 1 0,0 0 0,0 0 0,0 0 1,0-1-1,0 2 0,-12 41 74,9-35-49,-8 26 41,-9 35 128,18-62-183,1 1 0,0-1 0,0 0 0,1 1 0,0-1 0,0 1 0,2 8 0,19 45 86,-21-61-97,0 1 0,0 0-1,0 0 1,1 0-1,-1 0 1,0 0 0,0 0-1,0 0 1,1 0-1,-1-1 1,0 1 0,1 0-1,-1 0 1,1 0-1,-1-1 1,1 1 0,-1 0-1,1 0 1,0-1 0,-1 1-1,1-1 1,0 1-1,-1 0 1,2 0 0,-1-1-2,0-1 1,0 1 0,0 0-1,0 0 1,0-1-1,-1 1 1,1-1 0,0 1-1,0 0 1,-1-1 0,1 0-1,0 1 1,-1-1 0,1 1-1,0-1 1,-1 0 0,1 1-1,-1-1 1,1-1 0,5-7-13,-1 0 1,8-19-1,-3 2 4,2 1 0,0 0 0,2 1 0,1 0 0,27-33 0,-34 47 5,1 0 0,1 1 0,0 0 1,0 0-1,1 1 0,0 0 0,0 1 0,1 1 0,0 0 0,0 0 1,1 1-1,-1 0 0,23-4 0,-32 8 3,0 1-1,1-1 1,-1 1 0,0 0-1,1 0 1,-1 0 0,0 0-1,1 0 1,-1 1 0,0-1-1,5 3 1,-6-3 5,-1 1-1,0 0 1,0 0 0,0 0 0,0 0 0,0 0-1,-1 0 1,1 0 0,0 0 0,0 0 0,0 0-1,-1 0 1,1 0 0,-1 0 0,1 1 0,-1-1-1,1 0 1,-1 1 0,0-1 0,0 0 0,0 0-1,0 1 1,1-1 0,-2 0 0,1 1 0,0-1-1,0 0 1,0 1 0,-1-1 0,1 0 0,-1 3-1,-6 17 88,0 0 0,-1-1-1,-2 0 1,-18 31 0,17-31-291,0 0 1,1 1 0,0 0-1,-6 24 1,10-54-244,2-7 148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1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60 15707,'1'-2'125,"1"1"0,-1 0 0,1 0 0,0 0 0,-1 0 0,1 0 0,0 0 0,0 0 0,-1 1-1,1-1 1,3 0 0,-4 1-94,0 0 0,0 0-1,-1 0 1,1 0 0,0 1 0,0-1-1,0 0 1,0 1 0,0-1-1,0 0 1,-1 1 0,1-1 0,0 1-1,0-1 1,-1 1 0,1 0 0,0-1-1,0 1 1,-1 0 0,1-1-1,-1 1 1,1 0 0,-1 0 0,1-1-1,-1 1 1,1 0 0,-1 0-1,1 1 1,2 7 249,0 1-1,0-1 1,-1 1-1,0-1 1,-1 1-1,0 18 0,-4 65 481,2-85-705,-52 343 891,53-349-944,-3 10 11,1 1 0,0-1 1,1 1-1,1 15 0,-1-28-11,1 1-1,0-1 1,0 1-1,0-1 1,0 1-1,1-1 1,-1 1 0,0-1-1,0 1 1,0-1-1,0 1 1,0-1-1,0 0 1,1 1-1,-1-1 1,0 1 0,1-1-1,-1 1 1,0-1-1,0 0 1,1 1-1,-1-1 1,1 0-1,-1 1 1,0-1 0,1 0-1,-1 1 1,1-1-1,0 0 1,0 0 0,0 0 0,0 0-1,0 0 1,0 0 0,0-1 0,0 1 0,-1 0 0,1-1-1,0 1 1,0-1 0,0 1 0,0-1 0,-1 1 0,3-2 0,28-32 21,-28 31-21,178-248 114,-19-16-74,-145 238-48,40-74-1718,-109 203-99,28-56 1192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2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13923,'-6'15'1536,"4"9"-800,1 3-247,1 10 1215,-1 5-688,3 8-312,7 0-64,0 0-167,4-1-225,4-12-488,1-8-313,7-25 465,1-9-104,1-28-128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3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4 107 14195,'-1'1'141,"1"1"-1,-1-1 1,1 1 0,0 0-1,-1-1 1,1 1 0,0 0 0,0-1-1,0 1 1,1 0 0,-1-1-1,0 1 1,0 0 0,1-1-1,-1 1 1,1-1 0,0 1-1,-1-1 1,1 1 0,0-1 0,0 1-1,0-1 1,1 2 0,0-2-43,1 1 0,-1-1 0,1 0 0,-1 1 0,1-1 0,0 0 1,-1-1-1,1 1 0,0 0 0,-1-1 0,1 0 0,0 1 0,5-2 0,7 1 6,-1-1 0,1 0 0,0-2-1,-1 0 1,1 0 0,-1-1 0,0-1-1,0 0 1,-1-1 0,0-1-1,0 0 1,0-1 0,21-17 0,-31 23-61,-1 0 0,0-1 0,0 1 0,0-1 1,0 1-1,0-1 0,0 0 0,-1 0 0,0 0 0,1 0 1,-1 0-1,1-5 0,-2 7-21,0 0 0,0-1 0,0 1-1,0 0 1,0-1 0,0 1 0,0 0 0,0 0 0,-1-1 0,1 1 0,-1 0 0,1 0 0,-1-1-1,1 1 1,-1 0 0,0 0 0,1 0 0,-1 0 0,0 0 0,0 0 0,0 0 0,0 0-1,0 0 1,0 1 0,0-1 0,0 0 0,0 0 0,0 1 0,0-1 0,-1 1 0,1-1-1,0 1 1,-2-1 0,-4 0 20,0-1 0,0 1 0,1 1 0,-1-1 0,-1 1 0,1 0 0,0 1 0,0 0-1,1 0 1,-1 0 0,0 1 0,0 0 0,0 0 0,1 1 0,0-1 0,-1 2 0,1-1 0,0 1-1,-7 5 1,2-1-12,0 1 1,0 0-1,2 0 0,-1 1 0,1 0 0,0 1 0,1 0 0,0 0 0,-6 14 0,8-13 1,1-1 0,1 1 0,0 0-1,-4 20 1,8-29-25,-1 0-1,1 0 0,0 0 1,0 0-1,0 0 0,0 0 1,1-1-1,-1 1 0,1 0 1,0 0-1,0 0 0,1 2 1,-1-4-4,-1 1 0,1-1 0,0 0 0,0 0 1,1 0-1,-1 0 0,0 0 0,0 0 0,0 0 1,1 0-1,-1 0 0,1 0 0,-1-1 0,0 1 1,1 0-1,-1-1 0,1 1 0,-1-1 0,1 0 0,0 0 1,-1 1-1,1-1 0,2 0 0,6-1 2,-1 0-1,1 0 0,-1-1 1,1-1-1,-1 1 0,0-1 1,1-1-1,14-8 0,70-44-124,-94 55 120,175-126-526,-173 126 509,-1 0-1,1 0 0,-1 0 0,1 0 0,-1 0 0,1 1 0,0-1 0,-1 0 1,1 1-1,2-1 0,-3 1 15,-1 0 0,0 0 1,1 0-1,-1 0 0,0 0 1,0 0-1,1 0 0,-1 0 0,0 0 1,0 0-1,1 1 0,-1-1 1,0 0-1,0 0 0,1 0 0,-1 0 1,0 1-1,0-1 0,0 0 1,1 0-1,-1 1 0,0-1 0,0 0 1,0 0-1,0 0 0,0 1 1,1-1-1,-1 0 0,0 1 0,0-1 1,0 0-1,0 0 0,0 1 1,0-1-1,0 1 0,0 4-4,-1 0 0,0-1 0,0 1 0,0 0 0,-2 6 0,-1 1 61,4-10-45,-5 14 92,1-1 0,1 1 0,1 0 0,-1 25 1,3-41-94,0 1 0,0-1 0,0 1 1,0-1-1,0 1 0,0-1 0,0 1 1,0-1-1,0 1 0,0-1 1,0 1-1,0-1 0,0 1 0,1-1 1,-1 0-1,0 1 0,0-1 0,1 1 1,-1-1-1,0 0 0,0 1 1,1-1-1,-1 1 0,0-1 0,1 0 1,-1 0-1,1 1 0,-1-1 1,0 0-1,1 1 0,-1-1 0,1 0 1,-1 0-1,1 0 0,-1 0 0,1 1 1,1-2 3,-1 1 0,1 0 0,-1-1 0,1 1 1,-1-1-1,1 0 0,-1 1 0,0-1 0,1 0 0,-1 0 0,2-1 1,31-31 95,-13 6-66,-16 19-57,1 0-1,0 0 1,1 1-1,11-10 1,-18 16 12,0 1 1,1 0-1,-1 0 1,0-1-1,1 1 0,-1 0 1,0 0-1,1 0 1,-1-1-1,0 1 0,1 0 1,-1 0-1,0 0 0,1 0 1,-1 0-1,1 0 1,-1 0-1,0 0 0,1 0 1,-1 0-1,1 0 1,-1 0-1,0 0 0,1 0 1,-1 0-1,0 0 1,1 0-1,-1 0 0,1 0 1,-1 1-1,0-1 1,1 0-1,-1 0 0,0 0 1,0 1-1,1-1 1,-1 0-1,0 0 0,1 1 1,-1-1-1,0 0 1,0 1-1,0-1 0,1 0 1,-1 1-1,0-1 1,0 0-1,0 1 0,0-1 1,0 1-1,1-1 1,-1 0-1,0 1 0,0-1 1,0 0-1,0 1 1,0 0-1,1 27-81,-1-24 62,-23 439 299,13-353-172,8-77-79,-1-1-1,0 1 0,-1-1 1,-10 23-1,13-33-1,0 0 0,-1 0 0,1 0 0,0 0 0,-1 0 0,0-1 0,1 1 0,-1 0 0,0-1 0,0 0-1,-3 3 1,5-4-15,-1 0-1,1 0 0,-1 1 1,0-1-1,1 0 0,-1 0 1,0 0-1,1 0 0,-1 0 0,0 0 1,1 0-1,-1 0 0,0 0 1,1 0-1,-1 0 0,0-1 1,1 1-1,-1 0 0,0 0 1,1-1-1,-1 1 0,1 0 1,-1-1-1,1 1 0,-1 0 0,1-1 1,-1 1-1,1-1 0,-1 1 1,1-1-1,-1 1 0,1-1 1,0 1-1,-1-1 0,1 0 1,0 1-1,-1-1 0,1 1 1,0-1-1,0 0 0,0 1 0,0-1 1,-1 0-1,1-1 0,-2-8-9,0 0 0,1 0 0,0 0 0,1 0 0,0-1 0,0 1 0,4-16 0,18-75-158,-10 58 57,1 1-1,2 1 0,2 1 0,2 0 0,2 1 0,1 1 0,2 1 0,38-46 1,-60 81 103,35-36 10,-34 36-5,0 0 0,0 0 0,0 0-1,0 0 1,0 0 0,0 1 0,0-1 0,1 1 0,-1 0 0,1 0 0,6-1 0,-10 2-1,1 0-1,0 0 1,-1 0 0,1 0-1,0 0 1,0 0 0,-1 0-1,1 0 1,0 0 0,-1 0-1,1 0 1,0 1 0,-1-1-1,1 0 1,0 1 0,-1-1-1,1 0 1,-1 1 0,1-1-1,0 1 1,-1-1 0,1 1-1,-1-1 1,1 1-1,-1-1 1,0 1 0,1 0-1,0 0 1,-1 2 6,1-1 1,0 0-1,-1 0 0,0 0 1,1 1-1,-1-1 1,0 0-1,0 0 0,-1 4 1,-1 6 57,0 0 1,-7 19-1,8-28-50,-24 72 330,25-65-280,7-10-8,15-13 0,65-58-102,-50 39-180,71-46 0,-103 74 185,1 1 1,-1 1 0,1-1 0,0 1-1,6-2 1,-11 3 30,0 1 0,0 0 0,0 0-1,-1 0 1,1 0 0,0 0 0,0 0-1,-1 0 1,1 0 0,0 0 0,0 0-1,-1 1 1,1-1 0,0 0 0,0 0-1,-1 1 1,1-1 0,0 0 0,0 1-1,0 0 3,-1 0 0,1 0 0,-1 0-1,1 0 1,-1-1 0,0 1 0,1 0 0,-1 0-1,0 0 1,0 0 0,0 0 0,1 0 0,-1 0-1,0 0 1,0 0 0,0 0 0,-1 0 0,1 0-1,0 0 1,-1 1 0,-3 15 104,-1 0 0,-12 29 0,-2 3 213,18-36-168,1-12-140,1-1 0,-1 0 0,0 0 0,0 0 0,0 0 1,1 0-1,-1 0 0,0 1 0,0-1 0,1 0 0,-1 0 0,0 0 0,0 0 0,1 0 0,-1 0 0,0 0 0,0 0 1,1 0-1,-1 0 0,0 0 0,0 0 0,1 0 0,-1 0 0,0-1 0,0 1 0,1 0 0,-1 0 0,0 0 1,0 0-1,1 0 0,21-17 115,33-40-79,116-105-186,-187 175 338,-1 2 0,2 0-1,-24 30 1,34-38-200,-1 0 0,2 0 0,-1 1 0,1-1 0,0 1 0,1 0 0,0 0 0,0 1 0,1-1-1,0 0 1,0 1 0,1-1 0,-1 18 0,2-25-50,0 1-1,0-1 0,0 0 1,0 1-1,0-1 1,0 0-1,0 0 0,1 1 1,-1-1-1,0 0 1,1 0-1,-1 1 0,1-1 1,-1 0-1,1 0 1,0 0-1,-1 0 0,1 0 1,0 0-1,0 0 0,0 0 1,0 0-1,0 0 1,0 0-1,0 0 0,0-1 1,0 1-1,0 0 1,0-1-1,1 1 0,-1-1 1,0 0-1,0 1 1,1-1-1,-1 0 0,0 1 1,1-1-1,-1 0 1,0 0-1,0 0 0,1 0 1,-1-1-1,0 1 1,1 0-1,-1 0 0,0-1 1,0 1-1,1-1 0,1 0 1,5-3-455,0 1 1,-1-1-1,1-1 1,-1 1-1,0-1 0,9-8 1,14-16-529,2-4-273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3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0 15035,'-4'1'292,"0"0"0,0 1 1,0-1-1,0 1 0,1 0 0,-1 0 0,0 0 0,1 0 0,-1 1 0,-3 3 0,-5 3 412,-12 5 1136,11-7-1429,0 1 1,1 1-1,0-1 0,0 2 1,1 0-1,0 0 0,-11 14 0,22-23-407,-1-1-1,1 1 0,-1-1 1,1 1-1,0-1 0,-1 1 1,1-1-1,0 1 0,-1 0 1,1-1-1,0 1 0,0 0 1,0-1-1,-1 1 0,1 0 1,0-1-1,0 1 0,0 0 1,0-1-1,0 1 0,0 0 0,0 0 1,1-1-1,-1 1 0,0 0 1,0-1-1,1 2 0,0-1-19,0-1 1,0 1-1,-1 0 0,1-1 0,0 1 0,0-1 0,0 1 0,1-1 0,-1 0 0,0 1 0,0-1 0,0 0 1,0 0-1,0 1 0,2-1 0,8 0-263,1-1 0,20-2 1,-22 1 115,40-4-569,-27 2 381,1 1 0,0 2 0,28 1 0,-50 0 347,-1 0 0,1 0 0,0 0 0,0 1 0,0-1 1,-1 0-1,1 1 0,0 0 0,-1-1 0,1 1 0,0 0 0,-1 0 0,3 2 0,-4-3 22,1 1 0,-1-1-1,1 1 1,-1 0-1,1-1 1,-1 1-1,0 0 1,1-1-1,-1 1 1,0 0-1,0-1 1,0 1-1,1 0 1,-1 0-1,0-1 1,0 1-1,0 0 1,0 0-1,0-1 1,0 1-1,-1 0 1,1 1 0,-1 1 55,-1 0 1,1 1 0,-1-1 0,0 0 0,0 0 0,0 0-1,0 0 1,-1-1 0,1 1 0,-1-1 0,-3 3 0,-10 9 126,0-1 1,-1-1-1,-1-1 0,1 0 1,-2-1-1,-33 13 1,50-23-287,-1 1 0,1-1 0,0 1 0,-1-1 0,1 0 0,-1 1 0,1-1 0,-4-1 0,5 1 77,1 0 1,-1 0-1,1 0 1,-1-1-1,1 1 1,0 0-1,-1 0 0,1-1 1,0 1-1,-1 0 1,1 0-1,0-1 1,-1 1-1,1 0 1,0-1-1,0 1 0,-1 0 1,1-1-1,0 1 1,0-1-1,0 1 1,-1 0-1,1-1 1,0 1-1,0-1 1,0 1-1,0-1 0,0 1 1,0 0-1,0-1 1,0 1-1,0-1 1,0 1-1,0-1 1,0 1-1,0-1 0,0 1 1,1 0-1,-1-1 1,0 1-1,0-1 1,0 1-1,1 0 1,-1-1-1,0 1 1,0 0-1,1-1 0,10-16-321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4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67 262 17916,'-6'22'1552,"-2"9"-936,-5 1-256,-2 2 745,5 2-313,2-6-504,2-5-376,6-14-456,3-7-296,8-14 607,4-10-191,2-13-232</inkml:trace>
  <inkml:trace contextRef="#ctx0" brushRef="#br0" timeOffset="1">150 0 15819,'-1'3'1857,"-5"11"-1249,-4 6-288,0 6 2080,1 0-2007,1 3-529,2-5 576,3-4-432,6-1 0,5-4-8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4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117 357 19476,'-39'54'2152,"25"-38"-1620,2 2 0,0 0 0,1 0 0,-13 29 0,23-46-510,1 0 1,-1 0-1,1-1 1,-1 1-1,1 0 1,0 0-1,-1 0 1,1 0-1,0 0 0,0-1 1,0 1-1,-1 0 1,1 0-1,0 0 1,0 0-1,0 0 1,1 0-1,-1 0 1,0 0-1,0 0 1,0 0-1,1-1 0,-1 1 1,1 1-1,0-1-15,0-1 0,0 0 0,0 0 0,-1 0-1,1 0 1,0 0 0,0 0 0,0 0 0,0 0 0,0-1-1,0 1 1,0 0 0,-1 0 0,1-1 0,0 1 0,0-1-1,0 1 1,-1-1 0,2 0 0,42-31-430,11-18-454,-29 25 260,0 2 1,2 1-1,42-27 0,-69 48 601,0 1-1,0-1 1,1 0-1,-1 1 1,0-1 0,0 0-1,1 1 1,-1 0-1,0-1 1,1 1-1,-1 0 1,0-1 0,1 1-1,-1 0 1,0 0-1,1 0 1,1 1-1,-3-1 26,1 0 0,-1 1 0,1-1 0,-1 1-1,0-1 1,0 1 0,1-1 0,-1 1 0,0-1-1,0 1 1,1 0 0,-1-1 0,0 1 0,0-1 0,0 1-1,0-1 1,0 1 0,0 0 0,0-1 0,0 1-1,0-1 1,0 1 0,0-1 0,0 1 0,-1-1-1,1 1 1,0 0 0,-4 10 254,0-1 1,-1 1-1,-5 9 0,4-10-43,1 1 18,2-6-85,0 1-1,1-1 0,0 1 0,0-1 1,0 1-1,1 0 0,-2 8 1,3-14-141,0 0-1,0 1 1,0-1 0,0 1 0,0-1 0,0 0-1,0 1 1,0-1 0,0 0 0,0 1 0,1-1 0,-1 1-1,0-1 1,0 0 0,0 1 0,0-1 0,1 0-1,-1 0 1,0 1 0,0-1 0,0 0 0,1 1 0,-1-1-1,0 0 1,1 0 0,-1 1 0,0-1 0,1 0-1,-1 0 1,0 0 0,1 0 0,-1 0 0,0 1-1,1-1 1,-1 0 0,0 0 0,1 0 0,0 0 0,19-4 179,20-15-108,66-56-346,-16 10-308,-89 64 559,0 0 1,0 0-1,0 1 0,0-1 0,0 0 1,0 1-1,0-1 0,0 1 0,0 0 1,1-1-1,-1 1 0,0 0 0,0-1 1,0 1-1,0 0 0,1 0 0,-1 0 1,1 0-1,-1 1 16,-1 0 0,1 0 0,-1-1 0,0 1 0,0 0 1,1 0-1,-1 0 0,0-1 0,0 1 0,0 0 0,0 0 0,0 0 1,0 0-1,0 0 0,0-1 0,0 1 0,-1 0 0,1 0 0,0 0 0,0 0 1,-1-1-1,1 1 0,0 0 0,-2 1 0,-13 34 351,9-24-155,1 0 0,0 1 0,-4 18 0,9-31-196,0 0 0,0 0 0,0 1 1,0-1-1,0 0 0,0 1 0,0-1 0,0 0 0,0 0 0,0 1 1,0-1-1,0 0 0,0 1 0,0-1 0,0 0 0,0 0 0,0 1 1,0-1-1,0 0 0,0 0 0,0 1 0,1-1 0,-1 0 0,0 0 1,0 1-1,0-1 0,0 0 0,1 0 0,-1 1 0,0-1 1,0 0-1,1 0 0,-1 0 0,0 0 0,0 1 0,1-1 0,-1 0 1,0 0-1,0 0 0,1 0 0,-1 0 0,0 0 0,1 0 0,-1 0 1,0 0-1,0 0 0,1 0 0,-1 0 0,0 0 0,1 0 0,-1 0 1,0 0-1,0 0 0,1 0 0,-1-1 0,16-5 9,-16 6-13,17-11-103,-1 0-1,-1-1 1,0 0-1,25-28 0,22-18-447,-62 58 544,1-1 1,-1 1 0,0 0-1,0-1 1,1 1 0,-1 0-1,1-1 1,-1 1 0,0 0-1,1-1 1,-1 1 0,1 0-1,-1 0 1,1-1 0,-1 1-1,0 0 1,1 0 0,-1 0-1,1 0 1,-1 0 0,1 0-1,-1 0 1,1 0 0,-1 0-1,1 0 1,-1 0 0,2 0-1,-4 13 5,-16 22 164,17-33-154,-53 93-918,64-127-871,0 4 1154</inkml:trace>
  <inkml:trace contextRef="#ctx0" brushRef="#br0" timeOffset="1">728 3 18764,'0'-3'1824,"-2"13"-1183,-4 4-289,1 2 1296,0 1-664,1-1-800,3 0-344,1-3-736,4-2 88,6-2 576,4-5-192,4-2-208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5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1 17508,'-10'12'1173,"-2"-1"1,-23 20-1,25-23-765,0 0 1,1 0-1,0 1 1,1 0-1,-13 17 0,20-25-431,1-1-1,-1 1 1,1-1-1,-1 1 1,1-1-1,0 1 0,-1 0 1,1-1-1,0 1 1,-1 0-1,1-1 1,0 1-1,-1 0 1,1-1-1,0 1 0,0 0 1,0-1-1,0 1 1,0 0-1,0 0 1,0-1-1,0 1 0,0 0 1,0 0-1,0-1 1,1 1-1,-1 0 1,0-1-1,0 1 1,1 0-1,-1-1 0,0 1 1,1 0-1,-1-1 1,1 1-1,-1-1 1,1 1-1,-1-1 1,1 1-1,-1-1 0,1 1 1,-1-1-1,1 1 1,0-1-1,-1 0 1,1 1-1,0-1 0,-1 0 1,1 0-1,1 1 1,5 0-458,-1 0 0,1 0 1,0-1-1,11 0 0,-1 0-160,-3 1 55,1 1 0,15 4 0,-27-5 576,0-1 0,0 1 0,0 0 0,-1 0 0,1 0 0,0 1 0,0-1 0,-1 1 0,1-1 0,-1 1 1,1 0-1,-1 0 0,0 0 0,0 0 0,0 1 0,3 4 0,-4-6 69,-1 1 0,1-1 0,-1 1 0,0-1 0,0 1 0,1-1 0,-1 1 0,0-1 0,0 1 0,-1-1 0,1 1 0,0-1 0,0 1 0,-1-1 0,1 1-1,-1-1 1,1 1 0,-1-1 0,0 0 0,0 1 0,1-1 0,-1 0 0,0 1 0,0-1 0,0 0 0,0 0 0,-2 1 0,-4 4 265,0 0-1,0-1 0,-11 7 1,16-11-259,-15 10 222,0-1-1,-1-1 1,-1 0-1,1-1 1,-1-1-1,-39 8 1,57-15-311,0 1 0,0-1 1,1 0-1,-1 0 0,0 0 1,0 1-1,0-1 0,1 0 1,-1 0-1,0 0 0,0 0 1,0 0-1,1-1 0,-1 1 1,0 0-1,0 0 0,0 0 1,1-1-1,-1 1 0,0 0 1,1-1-1,-1 1 0,0-1 1,1 1-1,-1-1 0,0 1 1,1-1-1,-1 1 0,1-1 1,-1 0-1,1 1 0,-1-1 1,1 0-1,-1 1 0,1-1 1,0 0-1,0 0 0,-1 1 1,1-1-1,0 0 0,0 0 1,0 0-1,0 1 0,-1-1 1,1 0-1,1 0 0,-1 0 1,0 1-1,0-1 0,0 0 1,0 0-1,0 1 0,1-1 1,-1 0-1,1 0 0,7-19-503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5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99 426 18324,'-6'13'604,"0"0"-1,-1-1 1,-1 0-1,-10 14 1,11-18-290,0 1 0,1 0 1,0 1-1,1 0 0,0-1 0,0 2 1,-6 20-1,11-30-269,-1 1-1,1 0 1,0-1 0,-1 1-1,1-1 1,0 1 0,0 0 0,0-1-1,0 1 1,0 0 0,1-1 0,-1 1-1,0-1 1,1 1 0,-1-1 0,1 1-1,0-1 1,-1 1 0,1-1 0,0 1-1,0-1 1,0 0 0,0 1 0,2 1-1,-1-2-20,0 0 0,0 0-1,1 0 1,-1 0 0,0 0 0,1-1-1,-1 1 1,0-1 0,1 0-1,-1 0 1,0 1 0,1-1 0,-1-1-1,0 1 1,1 0 0,3-2-1,6-1-22,-1 0-1,0-1 0,1-1 1,-2 0-1,1 0 1,-1-1-1,0 0 0,0-1 1,16-15-1,-4 2-37,-1-1 0,32-43-1,-11 5-136,43-78 0,-64 100 76,-3-2 1,-1 0 0,17-59 0,-27 55 50,-7 42 48,0 0 0,0 0 1,0-1-1,0 1 0,0 0 1,0 0-1,0 0 0,-1 0 1,1 0-1,0 0 1,-1 0-1,1 0 0,-2-2 1,2 3 1,-1 0 1,1-1 0,0 1 0,-1 0 0,1-1 0,-1 1-1,1 0 1,-1 0 0,1-1 0,-1 1 0,1 0 0,-1 0-1,1 0 1,-1 0 0,1 0 0,-1 0 0,0 0-1,1 0 1,-1 0 0,1 0 0,-1 0 0,1 0 0,-1 0-1,1 1 1,-1-1 0,1 0 0,-1 0 0,0 1 0,-4 1 32,1 1 1,0-1 0,-1 1-1,1 0 1,0 0 0,0 1-1,1-1 1,-6 7 0,-25 37 270,22-30-187,-9 14 35,1 2-1,2-1 1,1 2 0,1 1 0,2 0-1,2 0 1,-14 67 0,25-96-192,0 1 0,1 0 1,0 0-1,1 8 0,-1-14 19,0-1-1,0 1 0,-1 0 0,1-1 0,1 1 0,-1-1 0,0 1 1,0 0-1,0-1 0,0 1 0,0 0 0,0-1 0,1 1 1,-1-1-1,0 1 0,1 0 0,-1-1 0,0 1 0,1-1 0,-1 1 1,0-1-1,1 1 0,-1-1 0,1 0 0,-1 1 0,1-1 0,-1 1 1,1-1-1,0 0 0,-1 0 0,1 1 0,-1-1 0,1 0 1,0 0-1,-1 0 0,1 1 0,0-1 0,-1 0 0,1 0 0,-1 0 1,1 0-1,0 0 0,-1 0 0,1-1 0,0 1 0,-1 0 0,1 0 1,-1 0-1,1-1 0,0 1 0,-1 0 0,1 0 0,-1-1 0,1 1 1,0-1-1,10-7-430,-1 0 0,0 0 1,0-1-1,-1-1 0,9-11 1,-10 11 115,0 1 0,1 0 1,0 0-1,0 1 0,1 0 0,11-6 1,-20 13 333,-1 1 0,1 0 1,-1-1-1,0 1 0,1 0 1,-1-1-1,1 1 0,-1 0 1,1 0-1,0-1 0,-1 1 1,1 0-1,-1 0 0,1 0 1,-1 0-1,1 0 0,0 0 1,-1 0-1,1 0 0,-1 0 1,1 0-1,-1 0 0,1 0 1,-1 0-1,1 1 0,0-1 0,-1 0 1,1 0-1,-1 1 0,1-1 1,-1 0-1,1 1 0,-1-1 1,1 1-1,-1 0 40,1 1 0,0-1 0,-1 0 0,0 1 0,1-1 0,-1 1 0,0-1 1,0 1-1,0-1 0,0 1 0,0 0 0,0 1 0,-2 7 270,0 0 1,0 0-1,-4 10 0,-27 51 1391,22-49-1117,-16 44 0,49-80-3170,26-35 509,-33 32 1514,9-9-338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6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80 135 9250,'0'2'307,"0"1"-1,0-1 1,0 0-1,0 0 1,1 0 0,-1 0-1,1 0 1,-1 0 0,1 0-1,0 0 1,0 0-1,-1 0 1,2 0 0,-1 0-1,2 2 1,-2-3-53,1 0-1,-1 0 1,0 0-1,1 0 1,-1 0 0,1-1-1,-1 1 1,1-1 0,-1 1-1,1-1 1,-1 1 0,1-1-1,0 0 1,-1 0 0,1 0-1,-1 0 1,1 0 0,0 0-1,-1 0 1,1 0 0,2-2-1,0 1 44,0 0 0,-1-1 0,1 1-1,-1-1 1,0 0 0,1 0 0,-1-1 0,0 1-1,0-1 1,-1 1 0,1-1 0,0 0 0,-1 0-1,4-5 1,-1 0 47,-1 1 0,0-1 0,0 1-1,-1-1 1,4-12 0,-6 16-269,0-1 1,0 1-1,0 0 1,-1 0-1,1-1 1,-1 1-1,0 0 1,-1 0-1,1-1 1,-1 1-1,0 0 1,0 0-1,-2-5 1,3 7-69,-1 1 1,1 0-1,-1 0 1,1 0-1,-1 0 1,0 1-1,0-1 1,0 0-1,1 0 1,-1 0 0,0 0-1,0 1 1,0-1-1,0 1 1,0-1-1,0 0 1,0 1-1,-1 0 1,1-1-1,-1 1 1,-1-1-9,1 1 0,0 0-1,-1 1 1,1-1 0,0 0 0,-1 1 0,1-1 0,0 1 0,-1 0-1,1 0 1,0 0 0,0 0 0,-4 2 0,-4 4-9,1 0 0,0 0-1,0 1 1,1 0 0,0 0 0,-13 18 0,9-10-2,1 1 0,1 1 0,-10 21 0,20-38 10,-4 7-6,1 0-1,0 0 0,0 0 1,-3 17-1,6-24 1,0 1 0,0-1 0,0 0 0,0 0 1,0 0-1,0 1 0,0-1 0,0 0 0,0 0 0,0 0 0,1 1 1,-1-1-1,1 0 0,-1 0 0,1 0 0,-1 0 0,1 0 0,-1 0 1,1 0-1,0 0 0,0 0 0,-1 0 0,1 0 0,0 0 0,0-1 1,0 1-1,0 0 0,0-1 0,0 1 0,0 0 0,0-1 0,0 1 1,0-1-1,1 0 0,-1 1 0,0-1 0,0 0 0,0 0 0,1 0 1,-1 0-1,0 0 0,0 0 0,0 0 0,1 0 0,1-1 0,12-1-155,1-2 0,-1 0-1,1 0 1,-1-2-1,-1 0 1,1 0 0,14-10-1,26-11-346,-45 23 401,0-1 0,1 1 0,-1 1 0,1 0 0,0 1 0,0 0 0,12-1 0,-22 3 112,0 0 0,0 0 1,0 0-1,0 1 0,0-1 1,0 0-1,-1 0 0,1 0 1,0 1-1,0-1 0,0 1 1,0-1-1,0 0 1,0 1-1,-1-1 0,1 1 1,0 0-1,-1-1 0,1 1 1,0 0-1,-1-1 0,1 1 1,0 0-1,-1 0 0,1 0 1,-1-1-1,0 1 1,1 0-1,-1 0 0,0 0 1,1 0-1,-1 0 0,0 0 1,0 0-1,0 0 0,0 0 1,0 0-1,0 0 1,0 0-1,0-1 0,0 1 1,0 0-1,-1 0 0,1 0 1,-1 1-1,-1 6 111,-1 0 1,0 0-1,-7 15 1,8-19-67,-13 19 227,12-19-188,0 0-1,0 1 1,0 0-1,0 0 1,-3 10-1,6-15-92,0 0 0,0 0-1,0 0 1,0 1 0,0-1-1,0 0 1,0 0-1,0 0 1,0 0 0,0 0-1,-1 0 1,1 1-1,0-1 1,0 0 0,0 0-1,0 0 1,0 0-1,0 1 1,0-1 0,0 0-1,0 0 1,1 0-1,-1 0 1,0 0 0,0 1-1,0-1 1,0 0-1,0 0 1,0 0 0,0 0-1,0 0 1,0 0-1,0 1 1,0-1 0,1 0-1,-1 0 1,0 0-1,0 0 1,0 0 0,0 0-1,0 0 1,0 0-1,1 0 1,-1 0 0,0 0-1,0 1 1,0-1-1,0 0 1,0 0 0,1 0-1,-1 0 1,10-6 76,7-10 184,-16 16-270,-1-1-20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68 300 14403,'-28'72'2630,"21"-57"-2143,0 0-1,1 1 1,1-1-1,1 1 1,0 0-1,-2 23 1,6-38-460,0 0 1,0-1-1,-1 1 1,1 0-1,0-1 0,0 1 1,0 0-1,0-1 1,0 1-1,0-1 0,0 1 1,0 0-1,1-1 1,-1 1-1,0 0 0,0-1 1,0 1-1,1-1 1,-1 1-1,0 0 0,1-1 1,-1 1-1,1-1 1,-1 1-1,0-1 0,1 1 1,-1-1-1,1 0 1,-1 1-1,1-1 0,-1 1 1,1-1-1,0 0 0,0 1 1,1-1-4,0-1 0,-1 1 0,1 0-1,-1-1 1,1 1 0,0-1 0,-1 0 0,1 1 0,-1-1 0,1 0 0,-1 0 0,3-2 0,6-6-10,0 0 1,11-12 0,2-8-194,0 0 0,-2-1 1,-1-1-1,25-55 0,-66 168-652,17-66 924,1 1 0,1-1 0,0 1 1,1-1-1,2 21 0,-1-35-76,0-1 0,0 1 1,1 0-1,-1-1 0,1 1 0,-1-1 0,1 1 0,-1-1 1,1 0-1,0 1 0,0-1 0,0 0 0,0 1 0,0-1 1,0 0-1,0 0 0,0 0 0,0 0 0,0 0 0,1 0 1,-1 0-1,2 1 0,-1-2 7,1 1 0,-1 0 0,0-1 0,1 0 0,-1 0-1,0 0 1,1 0 0,-1 0 0,0 0 0,1 0 0,-1-1 0,0 1 0,3-2 0,5-1 37,0-1 0,0-1 0,-1 0 0,0 0 0,11-9 0,-2 0 2,-2-1-1,0-1 0,0 0 1,-2-1-1,0 0 0,-1-2 1,-1 1-1,12-24 0,-9 11 6,-1-1 0,-2 0 0,0 0 0,10-55-1,-20 80-56,-1-1 0,0 0 0,0 0 0,-1 0 0,1 0 0,-3-14 0,2 22-11,0-1 0,0 1 1,0 0-1,0-1 0,0 1 1,0 0-1,-1-1 0,1 1 1,0 0-1,0 0 0,0-1 1,0 1-1,0 0 1,-1 0-1,1-1 0,0 1 1,0 0-1,0 0 0,-1-1 1,1 1-1,0 0 0,-1 0 1,1 0-1,0 0 1,0-1-1,-1 1 0,1 0 1,0 0-1,-1 0 0,1 0 1,0 0-1,0 0 0,-1 0 1,1 0-1,0 0 1,-1 0-1,1 0 0,0 0 1,-1 0-1,1 0 0,0 0 1,-1 0-1,-12 11 2,1 6 3,1 0 0,1 1 1,0 0-1,-9 26 0,-26 84 48,40-113-36,0 0 1,2 1-1,0-1 0,0 1 1,0 18-1,3-31-17,0 0-1,0 0 0,0 1 0,0-1 0,1 0 0,-1 0 0,1 0 0,0 0 0,0 0 0,0 0 0,0 0 0,0 0 0,1 0 0,0 0 0,-1-1 0,1 1 0,0-1 0,0 1 0,0-1 0,1 0 0,-1 0 0,0 1 0,1-2 1,-1 1-1,1 0 0,0 0 0,0-1 0,0 0 0,0 1 0,0-1 0,0 0 0,5 0 0,3 1-36,0-1-1,-1-1 1,1 0 0,0 0-1,-1-1 1,1-1 0,0 0 0,-1 0-1,1-1 1,-1 0 0,11-6 0,-4 2-17,-1-1 0,0-1 0,0-1 1,-1 0-1,25-22 0,-37 29 80,-1 0 0,1 1-1,-1-1 1,0 0 0,0 0-1,0 0 1,-1-1 0,1 1-1,-1 0 1,2-7 0,-3 9-11,1 0 0,-1 0-1,0 1 1,0-1 0,0 0 0,0 0 0,0 0 0,0 0 0,0 0 0,0 0 0,-1 1-1,1-1 1,0 0 0,0 0 0,-1 0 0,1 0 0,-1 1 0,1-1 0,-1-1 0,0 1 2,0 1 1,0-1 0,0 0 0,0 1 0,0-1 0,-1 1 0,1-1 0,0 1 0,0 0 0,0-1-1,0 1 1,0 0 0,-1 0 0,1 0 0,0 0 0,0 0 0,0 0 0,-3 0 0,0 1 7,-1 1 0,0-1 1,1 1-1,0 0 1,-1 0-1,1 0 1,0 0-1,0 1 0,0 0 1,0 0-1,1 0 1,-1 0-1,1 0 0,0 1 1,0 0-1,0-1 1,0 1-1,1 0 1,-1 0-1,-2 7 0,3-6-120,-1 0 0,1 0 0,0 1 0,0-1 0,1 0 0,0 1 0,0-1 0,0 1 0,0-1 0,1 1 0,0-1-1,0 1 1,0 0 0,1-1 0,0 1 0,0-1 0,3 7 0,-4-10 31,1 0 0,0 0 0,0 0 0,0-1 0,1 1 0,-1-1 0,0 1 0,1-1-1,-1 1 1,1-1 0,-1 0 0,1 1 0,0-1 0,-1 0 0,1 0 0,0 0 0,0-1 0,0 1 0,0 0 0,0-1 0,0 1 0,0-1 0,0 0 0,0 1 0,0-1-1,0 0 1,0 0 0,2-1 0,21-1-612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6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478 62 17596,'0'-3'144,"0"0"0,0 0 0,-1 1 0,1-1 1,-1 0-1,0 0 0,1 1 0,-1-1 0,-1 0 0,1 1 0,0-1 1,0 1-1,-1-1 0,0 1 0,1 0 0,-4-3 0,3 3-54,-1 0 0,0 1-1,1-1 1,-1 1 0,0-1-1,0 1 1,0 0-1,0 1 1,0-1 0,0 0-1,0 1 1,0-1 0,0 1-1,0 0 1,-5 1 0,-5 0 54,1 1 0,0 1 1,0 0-1,0 0 1,0 1-1,0 1 1,1 0-1,-1 0 1,2 1-1,-1 1 1,0 0-1,-16 15 0,3 0-31,1 0 0,1 1 0,-35 49 0,37-42-31,-32 59 0,44-72-64,1 0 0,1 0 0,0 1 0,1-1-1,-4 27 1,8-39-15,1 0-1,-1 0 1,1 0-1,0 0 0,1 1 1,-1-1-1,1-1 1,0 1-1,0 0 1,0 0-1,1 0 1,0 0-1,0-1 1,3 7-1,-2-8-2,-1 0 0,1 0 0,0 0 1,0 0-1,0 0 0,1-1 0,-1 1 0,1-1 0,-1 0 0,1 0 0,0 0 0,0 0 0,0-1 0,0 1 1,0-1-1,0 0 0,5 0 0,3 0-17,0 0 1,0-1-1,0-1 0,0 0 1,0 0-1,0-1 0,-1-1 1,1 0-1,-1 0 0,16-8 1,-13 5-17,0-1 1,0 0-1,-1-1 1,0 0-1,-1-1 1,0-1 0,19-19-1,-27 25 17,-1 0 1,0 0-1,0-1 1,0 1-1,0-1 0,3-10 1,-5 14 12,-1 0 1,0 0-1,1 0 0,-1 0 1,0 0-1,0 0 0,1 0 1,-1 0-1,0 0 0,0 0 1,0 0-1,0 0 1,0 0-1,-1-1 0,1 1 1,0 0-1,0 0 0,-1 0 1,1 0-1,-1 0 0,1 0 1,-1 1-1,1-1 1,-1 0-1,1 0 0,-1 0 1,0 0-1,1 0 0,-1 1 1,0-1-1,0 0 0,0 1 1,0-1-1,0 1 1,1-1-1,-1 1 0,0-1 1,0 1-1,0-1 0,-2 1 1,-3-1 7,0 0 0,0 1 1,1 0-1,-1 0 0,0 0 1,0 1-1,1 0 0,-1 0 1,0 0-1,1 1 0,-1 0 1,-9 4-1,-1 2 50,0 0 0,-28 21 0,39-26-38,0 0 2,0 1 0,0-1 0,0 1-1,1 0 1,-1 0 0,1 0 0,0 1 0,0-1 0,1 1-1,-1 0 1,-4 9 0,8-13-18,0-1 0,0 1 0,0-1-1,0 1 1,0-1 0,0 1 0,0-1 0,0 1-1,0-1 1,0 1 0,0-1 0,0 1 0,0-1-1,0 1 1,0-1 0,1 1 0,-1-1 0,0 1 0,0-1-1,1 0 1,-1 1 0,0-1 0,1 1 0,-1-1-1,0 0 1,1 1 0,-1-1 0,0 0 0,1 1-1,-1-1 1,1 0 0,-1 0 0,0 0 0,1 1-1,-1-1 1,1 0 0,-1 0 0,1 0 0,-1 0 0,1 0-1,-1 0 1,1 0 0,-1 0 0,1 0 0,-1 0-1,1 0 1,-1 0 0,1 0 0,-1 0 0,1 0-1,-1 0 1,1-1 0,0 1 0,27-7-164,0-5-161,-2-2-1,1 0 1,32-25-1,-4 4-317,-33 22 383,-8 3-31,1 1 1,0 0 0,1 2-1,0-1 1,26-7 0,-41 15 287,1-1-1,-1 1 1,1-1 0,-1 1 0,1 0 0,-1 0-1,1-1 1,-1 1 0,1 0 0,-1 0 0,1 0-1,0 1 1,-1-1 0,1 0 0,-1 1-1,1-1 1,-1 1 0,1-1 0,-1 1 0,0-1-1,1 1 1,-1 0 0,0 0 0,1 0-1,-1 0 1,0 0 0,0 0 0,0 0 0,0 0-1,0 1 1,0-1 0,0 0 0,0 1-1,0-1 1,-1 0 0,1 1 0,-1-1 0,1 1-1,-1-1 1,1 1 0,-1-1 0,0 1 0,0-1-1,0 1 1,0 2 0,0 5 130,0 0 0,-1 0 1,0 0-1,-1 0 0,0-1 1,-5 13-1,-8 21 706,-35 65-1,60-131-925,3-4-77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38.9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47 405 19540,'0'0'49,"-1"-1"0,1 1 1,0 0-1,0 0 0,-1 0 0,1 0 0,0 0 0,0 0 0,-1-1 0,1 1 0,0 0 0,-1 0 1,1 0-1,0 0 0,0 0 0,-1 0 0,1 0 0,0 0 0,-1 0 0,1 0 0,0 1 1,0-1-1,-1 0 0,1 0 0,0 0 0,-1 0 0,1 0 0,0 0 0,0 1 0,-1-1 1,1 0-1,0 0 0,0 0 0,0 1 0,-1-1 0,1 0 0,0 0 0,0 0 0,0 1 1,0-1-1,0 0 0,-1 1 0,1-1 0,0 0 0,0 0 0,0 1 0,0-1 0,0 1 1,-7 17 392,7-18-438,-2 9 421,-7 21 713,-5 41-1,13-63-1098,0-1 1,0 1 0,1 0-1,0-1 1,0 1-1,1-1 1,0 1 0,1-1-1,-1 1 1,1-1 0,4 9-1,-5-13-38,1-1 0,-1 0 0,0 1 0,1-1-1,-1 0 1,1 0 0,0 0 0,0-1 0,0 1 0,0 0-1,0-1 1,0 1 0,0-1 0,0 1 0,0-1 0,1 0-1,-1 0 1,1 0 0,-1 0 0,1-1 0,-1 1 0,1-1 0,-1 1-1,1-1 1,0 0 0,-1 0 0,1 0 0,-1 0 0,1-1-1,-1 1 1,1-1 0,-1 1 0,5-3 0,3 0-33,-1-1-1,1-1 1,-1 0 0,0 0 0,0-1-1,0 0 1,7-7 0,2-4-54,0-1 0,-1-1 0,-1-1 0,0 0 0,21-39 0,-21 30-53,-2 0 0,-1-1 0,18-62 0,-30 91 113,-3 6 31,-5 20 67,-7 35 141,10-41-151,-7 51 146,10-62-201,1-1 0,0 1 0,0 0 0,0-1 1,1 1-1,3 12 0,-4-19-17,0-1 0,0 1 0,1 0 1,-1-1-1,0 1 0,0-1 0,0 1 1,1 0-1,-1-1 0,0 1 0,1-1 1,-1 1-1,1-1 0,-1 1 0,0-1 1,1 1-1,-1-1 0,1 0 0,-1 1 1,1-1-1,0 0 0,-1 1 0,1-1 1,-1 0-1,1 1 0,-1-1 0,1 0 1,0 0-1,-1 0 0,1 0 0,0 0 1,-1 0-1,1 0 0,0 0 0,-1 0 1,1 0-1,-1 0 0,1 0 0,0 0 0,-1 0 1,1-1-1,0 1 0,0 0 0,3-2-97,-1 0 0,1-1 0,-1 1 0,0-1 0,0 1 0,6-7 0,18-24-658,-2-2 1,-1 0 0,28-59-1,-40 74 522,106-227-2012,-108 216 2246,-8 19 163,-2 12-147,0 0-1,0 0 1,0 0 0,-1-1-1,1 1 1,0 0 0,0 0-1,0 0 1,0 0 0,0 0-1,0 0 1,0 0 0,0 0 0,-1 0-1,1 0 1,0 0 0,0 0-1,0 0 1,0 0 0,0 0-1,0 0 1,0 0 0,-1 0-1,1 0 1,0 0 0,0 0 0,0 0-1,0 0 1,0 0 0,0 0-1,0 0 1,-1 0 0,1 0-1,0 0 1,0 0 0,0 0 0,0 0-1,0 0 1,0 0 0,0 0-1,0 0 1,-1 0 0,1 1-1,0-1 1,0 0 0,0 0-1,0 0 1,0 0 0,0 0 0,0 0-1,0 0 1,0 0 0,0 1-1,0-1 1,0 0 0,0 0-1,0 0 1,0 0 0,0 0-1,0 0 1,0 1 0,0-1 0,0 0-1,0 0 1,0 0 0,-17 26 560,2 0 1,1 1-1,1 1 1,-15 43-1,19-47-233,-50 149 1579,50-140-1563,1 1 1,1 1 0,-2 39-1,9-70-331,0 0 0,0 0 0,0 0 1,1 0-1,-1 0 0,1-1 0,1 7 0,-1-10-25,-1 1 1,0-1 0,0 1 0,1 0 0,-1-1 0,0 1-1,1-1 1,-1 1 0,1-1 0,-1 0 0,0 1 0,1-1-1,-1 1 1,1-1 0,-1 0 0,1 1 0,-1-1-1,1 0 1,0 0 0,-1 1 0,1-1 0,-1 0 0,1 0-1,-1 0 1,1 0 0,0 0 0,-1 0 0,1 0 0,0 0-1,-1 0 1,1 0 0,-1 0 0,1 0 0,0 0-1,-1 0 1,1-1 0,-1 1 0,1 0 0,-1 0 0,1-1-1,-1 1 1,1 0 0,-1-1 0,1 1 0,-1 0 0,1-1-1,-1 1 1,1-2 0,5-3-74,0 0 0,0-1-1,-1 0 1,0 0 0,0-1 0,-1 1 0,7-14-1,23-58-379,-25 57 334,-2 5 42,5-13 5,-1 0-1,14-58 1,-25 87 90,0 0 1,0 0 0,0 0-1,0 0 1,0 0 0,0 0-1,0 0 1,0 0 0,0 0 0,0 0-1,0 0 1,0 0 0,0 0-1,0 0 1,0 0 0,-1 0-1,1 0 1,0 0 0,0 0-1,0 0 1,0 0 0,0 0-1,0 0 1,0 0 0,0 0-1,0 0 1,0 0 0,0 0 0,0 0-1,0 0 1,0-1 0,0 1-1,0 0 1,0 0 0,0 0-1,0 0 1,0 0 0,0 0-1,0 0 1,0 0 0,-7 11 236,-5 17 82,7-14-153,-3 3 2,2 1 0,0 1 1,2-1-1,-4 22 0,8-39-181,0 0 0,0 0 0,-1 0 1,1 0-1,0 0 0,0 0 0,0 0 1,0 0-1,1 0 0,-1 0 0,0 0 0,0-1 1,1 1-1,-1 0 0,0 0 0,1 0 1,-1 0-1,1 0 0,-1 0 0,1 0 0,-1-1 1,1 1-1,0 0 0,0 0 0,-1-1 1,1 1-1,0-1 0,0 1 0,-1 0 0,1-1 1,0 1-1,0-1 0,0 0 0,0 1 0,0-1 1,0 0-1,0 0 0,0 1 0,0-1 1,2 0-1,3 0-98,1-1 0,-1 0 0,1 0 0,0 0 0,7-3 0,-9 3 13,47-13-770,46-12-809,-84 24 1346,1-1 1,0 2-1,-1 0 1,25 2 0,-35-1 287,0 0 1,-1 1 0,1-1 0,0 1-1,-1 0 1,1 0 0,-1 0-1,1 1 1,-1-1 0,0 1-1,0 0 1,1 0 0,-1 0-1,0 0 1,-1 1 0,1-1-1,0 1 1,2 3 0,-2-2 87,-1 0 0,-1 0 0,1-1 1,0 1-1,-1 0 0,0 1 0,0-1 1,0 0-1,-1 0 0,1 0 0,-1 1 1,0-1-1,-1 7 0,-1 5 432,-1 0-1,-1-1 1,0 1 0,-1-1-1,-1 0 1,0 0-1,-9 13 1,13-27 188,2-5-481,3-9-109,33-104-101,12-31-648,-48 149 658,0-1 0,0 0 0,0 1 0,0-1 0,0 0 0,1 0 0,-1 1 0,0-1 0,0 0-1,0 0 1,0 1 0,1-1 0,-1 0 0,0 0 0,0 1 0,0-1 0,1 0 0,-1 0 0,0 0 0,0 0 0,1 1 0,-1-1 0,0 0 0,1 0-1,-1 0 1,0 0 0,0 0 0,1 0 0,-1 0 0,0 0 0,1 0 0,-1 0 0,0 0 0,1 0 0,-1 0 0,0 0 0,0 0 0,1 0 0,-1 0 0,0 0-1,1 0 1,-1 0 0,0 0 0,0-1 0,1 1 0,-1 0 0,0 0 0,0 0 0,1 0 0,-1-1 0,0 1 0,0 0 0,0 0 0,1-1 0,-1 1-1,0 0 1,0 0 0,0-1 0,0 1 0,0 0 0,1-1 0,-1 1 0,0 0 0,0 0 0,0-1 0,0 1 0,0 0 0,0-1 0,0 1 0,8 23-86,-7-22 79,0 6-147,2 0 0,-1 1 0,1-1 0,0 0 1,0-1-1,5 7 0,-7-11 65,0-1 1,-1 0-1,1 0 0,0 0 1,0 0-1,1 0 1,-1 0-1,0 0 0,0-1 1,0 1-1,0 0 1,1 0-1,-1-1 0,0 1 1,1-1-1,-1 0 1,1 1-1,-1-1 0,0 0 1,1 0-1,-1 1 1,1-1-1,-1 0 0,0-1 1,1 1-1,-1 0 1,1 0-1,-1-1 0,0 1 1,1 0-1,-1-1 1,0 0-1,1 1 0,-1-1 1,0 0-1,0 1 0,1-1 1,-1 0-1,1-2 1,6-4-405,-1 0 1,0 0 0,0-1 0,-1 0 0,0 0-1,0-1 1,-1 1 0,0-1 0,-1 0 0,5-14-1,15-27 572,-26 79 3564,-5-3-2185,-2 8-54,2 1-1,1 0 1,-1 39-1,7-73-1387,-1 0-1,1 0 1,0 1-1,0-1 1,0 0-1,0 0 1,0 1-1,1-1 0,-1 0 1,0 0-1,0 0 1,1 1-1,-1-1 1,1 0-1,-1 0 1,1 0-1,0 0 0,-1 0 1,1 0-1,0 0 1,0 0-1,0 0 1,-1 0-1,1 0 1,0 0-1,0-1 1,0 1-1,0 0 0,1-1 1,-1 1-1,0-1 1,0 1-1,0-1 1,0 1-1,1-1 1,-1 0-1,0 0 0,0 1 1,1-1-1,-1 0 1,0 0-1,0 0 1,1-1-1,-1 1 1,1 0-1,7-2-58,0-1-1,-1 1 1,1-1 0,-1-1 0,9-4-1,-15 7 35,34-19-333,35-25 1,-42 25 51,0 2 0,42-19 0,-53 32 222,-18 5 75,1 0 1,-1 0 0,0 0-1,1 0 1,-1 0-1,1 1 1,-1-1 0,0 0-1,1 0 1,-1 0 0,0 0-1,1 0 1,-1 1-1,0-1 1,0 0 0,1 0-1,-1 1 1,0-1 0,0 0-1,1 0 1,-1 1-1,0-1 1,0 0 0,0 1-1,1-1 1,-1 1 0,0 1 22,0 0 1,0 0 0,0 0-1,0 1 1,0-1 0,0 0-1,-1 0 1,1 0 0,-1 0-1,0 0 1,1 0 0,-2 3 0,-11 24 275,7-15-147,0 1 1,0-1 0,2 1-1,-4 18 1,8-32-161,0-1 0,0 0 1,-1 1-1,1-1 0,0 0 0,0 0 1,0 1-1,0-1 0,0 0 1,0 1-1,0-1 0,0 0 0,0 0 1,1 1-1,-1-1 0,0 0 1,0 1-1,0-1 0,0 0 0,0 0 1,0 1-1,0-1 0,1 0 1,-1 0-1,0 1 0,0-1 0,0 0 1,1 0-1,-1 0 0,0 0 1,0 1-1,1-1 0,-1 0 0,0 0 1,0 0-1,1 0 0,-1 0 1,0 0-1,0 1 0,1-1 0,-1 0 1,0 0-1,1 0 0,-1 0 1,0 0-1,1 0 0,-1 0 0,0 0 1,0 0-1,1-1 0,-1 1 1,0 0-1,0 0 0,1 0 0,-1 0 1,0 0-1,1 0 0,-1 0 1,0-1-1,17-9-528,-2-3-139,0-1 0,-1 0 1,0-1-1,-1-1 0,18-29 0,24-29-959,-70 121 3865,7-30-1704,4-7-233,-1 0-1,1 0 0,1 0 1,0 0-1,-2 13 1,5-23-290,0 1 1,0-1-1,-1 0 0,1 0 1,0 0-1,0 1 0,0-1 1,0 0-1,0 0 1,0 1-1,0-1 0,0 0 1,0 0-1,0 0 1,0 1-1,0-1 0,0 0 1,0 0-1,0 1 1,0-1-1,0 0 0,0 0 1,0 1-1,0-1 1,0 0-1,0 0 0,1 0 1,-1 1-1,0-1 1,0 0-1,0 0 0,0 0 1,0 1-1,1-1 1,-1 0-1,0 0 0,0 0 1,0 0-1,1 0 0,-1 1 1,0-1-1,0 0 1,1 0-1,-1 0 0,0 0 1,1 0-1,10-9 47,10-19-254,30-57-1280,42-96 0,17-28 20,-122 233 2051,0 1 0,2 0-1,0 1 1,2 0 0,1 0-1,1 1 1,-4 44 0,5-15-595,3 0-1,11 113 1,-12-180-102,0 1-1,0-1 1,-9-14-1,0-5 20,-14-31 21,12 31 364,2 0 0,-8-32 0,24 62-152,0 1 1,-1-1-1,1 1 0,0 0 0,-1 0 0,1 0 0,-1 0 1,7 4-1,17 5 120,-17-7-368,0 0 0,1-1 1,-1-1-1,0 1 0,1-1 0,-1-1 0,1 0 1,-1-1-1,1 0 0,-1 0 0,0-1 1,0 0-1,1-1 0,-2-1 0,1 1 0,0-1 1,-1-1-1,13-7 0,7-8-370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45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94 16924,'12'0'1320,"11"0"-912,1-3-160,12-4 1032,6-4-816,9-1-296,4-3-72,1-1-344,-3 2-216,-9 4 40,-7 4 288,-18 9-144,-5 6-136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45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17 331 14259,'-13'8'1608,"11"2"-951,0 0-281,11-1 1456,7-2-1000,9-4-392,5-3-112,6-4-240,4-5-280,1-4 696,-3-4-464,-3-3-32,-4 0 0</inkml:trace>
  <inkml:trace contextRef="#ctx0" brushRef="#br0" timeOffset="1">416 2 17588,'7'-1'1224,"0"8"-1048,0 2-80,3 6 520,0 4-352,3 5-160,0 5 0,-4 8 32,-3 3 0,-6 8 16,-3 3-8,-9 4-128,-2 2-296,-6-7 280,0-8-40,1-28-48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47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296 46 15531,'0'-2'145,"0"-1"0,-1 1 0,1 0 1,-1 0-1,1-1 0,-1 1 0,0 0 0,0 0 0,0 0 0,0 0 0,0 0 0,0 0 0,-1 0 0,1 0 0,-1 0 0,1 1 0,-3-3 0,2 3-71,0 0 0,0 0-1,0 0 1,0 1 0,0-1-1,0 1 1,0-1 0,0 1-1,0 0 1,0 0 0,0 0-1,0 0 1,0 0 0,0 0-1,0 0 1,0 1 0,0-1-1,0 1 1,0-1 0,0 1-1,-2 1 1,-6 3 117,1 0 0,1 1 0,-1-1 0,1 2 0,0-1 1,0 1-1,0 1 0,1-1 0,0 1 0,1 0 0,-7 12 0,-5 8 10,2 2-1,-16 36 1,19-34-98,1 1 0,1 1 0,-6 39 0,13-49-38,1-1 0,0 1-1,2 0 1,1 0 0,5 35-1,-4-52-48,0 0 0,0 0-1,1 0 1,0 0 0,1 0-1,-1-1 1,1 1 0,1-1 0,-1 0-1,1 0 1,0 0 0,0 0-1,1-1 1,10 10 0,-10-11-10,0-1 1,0 1 0,1-1 0,-1 0-1,1-1 1,0 1 0,0-1-1,0 0 1,0-1 0,0 1-1,1-1 1,-1 0 0,0-1 0,1 0-1,-1 0 1,10-1 0,0-1 3,-1-1 1,1-1 0,-1 0-1,0-1 1,0 0-1,0-2 1,-1 0-1,0 0 1,0-1 0,-1-1-1,0 0 1,0-1-1,-1 0 1,-1-1 0,1 0-1,16-23 1,-27 32-6,0 0-1,0 1 1,1-1 0,-1 0 0,0 0-1,-1 0 1,1 0 0,0 0 0,-1 0-1,1 0 1,-1 0 0,1 0 0,-1 0-1,0 0 1,0 0 0,0 0 0,0-1-1,-1-3 1,0 5 0,0-1 0,1 1 0,-1-1 0,-1 1 0,1-1 0,0 1 0,0 0 0,0-1 0,-1 1 0,1 0 0,-1 0 0,1 0 0,-1 0 0,1 0 0,-1 0 0,1 1 0,-1-1 0,0 0 0,1 1 0,-1-1 0,0 1 0,-2 0 0,-6-2 33,-1 1-1,1 0 1,-1 1-1,1 1 1,-1-1-1,1 2 1,0-1-1,-1 1 1,1 1-1,0 0 1,0 0-1,1 1 1,-1 0-1,1 1 1,0 0-1,-11 8 1,19-12-28,0 0 0,0 0 0,-1 0 0,1 0 0,0 0 0,0 1 0,0-1-1,0 0 1,0 1 0,0-1 0,0 1 0,1-1 0,-1 1 0,1-1 0,-1 3 0,1-4-7,0 0-1,0 1 0,0-1 0,0 1 0,0-1 1,0 0-1,0 1 0,0-1 0,0 0 1,0 1-1,0-1 0,0 0 0,0 1 0,1-1 1,-1 0-1,0 1 0,0-1 0,1 0 1,-1 1-1,0-1 0,0 0 0,1 0 1,-1 1-1,0-1 0,1 0 0,15 2-27,-7-3-29,0-1 1,0 0 0,-1-1 0,1 0 0,-1-1 0,0 1-1,0-2 1,12-7 0,59-48-708,-60 44 524,18-17-238,-29 24 306,1 1 1,0-1-1,1 2 1,0-1-1,0 1 0,1 1 1,13-6-1,-24 11 160,1 1 1,0 0-1,-1 0 1,1 0-1,-1-1 1,1 1-1,0 0 1,-1 0-1,1 0 1,0 0-1,0 0 1,-1 0-1,1 0 1,0 0-1,-1 1 1,1-1-1,-1 0 1,1 0-1,0 0 1,-1 1-1,1-1 1,0 0-1,-1 1 1,1-1-1,0 1 1,0 1 7,0-1 1,0 0-1,-1 0 0,1 1 0,0-1 1,-1 0-1,1 1 0,-1-1 0,1 1 1,-1-1-1,1 3 0,-1 5 62,1 0 1,-1 0-1,-2 11 0,2-16-28,-13 91 562,7-61-341,-2 59 0,8-93-264,0 0 1,0 0-1,0 0 0,-1 0 1,1 1-1,0-1 1,0 0-1,0 0 0,0 0 1,0 0-1,0 0 0,0 0 1,0 0-1,0 1 1,0-1-1,0 0 0,0 0 1,0 0-1,0 0 0,0 0 1,0 0-1,0 1 1,0-1-1,0 0 0,0 0 1,0 0-1,0 0 1,0 0-1,1 0 0,-1 0 1,0 1-1,0-1 0,0 0 1,0 0-1,0 0 1,0 0-1,0 0 0,0 0 1,0 0-1,1 0 0,-1 0 1,0 0-1,0 0 1,0 0-1,0 0 0,0 1 1,0-1-1,0 0 0,1 0 1,-1 0-1,0 0 1,0 0-1,0 0 0,0 0 1,0 0-1,0 0 0,1 0 1,-1-1-1,0 1 1,0 0-1,0 0 0,0 0 1,0 0-1,0 0 1,1 0-1,5-8-445,2-9 178,10-29-1,-17 45 263,17-50-386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48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79 202 16908,'-6'36'864,"-1"0"-1,-14 45 1,-4 12 323,20-68-905,0-5-15,2 0 0,0 1 0,-1 26 1,4-46-250,0 1-1,0-1 1,0 0 0,0 1 0,0-1 0,0 1 0,1-1 0,-1 1-1,0-1 1,1 1 0,-1-1 0,1 0 0,0 1 0,-1-1 0,1 0 0,0 0-1,0 1 1,-1-1 0,1 0 0,0 0 0,0 0 0,1 0 0,-1 0-1,1 1 1,0-2-9,0 1 0,-1-1 0,1 0-1,0 0 1,0 1 0,-1-1 0,1-1 0,0 1-1,-1 0 1,1 0 0,0-1 0,0 1 0,-1 0-1,1-1 1,-1 0 0,1 1 0,0-1 0,-1 0-1,1 0 1,-1 0 0,2-1 0,7-6-5,-1-1 0,1 1 0,-1-2 1,-1 1-1,0-1 0,0 0 0,-1-1 0,-1 0 1,1 0-1,-2 0 0,0-1 0,0 0 0,4-15 1,-9 9 53,0 18-55,0 0 1,-1 0 0,1 0 0,0 0 0,0 0-1,0 0 1,0 0 0,-1-1 0,1 1 0,0 0-1,0 0 1,-1 0 0,1 0 0,0 0 0,0 0-1,0 0 1,-1 0 0,1 0 0,0 0 0,0 0-1,0 0 1,-1 1 0,1-1 0,0 0 0,0 0-1,0 0 1,-1 0 0,1 0 0,0 0 0,0 0-1,0 0 1,-1 1 0,1-1 0,0 0 0,0 0-1,0 0 1,0 0 0,0 1 0,-1-1 0,-1 3 34,-1 0 0,1 0 1,0 0-1,0 0 1,0 0-1,0 0 1,-2 7-1,2-2 43,-1 1 1,2-1-1,-1 0 1,1 1-1,0-1 0,1 1 1,0-1-1,0 1 1,1-1-1,1 10 0,-1-16-59,-1 0 0,1 1-1,0-1 1,0 0 0,0 1 0,0-1-1,0 0 1,0 0 0,1 0-1,-1 0 1,1 0 0,-1 0-1,1 0 1,0-1 0,-1 1 0,1 0-1,0-1 1,0 0 0,0 1-1,1-1 1,-1 0 0,0 0-1,0 0 1,1 0 0,-1 0 0,0-1-1,1 1 1,-1-1 0,1 0-1,-1 0 1,1 1 0,-1-1-1,1-1 1,-1 1 0,0 0 0,1-1-1,-1 1 1,4-2 0,5-1 13,0 0 0,-1-1 0,1-1 0,-1 1 1,0-1-1,0-1 0,11-9 0,62-55-11,-59 48-85,34-25 1,-57 46 54,0 0 0,1 0 0,-1 0 0,0 0 0,1 1 0,-1-1 0,1 0 0,-1 1 0,0-1 0,1 1 0,-1 0 0,1-1 0,0 1 0,-1 0 0,4 0-1,-5 0 5,1 0-1,0 1 0,0-1 0,-1 0 0,1 1 0,0-1 0,-1 1 0,1-1 0,-1 1 1,1-1-1,0 1 0,-1-1 0,1 1 0,-1 0 0,1-1 0,-1 1 0,0 0 0,1-1 0,-1 1 1,0 0-1,1 0 0,-1 0 0,2 7 0,-1-1 0,0 0 0,0 1 1,-1-1-1,-1 11 0,1 2 52,0-11-51,0 0 47,1 0 1,0 0-1,0 1 0,5 16 1,-6-25-44,1 0 0,-1 1 0,1-1 0,-1 0 0,1 0 1,-1 0-1,1 0 0,0 0 0,0 0 0,-1 0 1,1 0-1,0-1 0,0 1 0,0 0 0,0 0 0,0-1 1,0 1-1,2 0 0,-1 0-12,-1-1 1,1 0-1,-1 0 0,1 0 1,-1 0-1,1-1 0,0 1 1,-1 0-1,1-1 0,-1 1 1,1 0-1,-1-1 1,0 0-1,1 1 0,-1-1 1,0 0-1,1 0 0,1-2 1,22-16-917,-2-2 1,-1-1 0,23-27 0,-28 29-128,0 1-1,2 0 1,0 2 0,1 0-1,31-21 1,-47 36 1009,-1 0 0,1 0-1,0 1 1,0-1 0,0 1 0,0 0 0,0 0 0,5-1 0,-9 2 105,1 0 0,0 0 0,0 0 1,0 0-1,0 0 0,0 1 1,0-1-1,0 0 0,0 0 0,-1 1 1,1-1-1,0 0 0,0 1 0,0-1 1,-1 1-1,1-1 0,0 1 1,0 0-1,-1-1 0,1 1 0,-1 0 1,1-1-1,-1 1 0,1 0 1,-1 0-1,1 0 0,-1-1 0,1 1 1,-1 0-1,0 0 0,1 0 0,-1 0 1,0 0-1,0-1 0,0 1 1,0 0-1,0 0 0,0 0 0,0 2 1,-5 45 2855,3-34-2443,1-1 0,0 1 0,1 16 0,0-27-451,0 0 0,0 0 0,1 0 0,0 0 0,-1-1 0,1 1-1,0 0 1,0-1 0,0 1 0,1 0 0,-1-1 0,1 1 0,-1-1 0,1 0 0,0 0 0,0 0 0,0 1-1,0-2 1,0 1 0,4 2 0,-4-3-22,0 0 0,0 0 0,0 0 0,0 0 0,0-1 0,0 1 0,1-1-1,-1 1 1,0-1 0,0 0 0,1 0 0,-1 0 0,0 0 0,0-1 0,1 1 0,-1-1 0,0 1 0,0-1 0,0 0 0,1 0-1,-1 1 1,0-2 0,0 1 0,-1 0 0,1 0 0,0-1 0,2-1 0,5-5 1,-1 0 0,0-1 0,0 1 0,7-13 0,7-13 41,-2 0 0,-1-2 0,-2 0 1,-1-1-1,-2 0 0,-1-1 0,-3-1 0,12-77 0,-20 105 22,-2 8-37,1 0 0,0 0-1,-1 0 1,0 0 0,0 0 0,0 0-1,0-1 1,0 1 0,-1 0-1,1 0 1,-1 0 0,-1-3 0,2 6-23,0 0 0,0-1 1,0 1-1,0 0 0,-1 0 0,1 0 1,0 0-1,0-1 0,0 1 1,0 0-1,-1 0 0,1 0 1,0 0-1,0 0 0,0 0 0,-1-1 1,1 1-1,0 0 0,0 0 1,-1 0-1,1 0 0,0 0 1,0 0-1,0 0 0,-1 0 0,1 0 1,0 0-1,0 0 0,-1 0 1,1 0-1,0 0 0,0 0 1,-1 0-1,1 1 0,0-1 0,0 0 1,0 0-1,-1 0 0,1 0 1,0 0-1,0 0 0,0 1 1,0-1-1,-1 0 0,1 0 0,0 0 1,0 0-1,0 1 0,0-1 1,0 0-1,0 0 0,-1 0 1,1 1-1,-8 12 153,2 3-3,-1-1 1,2 1-1,1 1 0,0-1 1,-2 19-1,-4 86 488,9-93-410,3 31-1,-1-51-206,0-1 0,0 1-1,0 0 1,1-1 0,1 0 0,-1 0-1,1 1 1,0-1 0,5 7 0,-7-13-69,0 1-1,0-1 1,0 1 0,0-1 0,0 0 0,1 1 0,-1-1 0,0 0 0,1 0 0,-1 0 0,1 0 0,0 0 0,-1 0 0,1-1 0,0 1 0,-1 0 0,1-1 0,0 1 0,0-1-1,0 0 1,-1 0 0,1 1 0,0-1 0,0 0 0,0 0 0,-1-1 0,1 1 0,0 0 0,0-1 0,0 1 0,-1-1 0,1 1 0,0-1 0,-1 0 0,1 0 0,0 0 0,-1 0 0,1 0-1,-1 0 1,0 0 0,1-1 0,-1 1 0,0 0 0,0-1 0,2-1 0,11-23-397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49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18652,'3'6'1696,"1"1"-1160,-3 3-231,-2-3 911,1 1-600,0-4-792,7 2-400,5-11 544,2-2-168,3-4-144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0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16476,'-14'34'1840,"2"-9"-1240,4-15-272,-1-7 1545,6-6-1657,6-1-8,6-18 16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1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243 183 14827,'0'-1'84,"1"1"-1,0-1 0,-1 0 1,1 0-1,-1 0 1,0-1-1,1 1 0,-1 0 1,0 0-1,1 0 0,-1 0 1,0 0-1,0 0 1,0 0-1,0 0 0,0 0 1,0-1-1,0 1 1,-1 0-1,1 0 0,0 0 1,-1 0-1,1 0 1,0 0-1,-1 0 0,0 0 1,1 0-1,-1 0 0,1 0 1,-1 0-1,0 1 1,0-1-1,1 0 0,-1 0 1,0 1-1,0-1 1,0 0-1,0 1 0,0-1 1,0 1-1,0-1 0,0 1 1,0-1-1,0 1 1,0 0-1,0 0 0,0 0 1,-1-1-1,-1 1 1,-3 0 179,0-1 0,0 1 0,0 1 0,0-1 0,0 1 0,0 0 0,0 0 0,-7 3 1,3 0-133,0 1 0,1 0 1,0 0-1,0 1 1,1 1-1,-1-1 1,1 1-1,1 1 0,-1-1 1,1 1-1,1 1 1,-1-1-1,1 1 1,-9 19-1,10-18-119,0 1-1,1 0 1,0-1 0,0 2-1,2-1 1,-1 0 0,1 1 0,1-1-1,0 1 1,0-1 0,1 1-1,1-1 1,3 19 0,-4-27-13,1 0 1,0 0 0,0 0-1,0-1 1,0 1-1,1 0 1,-1-1 0,1 1-1,-1-1 1,1 0 0,0 1-1,0-1 1,2 2 0,-2-3 0,-1 0 0,1 0 0,-1 0 1,1-1-1,-1 1 0,1 0 1,0-1-1,-1 1 0,1-1 1,0 0-1,-1 0 0,1 1 0,0-1 1,0 0-1,-1 0 0,1-1 1,0 1-1,-1 0 0,1 0 1,0-1-1,-1 1 0,1-1 0,0 0 1,-1 1-1,3-2 0,6-5-10,0 1 0,-1-1 0,1-1 0,-1 0 0,-1 0-1,0 0 1,0-1 0,10-14 0,49-86-116,-2-25-12,-57 115 100,-1-1 0,-1 0 0,-1 0-1,-1 0 1,2-25 0,-7 32-5,1 13 42,-1 0 0,1 0 0,0 0 0,0 0 0,0-1 0,0 1 1,0 0-1,0 0 0,-1 0 0,1 0 0,0 0 0,0 0 0,0 0 0,0 0 0,-1 0 0,1 0 0,0 0 0,0 0 1,0 0-1,0 0 0,0 0 0,-1 0 0,1 0 0,0 0 0,0 0 0,0 0 0,0 0 0,-1 0 0,1 0 1,0 1-1,0-1 0,0 0 0,0 0 0,0 0 0,0 0 0,-1 0 0,1 0 0,0 0 0,0 1 0,-13 20-52,7-2 38,0 0-1,2 1 1,0-1 0,-1 32-1,3-8 41,4 46-1,-1-73-1,0 0 1,8 30-1,-7-42-13,-1 1 0,1-1 0,0 1-1,0-1 1,1 1 0,2 3 0,-4-6-4,0-1 1,0 1-1,1-1 0,-1 0 1,0 0-1,1 1 1,-1-1-1,1 0 1,-1 0-1,1 0 0,0-1 1,-1 1-1,1 0 1,0 0-1,-1-1 1,4 1-1,-3-1-1,0 0 0,0 0-1,0 0 1,0-1 0,0 1 0,0-1 0,0 1 0,0-1 0,0 0-1,0 0 1,-1 0 0,1 0 0,0 0 0,-1 0 0,1 0 0,0 0-1,-1-1 1,1 1 0,-1-1 0,2-1 0,25-37 10,-25 35-13,13-26-94,0-1 0,-3 0 0,15-49-1,-18 50-101,-13 48 186,0 0 1,1 0 0,2 1-1,-1-1 1,2 0-1,3 21 1,-4-31 38,1 0 1,0 1-1,1-1 1,0 0-1,3 9 1,-4-15-23,-1 1 0,1-1 1,-1 0-1,1 1 1,0-1-1,0 0 1,0 0-1,0 1 0,0-1 1,0 0-1,0 0 1,0 0-1,0 0 1,0 0-1,0-1 0,1 1 1,-1 0-1,0 0 1,1-1-1,-1 1 1,0-1-1,1 1 1,-1-1-1,1 0 0,-1 1 1,1-1-1,-1 0 1,1 0-1,-1 0 1,1 0-1,-1 0 0,1-1 1,1 1-1,3-2 11,0-1 0,-1 1 0,1-1 0,-1 0 0,0 0-1,1-1 1,-1 0 0,-1 0 0,1 0 0,-1 0 0,6-7 0,7-10 22,18-28 0,-33 46-41,46-78 28,-42 69-38,0 0 0,-1 0-1,0 0 1,-1-1 0,2-13 0,-7 7-20,1 19 29,0 0 0,0-1 0,0 1 0,0 0 0,0 0 0,-1-1 0,1 1 0,0 0 0,0 0 0,0 0 0,-1 0 1,1-1-1,0 1 0,0 0 0,-1 0 0,1 0 0,0 0 0,0 0 0,-1-1 0,1 1 0,0 0 0,-1 0 0,1 0 0,0 0 0,0 0 0,-1 0 0,1 0 0,0 0 0,-1 0 0,1 0 0,0 0 0,0 0 0,-1 1 0,-1 0 6,0 0 0,0 0 0,0 0-1,1 0 1,-1 1 0,0-1 0,1 1-1,-1-1 1,1 1 0,-1 0 0,1 0-1,0-1 1,-2 4 0,-5 12 110,0 0 0,1 0 0,1 1 0,0-1 0,2 2 0,0-1-1,1 0 1,0 1 0,2-1 0,0 1 0,1 0 0,1-1 0,6 32 0,-6-46-78,0 0 0,0 0-1,1-1 1,-1 1 0,1 0 0,0-1-1,0 1 1,0-1 0,0 0 0,1 1-1,-1-1 1,7 5 0,-8-7-39,1 0 1,-1 0 0,1 0-1,0-1 1,-1 1 0,1 0-1,0-1 1,0 1-1,0-1 1,0 1 0,-1-1-1,1 0 1,0 0 0,0 0-1,0 0 1,0 0 0,0 0-1,0-1 1,-1 1-1,1 0 1,0-1 0,0 0-1,0 1 1,-1-1 0,1 0-1,0 0 1,-1 0-1,3-2 1,3-2-166,0 0 0,-1-1 0,0 0 0,0 0 0,-1-1 0,1 0-1,-1 0 1,-1 0 0,0 0 0,0-1 0,6-15 0,-6 11-3,0 1 0,-1-1 0,0 0 0,-1 0-1,0-1 1,-1 1 0,-1-23 0,-7-25-544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1.6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0 19076,'-3'18'1560,"0"-1"-1176,3 1-167,3 1 607,4-5-488,2-7-2593,-5-1 2177,-4-12-320,0-6-216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0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16724,'-8'4'467,"0"0"-1,0 0 1,1 0 0,-10 8 0,0-1-40,-10 8 199,0 1-1,2 1 0,1 1 0,-36 42 1,59-63-645,0-1 1,0 1-1,0 0 1,0 0-1,1 0 1,-1 0 0,0 0-1,1 0 1,-1 0-1,1 0 1,-1 0-1,1 0 1,-1 0 0,1 0-1,0 0 1,-1 0-1,1 1 1,0-1 0,0 0-1,0 0 1,0 0-1,0 0 1,0 1-1,1 1 1,0-3-38,0 1 1,0 0-1,0 0 0,0-1 0,0 1 1,0 0-1,1-1 0,-1 1 0,0-1 1,0 0-1,1 1 0,-1-1 0,0 0 0,1 0 1,-1 0-1,0 0 0,0 0 0,1 0 1,-1 0-1,0 0 0,3-1 0,22-3-1188,27-8-1,-39 7 812,1 1 1,0 1-1,0 1 1,1 0-1,-1 1 1,30 1-1,-44 0 445,0 0-1,0 0 1,0 0-1,0 0 1,0 0-1,-1 0 1,1 0-1,0 1 1,0-1-1,0 0 1,0 0-1,0 1 1,-1-1-1,1 0 1,0 1-1,0-1 1,-1 1-1,1-1 1,0 1-1,-1-1 1,1 1-1,0 0 1,-1-1-1,1 1 0,-1 0 1,1-1-1,-1 1 1,0 0-1,1 0 1,-1-1-1,1 1 1,-1 0-1,0 0 1,0 0-1,0 0 1,1-1-1,-1 1 1,0 0-1,0 0 1,0 0-1,0 0 1,0 0-1,-1 0 1,1-1-1,0 1 1,0 0-1,-1 0 1,1 0-1,0-1 1,-1 1-1,1 0 1,0 0-1,-1-1 1,0 2-1,-3 3 143,1 1-1,-1-2 0,0 1 1,0 0-1,-1-1 1,-5 5-1,-4 3 59,-1-1 1,-1 0-1,0-1 0,0-1 1,-1 0-1,0-1 0,0-1 0,-1-1 1,-36 8-1,29-11-172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2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284 108 14915,'0'-8'454,"-1"0"-1,-1 0 1,0 1 0,0-1-1,0 1 1,-1-1-1,0 1 1,-7-12 0,9 17-331,0 0-1,-1 0 1,1 0 0,-1 0 0,1 1 0,-1-1 0,0 1 0,1-1 0,-1 1 0,0-1 0,0 1 0,0 0 0,0 0 0,0 0-1,-1 0 1,1 0 0,0 1 0,0-1 0,-1 1 0,1-1 0,0 1 0,0 0 0,-1 0 0,1 0 0,0 0 0,-1 0-1,1 0 1,0 1 0,-1-1 0,1 1 0,0 0 0,0-1 0,-4 3 0,-3 2 65,0 1 0,1-1 0,0 1 0,0 1 0,0-1 0,1 1 0,0 1 0,1-1 0,0 1 0,-10 16 0,6-8-126,1 1 1,1-1-1,0 2 1,-9 33-1,15-46-68,1 0-1,0 1 1,0-1-1,1 0 1,-1 0-1,1 0 0,0 0 1,1 1-1,-1-1 1,1 0-1,0 0 1,2 8-1,-1-10-21,-1 0 0,1 0 0,0-1 1,0 1-1,0 0 0,0-1 0,0 1 0,1-1 0,-1 1 0,1-1 0,-1 0 1,1 0-1,0-1 0,0 1 0,0 0 0,0-1 0,0 0 0,0 1 0,0-1 1,4 0-1,13 3-237,1-1 0,-1-1 1,1-1-1,30-2 0,35 2-594,-73 0 722,0 1 1,-1 0-1,1 1 1,-1 0-1,15 5 1,-26-7 135,1 0 0,0-1 0,0 1 0,0 0 0,-1 0-1,1 0 1,-1 0 0,1 0 0,-1 1 0,1-1 0,-1 0 0,1 1 0,-1-1 0,0 1 0,0-1 0,0 1 0,0 0 0,0-1 0,0 1 0,0 0 0,-1 0 0,1 0 0,-1 0 0,1-1 0,-1 1 0,0 0 0,1 0 0,-1 0 0,0 0 0,0 0 0,-1 0-1,1 0 1,0 0 0,-1 0 0,1 0 0,-1-1 0,1 1 0,-1 0 0,0 0 0,0 0 0,0-1 0,0 1 0,0-1 0,-2 3 0,-5 8 94,0 0-1,-2-1 1,1 0 0,-15 13-1,-52 40 430,44-38-287,19-16-157,-17 17 86,-2-2 0,-1-1 0,-61 33 0,91-55-241,0 0 1,-1-1 0,1 0 0,0 0-1,-1 0 1,1 0 0,-1 0 0,1-1-1,-7 1 1,9-1 55,0-1 0,0 1 0,0 0 0,0-1-1,0 1 1,0-1 0,1 1 0,-1-1 0,0 1 0,0-1 0,0 1-1,0-1 1,1 0 0,-1 0 0,0 1 0,1-1 0,-1 0-1,1 0 1,-1 0 0,1 0 0,-1 1 0,1-1 0,-1 0 0,1 0-1,0 0 1,0 0 0,-1 0 0,1 0 0,0 0 0,0 0 0,0 0-1,0 0 1,0-1 0,3-33-311,8-9-105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3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16452,'-39'138'3486,"-14"63"131,48-175-3273,1 0 1,2 0 0,0 1-1,2 0 1,6 45 0,-4-63-270,0 0 0,0 0 1,1 0-1,0-1 0,7 13 1,-9-19-76,0 0 1,0 0-1,1 0 1,-1 0-1,0 0 0,1-1 1,0 1-1,-1-1 1,1 1-1,0-1 1,3 3-1,-4-4-13,0 0 0,1 1 0,-1-1 0,0 0 0,0 0 0,0 1 0,0-1 0,0 0-1,0 0 1,1 0 0,-1-1 0,0 1 0,0 0 0,0 0 0,0 0 0,0-1 0,0 1 0,0-1 0,0 1 0,0-1 0,0 1 0,0-1 0,0 0 0,2-1-1,-1-1-47,0 1-1,1-1 0,-1 0 0,0 0 0,0-1 0,-1 1 0,1 0 0,-1 0 0,0-1 0,1 1 0,-1-1 0,-1 0 0,1 1 0,-1-1 0,1 1 0,-1-1 0,0 0 1,-1-5-1,1-3-143,-2-1 1,0 1 0,0-1 0,-4-11 0,-13-25-483,18 46 654,-1 0 0,1 1 0,-1-1 1,0 0-1,0 0 0,0 1 0,0-1 0,-1 1 0,1 0 1,-1 0-1,1 0 0,-6-3 0,8 4 36,-1 1 0,1 0-1,0 0 1,-1 0 0,1-1 0,0 1 0,-1 0-1,1 0 1,-1 0 0,1 0 0,-1 0-1,1 0 1,0 0 0,-1 0 0,1 0 0,-1 0-1,1 0 1,-1 0 0,1 0 0,-1 0-1,1 0 1,0 0 0,-1 0 0,1 0-1,-1 1 1,1-1 0,0 0 0,-1 0 0,1 1-1,-1-1 1,-1 14 141,9 16 162,-5-23-255,1-1 1,0 0-1,0 0 0,1 0 0,0 0 0,0-1 0,0 0 0,1 1 0,0-1 1,0-1-1,0 1 0,1-1 0,-1 0 0,12 6 0,-12-8-34,0 0 0,1 0-1,-1-1 1,1 0 0,-1 0-1,1 0 1,-1 0 0,1-1 0,0 0-1,-1 0 1,1-1 0,-1 1-1,1-1 1,0 0 0,-1-1-1,0 1 1,1-1 0,7-4-1,-1-1-15,0 0-1,-1-1 0,0 0 1,0 0-1,-1-1 0,0 0 0,-1-1 1,0-1-1,0 1 0,-1-1 1,-1 0-1,0-1 0,0 0 0,-1 0 1,-1-1-1,0 1 0,0-1 1,2-14-1,-5 2-17,-2 24 17,1 1 0,-1 0-1,0-1 1,0 1 0,0 0-1,0-1 1,0 1 0,0 0 0,0-1-1,0 1 1,0-1 0,0 1-1,0 0 1,0-1 0,0 1 0,0 0-1,0-1 1,-1 1 0,1 0 0,0-1-1,0 1 1,0 0 0,0-1-1,-1 1 1,1 0 0,0 0 0,0-1-1,-1 1 1,1 0 0,0 0-1,-1-1 1,1 1 0,0 0 0,0 0-1,-1 0 1,1-1 0,0 1-1,-1 0 1,1 0 0,-1 0 0,1 0-1,0 0 1,-1 0 0,1 0-1,0 0 1,-1 0 0,1 0 0,0 0-1,-1 0 1,1 0 0,0 0 0,-1 0-1,1 0 1,-1 1 0,1-1-1,0 0 1,0 0 0,-1 0 0,1 0-1,0 1 1,-1-1 0,1 0-1,-1 1 1,-2 2 18,-1 1 0,1-1 0,0 1 0,0 0 0,0 0 0,0 0 1,1 0-1,-1 0 0,1 1 0,-3 8 0,-14 52 311,18-59-287,-1-1-14,-3 13 150,1 1-1,0-1 1,1 0 0,1 1-1,1 0 1,1 24 0,0-42-158,0 0-1,0 0 1,0 0 0,1 1 0,-1-1-1,0 0 1,1 0 0,-1 0-1,1 0 1,-1 0 0,1 1 0,-1-1-1,1 0 1,0 0 0,-1 0 0,1-1-1,0 1 1,0 0 0,0 0 0,0 0-1,0-1 1,0 1 0,0 0-1,1 0 1,0-1-3,0 1-1,0-1 1,0 0 0,0 0-1,0 0 1,0 0 0,0 0-1,0 0 1,0-1 0,-1 1-1,1-1 1,0 1-1,3-2 1,4-3 6,0 0-1,0 0 1,0-1-1,11-10 1,14-14-81,35-40 1,-55 54 5,-1 0 0,0-1 1,-2-1-1,17-32 0,-30 56 84,-63 129 885,68-146-903,-1 1 1,-1-1 0,1 0-1,-2 0 1,0-14 0,0 25-19,0 0 0,0 1 0,0-1 1,0 0-1,0 0 0,0 0 1,-1 0-1,1 0 0,0 0 0,0 0 1,0 0-1,0 0 0,0 0 1,0 1-1,0-1 0,0 0 0,0 0 1,-1 0-1,1 0 0,0 0 1,0 0-1,0 0 0,0 0 0,0 0 1,0 0-1,0 0 0,-1 0 1,1 0-1,0 0 0,0 0 0,0 0 1,0 0-1,0 0 0,0 0 1,0 0-1,-1 0 0,1 0 0,0 0 1,0 0-1,0 0 0,0-1 1,0 1-1,0 0 0,0 0 0,0 0 1,0 0-1,-1 0 0,1 0 1,0 0-1,0 0 0,0 0 0,0-1 1,0 1-1,0 0 0,0 0 1,-2 3-200,1-11 120,0 6 75,1 1 1,0-1-1,1 1 1,-1-1-1,0 1 0,0-1 1,1 1-1,-1-1 1,0 1-1,1-1 0,0 1 1,-1-1-1,1 1 0,0 0 1,0-1-1,0 1 1,0 0-1,0 0 0,0-1 1,0 1-1,0 0 1,0 0-1,0 0 0,1 0 1,-1 1-1,0-1 1,4-1-1,4-4-4,-8 6 8,0-1-1,0 0 1,0 0 0,0 1 0,0-1 0,0 0 0,-1 0 0,1 0 0,0 0 0,0 0-1,-1 0 1,1 0 0,-1 0 0,1-1 0,-1 1 0,1 0 0,-1 0 0,0 0 0,1-1-1,-1 1 1,0 0 0,0 0 0,0-3 0,-1 2 5,1-1 0,-1 1 0,1-1 0,-1 1 0,0-1 0,0 1 0,0 0 0,0 0 0,-1-1 0,-2-2 0,4 5-1,0 0 1,0-1 0,-1 1 0,1 0 0,0 0-1,0 0 1,-1 0 0,1 0 0,0 0 0,0 0-1,-1 0 1,1 0 0,0 0 0,-1 0 0,1 0-1,0 0 1,0 0 0,-1 0 0,1 0 0,0 0-1,0 0 1,-1 0 0,1 0 0,0 0 0,0 0-1,-1 1 1,1-1 0,0 0 0,0 0 0,0 0-1,-1 0 1,1 1 0,0-1 0,0 0 0,0 0 0,-1 0-1,1 1 1,0-1 0,0 0 0,0 0 0,0 1-1,0-1 1,0 0 0,0 0 0,0 1 0,-1-1-1,1 0 1,0 1 0,-7 15-3,6-14-5,-1 2 7,0-1 0,0 1-1,-1-1 1,1 0 0,-6 6 0,5-8 1,1 1 0,1 0 0,-1 0 1,0 1-1,0-1 0,1 0 1,-1 1-1,1-1 0,0 0 0,0 1 1,-1 0-1,2-1 0,-1 1 0,0 2 1,-12 54 29,8-38 14,0 0-1,2 1 1,-1 26-1,4-46-41,0 0 1,0 0-1,1 0 0,-1 0 0,1 0 1,0 0-1,-1 0 0,1 0 0,0 0 1,0 0-1,0 0 0,1 0 0,-1 0 1,0-1-1,1 1 0,-1-1 0,1 1 1,-1-1-1,1 1 0,0-1 0,-1 0 1,1 0-1,0 0 0,0 0 1,2 1-1,-2-1-84,-1-1 0,1 1 0,-1-1 1,1 0-1,-1 1 0,1-1 0,-1 0 1,1 0-1,0 0 0,-1 0 0,1 0 1,-1 0-1,1 0 0,-1-1 0,1 1 1,-1-1-1,1 1 0,-1-1 0,1 1 1,-1-1-1,1 0 0,-1 0 0,0 0 1,0 0-1,1 0 0,-1 0 0,0 0 0,0 0 1,0 0-1,0 0 0,0-1 0,0 1 1,0 0-1,0-3 0,8-27-976,-5 15 322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3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13 16996,'0'0'106,"1"-1"0,-1 1 0,0-1 0,0 1 0,0-1 0,0 1 0,0 0 0,0-1 0,0 1 0,0-1 0,0 1 0,0-1 0,0 1 0,-1-1 0,1 1 0,0 0 0,0-1 0,0 1 0,-1-1 0,1 1 0,0-1 1,0 1-1,-1 0 0,1-1 0,0 1 0,-1 0 0,1-1 0,0 1 0,-1 0 0,1 0 0,-1-1 0,-12 9 1938,-10 21-280,13-11-1520,1 0 0,0 0 0,1 1 0,1 0-1,0 0 1,-5 33 0,11-52-247,1 1 0,0 0 0,0 0 0,0 0 0,0 0 0,0 0 0,0 0-1,0 0 1,0 0 0,0 0 0,1 0 0,-1 0 0,0 0 0,1 0 0,-1 0 0,0 0 0,1 0-1,-1 0 1,1-1 0,0 1 0,-1 0 0,1 0 0,-1-1 0,1 1 0,0 0 0,0-1 0,-1 1-1,1-1 1,0 1 0,0-1 0,0 1 0,0-1 0,0 1 0,0-1 0,0 0 0,0 0 0,0 1-1,1-1 1,6 1-48,-1-1 1,1 0-1,-1 0 0,12-2 0,5 1-54,-19 1 90,0 0 0,0 1 0,0 0-1,0 0 1,0 0 0,0 1 0,0-1 0,-1 1 0,1 0 0,-1 1-1,1-1 1,-1 1 0,0 0 0,0 0 0,0 0 0,4 4-1,-4-2 9,0 0-1,-1 1 1,1-1-1,-1 1 0,0 0 1,0 0-1,-1 0 0,0 0 1,0 0-1,0 0 1,0 8-1,0 3 21,-1 1-1,-1-1 1,0 0 0,-1 1 0,-1-1-1,-1 0 1,0 0 0,-8 23-1,3-18 46,0 0-1,-12 21 1,18-37-41,-2-1 1,1 1-1,-1-1 1,0 1-1,0-1 0,0 0 1,-1 0-1,1-1 1,-1 0-1,0 1 0,-1-2 1,-5 5-1,10-8-17,-1 1 1,1 0-1,-1-1 0,1 1 1,-1-1-1,1 1 0,-1-1 1,1 0-1,-1 1 0,1-1 1,-1 0-1,1 0 0,-1 0 1,1 0-1,-1 0 0,-2-1 1,2 0-8,1 0 1,0 1 0,0-1 0,1 1 0,-1-1 0,0 0 0,0 0 0,0 0 0,0 1 0,1-1 0,-1 0 0,0 0 0,1 0-1,-1 0 1,1 0 0,-1 0 0,0-2 0,0-2-24,0 0-1,0 0 1,0 0-1,1 0 1,0-1 0,0 1-1,0 0 1,1 0-1,1-5 1,3-10-99,0 1 0,2 0 0,0 0 0,10-18 1,45-73-441,-38 70 420,154-263-501,-190 349 1351,7-31-554,-19 67 506,22-75-574,0 1 1,1 0-1,0 0 0,1-1 1,-1 1-1,2 0 0,-1 0 0,2 9 1,-1-16-67,-1 0 0,0-1-1,0 1 1,1 0 0,-1 0 0,0 0 0,1-1 0,-1 1 0,1 0 0,-1 0-1,1-1 1,-1 1 0,1 0 0,-1-1 0,1 1 0,0-1 0,-1 1 0,1-1 0,0 1-1,-1-1 1,1 1 0,0-1 0,0 0 0,0 1 0,-1-1 0,2 0 0,0 0 1,1 1 0,-1-1 0,0-1 0,0 1 0,1 0 0,-1 0 0,0-1 0,0 1 0,0-1 0,3-1 0,5-2-3,0-1 0,0-1 1,9-6-1,-18 12-10,32-25-118,34-32 0,-37 30-87,43-29 0,-70 54 189,1-1-1,-1 1 0,1 0 1,-1 1-1,1-1 0,0 0 1,0 1-1,5-1 0,-9 2 18,1 0 1,0 0-1,0 0 0,-1 0 0,1 0 0,0 0 1,0 0-1,-1 0 0,1 0 0,0 1 0,-1-1 1,1 0-1,0 1 0,-1-1 0,1 0 1,0 1-1,-1-1 0,1 1 0,0 0 0,0 0 13,0 0-1,0 0 0,-1 1 0,1-1 0,0 0 0,-1 1 1,1-1-1,-1 0 0,0 1 0,1-1 0,-1 1 0,0-1 1,0 3-1,-2 63 606,1-46-171,1 30-1,0-50-443,-1-1 0,1 1 0,0-1-1,0 1 1,0 0 0,0-1 0,0 1-1,0-1 1,0 1 0,0 0 0,1-1-1,-1 1 1,0-1 0,0 1 0,0-1-1,0 1 1,1 0 0,-1-1 0,0 1-1,1-1 1,-1 1 0,0-1 0,1 0-1,-1 1 1,1-1 0,-1 1 0,1-1-1,-1 0 1,1 1 0,-1-1-1,1 0 1,-1 1 0,1-1 0,-1 0-1,1 0 1,-1 0 0,1 1 0,0-1-1,-1 0 1,1 0 0,-1 0 0,1 0-1,0 0 1,-1 0 0,1 0 0,-1 0-1,1 0 1,-1-1 0,1 1 0,0 0-1,-1 0 1,1 0 0,-1-1 0,1 1-1,-1 0 1,1-1 0,-1 1 0,1 0-1,0-1 1,6-4-308,0-1 0,-1 1 1,10-11-1,-4 4-190,2 4 149,-1 4-108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4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239 205 13539,'-18'9'476,"1"2"0,0 0 1,1 1-1,0 0 0,0 1 0,2 1 1,0 1-1,0 0 0,1 1 0,1 0 1,1 1-1,0 0 0,1 0 1,1 1-1,1 1 0,-9 29 0,16-45-419,-1 1 0,2 0-1,-1-1 1,0 1 0,1 0-1,0-1 1,-1 1-1,2 0 1,-1 0 0,1 4-1,-1-8-48,0 1 0,0-1 0,0 0 0,1 1 0,-1-1 0,0 1-1,0-1 1,0 0 0,1 1 0,-1-1 0,0 1 0,1-1-1,-1 0 1,0 0 0,1 1 0,-1-1 0,0 0 0,1 1 0,-1-1-1,1 0 1,-1 0 0,0 0 0,1 0 0,-1 1 0,1-1-1,-1 0 1,1 0 0,-1 0 0,1 0 0,0 0 0,0 0 0,1-1 0,0 0 0,0 1 0,0-1 0,0 0 1,0 0-1,-1 0 0,1 0 0,0 0 0,-1 0 0,3-2 1,14-13-62,-1-1 1,-1-1 0,-1 0 0,24-37 0,44-89-294,-77 134 335,12-22-18,-2 0 0,0-2 0,-3 0 0,16-57 0,-26 69 194,-3 22-158,0 0 0,-1 0 0,1 0 0,0 0 0,0 0-1,0 0 1,0 0 0,0 0 0,0 0 0,0 0 0,0 0 0,0 0 0,-1 0 0,1 0 0,0 0 0,0 0-1,0 0 1,0 0 0,0 0 0,0 0 0,0 0 0,0 0 0,0 0 0,-1 0 0,1 0 0,0 0 0,0 0-1,0 0 1,0 0 0,0 0 0,0-1 0,0 1 0,0 0 0,0 0 0,0 0 0,0 0 0,0 0-1,0 0 1,0 0 0,0 0 0,0 0 0,0 0 0,0-1 0,0 1 0,0 0 0,0 0 0,0 0 0,0 0-1,0 0 1,0 0 0,0 0 0,0 0 0,0 0 0,0-1 0,0 1 0,-5 9 194,-8 32 142,1 0-1,2 0 0,2 1 1,1 1-1,3-1 0,1 79 1,4-109-408,0 0-1,0 0 1,6 18 0,-7-28 22,1 1 0,0-1-1,-1 0 1,1 0 0,0 0-1,0 0 1,1 0 0,-1 0 0,0 0-1,1-1 1,2 4 0,-3-5 23,-1 1-1,1-1 1,0 0 0,0 1-1,0-1 1,0 0 0,0 1-1,0-1 1,-1 0 0,1 0-1,0 0 1,0 0 0,0 0-1,0 0 1,0 0 0,0 0-1,0 0 1,0 0 0,0-1-1,-1 1 1,1 0 0,0-1-1,0 1 1,0 0 0,0-1-1,-1 1 1,1-1 0,0 0-1,0 0 1,22-22-309,3-14-102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5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31 19876,'-6'46'2228,"-3"89"0,9-134-2195,0 0 1,0 0-1,0-1 0,0 1 1,0 0-1,0 0 0,0 0 1,0 0-1,1 0 0,-1 0 1,0 0-1,1 0 1,-1-1-1,0 1 0,1 0 1,-1 0-1,2 1 0,-2-2-18,1 0-1,-1 0 1,0 0-1,1 0 1,-1 0-1,1 0 0,-1 0 1,0 0-1,1 0 1,-1 0-1,1 0 1,-1 0-1,0 0 0,1 0 1,-1-1-1,0 1 1,1 0-1,-1 0 1,1 0-1,-1-1 1,0 1-1,0 0 0,1 0 1,-1-1-1,0 1 1,1-1-1,20-29 277,-8 7-296,-2-2-1,0 1 1,-2-1-1,12-51 0,-20 58-48,-1 18 52,0 0 0,0 0-1,0-1 1,0 1 0,0 0 0,0 0-1,0 0 1,0 0 0,0 0 0,0-1-1,0 1 1,-1 0 0,1 0 0,0 0-1,0 0 1,0 0 0,0-1-1,0 1 1,0 0 0,0 0 0,0 0-1,-1 0 1,1 0 0,0 0 0,0 0-1,0 0 1,0-1 0,0 1 0,-1 0-1,1 0 1,0 0 0,0 0 0,0 0-1,0 0 1,-1 0 0,1 0 0,0 0-1,0 0 1,0 0 0,0 0-1,0 0 1,-1 0 0,1 0 0,-2 1-6,1 1 0,-1-1-1,1 0 1,0 1 0,-1-1 0,1 1 0,0 0 0,0-1 0,0 1 0,0 0 0,0 0 0,-1 3 0,-8 20 58,0 0 1,2 1 0,1 0-1,2 1 1,0-1 0,-2 39-1,7-64-43,0 0 0,0-1 0,0 1-1,0 0 1,0 0 0,0 0-1,0 0 1,1 0 0,-1 0-1,0 0 1,0-1 0,1 1-1,-1 0 1,0 0 0,1 0-1,-1-1 1,1 1 0,-1 0-1,1 0 1,-1-1 0,2 2 0,-2-2-2,1 0 1,0 0 0,-1 0-1,1 1 1,0-1 0,0 0-1,-1 0 1,1 0 0,0 0-1,-1 0 1,1-1 0,0 1 0,0 0-1,-1 0 1,1 0 0,0 0-1,-1-1 1,1 1 0,-1 0-1,2-1 1,4-3 14,0 0 1,0-1-1,9-9 1,-14 13-23,22-22 8,74-66-109,-85 79 67,0 1-1,1 1 1,0 0-1,0 1 1,0 0 0,24-7-1,-34 13 32,0 0 1,-1 0-1,1 0 1,0 0-1,0 1 0,0-1 1,0 1-1,0 0 0,0 0 1,0 0-1,0 0 0,0 1 1,0-1-1,0 1 0,0 0 1,0 0-1,0 0 0,0 0 1,-1 0-1,1 0 1,0 1-1,-1 0 0,1-1 1,-1 1-1,0 0 0,0 0 1,1 0-1,-1 0 0,0 1 1,-1-1-1,1 1 0,0-1 1,-1 1-1,3 5 0,9 27 69,6 14 119,-18-48-195,-1-1-1,0 1 0,0 0 1,1-1-1,-1 1 0,0-1 1,1 1-1,-1-1 0,1 1 1,-1-1-1,0 1 0,1-1 1,-1 0-1,1 1 1,-1-1-1,1 1 0,0-1 1,-1 0-1,1 0 0,-1 1 1,1-1-1,0 0 0,-1 0 1,1 0-1,-1 0 1,1 0-1,0 0 0,-1 0 1,1 0-1,0 0 0,-1 0 1,1 0-1,-1 0 0,1 0 1,0 0-1,-1 0 0,1-1 1,-1 1-1,1 0 1,0 0-1,-1-1 0,1 1 1,-1-1-1,1 1 0,-1 0 1,1-1-1,-1 1 0,0-1 1,1 1-1,-1-1 1,1 1-1,-1-1 0,0 1 1,0-1-1,1 0 0,2-3-47,-1 0-1,1 0 0,-1 0 1,0-1-1,0 1 1,1-6-1,1-16-186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5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49 12987,'1'-2'158,"0"-1"0,1 1-1,-1 0 1,1 0 0,-1-1 0,1 1 0,0 0 0,0 1 0,-1-1 0,2 0-1,-1 0 1,0 1 0,0-1 0,0 1 0,1 0 0,-1 0 0,1 0 0,-1 0 0,1 0-1,3-1 1,6-1 424,-1 0 0,1 1 0,15-2-1,-20 4-388,0-1 0,1 1-1,-1 1 1,0-1-1,1 1 1,-1 0 0,0 1-1,0 0 1,0 0 0,9 4-1,-12-4-105,0 1-1,0-1 0,0 1 1,0 0-1,-1 0 0,0 0 1,1 0-1,-1 1 0,0-1 1,0 1-1,-1 0 0,1 0 0,-1 0 1,0 0-1,0 0 0,0 0 1,1 7-1,0 2 2,-1-1 1,0 1-1,-1-1 0,0 1 0,-1-1 1,-1 1-1,0 0 0,0-1 0,-2 0 1,1 1-1,-8 20 0,-7 11 208,-38 74 0,48-106-227,-76 127 471,65-111-399,17-27-132,0 0 1,0 0-1,1 1 1,-1-1 0,0 0-1,0 0 1,1 0 0,-1 0-1,1 1 1,-1-1-1,1 0 1,0 1 0,0-1-1,-1 0 1,1 1-1,0-1 1,0 0 0,0 1-1,0-1 1,0 0 0,1 1-1,-1 1 1,1-2-6,1-1-1,-1 1 1,0 0 0,0 0 0,1-1 0,-1 1 0,0-1-1,1 1 1,-1-1 0,0 1 0,1-1 0,-1 0-1,1 0 1,-1 0 0,1 0 0,-1 0 0,0 0 0,1 0-1,-1 0 1,3-1 0,31-4-384,-2-2 0,1-1 0,-1-2 0,0-1 1,-1-2-1,41-22 0,-64 31 239,-1 0 1,0-1 0,0-1-1,0 1 1,-1-1-1,8-8 1,2-9-538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6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75 16988,'3'7'1240,"8"-7"-960,6-1-112,12 1 304,4-4-136,8-5-320,2-1-264,3-7 304,-3-2-72,2-2-112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6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9 259 17428,'-5'41'1657,"1"0"1,4 81 0,0-119-1559,1 1 1,-1-1 0,1 1-1,-1-1 1,1 0-1,0 1 1,1-1 0,-1 0-1,0 0 1,1 0-1,2 4 1,-4-7-74,1 1-1,-1 0 1,1-1 0,0 1-1,-1-1 1,1 1-1,-1-1 1,1 0 0,0 1-1,0-1 1,-1 0 0,1 1-1,0-1 1,0 0 0,-1 0-1,1 0 1,0 0-1,0 1 1,1-1 0,0-1-4,0 1 0,-1-1-1,1 1 1,0-1 0,0 1 0,-1-1 0,1 0 0,0 0 0,-1 0 0,1 0-1,-1 0 1,2-2 0,17-16-81,0-1 1,31-43-1,-7 8-241,-32 41 212,-3 3-6,0 0-1,0 1 1,1 0 0,1 1 0,0 0-1,22-14 1,-32 22 91,0 0 0,1 0 1,-1 1-1,0-1 0,0 0 0,1 1 1,-1-1-1,0 1 0,1-1 0,-1 1 0,1 0 1,-1 0-1,0-1 0,1 1 0,-1 0 1,1 0-1,-1 0 0,1 1 0,-1-1 0,1 0 1,-1 0-1,0 1 0,1-1 0,-1 1 1,0-1-1,1 1 0,-1 0 0,0-1 0,0 1 1,0 0-1,1 0 0,-1 0 0,0 0 1,0 0-1,0 0 0,0 0 0,-1 0 0,1 1 1,0-1-1,0 0 0,-1 0 0,1 1 1,-1-1-1,1 0 0,-1 1 0,1-1 1,-1 1-1,0 1 0,3 11 143,0 0 1,-1 1-1,-1-1 1,-1 1 0,0-1-1,-2 16 1,1 33 638,1-61-747,0-1 0,0 1 0,0-1 0,1 1 0,-1-1-1,0 1 1,1-1 0,-1 1 0,1-1 0,0 0 0,-1 1 0,1-1 0,0 0 0,1 2 0,-1-2-21,-1-1 1,1 1 0,0-1-1,0 0 1,-1 1-1,1-1 1,0 0 0,0 0-1,-1 0 1,1 0-1,0 1 1,0-1 0,-1 0-1,1 0 1,0-1-1,0 1 1,-1 0 0,1 0-1,0 0 1,0 0-1,-1-1 1,1 1 0,0 0-1,0-1 1,-1 1-1,1 0 1,0-1 0,-1 1-1,1-1 1,-1 1-1,1-1 1,0 0-1,14-14-30,0 0-1,-1 0 0,-1-2 0,18-29 0,-2 5-183,-13 19 70,8-11-225,28-30 1,-30 44 96,-21 19 257,-1-1 0,1 1 0,-1 0 0,1-1 0,-1 1 0,1 0 0,-1 0 0,1-1 0,-1 1 0,1 0 0,-1 0 0,1 0 0,-1 0 0,1 0 0,0 0 0,-1 0 0,1 0 0,-1 0 0,1 0 0,-1 0 0,1 0 0,0 0 0,-1 0 0,1 1 0,-1-1 0,1 0 0,-1 0 0,1 1 0,-1-1 0,1 0 0,-1 0 0,1 1 0,-1-1 0,0 1 0,1-1 0,-1 0 0,0 1 0,1-1 0,-1 1 0,0-1 0,1 1 0,-1-1 0,0 1 0,0-1 0,1 1 0,-1 0 0,0-1 0,0 1 0,1 7 43,1-1 0,-2 1 0,1 0 0,-1-1 0,0 1 0,-1 0 0,0-1 0,-3 13-1,-19 63 439,21-75-425,-1-1-43,-13 38 270,15-43-338,1-1 1,-1 1 0,0-1 0,0 1-1,1-1 1,-1 1 0,0-1 0,0 1 0,-1-1-1,1 0 1,0 0 0,0 1 0,-1-1 0,1 0-1,0 0 1,-1 0 0,1-1 0,-1 1-1,1 0 1,-1 0 0,-3 0 0,4-1 39,0-1 1,0 1-1,0-1 1,0 1-1,0-1 1,0 1-1,0-1 1,0 0-1,0 1 1,0-1-1,0 0 1,0 0-1,1 0 1,-1 0-1,0 0 1,1 0-1,-1 0 1,0 0-1,1 0 0,-1 0 1,1 0-1,0 0 1,-1 0-1,1 0 1,0-1-1,-1-1 1,-1-4-81,-12-28-289</inkml:trace>
  <inkml:trace contextRef="#ctx0" brushRef="#br0" timeOffset="1">497 1 17892,'8'11'1240,"0"3"-1040,2 2-112,1-1 288,3-4-384,6-4-528,3-2-240,5-8 608,2-3-144,-2-4-152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7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16588,'-1'8'424,"-1"1"1,1 0 0,-2 0 0,1-1-1,-1 0 1,-1 1 0,-8 14 0,-2 9 759,5-12-504,-1 5 12,0-1 0,1 1 0,2 1 0,-8 41-1,15-67-687,0 1 0,0-1-1,0 0 1,0 1 0,-1-1-1,1 0 1,0 1 0,0-1 0,0 1-1,0-1 1,0 0 0,0 1-1,0-1 1,0 0 0,0 1-1,0-1 1,1 0 0,-1 1-1,0-1 1,0 0 0,0 1-1,0-1 1,0 0 0,1 0-1,-1 1 1,0-1 0,0 0-1,0 1 1,1-1 0,-1 0-1,0 0 1,1 1 0,-1-1-1,0 0 1,0 0 0,1 0-1,-1 0 1,0 1 0,1-1 0,-1 0-1,0 0 1,1 0 0,-1 0-1,0 0 1,1 0 0,-1 0-1,0 0 1,1 0 0,-1 0-1,0 0 1,1 0 0,-1 0-1,1 0 1,-1 0 0,0-1-1,0 1 1,1 0 0,0 0-1,18-12-208,-19 11 197,8-5-118,21-16-583,39-24 0,-58 40 551,-1 1 0,1 1 0,0 0 1,0 0-1,0 0 0,0 2 0,1-1 1,21-1-1,-29 3 124,1 1-1,0 1 1,0-1 0,0 0 0,-1 1 0,1 0 0,0 0 0,0 0-1,-1 0 1,1 1 0,-1-1 0,6 4 0,-8-4 49,1 1 0,0-1 1,-1 0-1,1 1 0,-1 0 0,0-1 1,1 1-1,-1 0 0,0 0 1,0-1-1,0 1 0,0 0 0,0 0 1,-1 0-1,1 0 0,0 0 1,-1 0-1,0 1 0,1-1 0,-1 0 1,0 0-1,0 0 0,-1 4 0,0 1 94,-1 0-1,0 0 1,0 0-1,-1 0 0,0 0 1,0 0-1,0-1 1,-1 0-1,0 1 1,0-1-1,-7 6 0,1 0 135,-1-1 0,0 0 0,-1-1 0,-16 11 0,21-16-277,1-1 0,-1-1 0,1 0 0,-1 1 0,0-2 0,0 1 0,0-1 0,-1 0 0,1-1 0,-10 1 0,15-2-25,-1 0 0,1 0 0,-1 0 0,1 0 0,-1-1 0,1 1 0,-1-1 0,1 1-1,-1-1 1,1 0 0,0 0 0,-1 0 0,1-1 0,0 1 0,0 0 0,0-1-1,0 1 1,0-1 0,0 0 0,1 0 0,-1 0 0,0 0 0,1 0 0,-1 0 0,1 0-1,0 0 1,0-1 0,0 1 0,0 0 0,0-1 0,0 1 0,1-1 0,-1-3-1,-3-32-570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7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1 123 17148,'5'1'209,"1"0"0,0 0 1,-1 0-1,1 0 0,0-1 1,0 0-1,-1 0 0,1-1 1,0 0-1,0 0 0,-1 0 1,1-1-1,-1 1 0,1-1 1,-1 0-1,1-1 0,-1 0 1,0 0-1,0 0 0,-1 0 1,1-1-1,-1 1 0,1-1 1,-1 0-1,3-5 0,19-25 353,-24 32-542,-1 0 1,1-1 0,-1 1 0,0 0 0,0-1-1,0 1 1,-1-1 0,1 1 0,0-1-1,-1 0 1,0 1 0,1-1 0,-1-3-1,0 6-17,0 0-1,0 0 0,0-1 0,-1 1 0,1 0 0,0 0 1,0-1-1,0 1 0,0 0 0,0 0 0,0-1 0,-1 1 1,1 0-1,0 0 0,0-1 0,0 1 0,-1 0 0,1 0 1,0 0-1,0 0 0,-1-1 0,1 1 0,0 0 0,0 0 1,-1 0-1,1 0 0,0 0 0,0 0 0,-1 0 1,1 0-1,0 0 0,-1 0 0,1 0 0,0 0 0,0 0 1,-1 0-1,1 0 0,0 0 0,-1 0 0,1 0 0,0 0 1,0 0-1,-1 0 0,1 0 0,0 1 0,0-1 0,-1 0 1,1 0-1,0 0 0,0 0 0,0 1 0,-1-1 0,1 0 1,0 0-1,0 0 0,0 1 0,0-1 0,-1 0 0,1 0 1,0 1-1,0-1 0,-15 16 96,15-15-91,-16 23 218,1 1 0,0 1 0,2 0 0,2 1-1,0 0 1,-13 54 0,20-65-90,0-5-39,1-1-1,1 1 1,0 0-1,0-1 0,1 1 1,0 0-1,1 0 1,0 0-1,2 13 1,-2-23-85,1-1 0,-1 1 0,0 0 0,0 0 0,0 0 0,1 0 0,-1-1 0,0 1 0,1 0 1,-1 0-1,1 0 0,-1-1 0,1 1 0,-1 0 0,1-1 0,-1 1 0,1-1 0,0 1 0,-1 0 1,1-1-1,0 1 0,-1-1 0,1 0 0,0 1 0,0-1 0,0 1 0,-1-1 0,1 0 0,1 0 0,0 0 1,0 0-1,0 0 1,0-1-1,0 1 1,0-1-1,0 0 1,0 1-1,0-1 1,0 0-1,-1 0 1,1 0-1,2-2 1,8-6-11,-2-1 1,19-20 0,-26 27-8,36-46-224,-2-1 0,34-62 0,-48 74 41,-20 33 135,0 0 1,0 0-1,1 1 0,-1 0 1,7-6-1,-10 10 51,0-1 0,0 1 0,0 0 0,1 0 0,-1 0 0,0 0 0,0 0 0,0 0 0,0 0 0,1-1 0,-1 1 0,0 0 0,0 0 0,0 0 0,1 0 0,-1 0 0,0 0 0,0 0 0,0 0 0,1 0 0,-1 0 0,0 0 0,0 0 0,1 0 0,-1 0 0,0 0 0,0 0 0,0 0 0,0 1 0,1-1 1,-1 0-1,0 0 0,0 0 0,0 0 0,1 0 0,-1 0 0,0 1 0,0-1 0,0 0 0,0 0 0,0 0 0,0 0 0,1 1 0,-1-1 0,1 22 8,-12 60 370,7-58-101,0 1 0,1-1 0,2 47 0,1-70-267,0-1 0,0 1-1,0-1 1,0 0-1,0 1 1,0-1 0,0 0-1,0 1 1,0-1-1,0 1 1,0-1 0,0 0-1,0 1 1,0-1-1,0 0 1,1 1 0,-1-1-1,0 1 1,0-1-1,0 0 1,1 1 0,-1-1-1,0 0 1,0 0-1,1 1 1,-1-1 0,0 0-1,0 0 1,1 1-1,-1-1 1,0 0 0,1 0-1,-1 0 1,0 1-1,1-1 1,-1 0 0,1 0-1,-1 0 1,0 0-1,1 0 1,-1 0 0,0 0-1,1 0 1,-1 0-1,1 0 1,-1 0 0,0 0-1,1 0 1,-1 0-1,1 0 1,-1 0 0,0-1-1,1 1 1,-1 0-1,0 0 1,1 0 0,-1-1-1,1 1 1,17-17 53,-16 15-67,38-44-141,38-39-370,-68 74 402,2 2 1,-1-1-1,1 1 1,0 1 0,21-10-1,-31 16 96,0 1-1,1 0 0,-1 0 1,1 0-1,0 0 1,-1 1-1,1-1 1,0 1-1,-1 0 0,1-1 1,0 1-1,-1 0 1,1 1-1,0-1 1,-1 0-1,1 1 0,3 0 1,-5 0 19,1 0 0,0 1 0,0-1 0,-1 0 0,1 1 0,0-1-1,-1 1 1,1-1 0,-1 1 0,0-1 0,0 1 0,0 0 0,0 0 0,0 0 0,0 0 0,0 0 0,0 0 0,-1 0 0,1 0 0,-1 0 0,1 4 0,1 9 73,-1 1 0,-1-1-1,-2 27 1,0-7-242,0-22 770,-1-24-413,-1-26-135,3 2 11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13427,'10'30'1632,"-7"11"-920,-6-1-272,-3 7 1865,0 2-1593,5 1-352,1-3-128,0-7-640,1-8 72,-1-11 280,-4-2-144,-6-9-72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8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72 15763,'-27'-2'3388,"54"-2"-1159,-7 1-2128,147-23 948,54-8-1158,-218 33 106,2 1-21,0-1 1,0 0 0,0 1-1,1 0 1,-1 0-1,9 2 1,-13-2 22,0 1 1,0-1-1,0 1 1,0-1-1,0 1 1,0 0-1,0-1 1,0 1-1,-1 0 1,1 0-1,0-1 1,0 1-1,-1 0 1,1 0-1,0 0 1,-1 0-1,1 0 1,-1 0-1,1 0 1,-1 0-1,0 0 1,1 0-1,-1 0 1,0 1-1,0-1 1,0 0-1,0 0 1,0 0-1,0 0 0,0 0 1,0 0-1,0 1 1,-1-1-1,1 0 1,-1 1-1,-4 22 319,-1-1-1,-14 35 0,0 3 260,-39 175 1408,27-99-2557,31-135 469,1 0-1,-1 0 0,1 0 0,-1 0 0,0 0 1,0 0-1,0 0 0,-2 3 0,-4-4-300,-5-11 89,-8-17-236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8.5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1 108 14827,'26'7'1977,"2"2"-1161,4-4-328,4-2 2272,10-3-2079,1-5-233,3-8-816,-3-5 528,-4 3-128,0-3-96</inkml:trace>
  <inkml:trace contextRef="#ctx0" brushRef="#br0" timeOffset="1">616 73 18692,'3'5'1480,"2"-1"-1056,5-2-192,10-4 857,6-2-521,9-3-312,0-1-256,8-3-496,2 0-336,-4-4 704,-2 2-153,-10 0-119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9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16708,'12'0'1424,"-2"8"-936,3 1-136,4 4 560,0 1-216,2 3-151,0 5-105,-5 1-40,-3 1-80,-8 6-48,-3 5-104,-8 3 8,-5 1-176,-6-3-560,-1-6 576,6-14-96,-1-8-56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3:59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15 255 16363,'0'0'129,"-1"0"-1,0 0 1,0 0-1,0 0 1,1 0-1,-1 0 1,0 0-1,1-1 1,-1 1-1,0 0 1,0 0-1,1-1 0,-1 1 1,0-1-1,1 1 1,-1 0-1,1-1 1,-1 1-1,0-1 1,0 0-1,1 0-40,0 1 1,0-1-1,0 1 0,0-1 1,0 1-1,0-1 0,0 1 1,0-1-1,0 1 0,1-1 1,-1 1-1,0-1 0,0 1 1,0-1-1,0 1 0,1 0 1,-1-1-1,0 1 0,1-1 1,-1 1-1,0 0 0,1-1 1,30-24 1887,-24 21-1941,-3 0 71,96-64 1002,-82 57-1072,1 1 0,-1 1 1,35-12-1,-52 20-40,1 0 0,0 1 0,0-1 1,0 1-1,0-1 0,0 1 0,0 0 1,0 0-1,0 0 0,0 0 0,-1 0 0,1 0 1,0 1-1,0-1 0,0 0 0,0 1 1,0 0-1,0-1 0,3 3 0,-4-2 4,0 1 0,0-1 0,0 0-1,0 1 1,0 0 0,0-1-1,0 1 1,0 0 0,-1-1 0,1 1-1,-1 0 1,1 0 0,-1-1-1,0 1 1,0 0 0,0 0 0,0 0-1,0-1 1,0 1 0,0 0 0,-1 2-1,-4 21 79,-2 0-1,0 0 1,-2-1-1,0-1 1,-20 35 0,4-6 164,7-12-156,-104 220-286,119-254-1123,3-10 978,5-11 122,12-12-376</inkml:trace>
  <inkml:trace contextRef="#ctx0" brushRef="#br0" timeOffset="1">804 0 17900,'0'3'198,"1"0"0,-1 0-1,1 0 1,-1 0 0,0 0 0,0 0 0,0 0 0,0 0 0,-1 0 0,1 0 0,-2 4-1,-14 37 409,6-19 113,-21 64 483,-4-2 0,-48 86 0,79-166-1362,1-1 0,-1 0 0,0 0 0,-8 9 0,12-15 136,0 0 0,-1 0 0,1 0 0,0 0 1,0 0-1,0 0 0,0 0 0,0 0 0,0 0 0,0 0 0,-1 0 0,1 0 0,0 0 0,0 0 0,0 0 0,0 0 0,0 0 0,0 0 0,-1 0 0,1 0 0,0 0 0,0 0 1,0 0-1,0 0 0,0 0 0,0 0 0,0 0 0,-1 0 0,1 0 0,0 0 0,0 0 0,0-1 0,0 1 0,0 0 0,0 0 0,0 0 0,0 0 0,0 0 0,0 0 1,-1 0-1,1 0 0,0-1 0,0 1 0,0 0 0,0 0 0,0 0 0,0 0 0,0 0 0,0 0 0,0-1 0,0 1 0,0 0 0,0 0 0,0 0 0,0 0 0,0 0 0,0 0 1,0-1-1,0 1 0,0 0 0,1 0 0,-2-8-141,4-1-262,1-2-137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0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1 15003,'0'0'1665,"-8"11"-873,-4 5-296,0 13 1224,-3 4-624,2 5-399,0 3-161,5 0-208,1-1-72,2-7-120,2-4-80,2-12-288,1-5-216,1-14 1696,1-8-1216,-1-20 32,2-6 56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1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39 13827,'-4'-18'2319,"4"17"-2238,-1 1 1,1 0-1,0-1 1,-1 1-1,1 0 1,0-1 0,0 1-1,-1 0 1,1 0-1,-1-1 1,1 1 0,0 0-1,-1 0 1,1-1-1,-1 1 1,1 0 0,0 0-1,-1 0 1,1 0-1,-1 0 1,1 0-1,-1 0 1,0 0 0,0 0-12,0 1 1,0-1-1,0 1 1,0-1 0,0 1-1,0-1 1,0 1-1,0 0 1,0 0-1,0-1 1,0 1 0,0 0-1,0 0 1,1 0-1,-1 0 1,0 0-1,1 0 1,-1 0 0,1 0-1,-1 1 1,1-1-1,-1 0 1,1 2 0,-6 16 119,1 0 0,1 1 1,1-1-1,1 1 0,0 0 1,2 0-1,3 33 0,-2-43-145,1 0-1,0 0 0,0 0 1,1-1-1,1 1 0,-1-1 1,2 1-1,-1-1 0,1-1 1,1 1-1,-1-1 0,2 1 1,-1-2-1,1 1 0,0-1 1,14 12-1,-11-13-39,-1 1 0,-1 0-1,0 0 1,0 1 0,0 0 0,9 14-1,-14-18-1,-1 0-1,0 0 1,0 0 0,-1 0-1,1 1 1,-1-1-1,0 0 1,0 1-1,-1-1 1,1 1-1,-1-1 1,0 1-1,0-1 1,0 1-1,-1-1 1,0 0-1,1 1 1,-2-1 0,0 5-1,-2 0 17,0-1 0,0 1 0,0-1 0,-1 0 0,0 0 0,-1 0 0,0-1 0,0 0 1,0 0-1,-1-1 0,-9 8 0,11-11 14,1 0 0,0 0 0,-1 0 0,0-1 0,0 0-1,0 0 1,0 0 0,0-1 0,-8 2 0,10-2-6,-1-1 0,1 0 0,-1 0 0,1 0 0,-1-1 0,1 1-1,0-1 1,-1 1 0,1-1 0,0-1 0,-1 1 0,1 0 0,0-1 0,0 1-1,-5-5 1,6 5-8,-1-1 0,1 0-1,0 0 1,0 0-1,0 0 1,0 0 0,0-1-1,0 1 1,0-1 0,1 1-1,-1-1 1,1 1 0,0-1-1,0 0 1,0 0 0,0 0-1,0-5 1,0 3-12,1 1 0,0-1 0,1 0 0,-1 1 0,1-1 0,0 0 0,0 1 0,1-1 0,-1 1 0,4-6 0,3-5-19,0 1 0,2-1-1,-1 2 1,2-1-1,13-12 1,-1 1 3,97-109-40,-104 114 92,-2 0-1,0-2 1,-1 1 0,-1-1 0,9-25 0,-18 39 16,-1 0 1,0 1 0,0-1 0,-1 0 0,0 0-1,0 0 1,-1 0 0,0 0 0,-1-9-1,1 14-29,-1 1 1,1-1-1,-1 1 0,1 0 0,-1-1 0,0 1 0,0 0 0,0-1 1,0 1-1,0 0 0,-1 0 0,1 0 0,-1 0 0,1 0 0,-1 0 1,0 0-1,0 1 0,0-1 0,0 0 0,0 1 0,0 0 0,0-1 1,0 1-1,-1 0 0,1 0 0,0 0 0,-1 1 0,1-1 0,-1 0 1,1 1-1,-1 0 0,-2-1 0,-2 2 6,1-1 0,0 1 0,-1 0-1,1 1 1,0-1 0,0 1 0,0 0 0,0 1-1,0-1 1,1 1 0,-1 1 0,1-1 0,0 1 0,0 0-1,-6 5 1,0 1-153,1 0 0,0 0 1,1 1-1,1 1 0,-14 22 0,11-8-633,10-25 727,1 0 0,0 0-1,-1 0 1,1 0 0,0 0-1,0 0 1,0 0 0,0 0 0,0 1-1,0-1 1,0 0 0,0 0-1,0 0 1,1 0 0,-1 0-1,0 0 1,1 0 0,-1 0 0,1 0-1,-1 0 1,1 0 0,1 2-1,13 4-345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1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280 1 16235,'4'19'2121,"-4"6"-1241,-9 8-272,-5 5 1177,-6 9-569,-4 2-112,-5 2-416,-1 1-184,-2-8-192,4-4-88,3-10-192,5-5-104,4-14-560,3-5-264,3-13 712,3-8-128,0-7-128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2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0 18716,'-11'6'519,"-1"1"0,1 0 0,0 0 0,0 1 1,-10 11-1,17-15-453,0 0 1,0 1-1,0-1 1,1 1-1,0 0 0,0 0 1,0 0-1,0 0 1,1 0-1,0 1 1,0-1-1,0 1 1,1-1-1,-2 8 1,3-13-68,0 0 1,0 1-1,0-1 1,0 0 0,0 1-1,0-1 1,0 0-1,0 1 1,0-1 0,0 0-1,0 1 1,0-1-1,0 0 1,1 1 0,-1-1-1,0 0 1,0 0 0,0 1-1,0-1 1,1 0-1,-1 1 1,0-1 0,0 0-1,0 0 1,1 0-1,-1 1 1,0-1 0,0 0-1,1 0 1,-1 0-1,0 1 1,1-1 0,-1 0-1,0 0 1,1 0-1,14-2-11,14-13 4,-20 9 9,-1 0 0,0-1 0,-1 0-1,8-8 1,-13 13 16,-1 0-1,1 0 0,0 0 1,-1 0-1,0 0 0,1-1 1,-1 1-1,0 0 0,0-1 1,0 1-1,0-1 0,-1 1 1,1-1-1,-1 1 1,0-1-1,1 0 0,-1 1 1,0-1-1,0 1 0,-1-1 1,0-3-1,0 5 4,1-1-1,-1 1 1,0-1-1,0 1 1,0 0 0,-1-1-1,1 1 1,0 0 0,0 0-1,-1 0 1,1 0-1,-1 0 1,1 0 0,-1 0-1,1 0 1,-1 1 0,1-1-1,-1 1 1,0-1-1,1 1 1,-1 0 0,0-1-1,1 1 1,-1 0-1,0 0 1,-2 0 0,-4 1 50,0-1 1,1 1 0,-1 0-1,-11 3 1,11 0-46,-1-1 0,1 1 1,0 0-1,1 1 0,-1 0 1,1 0-1,0 0 0,0 1 1,0 0-1,1 1 0,0-1 1,0 1-1,1 0 0,-8 14 1,5-9-74,1 2-1,1-1 1,0 1 0,1 0 0,0 0 0,1 0 0,1 1 0,-2 16-1,5-26 57,-1 1-1,1 0 1,0 0-1,1 0 0,-1-1 1,1 1-1,2 6 1,-3-11 2,0 0 1,1 1-1,-1-1 1,1 0 0,-1 0-1,1 0 1,0 1-1,0-1 1,-1 0-1,1 0 1,0 0 0,0 0-1,0 0 1,0 0-1,0-1 1,0 1-1,0 0 1,0 0 0,1-1-1,-1 1 1,0-1-1,0 1 1,0-1 0,1 1-1,-1-1 1,0 0-1,1 0 1,-1 1-1,0-1 1,1 0 0,-1 0-1,0 0 1,1-1-1,1 1 1,24-7-22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2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50 11002,'-2'14'1330,"-1"1"-1,-6 19 1,-5 24 2522,14-57-3786,-1 0 1,1 0 0,0 0 0,0 0-1,0-1 1,0 1 0,0 0-1,0 0 1,0 0 0,0 0 0,0 0-1,0-1 1,0 1 0,1 0 0,-1 0-1,0 0 1,1 0 0,-1-1-1,0 1 1,1 0 0,-1 0 0,1-1-1,-1 1 1,1 0 0,0-1-1,0 1 1,0 0-19,0-1-1,0 0 1,0 0-1,0 0 1,0 0-1,0 0 1,1 0-1,-1 0 1,0 0-1,0 0 1,0 0-1,0-1 1,0 1 0,0 0-1,0-1 1,0 1-1,1-1 1,4-3 83,1 0 1,-1 0 0,0 0-1,9-10 1,-9 7 48,0 0 0,0 0 0,-1 0 1,0-1-1,-1 0 0,0 0 0,0 0 0,-1 0 0,4-13 0,-6 18-143,0 1-1,-1 0 1,1 0 0,-1-1-1,0 1 1,0 0-1,0-1 1,0 1-1,0 0 1,-1-1-1,1 1 1,-1 0 0,1-1-1,-1 1 1,0 0-1,0 0 1,0 0-1,0 0 1,0 0-1,0 0 1,-1 0 0,1 0-1,-1 0 1,1 1-1,-1-1 1,0 0-1,1 1 1,-1-1-1,0 1 1,0 0 0,0 0-1,0 0 1,0 0-1,-1 0 1,1 0-1,0 0 1,0 1 0,-1-1-1,1 1 1,0 0-1,-3-1 1,-1 1-207,0-1 0,0 1 0,0 0 0,0 1 0,0 0 0,0-1 0,0 2 0,0-1 0,0 1 0,0 0 0,0 0 0,1 1 0,-1-1 0,-4 4 0,-9 3-314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3.2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15283,'7'5'1569,"6"-5"-689,1-2-248,14-5 864,2-2-263,11-4-265,8-1-112,1-3-144,2 0-152,-6 1-352,-3 2-152,-13 6-328,-7 4-168,-15 4-496,-6 0-144,-12 3 760,-7 3-249,-4-1-119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15643,'15'-12'262,"0"0"-1,1 1 0,1 0 0,-1 1 0,2 1 0,-1 1 1,1 1-1,1 0 0,-1 1 0,1 1 0,0 1 1,1 0-1,26 0 0,-33 3-257,-1 1 1,1 1-1,0 0 0,-1 1 0,1 0 1,-1 1-1,0 1 0,0 0 1,17 8-1,-20-8-3,0 1 0,-1 1 0,0-1 0,0 2 0,-1-1 0,1 1 0,-2 0-1,1 0 1,-1 1 0,0 0 0,0 0 0,-1 0 0,5 11 0,-7-13-7,0 1 0,0-1-1,-1 0 1,0 1 0,-1-1 0,1 1-1,-1-1 1,0 1 0,-1 0 0,0 0-1,0-1 1,0 1 0,-1 0 0,-2 12-1,0-10 54,0-1 0,-1 0 1,0 1-1,0-1 0,-1-1 0,0 1 0,0-1 0,-1 0 0,-12 13 0,0-4 157,0-1 0,-2-1 1,1-1-1,-2 0 0,0-2 1,0 0-1,-34 11 0,39-16-126,0-1 1,0-1-1,0 0 0,-1-1 0,0-1 0,1 0 1,-18-1-1,32-1-132,0 0 0,0 0 1,0 0-1,0 0 1,1-1-1,-1 1 0,0 0 1,0-1-1,0 1 0,0-1 1,0 0-1,1 0 1,-1 1-1,0-1 0,1 0 1,-1-1-1,1 1 0,-1 0 1,1 0-1,-1-1 1,1 1-1,-2-3 0,2 2 8,1 0 1,-1 0-1,1 0 0,0 0 0,0 0 0,0 0 0,0 0 0,0 0 0,0 0 1,1 0-1,-1 0 0,1 0 0,-1 0 0,1 0 0,0 0 0,0 0 0,0 0 1,0 1-1,0-1 0,0 0 0,0 1 0,2-3 0,21-24-558</inkml:trace>
  <inkml:trace contextRef="#ctx0" brushRef="#br0" timeOffset="1">676 223 17428,'0'39'1632,"-10"1"-1056,-6 0-192,2 3 528,-1-1-159,5-5-169,2-7-224,8-10-576,4-11-280,9-12 416,4-10-136,0-10-64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6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252 209 14771,'1'-2'212,"0"0"-1,0 0 1,0 0 0,0 0-1,0 0 1,0 0 0,-1 0-1,1 0 1,-1-1 0,0 1-1,1 0 1,-1 0 0,0 0-1,0-1 1,0 1 0,-1-2-1,1 3-136,-1 0 0,1 1-1,0-1 1,-1 0 0,1 0 0,-1 1-1,1-1 1,-1 1 0,1-1-1,-1 0 1,1 1 0,-1-1-1,0 1 1,1 0 0,-1-1-1,0 1 1,1-1 0,-2 0-1,-1 1 46,1-1 0,0 1 0,0 0 0,0 0 0,0-1 0,0 1 0,-1 0-1,1 1 1,-4 0 0,-1 0 24,1 1 0,-1 1-1,1-1 1,-1 1 0,1 0-1,0 1 1,0 0 0,0 0-1,0 0 1,1 0 0,0 1 0,-8 9-1,-2 3 11,0 1 0,-18 31 0,21-28-94,0 1 0,1 0 0,-10 31 0,17-42-45,1 1 1,0-1 0,0 1 0,2-1 0,-1 1 0,1 0 0,1-1 0,2 24 0,-2-33-15,0-1 0,0 1 1,0-1-1,1 1 0,-1-1 0,0 0 1,1 1-1,-1-1 0,1 1 1,-1-1-1,1 0 0,-1 0 1,1 1-1,0-1 0,0 0 0,0 0 1,0 0-1,0 0 0,0 0 1,0 0-1,0 0 0,0 0 0,0 0 1,1 0-1,-1-1 0,0 1 1,0-1-1,1 1 0,-1-1 0,1 1 1,-1-1-1,0 0 0,1 1 1,-1-1-1,1 0 0,-1 0 0,1 0 1,-1 0-1,0 0 0,1-1 1,-1 1-1,1 0 0,1-1 1,4-2-7,1 0 0,-1 0 0,0-1 1,0 0-1,-1 0 0,13-11 1,10-11-84,0-2-1,-2 0 1,-2-2 0,27-40 0,-22 25-75,-2-2 1,33-75 0,-53 104 87,-2 0 0,1 0-1,5-32 1,-12 48 72,0 0-1,1 0 1,-1 0-1,0 0 0,0 0 1,0 0-1,-1 0 0,1 0 1,0 0-1,-1 0 1,-1-4-1,2 6 3,-1-1 0,1 0 0,0 1 1,-1-1-1,1 0 0,-1 1 0,1-1 0,-1 1 0,0-1 0,1 1 1,-1-1-1,0 1 0,1 0 0,-1-1 0,0 1 0,1 0 0,-1-1 1,0 1-1,0 0 0,1 0 0,-2-1 0,-1 2 3,1-1-1,-1 0 1,1 1-1,-1-1 1,1 1-1,-1 0 1,1 0 0,-1 0-1,1 0 1,0 0-1,0 0 1,0 1-1,0-1 1,0 1-1,0-1 1,-3 4-1,-5 7 13,1-1 0,0 1 0,0 1 0,2-1 0,-1 2 0,2-1 0,-8 22 0,5-9 13,1 1 1,1 0-1,-4 33 1,9-41-3,0 1 0,2 35 0,0-51-23,0 1 0,1-1 0,-1 1 0,1-1 0,0 1-1,1-1 1,-1 1 0,1-1 0,0 0 0,0 0 0,0 0 0,0 0-1,1 0 1,-1 0 0,1-1 0,0 1 0,0-1 0,4 3 0,-5-4-10,1-1 0,0 0 0,-1 0 0,1 0 0,0-1 0,-1 1 0,1 0 0,0-1 0,0 0 0,-1 0 1,1 1-1,0-2 0,0 1 0,0 0 0,-1-1 0,1 1 0,0-1 0,0 0 0,-1 0 0,1 0 0,-1 0 1,1 0-1,-1 0 0,1-1 0,3-3 0,5-3-61,-1 0 0,0 0 1,0-1-1,9-12 0,-3 3-61,-1-1-1,-2 0 1,1 0 0,-2-2-1,-1 1 1,-1-1 0,14-41-1,-23 60 128,-1 1-1,1 0 0,-1 0 1,1-1-1,-1 1 0,0 0 1,0 0-1,0-1 1,0 1-1,0 0 0,0-1 1,0 1-1,0 0 1,0-1-1,-1 1 0,1 0 1,-1-3-1,-5 7 73,-3 11 27,1 7 91,0 1 0,1-1-1,2 2 1,0-1 0,1 1-1,2-1 1,-1 30 0,3-50-162,0 0 1,0 0-1,0 0 1,0 0-1,1 0 1,-1 0 0,0 0-1,1 0 1,0 0-1,-1 0 1,1 0-1,2 3 1,-3-5-17,1 0 1,-1 1 0,0-1-1,1 0 1,-1 0 0,1 1-1,-1-1 1,0 0 0,1 0-1,-1 0 1,1 1 0,-1-1-1,1 0 1,-1 0 0,1 0-1,-1 0 1,1 0-1,-1 0 1,1 0 0,-1 0-1,1 0 1,-1 0 0,1 0-1,-1-1 1,1 1 0,-1 0-1,1 0 1,-1 0 0,0-1-1,2 1 1,2-3 6,0-1 0,0 1-1,-1-1 1,1 1 0,-1-1 0,0 0 0,5-8-1,29-52-191,-21 36-26,26-37 0,-42 65 196,1-1-1,-1 1 0,0-1 1,0 1-1,0-1 0,1 1 0,-1 0 1,0-1-1,1 1 0,-1-1 1,0 1-1,1 0 0,-1-1 1,1 1-1,-1 0 0,0-1 1,1 1-1,-1 0 0,1 0 1,-1-1-1,1 1 0,-1 0 1,1 0-1,-1 0 0,1 0 1,-1 0-1,1-1 0,-1 1 1,1 0-1,-1 0 0,1 0 1,-1 1-1,1-1 0,0 0 0,0 1 6,-1 0 0,1 0-1,-1 0 1,1 0 0,-1 0-1,1 1 1,-1-1 0,0 0-1,1 0 1,-1 0 0,0 1-1,0-1 1,0 2 0,-3 44 128,2-47-127,-16 119 655,17-118-643,-1-1 1,1 1 0,0-1 0,0 1 0,0-1-1,0 0 1,0 1 0,0-1 0,0 1-1,0-1 1,0 1 0,0-1 0,0 1 0,0-1-1,0 1 1,1-1 0,-1 1 0,0-1-1,0 0 1,0 1 0,1-1 0,-1 1 0,0-1-1,0 0 1,1 1 0,8-8 169,12-26-74,-17 26-98,17-31-84,-5 10-203,25-35 0,-33 57-71,-6 14 254,-7 28 408,1-14 115,6-28-238,-1 0 1,1 0-1,0 0 1,0 0-1,5-9 1,-5 11-194,0 0 1,0 0 0,0 0 0,1 0 0,0 0 0,-1 1 0,1 0 0,1-1 0,-1 1-1,7-5 1,10 4-9,-19 4 9,0 0 1,-1 0-1,1 0 0,-1 0 0,1 0 0,-1 0 1,1 0-1,-1 0 0,1 0 0,-1 0 0,1 0 1,-1 0-1,1 1 0,-1-1 0,1 0 0,-1 0 1,1 0-1,-1 1 0,1-1 0,-1 0 0,0 1 1,1-1-1,-1 0 0,1 1 0,-1-1 0,0 1 1,1-1-1,-1 0 0,0 1 0,0-1 0,1 1 1,-1-1-1,0 2 0,-2-1-10,0-1 1,0 1-1,0 0 1,0-1-1,0 0 0,0 1 1,-1-1-1,1 0 0,0 0 1,0 0-1,0 0 1,-3-1-1,1 1-176,-41 4-2767,33-4 2341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7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60 13475,'2'-26'7033,"-2"26"-6952,-4 17 1625,2-12-1552,-22 92 1296,-18 166-1,42-262-1439,-1 0 0,1-1-1,0 1 1,0 0 0,0 0-1,0-1 1,0 1 0,0 0 0,0-1-1,0 1 1,0 0 0,1 0 0,-1-1-1,0 1 1,0 0 0,1-1-1,-1 1 1,0 0 0,2 0 0,-2-1-5,0 1 0,1-1 0,-1-1 0,1 1 0,-1 0 0,0 0 0,1 0 0,-1 0 0,1 0 0,-1 0 0,0 0 0,1-1 1,-1 1-1,1 0 0,-1 0 0,0 0 0,1-1 0,-1 1 0,0 0 0,1 0 0,-1-1 0,0 1 0,1-1 0,18-27 96,6-23-327,-2-1-1,24-85 0,-28 80-83,-19 59 203,-1 41-53,1-37 160,0-1 0,0 0 0,1 0 0,0 0 0,0 0 0,0 0 0,4 10 0,-4-14 2,0 0 1,-1 0-1,1-1 1,0 1 0,-1 0-1,1 0 1,0-1-1,0 1 1,0 0-1,-1-1 1,1 1-1,0-1 1,0 1-1,0-1 1,0 1-1,0-1 1,0 0-1,0 0 1,0 1-1,0-1 1,0 0-1,1 0 1,-1 0-1,0 0 1,0 0 0,0 0-1,0-1 1,0 1-1,0 0 1,0 0-1,0-1 1,0 1-1,0 0 1,1-2-1,3 0 6,0-1 1,1 0-1,-2-1 0,10-6 0,5-7 3,-1 0 0,0 0 0,-1-2 0,-1 0-1,-1-1 1,-1-1 0,18-33 0,-39 68-32,-2 2 20,1 1 0,-7 24 0,9-18 46,1 0 0,1 0 0,1 0 0,1 1-1,3 43 1,-1-63-33,0-1 1,1 1-1,-1-1 0,1 0 0,0 0 0,0 1 0,0-1 0,1 0 0,-1 0 0,1 0 1,-1 0-1,1 0 0,4 4 0,-5-6-6,0 0 1,1 0-1,-1 0 0,1-1 1,-1 1-1,1 0 1,-1 0-1,1-1 0,-1 1 1,1-1-1,0 1 1,-1-1-1,1 0 0,0 0 1,-1 0-1,1 0 0,0 0 1,-1 0-1,1 0 1,0 0-1,-1-1 0,1 1 1,-1-1-1,1 1 1,0-1-1,-1 0 0,1 1 1,1-3-1,5-1 0,-1-1 0,0 0-1,-1 0 1,1-1 0,-1 0-1,10-12 1,31-46-41,-36 47 13,66-107-369,-90 202 316,11-65 100,0-1 0,0 1 0,1 0 0,1-1 0,1 20 0,-1-32-37,0 0 0,0 1 0,0-1 0,0 0 0,0 1 1,0-1-1,0 0 0,0 1 0,0-1 0,1 0 0,-1 1 1,0-1-1,0 0 0,0 0 0,0 1 0,0-1 0,1 0 0,-1 1 1,0-1-1,0 0 0,0 0 0,1 1 0,-1-1 0,0 0 1,0 0-1,1 0 0,-1 1 0,0-1 0,1 0 0,-1 0 0,1 0 1,6-7-994,5-17-1451,9-34 820,-8 23 597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8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0 18156,'-6'9'1704,"6"2"-1352,-1 1-128,1 1 833,5-3-1425,1 0 1888,4-3-1400,3 1 24,4 0-8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8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52 394 15187,'-18'60'1780,"-6"20"-428,22-71-1068,0 0-1,1 1 1,0 0-1,0-1 1,1 1 0,1 9-1,-1-19-267,0 1 0,0-1 0,0 0-1,0 1 1,0-1 0,0 0 0,1 1 0,-1-1-1,0 0 1,0 1 0,0-1 0,0 0 0,0 1-1,0-1 1,1 0 0,-1 0 0,0 1-1,0-1 1,0 0 0,1 0 0,-1 0 0,0 1-1,0-1 1,1 0 0,-1 0 0,0 0 0,1 1-1,-1-1 1,0 0 0,1 0 0,-1 0 0,0 0-1,0 0 1,1 0 0,0 0 0,13-6 226,12-17-107,3-9-259,-2-2 0,-1-1 0,-2-2 0,-1 0 0,-3-1 1,0-1-1,-3-1 0,21-67 0,-31 82 72,6-41 0,-12 61 76,0 0-1,-1 0 0,1-1 1,-1 1-1,-1 0 1,1 0-1,-1-1 1,1 1-1,-2 0 1,1 0-1,0 0 1,-1 0-1,0 0 1,-5-9-1,6 13-9,1 0 0,-1 0-1,0 1 1,0-1 0,0 0 0,0 0 0,0 0-1,0 0 1,0 1 0,0-1 0,0 1 0,0-1-1,-1 1 1,1-1 0,0 1 0,0-1 0,0 1 0,-1 0-1,1 0 1,0 0 0,-3 0 0,2 0 11,-1 1-1,0-1 1,0 1 0,1 0 0,-1 0 0,1 0 0,-1 0 0,1 0-1,-5 4 1,-4 3 72,0 1-1,1 0 1,-12 14-1,16-16-35,5-6-55,-85 94 469,70-76-368,1 2 0,-25 42 1,39-62-121,0 0 1,1 0 0,-1 0-1,0 0 1,1 0 0,-1 1-1,0-1 1,1 0 0,0 1 0,-1-1-1,1 0 1,0 1 0,-1-1-1,1 0 1,0 1 0,0-1-1,0 0 1,0 1 0,1-1-1,-1 1 1,1 1 0,1-1-46,-1-2 0,1 1 1,0 0-1,-1 0 1,1 0-1,0-1 1,0 1-1,0-1 0,0 0 1,0 1-1,0-1 1,0 0-1,-1 0 0,5-1 1,59 0-1092,-32 0 436,39 4 0,-62-2 697,0 0 1,0 1-1,0 1 1,0 0-1,0 0 0,-1 0 1,1 1-1,9 6 1,-15-7 93,0 0 0,-1 0 0,1 0 0,-1 0 0,1 1 0,-1 0 1,0-1-1,-1 1 0,1 0 0,-1 0 0,1 1 0,-1-1 0,0 0 1,-1 1-1,1 0 0,-1-1 0,0 1 0,0 0 0,0-1 0,-1 1 0,0 9 1,0 8 209,-2 0 1,-1 1-1,-7 31 0,3-23-288,1-3-152,2-10 675,4-17-210,2-8-42,8-21-252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9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28 16668,'1'5'459,"2"1"0,-1-1 1,0 1-1,1-1 0,0 0 0,7 9 1,-9-13-409,0 0 0,1 0 0,-1 0 1,1 0-1,-1 0 0,0 0 0,1 0 0,0 0 1,-1-1-1,1 1 0,-1-1 0,1 1 0,0-1 1,-1 1-1,1-1 0,0 0 0,0 0 0,-1 0 1,1 0-1,0 0 0,0 0 0,-1-1 1,1 1-1,0 0 0,-1-1 0,1 0 0,3-1 1,0 0-38,0-1 0,-1 0 0,1 0 0,0 0 0,-1 0 0,0-1 0,0 0 0,0 0 0,0 0 0,-1 0 0,1-1 0,-1 1 0,0-1 0,0 0 0,-1 0 0,3-6 0,-5 11-19,0-1 1,0 1-1,0 0 0,1 0 0,-1 0 0,0-1 0,0 1 1,0 0-1,0 0 0,0 0 0,0-1 0,0 1 0,0 0 1,0 0-1,0-1 0,0 1 0,0 0 0,0 0 0,0 0 0,0-1 1,0 1-1,0 0 0,0 0 0,0-1 0,0 1 0,0 0 1,0 0-1,0 0 0,0-1 0,0 1 0,-1 0 0,1 0 1,0 0-1,0-1 0,0 1 0,-1 0 0,-7 4-37,-9 13 75,7-3 150,0 0 0,1 0-1,1 1 1,0 0 0,1 0-1,0 1 1,2 0 0,-1 0 0,-3 26-1,9-41-163,-1 0 1,1 0-1,0 0 0,0 0 0,0 0 0,0 0 0,0 0 0,0-1 1,0 1-1,1 0 0,-1 0 0,0 0 0,0 0 0,1 0 0,-1 0 1,1 0-1,-1-1 0,1 2 0,0-1-8,-1-1 0,1 0 0,-1 0 0,1 1-1,-1-1 1,1 0 0,-1 0 0,1 0 0,-1 0 0,1 1 0,0-1 0,-1 0 0,1 0-1,-1 0 1,1 0 0,-1 0 0,1 0 0,0-1 0,-1 1 0,1 0 0,0 0 0,4-3 10,1 1 1,-1-1-1,-1 1 1,9-7-1,-13 9-24,47-35-288,43-30-363,-78 58 535,1-1-1,0 2 0,1 0 1,-1 0-1,18-4 0,-28 9 108,0 0-1,0 0 0,1 1 1,-1-1-1,0 1 0,0 0 1,0 0-1,0 0 0,1 0 1,-1 1-1,0-1 0,0 1 1,0 0-1,0 0 0,0 0 0,0 0 1,3 2-1,-4-1 47,0-1-1,0 1 1,-1 0 0,1 0-1,0 0 1,-1 0-1,1 0 1,-1 0 0,0 1-1,0-1 1,0 0-1,0 1 1,0-1 0,-1 1-1,1-1 1,-1 1-1,1-1 1,-1 1 0,0-1-1,0 6 1,-1 11 263,1-11-91,-1-1 0,1 1-1,3 13 1,-3-20-194,0-1-1,0 1 1,0-1 0,1 1-1,-1-1 1,0 1-1,0 0 1,1-1 0,-1 1-1,1-1 1,-1 1 0,0-1-1,1 0 1,-1 1-1,1-1 1,-1 1 0,1-1-1,-1 0 1,1 1 0,0-1-1,-1 0 1,1 0-1,-1 1 1,1-1 0,-1 0-1,1 0 1,0 0-1,-1 0 1,1 0 0,0 0-1,-1 0 1,1 0 0,-1 0-1,1 0 1,0 0-1,-1 0 1,1 0 0,0 0-1,-1-1 1,1 1 0,-1 0-1,1-1 1,0 1-1,26-16-123,-26 16 111,26-22-489,-21 16 231,-1 1 0,1 0-1,1 0 1,-1 1 0,1 0-1,0 0 1,0 0 0,8-2-1,-15 5 246,0 1 0,0 0 0,0 0 0,1 0 0,-1 0 1,0 0-1,0 0 0,0 0 0,1 0 0,-1-1 0,0 1 0,0 0 0,0 0 0,1 0 0,-1 0 0,0 0 0,0 0 0,0 0 0,1 0 0,-1 0 0,0 1 0,0-1 0,0 0 1,1 0-1,-1 0 0,0 0 0,0 0 0,0 0 0,1 0 0,-1 0 0,0 1 0,0-1 0,0 0 0,0 0 0,1 0 0,-1 0 0,0 0 0,0 1 0,0-1 0,0 0 0,0 0 0,0 0 1,0 1-1,0-1 0,1 0 0,-1 0 0,0 0 0,0 1 0,0-1 0,0 0 0,0 0 0,0 0 0,0 1 0,0-1 0,0 0 0,0 0 0,0 1 0,-1-1 0,0 8-522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09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160 294 15195,'-16'9'529,"1"0"1,0 1-1,0 1 0,1 0 0,1 1 0,0 1 1,0 0-1,1 0 0,-12 19 0,15-11-56,9-20-453,0 0 0,-1-1 0,1 1 0,0-1 0,0 1 1,0-1-1,0 1 0,1-1 0,-1 1 0,0-1 0,0 1 0,0-1 0,0 1 0,0-1 1,1 1-1,-1-1 0,0 1 0,0-1 0,1 1 0,-1-1 0,0 0 0,1 1 1,0 0-1,0-1 3,1 1 1,0-1-1,0 0 1,0 1-1,-1-1 1,1 0-1,0 0 1,0 0-1,0 0 1,-1-1-1,1 1 1,0 0-1,0-1 1,-1 1 0,1-1-1,0 0 1,0 1-1,-1-1 1,1 0-1,1-1 1,13-8-100,0 0 0,-1 0 0,0-2 0,0 0 0,-1-1 0,13-15 0,2-5-388,36-56 1,-49 65 249,-1-1 1,-1 0 0,-1-1-1,-2-1 1,0 0-1,12-50 1,-24 70 346,-5 15 58,-10 34 418,2 1-1,1 1 0,3 0 1,-8 69-1,16-98-453,1-8-66,-1 0 1,2 0 0,-1 1-1,1-1 1,0 0-1,0 1 1,1-1-1,0 0 1,0 0 0,1 1-1,3 8 1,-4-15-83,0 0 0,-1 0 1,1 0-1,0 1 0,0-1 1,0 0-1,0 0 0,0-1 0,0 1 1,0 0-1,0 0 0,1 0 1,-1-1-1,0 1 0,0-1 1,1 1-1,-1-1 0,0 1 1,1-1-1,-1 0 0,0 1 0,1-1 1,-1 0-1,0 0 0,1 0 1,-1 0-1,1 0 0,-1-1 1,0 1-1,1 0 0,-1-1 1,0 1-1,1-1 0,-1 1 0,0-1 1,2-1-1,5-2-94,1 0 0,-1-1 0,-1-1 1,9-6-1,10-12-603,-1 0 1,35-47-1,14-14-1738,-86 112 2742,8-16-91,2-7-136,-27 79 1667,27-75-1519,0 0 1,0 0-1,1 1 1,0-1-1,0 1 1,1-1-1,1 17 1,-1-23-197,1-1 0,-1 1-1,0-1 1,1 1 0,-1-1 0,1 0-1,-1 1 1,1-1 0,-1 0 0,1 1 0,0-1-1,0 0 1,0 0 0,0 0 0,0 0 0,0 0-1,0 0 1,0 0 0,0 0 0,0 0-1,1 0 1,1 0 0,-1 0-7,0 0 0,1-1 0,-1 0 0,0 1-1,1-1 1,-1 0 0,0 0 0,1 0 0,-1-1 0,0 1 0,1 0 0,2-2-1,6-2 3,0 0 0,-1-1 0,0 0-1,14-9 1,3-3-174,0-2 0,-1-1 1,-1-1-1,-1-2 0,27-31 0,-51 54 135,18-26-231,-17 25 218,0 0 1,-1 0-1,1 0 1,-1 0-1,1 0 1,-1 0-1,1 0 1,-1 0-1,1 0 1,-1 0-1,0 0 1,0 0-1,0-1 1,0 1-1,0 0 1,0 0-1,0 0 1,0 0-1,0 0 0,0-1 1,0 1-1,-1-1 1,0 2 14,1-1-1,-1 1 1,1 0 0,-1-1 0,1 1-1,-1 0 1,0 0 0,1-1-1,-1 1 1,0 0 0,1 0-1,-1 0 1,1 0 0,-1 0 0,0 0-1,1 0 1,-1 0 0,0 0-1,1 0 1,-1 0 0,1 1 0,-1-1-1,0 0 1,1 0 0,-1 1-1,1-1 1,-1 0 0,1 0 0,-1 1-1,1-1 1,-2 1 0,-17 14 152,12-8-42,1 0-1,0 1 1,0-1 0,1 1-1,0 0 1,0 0-1,1 1 1,-5 10 0,7-13-20,0 0 0,0 0 0,0 0 0,1 0 1,0 1-1,0-1 0,1 0 0,0 0 0,0 1 1,0-1-1,1 0 0,0 0 0,2 11 0,-2-15-56,0 0 0,0 1 0,0-1 0,0 0 0,0 0 0,0 0-1,1 0 1,-1 0 0,1-1 0,-1 1 0,1 0 0,-1-1 0,1 1-1,0-1 1,0 1 0,0-1 0,0 0 0,3 2 0,-1-2-42,-1-1 1,0 1 0,1 0 0,-1-1-1,1 0 1,-1 1 0,1-1 0,-1-1-1,1 1 1,-1 0 0,5-2-1,1-1-212,0 1 0,-1-2-1,1 1 1,-1-1-1,1-1 1,-1 0-1,-1 0 1,12-9-1,-12 7 104,0 0 0,-1 0 1,1-1-1,-1 0 0,-1 0 0,0 0 0,7-16 0,11-33-525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0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19060,'-13'20'1864,"5"0"-1431,3-3-273,1 2 1176,7-8-1112,1-7-152,-7-8-120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0.7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0 17476,'1'13'290,"-1"-1"1,0 0 0,0 1-1,-1-1 1,-1 1-1,0-1 1,-1 0 0,-5 15-1,-3 18 567,-38 252 1499,-19 90-705,66-384-1815,1-7 86,-1-12-68,6-74-1604,28-175 1,-23 223 1356,1 0-1,3 0 1,1 1 0,2 1-1,1 0 1,29-46 0,-39 76 340,0 0 1,0 1-1,0 0 1,1 0-1,1 1 1,0 0-1,19-13 1,-25 19 64,1-1 0,0 1 0,-1 0 1,1 0-1,0 1 0,1-1 0,-1 1 0,0 0 0,0 0 0,0 0 1,1 1-1,-1-1 0,0 1 0,1 0 0,-1 0 0,0 1 0,1-1 1,-1 1-1,0 0 0,0 0 0,0 0 0,1 1 0,-1-1 0,7 5 1,-7-2 45,1 0-1,-1 0 1,0 0 0,0 1 0,0-1 0,0 1 0,-1 0 0,0 0 0,0 1 0,0-1 0,-1 0 0,0 1 0,0 0 0,0-1 0,-1 1 0,1 0 0,-1 11 0,1-3 190,-1 0 0,-1 0 0,0 0 1,-1 1-1,-1-1 0,-4 20 0,2-20 36,-1 0-1,0-1 0,-1 0 1,-1 0-1,0 0 1,0 0-1,-12 13 1,15-21-186,0 1 1,0-1 0,-1 0 0,0 0 0,0-1 0,-1 1-1,1-1 1,-1-1 0,0 1 0,0-1 0,0 0-1,0 0 1,0 0 0,-1-1 0,1 0 0,-1-1 0,-8 2-1,11-3-144,0 0-1,0 0 0,0-1 1,0 1-1,0-1 0,0 0 0,0 0 1,0 0-1,1-1 0,-1 1 1,0-1-1,1 0 0,-1 0 0,1 0 1,0-1-1,0 1 0,-1-1 1,2 0-1,-1 0 0,0 0 0,1 0 1,-5-6-1,2 1-82,1-1-1,-1 1 1,2-1-1,-1 0 1,1 0-1,0 0 1,1 0 0,-2-16-1,1-17-411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1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17500,'-27'67'5119,"8"-3"-4140,-12 68-1,29-122-912,-2 14 135,0-1 0,-1 45 0,5-65-190,0-1 0,1 0 0,-1 0-1,0 0 1,1 0 0,-1 0 0,1 0-1,-1 0 1,2 2 0,5 0 20,6-13-71,-4-1-76,-1 0 0,0 0 0,-1-1 1,0 0-1,-1-1 0,5-13 0,28-78-1188,-34 89 1080,3-11-138,3-4-451,-2-1 0,8-42 0,-17 56 408,-6 20 525,-9 26 629,-17 67 2348,33-95-2864,3-6-497,5-7-624,-8 9 644,0-1 0,0 0 0,0 0 0,0 1-1,0-1 1,0 0 0,-1 0 0,1 0 0,-1 0 0,0 0 0,0 0-1,0-4 1,-3 1-560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1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41 10386,'-8'-28'2889,"9"15"1232,-4 51 709,-16 33-3177,6-24-1323,2-1 0,1 2 0,-2 47 0,12-90-320,0 0 0,0 0 0,0-1 0,1 1 0,2 9 0,-3-13-22,0-1 0,0 1 0,0 0 0,1-1 0,-1 1 0,0 0 0,1-1 0,-1 1 0,0 0 0,1-1 0,-1 1 1,1-1-1,-1 1 0,1-1 0,-1 1 0,1-1 0,-1 1 0,1-1 0,0 0 0,-1 1 0,1-1 0,0 0 0,-1 0 1,1 1-1,0-1 0,-1 0 0,1 0 0,0 0 0,-1 0 0,1 0 0,0 0 0,0 0 0,-1 0 0,1 0 0,0 0 1,-1 0-1,1 0 0,0 0 0,-1-1 0,1 1 0,0 0 0,-1 0 0,1-1 0,0 1 0,-1 0 0,1-1 0,0 0 1,3-2-162,-1 1 1,1-1 0,-1-1 0,0 1-1,0 0 1,0-1 0,0 1-1,-1-1 1,1 0 0,1-5 0,19-44-665,-10 17 231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1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70 13939,'6'238'5796,"-2"137"-6455,-5-365 622,0 0 0,-1 0 0,-2 11 0,4-20 28,0-1-1,0 0 1,0 1 0,0-1-1,0 0 1,-1 1 0,1-1-1,0 0 1,0 1 0,0-1-1,0 0 1,0 1-1,0-1 1,-1 0 0,1 1-1,0-1 1,0 0 0,0 0-1,-1 1 1,1-1 0,0 0-1,-1 0 1,1 1 0,0-1-1,0 0 1,-1 0 0,1 0-1,0 0 1,-1 1-1,1-1 1,0 0 0,-1 0-1,1 0 1,0 0 0,-1 0-1,-8-10-187,-4-22-52,2-3 32,1-1-1,1 0 1,2 0 0,-2-39-1,9 74 219,0-1 0,0 1 0,0 0 0,0-1 0,0 1 0,0-1 0,0 1 0,1 0 0,-1-1 0,0 1 0,1 0 0,-1-1 0,1 1 0,-1 0 0,1 0 0,0 0 0,0-1 0,-1 1 0,1 0 0,2-2 0,-1 2 20,0 0 1,1 0-1,-1 0 0,0 0 0,1 1 1,-1-1-1,1 0 0,-1 1 0,3 0 1,18-5 107,-12 1-79,0-1-1,0 0 1,0 0-1,-1-1 1,0-1 0,0 0-1,-1 0 1,11-11 0,8-10 86,26-34 1,-26 27-63,37-60 0,-53 73-68,-1 1 0,0-1-1,-2-1 1,10-34-1,-18 44 25,-7 13 34,-11 15 102,3 9 60,0 0 0,1 2 0,2-1 0,0 1 0,-6 28 0,3-14 24,-45 162 963,51-166-1009,2 1 0,2 0 0,0 62 1,4-92-238,0 0 1,0 0-1,1-1 0,0 1 1,0 0-1,1 0 0,0-1 1,0 1-1,0-1 1,6 10-1,-8-15 13,0 0 1,1-1-1,-1 1 1,1-1-1,-1 1 0,1-1 1,-1 1-1,1-1 0,-1 1 1,1-1-1,-1 1 1,1-1-1,0 0 0,-1 1 1,1-1-1,-1 0 0,1 0 1,0 0-1,-1 1 1,1-1-1,0 0 0,0 0 1,-1 0-1,1 0 1,0 0-1,-1 0 0,1 0 1,0 0-1,-1 0 0,1-1 1,0 1-1,-1 0 1,1 0-1,0-1 0,-1 1 1,1 0-1,0-1 0,-1 1 1,1 0-1,-1-1 1,1 1-1,-1-1 0,1 1 1,-1-1-1,1 0 1,2-3-128,0 0 1,0 1 0,0-1-1,-1 0 1,4-7 0,10-30-1152,21-81 1,-26 81 952,1 1 0,20-43 0,-32 83 361,0 0 1,0 0-1,0 1 1,0-1-1,1 0 1,-1 0-1,0 0 1,0 1-1,0-1 1,0 0 0,0 0-1,0 0 1,1 1-1,-1-1 1,0 0-1,0 0 1,0 0-1,1 0 1,-1 0-1,0 0 1,0 1 0,0-1-1,1 0 1,-1 0-1,0 0 1,0 0-1,0 0 1,1 0-1,-1 0 1,0 0-1,0 0 1,1 0 0,-1 0-1,0 0 1,0 0-1,1 0 1,-1 0-1,0 0 1,0 0-1,0 0 1,1-1-1,-1 1 1,0 0 0,0 0-1,0 0 1,1 0-1,-1 0 1,0 0-1,0-1 1,0 1-1,0 0 1,0 0-1,1 0 1,-1-1 0,0 1-1,0 0 1,0 0-1,0 0 1,0-1-1,0 1 1,5 22 519,-5-19-438,1 1-12,-1 1 1,1-1 0,0 0 0,1 0 0,-1 0 0,1 0 0,-1 0 0,1 0 0,3 3 0,-4-6-78,0 0 0,0 0 0,-1 0 0,1-1 0,0 1 0,0-1 0,0 1 0,0-1 0,0 1 0,0-1 0,0 1 0,0-1 0,0 0 0,0 1 0,0-1 0,0 0 0,0 0 0,0 0 0,0 0 0,0 0 0,0 0 0,0 0 0,1 0 0,-1 0 0,0-1 0,0 1 0,0 0 0,0-1 0,0 1 0,0-1 0,0 1 0,0-1 0,-1 1 0,1-1 0,0 0 0,0 1 0,0-1 0,-1 0 0,1 0 0,1-1 0,3-3 16,0-1 0,0 0-1,0 0 1,0-1-1,-1 1 1,0-1-1,-1 0 1,0 0 0,0 0-1,0-1 1,1-7-1,-4 10 27,-5 13-28,-6 15 2,9-14-26,0-1-1,0 1 1,1-1 0,0 1-1,1 0 1,1 14 0,-1-21 0,0 0 0,0 0 1,1 0-1,-1 0 1,0 0-1,1 0 1,0 0-1,-1 0 1,1 0-1,0 0 1,0 0-1,0 0 1,0-1-1,0 1 1,1 0-1,-1-1 1,1 1-1,-1-1 1,1 1-1,-1-1 1,1 0-1,0 1 0,-1-1 1,1 0-1,0 0 1,0 0-1,0-1 1,0 1-1,0 0 1,0-1-1,0 1 1,2-1-1,6 0 2,-1 0-1,0-1 1,0 0-1,1-1 1,-1 0-1,0-1 1,-1 0 0,1 0-1,0-1 1,-1 0-1,0 0 1,12-8-1,7-7 27,51-46-1,-45 31 509,-36 91 737,3-56-1267,0-1 1,0 1-1,0-1 0,0 1 0,0-1 0,0 1 0,0-1 0,0 1 1,0-1-1,1 1 0,-1 0 0,0-1 0,0 1 0,0-1 0,0 1 1,1-1-1,-1 0 0,0 1 0,1-1 0,-1 1 0,0-1 0,1 1 1,-1-1-1,0 0 0,1 1 0,-1-1 0,1 0 0,-1 1 0,1-1 1,-1 0-1,1 0 0,-1 0 0,1 1 0,-1-1 0,1 0 0,-1 0 1,1 0-1,-1 0 0,1 0 0,-1 0 0,1 0 0,-1 0 0,1 0 1,-1 0-1,1 0 0,0 0 0,-1 0 0,1-1 0,-1 1 0,1 0 1,-1 0-1,1 0 0,-1-1 0,0 1 0,1 0 0,-1-1 0,1 0 1,26-22 135,-26 22-138,33-37-9,-23 24-131,1 0 1,1 1-1,0 1 0,29-22 1,-42 34 119,1-1 0,0 1 0,-1-1 1,1 1-1,0 0 0,0-1 1,-1 1-1,1 0 0,0 0 1,0-1-1,0 1 0,-1 0 1,1 0-1,0 0 0,0 0 1,0 0-1,-1 0 0,1 0 0,0 0 1,0 0-1,0 0 0,-1 1 1,1-1-1,0 0 0,1 1 1,-1 0-1,0 0 1,0 0-1,-1 0 1,1 0-1,0 0 1,0 0-1,-1 0 1,1 1-1,-1-1 1,1 0-1,-1 0 1,0 0-1,1 1 1,-1 1-1,1 8-20,0-1 0,-1 1 0,-2 13 0,2-13 33,-1-3 7,2 1 0,-1-1 0,1 0-1,0 0 1,4 14 0,-5-21-13,1 0 0,-1 0 0,1 0 0,-1 0 0,1 0 0,-1 0 0,1 0 0,0 0 0,-1 0 0,1 0 0,0 0 0,0-1 0,-1 1 0,1 0 0,0 0 0,0-1 0,0 1 0,0 0 0,0-1 0,2 1 0,-2-1-28,1 0 0,0 0 0,-1 0 1,1 0-1,-1-1 0,1 1 0,0 0 0,-1-1 0,1 1 1,-1-1-1,1 0 0,-1 0 0,0 1 0,1-1 1,-1 0-1,0 0 0,1 0 0,-1 0 0,2-2 1,8-10-145,0 0 1,-1 0-1,0-1 1,-1 0 0,9-20-1,7-13-191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2.2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86 17556,'-18'3'4270,"14"-6"-2113,8-5-823,3 1-1233,0 1-1,0 0 0,1 0 0,0 1 1,0 0-1,0 1 0,10-5 0,-2 3-200,0 0 0,0 1 0,19-4 0,-28 8 40,0 0 0,-1 0 0,1 0 0,0 1 0,0 0 0,0 1 0,0 0 0,7 1 0,-12-2 28,0 1 1,0 0 0,0-1-1,0 1 1,0 0-1,0 0 1,0 0-1,0 1 1,-1-1-1,1 0 1,0 1-1,-1-1 1,1 1-1,-1-1 1,1 1-1,-1 0 1,0 0-1,0 0 1,0-1-1,0 1 1,0 0-1,0 0 1,0 1-1,-1-1 1,1 0-1,-1 0 1,1 0-1,-1 0 1,0 3 0,0 5-64,0-1 1,-1 1-1,0-1 1,-1 0 0,0 1-1,-4 9 1,-22 56-202,14-42 251,-81 180 1145,95-213-1086,0 1-1,0-1 1,0 1-1,0 0 1,0-1 0,0 1-1,0-1 1,0 1-1,0-1 1,0 1 0,0-1-1,0 1 1,0-1-1,0 1 1,1-1-1,-1 1 1,0-1 0,0 1-1,0-1 1,1 1-1,-1-1 1,0 0-1,1 1 1,-1-1 0,0 1-1,1-1 1,-1 0-1,1 1 1,17 9 106,-7-3-35,14 19 73,-19-19-128,0 0-1,1 0 1,12 10 0,-18-16-28,1 0 0,0 0 0,-1 0 0,1 0-1,0 0 1,0 0 0,-1-1 0,1 1 0,0-1 0,0 1 0,0-1 0,0 0-1,0 1 1,0-1 0,0 0 0,0 0 0,-1-1 0,1 1 0,0 0-1,0-1 1,0 1 0,3-2 0,7-4-8,0 0-1,-1-1 1,0-1-1,0 0 1,15-16 0,48-53-46,-58 59 39,7-7 2,-1-1 0,-1-1 0,-2 0 0,-1-2 0,24-48 0,-40 72 17,-1 0 1,0 0 0,0 1-1,0-1 1,0-7 0,-1 11-5,0 1 0,1-1 0,-1 1 0,0 0 0,0-1 0,0 1 0,0-1 0,0 1 0,0-1 0,0 1 1,0-1-1,0 1 0,0-1 0,-1 1 0,1-1 0,0 1 0,0-1 0,0 1 0,0-1 0,-1 1 0,1-1 0,0 1 0,-1 0 0,1-1 0,0 1 0,-1 0 1,1-1-1,0 1 0,-1 0 0,1-1 0,-1 1 0,1 0 0,0 0 0,-1-1 0,1 1 0,-1 0 0,1 0 0,-1 0 0,1 0 0,-1 0 0,1-1 0,-1 1 0,1 0 1,-1 0-1,1 0 0,-1 0 0,1 1 0,-1-1 0,1 0 0,-1 0 0,1 0 0,-1 0 0,1 0 0,-1 1 0,1-1 0,0 0 0,-1 0 0,1 1 0,-1-1 1,1 0-1,0 1 0,-1-1 0,1 1 0,-5 2 23,0 1-1,0 0 1,1 1 0,0-1 0,0 1 0,0 0 0,1 0 0,0 0-1,-5 8 1,4-4 7,0-1 0,0 1-1,1 0 1,0 0 0,-2 14-1,5-19-23,-1 0 0,1 0 0,0-1 0,0 1 0,0 0 0,1 7 0,0-10-43,-1 0-1,0-1 1,0 1-1,1 0 1,-1 0-1,0-1 1,1 1-1,-1 0 1,1-1-1,-1 1 1,1 0-1,-1-1 1,1 1-1,0-1 1,-1 1 0,1-1-1,0 1 1,-1-1-1,1 0 1,0 1-1,0-1 1,-1 0-1,1 1 1,0-1-1,0 0 1,-1 0-1,1 0 1,0 0-1,0 0 1,0 0 0,-1 0-1,1 0 1,0 0-1,0 0 1,0 0-1,-1 0 1,3-1-1,2-1-131,1 0 0,-1-1 0,0 1 0,0-1 0,0 0 0,0 0 0,0-1 0,-1 1 0,1-1 0,5-7 0,-8 10 102,24-24-573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3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108 357 15931,'-1'5'518,"0"0"-1,0 0 0,-1 0 0,0 0 1,0-1-1,0 1 0,-1-1 0,0 1 1,-3 4-1,-8 14 438,-33 89 603,41-95-1418,1 0 0,1 1 1,1 0-1,-2 29 1,5-46-131,-1 0 1,1 1-1,0-1 1,0 0 0,1 1-1,-1-1 1,0 0 0,0 1-1,1-1 1,-1 0-1,1 1 1,-1-1 0,1 0-1,-1 0 1,3 3-1,-3-4-8,1 1 0,-1-1 0,1 0 0,-1 1 0,1-1-1,0 0 1,-1 1 0,1-1 0,0 0 0,-1 0 0,1 1-1,0-1 1,-1 0 0,1 0 0,0 0 0,0 0 0,-1 0-1,1 0 1,0 0 0,-1 0 0,2-1 0,2 0-29,-1 0 1,1 0 0,-1-1-1,0 0 1,0 1 0,0-1-1,0-1 1,0 1 0,5-4-1,5-8-203,-1-1 0,0 0 1,0-1-1,-2 0 0,14-26 0,34-94-1046,-45 104 1020,28-73-468,58-133 162,-78 201 998,-30 70 619,-20 50-480,3 2-1,-17 111 1,34-155-349,-28 181 1185,37-219-1389,-1-1-1,1 0 1,0 0-1,0 0 1,0 0 0,0 0-1,0 1 1,1-1-1,-1 0 1,2 3 0,-2-4-20,0-1 1,1 0-1,-1 0 1,0 0-1,0 0 1,1 0 0,-1 0-1,0 1 1,0-1-1,1 0 1,-1 0-1,0 0 1,0 0 0,1 0-1,-1 0 1,0 0-1,1 0 1,-1 0-1,0 0 1,0 0 0,1 0-1,-1-1 1,0 1-1,0 0 1,1 0-1,-1 0 1,0 0 0,0 0-1,1 0 1,-1-1-1,0 1 1,0 0-1,1 0 1,-1 0 0,0-1-1,0 1 1,0 0-1,0 0 1,1-1-1,-1 1 1,0-1 0,4-4-21,0-1 0,0 0 0,-1 0 0,5-11 0,10-36-387,-3-1 1,-3-1-1,-2 0 1,5-84-1,-13 119 252,-3 42 297,0 6 28,1 4 43,-1-7 52,3 33-1,-2-52-217,1 0 0,0 0 0,1 0 0,-1 0 0,1-1 0,0 1 1,0 0-1,1-1 0,0 0 0,6 10 0,-7-12-36,1-1 0,-1 0 0,1 1 0,0-1 0,0 0 0,0-1 0,0 1 0,0 0 1,0-1-1,0 0 0,0 0 0,1 0 0,-1 0 0,0 0 0,1 0 0,-1-1 0,0 0 0,1 0 0,-1 0 0,1 0 0,-1 0 0,1-1 0,-1 1 1,0-1-1,1 0 0,4-2 0,10-4-67,0 0 1,0-2 0,26-15 0,-19 9-50,-20 12 88,-1 1-7,0 0 0,0 0 1,0 0-1,0 1 0,0-1 1,5 0-1,-8 2 24,0 0 0,-1 0 0,1 0 0,0 0 0,0 0 0,0 0 0,0 0 1,-1 0-1,1 0 0,0 1 0,0-1 0,0 0 0,-1 1 0,1-1 0,0 0 0,0 1 0,-1-1 0,1 1 0,0-1 0,-1 1 0,1-1 0,-1 1 1,1 0-1,-1-1 0,1 1 0,-1 0 0,1-1 0,-1 1 0,0 0 0,1 0 0,-1 0 0,0-1 0,1 1 0,-1 0 0,0 0 0,0 0 0,0-1 1,0 2-1,2 14 191,-1-1 0,-1 0 0,-2 23 0,0 25 531,2-62-699,0 1 0,0 0 0,0-1 0,0 1 0,1-1 0,-1 1 0,0-1 0,1 1 0,-1-1 0,1 1 0,0-1 0,-1 0 0,1 1 0,0-1 0,0 0 0,0 1 0,0-1 0,0 0 0,0 0 0,0 0 0,0 0 0,3 1 0,-2-1-9,0 0 1,0-1-1,0 1 1,0-1-1,0 0 0,0 1 1,0-1-1,1 0 0,-1 0 1,0-1-1,0 1 1,0 0-1,0-1 0,0 1 1,0-1-1,4-1 0,9-6 6,0 0 0,0 0 0,0-2 0,25-21 0,-30 22-37,1 0 0,0 1 0,0 0 0,1 0 0,0 2 0,0-1 0,0 2 0,21-7 0,-31 11 12,0 1-1,0-1 1,1 1 0,-1 0-1,0 0 1,0 0 0,0 0-1,0 0 1,0 1 0,0-1-1,0 1 1,0-1 0,0 1-1,0 0 1,0-1 0,0 1-1,0 0 1,-1 0 0,1 1-1,0-1 1,-1 0-1,1 0 1,-1 1 0,1-1-1,-1 1 1,1 0 0,-1-1-1,0 1 1,0 0 0,1 2-1,1 3-83,0 0-1,0-1 1,-1 1-1,-1 0 1,1 0-1,-1 0 0,1 13 1,-3-6-1,-3-4-45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3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14459,'0'43'1448,"-10"10"-855,-5 5-209,0 5 744,2 1-224,0-1-352,3-3-120,5-11-488,3-6-384,2-16 424,0-8-104,-3-10-88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3.9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74 522 14459,'0'10'1512,"5"3"-847,4-3-225,11-3 1200,7-1-704,13-6-280,11-1-80,10-9-151,5-5-73,3-5-216,0-1-232,-6-4-561,-7-2-159,-20-1 624,-12 0-160,-17 2-160</inkml:trace>
  <inkml:trace contextRef="#ctx0" brushRef="#br0" timeOffset="1">13 134 17828,'-10'0'1712,"8"-3"-1264,7-6-56,10-1 673,10-4-329,8 0-64,12-4-264,5 3-72,7 0-536,4 1-336,-1 5 480,-3-1-120,-1 8-112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4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14595,'-2'11'537,"-8"76"1508,10-79-1735,0 0-1,0 1 1,0-1 0,1 0-1,1 1 1,-1-1 0,1 0 0,4 8-1,-6-14-254,1 0 0,0-1 0,0 1 0,0-1-1,0 1 1,0-1 0,0 0 0,0 1 0,0-1 0,1 0-1,-1 0 1,0 0 0,1 0 0,-1 0 0,1 0 0,-1 0-1,1 0 1,0 0 0,3 0 0,-2 0-16,0-1-1,0 0 1,0 0 0,0 0-1,1 0 1,-1 0 0,0-1 0,0 1-1,0-1 1,4-1 0,7-4-43,0 0 1,-1-1-1,23-15 1,-27 16 13,12-8-49,21-12-36,-42 26 78,1 0 1,-1-1 0,0 1-1,0 0 1,1 0 0,-1 0 0,0 0-1,1-1 1,-1 1 0,1 0-1,-1 0 1,0 0 0,1 0 0,-1 0-1,0 0 1,1 0 0,-1 0-1,0 0 1,1 0 0,-1 0 0,1 0-1,-1 0 1,0 0 0,1 0-1,-1 1 1,0-1 0,1 0 0,-1 0-1,0 0 1,1 0 0,-1 1-1,0-1 1,1 0 0,-1 0 0,0 1-1,0-1 1,1 0 0,-1 1 0,0-1-1,0 0 1,0 1 0,0-1-1,1 0 1,-1 1 0,0-1 0,0 0-1,0 1 1,0-1 0,0 0-1,0 1 1,0-1 0,0 0 0,0 1-1,0-1 1,0 1 0,0-1-1,0 0 1,0 1 0,0-1 0,0 0-1,0 1 1,0-1 0,-1 0-1,1 1 1,0-1 0,-1 1 0,-10 31 408,9-28-323,-3 9 100,2-7-75,0 0-1,1 1 1,0-1-1,0 0 1,0 1 0,1-1-1,-1 10 1,2-15-117,1-1 1,-1 1-1,0 0 0,0-1 1,0 1-1,1-1 0,-1 1 1,0-1-1,1 1 0,-1-1 1,0 1-1,1-1 0,-1 1 1,1-1-1,-1 1 0,1-1 0,-1 0 1,1 1-1,-1-1 0,1 0 1,-1 1-1,1-1 0,-1 0 1,1 0-1,0 0 0,-1 0 1,1 1-1,-1-1 0,1 0 1,0 0-1,-1 0 0,1 0 1,-1 0-1,1 0 0,0 0 1,-1-1-1,1 1 0,-1 0 1,1 0-1,0-1 0,26-7-571,-18 3 669,0 1 0,-1-2-1,1 1 1,-2-1 0,1 0 0,12-13 0,2-5-183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4.8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22 13763,'-17'86'3967,"12"-65"-3182,0 1 0,1-1 0,1 1 0,1 0-1,1 0 1,1 0 0,3 26 0,-3-45-751,1 0-1,-1 0 0,1 0 1,0 0-1,0-1 1,0 1-1,0 0 1,0-1-1,1 1 0,-1 0 1,1-1-1,0 0 1,0 1-1,-1-1 0,2 0 1,-1 0-1,0 0 1,0 0-1,0 0 1,1-1-1,-1 1 0,1-1 1,4 3-1,-3-4-31,-1 1-1,1-1 1,0 1 0,-1-1-1,1 0 1,-1 0-1,1 0 1,0-1-1,-1 0 1,1 1-1,-1-1 1,1 0 0,-1-1-1,0 1 1,1 0-1,-1-1 1,0 0-1,0 0 1,4-3 0,0-1-5,1 0 0,-1-1 0,0-1 1,-1 1-1,0-1 0,0 0 1,-1 0-1,1 0 0,-2-1 0,1 0 1,4-14-1,-5 11 28,-1 0 1,1 0-1,-2-1 1,0 1-1,0 0 0,-1-1 1,-1 0-1,-1-19 1,-6 9 111,6 23-134,1-1 0,0 1 0,0 0 1,0-1-1,0 1 0,0 0 1,-1 0-1,1-1 0,0 1 1,0 0-1,0 0 0,-1-1 1,1 1-1,0 0 0,-1 0 1,1 0-1,0 0 0,0-1 1,-1 1-1,1 0 0,0 0 1,-1 0-1,1 0 0,0 0 1,-1 0-1,1 0 0,0 0 1,-1 0-1,1 0 0,0 0 1,0 0-1,-1 0 0,1 0 0,0 0 1,-1 0-1,1 0 0,0 0 1,-1 0-1,1 0 0,0 1 1,-1-1-1,1 0 0,0 0 1,0 0-1,-1 1 0,1-1 1,0 0-1,0 0 0,0 1 1,-1-1-1,1 0 0,0 0 1,0 1-1,0-1 0,0 0 1,-1 0-1,1 1 0,0-1 1,0 0-1,0 1 0,0-1 0,0 0 1,0 1-1,0-1 0,0 1 1,-1 1 2,0 1 1,0-1-1,0 1 1,1 0-1,-1-1 1,1 1-1,0 0 1,-1 0-1,1-1 1,0 1-1,1 0 1,-1-1-1,0 1 1,1 0-1,0-1 1,-1 1-1,1 0 1,0-1-1,0 1 0,1-1 1,-1 0-1,0 1 1,3 2-1,-1-2-9,-1 0-1,0 0 0,1-1 0,-1 1 0,1-1 0,0 0 1,0 1-1,0-1 0,0-1 0,0 1 0,0 0 0,1-1 1,-1 1-1,0-1 0,1 0 0,0 0 0,3 0 0,1-1-12,1-1 0,-1 0 0,0 0 0,1 0-1,-1-1 1,0-1 0,0 1 0,0-1 0,0-1-1,0 1 1,-1-1 0,0-1 0,1 1 0,-2-1-1,8-6 1,-5 3 1,0 0 0,0 0 0,-1-1 0,0 0-1,-1-1 1,0 0 0,0 0 0,-1 0 0,10-23 0,-13 14 26,-3 19-9,0-1 1,0 1-1,0 0 0,0-1 1,0 1-1,0 0 0,0 0 1,0-1-1,-1 1 0,1 0 1,0 0-1,0-1 0,0 1 1,0 0-1,0 0 0,-1-1 0,1 1 1,0 0-1,0 0 0,0 0 1,-1-1-1,1 1 0,0 0 1,0 0-1,-1 0 0,1 0 1,0 0-1,0 0 0,-1-1 0,1 1 1,-1 0-1,-1 1 9,0-1-1,0 1 0,1-1 1,-1 1-1,0 0 1,0 0-1,1-1 0,-1 1 1,0 0-1,1 1 0,-1-1 1,1 0-1,-1 0 1,-1 3-1,-11 12 34,1 0 1,1 1-1,1 0 0,0 1 1,1 0-1,1 1 0,1 0 1,0 0-1,2 1 0,0 0 1,1 0-1,-2 25 0,6-41-143,1 0 1,-1 0-1,1 0 0,1 0 0,-1 0 0,0 0 0,2 6 1,-2-9 85,1 0 0,-1 0 0,0-1 0,1 1 0,-1 0 1,1 0-1,-1-1 0,1 1 0,-1 0 0,1-1 0,0 1 1,-1 0-1,1-1 0,0 1 0,-1-1 0,1 1 0,0-1 1,0 0-1,-1 1 0,1-1 0,0 0 0,0 1 0,0-1 1,-1 0-1,1 0 0,0 0 0,0 0 0,0 1 1,0-1-1,0-1 0,0 1 0,-1 0 0,1 0 0,0 0 1,0 0-1,0-1 0,0 1 0,1-1 0,3-1-21,0 0 0,0-1 0,0 1-1,-1-1 1,1 0 0,-1 0 0,1-1-1,4-4 1,19-22-298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5.3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1 18220,'-4'0'164,"0"0"1,1 0-1,-1 0 0,0 0 1,1 1-1,-1-1 1,1 1-1,-1 0 0,1 0 1,-1 0-1,1 1 1,0-1-1,-1 1 0,1 0 1,0 0-1,0 0 1,0 0-1,0 0 0,1 1 1,-1-1-1,-3 6 1,-1-1-9,2 0 1,-1 0 0,1 1-1,0-1 1,1 1 0,-1 0 0,-4 14-1,8-19-205,0-1 0,0 1 1,1 0-1,-1 0 0,1-1 0,0 1 0,0 0 0,0 0 0,0-1 0,0 1 0,0 0 1,1 0-1,-1-1 0,1 1 0,0 0 0,0-1 0,0 1 0,0-1 0,0 1 0,0-1 1,1 1-1,0-1 0,-1 0 0,1 0 0,0 0 0,0 0 0,0 0 0,0 0 0,0 0 0,3 1 1,7 4-449,0-1 0,0-1 0,1 0 0,-1 0 0,17 2 0,7 4-347,-30-9 800,0 0-1,0 1 1,0 0-1,-1 0 1,1 0-1,-1 1 1,1-1-1,-1 1 1,8 9-1,-12-11 117,1 0 0,0 0 0,-1 0 0,0 1 0,1-1 0,-1 1 0,0-1-1,0 1 1,0-1 0,-1 1 0,1 0 0,-1-1 0,1 1 0,-1 0 0,0-1 0,0 1-1,0 0 1,0 0 0,-1-1 0,1 1 0,-1 0 0,1-1 0,-1 1 0,0-1 0,-3 6-1,0-1 172,0 1 0,-1-1 0,-1 0 0,1 0 0,-1-1 0,0 1 0,0-1 0,-1 0 0,0-1 0,0 0 0,-8 5 0,5-4-123,0-1 0,0 0 0,0-1 0,0 0 0,-1 0 0,1-1 0,-1 0 0,-14 1 0,23-4-139,-1 1-1,1-1 1,-1 0-1,1 0 1,0 0 0,-1 0-1,1 0 1,-1-1 0,1 1-1,-1-1 1,1 1-1,0-1 1,-1 0 0,1 0-1,0 0 1,0 0 0,0-1-1,-1 1 1,1 0-1,1-1 1,-1 0 0,0 1-1,0-1 1,1 0 0,-1 0-1,1 0 1,-1 0-1,1 0 1,0 0 0,0 0-1,0-1 1,0 1 0,-1-5-1,-2-34-309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5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1 18804,'-18'57'855,"2"0"0,3 1 1,3 0-1,2 1 0,3 1 0,3 103 1,3-157-844,2 31 12,-3-35-28,0-1 1,0 0 0,1 1-1,-1-1 1,0 0-1,1 0 1,-1 1 0,1-1-1,-1 0 1,1 0 0,-1 0-1,1 0 1,0 0 0,0 0-1,-1 0 1,1 0-1,0 0 1,0 0 0,0 0-1,0 0 1,0 0 0,2 1-1,-1-3-8,-1 1 0,0-1 0,0 0 0,0 1 0,0-1 0,1 0 0,-1 0 0,0 0 0,0 1 0,0-1 0,-1 0 0,1 0 0,0-1-1,0 1 1,0 0 0,-1 0 0,1 0 0,-1 0 0,1-1 0,-1 1 0,1 0 0,-1 0 0,1-2 0,12-41-535,-1 0 1,-2-1 0,4-52-1,-13 83 395,2-1-31,-1 2-43,0 0-1,-1 1 1,0-1 0,-3-24-1,0 36 114,-1 5 104,-2 8 106,-4 19 295,2-1 1,2 1-1,0 0 1,2 0-1,2 0 1,2 38-1,-1-66-367,0-1 1,1 1-1,-1-1 0,1 1 1,-1-1-1,1 0 0,0 1 1,0-1-1,0 0 1,0 0-1,1 1 0,-1-1 1,0 0-1,1 0 0,0 0 1,2 2-1,-3-4-18,0 1-1,1-1 1,-1 1-1,1-1 1,-1 1 0,0-1-1,1 0 1,-1 1 0,1-1-1,-1 0 1,1 0-1,0 0 1,-1 0 0,1-1-1,-1 1 1,0 0-1,1-1 1,-1 1 0,1-1-1,-1 1 1,1-1 0,-1 0-1,0 1 1,0-1-1,1 0 1,-1 0 0,2-2-1,9-7-53,0 0 1,0-1-1,-1-1 0,0 0 0,-1-1 1,-1 0-1,11-18 0,49-104-1026,-60 114 836,-24 63 677,1 0 0,3 1 0,-12 79 0,21-110-338,0-3-34,0 1-1,1-1 0,0 1 0,1 0 1,-1-1-1,2 1 0,-1 0 0,2-1 1,1 11-1,-2-19-77,-1 0 0,0 0 0,1 0-1,-1 0 1,1 0 0,-1 0 0,1 0 0,0 0 0,-1 0-1,1-1 1,0 1 0,0 0 0,-1 0 0,1-1 0,0 1 0,0 0-1,0-1 1,0 1 0,0-1 0,0 0 0,0 1 0,0-1-1,0 0 1,0 1 0,0-1 0,0 0 0,0 0 0,0 0-1,0 0 1,0 0 0,0 0 0,0 0 0,0 0 0,0 0 0,1-1-1,-1 1 1,0 0 0,0-1 0,0 1 0,-1-1 0,1 1-1,0-1 1,2-1 0,2-1-144,1-1 0,-1 1-1,0-2 1,0 1 0,0 0-1,5-7 1,4-8-238,-1-1 0,0 0 0,-1-1 0,-2 0 0,0-1 0,-1 0-1,-1-1 1,7-31 0,2-26-416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6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14955,'-2'42'2800,"-14"75"-1,-1 20-1192,15-71-1184,7 69 0,-2-103-387,1 1 1,2-1 0,2-1 0,12 36-1,-5-41-63,-15-26 26,0 1 0,0-1 0,1 1 0,-1-1 0,0 0 0,1 1 0,-1-1 0,0 0 0,1 0 0,-1 1 0,1-1 0,-1 0 0,1 0 0,-1 0 0,0 1 0,1-1 0,-1 0 0,1 0 0,-1 0 0,1 0 0,0 0 0,-1 0 1,1 0-1,-1-1 1,1 1-1,-1-1 0,1 1 1,-1-1-1,1 1 1,-1 0-1,0-1 0,1 1 1,-1-1-1,0 0 1,0 1-1,1-1 0,-1 1 1,0-1-1,0 1 1,0-1-1,0 0 0,0 1 1,1-1-1,-1 0 1,2-27-35,0 0 0,-2 0 0,-6-46 0,3 36-61,1 11 18,2 11 39,-1 0 0,-1 0 1,0 0-1,-1 0 0,-7-21 0,10 37 38,0-1 0,0 1 0,0 0 1,0 0-1,0 0 0,0 0 0,0 0 0,0 0 1,0-1-1,0 1 0,0 0 0,0 0 0,0 0 1,0 0-1,0 0 0,0-1 0,0 1 0,0 0 1,0 0-1,0 0 0,0 0 0,-1 0 0,1 0 1,0 0-1,0-1 0,0 1 0,0 0 0,0 0 1,0 0-1,0 0 0,0 0 0,-1 0 0,1 0 1,0 0-1,0 0 0,0 0 0,0 0 0,0 0 1,0-1-1,0 1 0,-1 0 0,1 0 0,0 0 1,0 0-1,0 0 0,0 0 0,0 0 0,-1 0 1,1 0-1,0 0 0,0 1 0,0-1 0,0 0 1,0 0-1,0 0 0,-1 0 0,1 0 0,0 0 1,0 0-1,0 0 0,0 0 0,0 0 1,-2 11 22,1 14 183,2 1 0,6 44 1,-5-58-159,1 0 1,0-1 0,1 1 0,0 0 0,0-1 0,1 0 0,1 0 0,6 10 0,-10-18-39,0 0 0,0 0 1,0-1-1,1 1 0,-1 0 0,1-1 1,-1 0-1,1 0 0,0 0 1,0 0-1,0 0 0,0 0 1,0-1-1,0 1 0,0-1 0,1 0 1,-1 0-1,0 0 0,1-1 1,-1 1-1,1-1 0,-1 0 0,1 0 1,-1 0-1,1 0 0,-1 0 1,0-1-1,1 0 0,-1 1 1,5-3-1,0-1-14,0 1 0,0-2 0,-1 1-1,0-1 1,1-1 0,-2 1 0,1-1 0,0 0 0,-1-1 0,9-12 0,-1 0-57,-1-1 0,12-23 0,-20 34 28,-1 0 0,0-1 0,-1 1 0,0-1 0,0 0 0,-1 0 0,2-14 0,-6 14-4,-5 14 76,-6 18 164,-2 14 178,2 0 0,1 2 0,2-1 0,2 1 0,-4 49 0,11-82-339,-1 31 217,2-35-262,0 0 1,0 0-1,0 0 1,0 0-1,0-1 0,0 1 1,0 0-1,0 0 1,0 0-1,0 0 1,1 0-1,-1 0 1,0 0-1,1-1 1,-1 1-1,1 0 1,-1 0-1,1 0 1,-1-1-1,1 1 0,-1 0 1,1-1-1,0 1 1,-1-1-1,1 1 1,0 0-1,0-1 1,1 1-1,-1-1-39,0 0 1,1 0-1,-1 0 0,0-1 1,0 1-1,0 0 0,0-1 0,0 1 1,0-1-1,0 0 0,0 1 0,0-1 1,0 0-1,0 1 0,0-1 1,0 0-1,0 0 0,0 0 0,-1 0 1,1 0-1,0 0 0,-1 0 0,2-2 1,13-29-1043,-14 30 971,13-37-773,-2-1 0,-2 0 0,-2 0 0,4-46 0,-5 5-126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6.7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18204,'-7'17'1800,"0"4"-1376,-1 5-184,1 1 865,3 2-745,3 0-280,1-4-720,5-2 1976,5-5-1336,3-4 16,4-4-16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2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12371,'-10'18'960,"2"0"1,0 0 0,1 1-1,1 0 1,-5 26 0,8-29-696,1 0 1,1 0-1,1 1 1,0-1-1,2 0 1,5 31 0,0-8-188,3-1 1,1 0 0,2 0-1,30 61 1,-32-84-98,-11-15 17,0 0 1,1 0-1,-1 0 0,0-1 1,0 1-1,0 0 0,1 0 1,-1 0-1,0 0 0,0 0 1,1 0-1,-1 0 0,0 0 1,0 0-1,0 0 0,0-1 0,1 1 1,-1 0-1,0 0 0,0 0 1,0 0-1,0-1 0,1 1 1,-1 0-1,0 0 0,0 0 1,0-1-1,0 1 0,0 0 1,0 0-1,0 0 0,0-1 1,0 1-1,0 0 0,0 0 1,0-1-1,0 1 0,0 0 0,2-38-138,-3 27 126,0-49-22,-9-62 0,5 103 110,1 11 20,4 8-90,0 0 0,0 0 0,0 0 0,0 0-1,0 0 1,-1 0 0,1-1 0,0 1 0,0 0-1,0 0 1,0 0 0,0 0 0,0 0 0,0 0 0,0 0-1,-1 0 1,1 0 0,0 0 0,0 0 0,0 0-1,0 0 1,0 0 0,0 0 0,0 0 0,0 0 0,-1 1-1,1-1 1,0 0 0,0 0 0,0 0 0,0 0-1,0 0 1,0 0 0,0 0 0,0 0 0,0 0-1,0 0 1,0 0 0,-1 0 0,1 0 0,0 1 0,0-1-1,0 0 1,0 0 0,0 0 0,0 0 0,0 0-1,0 0 1,0 0 0,0 0 0,0 1 0,0-1-1,0 0 1,0 0 0,0 0 0,0 0 0,-1 5 34,1 0 1,-1 0-1,1 0 1,0 0-1,0 0 0,0 0 1,1-1-1,0 1 1,0 0-1,2 8 1,0-3-12,1-1 1,-1 1-1,2-1 0,7 13 1,-11-19-26,1-1 1,0 1-1,0-1 0,0 1 1,0-1-1,0 0 0,0 0 1,1 0-1,-1 0 1,1 0-1,0 0 0,-1-1 1,1 1-1,0-1 0,0 0 1,0 0-1,0 0 1,6 1-1,-5-2 1,-1 0-1,1 0 1,0-1-1,0 1 1,0-1 0,-1 0-1,1 0 1,0 0 0,-1 0-1,1-1 1,-1 1-1,0-1 1,6-3 0,-1-1 3,0-1 1,-1 1 0,1-1-1,-1-1 1,0 0-1,-1 1 1,0-2 0,0 1-1,-1-1 1,7-14 0,-9 14 1,-7 15-10,-10 22 6,3 5 58,-10 46-1,18-64-37,1 1 0,0 0 0,1 0 0,1 0 0,2 20 0,-2-35-27,0 0 0,0-1 0,0 1 0,0 0 0,0 0 0,1 0 0,-1 0 0,0 0 1,0 0-1,1-1 0,-1 1 0,1 0 0,-1 0 0,1 0 0,-1-1 0,1 1 0,-1 0 0,2 0 0,-2-1-16,1 0-1,-1 1 0,1-1 1,-1 0-1,1 0 0,-1 0 1,1 0-1,-1 0 0,1 0 1,-1 0-1,1 0 1,-1 0-1,1-1 0,-1 1 1,1 0-1,-1 0 0,0 0 1,1 0-1,-1-1 0,1 1 1,-1 0-1,0 0 0,1-1 1,0 1-1,2-3-132,-1 0-1,1 0 0,0 0 1,-1 0-1,1 0 1,3-7-1,2-9-68,1 1-1,6-25 1,-2-12-206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7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0 19828,'-44'62'1979,"-39"59"624,70-99-2019,0 1 1,1 1-1,-12 35 0,24-57-552,-1 0 0,1-1 0,-1 1 0,1-1 0,0 1 0,-1 0 0,1 0 0,0-1 0,0 1 0,0 0 0,1 1 0,-1-2-26,0-1 1,0 1 0,0-1 0,1 0 0,-1 1-1,0-1 1,0 0 0,0 1 0,1-1-1,-1 0 1,0 0 0,0 1 0,1-1 0,-1 0-1,0 0 1,1 1 0,-1-1 0,0 0-1,1 0 1,-1 0 0,0 0 0,1 0 0,-1 1-1,1-1 1,-1 0 0,0 0 0,1 0-1,-1 0 1,1 0 0,2-1-16,1 0 0,-1 0 0,0 0 0,0 0-1,0 0 1,0 0 0,0-1 0,-1 0 0,1 1 0,3-4 0,26-22-492,-1-1 1,-2-2-1,42-54 0,-9 11-471,-47 61 770,-15 12 202,1 0 0,-1 0 0,0 0 0,0 0 1,1 0-1,-1 0 0,0 0 0,0 0 0,0 0 0,1 0 0,-1 1 0,0-1 0,0 0 0,0 0 0,1 0 0,-1 0 0,0 0 0,0 0 0,0 1 0,0-1 1,1 0-1,-1 0 0,0 0 0,0 0 0,0 1 0,0-1 0,0 0 0,0 0 0,0 1 0,0-1 0,1 0 0,-1 0 0,0 0 0,0 1 0,0-1 0,0 0 0,0 0 1,0 1-1,0-1 0,0 4 60,-1 1 0,1-1 0,-1 0 0,1 0 0,-4 9 0,-12 35 550,7-22-193,1-1 1,-8 43 0,16-67-404,0 0 1,-1 0-1,1 0 0,0 0 1,0 0-1,0 0 0,0 0 1,0 0-1,0 1 0,0-1 1,0 0-1,1 0 1,-1 0-1,0 0 0,0 0 1,1 0-1,-1 0 0,1-1 1,-1 1-1,1 0 0,-1 0 1,2 1-1,-1-2-11,-1 0 0,1 1 0,0-1-1,0 0 1,0 0 0,0 0 0,-1 0 0,1 0-1,0 0 1,0 0 0,0 0 0,0 0 0,-1 0-1,1 0 1,0-1 0,0 1 0,0 0 0,-1 0-1,1-1 1,1 0 0,6-3-62,-1-1-1,0 0 1,11-10-1,-18 15 60,109-112-1329,-109 111 1318,0 1 0,0 0-1,1-1 1,-1 1 0,0 0-1,1-1 1,-1 1-1,0 0 1,1 0 0,-1-1-1,0 1 1,1 0 0,-1 0-1,1 0 1,-1-1-1,0 1 1,1 0 0,-1 0-1,1 0 1,-1 0 0,0 0-1,1 0 1,-1 0-1,1 0 1,0 0 0,0 9-106,-8 18 79,-39 100-1884,52-132-1714,1-3 3326,4-7-801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7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89 18516,'-5'23'4389,"7"-15"-2806,-1-8-1557,-1 0 1,1 0 0,-1 0-1,1 0 1,-1 0 0,1 0-1,-1 0 1,1 0 0,-1-1 0,1 1-1,-1 0 1,1 0 0,-1 0-1,0-1 1,1 1 0,-1 0-1,1-1 1,-1 1 0,0 0-1,1-1 1,-1 1 0,0-1-1,6-5 7,-2 0 0,1-1-1,-1 1 1,0-1-1,0 0 1,0 0-1,-1-1 1,-1 1 0,1-1-1,-1 1 1,0-1-1,-1 0 1,1-7-1,-2 14-29,0 1-1,0 0 0,0 0 0,1 0 0,-1-1 0,0 1 0,0 0 0,0 0 0,0 0 0,0-1 0,0 1 1,0 0-1,0 0 0,0 0 0,0-1 0,0 1 0,0 0 0,-1 0 0,1 0 0,0-1 0,0 1 1,0 0-1,0 0 0,0 0 0,0 0 0,0-1 0,0 1 0,-1 0 0,1 0 0,0 0 0,0 0 0,0-1 1,0 1-1,0 0 0,-1 0 0,1 0 0,0 0 0,0 0 0,0 0 0,-1 0 0,1 0 0,0 0 0,0 0 1,-8 7 61,-7 16 46,7-3 4,0 0 1,1 0-1,1 1 0,1 0 0,0 0 0,2 0 1,-1 43-1,4-62-108,0-1 1,0 1 0,0 0-1,0 0 1,1 0-1,-1 0 1,1 0 0,-1 0-1,1 0 1,0 0-1,-1-1 1,1 1 0,0 0-1,0-1 1,1 1-1,-1-1 1,2 3 0,-2-4-18,0 1 0,0 0 0,1 0 0,-1-1 0,0 1 0,1-1 1,-1 1-1,1-1 0,-1 0 0,1 1 0,-1-1 0,1 0 1,-1 0-1,1 0 0,-1 0 0,1 0 0,-1 0 0,0-1 0,1 1 1,-1 0-1,1-1 0,2 0 0,3-3-98,0 0 1,0 0-1,0 0 1,-1-1-1,0 0 1,1-1-1,-2 1 1,1-1-1,7-9 1,-6 6-98,1 0 1,1 1-1,9-8 1,-17 32 413,-3-4-355,-1 0-1,0-1 1,0 1 0,-1-1 0,-1 0-1,-8 16 1,12-29-193,2-9-112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7.3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43 14987,'-1'-3'470,"-13"-23"1281,13 26-1716,1-1 0,0 1 0,0 0 0,0-1 0,-1 1 0,1 0 0,0 0 0,0-1 0,-1 1 0,1 0 0,0 0 0,-1 0 0,1-1 0,0 1 0,0 0 0,-1 0 0,1 0 0,0 0 0,-1 0 0,1 0 0,0-1 0,-1 1 0,1 0 0,-1 0 0,1 0 0,-1 0 0,1 1 43,-1-1 0,1 1 0,-1 0 0,1-1-1,-1 1 1,1 0 0,-1-1 0,1 1-1,0 0 1,-1-1 0,1 1 0,0 0-1,0 0 1,-1-1 0,1 1 0,0 0-1,0 0 1,0 0 0,-4 30 325,2 0 0,2 0 0,0 0 1,2 0-1,2 0 0,0-1 0,2 1 0,13 37 1,-17-60-321,1 0 0,0-1 0,8 14 0,-10-19-66,0 0-1,0-1 1,0 1-1,0-1 1,0 1 0,1-1-1,-1 0 1,0 0-1,1 1 1,-1-1-1,1 0 1,-1 0-1,1 0 1,0 0-1,-1-1 1,1 1-1,0 0 1,0-1-1,-1 1 1,1-1 0,0 0-1,0 1 1,3-1-1,-2-1 0,1 0 1,-1 0-1,0 0 0,1 0 0,-1 0 1,0-1-1,0 0 0,0 0 1,0 1-1,0-2 0,-1 1 0,1 0 1,-1 0-1,5-6 0,3-4 24,-1 0-1,7-14 1,-1 1 5,-1 0-1,-2-1 1,14-41 0,-21 50-39,0-1 0,-1 1 0,-1-1 0,0 0 0,-2 0 0,0-30 0,-8 25-14,0 17 1,6 6 6,1 1 1,-1-1-1,0 0 1,1 0 0,0 1-1,-1-1 1,1 0-1,-1 1 1,1-1-1,-1 0 1,1 1-1,0-1 1,-1 1 0,1-1-1,0 0 1,-1 1-1,1-1 1,0 1-1,0-1 1,-1 1-1,1 0 1,-3 7-6,1-1 1,0 1-1,0-1 0,1 1 0,0 0 1,0 0-1,1 10 0,0 3 1,5 34 0,-3-43 5,1-1 1,0 0-1,0 0 1,1 0-1,1 0 1,-1-1-1,10 14 1,-12-21 1,0 0 0,0-1 0,0 1 1,0-1-1,1 1 0,-1-1 0,1 0 0,-1 0 1,1 0-1,0 0 0,0 0 0,6 2 0,-7-4 1,1 1 0,-1-1 1,1 0-1,0 1 0,-1-1 0,1 0 0,-1-1 0,1 1 0,-1 0 0,1-1 1,0 1-1,-1-1 0,0 0 0,1 0 0,-1 0 0,1 0 0,-1 0 0,0-1 1,3-1-1,2-2 5,0-1 0,0-1 0,0 1 0,-1-1 0,0-1 0,-1 1 0,1-1 0,-1 0 1,-1 0-1,5-9 0,-3 4-3,-1-1 1,0 1-1,-1-1 0,0 0 1,3-26-1,-8 22-17,1 18 11,0 0 1,0 0-1,0-1 1,0 1-1,0 0 0,0 0 1,-1 0-1,1 0 1,0 0-1,0 0 1,0-1-1,0 1 1,0 0-1,0 0 1,0 0-1,0 0 0,0 0 1,-1 0-1,1 0 1,0 0-1,0 0 1,0 0-1,0 0 1,0-1-1,-1 1 1,1 0-1,0 0 0,0 0 1,0 0-1,0 0 1,0 0-1,0 0 1,-1 0-1,1 0 1,0 0-1,0 0 1,0 0-1,0 1 0,0-1 1,-1 0-1,1 0 1,0 0-1,0 0 1,0 0-1,0 0 1,0 0-1,0 0 1,0 0-1,-1 1 0,-1 1-4,0 0-1,0 1 0,0 0 0,1-1 0,-1 1 0,1 0 0,-3 6 0,-6 15-2,1 0 0,1 1 0,2 1 0,0-1 0,1 1 0,2 0 0,1 0 0,1 36 0,1-59 7,0 0 0,0 0 0,1-1 0,-1 1 0,1 0 0,-1 0 0,1-1 0,0 1 0,0-1 0,0 1 0,1-1 0,-1 1 0,1-1 0,-1 0 0,1 1 0,0-1 0,-1 0 0,1 0 0,0 0 0,1-1 0,-1 1 0,0 0 0,0-1 0,4 2 0,-1-1-5,-1-1 0,0-1 1,1 1-1,-1-1 0,1 1 0,-1-1 0,0-1 0,1 1 0,-1 0 0,1-1 0,-1 0 1,0 0-1,0-1 0,7-2 0,4-3-16,1 0 0,-1-2 1,-1 0-1,0 0 0,0-2 0,-1 0 1,0 0-1,-1-1 0,12-15 1,-22 25 25,0 0 1,0 0 0,0 0-1,-1 0 1,1-1 0,-1 1-1,1-1 1,-1 1 0,0-1-1,0 0 1,0 1 0,-1-1-1,1 0 1,0 0 0,-1 0 0,0 1-1,0-1 1,0 0 0,0 0-1,0 0 1,-1 0 0,1 1-1,-1-1 1,1 0 0,-2-3-1,-2-1 34,-1 0 0,1 0 0,-1 0 0,0 1 0,-1 0 0,1-1 0,-9-5 0,7 6 33,-12-13-249,19 19 159,0-1 0,0 1-1,0 0 1,0 0 0,0 0 0,-1-1-1,1 1 1,0 0 0,0 0 0,0-1-1,0 1 1,0 0 0,0 0 0,0 0-1,0-1 1,0 1 0,0 0 0,0 0-1,0-1 1,0 1 0,0 0 0,0 0 0,1 0-1,-1-1 1,0 1 0,0 0 0,0 0-1,0 0 1,0-1 0,0 1 0,0 0-1,1 0 1,13-3-1225,-7 3 721,7 0-10,-1 0-1,18-4 1,-1-2-182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8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139 232 13395,'-5'0'223,"1"1"-1,0 0 1,-1 0 0,1 0 0,0 1-1,0-1 1,0 1 0,0 0 0,0 0-1,0 1 1,0-1 0,1 1 0,-1-1-1,1 1 1,0 0 0,0 1 0,0-1-1,0 1 1,1-1 0,-1 1 0,-2 5-1,-3 5 165,1 0 0,0 1-1,1 0 1,-7 24-1,9-22-41,0 0-1,-2 24 1,5-38-290,1 1 1,0-1 0,-1 1 0,1 0-1,1-1 1,-1 1 0,1 0 0,-1-1-1,1 1 1,0-1 0,0 1-1,0-1 1,1 0 0,-1 1 0,1-1-1,0 0 1,4 6 0,-5-8-42,1 0 1,-1-1-1,0 1 1,1 0 0,-1 0-1,0-1 1,1 1-1,-1-1 1,1 1-1,-1-1 1,1 0-1,-1 0 1,1 1 0,0-1-1,-1 0 1,1 0-1,-1-1 1,1 1-1,-1 0 1,1 0-1,-1-1 1,1 1 0,-1-1-1,1 1 1,-1-1-1,3-1 1,2-2 5,0 1-1,0-1 1,-1-1 0,10-8 0,5-7 12,-2-1-1,0-1 1,-2 0 0,0-1 0,-1-1 0,18-41 0,-19 31-29,-1 0 1,-1-1-1,-3-1 0,10-56 1,-19 89-5,2-6 1,-1-1 0,0 0 0,-1 0 0,0-10 0,-6 10-1,-1 12 28,-7 15 67,3 6 65,0 1 1,2 1 0,1-1 0,1 2-1,1-1 1,1 1 0,1-1 0,0 40-1,3-56-103,1 1-1,1-1 1,0 1-1,0-1 1,1 0-1,0 1 0,5 13 1,-6-21-58,0 1 0,0-1-1,0 0 1,0 1 0,1-1 0,-1 0 0,1 0 0,0 0-1,-1 0 1,1-1 0,0 1 0,0 0 0,0-1 0,0 1-1,0-1 1,1 0 0,-1 0 0,0 0 0,1 0 0,-1 0-1,1 0 1,-1 0 0,1-1 0,-1 1 0,1-1 0,-1 0-1,1 0 1,-1 0 0,1 0 0,-1 0 0,1-1 0,3 0-1,3-2-68,-1 1-1,0-1 0,13-8 0,-16 8 26,0 1-1,0-1 1,0 1-1,0 0 1,1 0-1,-1 0 1,1 1-1,-1 0 1,1 0-1,9 0 1,-14 1 35,1 0 1,-1 1-1,1 0 1,0-1-1,-1 1 1,1 0-1,-1 0 1,0 0 0,1 0-1,-1 0 1,0 0-1,1 0 1,-1 0-1,0 0 1,0 1 0,0-1-1,0 0 1,0 1-1,-1-1 1,1 1-1,0-1 1,-1 1 0,1 0-1,0-1 1,-1 1-1,1 2 1,0 5 16,1 1-1,-1 0 1,0 13 0,-1-13-4,2 10 101,1-27 25,4-39 56,-6 38-180,22-224 166,-23 232-176,-1 0 0,1 0 0,0-1 1,0 1-1,0 0 0,0 0 1,0 0-1,0-1 0,0 1 1,0 0-1,1 0 0,-1-1 1,0 1-1,0 0 0,0 0 1,0 0-1,0-1 0,0 1 1,0 0-1,0 0 0,0 0 0,1-1 1,-1 1-1,0 0 0,0 0 1,0 0-1,0 0 0,1 0 1,-1-1-1,0 1 0,0 0 1,0 0-1,1 0 0,-1 0 1,0 0-1,0 0 0,0 0 0,1 0 1,-1 0-1,0 0 0,0 0 1,1 0-1,-1 0 0,0 0 1,0 0-1,1 0 0,-1 0 1,0 0-1,0 0 0,0 0 1,1 0-1,-1 0 0,0 0 0,0 0 1,0 0-1,1 1 0,-1-1 1,0 0-1,0 0 0,0 0 1,0 0-1,1 0 0,-1 1 1,0-1-1,0 0 0,0 0 1,0 0-1,0 1 0,17 17-514,-9-8 127,-1-5 113,0 0-1,0-1 1,0 0-1,1 0 1,-1-1-1,1 0 1,0 0 0,0 0-1,0-1 1,1-1-1,-1 1 1,0-1 0,1-1-1,13 0 1,0-1-347,0-1 0,-1-1 0,1-1 1,29-10-1,-49 13 601,77-26-1291,-70 23 1356,0 0 0,0 0 0,-1-1 1,0-1-1,0 1 0,11-11 0,-32 29 1502,1 1-1,-17 24 0,24-31-1294,1 1 0,0-1 0,0 1 1,0-1-1,1 1 0,1 0 0,-1 0 0,-1 13 1,4-20-213,0 1 0,-1-1 0,1 1 1,0-1-1,0 1 0,0-1 1,0 0-1,1 1 0,-1-1 0,0 1 1,0-1-1,1 1 0,-1-1 1,1 0-1,0 1 0,-1-1 0,1 0 1,1 2-1,-1-2-15,0 0 0,0-1 1,0 1-1,0 0 0,0-1 1,0 1-1,0-1 0,0 0 0,0 1 1,0-1-1,0 0 0,1 0 0,-1 0 1,0 1-1,0-1 0,0 0 0,0-1 1,2 1-1,3-1-5,0-1 0,0 0 0,0 0-1,0 0 1,0-1 0,-1 1 0,6-5 0,89-66-572,-70 49 47,1 1-1,33-18 0,-63 40 493,0 1-1,0-1 1,0 0-1,0 1 1,0-1-1,1 0 1,-1 1-1,0 0 1,0-1-1,0 1 1,1 0-1,-1-1 0,0 1 1,0 0-1,1 0 1,-1 0-1,0 0 1,1 0-1,-1 1 1,0-1-1,2 1 1,-1 0 21,-1 0 1,0 0 0,0 1 0,0-1-1,-1 0 1,1 1 0,0-1 0,0 0-1,-1 1 1,1-1 0,-1 1 0,1 2-1,4 8 146,-5-10-136,1-1 0,0 0 0,0 1-1,0-1 1,0 0 0,0 0 0,0 0 0,1 0 0,-1 0 0,0 0 0,1 0 0,-1 0 0,0 0 0,1 0 0,-1-1 0,1 1 0,-1-1 0,1 1 0,-1-1 0,1 0 0,0 1 0,-1-1 0,1 0-1,-1 0 1,1 0 0,0 0 0,-1 0 0,4-1 0,6-1-69,-1 0 0,1-1 1,11-4-1,-15 5-14,15-6-189,32-9-349,-50 16 524,0 0 0,0 0 0,1 1-1,-1 0 1,0 0 0,0 0 0,1 0 0,-1 0-1,0 1 1,6 1 0,-8-1 65,1 1-1,-1-1 1,0 0 0,0 1 0,0-1-1,0 1 1,0 0 0,0 0-1,0 0 1,0 0 0,-1 0 0,1 0-1,-1 0 1,0 0 0,1 1-1,-1-1 1,0 0 0,0 1 0,-1-1-1,1 1 1,0-1 0,-1 1 0,1 2-1,0 9 195,0 0-1,0 0 0,-2 15 0,0-18-16,-2 28 293,-1 0 1,-3 0-1,0 0 1,-3-1-1,-22 57 1,71-160-710,16-30-17,91-118 1,-103 154 460,-29 36 111,-12 13 26,-2 10-302,0 0-1,0 0 1,0 0 0,-1 0 0,1 0 0,0 0 0,0 0 0,0-1 0,-1 1-1,1 0 1,0 0 0,0 0 0,-1 0 0,1 0 0,0 0 0,0 0 0,-1 0-1,1 1 1,0-1 0,0 0 0,-1 0 0,1 0 0,0 0 0,0 0 0,0 0-1,-1 0 1,1 0 0,0 1 0,0-1 0,0 0 0,0 0 0,-1 0 0,1 0-1,0 1 1,0-1 0,0 0 0,-7 5 141,1 0-1,0 0 0,1 1 1,-1 0-1,1 0 1,-5 7-1,8-10-132,0-1 0,1 1 0,-1 0 0,1-1-1,-1 1 1,1 0 0,0 0 0,0 0 0,0 0 0,0 0 0,1 0-1,-1 0 1,1 1 0,0-1 0,-1 0 0,2 0 0,-1 0 0,1 5-1,-1-7-23,1 0 0,-1-1-1,1 1 1,-1 0 0,1-1 0,-1 1-1,1-1 1,0 1 0,-1 0-1,1-1 1,0 0 0,-1 1-1,1-1 1,0 1 0,0-1-1,-1 0 1,1 0 0,0 1-1,0-1 1,0 0 0,0 0-1,-1 0 1,1 0 0,0 0-1,0 0 1,0 0 0,0 0-1,-1 0 1,1 0 0,0 0-1,0-1 1,1 0 0,28-9-24,-30 9 20,31-13-51,-15 6 3,1 0 0,-1 1 1,1 1-1,20-4 0,-31 9 42,0 0 0,-1 1 0,1-1-1,0 1 1,0 1 0,-1-1 0,1 1 0,0 0 0,-1 0 0,1 0 0,-1 1 0,1 0-1,-1 0 1,0 1 0,0-1 0,0 1 0,6 5 0,-2-2-36,-6-3-115,1 0-1,0-1 0,-1 1 0,1-1 0,6 2 1,-8-4 270,-6-5-148,-5-3-111,-9-2-89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9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18852,'24'13'1664,"-1"-1"-1536,0-2-680,1-2 64,6-8 344,5 0-256,-5-7-216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8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16267,'12'-7'1344,"-6"9"-89,-4 25 416,-2-26-1645,-4 71 2028,1-38-1607,2 1 0,1-1 0,7 49 0,-6-80-434,-1-1 1,1 1-1,-1 0 0,1-1 0,0 1 0,0-1 0,0 1 0,1-1 1,-1 1-1,1-1 0,-1 0 0,3 3 0,-3-4-9,1 0 0,-1 0-1,0-1 1,0 1 0,1 0 0,-1-1-1,1 1 1,-1-1 0,0 1-1,1-1 1,-1 1 0,1-1 0,-1 0-1,1 0 1,-1 0 0,1 0-1,-1 0 1,1 0 0,-1 0 0,1-1-1,-1 1 1,1 0 0,-1-1 0,3 0-1,3-3-6,0 1 0,0-1 0,0 0 0,0-1 0,-1 0-1,0 0 1,0 0 0,0-1 0,9-11 0,43-65-126,-49 67 96,26-41-113,-19 28-63,1 0 1,30-35 0,-35 56 14,-7 13 40,-3 17 15,-2-22 139,-6 99-90,1-50 158,4 53 0,1-102-92,0 1-1,0-1 1,0 1 0,0-1 0,0 1 0,0-1 0,0 0 0,1 1 0,-1-1 0,1 1-1,-1-1 1,1 0 0,0 1 0,-1-1 0,1 0 0,0 0 0,1 2 0,-1-2-8,0-1 0,-1 0 1,1 0-1,0 0 1,-1 0-1,1 1 0,0-1 1,-1 0-1,1 0 1,0 0-1,-1 0 0,1-1 1,0 1-1,-1 0 1,1 0-1,0 0 1,-1 0-1,1-1 0,-1 1 1,1 0-1,0-1 1,-1 1-1,1 0 0,-1-1 1,2 0-1,3-4-92,0 0-1,0 0 0,0-1 1,0 0-1,6-10 1,12-24-285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8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 15235,'-2'13'473,"0"-1"0,-1 1 0,-1 0 0,0-1-1,0 0 1,-10 18 0,-12 35 1218,24-59-1485,1 0-1,0 1 1,0-1-1,0 0 0,0 1 1,1-1-1,0 1 0,2 9 1,-2-15-178,0 0 0,0 0 0,0 0 0,1 0 1,-1 0-1,0 0 0,0 0 0,1 0 0,-1 0 1,1 0-1,-1 0 0,1 0 0,-1-1 0,1 1 1,0 0-1,-1 0 0,1 0 0,0-1 0,-1 1 1,1 0-1,0-1 0,0 1 0,0-1 0,0 1 0,0-1 1,0 1-1,1 0 0,0-1-5,0 0 0,0 0 0,0 0 0,0-1 0,0 1 0,0 0 0,-1-1 0,1 1 0,0-1 0,0 0 0,0 1 0,0-1 0,2-2 0,4-2-13,1-1 1,-1-1 0,0 1 0,8-10 0,-3 2-27,-1 0 0,-1-1 0,-1 0 0,0-1 0,0 0-1,-2 0 1,0-1 0,8-27 0,-13 30-47,-7 20 47,-9 23 19,-24 97 12,33-105-13,0-1-1,1 1 0,1 0 0,1 24 0,1-43-37,0 0 0,0 0 0,0-1 0,0 1-1,0 0 1,1-1 0,-1 1 0,0-1 0,1 1-1,0 0 1,-1-1 0,1 1 0,0-1 0,0 1 0,0-1-1,0 0 1,2 3 0,-3-4-17,1 1 0,0-1 0,0 1 0,0-1 0,0 0 0,0 0 0,0 1 0,0-1 0,0 0 0,0 0 0,0 0-1,0 0 1,0 0 0,0 0 0,0 0 0,0 0 0,0-1 0,0 1 0,-1 0 0,1 0 0,2-2 0,3-1-131,0 0 1,-1-1-1,1 0 0,-1 0 0,0-1 0,9-8 1,15-22-336,3-10-200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19.1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51 301 13515,'-15'64'2121,"4"-25"-622,3 1 0,0 1 1,-1 45-1,9-85-1481,3 34 907,-3-34-891,1 0-1,-1 0 1,0 0-1,1 0 0,-1 0 1,0 0-1,1-1 1,-1 1-1,1 0 1,-1 0-1,1 0 0,0 0 1,-1-1-1,1 1 1,0 0-1,-1-1 1,1 1-1,0 0 1,0-1-1,0 1 0,0-1 1,0 1-1,-1-1 1,1 0-1,0 1 1,0-1-1,0 0 0,0 0 1,0 1-1,0-1 1,0 0-1,0 0 1,2 0-1,1-1 9,1 0 1,-1-1-1,1 1 0,-1-1 1,0 0-1,0 0 0,0 0 1,0 0-1,0-1 0,0 1 0,5-6 1,36-38 28,-42 42-66,26-30-33,-2-2-1,-2-1 1,-1 0-1,-2-2 1,-1-1-1,-3-1 1,-1 0 0,19-72-1,-33 99 16,0 1-1,-1-1 1,0-26-1,-2 37 13,0 0-1,0 0 0,-1 0 0,1 0 0,-1 0 1,0 0-1,0 0 0,0 0 0,0 0 0,-3-4 1,4 6 0,-1 0 1,0 0 0,0 0-1,0 0 1,0 0 0,0 1-1,0-1 1,0 0 0,0 0-1,-1 1 1,1-1 0,0 1 0,0-1-1,0 1 1,-1-1 0,1 1-1,0 0 1,-1 0 0,1 0-1,0-1 1,0 1 0,-1 0-1,1 1 1,-3-1 0,1 1 3,-1 0 0,0 0 1,1 0-1,0 0 0,-1 1 0,1-1 1,0 1-1,-1 0 0,1 0 0,0 0 0,1 1 1,-1-1-1,-3 4 0,-4 5 31,1 1 0,-9 13-1,10-13-5,-60 94 260,58-90-226,2 1 0,0 0 0,1 1 0,-8 30 0,14-47-64,1 0 0,-1 0 0,1 0 0,0 0 1,-1 0-1,1 0 0,0 0 0,0 0 0,0 0 0,0 0 0,0 0 0,0 0 0,0 1 1,0-1-1,0 0 0,0 0 0,1 0 0,-1 0 0,0 0 0,1 0 0,-1 0 1,1 0-1,-1 0 0,1 0 0,0-1 0,-1 1 0,1 0 0,0 0 0,-1 0 0,1-1 1,2 2-1,0-1-45,1 0 0,0 0 1,-1-1-1,1 0 0,0 0 1,0 0-1,0 0 1,4-1-1,11-1-182,1 1-1,0 1 1,-1 1 0,32 5 0,-45-5 197,-1 1 1,1-1 0,0 1-1,-1 0 1,1 1 0,-1 0-1,0-1 1,0 1 0,0 1 0,0-1-1,-1 1 1,1 0 0,-1 0-1,0 0 1,0 1 0,0-1-1,-1 1 1,0 0 0,5 10-1,-5-9 17,0 1 0,-1 0 0,0 0 0,0 0 0,0 1 0,-1-1 0,0 0 0,-1 12-1,0-16 3,0 1 0,0-1 0,-1 1 0,1-1 0,-1 1 0,0-1 0,0 0-1,0 1 1,0-1 0,-1 0 0,1 0 0,-1 0 0,0 0 0,0 0-1,0 0 1,0 0 0,0-1 0,-1 1 0,-3 2 0,-15 8-31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20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59 306 15779,'0'0'93,"-1"-1"0,0 1 0,1 0 0,-1 0 0,1-1 0,-1 1 0,0 0 0,1 0 0,-1 0 0,0 0 0,0 0-1,1-1 1,-1 1 0,0 0 0,1 1 0,-1-1 0,0 0 0,1 0 0,-1 0 0,0 0 0,1 0 0,-1 1 0,0-1 0,1 0 0,-2 1-1,-12 16 1277,-3 28 393,17-44-1642,-3 11 93,1-1 1,0 1-1,0-1 1,2 1-1,-1 0 1,2 0-1,-1-1 1,2 1-1,-1 0 1,6 16-1,-6-24-187,0 0 0,1 0-1,0 0 1,0 0 0,0 0 0,0 0 0,1 0-1,-1-1 1,1 0 0,0 1 0,0-1-1,0 0 1,5 4 0,-5-6-19,1 1 0,-1 0 0,0-1 0,1 0 0,-1 0-1,1 0 1,0 0 0,-1 0 0,1-1 0,-1 0 0,1 0 0,0 0 0,-1 0 0,1 0 0,0-1 0,-1 1 0,1-1 0,4-2 0,2 0-39,0-1 0,0 0 0,-1-1 1,0 0-1,0 0 0,0-1 1,0-1-1,-1 1 0,0-1 1,-1 0-1,11-13 0,5-10-408,36-61 0,-32 47-83,-35 85 267,-4 7 672,-11 101-1,23-148-400,0 0 1,0 1-1,-1-1 0,1 1 0,0-1 0,0 0 0,0 1 0,1-1 1,-1 1-1,0-1 0,0 0 0,1 1 0,-1-1 0,1 0 0,-1 0 1,1 1-1,0-1 0,-1 0 0,1 0 0,1 2 0,-1-3-6,0 0 0,0 1 0,0-1 0,0 0 0,-1 0 0,1 0 0,0 0 0,0 0 0,0 0 0,0-1 0,0 1 0,-1 0 0,1 0 0,0-1 0,0 1-1,0 0 1,-1-1 0,1 1 0,0-1 0,0 1 0,-1-1 0,1 1 0,0-1 0,8-7 0,-1 0 0,0 0 1,9-13-1,13-19-278,-2-1 0,-2-2-1,-1 0 1,-3-2 0,-2-1 0,-1 0 0,-3-1 0,15-66 0,-29 103 209,0 1-24,0 0 0,-1 0-1,0 0 1,0 0 0,-2-17-1,-1 23 102,-1 8 54,-3 8 107,-5 27 424,2 2-1,-6 64 1,6-33-31,-22 218 906,32-278-1438,2-12-86,5-20-105,-5-3 34,-1-1 0,0 1 0,-2 0 1,-1 0-1,-1-1 0,0 1 0,-2 0 1,-1 0-1,-8-25 0,3 27 11,10 20 106,0 0 0,-1 0 0,1 0 0,0 0 0,0 0 0,0 0 0,-1 0 0,1 0 0,0 0 0,0 1 0,0-1 0,0 0 0,-1 0 0,1 0 0,0 0 0,0 0 0,0 0 0,0 0 0,-1 1 0,1-1 0,0 0 0,0 0 0,0 0 0,0 0 0,0 0 1,0 1-1,0-1 0,0 0 0,-1 0 0,1 0 0,0 1 0,0-1 0,0 0 0,0 0 0,0 0 0,0 0 0,0 1 0,0-1 0,0 0 0,0 0 0,0 0 0,0 1 0,0-1 0,1 0 0,-1 0 0,0 0 0,0 1 0,0 5 9,0 1 1,0 0-1,1-1 1,1 8-1,0-6 12,0 0 1,1-1-1,-1 1 1,1-1-1,1 0 0,0 0 1,0 0-1,0 0 1,1-1-1,0 1 0,0-1 1,0-1-1,1 1 1,7 5-1,-8-7-16,0-1 0,0 0 1,1-1-1,-1 1 0,1-1 0,0 0 0,0 0 0,0-1 1,-1 1-1,2-1 0,-1-1 0,0 1 0,0-1 0,0 0 1,0 0-1,0-1 0,0 0 0,0 0 0,8-3 0,-2 0-57,0 0-1,-1-1 0,1 0 0,-1-1 0,0-1 0,-1 0 1,12-9-1,62-63-807,-58 52 444,-40 67 581,9-29-23,-24 67 770,26-69-766,1-1-1,0 1 1,0 0-1,1 0 1,0 0-1,1 0 1,0 9 0,0-16-127,0-1 0,0 0 0,0 0 1,0 0-1,1 0 0,-1 0 1,0 0-1,0 0 0,1-1 0,-1 1 1,1 0-1,-1 0 0,1 0 0,-1 0 1,1 0-1,-1 0 0,1-1 1,0 1-1,0 0 0,-1-1 0,1 1 1,0 0-1,0-1 0,0 1 1,0-1-1,-1 1 0,1-1 0,0 1 1,0-1-1,0 0 0,0 0 1,0 1-1,0-1 0,0 0 0,0 0 1,0 0-1,0 0 0,0 0 0,0 0 1,0 0-1,0 0 0,0-1 1,0 1-1,0 0 0,2-1 0,4-2 11,0 0 0,0 0 0,0-1 0,-1 0-1,8-5 1,110-91-618,-11 8-573,-107 87 1044,1 0 0,0 1-1,0-1 1,1 2 0,-1-1 0,1 1 0,8-3 0,-15 6 111,0 0 0,0 0 0,0 0 0,-1 0 0,1 0 0,0 0 0,0 0 1,0 0-1,0 0 0,0 0 0,-1 0 0,1 0 0,0 0 0,0 1 0,0-1 0,-1 0 1,1 1-1,0-1 0,0 0 0,-1 1 0,1-1 0,0 1 0,-1 0 0,1-1 1,1 2-1,-2-1 12,1 1 0,0-1 1,0 1-1,-1 0 1,1-1-1,-1 1 0,0 0 1,1-1-1,-1 1 1,0 0-1,0 0 0,0 1 1,-1 7 113,0-1 0,0 0 0,-5 15 0,5-23-100,-6 23 291,2-5 102,0 1 0,-3 21 0,8-39-383,0-1 0,0 0 0,-1 1-1,1-1 1,0 0 0,1 1 0,-1-1 0,0 0 0,0 0 0,1 1 0,-1-1 0,0 0-1,1 1 1,-1-1 0,2 2 0,-1-2-12,-1-1 0,1 1-1,0-1 1,-1 1 0,1-1 0,0 1 0,-1-1-1,1 1 1,0-1 0,0 0 0,-1 1-1,1-1 1,0 0 0,0 0 0,0 0 0,0 0-1,-1 0 1,1 1 0,1-2 0,2 1-1,0-1 1,1 0-1,-1 0 1,0 0 0,0 0-1,0-1 1,0 0-1,6-3 1,94-65-653,-5 4-455,-95 63 1009,0 1 0,0 0 1,1 0-1,-1 0 0,1 1 0,0-1 0,-1 1 1,1 0-1,0 1 0,5-1 0,-9 1 62,1 0-1,-1 0 0,0 0 0,0 0 0,0 1 0,0-1 0,0 0 0,0 1 0,0-1 0,0 1 1,0-1-1,0 1 0,0-1 0,0 1 0,0 0 0,0 0 0,0-1 0,1 3 0,-1-2 15,-1 1-1,1-1 0,0 1 0,-1 0 1,1-1-1,-1 1 0,1 0 0,-1 0 1,0-1-1,0 1 0,0 0 0,0 0 1,0 0-1,0-1 0,-1 4 0,-5 25-336,-20 59-1,21-77 337,2-1-173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0.6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19924,'2'0'1393,"8"-4"-1049,4-2-112,12-2 376,7-2-168,11-1-128,4-1-16,5 0-88,0 2-184,-5 3-576,-5 3-392,-12 4 760,-11 5-152,-12 7-112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13563,'-5'16'1160,"-1"0"-960,4 3-328,2-1 512,6 1-288,1-2-128,8-3-80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1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0 324 18916,'2'11'1496,"9"-8"-1008,5-1-143,13-4 599,6-3-296,8-5-200,3-2-144,5-7-464,-3 1-344,-3-4 1280,-7-2-832,-8 2-48,-4 1-32</inkml:trace>
  <inkml:trace contextRef="#ctx0" brushRef="#br0" timeOffset="1">435 6 18644,'0'-1'84,"1"1"-1,0-1 1,-1 1-1,1-1 1,0 1 0,-1-1-1,1 1 1,0 0 0,0-1-1,-1 1 1,1 0-1,0 0 1,0-1 0,0 1-1,0 0 1,-1 0 0,1 0-1,0 0 1,0 0-1,0 0 1,0 0 0,-1 1-1,1-1 1,0 0 0,0 0-1,0 1 1,0-1-1,29 7 825,-26-5-864,-1-1 1,1 1 0,0 0 0,-1 0-1,1 1 1,-1-1 0,0 1-1,0-1 1,0 1 0,0 0 0,0 0-1,0 0 1,-1 1 0,0-1-1,4 7 1,-3-4 7,-1 1 1,0-1-1,0 1 0,0 0 1,-1-1-1,0 1 0,0 0 1,-1 12-1,-1 1 28,-2 0-1,0 0 1,-1-1 0,-1 1-1,-12 30 1,13-38-507,-1 1 0,0-1 0,-1 0-1,-1 0 1,0-1 0,-12 15 0,19-25 404,-1-1 0,1 0 1,-1 1-1,1-1 0,-1 1 0,1-1 1,-1 0-1,1 1 0,-1-1 0,1 0 0,-1 0 1,0 1-1,1-1 0,-1 0 0,1 0 0,-1 0 1,0 0-1,1 0 0,-1 0 0,1 0 0,-2 0 1,-10-5-672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1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 16820,'-11'7'3812,"-27"26"-2463,15-12-963,14-14-347,0 1 1,1 0-1,0 0 1,0 1-1,0 0 1,1 1-1,1 0 1,-7 12-1,13-22-44,-1 1 0,1-1 0,0 1-1,0-1 1,0 1 0,0-1 0,0 1 0,-1-1-1,1 1 1,0-1 0,0 1 0,0-1 0,0 1 0,0-1-1,0 1 1,1-1 0,-1 1 0,0-1 0,0 1-1,0-1 1,0 1 0,1-1 0,-1 1 0,0-1-1,0 1 1,1-1 0,0 1 0,14 4-152,28-11-127,-32 4 207,0 0 6,1 1 0,-1 0-1,0 1 1,0 0-1,1 1 1,11 2 0,-20-2 63,-1-1 1,0 1-1,0-1 0,1 1 1,-1 0-1,0 0 1,0 0-1,0 0 1,0 1-1,0-1 0,0 0 1,0 1-1,-1-1 1,1 1-1,0 0 1,-1 0-1,1-1 0,-1 1 1,0 0-1,1 0 1,-1 0-1,0 1 1,0-1-1,-1 0 0,1 0 1,0 0-1,-1 1 1,1-1-1,-1 0 1,0 1-1,0-1 0,0 1 1,0-1-1,0 0 1,-1 4-1,0 1 48,-1 1-1,0 0 1,-1-1 0,1 1-1,-2-1 1,1 0-1,-1 0 1,0 0 0,0-1-1,-1 1 1,-10 10 0,0-1 228,0-1 1,-2 0-1,-19 12 1,30-22-157,0-1 0,-1 0 0,1 0 0,-1-1 1,-10 4-1,16-7-118,-1 0 1,1 1 0,0-1-1,0 0 1,0 0 0,0 0-1,0 0 1,-1 0 0,1 0 0,0 0-1,0 0 1,0 0 0,0 0-1,0-1 1,-1 1 0,1-1-1,0 1 1,-1-1 0,1 0-48,0 0 1,0 0 0,1 0 0,-1 0-1,0 0 1,0-1 0,1 1 0,-1 0-1,1 0 1,-1 0 0,1-1 0,0 1-1,0 0 1,-1-1 0,1 1 0,0 0-1,0-1 1,0 1 0,0 0 0,1-3-1,1-10-345,0 0 0,1 0 0,1 0 0,1 0 0,0 0-1,12-22 1,8-16-482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2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1 14971,'-2'22'826,"0"1"0,-2 0 0,0-1 0,-11 30 0,-5 30 753,13-39-940,2 0-1,0 60 1,6-79-518,0 0 0,2 0 0,1-1 0,0 1 0,16 43 0,-6-39-472,-14-27 333,0-1 0,0 0 0,1 1 0,-1-1 0,0 0 0,0 0 0,0 0 0,1 1 0,-1-1 0,0 0 0,0 0 0,0 0 0,1 1 0,-1-1 0,0 0 0,0 0 0,1 0 0,-1 0 0,0 0 0,1 0 0,-1 1 0,0-1 0,0 0 0,1 0 0,-1 0 0,0 0 0,1 0 0,-1 0 0,1 0 0,-1-1-29,1 0-1,-1 0 1,1 1 0,-1-1-1,0 0 1,1 0 0,-1 0-1,0 1 1,1-1 0,-1 0-1,0 0 1,0 0-1,0 0 1,0 1 0,0-1-1,0-1 1,0-8-224,0 0 1,-1 0-1,0 0 0,-1 0 1,0 0-1,-7-17 1,-26-57-678,33 78 911,-3-4 143,1 0 0,-1 0 1,-1 1-1,1-1 0,-2 1 0,1 0 0,-16-15 0,22 24-91,0 0 0,0 0 0,0 0 0,0 0 0,0 0 0,0 0 0,0 1 0,0-1 0,0 0 0,0 0 0,0 0 0,0 0 0,0 0 0,0 0 0,0 0 0,0 0 0,-1 0 0,1 0 0,0 0 0,0 0-1,0 0 1,0 0 0,0 0 0,0 0 0,0 0 0,0 0 0,0 0 0,0 0 0,0 0 0,0 0 0,0 1 0,0-1 0,0 0 0,0 0 0,-1 0 0,1 0 0,0 0 0,0 0 0,0 0 0,0 0 0,0 0 0,0-1 0,0 1 0,0 0 0,0 0 0,0 0 0,0 0 0,6 12 351,12 13-51,-11-18-528,0 0-1,1 0 1,0-1-1,0 0 1,1-1-1,-1 1 0,1-2 1,1 1-1,-1-1 1,0 0-1,1-1 0,0-1 1,0 1-1,0-1 1,0-1-1,0 0 0,0 0 1,0-1-1,1 0 1,-1-1-1,0 0 1,0-1-1,0 0 0,0-1 1,-1 0-1,1 0 1,0-1-1,-1 0 0,0-1 1,0 0-1,15-11 1,-18 12 191,-1 0 0,1 0 0,-1-1 0,0 0 0,-1 0 0,1 0 1,-1 0-1,0-1 0,6-10 0,-10 16 60,0-1 0,1 1 0,-1 0 1,0-1-1,0 1 0,0-1 0,1 1 0,-1 0 0,0-1 1,0 1-1,0-1 0,0 1 0,0-1 0,0 1 0,0 0 0,0-1 1,0 1-1,0-1 0,0 1 0,0-1 0,0 1 0,0 0 1,0-1-1,-1 0 0,-7 3 1163,-14 14 459,13-2-1276,0-1-1,0 1 0,1 1 1,1-1-1,1 1 0,0 1 0,1-1 1,0 1-1,1 0 0,1 0 0,1 0 1,-1 22-1,3-37-354,1 31 243,-1-31-266,0-1 0,0 1 0,0-1 0,0 1 0,0 0 0,0-1 0,0 1 0,1 0 0,-1-1 0,0 1 0,0-1 0,0 1 0,1-1 0,-1 1 0,0-1 0,1 1 0,-1-1 0,1 1 0,-1-1 0,0 1 0,1-1 0,-1 1 0,1-1 0,-1 0 0,1 1 0,0-1 0,-1 0 0,1 0 0,-1 1 0,1-1 0,-1 0 0,1 0 0,0 0 0,-1 0 0,1 1 0,-1-1 0,1 0 0,0 0 0,-1 0 0,1 0 0,0-1 0,-1 1 0,1 0 0,0 0 0,4-3 0,-1 1 0,-1-1 0,1 1 0,0-1 0,-1 0 0,1 0 0,-1-1 0,0 1 1,0-1-1,0 1 0,2-6 0,29-50 35,-25 42-38,9-18-6,-2 0 1,15-47-1,-28 68-25,-5 11-6,-10 21-15,5-1 58,1 1-1,1 0 0,1 1 0,0-1 0,1 1 0,0 31 1,2-48-6,1-1 0,0 1 1,0-1-1,0 1 1,0-1-1,0 1 0,1 0 1,-1-1-1,0 1 0,1-1 1,-1 1-1,1-1 1,0 0-1,-1 1 0,1-1 1,0 1-1,0-1 0,0 0 1,0 0-1,0 1 1,0-1-1,2 1 0,-1-1 0,-1-1 0,1 1 0,0-1 0,-1 0 0,1 0-1,0 0 1,-1 0 0,1 0 0,0 0 0,-1-1 0,1 1-1,0 0 1,-1-1 0,1 1 0,0-1 0,-1 0 0,1 1-1,-1-1 1,1 0 0,-1 0 0,2-1 0,16-12-69,0-1 0,-2 0 0,1-2 1,-2 0-1,21-27 0,-15 17-393,31-28-1,-53 55 444,0-1 0,0 1 1,0 0-1,0 0 0,0-1 0,1 1 0,-1 0 1,0 0-1,0-1 0,0 1 0,0 0 0,1 0 1,-1 0-1,0-1 0,0 1 0,1 0 0,-1 0 1,0 0-1,0 0 0,1 0 0,-1-1 0,0 1 0,0 0 1,1 0-1,-1 0 0,0 0 0,1 0 0,-1 0 1,0 0-1,1 0 0,-1 0 0,0 0 0,0 0 1,1 0-1,-1 0 0,0 0 0,1 0 0,-1 1 1,0-1-1,1 0 0,-4 15-186,-15 30 417,15-38-164,-12 24 242,5-10 194,-13 40 0,42-100-2186,-10 18 1253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3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66 119 11987,'4'-17'1653,"-1"0"1,0 0 0,0-22-1,-9 87 2607,-2 7-3925,-6 134 83,13-148-285,2-1 0,10 69 0,-11-107-145,1-3-13,-1-13-50,-4-20-102,-3 8 30,-1 1 1,-2 1 0,-18-36-1,22 51 135,9 12 56,9 11 28,-9-12-69,1 0 0,0 1 0,-1-2 0,1 1 0,0 0 0,0-1 0,0 1 0,0-1 0,1 0 0,-1-1 0,0 1 0,0-1 0,1 1 0,-1-1-1,0-1 1,0 1 0,8-2 0,3-1-54,-1 0-1,0-2 1,25-10-1,-18 6-7,0-2 0,-1 0-1,0-1 1,-1-1 0,-1-1 0,0 0-1,-1-2 1,0 0 0,-2-1 0,0 0 0,0-1-1,-2-1 1,0 0 0,10-23 0,-9 2 135,-14 39-65,0-1-1,1 1 0,-1-1 0,0 1 1,0-1-1,0 1 0,0-1 1,0 1-1,0-1 0,-1 1 1,1-1-1,0 1 0,-1-1 0,1 1 1,-1-1-1,1 1 0,-1 0 1,0-1-1,0 1 0,0 0 1,1 0-1,-3-2 0,2 2-1,0 1 0,0-1-1,0 1 1,0-1 0,0 1 0,0 0 0,0-1-1,0 1 1,0 0 0,0 0 0,0 0-1,0 0 1,0 0 0,0 0 0,-1 0-1,1 0 1,0 1 0,0-1 0,0 0 0,0 1-1,0-1 1,0 0 0,0 1 0,0-1-1,1 1 1,-1 0 0,0-1 0,0 1 0,-1 1-1,-25 25 216,9-4-30,2 1 0,0 1-1,1 0 1,2 1 0,0 0 0,2 2 0,1-1 0,1 1 0,2 0 0,-5 34-1,11-58-174,1 0 0,-1 0 0,1 0-1,0 0 1,0 0 0,1 0-1,-1 0 1,1 0 0,0 0 0,0 0-1,3 7 1,-3-10-70,0 0 0,0 1-1,0-1 1,0 0 0,1 0 0,-1 1 0,0-1 0,1 0 0,-1-1-1,1 1 1,-1 0 0,1 0 0,-1-1 0,1 1 0,-1 0 0,1-1-1,0 0 1,-1 1 0,1-1 0,0 0 0,0 0 0,-1 0-1,1 0 1,0 0 0,-1 0 0,1-1 0,0 1 0,-1-1 0,1 1-1,0-1 1,1 0 0,6-2-145,-1 0-1,1-1 1,13-7 0,2-4-343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4.0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14859,'4'18'1913,"-2"0"-1193,-2-8-920,3-5 2448,4-2-1824,3-3-72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4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0 17532,'18'4'1928,"-5"8"-1288,-7 9-248,-2 7 1177,2 9-889,0 3-128,-2 4-136,0 1-112,1-5-352,0-3-272,0-8-536,0-5-224,-5-8 824,-5-6-209,-7-4-199</inkml:trace>
  <inkml:trace contextRef="#ctx0" brushRef="#br0" timeOffset="1">1 421 14371,'13'6'1608,"4"-2"-991,9-6-121,5-4 728,11-4-440,7-2-48,2-3-192,1-1-248,-6-1-544,-5-1-312,-11 1 448,-10 1-136,-17 4-96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4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30 102 17172,'-16'-6'1632,"7"-1"-1096,5-1-248,7-1 664,7-2-207,7-1-209,3-1-232,6 2-640,4-2-336,4 6-521,1 2 993,-2 5-232,-2 5-144</inkml:trace>
  <inkml:trace contextRef="#ctx0" brushRef="#br0" timeOffset="1">431 198 13643,'11'51'3105,"-9"-39"-2178,1 0 1,0 0-1,0-1 0,10 22 1,-12-32-899,-1 0 1,1 0-1,0 0 1,0 0-1,0 0 1,0 0-1,0 0 1,0-1-1,0 1 0,0 0 1,0-1-1,0 1 1,0 0-1,1-1 1,-1 1-1,0-1 1,0 0-1,1 1 1,-1-1-1,0 0 1,1 0-1,-1 0 1,0 0-1,1 0 1,-1 0-1,0 0 1,0 0-1,1-1 1,-1 1-1,0 0 1,0-1-1,1 1 1,-1-1-1,2-1 1,4-1-105,0-1 1,0 0 0,0 0-1,7-7 1,24-25-452,-31 29 389,0-1 0,0 1 0,1 1 0,0-1-1,1 1 1,10-6 0,-19 12 136,1 0 1,-1 0-1,0 0 0,0 0 1,1-1-1,-1 1 0,0 0 0,1 0 1,-1 0-1,0 0 0,1 0 1,-1 0-1,0 0 0,1 0 1,-1 0-1,0 0 0,1 0 0,-1 0 1,0 0-1,1 0 0,-1 0 1,0 1-1,1-1 0,-1 0 1,0 0-1,0 0 0,1 0 0,-1 1 1,0-1-1,0 0 0,1 0 1,-1 1-1,0-1 0,0 0 1,1 0-1,-1 1 0,0-1 0,0 0 1,0 0-1,0 1 0,0-1 1,1 0-1,-1 1 0,0-1 1,0 1-1,1 15 227,-1-15-203,-7 55 731,5-39-405,0 0 1,0 27-1,2-44-373,0 1-1,0-1 1,0 1-1,0-1 1,0 1 0,0-1-1,0 1 1,0-1-1,1 1 1,-1-1 0,0 1-1,0-1 1,0 1-1,1-1 1,-1 1 0,0-1-1,0 1 1,1-1-1,-1 1 1,0-1-1,1 0 1,-1 1 0,1-1-1,9-3-645,8-19-24,-5 3 246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5.4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15459,'2'49'2056,"-2"-25"-897,1-1-1,8 42 1,-7-58-1041,0 0 0,0-1-1,0 1 1,1-1 0,0 0-1,0 0 1,0 0 0,1 0 0,0 0-1,0-1 1,1 0 0,0 1-1,-1-2 1,7 6 0,-8-8-109,-1 0 1,1 0-1,-1-1 1,1 1-1,0-1 1,-1 1-1,1-1 1,0 0-1,0 0 1,0 0-1,0 0 1,0-1-1,0 1 1,0-1-1,0 0 1,0 0-1,0 0 1,1 0-1,-1-1 1,0 1-1,0-1 1,0 1-1,0-1 1,0 0-1,0 0 1,4-3-1,-3 1-4,0 0-1,0 0 1,0 0-1,-1-1 1,1 0-1,-1 1 1,0-1-1,0 0 0,0-1 1,-1 1-1,1 0 1,-1-1-1,0 1 1,0-1-1,2-8 1,0-6 21,0 0 1,-1 1-1,-1-1 1,-1 0 0,-1-1-1,0 1 1,-1 0-1,-5-21 1,3 30 33,2 15 4,2 17 12,1-17-66,-1 0 0,1 0 1,-1 0-1,2 1 1,-1-2-1,0 1 0,1 0 1,0 0-1,0-1 1,0 0-1,1 1 0,0-1 1,-1 0-1,9 5 0,-10-7-7,1 0-1,-1-1 1,1 0-1,0 1 1,0-1-1,-1 0 1,1-1-1,0 1 0,0 0 1,0-1-1,0 0 1,0 1-1,0-1 1,0 0-1,0-1 1,0 1-1,0 0 0,0-1 1,0 0-1,-1 1 1,1-1-1,0 0 1,0-1-1,-1 1 1,1 0-1,0-1 1,-1 0-1,5-3 0,-1 0-8,-1 0-1,1-1 1,-1 0 0,0 0-1,0 0 1,0-1-1,-1 0 1,0 1-1,0-1 1,-1-1-1,0 1 1,2-9-1,-5 16 7,0 0-1,0 1 0,0-1 0,0 0 0,0 0 0,0 0 1,-1 0-1,1 0 0,0 0 0,0 0 0,0 0 1,0 0-1,0 0 0,0 0 0,-1 0 0,1 0 1,0 0-1,0 0 0,0 0 0,0 0 0,0 0 0,-1 0 1,1 0-1,0 0 0,0 0 0,0 0 0,0 0 1,0 0-1,0 0 0,-1 0 0,1 0 0,0 0 0,0 0 1,0 0-1,0 0 0,0 0 0,0 0 0,0-1 1,0 1-1,-1 0 0,1 0 0,0 0 0,0 0 0,0 0 1,0 0-1,0 0 0,0-1 0,0 1 0,0 0 1,0 0-1,0 0 0,0 0 0,0 0 0,0 0 0,0-1 1,0 1-1,0 0 0,0 0 0,0 0 0,0 0 1,0 0-1,0 0 0,0-1 0,0 1 0,0 0 1,0 0-1,-5 8 8,1 1 1,0 0-1,0 0 1,1 0-1,0 1 1,0-1-1,0 11 0,-1-5 22,0 0-32,1 1 0,0 0 0,1 0 0,0 31 0,2-46-42,0 0-1,0 0 1,0-1-1,0 1 1,1 0-1,-1-1 1,0 1-1,0 0 1,0-1-1,1 1 1,-1 0-1,0-1 1,1 1-1,-1-1 1,0 1-1,1-1 1,-1 1-1,1 0 1,9-2-505,10-20 53,-2-5 56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5.9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0 16492,'-9'21'1420,"-20"32"1,22-42-1019,0 1 0,1 0 0,0 0 0,1 0 0,0 1 0,1 0 0,-5 23 0,9-35-403,0 0 1,0-1 0,0 1-1,0 0 1,0 0-1,1-1 1,-1 1 0,0 0-1,0 0 1,0-1 0,1 1-1,-1 0 1,0-1-1,1 1 1,-1 0 0,1-1-1,-1 1 1,0 0-1,1-1 1,0 1 0,-1-1-1,1 1 1,-1-1-1,1 1 1,0-1 0,-1 1-1,1-1 1,0 0 0,-1 1-1,1-1 1,0 0-1,-1 0 1,1 1 0,0-1-1,0 0 1,0 0-1,-1 0 1,2 0 0,35-3-827,-29 2 590,2 0 7,10-2-510,33 1 1,-48 2 659,0 0 0,0 1 0,0-1 0,0 1 0,0 0 0,-1 1 0,1-1 0,0 1 0,-1 0 0,1 0 0,-1 0 0,6 4 0,-9-5 90,0-1-1,-1 1 1,1 0-1,0 0 1,0-1-1,0 1 1,-1 0-1,1 0 1,0 0-1,-1 0 1,1 0-1,-1 0 1,1 0-1,-1 0 1,1 0-1,-1 0 1,0 0-1,0 1 1,1-1-1,-1 0 0,0 0 1,0 0-1,0 2 1,-1-1 36,1 0-1,-1 0 1,0 0 0,0 0 0,0 0-1,0 0 1,0-1 0,0 1 0,0 0-1,-1-1 1,-2 4 0,-3 2 206,-1-1 0,0 0 1,0-1-1,-12 7 0,13-8-96,1-1 1,-1 0-1,0-1 0,0 0 0,-10 3 0,16-5-180,-1 1-1,1-1 0,0 0 1,-1 0-1,1 0 0,-1 0 1,1 0-1,0 0 0,-1 0 1,1 0-1,0 0 0,-1-1 1,1 1-1,0 0 0,-1-1 0,1 1 1,0-1-1,0 0 0,-1 1 1,1-1-1,0 0 0,0 0 1,0 1-1,0-1 0,0 0 1,0 0-1,0 0 0,0-1 1,1 1-1,-1 0 0,0 0 1,1 0-1,-1-1 0,0 1 0,1 0 1,-1-3-1,-1-11-254,1-1 0,0 1-1,2-1 1,-1 1 0,5-24-1,-3 29 133,7-55-585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36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1 16484,'2'10'382,"-1"0"1,-1 0 0,0 1 0,0-1 0,-1 0 0,0 0 0,-5 18 0,0 7 500,0 11 249,2-1 0,4 86 0,1-112-1077,1 1 1,1-1-1,1 0 1,1-1-1,0 1 1,2-1-1,0 0 1,1 0 0,14 24-1,8-3-2363,-30-39 2260,0 0 0,0 0 0,0 0 0,0 0 0,0 0 0,-1 0 0,1 0 0,0 0 0,0 0 0,0 0 0,0 0 0,0 0 0,0 0 0,0 0 0,0 0 0,0 0 0,0 0 0,0 0 0,0 0 0,0 0 0,0 0 0,0 0 0,-1 0 0,1 0 0,0 0 1,0 0-1,0 0 0,0 0 0,0 0 0,0 0 0,0 1 0,0-1 0,0 0 0,0 0 0,0 0 0,0 0 0,0 0 0,0 0 0,0 0 0,0 0 0,0 0 0,0 0 0,0 0 0,0 0 0,0 0 0,0 0 0,0 0 0,0 1 0,0-1 0,0 0 0,0 0 0,0 0 0,0 0 0,0 0 0,0 0 0,0 0 0,0 0 0,0 0 1,0 0-1,0 0 0,0 0 0,0 0 0,0 0 0,0 0 0,1 0 0,-1 0 0,-9-2-1295,-8-6 552,-17-11-1531,-51-40 1,72 48 3163,1-1 0,0 0 1,-17-21-1,27 31-663,1 0 0,-1-1 0,0 1 0,0-1 0,1 0 0,0 1 0,-1-1 0,1 0 0,0 0-1,0 0 1,1 0 0,-1 0 0,0 0 0,1 0 0,0 0 0,0 0 0,0 0 0,0 0 0,0 0 0,1 0 0,-1 0 0,1 0-1,1-4 1,1 3 108,-1-1 0,1 1 0,0 0-1,0 1 1,1-1 0,-1 0 0,1 1-1,-1 0 1,1 0 0,0 0 0,0 0-1,1 0 1,8-3 0,19-8 83,2 0-1,-1 3 1,1 1 0,1 1 0,0 2 0,39-3-1,-45 7-351</inkml:trace>
  <inkml:trace contextRef="#ctx0" brushRef="#br0" timeOffset="1">395 518 17108,'3'25'2112,"3"-5"-1416,-1-7-344,4 1 1193,-3-8-905,4-2 0,0-14-424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7:19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14606,'0'0'5381,"11"-51"-4740,18 31-65,8-9-31,10-5-353,5-3-128,2 0-64,-5 2-769,-7 5-1665,-10 5-1570,-15 7-3075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 22373,'5'2'1632,"-6"1"-1304,-8-2-176,8 2 400,1 0-528,-6-3-1880,3-6 1584,-1 0-200,-6-1-224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100 388 15931,'-21'32'1261,"8"-14"-726,1 0 0,1 1 0,0 0 0,2 0 0,-11 32 0,19-50-489,1 0 1,0 0-1,-1 1 1,1-1-1,0 0 1,0 0-1,0 0 1,0 1-1,0-1 1,0 0-1,0 0 1,0 0-1,0 0 0,1 1 1,-1-1-1,1 1 1,-1-2-30,0 1 1,1-1 0,-1 0-1,1 0 1,-1 1-1,0-1 1,1 0-1,-1 0 1,0 0-1,1 1 1,-1-1-1,1 0 1,-1 0-1,1 0 1,-1 0-1,0 0 1,1 0 0,-1 0-1,1 0 1,-1 0-1,1 0 1,-1 0-1,0 0 1,1 0-1,-1-1 1,1 1-1,-1 0 1,1 0-1,3-2 25,0 0-1,0-1 0,0 1 0,0-1 0,-1 0 1,6-5-1,37-42-606,-2-2-1,-2-1 1,38-66 0,-65 96-54,-21 38 289,-7 13 600,7-13-106,-1 0 105,0 0 0,1 0 1,1 1-1,1 0 0,-5 32 0,8-47-239,1 1 0,0-1-1,0 0 1,0 1 0,0-1-1,0 0 1,0 1 0,0-1-1,1 0 1,-1 1 0,0-1-1,1 0 1,-1 1 0,1-1-1,-1 0 1,1 0 0,0 1-1,-1-1 1,1 0 0,0 0 0,0 0-1,0 0 1,2 2 0,-2-3-11,1 0 1,-1 1 0,1-1-1,-1 0 1,0 0 0,1 0 0,-1 0-1,1 0 1,-1 0 0,1-1 0,-1 1-1,1 0 1,-1-1 0,0 1 0,1-1-1,-1 1 1,0-1 0,2-1 0,9-5 40,-1-1 0,0 0 0,15-15 0,-22 20-43,33-33-60,-2-2 0,-1-1 1,-2-1-1,-1-2 0,-3-1 1,33-66-1,-55 98 22,-1-1 0,-1 1 0,6-20 0,-10 18-8,-6 11 37,4 2 4,1 1 0,0 0 0,-1-1 0,1 1 0,0 0 0,-1 0 0,1 0 1,0 0-1,0 0 0,-2 2 0,-16 22 238,1 0 0,1 0 0,-22 47 0,17-24 20,-21 66 0,37-96-339,1 1-1,1 0 0,1 1 0,0-1 0,1 0 1,1 1-1,1-1 0,3 26 0,-2-42 50,-1 0 0,0 0-1,1 0 1,0 0 0,0 0-1,0-1 1,0 1 0,0 0 0,0-1-1,1 1 1,-1 0 0,1-1-1,0 0 1,0 1 0,0-1-1,0 0 1,4 3 0,18 2-192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0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15083,'-2'0'125,"1"1"-1,-1-1 1,1 1 0,-1-1-1,0 1 1,1-1-1,-1 1 1,1 0-1,0-1 1,-1 1 0,1 0-1,0 0 1,-1 0-1,1 0 1,0 1-1,0-1 1,0 0 0,0 0-1,0 1 1,0-1-1,0 0 1,1 1-1,-1-1 1,0 1 0,1-1-1,-1 1 1,1 0-1,0-1 1,-1 1-1,1-1 1,0 4 0,-2 8 241,1 0 0,1 26 0,1-27-67,1 41-93,2-1 0,2 0 0,3 0 0,2-1 0,2 0 0,27 67 0,-40-117-203,0 0 0,0-1 0,1 1 0,-1 0 0,0 0 0,1 0 0,-1-1 0,1 1 0,-1 0 0,1 0 0,-1-1 0,1 1 0,0-1 0,-1 1 0,1 0 0,0-1 0,-1 1 0,1-1 0,1 1 0,-2-1-1,1 0 0,-1 0 0,1 0 0,-1 0 0,1-1 0,-1 1 0,1 0 1,-1 0-1,1 0 0,-1-1 0,0 1 0,1 0 0,-1 0 0,1-1 0,-1 1 0,0 0 1,1-1-1,-1 1 0,0-1 0,1 1 0,-1 0 0,0-1 0,0 1 0,1-1 0,13-38 69,-13 35-66,25-96 70,-16 55-57,3-1-1,1 2 1,34-74-1,-47 116-17,0 0-1,0 1 0,0-1 1,0 1-1,0-1 1,0 1-1,0-1 0,0 1 1,1-1-1,-1 1 1,0 0-1,4-2 1,-5 3-1,0 0 0,1 0 0,-1 0 1,1 0-1,-1 0 0,0 0 0,1 0 1,-1 0-1,0 0 0,1 0 0,-1 0 1,1 0-1,-1 1 0,0-1 0,1 0 1,-1 0-1,0 0 0,1 0 0,-1 1 1,0-1-1,1 0 0,-1 0 1,0 1-1,0-1 0,1 0 0,-1 1 1,0-1-1,0 0 0,0 1 0,1-1 1,-1 0-1,0 1 0,0-1 0,0 1 1,2 4-6,-1-1 0,0 1 1,0 0-1,-1 0 0,1 0 1,-1 0-1,-1 7 0,-1 8-4,-2 0 0,0 0 1,-1-1-1,0 0 0,-12 25 0,11-30 39,-1-1 0,-1 1 1,1-1-1,-2-1 0,0 1 0,0-2 1,-19 19-1,24-27-18,0 0 1,0 0-1,0 0 0,-1-1 0,1 1 1,-1-1-1,1 0 0,-1 0 0,-8 2 0,11-4-49,1 0 0,0 0 0,-1 1 0,1-1-1,0 0 1,-1 0 0,1 0 0,-1 0 0,1-1-1,0 1 1,-1 0 0,1-1 0,0 1-1,0-1 1,-1 1 0,1-1 0,0 1 0,0-1-1,0 0 1,-1 0 0,1 1 0,0-1 0,0 0-1,0 0 1,0 0 0,1 0 0,-1 0-1,0-1 1,0 1 0,1 0 0,-1 0 0,0 0-1,1-1 1,0 1 0,-1 0 0,1-1-1,0 1 1,-1 0 0,1-3 0,-1-4-118,0 0 0,1 0 0,0 0 0,0 0 0,1 0 0,0 0 0,0 0 0,1 1 0,0-1 1,0 0-1,5-9 0,15-28-579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0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11666,'2'2'308,"-1"0"-1,1 0 1,-1 0-1,0 1 1,0-1-1,0 0 1,0 1-1,0-1 1,0 1-1,-1-1 1,1 1-1,-1-1 1,1 4-1,-1 39 1864,-1-26-1692,1 33 585,-1-1 317,7 66-1,-6-114-1288,1 0-1,-1 0 0,1 0 1,0 0-1,0 0 1,0 0-1,0 0 1,3 4-1,-4-7-72,1 0-1,-1 1 0,0-1 1,0 0-1,1 1 1,-1-1-1,0 0 1,1 0-1,-1 1 1,0-1-1,1 0 1,-1 0-1,1 0 1,-1 1-1,0-1 1,1 0-1,-1 0 0,1 0 1,-1 0-1,0 0 1,1 0-1,-1 0 1,1 0-1,0 0 1,0 0 2,0-1 1,0 1-1,0-1 0,-1 1 1,1-1-1,0 1 1,0-1-1,0 0 0,0 1 1,-1-1-1,1 0 1,0 0-1,0 0 0,0-1 1,5-8 24,0 0 0,0 0-1,-1-1 1,0 0 0,-1 0 0,-1 0 0,1-1 0,2-20-1,-2-3 8,0-59-1,-4 87-47,1 1-4,-1-1 0,0 1 0,0 0 1,0-1-1,-1 1 0,0 0 0,0 0 0,-1 0 1,0 0-1,0 0 0,0 0 0,-6-10 0,8 16-1,0-1 0,-1 1-1,1 0 1,0-1-1,0 1 1,-1-1 0,1 1-1,0 0 1,-1-1 0,1 1-1,0 0 1,-1 0 0,1-1-1,-1 1 1,1 0-1,0 0 1,-1 0 0,1-1-1,-1 1 1,1 0 0,-1 0-1,1 0 1,0 0 0,-1 0-1,1 0 1,-1 0-1,1 0 1,-1 0 0,1 0-1,-1 0 1,1 0 0,-1 0-1,1 0 1,0 1 0,-1-1-1,0 0 1,0 1-1,0 0-1,0 1 1,0-1 0,0 0 0,0 0 0,0 1 0,0-1-1,0 1 1,1-1 0,-2 3 0,-9 40-14,1 44 0,9-77 29,1-1 0,0 0 0,1 0 0,0 0 0,1 0 0,4 15 0,-6-24-11,0 0 1,1 0-1,-1 0 0,0 0 1,0 0-1,1 0 1,-1 0-1,1 0 1,-1 0-1,1 0 1,-1 0-1,1 0 1,0-1-1,-1 1 1,1 0-1,0 0 1,0-1-1,-1 1 1,1 0-1,0-1 1,0 1-1,0-1 1,0 1-1,0-1 0,0 0 1,0 1-1,0-1 1,0 0-1,0 0 1,0 1-1,0-1 1,0 0-1,0 0 1,0 0-1,0 0 1,0 0-1,0-1 1,0 1-1,0 0 1,0 0-1,0-1 1,0 1-1,0-1 0,0 1 1,0-1-1,0 1 1,0-1-1,0 1 1,-1-1-1,1 0 1,1-1-1,6-4 13,-1-1 0,0 0 0,-1-1 0,8-9 0,-11 13-15,34-57 30,-30 47-24,1 1 0,1 0 0,0 0-1,12-13 1,-21 26-7,0-1 0,0 1 0,0 0 0,1 0 0,-1 0 1,0 0-1,0 0 0,0 0 0,0 0 0,0 0 0,0-1 0,1 1 0,-1 0 0,0 0 0,0 0 0,0 0 0,0 0 0,1 0 0,-1 0 0,0 0 0,0 0 0,0 0 0,0 0 0,1 0 0,-1 0 0,0 0 0,0 0 0,0 0 0,0 0 0,0 1 0,1-1 0,-1 0 0,0 0 0,0 0 0,0 0 0,0 0 0,0 0 0,1 0 0,-1 0 1,0 0-1,0 1 0,0-1 0,0 0 0,0 0 0,0 0 0,0 0 0,0 0 0,0 1 0,0-1 0,1 0 0,-1 0 0,0 0 0,0 0 0,0 1 0,0-1 0,0 0 0,0 0 0,0 0 0,0 0 0,0 0 0,0 1 0,0-1 0,0 0 0,-1 0 0,1 0 0,0 0 0,0 1 0,0-1 0,0 12-1,0-11 0,-7 43-24,5-32 21,0 0-1,1 0 1,0 1 0,1 13 0,0-23 3,1-1 1,0 1 0,0 0 0,0-1 0,1 1-1,-1-1 1,1 0 0,-1 1 0,1-1-1,0 0 1,0 0 0,0 0 0,0 0 0,0 0-1,0-1 1,0 1 0,1 0 0,-1-1-1,1 0 1,-1 0 0,1 0 0,-1 0 0,1 0-1,5 1 1,-1 0 0,0 0-1,1-1 1,-1 1-1,1-2 1,-1 1 0,1-1-1,0 0 1,8-1-1,-10-1-7,0 0-1,0 0 1,-1 0 0,1 0-1,-1-1 1,1 0-1,-1 0 1,0 0-1,0-1 1,4-4-1,7-6-117,20-27 0,-25 28 12,2-1 0,15-13-1,-27 26 99,1 0 0,-1-1 0,1 1 0,0 0 0,-1 0 0,1 0 0,0 0 0,0 0 1,0 0-1,0 1 0,0-1 0,0 1 0,0-1 0,3 1 0,-4 0 7,-1 0 0,1 0-1,0 0 1,0 1 0,0-1 0,0 0 0,-1 1 0,1-1 0,0 0 0,0 1 0,-1-1-1,1 1 1,0 0 0,-1-1 0,1 1 0,0-1 0,-1 1 0,1 0 0,-1-1 0,1 1 0,-1 0-1,0 0 1,1 0 0,1 5-9,0 0 0,-1 1 0,0-1 0,0 0 0,0 0 0,-1 0-1,0 10 1,-6 68 90,2-54 123,2 53 0,2-82-183,0 0 0,0 0 0,0 0 0,0 0 0,0 0 0,0 0 0,1 0 0,-1 0 0,0 0 0,1 0 0,-1 0 0,1 0 0,-1 0 0,1 0 0,-1 0 0,2 1 0,-2-2-5,0 0 1,1 0 0,-1 0-1,0 0 1,1 1 0,-1-1-1,1 0 1,-1 0 0,1 0-1,-1 0 1,0 0 0,1 0-1,-1 0 1,1 0 0,-1 0-1,1 0 1,-1 0 0,0 0-1,1-1 1,-1 1 0,1 0-1,-1 0 1,0 0 0,1-1-1,-1 1 1,1 0-1,2-3 26,1 0-1,-1 0 1,0 0-1,0 0 0,0-1 1,3-4-1,26-42-46,-2-1 1,-2-2-1,-2-1 0,22-68 0,-43 104-157,-10 28 56,-8 24 54,8-17 87,3-10-119,0 0 1,0-1-1,0 1 0,-1 0 0,0-1 0,-1 1 0,1-1 1,-6 6-1,9-12 89,0 1 0,0-1 1,-1 1-1,1-1 1,0 0-1,-1 1 0,1-1 1,-1 0-1,1 1 1,0-1-1,-1 0 0,1 0 1,-1 1-1,1-1 1,-1 0-1,1 0 0,-1 0 1,1 0-1,-1 0 1,1 1-1,-1-1 0,1 0 1,-1 0-1,1 0 1,-1 0-1,1 0 0,-1 0 1,1-1-1,-1 1 1,1 0-1,-1 0 0,1 0 1,0 0-1,-1-1 1,1 1-1,-1 0 0,1 0 1,-1-1-1,1 1 1,0 0-1,-1-1 0,1 1 1,0 0-1,-1-1 1,1 1-1,-1-1 0,-9-12-177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1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13563,'4'11'1376,"8"6"-1024,1-1-160,5 3 1001,4-2-1065,1-4 8,2-5-104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1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173 372 13051,'-59'67'2869,"-6"5"-436,58-62-2126,0-1 0,1 1 0,0 0 0,0 1 0,1-1 0,-3 13 0,7-22-276,1 0-1,-1 1 1,1-1 0,-1 1 0,1-1-1,0 1 1,-1-1 0,1 1 0,0-1 0,0 1-1,0-1 1,0 1 0,1-1 0,-1 1 0,0-1-1,1 1 1,-1-1 0,1 1 0,-1-1-1,1 1 1,-1-1 0,1 0 0,0 1 0,1 0-1,-1-1-19,1 0-1,-1 0 0,1 0 1,-1-1-1,1 1 1,0-1-1,-1 1 0,1-1 1,-1 0-1,1 1 0,0-1 1,-1 0-1,1 0 1,0 0-1,-1 0 0,1-1 1,0 1-1,-1 0 0,1-1 1,-1 1-1,1-1 1,2 0-1,7-4-20,0-1 1,0 0-1,0 0 1,0-1-1,-1 0 1,0-1-1,-1 0 1,0-1-1,0 0 0,8-11 1,4-6-38,-1-2-1,23-45 1,-17 25-31,34-93 0,-50 111 85,-1 0-1,-2-1 0,-1 0 1,3-46-1,-8 75 4,-1 1 0,0 0 0,0 0 0,1 0 0,-1 0 0,0 0 0,0 0 0,0 0 0,-1 0 0,1-1 0,0 1-1,0 0 1,0 0 0,-1 0 0,1 0 0,-1 0 0,1 0 0,-1 0 0,1 0 0,-1 0 0,1 0 0,-1 0 0,0 1 0,-1-2 0,1 2 4,0 0-1,0 1 1,0-1 0,0 1 0,0-1 0,0 1 0,0 0 0,0-1-1,0 1 1,1 0 0,-1 0 0,0 0 0,0 0 0,1-1-1,-1 1 1,0 0 0,1 0 0,-1 0 0,1 0 0,-1 0 0,1 1-1,0-1 1,-1 0 0,1 1 0,-11 28 254,2 1 1,1 0-1,1 0 0,-5 61 1,10 132 898,2-199-1037,1-1 0,2 0 0,0 1 0,1-1 0,2 0 0,9 27 0,-15-50-127,1 0 0,-1 0-1,0 0 1,1 0 0,-1 0-1,1 0 1,-1 0 0,1 0 0,-1 0-1,1 0 1,0 0 0,-1-1-1,1 1 1,0 0 0,0 0-1,0-1 1,-1 1 0,1 0-1,0-1 1,0 1 0,0-1-1,0 1 1,0-1 0,0 0 0,2 1-1,-2-1-3,0-1 0,0 0 1,0 1-1,0-1 0,0 0 0,0 0 0,0 0 0,-1 0 0,1 0 0,0 0 0,0 0 1,-1 0-1,1 0 0,-1 0 0,1 0 0,-1 0 0,1 0 0,-1 0 0,0-1 0,0 1 0,1 0 1,-1-3-1,7-44-229,-2-1 0,-2 1 0,-7-94 0,3 126 94,2 21 54,4 24 62,-2-19 20,1 1 0,-1 0 1,2-1-1,-1 0 0,2 0 0,-1 0 0,1-1 0,1 0 0,10 12 0,-14-18 0,0 1-1,1-1 0,0-1 1,0 1-1,0 0 1,0-1-1,0 0 0,0 0 1,0 0-1,1 0 0,-1-1 1,1 0-1,0 0 0,-1 0 1,1 0-1,0-1 1,-1 0-1,1 0 0,0 0 1,-1 0-1,1-1 0,0 0 1,-1 0-1,9-2 0,-3-1-2,0 0 0,0-1-1,0 0 1,-1-1-1,1 0 1,-2 0-1,1-1 1,0 0 0,-1 0-1,-1-1 1,1 0-1,-1 0 1,-1-1-1,1 0 1,-2 0-1,1-1 1,-1 1 0,4-13-1,-8 20 5,0-1 1,0 0-1,-1 0 0,0 1 0,1-1 1,-1 0-1,0 0 0,0 1 0,0-1 1,0 0-1,-1 0 0,1 1 0,-1-1 1,0 0-1,0 1 0,0-1 0,0 1 1,0-1-1,0 1 0,-1-1 0,1 1 1,-4-4-1,3 4 0,0 1 1,1 0 0,-1-1 0,0 1-1,0 0 1,0 0 0,0 0-1,0 1 1,0-1 0,0 0-1,-1 1 1,1-1 0,0 1-1,0 0 1,0 0 0,-1 0-1,1 0 1,0 0 0,0 0-1,-1 0 1,1 1 0,0-1-1,0 1 1,0 0 0,0 0-1,0-1 1,0 1 0,-2 2-1,-4 2 15,1 0 0,0 1-1,0-1 1,1 1-1,0 1 1,0-1-1,0 1 1,1 1 0,0-1-1,0 0 1,1 1-1,0 0 1,0 0-1,1 1 1,0-1 0,-3 17-1,4-18-25,1 0 1,0 1-1,1-1 1,-1 0-1,2 0 0,-1 1 1,1-1-1,0 0 0,3 11 1,-3-14-50,1 1 0,0-1 0,0 1 0,0-1 1,0 0-1,1 0 0,-1 0 0,1-1 1,0 1-1,0-1 0,1 1 0,-1-1 1,1 0-1,0 0 0,5 3 0,-6-4 37,1-1 0,-1 1 0,0-1-1,1 1 1,-1-1 0,1 0 0,0 0-1,-1-1 1,1 1 0,0-1 0,-1 0 0,1 0-1,0 0 1,0 0 0,-1-1 0,1 1-1,0-1 1,-1 0 0,1 0 0,3-2 0,41-17-273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2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16932,'11'26'1832,"-8"10"-1288,-3 14-232,-1 7 1064,-4 8-679,1 2-161,1 0-304,0-3-80,3-13-320,2-8-248,-1-14-464,-2-9 743,-8-9-159,0-5-120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2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42 519 13771,'12'10'1624,"6"3"-1008,9-5-135,6-6 1255,11-7-984,6-7-40,8-12-160,-1-5-344,-2-11-648,-7-4 320,-12-8 72,-6 0-144,-15 5-168</inkml:trace>
  <inkml:trace contextRef="#ctx0" brushRef="#br0" timeOffset="1">50 48 15067,'-23'3'1681,"3"4"-1145,13-4-208,7 1 760,12-4-360,6 0-104,11-4-384,4-3-312,4-3-504,2-3 744,-2 0-240,3 3-104,2 3-88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3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16011,'-3'39'1222,"1"-12"-475,1 0 1,2 38-1,-1-64-692,0 0 0,0 1-1,1-1 1,-1 0 0,0 0 0,0 0 0,1 0 0,-1 0 0,1 1 0,-1-1 0,1 0-1,-1 0 1,1 0 0,-1 0 0,1 0 0,0 0 0,0-1 0,1 2 0,-2-1-27,1-1 1,0 0 0,0 0 0,-1 1-1,1-1 1,0 0 0,-1 0 0,1 0 0,0 0-1,0 0 1,-1 0 0,1 0 0,0 0-1,0-1 1,-1 1 0,1 0 0,0 0-1,-1-1 1,1 1 0,0 0 0,0-1 0,5-3 44,0-1 0,0 1 1,-1-1-1,8-9 1,-9 10-87,14-16 40,27-29-11,-42 47-18,-1-1 0,1 1 0,0 0 0,0 0 0,0 0 0,0 0 0,1 0 0,-1 1 0,1 0 0,-1-1 0,1 1 0,-1 0 1,8 0-1,-9 1 8,-1 0 0,1 0 1,-1 1-1,1-1 1,0 1-1,-1-1 1,1 1-1,-1 0 1,1 0-1,-1-1 1,0 1-1,1 0 0,-1 0 1,0 0-1,0 1 1,1-1-1,-1 0 1,0 0-1,0 1 1,0-1-1,-1 0 1,1 1-1,0-1 0,0 1 1,-1-1-1,1 1 1,-1 0-1,1-1 1,-1 1-1,0-1 1,0 1-1,1 2 1,0 8 71,0 0 0,-1 0 1,-1 15-1,1-18-27,-4 33 233,2-24 18,1 31 0,1-49-305,0 0 0,0 0 0,0 1 0,0-1 0,0 0 0,0 0 0,0 1 0,0-1 0,0 0 0,1 0 0,-1 0 0,0 1 0,0-1 0,0 0 0,0 0 0,0 1 0,0-1 0,1 0 0,-1 0 0,0 0 0,0 0-1,0 1 1,0-1 0,1 0 0,-1 0 0,0 0 0,0 0 0,0 0 0,1 0 0,-1 1 0,0-1 0,0 0 0,1 0 0,-1 0 0,0 0 0,0 0 0,1 0 0,-1 0 0,0 0 0,0 0 0,0 0 0,1 0 0,-1 0 0,0 0 0,0 0 0,1 0 0,-1-1 0,0 1 0,0 0 0,1 0-1,-1 0 1,0 0 0,0 0 0,0 0 0,0-1 0,1 1 0,-1 0 0,0 0 0,0 0 0,0 0 0,0-1 0,1 1 0,-1 0 0,0 0 0,0-1 0,12-12-514,-2-1 225,-2 0 1,0-1 0,12-29-1,-11 23 92,12-29-251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3.7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91 14411,'7'175'6000,"-4"-143"-5286,2 0 0,1 0 0,14 41-1,-19-68-639,1-1-1,-1 1 0,1-1 0,0 0 1,1 0-1,-1 0 0,1 0 0,0 0 1,0 0-1,6 5 0,-8-8-54,0 0 0,0-1 1,0 1-1,0 0 0,1-1 0,-1 1 0,0-1 0,0 0 0,0 1 0,1-1 1,-1 0-1,0 0 0,1 1 0,-1-1 0,0 0 0,0 0 0,3-1 0,-2 1-6,0-1 0,0 0 0,0 0 0,0 0 0,0 0 0,0 0 1,0 0-1,0-1 0,-1 1 0,1-1 0,0 1 0,-1-1 0,2-2 0,4-5 17,-1 0 1,0 0 0,-1-1 0,0 0 0,0 0 0,-1-1 0,0 1 0,-1-1 0,3-16 0,-1-8 43,2-58 1,-6 83-64,-2-41 32,1 48-38,0 0 0,0 0 0,-1 0 0,1 0 0,-1 0 0,0 0-1,0 1 1,0-1 0,0 0 0,-1 0 0,1 1 0,-4-6 0,4 11 0,0 0 1,0 0 0,1 0-1,-1 0 1,1 0-1,0 0 1,0-1 0,0 1-1,1 4 1,-1-3-5,1 0 1,0 1 0,0-1-1,1 0 1,-1 0 0,1 0-1,0 0 1,0 0 0,0-1-1,0 1 1,1-1 0,-1 1 0,1-1-1,0 0 1,0 0 0,0 0-1,0 0 1,1 0 0,-1-1-1,1 0 1,0 1 0,0-1-1,4 1 1,-3-1-2,0-1 1,0 0-1,0 0 1,0-1-1,0 1 0,0-1 1,0 0-1,0 0 0,0-1 1,1 1-1,-1-1 1,0-1-1,0 1 0,-1-1 1,1 1-1,0-1 1,0-1-1,-1 1 0,6-4 1,-2 0 0,1 0 0,-1-1-1,-1 0 1,14-14 0,-18 17 1,0 1 0,-1-1 0,1 0 0,-1 0 0,0 0 0,1 0 0,-2 0 0,1-1 0,0 1 0,-1-1 0,0 1 0,0-1 0,0-5 0,-1 10-1,0-1 0,0 1 0,1-1 0,-1 1 0,0 0 0,0-1 0,0 1 0,0-1 0,0 1 0,0-1 0,-1 1 0,1-1 0,0 1 0,0 0 0,0-1 0,0 1 0,0-1 0,-1 1 0,1 0 1,0-1-1,0 1 0,-1-1 0,1 1 0,0 0 0,0 0 0,-1-1 0,1 1 0,0 0 0,-1-1 0,1 1 0,-1 0 0,1 0 0,-1-1 0,-12 8 15,-11 21-3,15-13-9,0 0 0,2 1 0,0 0 0,0 1 0,2 0 0,0 0 0,1 0 0,0 0 0,2 0 0,0 1 0,1 0 0,1 22 0,0-38-36,0-1-1,0 1 1,1 0 0,-1 0 0,0 0-1,1 0 1,0 0 0,-1-1 0,1 1-1,0 0 1,0 0 0,0-1 0,0 1-1,0-1 1,0 1 0,0-1 0,0 1-1,1-1 1,1 2 0,-2-2-38,1-1 0,-1 1 0,1-1 0,-1 0 0,1 1 0,-1-1 0,1 0 0,-1 0 1,1 0-1,-1 0 0,1 0 0,-1 0 0,1 0 0,-1-1 0,1 1 0,-1-1 0,1 1 0,1-2 0,6-2-184,0-1 0,0-1 0,-1 0 0,0 0 0,12-12 0,21-24-342,1-9-205</inkml:trace>
  <inkml:trace contextRef="#ctx0" brushRef="#br0" timeOffset="1">664 1 18284,'-11'8'391,"1"0"0,0 1-1,0 0 1,1 1 0,0 0 0,0 1 0,1 0 0,1 0 0,0 0-1,0 1 1,1 0 0,1 1 0,-7 23 0,11-35-386,1 0 0,0 0 0,0 1 0,0-1 0,0 0 1,0 0-1,0 1 0,0-1 0,0 0 0,1 0 0,-1 0 0,0 1 0,1-1 1,-1 0-1,1 0 0,-1 0 0,1 0 0,-1 0 0,1 0 0,0 0 1,0 0-1,0 0 0,-1 0 0,1 0 0,0 0 0,0 0 0,0-1 0,0 1 1,0 0-1,1-1 0,-1 1 0,0-1 0,0 1 0,0-1 0,0 0 1,1 1-1,-1-1 0,0 0 0,0 0 0,0 0 0,2 0 0,8 1-146,1 0 0,-1-2 0,20-1 0,-16 0-52,6 1-61,42-2-448,-58 3 633,1 1-1,-1-1 1,1 1 0,-1 0-1,1 1 1,-1-1 0,0 1-1,10 5 1,-14-6 69,1 0 0,-1-1 0,1 1-1,-1 0 1,0 1 0,0-1 0,1 0 0,-1 0 0,0 0 0,0 1-1,0-1 1,0 1 0,0-1 0,-1 1 0,1-1 0,0 1 0,-1-1-1,1 1 1,-1-1 0,1 3 0,-1-1 34,0 0 1,0 0-1,-1 0 1,1 0-1,0 0 1,-1 0-1,0 0 1,0 0-1,0-1 1,-2 5-1,-3 4 156,0-1 0,-1-1 0,0 1 0,-14 14 0,12-15 54,-1 1 1,-18 13 0,24-20-276,0 0 1,-1-1-1,1 0 1,0 1-1,-1-1 1,0-1-1,0 1 1,1-1-1,-1 0 1,-8 1-1,12-1-3,-1-1 0,1 0 0,-1 0-1,1-1 1,0 1 0,-1 0 0,1 0-1,0-1 1,-1 1 0,1 0 0,0-1-1,0 0 1,-1 1 0,1-1 0,0 0-1,0 1 1,0-1 0,0 0 0,0 0 0,0 0-1,0 0 1,0 0 0,0 0 0,0 0-1,1 0 1,-1-1 0,-1-1 0,1-1-14,-1-1 0,1 1 0,0-1 0,0 0-1,0 1 1,1-1 0,0-7 0,2-34-402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4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85 14195,'2'10'447,"-1"1"-1,0-1 1,0 1-1,-1 0 1,0-1-1,0 1 1,-4 17 0,0 7 782,4-35-1228,-8 163 3313,9-127-2608,0-1 0,11 55-1,-11-84-640,0 0 0,0-1 0,1 0 1,0 1-1,0-1 0,1 0 0,5 9 0,-8-14-58,1 1 0,-1 0 0,1-1 0,-1 1 0,1-1 0,-1 1-1,1-1 1,0 1 0,-1-1 0,1 1 0,0-1 0,-1 0 0,1 1 0,0-1 0,-1 0 0,1 0 0,0 1 0,0-1 0,-1 0 0,1 0 0,0 0 0,0 0-1,0 0 1,1 0 0,-1-1-2,1 0 0,-1 0-1,1 0 1,-1 0 0,1 0 0,-1 0-1,0 0 1,1 0 0,-1 0-1,0-1 1,0 1 0,0-1 0,0 1-1,0-1 1,1-2 0,6-11-14,-1-1 0,-1 0 0,0 0 0,-1 0 0,3-17 0,-2 0-116,3-52 0,-12 53 13,-1 26 66,-3 19 74,4 0 39,0-1-1,1 1 1,0 0 0,1-1-1,1 1 1,0 0-1,0 0 1,1 0-1,1-1 1,3 14-1,-4-24-54,-1 0 0,1 0 0,-1 0 0,1-1-1,0 1 1,-1 0 0,1-1 0,0 1 0,0 0 0,0-1-1,1 1 1,-1-1 0,0 0 0,0 1 0,1-1-1,-1 0 1,1 0 0,-1 0 0,1 0 0,0 0-1,-1 0 1,1 0 0,2 0 0,-2 0-1,1-1 0,0 0-1,-1 0 1,1-1 0,-1 1 0,1 0 0,0-1 0,-1 0 0,1 1 0,-1-1 0,0 0-1,1 0 1,-1-1 0,4-1 0,6-6-6,1 0 0,-1-1 0,-1-1-1,14-15 1,7-13-350,54-88-1,-76 110 217,1 5-214,-10 20 187,-11 32 161,6-25 32,0 0 38,1 1 1,1-1 0,0 1 0,1 0 0,1 0 0,1 0 0,3 23-1,-4-37-63,1-1 0,-1 1 0,0 0 0,1 0-1,0 0 1,0 0 0,-1 0 0,1 0 0,0-1 0,1 1-1,-1 0 1,0-1 0,0 1 0,1-1 0,-1 1-1,3 1 1,-3-3-6,0 1 0,0-1 0,0 1 0,1-1 0,-1 0 0,0 1 0,0-1 0,1 0 0,-1 0-1,0 0 1,1 0 0,-1 0 0,0 0 0,1 0 0,-1 0 0,0-1 0,0 1 0,1 0 0,0-1 0,4-2-11,-1 0 0,0 0-1,0-1 1,0 1 0,0-1 0,-1 0 0,1-1 0,-1 1 0,5-6-1,6-11-129,-1-1 1,-1 0-1,-1-1 0,0 0 0,-2-1 0,10-33 0,-7 10-288,-2 0 0,7-70 0,-17 112 385,-1 0 1,0 0 0,1 0-1,-2 0 1,1 1 0,-2-9-1,2 13 38,0 0-1,0 0 1,0-1 0,0 1-1,0 0 1,0 0-1,0 0 1,-1 0 0,1 0-1,0 0 1,0 0 0,0 0-1,0 0 1,0 0-1,0 0 1,0 0 0,0 0-1,-1 0 1,1 0-1,0 0 1,0 0 0,0 0-1,0 0 1,0 0-1,0 0 1,0 0 0,0 0-1,-1 0 1,1 0-1,0 0 1,0 0 0,0 0-1,0 0 1,0 0-1,0 0 1,0 0 0,0 1-1,0-1 1,0 0-1,-1 0 1,1 0 0,0 0-1,0 0 1,0 0-1,0 0 1,0 0 0,0 0-1,0 1 1,0-1-1,0 0 1,0 0 0,0 0-1,0 0 1,0 0-1,0 0 1,0 0 0,0 0-1,0 1 1,0-1-1,0 0 1,0 0 0,0 0-1,0 0 1,0 0 0,0 0-1,-3 11 7,-8 30 129,3 1-1,1 1 1,3-1-1,1 1 1,5 80-1,-2-116-114,1 0-1,0-1 1,0 1 0,0 0-1,1 0 1,0-1-1,0 1 1,1-1 0,5 10-1,-8-16-18,0 1 0,0-1 0,0 1 0,1-1 0,-1 0 0,0 1 0,0-1 0,1 0 0,-1 1 0,0-1 0,1 0 0,-1 0 0,0 1 0,1-1 0,-1 0 0,0 0 0,1 0-1,-1 1 1,1-1 0,-1 0 0,0 0 0,1 0 0,-1 0 0,1 0 0,-1 0 0,0 0 0,1 0 0,-1 0 0,1 0 0,-1 0 0,1 0 0,-1 0 0,0 0 0,1 0 0,-1 0 0,1 0 0,-1-1 0,0 1 0,1 0 0,-1 0 0,0 0 0,1-1 0,-1 1 0,0 0-1,1 0 1,-1-1 0,0 1 0,1 0 0,-1-1 0,0 1 0,0 0 0,0-1 0,1 1 0,-1-1 0,0 1 0,0 0 0,0-1 0,0 1 0,0-1 0,0 1 0,0-1 0,9-29 26,-6 9 4,-1 0 0,0 0 0,-2 0 1,-3-28-1,0 39 70,0 17 43,0 19 91,4-1 41,4 32 0,-3-50-215,-1 1 1,1-1-1,0 1 1,1-1-1,-1 0 1,1 0-1,1 0 1,7 12 0,-10-17-48,1-1 0,-1 1 1,0-1-1,1 1 0,0-1 0,-1 1 1,1-1-1,0 0 0,0 0 1,-1 1-1,1-1 0,0-1 1,0 1-1,0 0 0,0 0 1,0-1-1,1 1 0,3-1 1,-3 0-8,1 0 0,-1 0 0,1-1 0,-1 0 0,0 0 0,1 0 1,-1 0-1,0 0 0,0-1 0,6-2 0,4-5-27,-1 0-1,0-1 1,-1 0 0,13-15 0,-23 24 16,64-71-227,-53 65 156,-9 14 92,-8 21 128,4-23-116,-3 13 88,-9 51 349,12-61-380,1 0 0,-1 0-1,1-1 1,0 1 0,1 0-1,2 12 1,-3-20-83,0 1 1,0 0-1,0-1 0,0 1 1,1-1-1,-1 1 0,0 0 1,0-1-1,0 1 0,1 0 1,-1-1-1,0 1 0,1-1 0,-1 1 1,0-1-1,1 1 0,-1-1 1,1 1-1,-1-1 0,1 1 1,-1-1-1,1 1 0,-1-1 1,1 0-1,-1 1 0,1-1 1,-1 0-1,1 1 0,0-1 0,-1 0 1,1 0-1,0 0 0,-1 0 1,1 0-1,0 0 0,-1 0 1,1 0-1,0 0 0,-1 0 1,1 0-1,0 0 0,-1 0 1,1 0-1,-1 0 0,1-1 0,0 1 1,-1 0-1,1-1 0,-1 1 1,1 0-1,0-1 0,-1 1 1,1-1-1,3-3-100,0 1-1,0 0 1,-1-1-1,0 0 1,6-8 0,2-6-190,-1-1 1,-1-1-1,0 0 0,-2 0 1,0 0-1,-1-1 1,-2 0-1,5-37 1,-6 13-276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5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17188,'-8'15'1456,"4"5"-1040,0-2-184,5 4 664,4-3-424,8-2-776,2-4-304,5-6 536,2-6-144,7-1-144</inkml:trace>
  <inkml:trace contextRef="#ctx0" brushRef="#br0" timeOffset="1">237 200 19156,'-9'47'2044,"6"-38"-1687,1 1-1,0-1 1,0 1-1,1 0 0,0 0 1,1 0-1,0 0 1,2 14-1,-2-24-335,0 1 1,0 0-1,0-1 1,1 1-1,-1-1 0,0 1 1,0-1-1,1 1 1,-1-1-1,0 1 0,1-1 1,-1 0-1,1 1 1,-1-1-1,0 0 0,1 1 1,-1-1-1,1 0 1,-1 1-1,1-1 0,-1 0 1,1 0-1,-1 1 1,1-1-1,0 0 0,-1 0 1,1 0-1,-1 0 1,1 0-1,-1 0 0,1 0 1,-1 0-1,1 0 1,0 0-1,-1 0 0,1 0 1,-1 0-1,1 0 1,-1-1-1,1 1 1,-1 0-1,1 0 0,-1-1 1,2 0-1,20-14 113,-22 15-130,21-20-224,22-27 0,-30 33-23,-1-1 0,2 2 0,0 0 0,1 0 1,17-11-1,-31 23 250,0 1 0,0-1 1,0 0-1,0 1 0,0-1 1,0 1-1,0-1 0,0 1 0,0-1 1,0 1-1,0 0 0,0 0 1,0-1-1,1 1 0,-1 0 0,0 0 1,0 0-1,0 0 0,0 0 1,1 1-1,-1-1 0,0 0 1,0 0-1,0 1 0,0-1 0,0 1 1,0-1-1,0 1 0,0-1 1,0 1-1,0 0 0,0-1 1,0 1-1,0 0 0,0 0 0,-1 0 1,1 0-1,0-1 0,-1 1 1,1 0-1,0 0 0,-1 0 1,1 1-1,-1-1 0,0 0 0,1 0 1,-1 0-1,1 2 0,1 8 249,0 0 0,-1 0-1,0 0 1,0 14-1,-1-12-5,1 4 31,-2-8-225,2 0 1,-1-1-1,1 1 1,0-1-1,1 1 1,0-1-1,5 16 1,-7-24-60,0 0 0,0 0 0,0 0 1,0 0-1,0 1 0,0-1 1,0 0-1,0 0 0,0 0 1,0 0-1,0 0 0,0 0 0,0 1 1,0-1-1,0 0 0,0 0 1,0 0-1,0 0 0,0 0 0,1 0 1,-1 0-1,0 0 0,0 1 1,0-1-1,0 0 0,0 0 1,0 0-1,0 0 0,0 0 0,0 0 1,0 0-1,1 0 0,-1 0 1,0 0-1,0 0 0,0 0 1,0 0-1,0 0 0,0 0 0,0 0 1,1 0-1,-1 0 0,0 0 1,0 0-1,0 0 0,0 0 0,0 0 1,0 0-1,0 0 0,1 0 1,-1 0-1,0 0 0,0 0 1,0 0-1,0 0 0,0 0 0,0 0 1,0 0-1,1 0 0,-1 0 1,0 0-1,0 0 0,0 0 0,0-1 1,0 1-1,0 0 0,0 0 1,0 0-1,2-11-61,-1 8 24,2-20-190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 16107,'0'0'39,"0"0"0,0 0 0,0 0 0,-1-1 0,1 1 0,0 0 0,0 0 0,0 0-1,0 0 1,0-1 0,0 1 0,-1 0 0,1 0 0,0 0 0,0 0 0,0 0-1,-1 0 1,1 0 0,0-1 0,0 1 0,0 0 0,-1 0 0,1 0 0,0 0 0,0 0-1,0 0 1,-1 0 0,1 0 0,0 0 0,0 0 0,0 0 0,-1 0 0,1 0 0,0 0-1,0 0 1,0 1 0,-1-1 0,1 0 0,0 0 0,0 0 0,0 0 0,-1 0 0,1 0-1,0 1 1,-6 11 613,2 20 24,-1 90 400,16 186-1,-8-256-984,2 6-207,1 66-1601,-6-123 1612,0 1 0,0-1 0,0 0 0,0 1 1,0-1-1,0 0 0,-1 1 0,1-1 1,0 0-1,-1 1 0,1-1 0,-2 1 0,2-1 78,0-1 0,-1 0 0,1 1 0,0-1 0,-1 0 0,1 0 0,-1 0 0,1 1 0,0-1 0,-1 0 0,1 0 0,-1 0 0,1 0-1,-1 0 1,1 0 0,0 0 0,-1 0 0,1 0 0,-1 0 0,1 0 0,-1 0 0,1 0 0,0 0 0,-1 0 0,1-1 0,-1 1 0,1 0 0,0 0 0,-1 0-1,1-1 1,-1 1 0,1 0 0,0 0 0,-1-1 0,1 0 0,-13-9-762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5.7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15083,'15'0'1985,"0"-3"-1001,-3-4-392,4-4 2257,4-1-1793,8 2-448,2-4-328,6 0-992,-3-4 768,2-2-176,-4-1-128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6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34 17764,'4'-2'154,"-1"0"-1,1 0 1,-1 0 0,1 0 0,0 0 0,-1 1 0,1 0-1,0-1 1,0 2 0,0-1 0,0 0 0,7 0 0,-2 0 180,-7 1-302,20-5 116,1 2 0,0 0-1,-1 1 1,1 2 0,25 2-1,-46-2-135,0 0 0,0 0 0,-1 0-1,1 1 1,0-1 0,0 1 0,-1-1 0,1 1-1,0 0 1,-1 0 0,1-1 0,-1 1-1,1 0 1,-1 0 0,1 1 0,-1-1-1,0 0 1,1 0 0,-1 1 0,0-1-1,0 0 1,0 1 0,0 0 0,0-1-1,0 1 1,-1-1 0,1 1 0,0 0-1,-1-1 1,1 1 0,-1 0 0,0 0-1,0 0 1,1-1 0,-1 1 0,0 0-1,-1 0 1,1 0 0,0-1 0,-1 3-1,-2 7 113,0-1 0,0 1 1,-1-1-1,-1 0 0,-7 12 0,10-18-92,-31 55 426,3-5-511,-34 83-1,63-135 15,0 0 0,0 1 0,1-1 0,-1 0 0,0 1 0,1-1 0,0 0 0,-1 1 0,1-1 0,0 0 0,0 4 0,5-10-274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6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8 15835,'0'0'75,"0"0"-1,0 0 0,1-1 0,-1 1 0,0 0 0,0 0 1,0-1-1,0 1 0,0 0 0,0 0 0,0-1 1,0 1-1,0 0 0,0 0 0,0-1 0,0 1 0,-1 0 1,1 0-1,0-1 0,0 1 0,0 0 0,0 0 1,0 0-1,0-1 0,0 1 0,-1 0 0,1 0 1,0 0-1,0-1 0,0 1 0,-1 0 0,1 0 0,0 0 1,-1-1-1,-10 2 898,-11 7 563,11-1-1145,1 0-1,1 0 1,-1 1 0,1 0-1,1 1 1,-1 0-1,-13 20 1,11-12-252,0 0 0,2 1 0,-1 0 0,-6 21 1,15-37-131,-15 55 185,15-54-197,0 0 1,1 0-1,-1-1 0,1 1 1,0 0-1,0 0 0,0-1 1,0 1-1,0 0 0,1 0 1,-1-1-1,1 1 1,0 0-1,0-1 0,0 1 1,0-1-1,0 1 0,2 2 1,-1-3-50,-1-1 1,1 0-1,0 0 1,0 0 0,0 0-1,0 0 1,0 0-1,-1-1 1,1 1-1,1-1 1,-1 1 0,0-1-1,0 0 1,0 1-1,0-1 1,0 0-1,0-1 1,0 1 0,0 0-1,0 0 1,0-1-1,2 0 1,4-1-119,0-1 1,0 0-1,-1 0 0,10-6 1,15-12-192,-1-7-99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7.4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34 17660,'-4'14'964,"0"0"0,0 0 1,-9 17-1,-5 15 228,6-3-519,2 0-1,2 1 1,-4 56 0,12-96-652,0 0-1,-1 0 1,2 0 0,-1-1-1,0 1 1,1 0 0,0 0-1,0-1 1,0 1 0,0 0-1,1-1 1,2 5 0,-4-7-18,1 0 0,-1-1 0,1 1 0,0 0 0,0 0 1,-1-1-1,1 1 0,0 0 0,0-1 0,0 1 1,0-1-1,0 1 0,0-1 0,0 0 0,0 1 1,0-1-1,0 0 0,1 1 0,0-1-1,0 0-1,0-1 1,0 1-1,0 0 1,0-1-1,0 1 1,0-1 0,0 0-1,0 1 1,-1-1-1,1 0 1,0 0-1,1-2 1,3-1 2,-1-1-1,0 1 1,-1-1 0,1 0 0,-1-1-1,0 1 1,0-1 0,-1 0 0,0 0-1,0 0 1,0 0 0,-1-1 0,1 1-1,-2-1 1,3-9 0,-1-5-25,0 0-1,-1 0 1,-2-36-1,-1 39-28,-1 1 0,-4-20 0,4 31 21,1 0 0,-1 0 0,0 0 0,0 1 0,-1-1 0,1 1 0,-1 0 0,0 0 0,-7-8 0,10 12 25,-1 1-1,1-1 0,0 1 1,0-1-1,-1 1 0,1 0 0,0-1 1,-1 1-1,1 0 0,0-1 0,-1 1 1,1 0-1,-1 0 0,1-1 0,0 1 1,-1 0-1,1 0 0,-1 0 1,1-1-1,-1 1 0,1 0 0,-1 0 1,1 0-1,-1 0 0,1 0 0,-1 0 1,1 0-1,-1 0 0,1 0 1,0 0-1,-2 1 0,2-1-6,-1 1 0,1 0 0,-1 0-1,1 0 1,-1-1 0,1 1 0,0 0 0,-1 0 0,1 0-1,0 0 1,0 0 0,0 0 0,0 0 0,0 1 0,3 36-399,-2-31 243,1 0 1,0 0-1,1-1 0,0 1 0,0-1 0,0 1 0,1-1 0,0 0 1,0-1-1,1 1 0,-1-1 0,1 0 0,9 7 0,-11-9 25,0 0 0,0-1-1,1 0 1,-1 0 0,1 0 0,0 0-1,-1-1 1,1 1 0,0-1-1,0 0 1,0 0 0,0-1 0,0 1-1,0-1 1,0 0 0,1 0-1,-1 0 1,0 0 0,0-1-1,0 0 1,0 1 0,0-2 0,0 1-1,6-3 1,0-2 17,-1 0-1,0-1 1,0 0-1,0-1 1,-1 0-1,0 0 1,0 0-1,-1-1 1,0 0 0,-1-1-1,0 0 1,0 0-1,-1 0 1,-1 0-1,6-16 1,-7 9 408,-5 11 320,0 7-536,1-1 1,0 1-1,0 0 0,-1 0 1,1 0-1,0 0 0,0 0 1,0 0-1,0 0 0,0 0 1,0 0-1,1 0 1,-1 0-1,0 1 0,1-1 1,-2 3-1,-13 27 622,1 1-1,2 0 1,1 1-1,2 1 1,-10 66 0,18-94-594,1 0 0,-1 0 0,1 1 1,1-1-1,0 9 0,-1-14-83,0 0 0,1 0 0,-1 0 0,0-1 0,0 1 0,1 0 0,-1 0 0,0 0 0,1-1 0,-1 1 0,1 0 0,-1 0 0,1-1 0,-1 1 0,1 0 0,-1-1 0,1 1 0,0-1 0,-1 1-1,1-1 1,0 1 0,0-1 0,-1 1 0,1-1 0,0 0 0,0 0 0,0 1 0,0-1 0,-1 0 0,1 0 0,0 0 0,0 0 0,0 0 0,0 0 0,0 0 0,-1 0 0,1 0 0,0 0 0,0 0 0,0 0-1,0-1 1,-1 1 0,1 0 0,0-1 0,0 1 0,0-1 0,0 0 0,6-2-11,-1-1 0,0 0 0,-1 0-1,1 0 1,-1-1 0,1 0 0,6-9 0,33-47-92,-28 38 55,35-53-217,30-39-581,-82 114 824,0 1-1,1-1 1,-1 1 0,0-1-1,0 1 1,1-1-1,-1 1 1,0 0 0,1-1-1,-1 1 1,0 0-1,1-1 1,-1 1 0,1 0-1,-1-1 1,0 1-1,1 0 1,-1 0 0,1-1-1,-1 1 1,1 0-1,-1 0 1,1 0 0,-1 0-1,1-1 1,-1 1-1,2 0 1,-2 14-216,-11 23 70,-11 17 187,14-38 59,1 0 1,0 1-1,2-1 0,0 1 0,1 0 0,-2 18 1,6-35-86,0 1 0,0 0 0,0-1 1,0 1-1,0 0 0,0-1 0,0 1 1,0 0-1,0-1 0,1 1 0,-1 0 1,0-1-1,0 1 0,1-1 0,-1 1 1,0-1-1,1 1 0,-1 0 0,1-1 1,-1 1-1,1-1 0,-1 0 0,1 1 1,-1-1-1,1 1 0,-1-1 0,1 0 1,0 0-1,-1 1 0,1-1 0,-1 0 1,1 0-1,0 1 0,-1-1 0,1 0 1,0 0-1,-1 0 0,1 0 0,0 0 1,-1 0-1,1 0 0,0 0 0,-1-1 1,1 1-1,0 0 0,0-1 0,33-10-59,-12 1-39,-2-2 0,0 0 0,0-1 1,23-20-1,64-67-320,-101 94 391,0 2 36,-4 8 8,-5 12 43,-3 2 31,-17 74 429,21-83-422,1 0-1,0 1 1,1-1-1,-1 0 1,2 1 0,-1-1-1,4 17 1,-3-25-76,-1 0 1,0 1 0,0-1 0,1 0 0,-1 0-1,0 0 1,1 0 0,-1 0 0,1 0 0,-1 0-1,1 0 1,0 0 0,0 0 0,-1-1-1,1 1 1,0 0 0,0 0 0,0 0 0,0-1-1,0 1 1,0-1 0,0 1 0,0-1-1,0 1 1,2 0 0,-1-1 3,0 0 1,-1 0-1,1-1 1,0 1-1,0 0 0,0-1 1,-1 1-1,1-1 1,0 0-1,-1 1 0,1-1 1,0 0-1,-1 0 1,3-2-1,3-2 55,0-1-1,-1 0 1,0-1 0,0 1-1,8-12 1,-6 2-54,0 0 0,-1-1 1,0 0-1,-1 0 0,-1-1 1,-1 0-1,-1 1 0,0-1 1,-1-1-1,-1 1 0,-1 0 1,-3-34-1,3 48-80,-1 1 0,1-1 0,-1 0 0,0 1 0,0-1 0,0 1 0,0-1 1,-1 1-1,1-1 0,-1 1 0,0 0 0,-4-6 0,2 9-1025,4 7 193,4 9-792,-3-14 1524,0 0-1,0 0 0,0 0 1,1 0-1,-1 0 1,1-1-1,-1 1 0,1-1 1,-1 1-1,1-1 0,0 1 1,0-1-1,0 0 1,0 0-1,0 0 0,0 0 1,4 1-1,9 2-723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8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95 104 15611,'-4'2'243,"0"-1"-1,0 1 1,0 0-1,0 1 1,0-1-1,0 1 1,1 0-1,-1 0 1,1 0-1,0 0 1,0 0-1,0 1 1,0-1-1,1 1 1,-4 6-1,0 1 191,0 0 0,1 0 0,1 1 1,-5 17-1,7-21-249,0 0 1,1 0-1,0 0 0,1 0 1,-1 1-1,2-1 1,0 10-1,0-17-151,-1 0 0,0 0 0,0 1 0,1-1 0,-1 0 0,1 0 0,-1 0 0,1 0 0,-1 1 0,1-1 0,0 0 0,-1 0 0,1 0 0,0 0 0,0 0 0,0 0 0,0-1 0,0 1 0,0 0 0,2 1 0,-1-2-18,0 0 1,0 0 0,-1 0 0,1 0 0,0 0 0,0 0-1,0 0 1,0-1 0,-1 1 0,1 0 0,0-1 0,0 0-1,-1 1 1,1-1 0,-1 0 0,1 0 0,0 0 0,-1 0-1,3-2 1,15-13-15,-1-1 1,0 0-1,-1-1 0,-1-1 0,-1-1 1,0 0-1,-2-1 0,0 0 0,-2-1 0,0 0 1,11-36-1,-17 26-83,-5 32 81,0 0 0,0-1 0,0 1-1,0-1 1,0 1 0,0-1 0,0 1-1,0-1 1,0 1 0,0 0 0,0-1 0,0 1-1,0-1 1,0 1 0,0-1 0,-1 1-1,1 0 1,0-1 0,0 1 0,-1 0 0,1-1-1,0 1 1,0-1 0,-1 1 0,1 0-1,0 0 1,-1-1 0,1 1 0,-1 0-1,1 0 1,0-1 0,-1 1 0,1 0 0,-1 0-1,1 0 1,0 0 0,-1 0 0,1-1-1,-1 1 1,1 0 0,-1 0 0,1 0 0,0 0-1,-1 0 1,1 0 0,-1 0 0,1 1-1,-1-1 1,1 0 0,-1 0 0,1 0-1,0 0 1,-1 1 0,1-1 0,-1 0 0,1 0-1,0 1 1,-1-1 0,1 0 0,0 0-1,-1 1 1,1-1 0,0 1 0,-5 2 23,1 1 1,0 0-1,0 0 1,0 1-1,1-1 0,-1 1 1,1 0-1,0 0 1,-3 7-1,-19 51 283,19-44-138,-6 35-1,11-48-131,0 1 0,1-1-1,0 0 1,0 1 0,0-1 0,0 0 0,1 0 0,0 1 0,4 9 0,-5-14-28,1-1 0,0 1 0,0 0 0,0-1 1,0 1-1,0-1 0,0 1 0,0-1 0,0 0 1,1 1-1,-1-1 0,1 0 0,-1 0 0,1 0 1,-1 0-1,1 0 0,-1 0 0,1 0 0,2 0 1,-1 0-11,1-1 1,-1 1 0,0-1 0,1 0-1,-1 0 1,0 0 0,1 0 0,-1 0-1,7-3 1,1 0-38,0-1 0,1-1 0,-1 0 0,17-11 0,77-60-258,-43 28 60,-60 47 233,0 0-1,-1 0 1,1 0 0,0 0 0,-1 0 0,1 0-1,0 0 1,0 1 0,3-2 0,-5 2 6,0 0 0,1 0 1,-1 0-1,0 0 0,1 0 1,-1 0-1,0 0 1,1 0-1,-1 1 0,0-1 1,1 0-1,-1 0 0,0 0 1,0 0-1,1 0 0,-1 1 1,0-1-1,0 0 0,1 0 1,-1 0-1,0 1 0,0-1 1,0 0-1,1 0 1,-1 1-1,0-1 0,0 0 1,0 1-1,0-1 0,0 0 1,1 0-1,-1 1 0,0 0 1,0 3 30,0 0 0,0 1 0,0-1 0,-1 1 0,0-1 0,-1 7-1,-2 9 75,3-12-51,1-1 0,0 1 0,0-1 1,0 1-1,1-1 0,2 10 0,-3-16-43,1 0 0,-1 0 0,0 1-1,1-1 1,0 0 0,-1 0 0,1 0 0,0 0-1,-1 0 1,1 0 0,0 0 0,0 0-1,0 0 1,0-1 0,0 1 0,0 0 0,0 0-1,1 0 1,0-1-5,0 1 0,-1-1-1,1 0 1,0 0 0,0 0 0,0 0 0,-1 0-1,1 0 1,0 0 0,0 0 0,-1-1-1,1 1 1,0-1 0,0 1 0,-1-1-1,3-1 1,7-4-32,0 0 0,-1 0 0,0-1 0,0 0-1,13-14 1,42-49-479,-13 13-523,-57 66 927,1 0-1,0 0 0,0 0 0,1 1 0,-4 17 0,7-26 83,0-1 0,0 0 0,0 0 1,0 0-1,0 0 0,0 1 0,0-1 0,0 0 0,0 0 0,0 0 0,0 0 1,0 1-1,0-1 0,0 0 0,0 0 0,0 0 0,0 0 0,0 0 1,0 1-1,0-1 0,0 0 0,0 0 0,1 0 0,-1 0 0,0 0 0,0 1 1,0-1-1,0 0 0,0 0 0,0 0 0,1 0 0,-1 0 0,0 0 1,0 0-1,0 0 0,0 0 0,0 1 0,1-1 0,-1 0 0,0 0 0,0 0 1,9-4-556,9-10-362,-16 12 768,43-44-2382,-34 33 1895,0 1 0,1 1 0,0 0 0,23-16 0,-35 29 751,1 0 0,-1 0 1,0 0-1,0 0 1,0-1-1,0 1 0,0 0 1,0 0-1,-1 0 1,1 0-1,-1-1 1,1 1-1,-2 2 0,-1 19 605,3-15-585,0 0 0,1 1-1,0-1 1,0 0-1,1 0 1,0-1 0,1 1-1,0 0 1,4 8-1,5 7-384,24 34-1,8 13-480,-39-60 682,0 0-1,-1 0 0,0 0 1,-1 0-1,0 1 0,-1-1 1,0 1-1,-1 0 0,1 20 1,-2-25 159,-1 0-1,0 0 1,0 0 0,-1 0 0,1 0 0,-1 0 0,0-1-1,-1 1 1,0-1 0,1 1 0,-2-1 0,1 0 0,-1 0 0,1-1-1,-1 1 1,-1-1 0,1 1 0,0-1 0,-7 3 0,3 0 254,-1-2 1,-1 1 0,1-1 0,-1-1-1,1 0 1,-15 4 0,21-7-239,0-1 0,-1 1 0,1-1 0,0 1 0,0-1 0,0 0 0,0 0 0,-1-1 0,1 1 1,0-1-1,-4 0 0,6 0-57,-1 0 1,0 0-1,1 0 0,-1 0 1,0 0-1,1 0 1,-1 0-1,1-1 0,0 1 1,-1 0-1,1-1 1,0 1-1,0-1 0,0 0 1,0 1-1,0-1 1,0 0-1,1 1 0,-1-1 1,0-2-1,0-3-30,0 1 0,0 0-1,1 0 1,0 0 0,0-1 0,0 1-1,1 0 1,0 0 0,0-1 0,1 1-1,-1 0 1,1 0 0,1 1 0,-1-1-1,1 0 1,0 1 0,5-7 0,2-3-53,1 0 0,1 1 0,0 0 1,23-20-1,1 5 123,2 3 1,51-29-1,-55 36 242,0-2 0,-2-1 0,54-48 0,-83 67-275,0 0 1,-1 0 0,1 0-1,0-1 1,-1 1 0,0-1-1,0 0 1,0 0 0,0 1-1,1-6 1,-3 8-41,0 0 0,0-1-1,1 1 1,-1-1 0,0 1 0,0 0-1,-1-1 1,1 1 0,0 0 0,0-1-1,-1 1 1,1 0 0,-1-1 0,1 1-1,-1 0 1,0-1 0,1 1 0,-1 0-1,0 0 1,0 0 0,0 0 0,0 0-1,0 0 1,0 0 0,0 0 0,0 0 0,0 0-1,0 1 1,0-1 0,-1 0 0,1 1-1,0-1 1,0 1 0,-3-1 0,-3-1 10,0 0 0,0 0 0,-1 1-1,1 0 1,0 0 0,0 1 0,-1 0 0,1 0 0,0 1 0,-13 2 0,3 1-651,-1 1 0,1 0-1,-19 10 1,13-7-320,9-5 339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49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18940,'0'15'1888,"0"-5"-1487,0-3-497,-2 1 1048,1 0-680,-1 0-200,1-2-272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50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146 291 16548,'-2'-1'128,"1"-1"1,0 0-1,-1 1 1,0-1 0,1 1-1,-1-1 1,0 1 0,1 0-1,-1 0 1,0 0-1,0 0 1,0 0 0,0 0-1,0 1 1,0-1 0,0 1-1,-1-1 1,1 1-1,-4 0 1,4 0-40,-1 1-1,1-1 1,0 1-1,-1 0 1,1 0-1,0 0 1,0 0-1,0 1 1,0-1-1,0 1 1,0-1 0,0 1-1,0-1 1,1 1-1,-1 0 1,1 0-1,-3 4 1,-4 6 169,0 1 0,1 0 0,1 1 0,0 0 1,1 0-1,-6 23 0,6-13-15,1-1 0,1 1 0,-1 34 0,4-52-186,1 1 0,-1 0 0,1-1 0,0 1 0,0 0 0,3 7 0,-3-13-42,-1 1-1,1-1 1,0 1 0,-1-1-1,1 1 1,0-1 0,0 0-1,0 0 1,0 1 0,0-1-1,0 0 1,0 0 0,0 0-1,1 0 1,-1 0 0,0 0-1,1-1 1,-1 1 0,0 0-1,1-1 1,-1 1 0,1-1-1,-1 1 1,1-1 0,-1 0-1,1 1 1,0-1 0,-1 0-1,1 0 1,-1 0 0,3-1-1,2 0 8,0-1 0,0 0 0,-1 0 0,1 0 0,-1-1 0,0 0 0,1 0 0,-1 0 0,0 0 0,-1-1 0,1 0 0,-1 0 0,0-1 0,7-8 0,1-1 12,-2-2-1,0 1 1,13-26-1,-17 27-35,0 1 1,-1-1-1,0 0 0,-1-1 0,-1 1 0,0-1 0,-1 1 0,0-1 0,-2 0 0,1 0 1,-3-15-1,2 27-6,-1 0 1,0 1-1,1-1 1,-1 0 0,0 0-1,0 0 1,-1 1-1,1-1 1,-1 0 0,1 1-1,-1 0 1,0-1-1,-3-3 1,4 6 4,0-1-1,0 0 1,0 1 0,1-1-1,-1 1 1,0 0 0,0-1-1,0 1 1,-1 0 0,1-1-1,0 1 1,0 0 0,0 0 0,0 0-1,0 0 1,0 0 0,0 0-1,0 0 1,0 0 0,0 1-1,0-1 1,0 0 0,0 1 0,0-1-1,0 1 1,0-1 0,0 1-1,0-1 1,0 1 0,0-1-1,0 1 1,0 0 0,1 0-1,-1-1 1,0 1 0,1 0 0,-1 0-1,0 0 1,0 1 0,-4 5-6,0 1 1,1 0-1,-1 0 1,1 0-1,1 1 1,0-1-1,0 1 1,-3 17 0,3-13 11,2 1 0,-1 0 1,2-1-1,0 1 0,2 17 1,-2-28 0,0 0 0,0 0 0,1 0 0,0 0 0,-1 0 0,1 0 0,0 0 0,0-1 0,1 1 0,-1 0 0,1-1 0,-1 1 0,1-1 0,0 1 0,0-1 0,0 0 0,0 0 0,0 0 0,0 0 0,1 0 0,-1 0 1,1-1-1,-1 1 0,6 1 0,-3-2 1,-1 0 1,1 0-1,0-1 1,0 1 0,-1-1-1,1 0 1,0-1-1,0 1 1,-1-1 0,1 0-1,0 0 1,-1-1-1,1 1 1,-1-1 0,5-2-1,8-5 7,-1-1 0,1 0-1,-2-1 1,0 0-1,0-2 1,15-16 0,-9 8-33,-2-2 0,-1 0 1,21-34-1,-19 12-122,-31 69 193,1 1 1,1 0-1,1 0 0,1 1 0,2 0 0,0 0 0,-1 40 1,6-63-32,0 0 0,0 0 0,0 0 0,1 0 0,-1 0 0,1 0 1,-1 0-1,1 0 0,0-1 0,0 1 0,1 0 0,1 4 0,-2-7-11,0 1 1,0 0-1,0 0 0,-1-1 0,1 1 0,0 0 0,0-1 0,1 1 1,-1-1-1,0 1 0,0-1 0,0 1 0,0-1 0,0 0 0,0 0 1,1 0-1,-1 0 0,0 1 0,0-2 0,0 1 0,1 0 0,-1 0 1,0 0-1,0 0 0,0-1 0,0 1 0,0 0 0,0-1 0,1 1 1,-1-1-1,0 0 0,0 1 0,1-2 0,7-4 4,-1 0-1,-1 0 1,1 0 0,-1-1 0,0 0-1,0 0 1,-1-1 0,0 0-1,8-13 1,0-5-100,22-51-1,-27 57-49,-1 0-1,-1-1 1,-1 0-1,6-36 1,-12 58 133,0-1 0,0 0 0,0 0 1,0 0-1,0 0 0,0 0 0,0 0 0,0 0 0,0 0 0,0 0 1,0 0-1,-1 0 0,1 0 0,0 0 0,0 0 0,0 0 0,0 0 1,0 0-1,0 0 0,0 1 0,0-1 0,0 0 0,0 0 0,0 0 1,0 0-1,0 0 0,0 0 0,0 0 0,0 0 0,0 0 0,-1 0 1,1 0-1,0 0 0,0 0 0,0 0 0,0 0 0,0 0 1,0 0-1,0 0 0,0 0 0,0 0 0,0 0 0,0 0 0,0 0 1,0 0-1,0-1 0,0 1 0,-1 0 0,1 0 0,0 0 0,0 0 1,0 0-1,0 0 0,0 0 0,-4 9-63,-5 19 124,1 2 1,2-1-1,1 1 0,1 0 0,1 0 0,4 57 1,-1-83-33,0 1 0,1-1 1,0 0-1,0 0 1,0 0-1,0 1 0,1-1 1,0 0-1,3 5 1,-5-8-17,1 0 1,0 0-1,0 0 1,0 0-1,0 0 1,0-1 0,0 1-1,0 0 1,0-1-1,0 1 1,0-1-1,0 1 1,1-1 0,-1 0-1,0 0 1,0 1-1,0-1 1,1 0-1,-1 0 1,0 0 0,0 0-1,0 0 1,1 0-1,-1 0 1,0-1-1,0 1 1,0 0-1,1-1 1,-1 1 0,0-1-1,0 1 1,0-1-1,0 0 1,0 1-1,0-1 1,0 0 0,1-1-1,8-5 22,-1 0 0,0-1 0,0 0 0,-1-1 0,12-15-1,35-56 69,-38 55-70,22-34-54,-3-2 0,-2-1-1,35-92 1,-68 153 21,-1-1 0,1 0-1,0 0 1,-1 1 0,1-1-1,-1 0 1,1 0 0,-1 0-1,0 0 1,0 0 0,0 1-1,0-4 1,-1 5 4,1 0 0,-1 0-1,1 0 1,-1 0 0,1 0 0,0 1-1,-1-1 1,1 0 0,-1 0 0,1 0-1,-1 0 1,1 0 0,-1 1 0,1-1-1,-1 0 1,1 0 0,0 1-1,-1-1 1,1 0 0,0 1 0,-1-1-1,1 0 1,0 1 0,-1-1 0,1 1-1,0-1 1,-1 1 0,-6 7 10,1 1 0,-11 16 0,8-7-97,1 0-1,1 1 1,1 0 0,0 0 0,1 0 0,2 1-1,0 0 1,1 0 0,0 0 0,2 0-1,0 0 1,2 0 0,0 0 0,1-1 0,1 1-1,1-1 1,1 1 0,0-1 0,1-1 0,18 33-1,-30-59-458,-1 1-1,0 0 0,-9-8 0,-10-13 360,2 0 200,-62-79 690,68 83-23,1 0 1,-21-43 0,37 66-626,-1-1-1,0 1 1,1-1 0,-1 1 0,1-1-1,-1 1 1,1-1 0,0 1 0,-1-1 0,1 1-1,0-1 1,0 1 0,0-1 0,0 0-1,1-2 1,0 3-36,-1 1 0,1-1 0,-1 0 0,1 0 0,0 1 0,-1-1-1,1 0 1,0 1 0,0-1 0,-1 1 0,1-1 0,0 1 0,0 0 0,0-1 0,0 1-1,0 0 1,0-1 0,-1 1 0,1 0 0,0 0 0,0 0 0,0 0 0,0 0 0,0 0-1,2 0 1,112 8-2574,-102-7 1996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50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13027,'-8'40'3417,"-2"388"789,11-300-3401,34 423 1109,-34-540-1930,0 2-75,1 0-1,1 0 1,0 0 0,0 0-1,8 17 1,-10-28 23,0 0 0,0-1 0,0 1 1,0 0-1,0-1 0,0 1 0,1-1 0,-1 1 0,0-1 1,1 1-1,-1-1 0,1 0 0,2 2 0,-3-3 38,-1 0 0,1 0 0,-1 1 0,1-1 0,-1 0 0,1 0 0,-1 0 0,1 0 0,-1 0 0,1 0 0,-1 0 0,1 0 0,-1 0 0,1-1 0,-1 1 0,1 0 0,-1 0 0,1 0 0,-1-1 0,1 1 0,0-1 0,0 0 3,0 0 0,0 0 0,0 0 0,0 0 0,0 0 0,0 0 0,-1-1 0,1 1 0,0 0 0,-1-1 0,1-1 0,9-36-425,-2-13-139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51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0 860 12979,'15'-17'381,"1"1"0,0 0 0,1 1 0,1 0 0,0 2 0,1 0 0,1 1 0,-1 1 0,2 1 0,0 0 0,0 2 0,35-9 0,9 2-157,103-9 0,70 10 233,-31 2-285,-65-1-249,-1-6-1,227-62 0,-148 9 226,-3-9 1,375-201-1,-589 280-138,30-16 301,2 0-1,50-17 1,-85 35-302,0 0 0,0 0-1,0 0 1,0 0 0,0 0 0,0 0 0,0 0 0,0 0-1,1 0 1,-1 0 0,0 0 0,0 0 0,0 0 0,0 0-1,0 0 1,0 0 0,1 0 0,-1 0 0,0 0-1,0 0 1,0 0 0,0 0 0,0 0 0,0 0 0,0 0-1,1 0 1,-1 0 0,0 0 0,0 0 0,0 0 0,0 0-1,0 0 1,0 0 0,0 1 0,0-1 0,1 0-1,-1 0 1,0 0 0,0 0 0,0 0 0,0 0 0,0 0-1,0 0 1,0 1 0,0-1 0,0 0 0,-2 8 175,-10 11-82,10-15-46,-14 24 40,2 1 0,0 1-1,3 0 1,0 1 0,2 0-1,1 1 1,1 0 0,-3 56-1,5 21 1,13 139 1,-1-76-8,-6-115-379,-3 0-1,-2 0 0,-3 0 0,-2-1 1,-24 80-1,31-131 208,0 1 1,0-1-1,0 0 1,0-1-1,-1 1 1,0 0-1,-6 7 1,-5 3-397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4:51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14 586 13307,'-1'1'101,"-1"0"1,1 0 0,0 0-1,0 0 1,0 0 0,0 0-1,0 1 1,0-1 0,0 0-1,0 1 1,0 1 0,1-3-66,-1 1 0,1-1 1,0 1-1,0 0 0,0-1 1,0 1-1,0-1 0,0 1 1,0-1-1,0 1 0,0-1 1,0 1-1,1-1 0,-1 1 1,0-1-1,0 1 0,0-1 1,1 1-1,-1-1 0,0 1 1,0-1-1,1 1 0,0 0 1,1 0 50,0 1 0,1 0 0,-1-1 0,1 0 0,0 1 1,-1-1-1,1 0 0,0 0 0,0-1 0,0 1 0,0-1 0,4 1 1,21 2 247,1-2 0,0-1 1,47-6-1,95-23 392,-170 29-722,643-165 1405,-6-43-773,-96 28-633,-493 165-147,65-13 0,-78 26 1102,-27 5-686,-11 0-188,-17 3 10,-19 2 104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95 14979,'-6'-14'1248,"6"8"-847,6 2-177,5 4 576,5-2-160,3 1-272,2-2-104,7-1-408,2-5-224,0-5 336,-2-2-40,-2-5-96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5:56.9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59 15403,'0'0'1953,"-1"0"-441,1-3-1496,0-7 64,1-7-24,2-12-104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5:58.2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239 184 12987,'7'-7'447,"-1"0"1,1 0-1,-2 0 0,1 0 1,-1-1-1,0 0 0,-1 0 1,0-1-1,0 1 1,3-11-1,-6 17-321,-1-1 0,1 0 1,0 1-1,-1-1 0,0 0 0,1 1 0,-1-1 0,0 0 0,-1 0 1,1 1-1,0-1 0,-1 0 0,1 1 0,-1-1 0,0 0 1,0 1-1,0-1 0,0 1 0,-1-1 0,1 1 0,0 0 1,-1-1-1,0 1 0,0 0 0,1 0 0,-1 0 0,0 1 1,-1-1-1,1 0 0,0 1 0,0-1 0,-1 1 0,1 0 1,-1 0-1,1 0 0,-1 0 0,-4-1 0,1 0-72,-1 1 0,1 0 0,-1 0 0,1 1 0,-1-1 0,1 1 0,-1 1 0,1-1 0,-1 1-1,1 1 1,-1-1 0,1 1 0,0 0 0,0 0 0,0 1 0,0 0 0,0 0 0,1 0 0,-1 1 0,1 0 0,0 0 0,-5 5 0,0 0-62,0 0 0,2 1 0,-1 1 0,1-1 0,0 1 0,1 1 0,1-1 1,0 1-1,-8 23 0,8-19-9,2 0-1,-4 29 1,7-40 10,0 0-1,1 0 0,0 0 1,0 0-1,0 0 1,1 0-1,0 0 1,0 0-1,0 0 1,1 0-1,-1 0 1,1-1-1,3 7 0,-4-10 4,0 1 1,1 0-1,-1-1 0,1 0 0,-1 1 0,1-1 0,-1 0 0,1 0 0,-1 1 0,1-2 0,0 1 0,0 0 0,0 0 0,-1 0 0,1-1 0,0 1 0,0-1 0,0 1 0,0-1 0,0 0 1,0 0-1,0 0 0,0 0 0,0 0 0,0 0 0,0-1 0,0 1 0,0-1 0,0 1 0,2-2 0,5-2-23,0 1 1,-1-1-1,0-1 0,0 0 0,10-7 1,14-16-139,-1-1 1,-1-1 0,-2-1-1,36-52 1,-62 80 146,7-6-156,-8 13 31,-9 25-13,4-15 163,-6 33 40,3 2 0,1-1 0,3 1 0,4 68 0,2-75 44,3 0 1,1 0 0,2-1-1,1 0 1,3 0 0,18 40-1,-25-66-79,-1 0 1,0 0-1,-2 1 0,1-1 0,-2 1 0,0 0 0,-1 0 0,0 0 1,-2 0-1,1 0 0,-2-1 0,0 1 0,-1 0 0,-1-1 0,0 1 1,-1-1-1,-11 22 0,7-19 37,-1 0 0,0 0 1,-2-1-1,-16 19 0,23-30-6,0-1-1,0 0 1,0 0-1,0 0 1,-1-1-1,0 0 0,0 0 1,0 0-1,0-1 1,-1 0-1,1 0 1,-1-1-1,0 1 1,0-1-1,-12 1 0,15-3-18,1 0-1,-1 0 0,0 0 0,1 0 1,-1-1-1,0 0 0,1 0 0,-1 0 0,1 0 1,-1 0-1,1-1 0,0 0 0,0 1 1,-1-1-1,-2-3 0,1 1-2,1 0 0,-1-1 0,1 0 0,0 0 0,0 0 0,0 0 1,1-1-1,-4-5 0,1-5-16,-1 0 0,2 0 1,0 0-1,1-1 1,-4-29-1,6 28-157,1 1-1,0 0 1,1 0 0,1-1-1,1 1 1,0 0 0,2 0-1,-1 0 1,2 1 0,0-1-1,1 1 1,1 0 0,1 1-1,0-1 1,1 1 0,0 1-1,1 0 1,1 0 0,0 1-1,1 1 1,0-1 0,21-14 0,15-6-387,0-1-179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5:58.7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1 15931,'-1'10'1193,"1"10"-817,6 5-112,4 13 328,1 3-80,2 14-128,3 2-48,-3 12-80,0 1-32,-6 8-104,-2 3-48,-7 8-176,-6 3-224,-7 0 304,-3 1-64,1-10-24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5:59.9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1018 11250,'0'1'64,"0"-1"1,0 0-1,1 1 0,-1-1 0,0 1 0,0-1 0,0 0 0,0 1 0,1-1 0,-1 0 0,0 1 0,0-1 0,1 0 1,-1 1-1,0-1 0,1 0 0,-1 1 0,0-1 0,1 0 0,-1 0 0,1 0 0,-1 1 0,0-1 0,1 0 0,-1 0 1,1 0-1,-1 0 0,0 0 0,1 0 0,-1 0 0,1 0 0,-1 0 0,1 0 0,-1 0 0,0 0 0,1 0 0,-1 0 1,1 0-1,-1 0 0,0 0 0,1 0 0,-1-1 0,1 1 0,-1 0 0,0 0 0,1 0 0,-1-1 0,0 1 0,1 0 1,-1-1-1,0 1 0,1 0 0,-1-1 0,21-19 724,37-55 1057,67-112-1,-91 132-1448,50-81 19,62-94-208,18 14-194,-144 192-16,1 2 1,40-34-1,-61 56 3,0 0 1,0 0-1,0 0 0,1 0 1,-1 0-1,0 0 1,0 0-1,0 0 0,0 0 1,0 0-1,0 0 0,0 0 1,1 0-1,-1 0 1,0 0-1,0 0 0,0 0 1,0 0-1,0 0 0,0 0 1,0 0-1,1 0 1,-1 0-1,0 0 0,0 0 1,0 0-1,0 0 0,0 0 1,0 0-1,0 0 1,0 0-1,0 1 0,1-1 1,-1 0-1,0 0 0,0 0 1,0 0-1,0 0 1,0 0-1,0 0 0,0 0 1,0 0-1,0 1 0,0-1 1,0 0-1,0 0 1,0 0-1,0 0 0,0 0 1,0 0-1,0 0 0,0 1 1,0-1-1,0 0 1,0 0-1,0 0 0,0 0 1,0 0-1,0 0 0,0 0 1,0 0-1,0 1 1,-1 8 35,-19 79 126,5 2 0,3-1-1,4 2 1,4-1 0,15 167 0,0-183-125,0 7-458,-10-81 447,-1 0 1,0 1-1,0-1 0,0 0 1,0 1-1,0-1 1,0 0-1,0 1 1,0-1-1,0 0 0,0 0 1,0 1-1,-1-1 1,1 0-1,0 1 1,0-1-1,0 0 0,0 0 1,0 1-1,0-1 1,-1 0-1,1 0 1,0 1-1,0-1 0,0 0 1,-1 0-1,1 1 1,0-1-1,0 0 1,-1 0-1,1 0 0,0 0 1,-1 0-1,1 1 1,0-1-1,0 0 1,-1 0-1,1 0 0,0 0 1,-1 0-1,1 0 1,-1 0-1,-14-4 32,8 2 15,-22-6 79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00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0 126 13563,'0'35'1864,"6"-5"-1024,14-21-263,6-7 2151,17-12-2056,8-8-24,11-9-287,3-5-425,1-5 224,-3-3-88,-9 2-184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00.9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 0 15499,'-9'159'4101,"1"-44"-3037,7-84-853,1 244 1192,4-247-1313,2-17-50,-5-11-39,-1 0-1,0 0 1,1 0 0,-1 0-1,0 0 1,0 0 0,1 0 0,-1 0-1,0 0 1,1 0 0,-1 0 0,0 0-1,1 0 1,-1 0 0,0 0 0,0 0-1,1 0 1,-1 0 0,0-1-1,1 1 1,-1 0 0,0 0 0,0 0-1,1 0 1,-1-1 0,0 1 0,0 0-1,0 0 1,1-1 0,-1 1-1,0 0 1,0 0 0,0-1 0,0 1-1,1-1 1,3-7 1,0-1 1,0 0-1,-1 0 0,0 0 1,-1-1-1,0 1 0,0 0 1,0-15-1,0 9 1,9-83 50,-5-185-1,-7 271-48,0 10-3,1-1 0,-1 1-1,1-1 1,0 0 0,0 1-1,0-1 1,1 1 0,-1-1-1,1 1 1,-1-1 0,2-3-1,-2 6 1,1-1-1,-1 1 0,0 0 0,0 0 0,0 0 1,0 0-1,0 0 0,0 0 0,1 0 0,-1 0 1,0 0-1,0 0 0,0 0 0,0 0 0,1 0 1,-1 0-1,0 0 0,0 0 0,0 0 0,0 0 1,0 0-1,1 0 0,-1 0 0,0 0 0,0 0 1,0 0-1,0 0 0,0 0 0,1 0 0,-1 0 1,0 0-1,0 0 0,0 0 0,0 1 0,0-1 1,0 0-1,1 0 0,-1 0 0,0 0 0,0 0 0,0 0 1,0 1-1,0-1 0,0 0 0,0 0 0,0 0 1,0 1-1,19 23-4,-13-16 0,0-1-1,0 1 1,1-1 0,0 0-1,0 0 1,1-1 0,8 6-1,-9-8-23,0 0-1,0-1 1,1 0-1,-1 0 0,1 0 1,-1-1-1,1 0 1,0-1-1,0 0 1,0 0-1,-1-1 1,1 0-1,0 0 1,0-1-1,0 1 0,0-2 1,0 1-1,-1-1 1,11-4-1,-7 1-70,0-1 1,0 0-1,0 0 0,-1-1 0,0 0 0,0-1 0,0 0 0,-1-1 0,-1 0 0,1 0 0,10-17 0,-18 25 89,-1 0 0,0 1 0,1-1 0,-1 0 0,1 1 0,-1-1 0,0 1-1,1-1 1,-1 1 0,1-1 0,0 1 0,-1-1 0,1 1 0,-1 0-1,1-1 1,0 1 0,-1 0 0,1-1 0,1 1 0,-2 0 7,0 0 1,1 1-1,-1-1 1,0 0-1,1 0 1,-1 1-1,0-1 1,0 0-1,1 1 1,-1-1-1,0 0 1,0 1-1,0-1 1,1 1-1,-1-1 1,0 0-1,0 1 1,0-1-1,0 1 1,0-1-1,0 1 1,0-1-1,0 1 1,-1 41 48,0-29-56,-7 120 123,-6 192 214,14-323-310,0-2-16,0 1-1,0-1 1,0 0-1,0 1 1,-1-1-1,1 0 1,0 0 0,0 1-1,0-1 1,0 0-1,0 1 1,0-1-1,0 0 1,0 1 0,0-1-1,0 0 1,0 1-1,0-1 1,0 0 0,0 1-1,1-1 1,-1 0-1,0 1 1,0-1-1,0 0 1,0 0 0,0 1-1,1-1 1,-1 0-1,0 0 1,0 1-1,1-1 1,-1 0 0,0 0-1,0 0 1,1 1-1,-1-1 1,0 0 0,0 0-1,1 0 1,-1 0-1,0 0 1,1 0-1,-1 0 1,0 1 0,1-1-1,-1 0 1,0 0-1,1 0 1,-1 0-1,8-4-28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01.46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 1 15259,'8'31'1209,"1"1"-905,-5-3-128,8-2 776,2-3-720,7-4-96,4-5-16,-1-8-88,1-2-64,-1-2-256,-3-1-168,-6-2 376,-4 0-80,-4 0-80</inkml:trace>
  <inkml:trace contextRef="#ctx0" brushRef="#br0" timeOffset="1">0 353 17452,'7'8'1648,"8"-4"-1240,9-6-120,9-3 528,9-4-319,1-5-97,4-2-744,-4 0-1017,0 0 1249,-7 4-208,-8-1-216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02.1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1 418 16363,'0'1'67,"0"0"-1,0 0 1,0-1-1,0 1 0,0 0 1,0 0-1,0 0 0,0 0 1,0-1-1,0 1 0,0 0 1,1 0-1,-1 0 0,0-1 1,1 1-1,-1 0 0,0 0 1,1-1-1,-1 1 0,1 0 1,-1 0-1,1-1 0,-1 1 1,1-1-1,0 1 0,1 0 1,-1-1-20,0 0 1,0 0 0,0 0 0,0 0 0,0 0-1,0 0 1,0-1 0,0 1 0,0 0-1,0-1 1,0 1 0,0-1 0,0 1 0,0-1-1,0 1 1,0-1 0,1-1 0,7-6 244,-1 1 1,14-19-1,36-50 191,-4-2-1,81-158 0,-146 263-524,1 1-1,-10 47 1,13-46 36,-32 145 21,33-138-120,2 0-1,1 67 0,3-100 38,0 1-1,0-1 0,0 1 0,1-1 1,-1 1-1,1-1 0,0 1 0,0-1 1,1 0-1,-1 0 0,1 1 0,-1-1 1,5 5-1,-5-7 48,-1-1 0,1 1 0,-1-1 0,1 1 0,0-1 0,-1 0 0,1 1 1,0-1-1,0 0 0,-1 1 0,1-1 0,0 0 0,0 0 0,-1 0 0,1 0 0,0 0 0,0 0 1,-1 0-1,1 0 0,0 0 0,0 0 0,0 0 0,0-1 0,2 0-2,-1 0 1,0 0-1,1-1 0,-1 1 0,0-1 0,0 1 1,0-1-1,0 0 0,0 0 0,2-2 0,23-35-346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02.6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38 163 16532,'-6'28'653,"-19"97"789,22-102-1147,1-1 0,1 1 0,2 35 0,0-53-195,-1 0 0,1 0 0,0 0 0,0 0 0,1 0 0,0 0 0,-1 0 0,5 6 0,-5-9-65,0 0 1,1-1-1,-1 1 1,0-1-1,1 1 1,-1-1-1,1 0 1,-1 0-1,1 1 1,0-1-1,-1 0 1,1 0-1,0-1 1,0 1-1,0 0 1,0 0-1,0-1 1,-1 1-1,1-1 1,0 0-1,0 0 0,0 0 1,0 0-1,3 0 1,2-1 0,-1-1 0,1 1 0,-1-1 0,1-1 0,-1 1 0,0-1 0,0 0 0,0 0 0,0-1 0,-1 0 0,1 0 0,7-7 0,2-4 31,0-1 0,22-29 0,-23 26-8,-1-1-1,-1 0 1,-1-1-1,-1-1 0,10-27 1,-17 38-46,1-1 1,-1 1-1,-1-1 1,0 0 0,-1 0-1,0 0 1,0 0-1,-2 0 1,1 0-1,-1 1 1,-1-1 0,-4-14-1,5 21-82,-1 1 0,0-1-1,0 1 1,-1 0 0,1 0 0,-1 0-1,0 0 1,0 0 0,0 1 0,0-1-1,-1 1 1,1 0 0,-1 0-1,0 0 1,0 0 0,0 1 0,-1-1-1,1 1 1,0 0 0,-1 0 0,1 1-1,-1 0 1,0-1 0,0 2-1,1-1 1,-1 0 0,0 1 0,0 0-1,0 0 1,1 0 0,-1 1 0,0 0-1,-7 2 1,0 1-386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09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15299,'6'-4'1313,"-3"1"-961,2 2-152,-3 2 624,1 1-496,1-2 1664,0-3-1680,-2-3 64,-2-1 49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84 320 14371,'-1'7'239,"-1"1"0,1 0-1,-1 0 1,-1-1 0,1 1 0,-1-1-1,-1 0 1,-5 11 0,-10 21 574,10-13-391,0 1 0,-5 35-1,12-49-350,0 0 0,1 0 0,1 0 0,0 0 0,0 0 0,1 0 0,4 14-1,-5-24-67,1 0-1,-1 0 0,1 0 0,0 0 0,0-1 1,0 1-1,0 0 0,0-1 0,1 1 0,-1-1 1,1 1-1,0-1 0,0 1 0,0-1 0,0 0 1,0 0-1,0 0 0,0 0 0,1-1 0,-1 1 1,1-1-1,-1 1 0,1-1 0,0 0 0,0 0 1,-1 0-1,1 0 0,0-1 0,0 1 0,3 0 1,-1-2-10,-1 1 0,1-1 0,-1 0 0,0 0 0,1 0 0,-1-1 0,0 1 0,1-1 0,-1 0 0,0 0 0,-1-1 0,1 1 0,0-1 0,-1 0 0,1 0 0,-1 0 0,0 0 0,6-8 0,-1-1 24,-1 0-1,0-1 1,0 1-1,-1-1 0,-1-1 1,0 1-1,-1-1 1,0 0-1,-1 0 0,-1 0 1,0 0-1,-1-1 1,-1 1-1,0 0 0,-1-1 1,-3-20-1,3 31 7,0 1 1,0 0-1,0 0 0,0 0 1,-1-1-1,1 1 0,-1 0 1,0 1-1,1-1 0,-1 0 1,-1 0-1,-2-2 0,4 4-14,1 1-1,-1-1 1,1 1 0,-1-1-1,1 1 1,-1 0-1,0-1 1,1 1 0,-1 0-1,0 0 1,1 0-1,-1-1 1,0 1 0,1 0-1,-1 0 1,0 0-1,0 0 1,1 0 0,-1 0-1,0 0 1,1 0-1,-2 1 1,0-1 1,1 1-1,0 0 1,0 0-1,0 0 1,0 0-1,0 0 1,0 0-1,0 0 1,0 0-1,1 0 1,-1 0-1,0 0 1,1 1-1,-1-1 1,1 0-1,-1 3 1,-1 2 15,0 0-1,1 0 1,0 0-1,0 0 1,0 1 0,1 7-1,0-12-27,0 0 1,0-1-1,0 1 1,0 0-1,0 0 0,0-1 1,1 1-1,-1 0 0,1-1 1,-1 1-1,1 0 1,-1-1-1,1 1 0,0-1 1,0 1-1,0-1 0,0 1 1,0-1-1,0 0 1,0 0-1,0 1 0,1-1 1,-1 0-1,0 0 0,1 0 1,-1 0-1,2 0 1,-1 0-3,0-1 0,-1-1 1,1 1-1,0 0 1,-1 0-1,1-1 0,0 1 1,-1-1-1,1 1 0,-1-1 1,1 1-1,-1-1 1,1 0-1,-1 0 0,1 0 1,-1 0-1,0 0 1,0 0-1,1 0 0,-1-1 1,0 1-1,1-3 0,23-32-42,-24 34 46,21-38 27,-2-1 1,-2-2-1,-1 0 1,-3 0-1,-1-1 1,-2-1-1,8-85 1,-19 115 196,-3 23-79,-3 22 1,-1 24-35,3 0 0,4 70-1,18 106 5,-12-180-105,-2-19-60,0 32 0,-5-72-54,0 1 0,-1 0 0,0 0 0,-1 0 0,-6-15 0,0-2-36,-40-97-118,9 21 1120,39 101-846,1-1 0,0 1 0,0 0 0,0 0 0,0 0 0,0-1 0,0 1 0,0 0 0,0 0 0,0-1 0,0 1 0,0 0-1,0 0 1,0 0 0,0-1 0,0 1 0,0 0 0,0 0 0,0-1 0,0 1 0,0 0 0,0 0 0,0 0 0,0-1 0,0 1 0,0 0-1,0 0 1,1 0 0,-1-1 0,0 1 0,0 0 0,0 0 0,0 0 0,0 0 0,1-1 0,-1 1 0,10 1 264,18 9-250,-22-7-103,4 1-175,-1-1 0,1 1 0,0-2 0,1 0-1,-1 0 1,20 1 0,-7-4-114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47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851 2 11042,'-26'5'205,"1"0"-1,-1 2 1,1 0-1,1 2 1,0 1-1,0 0 1,-24 16-1,-149 107 806,184-124-904,-33 25 123,0 2 1,3 3-1,1 0 1,2 3 0,-39 51-1,64-72-151,0 1 0,2 1 0,0 0 0,2 0-1,0 1 1,2 0 0,1 1 0,0 0 0,2 1-1,1 0 1,1-1 0,2 1 0,0 44 0,5-33-30,1-1 0,3 1 0,1-2 0,1 1 0,2-1 0,1-1 0,2 0 0,25 45 0,-17-42-56,1-1 1,1-1-1,2 0 0,2-2 1,1-2-1,62 54 1,-73-71-12,0-1 0,1-1 0,0-1 0,1-1 0,0 0 0,1-1 0,-1-2 0,2 0 1,28 6-1,-31-10 4,0-1 1,0-1 0,0 0 0,0-1-1,0-2 1,0 1 0,-1-2 0,1-1-1,0 0 1,-1-1 0,25-11-1,-8 0 3,-2-2-1,1-1 1,-2-2-1,49-41 0,-43 29 12,-2-2-1,-1-1 1,33-45-1,-35 33 28,-2-1-1,-2-1 1,-2-2 0,-2-1-1,-3 0 1,-2-2 0,23-107 0,-34 116-16,-3 1 1,-1-1 0,-2 0 0,-7-88 0,0 101-12,-1 1 0,-1 1-1,-1-1 1,-2 1 0,-2 0-1,0 1 1,-28-51 0,31 67 2,0 1 1,-1 0-1,-1 0 1,0 1 0,0 1-1,-1-1 1,-1 2 0,-23-18-1,-26-6-39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49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243 113 11835,'1'-6'383,"0"0"1,-1 0 0,0-1-1,0 1 1,0 0 0,-1 0-1,1-1 1,-4-10 0,3 15-214,1-1 0,-1 1 1,0-1-1,0 1 0,0 0 1,0 0-1,-1-1 1,1 1-1,0 0 0,-1 0 1,1 0-1,-1 0 0,0 1 1,0-1-1,0 0 1,0 1-1,0-1 0,0 1 1,0 0-1,0-1 0,-1 1 1,1 0-1,0 0 0,-5 0 1,4 1-96,1 0-1,-1 0 1,0 0 0,0 1-1,1-1 1,-1 1 0,0 0-1,1 0 1,-1 0 0,0 0-1,1 0 1,-1 1 0,1-1 0,0 1-1,0-1 1,-1 1 0,1 0-1,0 0 1,0 0 0,1 0-1,-1 0 1,0 1 0,-1 2-1,-6 9 75,1 0 0,-12 27 0,17-34-86,-16 36 3,3 0 0,1 1 1,2 0-1,3 1 0,1 1 0,2 0 1,2 0-1,2 0 0,4 58 0,1-91-60,0-1-1,0 0 0,1 0 0,1 0 0,0 0 0,0 0 0,1-1 0,8 14 0,-11-21-1,1-1-1,-1 1 0,1-1 1,0 0-1,0 1 0,0-1 1,1-1-1,-1 1 0,0 0 1,1-1-1,7 4 0,-8-5 1,0 0-1,0 0 1,0-1-1,0 1 1,0-1-1,0 1 1,0-1-1,0 0 1,0 0-1,0-1 1,1 1-1,-1-1 1,0 1-1,0-1 1,0 0-1,-1 0 1,1 0-1,4-3 1,-1 1 10,0-1 1,-1 0-1,1-1 1,-1 1-1,0-1 1,0 0-1,-1 0 1,1-1 0,-1 1-1,0-1 1,-1 0-1,0 0 1,0 0-1,0-1 1,0 1 0,-1-1-1,0 0 1,0 1-1,-1-1 1,1-13-1,-1 16-1,-1 0 0,0 0 0,0 0 0,0 0 0,-1-1 0,1 1-1,-1 0 1,0 0 0,0 0 0,0 0 0,-1 0 0,0 0 0,1 0-1,-1 1 1,0-1 0,-1 0 0,1 1 0,-1 0 0,0-1 0,1 1 0,-1 0-1,-1 1 1,1-1 0,0 0 0,-1 1 0,1 0 0,-1 0 0,0 0-1,1 0 1,-1 1 0,0-1 0,0 1 0,0 0 0,-9-1 0,8 1-63,-1 0 0,0 1 0,0 0 0,0 0 0,-7 2 0,11-2-24,1 0 0,0 0 0,-1 1 0,1-1 0,0 0 0,0 1 0,-1-1 0,1 1 0,0-1 0,0 1 0,0 0 0,0-1 0,0 1 0,0 0 0,0 0 0,0 0 0,0 0 0,0 0 0,0 0 0,0 0-1,1 0 1,-1 0 0,0 0 0,1 0 0,-1 1 0,1-1 0,-1 0 0,1 0 0,-1 3 0,1-4 47,0 1 0,0-1 1,0 1-1,0-1 0,0 0 0,0 1 0,0-1 1,1 1-1,-1-1 0,0 1 0,0-1 0,0 0 0,0 1 1,1-1-1,-1 1 0,0-1 0,0 0 0,1 1 1,-1-1-1,0 0 0,0 1 0,1-1 0,-1 0 0,0 0 1,1 1-1,-1-1 0,1 0 0,-1 0 0,0 1 1,1-1-1,-1 0 0,1 0 0,-1 0 0,0 0 0,1 0 1,13 2-624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49.7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2 13219,'0'0'68,"0"0"1,0 0 0,0-1-1,1 1 1,-1 0 0,0 0-1,0 0 1,0 0 0,0 0-1,1 0 1,-1 0 0,0 0-1,0 0 1,0-1 0,0 1-1,1 0 1,-1 0 0,0 0-1,0 0 1,0 0 0,1 0-1,-1 0 1,0 0 0,0 0-1,0 0 1,0 1 0,1-1-1,-1 0 1,0 0 0,0 0-1,0 0 1,1 0 0,-1 0-1,0 0 1,0 0 0,0 0-1,0 1 1,0-1 0,1 0-1,-1 0 1,0 0 0,0 0-1,0 0 1,0 1 0,0-1-1,0 13 2020,-11 28 190,7-28-1558,-7 26 167,-30 129 1051,35-138-1779,1 0-1,2 1 1,2 49 0,1-76-176,0 0 0,1 0 0,-1 1 0,1-1 1,0 0-1,0 0 0,1-1 0,-1 1 1,1 0-1,0 0 0,0-1 0,0 1 0,0-1 1,4 4-1,-5-6-46,1 1 0,-1-1 0,1 0 0,0 0 1,-1 0-1,1 0 0,0-1 0,-1 1 0,1 0 0,0-1 0,0 1 1,0-1-1,0 0 0,0 1 0,0-1 0,0 0 0,-1 0 1,1 0-1,0-1 0,0 1 0,0 0 0,0-1 0,0 1 0,0-1 1,-1 0-1,1 1 0,0-1 0,0 0 0,-1 0 0,1 0 1,-1 0-1,3-3 0,3-1-71,-1-1-1,1 0 1,-1 0 0,-1 0-1,1-1 1,6-10 0,10-22-503</inkml:trace>
  <inkml:trace contextRef="#ctx0" brushRef="#br0" timeOffset="1">208 267 16500,'-12'49'1840,"-1"4"-1256,2 0-256,5 0 824,5-7-776,1-6-424,8-13 240,5-10-104,3-12-232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0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 16147,'-7'7'1593,"9"2"-953,-2-1-200,13-6 936,4-4-375,9 0-361,4-4-104,5 2-368,4-2-232,-2 2-672,-4 1-73,-10 3 585,-8 3-152,-12 7-184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1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9 17804,'-3'10'1384,"6"-4"-1032,5-3-152,8-3 488,4-3-216,10-1-656,3-1-424,-1 3 552,-2-4-104,-4-1-128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1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38 15971,'-1'2'229,"-1"0"-1,1-1 1,-1 1-1,1 0 1,-1 0-1,1 0 1,0 0 0,0 0-1,0 0 1,0 1-1,1-1 1,-2 4-1,2-5-163,1 0 1,-1 0-1,0 0 0,0 0 1,1 0-1,-1 0 0,1 0 1,-1 0-1,1 0 0,-1 0 1,1 0-1,-1 0 0,1 0 1,0 0-1,0 0 0,-1-1 1,1 1-1,0 0 0,0-1 1,0 1-1,0 0 0,0-1 1,0 1-1,0-1 0,0 1 0,0-1 1,0 0-1,1 1 0,5 1 21,0 0-1,-1-1 0,1 0 1,0 0-1,0 0 0,0-1 1,0 0-1,0 0 0,7-2 0,62-13 114,-71 14-170,5-2-2,1 0 0,-1 0 0,1-1 0,-1 0 0,0-1 0,-1 0 1,1 0-1,9-8 0,-20 13-28,1 0 1,0 0-1,0 0 1,0 0-1,0 0 0,-1 0 1,1 0-1,0 0 1,0 0-1,0 0 1,0 0-1,-1 0 1,1 0-1,0 0 0,0 0 1,0 0-1,0 0 1,-1 0-1,1 0 1,0-1-1,0 1 1,0 0-1,0 0 0,0 0 1,-1 0-1,1 0 1,0 0-1,0 0 1,0-1-1,0 1 1,0 0-1,0 0 0,0 0 1,0 0-1,0-1 1,0 1-1,-1 0 1,1 0-1,0 0 1,0 0-1,0-1 0,0 1 1,0 0-1,0 0 1,0 0-1,0 0 1,0-1-1,1 1 1,-1 0-1,0 0 0,0 0 1,0 0-1,0-1 1,0 1-1,0 0 1,0 0-1,0 0 1,0 0-1,0-1 0,1 1 1,-1 0-1,0 0 1,0 0-1,-16 1-20,16-1 19,-30 6-48,1 1-1,1 2 0,-50 21 1,22-8 55,-76 30 236,137-59-209,13-5-61,0 2 1,0 0-1,2 2 0,26-10 1,-8 4-68,21-10-690,109-27-1,-157 49 325,-20 7 300,-21 7 170,-110 19 347,93-23 102,-59 19 0,103-26-420,0 0 0,0 0 0,0 1 1,0 0-1,0-1 0,-4 5 0,7-6-38,0 0 0,-1 0 0,1 0 0,0 1 0,0-1 0,0 0 0,-1 0 0,1 0 0,0 1 0,0-1 0,0 0 0,0 0 0,0 1 0,-1-1 0,1 0 0,0 0 0,0 1 0,0-1 1,0 0-1,0 1 0,0-1 0,0 0 0,0 0 0,0 1 0,0-1 0,0 0 0,0 0 0,0 1 0,0-1 0,0 0 0,1 1 0,-1-1-28,1 1 1,0 0-1,0-1 1,0 1-1,0-1 1,-1 0-1,1 1 1,0-1-1,0 0 1,0 0-1,0 1 1,0-1-1,0 0 1,2 0-1,8 0-34,0 0 0,-1 0 0,1-1 0,0-1 0,11-2 0,14-8-119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2.2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0 15667,'-13'23'1095,"1"1"-1,2 0 1,0 0 0,-9 42-1,7-26-355,-21 81 643,29-103-1253,2-1 0,0 1 0,0 0-1,3 33 1,-1-49-128,0 1-1,1-1 1,-1 1 0,1-1 0,-1 1-1,1-1 1,0 1 0,0-1-1,0 0 1,0 1 0,0-1-1,1 0 1,-1 0 0,1 0 0,-1 0-1,1 0 1,0 0 0,0-1-1,-1 1 1,1 0 0,3 1-1,-3-3-58,0 1 0,0 0 0,0-1 0,0 0 0,0 1 0,0-1 0,1 0 0,-1 0 0,0 0 0,0 0 0,0 0 0,0-1 0,0 1-1,1-1 1,-1 1 0,0-1 0,0 0 0,0 0 0,0 0 0,-1 0 0,1 0 0,0 0 0,0 0 0,2-3 0,5-3-157,-1-2 1,0 1-1,0-1 1,-1 0-1,0 0 0,-1-1 1,0 0-1,7-15 1,8-20-464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2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69 128 16692,'-11'36'1704,"-2"7"-920,-1 4-296,1 4 816,3-3-303,4-3-329,4-6-304,5-15-768,6-5-408,2-18 648,4-4-192,3-16-153</inkml:trace>
  <inkml:trace contextRef="#ctx0" brushRef="#br0" timeOffset="1">332 1 18684,'1'2'-1666,"-5"5"1978,-10 10 282,1 1 0,1 0-1,0 1 1,-13 31-1,20-40-400,1 1 0,0 0 0,1 1-1,0-1 1,0 1 0,1-1-1,1 1 1,0-1 0,1 1-1,1 17 1,0-26-187,-1 0 0,0 1 1,1-1-1,0 0 0,0 0 0,0 1 0,0-1 0,0 0 0,1 0 0,-1 0 1,1-1-1,0 1 0,0 0 0,0-1 0,0 1 0,1-1 0,-1 1 0,0-1 1,1 0-1,0 0 0,-1 0 0,1-1 0,0 1 0,0 0 0,0-1 0,0 0 1,0 0-1,1 0 0,-1 0 0,0-1 0,0 1 0,1-1 0,-1 1 1,0-1-1,1 0 0,-1-1 0,0 1 0,1-1 0,-1 1 0,0-1 0,0 0 1,0 0-1,1 0 0,-1-1 0,0 1 0,3-3 0,3-1-62,0-1 0,-1-1-1,0 1 1,-1-1 0,1-1 0,-1 1 0,-1-1-1,1 0 1,-1-1 0,-1 1 0,1-1-1,-2-1 1,1 1 0,-1 0 0,3-11-1,-5 11-42,0 1 0,0-1-1,0 0 1,-1 0-1,0 0 1,-1 0 0,-1-17-1,0 20-7,0 0 0,0 1 0,-1-1 0,0 0 0,0 1 0,0 0 0,-1-1 0,1 1 0,-1 0 0,0 0 0,-1 1 0,-6-9 0,7 11-62,0-1 0,0 1 1,0-1-1,-1 1 0,1 0 0,0 1 0,-6-3 0,8 3 131,0 1 0,1 0 0,-1-1 0,0 1 0,1 0 0,-1 0-1,0-1 1,1 1 0,-1 0 0,0 0 0,1 0 0,-1 0 0,0 0 0,0 0-1,1 0 1,-1 0 0,0 0 0,1 1 0,-1-1 0,0 0 0,1 0-1,-1 1 1,0-1 0,1 0 0,-1 1 0,1-1 0,-1 0 0,0 1 0,1-1-1,-1 1 1,1-1 0,-1 1 0,1-1 0,0 1 0,-1-1 0,1 1-1,-1 0 1,1-1 0,0 1 0,0 0 0,-1-1 0,1 1 0,0 0 0,0-1-1,0 1 1,0 0 0,0-1 0,0 2 0,1 8-416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3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1 15483,'-21'48'1578,"-23"70"-1,37-96-1269,1 1 1,1 0-1,2 1 1,0-1-1,1 33 0,2-51-254,0-1-1,0 1 0,1-1 0,0 1 0,0-1 1,0 1-1,0-1 0,1 1 0,0-1 0,0 0 0,3 5 1,-4-8-44,0 1 1,0-1 0,1 0 0,-1 1 0,0-1-1,1 0 1,-1 0 0,1 0 0,-1 0-1,1 0 1,0-1 0,-1 1 0,1 0 0,0-1-1,0 1 1,-1-1 0,1 0 0,0 0-1,0 1 1,0-1 0,-1 0 0,1 0-1,0-1 1,0 1 0,0 0 0,-1-1 0,1 1-1,0-1 1,3-1 0,2-1-20,1-1 0,-1 0 0,0-1 0,0 1 0,0-1 0,0-1 0,-1 1 0,0-1 0,0-1-1,0 1 1,-1-1 0,5-7 0,5-10-37,-1 0 0,14-34 0,-19 39 7,-2 1 0,0-2 0,5-27-1,-11 42 45,0-1 0,0 1 0,0-1 0,-1 1 0,1 0 0,-2-1 0,1 1 0,0-1 0,-1 1 0,0 0-1,0-1 1,-1 1 0,1 0 0,-1 0 0,0 0 0,-1 0 0,-5-9 0,7 13 3,0-1 0,-1 1 1,1-1-1,-1 1 0,1 0 1,-1 0-1,1 0 0,-1 0 1,0 0-1,1 0 0,-1 0 1,0 0-1,0 1 0,0-1 1,1 1-1,-1-1 0,0 1 0,0 0 1,0 0-1,-3 0 0,1 0 8,1 1 1,-1 0-1,1 0 0,0 0 0,-1 0 0,1 0 0,0 1 0,0 0 0,0-1 0,-5 5 0,1 0-1,0 1 0,0 0 0,0 0-1,1 0 1,0 1 0,0-1 0,-6 13-1,8-10-203,0-1 0,0 1 0,0 0 1,2 1-1,-4 18 0,6-17-6,5-10-84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53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87 332 17868,'-6'14'1976,"-4"6"-1360,-4 13-208,-1 6 929,-1 8-553,4 6-136,3-1-256,5-4-88,4-10-168,4-8-48,12-19-128,1-8-104,7-20-408,1-10-240,-1-13 1800,-4-5-1096,-6-4-40,-1 1-40</inkml:trace>
  <inkml:trace contextRef="#ctx0" brushRef="#br0" timeOffset="1">25 71 21525,'-9'10'1744,"7"-10"-1320,0 0-232,5-7 120,1 0 704,3-11-824,2-2-120,-3-8-152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16388,'6'17'1656,"-5"-7"-1056,-1-3-264,-3 1 560,-1-8-592,-5-2 24,1-4-88,-1-12-352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10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0 607 15227,'8'-10'3584,"51"-68"-2037,283-403 85,-337 474-1625,-3 4-3,0 0-1,0 0 1,0 0-1,1 0 1,-1 0-1,1 0 1,0 1 0,0-1-1,3-2 1,-5 5-4,-1 0-1,1 0 1,-1 0 0,1 0 0,-1 1-1,0-1 1,1 0 0,-1 0 0,1 0 0,-1 0-1,0 1 1,1-1 0,-1 0 0,0 0 0,1 1-1,-1-1 1,0 0 0,1 1 0,-1-1 0,0 0-1,0 1 1,1-1 0,-1 0 0,0 1-1,0-1 1,0 1 0,1-1 0,-1 0 0,0 1-1,0-1 1,0 1 0,0-1 0,0 0 0,0 1-1,0-1 1,0 1 0,0-1 0,0 1 0,0-1-1,0 0 1,-1 1 0,2 24 7,-1-23-8,-2 34 52,-1-1-1,-13 55 1,7-47 38,-3 49-1,12-89-94,-2 13 61,2 0 0,1 22 1,0-32-93,0-1 1,1 1-1,-1 0 1,1-1-1,0 0 0,0 1 1,1-1-1,-1 0 1,1 0-1,5 5 1,-9-10-4,1 0-1,0 0 1,0-1 0,0 1 0,0 0-1,1 0 1,-1 0 0,0 0 0,0-1 0,0 1-1,0 0 1,0 0 0,0 0 0,0 0 0,0-1-1,0 1 1,0 0 0,0 0 0,0 0 0,1 0-1,-1 0 1,0 0 0,0-1 0,0 1 0,0 0-1,0 0 1,1 0 0,-1 0 0,0 0-1,0 0 1,0 0 0,0 0 0,1 0 0,-1 0-1,0 0 1,0 0 0,0 0 0,0 0 0,1 0-1,-1 0 1,0 0 0,0 0 0,0 0 0,0 0-1,1 0 1,-1 0 0,-5-7-383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10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1 131 15787,'0'11'1473,"1"-3"-1081,10-8-40,10 0 504,13-6-208,7-4-64,13-3-120,4-1-80,5-5-215,-1 2-274,-3-2-623,-6 0 656,-10 4-160,-6-3-72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11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263 0 15195,'-5'1'222,"0"0"-1,1 1 1,-1-1-1,1 1 0,0 0 1,-1 0-1,1 0 1,0 0-1,-4 4 1,-36 30 797,35-29-499,-7 8-385,1 1-1,1 1 0,0 0 1,1 1-1,1 0 1,1 1-1,0 0 0,2 1 1,0 0-1,1 0 0,1 1 1,1 0-1,1 0 0,1 1 1,1-1-1,1 1 1,0 0-1,2 0 0,2 24 1,-1-39-132,1 0 1,0 0 0,0 0 0,1 0-1,0 0 1,0 0 0,0-1-1,1 0 1,0 1 0,0-1 0,0-1-1,1 1 1,6 5 0,-9-9-3,1 1 0,-1-1-1,1 0 1,-1-1 0,1 1 0,0 0 0,0-1 0,0 1 0,0-1 0,0 0 0,0 0 0,0 0 0,0-1 0,0 1-1,0-1 1,1 1 0,-1-1 0,0 0 0,0 0 0,1-1 0,-1 1 0,0-1 0,0 1 0,0-1 0,0 0-1,0 0 1,0-1 0,0 1 0,0-1 0,0 1 0,4-4 0,-2 1 26,-1 1 1,0-1-1,-1 0 0,1 0 1,-1-1-1,1 1 0,-1-1 1,-1 0-1,1 1 0,-1-1 1,1-1-1,-1 1 0,-1 0 1,2-7-1,-2 9 3,0 0 0,-1 1 0,0-1-1,1 1 1,-1-1 0,0 0 0,0 1 0,-1-1 0,1 1 0,0-1 0,-1 1 0,0-1-1,0 1 1,1-1 0,-1 1 0,-1-1 0,1 1 0,0 0 0,0 0 0,-1 0 0,0-1 0,1 1-1,-1 1 1,0-1 0,0 0 0,0 0 0,0 1 0,0-1 0,0 1 0,-1 0 0,1-1-1,-3 0 1,2 1-5,0 0-1,1 1 0,-1-1 1,0 0-1,0 1 0,0 0 1,0 0-1,0 0 0,0 0 1,0 0-1,1 1 0,-1-1 1,0 1-1,0-1 1,0 1-1,0 0 0,1 1 1,-1-1-1,1 0 0,-1 1 1,1-1-1,-1 1 0,1 0 1,0 0-1,0 0 0,-3 2 1,5-4-26,0 1-1,-1-1 1,1 0 0,0 1 0,0-1-1,-1 0 1,1 1 0,0-1 0,0 0-1,0 1 1,0-1 0,0 0 0,-1 1-1,1-1 1,0 1 0,0-1 0,0 1-1,0-1 1,0 0 0,0 1 0,0-1 0,0 1-1,0-1 1,1 0 0,-1 1 0,0-1-1,0 0 1,0 1 0,0-1 0,0 1-1,1-1 1,-1 0 0,0 1 0,0-1-1,1 0 1,-1 0 0,0 1 0,1-1-1,-1 0 1,0 1 0,1-1 0,-1 0 0,0 0-1,1 0 1,-1 1 0,0-1 0,1 0-1,-1 0 1,1 0 0,-1 0 0,0 0-1,1 0 1,-1 0 0,1 0 0,-1 0-1,0 0 1,1 0 0,-1 0 0,1 0-1,3 0-7,-1 0-1,0-1 0,0 1 0,1 0 1,-1-1-1,6-2 0,9-6-19,1-1-1,-1-1 1,-1-1 0,22-18-1,-20 15 25,0 0 0,35-18-1,-54 32 6,1 1 0,-1 0 0,1-1 0,0 1-1,0 0 1,-1-1 0,1 1 0,0 0 0,-1 0-1,1 0 1,0-1 0,0 1 0,0 0 0,-1 0-1,1 0 1,0 0 0,0 1 0,-1-1 0,1 0-1,0 0 1,0 0 0,-1 1 0,1-1 0,0 0-1,-1 0 1,2 1 0,-1 0 1,0 0-1,-1 1 1,1-1-1,0 0 1,-1 0-1,1 0 1,0 0 0,-1 1-1,0-1 1,1 0-1,-1 0 1,0 1-1,1-1 1,-1 2 0,0 7 7,0 0 0,0-1 0,-3 14 0,2-16-2,-26 176-321,29-186-3324,11-21 2554,-3 0 132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11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0 15723,'-7'13'1689,"4"3"-1017,2-3-280,4-3 1176,5-2-736,7-3-239,3-4-97,5-1-240,3-1-104,3-5-184,-1 0-208,-2 0-456,-4-1-201,-5 3 705,-4-2-176</inkml:trace>
  <inkml:trace contextRef="#ctx0" brushRef="#br0" timeOffset="1">0 284 16123,'6'11'1441,"5"-6"-905,5-5-200,7-3 488,4-6-104,8-5-168,2-3-160,3-2-704,-1 2 1897,-2-6-1473,0 0 56,0-1 32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6:12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19244,'2'5'1448,"-4"3"-1112,0 4-111,-3 6 455,1 5-120,-2 12-176,1 2-88,-3 9-72,3 3-16,0 5-64,2-1 0,2-4-344,0-2-376,-1-11 504,4-4-64,3-17-88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24.5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175 19 20620,'15'-5'63,"1"1"-1,0 1 1,-1 0 0,1 1-1,27 1 1,-37 1-54,-1 0 1,0 1-1,1 0 1,-1 0 0,0 1-1,0-1 1,0 1 0,0 0-1,0 1 1,0-1 0,0 1-1,-1 0 1,1 0-1,-1 1 1,0-1 0,0 1-1,0 0 1,0 0 0,-1 0-1,5 7 1,-5-5-7,0 0 0,-1 0 0,0 0 0,0 1 0,0-1 1,-1 0-1,0 1 0,0-1 0,-1 1 0,0-1 0,0 1 0,0-1 0,-1 1 0,0-1 1,-3 11-1,-2 7 12,-2 1 1,-16 36-1,-4 0 32,-61 93-1,-50 48 135,74-110-3,53-76-134,7-9-5,-1 0 0,2 0 0,-1 1 0,1 0-1,0 0 1,-5 14 0,9-21-34,0-1-1,0 0 1,0 0 0,0 1-1,-1-1 1,1 0-1,0 0 1,0 1 0,0-1-1,0 0 1,0 0 0,0 1-1,1-1 1,-1 0 0,0 0-1,0 1 1,0-1-1,0 0 1,0 0 0,0 1-1,0-1 1,0 0 0,1 0-1,-1 1 1,0-1 0,0 0-1,0 0 1,0 0 0,1 0-1,-1 1 1,0-1-1,0 0 1,0 0 0,1 0-1,-1 0 1,1 0 0,12 1 95,20-10-18,-28 7-69,45-12-371,1 1 0,0 3 0,0 2 0,57-2 0,-65 10-13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25.0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98 17676,'-2'9'255,"-1"0"1,1 0-1,0 0 1,1 1 0,0-1-1,1 0 1,0 1-1,1-1 1,-1 1-1,2-1 1,-1 0-1,1 0 1,1 1-1,0-1 1,0-1 0,1 1-1,0 0 1,0-1-1,1 0 1,6 9-1,-9-15-276,0 1 0,0-1-1,1 0 1,-1 0-1,0-1 1,1 1 0,-1 0-1,1-1 1,-1 0 0,1 1-1,0-1 1,0 0 0,-1 0-1,1-1 1,0 1 0,0 0-1,0-1 1,3 0 0,-1 0-79,0 0 0,0-1 1,-1 0-1,1 0 0,0-1 1,-1 1-1,1-1 0,-1 0 1,1 0-1,4-4 0,7-5-460,-1 0 1,0-2-1,-1 0 0,19-22 0,-2-3-593,-1-1 0,-3-1 0,33-62-1,-78 160 4292,16-52-2989,-83 262 4491,72-219-4288,2 2 0,3-1-1,-3 78 1,15-60-1812,-2-51 1131,-2-9-39,-4-7-141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25.9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8 105 16852,'-5'0'2112,"2"-1"-1344,5-12-384,5-2 2065,10 4-1785,5 1-192,6 1-296,5 1-232,2 2-432,2 0-240,-1 5-456,-3-3 920,-5-5-225,0-2-151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26.4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56 17780,'7'-6'269,"1"0"1,0 0 0,0 1 0,0 0-1,1 1 1,-1 0 0,1 0-1,0 1 1,0 0 0,0 0-1,1 1 1,-1 0 0,12 0-1,-13 2-196,0-1 0,-1 2-1,1-1 1,-1 1-1,1 0 1,-1 0-1,13 5 1,-16-4-60,0-1 1,0 1-1,0 0 1,0 1 0,0-1-1,0 1 1,-1-1-1,0 1 1,1 0 0,-1 0-1,0 1 1,0-1 0,3 7-1,-3-5-5,-1 0-1,1 0 1,-1 1 0,-1 0 0,1-1-1,-1 1 1,0 0 0,0-1-1,-1 1 1,0 0 0,0 0-1,0 0 1,0 0 0,-1-1-1,-2 7 1,-2 11 22,-2-1 1,-13 30-1,19-50-28,-84 177 188,-2 2-49,84-175-135,1 1 0,0-1-1,0 1 1,-2 11 0,4-18-20,0 1 0,0 0 0,0 0 0,0 0 0,0 0 0,0 0 0,0-1 0,0 1 0,0 0 0,0 0 0,0 0 0,1 0 0,-1-1 0,0 1 0,0 0 0,1 0 0,-1-1 0,1 1 0,-1 0 0,1 0 0,-1-1 0,1 1 0,-1-1 0,1 1 0,0 0 0,-1-1 0,1 1 0,0-1 0,-1 1 0,1-1 0,0 0 0,0 1 0,-1-1 0,1 0 0,0 1 0,0-1 0,0 0 0,-1 0 0,1 0 0,0 0 0,0 0 0,0 0-1,0 0 1,0 0 0,-1 0 0,2 0 0,3-1-67,0 0-1,-1 0 0,1 0 0,0-1 0,-1 1 0,1-1 0,-1 0 0,0 0 1,5-4-1,37-31-188,-45 36 257,45-42-309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26.8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119 0 16019,'-6'4'241,"1"-1"0,0 1-1,1 0 1,-1 1 0,1-1-1,0 1 1,0 0 0,0 0-1,0 0 1,-4 10 0,-2 4 477,-12 36 1,14-31-210,1 2-1,1-1 1,-4 30-1,9-45-399,0 1 0,0 0 0,1 0 0,1 0 0,0 0 0,0-1 0,1 1 0,0 0 0,1-1 0,4 12 0,-6-20-92,0 0 0,0 1 0,0-1-1,0 0 1,1 0 0,-1 1 0,1-1 0,-1 0 0,1 0 0,0-1-1,0 1 1,0 0 0,0-1 0,0 1 0,0-1 0,0 1 0,1-1-1,-1 0 1,0 0 0,5 1 0,-4-2-8,0 0 0,0 0 1,0 0-1,0 0 0,0 0 0,0-1 0,0 0 0,0 1 1,0-1-1,0 0 0,0 0 0,-1-1 0,1 1 0,4-3 1,4-4 5,0-1 1,-1 0-1,0 0 1,0-1-1,-1 0 1,11-16-1,-6 5 20,0-1 0,-1 0 0,-2-1 0,11-29 0,-18 41-50,0 0-1,-1-1 0,0 1 1,-1-1-1,0 0 1,-1 0-1,0 0 0,-1 1 1,-1-1-1,0 0 1,-2-14-1,2 24-42,1 0-1,-1 0 1,1 0-1,-1 0 1,1 0-1,-1 0 1,0 0-1,0 0 1,0 1-1,0-1 1,-1 0-1,1 0 0,0 1 1,-1-1-1,1 1 1,-1-1-1,1 1 1,-1 0-1,0 0 1,1 0-1,-1 0 1,0 0-1,0 0 1,0 0-1,0 0 1,0 1-1,0-1 1,0 1-1,0-1 1,0 1-1,0 0 1,0 0-1,0 0 1,-1 0-1,1 0 1,-2 1-1,0 0-76,0 0-1,0 0 1,0 0-1,0 1 1,0 0-1,0 0 1,1 0-1,-1 0 0,1 0 1,-1 1-1,1 0 1,0 0-1,0 0 1,0 0-1,0 0 1,-4 7-1,-5 17-628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229 112 17652,'-2'-7'1304,"2"11"-1040,0 9-136,4 16 424,0 5-144,2 12-320,1 6-224,0 8-280,-2 0-136,-4-3-248,-1-4-104,-6-8 544,-4-7-208,-7-13-97</inkml:trace>
  <inkml:trace contextRef="#ctx0" brushRef="#br0" timeOffset="1.07">0 225 11218,'2'-17'384,"2"-1"-1,-1 1 1,2 0 0,0 0-1,2 1 1,-1 0-1,13-21 1,-17 32-279,1 0 0,1 1 0,-1-1 0,1 1 0,-1-1 0,1 1 1,0 0-1,1 1 0,-1-1 0,1 1 0,0 0 0,0 0 0,0 0 0,0 0 1,0 1-1,0 0 0,1 0 0,-1 1 0,1-1 0,-1 1 0,1 1 0,0-1 1,-1 1-1,1-1 0,0 2 0,7 0 0,-6 0-91,0 1 0,0-1 0,0 1 0,0 1 0,0 0 0,-1 0 0,1 0 0,-1 0 0,1 1 0,-1 0 1,-1 1-1,9 7 0,-6-4-1,-1 0 1,0 0 0,-1 0 0,0 1-1,-1 0 1,0 1 0,8 19 0,-7-13 97,-1 1-1,-1 0 1,0-1 0,-2 1 0,0 1 0,0-1 0,-2 0 0,0 0 0,-1 0-1,-5 25 1,2-22 122,-2-1-1,0 0 1,-1-1-1,-1 1 1,0-1-1,-16 23 1,19-33-206,0-1 0,0 1-1,-1-1 1,0 0 0,-1-1 0,1 1 0,-1-1 0,0-1 0,-1 1 0,0-1 0,1 0 0,-2-1-1,1 0 1,0 0 0,-16 4 0,22-7-84,1-1 0,0 0-1,0 0 1,-1 1 0,1-1 0,0 0-1,-1 0 1,1 0 0,0 0 0,0 0-1,-1 0 1,1-1 0,0 1 0,-1 0-1,1-1 1,0 1 0,0-1 0,0 1-1,-1-1 1,1 0 0,0 1 0,0-1 0,0 0-1,0 0 1,0 0 0,0 0 0,0 0-1,1 0 1,-1 0 0,0 0 0,0 0-1,1 0 1,-1 0 0,0-2 0,0 0-61,0 0 1,1 0 0,-1 0 0,1 0-1,0-1 1,0 1 0,0 0 0,0 0 0,0 0-1,1 0 1,0 0 0,1-6 0,9-17-639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27.3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101 25 14171,'3'-18'1317,"-4"18"-1290,1-1 0,0 1 0,0 0 0,0 0 0,0 0 0,0 0 0,0 0 1,0-1-1,0 1 0,0 0 0,0 0 0,0 0 0,0 0 0,0 0 1,0 0-1,-1 0 0,1-1 0,0 1 0,0 0 0,0 0 0,0 0 0,0 0 1,0 0-1,-1 0 0,1 0 0,0 0 0,0 0 0,0 0 0,0 0 0,0 0 1,-1 0-1,1 0 0,0 0 0,0 0 0,0 0 0,0 0 0,0 0 1,-1 0-1,1 0 0,0 0 0,0 0 0,0 0 0,0 0 0,0 0 0,-1 0 1,1 0-1,0 0 0,0 0 0,0 1 0,-3 1 182,0 0 0,0 1 0,0 0 0,0 0 0,1 0 0,0 0 0,-3 4 0,-5 8 48,0 1 1,2 0-1,0 0 1,1 1-1,0 0 0,2 0 1,0 1-1,0 0 0,2 0 1,0 0-1,2 0 1,-1 28-1,3-42-218,-1 1-1,1-1 1,-1 0-1,1 0 1,0 0-1,1 0 1,-1 0-1,1 0 1,0-1-1,0 1 1,0 0-1,0-1 1,0 1-1,1-1 1,0 0 0,-1 0-1,5 4 1,-4-6-25,0 1 1,0-1 0,-1 1 0,1-1-1,0 0 1,0 0 0,0 0 0,0-1 0,0 1-1,0-1 1,0 1 0,1-1 0,-1 0-1,0 0 1,0 0 0,0-1 0,0 1 0,0-1-1,0 0 1,0 0 0,0 0 0,0 0-1,4-2 1,2-2 10,0 0-1,0-1 1,0 0-1,-1-1 1,0 1 0,0-1-1,-1-1 1,1 0-1,-2 0 1,1 0-1,-1-1 1,0 0-1,7-16 1,-7 13-65,-1-1 0,0 0-1,-1-1 1,0 1 0,-1-1 0,-1 1-1,0-1 1,-1 0 0,-1-25 0,0 33-71,-1 1 1,0 0 0,0-1 0,0 1-1,-1 0 1,0 0 0,0 0 0,-5-10 0,6 14 87,0-1-1,0 1 1,0-1 0,0 1 0,0 0 0,-1 0 0,1-1 0,0 1 0,0 0 0,-1 0 0,1 0 0,-1 0 0,1 0 0,-1 1 0,1-1 0,-1 0-1,0 1 1,1-1 0,-1 1 0,0-1 0,1 1 0,-1 0 0,0 0 0,0 0 0,1 0 0,-1 0 0,0 0 0,1 0 0,-1 1 0,-3 0 0,-16 11-422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27.75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105 307 16628,'-12'6'1840,"1"9"-1224,-4 8-216,1 6 1088,4 10-743,4 4-113,6 3-176,6-1-88,6-4-136,3-7-88,10-10-144,0-9-184,3-17-616,-4-11-128,-5-17 688,-5-4-137,-5-9-167</inkml:trace>
  <inkml:trace contextRef="#ctx0" brushRef="#br0" timeOffset="1">13 0 19636,'-11'7'1553,"9"1"-1225,2-1-160,12 3 424,3 0-472,0-3 1168,3-1-1168,4-5-32,-1-1 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28.2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31 19812,'-3'-1'1793,"7"2"-1169,5 0-280,5-2 1064,3-2-616,8-1-560,-1-2-336,5 0-888,-2 2-240,-5-2 928,-5 5-240,-9 7-241</inkml:trace>
  <inkml:trace contextRef="#ctx0" brushRef="#br0" timeOffset="1">18 193 15323,'-15'8'1937,"13"4"-1049,2-5-328,10-3 1760,5-2-1175,11-4-377,4 0-168,7-4-344,4-1-232,4-3-656,1 0-280,-6 1 728,-8 0-184,-11 2-144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29.7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282 65 14483,'1'-2'184,"-1"0"0,1 0 0,-1 0-1,1 0 1,-1 0 0,1 0 0,-1 0 0,0 0-1,0 0 1,0 0 0,0 0 0,-1 0 0,1 0 0,0 0-1,-1 0 1,1 1 0,-1-1 0,0 0 0,0 0-1,0 0 1,0 0 0,0 1 0,0-1 0,0 0 0,0 1-1,-1-1 1,1 1 0,-2-2 0,1 2-59,0-1 0,-1 1 0,1 0 0,0 0 0,0 0 1,-1 1-1,1-1 0,0 1 0,-1-1 0,1 1 0,-1 0 0,1-1 1,0 1-1,-1 1 0,1-1 0,-1 0 0,1 1 0,0-1 0,-1 1 1,1-1-1,0 1 0,-1 0 0,1 0 0,-3 2 0,-3 2-30,-1 1-1,2 0 1,-1 1 0,1-1-1,0 1 1,0 0-1,1 1 1,-9 13-1,-2 7-31,-19 40-1,21-38-55,2 1 0,2 1 0,1 0 0,1 0 0,1 1 0,2 1 0,2-1 0,1 1 0,1 35 0,3-59-12,0-1 0,0 1-1,1-1 1,0 0 0,0 1 0,1-1 0,1 0 0,6 13 0,-9-19 1,1 0 1,0 0 0,1 0-1,-1 0 1,0 0 0,1 0-1,0 0 1,0-1 0,-1 1-1,1-1 1,1 0 0,-1 0-1,0 0 1,0-1 0,1 1-1,-1-1 1,1 1 0,0-1-1,-1 0 1,1-1 0,0 1-1,-1 0 1,1-1 0,6 0-1,-1-1 9,1-1-1,0 0 0,0-1 0,-1 1 1,1-2-1,-1 1 0,0-1 0,0-1 1,-1 0-1,1 0 0,14-12 0,-13 9 13,-1 0 0,1-1 0,-1 0 0,-1-1 0,0 0 0,0 0 0,-1-1 0,10-19 0,-15 25-7,0 0-1,0 1 0,-1-1 1,0 0-1,0 0 0,0 0 1,0 0-1,-1 0 0,1 0 1,-2 0-1,1 0 0,0 0 0,-1 0 1,-1-6-1,1 8-11,0 0 1,-1 0-1,1 1 0,0-1 0,-1 0 1,0 1-1,0-1 0,1 1 0,-2 0 1,1 0-1,0-1 0,0 1 0,-1 0 1,1 1-1,-1-1 0,1 0 0,-1 1 1,0 0-1,1-1 0,-1 1 0,0 0 1,0 0-1,0 1 0,-4-1 0,0 0-129,-1 0-1,0 1 0,0 0 0,1 0 0,-1 1 1,0 0-1,1 0 0,-1 1 0,0 0 0,1 0 1,-8 4-1,11-4-48,0 0 0,1-1 1,-1 1-1,1 0 1,-1 1-1,1-1 0,0 0 1,0 1-1,0 0 0,0 0 1,0 0-1,1 0 1,-1 0-1,1 1 0,0-1 1,0 1-1,0-1 0,1 1 1,-1 0-1,1 0 1,0 0-1,-2 7 0,5 6-797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30.1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185 67 17268,'-1'-1'65,"1"0"1,0 0 0,0 0-1,-1 0 1,1-1-1,-1 1 1,1 0 0,-1 0-1,0 0 1,1 0 0,-1 0-1,0 0 1,0 0 0,1 0-1,-1 1 1,0-1-1,0 0 1,0 0 0,0 1-1,0-1 1,0 0 0,0 1-1,-1-1 1,1 1 0,0 0-1,0-1 1,0 1-1,0 0 1,-1 0 0,1-1-1,0 1 1,0 0 0,0 0-1,-1 1 1,1-1 0,0 0-1,0 0 1,0 0-1,-1 1 1,1-1 0,0 1-1,0-1 1,0 1 0,0-1-1,0 1 1,0 0 0,0-1-1,0 1 1,-1 1-1,-5 4 139,0 0 0,0 0-1,1 0 1,0 1 0,-8 12-1,3-1-24,1 0 0,0 1 0,1 0 0,1 0-1,-8 33 1,8-20-75,2 0 1,-5 60-1,11-82-76,-1 1 0,2 0 0,-1-1 1,1 1-1,1-1 0,0 0 0,1 1 0,5 14 0,-7-21-11,1-1 0,0 0 0,0 1 0,0-1 0,0 0 0,0 0 0,1 0 0,-1-1 0,1 1-1,-1 0 1,1-1 0,0 0 0,0 0 0,1 0 0,-1 0 0,0 0 0,0-1 0,1 1 0,-1-1-1,1 0 1,0 0 0,-1 0 0,1 0 0,0-1 0,-1 0 0,1 0 0,5 0 0,1-1 34,1-1 1,-1 0-1,0 0 1,0-1-1,0-1 1,0 0-1,-1 0 1,1-1-1,-1 0 1,0 0-1,0-1 1,-1 0-1,0-1 1,10-9-1,-5 2 46,0 0 0,0 0-1,-2-1 1,0-1-1,0 0 1,-2 0 0,9-19-1,-14 23-100,0 0 0,0 0 0,-1 0 1,0 0-1,-1 0 0,-1-1 0,0 1 0,0-1 0,-1 1 0,-1-1 0,0 1 0,-1 0 0,-5-22 0,4 24-82,-1 0 0,0 1 0,0-1 0,0 1 0,-2 0 0,1 1 1,-1-1-1,0 1 0,0 0 0,-1 0 0,0 1 0,-1 0 0,0 0 0,0 1 0,0 0 1,-1 0-1,-9-4 0,-18-4-353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34.8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17124,'0'5'1952,"6"0"-1320,0 4-232,5 1 1145,4 7-673,3 3-160,5 2-344,4 3-136,6 0-40,0-2-32,2-9-232,-2-4-216,0-10-664,-2-6 328,-5-15 408,-2-9-144,-4-9-208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35.3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176 0 18548,'-11'36'2240,"-3"6"-1407,-5 11-273,-1 5 984,0 10-480,0 2-103,3 3-345,-1-1-192,6-5-472,1-4-304,4-8-713,3-7-271,1-12 992,5-10-248,2-16-256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36.5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 15931,'0'7'2097,"0"0"-1217,12 2-224,4-3 1697,10-1-1265,4-2-168,12 0-216,4-3-88,2-3-424,1-1-288,-9-3-808,-3 1-384,-18 0 1024,-17 6-256,-11-4-184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37.0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 17004,'-3'20'1808,"8"-6"-1008,5-4-240,11 1 1009,9-3-409,12-1-304,7-1-64,5-5-376,2-1-320,-3-3-944,-6 0 840,-9-4-184,-14 3-136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47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292 43 17020,'0'-2'138,"0"0"1,-1 0-1,1 0 1,-1 0 0,0 0-1,1 0 1,-1 0 0,0 0-1,0 1 1,0-1-1,0 0 1,0 1 0,-1-1-1,1 0 1,0 1-1,-1 0 1,1-1 0,-1 1-1,0 0 1,1 0 0,-1 0-1,0 0 1,0 0-1,0 0 1,1 0 0,-1 1-1,0-1 1,0 1-1,0-1 1,0 1 0,0 0-1,-4 0 1,1 0 23,0 0 0,1 1 0,-1-1 0,0 1 0,0 1 0,0-1 1,0 1-1,1 0 0,-1 0 0,1 0 0,-1 0 0,-6 6 0,-2 3-21,1 0 0,1 1 0,0 0 0,0 1 0,1 0 0,1 1 0,0 0 0,1 0 0,-9 23 0,4-5-8,1 0 0,2 1 0,-9 52 0,15-56 46,-3 58 0,7-77-147,0 0 0,1-1 1,0 1-1,1 0 0,0-1 1,0 1-1,1-1 1,0 0-1,8 15 0,-10-21-20,1 0 0,1 0 0,-1 0 0,0 0 0,1 0-1,-1-1 1,1 1 0,0-1 0,0 0 0,0 0 0,0 0 0,0 0-1,1 0 1,-1-1 0,1 1 0,-1-1 0,1 0 0,-1 0 0,1 0 0,-1-1-1,1 1 1,0-1 0,-1 0 0,1 0 0,0 0 0,0-1 0,6-1-1,3-1 36,0 0 0,-1-1 1,0-1-1,0 0 0,0-1 0,17-11 0,-5 1 40,-1-2 1,-1 0 0,-1-1 0,-1-2-1,0 0 1,-2-1 0,0 0 0,-1-2-1,-2 0 1,0-1 0,-2 0 0,-1-1-1,14-41 1,-23 56-55,0-1-1,-1 0 0,0 0 1,0 0-1,-1 0 1,-1 0-1,-2-23 1,1 31-37,1 0 1,-1 0-1,0 0 0,0 0 1,-1 1-1,1-1 1,-1 0-1,0 1 0,0-1 1,0 1-1,0-1 1,0 1-1,-1 0 0,0 0 1,1 0-1,-1 0 0,0 1 1,-1-1-1,1 1 1,0 0-1,-1 0 0,1 0 1,-1 0-1,0 1 1,1-1-1,-1 1 0,-6-1 1,1 0-162,-1 1 1,0 0 0,0 1-1,1 0 1,-1 1 0,0 0-1,1 1 1,-1-1 0,1 2-1,-19 6 1,-2 3-1165,-53 32 1,61-32 529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14739,'17'8'1240,"-7"7"-751,-1 7-161,3 7 600,-2 2-200,4 3-232,2 2-64,-1-1-32,-2-7-104,-1-9-320,-5-8-128,-1-16-464,-3-10 1416,-8-15-848,-5-7 8,-7-12-80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7:53.7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 98 16932,'8'-10'813,"1"1"1,0 0 0,1 1 0,-1 0 0,2 0 0,-1 1-1,18-9 1,-20 12-717,1 1 0,-1 0-1,1 0 1,0 0 0,0 1-1,0 0 1,0 1 0,0 0 0,0 1-1,0-1 1,10 2 0,-17-1-93,-1 0 0,1 0 0,0 0 0,-1 1 0,1-1 0,0 0 1,0 1-1,-1-1 0,1 1 0,-1 0 0,1-1 0,0 1 0,-1 0 1,0 0-1,1 0 0,-1 0 0,1 0 0,-1 0 0,0 0 0,0 1 1,0-1-1,0 0 0,0 1 0,0-1 0,0 1 0,0-1 0,0 1 1,-1-1-1,1 1 0,0 0 0,-1-1 0,0 1 0,1 0 0,-1-1 1,0 1-1,0 0 0,0 0 0,0-1 0,0 1 0,0 0 1,-1-1-1,0 4 0,-1 3 15,-1 1 0,0 0 0,-1 0 0,0-1 0,0 0 1,-9 14-1,-70 80 284,38-51-168,42-47-127,0-1 0,1 1-1,-1 0 1,1-1 0,0 1-1,0 0 1,0 0 0,0 0-1,-1 6 1,3-8-9,0-1 0,0 1-1,0 0 1,0 0 0,0-1 0,0 1 0,0 0 0,1-1 0,-1 1 0,1 0 0,-1-1-1,1 1 1,0-1 0,-1 1 0,1-1 0,0 1 0,0-1 0,0 0 0,0 1 0,0-1-1,1 0 1,-1 0 0,0 0 0,0 0 0,1 0 0,-1 0 0,1 0 0,1 1-1,9 4-44,1 0 0,0-1 0,0 0 0,19 3 0,-20-5-7,0 0 0,-1 1-1,0 0 1,1 0 0,-2 1 0,20 12 0,-28-15 42,1 0 0,-1 0 0,0 0 0,0 1 0,0-1 0,0 1-1,0-1 1,0 1 0,-1 0 0,1 0 0,-1 0 0,1 0 0,-1 0 0,0 0 0,1 6 0,-2-4 8,1 1 0,-1 0-1,0-1 1,-1 1 0,1 0 0,-1-1-1,0 1 1,-3 7 0,-1-1 45,1 0 0,-2-1 0,1 0 0,-1 0 0,-1-1 0,0 1 0,-14 14 0,13-17 51,0 0 0,-1-1 0,0 1 0,0-2 0,-1 1 0,-19 9-1,23-14-67,-1 1-1,1-1 0,-1 0 0,1 0 0,-1 0 0,0-1 1,0 0-1,0-1 0,0 0 0,0 0 0,0 0 0,-12-3 1,16 2-122,-1 0 1,1-1 0,0 1-1,0-1 1,0 0 0,0 0 0,0 0-1,0 0 1,1-1 0,-1 1 0,1-1-1,-1 1 1,1-1 0,0 0-1,0 0 1,0 0 0,1 0 0,-1 0-1,1-1 1,-2-4 0,-3-9-359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09.8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0 15627,'0'11'1491,"1"79"-110,-4 181-24,-2-246-2174,5-25 785,0 0 1,0 1-1,-1-1 1,1 1 0,0-1-1,-1 0 1,1 1-1,-1-1 1,1 0-1,0 1 1,-1-1-1,1 0 1,-1 0-1,1 1 1,-1-1-1,1 0 1,-1 0 0,1 0-1,-1 1 1,1-1-1,-1 0 1,1 0-1,-1 0 1,1 0-1,-1 0 1,1 0-1,-1 0 1,1 0 0,-1-1-1,1 1 1,-1 0-1,1 0 1,-1 0-1,1 0 1,-1-1-1,1 1 1,-1 0-1,1 0 1,0-1-1,-1 1 1,1 0 0,-1-1-1,1 1 1,0-1-1,-1 0 1,-9-8-445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10.37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33 15051,'3'0'1553,"4"0"-1049,3 2-120,3 0 872,2 0-568,5-2-88,6 0-104,1 0-40,-1-4-143,3 1-273,-2 0-689,-1-3 633,-7-5-128,-1-1-80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10.92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1 438 14763,'0'1'51,"0"-1"-1,1 0 1,-1 0-1,0 0 0,1 1 1,-1-1-1,0 0 1,0 0-1,1 0 1,-1 0-1,0 0 1,1 0-1,-1 1 1,0-1-1,1 0 1,-1 0-1,0 0 0,1 0 1,-1 0-1,1 0 1,-1 0-1,0-1 1,1 1-1,-1 0 1,0 0-1,1 0 1,-1 0-1,0 0 1,0 0-1,1-1 0,-1 1 1,0 0-1,1 0 1,-1 0-1,0-1 1,0 1-1,1 0 1,-1 0-1,0-1 1,0 1-1,0 0 0,1 0 1,-1-1-1,0 1 1,0 0-1,0-1 1,15-15 248,-15 15-231,175-254 3030,-78 107-2842,-84 133-187,-13 15-67,0 1-1,0-1 1,0 0-1,0 0 1,1 0 0,-1 0-1,0 0 1,0 0-1,0 0 1,0 1-1,0-1 1,0 0 0,1 0-1,-1 0 1,0 0-1,0 0 1,0 1-1,0-1 1,0 0 0,0 0-1,0 0 1,0 1-1,0-1 1,0 0-1,0 0 1,0 0 0,0 0-1,0 1 1,0-1-1,0 0 1,0 0-1,0 0 1,0 1 0,0-1-1,0 0 1,0 0-1,0 0 1,0 0-1,0 1 1,0-1 0,0 0-1,-1 0 1,1 0-1,-12 39 102,9-29-89,-37 132 247,34-113-313,1-1-1,1 0 1,0 34 0,8-27-532,-4-34 568,0-1 1,0 1-1,0 0 0,0-1 0,1 1 0,-1 0 1,0-1-1,0 1 0,0-1 0,1 1 0,-1 0 1,0-1-1,1 1 0,-1-1 0,1 1 0,-1-1 1,1 1-1,-1-1 0,0 1 0,1-1 0,0 0 1,-1 1-1,1-1 0,-1 0 0,1 1 0,-1-1 1,1 0-1,0 0 0,-1 1 0,1-1 0,0 0 1,-1 0-1,1 0 0,0 0 0,-1 0 0,1 0 1,0 0-1,-1 0 0,1 0 0,-1 0 1,1-1-1,0 1 0,-1 0 0,1 0 0,0-1 1,-1 1-1,1 0 0,-1 0 0,1-1 0,0 0 1,21-22-268,4-10-92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11.3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47 16556,'-7'12'502,"-10"22"506,-16 42 1,30-67-827,0 0 0,0 0 0,1 0 0,0 1 1,1-1-1,0 1 0,0-1 0,1 1 0,2 19 0,-2-27-151,1 1 0,-1-1-1,0 1 1,1-1-1,0 0 1,0 1-1,-1-1 1,1 0-1,0 1 1,1-1-1,-1 0 1,0 0-1,1 0 1,-1 0-1,1 0 1,0 0 0,0-1-1,-1 1 1,1-1-1,0 1 1,0-1-1,1 1 1,-1-1-1,0 0 1,0 0-1,1 0 1,-1 0-1,0-1 1,1 1-1,-1-1 1,1 1 0,-1-1-1,1 0 1,-1 0-1,1 0 1,-1 0-1,1 0 1,-1-1-1,0 1 1,1-1-1,-1 1 1,4-2-1,4-2-10,1 0 1,-1-1-1,0 0 0,0 0 0,-1-1 0,1 0 0,-1-1 0,10-9 0,-7 4 46,0 0 0,-1-1 0,-1 0 0,18-29 0,-24 35-23,-1 1 0,0-1-1,0-1 1,0 1 0,0 0-1,-1 0 1,-1-1 0,1 1 0,-1-1-1,0 0 1,-1 1 0,0-1 0,-1-10-1,0 15-23,0 0-1,0 0 1,0 0-1,0 0 1,0 0 0,-1 0-1,1 0 1,-1 0-1,0 1 1,0-1-1,0 1 1,0-1-1,0 1 1,0 0-1,-1 0 1,-4-3-1,3 2 12,-1 0-1,0 1 1,0 0-1,0 0 0,0 0 1,0 0-1,0 1 1,-1 0-1,-9-1 0,11 2-66,-1 0 0,0 0 0,0 0 0,0 1 0,1-1 1,-1 1-1,0 0 0,1 1 0,-1-1 0,-8 5 0,11-5-57,-1 0 0,1 1 0,0 0 0,0-1-1,-1 1 1,1 0 0,0 0 0,1 0 0,-1 1 0,0-1 0,0 0 0,1 1 0,0-1 0,-1 1 0,1-1 0,0 1 0,0 0 0,-1 5 0,2-6-5,0 1 1,0 0-1,0-1 1,0 1-1,0 0 1,1 0-1,-1-1 1,1 1-1,0 0 1,0-1-1,0 1 1,0-1-1,0 1 1,1-1-1,-1 0 1,1 0-1,-1 1 1,1-1-1,0 0 1,0 0-1,0 0 1,0-1-1,0 1 1,0 0-1,0-1 1,1 1-1,-1-1 1,5 2-1,17 4-598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11.7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207 3 17036,'-2'0'129,"0"-1"1,0 1-1,0-1 1,0 1-1,0 0 1,0 0-1,0 0 1,0 0-1,-1 0 1,1 1 0,0-1-1,0 0 1,0 1-1,0 0 1,0-1-1,0 1 1,-2 2-1,-33 18 664,36-20-694,-10 6 10,1 1 0,0 0 0,1 1 0,0 0 0,0 0 0,1 1 0,0 0 0,1 1 0,0-1 0,1 1 0,0 1 0,0-1 0,1 1 0,1 0 0,0 0 0,1 1 0,0-1 0,-2 21 0,5-28-96,0-1 0,0 0 1,1 0-1,-1 0 0,1 0 0,0 0 0,0-1 0,0 1 1,0 0-1,1 0 0,0 0 0,-1-1 0,4 4 0,-4-5-4,1 0 0,0 0-1,-1 0 1,1 0 0,0-1-1,0 1 1,0-1-1,0 1 1,1-1 0,-1 0-1,0 0 1,0 0 0,1 0-1,-1 0 1,1-1-1,-1 1 1,1-1 0,-1 1-1,1-1 1,-1 0 0,1 0-1,2-1 1,3 0 22,1-1 1,-1 0-1,0 0 0,0-1 1,0 0-1,-1-1 0,1 0 1,-1 0-1,0 0 1,0-1-1,0 0 0,0-1 1,-1 0-1,0 1 1,6-9-1,-4 5 20,-1 0 0,0 0 0,0-1 0,-1 0 0,0 0 1,-1 0-1,0-1 0,-1 0 0,0 0 0,3-18 0,-6 22-128,0 0 0,-1 0 0,0-1 0,0 1 0,0 0 0,-1-1 0,0 1 0,-1 0 0,-3-9 0,4 13 3,0 1-1,0-1 1,0 0-1,0 0 1,-1 1-1,0-1 1,1 1-1,-1 0 1,0-1-1,0 1 1,0 0-1,-1 0 1,1 0-1,0 0 1,-1 1-1,1-1 1,-1 1-1,0-1 0,1 1 1,-1 0-1,0 0 1,0 0-1,0 0 1,0 1-1,-3-1 1,-17 1-520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12.29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0 18020,'0'6'1560,"-11"7"-1048,-4 3-200,-2 8 721,2 3-257,-1 9-288,4 0-160,5 1-80,6-4-48,6-6-72,8-5-32,7-12-40,2-9-16,7-12-344,-2-8-312,-3-11 520,3-1-72,-4-5-88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12.7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 20 22389,'-2'12'2048,"-3"-5"-1648,1-6-200,2-1 697,8 0-921,3 0-777,-5-10 721,-2-3-176,-8-4-176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59.6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0 531 14955,'19'-8'1009,"0"1"-1,24-6 1,-21 7-774,29-12 0,237-135 556,2-1-626,-241 132-164,1 2 0,1 2 0,0 3 0,58-10 0,-63 19 15,-1 2 0,53 2 1,93 12 26,9 1 12,598-14-4,-177-36-28,-143 2-4,128 36 747,-289 4-424,-306-3-281,-1-1 67,1 1 0,0 0 0,0 1-1,-1 0 1,1 1 0,-1 0 0,16 5-1,-26-7-137,0 0 0,1 0 0,-1 1 0,0-1 0,0 0 0,0 0 0,1 0 0,-1 0 0,0 0 0,0 0 0,0 0 0,1 0 0,-1 1-1,0-1 1,0 0 0,0 0 0,0 0 0,0 0 0,1 0 0,-1 1 0,0-1 0,0 0 0,0 0 0,0 0 0,0 1 0,0-1 0,0 0 0,0 0 0,0 0-1,0 1 1,0-1 0,0 0 0,0 0 0,0 0 0,0 1 0,0-1 0,0 0 0,0 0 0,0 0 0,0 1 0,0-1 0,0 0 0,0 0 0,0 0 0,0 1-1,-1-1 1,1 0 0,0 0 0,0 0 0,0 0 0,0 1 0,0-1 0,-1 0 0,1 0 0,0 0 0,0 0 0,0 0 0,0 0 0,-1 0 0,1 1 0,0-1-1,0 0 1,0 0 0,-1 0 0,1 0 0,0 0 0,-16 6-156,14-6 163,-21 7-150,-5-1-66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01.25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15 214 12739,'-1'0'65,"0"1"-1,0-1 1,0 0 0,0 1 0,0-1 0,0 1-1,0 0 1,0-1 0,0 1 0,1-1 0,-1 1-1,0 0 1,0 0 0,0 1 0,1-2-52,0 1 1,0-1 0,0 0-1,0 0 1,0 1-1,0-1 1,0 0-1,0 1 1,0-1 0,0 0-1,1 0 1,-1 1-1,0-1 1,0 0-1,0 0 1,0 1 0,1-1-1,-1 0 1,0 0-1,0 0 1,0 1-1,1-1 1,-1 0 0,0 0-1,0 0 1,1 0-1,-1 0 1,0 0-1,0 1 1,1-1 0,0 0-1,31 6 316,464-1 885,-303-8-1057,198 3-43,145-2 205,0-22-33,37-27-162,344-23 88,-369 53-53,347-22 547,-816 36-549,173-8 551,-189 14-172,122 14 1,-175-12-483,-1 0 0,1 1 0,0 0 1,-1 1-1,0 0 0,0 0 0,16 8 0,-25-8-1766,-7-2 1225,-11-2 346,-16-5-239,-5-3-144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6 136 16628,'-3'83'1882,"1"-47"-1405,3 61 0,10-23-456,2-1 1,4 0-1,3 0 1,52 124-1,-69-191-633,-1-6 179,-2-13-48,-5-23-10,-3-20 392,3 0 0,2 0 0,2-1 0,3 1 0,3 0 0,14-72 0,-5 63 327,2-12 570,9-91 0,-25 146-405,0 22-385,0 0 0,0 0-1,0 0 1,0 0 0,0 1-1,0-1 1,0 0 0,0 0-1,0 0 1,0 0 0,0 0-1,0 0 1,0 0 0,-1 0-1,1 0 1,0 0-1,0 0 1,0 0 0,0 0-1,0 0 1,0 0 0,0 0-1,0 0 1,0 0 0,0 0-1,-1 0 1,1 0 0,0 0-1,0 0 1,0 0 0,0 0-1,0-1 1,0 1-1,0 0 1,0 0 0,0 0-1,0 0 1,0 0 0,0 0-1,0 0 1,0 0 0,0 0-1,-1 0 1,1 0 0,0 0-1,0 0 1,0 0-1,0-1 1,0 1 0,0 0-1,0 0 1,0 0 0,0 0-1,0 0 1,0 0 0,0 0-1,0 0 1,0 0 0,0 0-1,0-1 1,0 1 0,-9 34 563,0 29-327,2 0 0,4 1 0,5 90-1,7-51-111,31 138 0,17-17-248,-55-208 13,-7-23-20,-7-25 5,-6-30 285,3 0-1,3-2 0,-7-100 1,19 158-150,1-16 314,-1 21-328,0 0 0,0 1 1,0-1-1,0 1 1,0-1-1,1 0 1,-1 1-1,0-1 1,0 1-1,1-1 1,-1 1-1,0-1 1,1 1-1,-1-1 1,1 1-1,-1-1 1,0 1-1,1 0 1,-1-1-1,1 1 0,0 0 1,-1-1-1,1 1 1,-1 0-1,1-1 1,-1 1-1,1 0 1,0 0-1,0 0 1,25-8-631,-15 4 430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02.3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69 209 18332,'1'-18'1577,"-3"9"-1137,2 9-428,0 0 1,0 0-1,0 0 0,0 0 1,0-1-1,0 1 1,0 0-1,0 0 1,0 0-1,-1 0 0,1 0 1,0 0-1,0 0 1,0 0-1,0 0 1,0 0-1,0 0 0,0 0 1,0 0-1,-1 0 1,1 0-1,0 0 1,0-1-1,0 1 0,0 0 1,0 0-1,0 0 1,0 0-1,-1 0 1,1 1-1,0-1 1,0 0-1,0 0 0,0 0 1,0 0-1,0 0 1,0 0-1,-1 0 1,1 0-1,0 0 0,0 0 1,0 0-1,0 0 1,0 0-1,0 0 1,0 0-1,0 1 0,0-1 1,0 0-1,0 0 1,-1 0-1,0 3 84,-1 0-1,0 0 1,1 0-1,0 0 1,0 0 0,0 0-1,0 1 1,0-1-1,0 7 1,-1 3 67,0-7-128,-44 238 261,47-242-223,3-8-44,4-11-5,6-29 45,-2 0-1,-2-1 0,-2 0 0,-2-1 1,0-58-1,-8 82 62,-2 14-9,4 10-116,-1 0 0,1 0 1,0 0-1,0 0 0,-1-1 0,1 1 0,0 0 0,0 1 0,-1-1 0,1 0 0,0 0 0,-1 0 1,1 0-1,0 0 0,0 0 0,-1 0 0,1 0 0,0 0 0,0 0 0,0 1 0,-1-1 0,1 0 1,0 0-1,0 0 0,0 1 0,-1-1 0,1 0 0,0 0 0,0 0 0,0 1 0,0-1 1,-1 0-1,1 0 0,0 1 0,0-1 0,0 0 0,-3 6 31,1-1 0,-1 0 0,1 1-1,0-1 1,1 1 0,-1 0 0,1-1 0,0 11 0,-2 52 120,3-55-138,1 14-7,3 35-1,-3-55-12,0 0 0,1 0 0,0 0 0,0 0 0,0 0 0,1 0 0,0 0-1,1-1 1,7 12 0,-10-16 2,0 0-1,0-1 0,1 1 1,-1-1-1,1 0 0,-1 1 1,1-1-1,-1 0 1,1 0-1,0 0 0,0 0 1,-1-1-1,1 1 0,0 0 1,0-1-1,0 1 0,0-1 1,0 1-1,0-1 0,0 0 1,0 0-1,0 0 0,0 0 1,0 0-1,0-1 0,0 1 1,-1 0-1,1-1 0,0 0 1,0 1-1,0-1 0,0 0 1,-1 0-1,1 0 0,0 0 1,-1 0-1,1 0 0,-1-1 1,1 1-1,1-2 0,4-4 1,1-1-1,-1 0 1,-1-1-1,1 1 0,9-19 1,-3 1 37,-1 0 1,-1-1-1,-1 0 1,-2-1-1,-1 1 1,-1-2-1,-1 1 1,2-42-1,-7 67-29,-1-24 41,1 26-46,0 0 0,0 0 0,0 0 0,0 0 0,0 0 1,-1 0-1,1 0 0,0 0 0,0 0 0,-1 0 0,1 1 1,-1-1-1,1 0 0,-1 0 0,1 0 0,-1 1 0,1-1 1,-1 0-1,0 0 0,0 1 0,1-1 0,-2 0 1,1 1-5,1 0 0,-1 0 0,1 0 0,-1 0 1,1 1-1,0-1 0,-1 0 0,1 0 0,-1 1 1,1-1-1,0 0 0,-1 0 0,1 1 1,0-1-1,-1 1 0,1-1 0,0 0 0,-1 1 1,1-1-1,0 0 0,0 1 0,0-1 0,-1 1 1,1-1-1,0 1 0,0-1 0,0 1 1,0-1-1,0 1 0,0-1 0,0 1 0,-3 18-226,3-18 177,-11 82-2101,9-62 1695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03.0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31 134 14403,'1'1'148,"0"0"0,0-1-1,0 1 1,0 0 0,0-1 0,0 1 0,0-1 0,1 1-1,-1-1 1,0 0 0,0 1 0,0-1 0,1 0-1,-1 0 1,0 0 0,0 0 0,2 0 0,19-14 1740,-8 3-1018,21-22 1,-32 30-783,0 0 1,-1-1-1,1 1 1,-1-1-1,1 1 1,-1-1 0,0 0-1,0 0 1,-1 0-1,1 0 1,-1 0 0,0 0-1,1-5 1,-2 8-76,0 0 1,0 0-1,0 0 0,0 0 1,0 0-1,0 0 1,-1 0-1,1 0 1,0 0-1,0 0 1,-1 0-1,1 0 1,0 0-1,-1 0 0,1 1 1,-1-1-1,1 0 1,-1 0-1,0 1 1,1-1-1,-1 0 1,0 0-1,0 1 1,1-1-1,-1 1 0,0-1 1,0 1-1,0-1 1,0 1-1,1-1 1,-1 1-1,0 0 1,0 0-1,0-1 0,0 1 1,0 0-1,0 0 1,0 0-1,0 0 1,0 0-1,0 0 1,-2 1-1,-1-1 14,0 1-1,0 0 0,0 0 1,0 0-1,0 0 1,0 1-1,0-1 0,-6 5 1,3-1-18,0 1 0,0 0 0,1 1 1,0 0-1,0 0 0,1 0 0,0 0 0,0 1 1,1 0-1,0 0 0,0 0 0,0 0 0,1 1 1,1 0-1,0-1 0,0 1 0,0 0 1,1 0-1,0 18 0,1-25-9,0 0 1,0-1-1,0 1 1,1 0-1,-1 0 0,0 0 1,1 0-1,-1 0 1,1-1-1,-1 1 1,1 0-1,0 0 0,0-1 1,0 1-1,0-1 1,0 1-1,0-1 1,0 1-1,1-1 0,-1 1 1,0-1-1,1 0 1,-1 0-1,1 0 1,-1 0-1,1 0 0,0 0 1,0 0-1,-1 0 1,1-1-1,0 1 1,0-1-1,0 1 0,-1-1 1,1 0-1,0 0 1,0 0-1,0 0 1,0 0-1,0 0 0,0 0 1,-1-1-1,1 1 1,0-1-1,0 1 0,3-2 1,4-2 5,-1 0 1,1 0-1,-1-1 0,0 0 1,0-1-1,-1 1 1,1-1-1,-1-1 0,9-11 1,7-9 60,21-35-1,-25 28-18,-22 73-49,2-31 2,-4 66 65,5-68-58,0 0 0,0 1 0,1-1 1,0 0-1,0 0 0,1 0 1,-1 1-1,1-2 0,4 8 0,-6-12-2,1 0-1,0 0 0,-1 1 0,1-1 1,0 0-1,0 0 0,0 0 0,0 0 1,0-1-1,0 1 0,0 0 0,0 0 0,1 0 1,-1-1-1,0 1 0,0-1 0,1 1 1,-1-1-1,0 0 0,1 1 0,-1-1 1,0 0-1,1 0 0,-1 0 0,0 0 1,1 0-1,-1 0 0,0 0 0,1 0 1,-1-1-1,0 1 0,1 0 0,-1-1 1,0 1-1,0-1 0,1 1 0,-1-1 1,0 0-1,0 0 0,0 0 0,2-1 0,4-3 14,0-1 0,-1 0-1,0 0 1,0 0 0,5-8-1,4-7 34,-1-1 0,-1 0 0,-1-1 0,0 0-1,9-32 1,-22 66-67,-1-1 0,1 1-1,1-1 1,1 19 0,-1-6 23,0-13-6,2 29 103,-2-37-104,0-1 0,0 0 0,0 1 0,0-1 0,1 0 0,-1 1 0,1-1 0,-1 0 0,1 1-1,-1-1 1,1 0 0,0 0 0,0 0 0,-1 0 0,1 1 0,0-1 0,0 0 0,0 0 0,0-1-1,0 1 1,1 0 0,1 1 0,-2-2-25,0 0 1,-1 0-1,1 0 1,0 0-1,0 0 0,0 0 1,-1 0-1,1 0 0,0-1 1,0 1-1,0 0 1,-1 0-1,1-1 0,0 1 1,0-1-1,-1 1 0,1 0 1,0-1-1,-1 0 0,1 1 1,-1-1-1,1 1 1,0-1-1,-1 0 0,1 0 1,14-23 512,-10 16-708,3-6 119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03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95 19004,'0'2'127,"1"1"0,0-1 0,-1 0 0,1 0 0,0 0 0,1 0 0,-1 1 0,0-2 0,0 1 0,1 0 0,-1 0 0,1 0 1,0-1-1,0 1 0,-1-1 0,1 1 0,0-1 0,0 0 0,0 0 0,4 2 0,-2-2-69,0 0 0,-1 0 1,1-1-1,0 1 0,0-1 0,0 0 1,0 0-1,-1-1 0,1 1 0,0-1 1,7-2-1,-4 1-43,1-1 1,-1 0 0,0 0-1,1-1 1,-2 1 0,1-2-1,0 1 1,-1-1 0,0 0-1,0 0 1,0-1 0,5-7-1,-10 11 3,1 1 0,-1-1 0,0 1 0,0-1 0,0 0 0,0 0 0,0 0 0,0 1 0,-1-1 0,1 0 0,-1 0 0,1 0 0,-1 0 0,0 0 0,0 0 0,0 0 0,0 0 0,0 0 0,0 0 0,0 0 0,-1 0 0,1 0 0,-1 0 0,1 0 0,-1 0 0,0 0 0,0 0 0,-1-2 1,0 2-1,0 1 1,0-1 0,0 1 0,0 0 0,0 0 0,0 0 0,0 0 0,0 0 0,0 0 0,0 0 0,-1 1 0,1-1 0,0 1 0,0-1 0,-1 1 0,1 0 0,0 0 0,-1 0 0,1 0 0,0 1 0,-1-1 0,1 1 0,0-1 0,0 1 0,-3 1 0,0 0-6,0 1 1,0 0-1,0 0 0,0 0 0,0 0 0,1 1 0,-1 0 0,1 0 0,0 0 0,0 1 0,1-1 0,-1 1 0,1 0 0,0 0 1,0 0-1,1 0 0,0 0 0,-2 7 0,2-10-43,1 1 1,0 0-1,1 0 1,-1 0 0,0-1-1,1 1 1,0 0-1,0 0 1,0 0-1,0 0 1,0 0-1,0 0 1,1 0-1,-1 0 1,1-1 0,0 1-1,0 0 1,0 0-1,0-1 1,0 1-1,1-1 1,-1 1-1,1-1 1,0 1-1,0-1 1,0 0 0,0 0-1,0 0 1,0 0-1,0 0 1,1-1-1,-1 1 1,1 0-1,-1-1 1,1 0-1,-1 0 1,4 1 0,20 4-154,7-7-61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04.0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69 20 17020,'2'-3'392,"9"-13"1310,-6 16-930,-2 11 5,-3 14-201,-1-1-1,-2 0 1,0 1 0,-11 37 0,4-13-228,-14 55 207,11-51-330,-8 73 0,22-103-236,0-23 11,-1 0 0,0 1 0,0-1 0,0 0-1,0 0 1,1 1 0,-1-1 0,0 0 0,0 0 0,0 1 0,1-1 0,-1 0 0,0 0 0,1 1 0,-1-1 0,0 0 0,0 0 0,1 0 0,-1 0 0,0 0 0,1 0 0,-1 1 0,0-1 0,1 0 0,-1 0 0,0 0 0,1 0-1,-1 0 1,0 0 0,1 0 0,0-1 0,2 0-5,1-1 0,-1 1 0,1-1-1,-1 0 1,0-1 0,0 1 0,4-4 0,7-5-60,37-21-1192,1 2 1,74-30-1,-121 58 1237,43-21-714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04.6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81 1 17532,'-35'107'3315,"22"-56"-2909,1 1 1,-9 100-1,23-132-259,-2-20-142,0 0 0,0 1-1,0-1 1,0 0 0,0 0 0,0 0 0,1 0 0,-1 0 0,0 0 0,0 0-1,0 1 1,0-1 0,0 0 0,1 0 0,-1 0 0,0 0 0,0 0-1,0 0 1,0 0 0,1 0 0,-1 0 0,0 0 0,0 0 0,0 0 0,1 0-1,-1 0 1,0 0 0,0 0 0,0 0 0,0 0 0,1 0 0,-1 0 0,0 0-1,0-1 1,0 1 0,0 0 0,0 0 0,1 0 0,-1 0 0,0 0 0,0 0-1,0 0 1,0-1 0,0 1 0,0 0 0,0 0 0,1 0 0,1-3 30,0-1 0,0 1 0,0-1-1,0 1 1,0-1 0,0 1 0,0-6 0,7-20-7,-1 0 0,-2-1 0,-1 0-1,-2-1 1,0 1 0,-4-53 0,-3 67-129,4 16 98,0 0 0,-1 0 1,1 0-1,0 0 0,0 0 0,0 0 0,0 0 0,-1 0 0,1 0 0,0 0 1,0 0-1,0 0 0,0 0 0,-1 0 0,1 0 0,0 0 0,0 0 0,0 0 1,0 0-1,0 0 0,-1 0 0,1 0 0,0 1 0,0-1 0,0 0 0,0 0 1,0 0-1,-1 0 0,1 0 0,0 0 0,0 0 0,0 1 0,0-1 0,0 0 1,0 0-1,0 0 0,0 0 0,0 1 0,0-1 0,0 0 0,0 0 0,-1 0 1,-7 30-72,8-30 75,-8 71 47,7-64-30,1-1 0,0 0 0,0 0 0,1 0 1,0 0-1,0 0 0,0 0 0,1 0 0,3 8 0,-4-13-9,-1 0-1,1 0 1,-1 0 0,1 0 0,-1 0 0,1 0-1,0 0 1,-1-1 0,1 1 0,0 0 0,0 0-1,0-1 1,0 1 0,-1-1 0,1 1 0,0-1-1,0 1 1,0-1 0,0 1 0,0-1 0,0 0-1,0 1 1,0-1 0,1 0 0,-1 0-1,1 0 1,1-1 7,-1 1 0,0-1 0,1 0 0,-1 1 0,0-1 0,0 0 0,0-1 0,0 1 0,0 0 0,0-1 0,3-1 0,3-5 31,0 0 1,-1-1 0,0 1-1,6-11 1,11-30 131,-3 5-130,-24 75-147,-3 2-303,1 1 0,1 1 0,2-1 0,2 35 0,3-54 57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05.20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15987,'6'4'1881,"-3"2"-1185,1-2-240,5-1 1216,8 0-863,-2-1-177,8-2-192,5 0-232,0-3-720,1 0-312,-2-3 672,-1 2-161,-4-2-135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05.6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32 19380,'-17'109'2373,"6"-44"-1782,-5 115 1,20-166-537,3-16 38,8-19 55,29-75-11,56-185 0,-118 350-2246,-12 34-753,18-73 1971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06.1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0 122 11795,'1'7'984,"0"-1"-193,0 0 0,0 0 0,0-1 0,1 1 0,0-1 0,0 1 0,5 9 0,-7-15-730,1 1 0,-1-1 1,0 0-1,1 1 0,-1-1 1,1 0-1,-1 0 0,1 1 1,-1-1-1,1 0 1,-1 0-1,1 0 0,-1 0 1,1 0-1,-1 0 0,1 0 1,-1 0-1,1 0 0,0 0 1,-1 0-1,1 0 0,-1 0 1,1 0-1,-1 0 0,1 0 1,-1 0-1,1-1 0,-1 1 1,1 0-1,-1 0 0,1-1 1,-1 1-1,0 0 0,1-1 1,-1 1-1,1-1 0,-1 0 1,18-17 507,-17 17-501,12-15 40,-1 0-1,0 0 1,-2-1-1,0-1 1,0 0 0,-2 0-1,7-22 1,-15 40-109,0 0 1,0 0 0,0 0-1,0 0 1,0 0-1,0 0 1,0 0 0,0 0-1,-1 0 1,1 0 0,0 0-1,0 0 1,0 0 0,0 0-1,0 0 1,0 0 0,0 0-1,0 0 1,0 0-1,0-1 1,0 1 0,-1 0-1,1 0 1,0 0 0,0 0-1,0 0 1,0 0 0,-5 11-6,1 3-13,-12 57-45,15-64 64,0-1-1,1 0 1,0 1-1,0-1 1,0 0 0,1 1-1,-1-1 1,2 0-1,1 7 1,-3-12 1,1 0 0,0 1 0,-1-1 1,1 0-1,0 0 0,0 0 0,0 0 0,0 0 1,0 0-1,0 0 0,0 0 0,0 0 0,0 0 1,0 0-1,1-1 0,-1 1 0,0-1 0,0 1 0,1-1 1,-1 1-1,0-1 0,1 1 0,-1-1 0,1 0 1,-1 0-1,0 0 0,1 0 0,-1 0 0,1 0 1,-1 0-1,0-1 0,1 1 0,-1 0 0,1-1 1,1 0-1,5-2 9,-1 0 0,0 0 1,0-1-1,13-8 1,21-21 30,-32 24-45,1 1 0,0 0-1,0 1 1,14-8 0,-23 15-1,0 0 0,-1 0 0,1-1 0,0 1 0,0 0 0,0 0 0,0 0 1,-1 0-1,1 0 0,0 0 0,0 0 0,0 0 0,-1 0 0,1 0 1,0 0-1,0 1 0,0-1 0,-1 0 0,1 1 0,0-1 0,-1 0 0,1 1 1,0-1-1,-1 1 0,1-1 0,0 1 0,-1-1 0,1 1 0,-1 0 1,1-1-1,-1 1 0,1 0 0,-1-1 0,1 1 0,-1 0 0,0 0 0,1-1 1,-1 1-1,0 0 0,0 1 0,10 39-83,-8-31 82,-1-5 16,0 1 0,1-1 0,0 0 0,-1 0 0,6 10 0,-6-14-3,-1-1-1,1 1 0,0 0 0,-1 0 1,1 0-1,0-1 0,0 1 0,-1 0 1,1-1-1,0 1 0,0-1 0,0 1 1,0-1-1,0 1 0,0-1 0,0 1 1,0-1-1,0 0 0,0 0 0,0 0 1,0 1-1,0-1 0,0 0 0,0 0 1,0 0-1,0-1 0,0 1 0,0 0 1,0 0-1,0-1 0,0 1 0,0 0 1,0-1-1,0 1 0,0-1 0,0 1 1,0-1-1,1 0 0,4-4 23,1 0 0,-1 0-1,0 0 1,9-10 0,-9 8-11,1 0 0,-1 1 0,10-6 0,-16 11-21,1 1 0,-1 0 0,1 0 0,-1-1-1,1 1 1,0 0 0,-1 0 0,1-1 0,-1 1 0,1 0-1,0 0 1,-1 0 0,1 0 0,-1 0 0,1 0 0,0 0-1,-1 0 1,1 0 0,-1 0 0,1 1 0,0-1 0,-1 0-1,1 0 1,-1 1 0,2-1 0,12 13-29,-13-11 28,1-1 1,-1 1-1,0-1 1,1 0 0,0 1-1,-1-1 1,1 0-1,0 0 1,-1 0 0,4 1-1,-1-2 6,0 1 0,-1-1 0,1 0 0,0-1-1,0 1 1,0-1 0,0 1 0,0-1 0,-1 0-1,1-1 1,0 1 0,-1 0 0,1-1 0,-1 0-1,1 0 1,-1 0 0,6-5 0,5-6 1,1 1-1,15-20 1,-21 22-5,5-5 3,-1 0 1,13-20-1,-58 74 172,25-29-101,1 1-1,0-1 1,0 1-1,2 1 1,-1-1-1,1 1 1,-3 16-1,7-27-74,0 0 0,0 0 0,0 0-1,0 0 1,0 1 0,0-1-1,0 0 1,1 0 0,-1 0-1,0 0 1,1 0 0,-1 0 0,1 0-1,-1 0 1,1 0 0,-1 0-1,1 0 1,0 0 0,-1 0 0,1 0-1,0 0 1,0-1 0,0 1-1,0 0 1,0-1 0,0 1 0,0 0-1,0-1 1,0 1 0,0-1-1,0 0 1,0 1 0,0-1-1,0 0 1,0 0 0,0 1 0,1-1-1,-1 0 1,2 0 0,3 0-153,0 0 0,0-1 1,0 1-1,-1-1 0,1 0 1,7-3-1,-2 0-92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14.9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381 11 13843,'-5'-2'129,"0"1"1,0-1-1,0 0 0,0 1 0,0 0 1,0 0-1,0 1 0,0-1 1,-1 1-1,1 0 0,0 1 1,0-1-1,0 1 0,0 0 0,0 0 1,0 1-1,0 0 0,0-1 1,0 2-1,1-1 0,-1 0 1,-7 6-1,-2 2 82,0 0-1,1 1 1,0 1 0,1 0-1,-19 24 1,11-10-47,2 2 0,1 0-1,1 0 1,2 2 0,1 0-1,-15 52 1,18-45-67,1 0-1,2 1 1,2 0 0,2 0-1,1 54 1,3-76-85,0 0 1,1 0 0,0-1-1,2 1 1,0 0-1,6 15 1,-8-27-12,-1 0 1,1 0-1,0 0 0,0-1 1,0 1-1,0-1 1,1 1-1,0-1 0,-1 0 1,1 0-1,1 0 1,-1 0-1,0-1 0,0 1 1,1-1-1,0 0 0,-1 0 1,1 0-1,0 0 1,0-1-1,0 0 0,0 1 1,0-1-1,0-1 0,0 1 1,1-1-1,-1 1 1,4-2-1,0 0 11,0 0 0,0-1 0,0 0 0,-1 0 0,1-1 0,-1 0 0,1-1 0,-1 1 0,0-1 0,-1-1 0,1 1 0,-1-1 0,1 0-1,-2-1 1,1 1 0,-1-1 0,1-1 0,-2 1 0,8-12 0,-9 13 0,0 0 0,0 0 0,-1 0 0,1 0 0,-1 0 0,0 0 0,-1-1 0,0 1 0,1-1 0,-2 1 0,1-1 0,-1 1 0,1-1 0,-2 0 0,1 1 0,0-1 0,-1 0 0,0 1 0,-1-1 0,1 1 0,-1 0 0,0-1 0,0 1 0,-1 0 0,0 0 0,0 0 0,0 1 0,-5-7 0,6 9-31,1 0-1,-1 0 1,1 1 0,-1-1 0,0 1-1,1-1 1,-1 1 0,0 0 0,0-1 0,0 1-1,0 0 1,0 0 0,0 0 0,0 1 0,-1-1-1,1 1 1,0-1 0,0 1 0,-1-1 0,1 1-1,0 0 1,0 0 0,-1 0 0,1 1 0,0-1-1,0 0 1,-1 1 0,1 0 0,0-1-1,0 1 1,0 0 0,0 0 0,-3 2 0,2-1-82,0 1 0,0 0 0,0 0 0,0 0 0,1 0 0,-1 0 1,1 0-1,0 1 0,0 0 0,0-1 0,0 1 0,0 0 0,1 0 1,0 0-1,0 0 0,0 0 0,-1 6 0,2 13-380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15.38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202 9 17348,'-3'-2'114,"1"1"-1,0 0 1,-1 0 0,1 0 0,-1 0 0,1 1 0,-1-1 0,0 1 0,1 0 0,-1-1 0,1 1-1,-1 0 1,0 1 0,1-1 0,-1 0 0,1 1 0,-5 1 0,3-1-19,-1 1 0,1 1 1,0-1-1,0 1 1,0-1-1,0 1 0,0 0 1,1 0-1,-4 5 0,-3 3 31,1 1-1,0 0 0,1 1 1,1-1-1,-8 19 0,5-8-97,2 0-1,0 0 1,1 0-1,2 1 1,0 0 0,1 0-1,2 1 1,1-1-1,0 0 1,2 1-1,6 38 1,-6-57-26,1 1-1,0-1 1,0 1-1,0-1 1,1 0 0,0 0-1,1 0 1,-1-1-1,1 1 1,0-1 0,0 0-1,10 9 1,-11-11-1,0-1 1,0 0 0,0 0-1,0 0 1,1-1-1,-1 1 1,0-1 0,1 1-1,-1-1 1,1 0 0,0-1-1,-1 1 1,1-1-1,0 1 1,-1-1 0,1 0-1,0 0 1,0-1 0,-1 1-1,1-1 1,0 0-1,-1 0 1,1 0 0,6-3-1,-1-1 7,-1 0-1,1 0 1,-1-1-1,0-1 1,0 1 0,-1-1-1,1 0 1,-2-1-1,1 0 1,8-13-1,-5 5 17,-1 0 1,0 0-1,-1-1 0,11-35 0,-16 38-44,0 0-1,0-1 0,-1 1 1,-1-1-1,-1 1 0,0-1 1,-1 0-1,0 1 0,-6-27 1,5 35-25,0 0 0,0 0 0,0 1 0,-1-1 0,0 1 0,0 0 1,0-1-1,0 2 0,-1-1 0,0 0 0,-6-5 0,6 7 16,0 0 0,1 0-1,-2 1 1,1 0 0,0 0 0,0 0 0,0 0-1,-1 1 1,1 0 0,-1 0 0,0 0 0,1 0-1,-1 0 1,0 1 0,1 0 0,-8 1 0,-17 2-249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16067,'11'10'1753,"-6"2"-1089,-5-2-288,-5-3 1088,1-3-1224,-9-5 0,-1-5-72,-2-6-328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15.8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5 17156,'-3'10'1544,"6"-6"-912,6-1-216,8 0 672,7 1-111,12-1-257,9-1-184,8-1-128,4 0-88,0-1-536,-1 0-408,-7-5 552,-3-5-112,-7-10-88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16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95 0 16948,'0'1'106,"0"-1"1,1 1 0,-1-1 0,0 0 0,0 1 0,0-1-1,1 1 1,-1-1 0,0 1 0,0-1 0,0 1 0,0-1-1,0 0 1,0 1 0,0-1 0,0 1 0,0-1 0,0 1-1,0-1 1,0 1 0,0-1 0,0 1 0,-1-1 0,1 1-1,0-1 1,0 0 0,-1 2 0,-4 19 1180,-7 10-375,-42 119 929,48-129-1828,0 1 0,2 0 1,1 1-1,-1 43 0,4-59-86,0-1 0,1 1-1,0-1 1,3 12 0,-4-18 34,0 1-1,0 0 1,1 0 0,-1 0 0,0 0-1,1 0 1,-1-1 0,0 1 0,1 0 0,-1 0-1,1-1 1,-1 1 0,1 0 0,-1-1 0,1 1-1,0 0 1,-1-1 0,1 1 0,0-1-1,0 1 1,-1-1 0,1 1 0,0-1 0,0 0-1,0 1 1,-1-1 0,1 0 0,0 0-1,0 1 1,0-1 0,0 0 0,0 0 0,0 0-1,-1 0 1,1 0 0,0 0 0,0 0 0,0-1-1,0 1 1,0 0 0,-1 0 0,1-1-1,0 1 1,1-1 0,2-2-55,1-1 1,-1 0-1,0 0 0,0 0 1,0 0-1,0 0 0,-1-1 1,4-6-1,14-22-453</inkml:trace>
  <inkml:trace contextRef="#ctx0" brushRef="#br0" timeOffset="1">188 230 16396,'-17'50'1640,"-3"6"-976,0 1-248,8-1 560,5-2-128,5-11-455,4-8-369,9-21-1673,2-10 1537,2-21-328,0-10-224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16.9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80 0 14675,'-6'8'599,"-1"1"0,2-1 0,-1 1-1,2 0 1,-1 0 0,-6 18 0,4-2 464,-8 37-1,10-34-645,1 1 0,0 31 0,4-52-378,0 1-1,0-1 0,1 0 1,0 1-1,0-1 0,1 0 1,0 0-1,1 0 0,0 0 1,0 0-1,8 12 1,-10-18-42,0-1 0,0 1 1,0 0-1,0-1 0,0 1 1,1-1-1,-1 0 0,1 1 1,-1-1-1,1 0 0,-1 0 1,1 0-1,0 0 0,-1 0 1,1-1-1,0 1 0,0 0 1,0-1-1,0 1 1,-1-1-1,1 0 0,0 1 1,0-1-1,0 0 0,0 0 1,0-1-1,0 1 0,0 0 1,0 0-1,0-1 0,-1 0 1,1 1-1,0-1 0,0 0 1,0 0-1,-1 0 1,3-1-1,2-2-10,1-1 1,-1 0 0,-1-1-1,1 1 1,-1-1-1,0 0 1,8-11-1,0-4 3,-2 0-1,0 0 0,15-44 0,-21 51 14,-1 0-1,-1 0 1,0 0-1,-1-1 1,-1 1 0,0-1-1,-2-25 1,1 37-3,-1 0 0,1 0 0,-1-1 1,0 1-1,0 0 0,0 0 0,0 1 0,0-1 1,-1 0-1,1 0 0,-1 0 0,0 1 0,0-1 1,0 1-1,0 0 0,0-1 0,-3-1 0,3 3-4,0 0-1,0 0 1,0 0-1,0 0 1,0 1-1,0-1 0,0 1 1,0-1-1,0 1 1,0 0-1,-1 0 0,1 0 1,0 0-1,0 0 1,0 0-1,0 0 1,0 1-1,0-1 0,0 1 1,0 0-1,0-1 1,0 1-1,0 0 1,0 0-1,0 0 0,-2 2 1,0 0-115,-1 1 1,1-1 0,1 0-1,-1 1 1,0 0 0,1 0-1,0 0 1,0 0-1,0 1 1,1-1 0,-1 1-1,1-1 1,0 1 0,0 0-1,1 0 1,-1 0-1,1 0 1,0 0 0,1 0-1,-1 11 1,4-1-353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17.4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244 1 14995,'-7'1'327,"0"-1"-1,0 2 1,0-1-1,1 1 0,-1 0 1,0 0-1,1 1 1,0 0-1,-1 0 1,1 0-1,-6 5 0,-4 3 159,1 1 0,-23 23 0,26-23-352,1 0 0,1 1-1,0 1 1,1-1 0,-9 18 0,15-26-114,0 0-1,1 0 1,0 1 0,0-1 0,0 1 0,0 0 0,1 0 0,0-1-1,0 1 1,1 0 0,0 0 0,0 0 0,0 0 0,1 0 0,0-1 0,0 1-1,3 10 1,-3-13-17,0-1 0,0 0 0,0 1 0,1-1 1,-1 0-1,1 0 0,-1 0 0,1 0 0,0 0 0,0-1 0,0 1 0,0 0 0,0-1 0,0 0 0,0 1 0,0-1 0,1 0 0,-1 0 0,0 0 0,1 0 0,-1-1 0,1 1 1,-1-1-1,1 1 0,-1-1 0,1 0 0,-1 0 0,1 0 0,-1 0 0,1 0 0,-1-1 0,3 0 0,3-1 1,-1 0 0,0 0 0,0-1-1,0 0 1,0 0 0,-1-1 0,0 0 0,1 0-1,9-9 1,-4 1 14,0 0-1,-1 0 0,-1-1 0,0 0 1,15-27-1,-21 33-2,-1 1 1,0 0 0,0-1-1,-1 1 1,0-1-1,0 0 1,0 0-1,-1 0 1,0 0 0,-1 0-1,1 0 1,-1 0-1,-1 0 1,1 0 0,-1 0-1,-3-9 1,3 13-38,0 0 0,0 1 1,0-1-1,-1 0 1,1 1-1,-1-1 0,0 1 1,1 0-1,-1 0 1,0-1-1,-1 1 0,1 1 1,0-1-1,-1 0 1,1 0-1,-1 1 0,1-1 1,-1 1-1,1 0 1,-1 0-1,0 0 0,0 0 1,0 1-1,-3-1 1,-2 0-82,1 0 1,-1 1 0,1 0 0,-1 1 0,1-1 0,0 2-1,-1-1 1,-9 4 0,-15 6-208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17.9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44 183 18588,'4'10'1936,"-7"10"-1391,-7 8-193,-1 5 968,-1 10-672,3 3-80,7 0-176,2-2-104,8-6-120,5-8-48,9-16-200,3-8-168,1-20-568,-1-11-328,-5-15 896,-2-4-184,-8-7-184</inkml:trace>
  <inkml:trace contextRef="#ctx0" brushRef="#br0" timeOffset="1">87 1 17948,'-3'2'1768,"1"13"-1184,1-1-280,1 0 921,3-1-929,1-4 16,-4 4-64,0-5-248</inkml:trace>
  <inkml:trace contextRef="#ctx0" brushRef="#br0" timeOffset="2">702 324 18300,'-5'3'1656,"7"0"-1080,5 3-208,13 3 673,3 1-129,10 0-360,5 0-136,5 0-144,0-2-168,-1-2-496,-3-2-328,-11-1-912,-5-3 1352,-13-1-257,-4-5-199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18.48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35 17052,'10'9'1560,"12"-3"-1000,5-4-200,7-2 528,4 0-63,2-4-769,1-3 240,-5-12-184,-3-2-56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19.5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80 14987,'1'-2'104,"-1"0"-1,0 1 0,1-1 1,-1 1-1,1-1 0,-1 1 1,1-1-1,0 1 1,-1-1-1,1 1 0,0-1 1,0 1-1,0 0 1,0-1-1,0 1 0,1 0 1,-1 0-1,0 0 0,0 0 1,1 0-1,1-1 1,34-15 545,-31 15-349,13-5 66,-1 1 1,1 1 0,27-4 0,-36 8-288,1 0 0,-1 0 0,0 1 0,0 1 0,0 0 0,0 0 0,0 0 1,13 5-1,-21-5-68,1-1 1,-1 1 0,1 0 0,-1 0-1,1 0 1,-1 0 0,0 1 0,0-1-1,1 1 1,-1-1 0,0 1 0,0 0-1,0 0 1,-1 0 0,1 0 0,0 0-1,-1 0 1,0 0 0,1 1 0,-1-1-1,0 0 1,0 1 0,0-1 0,0 1-1,-1-1 1,1 1 0,-1 0 0,1-1-1,-1 1 1,0 0 0,0-1 0,0 1-1,0-1 1,-1 1 0,1 0 0,-1-1-1,0 1 1,1-1 0,-3 5 0,-3 6 36,0 0 0,-1 0 0,0-1 0,-1 0 0,-18 21 1,6-9 42,0-2 0,-2-1 1,-30 23-1,45-38-71,0-1-14,9-6-36,30-11-110,-23 10 101,1 1 0,0 1-1,0 0 1,0 0 0,0 1 0,0 0 0,0 1-1,-1 0 1,1 1 0,0 0 0,-1 0 0,17 9 0,-21-9 26,0 0 1,0 0-1,-1 0 1,1 0-1,-1 1 1,0 0-1,0 0 0,-1 0 1,1 0-1,-1 1 1,3 4-1,-4-5 14,0-1 1,-1 1-1,0 0 0,0 0 0,0 0 0,0 0 0,0 0 0,-1 0 0,1 0 0,-1 0 0,0 0 0,-1 0 0,1 0 0,-1 0 0,1 0 0,-3 6 0,0-4 71,0 1 0,0-1-1,-1 1 1,1-1-1,-2 0 1,1-1-1,-1 1 1,1-1 0,-2 0-1,1 0 1,0 0-1,-1 0 1,0-1-1,-8 4 1,-4 3 311,0-2-1,-1 0 1,-35 11 0,46-18-292,0 1 0,0-1 1,-1-1-1,1 0 0,-1 0 0,1 0 0,-13-2 0,21 1-118,-1 1-1,1-1 0,0 0 0,0 0 0,-1 0 1,1 0-1,0 0 0,0 0 0,-1 0 0,1 0 1,0 0-1,0 0 0,-1 0 0,1 0 0,0 0 0,0 0 1,-1-1-1,1 1 0,0 0 0,0 0 0,0 0 1,-1 0-1,1 0 0,0 0 0,0 0 0,0-1 1,-1 1-1,1 0 0,0 0 0,0 0 0,0-1 0,0 1 1,0 0-1,-1 0 0,1 0 0,0-1 0,0 1 1,0 0-1,0 0 0,0-1 0,0 1 0,0 0 0,0 0 1,0-1-1,0 1 0,0 0 0,11-10-795,20-5 177,6 3 67,12-5-204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0.0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203 22 17868,'-4'-3'196,"-1"0"1,1 1 0,-1-1-1,0 1 1,0 0 0,0 1-1,-1-1 1,1 1 0,0 0-1,0 1 1,-1-1-1,1 1 1,-1 0 0,1 0-1,0 0 1,-1 1 0,1 0-1,-10 3 1,10-3-115,0 1 0,-1 0 0,1 0 0,0 1 1,0-1-1,0 1 0,1 0 0,-1 0 0,1 1 0,-1-1 0,1 1 0,0 0 1,0 0-1,1 1 0,-1-1 0,1 1 0,-5 8 0,6-6-61,-1 0 1,2 0-1,-1 0 0,1 1 0,0-1 0,0 0 1,0 0-1,1 1 0,1-1 0,-1 0 0,1 1 1,0-1-1,1 0 0,0 0 0,0 0 0,0 0 1,1 0-1,0-1 0,0 1 0,8 10 0,-8-12-19,0-1 0,0 0 0,0-1 0,1 1 0,0-1 0,-1 1 0,1-1 0,0 0 0,1 0 0,-1-1 0,0 1 0,1-1 0,0 0 0,-1 0 0,1-1 0,0 1 0,0-1 0,0 0 0,0 0 0,0-1 0,0 1 0,0-1 0,0 0 0,0-1 0,0 1 0,0-1 0,0 0 0,0 0 0,0-1 0,8-3 0,-6 2-16,0 0 0,-1-1 0,1 0 0,-1 0 1,0-1-1,0 1 0,-1-1 0,1-1 0,-1 1 0,0-1 0,-1 0 0,1 0 1,-1 0-1,0 0 0,-1-1 0,1 0 0,2-7 0,-5 9 29,1 0-1,-1 0 1,0 0-1,0 0 1,-1 0 0,1 0-1,-1 0 1,0 0-1,-1 0 1,1 0 0,-1 0-1,0 0 1,0 0-1,-1 0 1,1 0 0,-1 0-1,0 1 1,0-1-1,-1 1 1,1-1-1,-1 1 1,0 0 0,0 0-1,-1 0 1,-6-6-1,-17-8-28,-5 5-21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0.5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171 1 17028,'10'1'1528,"-7"12"-928,-3 6-232,0 11 1024,-4 6-591,5 9-297,1 6-104,5 4-80,1 0-88,1-2-480,0-6-344,2-11 1784,-2-7-1216,-9-12 32,-6-4-8</inkml:trace>
  <inkml:trace contextRef="#ctx0" brushRef="#br0" timeOffset="1">1 302 15867,'14'7'1385,"9"-4"-905,4-3-200,10 0 520,5 0-256,5-5-632,-1-2 336,4-7-80,-2-3-136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1.30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2 376 14955,'0'0'80,"0"0"1,-1 1-1,1-1 0,0 1 0,0-1 0,0 0 0,0 1 1,0-1-1,0 1 0,0-1 0,0 1 0,0-1 1,0 0-1,0 1 0,0-1 0,0 1 0,0-1 0,1 1 1,-1-1-1,0 0 0,0 1 0,0-1 0,1 0 1,-1 1-1,0-1 0,0 0 0,1 1 0,-1-1 0,0 0 1,1 1-1,-1-1 0,14-5 1433,21-25-207,-28 23-1000,45-40 290,-2-2 1,-3-3 0,-1-1-1,46-72 1,-83 106-494,-23 49-73,6-2-47,2 0-1,-5 49 0,9-59-155,2 0 0,0 1-1,1-1 1,0 0 0,7 26 0,-7-39 17,1 0 0,-1 0 0,1 0 0,0 0 0,1 0 0,-1 0 0,1-1 0,0 1 0,5 5-1,-7-9 113,1 1 0,-1-1 0,0 0 0,1 0 0,-1 0 0,1 0 0,0 0 0,-1 0 0,1 0 0,0-1 0,0 1 0,-1-1 0,1 1 0,0-1 0,0 1 0,0-1 0,0 0 0,-1 0 0,1 0 0,0 0 0,0 0 0,0-1 0,0 1-1,0 0 1,-1-1 0,1 0 0,0 1 0,0-1 0,2-1 0,27-19-708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3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 15547,'0'2'71,"1"-1"-1,-1 0 0,0 1 1,0-1-1,0 1 0,0-1 0,0 1 1,0-1-1,0 0 0,0 1 1,0-1-1,-1 1 0,1-1 1,-1 0-1,1 1 0,-1-1 1,-1 2-1,0 4 75,-49 237 582,31-132-711,-2 9 652,46-226-82,12-110-1,-27 153-515,1-43 275,-14 141-246,0 2-84,1 0 0,2 0 0,1 0 0,6 45 1,-5-77-20,1 1 0,0-1 1,0 0-1,0 1 0,0-1 0,1 0 1,6 9-1,-8-14 4,-1 0-1,1 0 1,0 1-1,0-1 1,0 0 0,0 0-1,0-1 1,0 1 0,1 0-1,-1 0 1,0 0-1,0-1 1,1 1 0,-1-1-1,0 1 1,1-1-1,-1 1 1,0-1 0,1 0-1,-1 0 1,1 1 0,-1-1-1,0 0 1,1 0-1,-1-1 1,1 1 0,-1 0-1,1 0 1,-1-1-1,0 1 1,1-1 0,-1 1-1,0-1 1,0 1 0,1-1-1,-1 0 1,0 0-1,0 0 1,0 1 0,2-4-1,6-4 25,0 0 0,-1-1 0,0 0-1,-1-1 1,0 1 0,8-15 0,32-70 299,-43 85-283,66-169 861,-64 170-738,-4 12-70,-1 18-42,-1-20-51,-2 103 8,1 61 158,3-131-329,1 1-1,13 55 1,-12-77 306,2 8-79,-6-15-164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1.7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159 0 14763,'-27'30'1240,"1"1"-1,-32 49 0,52-69-1132,0 0-1,0 0 0,1 0 0,0 0 0,1 1 0,0 0 1,1 0-1,0 0 0,1 0 0,0 1 0,1-1 0,1 15 1,0-24-87,0 0 0,0 0 0,1 0 0,-1 0 0,1 0 0,0 0 0,0 0 0,0 0 0,0 0 0,0 0 0,1-1 0,-1 1 0,1-1 0,0 1 0,0-1 0,0 1 0,3 2 0,-3-4-10,0 1 0,1-1 0,-1 0-1,1 0 1,-1 0 0,1 0 0,0 0-1,-1 0 1,1 0 0,0-1 0,0 0 0,-1 1-1,1-1 1,0 0 0,4-1 0,1 0-1,0-1 1,0 0-1,0-1 1,0 1 0,-1-1-1,1-1 1,-1 1-1,0-1 1,0-1 0,0 1-1,10-10 1,-8 5 43,0 0 1,-1-1-1,0 1 1,-1-1-1,0-1 1,-1 0-1,0 0 1,0 0-1,-1 0 1,4-16-1,-7 23-36,-1-1-1,0 1 0,0-1 1,-1 0-1,1 1 1,-1-1-1,0 1 0,0-1 1,-1 0-1,1 1 0,-1-1 1,0 1-1,0-1 1,-1 1-1,1 0 0,-1-1 1,0 1-1,0 0 0,-1 0 1,1 0-1,-1 1 1,0-1-1,0 0 0,0 1 1,0 0-1,0 0 0,-1 0 1,0 0-1,1 0 1,-8-3-1,3 2-197,0 1 1,0 0-1,0 0 0,0 1 1,-8-2-1,14 4 84,0-1 0,0 1-1,0 0 1,0 0 0,0 0 0,0 0 0,0 0 0,0 1 0,0-1 0,0 1-1,1-1 1,-4 2 0,4-2 57,1 1 0,-1-1 0,0 1 0,1 0 0,-1-1 0,1 1-1,-1 0 1,1-1 0,-1 1 0,1 0 0,-1 0 0,1-1 0,0 1 0,-1 0 0,1 0-1,0 0 1,0 0 0,0-1 0,-1 1 0,1 0 0,0 0 0,0 0 0,0 0 0,1 0-1,-1-1 1,0 1 0,0 0 0,0 0 0,1 1 0,4 13-476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2.2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238 24 17140,'0'-1'91,"0"0"-1,0 0 1,-1 0 0,1 0 0,0 0 0,-1 0 0,1 0 0,0 0-1,-1 0 1,1 0 0,-1 0 0,1 0 0,-1 1 0,0-1 0,1 0 0,-1 0-1,0 1 1,0-1 0,1 0 0,-1 1 0,0-1 0,0 0 0,-2 0 0,1 0-1,0 1 0,0-1 1,-1 1-1,1 0 1,0 0-1,0 0 1,-1 0-1,1 0 1,0 0-1,-4 1 1,-2 1 92,0 0 1,0 1-1,0 0 1,0 0-1,-8 6 1,5-2-113,0 1-1,1 0 1,0 0 0,0 1 0,1 1 0,1 0 0,-1 0 0,1 0 0,1 1 0,-11 22 0,13-24-70,1 0 0,0 0 1,1 1-1,0-1 0,0 1 1,1-1-1,1 1 0,0 0 1,0 0-1,0 0 0,1 0 1,1 0-1,0 0 0,4 19 1,-4-26-2,0 1-1,0-1 1,1 1 0,-1-1 0,1 0-1,-1 0 1,1 0 0,0 0 0,1 0 0,-1 0-1,0 0 1,1 0 0,-1-1 0,1 1 0,0-1-1,0 0 1,0 0 0,0 0 0,0 0 0,1-1-1,-1 1 1,0-1 0,1 0 0,-1 0-1,1 0 1,0 0 0,-1-1 0,6 1 0,-3-1-1,0-1 1,1 1 0,-1-1 0,0 0 0,1-1-1,-1 0 1,0 0 0,0 0 0,0 0 0,0-1-1,-1 0 1,1 0 0,-1-1 0,0 0 0,7-5-1,-5 2-23,-1 1-1,0-1 0,0 0 0,-1 0 0,0-1 0,0 0 0,-1 0 0,0 0 1,0 0-1,-1-1 0,0 1 0,0-1 0,2-13 0,-5 18-45,1-1 0,-1 0-1,0 0 1,0 0-1,0 0 1,-1 0 0,1 0-1,-1 0 1,-1 0-1,1 0 1,-1 1 0,1-1-1,-1 1 1,0-1 0,-1 1-1,1-1 1,-1 1-1,0 0 1,0 0 0,0 1-1,-1-1 1,1 1-1,-1-1 1,0 1 0,0 0-1,-5-2 1,-17-6-381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2.73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102 434 17924,'-7'8'1696,"-13"11"-1312,-1 11-96,-1 4 873,8 9-593,2 3-88,11 2-144,7-2-40,11-12-56,10-5-8,6-18-176,1-11-240,-2-17-752,-3-9 832,-8-11-104,-8-5-112</inkml:trace>
  <inkml:trace contextRef="#ctx0" brushRef="#br0" timeOffset="1">6 1 20628,'-1'10'1409,"-3"-1"-1177,4-1-136,8-5-152,5-4 312,-7-7-256,2-4-56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6.8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48 19268,'6'-6'256,"0"1"-1,1 0 1,0 0 0,0 1-1,1 0 1,-1 0-1,1 1 1,15-5 0,-21 7-238,1 0-1,0 1 1,0-1 0,0 1 0,0 0 0,0-1-1,0 1 1,0 0 0,0 1 0,0-1-1,0 1 1,0-1 0,-1 1 0,1 0 0,0 0-1,0 0 1,-1 0 0,1 1 0,0-1 0,-1 1-1,1-1 1,-1 1 0,0 0 0,0 0 0,1 0-1,-1 0 1,-1 1 0,4 2 0,-4-3-16,0 1 0,0-1 0,1 0 0,-1 1 0,0-1-1,-1 1 1,1-1 0,0 1 0,-1-1 0,0 1 0,1 0 0,-1-1 0,0 1 0,0 0 0,-1-1 0,1 1 0,0-1 0,-1 1 0,0 0 0,-1 3 0,-2 3 8,-1 0 0,0 0 1,0 0-1,-8 9 0,8-12 0,1 0 0,0 0 0,0 1 0,0-1-1,1 1 1,-5 12 0,8-17-10,0 0 0,0-1 0,0 1 1,0 0-1,0-1 0,1 1 0,-1 0 0,1-1 0,-1 1 0,1 0 0,-1-1 0,1 1 1,0-1-1,0 1 0,0-1 0,-1 1 0,2-1 0,0 2 0,28 26-43,-7-6 41,-21-20 7,0 1-1,0-1 0,0 1 1,0-1-1,0 1 0,-1 0 0,1-1 1,-1 1-1,0 0 0,0 0 0,-1 0 1,1 0-1,-1 0 0,0 0 1,0 0-1,-1 8 0,0-6 79,0-1-1,-1 1 0,0-1 1,0 1-1,0-1 0,-1 0 1,0 0-1,0 0 0,0 0 1,0-1-1,-6 6 1,5-5 36,0-1 1,-1 1 0,1-1-1,-1 0 1,0 0-1,-1-1 1,1 1 0,-1-1-1,1-1 1,-1 1 0,0-1-1,0 0 1,0 0-1,0 0 1,0-1 0,0 0-1,-1 0 1,1-1 0,0 0-1,0 0 1,-1 0 0,-10-3-1,17 3-165,-1 0-1,1 0 1,-1 0 0,1 0-1,-1 0 1,1 0-1,-1 0 1,1-1 0,-1 1-1,1 0 1,0 0 0,-1-1-1,1 1 1,-1 0-1,1-1 1,-1 1 0,1 0-1,0-1 1,-1 1-1,1-1 1,0 1 0,0 0-1,-1-1 1,1 1-1,0-1 1,0 1 0,-1-1-1,1 1 1,0-1-1,0 0-34,1 0-1,-1 0 1,0 0 0,1 1-1,-1-1 1,0 0-1,1 0 1,-1 1-1,1-1 1,0 0-1,-1 1 1,1-1-1,0 1 1,-1-1-1,2 0 1,38-22-1599,-33 20 1573,22-13-751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7.3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92 53 16676,'2'-4'372,"0"0"-1,0 0 1,-1 0 0,1-1 0,1-7 0,-3 11-322,0 0-1,0 1 0,0-1 1,1 1-1,-1-1 0,0 0 1,0 1-1,0-1 0,0 1 1,0-1-1,0 0 0,-1 1 1,1-1-1,0 1 0,0-1 1,0 0-1,-1 1 0,1-1 1,0 1-1,0-1 0,-1 1 1,1-1-1,-1 1 0,1-1 1,0 1-1,-1-1 0,1 1 1,-1-1-1,1 1 0,-1 0 1,1-1-1,-1 1 0,1 0 1,-1 0-1,0-1 0,1 1 1,-1 0-1,1 0 0,-1 0 1,0 0-1,1-1 0,-1 1 1,1 0-1,-1 0 0,0 0 1,1 1-1,-1-1 0,0 0 1,1 0-1,-1 0 0,1 0 1,-1 0-1,1 1 0,-1-1 1,0 0-1,0 1 0,-2 0 15,0 1 0,0-1 0,-1 1 0,1 0 0,0 0 0,1 0 0,-1 0 0,0 1 0,1-1 0,-1 1 0,1 0 0,0-1 0,0 1 0,0 0 0,0 0 0,0 1 0,1-1 0,-1 0 0,1 0 0,0 1 0,-1 4 0,-1 1-35,1 1 0,0 0 1,1 1-1,0-1 0,1 0 0,1 14 1,0-16-8,0-1 0,0 1 1,1 0-1,0-1 0,1 1 1,0-1-1,0 0 0,0 0 0,1 0 1,0-1-1,0 1 0,1-1 1,9 11-1,-11-14-6,0-1 0,0 1-1,1 0 1,-1-1 0,1 0 0,-1 0 0,1 0-1,0 0 1,0-1 0,0 1 0,0-1 0,0 0-1,0 0 1,0-1 0,0 1 0,0-1 0,0 0-1,1 0 1,-1 0 0,0 0 0,0-1 0,0 0 0,0 0-1,0 0 1,0 0 0,0-1 0,5-1-1,-3-1 21,0 1 0,0-1-1,0 0 1,-1 0-1,1 0 1,-1-1-1,0 0 1,0 0-1,-1 0 1,1-1-1,-1 1 1,0-1-1,-1 0 1,0 0-1,0-1 1,0 1-1,3-11 1,-5 12-44,0 0 1,0 1-1,0-1 0,-1 0 1,1 1-1,-1-1 0,0 0 1,-1 0-1,1 1 1,-1-1-1,0 0 0,0 1 1,-1-1-1,1 1 0,-1-1 1,0 1-1,0 0 1,0 0-1,-1 0 0,0 0 1,1 0-1,-1 0 0,-1 1 1,1-1-1,0 1 1,-6-4-1,-1 1-151,0 0 0,0 0 1,-1 1-1,0 1 0,0-1 0,0 2 0,0 0 1,-1 0-1,1 1 0,-1 0 0,0 1 0,0 1 1,-18 0-1,-27 5-413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7.9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10 20396,'2'2'1641,"1"-2"-1289,2-3-160,9 0 536,3 0-184,9 2-640,0-1-480,5 2 704,-2 2-240,0-1-64,-5 0-88</inkml:trace>
  <inkml:trace contextRef="#ctx0" brushRef="#br0" timeOffset="1">4 172 18356,'-3'12'1600,"3"-9"-1144,4-3-208,12 0 721,5 0-265,7-3-600,2-3-392,4-1-520,2-2 696,-2-8-153,-1-3-111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8.3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 22 15147,'0'-1'89,"0"0"0,0 0 0,0 0 0,0 0 0,0 1 0,1-1 0,-1 0 0,0 0 0,0 0 0,1 0 0,-1 0-1,1 1 1,-1-1 0,1 0 0,-1 0 0,1 1 0,0-1 0,-1 0 0,1 1 0,0-1 0,-1 1 0,1-1 0,0 1 0,0-1 0,0 1 0,-1-1 0,1 1 0,0 0-1,0-1 1,0 1 0,0 0 0,0 0 0,0 0 0,0 0 0,0 0 0,0 0 0,-1 0 0,1 0 0,0 0 0,0 0 0,0 0 0,0 0 0,0 1 0,0-1-1,0 0 1,-1 1 0,3 0 0,0 1-14,1-1 0,0 1-1,-1 1 1,1-1 0,-1 0-1,0 1 1,0 0 0,0 0-1,5 5 1,-3 0-19,-1-1 1,-1 1-1,1 1 0,-1-1 0,0 0 1,-1 1-1,0-1 0,0 1 0,-1 0 1,0-1-1,-1 1 0,0 0 0,-1 13 1,-3 11 296,-1 0 0,-11 37 0,8-38-313,-2 0 0,-1-1-1,-2 0 1,-25 47 0,28-65-168,10-12 123,0-1 1,0 0-1,0 0 0,0 0 1,0 0-1,0 0 1,-1 0-1,1 0 1,0 0-1,0 0 1,0 0-1,0 0 0,0 0 1,0 0-1,0 0 1,0 0-1,0 0 1,-1 0-1,1 0 1,0 0-1,0 0 0,0 0 1,0 0-1,0 0 1,0 0-1,0 0 1,0 0-1,-1 0 0,1 0 1,0 0-1,0 0 1,0 0-1,0 0 1,0 0-1,0 0 1,0 0-1,0 0 0,0 0 1,0 0-1,-1 0 1,1-1-1,0 1 1,0 0-1,0 0 1,0 0-1,0 0 0,0 0 1,0 0-1,0 0 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8.8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9 16404,'-1'-2'1840,"1"-3"-1200,8 5-216,4-1 832,5 1-367,1 0-185,5 1-264,3 1-120,0-2-344,3 0-352,-6 0 592,-3-3-248,-9 3-40,-2 0-40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9.39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14899,'2'17'1569,"3"-2"-1065,11-8-80,4 0 624,10-6-312,3-1-32,6-4-480,3-2-456,-8-5 352,-3-1-56,-8 1-200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29.8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103 56 16908,'33'-55'4606,"-32"57"-4344,0 0 1,-1 1-1,1-1 1,-1 0-1,1 1 0,-1-1 1,0 1-1,-1 4 1,-1 20 58,0 0-187,0 30 0,3-49-135,-1 0-1,1-1 0,0 1 1,1-1-1,0 0 0,0 0 1,0 1-1,7 11 1,-7-16-17,0-1 1,-1 1 0,1-1 0,0 0 0,0 0-1,0 1 1,1-2 0,-1 1 0,0 0 0,1 0-1,-1-1 1,1 1 0,4 1 0,38 8-470,-1 0-94,-43-10 560,1-1 0,-1 1-1,1 0 1,-1-1 0,0 1-1,1 0 1,-1 0-1,0 0 1,0 0 0,0 0-1,0 0 1,0 0 0,0 1-1,0-1 1,0 0 0,0 1-1,0-1 1,-1 0 0,1 1-1,0 2 1,0-1 2,-1 0 1,0 0-1,0-1 1,0 1-1,0 0 1,-1 0-1,1-1 1,-1 1-1,1 0 1,-3 5-1,-1 1 10,-1 0 0,0 0 0,0 0 1,-1 0-1,-8 9 0,-1-1 75,-1 0 1,-24 19-1,33-30-54,0 0 1,0-1-1,-1 0 1,0-1-1,0 0 0,0 0 1,0 0-1,-17 3 1,23-6-61,-1-1 0,0 1 0,0-1 1,1 0-1,-1 0 0,0-1 0,1 1 1,-1 0-1,0-1 0,1 0 1,-1 1-1,1-1 0,-1 0 0,1 0 1,-1-1-1,1 1 0,0 0 0,-1-1 1,1 1-1,0-1 0,-3-3 1,1 0-7,0 0 1,0 0 0,1 0 0,0 0 0,0 0 0,0-1 0,1 0-1,-3-9 1,-5-26-314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42 18052,'-2'-3'181,"-1"0"0,1 0 0,0 0-1,-1 0 1,0 0 0,1 0 0,-1 1 0,0-1 0,-1 1 0,1 0 0,0 0-1,-1 0 1,-3-2 0,5 3-110,-1 1 1,1-1-1,0 1 0,-1-1 0,1 1 0,0 0 1,-1 0-1,1 0 0,0 0 0,-1 0 0,1 0 0,0 1 1,-1-1-1,1 1 0,0 0 0,0-1 0,-1 1 1,1 0-1,0 0 0,0 1 0,0-1 0,0 0 1,-2 3-1,-1 1-22,0 1 1,0-1 0,0 1-1,1 0 1,0 1 0,0-1-1,0 1 1,1 0-1,0 0 1,1 0 0,-1 0-1,1 0 1,-1 8 0,0 7-65,0-1 0,1 1 1,2 27-1,0-29-2,0-1-1,2 0 1,1 0 0,0 0-1,1 0 1,1-1 0,1 1-1,14 29 1,-19-46 12,0 0 0,0 0 1,0 0-1,1 0 0,-1 0 1,1-1-1,-1 1 0,1 0 1,0-1-1,0 1 0,0-1 1,0 1-1,2 0 0,-2-1 6,-1-1 1,0 0-1,0 0 0,1 0 0,-1 0 0,0 0 0,0 0 0,1 0 1,-1 0-1,0 0 0,0-1 0,1 1 0,-1 0 0,0-1 1,0 1-1,0-1 0,0 1 0,0-1 0,0 0 0,0 1 1,0-1-1,0 0 0,0 0 0,0 0 0,0 0 0,0 0 1,-1 0-1,2-2 0,5-6 62,-2 0 0,1-1 0,-1 0-1,-1 0 1,0-1 0,0 1 0,-1-1 0,4-18 0,-1-9 276,1-45 0,-7 77-311,1-5 9,0-1 0,-1 0 0,0 1 0,-1-1 0,0 1 0,-1-1 0,-4-16 0,6 28-75,0 0-1,0-1 0,0 1 1,0 0-1,-1-1 0,1 1 1,0 0-1,0-1 1,0 1-1,0 0 0,0-1 1,-1 1-1,1 0 0,0 0 1,0-1-1,0 1 1,-1 0-1,1 0 0,0-1 1,-1 1-1,1 0 0,0 0 1,0 0-1,-1-1 1,1 1-1,0 0 0,-1 0 1,1 0-1,0 0 0,-1 0 1,1 0-1,-1 0 1,-5 9-531,0 17 102,7 4-79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4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14291,'1'2'101,"1"0"0,-1 0 0,0 0 0,0-1 0,0 1 0,0 0 0,0 1 0,0-1 0,-1 0 0,1 0 0,-1 0 0,1 0 0,-1 0 0,0 1 0,0-1 0,0 2 0,1 7 174,7 37 710,22 125 523,-22-136-1273,2-1 0,23 56 0,-31-89-211,-1 0 0,0 0 0,1 0 0,0 0 0,0 0-1,0 0 1,0 0 0,0-1 0,0 1 0,1-1-1,0 0 1,3 3 0,-5-5-5,0 1 0,0-1 0,1 1-1,-1-1 1,1 0 0,-1 0 0,0 0 0,1 0 0,-1 0 0,1 0 0,-1 0-1,0 0 1,1 0 0,-1-1 0,1 1 0,-1 0 0,0-1 0,0 0 0,1 1-1,-1-1 1,0 0 0,0 1 0,0-1 0,1 0 0,-1 0 0,0 0-1,0 0 1,0 0 0,-1 0 0,1 0 0,0 0 0,1-2 0,8-11 138,-1 0 0,0-1 0,0 0 0,7-20 0,22-69 477,-27 73-448,77-282 1137,-88 313-1323,-16 64 280,14-61-273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30.4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31 16444,'13'-6'1680,"4"6"-1008,1-3-232,8 0 832,6 2-367,8-2-289,1-1-120,2 1-560,2-2-336,-4 4-2049,-2 0 2161,-4 2-280,-5 2-264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30.9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191 64 15203,'0'-3'151,"0"1"1,1 0-1,-1-1 0,-1 1 0,1-1 0,0 1 1,0 0-1,-1-1 0,1 1 0,-1 0 0,0 0 0,0-1 1,0 1-1,0 0 0,0 0 0,0 0 0,0 0 1,-1 0-1,1 0 0,-1 1 0,0-1 0,1 0 1,-1 1-1,0-1 0,0 1 0,0 0 0,0-1 0,0 1 1,0 0-1,0 0 0,0 0 0,-1 1 0,1-1 1,0 0-1,-1 1 0,1 0 0,0-1 0,-1 1 1,1 0-1,0 0 0,-1 0 0,1 1 0,0-1 0,-1 0 1,1 1-1,0 0 0,0 0 0,-1-1 0,1 1 1,0 0-1,-3 2 0,-2 3-97,0 1 0,0-1 0,0 1 0,1 1 0,0-1 1,0 1-1,1 0 0,0 0 0,0 1 0,-5 14 0,2-3-76,1 0 1,2 0-1,-7 39 0,10-46 10,1-1-1,0 0 1,1 1 0,1-1-1,3 21 1,-3-30 9,-1 0 0,1 0 0,0-1 0,0 1 0,0 0 0,1 0 0,-1-1 0,1 1 0,-1-1 0,1 1 0,0-1 0,3 4 0,-3-5 2,0 0-1,-1 0 0,1 0 0,0 0 1,0 0-1,0 0 0,0-1 1,0 1-1,0-1 0,0 1 1,0-1-1,0 0 0,0 0 1,0 0-1,0 0 0,0 0 1,0 0-1,0 0 0,0-1 1,3 0-1,3-2 8,0 0-1,0-1 1,-1 1 0,0-1-1,0-1 1,0 1 0,0-1-1,-1-1 1,0 1-1,0-1 1,9-11 0,-6 6-1,0-1 1,-1 0 0,0-1-1,-1 1 1,10-27-1,-14 29-84,-1 1-1,1-1 1,-2 0-1,1 1 0,-1-1 1,-1 0-1,0-12 1,0 18-55,0 1 0,0-1 1,-1 1-1,0-1 0,1 1 1,-1 0-1,0-1 0,0 1 1,-1 0-1,1-1 0,-1 1 1,0 0-1,0 0 0,0 0 1,0 1-1,0-1 0,0 0 1,-1 1-1,0-1 0,1 1 1,-1 0-1,0 0 0,-4-2 1,6 3 55,0 1-1,-1-1 1,1 1 0,0-1 0,0 1 0,-1 0 0,1-1 0,0 1 0,-1 0 0,1 0 0,0 0 0,-1 0 0,1 0 0,0 1 0,-1-1 0,1 0 0,0 0 0,0 1 0,-1-1 0,1 1 0,0-1 0,0 1 0,0 0 0,-1-1 0,1 1 0,0 0-1,0 0 1,0 0 0,0 0 0,-1 2 0,-4 14-628</inkml:trace>
  <inkml:trace contextRef="#ctx0" brushRef="#br0" timeOffset="1">515 42 13291,'-5'1'281,"-1"1"1,1-1-1,1 1 1,-1 0-1,0 0 1,0 1 0,1 0-1,-1-1 1,1 1-1,0 1 1,0-1-1,-6 7 1,1-1 85,1 1 0,-1 1 1,-12 20-1,18-25-298,0 0 1,1 0-1,-1 0 0,1 0 1,0 1-1,1-1 0,-1 1 1,1-1-1,0 1 1,1-1-1,0 12 0,0-16-47,1 0 0,-1 0 0,0-1 0,1 1-1,0 0 1,-1 0 0,1-1 0,0 1 0,0 0 0,0-1 0,0 1-1,0-1 1,0 1 0,0-1 0,0 1 0,1-1 0,2 2-1,-2-1-3,1-1 0,-1 0 0,0-1 0,1 1 0,-1 0 0,1-1 0,-1 1 0,1-1 0,-1 0 0,1 0 0,0 0 0,-1 0 0,1 0 0,-1-1 0,1 1 0,3-2 0,3 0 66,0-1-1,-1-1 1,1 1 0,-1-1-1,0-1 1,0 1 0,0-2-1,-1 1 1,0-1 0,0 0-1,0 0 1,-1-1 0,0 1-1,0-2 1,0 1-1,-1-1 1,-1 1 0,1-1-1,-1-1 1,0 1 0,-1-1-1,0 1 1,0-1 0,-1 0-1,2-13 1,-4 20-79,0 0 0,0 0 0,0 0 0,0 0 0,0 0 0,0 1 0,0-1 0,-1 0 0,1 0 0,-1 0 0,1 0 0,-1 1 0,0-1 0,0 0 0,1 0 0,-1 1 1,-1-1-1,1 1 0,0-1 0,0 1 0,0-1 0,-1 1 0,1 0 0,-1-1 0,1 1 0,-1 0 0,1 0 0,-1 0 0,0 1 0,0-1 0,1 0 0,-1 0 0,0 1 0,0-1 0,0 1 0,0 0 0,0 0 0,1-1 0,-1 1 0,0 0 0,0 0 0,0 1 0,0-1 0,0 0 0,0 1 0,0-1 0,1 1 0,-1 0 0,0-1 0,0 1 0,-1 1 0,-4 2-76,0 0-1,1 0 0,0 1 0,0-1 0,0 1 0,-7 9 0,11-12 91,0 1-1,0-1 0,0 1 1,0 0-1,0 0 1,1 0-1,-1 0 1,1 0-1,0 0 1,0 0-1,0 0 1,0 1-1,0-1 1,1 0-1,0 0 1,0 1-1,0 2 1,4 18-63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31.46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127 300 16932,'-13'26'1544,"-12"4"-928,-2 2-208,3 3 488,4-2-111,8-5-145,7-5-96,10-9-224,8-7-64,7-8-376,8-7-304,-1-9-480,-1-3 768,-1-13-120,-5-3-113</inkml:trace>
  <inkml:trace contextRef="#ctx0" brushRef="#br0" timeOffset="1">144 1 18196,'-12'1'2184,"2"3"-1463,-1 1-361,5 0 1704,5 3-1448,1 0-696,0-2 176,-7-3-96,-5-6-192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38.7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31 140 10642,'-1'0'261,"-1"-1"-1,1 1 0,-1 0 1,1-1-1,-1 1 0,1-1 0,-1 0 1,1 0-1,-1 1 0,1-1 1,0 0-1,-1 0 0,1 0 1,0 0-1,0-1 0,0 1 1,0 0-1,0 0 0,0-1 1,0 1-1,0 0 0,1-1 1,-1 1-1,1-1 0,-2-1 1,2 0-55,1 1 0,-1 0 0,0 0 0,0-1 0,1 1 0,0 0 0,-1 0 0,1 0 1,0-1-1,0 1 0,0 0 0,0 0 0,0 0 0,1 0 0,-1 1 0,1-1 0,2-2 1,4-5 96,0 1 0,1 0 0,0 1 0,1 0 0,15-9 0,-20 13-267,-1 1 0,1 0 0,0 0 0,0 0 0,0 0 0,0 1 0,1 0 0,-1 0 0,0 0 0,1 0-1,-1 1 1,0 0 0,1 0 0,6 2 0,-10-2-33,-1 1 0,1-1 0,-1 0 0,1 1 0,-1 0 0,0-1 0,1 1 0,-1 0 0,0 0 0,0-1 0,1 1 0,-1 0 0,0 0 0,0 1 0,0-1 0,0 0-1,0 0 1,0 0 0,-1 1 0,2 1 0,-1 0-1,0 0-1,0-1 1,-1 1-1,1 0 1,-1 0-1,0 0 1,0 0-1,0-1 1,0 1-1,-1 4 1,-1 3 15,-1-1 1,1 1 0,-2-1-1,1 1 1,-7 10-1,0-3 97,0-1 0,-1-1-1,-1 0 1,0 0-1,-17 15 1,20-22 68,9-8-176,0 1 0,0-1-1,0 0 1,0 0 0,0 0 0,0 0 0,1 0 0,-1 0 0,0 0 0,0 0 0,0 0 0,0 0 0,0 0 0,0 1 0,0-1 0,0 0 0,0 0 0,0 0 0,0 0 0,0 0 0,0 0 0,0 0 0,0 0 0,0 1 0,0-1 0,0 0 0,0 0 0,0 0 0,0 0 0,0 0 0,0 0 0,0 0 0,0 1 0,0-1 0,0 0 0,0 0 0,0 0 0,0 0-1,0 0 1,0 0 0,0 0 0,0 0 0,0 1 0,0-1 0,0 0 0,-1 0 0,1 0 0,0 0 0,0 0 0,0 0 0,0 0 0,0 0 0,0 0 0,0 0 0,0 0 0,-1 0 0,1 0 0,17 9-26,-10-3 1,0-1 0,0 1-1,0 1 1,-1-1 0,0 1 0,0 0-1,-1 1 1,9 15 0,-12-20 30,-1 1-1,1-1 1,-1 0-1,0 1 1,0-1 0,0 1-1,0-1 1,0 1-1,-1-1 1,0 1 0,0-1-1,0 1 1,0 0-1,0-1 1,-1 1 0,1-1-1,-1 1 1,0-1-1,0 1 1,0-1 0,-1 1-1,1-1 1,-1 0-1,0 0 1,-2 4 0,-1-2 121,0 0 0,0 0 1,0 0-1,-1 0 1,0-1-1,0 0 0,0 0 1,0 0-1,0-1 1,-1 0-1,0 0 0,1-1 1,-1 1-1,0-2 1,0 1-1,0-1 0,-12 1 1,67-17-5090,-28 7 4125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39.14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181 1 17428,'-5'0'195,"1"1"-1,0 0 1,0-1 0,-1 2 0,1-1 0,0 0-1,0 1 1,0 0 0,0 0 0,0 0 0,1 0-1,-1 1 1,0-1 0,1 1 0,-3 3-1,-4 4 111,1 0-1,0 0 1,-10 18-1,11-16-150,1 1 1,0 1-1,1-1 0,0 1 0,-5 22 1,9-30-113,1 1 0,0 0 0,0 0 1,1 0-1,0 0 0,0 8 0,1-12-23,-1 1 0,1-1 0,0 0 0,0 0 0,0 0 0,0 1-1,0-1 1,1 0 0,-1-1 0,1 1 0,0 0 0,0 0 0,3 3 0,-3-5-11,0 1 0,0-1 0,0 0 0,0 0 0,0 1 1,0-2-1,0 1 0,1 0 0,-1 0 0,0-1 0,0 1 0,1-1 1,-1 1-1,0-1 0,1 0 0,-1 0 0,0 0 0,1-1 0,-1 1 1,0 0-1,1-1 0,-1 0 0,0 1 0,0-1 0,0 0 0,1 0 1,-1 0-1,0 0 0,0-1 0,1-1 0,6-2 16,-1-1 0,0 0 0,-1-1 0,1 0 0,10-13 0,-11 11 27,0-2 1,0 1 0,-1-1-1,0 0 1,-1 0 0,6-19 0,-10 26-50,0 0 1,0-1 0,0 1 0,-1-1-1,0 0 1,1 1 0,-2-1 0,1 1-1,-1-7 1,0 9-31,0-1-1,1 1 0,-1 0 1,0 0-1,0 0 0,-1-1 1,1 1-1,0 0 0,-1 0 1,1 1-1,-1-1 1,1 0-1,-1 0 0,0 1 1,0-1-1,0 1 0,0-1 1,-3-1-1,1 2-129,0 0-1,0 0 1,0 0 0,0 0-1,0 0 1,-1 1-1,1 0 1,0 0 0,0 0-1,0 0 1,0 1 0,0 0-1,0-1 1,0 2-1,-7 1 1,-8 5-554,-33 17 0,46-22 610,-33 20-699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39.67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0 199 17340,'9'0'1856,"10"-2"-1232,14-11-168,13-2 713,18-5-409,15-5-48,10-1-144,0-2-48,-6 5-256,-4 1-120,-13 8-368,-9 4-208,-21 10-576,-15 3-144,-14 5 856,-5 5-257,-5 4-207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0.1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38 15443,'-3'11'593,"1"0"1,0 0-1,1 0 0,0 1 0,1-1 0,1 0 0,-1 1 0,2-1 0,-1 0 1,2 0-1,3 13 0,-5-23-584,0 1 0,0-1-1,0 1 1,0-1 0,0 1 0,1-1 0,-1 0 0,0 1-1,1-1 1,-1 0 0,1 0 0,-1 0 0,1 0 0,-1 0 0,1-1-1,0 1 1,-1 0 0,1-1 0,0 1 0,0-1 0,-1 0-1,1 1 1,0-1 0,0 0 0,0 0 0,0 0 0,-1 0 0,1-1-1,2 1 1,8-2-70,0-1 1,0 0-1,15-6 0,-9 4-31,-11 2 20,1 1-1,0 1 1,-1-1-1,1 1 1,15 0-1,-21 1 60,0 0-1,0 1 0,-1-1 1,1 0-1,0 1 0,0-1 1,-1 1-1,1 0 0,0-1 1,-1 1-1,1 0 0,-1 0 1,1 0-1,-1 0 0,1 0 1,-1 0-1,0 1 0,1-1 1,-1 0-1,0 1 0,0-1 1,0 1-1,0-1 1,0 1-1,0 0 0,-1-1 1,1 1-1,-1 0 0,1 0 1,-1-1-1,1 4 0,-1 0 53,0 1 0,0-1 0,0 1 0,-1-1 1,1 1-1,-1-1 0,-1 1 0,1-1 0,-1 0 0,0 0 0,0 0 0,-1 0 0,1 0 0,-1 0 0,-5 6 0,-5 6 397,-1 0 1,-24 23-1,27-30-150,0-1 1,0 1-1,-1-2 1,-21 13-1,29-19-291,0 0 0,0 0 0,0 0 0,0-1 0,-1 1 0,1-1 0,0 0 0,-1 0 0,1-1 0,-1 1 0,1-1 0,0 0 0,-1 0 0,1 0 0,-1-1 0,1 0 0,-1 0 0,1 0 0,-5-2 0,5 1 29,1-1 1,0 1-1,0-1 0,0 0 0,1 0 0,-1 0 0,1 0 0,-1-1 1,1 1-1,0-1 0,0 1 0,1-1 0,-1 0 0,1 1 0,0-1 1,0 0-1,0 0 0,0 0 0,0-6 0,-3-28-147</inkml:trace>
  <inkml:trace contextRef="#ctx0" brushRef="#br0" timeOffset="1">127 29 16756,'11'-4'1376,"-4"1"-976,-1 3-168,5 0 560,2 3-184,7-3-648,5 0-400,5-4 440,4-3-80,4-6-120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0.6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139 85 15627,'-47'79'2506,"-14"24"-257,56-93-2013,0 1 1,1 0-1,0 0 0,1 1 0,0-1 0,1 1 0,-2 20 0,4-30-216,0 0-1,0 0 0,0 1 1,0-1-1,0 0 0,0 1 0,1-1 1,-1 0-1,1 0 0,-1 0 1,1 1-1,0-1 0,0 0 1,0 0-1,0 0 0,0 0 0,1 0 1,-1 0-1,0-1 0,1 1 1,0 0-1,-1-1 0,1 1 0,0-1 1,0 1-1,0-1 0,0 0 1,0 0-1,0 0 0,0 0 1,0 0-1,0-1 0,0 1 0,0 0 1,1-1-1,-1 0 0,0 1 1,1-1-1,-1 0 0,0 0 0,5-1 1,1 0-16,-1 0 0,1-1 1,-1 1-1,0-2 0,1 1 0,-1-1 1,0 0-1,0 0 0,-1-1 0,1 0 1,10-8-1,-9 4 29,-1 1 1,0-1-1,0-1 1,0 1 0,-1-1-1,-1 0 1,1 0-1,-2-1 1,1 1-1,-1-1 1,3-12-1,-5 14 1,0 0 0,-1 0-1,0 1 1,0-1 0,0 0-1,-1 0 1,-1 0 0,1 0 0,-1 0-1,-1 0 1,1 0 0,-1 1-1,-1-1 1,1 1 0,-7-13-1,7 18-39,1-1 0,-1 0 0,0 0 0,0 1-1,0 0 1,-1-1 0,1 1 0,-1 0-1,1 0 1,-1 0 0,0 0 0,1 1 0,-1-1-1,0 1 1,0-1 0,0 1 0,0 0 0,-1 0-1,1 1 1,0-1 0,0 1 0,0-1-1,-1 1 1,1 0 0,0 0 0,-1 0 0,1 1-1,0-1 1,0 1 0,0 0 0,-6 2-1,6-2-95,-1 1-1,0-1 0,1 1 0,-1 0 0,1 0 0,0 0 0,-1 0 0,1 1 1,0-1-1,0 1 0,1 0 0,-1 0 0,1 0 0,-1 0 0,1 0 0,0 1 1,0-1-1,0 1 0,1-1 0,-1 1 0,1 0 0,0-1 0,0 1 0,0 0 1,1 0-1,-1 4 0,1-6 45,0-1 0,0 1 0,0 0 1,0-1-1,1 1 0,-1 0 0,0-1 0,1 1 1,0-1-1,-1 1 0,1 0 0,0-1 0,0 0 1,0 1-1,-1-1 0,2 1 0,-1-1 0,0 0 1,0 0-1,0 0 0,0 0 0,1 0 0,-1 0 1,1 0-1,-1 0 0,1 0 0,-1 0 0,1-1 1,-1 1-1,1-1 0,-1 1 0,1-1 0,0 0 1,-1 0-1,1 1 0,0-1 0,2-1 0,29 0-655</inkml:trace>
  <inkml:trace contextRef="#ctx0" brushRef="#br0" timeOffset="1">483 1 16420,'0'6'239,"-1"0"0,0 0 0,0-1 0,-1 1 0,0 0 0,0 0 0,-5 10 0,-3 7 122,-41 138 2108,44-133-2061,1 0 1,2 1-1,-1 53 1,5-79-364,0 0 1,0 0-1,1 0 1,-1 0 0,1 1-1,-1-1 1,1 0 0,0 0-1,1 0 1,-1 0-1,0 0 1,4 5 0,-4-7-37,0 0 0,0 0 0,0 0 1,0-1-1,0 1 0,1 0 1,-1-1-1,0 1 0,0-1 0,0 1 1,1-1-1,-1 1 0,0-1 0,1 0 1,-1 0-1,0 1 0,1-1 0,-1 0 1,0 0-1,1 0 0,-1-1 0,0 1 1,1 0-1,-1 0 0,0-1 0,1 1 1,-1-1-1,0 1 0,0-1 0,3-1 1,2-2 9,0 0 0,0 0 1,0-1-1,0 0 0,-1 0 0,0 0 1,0-1-1,0 0 0,-1 1 0,8-14 1,-5 6 48,1-2 1,-2 1-1,0-1 1,4-17 0,-6 19-2,-1-1 1,-1 0 0,-1 0 0,1-26 0,-2 33-43,-1 1 0,0-1 0,0 0 0,0 1 1,0-1-1,-1 1 0,0 0 0,-1-1 0,0 1 1,0 0-1,0 0 0,-5-6 0,7 11-77,0-1-1,0 1 1,-1-1-1,1 1 1,-1 0-1,1-1 1,-1 1-1,1 0 1,-1 0-1,0 0 1,1 1-1,-1-1 1,0 0 0,0 1-1,0-1 1,1 1-1,-1-1 1,0 1-1,0 0 1,0 0-1,0 0 1,0 0-1,0 0 1,0 0-1,0 0 1,1 1-1,-1-1 1,0 1-1,0-1 1,0 1-1,0 0 1,1 0-1,-1 0 1,0 0-1,1 0 1,-1 0-1,1 0 1,-1 0-1,1 1 1,0-1-1,-1 1 1,1-1-1,0 1 1,0-1-1,0 1 1,0 0-1,0-1 1,1 1-1,-1 0 1,0 0 0,1 0-1,-1 0 1,1-1-1,0 1 1,-1 0-1,1 0 1,0 0-1,1 2 1,-2-3-17,1-1 1,0 1 0,0-1-1,0 1 1,0-1 0,1 1-1,-1-1 1,0 1-1,0-1 1,0 1 0,0-1-1,0 0 1,0 1 0,1-1-1,-1 1 1,0-1 0,0 0-1,1 1 1,-1-1-1,0 1 1,1-1 0,-1 0-1,0 0 1,1 1 0,-1-1-1,0 0 1,1 1 0,-1-1-1,1 0 1,-1 0 0,1 0-1,-1 0 1,0 1-1,1-1 1,-1 0 0,1 0-1,-1 0 1,1 0 0,-1 0-1,1 0 1,-1 0 0,1 0-1,-1 0 1,0 0-1,1 0 1,-1-1 0,1 1-1,-1 0 1,1 0 0,-1 0-1,1-1 1,-1 1 0,0 0-1,1 0 1,-1-1 0,0 1-1,1 0 1,-1-1 0,27-18-1312,-4-1 123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1.21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0 18132,'0'12'1952,"5"-4"-1312,10-2-223,3-3 783,11-2-432,5-1-104,7 0-264,2 0-152,-2-1-536,-2 1-368,-9 0-520,-4 3-97,-15 2 857,-8 3-288,-14 0-200</inkml:trace>
  <inkml:trace contextRef="#ctx0" brushRef="#br0" timeOffset="1">2 148 14107,'-1'8'1720,"2"-2"-967,12-3-209,6-3 1120,6 0-768,7-1-152,4-1-128,5-1-159,2-1-585,2-2-465,-7 0 521,-5 2-112,-5-2-136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1.85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248 1 16027,'-18'10'292,"1"0"0,0 2 0,1 0 0,0 1-1,0 1 1,2 0 0,0 1 0,0 0 0,2 1 0,0 1-1,0 0 1,2 0 0,0 1 0,1 1 0,1-1-1,1 2 1,0-1 0,2 1 0,0 0 0,-3 30-1,8-43-255,0 0 0,0 1-1,1-1 1,0 0-1,0 0 1,0 0-1,1 0 1,0 0-1,1 0 1,-1 0 0,1-1-1,1 1 1,-1-1-1,1 0 1,7 9-1,-8-12-21,0 0-1,0 0 1,1 0-1,-1 0 0,1-1 1,-1 1-1,1-1 1,0 0-1,0 0 0,0-1 1,0 1-1,0-1 1,0 0-1,0 0 0,0 0 1,1 0-1,-1-1 1,0 0-1,1 0 0,-1 0 1,0 0-1,1-1 1,-1 1-1,0-1 0,0 0 1,0-1-1,6-1 1,-6 1 43,1 0 0,0-1 0,-1 1 0,1-1 0,-1 0 0,0 0 1,0 0-1,0 0 0,0-1 0,-1 0 0,1 0 0,-1 0 1,0 0-1,0 0 0,4-9 0,-6 11-20,0 0-1,-1-1 1,1 0-1,0 1 1,-1-1 0,1 1-1,-1-1 1,0 0-1,0 1 1,0-1 0,0 0-1,0 1 1,-1-1-1,1 1 1,-1-1 0,0 0-1,0 1 1,0-1-1,0 1 1,0 0 0,0-1-1,-1 1 1,1 0 0,-1 0-1,1 0 1,-1 0-1,0 0 1,0 0 0,0 0-1,0 1 1,-4-4-1,-2 1-21,0-1-1,0 1 1,-1 0-1,1 0 0,-1 1 1,0 1-1,-15-4 0,20 6-101,0-1 0,-1 1-1,1 0 1,0 0-1,0 0 1,-1 0-1,1 1 1,-6 1 0,8-1-17,0 0 0,0 0 0,0-1 1,0 1-1,0 0 0,1 1 1,-1-1-1,1 0 0,-1 0 1,1 1-1,-1-1 0,1 1 1,-1-1-1,1 1 0,0 0 1,0-1-1,0 1 0,-1 3 0,1-3 36,0 0-1,1 0 1,-1 1-1,1-1 1,0 0-1,-1 0 0,1 1 1,0-1-1,1 0 1,-1 1-1,0-1 0,0 0 1,1 1-1,0-1 1,0 3-1,12 15-589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4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15795,'5'9'1641,"1"-4"-1081,11-5-88,2-5 816,12-4-488,7 0-103,6-2-169,2 0-88,-2-1-160,-1 2-160,-10 4-544,-2 3-248,-13 8-361,-8 2 801,-10 4-192,-1-2-200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2.40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255 0 16091,'-11'28'1625,"-4"5"-1161,-6 8-72,-3 2 976,-4 10-736,1 5-15,0-1-105,1-1-56,6-3-96,1-6-48,6-8-224,2-5-280,5-12-488,2-8-304,1-15 775,3-11-175,1-9-144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2.88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265 1 14683,'-14'5'468,"0"0"0,0 2 1,1-1-1,0 2 0,0 0 0,1 0 0,-16 15 0,9-6 136,1 1 0,1 1 0,-23 31 0,32-38-403,0 1-1,1 0 0,-9 20 0,14-28-161,0 0 0,0 0-1,1-1 1,0 2 0,0-1-1,0 0 1,1 0-1,-1 0 1,1 0 0,0 0-1,1 0 1,-1 0-1,3 9 1,-2-12-33,0 0-1,0 0 1,1 1-1,-1-1 1,0 0-1,1 0 1,-1 0-1,1 0 1,0-1-1,0 1 1,0 0-1,0-1 1,0 1-1,0-1 1,0 0-1,0 1 1,1-1-1,-1 0 1,0-1-1,1 1 1,-1 0-1,0-1 1,1 1-1,-1-1 1,1 0 0,-1 1-1,1-1 1,-1-1-1,1 1 1,3-1-1,5 0-4,-1-1 0,0 0-1,0 0 1,0-2 0,0 1-1,10-6 1,-8 3 14,-1 0 0,-1-1 0,1-1 0,-1 0 0,0 0 0,-1-1 0,0 0 0,13-18 0,-19 23-3,0-1 1,0 0-1,0 0 1,0-1-1,-1 1 1,0-1-1,0 1 1,0-1-1,0-8 1,-1 11-6,-1 0 0,0-1 0,0 1 0,-1-1 0,1 1 0,0 0 0,-1-1 0,0 1 0,0 0 0,0 0 0,0 0 0,-1 0 0,1 0 0,-1 0 0,0 0 0,0 0 0,-3-3 0,3 4-4,0-1 1,0 1 0,0 0 0,-1-1 0,1 1 0,-1 1 0,0-1 0,0 0 0,1 1 0,-1-1 0,0 1 0,0 0 0,0 0 0,-1 0 0,1 0 0,0 0 0,-6 0 0,4 2 2,0-1 0,0 1 0,0-1 0,0 1 0,0 1 0,0-1 0,0 1 0,1 0 0,-1 0 0,-7 4 0,4 0-59,-1-1-1,1 2 0,0-1 0,1 1 1,-1 0-1,1 1 0,1-1 1,0 2-1,0-1 0,0 0 0,-4 11 1,6-10-114,1 0 0,-1 0 1,1 1-1,1-1 0,0 1 1,0 0-1,1 0 0,1 0 0,-1 0 1,1-1-1,1 1 0,0 0 1,0 0-1,4 12 0,12 7-385</inkml:trace>
  <inkml:trace contextRef="#ctx0" brushRef="#br0" timeOffset="1">636 485 15851,'-24'25'1462,"3"-4"-287,-19 26 0,35-40-907,0 0 0,0 0 0,1 0 0,0 1 0,1-1 0,0 1 0,0 0 0,-3 12 0,6-18-218,-1 0-1,1 0 0,0-1 1,-1 1-1,1 0 1,0 0-1,0 0 0,0 0 1,1-1-1,-1 1 0,0 0 1,1 0-1,-1 0 0,1-1 1,0 1-1,-1 0 0,1-1 1,2 4-1,-2-4-24,0 0-1,0 0 1,0 0-1,1-1 0,-1 1 1,0 0-1,0 0 1,1-1-1,-1 1 1,1-1-1,-1 1 1,1-1-1,-1 0 1,1 1-1,-1-1 0,1 0 1,2 0-1,2-1-8,0 0-1,0 0 1,0 0 0,0-1-1,0 1 1,0-1-1,0-1 1,0 1-1,7-6 1,-1 0 9,0 0-1,-1-1 1,15-15-1,-22 20-34,0 0 0,-1-1 0,1 1 0,-1-1 0,0 0 0,0 0 0,0 0 0,-1-1 0,1 1 0,-1-1-1,1-6 1,-3 11-14,1-1 0,-1 1-1,0-1 1,0 1-1,0 0 1,0-1-1,0 1 1,0-1 0,0 1-1,0 0 1,0-1-1,-1 1 1,1-1-1,-1 1 1,1 0 0,-1 0-1,1-1 1,-1 1-1,0 0 1,0 0-1,1 0 1,-1-1-1,0 1 1,0 0 0,0 0-1,0 1 1,0-1-1,-1 0 1,1 0-1,0 0 1,0 1 0,0-1-1,-1 1 1,1-1-1,0 1 1,-2-1-1,-1 0 24,0 0-1,0 1 1,0 0-1,-1 0 1,1 0-1,0 0 0,0 0 1,0 1-1,0 0 1,0 0-1,-6 2 1,-10 6-170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32.9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84 16 15891,'18'-16'5098,"-24"30"-3530,-14 27-476,-32 83 8,46-109-1044,2 0 0,0 1 0,1 0 0,0-1 0,1 1 0,1 19 0,1-33-48,0 0 0,0 0 0,0 0 0,0 0 0,0 0 0,1 0 0,-1 0 0,1 0 0,-1 0 0,1-1 0,0 1 0,0 0 0,0 0 0,0-1 0,0 1 0,0-1 0,0 1 0,2 1 0,-2-2-24,1 0 0,-1 0 0,0-1 1,1 1-1,-1-1 0,1 1 1,-1-1-1,1 1 0,-1-1 0,1 0 1,-1 0-1,1 0 0,0 0 0,-1 0 1,1 0-1,-1 0 0,1 0 0,1-1 1,3-1-165,0 0 1,0 0-1,0-1 1,0 0 0,0 0-1,0-1 1,-1 1-1,0-1 1,7-7 0,1-2-94,-1 0 1,15-21-1,-4-3-264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33.49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36 32 20388,'-11'-15'1929,"-2"7"-1305,4-1-304,7 9 768,2 3-160,1 6-439,5 1-257,2 0-472,-1 0-361,5 1-735,-2-2-1352,1-5 2183,-1-7-415,2-5-336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33.8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 20 18924,'-2'2'1456,"2"3"-1144,6-2-152,11-3 505,3-2-193,12-1-216,4-1-192,4-2-520,0 2-353,-4-2 689,-5 2-120,-11 5-112</inkml:trace>
  <inkml:trace contextRef="#ctx0" brushRef="#br0" timeOffset="1">4 141 16275,'-4'8'1385,"7"-6"-905,6 0-160,11-2 624,7-2-208,6-2-248,6 1-160,4-1-624,1 0-264,-1-2 520,-1 5-136,-5 1-136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5.36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237 2 14883,'2'-1'1307,"-3"3"-445,-7 11-32,-11 19 327,-12 14-725,3 1 1,2 2 0,2 0 0,2 2 0,-17 58-1,118-375-1055,-73 252 505,-5 17 47,-2 25 46,0-23 35,-1 23 11,-3 9 93,3 0-1,1 0 1,6 59-1,-4-93-87,-1 0 0,1 0 0,0 0 0,0 0 0,1 0 0,-1 0 0,1 0 0,-1 0 0,1 0 0,0-1 0,3 4-1,-5-5-16,1-1 0,-1 0 0,0 1 0,1-1 0,-1 1-1,1-1 1,-1 0 0,1 0 0,-1 1 0,1-1 0,0 0-1,-1 0 1,1 1 0,-1-1 0,1 0 0,-1 0 0,1 0-1,0 0 1,-1 0 0,1 0 0,-1 0 0,1 0 0,0 0-1,0-1 1,0 1-1,0-1 0,0 0-1,0 0 1,0 0 0,0 1-1,0-1 1,0 0 0,0 0-1,-1-1 1,1 1 0,0 0 0,-1 0-1,1 0 1,-1 0 0,1 0-1,0-3 1,-1 1-4,1-1 0,0 0 1,-1 1-1,1-1 0,-1 0 0,0 1 0,-1-1 0,1 0 1,-1 0-1,1 1 0,-1-1 0,0 1 0,0-1 0,-1 1 1,1-1-1,-1 1 0,1 0 0,-1-1 0,0 1 1,0 0-1,-1 0 0,1 1 0,-6-6 0,-6-5 48,-1 0-1,0 1 1,-22-14-1,21 15 108,-27-17 534,188 97 762,-112-55-1346,2-4 36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6.4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15795,'0'2'4135,"0"14"-2591,2-7-1101,2 24 628,2 0 0,12 36 0,-16-61-1036,0 0 0,1-1-1,1 1 1,-1-1-1,1 0 1,1 0 0,-1 0-1,1 0 1,0-1-1,0 0 1,1 0 0,0 0-1,0 0 1,10 6-1,-12-10-84,0 0 0,0 0 0,1 0 0,-1-1 0,0 1 0,0-1 0,1 0 0,-1 0 0,1-1 0,-1 1 0,1-1 0,-1 0 0,1 0 0,0-1 0,-1 1 0,0-1 0,1 0 0,5-2 0,-4 0 44,1 0-1,0 0 1,-1-1 0,0 1-1,0-2 1,0 1 0,0-1-1,-1 1 1,1-2 0,6-7-1,11-18-241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6.88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263 1 15379,'-18'34'1849,"3"11"-905,-3 3-304,-4 11 1641,-1 3-1065,1 6-360,-2 1-136,2 2-208,4-1-168,-2-1-528,2-5-416,5-8-544,6-7 928,-6-19-200,3-12-136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47.7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186 1 13763,'0'0'25,"0"0"0,0 0 0,0 0 1,0 0-1,0 0 0,0 0 0,0 0 0,0 0 1,0 0-1,0 0 0,0 0 0,0 0 0,0 0 0,0 1 1,0-1-1,-1 0 0,1 0 0,0 0 0,0 0 1,0 0-1,0 0 0,0 0 0,0 0 0,1 0 0,-1 0 1,0 0-1,0 0 0,0 0 0,0 0 0,0 0 1,0 1-1,0-1 0,0 0 0,0 0 0,0 0 0,0 0 1,0 0-1,0 0 0,0 0 0,0 0 0,0 0 1,0 0-1,0 0 0,0 0 0,0 0 0,0 0 0,0 0 1,0 0-1,0 0 0,1 0 0,-1 0 0,0 0 1,0 0-1,0 0 0,0 0 0,0 0 0,0 0 0,0 0 1,0 0-1,0 0 0,0 0 0,0 0 0,0 0 1,0 0-1,0 0 0,1 0 0,-1 0 0,0 0 0,-5 10 1151,-14 18 136,8-12-643,-15 31 384,-38 95 0,14-27-121,40-100-745,7-24-224,9-29-367,11-36-947,37-100 0,-53 170 1325,1 1 0,-1 0 0,1 0 1,0 0-1,-1 0 0,1 0 0,1 0 1,2-2-1,-5 5 29,0-1 0,1 1 0,-1 0 0,0-1-1,1 1 1,-1 0 0,1 0 0,-1-1 0,1 1 0,-1 0 0,1 0 0,-1 0 0,1 0-1,-1 0 1,1-1 0,-1 1 0,1 0 0,-1 0 0,1 0 0,-1 1 0,1-1 0,-1 0-1,1 0 1,0 1 11,0-1 0,0 1 0,0-1 0,-1 1-1,1 0 1,0 0 0,0-1 0,-1 1 0,1 0-1,0 0 1,-1 0 0,1 0 0,-1 0 0,1 0 0,0 1-1,7 21 231,-2 0 1,0 1-1,-1 0 0,2 32 0,-1-13 12,1-1-44,-1-15-97,-2 1 0,-1 0 0,-1 33 0,-2-61-112,0 0 0,0 0 1,0 1-1,0-1 0,0 0 1,0 0-1,0 1 0,0-1 1,0 0-1,0 0 0,0 0 1,0 1-1,0-1 0,0 0 1,0 0-1,0 1 0,0-1 0,0 0 1,0 0-1,-1 0 0,1 1 1,0-1-1,0 0 0,0 0 1,0 0-1,0 1 0,0-1 1,-1 0-1,1 0 0,0 0 1,0 0-1,0 0 0,-1 1 0,1-1 1,0 0-1,0 0 0,0 0 1,-1 0-1,1 0 0,0 0 1,0 0-1,-1 0 0,-8-8 81,-5-16 1,-6-23-50,2 4-52,-2 1 0,-1 1-1,-37-53 1,57 93 25,1 0-1,0 1 0,-1-1 1,1 1-1,-1-1 0,1 1 1,0-1-1,-1 1 0,1-1 1,-1 1-1,1-1 1,-1 1-1,0 0 0,1-1 1,-1 1-1,1 0 0,-1-1 1,0 1-1,1 0 0,-2 0 1,2 0-2,0 1-1,0 0 1,0-1 0,1 1 0,-1-1 0,0 1 0,0 0-1,0-1 1,0 1 0,1 0 0,-1-1 0,0 1 0,1-1-1,-1 1 1,0-1 0,1 1 0,-1-1 0,1 1-1,-1-1 1,1 1 0,0-1 0,9 11-25,1 0 1,0-1-1,0 0 0,1-1 1,0-1-1,1 0 0,0 0 1,0-1-1,1-1 0,0 0 1,0-1-1,0-1 0,1 0 1,18 2-1,23-5-50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54.5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24 14003,'-2'0'1712,"1"-5"-847,1 2-305,11 3 2008,4 0-1600,6 0-295,4-1-97,6-2-152,5 0-64,3 0-168,-1-1-216,-5 3-632,-4 1-304,-12 0 776,-8 3-161,-15 5-111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4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12371,'0'20'1448,"7"-7"-672,5-4-216,14-8 1361,5-1-977,12-4-224,0-5-24,4-5-448,1 4-368,-5-4 232,-3 4-128,-10-2-120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55.01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32 16251,'-2'4'1849,"9"2"-1153,8-6-208,6-1 1096,12-5-783,4 0-113,11-1-128,5 0-168,1 0-984,-2 0 648,-9 7-144,-7 0-104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56.42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6 189 12115,'-1'-3'244,"0"0"1,0 1-1,0-1 1,1 0-1,-1 0 1,1 0-1,0 0 1,0 0-1,0 1 1,0-1-1,1 0 1,-1 0-1,1 0 1,-1 0-1,1 0 1,0 1-1,0-1 1,1 0-1,1-3 1,4-7 575,1 0-1,11-15 1,-12 19-548,0 1 0,0 0 0,1 0-1,0 1 1,0 0 0,11-7 0,-16 12-210,0 0-1,0 1 1,1-1 0,-1 1-1,0-1 1,1 1 0,-1 0-1,1 1 1,6-2 0,-8 2-40,0 0 0,0 0 1,0 1-1,0-1 0,0 0 1,0 1-1,-1-1 0,1 1 1,0 0-1,0 0 0,0-1 1,-1 1-1,1 0 0,0 1 1,-1-1-1,1 0 0,-1 0 0,0 1 1,3 1-1,-1 2 6,0 0 0,-1 0 1,1 0-1,-1 0 0,0 0 0,0 1 0,-1-1 0,1 1 0,-1-1 0,0 1 1,-1-1-1,0 1 0,1 0 0,-2-1 0,0 9 0,-1 5 63,-1 0-1,-1 0 1,-7 22-1,4-21 77,-1 0 0,0-1 1,-1 1-1,-1-2 0,-1 1 0,-20 24 0,32-44-154,0 0 0,0 0-1,1 0 1,-1 0 0,0 0 0,0 0 0,1 1 0,-1-1 0,1 0-1,-1 1 1,1-1 0,-1 1 0,1-1 0,-1 1 0,1 0 0,-1 0-1,1 0 1,-1 0 0,1 0 0,-1 0 0,4 0 0,1 2-25,1 0 1,-1 0-1,0 0 1,0 1 0,0 0-1,0 0 1,0 1-1,0-1 1,-1 1-1,1 1 1,-1-1 0,5 6-1,-3-3 3,0 1-1,-1 0 1,0 0-1,0 0 1,0 1-1,-1 0 1,5 12 0,-9-19 13,-1 1 0,1-1 1,0 0-1,-1 0 1,0 1-1,0-1 0,0 0 1,0 1-1,0-1 1,0 0-1,0 0 0,-1 1 1,1-1-1,-1 0 1,0 0-1,1 1 0,-2 1 1,-1 0 37,1 1 0,-1-1 1,0 0-1,-1 0 0,1 0 0,-1 0 1,-5 4-1,-5 3 198,-1-1 0,0-1 0,-22 11 0,21-12 54,0-1 0,-23 7-1,34-12-256,0-1 1,0 0-1,0 0 0,-1 0 0,1-1 0,0 0 0,0 0 1,-1 0-1,1 0 0,0-1 0,0 0 0,-6-1 0,7-3-1278,10 0 83,18-5-472,-14 7 1372,12-9-445,4-1-106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56.91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140 17 15883,'0'-1'92,"-1"-1"0,0 1 0,0 0 0,1 0 0,-1 0 0,0 0 0,0 0 0,0 0 0,0 1 0,0-1 0,0 0 0,0 0 0,-1 1 0,1-1 0,0 0 0,0 1 0,-1 0 0,1-1 0,0 1 0,0 0 0,-1-1 0,1 1 0,0 0 0,-1 0 0,1 0 0,0 0 0,-1 0 0,1 0 0,0 1 0,-1-1 0,1 0 0,0 1 0,0-1 0,-1 1 0,1-1 0,0 1 0,0 0 0,0-1 0,0 1 0,0 0 0,-2 1 0,-2 2 118,-1 1 1,1-1-1,0 1 1,0 0-1,1 1 1,-8 10 0,4-3-83,2 1 1,0-1-1,0 1 1,1 0-1,1 0 1,0 0-1,1 1 1,1-1-1,-1 21 1,2-26-90,1 1 1,0-1 0,1 0-1,0 0 1,0 0 0,1 0-1,0 0 1,1-1 0,0 1-1,0 0 1,1-1-1,0 0 1,0 0 0,1 0-1,0 0 1,8 9 0,-10-14-21,-1-1 1,0 0 0,1 1 0,-1-1-1,1 0 1,0 0 0,0 0 0,-1-1-1,1 1 1,1-1 0,-1 0 0,0 0 0,0 0-1,0 0 1,1 0 0,-1 0 0,0-1-1,1 0 1,-1 0 0,0 0 0,1 0-1,-1 0 1,0-1 0,1 1 0,-1-1-1,0 0 1,0 0 0,4-2 0,-2 1 34,0-1 0,-1 0 0,1 0 0,-1-1 0,0 0 0,0 1 0,0-1 0,0-1 0,-1 1 0,1 0 0,-1-1 0,0 0 0,-1 0 0,1 0 0,-1 0 0,2-6 0,-1-1-26,0 0-1,0 0 1,-2 0 0,1 0 0,-2 0 0,1-1 0,-2 1 0,0 0 0,0 0 0,-1 0 0,-1 0 0,0 0 0,0 0 0,-1 1 0,-1-1-1,-10-19 1,13 28-155,1 1 1,-1 0-1,0 0 0,0 0 0,0 0 0,0 0 0,0 1 0,0-1 0,0 1 0,0-1 0,-1 1 0,1 0 0,-1-1 0,1 1 1,-6-1-1,7 2 57,0 0 0,-1 0 0,1 0 0,0 0 1,-1 0-1,1 0 0,0 0 0,-1 0 1,1 1-1,0-1 0,-1 0 0,1 1 1,0 0-1,0-1 0,-1 1 0,1-1 0,0 1 1,0 0-1,0 0 0,0 0 0,0 0 1,0 0-1,0 0 0,0 0 0,0 0 0,1 0 1,-1 0-1,0 0 0,1 0 0,-1 1 1,1-1-1,-1 0 0,1 1 0,-1 0 0,-3 24-798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57.44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 15835,'9'7'2153,"-5"0"-1089,-4 0-480,-1-2 2369,2-1-1801,-1 0-720,0 1-432,-6-1-2808,-4-3 2215,-1-2-223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58.29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1 13515,'0'1'4928,"-17"50"-570,10-17-4124,1 2 1,1-1-1,3 1 1,0-1-1,3 1 0,0 0 1,3-1-1,8 38 1,-3-43-1468,-21-37-567,2-3 1231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58.75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 12 17300,'-3'0'1768,"3"-1"-1280,3 2-168,9 2 832,8 2-399,3-3-137,10 1-344,0-1-104,2-2-16,3 1-152,-5-2-680,-3-5 1400,-10-1-720,-3 4-40,-8-7-8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59.41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1 582 15731,'0'1'47,"0"-1"0,0 0 0,0 0 0,0 1 0,0-1 0,0 0 0,0 0 0,0 1 0,0-1 0,0 0 0,0 0 0,0 1 0,1-1 0,-1 0 0,0 0 0,0 0 0,0 1 0,0-1 0,1 0 0,-1 0 0,0 0 0,0 0 0,0 1 0,1-1 0,-1 0 0,0 0 0,0 0 0,0 0 0,1 0 0,-1 0 0,0 0 0,0 0 0,1 0 0,-1 0 0,0 0 0,0 0 0,1 0 0,-1 0 0,0 0 0,0 0 0,1 0 0,-1 0 0,0 0 0,0 0 0,1 0 0,-1 0 0,0 0 0,0 0 0,1 0 0,-1-1 0,0 1 0,0 0 0,0 0 0,0 0 0,1 0 0,-1-1 0,0 1 0,0 0 0,0 0 0,0 0 0,1-1 0,-1 1 0,0 0 0,0 0 0,0-1 0,14-17 894,-13 16-669,37-63 1024,-2-1 1,48-129-1,-77 176-1194,64-187 416,-68 194-480,-2 12-9,-5 23-3,-13 70-202,5 0 0,0 102 0,12-188 73,-1-1-86,1-1 0,0 1 0,0-1 0,1 1 0,-1-1 0,1 1 0,1-1 0,2 9-1,-4-14 155,0 1-1,0-1 0,0 1 0,0-1 1,1 0-1,-1 1 0,0-1 0,0 0 1,1 1-1,-1-1 0,0 0 0,0 1 1,1-1-1,-1 0 0,0 1 0,1-1 1,-1 0-1,0 0 0,1 1 0,-1-1 1,0 0-1,1 0 0,-1 0 0,1 1 1,-1-1-1,0 0 0,1 0 0,-1 0 1,1 0-1,-1 0 0,1 0 0,-1 0 1,0 0-1,1 0 0,-1 0 0,1 0 1,-1 0-1,1-1 0,-1 1 0,0 0 1,1 0-1,-1 0 0,1 0 0,-1-1 1,0 1-1,1 0 0,-1 0 0,0-1 1,1 1-1,-1 0 0,0-1 0,0 1 1,1 0-1,-1-1 0,0 1 0,0 0 1,1-1-1,-1 0 0,15-26-623,-14 26 622,15-39-917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9:59.8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0 15539,'-33'129'2621,"21"-89"-1874,2 0 1,2 1 0,-4 45 0,12-82-663,0 1 0,0-1-1,0 1 1,0-1 0,1 0-1,0 1 1,0-1 0,0 0-1,0 1 1,3 4 0,-3-8-68,0 1 0,-1-1 0,1 0 0,0 0 1,0 0-1,0 0 0,1 0 0,-1 0 0,0 0 0,0 0 1,0-1-1,1 1 0,-1 0 0,0-1 0,1 1 0,-1-1 0,0 1 1,1-1-1,-1 0 0,1 0 0,-1 1 0,1-1 0,-1 0 1,1 0-1,-1-1 0,1 1 0,-1 0 0,0 0 0,1-1 1,-1 1-1,1 0 0,-1-1 0,3-1 0,4-2-6,1 0 0,0-1 0,-1 0 0,0-1-1,0 0 1,-1 0 0,1-1 0,-2 0 0,13-14 0,-4 1 25,0-1 1,19-37 0,-28 46-5,0 0-1,-1-1 1,-1 0 0,0 0 0,4-25 0,-7 32-17,0 1 1,-1 0 0,0-1-1,0 1 1,0 0 0,0-1 0,-1 1-1,0 0 1,0 0 0,0 0-1,-1 0 1,0 0 0,0 0-1,0 0 1,-1 0 0,1 1 0,-7-9-1,7 11-7,0 1 0,0-1 1,0 0-1,0 0 0,-1 1 0,1 0 0,-1-1 0,1 1 0,-1 0 0,0 0 0,0 0 0,1 1 0,-1-1 0,0 0 1,0 1-1,0 0 0,1 0 0,-1 0 0,0 0 0,0 0 0,0 1 0,0-1 0,1 1 0,-1 0 0,0-1 0,1 1 0,-5 2 1,-1 1-3,0 0 1,0 0-1,1 1 1,0 0-1,-1 0 1,2 1-1,-10 10 1,8-9-188,2 0 0,-1 1-1,1 0 1,1 1 0,-1-1-1,1 1 1,1 0 0,0 1 0,0-1-1,0 1 1,-1 12 0,4-21 168,1 0 1,0 0-1,0 0 1,0 0-1,0 1 1,0-1-1,0 0 1,0 0-1,1 0 1,-1 0-1,0 0 1,0 0-1,1 0 1,-1 0-1,2 2 0,-2-3-4,1 1 0,-1-1 0,1 1 0,-1-1 0,1 0-1,0 0 1,-1 1 0,1-1 0,-1 0 0,1 0 0,0 0 0,-1 0-1,1 0 1,-1 0 0,1 0 0,0 0 0,-1 0 0,1 0-1,0 0 1,-1 0 0,1 0 0,-1 0 0,1-1 0,0 1-1,-1 0 1,1 0 0,-1-1 0,1 1 0,-1 0 0,1-1-1,-1 1 1,1-1 0,19-16-546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0.4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72 0 14379,'-19'68'1590,"-22"89"892,37-136-2100,1 0 0,0 0 0,2 1 0,1-1 0,3 30 0,-2-46-320,-1-1 0,1 1 0,0-1 0,1 0 0,-1 0 0,1 1 0,0-1-1,0 0 1,0-1 0,0 1 0,3 4 0,-3-7-42,-1 0 0,0 1-1,1-1 1,-1 0 0,1 0 0,-1 0-1,1 0 1,0 0 0,-1 0-1,1 0 1,0-1 0,0 1 0,-1-1-1,1 1 1,0-1 0,0 0-1,0 0 1,0 1 0,-1-1 0,1 0-1,0-1 1,0 1 0,0 0-1,0-1 1,-1 1 0,1-1 0,0 1-1,2-2 1,2-1 31,0-1 0,0 1 0,0-1-1,-1-1 1,1 1 0,-1-1 0,0 0 0,0 0 0,-1-1 0,0 1-1,0-1 1,0 0 0,0 0 0,2-7 0,5-10 165,-1-1 1,10-37-1,-14 38-83,-1 0-1,-1-1 0,1-24 0,-4 40-114,0-1 1,-1 0-1,-1 1 1,0-1-1,0 0 0,0 1 1,-1-1-1,0 1 1,-1 0-1,0 0 0,-6-12 1,8 18-57,0 0 0,0 1 0,0-1 1,0 1-1,0-1 0,0 1 0,0 0 0,-1 0 0,1-1 1,0 1-1,-1 0 0,1 0 0,-1 0 0,0 1 1,1-1-1,-1 0 0,1 0 0,-1 1 0,0-1 0,0 1 1,1 0-1,-1-1 0,0 1 0,0 0 0,1 0 0,-1 0 1,0 0-1,0 0 0,0 1 0,1-1 0,-1 0 1,0 1-1,1-1 0,-1 1 0,0 0 0,1 0 0,-1-1 1,1 1-1,-1 0 0,-2 2 0,-1 1-108,1 0 0,-1 0 0,1 1 0,-1-1 0,1 1-1,1 0 1,-1 0 0,1 0 0,0 1 0,-4 7 0,1 10-456</inkml:trace>
  <inkml:trace contextRef="#ctx0" brushRef="#br0" timeOffset="1">474 254 19620,'7'12'2057,"-6"-7"-1497,-1-3-264,3-2 1112,1-3-1064,-2-4-696,-2-9 368,-7-3-120,-5-5-168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0.86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205 14 17820,'0'-1'68,"0"0"1,-1 1 0,1-1-1,0 1 1,0-1-1,0 0 1,-1 1 0,1-1-1,0 1 1,0-1-1,-1 1 1,1-1-1,-1 1 1,1-1 0,0 1-1,-1-1 1,1 1-1,-1 0 1,1-1 0,-1 1-1,1-1 1,-1 1-1,1 0 1,-1 0 0,0-1-1,1 1 1,-1 0-1,1 0 1,-1 0-1,0 0 1,1 0 0,-1 0-1,0 0 1,1 0-1,-1 0 1,1 0 0,-1 0-1,0 0 1,1 0-1,-1 0 1,1 0 0,-2 1-1,-29 10 1286,20-4-1122,1 0 1,0 1-1,0 0 0,1 1 0,0 0 0,1 0 0,-1 1 0,2 0 0,0 0 0,0 1 0,0 0 0,-8 23 0,8-18-171,1 0 0,1 1-1,0 0 1,2 0 0,0 0 0,0 0-1,2 1 1,1 31 0,0-46-52,0 0 0,0 0 0,1 0 1,-1 0-1,1 0 0,0 0 0,0 0 0,0 0 0,0 0 1,0-1-1,1 1 0,-1 0 0,1-1 0,0 1 0,0-1 1,0 0-1,0 1 0,4 2 0,-4-4-4,1 1 1,-1-1-1,0-1 0,1 1 0,-1 0 0,1-1 0,-1 1 1,1-1-1,-1 0 0,1 1 0,0-1 0,-1-1 0,1 1 1,-1 0-1,1 0 0,-1-1 0,1 0 0,-1 1 1,0-1-1,1 0 0,-1 0 0,3-2 0,3-2 13,1 0-1,-1 0 1,0-1-1,0 0 1,0 0-1,9-12 1,-13 14-9,-1 1 1,-1 0 0,1-1-1,0 1 1,-1-1 0,0 0-1,0 0 1,0 0-1,0 0 1,-1 0 0,1 0-1,-1 0 1,0 0 0,0-1-1,-1 1 1,1 0 0,-1-5-1,0 7-6,-1 1-1,1 0 0,-1-1 0,1 1 0,-1 0 1,0 0-1,0-1 0,1 1 0,-1 0 1,0 0-1,0 0 0,0 0 0,0 0 0,0 0 1,0 0-1,-1 1 0,1-1 0,0 0 1,0 0-1,-1 1 0,1-1 0,0 1 1,-1-1-1,1 1 0,0 0 0,-1 0 0,1-1 1,-1 1-1,1 0 0,0 0 0,-1 0 1,1 0-1,-2 1 0,-4-1-55,1 1-1,-1 0 0,0 0 1,1 0-1,-12 5 1,11-3-157,0 0 0,1 1 1,-1-1-1,1 1 0,0 1 0,-10 8 1,14-10 63,-1-1 1,1 0-1,0 1 0,0 0 1,0-1-1,0 1 1,0 0-1,1 0 0,-1 0 1,1 0-1,0 0 1,0 0-1,0 0 0,0 1 1,1-1-1,-1 0 1,1 6-1,3 0-495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4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17580,'4'3'1296,"-4"11"-1024,0 7-96,-2 17 472,1 5-184,-2 10-264,2 4-72,1 5-8,-2-2-24,2-4-320,0-6-184,-3-14-440,0-6 688,-7-11-96,0-4-168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1.35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1 211 13619,'36'-12'1752,"8"-3"-744,8-7-343,14-7 1607,2-1-1072,7-1-207,1 2-113,-9 8-296,-4 3-120,-11 14-416,-10 4-288,-20 12-704,-10 2 824,-16 4-160,-18 1-112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1.8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0 573 13651,'22'-12'1561,"0"-1"1,-2-1 0,0-1-1,25-23 1,67-77 538,-85 86-1671,209-253 81,-199 235-840,-28 40 54,-7 11 62,-5 16-17,2-18 220,-23 103-248,5-30 356,3 1 1,-5 85-1,21-160-115,0 30-327,5-18-388,-5-12 688,0-1 0,1 0 0,-1 0 0,0 1 1,0-1-1,1 0 0,-1 0 0,0 0 0,1 0 1,-1 1-1,0-1 0,1 0 0,-1 0 0,0 0 0,1 0 1,-1 0-1,0 0 0,1 0 0,-1 0 0,0 0 1,1 0-1,-1 0 0,0 0 0,1 0 0,-1 0 1,0 0-1,1-1 0,-1 1 0,0 0 0,1 0 0,-1 0 1,1-1-1,3-3-81,0 0 1,-1 0-1,1 0 1,-1 0-1,0-1 1,0 0-1,0 0 1,3-8-1,-5 12 100,20-46-724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2.29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76 10 17988,'-29'106'2048,"18"-71"-1596,1 0 1,2 0-1,1 1 1,-4 73-1,11-102-391,1-1 0,-1 1 1,1-1-1,0 0 0,1 1 0,3 9 0,-5-15-56,0 0 0,1 0 1,-1 0-1,1 0 0,0 0 0,-1 0 0,1 0 0,0 0 0,-1 0 0,1 0 0,0 0 0,0-1 0,0 1 0,0 0 0,0 0 1,0-1-1,0 1 0,0-1 0,0 1 0,0-1 0,0 1 0,0-1 0,1 0 0,-1 0 0,0 1 0,0-1 0,0 0 0,0 0 1,1 0-1,-1 0 0,0 0 0,0-1 0,0 1 0,0 0 0,1 0 0,-1-1 0,0 1 0,0-1 0,0 1 0,0-1 0,2 0 1,2-3-2,1 0 1,0 0-1,-1-1 1,0 0 0,0 0-1,0 0 1,0 0-1,-1-1 1,0 0 0,4-7-1,7-13 20,10-28-1,-17 35-2,0-1 1,-1 0-1,5-28 0,-11 42-16,0 0-1,0 0 1,0 0 0,-1 0-1,0 0 1,0 0-1,0 0 1,-1-1 0,0 1-1,0 0 1,-1 0-1,0 1 1,0-1-1,0 0 1,-6-10 0,7 14-5,0 1 0,0 0 0,0-1 0,-1 1 1,1 0-1,0-1 0,-1 1 0,1 0 0,-1 0 1,1 0-1,-1 0 0,0 1 0,1-1 0,-1 0 1,0 1-1,1-1 0,-1 1 0,0-1 0,0 1 0,0 0 1,1 0-1,-1 0 0,0 0 0,0 0 0,0 0 1,0 0-1,1 1 0,-1-1 0,0 1 0,0-1 1,1 1-1,-1 0 0,0 0 0,1-1 0,-1 1 1,1 0-1,-3 2 0,-2 2-3,0 0 0,0 0 0,0 0 0,1 1 0,-1 0 0,1 0 1,-6 10-1,6-7-31,0 0 1,1 0-1,0 0 1,-4 14 0,7-18-60,0-1 0,0 0 1,1 0-1,-1 1 0,1-1 0,0 0 1,0 1-1,0-1 0,0 0 0,1 1 1,0-1-1,2 6 0,-3-9 38,0 0-1,0 0 0,1-1 1,-1 1-1,0 0 1,1-1-1,-1 1 0,1 0 1,-1-1-1,1 1 0,-1-1 1,1 1-1,0-1 1,-1 1-1,1-1 0,0 1 1,-1-1-1,1 1 0,0-1 1,-1 0-1,1 0 1,0 1-1,0-1 0,-1 0 1,1 0-1,1 0 0,0 0-11,0 0-1,0 0 0,0-1 0,0 1 0,0-1 1,0 0-1,0 1 0,-1-1 0,1 0 0,2-2 1,4-2-138,0-1 1,-1 0 0,10-10 0,15-19-599</inkml:trace>
  <inkml:trace contextRef="#ctx0" brushRef="#br0" timeOffset="1">342 1 14827,'-2'32'1204,"-1"0"-1,-8 34 1,6-40-403,1 0-1,1 1 1,1 46 0,3-62-534,0 0 0,1 0 1,0 0-1,1 0 0,8 21 0,-11-30-227,1 0-1,0 0 0,0 0 1,0 0-1,0 0 0,1 0 1,-1 0-1,0 0 0,1-1 1,-1 1-1,1-1 1,0 1-1,-1-1 0,1 1 1,0-1-1,0 0 0,0 0 1,0 0-1,0 0 0,0 0 1,0 0-1,1-1 0,-1 1 1,0-1-1,0 1 0,0-1 1,1 0-1,-1 0 0,0 0 1,0 0-1,1 0 0,-1 0 1,0-1-1,0 1 0,1-1 1,3-1-1,3-3 21,1 0-1,-1-1 1,0 0-1,0 0 1,0-1 0,-1 0-1,0 0 1,-1-1-1,1 0 1,-2 0 0,9-13-1,-2 1 24,-2 1-1,0-1 0,-1-1 1,10-30-1,-18 44-80,1-1 1,-2 1-1,1 0 1,-1-1-1,0 1 0,-1-1 1,1 1-1,-2-1 1,-1-13-1,2 18-15,-1-1-1,0 1 0,-1 0 1,1 0-1,0 0 0,-1 0 1,1 0-1,-1 0 0,0 1 1,0-1-1,0 0 0,-1 1 1,1-1-1,0 1 0,-1 0 1,0 0-1,1 0 0,-1 0 0,0 1 1,0-1-1,0 1 0,0 0 1,0-1-1,-4 0 0,-2 1-82,0-1 0,0 1 0,0 0 0,0 1 0,0 0 0,0 1 0,0 0 0,0 0 0,0 1-1,0 0 1,0 0 0,-10 5 0,5-1-342,0 0 0,1 1 0,-1 0 0,2 1 0,-1 0 0,-18 17 0,23-17 57,0 1-1,0-1 1,1 1 0,1 0 0,-1 1 0,-6 14-1,5-4-435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2.76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9 842 15899,'-9'16'1745,"9"-8"-1081,16-15-128,7-10 800,19-16-311,4-8-65,18-18-168,9-13-80,15-12-152,0-4-112,6 1-296,-4 1-232,-5 7-776,-7 6-320,-15 11 912,-10 15-200,-18 17-208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3.22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0 771 16211,'9'2'1561,"7"-15"-801,5-7-200,15-15 720,4-5-71,15-16-241,8-5-152,20-13-160,7-6-112,5-4-560,-1 1-488,-5-1 472,0 7-104,-9 11-104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3.70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67 15755,'2'6'2017,"2"-5"-1185,6-5-264,7-4 1385,13 0-857,7-2-184,9-3-352,3 1-208,4 2-512,0 3-432,-7 6 528,-9 2-128,-14 4-112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4.2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1 137 17732,'11'5'1512,"12"-6"-1104,6-5-184,12-5 352,5-2-408,7-7 697,2-3-641,3-10-136,-3-1-64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4.7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1 109 18932,'4'-5'222,"1"1"1,0 0-1,0-1 1,1 2-1,-1-1 1,1 1-1,0 0 0,0 0 1,0 0-1,0 1 1,1 0-1,-1 0 1,0 1-1,12-2 0,-11 2-107,0 1 0,0 0 0,1 0 0,-1 0-1,0 1 1,0 0 0,1 0 0,-1 0 0,0 1 0,0 1-1,-1-1 1,1 1 0,7 4 0,-11-6-102,-1 1 0,1 0 0,-1 0 1,1 0-1,-1 1 0,0-1 0,0 0 1,0 1-1,0-1 0,0 1 0,-1 0 1,1 0-1,-1 0 0,1 0 0,-1 0 1,0 0-1,-1 0 0,1 0 0,0 0 0,-1 0 1,1 0-1,-1 1 0,0-1 0,0 0 1,-1 0-1,1 0 0,-1 0 0,1 1 1,-1-1-1,0 0 0,-2 4 0,-3 9 59,-1-1-1,-1-1 1,0 1-1,-17 21 1,24-35-61,-14 22 181,-2 0-1,-1-1 1,0-2 0,-23 20 0,47-43-237,0-1 0,0 1 0,0 0 0,1 1 0,-1 0-1,1 0 1,-1 0 0,1 0 0,0 1 0,-1 1 0,1-1 0,0 1 0,0 0 0,0 0 0,0 1 0,-1 0 0,1 0 0,0 1 0,-1 0 0,12 4 0,-13-4 1,0 0 1,0 0 0,-1 0 0,1 1-1,-1-1 1,1 1 0,-1 0 0,0 1-1,0-1 1,-1 1 0,1-1 0,0 1-1,-1 0 1,0 1 0,0-1 0,-1 0-1,1 1 1,-1 0 0,0-1-1,0 1 1,0 0 0,-1 0 0,1 0-1,-1 0 1,-1 0 0,1 1 0,-1-1-1,0 0 1,0 0 0,-1 7 0,0-5 100,-1 0 1,0-1-1,-1 1 0,1-1 1,-1 0-1,-1 0 1,1 0-1,-1 0 1,0 0-1,0-1 1,-1 0-1,1 1 0,-1-2 1,-8 7-1,0 0 253,-1-1 0,0 0 0,-1-1 0,-26 11 0,34-17-217,-1 1 1,0-1 0,-1-1-1,1 1 1,0-1 0,-1-1-1,1 0 1,-1 0 0,1 0-1,-1-1 1,0 0 0,-8-2-1,16 2-142,0 0-1,0-1 1,0 1-1,0 0 1,0 0-1,0-1 1,0 1-1,0 0 1,0-1-1,0 1 1,0-1 0,0 1-1,0-1 1,1 0-1,-1 1 1,0-1-1,0 0 1,1 0-1,-1 0 1,0 1-1,1-1 1,-1 0-1,1 0 1,-1 0-1,1 0 1,-1 0-1,1 0 1,0 0-1,-1 0 1,1 0-1,0 0 1,0 0-1,0 0 1,0 0-1,0 0 1,0 0-1,0 0 1,0 0-1,0 0 1,1 0-1,-1 0 1,0 0-1,1 0 1,-1 0-1,1 0 1,-1 0-1,1 0 1,-1 0-1,1 0 1,0-1-1,5-6-218,0-1 0,0 1-1,1 1 1,8-8 0,-12 12 213,23-25-692</inkml:trace>
  <inkml:trace contextRef="#ctx0" brushRef="#br0" timeOffset="1">729 0 16876,'-2'0'111,"1"0"1,0 0 0,0 1 0,-1-1-1,1 0 1,0 1 0,0-1 0,-1 1 0,1-1-1,0 1 1,0-1 0,0 1 0,0 0-1,0 0 1,0-1 0,0 1 0,0 0 0,-1 1-1,0 1 106,-10 7 162,0 2 0,2-1 0,-1 2 1,2-1-1,-1 1 0,-11 23 0,6-7 212,1 2 0,-11 36 1,17-42-329,1 1 1,2-1-1,-4 36 1,8-50-198,0 1 1,1 0 0,0 0 0,1-1 0,1 1-1,0 0 1,0-1 0,1 0 0,8 20-1,-10-27-59,1-1-1,0 1 0,0-1 1,0 1-1,1-1 0,-1 0 0,1 0 1,0 0-1,0 0 0,0-1 0,0 1 1,0-1-1,0 0 0,1 0 1,-1 0-1,1 0 0,0 0 0,-1-1 1,1 0-1,0 0 0,0 0 1,0 0-1,0 0 0,0-1 0,0 1 1,0-1-1,0-1 0,0 1 1,0 0-1,0-1 0,0 0 0,0 0 1,-1 0-1,1 0 0,0 0 0,0-1 1,-1 0-1,1 0 0,-1 0 1,0 0-1,1 0 0,-1-1 0,0 0 1,0 1-1,-1-1 0,1 0 1,4-6-1,-6 8-11,0 0 0,0-1 0,0 1 0,0 0 1,0 0-1,0-1 0,0 1 0,-1-1 0,1 1 0,0-1 1,-1 1-1,1-1 0,-1 1 0,0-1 0,1 1 0,-1-1 1,0 0-1,0 1 0,0-1 0,0 0 0,0 1 0,0-1 1,-1 1-1,1-1 0,0 0 0,-1 1 0,1-1 0,-1 1 1,0-1-1,1 1 0,-1 0 0,0-1 0,0 1 0,0 0 1,0-1-1,0 1 0,0 0 0,-3-2 0,1 1-106,0 0-1,-1 0 1,1 1-1,-1-1 1,1 1-1,-1 0 1,1 0-1,-1 0 1,0 0-1,0 1 1,1 0-1,-1-1 1,0 1-1,0 1 1,-6 0-1,6 0-61,0 0 0,0 0 0,0 0-1,0 0 1,0 1 0,0 0 0,1 0-1,-1 0 1,1 0 0,-1 1 0,-5 4-1,4 0-493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7.19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1 767 18292,'21'-9'1392,"21"-26"-1088,15-20-136,24-15 336,10-10-120,21-11-151,7-3-169,3 5-344,-8 10-129,-15 19-319,-13 10-128,-20 18 232,-13 12 232,-27 17-152,-14 8-56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7.8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1 857 12267,'0'20'1576,"20"-20"-744,7-10-320,22-20 2009,10-15-1641,19-21-152,11-7-72,17-11-120,5-7-96,-4-3-175,-4 3-169,-12 5-633,-10 8 537,-13 12-136,-14 4-40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4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4 252 15163,'-1'-6'188,"0"0"0,0 0 0,1 1-1,-1-1 1,1 0 0,1 0 0,-1 0 0,1 0-1,0 0 1,0 0 0,0 1 0,1-1 0,0 0-1,0 1 1,1-1 0,0 1 0,0 0 0,0 0-1,0 0 1,1 0 0,0 1 0,0-1 0,7-6-1,1 0 16,1 1-1,0 0 0,0 1 0,1 1 0,0 0 0,0 1 0,25-10 0,-14 9-114,-1 1 0,1 1 0,0 2 0,0 0 0,36-1 0,-47 5-84,1 1 0,-1 0-1,0 0 1,0 1 0,0 1-1,0 1 1,-1 0 0,1 1-1,-1 0 1,0 1 0,14 8-1,-23-12-4,-1 0-1,0 1 1,0-1-1,0 1 1,0-1-1,0 1 1,0 0 0,-1 0-1,1 1 1,-1-1-1,0 0 1,0 1-1,0-1 1,-1 1-1,1 0 1,-1-1-1,0 1 1,2 8-1,-3-8 5,0 1 0,0-1 0,-1 1-1,1-1 1,-1 0 0,0 1 0,0-1-1,0 0 1,-1 1 0,1-1 0,-1 0-1,0 0 1,-1 0 0,1 0 0,0-1-1,-5 6 1,-5 3-78,-1-1 1,1 0-1,-2-1 0,0 0 1,0-1-1,0-1 0,-1 0 1,-1-1-1,1 0 0,-1-2 0,0 0 1,-17 3-1,29-7 31,-1 0-1,1 0 1,0-1-1,-1 1 0,1-1 1,-1-1-1,1 1 1,-1 0-1,-5-3 1,-7-6-238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9.01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71 34 9322,'-13'13'1094,"-24"28"1353,35-38-1991,-1 0 0,1 0-1,0 0 1,0 1 0,1-1 0,-1 1 0,1-1 0,-1 1-1,1-1 1,-1 8 0,2-10-360,0 0 0,0 0 0,0 0 0,1 0 0,-1 0 0,0 0 0,1 0 0,-1 0 0,0 0 0,1 0 0,-1-1 0,1 1 0,-1 0 0,1 0 0,0 0 0,-1-1 0,1 1 0,0 0 0,-1-1 0,1 1 0,0-1 0,0 1 0,0-1 0,-1 1 0,1-1 0,0 0 0,0 1 0,0-1 0,0 0 0,0 1 0,0-1 0,0 0 0,0 0 0,0 0 0,0 0 0,0 0 0,0 0 0,0 0 0,1-1 0,6 1 210,0-1-1,0 0 1,14-3 0,31-13 476,70-32 1,-81 30-1017,1 3 1,1 1-1,46-10 0,-87 24 131,7 0-164,-1-1-1,19 0 1,-26 2 240,-1 0-1,1 0 1,-1 0 0,1 0-1,-1 0 1,1 0 0,-1 1-1,1-1 1,-1 0 0,0 1-1,1-1 1,-1 1 0,1 0-1,-1-1 1,0 1 0,0 0 0,1 0-1,-1 0 1,0 0 0,0 0-1,0 0 1,0 0 0,0 0-1,0 0 1,0 0 0,-1 1-1,1-1 1,1 2 0,-4 20-529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09.56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17 502 12979,'-13'10'1456,"10"-3"-712,3 1-232,8-4 1065,11 0-481,7-4-232,8 0-112,15-1-240,5-5-56,7 0-408,-3 1-328,1-4 817,-7-1-545,-6 0-16,-5-4-32</inkml:trace>
  <inkml:trace contextRef="#ctx0" brushRef="#br0" timeOffset="1">614 1 17772,'0'13'1576,"3"4"-1256,0 6-144,3 5 592,1 11-488,1 4 17,-3 11-89,-1 5-72,-7 13-32,-5 5-160,-10 12-665,-5 1 665,-8-6-64,-3-6-80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1.4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472 50 17900,'2'-2'375,"16"-22"1318,-17 24-1602,-1-1 1,1 0-1,0 0 0,-1 1 1,1-1-1,-1 0 0,0 0 1,1 0-1,-1 1 0,0-1 1,1 0-1,-1 0 0,0 0 0,0 0 1,0 0-1,0 0 0,0 0 1,0 0-1,0 0 0,0 1 1,0-1-1,0 0 0,0 0 0,0 0 1,-1-1-1,-7 5 997,-5 8-799,0 1 0,0 1 0,1 0-1,1 0 1,-12 19 0,-43 79-253,61-102 4,-188 355 31,80-148-416,90-174-816,20-38 9,12-27 545,36-82-402,-12 27 289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1.96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474 1 15811,'-2'34'1921,"-5"8"-1137,-3 12-248,4 3 792,3 5-319,5-2-121,7-1-256,5-3-144,4-5-504,3-5-336,-1-6-576,-6-5 1632,-4-7-824,-4 0-88,-13-4-72</inkml:trace>
  <inkml:trace contextRef="#ctx0" brushRef="#br0" timeOffset="0.99">11 699 18036,'-10'-2'1512,"13"8"-1000,5 1-176,14-1 609,9 0-257,14-5-168,8-1-136,10-1-592,3-5-280,1-4-496,-1-2 808,-4-3-225,-6 0-175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2.4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33 88 15979,'-7'29'1064,"-16"87"1387,22-104-2110,0-1-1,1 1 1,0 0 0,0 0 0,2 0 0,-1 0 0,6 18 0,-6-27-297,0-1 0,0 1 0,0 0 0,0-1 0,0 1 0,0-1 0,1 0 0,-1 1 0,1-1 1,0 0-1,0 0 0,0 0 0,0 0 0,0 0 0,0-1 0,0 1 0,0-1 0,1 1 0,-1-1 0,1 0 0,-1 0 0,1 0 1,-1 0-1,1 0 0,0-1 0,-1 1 0,1-1 0,0 1 0,0-1 0,-1 0 0,1 0 0,0-1 0,0 1 0,4-2 0,3 0-92,0-1 0,0 0 0,0-1-1,-1 0 1,0-1 0,0 0 0,0 0-1,9-8 1,7-7-540,-2 0 0,-1-2 0,-1-1 0,34-46 0,-25 25-2512,47-94-1,-70 127 2164,-5 13 433,-6 24 932,-57 209 5087,-20 106 242,77-308-5652,-1 52 0,4-39-1248,0-38 959,0-1 0,0 0 0,-1 0-1,0 0 1,0 0 0,0 0 0,-1 0-1,0 0 1,-1-1 0,1 0-1,-6 8 1,-13 17-603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2.97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 5 18420,'-7'17'1768,"5"-1"-1120,2-7-255,12-4 1455,6 0-1184,14-5-248,5 0-96,12-6-328,2 0-160,5-4-536,-3 2-280,-4-2-392,-7 1 983,-15 6-303,-7-1-184</inkml:trace>
  <inkml:trace contextRef="#ctx0" brushRef="#br0" timeOffset="1">25 243 15379,'-6'14'2073,"4"-4"-1177,11-5-272,8-4 1705,13-4-1257,5 0-184,9-4-400,2 0-288,3-2-848,-3 1-1048,-2 2 1424,-5 0-273,-9-1-231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4.2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37 113 18116,'-1'-1'111,"1"-1"-1,-1 0 1,1 0 0,0 1 0,0-1-1,-1 0 1,1 0 0,0 1 0,1-1-1,-1 0 1,0 0 0,0 1 0,1-1 0,-1 0-1,1 0 1,-1 1 0,1-1 0,0 1-1,0-1 1,0 1 0,0-1 0,0 1-1,0-1 1,0 1 0,0 0 0,0-1-1,1 1 1,2-2 0,3-3 259,1 1 1,0-1 0,17-7-1,-11 6-45,0 1 0,1 0-1,23-5 1,-33 9-285,-1 1 1,1 0-1,0 1 1,-1-1-1,1 1 1,0 0-1,-1 0 1,1 1-1,0-1 1,-1 1-1,1 0 1,0 0-1,-1 1 1,1-1-1,-1 1 1,5 3-1,-7-4-33,0 1 1,0-1-1,0 1 0,0 0 0,0 0 0,-1 0 1,1 0-1,-1 0 0,0 0 0,1 0 0,-1 0 1,0 1-1,0-1 0,0 0 0,0 4 0,0 0-2,0-1-1,0 0 1,-1 1-1,0-1 0,0 0 1,-1 0-1,0 6 1,-3 4-3,1 0 0,-2-1 0,0 0 0,-9 17 1,-11 16 6,-3-2 0,-40 50 0,53-74-32,14-20 18,1-1 1,0 0-1,0 0 1,-1 0 0,1 1-1,0-1 1,0 0-1,0 0 1,-1 1-1,1-1 1,0 0 0,0 1-1,0-1 1,0 0-1,-1 1 1,1-1-1,0 0 1,0 1 0,0-1-1,0 0 1,0 1-1,0-1 1,0 0-1,0 1 1,0-1 0,0 0-1,0 0 1,0 1-1,0-1 1,1 0-1,-1 1 1,0-1 0,0 0-1,0 1 1,0-1-1,0 0 1,1 1-1,-1-1 1,0 0 0,0 0-1,1 1 1,-1-1-1,0 0 1,0 0-1,1 0 1,-1 1 0,1-1-1,13 2-114,-13-2 99,8 1-46,0 0 1,0 1 0,1 0 0,-2 0-1,1 1 1,0 0 0,0 1 0,-1 0 0,0 0-1,0 0 1,0 1 0,0 1 0,10 9-1,-14-12 59,-1 0-1,1 1 0,-1-1 0,0 1 0,0 0 0,0 0 1,-1 0-1,1 0 0,-1 1 0,0-1 0,0 0 1,-1 1-1,1 0 0,-1-1 0,0 1 0,0 0 0,-1 0 1,1-1-1,-1 1 0,0 0 0,-1 0 0,1 0 0,-1-1 1,0 1-1,0 0 0,0 0 0,-3 6 0,0-4 73,0 0 0,-1 0 0,0 0 0,0 0 0,-1-1 0,1 0 0,-1 0 0,-1 0 0,1-1 0,-1 0 0,0 0 0,0-1-1,0 0 1,-13 5 0,3-2 107,1 0-1,-2-2 0,1 0 1,-1-1-1,-30 3 0,43-6-233,0-1 1,0 0-1,1 0 0,-1 0 0,0-1 0,0 0 1,0 0-1,1 0 0,-6-2 0,9 2 23,0 1 0,1 0 0,-1-1 0,0 1 0,1-1 0,-1 1 0,0-1 0,1 1 0,-1-1 0,1 0 0,-1 1 0,0-1 0,1 0 0,0 1 0,-1-1 0,1 0 0,-1 0 0,1 1 0,0-1 0,0 0 0,-1-1 0,1 0 14,0 1 0,0-1 0,1 0 0,-1 1 0,1-1 0,-1 1 0,1-1 0,-1 1 0,1-1 0,0 1 0,0-1 0,-1 1 0,1 0 0,0 0 0,3-3 0,17-15-381,15-4-147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4.6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229 0 18716,'-23'22'280,"2"0"0,0 2 0,2 0 0,0 2 0,2 0 0,1 0 0,1 2 0,1 0 1,2 0-1,0 2 0,2-1 0,2 1 0,-6 35 0,11-47-186,1-1 0,0 1 1,2 0-1,0-1 0,4 26 1,-4-37-71,2-1 0,-1 1 0,1-1 0,0 0 0,0 1 0,0-1 0,1 0 1,-1 0-1,5 5 0,-5-7-14,1-1 1,-1 0 0,1 1-1,-1-1 1,1 0-1,0 0 1,0 0-1,0 0 1,0-1 0,0 1-1,0-1 1,0 0-1,0 0 1,1 0 0,-1 0-1,5 0 1,1 0 3,0-1 0,0-1 0,1 0 1,-1 0-1,0 0 0,0-1 0,0-1 1,0 1-1,-1-1 0,1-1 1,15-8-1,-11 5 0,-1-1 0,-1 0 1,1-1-1,-1 0 0,-1 0 1,1-1-1,8-12 0,-17 20-10,-1 0 1,1 0-1,-1 0 0,1 0 0,-1-1 1,0 1-1,0 0 0,0 0 0,0-1 0,0 1 1,0 0-1,-1-1 0,0 1 0,1-1 1,-1 1-1,0-1 0,0 1 0,0-4 1,0 5-3,-1 0 1,1 1 0,-1-1 0,1 0 0,-1 0 0,1 0 0,-1 0 0,1 0-1,-1 0 1,0 1 0,1-1 0,-1 0 0,0 1 0,0-1 0,0 0-1,1 1 1,-3-2 0,1 1-1,0 1 0,-1-1 0,1 0 0,-1 0 0,1 1 0,-1 0 0,0-1 0,1 1 0,-4 0 0,-10 2-35,1 0-1,0 0 1,0 1-1,0 1 1,0 1-1,-18 8 1,-6 5-97,-37 23 1,73-39 200,-19 14-100,19-13-64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5.2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1 20068,'-1'16'1553,"-2"1"-1177,3 2-160,7 1 400,3 0-112,6-5-248,2-3-304,4-5-680,-1-6-128,-2-5 648,-5-9-168,-4-7-177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5.72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37 57 20180,'8'-7'566,"1"0"0,-1 1 0,1 0 0,1 1 0,-1-1 0,19-5 0,-25 9-491,1 1-1,0-1 0,0 1 0,0 0 0,0 1 1,0-1-1,0 1 0,0 0 0,0 0 0,0 0 1,0 0-1,0 1 0,0-1 0,0 1 0,-1 0 1,1 0-1,0 1 0,0-1 0,-1 1 0,1 0 1,4 3-1,-6-3-68,0 0 0,1 1 0,-1 0 0,0-1 0,0 1 0,-1 0 0,1 0 0,-1 0 0,1 0 0,-1 1 0,0-1 1,0 0-1,0 0 0,-1 1 0,1-1 0,-1 1 0,0-1 0,0 0 0,0 1 0,0-1 0,-1 1 0,1-1 0,-1 0 0,0 1 0,-1 3 0,-3 8-1,0-1-1,-1 0 0,0-1 0,-11 18 1,5-10 51,-1-1 0,-1-1 0,-1 0 0,-1-1 1,-33 31-1,34-40 20,15-9-75,0 0-1,0 0 1,0 0 0,0 0-1,0 0 1,0 0-1,-1 0 1,1 0 0,0 0-1,0 0 1,0 0-1,0 0 1,0 0-1,-1 0 1,1 0 0,0 0-1,0 0 1,0 0-1,0 0 1,0 0 0,0 0-1,-1 0 1,1 0-1,0 0 1,0-1-1,0 1 1,0 0 0,0 0-1,0 0 1,0 0-1,0 0 1,-1 0 0,1 0-1,0 0 1,0-1-1,0 1 1,0 0 0,0 0-1,0 0 1,0 0-1,0 0 1,0-1-1,0 1 1,0 0 0,0 0-1,0 0 1,0 0-1,0-2-7,1 1-1,-1-1 0,1 1 0,0-1 0,-1 1 0,1 0 0,0-1 1,0 1-1,0 0 0,0 0 0,0 0 0,0-1 0,0 1 0,0 0 0,2-1 1,0 0-42,0 0 1,0-1 0,1 1 0,-1 0-1,0 1 1,1-1 0,-1 1 0,1-1-1,0 1 1,-1 0 0,1 0 0,0 1-1,0-1 1,0 1 0,0 0 0,-1 0-1,1 0 1,0 0 0,0 1 0,0-1-1,-1 1 1,1 0 0,0 0 0,-1 1-1,1-1 1,-1 1 0,1 0 0,-1 0-1,0 0 1,1 0 0,-1 0 0,0 1-1,-1-1 1,1 1 0,0 0 0,-1 0-1,0 0 1,1 0 0,-1 0 0,0 1-1,-1-1 1,1 1 0,2 6-1,-2-1 85,1-1 0,-1 1 0,-1-1 0,0 1 0,0 0 0,-1-1 0,0 1 0,0 0 0,-1 0 0,0-1 0,-1 1 0,0-1 0,0 1 0,-1-1 0,0 0 0,0 1 0,-1-2 0,0 1 0,0 0 0,-7 7 0,5-5 15,-1-1 1,0 0-1,-1 0 0,0-1 1,0 1-1,-1-2 0,0 1 1,-1-2-1,1 1 0,-1-1 1,0 0-1,-1-1 0,0-1 1,-18 7-1,28-11-65,0 0-1,1 1 0,-1-1 1,0 0-1,0 0 0,0 0 1,0 0-1,1 1 1,-1-1-1,0 0 0,0-1 1,0 1-1,0 0 0,1 0 1,-1 0-1,0 0 1,0-1-1,0 1 0,1 0 1,-1-1-1,0 1 0,0 0 1,1-1-1,-1 1 0,0-1 1,1 1-1,-1-1 1,0 0-1,0-1 6,1 1 0,0 0 1,0 0-1,0 0 0,0-1 0,0 1 1,0 0-1,0 0 0,0 0 0,0-1 1,0 1-1,1 0 0,-1 0 0,0 0 1,1 0-1,-1 0 0,1 0 0,-1 0 1,1-1-1,1 0 0,12-18-330</inkml:trace>
  <inkml:trace contextRef="#ctx0" brushRef="#br0" timeOffset="1">494 60 16964,'0'2'133,"0"0"0,-1 0 1,1 0-1,-1-1 0,1 1 1,-1 0-1,0 0 0,0-1 1,0 1-1,1 0 1,-2-1-1,1 1 0,-2 1 1,-4 8 87,-9 18 440,1 0 0,1 2-1,-17 54 1,26-67-384,1 1-1,0 0 1,1 0 0,1 0-1,1 0 1,0 0-1,5 38 1,-2-49-193,-1 0 1,1 0-1,0 0 1,1 0-1,0-1 0,0 1 1,1-1-1,0 0 1,5 7-1,-7-11-58,0 0-1,1-1 0,-1 1 1,1-1-1,-1 1 0,1-1 1,0 0-1,0 0 1,0-1-1,0 1 0,1 0 1,-1-1-1,0 0 1,0 0-1,1 0 0,-1 0 1,1 0-1,-1-1 1,1 0-1,-1 1 0,1-1 1,6-1-1,-1-1-9,0 0 0,0-1 1,0 0-1,0 0 0,-1-1 0,1 0 0,-1-1 0,0 0 1,0 0-1,-1-1 0,0 1 0,0-2 0,11-11 0,-2 0 3,-1 0 0,-1-1 0,-1-1 0,14-27 0,-20 32-54,0 0 0,-1-1 0,0 0 0,-1 0-1,-1 0 1,-1 0 0,2-18 0,-5 28-52,1 0 1,-2 0 0,1 1-1,-1-1 1,1 0-1,-2 0 1,1 0 0,-1 1-1,1-1 1,-5-6 0,4 8-41,0 1 0,0 0 1,0-1-1,-1 1 1,0 0-1,0 0 1,1 1-1,-2-1 1,1 1-1,0-1 0,0 1 1,-1 0-1,1 0 1,-1 1-1,0-1 1,-6-1-1,3 1-139,0 1 1,0 0-1,0 0 0,0 0 1,0 1-1,0 1 0,0-1 1,0 1-1,0 0 0,0 0 1,0 1-1,0 0 0,0 0 1,1 1-1,-1 0 0,1 0 1,0 0-1,-1 1 0,2 0 1,-1 0-1,0 1 0,-5 5 0,-1 7-418,10-2 208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4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5 166 18740,'1'6'1656,"-1"3"-1184,-3 1-167,2 0 735,0 3-344,1-2-288,1-4-208,9-7-632,4-2-424,2-16 752,-2-6-184,-1-5-72</inkml:trace>
  <inkml:trace contextRef="#ctx0" brushRef="#br0" timeOffset="1">368 0 16299,'5'12'1577,"1"5"-929,-2 0-224,3 6 640,2 0-240,1 0-143,3 1-121,3-7-232,1-4-136,2-10-384,1-4-192,1-14-440,1-2-193,-2-10 753,0-5-232,-2-3-160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6.2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23 57 20836,'13'12'1689,"10"-9"-1281,5-3-160,10-3 512,7-4-216,2-2-472,-1-2-408,-2 1-776,-5 0-712,-13 1 1431,-2 2-343,-15 1-312</inkml:trace>
  <inkml:trace contextRef="#ctx0" brushRef="#br0" timeOffset="1">1 285 17204,'5'17'1576,"11"-17"-960,7-2-256,11-3 520,5 0-143,4 2-145,3 0-80,-2 3-496,-1 1-376,-7 4-1833,-4 0 1953,-2-5-264,-6-5-200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16.94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497 0 16932,'-34'17'506,"1"1"-1,0 2 1,2 1 0,1 1 0,0 2 0,2 1 0,1 1 0,1 1 0,1 2-1,2 0 1,0 2 0,2 0 0,2 1 0,-30 68 0,35-66-295,2 0 1,1 1-1,2 0 0,-5 40 1,12-58-150,0-1 1,1 0-1,1 0 1,1 0-1,0 1 1,1-1-1,0 0 1,2 0-1,0-1 1,1 1-1,9 22 1,-10-32-53,-1 1-1,1-1 1,0 1-1,1-1 1,-1-1-1,1 1 1,0-1 0,1 1-1,-1-1 1,1-1-1,0 1 1,0-1-1,1 0 1,-1-1 0,1 1-1,0-1 1,0-1-1,0 1 1,0-1-1,0 0 1,1-1 0,-1 0-1,0 0 1,1 0-1,-1-1 1,1 0-1,-1-1 1,11-2 0,0 0-2,0-1 1,-1-1 0,0-1-1,0 0 1,-1-1 0,1-1 0,-1 0-1,-1-1 1,0-1 0,25-21-1,-26 18 2,1-1-1,-2 0 0,0-1 0,-1-1 1,17-26-1,-25 34-7,0 1 1,-1-1-1,0 1 1,0-1-1,-1 0 0,3-16 1,-5 19-7,1 0 1,-1 0-1,0 0 0,-1 0 1,1 0-1,-1 0 1,0 0-1,0 1 0,-1-1 1,1 0-1,-1 1 0,-4-8 1,4 9-11,1 0-1,-1 0 1,0 0 0,-1 0 0,1 0 0,0 1 0,-1-1 0,0 1-1,1 0 1,-1 0 0,0 0 0,0 0 0,0 0 0,0 1 0,-1-1-1,-4-1 1,4 2-24,-1 1 1,0-1-1,0 0 0,-1 1 0,1 0 0,0 0 1,0 1-1,0-1 0,0 1 0,-6 2 0,-3 2-113,1 0 0,0 1-1,0 0 1,1 1 0,-1 0-1,2 1 1,-14 11 0,15-11-38,1 1 1,0-1-1,0 2 1,1-1-1,0 1 1,1 1-1,0-1 1,0 1-1,1 0 1,1 1-1,0 0 1,0-1-1,1 2 0,1-1 1,0 0-1,-1 15 1,2 20-462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5.03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110 27 16035,'1'-1'103,"-1"0"-1,0 0 0,0 0 1,0 0-1,0 0 0,0 0 1,-1 0-1,1 0 0,0 0 1,0 0-1,-1 0 0,1 0 1,0 1-1,-1-1 0,1 0 0,-1 0 1,1 0-1,-1 0 0,0 1 1,1-1-1,-1 0 0,0 0 1,1 1-1,-1-1 0,0 1 1,0-1-1,0 1 0,1-1 1,-1 1-1,0-1 0,0 1 1,0 0-1,0-1 0,0 1 0,0 0 1,0 0-1,0 0 0,0 0 1,0 0-1,0 0 0,0 0 1,0 0-1,0 0 0,0 0 1,0 0-1,-1 1 0,-1 0 81,0 1-1,0-1 1,0 1 0,0-1-1,0 1 1,0 0 0,1 0-1,-1 0 1,1 1-1,-1-1 1,1 1 0,-4 4-1,0 3-134,1 1-1,-1 0 0,2 0 0,0 0 1,0 0-1,1 1 0,0-1 1,1 1-1,0 0 0,1 0 1,0 0-1,1 0 0,1 0 0,1 14 1,-2-25-59,1 1 0,-1-1 0,0 0 0,0 0-1,1 1 1,-1-1 0,0 0 0,1 0 0,-1 0 0,1 0 0,0 0 0,-1 0 0,1 0 0,0 0 0,0 0 0,-1 0 0,1 0 0,0 0 0,0-1 0,0 1 0,0 0 0,2 1-1,-2-2-3,1 0 0,-1 0-1,0 0 1,0 0 0,0 0-1,1-1 1,-1 1 0,0 0-1,0 0 1,0-1 0,0 1-1,1-1 1,-1 1 0,0-1-1,0 1 1,0-1-1,0 0 1,0 1 0,0-1-1,0 0 1,-1 0 0,1 0-1,1-1 1,13-16-230,-10 11 126,1 1-1,0-1 0,0 1 1,14-11-1,-19 16 101,0 1 0,1-1 0,-1 0 0,0 0 0,1 1 0,-1-1 0,1 0 0,-1 1-1,1 0 1,0-1 0,-1 1 0,1 0 0,-1 0 0,1 0 0,0 0 0,-1 0 0,1 0 0,-1 0 0,1 1 0,0-1 0,-1 0-1,1 1 1,-1-1 0,1 1 0,-1 0 0,0 0 0,1-1 0,-1 1 0,0 0 0,1 0 0,-1 0 0,2 2 0,4 5-36,0 0 1,-1 1-1,0 0 1,0 0-1,-1 0 1,0 1-1,5 15 1,21 75-98,-16-44 234,-3 1 1,-3 1 0,4 109 0,-13-136 81,-1-1 0,-2 0 0,-1 0 0,-1 0 0,-1 0 0,-2-1 1,-1 0-1,-1 0 0,-17 32 0,22-53-72,0 1 1,0-1 0,-1 0-1,0-1 1,0 1-1,-14 10 1,18-16-73,0-1 1,0 1 0,0-1 0,0 0-1,0 1 1,-1-1 0,1 0 0,0 0-1,-1-1 1,1 1 0,-1-1-1,1 1 1,-4-1 0,4 0-13,1 0 1,-1 0-1,0-1 1,0 1-1,1-1 0,-1 1 1,0-1-1,1 0 1,-1 0-1,0 0 1,1 0-1,-1 0 0,1 0 1,0 0-1,-1 0 1,1 0-1,0-1 1,0 1-1,0-1 0,-2-2 1,-2-3 0,1-1 0,0 0 0,1-1 0,-1 1 0,2-1 0,-1 1 0,1-1 0,0 0 1,0-14-1,0-3-5,2 0 0,3-29 1,1 26 33,1 1 1,1-1-1,1 1 0,2 0 1,1 1-1,1 0 0,1 0 1,1 1-1,31-44 0,-12 27-947,2 2 0,2 1 0,1 2 0,62-49 0,-87 73 182,-12 14 682,0-1-1,0 1 1,-1-1 0,1 1-1,0-1 1,0 1 0,-1-1 0,1 1-1,0-1 1,0 1 0,-1-1-1,1 1 1,-1 0 0,1-1 0,0 1-1,-1 0 1,1-1 0,-1 1 0,1 0-1,-1-1 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3.50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182 219 7114,'-3'-18'894,"1"0"1,1-1 0,3-33-1,-2 44-403,1 1 1,1-1-1,0 0 0,0 0 0,0 1 0,1-1 0,0 1 1,1 0-1,-1 0 0,1 0 0,6-8 0,-9 14-403,0 0 1,-1 0-1,1 0 0,-1 0 1,1 1-1,0-1 0,0 0 0,-1 0 1,1 1-1,0-1 0,0 0 1,0 1-1,0-1 0,0 1 0,0-1 1,0 1-1,0-1 0,0 1 1,0 0-1,0-1 0,0 1 0,0 0 1,0 0-1,0 0 0,0 0 1,0 0-1,0 0 0,1 0 0,-1 0 1,0 1-1,0-1 0,0 0 1,0 0-1,0 1 0,0-1 0,0 1 1,0-1-1,0 1 0,0 0 1,-1-1-1,1 1 0,0 0 0,0-1 1,0 1-1,-1 0 0,1 0 0,0 0 1,-1 0-1,1 0 0,-1 0 1,1 0-1,0 1 0,2 5 188,1 0 1,-1 0-1,0 0 0,0 1 0,-1 0 0,2 9 0,5 63 129,-2 0 0,-4 1 0,-4 0 0,-11 82 0,12-159-501,-1-1 0,1 1 0,-1-1 0,0 0 0,0 1 0,0-1 0,0 0 1,-2 5-1,2-8 76,1 0 1,0 0-1,0 0 1,0 0-1,0 1 1,0-1-1,0 0 1,0 0-1,-1 0 1,1 0-1,0 0 1,0 0 0,0 0-1,0 0 1,0 0-1,-1 1 1,1-1-1,0 0 1,0 0-1,0 0 1,0 0-1,-1 0 1,1 0-1,0 0 1,0 0-1,0 0 1,0 0 0,-1 0-1,1 0 1,0 0-1,0 0 1,0 0-1,0 0 1,0-1-1,-1 1 1,1 0-1,0 0 1,0 0-1,0 0 1,0 0-1,0 0 1,-1 0 0,1 0-1,0-1 1,0 1-1,0 0 1,-7-18-686,-5-28-1192,10 91 1482,2-37 480,0 25 551,-1 1 0,-9 54 0,9-80-463,-1 1 0,0-1 0,-1 0 0,0 0 1,0 0-1,-1 0 0,0 0 0,0 0 0,0-1 0,-1 0 0,0 0 0,-1 0 0,0-1 0,0 0 1,-12 10-1,13-13-103,1-1 0,-1 0 0,1 0 1,-1 0-1,0-1 0,0 1 1,0-1-1,0 0 0,0 0 0,0-1 1,0 0-1,0 0 0,0 0 1,0 0-1,0-1 0,0 0 0,-6-2 1,7 3-132,0-2-1,0 1 1,0 0 0,1-1 0,-1 0 0,0 0 0,1 0 0,0 0-1,-1 0 1,1-1 0,0 0 0,0 1 0,0-1 0,1 0-1,-1-1 1,1 1 0,-1 0 0,1-1 0,0 1 0,0-1 0,-2-6-1,4 8 6,-1 0 0,1 0 0,0 0 0,0 0 0,0 0-1,0 0 1,0 0 0,0 1 0,1-1 0,-1 0 0,0 0-1,1 0 1,0 0 0,-1 1 0,1-1 0,0 0 0,0 0-1,0 1 1,0-1 0,0 1 0,0-1 0,1 1 0,-1-1 0,0 1-1,1 0 1,1-2 0,19-10-565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4.0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75 128 13899,'19'-1'2132,"-16"2"-1929,-1-1 0,0 0 1,0 0-1,0 0 0,0 0 1,0 0-1,1-1 1,-1 1-1,0-1 0,0 1 1,0-1-1,0 0 0,0 0 1,0 1-1,0-2 0,0 1 1,-1 0-1,1 0 0,0 0 1,-1-1-1,1 1 1,-1-1-1,1 0 0,-1 1 1,1-1-1,-1 0 0,1-2 1,0 1-155,-1 0 0,0 0 1,1 1-1,-1-1 1,-1 0-1,1 0 0,0 0 1,-1 0-1,1 0 0,-1 0 1,0 0-1,0 0 1,0 0-1,-1 0 0,1 0 1,-1 0-1,1 0 1,-1 0-1,0 0 0,0 0 1,0 0-1,-1 1 0,1-1 1,-1 0-1,1 1 1,-1-1-1,-3-3 0,3 4-32,0 1 0,0-1 0,0 1 0,0-1 0,0 1 0,0 0 0,-1 0 0,1 0 0,0 0 0,0 0 0,-1 1 0,1-1 0,-1 1 0,1-1 0,-1 1 0,1 0 0,0 0 0,-1 0 0,1 0 0,-1 0 0,1 1 0,-1-1 0,1 1 0,-1-1 0,1 1 0,0 0 0,0 0 0,-1 0 0,1 0 0,0 1 0,0-1 0,0 1 0,0-1 0,-2 3 0,-1 2-6,-1 0 0,1 0-1,0 1 1,0 0 0,1 0-1,0 0 1,0 0 0,1 1-1,0 0 1,0-1 0,1 1 0,-1 0-1,2 0 1,-1 1 0,2-1-1,-1 0 1,1 0 0,0 1-1,2 13 1,-1-16-10,0-1-1,0 0 1,0 1-1,1-1 1,0 0-1,0 0 1,0 0-1,0 0 1,1-1-1,0 1 1,0 0 0,0-1-1,6 6 1,-5-7 1,-1-1 0,1 1 0,-1-1 1,1 0-1,0 0 0,0 0 0,0 0 1,0 0-1,0-1 0,0 0 0,1 0 1,-1 0-1,0-1 0,1 1 0,-1-1 1,0 0-1,1 0 0,6-2 0,1 0 11,0 0 0,0-2 0,0 1 0,-1-2-1,0 1 1,0-1 0,0-1 0,0 0 0,-1-1-1,0 0 1,13-12 0,-10 7 11,-1 0 0,0-1 1,0 0-1,-1-1 0,-1-1 0,0 0 0,9-20 0,-5-6 44,-15 39-23,-1 5-31,-2 8-1,4-11-13,-2 22 9,0 0 0,3 33 0,-1-50-6,0 0 0,1 0-1,-1-1 1,1 1-1,0 0 1,1-1-1,-1 1 1,1-1 0,0 1-1,0-1 1,0 0-1,1 0 1,-1 0-1,1 0 1,0 0 0,0-1-1,1 1 1,5 4-1,-8-7 8,1 0 0,0 0 0,0 0 0,0 0 0,0 0 0,0-1 0,0 1 0,0-1 0,0 1-1,0-1 1,0 0 0,0 0 0,0 1 0,0-2 0,0 1 0,0 0 0,0 0 0,3-1 0,-1-1-66,-1 1 0,1-1 1,-1 0-1,0 1 0,1-1 1,-1-1-1,0 1 0,0 0 1,3-5-1,1-1-205,-1 1-1,0-1 1,0 0 0,-1-1-1,0 0 1,7-16-1,-3-2-102,-3-2-142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4.5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11 21341,'-7'3'1680,"7"-2"-1312,0 2-312,3-3 1744,3 0-1263,5-7-153,2-3-64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5.6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150 174 13339,'5'-17'856,"3"-8"947,-2-1-1,0 0 1,-2 0-1,2-28 1,-24 111 297,-38 158-1857,-36 287 0,89-475-298,-11 93-214,13-98-126,1 0 0,0 0 0,5 29 0,4-24-550,-9-26 924,1-1 1,-1 1 0,0-1-1,0 1 1,0-1 0,0 1-1,0-1 1,1 0 0,-1 1-1,0-1 1,0 1 0,1-1 0,-1 0-1,0 1 1,1-1 0,-1 0-1,0 1 1,1-1 0,-1 0-1,1 1 1,-1-1 0,1 0-1,-1 0 1,0 0 0,1 0-1,-1 1 1,1-1 0,-1 0 0,1 0-1,-1 0 1,1 0 0,-1 0-1,1 0 1,-1 0 0,1 0-1,-1 0 1,1 0 0,-1 0-1,0 0 1,1-1 0,-1 1-1,1 0 1,-1 0 0,1 0-1,-1-1 1,0 1 0,1 0 0,-1 0-1,1-1 1,-1 1 0,0 0-1,1-1 1,-1 1 0,1-1-1,4-15-665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7.03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60 35 13699,'3'-14'1424,"-1"4"-656,-1 2-231,-1 6 583,0 3-96,-3 13-144,-1 9-88,0 10-192,-2 7-111,-3 12-209,-1 5-64,0 3-32,2 2-200,2-2-696,0-8-1641,6-13 2057,3-11-288,6-15-264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7.86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39 3 17684,'0'0'36,"0"0"-1,0 0 1,0 0 0,0 1 0,0-1 0,0 0-1,0 0 1,0 0 0,-1 0 0,1 0 0,0 0-1,0 1 1,0-1 0,0 0 0,0 0 0,0 0-1,-1 0 1,1 0 0,0 0 0,0 0 0,0 0-1,0 0 1,-1 0 0,1 0 0,0 0 0,0 0-1,0 0 1,0 0 0,-1 0 0,1 0 0,0 0-1,0 0 1,0 0 0,0 0 0,0 0-1,-1 0 1,1 0 0,0 0 0,0 0 0,0 0-1,0-1 1,0 1 0,-1 0 0,1 0 0,0 0-1,0 0 1,0 0 0,0 0 0,0-1 0,0 1-1,0 0 1,0 0 0,0 0 0,-1 0 0,1 0-1,0-1 1,0 1 0,0 0 0,0 0 0,0 0-1,0 0 1,0-1 0,0 1 0,-5 18 647,-5 30 519,3 1-1,-2 62 1,9 100-573,1-188-587,-2-2-74,2 0 0,0 0 0,2 0 0,0 0 0,1 0 0,8 22 1,-12-42-7,1 0 1,-1 0-1,0-1 1,1 1-1,-1 0 1,0 0 0,1-1-1,-1 1 1,1 0-1,-1-1 1,1 1-1,0 0 1,-1-1-1,1 1 1,0-1 0,-1 1-1,2 0 1,-1-1-13,-1 0 0,1 0 1,-1 0-1,1 0 1,-1 0-1,0 0 0,1 0 1,-1 0-1,1-1 1,-1 1-1,0 0 0,1 0 1,-1 0-1,1 0 1,-1-1-1,0 1 0,1 0 1,-1 0-1,0-1 1,1 1-1,-1 0 0,0-1 1,0 1-1,1-1 1,1-2-114,0 0 0,-1 0 0,1 0 0,-1-1 0,1 1 0,-1-1 0,1-3 0,3-22-448,0-7-147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8.37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1 145 13603,'7'8'526,"2"-1"1,-1 0-1,1-1 1,0 0-1,1 0 1,-1-1-1,20 8 1,-24-12-320,0 1 1,0-1-1,0 0 1,1 0-1,-1-1 0,0 1 1,1-1-1,-1 0 1,0-1-1,1 1 1,-1-1-1,0 0 0,0-1 1,0 1-1,0-1 1,0 0-1,10-5 1,-8 3-66,0-1 1,0 0 0,0-1-1,-1 1 1,0-1 0,0-1-1,0 1 1,8-13 0,-12 16-127,1-1 0,-1 0 1,0 0-1,0 0 0,-1 0 0,1-1 1,-1 1-1,0 0 0,0-1 1,0 1-1,-1-1 0,1 1 0,-1-1 1,0 1-1,-1-1 0,1 1 1,-1-1-1,-1-4 0,2 6-15,-1 1 0,0 0-1,0 0 1,0 0-1,0 0 1,0 0 0,0 0-1,-1 0 1,1 0 0,0 0-1,-1 0 1,0 1-1,1-1 1,-1 1 0,0-1-1,0 1 1,0 0 0,0-1-1,0 1 1,0 0-1,0 0 1,0 1 0,-1-1-1,1 0 1,0 1 0,0-1-1,-1 1 1,1 0 0,0 0-1,-1 0 1,1 0-1,0 0 1,-1 0 0,1 1-1,-4 0 1,-1 1 1,1 0-1,-1 0 1,1 1 0,0 0-1,0 0 1,0 0 0,0 1-1,0 0 1,1 0 0,0 0-1,-6 7 1,3-2 19,0 1 1,1 0-1,1 0 0,0 1 1,0 0-1,1 0 0,-8 24 1,12-29-2,-1 0 0,1 0-1,0 1 1,1-1 0,-1 0 0,1 1 0,1 10 0,0-13-9,0-1 1,0 1 0,0-1-1,0 0 1,0 1 0,1-1 0,-1 0-1,1 0 1,0 0 0,0 0-1,0 0 1,1 0 0,-1 0 0,5 3-1,-5-4 3,1 0-1,-1 0 0,1-1 1,0 1-1,0-1 0,0 1 1,0-1-1,0 0 0,0 0 1,0-1-1,0 1 0,0 0 0,0-1 1,6 0-1,-3 0 3,1-1 0,-1 0 1,0 0-1,1 0 0,-1-1 0,11-4 0,-2-1 4,0-1-1,-1 0 1,0-1 0,23-19-1,-16 7-6,-1-1 0,-1 0 0,-1-1 0,-1-1 0,22-42-1,-26 45-16,-4 8 2,-9 13 3,0 0-1,0 0 0,0 0 0,1-1 1,-1 1-1,0 0 0,0 0 0,0 0 0,0 0 1,0 0-1,0 0 0,0 0 0,0 0 0,0 0 1,1 0-1,-1 0 0,0 0 0,0 0 1,0 0-1,0 0 0,0-1 0,0 1 0,1 0 1,-1 0-1,0 0 0,0 0 0,0 1 0,0-1 1,0 0-1,0 0 0,0 0 0,1 0 0,-1 0 1,0 0-1,0 0 0,0 0 0,0 0 1,0 0-1,0 0 0,0 0 0,0 0 0,1 0 1,-1 0-1,0 0 0,0 1 0,0-1 0,0 0 1,1 23 44,-1-12-25,0 46 132,-2-7 224,9 70 1,-6-114-316,0 0 0,0 0 1,1 0-1,0 0 0,0 0 0,6 9 0,-8-14-54,0-1 0,1 1 0,-1 0 0,0-1 1,1 1-1,-1-1 0,1 1 0,0-1 0,-1 1 0,1-1 1,-1 1-1,1-1 0,0 1 0,-1-1 0,1 0 0,0 1 1,-1-1-1,1 0 0,0 1 0,0-1 0,-1 0 1,1 0-1,0 0 0,0 0 0,1 0-16,-1-1-1,0 0 1,1 1 0,-1-1-1,0 0 1,0 0 0,0 0-1,1 0 1,-1 0 0,0 0-1,0 0 1,-1 0 0,1 0-1,0 0 1,0-1 0,0 1-1,-1 0 1,1-2 0,3-6-242,0 1 0,-1 0 0,-1-1 0,1 1 1,-2-1-1,3-16 0,-2-58-467,-2 79 697,-2-56-526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9:4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14707,'-11'26'1432,"-9"11"-815,-5 9-185,-2 11 760,1 0-256,3 4-280,3 0-120,2 2-168,3-2-47,4-10-353,1-5-257,0-10 1714,1-3-1377,3-5 104,3-6 32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8.80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0 16692,'0'20'1552,"2"2"-1048,1-5-288,2-4 408,5-3-696,3-6 264,3-4-168,3-5-296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9.2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47 317 15123,'-3'26'781,"0"0"0,-2-1 1,-8 27-1,7-31-144,1 1 0,0 1 0,2-1 0,-1 31 0,4-50-555,0 0-1,1 0 1,-1 0 0,0 0 0,1 0 0,0 0 0,0 0 0,1 2 0,-1-4-65,-1-1 0,0 1 0,1 0 0,-1-1-1,1 1 1,-1-1 0,1 1 0,-1-1 0,1 1 0,-1-1 0,1 1-1,-1-1 1,1 0 0,0 1 0,-1-1 0,1 0 0,0 0 0,-1 1-1,1-1 1,0 0 0,-1 0 0,1 0 0,0 0 0,-1 0 0,1 0-1,0 0 1,0 0 0,-1 0 0,1 0 0,0 0 0,-1 0 0,1-1-1,0 1 1,-1 0 0,1 0 0,0-1 0,-1 1 0,1 0 0,-1-1 0,1 1-1,0-2 1,7-3 8,-1-1-1,0 0 1,0-1-1,0 0 1,-1 0-1,0 0 0,-1-1 1,8-13-1,3-9-30,14-34 0,-12 20-8,-2 0-1,-1-2 0,-3 1 1,-1-2-1,-3 1 0,5-85 1,-13 125 22,0 1 0,-1-1 1,1 1-1,-3-10 1,3 14-7,0 1 0,0-1 1,0 1-1,-1-1 1,1 1-1,0-1 0,0 1 1,-1-1-1,1 1 1,0-1-1,-1 1 0,1-1 1,0 1-1,-1-1 1,1 1-1,-1 0 0,1-1 1,-1 1-1,1 0 1,-1-1-1,1 1 0,-1 0 1,1 0-1,-1-1 1,1 1-1,-1 0 0,0 0 1,1 0-1,-1 0 1,1 0-1,-1 0 0,1 0 1,-1 0-1,0 0 1,1 0-1,-1 0 0,1 0 1,-1 0-1,1 1 0,-1-1 1,1 0-1,-1 0 1,1 0-1,-1 1 0,1-1 1,-1 0-1,1 1 1,-1-1-1,1 1 0,-1-1 1,0 1-1,-6 6 43,0 0 1,0 1-1,1-1 0,0 1 0,0 1 0,1-1 0,0 1 1,0 0-1,-5 17 0,-1-2 58,-7 12 72,2 1-1,1 0 1,2 1 0,-8 40 0,20-74-162,1 1 0,-1-1 0,1 1 1,-1-1-1,1 1 0,1-1 1,-1 1-1,1-1 0,1 8 0,-1-11-16,-1 0-1,0 0 0,1-1 0,-1 1 1,1 0-1,-1 0 0,1-1 0,0 1 0,-1 0 1,1-1-1,0 1 0,-1 0 0,1-1 0,0 1 1,0-1-1,0 1 0,-1-1 0,1 0 1,1 1-1,0-1-17,0 1 0,0-1 1,0 0-1,0 0 0,0 0 1,0 0-1,0-1 0,0 1 0,-1 0 1,1-1-1,0 1 0,2-2 1,44-19-569,-35 15 372,0 0-1,0 0 1,1 1-1,17-3 1,-27 7 170,0 1 1,0-1 0,0 1 0,0 0 0,0 0-1,1 0 1,-1 1 0,0 0 0,0 0-1,0 0 1,0 0 0,0 0 0,-1 1-1,1-1 1,0 1 0,0 0 0,-1 1-1,0-1 1,5 4 0,-2 0 13,0 0-1,-1 0 1,0 1-1,0 0 1,0 0 0,-1 0-1,0 1 1,0-1 0,0 1-1,-1 0 1,2 11-1,2 11-364,6 54 0,-10-58 245,0-8-35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29.8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55 27 13619,'14'-6'685,"0"2"1,-1 0-1,1 0 1,1 1-1,-1 1 1,28-2-1,-37 4-543,-1 1 0,1-1-1,-1 1 1,1 0 0,-1 0-1,1 0 1,-1 1 0,1 0-1,-1-1 1,0 1 0,0 1-1,0-1 1,0 1 0,-1-1-1,1 1 1,-1 0 0,1 1-1,-1-1 1,0 0 0,0 1-1,0 0 1,-1 0 0,1 0-1,-1 0 1,3 7 0,-1 1-11,-1 0 1,0-1-1,0 1 1,-1 1-1,-1-1 1,0 0-1,-1 0 0,0 0 1,-1 0-1,-2 15 1,-5 14 319,-20 65 0,-1-21 69,15-51-100,-16 72-1,30-106-411,0 1-1,0 0 0,-1-1 1,1 1-1,0 0 0,0-1 1,0 1-1,0 0 1,0 0-1,0-1 0,0 1 1,1 0-1,-1 0 1,0-1-1,0 1 0,0 0 1,1-1-1,-1 1 0,1 0 1,-1-1-5,0 1 0,1-1 0,-1 0 0,1 0 0,-1 0 0,0 1 0,1-1 0,-1 0 0,1 0 0,-1 0 0,1 0 0,-1 0 0,0 0 0,1 0 1,-1 0-1,1 0 0,-1 0 0,1 0 0,-1 0 0,0 0 0,1-1 0,0 1 0,26-16 47,-24 14-39,93-73-682,-83 62-43,0 1 0,0-2 0,-1 0 0,17-26 0,-27 37 560,0 0-1,0-1 1,-1 1 0,1-1-1,-1 1 1,1-1-1,-1 0 1,0 1 0,-1-1-1,1 0 1,-1 0 0,1 0-1,-1 1 1,0-1 0,-1-8-1,-7-3-657</inkml:trace>
  <inkml:trace contextRef="#ctx0" brushRef="#br0" timeOffset="1">1 306 15739,'1'6'1537,"15"-3"-833,7-2-256,13-2 736,4-3-280,9-5-488,2-2-400,2-4 56,-2-2 49,-8-6-234,-5-3-103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0.6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2 668 15995,'0'6'454,"-1"-2"-21,1 1 1,0-1-1,0 1 0,0 0 0,1-1 0,1 7 1,-2-10-348,0-1 0,1 1 0,-1 0 1,0 0-1,1 0 0,-1-1 0,1 1 1,-1 0-1,1-1 0,0 1 0,-1 0 1,1-1-1,0 1 0,-1-1 0,1 1 1,0-1-1,0 1 0,-1-1 0,1 0 1,0 1-1,0-1 0,0 0 1,0 0-1,-1 1 0,1-1 0,0 0 1,0 0-1,0 0 0,0 0 0,0 0 1,0 0-1,-1-1 0,1 1 0,0 0 1,0 0-1,0 0 0,0-1 0,-1 1 1,1-1-1,1 0 0,4-1 50,-1-1 0,0 0 1,0 0-1,0 0 0,0-1 0,0 0 0,-1 0 0,0 0 0,6-7 0,33-46 201,-40 52-292,11-15 42,-2-1-1,14-30 1,-22 42-78,-1 0 1,0 1 0,0-1-1,-1 0 1,0 0 0,-1-1-1,0 1 1,0 0 0,-1-11-1,0 18-8,0 1-1,0 0 1,0 0-1,-1-1 1,1 1-1,0 0 0,-1 0 1,1 0-1,0-1 1,-1 1-1,0 0 1,1 0-1,-1 0 1,0 0-1,-1-2 0,2 3 1,-1 0-1,1-1 0,-1 1 0,1 0 0,-1 0 1,1-1-1,-1 1 0,0 0 0,1 0 0,-1 0 1,1 0-1,-1 0 0,0 0 0,1 0 0,-1 0 1,1 0-1,-1 0 0,0 0 0,1 0 0,-1 0 0,1 1 1,-1-1-1,0 0 0,-2 2 0,0 0-1,0-1 1,1 1 0,-1 0-1,1 1 1,-1-1 0,1 0-1,0 1 1,0-1 0,-3 5-1,-4 8-4,0 1-1,1 0 1,1 1-1,1 0 1,0 0 0,-4 24-1,5-16 4,2-1 0,1 0 0,0 1 0,3 28 0,-1-48 2,0 1 0,1 0 0,0-1 1,0 1-1,1 0 0,-1-1 0,1 1 0,3 5 0,-4-10 0,0 1-1,0-1 1,0 0 0,0 0 0,0 1 0,0-1 0,0 0 0,0 0 0,1 0-1,-1 0 1,0-1 0,1 1 0,-1 0 0,0 0 0,1-1 0,-1 1 0,1-1-1,-1 1 1,1-1 0,0 0 0,-1 0 0,1 0 0,-1 1 0,1-1-1,-1-1 1,1 1 0,0 0 0,-1 0 0,1-1 0,-1 1 0,1 0 0,-1-1-1,2 0 1,5-3-7,-1 0-1,1 0 1,-1 0-1,0-1 0,-1 0 1,1 0-1,-1-1 1,0 0-1,0 0 0,-1 0 1,8-12-1,7-11-72,20-43-1,-35 63 59,62-130-546,-65 138 424,-1 5 44,-1 16 2,-1 25 79,-4 77 215,6-107-146,0-1-1,0 1 1,2 0-1,0-1 1,0 1 0,7 15-1,-9-28-35,0 1-1,0 0 0,1-1 1,-1 0-1,0 1 1,1-1-1,0 0 0,-1 0 1,1 0-1,0 0 0,0 0 1,0 0-1,0 0 1,1-1-1,-1 1 0,0-1 1,1 0-1,-1 0 0,1 1 1,3 0-1,-3-2-6,0 0 0,-1 0-1,1 0 1,0 0 0,0 0-1,0 0 1,0-1 0,0 0-1,-1 1 1,1-1 0,0 0-1,0 0 1,-1 0 0,1-1 0,-1 1-1,1-1 1,-1 1 0,0-1-1,4-3 1,8-9-47,0-1 0,-1 0 0,-1 0 0,0-2 0,-1 1 0,14-30 0,42-115-392,-24 29-411,38-201 0,-76 306 731,-4 18 88,-3 16 108,-13 80 670,-6 103-1,19-134-509,2-1-1,3 1 0,11 61 1,-6-66-140,30 94 0,-36-143-70,-1-9-39,-6-45-327,-23-94 0,10 59 18,15 65 244,2 16 55,1 0 0,-1-1 1,0 1-1,-1 0 0,0 0 1,0 0-1,0 0 0,-1 0 1,-5-10-1,8 40 314,4-6-178,0-1-1,1 1 1,1-1 0,1 0 0,13 24 0,-15-32-96,0 0 0,1 0-1,0-1 1,1 0 0,0 0 0,0 0 0,0-1 0,1 0 0,0-1 0,0 0 0,10 6 0,-13-10-20,0 1 1,0-1-1,0 0 1,1 0-1,-1-1 0,0 0 1,1 1-1,-1-2 0,1 1 1,-1-1-1,1 0 1,-1 0-1,1 0 0,-1-1 1,1 0-1,9-3 0,-7 1-14,-1 0-1,1-1 1,-1 0-1,0 0 1,0-1-1,0 0 0,-1 0 1,1-1-1,-1 0 1,6-7-1,2-5-75,-1 0-1,-1-1 0,0 0 1,-2-1-1,0-1 0,-1 1 1,7-28-1,-12 35-45,-4 11 88,0 4 17,-5 21 137,-9 123 976,13-118-769,2 0 1,0 0-1,7 35 0,-7-57-226,1 0 0,0 0 0,0 0 0,5 11-1,-7-16-89,1-1 0,-1 1 0,1 0-1,-1-1 1,0 1 0,1-1-1,0 1 1,-1 0 0,1-1-1,-1 1 1,1-1 0,0 1-1,-1-1 1,1 0 0,0 1-1,-1-1 1,1 0 0,0 1-1,1-1 1,-1 0-23,-1 0-1,1 0 1,0-1 0,0 1-1,0 0 1,0-1-1,-1 1 1,1-1 0,0 1-1,0-1 1,-1 1 0,1-1-1,0 1 1,-1-1 0,1 0-1,-1 1 1,1-1 0,-1 0-1,1 0 1,-1 1-1,1-1 1,0-1 0,2-6-238,1 0 0,-1 1 0,0-2 0,0 1 0,-1 0 0,-1 0 0,1-1 0,0-9 0,-2-73-652,0 90 905,-3-66-771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1.1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 1 19124,'-1'17'1728,"0"9"-1191,-1 2-241,2-2 912,4-2-704,4-5-1184,3-3-1649,3-8 2025,4-3-344,2-4-304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1.62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984 428 14331,'2'59'2326,"5"70"1971,-4-110-3941,0 0 0,1-1-1,1 0 1,13 33 0,36 52-35,-37-74-312,-1 0-1,-1 1 1,-2 1-1,13 43 0,-24-65 49,0 0-1,0 0 1,-1 0-1,0 1 1,-1-1-1,0 0 1,-1 1-1,0-1 1,0 0-1,-1 1 1,0-1-1,-1 0 1,0 0-1,0-1 1,-1 1-1,0 0 1,0-1-1,-1 0 1,0 0-1,-7 7 1,8-10 37,-1 1 1,1-1-1,-1-1 1,0 1-1,-1 0 1,1-1-1,-1 0 1,0-1-1,0 1 1,0-1-1,-10 3 1,12-4-45,1-2 0,-1 1 0,0 0 0,0-1 0,0 0 0,0 1 0,0-2 0,0 1 0,0 0 0,0-1 0,0 0 0,0 0 0,0 0 0,0 0 0,0-1 0,1 1 0,-1-1 0,1 0 0,-1 0 0,-5-5 0,2 1-25,0-1 0,1 1 1,0-1-1,0-1 0,0 1 0,1-1 1,1 0-1,-1 0 0,1 0 0,0-1 0,1 1 1,0-1-1,1 0 0,0 0 0,0 0 0,0 0 1,1-11-1,0 9-32,1-1 1,0 1-1,1-1 1,0 1-1,1-1 1,0 1-1,1 0 1,0 0-1,1 0 1,0 0-1,1 0 1,0 1-1,8-13 1,-3 10-9,2-1-1,-1 1 1,2 1 0,-1 0 0,28-19 0,77-39-781,-55 34-384,-53 31 1112,-1 0 0,0-1 1,11-9-1,-17 13 40,-1 0 0,1 1 1,0-1-1,-1 0 0,1 0 0,-1 0 0,0 0 1,1 0-1,-1-1 0,0 1 0,0 0 0,-1-1 0,1 1 1,0 0-1,-1-1 0,1 1 0,-1-1 0,0 1 1,0-4-1,-1 1-63,0 1 0,-1-1-1,1 1 1,-1-1 0,-4-6 0</inkml:trace>
  <inkml:trace contextRef="#ctx0" brushRef="#br0" timeOffset="1">1 84 19588,'0'-12'1513,"15"-1"-1225,4 3-360,4 0 864,1 0-464,2-6-88,0 3-80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2.75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274 263 16844,'-2'-3'183,"0"0"0,0 0 1,0 0-1,0 0 0,0 0 1,-1 1-1,1-1 0,-1 1 0,1 0 1,-1-1-1,0 1 0,0 0 1,0 1-1,0-1 0,0 1 1,-6-3-1,5 3 3,-1 0 0,0 1 0,0-1-1,0 1 1,0 0 0,0 0 0,0 0 0,0 1 0,0-1 0,-8 3-1,3 0-57,0 1 0,1 0-1,0 0 1,0 1-1,0 0 1,0 0 0,1 1-1,0 0 1,0 1-1,0 0 1,-6 8 0,7-7-114,2 1 0,-1-1 0,1 1 0,0 1 1,1-1-1,0 0 0,1 1 0,0 0 0,0 0 0,1 0 1,0 0-1,0 14 0,2-20-26,-1 0 1,1 1-1,1-1 0,-1 1 0,0-1 1,1 0-1,0 0 0,0 1 1,0-1-1,1 0 0,-1 0 0,1 0 1,0 0-1,0 0 0,1 0 1,-1-1-1,1 1 0,0-1 0,0 0 1,0 1-1,0-1 0,0-1 1,1 1-1,-1 0 0,1-1 1,0 0-1,0 0 0,-1 0 0,2 0 1,7 2-1,11 1-106,32 3 1,-39-6 77,-1 0 1,0 0 0,1 2-1,-1 0 1,-1 0 0,19 9-1,-19-5 33,-1 1 0,-1 0-1,0 0 1,0 1 0,-1 1 0,0 0-1,0 1 1,-1 0 0,-1 0 0,0 1-1,-1 0 1,-1 1 0,0 0 0,0 0-1,-1 0 1,4 17 0,-3-7 59,-1 0-1,-2 0 1,0 0 0,-1 1-1,-1-1 1,-2 1 0,0-1-1,-2 1 1,-6 34 0,5-42 59,-2 0 1,0 0 0,-8 17 0,12-31-80,0 1 0,-1-1 0,0 0-1,1 1 1,-1-1 0,-1 0 0,1 0 0,0 0 0,-1 0 0,1-1-1,-1 1 1,0-1 0,0 1 0,0-1 0,0 0 0,0 0-1,-1 0 1,1-1 0,-1 1 0,-3 0 0,5-1-18,-1-1 0,1 0 0,0 0 0,0-1 0,0 1 0,0 0 0,-1-1 0,1 1 0,0-1 0,0 0 0,0 0 0,0 1 0,0-2 0,0 1 0,1 0 0,-1 0 0,0 0 0,0-1 0,1 1 0,-1-1 0,1 1 0,-1-1 0,-1-3 0,-2-2-8,0-1 0,1 1 0,0-1 1,-4-12-1,1-3-56,0 0 0,2-1 1,1 0-1,1 1 1,1-1-1,0 0 1,2 0-1,1 0 1,1 0-1,1 0 0,12-43 1,-12 58 29,0 0 0,0 0 1,1 1-1,1-1 0,-1 1 1,1 0-1,1 0 0,0 1 1,0-1-1,0 1 0,1 0 1,0 1-1,12-9 0,-5 6-14,1 1-1,0 0 1,0 1-1,1 1 0,0 0 1,28-6-1,-25 8-23,0-1 0,-1-1 0,0-1 0,22-11-1,-31 12 34,1 0-1,-1 0 0,0-1 0,-1 0 1,0 0-1,0-1 0,0 0 0,12-19 1,-8 7 27,0 0 1,-2-1 0,0-1 0,-2 0-1,0 0 1,-1 0 0,5-36 0,-5 17 150,-3 0 1,-2 1-1,-3-61 1,-5 54 128,6 45-254,-1-1 0,0 0 0,0 0-1,0 1 1,0-1 0,-1 0-1,1 1 1,-1-1 0,1 1 0,-1 0-1,0 0 1,0-1 0,-2-1 0,3 3-20,0 1 1,1 0 0,-1-1 0,1 1 0,-1-1-1,1 1 1,-1 0 0,0-1 0,1 1 0,-1 0 0,0 0-1,1 0 1,-1 0 0,0-1 0,0 1 0,1 0-1,-1 0 1,0 0 0,1 0 0,-1 1 0,0-1 0,1 0-1,-1 0 1,0 0 0,1 0 0,-2 1 0,1 0 3,-1 0 0,1 0 0,0 0 0,0 0 0,-1 1-1,1-1 1,0 0 0,0 1 0,0-1 0,-1 3 0,-2 4 17,0 0-1,1 1 0,-2 10 0,5-19-26,-11 44 22,2 0 1,2 0 0,3 1-1,1 0 1,2-1 0,2 1-1,2 0 1,2 0 0,21 86-1,-25-129-22,21 63 49,-21-61-47,1 1 1,0-1-1,1 0 0,-1 0 0,1 0 1,0 0-1,0-1 0,0 1 1,0-1-1,1 1 0,5 3 0,-8-6-3,0 0 0,1-1 0,-1 1 0,0-1-1,0 1 1,0-1 0,0 0 0,0 0 0,1 1-1,-1-1 1,0 0 0,0 0 0,0 0 0,1 0 0,-1 0-1,0-1 1,0 1 0,0 0 0,1 0 0,-1-1-1,0 1 1,0-1 0,0 1 0,0-1 0,0 0-1,0 1 1,0-1 0,0 0 0,0 1 0,0-1-1,0 0 1,1-2 0,1-1 2,0 0 0,0-1 0,0 0 1,0 0-1,3-8 0,3-11-9,-1-1 1,-2 0 0,0 0-1,2-30 1,3-105-38,-9 128 27,0 3-28,-1 0-1,-1 0 1,-7-41 0,4 65-43,0 13 45,-1 14 6,5 208-96,2-121 56,-10-224-3023,5 97 2838,1-3-286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3.27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54 175 13603,'-2'-39'1370,"0"10"551,-1 0-1,-8-38 1,11 66-1873,0 1-1,0-1 0,0 1 1,0-1-1,0 1 1,0 0-1,-1-1 1,1 1-1,0-1 1,0 1-1,0-1 0,0 1 1,-1 0-1,1-1 1,0 1-1,0 0 1,-1-1-1,1 1 1,0 0-1,-1-1 0,1 1 1,0 0-1,-1-1 1,1 1-1,-1 0 1,-5 8 848,0 21-45,-12 232 1402,23 2-1392,-3-192-700,2 71-87,20 475 211,-24-594-285,0-16 0,0 0 0,0 0 0,1 0-1,0 0 1,0 0 0,0 0 0,1-1 0,3 9 0,-2-37-32,-21-230-938,0-4-842,18 254 1794,0-1-1,0 0 1,0 0 0,0 0 0,0 1 0,1-1 0,0 0 0,-1 1 0,1-1 0,0 1 0,0-1 0,0 0 0,3-3 0,-2 4 23,0 1-1,-1 0 1,1-1 0,0 1 0,0 0 0,-1 0-1,1 0 1,0 0 0,0 1 0,0-1 0,0 0 0,0 1-1,1-1 1,-1 1 0,0 0 0,0 0 0,0 0-1,3 0 1,22 1 101,-18 0-297,-1-1 0,1 0-1,-1 0 1,13-2 0,-19 1 151,1 0 0,0 0 0,-1 0 0,1 0 0,-1 0 0,1 0 0,-1-1 0,1 1 0,-1-1 0,0 0 0,0 1 0,0-1 0,0 0 0,0 0 0,0-1 0,-1 1 1,3-4-1,11-22-287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5.0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154 97 17140,'-2'1'118,"1"-1"0,-1 1 0,0-1-1,0 1 1,1-1 0,-1 1 0,0 0 0,1 0 0,-1 0 0,1 0 0,-1 0 0,1 0 0,0 1 0,-3 1 0,-18 24-62,17-21 132,-9 13 94,0 1 0,2 0-1,0 1 1,-10 25-1,17-34-229,0 1-1,1-1 1,1 1-1,0 0 1,0 0-1,1 0 1,1 1-1,0 23 0,1-35-46,0-1-1,0 0 1,1 1-1,-1-1 0,0 1 1,0-1-1,1 1 1,-1-1-1,1 0 0,-1 1 1,1-1-1,0 0 0,-1 1 1,1-1-1,0 0 1,0 0-1,1 2 0,-1-3 0,0 0 1,-1 1-1,1-1 0,0 0 0,0 0 1,-1 1-1,1-1 0,0 0 0,0 0 1,-1 0-1,1 0 0,0 0 0,0 0 0,-1 0 1,1-1-1,0 1 0,0 0 0,-1 0 1,1-1-1,0 1 0,-1 0 0,1-1 1,1 0-1,3-2 28,0-1 0,-1 0 1,1 0-1,-1 0 1,0-1-1,7-10 0,4-8 138,-1-1 0,0 0 1,18-51-1,16-83 1015,-22 67-15,-26 96-1048,-1 0 0,1 0 1,0 0-1,1 0 0,0 7 1,1 5-45,2 44-27,3-1 0,28 114 0,-32-166-149,0 0 0,0 1-1,1-1 1,0-1 0,6 11 0,-9-17 49,0 1 1,0-1 0,0 0-1,0 0 1,0 0 0,0 0 0,0 0-1,0 0 1,0-1 0,1 1-1,-1 0 1,0 0 0,1-1-1,-1 1 1,0-1 0,3 1 0,-2-1-14,-1 0 1,0 0 0,1 0 0,-1-1 0,0 1-1,0-1 1,1 1 0,-1-1 0,0 1 0,0-1-1,0 0 1,0 1 0,0-1 0,1 0 0,-1 0 0,-1 0-1,1 0 1,0 0 0,0 0 0,0 0 0,0 0-1,0-2 1,5-8-120,-1 0-1,0 0 1,-1 0 0,0-1-1,5-23 1,3-32-557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5.47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48 13979,'10'215'3613,"-10"-156"-2490,2 0 1,20 114 0,-21-165-1014,1 1-1,1-1 0,0 0 1,0 0-1,0 0 0,1 0 1,1-1-1,5 9 0,-9-15-93,0 1 0,1-1 0,-1 1 0,1-1 0,0 1 0,-1-1 0,1 0 0,0 0 0,0 0 0,0 0 0,0 0 0,0 0 0,0 0-1,0-1 1,0 1 0,0-1 0,0 0 0,0 1 0,0-1 0,1 0 0,-1 0 0,0 0 0,0-1 0,0 1 0,0 0 0,0-1 0,0 1-1,0-1 1,0 0 0,0 0 0,0 0 0,0 0 0,0 0 0,0 0 0,-1 0 0,4-3 0,4-4-9,0 0 1,0-1-1,-1 1 1,0-2 0,0 1-1,-1-1 1,0-1-1,-1 1 1,8-18-1,2-9 4,19-63 0,-20 43-3,-3 0 0,-1-1-1,-4 0 1,1-78 0,-9 112-2,-1 52 39,5 165 468,0-74-100,4 82 345,-3-146-566,20 90 0,-22-136-279,-2-7 29,0 0-1,0 0 1,1 0 0,-1-1 0,1 1 0,-1 0-1,1 0 1,0 0 0,-1 0 0,1 0 0,0-1-1,0 1 1,0 0 0,1-1 0,-1 1-1,0-1 1,0 1 0,1-1 0,-1 1 0,3 0-1,-4-2 23,1 1 0,-1-1-1,0 0 1,1 0 0,-1 0-1,1 0 1,-1 0-1,0 0 1,1 0 0,-1 0-1,0 0 1,1 0 0,-1 0-1,0-1 1,1 1 0,-1 0-1,0 0 1,1 0 0,-1 0-1,0-1 1,1 1 0,-1 0-1,0 0 1,1 0-1,-1-1 1,0 1 0,0 0-1,1-1 1,-1 1 0,6-15-443,0-23 29,-6 33 257,2-36-553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15235,'17'5'177,"1"0"-1,0-1 0,1-1 1,-1-1-1,1-1 0,23-1 1,112-15-187,-89 7 7,629-98-697,-277 38 334,234-14 1122,1077 3 1,-1593 82-768,98-1-60,-163-4-35,89-14 0,-121 7 22,-38 9 82,1 0 1,-1 0-1,0 0 0,1 0 0,-1 0 0,0 0 1,1 0-1,-1 0 0,0 0 0,1 0 0,-1 0 1,0 0-1,1-1 0,-1 1 0,0 0 0,0 0 1,1 0-1,-1 0 0,0-1 0,0 1 0,1 0 0,-1 0 1,0-1-1,0 1 0,0 0 0,1-1 0,-1 1 1,0 0-1,0-1 0,0 1 0,0 0 0,0 0 1,0-1-1,1 1 0,-1 0 0,0-1 0,0 1 1,0 0-1,0-1 0,0 1 0,-1-1 0,-10-7-35,-18 1 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6.0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1 202 16508,'1'11'832,"4"31"462,-5-39-1162,1 0 0,-1-1 0,1 1 0,0 0 0,0-1 0,0 0 0,0 1 0,1-1 0,-1 1 0,0-1 0,1 0 0,2 3 0,-3-5-70,0 1-1,0-1 1,0 1 0,0-1 0,0 1 0,0-1 0,0 0 0,0 1-1,0-1 1,0 0 0,0 0 0,0 0 0,0 0 0,0 0 0,0 0-1,0 0 1,1 0 0,-1 0 0,0 0 0,0-1 0,0 1 0,0 0-1,0-1 1,0 1 0,0-1 0,0 1 0,0-1 0,0 0 0,-1 1-1,1-1 1,0 0 0,0 1 0,0-1 0,0-1 0,4-3 60,0-1 0,-1 1 0,0-1 0,4-7 0,0-2 16,0 0 0,-2 0 1,1-1-1,6-29 0,-11 35-92,0 0-1,0 0 1,-1 0-1,-1 0 0,0 0 1,0-1-1,-1 1 1,0 0-1,-4-13 1,5 21-36,-1 0 0,0-1 0,0 1 1,0 0-1,0 0 0,0 0 0,0 0 1,-1 0-1,-2-3 0,4 5-6,-1-1 0,1 1 0,-1-1-1,0 1 1,1 0 0,-1-1 0,0 1-1,1 0 1,-1 0 0,0-1 0,1 1-1,-1 0 1,0 0 0,1 0 0,-1 0-1,0 0 1,0 0 0,1 0 0,-1 0 0,0 0-1,1 0 1,-1 0 0,0 1 0,1-1-1,-1 0 1,0 0 0,1 1 0,-1-1-1,0 0 1,1 1 0,-1-1 0,1 1-1,-1-1 1,1 1 0,-1-1 0,1 1-1,-1-1 1,0 2 0,-3 3 11,-1 1 1,1 0-1,0 1 1,1-1-1,-1 1 1,1 0-1,0 0 1,1 0-1,-3 10 1,-11 70 149,16-86-161,-5 31 117,1-1-1,2 1 1,1-1-1,6 54 1,-5-83-109,0-1 1,0 1-1,0-1 1,0 1-1,1-1 1,-1 1-1,1-1 1,-1 1-1,1-1 1,-1 1-1,1-1 1,0 0-1,0 1 1,0-1-1,-1 0 1,1 0-1,0 0 1,1 0 0,-1 1-1,0-1 1,2 1-1,-2-2-5,0 0 1,0 0-1,1 0 0,-1 0 1,0 0-1,0 0 0,0-1 0,0 1 1,1 0-1,-1-1 0,0 1 1,0 0-1,0-1 0,0 1 1,0-1-1,0 0 0,0 1 0,0-1 1,0 0-1,0 0 0,0 0 1,9-9 16,-2 0 1,1 0-1,11-20 1,-15 23-24,26-41 4,34-49-135,-56 85 72,1 0 0,1 1 0,-1 0 0,2 0 0,14-10 0,-25 20 46,1-1-1,0 1 0,-1 0 0,1 0 0,0 0 0,0 0 1,0 0-1,0 0 0,0 0 0,0 0 0,0 1 0,0-1 1,0 1-1,0 0 0,0 0 0,0-1 0,0 1 0,0 1 0,0-1 1,1 0-1,-1 0 0,0 1 0,0-1 0,0 1 0,0 0 1,0-1-1,0 1 0,0 0 0,-1 0 0,1 0 0,0 1 1,0-1-1,-1 0 0,1 1 0,-1-1 0,1 1 0,-1-1 0,2 4 1,2 3-8,0 0-1,-1 0 1,-1 0 0,1 1 0,-1-1 0,-1 1 0,3 13 0,7 52 102,11 45 319,-13-91-245,-10-28-149,0 1 0,0-1-1,0 1 1,0-1 0,0 1-1,1-1 1,-1 1 0,0-1-1,0 1 1,1-1 0,-1 1-1,0-1 1,1 1 0,-1-1-1,0 0 1,1 1-1,-1-1 1,1 0 0,-1 1-1,1-1 1,-1 0 0,1 1-1,-1-1 1,1 0 0,-1 0-1,1 0 1,-1 1 0,1-1-1,-1 0 1,1 0 0,-1 0-1,1 0 1,0 0 0,-1 0-1,1 0 1,-1 0 0,1 0-1,-1 0 1,1-1 0,-1 1-1,1 0 1,-1 0 0,1 0-1,-1-1 1,1 1 0,-1 0-1,2-1 1,4-8 24,0 1 1,-1-1-1,1-1 0,-2 1 1,1-1-1,-1 0 0,-1 0 1,3-11-1,5-12-1,-5 18-31,14-35 29,-19 47-34,1 0 1,0 0 0,-1 0 0,1 1-1,0-1 1,0 0 0,1 1 0,-1-1 0,0 1-1,1 0 1,5-4 0,-8 6 3,1 0 0,0-1 0,-1 1 0,1 0 0,0 0 1,-1 0-1,1 0 0,0 0 0,-1 0 0,1 0 0,0 0 0,-1 0 0,1 1 0,0-1 0,-1 0 0,1 0 1,0 1-1,-1-1 0,1 0 0,0 1 0,-1-1 0,1 0 0,-1 1 0,1-1 0,-1 1 0,1-1 1,-1 1-1,1-1 0,-1 1 0,0-1 0,1 1 0,-1 0 0,0-1 0,1 1 0,-1 1 1,10 23-47,-10-25 48,9 41-12,7 70-1,-8-45-624,-6-101-2317,0 7 2272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6.61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1 221 17700,'1'3'330,"0"0"-1,0 0 1,0 0 0,0-1 0,1 1 0,-1 0-1,1-1 1,0 1 0,0-1 0,0 0 0,4 5-1,-4-7-223,-1 1 0,1 0 0,-1-1 0,0 0 0,1 1 0,-1-1 0,1 0 0,-1 1 0,1-1 0,-1 0 0,1 0 0,0 0 0,-1-1 0,1 1 0,-1 0-1,0 0 1,1-1 0,-1 1 0,1-1 0,-1 1 0,1-1 0,-1 0 0,0 0 0,0 1 0,3-3 0,3-2 19,0-1 0,0 0 0,0 0 1,-1-1-1,0 0 0,0 0 0,-1 0 0,0 0 0,8-16 1,-7 10-101,0 0 0,-1 0 0,0-1 0,-1 0 0,3-22 0,-6 31-26,-1-1 0,0 1 1,0-1-1,0 0 0,0 1 1,-3-11-1,3 15-2,0 0 1,-1 1-1,1-1 0,0 0 1,0 0-1,-1 0 0,1 0 1,-1 0-1,1 1 0,-1-1 1,1 0-1,-1 0 0,1 0 1,-1 1-1,0-1 0,1 1 1,-1-1-1,0 0 0,0 1 1,1-1-1,-1 1 1,0-1-1,0 1 0,0 0 1,0-1-1,1 1 0,-1 0 1,0 0-1,0-1 0,0 1 1,0 0-1,0 0 0,0 0 1,0 0-1,0 0 0,0 0 1,0 1-1,0-1 0,1 0 1,-1 0-1,0 1 0,0-1 1,0 0-1,0 1 0,0-1 1,-1 2-1,-3 1-6,0 1 1,1 0-1,-1-1 0,1 2 1,0-1-1,0 0 0,0 1 1,1 0-1,-1 0 0,1 0 1,0 0-1,-3 9 0,-4 11-9,-10 35-1,19-56 20,-6 21 37,0 1 0,2 0 1,0 0-1,2 0 0,1 1 1,3 37-1,-1-59-23,0-1 0,1 1 0,0-1 1,0 1-1,3 6 0,-3-10-11,-1 0 1,0 0-1,1-1 1,-1 1-1,1 0 1,-1 0-1,1 0 0,-1-1 1,1 1-1,0 0 1,-1-1-1,1 1 1,0-1-1,0 1 0,-1 0 1,1-1-1,0 0 1,0 1-1,0-1 1,0 1-1,0-1 0,-1 0 1,1 0-1,0 0 1,0 1-1,0-1 1,0 0-1,0 0 1,0 0-1,0 0 0,0-1 1,0 1-1,0 0 1,0 0-1,1-1 1,4-2 3,0-1 1,0 1-1,-1-1 1,1 0-1,-1-1 1,0 0-1,0 0 1,0 0-1,-1 0 1,0-1-1,4-5 1,5-6 9,-4 5-9,3-3-2,0 0-1,0 1 1,1 0-1,1 1 0,1 1 1,20-15-1,-33 26-8,0 0 0,-1 0 0,1 0 0,0 1 0,0-1 0,-1 0 0,1 1 0,0-1 0,0 1 0,0 0 0,0-1 0,0 1 0,0 0 0,0 0 0,0 0 0,0 1 0,-1-1 0,1 0 0,0 1 0,0-1 0,0 1 0,0 0 0,0-1 0,-1 1 0,1 0 0,0 0 0,-1 0 0,1 0 0,-1 1 0,1-1 0,-1 0 0,0 1 0,1-1 0,-1 1 0,0-1 0,0 1 0,0-1 0,1 3 0,4 8 2,0 0 0,-1 1 0,0 0 0,4 21-1,1-1 32,-9-30-17,1 1 0,-1-1-1,1 1 1,0-1 0,0 0-1,0 0 1,0 0 0,4 4 0,-5-6-9,0 0 0,0-1 0,0 1 0,0-1 1,0 1-1,0-1 0,-1 1 0,1-1 0,0 0 1,0 1-1,0-1 0,0 0 0,0 0 0,1 0 1,-1 0-1,0 0 0,0 0 0,0 0 0,0 0 1,0 0-1,0 0 0,0-1 0,0 1 0,0 0 1,0-1-1,0 1 0,0-1 0,-1 1 1,1-1-1,0 1 0,0-1 0,0 0 0,0 1 1,-1-1-1,2-1 0,8-8 18,0-1-1,-1-1 1,0 1-1,-1-1 1,9-18-1,-11 17-81,2 1 0,-1 0 0,2 1 0,-1 0 0,20-20 0,-27 30 42,1 0-1,-1 0 1,1-1-1,-1 1 1,1 0 0,-1 0-1,1 1 1,0-1-1,-1 0 1,1 0-1,0 1 1,0-1-1,-1 1 1,1-1-1,0 1 1,0 0-1,0 0 1,-1 0 0,1 0-1,2 0 1,-2 1 1,-1 0 0,1-1 0,-1 1 0,1 0 1,-1 0-1,1 0 0,-1 0 0,0 0 1,1 1-1,-1-1 0,0 0 0,0 0 0,0 1 1,0-1-1,0 1 0,1 2 0,3 7-12,-1-1 0,-1 1 0,0 0-1,2 22 1,12 107-1367,-17-152 1043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7.17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0 121 17196,'7'-12'390,"0"1"1,0 0 0,1 0-1,0 0 1,1 1-1,19-16 1,-24 22-267,0 1 1,0 1-1,0-1 0,0 1 0,1-1 1,-1 1-1,1 0 0,-1 1 0,1-1 0,0 1 1,0 0-1,-1 0 0,1 1 0,0-1 1,0 1-1,0 0 0,0 0 0,0 1 1,0-1-1,-1 1 0,1 0 0,5 2 1,-3 0-22,-1 0 1,0 1 0,0 0 0,0-1 0,-1 2 0,1-1-1,-1 1 1,0 0 0,0 0 0,-1 0 0,0 1 0,0-1 0,0 1-1,0 0 1,-1 1 0,0-1 0,0 0 0,-1 1 0,4 12-1,-2 1 6,0 0 0,0 0 0,-2 0 0,-1 0 0,-1 34-1,-4-18-6,-1 0-1,-1-1 0,-16 48 0,-44 100 28,12-38-88,53-142-38,-1 0 0,1 0 0,0 0 0,1 0 0,-1 0-1,0 0 1,1 0 0,0 1 0,0-1 0,0 0 0,0 0 0,0 0 0,1 1-1,0 2 1,-1-5-1,1-1 0,-1 1 0,1 0 0,-1-1 0,1 1 0,-1-1 0,1 1-1,0 0 1,-1-1 0,1 1 0,0-1 0,-1 0 0,1 1 0,0-1 0,-1 0-1,1 1 1,0-1 0,0 0 0,-1 0 0,2 1 0,1-1 3,1 0 0,-1 0-1,0 0 1,0 0 0,0-1 0,0 1 0,5-2 0,19-7 27,0-1 0,44-22 1,49-37-157,-111 64 129,12-8-385,29-22-1,-45 31 277,0 0-1,0-1 1,-1 1-1,0-1 0,0 0 1,0 0-1,0 0 0,-1-1 1,0 1-1,0-1 0,3-7 1,-6 11 69,1 0 0,-1 0 0,1 0 0,-1 0-1,0 0 1,1 0 0,-1-1 0,0 1 0,-1-2 0,-9-13-449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7.64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96 18916,'0'0'1712,"7"5"-1159,6-3-249,12-2 728,8-2-280,12-7-592,6-1-440,3-4-760,3-1-1665,-4-2 2225,-2-2-392,-8 2-344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8.18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1 303 15411,'3'18'1082,"0"1"1,-2-1-1,0 31 0,-2-35-537,1-1 1,0 1-1,1-1 1,1 1-1,0-1 1,1 1-1,8 23 1,-11-36-521,1 0 1,-1 0 0,0 0-1,1 0 1,-1 0 0,0-1-1,1 1 1,-1 0 0,1 0-1,-1-1 1,1 1 0,0 0-1,-1-1 1,1 1 0,0 0-1,-1-1 1,1 1 0,0-1-1,0 1 1,0-1-1,-1 0 1,1 1 0,0-1-1,0 0 1,0 1 0,0-1-1,0 0 1,0 0 0,-1 0-1,1 0 1,0 0 0,0 0-1,0 0 1,0 0 0,0 0-1,0 0 1,0-1 0,0 1-1,-1 0 1,1-1-1,0 1 1,0 0 0,0-1-1,-1 1 1,2-1 0,3-3 20,-1 0 0,0 0 0,0 0 0,0 0 0,0-1-1,3-4 1,39-61 86,-28 41-152,2 0-1,0 1 0,29-28 1,-46 52 4,1 0 1,0 1-1,1 0 1,-1-1-1,1 2 0,-1-1 1,1 0-1,0 1 1,8-3-1,-11 5 10,0-1-1,0 1 1,0 0-1,-1 0 1,1-1 0,0 1-1,0 1 1,0-1-1,0 0 1,0 0 0,-1 1-1,1-1 1,0 1-1,0 0 1,-1-1 0,1 1-1,0 0 1,-1 0-1,1 0 1,-1 0-1,1 0 1,-1 0 0,1 1-1,-1-1 1,0 0-1,0 1 1,1-1 0,-1 1-1,1 2 1,4 8 1,-1 0 0,0 1 0,-1-1 0,-1 1 0,0-1 0,-1 1 0,2 24 0,-2-21 67,0 0 0,0 0 0,2 0 0,7 20 0,-11-35-54,0-1-1,0 1 0,1 0 1,-1 0-1,0 0 0,1 0 1,-1 0-1,1-1 0,-1 1 1,1 0-1,-1-1 0,1 1 1,0 0-1,-1-1 0,1 1 1,0 0-1,0-1 0,-1 1 0,1-1 1,0 0-1,0 1 0,0-1 1,0 0-1,-1 1 0,1-1 1,2 0-1,-2 0 2,1 0-1,-1-1 0,1 1 1,-1-1-1,1 1 1,-1-1-1,1 0 1,-1 1-1,0-1 1,1 0-1,-1 0 1,0 0-1,0 0 1,2-2-1,5-6 19,0-1 0,-1 1 0,7-14 1,-10 17-23,5-10 10,2-3-49,1 1 0,0 0 0,2 1 0,25-27 1,-38 43 25,0-1 1,0 1-1,1 0 1,-1 0-1,0 0 1,0 0 0,1 1-1,-1-1 1,1 0-1,-1 0 1,1 1-1,-1-1 1,1 1 0,-1-1-1,1 1 1,0 0-1,-1 0 1,1 0 0,-1 0-1,1 0 1,2 0-1,-3 1 2,1-1 0,-1 1-1,0 0 1,0 0 0,1 0-1,-1 0 1,0 0 0,0 0-1,0 0 1,0 0-1,0 0 1,0 1 0,-1-1-1,1 0 1,0 1 0,-1-1-1,1 0 1,0 3 0,2 7-13,-1 0 0,0 0 0,0 0 0,-1 16 0,-1-26 19,1 13-30,0-6-147,0 0 1,-1-1-1,0 1 1,0-1-1,-1 1 0,0-1 1,0 1-1,-4 13 1,4-21 161,1 1 0,0-1 1,-1 0-1,1 0 0,0 0 1,-1 0-1,1 1 0,0-1 0,-1 0 1,1 0-1,0 0 0,-1 0 1,1 0-1,0 0 0,-1 0 1,1 0-1,0 0 0,-1 0 0,1 0 1,0 0-1,-1 0 0,1-1 1,-1 1-1,1 0 0,0 0 1,0 0-1,-1 0 0,1-1 1,0 1-1,-1 0 0,1 0 0,0 0 1,0-1-1,-1 1 0,1 0 1,0-1-1,0 1 0,0 0 1,-1 0-1,1-1 0,0 1 0,0 0 1,0-1-1,0 0 0,-10-17-414</inkml:trace>
  <inkml:trace contextRef="#ctx0" brushRef="#br0" timeOffset="1">530 14 17988,'8'-14'1672,"4"16"-1168,-4 5-248,7 7 953,0 2-529,8-2-800,3 0-392,1-2 176,3-6 184,3-5-145,2-2-95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8.60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134 1 13699,'-13'13'1699,"1"1"0,1 1-1,0-1 1,-14 28 0,14-20-1225,1 0 0,1 1 0,1 1 0,1-1 0,-6 35 0,13-57-459,-2 4 45,2 1-1,-1-1 1,1 0 0,0 0 0,0 9 0,0-13-61,1 0 0,-1 0-1,0 0 1,0-1 0,1 1-1,-1 0 1,1 0 0,-1 0-1,0 0 1,1-1 0,0 1-1,-1 0 1,1 0 0,-1-1 0,1 1-1,0 0 1,0-1 0,-1 1-1,1-1 1,0 1 0,0-1-1,0 1 1,-1-1 0,1 0-1,0 1 1,0-1 0,0 0 0,0 0-1,0 0 1,0 0 0,0 1-1,0-1 1,0 0 0,0-1-1,0 1 1,-1 0 0,3 0-1,14-3-244,0-1 0,17-5-1,26-6-377,-46 13 477,1 1 0,-1 0 0,1 1 0,-1 0-1,1 1 1,21 5 0,-31-5 136,0 0 0,0 1 1,-1-1-1,1 1 0,-1 1 1,0-1-1,1 0 0,-1 1 0,0 0 1,4 4-1,-6-4 43,1-1-1,-1 1 1,0 0 0,0-1-1,-1 1 1,1 0 0,-1 0 0,1 0-1,-1 1 1,0-1 0,0 0-1,-1 0 1,1 1 0,0-1 0,-1 0-1,0 6 1,-1-2 79,0 0-1,0 1 1,-1-1 0,0 0 0,0-1-1,-1 1 1,1 0 0,-1-1 0,-1 1-1,0-1 1,0 0 0,0 0 0,0 0-1,-1-1 1,-7 8 0,2-4 56,-1 1 0,0-1 0,0-1 0,0 0-1,-1-1 1,0 0 0,-16 6 0,22-11-239,-1 0-1,1 0 0,-1 0 1,1-1-1,-1 0 0,0 0 1,1-1-1,-1 1 0,0-2 1,1 1-1,-1-1 1,0 0-1,-10-3 0,13 3-50,-1-1 1,1 0-1,0 0 0,0 0 0,0-1 1,0 1-1,0-1 0,1 0 0,-1 0 0,1 0 1,0 0-1,0-1 0,0 0 0,0 1 1,0-1-1,1 0 0,0 0 0,0 0 0,0-1 1,-2-5-1,-2-18-725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0:39.08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21 240 18484,'2'0'211,"0"-1"0,0 1 0,0-1 0,0 0 0,-1 0 1,1 0-1,0 0 0,0 0 0,-1 0 0,1 0 0,-1 0 0,1-1 0,-1 1 0,0-1 1,1 1-1,-1-1 0,0 1 0,0-1 0,0 0 0,0 0 0,0 0 0,-1 1 0,1-1 1,0-3-1,5-10 6,6-32 0,-9 32-54,-2 11-157,11-54-30,-11 52-5,-1 0 0,1 1 0,-1-1 0,-1 0 0,1 1 0,-1-1 0,0 0 0,-2-6 0,3 12 27,0-1 0,0 1 0,0 0 0,0-1-1,0 1 1,0-1 0,-1 1 0,1 0 0,0-1 0,0 1 0,0 0 0,-1 0 0,1-1 0,0 1 0,0 0 0,-1-1 0,1 1 0,0 0-1,0 0 1,-1 0 0,1-1 0,0 1 0,-1 0 0,1 0 0,0 0 0,-1 0 0,1 0 0,-1 0 0,1-1 0,0 1 0,-1 0 0,1 0-1,0 0 1,-1 0 0,1 0 0,-1 0 0,1 1 0,0-1 0,-1 0 0,1 0 0,0 0 0,-1 0 0,1 0 0,0 0 0,-1 1-1,1-1 1,0 0 0,-1 0 0,1 1 0,0-1 0,0 0 0,-1 0 0,1 1 0,0-1 0,0 0 0,-1 1 0,1-1 0,0 0 0,0 1-1,0-1 1,-1 1 0,-14 25 69,3 7 201,1 1 0,2 1 0,2-1-1,0 1 1,3 1 0,1-1 0,3 64-1,0-90-155,1 0 0,0 0 0,1-1 0,5 18 0,-7-25-97,0 0 1,1 1-1,-1-1 0,1 0 0,-1 1 0,1-1 1,-1 0-1,1 0 0,0 0 0,0 1 0,0-1 1,0 0-1,0 0 0,0 0 0,0-1 0,0 1 1,0 0-1,0 0 0,0 0 0,1-1 1,-1 1-1,0-1 0,0 1 0,1-1 0,-1 1 1,0-1-1,1 0 0,-1 0 0,0 1 0,1-1 1,-1 0-1,1 0 0,-1-1 0,0 1 0,1 0 1,-1 0-1,0-1 0,1 1 0,1-1 0,4-3 2,0 0 0,0 0 0,-1 0 0,0-1 0,0 0 0,0 0-1,9-11 1,36-50-40,-31 40-15,12-20-107,-21 30 27,0 0-1,1 0 0,0 2 1,1-1-1,20-15 1,-32 29 106,-1 0 1,1 0-1,0 1 0,0-1 1,1 0-1,-1 1 1,0-1-1,0 1 1,0-1-1,0 1 1,0 0-1,0 0 1,1-1-1,-1 1 1,0 0-1,0 0 0,2 0 1,-2 0 6,0 1 0,-1-1 1,1 0-1,0 1 0,-1-1 0,1 1 1,0-1-1,-1 0 0,1 1 0,-1 0 1,1-1-1,-1 1 0,1-1 0,-1 1 1,1 0-1,-1-1 0,0 1 0,1 0 1,-1-1-1,1 2 0,0 4 6,0 0 0,1 0 1,-2 0-1,1 0 0,-1 8 0,0-11 6,-1 39 178,0-29-67,0 0-1,1 0 0,1 0 0,0 0 0,4 20 0,-5-33-109,1 1 0,-1 0-1,0 0 1,0-1-1,0 1 1,0 0-1,1-1 1,-1 1-1,0-1 1,1 1-1,-1 0 1,0-1 0,1 1-1,-1-1 1,1 1-1,-1-1 1,1 1-1,-1-1 1,1 1-1,-1-1 1,1 1-1,-1-1 1,1 0 0,0 1-1,-1-1 1,1 0-1,0 0 1,-1 1-1,1-1 1,0 0-1,-1 0 1,1 0 0,0 0-1,-1 0 1,1 0-1,0 0 1,-1 0-1,1 0 1,0 0-1,0 0 1,-1-1-1,1 1 1,0 0 0,-1 0-1,1-1 1,-1 1-1,1 0 1,0-1-1,-1 1 1,1-1-1,0 0 1,3-2 9,0-1 0,0 1-1,-1-1 1,1 0 0,5-8 0,28-53-50,-27 45-121,1 0-1,1 1 1,16-19-1,-28 37 139,1 0 0,-1 0 1,1 1-1,-1-1 0,1 0 0,-1 1 0,1-1 0,0 1 1,-1-1-1,1 0 0,0 1 0,0-1 0,-1 1 0,1 0 1,0-1-1,0 1 0,0 0 0,0-1 0,-1 1 0,1 0 1,0 0-1,0 0 0,0 0 0,0 0 0,0 0 0,1 0 1,-1 1-2,0 0 0,0-1 0,0 1 0,0 0 0,0 0 0,0 0 1,0 0-1,-1 0 0,1 0 0,-1 0 0,1 0 0,0 0 0,-1 0 1,0 1-1,1-1 0,0 2 0,1 9-76,0 0 0,1 24 0,-3-32 77,2 36 35,-3-24-267,1 1 0,2 0 0,-1-1 0,2 1 0,0-1 0,8 25 0,0-24-17,2-9-106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3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13699,'6'4'1112,"-1"6"-672,1 4-144,0 8 456,0 3-175,-1 8-105,0 6-16,-4 6-80,-1 3-48,-4 1-160,-3 1-40,-5-3-272,1-1-128,-4-4 2016,0-8-1648,0-5 112,2-8 48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32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14163,'0'4'640,"1"-3"-768,-1 2 24,2 1-144,4-1-32,1 2-280,0-4 416,2 2 16,-1 0-24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34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60 10522,'11'-60'3870,"-14"104"-452,3 26-2863,0-32-300,0 64-218,0-101-1005,1-9 600,-2-14 53,0 6-23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1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59 14283,'1'-2'173,"-1"-1"0,0 0-1,0 0 1,0 1 0,0-1 0,-1 0 0,1 0 0,-1 1-1,1-1 1,-1 0 0,0 1 0,0-1 0,-3-4-1,3 5-105,0 1 0,0 0-1,0 0 1,0-1 0,-1 1-1,1 0 1,0 0-1,-1 0 1,1 1 0,-1-1-1,1 0 1,-1 0-1,1 1 1,-1-1 0,1 1-1,-1-1 1,0 1 0,1 0-1,-1 0 1,0 0-1,1-1 1,-1 2 0,0-1-1,-3 0 1,-2 2 92,0 0 0,0 0 1,0 1-1,0 0 0,0 0 0,1 0 1,-1 1-1,1 0 0,0 0 0,0 1 1,1 0-1,-1 0 0,1 0 0,-5 7 1,-2 2-25,0 1 1,2 0 0,0 1 0,-11 25-1,14-27-37,1 1 0,-5 20 1,10-33-83,0 1 1,0-1-1,1 1 1,-1-1-1,1 1 1,-1-1-1,1 1 1,0 0-1,0-1 1,0 1-1,1-1 1,-1 1-1,0-1 1,1 1-1,0-1 1,-1 1-1,1-1 1,0 0-1,1 1 1,-1-1-1,0 0 1,0 0 0,3 3-1,-3-5 3,1 1-1,-1 0 1,1 0-1,0-1 1,-1 1 0,1-1-1,0 1 1,-1-1-1,1 1 1,0-1-1,0 0 1,-1 0 0,1 0-1,0 0 1,0-1-1,-1 1 1,1 0-1,0-1 1,0 1 0,-1-1-1,1 1 1,-1-1-1,3-1 1,34-21 269,-25 13-149,0-1 0,-1-1 1,0 0-1,18-24 1,33-60 726,-16 23 178,-49 78-924,1 0 0,0 0 1,0 0-1,-1 10 1,1-7-63,-2 18-178,1-1 0,1 1 0,1-1 0,4 34 0,-4-57 16,0 1 1,1-1 0,0 1-1,-1-1 1,1 0 0,0 1-1,0-1 1,0 0 0,0 0-1,1 1 1,-1-1 0,1 0-1,-1 0 1,1 0 0,0-1-1,3 4 1,-3-4 35,-1 0 1,0-1-1,1 1 1,-1-1-1,1 0 1,-1 1-1,1-1 1,-1 0-1,1 0 1,-1 0-1,1 0 1,0 0-1,-1 0 0,1 0 1,-1 0-1,1-1 1,-1 1-1,0-1 1,1 1-1,-1-1 1,1 0-1,-1 1 1,0-1-1,1 0 1,-1 0-1,0 0 0,0 0 1,2-2-1,19-22-684,0-15-159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34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1 338 12395,'0'0'1908,"5"-10"803,2-2-2556,0-1-1,0 0 0,-1-1 1,-1 1-1,0-1 0,4-21 1,0 4 27,36-152 957,-45 184-1135,1-1 0,-1 0 0,0 0 0,0 0 0,0 0-1,0 0 1,0 0 0,0 0 0,0 0 0,0 0 0,0 0 0,0 0 0,0 0-1,0 0 1,0 0 0,0 0 0,0 0 0,0 0 0,0 0 0,1 0 0,-1 0-1,0 0 1,0 0 0,0 0 0,0 0 0,0 0 0,0 0 0,0 0 0,0 0-1,0 0 1,0 0 0,0 0 0,0 0 0,0 0 0,1 0 0,-1 0 0,0 0-1,0 0 1,0 0 0,0 0 0,0 0 0,0 0 0,0 0 0,0 0 0,0 0-1,0 0 1,0 0 0,0 0 0,0 0 0,0 0 0,0-1 0,0 1 0,0 0-1,0 0 1,0 0 0,0 0 0,0 0 0,4 11 79,1 15-34,-5-26-48,8 32-22,1-1 1,22 49 0,-21-56 162,-2-2-177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37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26 16123,'-7'-2'1346,"5"1"-786,-1 1 1,1-1-1,0 1 0,1-1 0,-1 0 1,0 0-1,0 0 0,0 0 0,-3-2 1,5 3-579,0-1 0,0 1 1,1 0-1,-1 0 0,0-1 0,0 1 1,0 0-1,0 0 0,1 0 1,-1 0-1,0-1 0,0 1 1,0 0-1,1 0 0,-1 0 0,0 0 1,0 0-1,0 0 0,1 0 1,-1-1-1,0 1 0,0 0 1,1 0-1,-1 0 0,0 0 1,0 0-1,1 0 0,-1 0 0,0 0 1,0 0-1,1 0 0,-1 0 1,0 1-1,0-1 0,0 0 1,1 0-1,-1 0 0,0 0 1,4 0 3,-10-2 535,-2 1 379,5 0-369,6 1-566,-13-3-788,9 3 669,-1-1 0,1 0 0,-1 1-1,0 0 1,1-1 0,-1 1 0,0 0 0,1 0 0,-1 0 0,0 0 0,0 0 0,1 0 0,-1 0 0,0 0 0,-2 2-1,-16 7-477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38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25 15731,'1'0'195,"-1"-1"-1,0 1 1,0-1-1,1 1 1,-1 0-1,0-1 0,0 1 1,0-1-1,0 1 1,0-1-1,0 1 1,0-1-1,1 1 1,-1-1-1,-1 1 1,1-1-1,0 1 0,0-1 1,0 1-1,0-1 1,0 1-1,0-1 1,0 1-1,-1-1 1,1 1-153,0 0 0,0-1 0,0 1 0,0 0 0,-1 0 0,1 0 0,0 0 0,0 0 0,0 0 0,0 0 0,0 0 0,0 0 0,0 0 0,0 0 0,0 0 0,0 0 0,0 0 0,0-1 0,0 1 0,0 0 0,0 0 0,0 0 0,0 0 0,0 0 0,0 0 0,0 0 0,0 0 1,0 0-1,0 0 0,0-1 0,0 1 0,0 0 0,0 0 0,0 0 0,0 0 0,0 0 0,0 0 0,0 0 0,0 0 0,0 0 0,0 0 0,1 0 0,-1 0 0,0 0 0,0 0 0,0 0 0,0-1 0,0 1 0,0 0 0,0 0 0,0 0 0,0 0 0,0 0 0,0 0 0,0 0 1,0 0-1,1 0 0,-1 0 0,0 0 0,0 0 0,0 0 0,0 0 0,0 0 0,0 0 0,0 0 0,0 0 0,0 0 0,1 0 0,-1 0-225,-17-8-4583,4 8 4058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39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76 14899,'14'0'4779,"34"0"-4550,-16 0-125,-1 0-200,0-1 0,0-1 1,0-1-1,44-12 0,-72 14 0,0 1-1,-1-1 1,1 0 0,0-1-1,-1 1 1,0 0-1,1-1 1,-1 1 0,0-1-1,1 0 1,-1 0 0,0 0-1,0 0 1,-1 0-1,1 0 1,0-1 0,-1 1-1,1 0 1,-1-1-1,0 1 1,2-5 0,-1-4-368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39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15739,'0'0'117,"0"-1"-1,1 1 0,-1-1 1,0 1-1,1 0 0,-1-1 1,1 1-1,-1-1 0,1 1 1,-1 0-1,1-1 0,-1 1 1,1 0-1,-1 0 0,1-1 1,-1 1-1,1 0 0,-1 0 1,1 0-1,0 0 0,-1 0 1,1 0-1,-1 0 0,1 0 1,0 0-1,22-1-127,-20 1 167,36-1-133,-19 0-7,32 2-1,-51-1-13,0 1 0,0-1 1,0 0-1,0 0 0,0 1 0,-1-1 1,1 1-1,0-1 0,0 1 0,0-1 1,-1 1-1,1-1 0,0 1 0,-1 0 1,1-1-1,-1 1 0,1 0 0,0 0 1,-1-1-1,0 1 0,1 0 0,-1 0 1,1 0-1,-1 0 0,0-1 1,0 1-1,1 0 0,-1 0 0,0 0 1,0 0-1,0 0 0,0 0 0,0 0 1,0 0-1,0 0 0,-1-1 0,1 3 1,-2 6 13,0-1 1,0 1 0,-4 9 0,2-6 6,-13 44-1,-13 55-822,29-100 627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41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41 14875,'-3'11'1930,"1"0"0,-2 23 0,0 73-2177,3-75 653,-5 102-720,21-337-306,-4 89 698,-9 96-20,0-14 175,-9 52 33,-2 15-167,8-24-90,-40 299 5,45-315-141,1-10 106,10-64 162,-4 0 1,1-121-1,-22 297 126,3-45-268,-13 110-969,20-162 965,0 0 0,0 0 0,0 0 0,0 0 0,-1-1 0,1 1 0,0 0 0,0 0 1,0 0-1,0 0 0,0 0 0,0 0 0,0 0 0,0 0 0,-1 0 0,1 0 0,0 0 0,0 0 0,0 0 0,0 0 0,0 0 0,0 0 0,0 0 0,-1 0 0,1 0 1,0 0-1,0 0 0,0 0 0,0 0 0,0 0 0,0 0 0,0 0 0,0 0 0,-1 0 0,1 0 0,0 1 0,0-1 0,0 0 0,0 0 0,0 0 0,0 0 0,0 0 1,0 0-1,0 0 0,0 0 0,0 0 0,0 1 0,0-1 0,-1 0 0,1 0 0,0 0 0,0 0 0,0 0 0,0 0 0,0 0 0,0 0 0,0 1 0,0-1 0,0 0 1,0 0-1,0 0 0,0 0 0,0 0 0,1 0 0,-2 0-47,-5-6-206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42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20 13731,'-2'-1'177,"1"-1"1,0 1-1,0-1 0,0 1 0,-1 0 1,1-1-1,0 1 0,-1 0 1,1 0-1,-1 0 0,0 0 0,1 0 1,-1 1-1,0-1 0,1 0 1,-1 1-1,0-1 0,0 1 1,0 0-1,1-1 0,-1 1 0,0 0 1,0 0-1,0 0 0,0 1 1,-2-1-1,0 1-57,0 0 1,0-1-1,0 1 1,0 1-1,0-1 0,0 0 1,1 1-1,-1 0 1,0 0-1,1 0 1,-4 3-1,0 3-69,0 0-1,1 0 1,0 0 0,0 0-1,1 1 1,0 0 0,1 0 0,0 1-1,0-1 1,1 1 0,0 0-1,-2 16 1,3-16-46,1 0-1,0 0 1,0 0-1,1 0 1,1 0 0,0 0-1,0-1 1,1 1-1,0 0 1,0 0 0,1-1-1,8 19 1,-9-26-8,-1 0 0,0 0 0,1 0-1,-1 0 1,1 0 0,0-1 0,-1 1 0,1 0 0,0-1 0,0 1 0,0-1 0,0 0 0,1 0 0,-1 1 0,0-2-1,0 1 1,1 0 0,-1 0 0,0-1 0,1 1 0,-1-1 0,1 0 0,-1 1 0,1-1 0,-1 0 0,1-1 0,-1 1 0,1 0-1,-1-1 1,0 1 0,4-2 0,-2 1 34,-1-1 1,1 1-1,-1-1 0,0 0 0,0 0 1,1 0-1,-1 0 0,-1 0 0,1-1 1,0 1-1,0-1 0,-1 0 0,0 1 1,1-1-1,-1-1 0,0 1 0,-1 0 0,1 0 1,0-1-1,1-4 0,-3 6 24,0 0 0,0 1 0,-1-1 0,1 0 0,0 0 1,0 0-1,-1 1 0,0-1 0,1 0 0,-1 0 0,0 1 0,0-1 0,1 0 0,-1 1 0,-1-1 0,1 1 0,0-1 0,0 1 0,0 0 0,-1-1 0,1 1 0,-1 0 1,1 0-1,-1 0 0,1 0 0,-1 0 0,-3-1 0,3 1-3,1 1 0,-1-1 0,0 0 1,0 1-1,0-1 0,0 1 0,0-1 0,0 1 0,0 0 1,0 0-1,-3 0 0,4 0-42,0 1 0,1-1-1,-1 0 1,0 0 0,0 1 0,0-1 0,0 0 0,1 1-1,-1-1 1,0 1 0,1-1 0,-1 1 0,0-1-1,1 1 1,-1 0 0,0-1 0,1 1 0,-1 0 0,1-1-1,-1 1 1,1 0 0,0 0 0,-1-1 0,1 1 0,-1 1-1,1-1-8,0 0 0,-1 0 0,1 0 0,0 0 0,0 0 0,0 0 0,0 1 0,0-1 0,0 0 0,0 0 0,0 0 0,0 0 0,0 0 0,0 0 0,1 0 0,-1 0 0,1 0 0,-1 0 0,0 0 0,1 0 0,0 0 0,-1 0 0,1-1 0,0 1 0,-1 0 0,1 0 0,0-1 0,0 1 0,-1 0 0,1-1 0,0 1 0,0 0 0,0-1 0,0 1 0,0-1 0,0 0 0,0 1 0,0-1 0,0 0 0,0 0 0,0 0 0,0 1 0,0-1 0,0 0 0,2-1 0,1 2-9,0-1 0,0 0 0,0 0 0,0-1 0,-1 1 0,1-1 0,0 0 0,0 0 0,-1 0 0,1-1 0,5-2 0,25-27-955,-34 31 953,1 0-1,-1 0 1,0 0 0,0 0-1,1 0 1,-1 0 0,0 0-1,0 0 1,1 0 0,-1 0 0,0 1-1,0-1 1,1 0 0,-1 0-1,0 0 1,0 0 0,0 0 0,1 0-1,-1 1 1,0-1 0,0 0-1,0 0 1,1 0 0,-1 1-1,0-1 1,0 0 0,0 0 0,0 1-1,0-1 1,1 0 0,-1 2-23,-4-6-503,4 3 487,0 0 1,0 1 0,0-1-1,-1 1 1,1-1-1,0 1 1,0-1 0,-1 0-1,1 1 1,0-1 0,-1 1-1,1 0 1,-1-1 0,1 1-1,-1-1 1,1 1-1,-1 0 1,1-1 0,-1 1-1,1 0 1,-1-1 0,1 1-1,-1 0 1,1 0 0,-1 0-1,1-1 1,-1 1-1,0 0 1,1 0 0,-1 0-1,1 0 1,-1 0 0,0 0-1,1 0 1,-1 0-1,1 0 1,-1 1 0,0-1-1,1 0 1,-1 0 0,1 0-1,-1 1 1,1-1 0,-1 0-1,1 1 1,-1-1-1,0 1 1,-4 1-240,5-2 287,0 1 0,0-1 0,-1 0 0,1 0 0,0 0 0,0 0 0,-1 0 0,1 0 0,0 0 1,0 0-1,-1 0 0,1 0 0,0 0 0,-1 0 0,1 0 0,0 0 0,0 0 0,-1 0 0,1 0 0,0 0 0,0 0 0,-1 0 0,1-1 1,0 1-1,0 0 0,-1 0 0,1 0 0,0 0 0,0-1 0,0 1 0,-1 0 0,1 0 0,0 0 0,0-1 0,0 1 0,0 0 1,-1 0-1,1-1 0,0 1 0,0 0 0,0 0 0,0-1 0,0 1 0,0 0 0,0-1 0,0 1 0,0 0 0,0 0 0,0-1 0,0 1 1,0 0-1,0 0 0,0-1 0,0 1 0,-2-8 42,0 4-18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43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2 12891,'-1'-1'3099,"-4"4"-1625,-7 7-349,-6 13-614,1 1-1,2 0 1,0 1 0,1 0-1,-20 55 1,30-70-444,1 0 0,0 0 0,1 1 0,0 0 1,1-1-1,-1 19 0,2-26-61,0-1-1,0 1 1,1-1-1,-1 0 1,1 1 0,-1-1-1,1 1 1,0-1 0,0 0-1,0 0 1,0 1 0,0-1-1,0 0 1,1 0 0,-1 0-1,1 0 1,-1 0 0,1-1-1,0 1 1,0 0 0,0-1-1,0 1 1,0-1 0,0 0-1,0 0 1,0 0 0,0 0-1,1 0 1,-1 0 0,0 0-1,1-1 1,-1 1-1,1-1 1,4 1 0,-3-1-1,0-1 0,0 1 0,0-1 0,1 1-1,-1-1 1,0 0 0,0-1 0,0 1 0,0-1 0,-1 0 0,1 0 0,0 0 0,-1 0 0,1 0 0,-1-1 0,4-4 0,-5 6 25,0-1 0,-1 1 0,1-1 1,-1 0-1,1 0 0,-1 1 0,0-1 1,0 0-1,1 0 0,-1 0 0,-1 0 0,1-1 1,0 1-1,-1 0 0,1 0 0,-1 0 0,1-1 1,-1 1-1,0 0 0,0 0 0,0-1 1,0 1-1,-1 0 0,1 0 0,0-1 0,-1 1 1,0 0-1,1 0 0,-1 0 0,0 0 0,-2-3 1,2 3 9,-1 1 0,0-1 0,0 1 0,1-1-1,-1 1 1,0 0 0,0-1 0,0 1 0,0 0 0,0 0 0,-1 1 0,1-1 0,0 0 0,0 1 0,-1-1 0,1 1 0,0 0 0,-1 0 0,1 0 0,0 0 0,0 0 0,-1 0 0,1 1 0,0-1 0,-1 1 0,1 0 0,0-1 0,0 1-1,0 0 1,-3 2 0,2-2-34,0 0 0,0 0 0,0 1-1,0-1 1,1 1 0,-1 0-1,0 0 1,1 0 0,-1 0 0,1 1-1,-1-1 1,1 1 0,0-1 0,0 1-1,1 0 1,-1-1 0,0 1-1,1 0 1,0 0 0,-2 6 0,2-8-42,1-1 1,0 0 0,0 1-1,0-1 1,0 0 0,0 1 0,0-1-1,0 0 1,0 1 0,0-1-1,0 0 1,0 1 0,0-1 0,0 0-1,0 1 1,1-1 0,-1 0-1,0 1 1,0-1 0,0 0-1,0 0 1,0 1 0,1-1 0,-1 0-1,0 0 1,0 1 0,1-1-1,-1 0 1,0 0 0,0 1 0,1-1-1,-1 0 1,0 0 0,1 0-1,-1 0 1,0 0 0,0 1-1,1-1 1,-1 0 0,0 0 0,1 0-1,17-7-1102,14-17 6,-13 9 406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44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9 16876,'0'-1'87,"3"-6"1897,-3 9-525,-3 15 17,-6 61 142,3-43-1481,3 0 0,0 0 0,5 59 0,-3-94-136,1 1 0,0-1 0,1 1-1,-1-1 1,0 0 0,0 1 0,0-1 0,0 1 0,0-1 0,0 1 0,0-1 0,1 1 0,-1-1 0,0 1-1,0-1 1,1 0 0,-1 1 0,0-1 0,1 0 0,-1 1 0,0-1 0,1 0 0,-1 1 0,1-1 0,-1 0 0,0 0-1,1 1 1,-1-1 0,1 0 0,13-4-72,10-18-587,-13 9 14,-1 0 0,0-1 0,-1 0 0,15-29 0,-12 13-70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44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 15171,'-3'28'2169,"-1"2"-1273,-1 3-384,1 0 1841,4-4-1489,0-2-384,4-8-816,4-9-288,-3-9 488,4-1-177,-2-15-183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1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16227,'2'14'1585,"-1"14"-881,-1 5-152,3 5 784,0 0-199,3 5-233,-1 1-136,1 2-184,-1-2-88,-5 8-184,-3 2-128,-9 14-168,-4 6-56,-7-1-464,-5 2-336,-5-6 712,3-1-160,7-17-80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46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13 8658,'-2'-12'4675,"3"13"-4522,-1 1 0,0 0 0,1-1-1,-1 1 1,1-1 0,-1 1 0,1-1-1,0 0 1,0 1 0,0-1 0,0 0 0,1 2-1,138 154 3072,-78-98-3109,-9-12 124,-3 3 1,85 109-1,-57-40 1,46 63 1315,-64-96-995,-32-44-371,53 61 0,63 40 244,27 30-137,-131-122-236,64 106 0,-76-109-39,2-2 1,2-2-1,54 59 1,37 30-16,36 44 33,-125-133-38,-3 0 0,31 58 0,6 9 0,-35-68-14,1-2-1,75 69 1,-53-56 45,141 126-96,-181-166 45,1 0 0,-2 0 0,0 1-1,0 1 1,21 33 0,-20-23 8,4 8 23,35 44-1,-37-57-39,-8-10 25,-1 0 0,0 0 0,-1 1 0,0 0 1,6 13-1,-4-7 15,-7-14-9,-1 0 0,1 0 0,-1 1 0,0-1 0,0 0 0,-1 1 0,2 4 0,-36-27-2077,20 9 1707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48.1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21 15043,'0'-1'164,"0"0"1,0 0-1,0 0 0,-1 0 0,1 0 0,0 0 1,-1 0-1,1 0 0,-1 1 0,1-1 0,-1 0 0,1 0 1,-1 0-1,0 0 0,1 1 0,-1-1 0,0 0 1,0 1-1,0-1 0,0 1 0,1-1 0,-1 0 1,0 1-1,0 0 0,0-1 0,0 1 0,-2-1 0,2 2-25,-1-1 0,1 0-1,-1 1 1,0 0-1,1-1 1,-1 1 0,1 0-1,0 0 1,-1-1-1,1 1 1,0 0 0,-1 0-1,1 1 1,0-1-1,-2 2 1,-5 8 125,-1 0 0,2 1 0,-8 13-1,13-20-158,-10 17 20,-16 40 1,25-55-125,0 0 1,1 0-1,0 1 1,1-1-1,0 1 1,0-1-1,0 1 0,1 0 1,0-1-1,2 9 1,-2-14-6,0-1 0,1 1 0,-1-1 1,1 0-1,0 1 0,-1-1 0,1 0 0,0 1 0,0-1 0,0 0 1,0 0-1,0 0 0,0 0 0,0 0 0,0 0 0,0 0 1,1 0-1,-1 0 0,0 0 0,0-1 0,1 1 0,-1-1 0,1 1 1,-1-1-1,1 1 0,-1-1 0,3 1 0,6-1-22,-1 1-1,1-1 1,15-2-1,15 2-35,-38 0 60,1 1 0,0-1 1,-1 1-1,1 0 0,-1 0 0,1 0 0,-1 0 1,0 0-1,1 0 0,-1 1 0,0-1 0,0 1 1,0 0-1,0-1 0,0 1 0,0 0 1,-1 0-1,3 3 0,-3-2 0,1 1-1,0-1 1,-1 1 0,1 0-1,-1 0 1,0 0-1,-1 0 1,1 0 0,0 0-1,-1 8 1,-1-3 53,0 0 1,0 0-1,0 1 0,-2-1 1,1 0-1,-1-1 0,0 1 1,-1 0-1,-7 12 0,6-13 78,0-1 0,-1 0 0,0 0 0,-1-1 0,1 0 0,-1 0 0,-14 9 0,17-12-54,-1 0-1,0 0 0,0-1 0,0 0 0,0 0 1,0 0-1,0 0 0,-1-1 0,1 0 1,-1 0-1,1 0 0,-1-1 0,-10 0 0,16 0-115,-1 0 0,0 0 0,0 0-1,0 0 1,1 0 0,-1 0 0,0 0-1,0-1 1,0 1 0,1 0-1,-1 0 1,0 0 0,1-1 0,-1 1-1,0-1 1,0 1 0,1 0 0,-1-1-1,1 1 1,-1-1 0,0 1-1,1-1 1,-1 0 0,1 1 0,-1-1-1,1 0 1,0 1 0,-1-1 0,1 0-1,0 1 1,-1-1 0,1 0-1,0 0 1,0 1 0,-1-1 0,1 0-1,0 0 1,0 0 0,0 1 0,0-1-1,0 0 1,0 0 0,1 0-1,-1 1 1,0-1 0,0 0 0,0 0-1,1 1 1,-1-1 0,0 0 0,1 1-1,0-2 1,1-1-173,0 0-1,0 0 1,0 0 0,0 0-1,1 1 1,-1-1 0,1 1-1,0-1 1,0 1 0,5-3-1,12-4-625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48.6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16091,'0'6'455,"-1"1"0,0-1 0,0 0-1,0 0 1,-3 7 0,-5 25 669,7-8-691,1 1-1,2 0 0,1 0 1,9 46-1,37 119-188,-47-192-334,11 30-589,-12-33 421,1 1 0,0 0 1,-1-1-1,1 1 0,0-1 0,0 1 1,0-1-1,0 1 0,1-1 1,-1 1-1,0-1 0,0 0 0,1 0 1,-1 0-1,4 2 0,-1-3-549,2-4-256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49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17420,'-2'3'1880,"-1"4"-1304,-1 12-200,0 4 817,2 7-337,1 4-128,1 4-328,0 0-96,1 0-112,4-1-72,-1-6-312,0-3-280,1-7-480,-3-5 792,0-10-160,-2-5-120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0:56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11 6953,'-15'-4'2090,"4"0"1113,4 4 2984,12 0-5900,0 0-1,0 1 0,0 0 0,0 0 1,0 0-1,-1 0 0,1 1 0,4 2 1,19 5-163,-13-7-95,1-1 0,-1 0 0,0-1 0,16-1 0,-14-1-16,0 2 0,26 2 0,-14 6-2,-28-7-4,-1-1-1,1 0 0,-1 0 0,1 0 1,-1 0-1,0 0 0,1 1 0,-1-1 1,0 0-1,1 0 0,-1 1 0,0-1 1,1 0-1,-1 1 0,0-1 0,1 0 1,-1 1-1,0-1 0,0 0 0,1 1 1,-1-1-1,0 0 0,0 1 0,0-1 1,0 1-1,1-1 0,-1 1 0,0-1 1,0 0-1,0 1 0,0-1 0,0 1 1,0-1-1,0 1 0,0-1 0,0 0 0,-1 1 1,1-1-1,0 1 0,0-1 0,0 0 1,0 1-1,-1-1 0,1 1 0,0-1 1,0 0-1,-1 1 0,1-1 0,0 0 1,0 1-1,-1-1 0,1 0 0,0 0 1,-1 1-1,1-1 0,-1 0 0,1 0 1,0 1-1,-1-1 0,1 0 0,-1 0 1,1 0-1,0 0 0,-1 0 0,-3 2 72,1-1 0,-1 0-1,0 1 1,1-1-1,-1-1 1,0 1 0,1-1-1,-1 1 1,0-1-1,-6-1 1,-38-4 427,-140-36 378,218 37-946,9-2-54,53 1 0,-81 5 55,-1 0 0,1 1 0,-1 0 0,1 1 0,-1 0 0,0 1 0,0 0 0,0 1 0,0 0 0,10 5 0,-20-9 59,1 0-1,-1 0 1,0 1 0,1-1-1,-1 0 1,1 0 0,-1 0-1,1 1 1,-1-1-1,0 0 1,1 1 0,-1-1-1,0 0 1,1 0 0,-1 1-1,0-1 1,1 1-1,-1-1 1,0 0 0,0 1-1,0-1 1,1 1-1,-1-1 1,0 1 0,0-1-1,0 0 1,0 1 0,0-1-1,0 1 1,0 0-1,-13 5-11,-26-4 90,37-2-68,-76-2 168,-61 3 72,128 1-316,26-1-19,52-12-43,15-2 63,-74 12 33,1 1 0,0 0 0,0 1 0,-1-1 0,1 2 0,-1-1 0,10 4 0,-18-5 32,1 0 1,-1-1-1,0 1 0,0 0 0,0 0 1,0 0-1,0 0 0,0 0 0,1 0 0,-1 0 1,0 0-1,0 0 0,0 0 0,0 0 1,0 0-1,0 0 0,1 0 0,-1 0 1,0 1-1,0-1 0,0 0 0,0 0 0,0 0 1,0 0-1,0 0 0,1 0 0,-1 0 1,0 0-1,0 0 0,0 0 0,0 0 0,0 1 1,0-1-1,0 0 0,0 0 0,0 0 1,0 0-1,0 0 0,1 0 0,-1 0 1,0 1-1,0-1 0,0 0 0,0 0 0,0 0 1,0 0-1,0 0 0,0 0 0,0 1 1,0-1-1,0 0 0,0 0 0,0 0 1,-1 0-1,1 1 0,-9 1-45,-16 0 39,-195 16 37,243-12-204,1-8 128,0-2 0,-1 0-1,23-9 1,-25 7-80,-1 1 0,1 1 0,0 1 0,24-1 0,-40 5-133,-12 4 202,-12 1 100,2-3 46,1-2 0,0 0 1,-1 0-1,-30-5 0,-14 1-889,59 5-386,6 1 843,11 6-77,0-2-103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06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35 131 13227,'0'0'976,"22"-2"1505,-15 1-2438,-1 0 0,1 0 0,-1-1 0,0 0 1,0-1-1,0 1 0,0-1 0,10-7 0,2-2 14,21-21-1,14-10-4,-37 30-23,-14 11 7,-10 9-5,0-2 24,-1 1-1,0-1 1,0-1 0,0 1 0,-1-1-1,1-1 1,-1 0 0,0 0-1,0-1 1,-15 1 0,15-2 46,-1 1 1,1 0-1,0 0 1,-1 1-1,1 1 1,1 0-1,-1 0 0,0 1 1,-11 7-1,20-11-93,0 0-1,0 0 1,0 0 0,0-1-1,0 1 1,1 0-1,-1 0 1,0 0-1,0 0 1,1 1-1,-1-1 1,1 0 0,-1 0-1,1 0 1,-1 0-1,1 1 1,0-1-1,0 0 1,-1 0-1,1 1 1,0-1 0,0 0-1,0 2 1,1-3-12,-1 1 1,0 0 0,1-1-1,-1 1 1,1 0 0,-1-1 0,1 1-1,-1-1 1,1 1 0,-1-1 0,1 1-1,-1-1 1,1 1 0,0-1-1,-1 0 1,1 1 0,0-1 0,-1 0-1,1 1 1,0-1 0,-1 0-1,1 0 1,0 0 0,0 0 0,-1 0-1,1 1 1,0-1 0,0-1-1,-1 1 1,1 0 0,0 0 0,0 0-1,-1 0 1,1 0 0,0-1 0,-1 1-1,1 0 1,1-1 0,14-6-6,1 0 1,-1 0 0,22-16-1,-22 14-256,1-1 0,34-13-1,-45 22 400,-4 0-116,-1 1 1,1 0-1,0-1 1,0 1 0,0-1-1,0 0 1,-1 0-1,1 0 1,0 1-1,-1-2 1,3 0-1,-4-1-103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24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1258 12843,'0'0'73,"0"0"1,0 0-1,-1 0 1,1 0-1,0 0 1,0 0-1,0 0 0,-1 0 1,1 0-1,0-1 1,0 1-1,0 0 1,0 0-1,-1 0 1,1 0-1,0 0 1,0 0-1,0-1 1,0 1-1,-1 0 0,1 0 1,0 0-1,0-1 1,0 1-1,0 0 1,0 0-1,0 0 1,0-1-1,0 1 1,0 0-1,0 0 1,0 0-1,-1-1 0,1 1 1,0 0-1,0 0 1,1 0-1,-1-1 1,0 1-1,0 0 1,0 0-1,0-1 1,0 1-1,0 0 1,0 0-1,0 0 0,0-1 1,0 1-1,1-14 591,7-40 145,2 0-1,33-95 0,-28 102-605,151-423 331,-116 354-838,127-211 0,-170 316 21,-2 3-704,-15 17 537,-5 6 138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24.7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23 164 7530,'37'-163'8631,"-81"350"-5496,37-147-3176,2-1 0,1 76-1,5-108 47,-1 0-1,1-1 1,0 1-1,1 0 0,3 9 1,-5-15-5,0 0 0,0 0 0,1 0 0,-1 0 0,1 0 0,-1 0 0,1 0 0,0 0 0,-1 0 1,1 0-1,0-1 0,-1 1 0,1 0 0,0 0 0,0-1 0,0 1 0,0 0 0,0-1 0,0 1 0,0-1 0,0 1 0,0-1 0,0 1 0,0-1 0,0 0 0,0 0 1,0 0-1,0 1 0,0-1 0,0 0 0,0 0 0,1 0 0,-1-1 0,0 1 0,0 0 0,0 0 0,0-1 0,0 1 0,0 0 0,0-1 0,1 0 0,5-3-4,-1 0 0,0 0-1,0-1 1,0 0 0,-1 0-1,0 0 1,0 0 0,0-1-1,4-7 1,36-61-283,-41 66 207,65-132-571,-50 94 467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27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24 198 15011,'0'0'29,"0"-1"-1,0 1 1,0 0 0,0 0-1,0 0 1,0 0 0,0 0-1,0-1 1,0 1-1,0 0 1,0 0 0,0 0-1,0 0 1,1 0-1,-1 0 1,0 0 0,0-1-1,0 1 1,0 0 0,0 0-1,0 0 1,1 0-1,-1 0 1,0 0 0,0 0-1,0 0 1,0 0 0,1 0-1,-1 0 1,0 0-1,0 0 1,0 0 0,0 0-1,0 0 1,1 0-1,-1 0 1,0 0 0,0 0-1,0 0 1,0 0 0,0 0-1,1 0 1,-1 0-1,0 0 1,0 1 0,0-1-1,0 0 1,0 0 0,0 0-1,1 0 1,-1 0-1,0 0 1,5 13 676,1 27-239,-5-30-170,43 277 156,-58-376-1820,-3 1 0,-37-108 0,55 201 1568,13 35 621,1 0-1,2-1 1,35 59-1,-49-93-779,1 0-1,0 0 1,0 0-1,0-1 1,1 0-1,-1 0 1,7 4-1,-9-7-22,-1 0 1,1 0-1,-1 0 0,1 0 0,0 0 0,-1-1 0,1 1 0,0 0 0,0-1 0,-1 0 1,1 1-1,0-1 0,0 0 0,0 0 0,-1 0 0,1 0 0,0 0 0,0-1 1,0 1-1,-1 0 0,1-1 0,0 0 0,0 1 0,-1-1 0,1 0 0,-1 0 0,1 0 1,1-1-1,2-3 31,0 1 1,-1-1 0,0 0 0,0 0 0,-1-1-1,1 1 1,-1-1 0,0 0 0,-1 0 0,1 0-1,1-8 1,2-7 106,-2-1 0,3-21 0,-3 17-24,-2 0 0,-1 0-1,-1 0 1,-1 0 0,-1 0-1,-2 0 1,-9-37 0,12 60-104,0 0 0,0 0 0,-1 0 0,1 0 0,-1 1 0,0-1 0,-3-4 0,4 7-22,1-1-1,0 1 0,0 0 1,-1 0-1,1-1 1,0 1-1,-1 0 1,1 0-1,0 0 0,-1-1 1,1 1-1,0 0 1,-1 0-1,1 0 1,0 0-1,-1 0 1,1 0-1,-1 0 0,1 0 1,0 0-1,-1 0 1,1 0-1,0 0 1,-1 0-1,0 0 0,0 1 0,1-1-1,-1 1 1,1-1-1,-1 1 1,1 0-1,-1-1 1,1 1-1,-1 0 1,1-1-1,-1 1 1,1 0-1,0 0 1,0-1 0,-1 1-1,1 0 1,0 0-1,0 1 1,-2 13-245,0 1 0,1 0 0,1-1 0,1 1 0,2 16 1,0-18-63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27.7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1 300 15171,'3'8'536,"13"24"688,-15-31-1171,-1 0 0,1-1 0,0 1 0,0 0 0,-1 0 0,1-1 0,0 1 1,0 0-1,0-1 0,0 1 0,0-1 0,0 1 0,0-1 0,-1 1 0,2-1 0,-1 0 0,0 1 0,0-1 0,0 0 0,0 0 0,0 0 0,0 0 0,0 0 0,0 0 0,0 0 0,0 0 0,0 0 1,0-1-1,2 1 0,4-4 73,-1 0 0,0 0 1,1-1-1,-2 0 1,1 0-1,0 0 0,-1 0 1,0-1-1,0 0 0,-1 0 1,0 0-1,0-1 1,0 0-1,-1 1 0,0-1 1,0 0-1,-1-1 0,0 1 1,0 0-1,1-11 1,-3 16-99,1-1 0,-1 1-1,0 0 1,-1 0 0,1 0 0,0 0 0,-1 0 0,1 0 0,-1 0 0,1 0 0,-1 0 0,0 0 0,0 0 0,0 1 0,0-1 0,0 0 0,0 0 0,-1 1 0,1-1 0,-1 1 0,1-1 0,-1 1 0,1 0 0,-1-1 0,-2 0 0,2 1-15,1 1 0,-1 0 0,1-1 0,-1 1 1,0 0-1,1 0 0,-1 0 0,0 0 0,1 1 0,-1-1 0,0 0 0,1 1 0,-1-1 0,1 1 0,-1-1 0,1 1 0,-1 0 0,1-1 0,-1 1 1,1 0-1,0 0 0,-1 0 0,1 0 0,0 0 0,0 1 0,0-1 0,0 0 0,0 0 0,0 1 0,0-1 0,0 1 0,0 1 0,-3 4 2,0 0-1,1 0 0,0 1 0,1-1 1,0 1-1,0 0 0,-1 7 0,2-11-14,0 1 0,1-1 0,0 0 0,0 0 0,0 0-1,0 0 1,1 0 0,0 1 0,0-1 0,0 0 0,0 0 0,0 0 0,1-1 0,3 8-1,-4-9 0,0-1 0,1 0 0,-1 0 0,0 0 0,0 0 0,1 0 0,-1 0 0,0 0 0,1 0 0,-1 0 0,1-1 0,-1 1 0,1 0 0,-1-1 0,1 0 0,0 1 0,-1-1 0,1 0 0,0 0 0,-1 0 0,1 0 0,-1 0 0,1 0 0,0 0 0,-1 0 0,1-1 0,0 1 0,-1-1 0,1 1 0,-1-1 0,1 0 0,-1 1 0,1-1 0,-1 0 0,0 0 0,2-2 0,5-2 0,-1 0-1,0-1 0,-1 0 0,1-1 0,6-8 0,5-12 0,-1 0 1,-1-2-1,-1 1 0,-2-2 0,14-44 0,-24 67-4,5-7-17,-8 14 22,0-1 1,0 1 0,0 0-1,0 0 1,0 0-1,1 0 1,-1 1-1,0-1 1,0 0 0,0 0-1,0 0 1,1 0-1,-1 0 1,0 0-1,0 0 1,0 0-1,0 0 1,0 0 0,1 0-1,-1 0 1,0 1-1,0-1 1,0 0-1,0 0 1,0 0 0,0 0-1,0 0 1,0 0-1,1 1 1,-1-1-1,0 0 1,0 0-1,0 0 1,0 0 0,0 0-1,0 1 1,0-1-1,0 0 1,0 0-1,0 0 1,0 0 0,0 1-1,0-1 1,0 0-1,2 35-7,-1-20 31,1 12 24,-2-13-1,1 0 0,1 0-1,0 0 1,1 0 0,0-1-1,6 15 1,-9-27-41,1-1 0,-1 0 0,0 1 0,0-1 0,0 0 1,0 1-1,0-1 0,1 0 0,-1 1 0,0-1 0,0 0 0,1 1 0,-1-1 0,0 0 1,0 1-1,1-1 0,-1 0 0,0 0 0,1 1 0,-1-1 0,0 0 0,1 0 1,-1 0-1,1 0 0,-1 0 0,0 1 0,1-1 0,-1 0 0,1 0 0,-1 0 0,1 0 1,7-10 111,1-20-2,11-100 203,-10 53-231,-10 77-87,0 0-1,0 0 0,0 0 1,0 0-1,1 0 0,-1 0 1,0 0-1,0 0 0,0 0 1,0 0-1,0 0 0,0 0 1,0 0-1,0 0 0,0 0 1,1 0-1,-1 0 0,0 0 1,0 0-1,0 0 0,0 0 1,0 0-1,0 0 0,0 0 1,1 0-1,-1 0 0,0 0 1,0 0-1,0 0 0,0 0 1,0 0-1,0 0 0,0 0 1,0 0-1,1 0 0,-1 0 1,0 0-1,0 0 0,0 0 1,0-1-1,0 1 0,0 0 1,0 0-1,0 0 0,0 0 1,0 0-1,0 0 0,0 0 1,4 10-6,3 44 24,-5-33 37,0 0 0,2 0 0,11 34 0,-15-55-73,0 1-1,0 0 0,0 0 1,0 0-1,1-1 0,-1 1 0,0 0 1,0 0-1,1-1 0,-1 1 1,1 0-1,-1-1 0,1 1 0,-1 0 1,1-1-1,-1 1 0,1-1 1,-1 1-1,1-1 0,0 1 0,-1-1 1,1 1-1,0-1 0,-1 1 1,1-1-1,0 0 0,0 0 0,-1 1 1,1-1-1,0 0 0,0 0 1,-1 0-1,1 0 0,0 0 0,0 0 1,0 0-1,-1 0 0,1 0 1,0 0-1,0 0 0,0-1 0,-1 1 1,1 0-1,0 0 0,0-1 1,-1 1-1,1-1 0,0 1 0,-1 0 1,1-1-1,0 1 0,-1-1 1,1 0-1,0 0 0,3-3-311,0 0 0,-1-1 0,1 1 0,-1-1 0,0 0 0,3-6 0,4-12-229,0-3-189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13675,'21'37'984,"1"9"-784,-5-4-96,0-2 72,2-7-368,-8-10 240,-1-6-32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1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16315,'2'2'202,"1"0"0,0 0-1,-1 0 1,1 0 0,-1 0-1,0 1 1,0-1 0,0 1-1,0-1 1,0 1-1,0 0 1,-1 0 0,1 0-1,0 4 1,13 48 498,16 225 919,-17-119-1207,-14-159-411,6 34 53,2-22-83,-7-14 25,-1 0 0,0 0 0,1 0-1,-1 0 1,1 1 0,-1-1-1,0 0 1,1 0 0,-1 0 0,0 0-1,1 0 1,-1 0 0,1 0 0,-1 0-1,1 0 1,-1 0 0,0 0 0,1 0-1,-1 0 1,0 0 0,1 0 0,-1 0-1,1-1 1,-1 1 0,0 0 0,1 0-1,-1 0 1,0-1 0,1 1 0,-1 0-1,0 0 1,1-1 0,3-3-49,0 0 0,-1-1 1,1 1-1,-1-1 0,0 1 1,-1-1-1,4-7 0,16-44-284,-11 26 142,-1 3 12,-8 20 104,0-1-1,1 1 0,0 0 0,0 0 0,9-12 1,-12 20 79,0-1 1,1 1 0,-1-1 0,1 1-1,-1-1 1,0 1 0,0-1 0,1 1-1,-1-1 1,0 1 0,0 0 0,0-1-1,0 1 1,0 0 0,0-1 0,0 1-1,0-1 1,0 1 0,0 0-1,0-1 1,0 1 0,0-1 0,0 1-1,-1 0 1,1 0 0,-3 27 121,-16 72 847,-59 182 0,78-279-948,-20 43 388,18-42-350,0 0 0,0 0 0,0-1 0,-1 1 0,0-1 0,0 0 0,1 0 0,-2 0 0,-3 4 0,6-7-44,0 1 0,1-1 0,-1 1 0,0-1-1,0 1 1,1-1 0,-1 0 0,0 1 0,0-1 0,0 0 0,0 0 0,0 0 0,0 0-1,1 1 1,-1-1 0,0 0 0,0-1 0,0 1 0,0 0 0,0 0 0,0 0 0,1 0-1,-1-1 1,-2 0 0,2 0-21,0 0 0,-1 0-1,1 0 1,0 0 0,-1-1 0,1 1-1,0-1 1,0 1 0,0-1 0,0 1-1,-1-3 1,-1-4-218,1 1 1,-1-1-1,1 0 0,-1-10 1,2 6-33,0 1 0,0-1 0,1 0 0,1 0 0,0 1 0,4-18 0,7-12-352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28.2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8 198 13275,'1'1'73,"0"-1"0,-1 1 0,1-1 1,-1 1-1,1-1 0,0 0 0,-1 1 0,1-1 0,0 0 1,-1 1-1,1-1 0,0 0 0,0 0 0,-1 0 0,1 0 1,0 0-1,0 1 0,-1-1 0,1-1 0,0 1 0,0 0 1,-1 0-1,1 0 0,0 0 0,0 0 0,-1-1 1,1 1-1,0 0 0,-1-1 0,1 1 0,0 0 0,-1-1 1,1 1-1,-1-1 0,1 1 0,0-1 0,-1 1 0,1-1 1,0-1-1,22-24 1258,-13 11-1153,0 0 1,11-25-1,-19 35-117,0 0 0,1-1 0,-2 1 0,1-1 0,-1 1-1,0-1 1,0 0 0,0 1 0,-1-1 0,0 0 0,-1-10 0,1 15-44,0 0 0,0 0 1,0 0-1,0 0 1,0 1-1,0-1 0,0 0 1,-1 0-1,1 0 1,0 0-1,-1 1 0,1-1 1,-1 0-1,1 0 0,-1 0 1,1 1-1,-1-1 1,1 0-1,-1 1 0,0-1 1,1 1-1,-1-1 1,0 1-1,0-1 0,1 1 1,-1-1-1,0 1 0,0 0 1,0-1-1,1 1 1,-1 0-1,0 0 0,0-1 1,0 1-1,0 0 1,0 0-1,0 0 0,0 0 1,1 0-1,-1 0 1,0 1-1,0-1 0,0 0 1,0 0-1,0 1 0,1-1 1,-1 0-1,-1 1 1,-1 1 37,-1 0 1,1 0-1,0 1 1,-1-1-1,1 1 1,1 0-1,-1-1 1,0 1-1,-2 5 1,-3 5 7,1 0 0,1 1 1,1 0-1,0 0 0,0 1 1,2-1-1,0 1 0,0 0 1,1 0-1,1 0 0,1 0 1,0 0-1,2 17 1,-1-29-62,-1 1 1,1 0 0,-1-1 0,1 1 0,0-1 0,0 0 0,1 1 0,-1-1 0,1 0 0,-1 0 0,1 0-1,0 0 1,0 0 0,1 0 0,3 4 0,-4-6-59,0 0-1,-1 0 1,1 0-1,0 0 0,0-1 1,0 1-1,0 0 1,-1-1-1,1 0 1,0 1-1,0-1 1,0 0-1,0 0 1,0 0-1,0 0 1,0 0-1,0-1 1,0 1-1,0-1 1,0 1-1,0-1 1,0 1-1,-1-1 0,1 0 1,0 0-1,0 0 1,-1 0-1,1 0 1,-1-1-1,3-1 1,5-6-127,1 0 0,-1-1 1,0 0-1,-1 0 1,8-13-1,-6 8-101,16-21-479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29.0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246 24 17500,'-2'-2'155,"1"0"1,-1 0 0,0 0 0,0 1-1,-1-1 1,1 0 0,0 1 0,0 0 0,-1-1-1,1 1 1,-1 0 0,1 0 0,-1 0-1,1 1 1,-1-1 0,0 1 0,1-1-1,-1 1 1,0 0 0,0 0 0,1 0-1,-1 0 1,0 0 0,1 1 0,-1-1-1,0 1 1,1 0 0,-1 0 0,1 0-1,-1 0 1,1 0 0,0 1 0,-1-1-1,-2 3 1,-4 2 3,1 1 0,0 0-1,0 1 1,0 0 0,1 0 0,0 1-1,-9 14 1,3-1-133,1 0-1,2 1 1,0 0-1,1 0 1,1 1-1,1 1 1,1-1 0,2 1-1,0 0 1,2 0-1,0 0 1,3 34-1,0-51-25,0 0 1,1 0-1,0-1 0,0 1 0,0 0 0,1-1 0,0 1 0,1-1 1,0 0-1,7 11 0,-9-15 0,1 0 0,0 0 0,-1-1 0,1 1 0,0-1 0,1 1 0,-1-1 0,0 0 0,1 0 0,-1-1 0,1 1 0,-1-1 0,1 1 0,0-1 0,-1 0 0,1-1 0,0 1 0,0 0 0,0-1 0,0 0 0,0 0 0,0 0 0,5-2 0,2 0-7,-1-1 0,1 0 0,-1-1 0,0 0 1,0-1-1,0 0 0,-1-1 0,1 0 1,-2 0-1,15-12 0,-13 9-2,-1-1 1,1 0-1,-1 0 1,-1-1-1,0 0 0,0 0 1,-2-1-1,7-14 1,-12 25 5,0 0 0,-1 0 1,1-1-1,-1 1 0,1 0 1,-1-1-1,0 1 0,0-1 1,0 1-1,1-1 0,-1 1 1,0 0-1,-1-3 0,1 4 3,0 0-1,0 0 0,0-1 0,-1 1 0,1 0 0,0 0 1,0-1-1,-1 1 0,1 0 0,0 0 0,0-1 0,-1 1 0,1 0 1,0 0-1,-1 0 0,1 0 0,0 0 0,0 0 0,-1-1 1,1 1-1,0 0 0,-1 0 0,1 0 0,0 0 0,-1 0 0,1 0 1,0 0-1,-1 0 0,1 0 0,0 0 0,-1 0 0,0 1 1,-2 0-4,-1 0 1,1 1-1,-1 0 1,1-1 0,0 1-1,0 0 1,-5 4 0,-1 2 9,-1 0 0,1 0 1,1 1-1,-1 0 0,2 0 1,-1 1-1,1 0 0,-11 22 1,18-31 1,2-3-4,7-7-3,8-16-14,16-29-115,-17 25-101,30-39 0,-44 66 210,-1 0-1,1 1 0,-1-1 1,1 0-1,0 0 0,-1 1 0,1-1 1,0 1-1,0 0 0,0 0 1,0 0-1,0-1 0,1 2 1,2-2-1,-3 2 9,-1 0 0,0 0 1,0 0-1,1 0 0,-1 1 0,0-1 1,0 1-1,1-1 0,-1 1 1,0-1-1,0 1 0,0-1 0,0 1 1,0 0-1,0 0 0,0 0 0,0-1 1,0 1-1,0 0 0,0 0 0,-1 0 1,1 0-1,0 1 0,-1-1 0,1 0 1,-1 0-1,1 2 0,8 19-3,-1 0-1,-2 0 0,0 1 1,-1 0-1,2 38 0,1 0-625,-9-99 988,0 9-437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29.4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1 19004,'-12'16'353,"1"1"1,1 0-1,1 0 0,0 1 0,1 0 1,1 1-1,1 0 0,0 0 1,-3 28-1,5-19-205,1 0 1,2 36-1,1-52-132,1-1 0,0 1 0,1 0 0,1 0 0,0-1 0,0 1 0,10 21 0,-11-30-14,-1 0 0,1 0-1,0 0 1,0 0-1,0 0 1,1 0 0,-1-1-1,1 1 1,-1-1 0,1 1-1,0-1 1,0 0-1,0 0 1,0-1 0,0 1-1,0-1 1,6 3 0,-5-4-3,1 1 1,0 0 0,-1-1 0,1 0 0,-1 0-1,1 0 1,0-1 0,-1 1 0,1-1 0,-1 0-1,9-4 1,-1 0 1,0-1-1,0 0 0,-1-1 0,0 0 1,0-1-1,-1 0 0,0-1 0,13-13 1,6-17 32,-27 36-22,-1 1-1,0 0 1,0-1 0,0 1-1,0-1 1,0 0 0,0 1-1,-1-1 1,1 0 0,-1 1-1,0-1 1,0 0 0,0 1-1,0-1 1,0-2 0,-1 4-3,1 0 1,-1 0-1,1 0 1,0 1 0,-1-1-1,1 0 1,-1 0-1,1 1 1,-1-1 0,0 0-1,1 1 1,-1-1-1,0 1 1,1-1 0,-1 1-1,0-1 1,0 1-1,0 0 1,1-1 0,-1 1-1,0 0 1,0-1-1,0 1 1,0 0 0,0 0-1,1 0 1,-1 0-1,0 0 1,0 0 0,0 0-1,0 0 1,0 0-1,-1 1 1,-29 7 204,26-6-180,-9 4 67,0-1 0,0 2 0,1 0 0,-22 15 1,44-28-209,1 0 0,0 0 0,0 1 0,0 0 0,20-6 0,-25 10 46,0-1 0,0 1 0,0-1 0,0 1 0,1 1 0,-1-1 0,0 1 0,0 0 0,1 0 0,-1 1 0,0-1 0,1 1 0,-1 0 0,0 1 0,0-1 0,0 1 0,6 3 1,-5 0-64,0 0 0,0 1 0,0 0 0,0 1 0,-1-1 0,0 1 0,-1 0 0,0 0 0,0 1 0,0-1 0,5 15 1,2 9-137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30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16532,'0'0'39,"0"-1"1,0 1 0,0 0 0,0 0 0,0-1-1,0 1 1,0 0 0,1 0 0,-1-1 0,0 1-1,0 0 1,0 0 0,1-1 0,-1 1 0,0 0-1,0 0 1,0 0 0,1-1 0,-1 1 0,0 0-1,0 0 1,1 0 0,-1 0 0,0 0 0,1 0 0,-1-1-1,0 1 1,0 0 0,1 0 0,-1 0 0,0 0-1,1 0 1,-1 0 0,0 0 0,1 0 0,-1 0-1,0 0 1,0 0 0,1 1 0,-1-1 0,0 0-1,0 0 1,1 0 0,-1 0 0,0 0 0,1 1-1,-1-1 1,0 0 0,0 0 0,0 0 0,1 1 0,-1-1-1,0 0 1,0 0 0,0 0 0,0 1 0,1-1-1,-1 0 1,0 1 0,0-1 0,0 0 0,0 0-1,0 1 1,0-1 0,0 0 0,0 1 0,0-1-1,6 28 909,-5-23-547,10 67 1327,-8-41-1439,2 0 0,1 0 0,1-1 0,17 42 0,-24-71-301,0 0 0,1 0 0,-1 0 1,1 0-1,-1 0 0,1 0 0,-1 0 1,1 0-1,-1 0 0,1 0 0,0 0 0,0 0 1,0-1-1,-1 1 0,1 0 0,0-1 1,0 1-1,0-1 0,0 1 0,0-1 1,0 1-1,2 0 0,-2-1-12,0-1 1,0 1-1,0 0 0,0 0 1,0-1-1,0 1 1,0 0-1,0-1 0,-1 1 1,1-1-1,0 0 0,0 1 1,0-1-1,0 0 1,-1 1-1,1-1 0,0 0 1,1-1-1,3-7-211,0 1-1,0-1 1,6-16-1,-9 20 131,1-1-69,1-1 1,-1 1 0,9-10 0,-12 15 156,1 1-1,-1-1 1,1 0 0,-1 1 0,1-1 0,-1 1 0,1-1 0,0 1 0,-1-1 0,1 1 0,0 0 0,-1-1 0,1 1-1,0 0 1,0-1 0,-1 1 0,1 0 0,1 0 0,-2 0 15,1 0 0,0 1-1,-1-1 1,1 0 0,-1 1 0,1-1 0,-1 1 0,1-1-1,-1 0 1,1 1 0,-1 0 0,1-1 0,-1 1 0,0-1-1,1 1 1,-1-1 0,0 1 0,0 0 0,1-1 0,-1 1-1,0 0 1,0-1 0,0 1 0,0 0 0,0-1 0,0 2-1,3 11 179,-2 1 0,0 0 0,-1-1 0,0 1 0,-1 0 0,0-1 0,-1 1 0,-1-1 0,0 1 0,-1-1 0,0 0 0,-1-1 0,-1 1 0,0-1 0,-15 23 0,21-34-177,-1 0 1,0 0 0,0 0-1,1 0 1,-1 0 0,0 0-1,0 0 1,0 0 0,0 0-1,0-1 1,0 1 0,-1 0 0,1-1-1,0 1 1,0-1 0,0 1-1,0-1 1,-1 0 0,1 1-1,0-1 1,-1 0 0,1 0-1,0 0 1,-2 0 0,1-1-70,0 1 0,1-1 1,-1 0-1,0 0 0,1 0 1,-1 0-1,1 0 0,-1 0 0,1 0 1,-1-1-1,1 1 0,0 0 1,0-1-1,-2-2 0,-2-4-218,1 0 0,0 0 0,0 0 0,1-1 0,-5-16 0,3-7-306,3-1-174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30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33 190 16556,'2'-3'225,"-1"-1"1,1 1 0,-1 0 0,1-1 0,-1 0 0,0 1-1,0-1 1,-1 0 0,1 1 0,-1-1 0,0 0 0,0-7-1,1-4 346,1-1-255,-1 9-186,0 1-1,-1-1 1,1 0 0,-1 0-1,0 0 1,-1 1 0,-1-9-1,2 14-119,0 1 0,0 0 0,0 0 0,0-1 0,0 1 1,0 0-1,-1 0 0,1 0 0,0-1 0,0 1 0,0 0 0,0 0 0,0-1 0,0 1 0,0 0 0,0 0 0,-1 0 0,1-1 0,0 1 0,0 0 0,0 0 0,-1 0 0,1 0 0,0 0 1,0-1-1,0 1 0,-1 0 0,1 0 0,0 0 0,0 0 0,0 0 0,-1 0 0,1 0 0,0 0 0,0 0 0,-1 0 0,1 0 0,0 0 0,0 0 0,-1 0 0,1 0 0,0 0 0,0 0 0,-1 0 1,1 0-1,0 0 0,0 0 0,0 0 0,-1 1 0,1-1 0,0 0 0,0 0 0,0 0 0,-1 0 0,1 0 0,0 1 0,0-1 0,0 0 0,0 0 0,-1 0 0,1 1 0,0-1 0,0 0 0,0 0 1,0 0-1,0 1 0,0-1 0,0 0 0,-9 17 320,3 3-156,0 1-1,1-1 0,1 1 0,1 0 0,1 1 0,0-1 0,2 0 0,3 32 0,-2-50-158,-1 1 0,1-1 1,-1 0-1,1 1 0,0-1 0,0 0 0,1 0 0,-1 0 1,1 0-1,3 5 0,-5-8-12,1 1 1,0 0 0,-1-1-1,1 1 1,0 0-1,0-1 1,0 1 0,-1-1-1,1 1 1,0-1-1,0 0 1,0 1 0,0-1-1,0 0 1,0 0-1,0 0 1,0 0 0,0 1-1,0-1 1,0-1-1,0 1 1,0 0 0,0 0-1,-1 0 1,1 0-1,0-1 1,0 1 0,0 0-1,0-1 1,0 1-1,0-1 1,0 1 0,-1-1-1,1 1 1,0-1-1,0 1 1,-1-1 0,1 0-1,1-1 1,4-5 6,0 1-1,0-2 1,0 1 0,-1-1-1,0 1 1,0-1 0,3-10 0,24-65 1,-22 54-27,-1 3-21,-7 18 6,1 0 0,-1 1 0,2-1-1,-1 0 1,9-12 0,-12 20 28,0 0-1,0-1 0,0 1 1,0 0-1,1 0 0,-1 0 1,0-1-1,0 1 1,0 0-1,0 0 0,1 0 1,-1-1-1,0 1 0,0 0 1,0 0-1,1 0 1,-1 0-1,0 0 0,0 0 1,1 0-1,-1-1 0,0 1 1,0 0-1,1 0 1,-1 0-1,0 0 0,0 0 1,1 0-1,-1 0 0,0 0 1,0 0-1,1 0 1,-1 0-1,0 0 0,0 1 1,1-1-1,-1 0 0,0 0 1,0 0-1,1 0 1,6 13-83,0 21 34,-6-32 51,0 9 10,2 8 72,1-1 0,0 1 1,11 26-1,-15-44-74,0 0-1,0-1 1,0 1 0,1 0-1,-1 0 1,0-1 0,1 1-1,-1 0 1,0-1 0,1 1-1,-1 0 1,1-1 0,-1 1-1,1-1 1,-1 1 0,1-1-1,-1 1 1,1-1 0,0 1 0,-1-1-1,1 1 1,0-1 0,-1 0-1,1 1 1,0-1 0,0 0-1,-1 0 1,1 1 0,0-1-1,0 0 1,-1 0 0,1 0-1,0 0 1,0 0 0,-1 0-1,1 0 1,0 0 0,0-1 0,-1 1-1,1 0 1,0 0 0,0-1-1,-1 1 1,1 0 0,0-1-1,-1 1 1,1-1 0,0 1-1,-1-1 1,1 1 0,-1-1-1,1 1 1,-1-1 0,1 1 0,0-2-1,4-5 33,1 1 0,-1-1 0,7-15 0,-10 19-41,21-39-1070,26-67-1,-47 94 823,-2 15 236,0-1-1,0 1 1,0 0-1,-1 0 1,1-1 0,0 1-1,0 0 1,0 0-1,-1 0 1,1-1 0,0 1-1,-1 0 1,1 0-1,0 0 1,0 0 0,-1 0-1,1 0 1,0 0-1,-1-1 1,1 1 0,0 0-1,-1 0 1,1 0-1,0 0 1,-1 0 0,1 0-1,0 0 1,-1 1-1,1-1 1,0 0 0,-1 0-1,1 0 1,0 0-1,0 0 1,-1 0 0,1 1-1,0-1 1,0 0-1,-1 0 1,1 0-1,0 1 1,0-1 0,-1 1-1,-13 7-491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31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23 18052,'-1'0'1768,"1"2"-1336,1-2-616,2-2 1249,0-3-905,1-3-160,-1-2-200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31.5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82 18420,'2'-11'2096,"-1"16"-237,-1 22-166,-10 48-546,-24 215-1307,46-379-4852,16-87 1787,-21 140 2538,-2 1 231,-4 19 387,2 0 0,0 0 0,1 0 0,0 0 0,1 0 0,8-16 1,-13 32 81,0 0 1,0 0-1,0 0 1,0-1-1,0 1 1,0 0 0,0 0-1,0 0 1,0 0-1,0-1 1,1 1-1,-1 0 1,0 0 0,0 0-1,0 0 1,0 0-1,0-1 1,0 1-1,0 0 1,1 0-1,-1 0 1,0 0 0,0 0-1,0 0 1,0 0-1,0 0 1,1 0-1,-1-1 1,0 1 0,0 0-1,0 0 1,0 0-1,1 0 1,-1 0-1,0 0 1,0 0 0,0 0-1,0 0 1,1 0-1,-1 0 1,0 0-1,0 0 1,0 0 0,0 1-1,1-1 1,-1 0-1,0 0 1,0 0-1,0 0 1,0 0-1,1 0 1,2 10 582,1 19 656,-1 56 1,-2-23-240,0-32-580,-1 0-81,2 0-1,1-1 1,1 1-1,1-1 1,14 43-1,-16-67-425,-1 1 0,1 0 0,0-1-1,1 1 1,3 4 0,-6-9 18,0 0 0,0 1-1,0-1 1,0 0 0,-1 0 0,2-1 0,-1 1-1,0 0 1,0 0 0,0 0 0,0-1 0,0 1-1,1 0 1,-1-1 0,0 1 0,0-1 0,1 0-1,-1 1 1,1-1 0,-1 0 0,0 0-1,1 0 1,-1 0 0,0 0 0,1 0 0,-1 0-1,0 0 1,3-1 0,-1-3-419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32.0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9 260 17676,'-8'-3'1568,"8"0"-1112,4-3-176,8-5 801,3-3-369,8-5-304,5 0-168,5-6-496,2-3-224,7-2-457,1-1 793,-3-4-184,0-1-128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32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25 14531,'-1'-2'116,"0"1"0,0-1 0,0 1-1,-1-1 1,1 1 0,0-1 0,0 1 0,-1-1-1,1 1 1,-1 0 0,0 0 0,1 0 0,-1 0 0,0 0-1,1 0 1,-1 1 0,0-1 0,0 1 0,0-1-1,0 1 1,1-1 0,-1 1 0,0 0 0,0 0 0,0 0-1,0 0 1,0 0 0,0 1 0,0-1 0,0 0-1,0 1 1,1-1 0,-1 1 0,0 0 0,0 0 0,1 0-1,-3 1 1,-3 2 192,1 1-1,-1 0 1,1 0 0,1 0-1,-1 1 1,1 0-1,-1 0 1,-4 8 0,-1 4-36,1 1 0,0 0 1,1 0-1,1 1 0,1 0 1,1 0-1,-7 38 0,11-43-208,0 0 0,1 0 0,0 0 0,1 0 0,1 0 0,0 0 0,2 0 0,-1 0 0,2 0 0,0-1 0,11 26 0,-12-33-58,0-1 0,1 0 0,0 0 0,0-1 0,1 1 0,-1-1 0,1 0 0,0 0 0,1-1 0,-1 1 0,1-1 0,0 0 0,0-1 0,0 1 0,0-1 0,1 0 0,0-1 0,7 2 0,-8-2-11,-1-2 1,0 1-1,1 0 0,-1-1 1,1 0-1,-1-1 0,1 1 1,-1-1-1,1 0 0,-1 0 1,0 0-1,0-1 0,1 0 1,-1 0-1,0-1 0,-1 1 1,1-1-1,0 0 1,-1 0-1,0 0 0,1-1 1,-1 0-1,5-6 0,-6 7 7,0 0 0,-1 0 0,0 0-1,1-1 1,-1 1 0,-1-1 0,1 1 0,0-1-1,-1 1 1,0-1 0,0 0 0,0 0-1,0 1 1,0-1 0,-1-4 0,0 5 7,0 1 0,-1 0 0,0-1 0,1 1 0,-1 0 0,0 0 0,0-1 0,0 1 0,0 0 0,0 0 0,-1 0 1,1 0-1,-1 0 0,1 1 0,-1-1 0,0 0 0,0 1 0,1-1 0,-1 1 0,0 0 0,0 0 0,0-1 0,-1 1 0,1 0 0,-4-1 0,-9-2 89,0 1 0,0 0 0,0 0 0,-1 2 0,1 0 0,-1 1 0,-23 2 0,31-1-12,11-2-69,15-2-61,2-6-148,-1 0 0,34-22 0,-33 19-21,-1 0 0,29-11 0,-47 23 207,0-1 0,0 1 0,0 0 0,0-1 0,0 1 0,0 0 0,0-1 0,1 1 0,-1 0 0,0 0 0,0 0 0,0 0 0,1 0 0,-1 1 0,0-1 0,0 0 0,0 0 0,0 1 0,0-1 0,0 1 0,1-1 0,-1 1-1,0-1 1,0 1 0,-1 0 0,1 0 0,0-1 0,0 1 0,0 0 0,0 0 0,-1 0 0,1 0 0,0 0 0,-1 0 0,1 0 0,0 0 0,-1 0 0,0 0 0,1 0 0,-1 0 0,0 0 0,1 2 0,1 7 40,0-1 1,-1 0-1,-1 1 0,1 12 1,-1-12-25,0 144 65,5-161 31,1-11-146</inkml:trace>
  <inkml:trace contextRef="#ctx0" brushRef="#br0" timeOffset="1">441 168 21036,'-2'-5'1617,"2"6"-1289,3 1-152,4-1 800,3 0-528,8-1-304,2-4-80,5-3-224,3 0-152,2-5-488,-3 2-280,-4-1-785,-4 1 1409,-12 5-312,-7 7-320</inkml:trace>
  <inkml:trace contextRef="#ctx0" brushRef="#br0" timeOffset="2">454 300 16820,'2'6'1832,"7"-6"-1192,4-4-192,6-8 897,8-2-593,4-3-128,5-5-248,4 1-184,0-1-816,-4 1 80,-1 5 384,-4 6-176,-8 4-105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1:32.9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0 485 18068,'6'28'3662,"-6"-27"-3623,0-1-1,1 0 0,-1 0 0,0 0 0,0 0 0,0 0 1,0 0-1,0 1 0,0-1 0,0 0 0,0 0 0,0 0 1,1 0-1,-1 0 0,0 0 0,0 0 0,0 0 0,0 0 1,0 0-1,1 0 0,-1 0 0,0 1 0,0-1 0,0 0 1,0 0-1,0 0 0,1 0 0,-1 0 0,0 0 0,0 0 0,0 0 1,0-1-1,0 1 0,1 0 0,-1 0 0,0 0 0,0 0 1,0 0-1,0 0 0,0 0 0,0 0 0,1 0 0,-1 0 1,0 0-1,0 0 0,0-1 0,0 1 0,0 0 0,8-17 1043,20-73-1193,-4-2 0,-5 0 0,11-131 0,-33 296-217,3 0 0,4 0 1,2 0-1,24 109 0,-25-159 433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1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19212,'-3'26'1344,"3"17"-1088,0 6-48,4 6 145,2 7-41,3 5 0,-2 4-40,0 6-96,-3 3 0,-4 8-264,-4 2-272,-5 5 144,-5-1 144,-6 5-40,-3-6-72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18.09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0 186 7210,'10'7'10325,"0"-5"-9480,-3-1-493,0-1 1,1 0-1,-1-1 0,0 1 1,0-2-1,0 1 1,-1-1-1,1 0 0,7-3 1,58-27 237,-28 7-474,-28 15-63,29-12 0,-39 19-43,0-1 1,1 0-1,-1 0 1,6-5-1,14-10 18,8-3-32,-34 22-31,0 0 1,0 0 0,0 0 0,0-1-1,0 1 1,0 0 0,0 0 0,0 0-1,1 0 1,-1-1 0,0 1 0,0 0-1,0 0 1,0 0 0,0 0 0,0-1-1,0 1 1,0 0 0,0 0 0,0 0-1,0-1 1,0 1 0,0 0 0,0 0-1,0 0 1,0 0 0,0-1 0,-1 1-1,1 0 1,0 0 0,0 0 0,0 0-1,0-1 1,0 1 0,0 0 0,0 0-1,-1 0 1,1 0 0,0 0 0,0 0-1,0 0 1,0-1 0,0 1 0,-1 0-1,1 0 1,0 0 0,0 0 0,0 0-1,0 0 1,-1 0 0,1 0 0,0 0-1,0 0 1,0 0 0,-1 0 0,-7-8-205,0-5-176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32.95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 1319 9850,'-1'0'280,"1"0"0,0 0 0,-1 0 0,1 0 0,0 0 0,0 0 0,-1-1 1,1 1-1,0 0 0,-1 0 0,1 0 0,0-1 0,0 1 0,0 0 0,-1 0 0,1-1 0,0 1 0,0 0 0,0 0 0,-1-1 0,1 1 0,0 0 0,0-1 0,0 1 0,0 0 0,0-1 1,0 1-1,0 0 0,0-1 0,0 1 0,0 0-203,0 0-1,0 0 1,0 0 0,0 0 0,0 0 0,0 0 0,0 0-1,0 0 1,0 0 0,0 0 0,1 0 0,-1 0 0,0 0-1,0 0 1,0 0 0,0 0 0,0 0 0,0 0 0,0 0 0,0 0-1,0 0 1,0 0 0,1 0 0,-1 0 0,0 0 0,0 0-1,0 0 1,0 0 0,0 0 0,0 0 0,0 0 0,0 0-1,0 0 1,0 0 0,0 0 0,1-1 0,-1 1 0,0 0-1,0 0 1,0 0 0,0 0 0,0 0 0,0 0 0,28-3 604,-25 3-643,-1 0 0,0-1 0,0 1 0,0 0 0,0-1 0,0 0 1,1 1-1,-1-1 0,0 0 0,0 0 0,-1 0 0,1-1 0,0 1 0,0 0 0,0-1 0,-1 1 0,3-3 0,-2 1-11,1 1-1,-1 0 0,0 0 1,1 1-1,-1-1 1,1 0-1,-1 1 1,5-2-1,-3 2-13,0 0 1,0 0-1,0 1 1,0-1-1,1 1 0,5 0 1,-8 1-8,1-1 0,-1 0 0,0 0 0,0 0 0,1 0 0,-1-1 0,0 1 0,0 0 0,1-1 0,-1 0 0,0 1 0,0-1 0,0 0 0,3-2 0,20-10-17,21-14 103,-38 21-45,-4 4-21,0-1 1,0 1 0,0 0 0,0 0-1,8-3 1,-7 2 12,0 0-1,0 0 1,-1-1 0,1 0-1,-1 0 1,6-6-1,5-6 6,-5 9-35,0-1 0,1 1 0,-1 1 0,1-1 1,1 2-1,-1 0 0,1 0 0,0 1 0,0 1 1,15-3-1,-1 0 2,0-1 1,45-18-1,-30 9 4,161-60-63,-194 73 51,-1-1-1,0 0 0,0-1 0,0 0 1,-1 0-1,11-11 0,-10 10 1,1-1 0,-1 1 0,1 0 0,12-7 0,86-42-34,-59 32 5,68-45 1,-92 54 22,88-49 17,21-14-35,30-29-547,-81 52 328,61-36 82,-85 60 140,265-156-16,-304 175 35,-5 2-9,0 0 0,24-21 1,-29 23 8,0 0 0,1 1 1,-1 0-1,2 0 0,-1 1 1,12-5-1,-6 3-420,-17 7-1052,-21 8 86,9-1 823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33.93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73 29 13235,'2'-4'1088,"8"-15"768,-2 13 2415,-8 7-4182,1-1 0,-1 1 0,0-1 0,1 1 0,-1 0 0,0-1 0,1 1-1,-1 0 1,0-1 0,0 1 0,1 0 0,-1-1 0,0 1 0,0 0 0,0 0 0,0-1 0,0 1 0,0 0 0,0-1 0,0 1 0,-1 0 0,1 1 0,-4 19 391,-37 113 188,26-90-575,-19 88 0,34-131-88,-1-1 0,1 1 0,0 0 0,0 0 0,0 0 0,0 0 0,0 0 0,0 0 0,0-1 0,0 1 0,0 0 0,0 0 0,0 0 0,1 0 0,-1 0 0,0-1 0,1 1 0,-1 0 0,0 0 0,1-1 0,-1 1 0,2 1 0,-1-1 6,-1-1 1,1 0 0,0 0-1,0 1 1,0-1 0,0 0 0,0 0-1,-1 0 1,1 0 0,0 0-1,0 0 1,0 0 0,0 0-1,0 0 1,0 0 0,-1-1 0,1 1-1,2-1 1,6-3 104,0-1-1,0 0 1,10-8 0,-6 5-34,62-42 594,-52 32-1768,51-27 0,-71 43 728,-2 1-143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34.57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53 27 17076,'-8'30'6055,"-11"46"-5180,-7 53-789,74-364-6,-50 246-103,1 1 0,0 0 0,1-1 1,0 1-1,1 0 0,0-1 0,1 1 0,0-1 1,1 1-1,5 14 0,-7-25 31,-1 1-1,1-1 1,0 1-1,-1-1 1,1 0-1,0 0 0,0 1 1,0-1-1,0 0 1,0 0-1,1 0 1,-1 0-1,0 0 1,0 0-1,1 0 1,-1 0-1,1-1 1,-1 1-1,1 0 1,-1-1-1,3 1 1,-2-1 5,1 0 0,-1 0 0,1 0 0,-1 0 0,1-1 0,-1 1 0,1-1 0,-1 1 0,1-1-1,-1 0 1,0 0 0,3-2 0,5-2 29,-1-1-1,-1 0 0,1-1 1,-1 0-1,8-9 1,2-4-54,-1-1 1,0 0-1,-2-1 1,16-31-1,-37 69-67,1-1 0,0 1 0,-4 22 0,1-3 127,-4 28 167,11-57-353,1 1 0,-1 0 0,1 0 0,1-1 0,-1 1 0,1 0 0,2 8 0,-3-15 104,0 1 1,0-1 0,1 1 0,-1-1 0,0 0 0,0 1-1,0-1 1,0 0 0,0 1 0,1-1 0,-1 0 0,0 1-1,0-1 1,1 0 0,-1 0 0,0 1 0,0-1 0,1 0-1,-1 0 1,0 1 0,1-1 0,-1 0 0,0 0-1,1 0 1,-1 0 0,0 0 0,1 1 0,-1-1 0,0 0-1,1 0 1,11-6-549,0-3 22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35.08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18 0 16179,'3'0'2097,"0"0"-1081,-3 2-376,0 4 1393,0 4-625,-3 5-424,2 6-168,-2 6-360,0 0-135,0 3-153,-1 2-16,2-8-312,-1 0-321,2-6-1255,1-8 1528,0-9-248,3 2-192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37.736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1087 0 12059,'0'1'253,"1"-1"1,-1 1-1,1 0 1,-1 0 0,1 0-1,-1 0 1,0-1 0,0 1-1,1 0 1,-1 0 0,0 0-1,0 0 1,0 0-1,0-1 1,0 1 0,0 0-1,0 0 1,0 0 0,-1 0-1,1 1 1,-3 21 186,1-16-282,-1 1 0,0-1 0,0 1 0,0-1 0,-1 0 0,0 0-1,0-1 1,-1 1 0,-7 7 0,-8 8 410,-28 23-1,11-12-403,-263 278 168,259-262-303,3 2-1,2 1 1,2 2 0,-31 68-1,-80 244 184,94-222-122,-41 125 40,22 6-2,50-150-19,6 1-1,5 0 1,8 134 0,1-246-154,-2-12 254,-6-18 236,4 7-514,-4-10 137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39.24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44 176 13523,'-37'1'3983,"31"-1"-1754,6 0-2156,0 0 0,0-1 0,0 1 0,0 0 0,0 0 0,0-1 0,0 1 0,0 0 0,0-1 0,0 1 0,0 0 0,0 0 0,0-1 0,1 1 0,-1 0 0,0 0 0,0-1 0,0 1 0,0 0 0,1 0 0,-1-1 0,0 1 0,0 0 0,1 0 0,-1 0 0,0 0 0,0-1 0,1 1 0,-1 0 0,0 0 0,0 0 0,1 0 0,-1 0 0,1 0 0,11-9 515,4 1-216,98-54 868,-100 53-1195,0-1 0,0-1 0,-1 0 0,0-1 0,16-20 0,-29 32-45,0-1 1,1 1-1,-1 0 0,0-1 1,0 1-1,0 0 0,0-1 0,1 1 1,-1 0-1,0 0 0,0-1 1,1 1-1,-1 0 0,0 0 1,0 0-1,1-1 0,-1 1 1,0 0-1,1 0 0,-1 0 0,0 0 1,1 0-1,-1 0 0,0 0 1,1-1-1,-1 1 0,0 0 1,1 0-1,-1 0 0,0 0 1,1 0-1,-1 1 0,0-1 1,1 0-1,-1 0 0,0 0 0,1 0 1,-1 0-1,0 0 0,1 0 1,-1 1-1,7 16 26,-3 25 106,-10 63 3,2-48-1715,6-45 930,0-17 211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3.11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1 109 17276,'2'23'700,"2"0"0,0-1 0,1 0 1,10 25-1,-2-4-399,18 59-152,78 168-1,-99-255-324,-10-15 168,0 0-1,0 0 0,0 0 0,1 0 0,-1 0 0,0 0 1,0 0-1,0 0 0,1 0 0,-1 0 0,0-1 0,0 1 1,0 0-1,0 0 0,0 0 0,1 0 0,-1 0 1,0-1-1,0 1 0,0 0 0,0 0 0,0 0 0,0 0 1,0-1-1,1 1 0,-1 0 0,0 0 0,0 0 1,0-1-1,0 1 0,0 0 0,0 0 0,0 0 0,0-1 1,0 1-1,0 0 0,0 0 0,0 0 0,0-1 0,0 1 1,-3-36-624,-15-44-91,-4 1 0,-3 0 0,-46-96 0,55 145 740,11 22 71,6 15 182,10 19-83,1-1 0,1 0 0,1-1-1,1-1 1,2 0 0,0-2 0,1 1 0,1-2 0,36 30 0,-48-44-79,0-1 1,1 0 0,-1 0 0,1-1 0,0 0 0,0-1 0,1 0 0,11 3 0,-17-5-61,-1-1-1,1 1 1,0-1 0,0 0-1,0 0 1,0 0 0,0-1 0,-1 1-1,1-1 1,0 1 0,0-1-1,-1 0 1,1 0 0,0 0-1,-1 0 1,1-1 0,-1 1-1,1-1 1,-1 1 0,0-1-1,1 0 1,-1 0 0,0 0 0,0 0-1,-1 0 1,1-1 0,0 1-1,-1-1 1,3-4 0,1-4 83,0-1 0,-1-1 1,0 1-1,-1-1 0,0 1 1,-1-1-1,-1 0 0,0 0 1,0 0-1,-2 0 0,1 0 0,-4-15 1,0 2 54,-2-1 1,-1 1 0,-1 0 0,-20-45-1,21 57-110,0 0 0,-14-18-1,20 29-106,-1 0-1,0 1 1,0-1-1,-1 1 1,1-1-1,-1 1 0,1 0 1,-1-1-1,1 2 1,-1-1-1,0 0 0,0 0 1,0 1-1,0-1 1,0 1-1,-1 0 0,-4-1 1,7 2-21,0 0 1,0 0 0,0 1-1,0-1 1,0 0 0,0 0-1,0 1 1,0-1 0,0 1-1,0-1 1,0 1-1,0-1 1,0 1 0,0-1-1,1 1 1,-1 0 0,0-1-1,0 1 1,1 0 0,-1 0-1,0 0 1,1 0-1,-1-1 1,1 1 0,-1 0-1,1 0 1,0 0 0,-1 0-1,1 0 1,0 0 0,0 0-1,0 0 1,0 0-1,-1 0 1,1 0 0,1 1-1,-1 0 1,0 4-138,0 1 0,0-1-1,1 1 1,3 12 0,8 13-394,8 1-104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4.03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42 441 16636,'2'-1'163,"0"0"1,0 0-1,0-1 1,-1 1-1,1-1 1,0 1 0,-1-1-1,1 0 1,-1 1-1,0-1 1,0 0-1,0 0 1,1 0 0,-2 0-1,1 0 1,0 0-1,0 0 1,-1 0 0,1-1-1,-1 1 1,0 0-1,1-3 1,2-51 1625,-3 44-1549,0 1 0,-1 0 0,-4-16 0,4 24-212,1 0 0,-1 0 0,0 0 0,0 0 0,0 0 0,0 0 0,-1 1 0,1-1 0,-1 1 1,0-1-1,1 1 0,-1-1 0,0 1 0,0 0 0,-1 0 0,1 0 0,-5-3 0,6 5-22,1-1 0,-1 1 0,1 0 1,-1 0-1,1 0 0,-1 0 0,0-1 1,1 1-1,-1 0 0,1 0 0,-1 0 1,0 0-1,1 0 0,-1 0 0,1 0 1,-1 1-1,0-1 0,1 0 0,-1 0 1,1 0-1,-1 1 0,0-1 0,1 0 0,-1 0 1,1 1-1,-1 0 0,-9 16 68,8-10-68,0-1 0,1 1 0,0 0 0,-1 7 0,2 1-8,1 0 0,0 0 1,1 0-1,0 0 0,1-1 0,1 1 1,0-1-1,1 0 0,1 0 0,0 0 1,1-1-1,11 17 0,-17-28 4,1 1-1,-1-1 1,1 0-1,0 0 1,0 0-1,0 0 1,0 0-1,0-1 1,0 1-1,0 0 1,1-1 0,-1 0-1,1 0 1,-1 1-1,1-1 1,-1-1-1,1 1 1,0 0-1,-1-1 1,1 1-1,0-1 1,-1 0 0,1 0-1,0 0 1,3 0-1,-2-2 6,-1 1 0,1 0 0,0-1 0,-1 0 0,1 1 0,-1-2 0,0 1 0,0 0 0,0-1 1,0 1-1,0-1 0,0 0 0,-1 0 0,1 0 0,-1 0 0,0 0 0,3-5 0,3-8 49,-1 0 0,-1-1 0,0 0 0,-1 0 0,-1 0 0,-1-1 0,0 1 0,-1-1 0,-1 0 0,-1 0 0,-3-32 0,-2 34-2,0 13-6,4 4-47,0 0 1,1 0-1,-1 0 1,0 0-1,1 0 1,-1 0-1,1 0 0,-1 1 1,1-1-1,-1 0 1,1 0-1,0 0 1,0 1-1,-1-1 1,1 0-1,0 0 1,0 2-1,0 10-6,0-1 1,0 0-1,1 1 0,0-1 0,1 0 1,1 0-1,0 0 0,0 0 0,1 0 1,8 14-1,-12-25 7,1 0 0,-1 0 0,1 0 1,-1 0-1,1 0 0,0 0 0,0 0 0,-1 0 0,1 0 0,0 0 1,0-1-1,0 1 0,0 0 0,0 0 0,0-1 0,0 1 0,0-1 1,0 1-1,0-1 0,0 1 0,0-1 0,1 0 0,-1 0 0,0 1 1,0-1-1,0 0 0,1 0 0,-1 0 0,0 0 0,0-1 0,0 1 1,0 0-1,1 0 0,-1-1 0,0 1 0,0 0 0,0-1 0,0 1 1,0-1-1,0 0 0,0 1 0,0-1 0,0 0 0,0 0 0,0 1 1,0-1-1,-1 0 0,2-1 0,4-5 13,0 1 1,-1-2-1,1 1 1,-1 0-1,4-10 0,-1-1 15,-1 0-1,0-1 0,-1 1 1,-1-1-1,-1-1 0,-1 1 1,0-1-1,-1-37 0,4 87 35,1-1 0,2 0 0,12 30-1,-15-43-15,0 1 46,16 30-1,-20-43-69,-1-1 0,1 0 0,1 1 0,-1-1 0,0 0 0,1 0 0,0 0 0,-1-1 0,1 1 0,0-1 0,0 1 0,1-1 0,-1 0 0,0 0 0,5 2 0,-6-4-9,0 0 1,0 1-1,0-1 0,0 0 0,0-1 1,0 1-1,0 0 0,0 0 1,0-1-1,0 1 0,0-1 1,0 0-1,0 1 0,-1-1 1,1 0-1,0 0 0,0 0 1,-1 0-1,1-1 0,-1 1 0,1 0 1,-1-1-1,0 1 0,1-1 1,-1 1-1,0-1 0,0 0 1,0 1-1,1-4 0,3-4 40,-1 0-1,0 0 0,-1-1 0,5-15 1,-4 0-29,0 1 0,-2-1 0,-1 0 0,0 0 0,-2 0 0,-1 1 0,-1-1 0,-1 0 0,-7-23 0,9 44-45,1 0 0,-1 1 0,0-1 0,0 0 1,0 1-1,-4-5 0,5 7 13,0-1 0,0 1 0,0 0 0,-1-1 0,1 1 0,0 0 0,0 0 0,-1 0 0,1 0-1,-1 0 1,1 0 0,-1 1 0,1-1 0,-1 0 0,0 1 0,-1-1 0,2 1 2,0 1-1,0 0 1,1-1-1,-1 1 1,0 0-1,0 0 1,1 0-1,-1 0 1,0 0-1,1 0 1,-1 0-1,1 0 1,-1 0-1,1 0 1,-1 0-1,1 0 1,0 0-1,0 0 1,0 0-1,-1 0 1,1 2-1,0-1-4,-5 31-10,1 1-1,1 0 1,2-1-1,5 50 1,-3-70-16,1 1 1,5 18 0,-7-30 21,1 1 0,-1-1 0,1 1 0,0-1 1,0 1-1,0-1 0,0 0 0,1 1 0,-1-1 1,1 0-1,-1 0 0,1 0 0,0 0 0,-1 0 0,1 0 1,0-1-1,0 1 0,1-1 0,-1 1 0,2 0 1,-2-2-64,0 0 0,0 0 0,0 0 0,0 0 0,0 0 0,0-1 0,0 1 0,0-1 0,0 0 0,0 1-1,0-1 1,-1 0 0,1 0 0,0 0 0,-1 0 0,1 0 0,-1-1 0,1 1 0,-1 0 0,1-1 0,-1 1 0,0-1 0,0 0 0,0 1 0,2-3 0,3-6-280,0 0-1,10-21 1,0-15-184,1-7-151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4.49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35 1 19804,'-4'7'393,"-1"0"0,1 0 0,1 1 0,0-1 0,0 1 0,0 0 0,1 0 0,0 0 0,-1 9 0,2-12-388,0-1 0,1 1 0,0 0 0,0 0 0,0-1 0,0 1 1,1 0-1,0 0 0,0-1 0,0 1 0,0 0 0,1-1 0,0 0 1,0 1-1,0-1 0,5 8 0,-4-10-53,-1 0-1,0 0 0,1 0 1,-1 0-1,1-1 1,-1 1-1,1-1 1,0 0-1,0 0 1,0 0-1,0 0 1,0 0-1,0 0 1,0-1-1,0 1 0,0-1 1,3 0-1,8-1-177,1 0 0,20-4 0,-6 1-14,-17 2 162,-1 2 0,1-1 0,0 1 0,21 4 0,-31-4 108,0 0-1,0 1 0,-1-1 0,1 0 0,0 1 0,0 0 0,0-1 0,-1 1 0,1 0 0,0 0 0,-1 0 0,1 0 0,-1 0 0,1 1 0,-1-1 0,1 0 0,-1 1 0,0-1 1,0 1-1,0-1 0,1 1 0,-2-1 0,1 1 0,0 0 0,0 0 0,0-1 0,-1 1 0,1 0 0,-1 0 0,0 0 0,1 0 0,-1 0 0,0 0 0,0 0 0,0-1 0,0 1 0,-1 3 1,-1 4 201,-1 0 0,0 0 0,0 0 0,-1-1 0,0 0 0,0 1 0,-1-2 0,0 1 0,-10 12 0,7-11-78,1-1 1,-1 0-1,0 0 1,-1-1-1,0 0 1,0-1-1,-17 10 1,24-16-223,1 1 1,-1 0 0,0 0 0,0 0 0,0-1 0,0 1-1,0-1 1,0 0 0,0 0 0,0 0 0,0 0 0,0 0-1,-1 0 1,-1-1 0,3 1 36,0 0 0,0-1 1,0 0-1,0 1 0,0-1 0,0 1 0,0-1 1,0 0-1,0 0 0,0 0 0,0 0 0,1 0 1,-1 1-1,0-1 0,1 0 0,-1 0 0,1-1 0,-1 1 1,1 0-1,-1 0 0,1 0 0,0 0 0,-1 0 1,1 0-1,0-2 0,-1-19-451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14731,'-1'0'90,"0"0"0,-1 0 0,1 0 0,0 0 0,-1 0 0,1 0 0,0 0 0,-1 0 0,1 0 0,0 1 0,-1-1 0,1 0 0,0 1 0,0-1 0,-1 1 0,1 0 0,0-1 0,0 1 0,0 0 0,0 0 0,0 0 0,0 0 0,-1 1 0,-21 29 522,18-23-215,-5 9-127,-1 0 0,2 1 0,0 0 0,2 1 0,0-1 0,-9 36 0,15-45-270,0-1-1,0 0 0,0 1 1,1-1-1,0 0 0,0 1 1,1-1-1,1 0 0,-1 1 1,1-1-1,0 0 0,1 0 1,0 0-1,0-1 0,1 1 1,0-1-1,0 1 0,11 11 1,46 42-337,-44-45 198,0 0-1,16 22 1,-28-32 128,0 2 1,0-1-1,-1 0 1,0 1-1,-1 0 1,1-1-1,-2 2 0,1-1 1,2 14-1,-4-7 87,-1 0-1,0-1 1,0 1-1,-2 0 0,0 0 1,-1-1-1,0 0 1,-1 1-1,0-1 1,-2 0-1,1-1 0,-2 1 1,0-1-1,0-1 1,-1 1-1,-1-1 0,0-1 1,-1 1-1,-17 15 1,22-23 8,0 0 0,-1 0 0,0-1 0,0 0 0,0 1 1,0-2-1,-1 1 0,1-1 0,-1 0 0,-11 1 0,16-2-52,-1-1-1,0 1 0,0-1 1,1 0-1,-1 0 1,0-1-1,0 1 0,1-1 1,-1 1-1,0-1 0,1 0 1,-1 0-1,0 0 1,1 0-1,-1 0 0,1-1 1,0 1-1,-1-1 1,1 1-1,0-1 0,0 0 1,0 0-1,0 0 0,0 0 1,1-1-1,-1 1 1,1 0-1,-1-1 0,0-2 1,-1-1-2,1-1 1,0 0 0,1 1-1,0-1 1,0 0 0,0 1-1,1-1 1,0 0-1,0 0 1,1 0 0,0 1-1,3-13 1,2-2-34,0 1-1,18-37 1,15-16-16,4 2 0,79-102-1,17-26 65,-135 192-19,0 0 1,0-1-1,0 1 1,-1-1 0,0 0-1,4-14 1,-7 20-18,0 0-1,0 1 1,0-1-1,0 1 1,0-1-1,0 0 1,0 1-1,0-1 1,-1 1-1,1-1 1,-1 1-1,1-1 1,-1 0-1,1 1 0,-1 0 1,0-1-1,0 1 1,0-1-1,0 1 1,0 0-1,0 0 1,0 0-1,0 0 1,0-1-1,0 1 1,-1 1-1,1-1 1,0 0-1,-1 0 1,1 0-1,-1 1 1,1-1-1,-1 1 1,1-1-1,-1 1 1,0 0-1,1-1 1,-1 1-1,1 0 1,-3 0-1,-6-1-110,0 1-1,1 0 1,-1 1-1,0-1 0,0 2 1,1 0-1,-1 0 1,1 0-1,-1 1 0,1 1 1,0 0-1,-12 6 1,20-9 63,-1 0 0,0 0 1,1 0-1,-1 0 1,1 1-1,0-1 0,-1 0 1,1 1-1,0-1 1,0 0-1,0 1 1,0 0-1,0-1 0,0 1 1,0 0-1,-1 3 1,1 8-387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4.9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163 21 19828,'0'-1'73,"-1"-1"1,1 1-1,-1 0 0,1 0 0,-1 0 1,0 0-1,1 0 0,-1 0 0,0 0 1,0 0-1,0 0 0,1 0 0,-1 1 0,0-1 1,0 0-1,-1 1 0,1-1 0,0 0 1,0 1-1,0-1 0,0 1 0,0 0 1,-1-1-1,1 1 0,0 0 0,0 0 0,0 0 1,-1 0-1,1 0 0,0 0 0,0 0 1,-1 0-1,1 0 0,0 1 0,0-1 1,0 0-1,-1 1 0,1-1 0,0 1 0,0-1 1,0 1-1,0 0 0,0-1 0,0 1 1,0 0-1,0 0 0,0 0 0,-1 1 1,-5 6 190,0 0 1,0 0 0,1 0-1,-8 14 1,3-1-164,0-1 0,2 1 0,1 1 1,0 0-1,2 0 0,0 1 0,2-1 0,0 1 0,2 0 0,0 0 1,2 0-1,4 42 0,-3-58-84,0-1 0,0 1 0,1-1 0,0 0 0,0 0 0,1 0 0,0 0 0,0 0 0,0 0 0,8 9-1,-9-13-7,0 0 0,0 0-1,0 0 1,0 0 0,0 0-1,1 0 1,-1-1 0,1 1-1,0-1 1,-1 0 0,1 1-1,0-1 1,0-1 0,-1 1-1,1 0 1,0-1 0,0 1-1,0-1 1,0 0-1,0 0 1,0 0 0,0 0-1,0-1 1,0 1 0,-1-1-1,5-1 1,2-2 8,0 0-1,0 0 1,-1-1 0,0-1 0,0 1-1,0-1 1,-1 0 0,1-1-1,-2 0 1,1 0 0,-1-1-1,0 1 1,0-1 0,-1-1 0,0 1-1,-1-1 1,0 0 0,6-16-1,-10 24-14,1-1 0,-1 1 0,0 0 0,1-1 0,-1 1 0,0-1 0,0 1 0,0-1 0,0 1 0,0-1 0,0 1 0,0 0 0,-1-1 0,1 1 0,0-1 0,-1 1 0,1 0 0,-1-1 0,-1-1 0,1 2 0,1 1-1,-1-1 1,0 1-1,0-1 1,0 1 0,1 0-1,-1-1 1,0 1-1,0 0 1,0 0-1,0 0 1,0 0-1,0-1 1,0 1 0,0 0-1,1 1 1,-1-1-1,0 0 1,0 0-1,0 0 1,0 0-1,-1 1 1,-4 1 2,0 1-1,0 0 1,1 0 0,-1 0 0,1 0-1,0 1 1,-6 5 0,3-2 4,1 0 0,1 0 1,-1 1-1,1 0 1,0 0-1,1 1 0,0-1 1,0 1-1,1 0 0,-6 17 1,11-18 18,4-9 1,9-12 13,53-78-163,-49 64-65,1 1-1,1 1 1,1 0-1,24-21 1,-43 45 167,-1-1-1,1 1 1,0-1-1,-1 1 1,1 0-1,0 0 1,0 0 0,0 0-1,0 0 1,0 0-1,0 1 1,0-1 0,0 1-1,0-1 1,0 1-1,1 0 1,-1-1 0,0 1-1,0 0 1,0 1-1,3-1 1,-3 1 16,1 0-1,-1 1 1,0-1 0,0 0 0,0 1-1,-1-1 1,1 1 0,0 0-1,-1-1 1,1 1 0,-1 0-1,1 0 1,-1 0 0,0 0 0,0 0-1,0 1 1,0-1 0,0 0-1,0 3 1,9 28 289,9 53-1,-14-58-47,1 0 0,1 0 0,12 30-1,-5-35-208,-13-23-46,-1 1 1,1-1-1,-1 1 0,1-1 1,-1 0-1,1 1 1,-1-1-1,1 0 0,0 1 1,-1-1-1,1 0 1,-1 0-1,1 0 0,0 0 1,-1 0-1,1 1 1,0-1-1,-1 0 0,1 0 1,-1-1-1,1 1 1,0 0-1,-1 0 0,1 0 1,0 0-1,-1 0 1,1-1-1,-1 1 0,1 0 1,0-1-1,-1 1 1,1 0-1,-1-1 0,1 1 1,-1 0-1,1-1 1,-1 1-1,0-1 0,1 1 1,-1-1-1,1 1 1,-1-2-1,5-4-289,-1 0-1,0-1 1,0 1 0,-1-1 0,0 0 0,0 0-1,3-15 1,10-61-662,-12 61 704,7-53-581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5.430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63 1 16732,'1'1'162,"-1"1"0,0-1 0,0 0 1,0 1-1,0-1 0,0 0 0,-1 1 1,1-1-1,0 0 0,-1 1 0,1-1 1,0 0-1,-1 1 0,-1 1 0,1 1 134,-14 39 1304,2 1-1,-7 47 1,16-68-1202,1 0 1,1 0 0,2 1 0,0-1 0,6 45-1,-4-61-350,0 1-1,0 0 0,0-1 0,1 1 1,0-1-1,0 0 0,1 0 0,0 0 0,0-1 1,1 1-1,6 6 0,-8-10-44,-1-1 0,1 1 0,0-1 1,-1 0-1,1 0 0,0-1 0,0 1 0,0 0 0,1-1 0,-1 0 0,0 0 0,1 0 1,-1 0-1,0 0 0,1-1 0,-1 1 0,1-1 0,-1 0 0,1 0 0,-1-1 1,1 1-1,-1-1 0,0 1 0,1-1 0,-1 0 0,7-3 0,0 0-33,0-2 0,0 1 0,16-13 0,-23 16 23,0 0 0,0 0 0,0 0 0,0-1 0,-1 0 0,0 1 0,1-1 0,-1 0 0,0 0 0,0 0 0,-1 0 0,1-1 0,-1 1 0,1 0 0,0-6 0,-2 8 10,0 1-1,0-1 0,0 1 1,0-1-1,0 1 1,0 0-1,0-1 1,0 1-1,-1-1 1,1 1-1,0 0 0,0-1 1,0 1-1,-1-1 1,1 1-1,0 0 1,-1-1-1,1 1 0,0 0 1,-1 0-1,1-1 1,0 1-1,-1 0 1,1 0-1,0 0 1,-1-1-1,1 1 0,-1 0 1,1 0-1,0 0 1,-1 0-1,1 0 1,-1 0-1,1 0 1,-1 0-1,1 0 0,0 0 1,-1 0-1,1 0 1,-1 0-1,0 0 1,-20 4 78,10-1-56,1 1 0,0 0 0,0 1 0,-17 11 0,23-14-20,-1 2 0,1-1-1,-1 0 1,1 1 0,0 0 0,1 0 0,-1 0 0,1 0-1,-1 1 1,1-1 0,-4 9 0,7-12-5,0-1 0,0 0 0,-1 0 1,1 1-1,0-1 0,0 0 0,0 1 1,0-1-1,0 0 0,-1 1 0,1-1 0,0 0 1,0 1-1,0-1 0,0 0 0,0 1 0,0-1 1,0 0-1,0 1 0,0-1 0,0 0 0,0 1 1,0-1-1,1 0 0,-1 1 0,0-1 0,0 0 1,0 1-1,0-1 0,0 0 0,1 1 0,-1-1 1,0 0-1,0 0 0,1 1 0,-1-1 1,0 0-1,0 0 0,1 1 0,-1-1 0,0 0 1,1 0-1,-1 0 0,0 0 0,1 1 0,-1-1 1,0 0-1,1 0 0,-1 0 0,0 0 0,1 0 1,-1 0-1,0 0 0,1 0 0,-1 0 0,1 0 1,-1 0-1,0 0 0,1 0 0,-1-1 0,0 1 1,1 0-1,-1 0 0,0 0 0,0 0 1,1 0-1,-1-1 0,1 1 0,25-13-2,-11-1-37,0 0 0,-1 0 1,-1-1-1,23-33 0,-22 28-61,1 0-1,28-26 1,-43 45 93,1 0 0,0 0 0,0 0 0,0 1 0,0-1 0,0 0 0,0 0 0,0 1 0,0-1 0,0 1 0,0-1 0,0 1 0,1-1 0,-1 1 0,0 0 0,0-1 0,0 1 0,1 0 0,-1 0 0,0 0 0,0 0 0,3 0-1,-3 1 6,0 0-1,0-1 0,0 1 0,0 0 1,0 0-1,0 0 0,0 0 0,0-1 1,0 2-1,0-1 0,0 0 0,-1 0 1,1 0-1,0 0 0,-1 0 0,1 1 1,0 0-1,2 9 19,0 0-1,-1-1 1,0 1 0,0 11 0,-1-14 4,0 2 56,2 9-227,-2 1 0,0 35 0,-1-54 145,-1 0 1,1-1-1,0 1 1,0 0 0,0 0-1,0 0 1,-1 0-1,1 0 1,0 0 0,-1 0-1,1 0 1,-1 0-1,1-1 1,-1 1 0,1 0-1,-1 0 1,1-1-1,-1 1 1,-1 1 0,-5-2-131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6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1 17996,'1'2'1591,"75"145"3113,41 65-2991,-113-206-1669,0 0-1,1 0 1,-1 0-1,1 0 0,11 9 1,-15-14-40,0-1 1,0 1-1,0 0 0,0-1 1,0 1-1,0 0 0,0-1 1,0 1-1,1-1 0,-1 0 1,0 1-1,0-1 0,1 0 1,-1 0-1,0 0 0,0 0 1,1 0-1,-1 0 0,0 0 1,0 0-1,1 0 0,-1-1 1,0 1-1,0-1 0,0 1 1,1-1-1,-1 1 0,0-1 1,0 1-1,0-1 0,0 0 1,0 0-1,0 1 0,0-1 1,0 0-1,-1 0 0,1 0 1,0 0-1,0 0 0,-1 0 1,1-2-1,7-10 2,-1 0 1,0-1-1,-1 0 1,5-18-1,-6 18-30,0-1-1,1 1 1,13-23 0,-18 36 17,0-1 1,-1 1 0,1 0 0,0 0-1,0-1 1,0 1 0,0 0 0,0 0-1,0 0 1,1 0 0,-1 0-1,0 0 1,0 1 0,1-1 0,-1 0-1,0 1 1,1-1 0,2 0 0,-3 1 0,0 0 0,0 0 0,0 0 1,0 1-1,0-1 0,0 0 0,-1 1 1,1-1-1,0 1 0,0-1 0,0 1 1,0-1-1,-1 1 0,1-1 0,0 1 1,-1 0-1,1 0 0,0-1 1,-1 1-1,1 0 0,0 1 0,3 6-27,0 0 0,-1 1-1,0-1 1,3 15 0,-5-20 30,4 16 22,-2 0 0,0 0 0,-1 0 0,-1 1 0,-2 34 1,0-45 33,-1 0 0,1-1 0,-1 1 0,-1-1 0,0 1 0,-6 12 0,7-17-10,-1 0 1,1 0-1,-1 1 0,0-2 0,-1 1 0,1 0 1,0-1-1,-1 1 0,0-1 0,0 0 1,0 0-1,-7 3 0,4-3-32,1-1 1,-1 0-1,0 0 0,0-1 1,0 0-1,0 0 0,0 0 1,0-1-1,0 0 0,0 0 1,-1-1-1,1 0 0,-12-4 0,1 1-276,2-2 0,-1 0 0,1-1 0,-22-13 0,33 18 21,2-1 0,-1 1 0,0-1-1,0 0 1,1 0 0,-5-5 0,8 8 197,-1-1 1,1 1-1,0-1 1,-1 1-1,1-1 1,0 0-1,-1 1 1,1-1-1,0 1 0,0-1 1,-1 0-1,1 1 1,0-1-1,0 0 1,0 1-1,0-1 1,0 0-1,0 1 1,0-1-1,0 0 1,0 1-1,0-1 1,1 0-1,-1 1 1,0-1-1,0 1 1,0-1-1,1 0 1,-1 1-1,0-1 0,1 1 1,-1-1-1,1 1 1,-1-1-1,1 1 1,-1-1-1,1 1 1,-1-1-1,1 1 1,-1 0-1,1-1 1,-1 1-1,1 0 1,0 0-1,-1-1 1,1 1-1,-1 0 1,1 0-1,0 0 1,1-1-1,24-5-675,13 2-46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7.51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43 168 18708,'0'0'51,"0"1"0,0-1 0,0 0 0,0 0 0,0 1 0,0-1 0,0 0 0,0 1 0,0-1 0,0 0 0,0 0 0,0 1 0,0-1 0,0 0 0,0 1 0,0-1 0,0 0 0,0 0 0,0 1 0,0-1 0,0 0 0,0 1 0,1-1 0,-1 0 0,0 0 0,0 1 0,0-1 0,0 0 0,1 0 0,-1 0 0,0 1 0,0-1 0,1 0 0,-1 0 0,0 0 0,1 1 0,7-10 768,6-20-220,-11 21-497,-1 0 0,0-1 0,0 1 1,-1 0-1,-1-1 0,1-9 0,-1 15-57,0-1 0,0 0 0,-1 0 0,1 0 0,-1 1 0,0-1 0,0 0 0,0 1 0,-1-1 0,1 1 0,-1-1 0,0 1 0,0-1 0,0 1 0,-5-5 0,7 7-34,-1 0 0,0 1-1,1-1 1,-1 0 0,0 1 0,1-1 0,-1 1 0,0-1 0,0 1 0,0-1 0,0 1 0,0 0 0,0-1 0,1 1 0,-1 0 0,0 0-1,0-1 1,0 1 0,0 0 0,0 0 0,0 0 0,0 0 0,0 0 0,0 1 0,-1-1 0,1 1 0,-1 0 1,1-1-1,0 1 1,0 0-1,-1 0 1,1 0-1,0 0 1,0 1-1,0-1 0,1 0 1,-1 0-1,0 1 1,0-1-1,0 2 1,-2 5 7,0-1 1,1 1-1,0 0 1,0-1 0,0 10-1,0 0 45,1 0-1,1 0 0,0 0 1,2 0-1,0 0 1,0 0-1,2 0 0,0 0 1,1-1-1,13 30 1,-16-43-41,-1 0-1,0-1 1,1 1 0,0-1 0,-1 0 0,1 1 0,0-1 0,0 0 0,1 0 0,-1 0 0,0-1-1,1 1 1,-1 0 0,1-1 0,-1 1 0,1-1 0,0 0 0,4 1 0,-4-1 3,1-1 0,-1 0 0,0 0 0,1-1 0,-1 1-1,0 0 1,0-1 0,1 0 0,-1 0 0,0 0 0,0 0 0,0-1 0,0 1 0,0-1 0,0 0 0,4-3 0,4-4 23,-1 0 1,1-1-1,-2-1 0,1 0 1,-2 0-1,1 0 0,-2-1 1,9-17-1,43-106 220,-58 132-263,17-51 19,-18 54-26,0 0-1,0 0 1,-1 0 0,1-1 0,0 1-1,0 0 1,0 0 0,0 0-1,0 0 1,0-1 0,0 1 0,0 0-1,0 0 1,0 0 0,1 0-1,-1-1 1,0 1 0,0 0 0,0 0-1,0 0 1,0 0 0,0-1-1,0 1 1,0 0 0,0 0 0,1 0-1,-1 0 1,0 0 0,0 0-1,0-1 1,0 1 0,0 0 0,1 0-1,-1 0 1,0 0 0,0 0-1,0 0 1,0 0 0,0 0 0,1 0-1,-1 0 1,0 0 0,0 0 0,0 0-1,1 0 1,-1 0 0,0 0-1,5 10-31,4 23 19,-8-30 16,5 28 18,18 63 184,-21-85-150,0-1 1,0 1-1,1-1 0,0 0 1,1 0-1,0-1 1,0 1-1,8 8 1,-12-15-38,0 0 0,0 0 0,1 0 0,-1 0 0,0 0 0,0 0 0,1 0-1,-1 0 1,0 0 0,1-1 0,-1 1 0,1-1 0,-1 1 0,1-1 0,-1 1 0,1-1 0,-1 0 0,1 0 0,-1 0 0,1 0 0,0 0 0,-1 0 0,3 0 0,-2-1-31,0 0 1,0 0-1,1 0 1,-1-1 0,0 1-1,0-1 1,0 1-1,-1-1 1,1 1-1,0-1 1,0 0-1,-1 0 1,3-3-1,0-2-303,0 0 0,0-1-1,0 0 1,-1 1-1,0-1 1,-1 0 0,4-17-1,-5 13 42,-1-1 0,0 1 0,-4-19 0,-3-6-496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8.01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15 10 19084,'-9'-8'1848,"5"6"-1287,2 2-257,4 2 1112,5 2-1000,3-1-72,0 0-296,7 3-128,2 1-72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8.535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48 2 20164,'0'0'61,"0"0"0,0 0 0,0 0 0,1-1 0,-1 1 0,0 0 0,0 0 0,0 0 0,1 0 0,-1 0 0,0 0 0,0 0 0,1 0 0,-1 0 0,0-1 0,0 1 0,1 0 0,-1 0 0,0 0 0,0 0 0,1 0-1,-1 1 1,0-1 0,0 0 0,1 0 0,-1 0 0,0 0 0,0 0 0,1 0 0,-1 0 0,0 0 0,0 1 0,1-1 0,2 10 852,-3 21-406,0-21-16,-13 179 1335,5-109-1630,-29 300-1779,41-458-4814,-2-9 3640,0-37 800,4 13 2727,25-134 1,-29 233-334,-2 9-255,0 0-1,1-1 0,-1 1 1,1 0-1,0 0 0,0 0 1,0 0-1,1 0 0,-1 0 1,1 1-1,1-4 0,-2 6-152,-1 0 0,0-1-1,0 1 1,0 0 0,0 0-1,1 0 1,-1 0-1,0 0 1,0 0 0,0-1-1,1 1 1,-1 0-1,0 0 1,0 0 0,0 0-1,1 0 1,-1 0-1,0 0 1,0 0 0,0 0-1,1 0 1,-1 0 0,0 0-1,0 0 1,1 0-1,-1 0 1,0 1 0,0-1-1,0 0 1,1 0-1,-1 0 1,0 0 0,0 0-1,0 0 1,0 0-1,1 1 1,-1-1 0,0 0-1,0 0 1,0 0 0,0 0-1,0 1 1,0-1-1,1 0 1,-1 0 0,0 0-1,0 1 1,6 12 272,-6-11-149,12 32 457,-2 1 0,6 44-1,7 25 266,-22-102-861,52 162 1484,-46-146-1411,2 0 0,0 0 1,0 0-1,2-1 0,0-1 0,22 25 1,-31-39-178,1 1 0,-1 0 0,1 0 1,0-1-1,0 1 0,0-1 1,1 0-1,-1 0 0,0 0 1,7 2-1,-10-4 86,-1 0 0,1 0 0,0-1 0,0 1 0,0 0 0,0 0 0,0 0 0,0 0 0,0 0 0,0 0 0,0 0 0,0 0 0,-1 0 0,1 0 0,0-1 0,0 1 0,0 0 0,0 0 0,0 0 0,0 0 0,0 0 0,0 0 0,0 0 0,0-1 0,0 1 0,0 0 0,0 0 0,0 0 0,0 0 0,0 0 0,0 0 0,0 0 0,0-1 0,0 1 0,0 0 0,0 0 0,0 0 0,0 0 0,1 0 0,-1 0 0,0 0 0,0 0 0,0-1 0,0 1 0,0 0 0,0 0 0,0 0 0,0 0 0,0 0 0,0 0 0,1 0 0,-1 0 0,0 0 1,0 0-1,0 0 0,0 0 0,0 0 0,0 0 0,0 0 0,1 0 0,-1 0 0,0 0 0,0 0 0,0 0 0,0 0 0,-6-6-350</inkml:trace>
  <inkml:trace contextRef="#ctx0" brushRef="#br0" timeOffset="1">25 707 18396,'1'16'1904,"9"-9"-1103,4-5-249,9-9 952,3-6-352,6-9-344,-1-2-175,4-8-553,0-1-313,-3-3-727,-2-1-288,-8-4 944,-4-2-264,-5-15-248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8.95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21 139 17884,'-1'5'420,"-1"-1"0,1 1 0,1 0-1,-1-1 1,1 1 0,0 7 0,0 30 120,1 0 1,3 0-1,2 0 0,1-1 0,2 0 1,2 0-1,2-1 0,33 72 0,-42-104-496,0-1 0,1 1 0,0-1 0,9 10-1,-13-16-36,0 0-1,0 0 0,0 0 1,0 0-1,0 0 0,0-1 0,0 1 1,1 0-1,-1-1 0,0 1 0,0-1 1,1 1-1,-1-1 0,0 0 0,3 1 1,-3-1-4,0 0 1,0-1 0,0 1-1,0 0 1,0-1 0,0 1-1,0-1 1,-1 1 0,1-1-1,0 1 1,0-1 0,0 0-1,-1 1 1,1-1 0,0 0-1,-1 1 1,1-1 0,0 0-1,-1 0 1,1 0 0,-1 0-1,1 0 1,-1 0 0,1-1-1,2-6 16,-1 0 0,0 0 1,0-1-1,-1 1 0,0 0 0,0-1 0,-1 1 0,0-1 0,-2-14 0,-2-8 31,-11-40 0,-33-82-373,39 130 190,-1 1 0,0 0 0,-2 1 0,-24-33 0,13 31-147,22 23 272,1-1 0,0 1 0,-1 0 0,1-1 0,-1 1 0,1 0-1,-1-1 1,1 1 0,-1 0 0,1 0 0,-1-1 0,0 1 0,1 0 0,-1 0-1,1 0 1,-1 0 0,1 0 0,-1 0 0,0 0 0,1 0 0,-1 0-1,1 0 1,-1 0 0,0 0 0,1 0 0,-1 0 0,1 1 0,-1-1-1,1 0 1,-1 0 0,1 1 0,-1-1 0,1 0 0,-1 1 0,1-1-1,-1 0 1,1 1 0,0-1 0,-1 1 0,1-1 0,-1 1 0,1-1-1,0 1 1,0-1 0,-1 1 0,1-1 0,0 1 0,0-1 0,0 1 0,-1-1-1,1 1 1,0 0 0,0 0 0,-1 8 38,0 0 0,0 0-1,1 0 1,0 0 0,0 0 0,1 0 0,1 0 0,2 11 0,-1-7 55,1-1 1,0 1 0,1-1-1,0 0 1,9 14 0,-13-23-59,1 0 1,0-1-1,0 1 0,0-1 1,0 0-1,0 0 0,0 1 1,1-1-1,-1-1 1,1 1-1,-1 0 0,1-1 1,0 1-1,0-1 0,0 0 1,3 1-1,-4-1-10,1-1-1,-1 0 0,0 0 0,1 0 1,-1 0-1,1 0 0,-1 0 1,0-1-1,1 1 0,-1-1 1,0 0-1,1 0 0,-1 0 1,0 0-1,0 0 0,0 0 0,0-1 1,0 1-1,0 0 0,0-1 1,2-2-1,5-6 11,-1 0 1,1 0-1,-2-1 0,1 0 1,-2 0-1,0 0 1,8-19-1,23-91 53,-9 29-122,-15 64-43,-13 28 83,0-1 1,1 1-1,-1-1 0,0 1 0,0 0 0,1-1 1,-1 1-1,0 0 0,1 0 0,-1-1 1,0 1-1,1 0 0,-1 0 0,1-1 0,-1 1 1,0 0-1,1 0 0,-1 0 0,1 0 0,-1 0 1,1 0-1,-1 0 0,0 0 0,1 0 0,-1 0 1,1 0-1,-1 0 0,1 0 0,-1 0 0,0 0 1,1 0-1,-1 0 0,1 0 0,-1 1 1,1-1-1,-1 0 0,0 0 0,1 0 0,-1 1 1,0-1-1,1 0 0,-1 1 0,0-1 0,1 0 1,-1 1-1,0-1 0,0 0 0,1 1 0,-1-1 1,0 0-1,0 1 0,1 0 0,4 8-7,0 1 0,-1 0 0,1 0 0,-2 0-1,1 0 1,1 12 0,4 13 32,0-7-48,44 130 292,-41-128-670,0-1-1,2-1 0,21 31 1,-18-39 117,-16-19 268,0-1 0,-1 1-1,1 0 1,0-1-1,0 1 1,0-1-1,0 1 1,-1-1 0,1 0-1,0 1 1,0-1-1,0 0 1,0 1-1,0-1 1,0 0 0,0 0-1,0 0 1,0 0-1,0 0 1,1 0 0,12-11-456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9.44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0 347 18892,'16'2'1832,"4"-11"-1119,6-5-273,12-9 776,8-5-216,12-9-392,3-3-296,2-3-584,-2 0-312,-6 6-560,-7 2-8,-17 11 744,-9 8-321,-19 18-143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49.928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1 345 17100,'6'13'1608,"9"-16"-824,5-9-208,16-14 705,6-4-169,11-8-176,3-4-200,1-1-488,2-1-416,-3 5 928,-6 2-720,-8 14-88,-5 3-64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38:50.39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1019 16051,'1'2'209,"0"1"0,0 0 0,1 0 0,0 0 0,-1 0 0,1-1 0,0 1 0,0-1 0,0 0 0,1 1 0,2 1 0,-4-3-147,0-1-1,-1 0 0,1 1 0,0-1 1,0 0-1,-1 0 0,1 1 1,0-1-1,0 0 0,0 0 1,-1 0-1,1 0 0,0 0 0,0 0 1,0 0-1,-1 0 0,1-1 1,1 1-1,0-1 60,0 0-1,-1 0 1,1 0 0,0 0-1,-1 0 1,1-1 0,-1 1-1,1 0 1,-1-1 0,2-2-1,7-10 363,-2 0 1,1 0-1,-2-1 0,11-29 1,17-70 504,-30 94-809,19-81 142,-5-1 0,-4-1 1,2-114-1,-17 253-409,3-1 0,6 36-1,18 79 341,17 20 130,-36-147-354,0-1 0,1-1-1,2 1 1,0-1-1,18 24 1,-28-43-64,1 1-1,0-1 1,-1 0 0,1 0-1,0 0 1,0 0 0,0 0 0,0-1-1,0 1 1,1-1 0,-1 1-1,0-1 1,1 0 0,-1 0-1,1 0 1,-1 0 0,1 0-1,0 0 1,4 0 0,-5-2-38,0 1 0,0-1 0,0 1 0,0-1 0,0 0 0,0 0 0,0 0-1,0 0 1,-1 0 0,1-1 0,0 1 0,-1-1 0,1 1 0,-1-1 0,0 1 0,1-1 0,-1 0 0,0 1 0,0-1 0,0 0 0,0 0 0,0 0 0,0 0 0,-1 0 0,1-3 0,5-16-279,-1 0 0,4-36 0,-9 54 312,7-63-626</inkml:trace>
  <inkml:trace contextRef="#ctx0" brushRef="#br0" timeOffset="1">636 174 17388,'-2'116'2740,"0"-68"-1559,3 0 1,5 49-1,-4-82-942,1 0-1,1 0 0,0-1 1,1 1-1,0-1 0,1 0 0,0 0 1,2-1-1,-1 0 0,16 19 1,-20-28-198,0 0 0,0 0 0,1 0 0,-1-1 1,1 0-1,0 1 0,0-1 0,0-1 0,1 1 1,-1-1-1,1 1 0,-1-1 0,1-1 0,0 1 0,-1-1 1,1 1-1,0-1 0,0-1 0,0 1 0,0-1 1,0 0-1,0 0 0,0 0 0,0-1 0,0 0 1,0 0-1,0 0 0,0 0 0,0-1 0,-1 0 1,1 0-1,-1 0 0,1 0 0,5-5 0,1-2 0,-2 1 0,1-1 0,-2-1 0,1 0-1,-1 0 1,0-1 0,-1 1 0,-1-2 0,0 1-1,0-1 1,-1 0 0,4-12 0,0-6 29,-1 0-1,-2 0 1,5-59 0,-9 59-81,-2 1 1,0-1-1,-8-41 1,5 56-46,0-1 1,-1 1-1,0 0 0,-2 0 1,1 1-1,-2-1 0,0 1 1,-9-13-1,13 23-2,0 0 1,0 0-1,-1 0 0,1 0 0,-1 1 1,0-1-1,0 1 0,0 0 0,-1 0 1,1 1-1,-1-1 0,-8-2 1,10 4-24,-1 0 1,0 0 0,1 0 0,-1 1-1,0 0 1,0 0 0,0 0-1,0 0 1,1 0 0,-1 1 0,0 0-1,0-1 1,1 2 0,-1-1 0,1 0-1,-1 1 1,-3 2 0,-2 1-122,0 1 0,1 0 0,0 0 0,1 1 0,-1 0 0,1 0 0,-9 13 0,2 0-207,-23 43-1,7 0-261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13963,'17'0'1664,"-18"22"-903,-14 6-281,-9 18 1912,-3 10-1568,-6 16-360,-2 1-8,1 3-151,1 1-65,7-7-96,3-5-72,8-18-352,2-11-161,3-20-1207,1-10 1416,6-25-176,0-17-192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1:5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17892,'-8'9'1328,"-4"-4"-1112,-6 0-232,-1-1 720,6 0-1280,3 3 480,0-1-128,4 1-104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23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13427,'9'-30'5059,"-7"25"-5005,0 0 1,-1 0 0,1-1-1,-1 1 1,1-7-1,-5 33 242,2-17-270,1-1 1,-1 1 0,1 0-1,-1-1 1,1 1-1,0 0 1,0-1 0,1 1-1,0 4 1,0-9 7,1 0 1,-1 0-1,0-1 1,0 1 0,0 0-1,0-1 1,0 1-1,0-1 1,-1 1-1,1-1 1,1-2 0,4-14 126,-1 1 0,0-1 0,-1 0 0,3-31 0,-9 48-9,-1 5-94,-2 6-3,-1 9-6,1 2 0,1-1-1,0 1 1,0 36-1,6-45 28,3-18 23,3-18 52,-5 11-27,-1-1 0,1-20 0,-3 34-125,0 0 0,-1 0 0,1 0 1,0 0-1,0 0 0,0 1 0,0-1 1,0 0-1,-1 0 0,1 0 0,0 0 1,0 0-1,0 0 0,0 0 1,0 0-1,-1 0 0,1 0 0,0 0 1,0 0-1,0 0 0,0 0 0,-1 0 1,1 0-1,0 0 0,0 0 0,0 0 1,0 0-1,-1 0 0,1 0 0,0 0 1,0 0-1,0 0 0,0 0 0,0-1 1,-1 1-1,1 0 0,0 0 0,0 0 1,0 0-1,0 0 0,0 0 0,0-1 1,0 1-1,0 0 0,-1 0 0,1 0 1,0 0-1,0 0 0,0-1 0,0 1 1,0 0-1,0 0 0,0 0 0,0 0 1,0-1-1,0 1 0,-7 13-420,4-7 68,2-4 293,0 0 1,1-1-1,-1 1 1,0 0-1,1 0 1,-1 0-1,1-1 0,0 1 1,0 3-1,3-4-220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1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11074,'-1'0'124,"1"1"-1,0-1 1,-1 0 0,1 1-1,-1-1 1,1 1-1,0 0 1,-1-1-1,1 1 1,0-1-1,0 1 1,-1 0-1,1-1 1,0 1-1,0-1 1,0 1-1,0 0 1,0-1 0,0 1-1,0 0 1,0-1-1,0 1 1,0 0-1,0 0 1,2 23 228,-2-20-104,9 334 1174,-7-153-813,0-130-510,8 176 106,1 220 1145,-11-231-1141,2-94 63,28 729 405,-23-386-95,-7-175-292,3-167-189,2 492 118,-9-215-190,4-344-20,-5 112-16,3 97 13,5-227-1,5 126-12,-8-132 12,-1 0-1,-12 59 1,12-87 432,-4 16-1749,2-22 252,1-15 399,2 2 310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1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11 164 11731,'-1'0'71,"1"0"1,0 0-1,-1 0 1,1 0-1,0 1 1,-1-1-1,1-1 1,0 1-1,-1 0 1,1 0-1,0 0 1,-1 0-1,1 0 1,0 0-1,-1 0 1,1 0-1,0 0 1,-1-1-1,1 1 1,0 0-1,-1 0 1,1-1-1,0 1 1,0 0-1,-1 0 1,1-1-1,0 1 1,0 0-1,-1 0 1,1-1-1,0 1 1,0 0 0,0-1-1,0 1 1,0 0-1,0-1 1,-1 1-1,1 0 1,0-1-1,0 0 1,0 1-10,1-1-1,-1 0 1,0 1 0,0-1 0,1 1 0,-1-1 0,0 1 0,1-1-1,-1 1 1,0-1 0,1 1 0,-1-1 0,1 1 0,-1-1 0,1 1 0,-1 0-1,1-1 1,-1 1 0,1 0 0,-1-1 0,1 1 0,0 0 0,0 0-1,9-3 104,-1 2 0,1-1 0,0 1 0,-1 1 0,1 0 0,15 1-1,61 14-30,-23-3-103,-44-9-22,1-1-1,0-1 0,0 0 0,0-2 0,0 0 0,0-1 1,27-7-1,2-3 11,1 3 0,1 2-1,0 2 1,0 2 0,60 5 0,-40 1-9,1-3 0,0-3 0,75-13 0,54-26 48,28-4 19,-164 36-57,104-3 1,133 24 0,-21 0-2,-88-5 5,215 32-1,201 14-48,-391-39 31,19 8 5,180 7 29,302-37 41,220 8 17,-829 2 207,0-6 1,178-28 0,-143 21 269,-134 10-201,-1 0 0,18-7-1,12-2-269,136-29-53,-25 6-31,-145 33-20,0 0 0,1 0-1,-1 1 1,1 0 0,-1 0 0,1 1-1,-1 0 1,0 0 0,1 0 0,9 4-1,-16-5 31,0 0-59,0 1-1,0-1 1,0 0 0,0 0 0,0 0 0,0 0 0,0 0-1,0 0 1,0 0 0,0 0 0,0 0 0,0 0-1,-1 0 1,1 0 0,0 1 0,0-1 0,0 0 0,0 0-1,0 0 1,0 0 0,0 0 0,0 0 0,0 0 0,0 0-1,0 0 1,0 1 0,0-1 0,0 0 0,0 0-1,0 0 1,0 0 0,0 0 0,0 0 0,0 0 0,0 0-1,0 0 1,0 1 0,1-1 0,-1 0 0,0 0-1,0 0 1,0 0 0,0 0 0,0 0 0,0 0 0,0 0-1,0 0 1,0 0 0,0 0 0,0 0 0,0 0 0,1 0-1,-1 0 1,0 1 0,0-1 0,0 0 0,0 0-1,0 0 1,0 0 0,-2 2-90,2-1-277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2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14467,'-1'1'150,"1"0"0,-1 0 0,1 0 0,0 0 0,0 0 0,-1 0 0,1 0 1,0 0-1,0 0 0,0 0 0,0 0 0,0 0 0,1 0 0,-1 0 0,0 1 0,0-1 0,1 0 0,-1 0 0,1 0 0,-1-1 0,1 1 0,-1 0 0,1 0 0,-1 0 0,1 0 1,0 0-1,0-1 0,-1 1 0,2 1 0,1-2-42,0 1 1,1 0 0,-1-1-1,0 0 1,1 0-1,-1 0 1,0 0 0,6-1-1,-5 1-271,24-3 176,-15 1 0,0 1 0,-1 0 0,1 1 0,0 0 0,14 3 0,-24-3 5,1 1 0,-1 0 0,1 0 0,-1 1 0,0-1 0,0 1 0,1-1 1,-1 1-1,0 0 0,-1 0 0,1 1 0,0-1 0,0 0 0,-1 1 0,0 0 0,1-1 1,-1 1-1,0 0 0,0 0 0,-1 0 0,1 1 0,-1-1 0,2 5 0,-1-2 49,-1 1 1,1 0-1,-1 0 0,-1 0 0,0 0 0,0 1 0,0-1 0,-1 0 0,0 0 1,0 0-1,0 0 0,-1-1 0,-4 10 0,-4 10 390,-28 48 0,36-71-428,-112 172 1100,78-123-1437,30-42 22,4-7 100,0 0 1,0 1-1,0-1 1,-1 0-1,1 0 1,-1-1 0,0 1-1,1 0 1,-1-1-1,-4 3 1,1-4-309,3-6-150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2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20 666 13811,'-6'13'1046,"4"-11"-910,0 1-1,1 0 1,-1 0 0,1 0 0,0 0-1,0 0 1,0 0 0,0 0 0,0 0-1,0 5 1,2-8-84,0 0 0,-1 1 0,1-1-1,0 0 1,-1 1 0,1-1 0,0 0-1,-1 0 1,1 0 0,0 0 0,0 0 0,-1 0-1,1 0 1,0 0 0,0 0 0,-1 0 0,1 0-1,0 0 1,-1 0 0,1 0 0,0-1 0,0 1-1,-1 0 1,1-1 0,-1 1 0,1 0 0,0-1-1,-1 1 1,1-1 0,0 0 0,22-15 684,-4 0-333,-1-1 1,-1-1-1,-1-1 0,20-28 0,45-89 622,-46 66-807,-3 0 1,-3-3 0,36-138-1,-57 191-211,-8 20-7,0 0 0,0 0 0,0 0-1,1 0 1,-1 0 0,0 0 0,0 0 0,0 0-1,1 0 1,-1 0 0,0 0 0,0 0 0,0 0 0,1 1-1,-1-1 1,0 0 0,0 0 0,0 0 0,0 0-1,1 0 1,-1 0 0,0 0 0,0 0 0,0 1 0,0-1-1,0 0 1,1 0 0,-1 0 0,0 0 0,0 1-1,0-1 1,0 0 0,0 0 0,0 0 0,0 1 0,0-1-1,0 0 1,0 0 0,0 0 0,0 1 0,1-1-1,-1 0 1,-1 0 0,1 1 0,9 41-28,-7-25 24,20 75-461,61 160 1,-68-213 305,-4-8-42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2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16139,'-1'3'248,"0"0"0,0 0 0,0 0 0,1 0 0,-1 1 0,1-1 0,-1 0 0,1 0 0,0 1 0,1-1 0,-1 0 0,0 0 0,1 1 0,1 4 0,0-3-43,1 1-1,-1-1 1,1 1-1,0-1 0,0 0 1,1 0-1,6 7 1,-4-5-109,1 0 1,0 0-1,1-1 1,0 0 0,0 0-1,0-1 1,0 0 0,1-1-1,16 6 1,-21-8-137,1-1 0,-1 0 0,1 0 1,-1 0-1,1-1 0,-1 1 0,1-1 0,-1 0 0,1-1 1,0 1-1,-1-1 0,1 0 0,-1 0 0,1 0 1,-1-1-1,0 0 0,0 1 0,7-5 0,-6 2-88,-1 0 0,1 1 0,-1-2 0,0 1-1,0 0 1,-1-1 0,1 0 0,-1 0 0,0 0-1,0 0 1,-1 0 0,1-1 0,-1 1 0,1-7 0,6-17-394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2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16396,'-1'36'1688,"-4"10"-984,0 4-232,-1 10 776,2 3-295,1 5-209,1-2-152,2-2-352,0-9-272,2-11-576,1-7-376,-3-22 776,1-9-153,0-21-183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4:19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28 11618,'-8'31'3562,"1"-7"-3025,2 0-459,2 0 1,1 0 0,1 0-1,1 0 1,6 44 0,1-102 1017,-2-103 1710,-28 464-2422,25-370-456,-4-59 0,0 55 88,2 0-96,-1 70-62,3 41-1,0-7 16,-3 38 226,7-279 74,1 43-94,-7 141-81,0 0 1,0 0-1,-1 0 1,1 0-1,0 0 1,0 0-1,0 0 1,0 0-1,0 0 1,0 0-1,0 0 1,0 0-1,0 0 1,0 0-1,0 0 1,0 0-1,-1 0 1,1 0-1,0 0 1,0 0-1,0 0 1,0 0-1,0 0 1,0 0-1,0 0 1,0 0-1,0 0 1,0 0-1,0 0 1,0 0-1,0 0 1,0 0-1,-1 0 1,1 0-1,0 0 1,0-1-1,0 1 1,0 0-1,0 0 1,0 0-1,0 0 1,0 0-1,0 0 1,0 0-1,0 0 1,0 0-1,-3 8-37,2 95-54,2-64 44,-2 0-1,-8 50 1,12-129-69,-3-50-1,0 39 60,-9-132 68,6 168-34,0 23-81,-1 25-80,3 37-85,-8 142-52,16-253-155,-2-190 423,-19 367 262,11-72-184,-8 79-481,6-134 383,-3-7-30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3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13403,'1'2'276,"0"1"0,0 0 0,-1-1 0,1 1 0,-1 0 0,0 0 0,0 0 0,0-1 0,0 1 0,-1 5 0,0-2-95,11 649 652,-5-559-816,7 270 521,12 93-255,-6-206 199,-4 151-17,1 13-41,-15-404-416,13 404 110,-2-23-17,-2-213 72,1-21 54,1 64 14,-30 464-192,18-662-43,-4 83 1,10 120 0,-3-215-29,-2-1 101,-1-13-57,0-1 1,0 1-1,0 0 0,0-1 1,0 1-1,0-1 0,0 1 1,0-1-1,0 1 1,0-1-1,0 0 0,1 1 1,-1-1-1,0 0 0,-1-1 1,-10-8 32,-1-1 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15019,'-30'43'1195,"9"-14"-478,0 1-1,2 1 1,-20 44-1,37-69-631,0 0 1,0 1-1,0-1 0,1 0 0,0 1 0,0 0 1,1-1-1,0 1 0,0-1 0,1 10 1,0-15-64,-1 1 1,0 0-1,1-1 1,0 1 0,-1 0-1,1-1 1,0 1 0,0-1-1,0 1 1,0-1 0,0 1-1,0-1 1,0 1 0,0-1-1,1 0 1,-1 0 0,2 2-1,-1-3-7,0 1 1,0 0-1,1 0 0,-1-1 0,0 0 0,0 1 0,0-1 0,0 0 1,1 0-1,-1 0 0,0 0 0,0 0 0,1-1 0,-1 1 0,0 0 0,0-1 1,3-1-1,1 0 10,0-1-1,-1 0 1,0 0 0,1 0 0,-1-1 0,0 0 0,0 1 0,-1-2-1,1 1 1,-1-1 0,0 1 0,0-1 0,-1 0 0,1-1 0,2-5-1,0 1 19,-1-1 0,-1 0 0,0 0 0,0-1 0,-1 1-1,3-24 1,-5 31-33,-1 0 0,0 0 0,0 0 0,0 0 0,-1 0 0,0 0 0,1 0 0,-1 0 0,-1 0-1,1 0 1,0 0 0,-4-5 0,4 8-9,1 0 0,-1 0 0,0 0 0,0 0 0,0 0 0,0 0 0,0 0 0,0 0 0,0 1 0,0-1 0,-1 0 0,1 1 0,0-1 0,0 1 0,-1-1 0,1 1 0,0-1 0,-1 1 0,1 0 0,0 0 0,-1 0 0,1 0 0,0 0 0,-1 0 0,1 0 0,0 0 0,-1 0 0,1 0 0,0 1 0,-1-1 0,1 1 0,0-1 0,0 1 0,-1 0 0,1-1 0,0 1 0,0 0 0,0 0 0,0-1 0,-1 3 0,-5 2-10,1 1 0,-1 0 0,2 0 0,-1 1 0,1 0 0,0 0 1,0 0-1,1 0 0,0 1 0,0 0 0,-4 12 0,1 0-167,1 1 0,1 0 0,-3 31 0,5-38 54,2 0 0,0-1 0,0 1 1,1 0-1,1-1 0,0 1 0,1 0 1,0-1-1,5 15 0,10 9-218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14355,'44'-23'3265,"-35"19"-3171,1 2 0,-1-1 0,1 2 0,0-1 0,-1 1 0,19 1 0,63 8 54,-33-2-115,48-3 46,149-15 0,-240 11-67,146-8 73,-60 5 37,135-23-1,-52-10 208,199-33 251,-192 49-513,0 9 1,244 15-1,-149 14-55,243 17 16,-92-21-24,-253-12-1,26 12 11,23 1-1,252-26 27,-144-16 129,-258 17-132,-18 1 6,24-2 110,-35 15 426,-26 0-435,-9-2-119,-5 0-13,0 0 1,-1 0 0,1-1 0,0-1 0,-1-1 0,22-4 0,-20 3 4,0 1 1,1 0-1,-1 1 1,1 0-1,24 3 1,-17-1-19,33-2 1,-48 0 320,20-3-1601,-28 4 1201,1 0-1,0 0 1,-1-1 0,1 1-1,-1 0 1,1 0-1,-1-1 1,1 1 0,-1 0-1,1-1 1,-1 1-1,1 0 1,-1-1 0,1 1-1,-1-1 1,1 1-1,-1 0 1,0-1 0,1 1-1,-1-1 1,0 1-1,0-1 1,1 0 0,-1 1-1,0-1 1,0 1-1,0-1 1,1 1 0,-1-1-1,0 0 1,0 1-1,0-1 1,0 0 0,0 1-1,0-1 1,-1 0-1,-1-9-609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1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14859,'3'2'290,"0"1"0,0-1 0,0 0 0,0 0 0,0 0 0,0 0 0,0-1 0,1 1 0,-1-1 0,1 0 0,-1 0 0,1 0 0,6 0-1,3 0-28,1-1 0,20-3 0,-23 2-191,0 0 0,0 1 1,19 2-1,-29-2-60,0 1 0,0-1-1,-1 1 1,1-1 0,0 1 0,0 0 0,-1 0 0,1-1 0,-1 1 0,1 0 0,0 0 0,-1 0 0,1 0 0,-1 0 0,0 0 0,1 0 0,-1 0 0,0 0 0,0 0 0,1 0 0,-1 0 0,0 0 0,0 0-1,0 0 1,0 0 0,0 0 0,-1 1 0,-2 32 249,-4-7 4,-1-1 0,-1 0 0,-1 0 0,-18 33 0,-66 90 1107,84-134-1248,-17 21-526,26-35 403,0 0 0,-1-1-1,1 1 1,0 0 0,0-1-1,-1 1 1,1-1 0,0 1-1,0-1 1,-1 0 0,1 1-1,-2-1 1,-9 0-171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1 410 13979,'0'0'58,"0"0"0,-1 1 0,1-1 0,0 1 1,0-1-1,0 1 0,0-1 0,0 1 0,0-1 0,0 1 0,0-1 0,0 1 0,0-1 1,1 1-1,-1-1 0,0 1 0,0-1 0,0 1 0,1-1 0,-1 1 0,0-1 1,0 1-1,1-1 0,9-1 666,11-19 158,0-6-404,-1-2 0,-1-1 1,17-35-1,38-99 122,-51 110-461,-22 50-123,0 0 0,0 0 0,1 0 0,-1 1 0,1-1 0,0 0 0,0 0 0,0 1 0,0-1 0,5-3 0,-6 5-5,1 1 1,-1-1-1,1 1 1,-1 0-1,1-1 0,-1 1 1,1 0-1,-1 0 0,1 0 1,0 0-1,-1 0 1,1 1-1,-1-1 0,1 0 1,-1 1-1,1-1 0,-1 1 1,1 0-1,-1-1 1,1 1-1,-1 0 0,3 1 1,8 6 7,0 0 1,-1 1 0,0 0 0,0 1-1,0 0 1,-2 1 0,1 0 0,-1 0 0,-1 1-1,11 21 1,-10-17-125,0 2-1,-2-1 0,0 1 1,-1 0-1,-1 1 1,-1-1-1,4 30 1,-8-25-78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99 16820,'-1'1'102,"0"0"1,-1 0 0,1 1 0,0-1 0,1 0 0,-1 1-1,0-1 1,0 1 0,1-1 0,-1 1 0,0-1 0,1 1-1,0 0 1,-1-1 0,1 1 0,0 0 0,0-1-1,0 1 1,0-1 0,0 1 0,0 0 0,0-1 0,1 1-1,-1 0 1,1-1 0,-1 1 0,1-1 0,-1 1 0,1-1-1,0 1 1,0-1 0,0 1 0,0-1 0,0 0 0,0 0-1,0 1 1,0-1 0,3 2 0,-2-1-73,1-1 1,0 1 0,-1 0-1,1-1 1,0 0-1,0 1 1,0-1 0,0 0-1,0-1 1,0 1 0,0 0-1,0-1 1,1 0-1,-1 0 1,0 0 0,0 0-1,0 0 1,0 0-1,1-1 1,2-1 0,2-1-300,-1-1 0,0 1 0,0-2 1,0 1-1,-1-1 0,0 0 0,1 0 0,-2-1 1,1 0-1,-1 0 0,8-12 0,-3 4-659,-2 0-1,0-1 1,0 0-1,8-26 0,-25 79 2416,1 0 0,-5 52 0,7-39-512,-11 131 528,19-171-1724,3-22 31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17060,'0'12'1344,"-4"4"-1008,-3 2-152,1 8 440,-1 0-152,0 1-304,2-1-208,4-3-472,0-5-128,-5-5 480,0-5-120,-4-8-128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16532,'8'1'294,"0"-1"0,1 0 0,-1-1 1,0 0-1,1 0 0,14-4 0,14-2-60,-11 4-172,-1 2-1,1 0 0,43 5 0,-61-2-48,1-1 0,-1 1 0,1 1-1,-1 0 1,0 0 0,10 6 0,-13-7 0,-1 1 0,0 0 0,-1 0 0,1 0 0,0 0 1,-1 0-1,0 1 0,0 0 0,0 0 0,0 0 0,0 0 1,2 6-1,-3-4 21,0-1 0,0 1 0,-1 0 0,0 0 0,0-1 0,0 1 0,-1 0 0,0 0 0,0 0 0,-1 0 0,1 0 0,-1 0 0,0 0 0,-1 0 0,0-1 0,0 1 0,0-1 0,-5 9 0,0 0 96,-1-1 0,-1 0 0,0 0-1,-1-1 1,-20 21 0,17-21-32,-1 0 0,0-1 0,0-1-1,-27 15 1,36-22-29,1-1 0,-1 0 0,1 0 0,-1 0 0,1 0 0,-1-1 0,0 0 0,0 0 0,0 0 0,0-1 0,0 1 0,0-1 0,0 0 0,0-1-1,0 1 1,1-1 0,-1 0 0,0 0 0,0-1 0,0 1 0,-5-4 0,-7-11 85,4-9 31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 18716,'-2'17'1156,"-1"-4"-534,2 1-1,0 0 1,1-1 0,1 20-1,0-30-591,-1 0 0,1 0-1,-1 0 1,1-1 0,0 1-1,0 0 1,0 0 0,1-1 0,-1 1-1,0-1 1,1 1 0,0-1-1,-1 0 1,1 1 0,0-1 0,0 0-1,1 0 1,-1 0 0,0-1-1,1 1 1,-1 0 0,1-1 0,-1 0-1,1 1 1,0-1 0,4 1-1,-3-1-103,0-1 0,1 0 0,-1 1 0,0-2-1,1 1 1,-1 0 0,0-1 0,0 0 0,1 0-1,-1 0 1,0 0 0,0-1 0,0 0 0,0 1-1,0-1 1,6-6 0,5-2-708,-1-1 0,21-21 0,-19 15-162,-2-1 0,16-23 0,-19 26-177,0-1 0,1 2 0,0 0 0,16-14 1,-28 28 1113,0-1 0,1 1 1,-1 0-1,0 0 0,0-1 1,0 1-1,1 0 1,-1 0-1,0 0 0,0-1 1,1 1-1,-1 0 1,0 0-1,1 0 0,-1 0 1,0 0-1,0-1 1,1 1-1,-1 0 0,0 0 1,1 0-1,-1 0 1,0 0-1,1 0 0,-1 0 1,0 0-1,1 0 1,-1 0-1,0 0 0,1 1 1,-1-1-1,0 0 1,0 0-1,1 0 0,-1 0 1,2 13 1195,-8 20 977,6-31-2251,-48 162 4597,29-107-3506,3 1-1,-13 82 0,28-132-1029,0-1 0,0 1 0,-1 0 0,0-1-1,-5 13 1,-4 0-117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3830 12523,'0'0'34,"0"0"0,0 0 1,0 0-1,0 0 0,0 1 1,0-1-1,0 0 0,0 0 1,0 0-1,0 0 0,1 0 1,-1 0-1,0 1 0,0-1 1,0 0-1,0 0 0,0 0 1,0 0-1,0 0 0,1 0 1,-1 0-1,0 0 0,0 0 1,0 0-1,0 0 0,0 0 1,0 0-1,1 0 0,-1 0 1,0 0-1,0 0 0,0 0 1,0 0-1,0 0 0,1 0 1,-1 0-1,0 0 0,0 0 1,0 0-1,0 0 0,0 0 1,0 0-1,1 0 0,-1 0 1,0 0-1,0 0 0,12-6 608,10-8-174,397-265 911,-271 193-1263,42-26-44,-150 85-43,0-2 0,54-52 0,-22 12 267,2 4 0,107-72 0,-64 56-156,109-99 1,-85 63-83,4 7 1,224-128-1,125-87 39,-49 29-10,-245 178-49,104-64-20,184-109-23,40-25 49,-23-1-59,-457 290 16,359-226 27,-382 235-40,42-40-1,-69 59-159,1 0-1,-1 0 1,0 0-1,1 0 1,-1-1 0,0 1-1,0 0 1,0-1-1,1 0 1,-1 1 0,0-1-1,0 0 1,0 0-1,0 0 1,-3-1 0,3 1 5,-23-1-377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4 302 15539,'-1'2'266,"-1"12"457,3-10-395,4-9 28,11-17-172,-2-1 0,-1-1 1,-1-1-1,16-45 1,-23 57-139,10-30 45,-10 28-20,0-1 1,1 1 0,0 0 0,14-21-1,-18 52 529,-11 66 375,5-45-642,0 1 0,3-1 0,2 39 1,5-57-392,-6-19 43,0 0 1,1 1-1,-1-1 0,0 0 1,0 0-1,0 0 1,1 0-1,-1 1 0,0-1 1,0 0-1,1 0 1,-1 0-1,0 0 0,0 0 1,1 0-1,-1 0 1,0 0-1,0 0 0,1 0 1,-1 0-1,0 0 1,0 0-1,1 0 0,-1 0 1,0 0-1,0 0 1,1 0-1,-1 0 0,0 0 1,0 0-1,1 0 1,-1-1-1,0 1 0,0 0 1,1 0-1,1-2-38,0 0-1,0-1 1,-1 1-1,1 0 1,0-1-1,-1 1 0,0-1 1,0 1-1,1-1 1,0-3-1,8-29-166,-1-6-96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4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38 159 15275,'6'16'902,"-6"-15"-823,0 1-1,0-1 1,1 1 0,-1-1-1,1 1 1,-1-1-1,1 0 1,0 1 0,-1-1-1,1 0 1,0 1-1,0-1 1,0 0-1,0 0 1,0 0 0,0 1-1,0-1 1,0 0-1,0-1 1,1 1 0,-1 0-1,0 0 1,1 0-1,-1-1 1,1 1 0,-1-1-1,1 1 1,-1-1-1,1 0 1,-1 1-1,3-1 1,1 0-74,-1 1 0,0 0 0,1 0 0,-1 0 1,0 0-1,1 1 0,-1-1 0,0 1 0,0 0 0,0 0 0,0 1 0,-1-1 0,1 1 1,-1 0-1,6 5 0,-5-2 31,1-1-1,-1 1 1,0 0 0,-1 1 0,1-1-1,-1 0 1,-1 1 0,1 0 0,1 8 0,-1-2 101,-1 0 0,0 0 0,-1 0 0,0 0 0,-1 0 0,-1 0 0,0 0 0,-1 0 0,0 0 0,-5 16 0,5-24-92,0 0 1,0 0-1,0 0 1,-1 0-1,0 0 1,0-1-1,0 1 0,0-1 1,-8 8-1,9-11-85,1 0 0,-1 0 0,1 1 0,-1-1 0,0-1 0,0 1 0,0 0 0,0 0 0,0-1-1,1 1 1,-1-1 0,0 1 0,0-1 0,0 0 0,-1 0 0,1 0 0,0 0 0,0 0 0,0 0 0,0 0 0,0-1 0,0 1 0,1-1-1,-1 0 1,0 1 0,0-1 0,0 0 0,0 0 0,1 0 0,-3-2 0,-5-4-72,0 0-1,1 0 1,0-1 0,0-1 0,-6-9-1,-15-22-380</inkml:trace>
  <inkml:trace contextRef="#ctx0" brushRef="#br0" timeOffset="1">48 93 13171,'30'-1'1632,"-2"1"-1088,0-6-272,-1-1 1049,4-9-993,-1-9 88,0-13-248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2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106 216 17276,'0'1'141,"-5"9"318,1-1 0,1 1 0,-1-1 0,2 1 0,-1 0 1,1 0-1,1 0 0,-1 17 0,2-27-431,0 1 1,0 0-1,1 0 1,-1-1-1,0 1 1,0 0-1,0-1 1,1 1-1,-1 0 1,0-1-1,1 1 1,-1 0-1,0-1 1,1 1-1,-1-1 1,1 1-1,-1-1 1,1 1-1,-1-1 1,1 1-1,0-1 1,-1 1-1,1-1 1,-1 0-1,1 1 1,0-1-1,-1 0 1,1 0-1,0 0 1,0 1-1,-1-1 1,1 0-1,0 0 1,-1 0-1,1 0 1,0 0-1,0 0 1,-1 0-1,1 0 1,0-1-1,-1 1 1,1 0-1,0 0 1,-1 0-1,1-1 1,0 1-1,4-2 24,0 0 0,0-1-1,-1 1 1,1-1 0,4-4-1,-1 0-9,0 0-1,0-1 0,-1-1 0,0 1 0,0-1 1,-1 0-1,0-1 0,-1 1 0,5-14 0,-4 11 14,-1-1 0,-1 0 0,-1 0 0,1-1 0,-2 1-1,0 0 1,0-16 0,-2 25-38,0 0-1,0-1 1,-1 1-1,1 0 1,-1 0-1,0-1 1,0 1-1,-1 0 1,1 0-1,-1 0 1,0 0-1,0 1 1,0-1-1,0 0 1,-1 1-1,1-1 1,-1 1-1,0 0 1,0 0 0,0 0-1,-5-3 1,4 4-11,1 1 0,-1-1 1,1 1-1,-1-1 1,1 1-1,-1 0 0,0 1 1,1-1-1,-1 1 1,0-1-1,0 1 1,0 0-1,1 0 0,-1 1 1,0-1-1,0 1 1,1 0-1,-1 0 1,0 0-1,1 1 0,-1-1 1,1 1-1,-7 3 1,3 0-8,-1 0 1,1 1 0,0-1 0,0 1 0,1 0 0,0 1 0,0 0-1,0 0 1,1 0 0,0 0 0,0 1 0,1 0 0,0 0 0,0 0-1,1 1 1,0-1 0,-2 14 0,1 8-23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3874 11466,'1'0'154,"0"0"0,0 0-1,0 1 1,0-1 0,0 0-1,1 0 1,-1 0-1,0 0 1,0-1 0,0 1-1,0 0 1,1 0 0,-1-1-1,0 1 1,0 0-1,0-1 1,0 1 0,0-1-1,1 0 1,22-16 925,-18 12-895,58-45 834,69-73 0,-79 69-959,107-79 1,62-6-43,-128 83-386,115-88 1,32-37 121,-49 38 125,73-38 614,52-4-160,-281 158-316,-1-1 0,-1-2 1,41-44-1,-40 37 3,1 2 0,55-40 0,-50 49 8,2 3-1,66-28 0,-68 34 104,0-3 0,-1-1 0,43-30 0,93-93 475,10-8-319,132-57-231,138-104 14,-337 202-58,-5 5 8,-92 87-16,2 1-1,-1 2 1,36-18-1,80-28-15,-88 41 14,-1-2 1,63-39-1,15-33 60,-88 61-56,2 3 0,53-31 0,19 12 23,-58 19-37,-1-3 0,66-52 0,-72 49 20,1 2-1,2 3 0,2 2 1,77-30-1,-109 51-22,1 1 0,0 2 0,30-6 0,-42 11-94,-16 2-158,-25 6-405,10-3 368,-10 4 78,-2-2-126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16299,'0'16'1489,"4"2"-905,1 2-216,0 3 568,2 2-216,4-1-184,-1-1-55,2-7-169,1-6-240,3-12-496,1-3-265,-1-12-215,0-6-920,-3-5 1392,-2-3-312,-2 1-297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38 201 11779,'-4'34'1744,"-2"9"-680,-1 5-376,-1 1 2009,0-1-1449,5-5-400,2-6-232,1-11-496,2-6-296,3-14 208,0-4-112,0-7-152</inkml:trace>
  <inkml:trace contextRef="#ctx0" brushRef="#br0" timeOffset="1">267 0 16404,'-4'28'1432,"-2"2"-984,3 1-184,3 4 448,3-2-128,4-5-264,-1-3-280,1-8-472,2-3-240,-5-11 504,-2-4-136,-7-14-144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2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15579,'14'-4'305,"1"1"-1,0 0 0,0 1 1,1 1-1,-1 0 1,0 1-1,0 0 0,20 4 1,-27-3-214,0 1-1,0 0 1,-1 0 0,1 0 0,-1 1 0,1 0 0,-1 1 0,0 0 0,0 0 0,0 0 0,-1 1 0,0 0-1,1 0 1,-2 0 0,1 1 0,-1 0 0,7 9 0,-10-11-17,1 0 1,-1 1-1,0-1 1,-1 0-1,1 1 0,-1 0 1,0-1-1,0 1 1,0 0-1,0-1 1,-1 1-1,0 0 0,0 0 1,-1 5-1,0-3 40,-1 1 0,0-1 0,0 0 0,0 0 0,-1 0-1,0 0 1,-1-1 0,-6 10 0,3-6-20,0 0-1,-1 0 1,-1-1 0,0-1-1,0 1 1,0-1 0,-1-1-1,0 0 1,-1 0 0,-18 8-1,21-11-237,0-2 0,0 1 0,0-1-1,0 0 1,-13 1 0,17-3 102,0 0 0,0 0-1,0 0 1,1 0 0,-1-1 0,0 0-1,0 0 1,1 0 0,-1 0 0,0 0-1,1-1 1,-1 0 0,1 1 0,-5-5-1,-16-17-331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5 307 12283,'-5'13'3604,"14"-24"-1600,14-22-792,126-217 720,-146 245-1913,-2 2-6,0 1 0,0 0-1,1 0 1,-1 0-1,1 0 1,0 0 0,3-3-1,-5 5-5,1 0-1,-1 0 1,0 0-1,0 0 0,1 1 1,-1-1-1,0 0 1,0 0-1,0 1 1,1-1-1,-1 0 1,0 1-1,0-1 1,0 0-1,0 0 0,1 1 1,-1-1-1,0 0 1,0 1-1,0-1 1,0 0-1,0 1 1,0-1-1,0 0 1,0 1-1,0-1 0,0 0 1,0 1-1,0-1 1,0 0-1,0 1 1,-1-1-1,1 17 100,-15 77 258,9-59-260,1 1 0,-1 37 0,6-72-156,0 0 0,0 0-1,0 0 1,0 0 0,0 0 0,0 0-1,0 0 1,0 0 0,0 0 0,1 0-1,-1 0 1,0 0 0,1 0 0,-1 0-1,1 0 1,0 2 0,0-3 3,-1 0 0,1 0 0,-1 0 0,0 0-1,1 0 1,-1 0 0,1 0 0,-1 0 0,0 0 0,1-1 0,-1 1 0,0 0-1,1 0 1,-1 0 0,1 0 0,-1 0 0,0-1 0,1 1 0,-1 0 0,0 0 0,0-1-1,1 1 1,-1 0 0,0 0 0,1-1 0,-1 1 0,0 0 0,0-1 0,20-31-1280,-7 9 616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16123,'-2'10'395,"0"-1"-1,0 1 1,-1-1-1,0 0 0,-6 12 1,-7 24 634,10-25-600,2 2 0,0-1 0,-1 30 0,4-46-399,1 0 0,0 1 1,0-1-1,1 0 0,-1 0 0,1 0 1,0 0-1,0 0 0,1 0 0,0 0 1,0 0-1,0-1 0,0 1 0,1-1 1,0 1-1,-1-1 0,2 0 0,-1 0 1,0 0-1,5 3 0,-5-5-28,-1-1-1,1 0 1,0 0-1,0 0 1,0 0-1,-1-1 1,1 1 0,0-1-1,0 0 1,0 1-1,0-1 1,0-1 0,0 1-1,0 0 1,-1-1-1,1 1 1,0-1-1,0 0 1,0 0 0,-1 0-1,1 0 1,0-1-1,-1 1 1,3-3 0,-1 2 8,-1 0 1,0 0-1,0 0 1,0 0-1,0-1 1,0 0-1,0 1 1,-1-1 0,1 0-1,-1 0 1,0 0-1,0-1 1,0 1-1,0-1 1,-1 1-1,1-1 1,-1 1 0,1-6-1,-2 8 7,0-1 0,0 1 0,-1 0 0,1 0-1,0 0 1,-1-1 0,1 1 0,-1 0 0,0 0 0,1 0 0,-1 0 0,0 0 0,1 0-1,-1 0 1,0 0 0,0 0 0,0 0 0,0 1 0,0-1 0,0 0 0,0 1-1,0-1 1,0 0 0,-1 1 0,1-1 0,0 1 0,0 0 0,0-1 0,-1 1-1,1 0 1,-2 0 0,-41-4-938,44 4 913,0 0 0,0-1 0,0 1 0,0 0 0,0 0 0,0 0 0,0 0 0,-1 0 0,1 0 0,0 0 0,0 0 0,0 0 1,0 0-1,0 0 0,0 0 0,0 0 0,-1 0 0,1 0 0,0 0 0,0 0 0,0 0 0,0 0 0,0 1 0,0-1 0,0 0 0,0 0 1,0 0-1,-1 0 0,1 0 0,0 0 0,0 0 0,0 0 0,0 0 0,0 0 0,0 0 0,0 0 0,0 1 0,0-1 0,0 0 0,0 0 1,0 0-1,0 0 0,0 0 0,0 0 0,0 0 0,0 0 0,0 1 0,0-1 0,0 0 0,0 0 0,0 0 0,0 0 0,0 0 0,0 1 1,5 1-290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14635,'4'21'1510,"12"44"1874,-14-60-3195,0 1 0,1 0 0,-1-1 0,1 1 0,0-1 0,1 0 0,-1 0 0,7 6 0,-9-10-250,0 1-1,0-1 1,1 0 0,-1 0 0,0 0 0,1-1-1,-1 1 1,1 0 0,-1 0 0,1-1 0,0 1-1,-1-1 1,1 1 0,-1-1 0,1 0 0,0 0-1,0 0 1,-1 0 0,1 0 0,0 0 0,-1 0-1,1 0 1,0-1 0,-1 1 0,1-1 0,-1 1-1,1-1 1,-1 1 0,1-1 0,-1 0 0,1 0-1,-1 0 1,1 0 0,-1 0 0,2-2-1,5-4-802,0-1 0,0-1 0,-1 1 0,8-13 0,-9 12 534,24-35-3253,-15 14 4251,-40 94 5616,3 2-3434,13-36-2948,2 0-1,1 1 1,2-1-1,-2 52 1,8-75-307,-1-10 71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14995,'4'-1'1793,"-4"-1"-1169,2 2-304,-1 0 1064,1 8-696,-2 3-128,1 6-280,1 5-144,-2 2-136,0 0-120,0 2-408,-2-1-184,-1-8 576,-1-6-128,0-11-80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15547,'12'-5'312,"-1"-1"0,1 2 0,0-1 0,1 2 0,-1 0 0,1 0 0,-1 1-1,17 0 1,-22 1-245,0 1 0,1 1-1,-1 0 1,0 0-1,0 0 1,0 1-1,8 2 1,-12-2-35,1-1 0,-1 1 0,1 0 0,-1 0 0,0 0 0,1 1 0,-1-1 0,-1 1 0,1-1 0,0 1 0,0 0 0,-1 0 0,4 6 0,-4-3 29,1-1 0,-1 1-1,-1 0 1,1 0 0,-1-1 0,0 1 0,0 0 0,-1 0 0,0 0-1,0 0 1,0 0 0,-1 0 0,0 0 0,0 0 0,0 0 0,-1 0 0,0 0-1,-4 9 1,-2 2 127,0-1-1,-1-1 0,0 0 1,-1 0-1,-13 14 0,-16 13 261,35-39-463,1 0-1,0-1 1,-1 1 0,1-1 0,-1 0-1,0 0 1,0 0 0,0 0 0,0-1 0,-7 3-1,10-4 27,0 0-1,1 0 0,-1 0 1,0 0-1,1 0 0,-1 0 0,0 0 1,1-1-1,-1 1 0,0 0 1,1 0-1,-1 0 0,0-1 0,1 1 1,-1 0-1,0-1 0,1 1 1,-1-1-1,1 1 0,-1 0 0,1-1 1,-1 1-1,1-1 0,0 0 1,-1 1-1,1-1 0,-1 1 1,1-1-1,0 0 0,0 1 0,-1-1 1,1 1-1,0-1 0,0 0 1,0 1-1,-1-2 0,1-25-65,6-5-1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7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5323 11314,'23'-18'807,"-2"-2"0,0 0-1,-1-2 1,-1 0 0,24-37-1,-15 21-354,56-73 396,144-147 1,-105 143-818,111-117 7,-93 59-6,127-138 11,344-354 1428,-240 247-917,326-399-79,-140 164-447,-442 525-28,116-128 20,232-268-743,-399 451 306,2 3 0,82-66 0,-145 133 414,13-10 8,-1-1 0,-1 0 0,0-1 0,-1-1-1,0 0 1,12-21 0,13-16-434,-41 51 241,-2 1 93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15 16299,'0'-10'2049,"-4"6"-1241,0 15-272,-2 20 1033,0 13-425,5 9-128,-1 11-400,1 8-184,1 1-152,4 0-88,3-12-192,0-6-152,1-16-416,-3-6-200,-5-19 1728,0-8-1080,-5-13-48,-8-12-64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8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16956,'4'5'1384,"-2"6"-936,-2 3-176,-2 6 424,2 4-168,-2 6-96,0 3-256,-1 6-472,0 1-304,-2-1-920,-1 2 1248,-3 0-240,1 2-192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12163,'-6'56'1112,"-2"-3"-768,-1 2-160,0-1 592,1-1-424,2-3-368,0-2-936,1-8 856,0-5-144,1-6-120</inkml:trace>
  <inkml:trace contextRef="#ctx0" brushRef="#br0" timeOffset="1">0 760 12107,'3'19'2985,"1"33"0,-8 57-2435,1-52-121,3-136-1072,0 41 434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6:5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13107,'-5'14'1696,"1"2"-992,-3 4-216,1 3 1137,0 4-849,1 2-64,2 7-336,-1 2-216,1 7-608,0 2-136,-1 5 424,-4 1-120,-2 7-144</inkml:trace>
  <inkml:trace contextRef="#ctx0" brushRef="#br0" timeOffset="1">39 1142 10842,'-4'73'1153,"-2"-5"-721,-1-3-208,1-6 1024,2-3-1024,0-5-80,0-3-8,1-5-128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10786,'-15'141'1947,"3"-48"-1027,3 176 1,3-116-316,2-100 25,4-46-362,0-10-78,1-9-61,2-10 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17028,'1'2'1920,"1"2"-1304,1 3-224,0 5 1081,2 4-633,2 2-128,4 4-328,1 2-112,4-1-96,1-2-64,3-5-376,2-9-256,1-8-576,1-9-529,-4-13 1233,-1-1-288,-3-6-264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16852,'-13'50'1672,"-6"7"-880,-1 1-296,3-3 793,1 1-241,3-10-312,3-4-144,2-11-488,5-8-264,0-11-720,3-11-120,-4 2 712,-2-10-193,-3-5-199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 15795,'0'0'51,"0"0"-1,0 0 0,0 0 0,0-1 0,0 1 1,0 0-1,0 0 0,0 0 0,0 0 0,0 0 1,0 0-1,0 0 0,0-1 0,0 1 0,0 0 1,0 0-1,0 0 0,0 0 0,0 0 0,0 0 1,0-1-1,0 1 0,0 0 0,0 0 0,0 0 1,0 0-1,0 0 0,0 0 0,0 0 0,0-1 1,-1 1-1,1 0 0,0 0 0,0 0 0,0 0 1,0 0-1,0 0 0,0 0 0,0 0 0,0 0 1,-1 0-1,1 0 0,0 0 0,0 0 0,0 0 1,0-1-1,0 1 0,0 0 0,0 0 0,-1 0 1,1 0-1,-6 7 1146,-4 14-260,-113 299 2346,118-313-3057,3-12-215,2-11-139,9-34-864,27-88 0,-28 111 660,-7 22 217,1 0 1,0-1-1,0 1 0,5-9 0,-6 13 109,-1 1-1,0 0 0,0 0 1,0-1-1,0 1 1,1 0-1,-1 0 0,0-1 1,0 1-1,1 0 1,-1 0-1,0-1 0,0 1 1,1 0-1,-1 0 1,0 0-1,1 0 0,-1 0 1,0-1-1,0 1 1,1 0-1,-1 0 0,0 0 1,1 0-1,-1 0 1,0 0-1,1 0 0,-1 0 1,0 0-1,1 0 1,-1 0-1,0 0 0,1 1 1,0 0 3,0 0 1,0 0-1,0 0 1,0 0-1,-1 0 1,1 0-1,0 1 1,-1-1-1,1 0 1,0 1-1,-1-1 0,0 0 1,1 3-1,26 125 414,0 2 1072,-34-167-1134,1 20-334,-1 1 0,0 0 0,-1 0 0,-1 1 0,0 0 1,-1 1-1,0 0 0,-1 1 0,-1 0 0,-15-13 1,27 25-8,0 0 0,0 0 1,0 0-1,0 0 1,0 0-1,1 0 1,-1 0-1,0 0 0,0 0 1,0 0-1,0-1 1,0 1-1,0 0 1,0 0-1,0 0 0,0 0 1,0 0-1,0 0 1,0 0-1,0 0 1,0 0-1,0 0 0,0-1 1,0 1-1,0 0 1,0 0-1,0 0 1,0 0-1,0 0 0,0 0 1,0 0-1,0 0 1,0 0-1,0 0 1,0-1-1,0 1 0,0 0 1,0 0-1,0 0 1,0 0-1,0 0 1,0 0-1,0 0 0,0 0 1,0 0-1,0 0 1,0 0-1,-1-1 1,1 1-1,0 0 0,0 0 1,0 0-1,0 0 1,0 0-1,0 0 1,0 0-1,0 0 0,0 0 1,0 0-1,-1 0 1,1 0-1,13 3 89,18 7-578,-29-9 401,11 3-300,1 0 0,-1 0 1,21 2-1,-8-3-32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199 105 13547,'2'-18'1136,"0"8"-355,-1 0 1,0-1 0,0 0 0,-2 1 0,-1-18-1,2 28-737,0 0-1,0-1 1,0 1-1,0 0 0,-1-1 1,1 1-1,0 0 1,0-1-1,0 1 0,0 0 1,-1-1-1,1 1 0,0 0 1,0 0-1,-1-1 1,1 1-1,0 0 0,-1 0 1,1 0-1,0-1 1,0 1-1,-1 0 0,1 0 1,0 0-1,-1 0 0,1 0 1,0-1-1,-1 1 1,1 0-1,-1 0 0,1 0 1,0 0-1,-1 0 1,1 0-1,0 0 0,-1 0 1,1 0-1,0 1 1,-1-1-1,1 0 0,0 0 1,-1 0-1,1 0 0,0 0 1,-1 1-1,1-1 1,0 0-1,-1 0 0,1 0 1,0 1-1,0-1 1,-1 0-1,1 1 0,0-1 1,0 0-1,0 0 0,-1 1 1,1 0-1,-16 18 645,-13 29-514,1 1 1,3 1-1,2 1 1,-30 101-1,50-141-147,0-1 0,1 1 0,0 0-1,0 1 1,1-1 0,1 0 0,1 13 0,-1-22-23,1 1 0,-1-1 0,1 1 0,-1-1 0,1 1 0,0-1 0,0 0-1,0 0 1,0 1 0,1-1 0,-1 0 0,1 0 0,-1 0 0,1 0 0,0 0 0,-1-1 0,1 1 0,0 0 0,0-1 0,0 1 0,1-1 0,-1 0 0,0 0 0,0 0 0,1 0 0,-1 0 0,1 0 0,-1-1 0,1 1 0,-1-1 0,1 0 0,-1 0 0,1 1 0,-1-2 0,1 1-1,4-1 1,0 0 3,0 0 0,0-1 0,0 0-1,0-1 1,0 1 0,0-1-1,-1 0 1,1-1 0,-1 0 0,0 0-1,0 0 1,0-1 0,-1 0-1,1 0 1,-1 0 0,0 0 0,-1-1-1,0 0 1,1 0 0,-2-1-1,1 1 1,-1-1 0,0 1 0,0-1-1,-1 0 1,0 0 0,2-12-1,-4 18-1,0 0 0,1-1 0,-1 1 0,0-1 0,0 1 0,0 0 0,0-1 0,-1 1 0,1-1 0,0 1 0,0 0 0,-1-1 0,1 1 0,-1 0-1,1-1 1,-1 1 0,0 0 0,0 0 0,1 0 0,-2-2 0,1 3 0,0-1-1,-1 0 1,1 1-1,0-1 1,0 1-1,0-1 1,0 1-1,-1 0 1,1-1-1,0 1 1,0 0 0,-1 0-1,1 0 1,0 0-1,0 0 1,-1 0-1,1 0 1,-1 1-1,-4 0-1,1 1 0,-1 0 0,1 0 0,0 0 0,0 0 0,0 1 0,0 0 0,-7 6 0,-21 25-481,31-33 357,1 1-1,0-1 1,0 1 0,-1 0 0,1-1 0,0 1-1,1 0 1,-1 0 0,0 0 0,0 0-1,1 0 1,-1 0 0,1 0 0,0 0 0,-1 0-1,1 0 1,0 0 0,0 0 0,0 0-1,1 3 1,0-4 78,-1 0-1,1-1 0,0 1 1,-1 0-1,1 0 0,0 0 1,0-1-1,-1 1 0,1 0 1,0-1-1,0 1 1,0-1-1,0 1 0,0-1 1,0 0-1,0 1 0,0-1 1,0 0-1,0 0 0,0 1 1,0-1-1,0 0 1,0 0-1,2 0 0,17 0-712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17716,'-11'13'525,"1"1"0,0 0 0,1 0 0,1 1 0,-12 30 0,17-37-426,0 0 1,1 0-1,0 0 1,1 1-1,-1-1 1,2 0-1,-1 1 0,1-1 1,0 0-1,1 1 1,0-1-1,0 0 1,5 16-1,-5-22-93,-1 0 0,1-1 0,0 1 0,-1 0 0,1 0 1,0 0-1,0 0 0,0-1 0,0 1 0,1 0 0,-1-1 0,0 1 0,1-1 0,-1 0 0,1 1 0,-1-1 0,1 0 0,0 0 0,-1 0 0,1 0 1,0 0-1,0 0 0,0 0 0,0-1 0,0 1 0,0-1 0,0 1 0,0-1 0,0 0 0,0 0 0,0 0 0,0 0 0,0 0 0,0 0 1,0-1-1,0 1 0,0-1 0,0 1 0,0-1 0,2-1 0,2-1 7,0 0 0,0 0-1,-1-1 1,1 0 0,-1 0 0,0 0 0,0-1 0,0 1-1,-1-1 1,0 0 0,5-8 0,-4 5 36,-1 0 1,0 0-1,-1 0 1,0-1-1,0 0 0,-1 1 1,0-1-1,-1 0 1,0 0-1,0 0 0,-1 0 1,0-1-1,-2-9 1,2 15-150,0 0 1,-1 0-1,0 0 1,0 1 0,0-1-1,0 0 1,-1 1-1,1-1 1,-1 1-1,0-1 1,0 1-1,0 0 1,0 0-1,-1 0 1,0 0 0,1 0-1,-1 0 1,0 1-1,0-1 1,0 1-1,-1 0 1,1 0-1,0 0 1,-1 1 0,1-1-1,-1 1 1,0-1-1,0 1 1,1 0-1,-1 1 1,0-1-1,-7 1 1,7 0-101,-1 0 0,1 0 0,-1 1 1,1 0-1,0 0 0,-6 2 0,-4 0-692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13531,'0'1'2891,"1"10"-2067,2 3 391,0 1-1,1-1 1,8 20-1,0-6-808,2-1-1,17 27 1,-28-49-426,0-1 0,0-1-1,0 1 1,0 0 0,7 5 0,-10-9-31,1 1 0,-1-1-1,1 1 1,0-1 0,-1 1 0,1-1 0,0 0 0,-1 1 0,1-1 0,0 0 0,-1 1 0,1-1 0,0 0-1,0 0 1,-1 0 0,1 0 0,0 0 0,0 0 0,-1 0 0,1 0 0,0 0 0,0 0 0,-1 0-1,1-1 1,0 1 0,0 0 0,-1 0 0,1-1 0,0 1 0,-1 0 0,1-1 0,-1 1 0,1-1-1,0 1 1,-1-1 0,1 1 0,-1-1 0,1 1 0,-1-1 0,1 0 0,-1 1 0,0-1 0,1 0-1,-1 1 1,0-1 0,1 0 0,-1 0 0,3-9-515,0 1 0,0-1 0,-1 0 1,-1 0-1,1-13 0,0-10-503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16972,'19'8'2136,"-1"-1"-1312,2-7-232,6 0 1337,9-3-1073,2-5-56,6 1-160,3 1-280,-2 2-672,2 4-384,-7 7 552,-5 3-120,-10 1-112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12843,'0'17'1648,"0"10"-784,-4 6-280,1 10 1505,-2 1-905,1 8-320,1-3-152,0-1-215,1-3-121,-1-8-320,1-5-224,1-12-521,-1-6 962,1-18-562,2-13 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18108,'0'3'204,"0"0"0,0 0 0,-1-1 0,1 1 0,-1-1 1,0 1-1,0 0 0,0-1 0,-2 4 0,0 3 245,-5 27 75,-4 44 0,2-10-379,-10 42 389,30-170-1489,-2 0 0,1-70 0,-11 105 492,2 22 442,0 0 0,0 1 0,0-1 0,0 0 0,0 1-1,0-1 1,0 1 0,0-1 0,0 0 0,0 1-1,0-1 1,-1 0 0,1 1 0,0-1 0,-1 1-1,1-1 1,0 1 0,-1-1 0,1 1 0,0-1 0,-1 1-1,1-1 1,-1 1 0,1-1 0,-1 0 0,0 2 16,0 0-1,1 0 1,-1 0 0,1 0 0,-1 0 0,1 0 0,-1 0 0,1 0 0,0 0-1,-1 0 1,1 0 0,0 1 0,0-1 0,0 0 0,0 0 0,0 0 0,0 2 0,0 1 17,-3 23 226,2 0 0,1 0 1,1-1-1,1 1 1,1 0-1,2-1 1,1 1-1,11 32 0,-17-58-223,1 1 0,-1-1-1,0 0 1,1 0 0,-1 0-1,1 0 1,0 0-1,-1 0 1,1 0 0,0 0-1,-1 0 1,1 0 0,0 0-1,0 0 1,0-1 0,0 1-1,0 0 1,0-1-1,0 1 1,0-1 0,0 1-1,0-1 1,0 1 0,0-1-1,1 0 1,1 1-1,-2-1-4,0-1-1,0 1 0,0-1 0,0 0 0,0 1 0,0-1 0,-1 0 0,1 1 0,0-1 0,0 0 0,0 0 0,-1 0 0,1 0 0,-1 1 0,1-1 0,-1 0 0,1 0 1,-1 0-1,1-1 0,-1 1 0,0 0 0,1 0 0,-1 0 0,0 0 0,0 0 0,0 0 0,0 0 0,0 0 0,0-2 0,0-3 8,-1 1 0,1-1-1,-1 1 1,0-1 0,0 1-1,0 0 1,-1 0 0,0-1-1,0 1 1,0 0 0,-1 1-1,1-1 1,-5-5 0,-5-5 74,0 0 1,-21-19 0,-8-8 699,41 41-770,0 1 0,0 0 0,-1 0-1,1 0 1,0-1 0,0 1 0,0 0-1,-1 0 1,1 0 0,0-1 0,0 1-1,0 0 1,0-1 0,0 1 0,0 0-1,0 0 1,-1-1 0,1 1-1,0 0 1,0-1 0,0 1 0,0 0-1,0 0 1,0-1 0,0 1 0,0 0-1,0-1 1,1 1 0,-1 0 0,0 0-1,0-1 1,10-2 235,20 7-417,-23-3 55,90 8-2046,-79-9 1680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15427,'10'-17'1729,"-6"4"-937,-1 2-304,0 8 792,1 3-240,1 8-215,-1 8-145,2 9-312,-2 3-104,5 7-128,-1 2-32,-1-3-264,1 1-256,-3-8 1624,-3-7-1184,-4-10 56,-3-6-8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 14859,'5'-26'2864,"-5"26"-2830,0 0 1,0-1-1,0 1 1,0 0-1,0 0 1,0 0-1,0 0 1,0 0-1,0 0 1,0 0-1,0-1 1,0 1-1,0 0 1,0 0-1,0 0 1,0 0-1,0 0 1,0 0-1,-1 0 1,1 0-1,0 0 1,0-1-1,0 1 1,0 0-1,0 0 1,0 0-1,0 0 1,0 0-1,0 0 1,0 0-1,-1 0 1,1 0-1,0 0 1,0 0-1,0 0 1,0 0-1,0 0 1,0 0-1,0 0 1,0 0-1,-1 0 1,1 0-1,0 0 1,0 0-1,0 0 1,0 0-1,0 0 1,0 0-1,0 0 1,-1 0-1,1 0 1,0 0-1,0 0 0,-10 12 991,-12 26-809,2 1 1,1 0-1,2 2 1,1 0-1,3 1 1,1 0 0,-9 63-1,19-87-110,0 38 0,2-52-90,0 0-1,0 0 1,1-1-1,-1 1 1,1 0-1,0-1 1,0 1-1,0-1 0,0 1 1,1-1-1,-1 1 1,1-1-1,0 0 1,0 1-1,0-1 0,5 4 1,-5-6-9,-1 1-1,1-1 1,0-1 0,0 1 0,0 0-1,0 0 1,0-1 0,0 1-1,0-1 1,1 1 0,-1-1 0,0 0-1,0 0 1,0 0 0,0 0 0,0 0-1,0-1 1,1 1 0,-1-1-1,0 1 1,0-1 0,0 0 0,0 1-1,0-1 1,0 0 0,-1 0 0,1-1-1,3-1 1,1-2 11,0 0 0,0 0 0,0-1 0,0 0 0,-1 0 0,5-8 0,-3 4 25,-1 0-1,0-1 0,-1 1 0,5-15 1,-8 20-11,0-1 0,-1 1 0,0 0 0,0 0 0,0-1 1,-1 1-1,0 0 0,0-1 0,0 1 0,0-1 1,-3-8-1,3 13-21,-1-1 0,1 0 0,-1 0 0,0 1 0,1-1 0,-1 1 0,0-1 0,0 0 0,0 1 0,0 0 0,0-1 0,-1 1 0,1 0 0,0-1 0,0 1 0,-1 0 0,1 0 0,-1 0 0,1 0 0,-1 1 0,0-1 0,1 0 0,-1 0 0,0 1 0,1-1 0,-1 1 0,0 0 0,0 0 0,1-1 0,-1 1 0,0 0 0,0 0 0,0 1 1,1-1-1,-1 0 0,0 0 0,0 1 0,-2 0 0,-2 1-23,1 0 1,-1 1-1,0-1 1,1 1 0,0 0-1,-1 1 1,1-1 0,1 1-1,-9 8 1,8-7-160,1 0 0,0 1-1,0 0 1,1 0 0,-5 12 0,7-17 64,0 1-1,1 0 1,-1 0 0,1 0 0,-1 0 0,1 0-1,0 0 1,0 0 0,0 0 0,0 0-1,1 3 1,-1-4 38,0 0 0,1-1-1,-1 1 1,1 0 0,-1 0-1,1 0 1,-1 0 0,1-1-1,0 1 1,-1 0 0,1-1 0,0 1-1,-1 0 1,1-1 0,0 1-1,0-1 1,0 1 0,0-1-1,-1 1 1,1-1 0,0 0 0,0 1-1,0-1 1,2 0 0,12 0-553,3-9-118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17:06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16404,'-3'4'899,"1"0"0,1 0 0,-1 0 0,1 0 0,-1 0 1,0 9-1,-6 45 708,5 64-1527,3-120-78,0 12 64,1 1 0,5 23 0,-5-35-72,-1 0 1,1 0-1,0 0 1,0-1-1,0 1 1,0 0 0,0 0-1,1-1 1,-1 1-1,1-1 1,0 0-1,0 1 1,0-1 0,0 0-1,0 0 1,0 0-1,0 0 1,1 0-1,-1-1 1,4 2 0,-4-2-76,0-1 0,0 1 1,0-1-1,1 0 0,-1 0 1,0 0-1,0 0 1,0-1-1,1 1 0,-1 0 1,0-1-1,0 1 0,0-1 1,0 0-1,0 0 0,0 0 1,0 0-1,0 0 1,0 0-1,0-1 0,-1 1 1,1 0-1,0-1 0,-1 0 1,3-2-1,3-4-125,-1 0-1,0-1 1,0 0-1,4-9 1,5-16-412</inkml:trace>
  <inkml:trace contextRef="#ctx0" brushRef="#br0" timeOffset="1">197 70 14955,'0'18'1913,"-6"11"-977,1 1-360,3 7 1680,0 4-1079,4 3-465,-1 0-128,3-2-544,5-3-336,1-6 720,-1-5-440,-2-3-48,-3-2-56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2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14523,'1'6'163,"-1"0"-1,0 0 0,-1 0 1,1 0-1,-1 1 1,0-1-1,-1 0 1,1-1-1,-1 1 0,-1 0 1,1 0-1,-5 7 1,-7 20 395,12-26-463,-7 22 606,-11 54-1,19-76-590,0 1 0,0 0 1,1-1-1,0 1 1,0-1-1,0 1 1,1 0-1,1-1 1,-1 1-1,1-1 0,0 0 1,6 13-1,-7-18-95,1 0 0,-1 0 1,0-1-1,1 1 0,-1-1 0,1 1 0,-1-1 0,1 0 0,-1 0 0,1 1 0,0-1 0,0 0 0,0 0 1,0-1-1,0 1 0,0 0 0,0-1 0,0 1 0,0-1 0,0 0 0,0 1 0,0-1 0,0 0 0,0 0 1,0-1-1,0 1 0,0 0 0,0-1 0,0 1 0,0-1 0,0 1 0,0-1 0,0 0 0,2-1 1,3-2-97,0 1 0,0-1 0,0 0 1,0-1-1,-1 0 0,0 0 1,11-11-1,-10 7 26,0-1 1,0 0-1,-1 0 0,-1 0 1,7-17-1,7-23-124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2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19492,'-3'5'1384,"-4"4"-1175,2-3-330,10-4-399,-2-2 696,-9-1-400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28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 14251,'1'-8'2212,"-9"14"-964,-12 13-178,5 1-772,0 0-1,2 1 1,0 1-1,2 0 1,0 0-1,-12 40 1,18-48-235,2 0 1,-1 0 0,2 0-1,0 1 1,1-1 0,0 0-1,1 1 1,1-1 0,0 1-1,1-1 1,0 0 0,9 27-1,-9-36-123,1 1 1,-1-1-1,1 0 0,0 0 0,1 0 0,-1 0 0,1 0 0,0-1 0,7 7 1,-9-9 26,-1-1 0,1 1 0,0-1 0,0 0 0,0 0 0,0 0 1,1 0-1,-1 0 0,0 0 0,0-1 0,1 1 0,-1 0 0,0-1 0,1 0 1,-1 0-1,0 0 0,1 0 0,-1 0 0,0 0 0,1 0 0,-1-1 1,0 1-1,0-1 0,1 0 0,-1 0 0,0 0 0,3-1 0,18-16-271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3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13739,'0'18'5788,"-13"87"-4924,12-98-817,-2 42 214,2-47-249,1-1 1,0 1-1,0 0 1,1-1-1,-1 1 1,0 0-1,0-1 1,1 1-1,-1-1 1,1 1-1,-1-1 1,1 1-1,0-1 1,0 1-1,0-1 1,-1 1-1,1-1 1,1 0 0,-1 1-1,0-1 1,0 0-1,0 0 1,3 1-1,-3-1-12,1-1 0,-1 0 0,0 0 0,1 1 0,-1-1 0,1 0 0,-1-1 0,1 1 0,-1 0 0,1 0-1,-1-1 1,1 1 0,-1 0 0,0-1 0,1 0 0,-1 1 0,0-1 0,1 0 0,-1 0 0,0 1 0,0-1 0,0 0 0,0 0 0,0 0 0,2-3 0,1 0-175,0-1 1,0 0-1,-1 0 1,6-10 0,-7 9 124,0 1 0,0-1 0,0 0 0,-1 1 0,0-1 1,0 0-1,0-8 0,-3-14-225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2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17300,'-2'-3'2080,"-1"3"-1392,-1 1-304,1-1 1305,3 2-961,2 2-120,2-3-696,2 2-392,-1 0 480,1-3-88,-5 4-128,-2 1-64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3 15603,'-7'0'215,"1"0"0,-1 1 0,1 0-1,0 0 1,-1 0 0,1 1 0,0-1-1,0 2 1,0-1 0,0 1 0,0-1 0,1 2-1,-1-1 1,1 1 0,0-1 0,0 2-1,0-1 1,0 0 0,1 1 0,0 0 0,0 0-1,-5 8 1,-5 9-104,1 1-1,1 0 1,2 1-1,0 1 0,1-1 1,2 1-1,0 1 1,2-1-1,1 1 1,0 0-1,3 0 1,1 38-1,0-55-94,1 1 0,0-1-1,1 0 1,0 1-1,0-1 1,1 0 0,0 0-1,1 0 1,7 12 0,-9-17 1,0-1 0,0 0 0,1-1 1,-1 1-1,1 0 0,0-1 1,0 0-1,0 1 0,0-1 0,0 0 1,0-1-1,1 1 0,-1 0 1,0-1-1,1 0 0,-1 0 0,1 0 1,0 0-1,-1 0 0,1-1 1,0 0-1,-1 0 0,1 0 0,0 0 1,0 0-1,-1-1 0,6-1 1,2-1 56,0 0 0,-1-1 0,0-1 0,1 0 0,-1 0 1,-1-1-1,1 0 0,-1 0 0,0-1 0,-1-1 1,1 1-1,-1-1 0,9-13 0,-4 4 77,0 0 0,-2-1 0,0 0 0,-1-1 0,-1 0 0,9-26 0,-14 32-155,-1 0 1,0-1 0,-1 1-1,0 0 1,-1-1-1,-1 1 1,0-1 0,0 1-1,-2-1 1,-2-14 0,1 17-190,1 1 1,-2 0 0,1 1 0,-1-1 0,-1 0 0,1 1-1,-2 0 1,1 0 0,-1 1 0,-1-1 0,1 1 0,-1 1 0,-12-11-1,14 14-8,1 1-1,-1 0 0,1 0 0,-1 1 0,0 0 0,0-1 1,0 1-1,0 1 0,0-1 0,0 1 0,-7-1 1,8 2 101,1 0 1,0 0 0,-1 0 0,1 0 0,-1 1 0,1-1 0,0 1 0,0 0 0,-1 0 0,1 0 0,0 0-1,0 1 1,0-1 0,0 1 0,0 0 0,0-1 0,1 2 0,-1-1 0,-3 3 0,-16 28-801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1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17572,'0'-3'1712,"0"0"-1320,3 0-240,1 3 1649,-2 0-1873,-1 2-200,4 2-449,-1 0 2074,-4-2-1385,-2-1 56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1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16235,'3'-11'1318,"0"0"-1,-1-1 0,1-13 1,4 221 365,-1-61-3911,-6-132 2141,0 1-1,0-1 0,0 1 0,0-1 0,-1 1 0,1-1 0,-1 1 0,0-1 1,-2 6-1,-5 4-486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16532,'-3'2'1624,"3"1"-632,0 0 48,3 0-159,3-2-265,1 2-184,3-3-216,0 0-72,3 0-96,0 0 0,-3-1-168,1-1-184,-4 0-472,0-1-177,-5 3 721,-1-3-176,-5 3-152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14899,'0'10'1384,"2"-4"-855,2-5-161,2-2 704,4-3-272,3-5-264,1-1-112,3 0-528,2-3-328,-3-1 432,0 1-112,-4 0-136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12931,'-10'2'2252,"2"2"-1947,1 1 0,0 0-1,1 0 1,-1 1 0,1-1-1,0 1 1,0 1 0,1-1-1,0 1 1,0 0 0,1 0-1,-1 1 1,-3 9 0,3-4-169,0 0 0,1-1 0,0 1 0,1 1 0,0-1 0,1 0 1,0 22-1,2-30-103,0 1 1,1-1 0,-1 0-1,1 1 1,0-1-1,1 0 1,-1 0-1,1 1 1,0-1 0,6 9-1,-7-13-21,0 1-1,0-1 1,0 0-1,0 1 0,0-1 1,1 0-1,-1 0 1,0 0-1,1 0 0,-1 0 1,1 0-1,0 0 1,-1-1-1,1 1 1,0-1-1,-1 1 0,1-1 1,0 1-1,-1-1 1,1 0-1,0 0 1,0 0-1,-1 0 0,1 0 1,0 0-1,0 0 1,-1-1-1,1 1 1,0-1-1,0 1 0,-1-1 1,1 0-1,-1 1 1,1-1-1,-1 0 0,3-2 1,3-2 71,-1 1 0,0-1 0,-1 0 0,1-1 1,-1 0-1,0 1 0,-1-2 0,1 1 0,-1 0 0,0-1 0,5-13 0,-5 12 8,-1 0 0,0-1-1,-1 1 1,0-1-1,0 0 1,-1 1-1,0-1 1,0 0 0,-1 0-1,-1-10 1,1 16-164,0 1-1,-1-1 1,1 0 0,-1 1 0,0-1 0,0 1 0,0-1 0,0 1 0,0-1 0,0 1 0,-1 0 0,1-1 0,-1 1-1,1 0 1,-1 0 0,0 0 0,0 0 0,0 0 0,0 1 0,0-1 0,-1 1 0,1-1 0,0 1 0,-1 0-1,1 0 1,-1 0 0,1 0 0,-1 0 0,0 0 0,1 1 0,-1 0 0,0-1 0,1 1 0,-1 0 0,0 0 0,1 0-1,-1 1 1,0-1 0,1 1 0,-1-1 0,0 1 0,1 0 0,-1 0 0,1 0 0,-3 2 0,-4 2-581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15019,'-1'1'146,"-1"0"1,1 1-1,0-1 0,0 1 0,0 0 0,0-1 0,0 1 1,0 0-1,1 0 0,-1 0 0,0-1 0,1 1 0,0 0 1,-1 0-1,1 0 0,0 0 0,0 0 0,0 0 1,0 0-1,0 0 0,1 0 0,-1 0 0,0 0 0,2 3 1,2 4 195,0-1 0,0 0 0,0 0 1,7 9-1,3 5-133,-11-15-203,0 0 0,-1 1-1,0-1 1,0 1 0,-1-1 0,0 1 0,0 0 0,-1-1 0,0 1 0,0 0 0,-1-1 0,0 1-1,0 0 1,-1-1 0,-3 11 0,-5 12-145,-2 0-1,-19 36 1,28-61 124,-31 64-85,19-45-43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12227,'-7'16'4245,"-7"13"-3773,7-8-306,1 2 0,1-1 0,1 1 0,0 0 0,2 0 0,1 0 0,1 0-1,1 0 1,1 0 0,1 0 0,1 0 0,7 23 0,-9-40-245,0-1 1,0 0-1,0 0 0,1 0 0,4 6 0,-7-10 65,1 0 1,-1-1-1,1 1 1,-1 0 0,1 0-1,0-1 1,0 1-1,-1 0 1,1-1-1,0 1 1,0-1 0,0 1-1,-1-1 1,1 1-1,0-1 1,0 0-1,0 1 1,0-1-1,0 0 1,0 0 0,0 0-1,0 0 1,0 0-1,0 0 1,0 0-1,0 0 1,0 0 0,0 0-1,0 0 1,0-1-1,0 1 1,0 0-1,-1-1 1,1 1-1,0-1 1,1 0 0,16-12-210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6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15139,'0'3'284,"0"-1"-1,0 1 1,0 0-1,-1-1 1,1 1-1,-1 0 1,1-1-1,-3 5 0,-71 158 744,61-140-789,36-88-2791,-17 42 2302,4-8-297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14179,'0'19'1528,"-3"1"-1040,-2 4-143,1 2 615,3 1-352,-1-1-64,2-2-184,3-2-80,1-5-200,2-1-136,-2-3-392,1 0-176,-4-5 480,-1 1-80,-3-6-96</inkml:trace>
  <inkml:trace contextRef="#ctx0" brushRef="#br0" timeOffset="1">3 250 14667,'-3'0'2505,"9"0"-841,4-2-880,4-1-352,5-1-128,2-2-336,4-1-248,2-3-1832,-3-3 1952,1 3-280,-2-1-192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14579,'-7'2'231,"0"1"1,0 1-1,1-1 1,-1 1-1,1 0 0,0 1 1,0-1-1,0 1 1,1 0-1,0 1 0,0-1 1,0 1-1,1 0 0,-1 0 1,1 1-1,1-1 1,0 1-1,-5 13 0,2-5-160,2 0-1,0 0 0,0 0 0,2 1 0,0-1 0,0 1 1,2 0-1,0 16 0,0-30-55,0 0 0,0 0 0,1 0 0,-1 0 0,0 0 0,1 0 1,-1 0-1,1 0 0,0 0 0,-1 0 0,1 0 0,0 0 0,0-1 0,0 1 0,1 0 0,-1 0 1,0-1-1,1 1 0,-1-1 0,1 1 0,-1-1 0,1 0 0,0 0 0,-1 0 0,1 0 0,0 0 1,0 0-1,0 0 0,0 0 0,0-1 0,0 1 0,2 0 0,0-1 6,-1 0-1,1 0 1,-1-1-1,1 1 0,-1-1 1,0 0-1,1 0 1,-1 0-1,0 0 1,1 0-1,-1-1 1,0 0-1,0 1 0,0-1 1,0 0-1,-1 0 1,1-1-1,4-3 1,-2 0 31,0 0 1,0-1 0,-1 1-1,5-9 1,-8 13-36,-1 1 0,1-1 0,0 0 0,-1 0 0,1 0 0,-1 1 0,1-1 0,-1 0 0,0 0 0,0-3 0,0 4-8,0 0-1,0 0 1,-1 1-1,1-1 1,0 0-1,0 1 0,-1-1 1,1 0-1,-1 1 1,1-1-1,0 1 1,-1-1-1,1 1 1,-1-1-1,0 1 1,1-1-1,-1 1 1,1-1-1,-1 1 1,0 0-1,1-1 1,-1 1-1,0 0 1,1-1-1,-1 1 0,0 0 1,1 0-1,-2 0 1,0 0 2,0 0 0,-1 0 1,1 0-1,0 0 0,0 1 0,0-1 0,-1 1 1,1 0-1,0 0 0,0 0 0,0 0 1,0 0-1,0 0 0,0 0 0,1 0 1,-1 1-1,0-1 0,1 1 0,-1-1 0,1 1 1,-1 0-1,-1 3 0,-3 3 13,0 0 0,1 1 0,-7 15 1,10-19-22,1-1-1,-1 0 1,1 1 0,0-1 0,0 1 0,1-1 0,-1 9 0,1-12-3,0-1 0,0 1 0,0-1 0,0 1 0,0 0-1,0-1 1,0 1 0,1-1 0,-1 1 0,0-1 0,0 1 0,1-1 0,-1 1 0,0-1-1,0 1 1,1-1 0,-1 1 0,1-1 0,-1 0 0,0 1 0,1-1 0,-1 0 0,1 1-1,-1-1 1,2 1 0,-1-1 0,0 0 0,1 0 0,-1 0 0,0 0 0,1 0 0,-1-1 1,0 1-1,1 0 0,-1-1 0,0 1 0,0-1 0,0 1 0,1-1 0,-1 0 0,0 1 0,2-3 0,8-5-6,0-1 0,13-14 0,-16 15-31,0 1 0,0-1 0,1 2 0,18-13 0,-27 19 31,1 0 0,-1-1 0,1 1 0,0 0 0,0-1 0,-1 1-1,1 0 1,0 0 0,0-1 0,-1 1 0,1 0 0,0 0 0,0 0 0,-1 0-1,1 0 1,0 0 0,0 0 0,-1 0 0,1 1 0,0-1 0,0 0 0,-1 0-1,1 1 1,0-1 0,-1 0 0,1 1 0,0-1 0,-1 1 0,1-1 0,0 1-1,-1-1 1,1 1 0,-1-1 0,1 1 0,-1-1 0,1 1 0,-1 0 0,0-1 0,1 1-1,-1 0 1,0-1 0,1 1 0,-1 0 0,0 0 0,0 1 0,2 4-20,-1 1 1,0 1-1,0-1 0,0 8 1,-1-3 6,2 65-1042,-1-74 787,2-6 134,-3 3 133,7-14-266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0 15283,'-7'20'1889,"-5"6"-1185,-11 13-264,-7 4 1360,-3 14-1056,0 2-95,-1 1-177,2-1-104,5-8-320,4-6-144,9-14-392,2-8-248,4-17 583,1-6-151,2-16-96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47 15475,'0'0'1489,"4"0"-1073,2-2-160,2-2 680,5-2-480,3 1-80,1-1-272,2-1-168,-1 1-480,-1 2-376,-5 2 720,-3-2-176,-9 7-136</inkml:trace>
  <inkml:trace contextRef="#ctx0" brushRef="#br0" timeOffset="1">1 134 15371,'1'6'1665,"5"-3"-1113,4-3-176,3-2 824,4-2-520,6-2-200,0-4-640,4-1-296,-4-5 456,0 5-136,-5-2-176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26 15307,'-4'8'488,"-24"49"2090,27-52-2433,-1-1 0,1 0 1,0 1-1,0-1 0,0 0 0,0 1 0,1-1 0,0 1 1,0 0-1,0-1 0,1 7 0,-1-10-146,1 0 0,-1-1 0,1 1 0,-1 0 0,1 0 0,-1 0 0,1 0 0,-1-1 0,1 1 1,0 0-1,-1-1 0,1 1 0,0 0 0,0-1 0,-1 1 0,1-1 0,0 1 0,0-1 0,0 0 0,0 1 0,0-1 0,-1 0 0,1 1 0,0-1 0,0 0 0,0 0 1,0 0-1,0 0 0,0 0 0,0 0 0,0 0 0,0 0 0,0 0 0,0-1 0,0 1 0,0 0 0,1-1 0,7-2-54,-1 0-1,1-1 1,8-4 0,-6 3-27,-5 2 51,0 0-9,-1 1 0,1 0 1,-1 0-1,1 0 0,7 0 0,-13 2 39,1 0-1,0 0 1,0 0 0,0 0-1,0 0 1,0 0-1,0 0 1,-1 0-1,1 0 1,0 0-1,0 1 1,0-1 0,-1 0-1,1 1 1,0-1-1,0 0 1,0 1-1,-1-1 1,1 1-1,0-1 1,-1 1 0,1 0-1,-1-1 1,1 1-1,0 0 1,-1-1-1,0 1 1,1 0-1,-1-1 1,1 1 0,-1 0-1,0 0 1,1 0-1,-1 0 1,0-1-1,0 1 1,0 0-1,0 0 1,0 0 0,0 0-1,0 0 1,0-1-1,0 2 1,-1 6 147,0 0 0,0 0 0,-1 0 0,0-1 0,0 1 0,-1-1 0,0 1 1,0-1-1,-8 12 0,0-1 550,-2 0 1,-18 21-1,30-38-683,-1 1-1,1 0 1,-1-1 0,1 1-1,-1 0 1,1-1-1,-1 0 1,0 1 0,0-1-1,0 0 1,0 0 0,0 0-1,0 0 1,0 0 0,0-1-1,0 1 1,0-1 0,0 1-1,0-1 1,-1 0 0,1 0-1,0 0 1,-3 0-1,3-1-69,-1 0-1,1 0 0,-1-1 0,1 1 1,-1-1-1,1 1 0,0-1 1,0 0-1,0 0 0,0 0 0,0 0 1,1 0-1,-1 0 0,0 0 0,1-1 1,0 1-1,-1-1 0,0-3 0,-10-21-376</inkml:trace>
  <inkml:trace contextRef="#ctx0" brushRef="#br0" timeOffset="1">52 40 15315,'13'0'1265,"-3"0"-937,-1 0-152,5-1 376,6-3-512,0-3 80,0-3-56,6-8-144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 15739,'-13'54'2273,"8"-39"-1697,1 0 1,0 1-1,1-1 1,1 1-1,0-1 1,2 25-1,0-39-541,0 0-1,0 0 1,0 0-1,0 0 1,0 0-1,0 0 1,1 1-1,-1-1 1,0 0-1,1 0 1,-1 0-1,1 0 1,-1 0-1,1-1 0,-1 1 1,1 0-1,0 0 1,0 0-1,-1 0 1,1-1-1,0 1 1,0 0-1,1 0 1,-1 0-20,1-1 0,-1 0 1,0 0-1,0 0 1,0 0-1,1 0 0,-1 0 1,0 0-1,0-1 0,1 1 1,-1 0-1,0-1 1,0 1-1,0-1 0,0 1 1,0-1-1,2 0 0,3-4 3,0 1 0,0-1 0,0 0 0,0 0-1,5-8 1,-2 2 37,-2 1 0,1-2 0,-1 1 0,8-19 0,-13 25-26,0 0-1,0-1 1,0 0-1,0 0 1,-1 1-1,0-1 1,0 0-1,-1 0 1,1 0-1,-1 0 1,-1 0-1,0-7 1,0 11-42,1 1 0,0 0 0,-1 0 0,1 0 0,-1 0 0,1-1 0,-1 1 0,1 0 0,-1 0 0,0 0 0,0 0 0,1 1 0,-1-1 0,0 0 0,0 0 0,0 0 0,0 1 0,0-1 0,0 0 0,0 1 0,0-1 0,0 1 0,-1-1 0,1 1 0,0 0 0,0-1 0,0 1 0,-1 0 0,1 0 0,0 0 0,0 0 0,0 0 0,-1 0 0,1 0 0,0 0 0,0 0 0,-1 1 0,1-1 0,0 0 0,0 1 0,0-1 0,-2 2 0,-2 0-76,0 1-1,-1-1 1,1 1-1,1 0 1,-1 0-1,0 1 0,-7 7 1,8-6 26,0-1 0,1 2-1,-1-1 1,1 0 0,-4 11 0,0 5-238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2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17260,'3'10'1552,"-1"2"-1224,-2 7-152,0 3 744,0 1-584,0 1-184,3 2-384,0-3-328,0-8 496,-3-5-96,0-8-80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3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17348,'0'14'1408,"-1"6"-968,-2 2-176,-2 4 520,3 1-208,0 0-199,1-1-81,1-6-120,1-3-80,3-7-80,2-5-24,1-5-40,2-8-152,-1-6-497,0-5-95,-3-8 624,1-3-112,0-10-136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3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18764,'-4'2'1888,"1"-1"-1439,2 2-225,1-2 808,2 1-536,3-1-480,0 1 704,-2-2-704,6-3-24,0-2 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3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15091,'2'6'1505,"3"-2"-1017,7-4-80,4 0 792,7 0-520,2-4-112,7-1-144,2 3-56,1-3-240,-2 1-304,-6-3-504,-3 1 592,-9 0-144,-4-4-56</inkml:trace>
  <inkml:trace contextRef="#ctx0" brushRef="#br0" timeOffset="1">48 157 15867,'13'0'1809,"2"0"-1201,5-6-256,6-3 984,4 1-744,0 2-176,3-1-504,-3 1-384,-4 2 408,-1 2-144,-1 2-112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3:3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39 12283,'0'0'70,"1"-1"1,-1 1 0,0 0 0,0 0 0,0 0 0,0 0 0,0-1-1,0 1 1,0 0 0,0 0 0,0 0 0,0-1 0,0 1 0,1 0-1,-1 0 1,0 0 0,0-1 0,0 1 0,0 0 0,-1 0 0,1 0-1,0-1 1,0 1 0,0 0 0,0 0 0,0 0 0,0-1 0,0 1-1,0 0 1,0 0 0,0 0 0,-1 0 0,1-1 0,0 1 0,0 0-1,0 0 1,0 0 0,0 0 0,-1 0 0,1-1 0,-9 7 1348,-8 14-438,9-7-817,2 1 0,0 0 1,0 0-1,-3 15 0,7-21-100,0 0-1,1 1 0,0-1 1,0 0-1,1 1 1,0-1-1,0 0 1,4 17-1,-4-23-39,1-1 0,-1 1 0,1 0 0,-1 0 0,1-1 0,0 1 0,0 0 0,-1-1 0,1 1 0,0-1 0,1 1 0,-1-1 0,0 1 0,0-1 0,1 0 0,-1 1 0,0-1 0,1 0 0,-1 0 0,1 0 0,0 0 0,-1-1 0,1 1 0,0 0 0,-1-1 0,1 1 0,0-1 0,0 1 0,0-1 0,-1 0 0,1 0 0,0 0 0,0 0 0,0 0 0,0 0 0,-1 0 0,1-1 0,0 1 0,0-1 0,0 1 0,1-2 0,7-1 78,-1-1 1,0 0-1,-1 0 1,1-1 0,-1-1-1,12-8 1,-9 5 45,0-1 1,-1 0-1,0-1 1,0 0-1,12-20 1,-19 27-106,0 0 1,-1 0-1,0 0 1,0-1-1,0 1 1,0-1-1,0 1 1,-1-1-1,0 0 1,0 1-1,0-1 1,-1 0-1,0 0 1,0 0-1,0 1 1,0-1-1,-1 0 1,1 0-1,-1 0 1,-3-6-1,3 8-42,0 1-1,0 0 1,0 0 0,0-1-1,-1 1 1,1 0-1,-1 0 1,1 0 0,-1 1-1,0-1 1,0 0-1,0 1 1,0-1-1,0 1 1,0 0 0,0-1-1,0 1 1,-1 0-1,1 0 1,0 1 0,-1-1-1,1 0 1,-1 1-1,1-1 1,-1 1 0,1 0-1,-1 0 1,1 0-1,-1 0 1,1 0 0,-1 1-1,1-1 1,-5 2-1,3 0-120,0-1-1,0 1 1,0 0-1,0 0 0,1 0 1,-1 1-1,0-1 1,1 1-1,0 0 0,-1 0 1,1 0-1,0 0 1,1 1-1,-1-1 0,1 1 1,-1 0-1,1 0 1,-2 6-1,0-1-134,2 1-1,0 0 1,-2 19-1,3 5-381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4:2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11018,'-2'27'1025,"1"6"-689,0 5-152,1 3 384,1 4-184,3 0-952,2 0 672,0-1-200,1-1-96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4:2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10426,'4'37'800,"0"-4"-1080,-2-6 256,1-2 520,-2-5-512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18492,'8'-6'322,"0"0"1,0 0-1,1 0 1,0 1-1,0 1 0,0-1 1,0 1-1,11-2 1,-16 4-266,1 1 0,0 0 1,0 0-1,0 1 0,0 0 0,-1-1 1,1 2-1,0-1 0,0 0 1,0 1-1,0 0 0,0 0 0,-1 0 1,1 1-1,-1 0 0,1 0 1,-1 0-1,8 4 0,-9-3-41,-1 0-1,1 0 0,-1-1 1,1 1-1,-1 1 0,0-1 1,0 0-1,0 1 1,0-1-1,-1 1 0,0-1 1,1 1-1,-1 0 1,-1-1-1,1 1 0,0 0 1,-1 0-1,0 0 1,0 5-1,-1 9 90,0 1 0,-7 29 0,8-45-90,-29 101 420,20-79-282,1 1 1,1 1 0,-3 34-1,10-60-151,-1-1 0,1 1 0,0-1 0,0 0 0,0 1 0,0-1 0,0 1 0,-1-1 0,1 1 0,0-1 0,0 1 0,0-1 0,0 1 0,1-1 0,-1 0 0,0 1 0,0-1 0,0 1 0,0-1 0,0 1 0,0-1 0,1 1-1,-1-1 1,0 0 0,0 1 0,1-1 0,-1 0 0,0 1 0,1-1 0,-1 0 0,0 1 0,1-1 0,-1 0 0,1 1 0,-1-1 0,0 0 0,1 0 0,1 0-22,-1 0-1,0-1 1,0 1 0,1-1 0,-1 0-1,0 1 1,0-1 0,0 0-1,0 0 1,0 0 0,0 0-1,1-1 1,28-34-651,-14 8 1012,18-41-1,-20 39-369,14-26-31</inkml:trace>
  <inkml:trace contextRef="#ctx0" brushRef="#br0" timeOffset="1">377 0 19132,'-7'16'530,"0"0"-1,0 0 1,2 1 0,0 0-1,-3 19 1,6-24-429,0 1-1,1-1 1,1 1 0,0-1 0,0 1-1,1-1 1,6 23 0,-7-33-112,0 0 0,1 0 0,0 0 1,0 0-1,-1-1 0,1 1 0,0 0 0,0 0 1,0-1-1,1 1 0,-1-1 0,0 1 1,1-1-1,-1 1 0,1-1 0,-1 0 1,1 0-1,0 0 0,3 2 0,-3-2-8,1-1 0,-1 1 0,0-1 0,1 0 0,-1 1 1,1-1-1,-1 0 0,1-1 0,-1 1 0,1 0 0,-1-1 0,1 1 0,-1-1 0,1 0 0,-1 0 0,3-1 0,0 0-18,5-3 9,-1 1 0,1 0 0,-1 1 0,1 0 0,16-2 0,-24 5 27,0 0 0,1 0 0,-1 0 0,1 0 0,-1 0 0,1 1 0,-1-1 0,0 1 0,1-1 0,-1 1 0,0 0 0,0 0-1,0 0 1,1 0 0,-1 0 0,0 1 0,0-1 0,0 1 0,-1-1 0,1 1 0,0 0 0,-1-1 0,1 1 0,-1 0 0,1 0 0,-1 0 0,0 0 0,0 1 0,2 3 0,-1 2-3,0 0 1,0 1-1,0-1 0,-1 0 1,-1 1-1,1-1 1,-1 1-1,-1-1 0,1 0 1,-1 1-1,-1-1 0,0 0 1,0 1-1,-1-1 0,0 0 1,0-1-1,0 1 0,-1-1 1,-1 1-1,1-1 0,-1 0 1,-11 12-1,15-18-3,0 0-1,-1 1 1,1-1 0,0 0-1,-1 0 1,1 0 0,-1 0 0,1 0-1,-1 0 1,1-1 0,-1 1-1,0 0 1,1-1 0,-1 1-1,0-1 1,0 0 0,1 1-1,-1-1 1,0 0 0,0 0-1,1 0 1,-1 0 0,0-1-1,0 1 1,1 0 0,-1-1-1,0 1 1,-2-2 0,0-1 1,-1 1 0,1-1 1,0 0-1,0 0 0,1 0 1,-1-1-1,1 1 0,-1-1 0,-3-6 1,-18-28-171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53 15347,'-13'22'515,"1"-1"0,0 2 1,2 0-1,-10 30 0,15-39-332,2 0 1,-1 0-1,2 1 0,0 0 1,1-1-1,0 1 1,1 0-1,3 22 1,-3-35-155,1 0 1,-1 0 0,1 0 0,-1 0 0,1 0 0,-1 0 0,1 0-1,0 0 1,0 0 0,0 0 0,0 0 0,0 0 0,1-1 0,2 4-1,-4-5-16,1 1 0,0-1 0,0 1 0,0-1-1,0 0 1,0 1 0,-1-1 0,1 0 0,0 0-1,0 1 1,0-1 0,0 0 0,0 0 0,0 0-1,0 0 1,0 0 0,0 0 0,0-1 0,-1 1-1,1 0 1,0 0 0,0-1 0,1 0 0,2-1 22,0 0 0,-1-1 0,1 0 0,-1 1 0,1-1 0,-1-1 0,0 1 0,0 0-1,-1-1 1,1 1 0,3-9 0,5-8 161,-2-1 0,0-1 0,-2 1 0,8-35 0,-13 43-84,1-1 0,-2 0 0,0 0-1,0 0 1,-2 0 0,1 0 0,-2 0-1,-4-22 1,4 32-86,1 0 0,0 0 1,-1 0-1,0 0 0,0 0 0,0 0 0,-4-4 0,5 7-24,0 0-1,0 0 1,0 0 0,0 0-1,0 0 1,0 0-1,0 0 1,0 0-1,0 1 1,0-1-1,-1 1 1,1-1-1,0 0 1,0 1-1,-1 0 1,1-1-1,0 1 1,-1 0-1,1 0 1,-1 0 0,1 0-1,0 0 1,-1 0-1,1 0 1,0 0-1,-1 0 1,-1 2-1,-2 0-16,1 0-1,0 0 1,0 1-1,0 0 1,0 0-1,1 0 0,-1 0 1,1 1-1,0 0 1,0-1-1,0 1 1,0 0-1,1 0 1,0 0-1,-4 9 1,-1 4-146,1 0 1,-8 34 0,9-27-115,1 0 0,1 0 0,1 0 0,2 0 0,0 0 0,6 43 0,6-25-109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4:2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10034,'0'36'656,"-1"5"-456,-2 1-24,-1 4 328,1-2-231,0-1 7,-1-3 0,2-5-280,-1-4-312,1-6 360,-1-5-80,0-5-152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4:2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10074,'-4'8'214,"1"0"1,0 0-1,1 0 0,0 0 1,0 0-1,1 0 0,0 1 1,0-1-1,1 0 0,0 1 1,1-1-1,0 1 0,1 7 1,0-1 33,-2-11-350,0 0-1,1 0 0,-1 0 0,1 0 1,0-1-1,2 7 0,-6-15-114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1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63 16556,'0'0'56,"-1"0"1,1 0 0,0 0 0,0 0 0,-1 0 0,1 0 0,0 0 0,0 0 0,0 0 0,-1 0-1,1 0 1,0 0 0,0 0 0,0 0 0,-1 0 0,1-1 0,0 1 0,0 0 0,0 0 0,-1 0 0,1 0-1,0 0 1,0-1 0,0 1 0,0 0 0,0 0 0,-1 0 0,1-1 0,0 1 0,0 0 0,0 0-1,0-1 1,0 1 0,0 0 0,0 0 0,0 0 0,0-1 0,0 1 0,0 0 0,0 0 0,0-1 0,0 1-1,0 0 1,0 0 0,0-1 0,0 1 0,0 0 0,11-13 1262,19-7-662,-15 14-640,-1 2 0,2 0 0,-1 1 1,0 1-1,1 0 0,0 1 0,-1 0 0,26 3 0,2-1 53,-84 2 198,-1 1-1,1 3 0,-57 15 1,90-20-200,2-1 2,0 1 0,0 0 0,0 0 0,0 0 0,0 1 0,0-1 0,0 1 1,-8 7-1,13-10-66,1 0 0,-1 1 0,1-1 0,0 0 0,-1 1 0,1-1 1,0 0-1,0 1 0,-1-1 0,1 0 0,0 1 0,0-1 0,0 1 1,-1-1-1,1 0 0,0 1 0,0-1 0,0 1 0,0-1 0,0 0 0,0 1 1,0-1-1,0 1 0,0-1 0,0 1 0,0-1 0,0 1 0,0-1 1,0 0-1,0 1 0,0-1 0,1 1 0,-1-1 0,0 0 0,0 1 0,1-1 1,-1 0-1,0 1 0,0-1 0,1 0 0,-1 1 0,0-1 0,1 0 1,-1 1-1,0-1 0,1 0 0,-1 0 0,0 1 0,1-1 0,-1 0 1,1 0-1,-1 0 0,1 0 0,23 6 1,-16-6-10,1-1-1,-1 0 1,0 0 0,0-1 0,1 0 0,14-6 0,45-24-54,11-6-253,-92 46 243,-8 5 111,-37 16-1,51-26-11,-1 0 1,1-1-1,-1 0 1,0 0-1,1-1 1,-1 0-1,0 0 1,0-1-1,-10 0 1,17 0-34,0-1 0,0 1 1,0 0-1,0 0 0,0 0 0,0 0 1,0-1-1,0 1 0,0 0 1,1-1-1,-1 1 0,0-1 0,0 1 1,0-1-1,1 1 0,-1-1 1,0 0-1,1 1 0,-1-1 0,0-1 1,3-2-300,10 4-137,33 16 1250,-26-9-839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1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11 356 14411,'-2'5'871,"0"-3"-733,2 0 1,-1-1-1,0 1 1,0 0-1,0 0 0,1-1 1,-1 1-1,1 0 1,-1 0-1,1 0 0,0 0 1,0-1-1,0 1 1,0 0-1,0 0 1,0 0-1,1 0 0,0 2 1,-1-4-101,0 0 0,0 0 0,1 0 1,-1 0-1,0 0 0,0 0 0,1 0 0,-1 1 0,0-1 1,1-1-1,-1 1 0,0 0 0,0 0 0,1 0 1,-1 0-1,0 0 0,1 0 0,-1 0 0,0 0 0,0 0 1,1 0-1,-1-1 0,0 1 0,0 0 0,0 0 1,1 0-1,-1-1 0,0 1 0,0 0 0,0 0 0,1 0 1,-1-1-1,0 1 0,0 0 0,0 0 0,0-1 1,0 1-1,7-11 366,-7 10-348,18-40 505,-1-1 0,-3 0 0,17-83 0,-10 35-295,-9 48-88,-12 43-175,0-1-1,0 0 0,0 0 0,0 0 0,0 0 0,0 0 1,0 0-1,0 0 0,0 0 0,0 0 0,0 0 0,0 0 1,0 0-1,0 0 0,0 0 0,0 1 0,0-1 1,0 0-1,0 0 0,0 0 0,0 0 0,0 0 0,0 0 1,0 0-1,0 0 0,1 0 0,-1 0 0,0 0 0,0 0 1,0 0-1,0 0 0,0 0 0,0 0 0,0 0 0,0 0 1,0 0-1,0 0 0,0 0 0,0 0 0,0 0 0,1 0 1,-1 0-1,0 0 0,0 0 0,0 0 0,0 0 0,0 0 1,0 0-1,0 0 0,0 0 0,0 0 0,0 0 0,0 0 1,0 0-1,0 0 0,0-1 0,0 1 0,0 0 0,0 0 1,1 0-1,0 8 46,1 43 173,-8 76 0,3-74-227,2 64 0,10-140-2710,0-41 1567,-3 21 352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1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15475,'-1'20'1587,"0"-15"-1287,0 0-1,1 0 1,0 0-1,0 0 0,0 0 1,1 0-1,0 5 0,-1-10-281,1 0-1,-1 1 0,0-1 0,0 0 0,0 0 0,1 0 0,-1 0 0,0 1 0,0-1 0,1 0 0,-1 0 0,0 0 0,0 0 0,1 0 0,-1 0 0,0 0 0,1 0 0,-1 0 0,0 0 0,0 0 0,1 0 0,-1 0 0,0 0 0,0 0 1,1 0-1,-1 0 0,0 0 0,0 0 0,1-1 0,-1 1 0,0 0 0,0 0 0,1 0 0,-1 0 0,0-1 0,0 1 0,0 0 0,1 0 0,-1-1 0,14-10-91,-8 7 93,-5 3-19,0 0 1,0 1-1,1-1 0,-1 1 0,0-1 0,1 1 0,-1-1 1,0 1-1,1 0 0,-1 0 0,0 0 0,1 0 0,-1 0 0,0 0 1,1 0-1,-1 0 0,0 0 0,1 1 0,-1-1 0,0 1 0,2 0 1,0 0 0,0 1 1,0 0 0,-1 0-1,1 0 1,0 0 0,-1 0-1,0 1 1,4 4 0,-1-1 35,-1 1 1,0-1 0,0 1-1,-1 0 1,0 0 0,0 1 0,2 7-1,-3-3 177,0 1-1,-1-1 0,-1 0 0,1 0 0,-2 1 1,0-1-1,-1 0 0,0 0 0,0 0 0,-1 0 1,-1 0-1,0-1 0,-1 1 0,0-1 1,-10 16-1,14-26-250,0 1 0,0 0 0,0-1 0,0 1 0,-1-1-1,1 1 1,0-1 0,-1 0 0,1 0 0,-1 1 0,1-1 0,-1 0 0,0 0 0,1-1 0,-1 1 0,0 0 0,1 0 0,-1-1 0,0 1 0,-2-1 0,2 0-50,1 0-1,-1 0 1,1-1 0,0 1 0,-1-1-1,1 1 1,-1-1 0,1 0 0,0 0-1,-1 1 1,1-1 0,0 0 0,0 0 0,0 0-1,0 0 1,0 0 0,0-1 0,0 1-1,0 0 1,0 0 0,0-1 0,0 1-1,1 0 1,-1-1 0,0-1 0,-7-22-501,0-2-198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1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17668,'4'-7'1864,"0"1"-1352,2 2-240,0 2 985,2-1-657,2 1-352,3-3-800,0 4-385,0-2 753,-1 0-160,-2-4-152</inkml:trace>
  <inkml:trace contextRef="#ctx0" brushRef="#br0" timeOffset="1">282 0 14035,'5'20'1248,"-5"5"-800,0 5-152,0 6 505,-3 2-105,1 4-120,-3-2-120,2-3-144,-1-4-80,0-7-232,0-4-176,-4-11-448,3-8-512,-5-9 912,-2-7-184,1-11-193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1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40 14075,'-2'-2'1980,"-3"7"-1120,-3 9 38,5-1-547,0 0 0,0 0 0,1 0 0,1 0 0,0 0 0,2 24 0,4-25 57,1-18-176,3-20-89,-8 15-115,1-1 1,-2 1 0,1-1-1,-2 1 1,-1-15 0,2 22-21,-1 1 0,1 0 0,-1-1 0,1 1 0,-1 0 0,0 0 0,-1 0 0,1 0 0,0 0 0,-1 0 0,0 0 0,1 0 0,-1 1 0,0-1 0,-1 0 0,1 1 0,0 0 0,-1-1 0,1 1 0,-1 0 0,0 1 0,-5-4 0,6 4-1,1 1 0,-1-1 0,0 1 0,1 0 0,-1 0 0,0 0 0,1-1 0,-1 1 0,0 1 1,1-1-1,-1 0 0,0 0 0,1 1 0,-1-1 0,0 1 0,1-1 0,-1 1 0,1 0 1,-2 0-1,0 1 4,0 1-1,0-1 1,0 0 0,1 1 0,0-1 0,-1 1 0,1 0 0,-3 5 0,-1 2-1,1 1 0,1-1 0,0 1 0,-5 17 0,5-11-243,-3 31 0,7-42 207,-1 0 0,1 0 0,1 0 0,-1 0 0,1 0 0,0 0 0,0 0 0,4 9 0,0-4-121</inkml:trace>
  <inkml:trace contextRef="#ctx0" brushRef="#br0" timeOffset="1">317 339 15499,'0'14'1064,"0"-8"-724,0 0 1,1 0-1,-1 0 1,1 0-1,0 0 1,1 0-1,2 7 1,-4-12-306,0-1-1,0 1 1,1-1 0,-1 0 0,0 1 0,0-1 0,1 0 0,-1 1-1,0-1 1,1 0 0,-1 0 0,1 1 0,-1-1 0,0 0 0,1 0-1,-1 1 1,1-1 0,-1 0 0,0 0 0,1 0 0,-1 0 0,1 0-1,-1 0 1,1 0 0,-1 0 0,1 0 0,-1 0 0,0 0 0,1 0-1,-1 0 1,1 0 0,-1 0 0,1 0 0,-1 0 0,1-1-1,-1 1 1,0 0 0,1 0 0,-1 0 0,0-1 0,1 1 0,-1 0-1,1-1 1,-1 1 0,0 0 0,0-1 0,1 1 0,-1 0 0,0-1-1,0 1 1,1-1 0,-1 0 0,13-22 502,-12 18-482,0 0 0,0 0-1,-1 0 1,1 0 0,-1 0-1,0 0 1,-1-1 0,1 1-1,-1 0 1,0 0 0,0 0 0,-4-9-1,4 12-118,0-1 0,-1 0-1,1 0 1,-1 1 0,0-1-1,0 1 1,0 0 0,0-1-1,0 1 1,0 0 0,-1 0 0,1 0-1,-1 0 1,1 1 0,-1-1-1,0 1 1,1 0 0,-1-1-1,0 1 1,0 0 0,0 1-1,-5-2 1,-14 0-235,-3-2-117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1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12427,'1'1'186,"1"1"0,-1 0 1,1 0-1,-1 0 1,0 0-1,0 0 0,1 0 1,-2 0-1,1 0 1,1 3-1,4 9 440,9 9 208,2-2 0,0 0 0,36 34-1,67 44-301,-99-82-426,32 26 106,-3 2 0,-2 3 0,-2 2-1,-2 2 1,61 92 0,-57-74 74,3-3 0,91 93 0,-80-94-101,-2 2 0,-4 2 1,66 109-1,190 296 579,-161-311-728,-44-54 14,-65-61-36,-2 2 1,-2 2 0,38 72-1,-64-104-12,1 1 0,0-1 0,2-1 0,1-1-1,0 0 1,1-1 0,33 27 0,12 8 36,-43-35-41,0-1 1,36 23 0,-52-38 5,0 1 0,-1-1 0,1 1 1,0 0-1,-1 0 0,0 0 1,1 0-1,1 6 0,12 12 193,-16-21-212,0 0 0,0 0 0,0 0 0,1 0 0,-1 1 0,0-1 0,0 0 0,0 0 0,0 0 0,1 0 0,-1 0 0,0 0 0,0 0 0,0 0 0,0 1 1,0-1-1,0 0 0,1 0 0,-1 0 0,0 0 0,0 1 0,0-1 0,0 0 0,0 0 0,0 0 0,0 0 0,0 1 0,0-1 0,0 0 0,0 0 0,0 0 0,0 1 0,0-1 0,0 0 0,0 0 0,0 0 0,0 0 0,0 1 0,0-1 0,0 0 0,0 0 0,0 0 0,0 1 1,0-1-1,0 0 0,0 0 0,-1 0 0,1 0 0,0 0 0,0 1 0,0-1 0,0 0 0,0 0 0,-1 0 0,1 0 0,0 0 0,-13 1-1338,9-1 1544,-13 0-621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1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14075,'0'0'94,"0"0"-1,0 0 1,0 0 0,0 0-1,1 0 1,-1 0 0,0 0-1,0 0 1,0 0 0,0 0 0,1 0-1,-1 0 1,0 0 0,0 0-1,0 1 1,0-1 0,0 0-1,1 0 1,-1 0 0,0 0-1,0 0 1,0 0 0,0 0-1,0 1 1,0-1 0,0 0 0,1 0-1,-1 0 1,0 0 0,0 1-1,0-1 1,0 0 0,0 0-1,0 0 1,0 0 0,0 1-1,0-1 1,0 0 0,0 0-1,0 0 1,0 0 0,0 1 0,0-1-1,0 0 1,0 0 0,-1 1-1,5 19 1520,2 23-768,2 17-353,-4-36-1356,2 41-1,-6-65 852,0 0 0,0 0 1,0 0-1,0 1 0,0-1 0,0 0 1,0 0-1,0 0 0,0 0 0,0 0 1,0 1-1,0-1 0,0 0 0,0 0 0,0 0 1,0 0-1,0 0 0,0 0 0,-1 1 1,1-1-1,0 0 0,0 0 0,0 0 1,0 0-1,0 0 0,0 0 0,0 0 1,0 0-1,-1 0 0,1 0 0,0 0 1,0 1-1,0-1 0,0 0 0,0 0 0,-1 0 1,1 0-1,0 0 0,0 0 0,0 0 1,0 0-1,0 0 0,0 0 0,-1 0 1,1 0-1,0 0 0,0 0 0,0-1 1,-1 1-45,-7-2-436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2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41 13763,'6'-25'4311,"-1"12"-2045,-6 11-976,-3 5-814,-4 6-205,-2 14-142,1 0 1,0 0 0,-8 46 0,16-69-132,1 0 1,0 1-1,0-1 1,0 0-1,0 1 1,0-1-1,0 0 1,-1 1-1,1-1 1,0 0-1,0 0 1,0 1-1,0-1 1,0 0-1,0 1 1,0-1-1,1 0 1,-1 1-1,0-1 1,0 0-1,0 1 1,0-1 0,0 0-1,0 1 1,1-1-1,-1 0 1,0 0-1,0 1 1,0-1-1,1 0 1,-1 0-1,0 1 1,0-1-1,1 0 1,-1 0-1,0 0 1,0 1-1,1-1 1,-1 0-1,0 0 1,1 0-1,-1 0 1,0 0-1,1 0 1,-1 0-1,0 0 1,1 0 0,-1 0-1,0 0 1,1 0-1,-1 0 1,0 0-1,1 0 1,-1 0-1,0 0 1,0 0-1,1 0 1,-1 0-1,0 0 1,1-1-1,-1 1 1,1 0-1,25-14-40,-16 9 19,-8 4 22,0 0 0,0 0 1,0 0-1,0 0 0,0 1 1,0-1-1,1 1 0,-1 0 0,0-1 1,0 1-1,0 0 0,1 0 0,-1 0 1,0 1-1,0-1 0,0 1 1,1-1-1,-1 1 0,0 0 0,0-1 1,0 1-1,0 0 0,2 2 0,-2-1 13,0 0 0,-1 0-1,1 0 1,-1 0 0,1 0-1,-1 0 1,0 1 0,1-1 0,-1 1-1,-1-1 1,1 1 0,0-1-1,-1 1 1,1-1 0,-1 1-1,0 0 1,1-1 0,-1 1-1,-1 4 1,1-3 107,-1 1-1,0 0 1,0 0 0,0-1-1,0 1 1,-1-1 0,0 1-1,0-1 1,-5 8 0,6-9-123,0-1 0,-1 0 0,1-1 0,-1 1 0,0 0 0,1 0 0,-1-1 0,0 1 0,0-1 0,0 1 0,0-1 0,0 0 0,-1 0 0,1 0 0,0 0 0,-1 0 0,1 0 0,0-1 0,-1 1 0,1-1 0,-3 0 0,4 0-36,1 0 1,-1 1 0,0-1-1,1-1 1,-1 1 0,1 0-1,-1 0 1,1 0 0,-1 0-1,0 0 1,1 0 0,-1-1-1,1 1 1,-1 0 0,1 0-1,-1-1 1,1 1 0,-1 0-1,1-1 1,-1 1 0,1-1-1,0 1 1,-1-1 0,1 1-1,-1-1 1,1 1 0,0-1-1,0 1 1,-1-1 0,1 1-1,0-1 1,0 1 0,0-1-1,-1 1 1,1-1-1,0 0 1,0 1 0,0-1-1,0 1 1,0-1 0,1-1-1,-1-7-538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12539,'-7'28'848,"1"0"1,2 0-1,0 0 1,2 0-1,1 1 1,4 44 0,-2-71-719,-1 0 1,0 1-1,1-1 1,-1 1-1,1-1 1,0 0 0,0 0-1,0 1 1,0-1-1,0 0 1,1 0-1,-1 0 1,1 0-1,-1 0 1,1 0 0,-1-1-1,1 1 1,3 1-1,-4-2-68,1-1 0,-1 1 0,1-1-1,-1 1 1,1-1 0,-1 0 0,1 0-1,0 0 1,-1 0 0,1 0 0,-1 0-1,1 0 1,0-1 0,-1 1 0,1-1-1,-1 1 1,1-1 0,-1 1 0,1-1-1,-1 0 1,0 0 0,1 1 0,-1-1-1,0 0 1,0 0 0,1-1 0,-1 1-1,1-2 1,8-7 123,-1 0 1,0-1-1,-1 0 0,0-1 0,-1 0 0,10-21 1,-14 25-142,1 0 0,-1-1 0,-1 1 0,0 0 0,0-1 0,0 1 0,-1-1 0,-1 0 1,1 1-1,-1-1 0,-3-16 0,3 24-58,0-1 0,0 0 0,0 1 0,-1-1 1,1 1-1,-1-1 0,1 1 0,-1-1 0,0 1 0,1-1 0,-1 1 0,0 0 0,0-1 1,0 1-1,0 0 0,0 0 0,0-1 0,-1 1 0,1 0 0,0 0 0,0 0 1,-1 0-1,1 1 0,-1-1 0,1 0 0,-1 1 0,1-1 0,-1 1 0,1-1 1,-1 1-1,1 0 0,-1-1 0,0 1 0,1 0 0,-1 0 0,0 0 0,1 0 0,-1 1 1,1-1-1,-4 1 0,0 1-140,0 0 1,0 0 0,0 0-1,0 1 1,1 0-1,-1 0 1,1 0 0,-1 0-1,1 1 1,0 0-1,-3 4 1,2-3 49,1 1-1,0 0 1,1 0 0,-1 0 0,1 0-1,0 0 1,0 0 0,1 1-1,-2 9 1,2 1-319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2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1 12219,'0'0'28,"0"1"1,0-1 0,0 0 0,0 0 0,-1 0 0,1 0 0,0 0-1,0 0 1,0 1 0,0-1 0,0 0 0,0 0 0,0 0 0,0 0-1,-1 0 1,1 0 0,0 0 0,0 0 0,0 0 0,0 0-1,0 0 1,0 1 0,-1-1 0,1 0 0,0 0 0,0 0 0,0 0-1,0 0 1,0 0 0,-1 0 0,1 0 0,0 0 0,0 0 0,0-1-1,0 1 1,0 0 0,-1 0 0,1 0 0,0 0 0,0 0 0,0 0-1,0 0 1,0 0 0,0 0 0,-1 0 0,1 0 0,0-1-1,0 1 1,0 0 0,0 0 0,0 0 0,0 0 0,0 0 0,0 0-1,0-1 1,0 1 0,0 0 0,-1 0 0,1 0 0,0 0 0,-7 13 552,3 13-380,1 0-1,1 1 1,1-1-1,2 1 1,5 39-1,0 0-4,-2 116 196,-22 223-1,9-280-338,-57 423 137,29-375-38,-127 721 311,150-787-385,-68 644 232,47-391-211,-12 245 193,45-18 443,38-3-340,-20-329-448,-25-260-648,-18-40 381,0 10 105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2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13859,'1'1'54,"0"0"0,0 0 1,0 0-1,0 0 0,0 0 1,0 0-1,1-1 0,-1 1 0,0 0 1,1-1-1,-1 1 0,0-1 0,1 1 1,-1-1-1,0 0 0,1 0 0,-1 0 1,1 0-1,-1 0 0,1 0 1,2 0-1,36-10-56,-20 5 92,389-57 1,-135 25-54,-78 9 259,0 9 1,322 9-1,104 49-195,-292-17-41,548 64 127,-293-39-144,-314-39-10,279-29-1,-374 9 19,1 7 0,225 24 1,-304-12 372,180-9 1,-275 1-400,6 0 19,0 0-1,-1 1 0,1 0 1,0 0-1,-1 1 1,1 0-1,-1 1 1,1 0-1,-1 0 0,9 4 1,-15-7 118,0 1-1,0-1 1,0 0 0,0 1-1,0-1 1,0 0 0,0 0-1,0 0 1,0 0 0,0-1-1,-1 1 1,1 0 0,2-3-1,14-8-769,-16 3-271,-2 0 611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2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16299,'0'-1'113,"0"1"0,1-1-1,-1 1 1,0-1-1,1 1 1,-1-1 0,0 1-1,1-1 1,-1 1-1,0-1 1,1 1 0,-1 0-1,1-1 1,-1 1-1,1 0 1,-1-1 0,0 1-1,1 0 1,0 0-1,-1 0 1,1-1 0,-1 1-1,1 0 1,-1 0-1,1 0 1,-1 0 0,1 0-1,-1 0 1,2 0-1,22-1 20,-17 1 54,22-1-172,66-1-19,-82 3 7,0 0-1,1 1 0,-1 0 1,25 8-1,-35-9 0,0 1 1,0-1 0,-1 1-1,1 0 1,0-1-1,-1 1 1,1 0-1,-1 0 1,0 1-1,1-1 1,-1 1-1,0-1 1,-1 1 0,1-1-1,0 1 1,-1 0-1,1 0 1,-1 0-1,0 0 1,0 0-1,0 0 1,-1 0-1,1 0 1,-1 0-1,1 1 1,-1-1 0,0 6-1,-1 6 30,-1-1 0,0 1 0,-1-1 1,-7 24-1,-4 2 159,-1 1 1,-2-2-1,-2 0 0,-44 68 1,61-105-159,-7 12-134,-22 23-1,29-34 73,0-1 0,-1 0 0,1 1 0,0-1 0,-1 0 0,1 0-1,-1-1 1,0 1 0,0-1 0,0 1 0,0-1 0,0 0 0,0 0 0,0 0-1,0 0 1,0-1 0,-5 1 0,0-3-157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2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17 720 12827,'-2'0'269,"2"1"-169,-1-1-1,0 0 1,0 0 0,1 1-1,-1-1 1,0 0-1,0 1 1,1-1 0,-1 1-1,1-1 1,-1 1 0,0-1-1,1 1 1,-1-1-1,1 1 1,-1 0 0,1-1-1,-1 1 1,1 0 0,0-1-1,-1 1 1,1 0 0,0 0-1,0-1 1,-1 1-1,1 1 1,0-2-33,1 0 0,-1 1 0,0-1 0,0 0 0,1 0 0,-1 0 0,0 0 0,1 0 0,-1 0 1,0 0-1,1 0 0,-1 0 0,0 0 0,1 0 0,-1 0 0,0 0 0,1 0 0,-1 0 0,0 0 0,1 0 0,-1 0 0,0 0 0,0-1 0,1 1 0,-1 0 0,0 0 0,1 0 0,-1 0 0,0-1 0,0 1 1,1 0-1,-1 0 0,0-1 0,0 1 0,0 0 0,1-1 0,14-10 382,51-53 135,-3-3 1,63-87-1,-87 105-426,242-326 114,-271 363-238,-10 12-33,0 0-1,0 0 1,0 0 0,0 0-1,0 0 1,0 0-1,0 0 1,0-1 0,0 1-1,0 0 1,0 0 0,1 0-1,-1 0 1,0 0-1,0 0 1,0 0 0,0 0-1,0 0 1,0 0 0,0 0-1,0 0 1,0 0-1,0 0 1,0 0 0,1 0-1,-1 0 1,0 0 0,0 0-1,0 0 1,0 0 0,0 0-1,0 0 1,0 1-1,0-1 1,0 0 0,0 0-1,0 0 1,0 0 0,0 0-1,0 0 1,1 0-1,-1 0 1,0 0 0,0 0-1,0 0 1,0 0 0,0 0-1,0 0 1,0 0-1,0 1 1,0-1 0,0 0-1,0 0 1,0 0 0,0 0-1,0 0 1,0 0-1,0 0 1,0 0 0,0 0-1,0 0 1,0 0 0,0 1-1,0-1 1,-5 24 70,2-12-57,-3 20 35,2 1-1,-1 43 1,4-59-291,2-1 1,0 1 0,1-1-1,1 1 1,0-1-1,9 24 1,-11-37 197,0 0-1,0 0 1,1 0 0,-1 0 0,1-1-1,0 1 1,0-1 0,0 1-1,0-1 1,0 0 0,0 0 0,1 0-1,-1 0 1,1 0 0,5 2 0,12-1-399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2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34 115 15131,'-14'59'2180,"9"-43"-1741,-5 31 0,7-25-223,2 0-1,1 0 0,1 0 0,0 0 1,2 0-1,7 30 0,-10-51-200,0-1 1,0 0-1,0 0 0,0 1 0,0-1 0,0 0 0,0 0 1,0 1-1,0-1 0,0 0 0,0 0 0,0 1 1,0-1-1,0 0 0,0 0 0,0 1 0,0-1 0,0 0 1,1 0-1,-1 1 0,0-1 0,0 0 0,0 0 0,0 0 1,1 1-1,-1-1 0,0 0 0,0 0 0,0 0 1,1 0-1,-1 0 0,0 1 0,0-1 0,0 0 0,1 0 1,-1 0-1,0 0 0,0 0 0,1 0 0,-1 0 0,0 0 1,1 0-1,-1 0 0,0 0 0,1 0 0,5-13 374,1-22 33,1-43 240,-4-115 0,-5 133-533,7 63-89,6 11-34,-7-8 18,0-1-1,1 1 0,9 7 0,-14-12-12,0-1 1,0 0 0,0 0-1,0 0 1,0 1 0,0-1-1,0 0 1,0-1 0,0 1-1,0 0 1,0 0-1,0 0 1,0 0 0,0-1-1,0 1 1,0-1 0,0 1-1,0 0 1,0-1 0,-1 0-1,1 1 1,0-1-1,0 1 1,0-1 0,-1 0-1,1 0 1,0 1 0,-1-1-1,1 0 1,0-1-1,20-32 180,-16 24-127,-2 5-55,0 1 1,0-1 0,0 1 0,1 0 0,-1 0 0,8-6-1,-10 9-9,-1 0 0,1 1 0,0 0 0,-1-1 0,1 1 0,0-1 0,0 1 0,0 0 0,0 0 0,-1-1 0,1 1 0,0 0 0,0 0 0,0 0 0,0 0 0,0 0 0,0 0 0,-1 0 0,2 0 0,0 1 0,-1 0-1,0-1 1,0 1 0,0 0 0,0-1 0,0 1 0,0 0 0,0 0 0,0 0 0,0 0 0,-1 0 0,1 0 0,0 0 0,-1 1 0,1-1-1,0 0 1,0 2 0,6 19 0,0 0-1,-1 1 1,-1 0-1,-1 0 1,1 27 0,-1-11-547,-12-48 254,-4-9 94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3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11 500 14995,'-1'2'315,"-8"15"1484,8-13-833,7-11 247,176-239 2766,-11-8-5520,-160 238-389,-16 22 1202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3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17084,'3'10'2000,"-3"2"-1280,3 9-288,-2 1 1129,3 7-753,1 4-168,1 2-256,-1-1-152,2-3-344,1-2-232,-1-10-392,-4-5-56,-3-13-353,2 2 401,-4-11 232,-3-8-184,0-7-8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3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29 175 15171,'-1'0'129,"0"0"-1,0 0 1,-1 0 0,1 0-1,0 0 1,0 0-1,0-1 1,0 1 0,0 0-1,0-1 1,0 1-1,0-1 1,0 1 0,0-1-1,0 1 1,0-1-1,0 0 1,0 1 0,1-1-1,-1 0 1,0 0-1,0 1 1,1-1-1,-1 0 1,0 0 0,1 0-1,-1 0 1,1 0-1,-1 0 1,1 0 0,0 0-1,-1 0 1,1 0-1,0-2 1,0 0 18,1 1 0,-1 0 1,1 0-1,0 0 0,0 0 0,-1-1 1,1 1-1,1 0 0,-1 1 0,0-1 1,0 0-1,1 0 0,-1 0 0,1 1 0,0-1 1,-1 1-1,3-2 0,10-8 117,1 1 1,0 0-1,1 1 0,16-7 0,-25 13-243,-1 1-1,1-1 1,0 1-1,-1 0 0,1 1 1,0 0-1,0 0 1,0 0-1,1 1 0,-1 0 1,0 0-1,0 1 1,8 1-1,-14-1-17,1-1 0,0 1-1,0-1 1,-1 1 0,1 0-1,0-1 1,-1 1 0,1 0-1,-1 0 1,0 0 0,1 1-1,-1-1 1,0 0 0,1 0-1,-1 1 1,0-1 0,0 1 0,0-1-1,0 1 1,0-1 0,0 3-1,0-1 4,0 0-1,-1 0 0,0 0 0,1 0 1,-1 0-1,0 0 0,0 0 0,-1-1 0,1 1 1,-1 0-1,-1 5 0,-1 1 8,0-1 0,-1 1 0,0-1 0,0 0 0,-1-1 0,0 1 0,-8 9-1,7-11-165,0-1 0,0 0-1,-11 8 1,15-12 37,0 0 1,0 0-1,0 1 0,0-1 1,0 0-1,0-1 0,0 1 1,0 0-1,0-1 0,0 1 1,-1-1-1,1 0 0,0 1 1,0-1-1,-1 0 1,1 0-1,-4-1 0,-1-5-333,5-3-173</inkml:trace>
  <inkml:trace contextRef="#ctx0" brushRef="#br0" timeOffset="1">409 0 17492,'-2'10'1824,"4"10"-1088,-2 0-344,3 2 1065,1-2-569,3-2-408,0 0-240,2-5-632,1-2-352,-3-5 280,-1-5 248,-5-5-769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3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20412,'0'0'60,"0"0"0,1 0 0,-1 0 0,1 1 0,-1-1 0,0 0 0,1 0 0,-1 0 0,0 1 0,1-1-1,-1 0 1,0 1 0,0-1 0,1 0 0,-1 1 0,0-1 0,0 0 0,1 1 0,-1-1 0,0 0 0,0 1 0,0-1-1,0 0 1,0 1 0,0-1 0,1 1 0,-1-1 0,0 0 0,0 1 0,0 0 0,0 19 37,0-12 131,0-5-179,24 372 1871,-24-372-1920,0-1 0,1 1 0,-1-1-1,1 1 1,-1-1 0,1 0 0,0 1 0,0-1 0,0 0 0,2 3-1,-3-5 1,0 0 0,0 1 0,1-1 0,-1 0 0,0 0 0,1 0 0,-1 1-1,0-1 1,0 0 0,1 0 0,-1 0 0,0 0 0,1 0 0,-1 0 0,0 0 0,1 0-1,-1 0 1,0 0 0,1 0 0,-1 0 0,0 0 0,1 0 0,-1 0 0,0 0 0,1 0-1,-1 0 1,1-1 0,13-10 5,11-15-59,33-26 0,-23 22 93,-34 29-37,0 0 0,1 0 1,-1 0-1,0 0 1,-1-1-1,1 1 0,0 0 1,0 0-1,0-1 1,-1 1-1,1 0 0,-1-1 1,1 1-1,-1 0 1,1-1-1,-1 1 0,0-1 1,0 1-1,0-3 1,1-14-21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3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16363,'-3'14'3656,"-2"53"-2171,-1 58-761,6-103-624,1 0 0,1-1 1,8 36-1,-9-53-84,-1-1-1,1 0 1,1 1 0,-1-1-1,0 0 1,1 0 0,0 0 0,0 0-1,0 0 1,0 0 0,0 0 0,6 4-1,-7-6-34,0 0 0,1 0 0,-1-1 0,1 1 0,-1-1 0,1 1 0,-1-1 1,1 1-1,-1-1 0,1 0 0,-1 0 0,1 0 0,-1 0 0,1 0 0,0 0 0,-1 0 0,1-1 0,-1 1 0,1 0 0,-1-1 0,1 1 0,-1-1 0,1 0 0,-1 1 0,0-1 0,1 0 0,-1 0 0,0 0 0,0 0 0,1 0 0,-1 0 0,1-2 0,5-5-115,0 1 0,-1-2 0,0 1 0,-1-1 0,1 0 0,-2 0 0,1 0 0,-1-1 0,-1 0 0,0 0 0,0 0 0,-1 0 0,2-14 0,1-30-329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4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 17908,'-3'-6'1904,"0"6"-1312,3 9-176,5 5 881,6 2-361,3 3-152,6-5-304,5 4-136,3-3-56,5-5-48,5-4-208,-1-6-176,2 0-480,-1-3-256,-3-6-496,-7 1 1056,-3-3-272,-8 4-241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5:3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30 17652,'-17'-16'1736,"5"9"-1136,2 0-272,6 7 841,2 1-369,2 7-664,3-1-536,4 6 368,-1 1-128,3 0-120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1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26 14995,'0'-1'156,"0"0"0,0 0 1,-1-1-1,1 1 0,-1 0 0,1 0 0,-1 0 0,1 0 0,-1 0 1,0-1-1,1 1 0,-1 0 0,0 0 0,0 1 0,0-1 0,0 0 0,0 0 1,0 0-1,0 0 0,0 1 0,0-1 0,0 1 0,0-1 0,0 1 1,-1-1-1,1 1 0,0-1 0,0 1 0,0 0 0,-1 0 0,1 0 0,0 0 1,-1 0-1,1 0 0,0 0 0,0 0 0,-1 0 0,1 1 0,0-1 1,0 0-1,0 1 0,-2 0 0,-4 1-5,0 1 0,1 0 1,0 0-1,-1 1 0,1 0 0,-8 6 1,3 0-134,0 1 0,1 0 1,1 0-1,-1 1 0,2 0 1,-1 0-1,2 1 0,0 1 1,-9 22-1,13-27-28,-1-1-1,2 1 1,0 0 0,0 0-1,0 0 1,1 0 0,0 0-1,1 0 1,0 0 0,1 0-1,0 0 1,0 0 0,0 0-1,2 0 1,-1 0 0,1-1-1,4 11 1,-6-17-1,1 1-1,-1 0 1,1-1 0,0 1 0,0-1 0,0 0-1,0 0 1,0 1 0,0-1 0,0 0-1,1-1 1,-1 1 0,1 0 0,-1-1 0,1 1-1,0-1 1,-1 0 0,1 0 0,0 0-1,0 0 1,0-1 0,0 1 0,0-1 0,0 0-1,4 1 1,-3-2 12,0 0 0,0 1 0,0-1-1,0-1 1,0 1 0,0-1 0,-1 1 0,1-1 0,0 0-1,-1 0 1,0-1 0,1 1 0,-1-1 0,0 1 0,0-1-1,-1 0 1,1 0 0,3-5 0,-1 0 117,0-1 0,0 0 0,0 0 0,5-18 1,-9 24-54,0 0 1,0 0 0,0 0 0,-1 0 0,1 0-1,-1 0 1,0 0 0,1 0 0,-1 0 0,-1 0-1,1 0 1,0 0 0,-1 0 0,1 0-1,-1 1 1,0-1 0,0 0 0,0 0 0,-1 0-1,-2-4 1,4 7-70,-1-1-1,1 1 1,0-1 0,-1 1-1,1-1 1,-1 1-1,0 0 1,1-1 0,-1 1-1,1 0 1,-1-1-1,1 1 1,-1 0 0,0 0-1,1-1 1,-1 1-1,0 0 1,1 0 0,-1 0-1,0 0 1,1 0-1,-1 0 1,0 0 0,1 0-1,-1 0 1,0 0-1,1 0 1,-1 1 0,0-1-1,1 0 1,-1 0-1,1 1 1,-1-1 0,1 0-1,-1 1 1,0-1-1,1 0 1,-1 1 0,1-1-1,-1 1 1,1-1-1,0 1 1,-1-1 0,1 1-1,0 0 1,-1-1-1,1 1 1,0-1 0,-1 1-1,1 0 1,-2 2-263,1 1 0,-1-1 0,1 0 0,0 0 1,0 1-1,0-1 0,0 1 0,0 3 0,1-4 187,0-2 34,0 0-1,-1 0 0,1 0 0,0 0 1,0 1-1,0-1 0,1 0 1,-1 0-1,0 0 0,0 0 0,0 0 1,1 0-1,-1 0 0,1 0 0,-1 0 1,1 0-1,-1 0 0,1 0 0,0 0 1,-1 0-1,1 0 0,0 0 1,0 0-1,-1-1 0,2 2 0,12 0-585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1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16019,'1'1'138,"-1"0"-1,0 1 0,1-1 0,-1 1 0,0-1 0,0 1 0,0-1 0,0 1 0,0-1 0,0 0 0,0 1 0,-1-1 0,1 1 1,-1 2-1,0 1 150,-3 22 760,-1 31 1,5-50-1038,0 1 0,1-1 0,0 0-1,0 1 1,0-1 0,1 0 0,1 1 0,3 7 0,-6-15-16,1 1 1,0-1-1,-1 1 1,1-1-1,0 0 0,0 1 1,0-1-1,0 0 1,0 1-1,0-1 0,0 0 1,1 0-1,-1 0 1,0 0-1,1 0 0,-1-1 1,2 2-1,-1-2 12,-1 1 0,0-1 0,0 0 0,0 0-1,1 0 1,-1 0 0,0 0 0,0 0 0,0-1 0,1 1-1,-1 0 1,0-1 0,0 1 0,0 0 0,0-1 0,0 0-1,0 1 1,1-2 0,2-1 65,0 0 0,-1 0-1,1 0 1,-1-1 0,0 1 0,0-1-1,0 0 1,-1 0 0,0 0-1,4-7 1,-3 2 131,0 1 1,0-1-1,-1 0 0,0 0 0,-1 0 1,1-18-1,-2 22-188,0 0 0,0 0 0,-1 0 0,0 0-1,0 0 1,0 1 0,0-1 0,-1 0 0,0 1 0,0-1 0,0 1 0,0-1 0,-1 1 0,-4-6 0,6 9-46,0 0 1,1 0-1,-1 1 0,0-1 1,0 0-1,0 0 1,0 1-1,0-1 1,0 0-1,0 1 1,0-1-1,0 1 1,0-1-1,0 1 1,0 0-1,-1-1 1,1 1-1,0 0 1,0 0-1,0 0 1,-1 0-1,1 0 1,0 0-1,0 0 1,0 0-1,0 1 0,-1-1 1,1 0-1,0 1 1,0-1-1,0 1 1,-1 0-1,-5 8-330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1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6865,'1'0'104,"-1"3"-1232,0 1 600,-1 3 240,1 3-208,-3 2-208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1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77 8050,'0'-69'5942,"0"68"-5880,-1 1-1,1 0 1,0 0-1,0 0 1,0 0-1,0-1 1,0 1-1,0 0 1,0 0-1,0 0 0,0 0 1,0-1-1,0 1 1,0 0-1,0 0 1,0 0-1,0-1 1,0 1-1,0 0 1,0 0-1,0 0 1,0 0-1,0-1 1,0 1-1,0 0 0,0 0 1,0 0-1,1 0 1,-1-1-1,0 1 1,0 0-1,0 0 1,0 0-1,0 0 1,0 0-1,1 0 1,-1-1-1,0 1 0,0 0 1,0 0-1,0 0 1,1 0-1,-1 0 1,0 0-1,0 0 1,0 0-1,0 0 1,1 0-1,-1 0 1,0 0-1,0 0 1,0 0-1,1 0 0,-1 0 1,0 0-1,0 0 1,0 0-1,0 0 1,1 0-1,-1 0 1,0 0-1,0 0 1,0 0-1,1 1 1,6 11 1005,-6 14-1031,0 0 0,-2 0 0,0 0 0,-2 0 0,-7 27 0,1 5 12,0-16 57,7-96-3,6 8-37,1 0 1,16-60 0,-19 101-19,-1 8-20,1 19-14,-3 33-19,-1-32 4,-3 43 12,-15 69 0,23-183-17,5-14 3,17-109 20,-33 250-96,3-30 31,4-32-17,-1-1 0,-1 1 0,0-1 0,-9 27 0,11-42 69,1 0 1,-1 0-1,1 0 0,-1 0 0,0 0 0,1 0 1,-1-1-1,0 1 0,0 0 0,1 0 1,-1-1-1,0 1 0,0 0 0,0-1 0,0 1 1,0-1-1,0 1 0,0-1 0,0 0 1,0 1-1,0-1 0,0 0 0,-2 0 0,-10-1-68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1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44 157 15411,'-1'0'121,"0"0"0,1-1 0,-1 1 0,0 0 0,0-1 0,1 1 0,-1 0 0,0-1 0,0 1 1,1-1-1,-1 1 0,0-1 0,1 1 0,-1-1 0,1 0 0,-1 1 0,1-1 0,-1 0 0,1 1 0,-1-1 0,1 0 0,0 0 0,0 0 0,-1 1 0,1-1 0,0 0 0,0 0 0,0 0 0,0 1 0,-1-1 0,1 0 0,0 0 0,1 0 0,-1 0 0,0 0 0,3-35 1529,-2 32-1443,1-6 71,0 1 1,0-1-1,6-11 1,-7 17-239,0 1 0,1 0-1,0 0 1,0-1 0,-1 1 0,2 0 0,-1 1 0,0-1 0,1 0-1,-1 1 1,1-1 0,3-2 0,-6 5-39,1 0 0,-1-1 0,1 1 1,0 0-1,-1-1 0,1 1 0,-1 0 0,1 0 0,-1 0 1,1 0-1,0 0 0,-1-1 0,1 1 0,0 0 0,-1 0 0,1 0 1,-1 0-1,1 1 0,0-1 0,-1 0 0,1 0 0,-1 0 1,1 0-1,0 1 0,-1-1 0,1 0 0,-1 1 0,1-1 0,-1 0 1,1 1-1,0 0 0,0 0-1,0 1 1,1 0-1,-1 0 0,0 0 1,0 0-1,0 0 0,-1 0 1,1 0-1,0 3 0,5 44 7,-6-29 4,-2 1 0,0-1 0,-1 0 0,-1 0 0,-1-1 1,-9 24-1,3-13 16,-1-1 0,-2-1 0,-22 34 0,35-61-26,0-1 0,1 1-1,-1 0 1,0 0 0,1 0-1,-1 0 1,1 0 0,-1 0-1,1 0 1,-1 0 0,1 0 0,0 0-1,-1 0 1,1 0 0,0 0-1,0 0 1,0 0 0,0 1-1,1-1-11,0-1 0,1 0 0,-1 1 0,1-1-1,-1 0 1,0 0 0,1 0 0,-1 0 0,1 0-1,-1-1 1,0 1 0,3-1 0,2 0 2,27-2-7,-28 4 34,1-1 0,-1 0 1,0-1-1,1 1 0,-1-1 1,0 0-1,0-1 0,0 1 1,0-1-1,0 0 0,0 0 1,0-1-1,-1 1 0,1-1 0,-1 0 1,0 0-1,8-8 0,2-3 163,-10 10-422,1 0 0,-1-1 0,0 0 0,7-10 0,-11 15 233,0 0-1,0 0 1,0-1 0,0 1-1,0 0 1,1 0 0,-1 0-1,0 0 1,0 0 0,0 0-1,0 0 1,0-1 0,0 1-1,0 0 1,0 0 0,0 0-1,0 0 1,0 0 0,0 0-1,0-1 1,0 1 0,0 0-1,0 0 1,0 0 0,0 0-1,0 0 1,-1 0 0,1-1-1,0 1 1,0 0 0,0 0-1,0 0 1,0 0 0,0 0-1,0 0 1,0 0 0,0 0-1,0 0 1,-1-1 0,1 1-1,0 0 1,0 0-1,0 0 1,0 0 0,0 0-1,-1 0 1,-5 0-321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1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 14331,'7'-2'1222,"-6"1"-775,0 1-1,0-1 1,0 1-1,0 0 1,1-1-1,-1 1 1,0 0-1,0 0 1,0 0-1,1 0 1,-1 0-1,0 0 1,2 0-1,-2 1-362,0 0 0,0 0 0,-1 0 0,1 0-1,-1 0 1,1 0 0,-1 0 0,1 0 0,-1 0 0,1 0-1,-1 0 1,0 0 0,0 0 0,1 0 0,-1 0 0,0 0-1,0 0 1,0 0 0,-1 2 0,1 41 111,0-29-193,0 0 1,3 20 0,-3-34-4,0-1 1,0 1 0,0-1-1,0 1 1,1-1 0,-1 1-1,0-1 1,1 0 0,-1 1-1,0-1 1,0 1 0,1-1-1,-1 0 1,1 1 0,-1-1-1,0 0 1,1 0-1,-1 1 1,1-1 0,-1 0-1,1 0 1,-1 0 0,1 1-1,-1-1 1,1 0 0,-1 0-1,1 0 1,-1 0 0,1 0-1,-1 0 1,0 0 0,1 0-1,-1 0 1,1 0 0,-1 0-1,1-1 1,-1 1 0,1 0-1,0-1 1,25-9 13,-16 6-18,-3 2-16,-1 0 1,1 1-1,-1 0 0,1 0 0,0 0 0,-1 1 0,1 0 0,7 1 0,-12-1 11,0 1-1,0-1 1,0 1 0,0-1-1,0 1 1,0 0 0,0 0-1,0-1 1,0 2-1,0-1 1,-1 0 0,1 0-1,0 0 1,-1 1 0,1-1-1,-1 1 1,0-1 0,1 1-1,-1 0 1,0-1 0,0 1-1,0 0 1,0 0-1,0 0 1,-1 0 0,1 0-1,-1 0 1,1 0 0,-1 0-1,1 3 1,-1 3 56,0 1 1,0-1-1,-1 0 0,0 1 1,0-1-1,-1 0 0,0 1 1,0-1-1,-1 0 1,0-1-1,-7 14 0,6-15 44,1 0-1,-1-1 0,0 1 0,0 0 1,0-1-1,-1 0 0,0 0 0,0-1 1,0 1-1,-1-1 0,0 0 0,1 0 1,-1-1-1,-11 5 0,14-7-177,1 0-1,-1-1 1,1 1-1,-1-1 1,1 1-1,-1-1 1,1 0-1,-1 0 1,1 0-1,-1 0 1,1-1-1,-1 1 1,1-1-1,-1 1 1,1-1-1,0 0 1,-1 0-1,-2-2 1,1 0-171,-1 0 0,1-1 1,0 1-1,0-1 0,0 0 0,0 0 0,-3-6 1,-6-9-499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1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20532,'6'0'1737,"-2"0"-1281,4-3-216,6-1 792,2-3-336,5-3-368,1 0-160,4-3-96,2 1-40,-1 1-232,-4-1-264,-5 2 1136,-1 5-688,-4-3 0,-3 3-8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5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1788 9426,'-14'2'2253,"7"-1"2508,13-1-2610,19-8-1605,-7 1-282,8 3-28,13-3 82,50-36 988,-85 41-1282,0 0 0,0 0 0,0 0 0,0-1 1,0 0-1,-1 1 0,1-1 0,-1-1 1,0 1-1,6-7 0,-7 7 8,0 0-1,0 0 1,1 0-1,0 1 1,-1-1-1,1 1 1,0-1-1,0 1 1,1 0 0,-1 0-1,0 0 1,1 1-1,-1-1 1,1 1-1,-1 0 1,7-1-1,-4 1-25,1-1 0,-1 1-1,0-1 1,0 0 0,0-1 0,11-5-1,14-6 83,11 3 33,-34 9-82,0 1-1,1-2 1,-1 1 0,-1-1 0,16-8 0,-13 5 21,1 0 0,-1 1 0,1 0 0,0 1 0,0 0 0,17-3 0,-15 3-39,1-1 0,-1 0 0,0 0 0,0-1 0,0-1 0,21-16 0,30-14 19,-40 24 0,36-25 1,-23 13-73,-31 21 31,8-5 12,1-1-1,0 2 1,1 0-1,21-7 1,-19 9-8,-2-2-1,27-14 1,-26 12 2,36-13 1,-20 11-1,-9 5 3,0-2 0,0-1 0,-1 0 0,32-21 0,-3-7-10,60-57 0,-95 81 2,35-21 1,-5 3 5,137-105 0,-134 100-2,2 3-1,58-29 0,-53 32 8,93-68 0,-117 73-12,2 1 0,0 2-1,2 1 1,68-30 0,-56 33-4,95-43-20,-123 51 31,-1 0 0,-1-1-1,0-1 1,30-27-1,-15 7-12,-6 5 15,43-33-1,-60 53-12,1 0 1,-1 1 0,1 1 0,0 0-1,1 1 1,0 0 0,25-6 0,-21 7-1,0-1 1,0 0 0,0-1 0,0-1 0,-1-1 0,0 0-1,17-13 1,-28 18-618,-9 8 17,-14 8 93,0-9 206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5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33 15339,'3'-19'1925,"-1"6"1497,0 29-1183,-2 37-1433,-11 93-1,-21 52-721,18-119 11,14-77-95,-1 1 1,1-1 0,-1 1 0,1-1 0,0 1 0,0-1-1,0 1 1,0 0 0,1-1 0,0 5 0,-1-7 0,0 1 0,1-1 1,-1 0-1,0 0 0,0 0 1,0 1-1,0-1 0,1 0 0,-1 0 1,0 0-1,0 0 0,1 0 1,-1 0-1,0 0 0,0 1 0,1-1 1,-1 0-1,0 0 0,0 0 1,1 0-1,-1 0 0,0 0 0,0 0 1,1 0-1,-1 0 0,0 0 1,0 0-1,1-1 0,-1 1 0,0 0 1,0 0-1,1 0 0,-1 0 1,16-12 75,21-27 170,-10 10-219,42-34-1,-60 56-104,0 0 0,0 1-1,1 0 1,-1 0 0,2 1 0,-1 1-1,0 0 1,1 0 0,17-3 0,-26 7-149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4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16347,'-6'5'2129,"3"4"-1353,3-2-288,10-3 1745,13-2-1361,6-2-120,15-2-248,4 0-160,5-3-368,1 0-192,-4 0-688,-2 1 808,-10 5-168,-3 4-104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6:5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50 125 17628,'-4'5'263,"0"0"1,0 1-1,1-1 1,0 0 0,0 1-1,0 0 1,1 0-1,-1 0 1,1 0-1,-2 12 1,0 9 21,-2 34 0,4-30-39,0-9 132,1 40-1,1-62-370,0 0 0,0-1 0,1 1 0,-1 0 0,0 0 0,0 0 0,0 0 0,0 0 0,0 0 0,0 0 0,1 0 0,-1 0 0,0 0 0,0 0 0,0 0 0,0 0 0,0 0 0,1 0 0,-1 0 0,0 0 0,0 0 0,0 0 0,0 0 0,0 0 0,1 0 0,-1 0 0,0 0 0,0 0 0,0 0 0,0 0 0,0 0 0,1 0 0,-1 0 0,0 1 0,0-1 0,0 0 0,0 0 0,0 0 1,0 0-1,0 0 0,1 0 0,-1 0 0,0 1 0,0-1 0,0 0 0,0 0 0,0 0 0,0 0 0,0 0 0,0 1 0,0-1 0,0 0 0,0 0 0,0 0 0,0 0 0,0 0 0,0 1 0,0-1 0,0 0 0,0 0 0,0 0 0,0 0 0,0 1 0,6-12 188,0-8-47,0-1 0,-1 0 0,-1-1 0,2-39 0,-6-64 75,1 130-218,0-1 0,0 1 0,1 0 0,-1-1 0,2 1 0,-1-1-1,0 1 1,1-1 0,0 0 0,0 0 0,5 5 0,-6-7-2,-1-1 1,1 0-1,0 0 1,0 0-1,0 0 1,0 0-1,0 0 0,1-1 1,-1 1-1,1-1 1,-1 0-1,1 1 1,-1-1-1,1 0 0,-1 0 1,1-1-1,0 1 1,0 0-1,-1-1 1,1 0-1,0 0 0,0 0 1,0 0-1,-1 0 1,6-1-1,-1-2 8,1-1 0,-1 1 0,0-1 0,-1 0 0,1-1 0,-1 0 0,0 0 1,0 0-1,0-1 0,-1 0 0,9-12 0,6-9 48,21-44-1,-34 59-39,20-37 13,-27 49-32,0 0 0,0 0 0,0 0 0,0 0 0,0 0 0,0 0 0,0 0 0,0 0 0,0 0 0,0 0 0,0-1 0,0 1-1,0 0 1,0 0 0,0 0 0,0 0 0,0 0 0,0 0 0,0 0 0,1 0 0,-1 0 0,0 0 0,0 0 0,0 0-1,0 0 1,0 0 0,0 0 0,0 0 0,0 0 0,0 0 0,0-1 0,0 1 0,1 0 0,-1 0 0,0 0 0,0 0-1,0 0 1,0 0 0,0 0 0,0 0 0,0 1 0,0-1 0,0 0 0,0 0 0,1 0 0,-1 0 0,0 0 0,0 0-1,0 0 1,0 0 0,0 0 0,0 0 0,0 0 0,0 0 0,0 0 0,0 0 0,0 0 0,0 0 0,0 0 0,0 0-1,0 1 1,1-1 0,-1 0 0,0 0 0,0 0 0,0 0 0,0 0 0,0 0 0,1 11-7,-1 12-2,-10 85-121,-2 35-273,11-116 301,1 0 1,2 0 0,5 31-1,-6-55 76,-1-1-1,0 1 1,1-1-1,-1 1 0,1-1 1,0 0-1,0 1 1,0-1-1,0 0 0,0 0 1,0 0-1,1 0 1,-1 0-1,1 0 0,1 2 1,9 1-234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4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11506,'-4'8'4176,"2"13"-3760,2-17-8,-1 36 616,1-21-1338,-1 1 0,-3 18 0,3-36-15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49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13395,'1'22'1417,"0"-16"-1145,0 1 0,-1-1 0,0 0 0,0 0 0,-1 0 0,-1 9 0,2-14-332,-1 1 1,1 0 0,0 0 0,0 0-1,1 0 1,-1 0 0,0 0 0,0 0-1,1-1 1,-1 1 0,2 3 0,-1-3-23,0 0 1,0 1 0,-1-1-1,1 0 1,-1 0 0,0 1-1,1-1 1,-1 0 0,0 1-1,-1 2 1,0 0-79,1-3-67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4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41 13467,'-2'0'1040,"-4"0"-760,0-3-104,-1 0 320,0 0-136,-2-1-88,-1-2-40,-1 2-135,1-2-113,-6 2-265,-3 1-79,-1 0 264,-3 2-72,-3 1-48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50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356 14 10762,'-14'1'1233,"0"-1"-697,-4-3-240,0 0 1336,1 0-1216,-5 1-128,2-1-40,-2 3-136,1 0-64,-5 4-152,-1 2-112,-3 1-1152,-3 0 1232,-3-3-168,-1 1-112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50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614 42 10066,'-7'4'333,"-1"-1"0,1 0-1,-1 0 1,0-1 0,0 0-1,0 0 1,-1 0 0,1-1-1,0-1 1,0 0 0,-10 0 0,-12-3 1168,-52-12 0,7 1-828,-2-1-678,52 9-69,-42-3 1,58 8 162,0 1 1,-1 0 0,1 1 0,0 0-1,0 0 1,0 1 0,0 1 0,-11 3-1,12-3 65,4 0-44,-1-2 0,1 1 1,-1 0-1,0-1 0,-5 1 0,10-2-124,-1 0-1,0 0 1,1 0 0,-1 0-1,0 0 1,1 0 0,-1 0-1,0 0 1,1 0-1,-1 0 1,0-1 0,1 1-1,-1 0 1,0 0 0,1-1-1,-1 1 1,1 0 0,-1-1-1,1 1 1,-1-1-1,1 1 1,-1-1 0,1 1-1,-1-1 1,1 1 0,-1-1-1,1 1 1,0-1-1,-1 0 1,1 1 0,0-1-1,0 0 1,-1 1 0,1-1-1,0 0 1,0 1 0,0-1-1,0 0 1,0 1-1,0-1 1,0 0 0,0 1-1,0-2 1,1-8-218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5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15507,'1'0'219,"-1"0"0,1 0 0,-1 0 0,0 0 0,1 0 0,-1 0 0,1 0 0,-1 0 0,1 0 0,-1 0 0,1 0 0,-1 1 0,1-1 0,-1 0 0,0 0-1,1 0 1,-1 1 0,1-1 0,-1 0 0,0 1 0,1-1 0,-1 0 0,0 1 0,1-1 0,-1 0 0,0 1 0,0-1 0,1 1 0,-1-1 0,0 1 0,11 20 347,-5-9-145,-1-5-406,0 0-1,0-1 0,1 1 0,0-1 0,0-1 1,0 1-1,8 5 0,-12-10-85,-1 0 0,1 0 0,0 0 0,-1 0 0,1-1 1,0 1-1,0 0 0,0-1 0,-1 1 0,1-1 0,0 0 0,0 0 0,0 1 0,0-1 0,0-1 0,0 1 1,0 0-1,0 0 0,0-1 0,-1 1 0,1-1 0,0 1 0,0-1 0,0 0 0,-1 0 0,1 0 0,0 0 1,-1 0-1,1 0 0,-1 0 0,1 0 0,-1-1 0,0 1 0,1-1 0,-1 1 0,1-2 0,10-15-405,-2-1-176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5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15995,'-4'21'1697,"-2"10"-945,0 4-296,-4 7 808,4 1-215,-2-1-313,1-4-152,2-6-352,1-4-208,1-9-488,-1-6-184,4-12 512,-9 5-144,5-7-89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5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14339,'1'2'206,"-1"0"1,1-1-1,0 1 0,-1 0 1,1 0-1,-1 0 0,0 0 1,1 0-1,-1 0 0,0 0 1,0 0-1,0 0 0,-1 3 0,1-1 3,-3 47 131,-15 87 1,16-129-306,27-163-3536,-28 193 4109,2 46 0,2-55-224,-1-43-323,0 5-207,0 1 0,0-1 0,-1 0 0,0 1 0,-3-15 0,3 19 176,0 1-1,0-1 0,-1 1 1,1-1-1,-1 1 0,1 0 1,-1-1-1,0 1 0,0 0 1,0 0-1,0 0 1,0 1-1,0-1 0,-1 0 1,1 1-1,-1-1 0,1 1 1,-1 0-1,1 0 0,-6-2 1,-10 1 1679,17 4-606,10 3-956,4-1-371,-1-1 1,0 0-1,24 3 1,-31-6 41,1 1 0,-1-1-1,1 0 1,-1-1 0,1 1 0,-1-1 0,1 0 0,-1-1 0,0 1 0,1-1 0,4-2 0,9-10-372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5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16139,'0'1'98,"1"-1"-1,-1 0 0,1 0 1,-1 1-1,1-1 0,-1 0 0,0 1 1,1-1-1,-1 0 0,0 1 1,1-1-1,-1 1 0,0-1 0,0 1 1,1-1-1,-1 1 0,0-1 0,0 0 1,0 1-1,0-1 0,1 1 1,-1-1-1,0 1 0,0-1 0,0 1 1,0 0-1,0-1 0,0 1 1,0-1-1,0 1 0,-1-1 0,1 1 1,0 0-1,-4 23 727,3-21-671,0 1-78,-4 18 285,1 0 0,1 1-1,-1 39 1,4-61-350,0 0-1,0-1 1,0 1 0,0 0 0,0-1-1,0 1 1,0 0 0,0-1-1,1 1 1,-1 0 0,0-1-1,0 1 1,0 0 0,1-1 0,-1 1-1,0-1 1,1 1 0,-1-1-1,0 1 1,1 0 0,-1-1-1,1 0 1,-1 1 0,1-1 0,-1 1-1,1-1 1,-1 0 0,2 1-1,-1-1-34,0 0 0,0 0 0,0 0 1,0 0-1,0 0 0,0-1 0,0 1 0,0 0 0,0-1 0,0 1 0,-1-1 0,1 1 0,0-1 0,0 1 0,0-1 0,1 0 0,1-3-136,1 1 0,0-1 0,-1 0 0,0 0 0,0 0 0,5-7 0,-6 5 87,0 1 1,-1-1-1,0 1 0,0-1 0,0 1 0,0-12 0,-1-10-305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4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1 579 15515,'0'0'77,"0"1"0,1-1 0,-1 0 0,1 0 0,-1 0 0,1 1 0,-1-1 0,1 0 0,-1 0 0,1 0-1,-1 0 1,1 0 0,-1 0 0,1 0 0,-1 0 0,1 0 0,-1 0 0,1 0 0,-1 0 0,1 0 0,-1 0 0,1 0 0,-1-1-1,1 1 1,-1 0 0,1 0 0,0-1 0,13-10 409,19-27 526,-2-1 0,-1-2 0,37-69 0,-45 73-737,136-248 361,-143 270-702,-15 15 57,1 0 0,-1-1 1,0 1-1,0 0 1,1 0-1,-1 0 1,0-1-1,0 1 0,1 0 1,-1 0-1,0 0 1,1 0-1,-1 0 1,0 0-1,1 0 0,-1-1 1,0 1-1,1 0 1,-1 0-1,0 0 0,1 0 1,-1 0-1,0 1 1,1-1-1,-1 0 1,0 0-1,0 0 0,1 0 1,-1 0-1,0 0 1,1 0-1,-1 1 1,0-1-1,0 0 0,1 0 1,-1 0-1,0 1 1,0-1-1,1 0 1,-1 0-1,0 1 0,0-1 1,0 0-1,1 0 1,-1 1-1,0-1 0,0 0 1,0 1-1,0-1 1,0 0-1,0 0 1,0 1-1,0-1 0,0 0 1,0 1-1,0-1 1,0 0-1,0 1 1,0-1-1,0 0 0,0 1 1,0-1-1,0 0 1,0 1-1,-8 16 155,-3 49 73,4 0 0,2 1 0,7 117 0,-2-183-218,1 9-5,-1-1 1,2 0 0,-1 1 0,1-1 0,1 0-1,0 0 1,0 0 0,6 11 0,-5-15-1500,-13-6-640,0 0 1509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7:55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 13739,'0'0'179,"0"0"0,1-1 0,-1 1 0,0 0 0,1 0 0,-1 0 0,1 0 0,-1-1 0,0 1 0,1 0 0,-1 0 0,0 0-1,1 0 1,-1 0 0,1 0 0,-1 0 0,0 0 0,1 0 0,-1 0 0,0 0 0,1 0 0,-1 0 0,1 1 0,-1-1 0,0 0 0,1 0 0,-1 0 0,0 0 0,1 1 0,-1-1 0,0 0 0,0 0 0,1 1 0,-1-1 0,-1 15 1490,0-6-1571,-2 8 123,0 13-42,-2 0 0,-11 36 1,16-66-181,0 1-1,0-1 1,0 0 0,0 0 0,0 0 0,0 0 0,-1 0-1,1 0 1,0 0 0,0 1 0,0-1 0,0 0 0,0 0-1,0 0 1,0 0 0,0 0 0,0 0 0,0 0 0,0 0-1,0 0 1,-1 1 0,1-1 0,0 0 0,0 0-1,0 0 1,0 0 0,0 0 0,0 0 0,0 0 0,-1 0-1,1 0 1,0 0 0,0 0 0,0 0 0,0 0 0,0 0-1,0 0 1,-1 0 0,1 0 0,0 0 0,0 0 0,0 0-1,0 0 1,0 0 0,0 0 0,0 0 0,-1 0-1,1 0 1,0-1 0,0 1 0,0 0 0,0 0 0,0 0-1,0 0 1,0 0 0,0 0 0,0 0 0,-1 0 0,1 0-1,0-1 1,0 1 0,0 0 0,0 0 0,0 0 0,-4-8-102,0-17-249,1 0-1,1 1 1,2-29-1,0 41 237,18 73 51,-16-55 61,16 50 20,-17-53-15,0 0-1,0-1 1,0 1-1,1 0 1,-1-1-1,1 1 1,-1-1 0,1 1-1,0-1 1,0 0-1,0 0 1,1 0-1,-1 0 1,0 0-1,1 0 1,3 1-1,-6-3 2,0 0-1,0 1 0,1-1 1,-1 0-1,0 0 0,0 0 1,1 0-1,-1 0 0,0 1 1,0-1-1,1 0 0,-1 0 1,0 0-1,1 0 1,-1 0-1,0 0 0,0 0 1,1 0-1,-1 0 0,0 0 1,1 0-1,-1 0 0,0 0 1,1 0-1,-1 0 0,0 0 1,0 0-1,1-1 0,-1 1 1,0 0-1,0 0 0,1 0 1,-1 0-1,0-1 0,0 1 1,1 0-1,-1 0 0,0 0 1,0-1-1,0 1 0,1 0 1,-1 0-1,0-1 0,0 1 1,0 0-1,0-1 0,0 1 1,0 0-1,0 0 0,0-1 1,0 1-1,1 0 0,-1-1 1,0 1-1,0 0 0,-1 0 1,1-1-1,0 1 0,0 0 1,0-1-1,0 1 0,0 0 1,0 0-1,0-1 0,0 1 1,0 0-1,-1-1 0,-9-17 99,4 12-93,-1 1 0,-1-1 0,1 1 1,-1 1-1,1 0 0,-1 0 0,-9-3 0,-61-18 64,62 20-5,1 0 95,31 8-93,7 1-53,93 1-505,-101-5 494,28 0-75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1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11 211 14195,'-9'16'3227,"7"-11"-1435,8-11-778,63-93 379,-52 70-1137,2 2 0,29-34 0,-48 61-255,1-1 1,-1 0-1,1 1 0,-1-1 1,1 1-1,-1-1 0,1 0 1,0 1-1,-1-1 0,1 1 1,0 0-1,-1-1 1,1 1-1,0-1 0,-1 1 1,1 0-1,0 0 0,0-1 1,0 1-1,-1 0 1,1 0-1,0 0 0,0 0 1,0 0-1,-1 0 0,1 0 1,0 0-1,0 0 1,0 0-1,-1 1 0,1-1 1,0 0-1,0 0 0,-1 1 1,1-1-1,0 0 1,-1 1-1,1-1 0,0 1 1,-1-1-1,1 1 0,0 0 1,-1-1-1,1 1 0,-1-1 1,1 1-1,-1 0 1,0-1-1,1 1 0,-1 0 1,0 0-1,1-1 0,-1 1 1,0 1-1,4 7 2,-1-1-1,0 1 1,2 16-1,-3-17-2,18 129 49,-1-3-44,-14-113 3,0 0-1,1 0 1,2 0 0,9 20-1,-15-38-40,-1 1-76,1-1 0,0 1 0,0-1 0,0 1 0,1-1 0,2 3 0,-32-22-3560,7 7 2972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1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1 529 16187,'0'-6'1897,"3"1"-1225,2-5-216,4-3 1024,5 1-535,1-5-201,9-5-288,0 1-104,2-2-312,1-1-232,-1 1-624,-1 3-240,-7 1 791,-2 2-151,-3 4-208</inkml:trace>
  <inkml:trace contextRef="#ctx0" brushRef="#br0" timeOffset="1">383 0 17444,'3'0'2288,"-4"9"-1360,1 4-263,-3 4-281,0 7-104,-1 5-208,-2 0-40,0 6 8,3 1-16,-1-3-176,1-3-128,0-7-457,1-4-167,-1-8 688,3-9-176,-3-1-168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1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 16524,'-1'0'111,"-1"-1"1,1 1-1,0-1 0,-1 1 1,1 0-1,0 0 1,-1 0-1,1 0 1,-1 0-1,1 0 1,-1 0-1,1 0 1,0 0-1,-1 0 1,1 1-1,0-1 1,-1 1-1,1-1 1,0 1-1,-1-1 1,0 2-1,0 0 16,0-1 0,0 1 0,0 0 0,0 0 0,1 0 0,-1 0 0,1 1 0,-1-1 0,1 0 0,-2 5 0,0 1-9,0 1 1,1-1-1,0 1 1,1 0-1,-1 0 0,1 8 1,1-6-108,0-1 0,1 1 0,0-1 0,0 0 0,1 0 1,0 0-1,1 0 0,7 16 0,-10-25-7,0 0-1,1 0 1,-1 0 0,1 0-1,-1 0 1,1 0 0,-1-1-1,1 1 1,-1 0 0,1 0-1,0-1 1,0 1 0,-1 0-1,1-1 1,0 1 0,0-1-1,0 1 1,0-1 0,0 1-1,0-1 1,0 0 0,-1 1-1,1-1 1,0 0 0,2 0-1,-1 0 11,-1 0-1,0-1 0,1 1 0,-1-1 0,0 0 0,0 1 0,0-1 0,1 0 0,-1 0 0,0 0 0,0 0 1,0 0-1,0 0 0,-1 0 0,1 0 0,1-1 0,3-6 84,-1-1 0,1 1 0,-1-1 0,3-9 0,-4 7 44,0 0 0,-1 1 1,2-15-1,-4 22-110,0 0-1,1 0 1,-1 0 0,0 0-1,-1 0 1,1 0 0,0 0-1,-1 0 1,0 0 0,1 0-1,-1 1 1,0-1 0,-1 0 0,1 0-1,0 1 1,-4-5 0,4 6-52,1 0 1,-1 1 0,0-1 0,0 1 0,0-1-1,1 1 1,-1 0 0,0-1 0,0 1 0,0 0-1,0-1 1,0 1 0,0 0 0,0 0-1,0 0 1,0 0 0,0 0 0,0 0 0,1 0-1,-1 0 1,0 0 0,0 0 0,0 1 0,0-1-1,0 0 1,0 1 0,0-1 0,0 1 0,1-1-1,-1 1 1,0-1 0,0 1 0,1-1 0,-1 1-1,-1 1 1,-1 1-212,-1 1 0,1-1 0,0 1-1,-1 0 1,-3 7 0,-1 6-356,0 1 0,1-1 0,-6 26 0,3-8-287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29:1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26 15315,'-4'9'446,"1"1"0,0 0-1,0-1 1,1 1 0,0 0-1,0 0 1,1 0-1,1 0 1,-1 0 0,2 0-1,1 13 1,-2-22-405,0 0-1,0 0 1,1 0 0,-1 0 0,0 0-1,0-1 1,0 1 0,1 0-1,-1 0 1,1 0 0,-1-1 0,0 1-1,1 0 1,0 0 0,-1-1-1,1 1 1,-1 0 0,1-1 0,0 1-1,1 0 1,-2-1-4,1 0 0,-1 0 0,1 0 1,-1 0-1,1 0 0,0 0 0,-1 0 0,1 0 1,-1-1-1,1 1 0,-1 0 0,1 0 0,-1 0 0,1-1 1,-1 1-1,1 0 0,-1-1 0,1 1 0,-1-1 1,1 1-1,-1 0 0,1-2 0,2-1 133,0-1 1,0 0-1,-1 0 0,0 0 0,4-9 0,-2 4-33,0 0-1,-1-1 1,-1 1-1,0-1 0,0 0 1,0 0-1,-1 1 0,-1-1 1,0 0-1,-2-15 1,2 24-163,0 1 0,0-1 0,0 0 0,0 1 0,0-1 0,0 0 0,-1 1 0,1-1 0,0 0 0,0 1 1,-1-1-1,1 1 0,0-1 0,-1 0 0,1 1 0,-1-1 0,1 1 0,-1-1 0,1 1 0,-1-1 0,1 1 0,-1 0 1,1-1-1,-1 1 0,0-1 0,0 1-7,0 0 0,0 1-1,1-1 1,-1 0 0,0 0 0,0 0 0,1 1 0,-1-1 0,0 0-1,1 1 1,-1-1 0,0 0 0,1 1 0,-1-1 0,1 1 0,-1-1-1,0 1 1,0 0 0,-2 3 22,0 0-1,0 0 1,0 0-1,1 0 1,-4 8-1,2 5-245,3 2-59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39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88 10970,'8'-50'2779,"-3"15"49,-6 33-1083,-3 7-1168,-6 9-240,-47 78 128,-4-3-1,-132 147 1,185-228-481,4-3-32,0 0 1,0-1-1,-1 0 1,0 1-1,1-2 1,-2 1-1,-6 4 1,12-8 21,-1 0 0,1 0 1,0 1-1,-1-1 0,1 0 0,0 0 1,0 0-1,-1 0 0,1 0 1,0 0-1,-1 0 0,1 0 1,0 0-1,0 0 0,-1 0 1,1 0-1,0 0 0,-1 0 0,1 0 1,0 0-1,-1 0 0,1 0 1,0 0-1,0 0 0,-1-1 1,1 1-1,0 0 0,0 0 1,-1 0-1,1 0 0,0-1 0,0 1 1,-1 0-1,1-1 0,-3-12-854,7-17-860,-3 28 1523,5-38-1054,-4 20 608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3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12851,'-17'30'1779,"10"-18"-1425,1 0 1,0 1-1,-7 21 0,6-9-136,-4 33-1,9-48-177,1 1 1,1-1-1,0 1 0,0 0 0,1-1 0,2 11 1,-3-20-39,1 0 0,-1 0 1,0-1-1,1 1 0,-1 0 1,1 0-1,-1-1 0,1 1 1,0-1-1,-1 1 1,1 0-1,0-1 0,-1 1 1,1-1-1,0 1 0,0-1 1,-1 0-1,1 1 0,0-1 1,0 0-1,0 1 0,-1-1 1,1 0-1,0 0 1,0 0-1,0 0 0,0 0 1,0 0-1,-1 0 0,1 0 1,0 0-1,0 0 0,0 0 1,0-1-1,1 1 0,36-13 42,-31 10-30,294-124-582,-256 106 433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0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12091,'1'26'3500,"-10"198"-774,23 300-2271,41 313-11,-50-764-352,9 228 1271,-25-74-1067,3-88-134,7 1-1,21 184 0,-8-216 22,17 215 197,-20-192-310,3 82 208,-15-26-148,1 98-91,2-131-149,-12-173-132,8 3 142,0-4 10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0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12187,'9'6'450,"-1"0"0,1-1 0,0 0 0,0 0 0,1-1 0,0 0 0,0 0 0,12 2 0,27 3-274,90 4 1,51-12-65,-71-2-90,86 6 1,263-8 10,60-58-8,43-3-268,157 26-120,-1 22 358,-254 8-8,-366 6 17,1476-8 196,-1530 12-159,288 19 977,-336-21-1373,-7-2 226,-8-3 50,-3 1-46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0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 15731,'11'-2'160,"0"1"0,0 0 0,0 0 0,-1 1 0,1 0 0,0 1 0,0 0 0,0 1 0,-1 1 0,1-1 0,18 8-1,-26-8-126,1-1 1,-1 1-1,0 0 0,0 0 0,0 0 0,-1 0 0,1 1 0,0-1 0,-1 1 0,0-1 0,1 1 0,-1 0 0,0 0 0,-1 0 0,1 0 0,2 4 0,-3-1 70,1-1-1,-1 0 0,0 0 1,0 1-1,-1-1 0,0 1 1,0-1-1,0 0 0,-1 10 1,-4 5 227,0-1 0,-1 0 1,-1 0-1,-15 31 0,3-12-284,-2-1 1,-1 0-1,-2-2 0,-2-1 1,0-1-1,-39 36 0,62-65-68,-1 0 1,1-1-1,-1 0 0,0 0 1,0 0-1,-1 0 0,1-1 0,-1 0 1,1 0-1,-1 0 0,0 0 1,1-1-1,-8 2 0,-16-3-209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4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9 616 16075,'-8'5'1633,"8"-2"-1025,1-3-216,8-7 976,4-3-472,7-7-239,1-3-113,8-5-384,3 1-208,3 3-448,3-2-313,-3 3-1551,4 2 1936,-6-3-344,-3-1-377</inkml:trace>
  <inkml:trace contextRef="#ctx0" brushRef="#br0" timeOffset="1">738 1 17964,'-9'27'1392,"-3"10"-1096,0 6-80,2 7 264,-1 3-88,6 1-136,0-3-167,5-9-442,0-4-151,3-13-328,0-9 744,0-18-160,-3-11-192,0-11-24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0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0 574 14427,'66'-90'4779,"-7"13"-4101,52-87 195,26-35-580,-130 190-292,-5 6-2,0 0-1,0-1 1,0 2 0,1-1-1,-1 0 1,1 0 0,0 1-1,-1 0 1,1-1 0,0 1-1,4-2 1,-6 4 0,-1 0 0,1 0 0,0 0 0,0 0 0,-1 0 0,1 0 0,0 0 0,0 0 0,-1 0 0,1 0 0,0 0 0,-1 1 0,1-1 0,0 0-1,0 1 1,-1-1 0,1 0 0,-1 1 0,1-1 0,0 1 0,-1-1 0,1 1 0,-1-1 0,1 1 0,-1-1 0,1 1 0,-1-1 0,1 1 0,-1 0 0,0-1 0,1 1 0,-1 0 0,0-1 0,0 1 0,1 0 0,-1 0 0,10 34-29,-9-28 19,9 36 17,20 77-1068,-25-105 903,0-1 0,1 0 0,1 0 0,0 0 1,16 22-1,-1-12-200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0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 15987,'2'-11'2101,"-10"26"-988,0 7-285,-9 44-1,15-56-822,0 0-1,1-1 1,1 1-1,-1 0 1,2 0-1,-1 0 1,4 12-1,-4-21-3,0 1-1,0-1 0,0 0 0,1 0 0,-1 1 0,1-1 0,-1 0 0,1 0 0,0 0 0,-1 0 0,1 1 0,0-1 0,0 0 0,-1 0 0,1-1 0,0 1 0,0 0 0,0 0 0,2 1 1,-2-2-24,-1 0 0,1 0 0,0 0 1,0 1-1,0-1 0,0 0 0,0 0 1,0 0-1,0-1 0,0 1 0,0 0 1,-1 0-1,1 0 0,0-1 1,0 1-1,0 0 0,0-1 0,-1 1 1,1-1-1,1 0 0,1-2-48,0 1 0,0-1 0,0 0 1,0 0-1,-1 0 0,0 0 0,1 0 0,-1 0 0,0-1 0,-1 1 0,3-6 1,3-23-132,-3-6-78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0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16323,'-7'13'1521,"1"5"-1161,1 2-176,3 7 760,8-4-544,4-2-304,3-12 16,0-11-48,0-16-32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0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17068,'3'14'512,"-2"-11"-327,0 1-1,0-1 1,0 0 0,0 1 0,1-1 0,2 4 0,-3-6-153,0 0 0,0 1-1,0-1 1,0-1 0,0 1-1,0 0 1,0 0 0,0 0 0,1-1-1,-1 1 1,0 0 0,1-1-1,-1 1 1,0-1 0,1 0-1,-1 1 1,1-1 0,-1 0-1,3 0 1,7 0-162,0-1 0,1 0 0,-1-1 1,0 0-1,0-1 0,0 0 0,-1 0 0,1-1 0,-1-1 0,14-7 0,9-8-886,51-38-1,-19 6-2416,-65 52 3422,0 0 0,0 0 0,0 1 0,0-1 0,0 0 0,0 0-1,0 0 1,0 1 0,0-1 0,0 0 0,0 0 0,0 0 0,0 1 0,0-1-1,0 0 1,0 0 0,0 0 0,0 1 0,0-1 0,0 0 0,1 0 0,-1 0-1,0 0 1,0 0 0,0 1 0,0-1 0,0 0 0,1 0 0,-1 0 0,0 0 0,0 0-1,0 0 1,0 0 0,1 1 0,-1-1 0,0 0 0,0 0 0,0 0 0,1 0-1,-1 0 1,0 0 0,0 0 0,0 0 0,1 0 0,-1 0 0,0 0 0,0 0-1,0 0 1,1 0 0,-1-1 0,0 1 0,0 0 0,0 0 0,1 0 0,-1 0-1,0 0 1,0 0 0,0 0 0,0-1 0,0 1 0,1 0 0,-1 0 0,0 0-1,0 0 1,0 0 0,0-1 0,0 1 0,0 0 0,-4 19 321,-82 250 6190,40-103-7480,52-188 526,1-11-196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 9394,'-6'-8'1406,"10"7"-130,13 9-76,44 40 219,-12-9-1103,2-1 1,1-3-1,74 38 1,19-8-299,206 108 17,195 188-23,-417-267-15,147 79-1,331 215 128,-131-61 785,-20 29-448,-381-293-420,-26-24 73,96 57 0,61 15 331,-160-87-315,201 131 618,-240-150-734,22 10-189,-29-15 165,0 1 0,0-1 1,0 0-1,1 0 0,-1 0 0,0 0 0,0 0 0,1 0 0,-1 0 0,0 0 1,0 0-1,1 0 0,-1 0 0,0 0 0,1 0 0,-1 0 0,0 0 0,0 0 0,1 0 1,-1 0-1,0 0 0,0 0 0,1-1 0,-1 1 0,0 0 0,0 0 0,0 0 0,1 0 1,-1 0-1,0-1 0,0 1 0,0 0 0,1-1 0,-1 0-2,0 0 0,0 0 0,0 0 0,-1 0 0,1 0 0,0 0-1,0 0 1,-1 0 0,1 0 0,0 0 0,-1 0 0,1 0 0,-2-2 0,-7-13-111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3337 10730,'1'0'103,"0"1"0,1-1 0,-1 0 0,0 0-1,0 0 1,0 0 0,1-1 0,-1 1 0,0 0 0,0 0-1,0-1 1,0 1 0,1-1 0,-1 1 0,0-1 0,0 1 0,0-1-1,0 0 1,1 0 0,21-20 648,-13 11-450,215-211 1442,-84 76-1476,504-497-135,-158 137-172,-321 329 5,143-153 57,229-240 248,-436 466-158,180-180 233,16 20 397,-275 245-488,28-16 0,-47 30-441,-7 4-11,-3-1 176,-11-5-104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16540,'-4'36'1440,"0"1"-912,-4 2-152,3 3 464,-1-1-136,2-2-120,-1-3-111,4-8-545,1-3-305,3-11-503,3-5 720,-1-12-176,4-4-136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3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4 13283,'10'-3'1789,"-15"13"-347,-25 26 570,16-19-1253,-3 4-286,-17 30 0,30-45-434,1 0 1,0 0-1,0 1 1,0-1-1,1 0 0,0 1 1,0 0-1,1-1 1,0 1-1,-1 13 0,2-19-36,1 1-1,-1-1 0,0 1 0,0-1 0,1 1 0,-1-1 0,1 1 0,0-1 1,-1 1-1,1-1 0,0 1 0,0-1 0,0 0 0,0 0 0,0 1 0,0-1 0,0 0 1,0 0-1,2 2 0,0-2-7,1 1 1,-1-1 0,0 1-1,0-1 1,0 0-1,1 0 1,-1 0 0,7 0-1,5 0-27,1-1-1,-1 0 1,19-4-1,-26 3 27,6-1-16,-7 1 21,0 0-1,-1 0 1,1 0-1,0 1 1,0 0-1,0 1 0,-1-1 1,1 1-1,13 4 1,-19-4 13,1 0 0,-1 0 0,0 0 0,0 0 0,1 0 1,-1 0-1,0 1 0,0-1 0,0 0 0,-1 1 0,1-1 0,0 1 0,0-1 1,-1 1-1,1-1 0,-1 1 0,1-1 0,-1 1 0,0-1 0,0 1 1,0 0-1,1-1 0,-1 1 0,-1 0 0,1-1 0,0 1 0,0 0 0,-1-1 1,0 4-1,-1 1 106,0 1 1,0-1-1,-1 1 1,0-1-1,-7 11 1,3-7 75,0-2 1,-1 1 0,1-1 0,-2 0 0,1 0 0,-1-1-1,-1 0 1,-16 9 0,19-12-137,0-1 0,-1 1 1,0-1-1,1-1 0,-1 1 0,0-1 0,0 0 1,-1-1-1,1 0 0,0-1 0,0 1 0,-15-3 0,21 2-118,1 0-1,-1 0 0,1 0 0,-1-1 1,1 1-1,-1-1 0,1 1 0,-1-1 0,1 0 1,-1 1-1,1-1 0,0 0 0,-1 0 0,1 0 1,0 0-1,0 0 0,0 0 0,0 0 0,0-1 1,0 1-1,0 0 0,0-1 0,0 1 0,1 0 1,-1-1-1,0 1 0,1-1 0,-1 1 0,1-1 1,0 1-1,-1-1 0,1 0 0,0 1 1,0-1-1,0 1 0,0-1 0,0 1 0,1-1 1,-1 0-1,0 1 0,1-1 0,-1 1 0,1-1 1,-1 1-1,1-1 0,0 1 0,0 0 0,0-1 1,-1 1-1,1 0 0,0 0 0,2-2 0,15-12-655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15387,'-9'57'2436,"-19"66"-1,17-82-2089,2 0 1,1 1 0,-3 72 0,10-108-343,2-1 1,-1 1 0,1 0 0,-1 0 0,2 0 0,1 8-1,-2-13-3,-1 1-1,1-1 0,0 0 0,0 1 1,-1-1-1,1 0 0,0 0 0,0 1 0,0-1 1,0 0-1,1 0 0,-1 0 0,0 0 0,0 0 1,0 0-1,1-1 0,-1 1 0,1 0 1,-1-1-1,0 1 0,1-1 0,-1 1 0,1-1 1,-1 0-1,1 0 0,-1 1 0,1-1 0,2 0 1,2-1-2,0 0 0,0 0 0,0-1 0,0 1 0,0-1 0,-1-1 0,1 1 1,0-1-1,8-5 0,48-38-264,-33 23-158,-18 15 207,83-66-646,-71 50 532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98 122 14595,'0'5'312,"-1"0"0,0-1 0,-1 1 0,1-1 0,-1 1 0,-5 7 0,-1 8 209,-68 210 1631,100-389-7788,-7 29 3859,-12 114 2951,-4 16-1135,-1 0 0,0 0-1,0 0 1,0-1 0,0 1 0,1 0 0,-1 0 0,0 0 0,0 0-1,0-1 1,1 1 0,-1 0 0,0 0 0,0 0 0,1 0 0,-1 0-1,0 0 1,0 0 0,1 0 0,-1 0 0,0 0 0,0 0 0,1 0 0,-1 0-1,0 0 1,0 0 0,1 0 0,-1 0 0,0 0 0,1 0 0,1 2 223,0-1 1,0 1 0,0 0 0,0-1-1,0 1 1,0 0 0,2 4 0,9 9 602,-10-13-764,0 1 1,0-1-1,1 0 1,-1 0-1,1 0 1,-1 0-1,1 0 1,0-1-1,-1 0 0,1 0 1,0 0-1,0 0 1,0-1-1,7 1 1,-4-1-14,0-1 1,0 0-1,0 0 1,1 0-1,-1-1 1,-1 0-1,12-5 1,0-2 33,0-1 0,-1-1 0,0 0 0,29-26 1,25-29 193,-65 64-183,-7 9-48,-6 11 42,7-17-112,-22 49 343,3 1 0,-14 60 1,25-77-396,2 1 1,1 1 0,1-1 0,3 45-1,3-47-28,4-20-84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4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16732,'8'-10'279,"1"0"0,0 1 0,1 0 0,0 0 0,0 1 0,1 0 0,0 0 1,0 2-1,0-1 0,1 1 0,0 1 0,1 0 0,-1 1 0,1 0 0,0 1 0,22-2 1,-30 4-271,-1 1 1,1 0 0,-1 0 0,1 0 0,-1 1-1,1 0 1,-1 0 0,1 0 0,-1 0-1,0 1 1,1-1 0,-1 1 0,0 0 0,6 5-1,-7-5 16,0 0 0,-1 1 0,1 0 0,-1-1 0,0 1 0,0 0 0,0 0-1,0 0 1,-1 1 0,1-1 0,-1 0 0,1 0 0,-1 1 0,-1-1-1,1 1 1,0-1 0,-1 1 0,1 0 0,-1 3 0,-1 4 114,-1 0 1,1 0 0,-2 0 0,0 0-1,0 0 1,-1-1 0,0 1-1,0-1 1,-2 0 0,1 0-1,-1-1 1,0 0 0,-1 0-1,0 0 1,-1-1 0,0 0 0,0 0-1,0-1 1,-19 12 0,26-18-182,0 0-1,0 0 1,-1-1 0,1 1 0,0 0 0,-1-1 0,1 1 0,-1-1-1,1 0 1,0 1 0,-1-1 0,1 0 0,-1 0 0,1 0 0,-1 0-1,1 0 1,-1 0 0,1 0 0,-1 0 0,1-1 0,-1 1 0,1-1-1,0 1 1,-1-1 0,1 1 0,0-1 0,-1 0 0,1 0 0,0 0-1,0 1 1,0-1 0,-1 0 0,1 0 0,0-1 0,0 1 0,1 0-1,-1 0 1,0 0 0,-1-2 0,1-12-398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10946,'-9'340'3725,"1"514"-2569,64 543 825,22 175 447,-95-689-1437,17-881-859,-1-12 23,1 0-900,0 0 0,-1 0-1,-3-14 1,4 24 720,0-1 0,0 1 0,-1 0 0,1 0 0,0 0 0,0-1 0,0 1 0,0 0 0,0 0 0,0 0 0,0 0 0,-1-1 0,1 1 0,0 0 0,0 0 0,0 0 0,0 0 0,-1 0 0,1 0 0,0-1 0,0 1 0,0 0 0,0 0 0,-1 0-1,1 0 1,0 0 0,0 0 0,0 0 0,-1 0 0,1 0 0,0 0 0,0 0 0,-1 0 0,1 0 0,0 0 0,0 0 0,0 0 0,-1 0 0,1 0 0,0 0 0,0 0 0,0 1 0,0-1 0,-1 0 0,1 0 0,0 0 0,0 0 0,-5 7-783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0 580 13403,'81'-14'1733,"-25"4"-1061,1 2-1,62 0 0,-47 8-490,142-3 3,-154 0-166,95-19 1,228-90 14,-57 14-6,-157 59-15,2 8 0,184-9 0,545 15 450,-636 22-377,-78 1-66,928-22 56,-2-46-29,-940 52-34,344-26 15,-380 39-13,244 22 1,-342-12 21,-3-1 337,36 1 0,-71-5-406,0 0 17,0 0 0,1 0-1,-1 0 1,0 0 0,0 0-1,0 0 1,0 0-1,0 0 1,0 0 0,0 0-1,0 0 1,1 0 0,-1 0-1,0 0 1,0 0-1,0 0 1,0 0 0,0 0-1,0 0 1,0 0 0,0 0-1,0 0 1,1 0-1,-1 0 1,0 0 0,0 0-1,0 0 1,0 0 0,0 0-1,0 0 1,0 0 0,0-1-1,0 1 1,0 0-1,0 0 1,0 0 0,0 0-1,0 0 1,1 0 0,-1 0-1,0 0 1,0-1-1,0 1 1,0 0 0,0 0-1,0 0 1,0 0 0,0 0-1,0 0 1,0 0-1,0 0 1,0-1 0,-1 1-1,1 0 1,0 0 0,0 0-1,0 0 1,0-1-58,0-5-251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14859,'3'5'267,"1"0"0,-1 0 1,1 0-1,0 0 0,1-1 0,-1 1 0,1-1 0,0 0 1,0-1-1,0 1 0,8 3 0,3 1 13,1-2 1,27 8-1,-32-11-235,1 1 0,-1 0 0,0 1-1,-1 0 1,1 1 0,19 12 0,-28-15-22,-1-1 1,1 1-1,-1 0 1,1 0-1,-1 1 0,0-1 1,0 0-1,0 1 0,-1-1 1,1 1-1,-1 0 0,0-1 1,0 1-1,0 0 0,0 0 1,-1 0-1,1 0 0,-1 0 1,0-1-1,0 1 0,-1 0 1,1 0-1,-2 4 0,-1 8 96,-1-1 0,-1 0 0,0 0 0,-9 18 0,-9 10 147,-2-1-1,-1-1 1,-48 55 0,69-89-307,-1 1-32,0 0 1,-1-1 0,-14 12-1,21-18 66,-1 0 0,0 0-1,0 0 1,0 0-1,0-1 1,-1 1-1,1 0 1,0-1 0,0 1-1,0-1 1,-1 1-1,1-1 1,0 1-1,0-1 1,-1 0 0,1 0-1,0 0 1,-1 0-1,1 0 1,0 0-1,-1 0 1,1 0-1,0 0 1,-1-1 0,1 1-1,0 0 1,0-1-1,-1 1 1,1-1-1,0 1 1,0-1 0,0 0-1,0 0 1,0 1-1,0-1 1,-2-2-1,-8-17-148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1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8 752 12955,'-8'18'1075,"11"-21"103,17-34 220,-1-2-764,154-328 1578,-129 259-2035,27-64-20,-71 171-157,20-34 5,-20 35-5,0-1 0,1 1 0,-1-1 0,0 1 0,0-1 0,1 1 0,-1 0 0,1-1 0,-1 1 1,0 0-1,1-1 0,-1 1 0,1 0 0,-1-1 0,1 1 0,-1 0 0,1 0 0,-1 0 0,1-1 0,-1 1 0,1 0 0,0 0 0,-1 0 0,1 0 0,-1 0 0,1 0 0,-1 0 0,1 0 0,-1 0 0,1 0 0,-1 0 0,1 1 1,-1-1-1,1 0 0,-1 0 0,1 0 0,-1 1 0,1-1 0,-1 0 0,1 1 0,-1-1 0,1 0 0,-1 1 0,0-1 0,1 1 0,-1-1 0,0 0 0,1 1 0,-1-1 0,0 1 0,1-1 0,-1 1 0,0-1 0,0 1 0,0-1 1,0 1-1,1 0 0,6 19-9,0 0 0,-1 0 0,-1 1 0,4 34 0,2 5-1,50 166-698,-50-195 585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10210,'0'0'39,"0"0"-1,0 0 1,0-1-1,0 1 0,0 0 1,0 0-1,0 0 1,0 0-1,0 0 1,0 0-1,0 0 1,0 0-1,0 0 1,0 0-1,0 0 1,0-1-1,0 1 0,0 0 1,0 0-1,0 0 1,1 0-1,-1 0 1,0 0-1,0 0 1,0 0-1,0 0 1,0 0-1,0 0 0,0 0 1,0 0-1,0 0 1,0 0-1,0 0 1,1 0-1,-1 0 1,0 0-1,0 0 1,0 0-1,0 0 0,0 0 1,0 0-1,0 0 1,0 0-1,0 0 1,0 0-1,1 0 1,-1 0-1,0 0 1,0 0-1,0 0 1,0 0-1,0 0 0,0 0 1,0 0-1,0 0 1,0 1-1,0-1 1,0 0-1,0 0 1,0 0-1,0 0 1,0 0-1,0 0 0,1 0 1,-1 0-1,0 0 1,0 1-1,8 8 806,8 13-462,-8-12-300,-1 1 0,2-1 0,-1-1 0,1 1 1,1-1-1,0-1 0,0 0 0,1 0 0,0-1 0,0 0 0,0-1 0,1-1 0,0 0 0,0 0 1,18 4-1,16 5-19,-1 3 0,0 1 0,47 28 1,-64-29 42,0 1 0,-1 1 0,-1 2 0,-1 0 0,33 37 0,-17-11 225,2-1 0,3-3 0,89 67 0,-39-47 33,-29-21-103,-2 3 0,70 64 0,-38-28 210,193 127-1,-166-125-153,194 140 174,226 151 653,-283-229-798,-15-11 44,252 177-40,-395-244-281,57 36 98,-117-79-82,85 36-1,50 15-3,-144-58-51,-1 2 1,-2 1-1,35 28 1,29 35 33,29 23 162,-86-77-161,191 134 226,-162-132-809,-79-27-715,-1-3 895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3522 8306,'4'-7'844,"-1"2"-296,0 0 0,0 1 0,0-1 0,1 1 0,0 0 1,0 0-1,0 0 0,0 0 0,1 1 0,8-6 0,28-14-264,-1-1-1,-1-2 1,-1-2-1,-2-1 1,-1-2-1,-1-2 1,-2-1-1,52-70 0,-70 85-277,96-133 42,-80 114-31,67-63-1,5 15-25,-62 55-9,-2-2-1,-1-1 1,62-77-1,-25 5 3,-24 33 7,110-123 1,-25 69 1,41-44 3,-65 36 13,-59 68-1,108-105 1,-61 84-12,180-176-18,39-47-11,-224 232 24,148-163 0,-116 105-7,-96 109 10,0 2 0,54-36-1,36-2 14,-92 51-84,0-1 1,-1-1 0,-1-1-1,41-32 1,-19-5-535,-33 33 420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12651,'3'3'1496,"-3"3"-736,0 1-216,-1 3 1489,-1 3-977,1 5-328,-1 4-88,2 2-168,0 3-104,2 4-512,-1 0-352,-1-1 424,0 0-96,2 6-80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12507,'0'50'1104,"0"-2"-792,0-2-120,0-3 432,2-2-120,1-2-280,0-1-128,1 1-168,-1-2-48,3 1-80,-1-1-104,1-3 208,-2 1-96,1 1 16</inkml:trace>
  <inkml:trace contextRef="#ctx0" brushRef="#br0" timeOffset="1">46 889 12995,'-3'49'1400,"-1"-2"-752,-2 2-200,4-2 961,-1-1-441,3 0-328,0-1-152,5-2-432,1-2-264,1-7-1032,3-1 1120,0-3-256,0-3-152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11819,'-5'90'1736,"0"76"505,7-134-2259,0 1 0,2-1 0,9 37-1,-5-32-82,-2 1-1,-1 0 1,0 47 0,-12 116 117,2-74-53,0 31 17,-1 321 122,5-261 35,-2-114-758,14 151 0,-8-207 867,-1-1 0,-4 1 0,-13 93 1,4-50 1427,10-82-1616,0 1 0,1-1 0,0 0 0,0 1 0,1-1 0,1 0 0,0 0 1,0 1-1,0-1 0,6 11 0,-3-5-399,0-1 0,-1 1 1,-1 1-1,-1-1 0,2 17 1,-2 81-216,-3-75 726,7 528-127,-6-535-177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9970,'-3'36'872,"1"-1"-712,-1-2-112,1-1 424,2-1-928,-1-2-664,1-2 984,0-1-168,0 0-144</inkml:trace>
  <inkml:trace contextRef="#ctx0" brushRef="#br0" timeOffset="1">69 576 8970,'-9'274'4512,"1"-2"-50,9-194-3658,0 57 652,-3-113-1230,0 0 0,-1-1-1,-11 42 1,14-62-255,0 0 0,0 0 0,0-1 0,-1 1 0,1 0 1,0 0-1,-1 0 0,1 0 0,0 0 0,-1-1 0,1 1 0,-1 0 0,1 0 0,-1-1 0,1 1 0,-1 0 0,0-1 0,1 1 0,-1-1 0,0 1 0,0-1 0,1 1 0,-1-1 1,-1 1-1,1-1 6,0-1 1,0 0 0,0 1 0,0-1 0,0 0 0,1 1 0,-1-1-1,0 0 1,1 0 0,-1 0 0,0 0 0,1 0 0,-1 0-1,1 0 1,0 0 0,-1 0 0,1 0 0,0 0 0,-1 0 0,1 0-1,0-2 1,-7-27-270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4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16916,'1'1'135,"1"0"1,-1-1 0,1 1 0,0-1 0,-1 1 0,1-1 0,0 0-1,-1 0 1,1 0 0,0 0 0,-1 0 0,1 0 0,0 0-1,-1 0 1,1 0 0,0-1 0,-1 1 0,1-1 0,1 0 0,2-1 130,310-97 4224,-191 56-3915,16-6-441,76-24-1211,-210 71 1080,3-1-282,0 0-1,-1 1 1,2 0-1,10-1 0,-18 3 238,-1 0 0,0 0 0,0 0 0,0 0 0,0 0 0,1 0 0,-1 0-1,0 0 1,0 0 0,0 1 0,0-1 0,0 0 0,1 1 0,-1-1 0,0 1 0,0 0-1,0-1 1,0 1 0,0 0 0,0-1 0,-1 1 0,1 0 0,0 0 0,0 0 0,0 0 0,-1-1-1,1 1 1,-1 0 0,1 1 0,-1-1 0,1 0 0,-1 0 0,1 0 0,-1 0 0,0 0-1,1 0 1,-1 0 0,0 1 0,0-1 0,0 0 0,0 2 0,-4 18-326,-4 2-30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14995,'0'0'59,"1"0"0,-1 0 0,1 0-1,-1 0 1,1 0 0,-1 0 0,0 0 0,1 0 0,-1 1-1,1-1 1,-1 0 0,0 0 0,1 0 0,-1 1-1,0-1 1,1 0 0,-1 0 0,0 1 0,1-1 0,-1 0-1,0 1 1,0-1 0,1 0 0,-1 1 0,0-1-1,0 1 1,0-1 0,1 0 0,-1 1 0,0-1 0,0 1-1,0-1 1,0 1 0,0-1 0,0 0 0,0 1-1,0-1 1,0 1 0,0-1 0,0 1 0,0 0 0,-9 20 618,9-20-645,-202 353 4975,179-315-4655,-23 34-557,38-67-2027,5-12 1055,3-18 291,1 20 695,1-26-744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18700,'-6'27'647,"0"1"0,2-1-1,1 1 1,1 0 0,1 0 0,2 0 0,1 0-1,6 30 1,-7-46-822,0 1 0,-1-1-1,0 0 1,-1 1 0,-3 19 0,-11 28-4295,14-58 3522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18276,'4'1'2032,"1"5"-1312,6-6-191,6 0 1335,9-6-1000,6-3-160,5-2-400,0-2-280,3-1-720,-2-3-384,-7-2 824,-2-1-256,-6 1-168</inkml:trace>
  <inkml:trace contextRef="#ctx0" brushRef="#br0" timeOffset="1">509 0 16996,'7'16'1944,"-4"10"-1040,-4 2-336,-7 12 1241,0 5-641,-1 5-384,1-1-48,0-2-536,1-5-240,3-11-568,3-4-272,1-12 864,0-12-240,0 1-144,0-10-192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16836,'84'-5'5861,"-7"-1"-5166,-66 6-605,35-1 177,54 6 0,-87-3-247,0 0 1,0 0-1,-1 2 1,1-1-1,-1 1 0,1 1 1,-1 1-1,22 12 1,-31-15 9,1-1-1,-1 1 1,1 0 0,-1 0 0,0 0 0,0 1 0,-1-1-1,1 1 1,-1-1 0,1 1 0,-1 0 0,0 0-1,-1 0 1,1 0 0,-1 0 0,0 1 0,0-1-1,1 5 1,-2-2 38,0-1 1,0 0-1,0 1 0,-1-1 0,0 0 0,0 0 0,-1 0 0,0 1 1,0-2-1,0 1 0,-1 0 0,-4 7 0,-7 9 137,0-1 0,-2-1 0,0-1 0,-1 0 0,-1-1 0,-1-1 0,-1-1 0,0 0 0,-1-2 0,0 0 0,-1-1 0,-1-2 0,0 0 0,-26 8 0,43-17-265,0-1 0,0 1-1,0-1 1,0 0 0,0-1-1,-1 1 1,1-1 0,-11-1-1,15 0 56,0 1-1,0-1 1,0 1-1,0-1 0,1 0 1,-1 1-1,0-1 1,0 0-1,1 0 0,-1 0 1,0-1-1,1 1 1,-1 0-1,1-1 1,0 1-1,-1-1 0,1 1 1,0-1-1,0 1 1,0-1-1,0 0 1,0 0-1,0 0 0,1 1 1,-1-1-1,0 0 1,1 0-1,0 0 0,-1 0 1,1-3-1,-1-20-263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3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16275,'-7'13'3484,"-44"93"-792,-79 178-2768,127-272-517,8-15 186,12-18 8,1-6-61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40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13923,'-1'6'313,"0"0"0,0 0 1,0 0-1,1 1 0,-1-1 0,2 0 1,-1 0-1,1 0 0,1 7 0,16 58 911,-10-45-832,-3-9-242,7 23 50,-2 1 1,-2 0-1,4 46 1,-12-84-335,0-2 97,0 0 1,1 1-1,-1-1 0,0 0 1,0 0-1,0 0 0,0 1 1,0-1-1,0 0 1,-1 0-1,1 0 0,0 1 1,-1-1-1,1 0 0,-1 0 1,1 0-1,-1 0 1,1 0-1,-1 0 0,0 0 1,1 0-1,-1 0 1,0 0-1,-1 0 0,-6 3-300</inkml:trace>
  <inkml:trace contextRef="#ctx0" brushRef="#br0" timeOffset="1">11 280 14467,'-11'0'2353,"13"0"-1905,8-5 1256,4 1-800,8-5-304,4-1-200,7-1-696,4-3-392,0-4 632,-1 0-160,-2-8-112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40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 15291,'-1'-1'550,"-3"-6"3755,-2 14-2498,3-4-2042,-20 26 626,-21 39 0,35-53-378,0 1 0,1 0 1,1 1-1,-7 26 0,13-41-9,1 0-1,0 0 1,-1 0-1,1 0 1,0 0 0,0 0-1,0 0 1,0 0-1,1 4 1,-1-5-1,1 0 0,-1-1 0,0 1 0,0 0 0,1 0 0,-1-1 0,1 1 1,-1 0-1,1-1 0,-1 1 0,1-1 0,-1 1 0,1-1 0,0 1 0,-1-1 0,1 1 0,0-1 0,0 1 0,3 0 1,-1 0-1,0-1 1,1 1-1,-1-1 1,0 0-1,1 0 0,-1 0 1,0-1-1,1 1 1,5-2-1,19-4-15,-10 1-2,35-3 0,-48 8 7,-1-1 0,1 1 0,-1 1 1,1-1-1,-1 0 0,1 1 1,-1 0-1,0 0 0,1 1 0,-1-1 1,0 1-1,8 4 0,-10-5 6,-1 0 0,1 0-1,-1 0 1,0 1 0,1-1 0,-1 0-1,0 1 1,0-1 0,1 1 0,-1-1-1,0 1 1,-1 0 0,1-1 0,0 1-1,0 0 1,-1 0 0,1-1 0,-1 1-1,0 0 1,1 3 0,-1-2 1,0 1 1,-1-1 0,1 1 0,-1 0-1,0-1 1,0 1 0,0-1-1,0 0 1,-1 1 0,-1 2-1,-4 5 17,0-1-1,0 1 0,-1-2 0,0 1 1,-11 9-1,-1-1 44,0 0 0,-25 16 0,38-30-113,0 0-1,0 0 0,0 0 1,0-1-1,0 0 0,0 0 0,-1-1 1,0 0-1,1-1 0,-1 1 0,-15 0 1,23-2 47,-1 0 1,0 0 0,0 0 0,0 0-1,1-1 1,-1 1 0,0 0 0,0 0-1,0 0 1,1-1 0,-1 1 0,0 0-1,0-1 1,1 1 0,-1-1 0,0 1-1,0-1 1,-3-15-144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58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11827,'-10'-8'1079,"10"4"-18,1 4-948,0 0 1,1 0 0,-1 0-1,1 1 1,-1-1 0,0 0-1,1 0 1,-1 1 0,1-1 0,-1 1-1,0-1 1,3 2 0,53 23 580,1-4 1,0-2-1,85 16 1,-64-16-630,87 31 0,-75-10-3,124 75 0,-120-62-24,-31-15 148,-1 2 0,-2 2 0,88 81 0,-94-76 65,2-1-1,2-4 1,1-1 0,124 59-1,-153-86-186,0 2 0,-2 1 0,0 2 0,-1 0 0,-1 2-1,-1 1 1,45 48 0,67 83 80,-108-124-122,1-1 0,67 45 0,-64-52-11,3 2 12,-1 1 0,60 54 0,-48-38-13,1-1 0,2-3 0,76 42 1,-37-24-8,-76-45-4,49 28 18,-2 4-1,109 95 1,-162-129-22,90 81 76,-85-78-86,0-1-1,1 0 1,0-1-1,0-1 0,1 0 1,18 5-1,-15-4-1473,-26-6 1155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5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17004,'7'24'1616,"-4"2"-1216,-3 7-160,-1 3 920,1 7-824,0 2-104,1-1-39,2-4-161,2-10-457,2-4-255,1-13 544,-3 1-120,-4-12-96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5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18404,'-9'6'297,"0"1"0,0 0 1,1 1-1,0 0 0,0 0 1,1 0-1,0 1 0,1 1 0,-11 18 1,15-26-275,1 0 0,0 1 0,0-1 0,0 0 0,0 0 0,0 0 0,0 1 1,1-1-1,-1 0 0,1 1 0,0-1 0,-1 0 0,1 1 0,0-1 0,1 0 0,-1 1 1,0-1-1,1 3 0,0-3-17,1 1 1,-1-1 0,1 0-1,-1-1 1,1 1-1,0 0 1,0 0-1,0-1 1,0 1-1,0-1 1,0 1 0,0-1-1,0 0 1,1 0-1,-1 0 1,0 0-1,3 0 1,6 3-5,-1 0 0,1 1 0,-1 0 0,0 0 0,-1 1 0,0 1 0,0-1 0,11 12 0,-16-15 11,-1 1 1,0 0-1,0 0 0,0 0 0,0 1 1,-1-1-1,0 0 0,0 1 1,0 0-1,0-1 0,-1 1 1,0 0-1,0 0 0,0 0 1,0 0-1,-1 0 0,0 0 1,0 0-1,0 0 0,-1 0 0,-1 7 1,0-7 87,0 1 1,0 0-1,-1 0 0,0-1 1,0 0-1,0 1 0,-1-1 1,1 0-1,-1-1 0,-1 1 1,1-1-1,0 0 1,-1 0-1,0 0 0,0 0 1,0-1-1,-1 0 0,-5 3 1,3-2-8,0-1 1,0 1-1,-1-1 1,1-1-1,-1 0 1,1 0-1,-1 0 0,0-1 1,0-1-1,0 1 1,1-1-1,-11-2 1,18 2-189,0 0 0,-1 0 1,1 0-1,0-1 0,-1 1 1,1-1-1,0 1 1,-1-1-1,1 1 0,0-1 1,0 0-1,0 1 0,-1-1 1,1 0-1,0 0 0,0 0 1,0 0-1,0 0 0,1 0 1,-1 0-1,0 0 0,0 0 1,1-1-1,-1 1 0,0 0 1,0-3-1,1 1-31,0 0-1,-1 0 1,1-1-1,1 1 1,-1 0-1,0 0 1,1-1-1,0 1 1,0 0-1,2-5 1,11-27-729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5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15771,'9'2'1713,"1"4"-913,0 7-200,2 9 1000,-5 0-407,1 16-321,-1 5-112,-2 8-312,-4-1-184,-1 5-320,-4-6-240,-2-6-464,0-3-200,-2-9-417,-2-9 905,-6-11-192,-1-5-160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2:5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15403,'2'0'1465,"-2"16"-905,-2 4-208,-6 12 1256,1 2-856,1 6-384,2 2-16,1-3-336,3-4-360,3-12 368,1-6-64,2-14-136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0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14683,'0'13'1560,"0"10"-775,-3 3-249,2 8 784,1 7-216,1 0-240,2 5-111,1-3-249,3-3-192,-1-7-472,1-6-248,-2-11-481,-1-4-23,-8-17 136,-5-11 40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05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16420,'0'0'1864,"6"4"-1568,7-1 664,4 1-240,13-4-368,8-4-272,6-6 24,3-3-8,6-7-72,-1-1-40</inkml:trace>
  <inkml:trace contextRef="#ctx0" brushRef="#br0" timeOffset="1">696 0 16484,'-8'18'1352,"-5"12"-984,-2 3-160,-3 11 496,1 5-232,0 4-168,0 1-144,3-6-368,1-4-152,3-11-328,2-10-232,7-23 656,1-9-192,4-25-152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05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14163,'4'5'1544,"-1"5"-1056,-3 6-119,-2 4 1007,2 5-776,0 7-112,0 8-80,0 4-72,0 7-112,2-1-40,-1 0-88,1 0-64,-1-3-296,1-4-200,-2-12-192,-2-7 512,-1-13-120,-1-5-104</inkml:trace>
  <inkml:trace contextRef="#ctx0" brushRef="#br0" timeOffset="1">6 406 16211,'-2'9'1641,"-1"2"-1193,4-2-112,3-2 736,9-1-440,6-4-88,8-2-576,5-1-344,5-10 408,10-5-48,6-14-176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06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16436,'-6'1'168,"0"0"1,0 1 0,0-1-1,1 1 1,-1 0 0,0 1-1,1-1 1,-1 1 0,1 0-1,0 1 1,-6 4 0,3-1 31,1 0 0,0 0 0,0 1 0,0 0 1,1 0-1,-6 12 0,3-5-20,2 1 0,0 1 0,0-1 0,2 1 0,0 0 1,1 0-1,-3 26 0,5-23-75,2-1 0,0 0 0,1 1 0,6 34 0,-5-46-65,-1 0 0,2-1 0,-1 1 0,1 0 0,0-1 1,0 0-1,1 0 0,0 0 0,1 0 0,-1 0 0,1-1 0,0 0 1,1 0-1,6 6 0,-8-10 3,0 1-1,0-1 1,0-1 0,0 1 0,0-1 0,0 1 0,0-1-1,1 0 1,-1 0 0,0-1 0,1 0 0,-1 1-1,1-1 1,-1-1 0,0 1 0,1-1 0,6-1 0,-10 2-19,1-1 0,0 1 0,0-1 1,0 0-1,0 0 0,0 1 0,-1-1 1,1 0-1,0 0 0,-1-1 1,1 1-1,0 0 0,-1-1 0,0 1 1,1 0-1,-1-1 0,0 0 0,0 1 1,0-1-1,0 0 0,0 1 1,0-1-1,0 0 0,-1 0 0,1 0 1,0 0-1,-1 0 0,0 0 0,1 0 1,-1 0-1,0 0 0,0 0 1,0 0-1,-1 0 0,1 0 0,0 0 1,-1 0-1,1 1 0,-2-4 0,1 2 5,0 1-1,-1-1 1,1 1-1,-1-1 0,0 1 1,0 0-1,1 0 0,-1 0 1,-1 0-1,1 0 0,0 0 1,0 0-1,-1 1 0,1-1 1,-1 1-1,1 0 1,-1 0-1,-4-2 0,5 3-20,0-1 0,1 0 0,-1 1 0,0 0-1,0-1 1,0 1 0,0 0 0,0 0 0,0 0-1,0 0 1,1 0 0,-1 0 0,0 1 0,0-1 0,0 1-1,0-1 1,0 1 0,1 0 0,-1 0 0,0 0-1,1 0 1,-1 0 0,0 0 0,1 0 0,0 0 0,-1 0-1,1 1 1,-3 2 0,4-3-9,-1-1 1,1 0-1,-1 1 1,1-1-1,0 1 1,-1-1-1,1 1 1,0-1-1,-1 1 1,1-1-1,0 1 0,-1-1 1,1 1-1,0-1 1,0 1-1,0 0 1,0-1-1,0 1 1,0-1-1,0 1 1,0 0-1,0-1 1,0 1-1,0-1 0,0 1 1,0 0-1,0-1 1,0 1-1,0-1 1,1 1-1,-1 0 1,0-1-1,0 1 1,1-1-1,-1 1 0,1-1 1,-1 1-1,0-1 1,1 0-1,-1 1 1,1-1-1,-1 1 1,1-1-1,-1 0 1,1 1-1,-1-1 0,1 0 1,-1 0-1,1 1 1,-1-1-1,1 0 1,0 0-1,-1 0 1,2 0-1,1 1-12,0-1 1,0 0-1,0 0 1,0 0-1,1 0 0,-1-1 1,0 1-1,0-1 1,5-2-1,6-4-125,1-1 1,21-15-1,14-8-532,-50 30 657,0 1 0,1 0 0,-1-1 0,1 1 0,-1 0 0,1-1 0,-1 1 0,1 0 0,-1 0 0,1-1 0,-1 1 0,1 0 0,0 0 0,-1 0 0,1 0 0,-1 0 0,1 0 0,-1 0 1,1 0-1,0 0 0,-1 0 0,1 0 0,-1 0 0,1 0 0,-1 1 0,1-1 0,-1 0 0,1 0 0,-1 0 0,1 1 0,-1-1 0,1 0 0,-1 1 0,1-1 0,-1 1 0,1-1 0,-1 0 0,0 1 0,1-1 0,-1 1 0,0-1 0,1 1 0,-1-1 0,0 1 0,0-1 0,0 1 0,1-1 0,-1 1 0,0-1 0,0 1 0,0 0 0,0-1 0,0 1 0,0-1 0,0 2 0,-4 33-335,-14 30-377,10-43 515,-7 40 0,13-29 66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1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10226,'4'-7'6672,"5"-8"-5222,10-16-1517,24-38 567,-2 5-3183,-41 64 2628,1-1 0,-1 0-1,0 0 1,1 0 0,-1 1 0,0-1-1,0 0 1,0 0 0,0 0 0,1 1-1,-1-1 1,0 0 0,-1 0 0,1 0 0,0 0-1,0 1 1,0-1 0,-1-1 0,-3-9-591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1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15395,'0'-1'146,"1"-1"1,-1 1-1,1-1 0,-1 1 0,1-1 0,0 1 0,0-1 1,0 1-1,0 0 0,0-1 0,0 1 0,0 0 0,0 0 1,0 0-1,3-2 0,23-16 435,-23 17-457,1-1-99,0-1 0,1 2 1,-1-1-1,1 0 1,-1 1-1,1 0 1,0 1-1,0-1 0,0 1 1,11-1-1,-15 2-30,1 1 1,0-1-1,0 0 0,0 1 0,-1 0 1,1-1-1,0 1 0,-1 0 0,1 0 0,0 0 1,-1 1-1,1-1 0,-1 1 0,0-1 0,0 1 1,1 0-1,-1 0 0,0 0 0,-1 0 1,1 0-1,0 1 0,0-1 0,-1 0 0,3 6 1,1 4-52,-1 0 1,0 1 0,-1 0 0,0 0 0,0 0 0,-2 0-1,0 0 1,0 0 0,-1 0 0,-3 23 0,-5-11-20,-4-4-30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2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11106,'-1'-9'3548,"15"20"-2515,7 2-512,0 2 1,-1 0-1,34 33 0,-36-31-285,0-1 1,1 0 0,0-2-1,34 20 1,359 148 1656,-355-158-1568,-14-4-170,-1 3 0,50 36 1,4 1-101,199 118 337,-279-166-300,-1 0-1,-1 1 1,0 0-1,23 30 1,22 21 161,-35-42-237,0-2 1,2 0-1,0-2 1,1-1-1,37 17 1,-16-11 11,-1 2 0,-1 2 1,-1 2-1,-2 2 0,0 2 1,-3 2-1,45 48 0,-70-66-31,10 11 16,1-1 1,0-1-1,32 22 0,31 9 15,21 17 41,-52-29 3,1-3 0,120 66 0,-82-54-71,137 102 0,-196-129 4,49 28 2,-61-41 7,-1 2-1,-1 0 1,-1 1 0,30 29 0,-23-15 1,1-1 1,2-2-1,1-1 1,1-1 0,40 22-1,36 23-22,-4-2 29,-81-53-8,0 2 1,-1 0 0,-1 1-1,-1 2 1,-1 0 0,25 32-1,-23-30 25,0 0-1,1-1 0,46 29 1,-14-9 45,-20-16-40,1-1 1,1-2-1,2-2 1,68 27 0,-79-37-22,-1 2 1,1 2-1,-2 0 1,0 2 0,-1 0-1,31 28 1,-41-26 1,-13-14-16,0 0 1,0-1-1,0 1 0,1-1 1,8 6-1,-13-10-32,1 1-1,-1-1 0,1 1 1,-1-1-1,1 1 1,-1-1-1,0 1 0,1-1 1,-1 1-1,0-1 0,1 1 1,-1 0-1,0-1 1,0 1-1,0 0 0,0-1 1,1 1-1,-1 0 1,0-1-1,0 2 0,0-2 4,0 0 0,0 0 0,0 1-1,0-1 1,0 0 0,0 0 0,-1 1 0,1-1-1,0 0 1,0 0 0,0 0 0,0 0-1,0 1 1,0-1 0,0 0 0,0 0-1,0 0 1,-1 0 0,1 1 0,0-1 0,0 0-1,0 0 1,0 0 0,-1 0 0,1 0-1,0 1 1,0-1 0,0 0 0,0 0-1,-1 0 1,1 0 0,0 0 0,0 0 0,0 0-1,-1 0 1,1 0 0,0 0 0,0 0-1,-1 0 1,1 0 0,0 0 0,0 0-1,0 0 1,-1 0 0,1 0 0,0 0 0,0 0-1,0 0 1,0-1 0,-1 1 0,1 0-1,0 0 1,0 0 0,0 0 0,0 0-1,-1 0 1,1-1 0,0 1 0,0 0 0,-6-6-359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3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12355,'5'-2'4580,"11"0"-3386,4-1-1422,7-10 763,-1 0 1,43-30-1,-69 43-531,0 0 0,0 0 1,0 0-1,0 0 0,0 0 0,1 0 1,-1 0-1,0 0 0,0 0 0,0-1 1,0 1-1,0 0 0,0 0 1,0 0-1,0 0 0,0 0 0,0 0 1,0 0-1,0 0 0,0 0 0,0 0 1,0 0-1,0-1 0,0 1 0,0 0 1,0 0-1,0 0 0,0 0 0,0 0 1,0 0-1,0 0 0,0 0 1,0 0-1,0 0 0,0 0 0,0-1 1,0 1-1,-1 0 0,1 0 0,0 0 1,0 0-1,0 0 0,0 0 0,0 0 1,0 0-1,0 0 0,0 0 0,0 0 1,0 0-1,0 0 0,0 0 1,0 0-1,-1 0 0,1 0 0,0 0 1,0 0-1,0 0 0,0 0 0,0 0 1,0 0-1,0 0 0,0 0 0,0 0 1,0 0-1,-1 0 0,1 0 0,0 0 1,0 0-1,-12-2 60,-14 1-105,-25 11-7,51-10 227,2 0 61,0 0 0,0 1 0,-1-1 0,1 0 0,0-1 0,0 1 0,0 0 0,0 0 0,0-1 0,-1 1 0,1-1 0,3-1 0,27-10-382,31-17 182,-35 15 18,44-14 0,-63 25-51,1 0 0,0 1-1,-1 1 1,1-1 0,0 1 0,-1 1 0,1 0-1,0 1 1,10 1 0,14 2 3,0-2-1,0-1 1,40-4 0,40 0 8,-93 3-12,-1-2-1,0 0 1,30-7-1,-32 5 0,1 1 0,0 0 0,0 2 0,20 0 0,-35 1-8,1 1 1,0 0-1,0 0 0,0 1 0,-1-1 1,1 1-1,4 2 0,25 9-7,-24-17 52,-6 1-60,-7 2-38,-238 13-352,198-6 392,1 2 0,1 1 1,-68 26-1,103-33 14,-17 8 1,-1-2 0,-44 10-1,63-17-2,-1 0-1,0 0 0,0-1 0,0 0 1,0 0-1,0 0 0,0-1 1,0 1-1,0-2 0,0 1 0,0-1 1,0 1-1,1-2 0,-1 1 1,1 0-1,-1-1 0,-6-5 1,4-2-56,13 7-42,18 6-38,-7 3 126,0-2 0,1 0-1,0 0 1,-1-2 0,1 0-1,0-1 1,0 0 0,0-2 0,26-3-1,10-6-293,86-27-1,-53 12-1037,-47 13 650,-32 7 296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3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12867,'6'-4'707,"2"-2"-212,1 0 0,-1 1 0,1 0 0,0 0 0,0 1 0,0 0 0,0 1 0,1 0 0,12-2 0,153-9 242,-27 3-737,84-33 58,-8 1 11,-175 37-140,0 3 1,0 2-1,85 8 0,-132-7 59,0 0 0,0 1-1,0-1 1,0 1 0,0-1-1,0 1 1,0 0 0,0 0-1,0-1 1,-1 2 0,1-1 0,0 0-1,0 0 1,-1 0 0,1 1-1,2 2 1,-4-3 7,1 1 1,-1-1 0,1 0-1,-1 0 1,0 0-1,0 1 1,0-1-1,0 0 1,0 0 0,0 1-1,0-1 1,0 0-1,0 0 1,0 0 0,-1 1-1,1-1 1,0 0-1,-1 0 1,1 0-1,-1 0 1,1 0 0,-1 1-1,0-1 1,0 0-1,1 0 1,-1-1-1,0 1 1,0 0 0,0 0-1,-2 1 1,0 1 10,-1 0 0,0 0 0,-1-1 1,1 1-1,0-1 0,-1 0 0,1 0 1,-1 0-1,0-1 0,1 0 0,-11 2 1,-7-1 24,-29 0 0,39-2-24,-80 4 26,0 4 1,-152 34 0,199-32-26,-152 28-36,175-35 59,-1-1 1,0-2-1,1 0 0,-1-1 0,1-1 1,-38-9-1,47 7 77,-1-1 0,1-1 1,0 0-1,-20-14 0,20 12 50,16 11-186,-3-2 18,1 0 0,0 0 0,0 0 0,0 0-1,0 0 1,0 0 0,0 0 0,0-1 0,0 1 0,0 0 0,1 0-1,-1-1 1,2 2 0,12-1-31,0 0 0,0 0 0,0-2 0,0 0 1,0 0-1,-1-2 0,16-3 0,-5 1-59,416-80-2205,-357 72 1909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5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16283,'0'-12'341,"1"-1"-1,0 1 1,1 0-1,1 0 1,0 0-1,0 1 1,1-1-1,9-18 1,-9 22-163,1 1 0,0 0 0,0 0 0,1 0 0,0 0 0,0 1 1,1 0-1,-1 1 0,1-1 0,1 1 0,-1 0 0,15-6 0,-3 3-90,1 1 0,-1 0 0,1 2-1,1 0 1,-1 1 0,1 2 0,-1 0-1,1 1 1,0 1 0,0 0 0,-1 2 0,1 1-1,-1 0 1,1 1 0,31 12 0,-49-15-71,1 0 0,-1 1 0,0-1 0,0 1 1,0 0-1,0 0 0,0 0 0,0 0 0,0 1 1,0-1-1,-1 1 0,1-1 0,-1 1 0,0 0 1,0 0-1,0 0 0,0 0 0,0 1 0,-1-1 1,0 0-1,1 1 0,-1-1 0,0 1 0,-1-1 1,1 1-1,-1 0 0,1-1 0,-1 1 0,0-1 0,-1 1 1,1 0-1,0-1 0,-3 8 0,0 0 68,-1 0 1,0 0-1,-1-1 0,0 1 0,0-1 0,-1 0 0,-1 0 1,1-1-1,-13 13 0,10-12-118,-1-1 0,0 0 0,0-1 0,-1 0 0,0 0 0,-13 6 0,21-12-23,-1 0 1,0 0 0,0-1-1,0 1 1,0-1 0,0 0-1,0 0 1,0 0 0,0-1-1,-1 1 1,1-1 0,0 0-1,0 0 1,-1-1 0,1 1-1,0-1 1,0 0 0,0 0 0,0 0-1,0-1 1,0 1 0,0-1-1,-4-2 1,-16-19-309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5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1 340 12931,'1'-5'414,"0"1"1,0-1-1,1 0 1,0 1-1,0 0 1,0-1-1,0 1 1,1 0-1,0 0 1,-1 0 0,1 0-1,1 1 1,-1-1-1,5-3 1,12-12-247,29-19 1,162-133-65,-206 166-92,-1 0 1,1-1 0,-1 1 0,3-8 0,-6 13-12,-1 0 0,0 0 0,0 0 0,0 0 1,0-1-1,1 1 0,-1 0 0,0 0 0,0 0 0,0 0 0,0-1 0,0 1 1,1 0-1,-1 0 0,0 0 0,0-1 0,0 1 0,0 0 0,0 0 0,0-1 1,0 1-1,0 0 0,0 0 0,0 0 0,0-1 0,0 1 0,0 0 0,0 0 1,0-1-1,0 1 0,0 0 0,0 0 0,0 0 0,-1-1 0,1 1 1,0 0-1,0-1 0,-17 15 18,-14 15-20,-64 43 0,3-3 5,75-55-14,0 2 0,1-1 1,0 2-1,-16 22 1,44-53-79,1 0 0,0 1 0,1 0 0,0 1 1,18-11-1,-18 13 68,58-42-2,-32 25 21,70-65 1,-109 92-5,0 0 1,-1-1-1,1 1 1,0-1-1,-1 1 0,1-1 1,-1 0-1,1 1 1,-1-1-1,1 1 0,-1-1 1,1 0-1,-1 0 1,0 1-1,1-1 0,-1 0 1,0 0-1,1-1 1,-14 5-113,-20 16-32,-34 26 91,28-20 51,1 1-1,1 2 0,-48 48 1,82-72-187,5-4 59,11-8-10,20-16-5,189-131-1221,-216 151 1296,-1 0 1,0 0-1,0 0 1,0-1-1,0 0 1,4-6-1,-4 3-144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3:5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17 115 13579,'-8'1'1227,"0"0"23,13 1-373,2-1-779,1-1 0,-1 0 1,1 0-1,-1-1 0,1 0 0,-1 0 0,10-3 0,52-19-126,-57 18 80,65-27-4,-44 17-10,64-19-1,-96 33-37,1 1 0,-1-1 1,1 1-1,0 0 0,-1-1 0,1 1 0,0 0 0,0 0 1,-1 0-1,1 0 0,0 0 0,-1 0 0,1 1 0,0-1 1,-1 1-1,1-1 0,-1 1 0,4 1 0,-4-1 1,0 0 1,-1 1-1,1-1 0,0 0 0,-1 0 0,1 1 1,-1-1-1,0 0 0,1 1 0,-1-1 0,0 1 1,0-1-1,0 0 0,0 1 0,0-1 0,0 1 1,0-1-1,0 0 0,0 1 0,-1-1 1,1 0-1,-1 1 0,0 1 0,-11 31 167,-2-1-1,0-1 1,-22 33 0,0 3 199,12-16-665,23-44 242,6-4-33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3184 9482,'-34'17'2967,"52"-28"-1100,-10 6-1690,0 0 0,-1 0 0,13-12 1,9-18 81,-2 0 1,-1-2 0,31-59 0,19-28-169,295-334-465,-105 179-450,-37 41 85,189-181 32,-76 77 612,-76 71 174,-4 7 461,-50 50 678,-111 100-183,-72 77-396,3 1 1,48-42 0,-64 66-449,1 0 1,19-9-1,21-15-265,-78 36-528,6 4 437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2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 14835,'0'0'92,"1"0"-1,-1 0 0,0-1 1,1 1-1,-1 0 1,1 0-1,-1 0 0,1-1 1,-1 1-1,0 0 1,1 0-1,-1 0 0,1 0 1,-1 0-1,1 0 1,-1 0-1,1 0 0,-1 0 1,1 0-1,-1 0 1,1 0-1,-1 0 0,1 1 1,-1-1-1,1 0 1,-7 17 1307,-40 74 485,20-44-1585,3 1 0,1 1-1,-24 85 1,45-132-299,1 1 0,-1-1 1,1 1-1,-1 0 0,1-1 0,0 1 1,0 0-1,0-1 0,1 1 0,-1-1 1,1 1-1,-1 0 0,2 4 0,-1-6 0,0 0-1,0 0 0,0 1 0,0-1 1,0 0-1,1 0 0,-1 0 1,0 0-1,0 0 0,1 0 1,-1-1-1,1 1 0,-1 0 1,0-1-1,1 1 0,-1-1 0,1 1 1,0-1-1,-1 0 0,1 1 1,-1-1-1,1 0 0,2 0 1,5-1-4,0 0 1,0 0-1,0-1 1,-1 0-1,1 0 0,0-1 1,-1 0-1,11-6 1,7-4-149,29-20 1,-44 26-8,-1 1 0,0-2 0,-1 1 1,1-1-1,-1-1 0,-1 1 0,0-1 0,0-1 1,0 0-1,6-12 0,-2-7-216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2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 16195,'0'1'115,"0"1"0,-1-1 0,1 0-1,0 0 1,-1 0 0,1 0-1,-1 1 1,0-1 0,1 0-1,-1 0 1,0 0 0,0 0-1,1 0 1,-1 0 0,-2 1 0,3-2-66,-19 23 344,2 0 0,0 1 0,1 1 0,2 0 0,1 1 1,1 1-1,1 0 0,-11 38 0,20-55-360,0 0 0,1 0-1,0 0 1,1 10 0,0-19-33,0-1 0,-1 1 1,1 0-1,0-1 0,0 1 0,1 0 1,-1-1-1,0 1 0,0-1 0,0 1 1,0 0-1,0-1 0,1 1 0,-1-1 0,0 1 1,1 0-1,-1-1 0,0 1 0,1-1 1,-1 1-1,1-1 0,-1 1 0,0-1 1,2 1-1,-1-1 0,-1 0-1,1 0 1,-1 0 0,1 0 0,0 0 0,-1 0 0,1 0 0,0 0 0,-1-1-1,1 1 1,0 0 0,-1 0 0,1-1 0,-1 1 0,1 0 0,0-1-1,-1 1 1,1 0 0,0-1 0,22-26-6,-10 6 14,-1 0-1,-2 0 0,0-1 1,-1 0-1,-1-1 0,-1 0 1,-1-1-1,-2 1 0,0-1 1,-1 0-1,-1-45 0,-2 66-6,0 0-1,-1 1 0,1-1 1,-1 1-1,0-1 1,0 1-1,0-1 0,-2-3 1,3 5-2,0 1 1,0 0 0,-1 0-1,1 0 1,0-1 0,0 1-1,0 0 1,0 0 0,-1 0-1,1 0 1,0-1 0,0 1 0,0 0-1,-1 0 1,1 0 0,0 0-1,0 0 1,-1 0 0,1 0-1,0-1 1,0 1 0,-1 0-1,1 0 1,0 0 0,0 0-1,-1 0 1,1 0 0,0 0-1,0 0 1,-1 0 0,1 1 0,-8 11-14,6-6 14,1-1 0,0 0-1,0 1 1,1-1 0,0 1-1,-1-1 1,2 1 0,-1-1 0,1 1-1,0-1 1,0 1 0,0-1-1,1 0 1,0 1 0,2 5-1,-2-7 2,0-1-1,0 1 1,0-1-1,0 0 0,0 0 1,1 1-1,-1-2 1,1 1-1,0 0 0,0 0 1,0-1-1,0 0 0,0 1 1,1-1-1,-1 0 1,0-1-1,1 1 0,0-1 1,-1 1-1,1-1 1,0 0-1,4 0 0,0-1 2,-1 0-1,1 0 0,-1-1 1,1 1-1,-1-2 1,1 1-1,-1-1 0,1-1 1,-1 1-1,0-1 0,0 0 1,-1-1-1,1 0 0,6-4 1,8-8-9,-1-1 0,31-33 0,-28 27-14,-32 35 15,1 1 0,0 1 0,0 0 1,1 0-1,-8 25 0,11-27-8,1-6-34,1-1-67,0 0 1,0 0 0,0 0 0,1 0 0,-1 0 0,1 0 0,1 1-1,-1-1 1,1 9 0,0-13 116,0-1 1,0 0-1,0 0 0,0 0 1,0 0-1,0 0 0,0 0 0,0 1 1,0-1-1,1 0 0,-1 0 1,0 0-1,0 0 0,0 0 1,0 0-1,0 0 0,1 0 0,-1 0 1,0 0-1,0 0 0,0 0 1,0 1-1,0-1 0,1 0 0,-1 0 1,0 0-1,0 0 0,0 0 1,0 0-1,0 0 0,1-1 1,-1 1-1,0 0 0,0 0 0,0 0 1,0 0-1,1 0 0,-1 0 1,0 0-1,0 0 0,0 0 1,0 0-1,0 0 0,0 0 0,0-1 1,1 1-1,-1 0 0,0 0 1,0 0-1,0 0 0,0 0 0,0-1 1,0 1-1,0 0 0,8-8-68,8-14-139,5-9-77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17652,'-6'22'1760,"-2"4"-1264,-4 2-112,1-1 897,1 1-697,1-2-80,2-6-336,1-1-344,6-9 1496,0-7-1176,6-2-56,0-1 32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15235,'4'0'1545,"-1"3"-1073,-3 4-16,-4 5 816,-2 9-408,-3 3-136,-2 8-151,-2 5-57,0 3-56,0 0-104,2-1-264,2-4-192,2-10-472,3-5-248,1-8-33,3-11 577,-7 1-224,0-14-152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0 361 13491,'2'0'1400,"9"0"-832,5 2-240,4-2 1625,3-3-1345,11-3-360,5-3-152,10-2-432,0-2 400,1-4-88,1-2-64</inkml:trace>
  <inkml:trace contextRef="#ctx0" brushRef="#br0" timeOffset="1">796 0 15243,'-9'24'1633,"-5"2"-1065,-11 7-176,1 3 888,-5 4-592,1 0-112,3-1-152,0-2-127,7-8-305,3-3-225,9-12-271,2-5-160,6-12-256,6-9-608,3-11 1024,5-4-273,2-12 33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15499,'0'4'271,"1"0"0,-1 0 0,0 1 0,0-1 0,0 0-1,0 0 1,-1 0 0,0 1 0,0-1 0,-2 5 0,-19 44 1515,7-18-662,10-17-1096,0 0 0,1 0 0,1 0 1,1 1-1,0-1 0,1 1 0,1-1 1,1 1-1,4 23 0,-4-41-79,-1-1 0,0 1 0,1 0 0,-1-1 0,0 1 0,0 0 0,0 0 0,0-1 0,0 1 0,0 0 0,0 0 0,0-1 0,0 1 0,0 0 0,0 0 0,0-1 0,-1 1 0,1 0 0,0-1 0,0 1 0,-1 0 0,1-1 0,-1 1 0,1 0 0,0-1 0,-1 1 0,1-1 0,-1 1 0,1-1 0,-1 1 0,0-1 0,1 1 0,-1-1 0,1 0 0,-1 1 0,0-1 0,1 0 0,-1 1 0,0-1 0,0 0 0,1 0 0,-1 0 0,0 1 0,-1-1 0,-11 0-529</inkml:trace>
  <inkml:trace contextRef="#ctx0" brushRef="#br0" timeOffset="1">1 356 14475,'0'7'1240,"7"1"-744,6-3-111,5-2 615,5-1-232,9-4-200,4-5-40,8-6-216,2-3-208,3-5-592,-1-2 808,-6-4-376,-1 2-88,-10 2-88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57 129 13475,'1'13'594,"-1"0"1,-1 1 0,0-1-1,-1 0 1,-1 1-1,0-1 1,0 0-1,-7 14 1,-6 26 311,11-33-640,2-10-161,0 1 1,0 0-1,2 0 0,-1 0 1,1 0-1,1 21 0,0-32-101,0 1-1,0 0 1,0-1 0,0 1-1,0-1 1,0 1 0,0-1-1,1 1 1,-1-1-1,0 1 1,0-1 0,0 1-1,1-1 1,-1 1 0,0-1-1,1 1 1,-1-1 0,0 1-1,1-1 1,-1 0 0,0 1-1,1-1 1,-1 0-1,1 1 1,-1-1 0,1 0-1,-1 0 1,1 1 0,-1-1-1,1 0 1,-1 0 0,1 0-1,-1 0 1,1 1-1,-1-1 1,1 0 0,0 0-1,-1 0 1,1 0 0,-1 0-1,1-1 1,-1 1 0,1 0-1,-1 0 1,1 0-1,-1 0 1,1-1 0,-1 1-1,1 0 1,-1 0 0,1-1-1,-1 1 1,1 0 0,-1-1-1,0 1 1,1 0 0,-1-1-1,1 0 1,3-3 14,0 1 1,0-1 0,0 0-1,5-8 1,5-10-17,-1 0 1,-1-1-1,-2 0 0,0-1 0,10-35 1,-9 12-196,-1 1 0,4-49 0,-12 46-31,-4 47 253,0 7 50,-2 9 95,3-5-87,0 0 0,0-1 0,1 1 0,0 0 0,1-1 0,0 1 0,3 12-1,-4-19-78,1 0-1,-1 0 0,1-1 1,0 1-1,0 0 1,-1-1-1,1 1 0,0 0 1,0-1-1,0 1 0,1-1 1,-1 1-1,0-1 0,0 0 1,1 0-1,-1 1 1,1-1-1,-1 0 0,1 0 1,0-1-1,-1 1 0,1 0 1,0 0-1,0-1 0,-1 1 1,1-1-1,0 1 1,0-1-1,0 0 0,-1 0 1,1 0-1,0 0 0,0 0 1,0 0-1,0-1 0,0 1 1,-1 0-1,1-1 0,0 1 1,0-1-1,1-1 1,9-3-16,12-4-62,-24 9 68,1 0 1,0 1-1,-1-1 1,1 0-1,-1 0 1,1 0-1,-1 1 1,1-1 0,-1 0-1,1 0 1,-1 1-1,0-1 1,1 0-1,-1 1 1,1-1-1,-1 1 1,0-1-1,1 1 1,-1-1-1,0 0 1,1 1-1,-1-1 1,0 1-1,0-1 1,0 1-1,1-1 1,-1 1-1,0 0 1,0-1-1,0 1 1,0-1 0,0 1-1,0-1 1,0 1-1,0-1 1,0 1-1,0 0 1,0-1-1,0 1 1,-1-1-1,1 1 1,0 0-1,-3 14-39,0 1-1,-1-1 0,-7 17 0,-6 31-128,14-45 112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13491,'15'-22'1560,"3"9"-944,0 2-296,1-3 1289,1-1-369,-4-3-984,-2-7 16,-4-2-184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 16291,'0'0'25,"0"0"0,0 0 0,0 0 0,0 0 0,0 0-1,0 0 1,0 0 0,0 0 0,0 0 0,0-1 0,0 1-1,0 0 1,0 0 0,0 0 0,0 0 0,0 0-1,0 0 1,0 0 0,0 0 0,0 0 0,0 0 0,0-1-1,0 1 1,0 0 0,0 0 0,-1 0 0,1 0 0,0 0-1,0 0 1,0 0 0,0 0 0,0 0 0,0 0-1,0 0 1,0 0 0,0 0 0,0 0 0,0 0 0,-1 0-1,1 0 1,0 0 0,0 0 0,0 0 0,0 0 0,0 0-1,0 0 1,0 0 0,0 0 0,0 0 0,-1 0-1,1 0 1,0 0 0,0 0 0,0 0 0,0 0 0,0 0-1,0 0 1,0 0 0,0 0 0,0 0 0,0 0 0,-1 0-1,1 0 1,0 0 0,0 0 0,0 0 0,0 1-1,0-1 1,-5 10 480,-3 16-74,-9 81 55,5 1 0,2 168 0,10-257-465,-1-7-1,1 0 0,1-1 0,0 1 0,0-1 0,5 18 0,-6-29-16,0 1-1,0-1 0,0 1 1,0-1-1,0 1 1,0 0-1,0-1 1,1 1-1,-1-1 1,0 1-1,0-1 1,1 1-1,-1-1 1,0 1-1,1-1 1,-1 1-1,0-1 1,1 1-1,-1-1 1,1 0-1,-1 1 1,1-1-1,-1 0 0,1 1 1,-1-1-1,1 0 1,-1 0-1,1 1 1,-1-1-1,1 0 1,-1 0-1,1 0 1,-1 0-1,1 0 1,0 0-1,-1 0 1,1 0-1,-1 0 1,1 0-1,0 0 1,-1 0-1,1 0 1,-1 0-1,1 0 1,-1-1-1,1 1 0,-1 0 1,1 0-1,-1-1 1,1 1-1,-1 0 1,1-1-1,-1 1 1,1-1-1,-1 1 1,0 0-1,1-1 1,-1 1-1,1-2 1,21-29 154,-22 30-154,17-31 115,-9 16-83,0 1 0,0 1-1,1-1 1,1 2 0,21-24-1,-30 36-35,-1 1-1,1-1 1,-1 0 0,1 1-1,0-1 1,-1 1-1,1-1 1,0 1 0,-1 0-1,1-1 1,0 1-1,0 0 1,-1-1 0,1 1-1,0 0 1,0 0-1,-1-1 1,1 1 0,0 0-1,0 0 1,0 0-1,-1 0 1,1 0 0,0 0-1,0 1 1,0-1-1,-1 0 1,1 0 0,0 0-1,0 1 1,0-1-1,-1 1 1,1-1 0,0 0-1,-1 1 1,1-1-1,0 1 1,-1-1 0,1 1-1,-1 0 1,1-1-1,-1 1 1,1-1 0,-1 1-1,1 0 1,-1 0-1,0-1 1,1 1 0,-1 0-1,0 0 1,1 0-1,2 8 2,0-1-1,-1 1 1,3 16-1,-3-14 5,0 2 0,-1-6 0,1 1 0,-1-1 0,1 1 0,4 7 0,-6-14-3,0 0 1,1 0-1,-1 0 1,1 0-1,-1 0 1,1 0 0,0 0-1,-1 0 1,1 0-1,0 0 1,0-1-1,0 1 1,0 0 0,0 0-1,-1-1 1,1 1-1,0-1 1,1 1-1,-1 0 1,0-1 0,0 0-1,0 1 1,0-1-1,0 0 1,0 0-1,0 1 1,1-1-1,-1 0 1,0 0 0,0 0-1,0 0 1,0-1-1,2 1 1,3-2 4,-1 0 0,0 0 0,0-1 0,0 0 0,0 0 1,0 0-1,9-8 0,31-33 31,-24 22-26,2-1-2,-14 12-8,2 0-1,0 1 0,0 0 1,1 1-1,0 0 0,19-10 1,-30 18 0,0 1 0,-1 0 1,1-1-1,0 1 0,0 0 0,-1 0 1,1 0-1,0 0 0,0 0 1,0 0-1,-1 0 0,1 0 1,0 0-1,0 0 0,-1 0 1,1 0-1,0 0 0,0 1 1,0-1-1,-1 0 0,1 1 1,0-1-1,-1 1 0,1-1 0,0 0 1,-1 1-1,1 0 0,-1-1 1,1 1-1,-1-1 0,1 1 1,-1 0-1,1-1 0,-1 1 1,1 0-1,-1-1 0,0 1 1,1 0-1,-1 0 0,0-1 0,0 1 1,0 0-1,0 0 0,1-1 1,-1 1-1,0 1 0,0 6 42,1 0 0,-1-1 0,-1 14 0,1-17-24,-6 47 226,3-33-84,1 0 0,1 1-1,1 19 1,0-37-170,0-1 0,0 0 0,0 1 0,0-1 0,0 0 0,0 1 0,-1-1 0,1 0 0,0 1 0,0-1 0,1 0 0,-1 1 0,0-1 0,0 0 0,0 1 0,0-1 0,0 0 0,0 1 0,0-1 0,0 0 0,1 1 0,-1-1 0,0 0 0,0 1 0,0-1 0,1 0 0,-1 0 0,0 1 0,0-1 0,1 0 0,-1 0 0,0 0 1,1 1-1,-1-1 0,0 0 0,1 0 0,-1 0 0,0 0 0,1 0 0,-1 0 0,0 1 0,1-1 0,-1 0 0,0 0 0,1 0 0,-1 0 0,0 0 0,1 0 0,-1 0 0,0-1 0,1 1 0,-1 0 0,0 0 0,1 0 0,-1 0 0,0 0 0,1 0 0,-1-1 0,0 1 0,0 0 0,1 0 0,-1-1 0,0 1 0,0 0 0,1 0 0,-1-1 0,0 1 0,0 0 0,1-1 0,20-26-477,-15 19 449,10-13-221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17500,'1'-8'1392,"1"8"-1104,-1 5-144,4 15 512,2 6-160,1 11-256,4 6-136,2 10-104,2 3 16,0 3-48,1-2-144,-3-7-304,2-4-192,-5-9-248,-3-7 680,-8-8-200,-6-5-168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116 673 12227,'3'4'1312,"10"-1"-688,3-3-216,8-6 1721,5-1-1449,11-6-264,3-3-16,2-4-168,0-1-208,-6-4 152,-7 1-112,-18 5-120,-10 2-32</inkml:trace>
  <inkml:trace contextRef="#ctx0" brushRef="#br0" timeOffset="1">10 144 18340,'-8'-3'1584,"6"-4"-1152,2-3-208,6-2 633,4-2-233,4 0-288,4-1-128,3-2-200,2 1-112,1 3-432,2 2-288,-3 5 679,-1 0-119,-7 6-104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15171,'10'26'934,"0"0"0,10 48 0,-16-55-604,0 0 1,2 0 0,0-1-1,1 0 1,1 0-1,0 0 1,12 17 0,-19-34-326,0 0-1,0 1 1,-1-1 0,1 0 0,0 0-1,0 0 1,0 0 0,0 0 0,1 0-1,-1 0 1,0 0 0,0-1 0,0 1 0,1 0-1,-1-1 1,0 1 0,1-1 0,-1 1-1,1-1 1,-1 0 0,0 1 0,1-1 0,-1 0-1,1 0 1,-1 0 0,1 0 0,-1 0-1,1-1 1,-1 1 0,0 0 0,1-1 0,-1 1-1,0-1 1,1 1 0,-1-1 0,0 0-1,1 1 1,-1-1 0,0 0 0,0 0 0,0 0-1,0 0 1,1-1 0,4-4-17,-1 0 0,1-1 0,-2 1 0,1-1 0,-1 0 0,4-8 0,2-8 1,9-27-1,4-12 47,-23 61-33,1 0-1,-1 0 1,0 0-1,1 0 0,-1 0 1,1 0-1,0 0 0,-1 0 1,1 0-1,0 1 0,-1-1 1,1 0-1,0 0 1,0 0-1,0 1 0,0-1 1,1 0-1,-2 1 1,1 0 0,-1 0 1,1 0-1,-1 0 0,1 0 0,-1 1 0,1-1 1,-1 0-1,0 0 0,1 0 0,-1 1 0,1-1 1,-1 0-1,0 1 0,1-1 0,-1 0 0,0 1 1,1-1-1,-1 0 0,0 1 0,0-1 0,0 1 1,1-1-1,-1 0 0,0 1 0,0-1 0,0 1 1,3 8 30,0 0 0,-1 0 1,1 9-1,-2-11-18,5 33 91,-2-15 46,8 33 0,-12-58-147,0 1 0,0-1 0,0 1 0,0-1 0,0 1 1,0-1-1,0 1 0,0-1 0,1 0 0,-1 1 1,0-1-1,0 1 0,0-1 0,0 1 0,1-1 0,-1 0 1,0 1-1,0-1 0,1 0 0,-1 1 0,0-1 0,1 0 1,-1 1-1,0-1 0,1 0 0,-1 1 0,1-1 1,-1 0-1,0 0 0,1 0 0,-1 0 0,1 1 0,-1-1 1,1 0-1,-1 0 0,0 0 0,1 0 0,-1 0 0,1 0 1,-1 0-1,1 0 0,-1 0 0,1 0 0,-1 0 0,0 0 1,1 0-1,-1-1 0,1 1 0,-1 0 0,1 0 1,-1 0-1,0-1 0,1 1 0,-1 0 0,0-1 0,1 1 1,-1 0-1,0 0 0,1-1 0,-1 1 0,0-1 0,1 1 1,-1 0-1,0-1 0,0 1 0,0-1 0,1 1 1,-1 0-1,0-1 0,16-31 158,-16 32-160,17-47 141,-13 33-95,1 1 0,0-1 0,1 1 0,0 0 1,1 0-1,12-16 0,-19 29-48,0-1 0,1 1 0,-1-1 0,0 1 0,1-1 0,-1 1 1,1-1-1,-1 1 0,1-1 0,-1 1 0,1-1 0,-1 1 0,1 0 0,-1-1 1,1 1-1,0 0 0,-1 0 0,1-1 0,-1 1 0,1 0 0,0 0 0,-1 0 0,1 0 1,0 0-1,-1 0 0,1 0 0,0 0 0,-1 0 0,1 0 0,0 0 0,-1 0 0,1 0 1,0 0-1,-1 1 0,1-1 0,0 0 0,-1 1 0,1-1 0,-1 0 0,1 1 1,-1-1-1,1 0 0,-1 1 0,1-1 0,-1 1 0,1-1 0,-1 1 0,0-1 0,1 1 1,-1 0-1,0-1 0,1 1 0,-1-1 0,0 1 0,0 0 0,0-1 0,1 1 0,-1 1 1,3 7 9,0 0 0,-1 0 0,2 12 0,-3-13-24,2 7-131,0-6 14,-1 0 1,0 0 0,-1 0-1,0 0 1,-1 0 0,0 0 0,-1 12-1,1-21 127,0 0 0,0 0 0,0 0 0,0 0 0,0 0-1,0 0 1,0 0 0,0 0 0,0 0 0,0 0 0,0 0-1,0 0 1,0 0 0,-1 0 0,1 0 0,0 0 0,0 0 0,0-1-1,0 1 1,0 0 0,0 0 0,0 0 0,0 0 0,0 0 0,0 0-1,0 0 1,0 0 0,0 0 0,0 0 0,0 0 0,0 0 0,0 0-1,0 0 1,0 0 0,-1 0 0,1 0 0,0 0 0,0 0 0,0 0-1,0 0 1,0 0 0,0 0 0,0 0 0,0 0 0,0 0 0,0 0-1,0 0 1,0 0 0,0 0 0,0 0 0,0 0 0,0 0 0,0 0-1,-1 0 1,1 0 0,0 0 0,0 0 0,0 1 0,0-1 0,0 0-1,0 0 1,0 0 0,0 0 0,0 0 0,0 0 0,0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46 19628,'-1'12'1191,"0"0"0,-5 22-1,-1 5-618,-2 30-250,-1 4-410,-2 145 0,14-210-236,1-11-54,4-17-325,-5 15 580,65-273-4101,-31 110 2967,-35 164 1304,1-1 0,-1 0-1,1 0 1,-1 1 0,5-9 0,-6 13-38,1 0-1,-1 0 1,0 0 0,0 0-1,0 0 1,0 0 0,0 0-1,0-1 1,0 1 0,0 0-1,1 0 1,-1 0 0,0 0-1,0 0 1,0 0 0,0 0-1,0 0 1,0 0 0,1 0-1,-1 0 1,0 0 0,0 0 0,0 0-1,0 0 1,0 0 0,0 0-1,0 0 1,1 0 0,-1 0-1,0 0 1,0 0 0,0 1-1,0-1 1,0 0 0,0 0-1,0 0 1,1 0 0,-1 0-1,0 0 1,0 0 0,0 0-1,0 0 1,0 1 0,0-1-1,0 0 1,0 0 0,0 0-1,0 0 1,0 0 0,0 0-1,0 0 1,0 1 0,0-1-1,0 0 1,0 0 0,0 0-1,0 0 1,0 0 0,0 0 0,0 1-1,0-1 1,3 23 531,-3 72 819,3 71 281,-1-141-1470,1 0 1,1 0 0,1 0 0,12 33 0,-14-51-288,-1 0 1,1-1-1,0 0 1,0 1-1,0-1 1,1-1-1,0 1 1,0 0 0,1-1-1,0 0 1,6 6-1,-29-36-3577,-67-48 1244,-10-9 6528,129 73-604,-14 4-3695,-3-1-157,0 0 0,-1-1 1,0-1-1,-1 0 0,0-1 0,0-1 0,-1 0 1,0-1-1,21-22 0,0-6-406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 14595,'0'-1'92,"0"0"0,0 1 0,0-1 1,0 0-1,0 0 0,0 0 0,0 0 0,-1 0 0,1 0 0,0 0 0,-1 0 1,1 0-1,0 1 0,-1-1 0,1 0 0,-1 0 0,1 0 0,-1 1 0,1-1 0,-1 0 1,-1 0-1,1 0-18,1 1 0,-1 0 0,0 0 0,1 1 0,-1-1 0,0 0 0,1 0 0,-1 0 0,1 0 0,-1 0 0,0 1 0,1-1 0,-1 0 0,1 1 0,-1-1 0,0 0 0,1 1 0,-1-1 0,1 1 0,-1-1 0,1 1 0,-1 0 0,-5 5 534,1 1 0,0 0 0,-6 11 0,2-3-313,2 0-1,-1 1 0,2-1 0,0 1 1,1 0-1,1 1 0,-3 22 0,6-37-309,1 0 0,0 0 0,1 0 0,-1 0 0,0 0 0,0 0 0,1 0 0,-1-1 0,1 1 0,0 0 0,-1 0 0,1 0 0,0-1 0,0 1 0,0 0 0,0-1 0,0 1 0,1-1 0,-1 0 0,0 1 0,1-1 0,-1 0 0,1 0 0,-1 1 0,1-1 0,0-1 0,-1 1 0,1 0 0,0 0 0,0 0 0,0-1 0,-1 1 0,1-1 0,3 1 0,8 1-238,0-1 0,0 0 0,0 0 0,14-2-1,-9 1-42,-11 0 181,6-1-120,0 1-1,0 1 1,-1 0 0,1 1 0,16 4 0,-27-5 237,0 0 1,0-1-1,0 1 1,0 0-1,0 0 1,0 0 0,0 0-1,-1 0 1,1 1-1,0-1 1,-1 1-1,1-1 1,0 1-1,-1-1 1,0 1-1,1 0 1,-1 0 0,0 0-1,0 0 1,0 0-1,0 0 1,-1 0-1,1 0 1,0 0-1,-1 0 1,1 0 0,-1 0-1,0 1 1,0-1-1,0 0 1,0 0-1,0 0 1,0 1-1,-1-1 1,1 0 0,-1 0-1,1 0 1,-2 3-1,0 0 75,0 1 0,-1 0-1,1-1 1,-1 0 0,0 1 0,-1-1-1,1 0 1,-1-1 0,0 1 0,0-1-1,-1 0 1,1 0 0,-1 0 0,0 0-1,0-1 1,0 0 0,-9 4-1,4-2-92,0-1-1,0-1 1,-1 0-1,1 0 0,-1-1 1,1 0-1,-1-1 0,0 0 1,-11-1-1,-11-3-166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15251,'0'-10'1142,"1"-7"-3,1 15-482,0 10 287,44 244 1661,-43-232-2482,61 412-1636,-60-396 787,-4-32 220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 15835,'16'-9'1199,"-16"9"-1165,0 0 0,1 0 1,-1 0-1,0 0 1,1 0-1,-1 1 0,0-1 1,1 0-1,-1 0 1,0 0-1,1 0 1,-1 0-1,0 0 0,0 1 1,1-1-1,-1 0 1,0 0-1,0 0 0,1 1 1,-1-1-1,0 0 1,0 0-1,1 1 1,-1-1-1,0 0 0,0 1 1,0-1-1,1 1 1,-1 3 222,1 0 0,0 0 0,-1 0 0,0 1 0,0-1 0,0 5 0,0-3 55,-26 384 670,25-386-2550,-1-8 1043,0-12-58,2-39-1320,1-122-1809,10 4 4309,-11 173-524,0 0-1,0 0 1,0 0 0,0 0 0,0 0 0,0 0-1,0 0 1,0 0 0,0 0 0,0 0-1,0 0 1,0 0 0,0 0 0,0 0 0,0 0-1,0 0 1,1 0 0,-1 0 0,0 0 0,0 0-1,0 0 1,0 0 0,0 0 0,0 0-1,0 0 1,0 0 0,0 0 0,0 0 0,0 0-1,0 0 1,0 0 0,0 0 0,0 0-1,1 0 1,-1 0 0,0 0 0,0 0 0,4 15 1472,5 36-408,-3-20-404,0 0-341,2 0-1,1-1 0,2 0 1,18 38-1,-23-55-376,1-1 0,1 0 0,0 0 0,0 0 0,1-1 0,1-1 0,0 1 0,0-2 0,1 1-1,0-1 1,1-1 0,12 7 0,-10-6-1856,-28-12-588,-4-2 2157,-10-2-529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19 438 14483,'-11'-9'1512,"4"1"-1103,11-1-145,6 1 736,10-2-448,5-3-88,8-2-680,1 0 1208,3-4-912,3 2 80,-1 0-40</inkml:trace>
  <inkml:trace contextRef="#ctx0" brushRef="#br0" timeOffset="1">391 1 19268,'-5'37'1408,"5"2"-1128,0 4-127,8 0 327,2 0-200,4-6-544,2-3-361,-1-8-423,0-3-416,-7-10 1040,-3-6-312,-7-5-281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16155,'2'-4'122,"0"1"0,1 0-1,-1 0 1,1 0-1,0 0 1,0 1 0,0-1-1,0 1 1,0 0-1,1 0 1,-1 0 0,1 0-1,-1 0 1,1 1-1,5-2 1,8-2 218,34-6 0,-50 11-338,30-5 159,0 2 1,52 1-1,-70 2-138,-1 1-1,0 0 0,0 1 1,0 1-1,0 0 0,0 0 1,-1 1-1,1 0 0,20 12 1,-28-13 10,-1-1 0,1 1 1,0 0-1,-1 0 0,0 0 1,1 0-1,-1 1 0,0-1 1,-1 1-1,1 0 0,-1 0 1,0 0-1,0 0 0,0 0 1,0 0-1,-1 0 0,2 8 1,-2-5 54,-1 0 0,1 0 0,-2 0 0,1 0 0,-1-1 0,0 1 0,0 0 0,-1 0 0,0-1 0,-4 11 0,-6 6 235,0 0 0,-1-1 0,-1-1 0,-2 0 0,-19 21 0,15-19-177,-23 21 0,37-39-212,-1 1 1,1-1-1,-1 0 1,0-1-1,0 0 1,0 0-1,-1-1 1,-13 5 0,1-7-96,5-5-133</inkml:trace>
  <inkml:trace contextRef="#ctx0" brushRef="#br0" timeOffset="1">549 118 14099,'22'12'1840,"-3"-6"-967,2-2-377,5-7 1936,1-4-1464,6-9-567,2-5-498,-5-7 162,-5-3-65,-2-2-121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58 223 20108,'-9'62'1838,"9"-26"-1592,2 1-1,1-1 1,14 60-1,-4-42-204,36 89 0,-44-128-35,20 41-3,-23-53 0,-1 0-1,1 0 0,0 0 0,0 0 0,1-1 1,-1 1-1,0-1 0,1 1 0,0-1 0,-1 0 1,1 0-1,0 0 0,4 2 0,-6-4-1,-1 1 0,1-1 0,0 0-1,-1 0 1,1 0 0,-1 0 0,1 1-1,-1-1 1,1 0 0,0 0 0,-1 0-1,1 0 1,-1 0 0,1-1 0,0 1-1,-1 0 1,1 0 0,-1 0 0,1 0-1,-1-1 1,1 1 0,-1 0 0,1 0 0,-1-1-1,1 1 1,-1 0 0,1-1 0,-1 1-1,1-1 1,-1 1 0,0-1 0,1 1-1,-1-1 1,0 1 0,1-1 0,6-23 20,-7 21-18,2-12 9,-1 1-1,0-1 0,-2 0 0,1 0 1,-2 0-1,-5-27 0,-32-88 75,32 108-61,-48-128 98,43 120-108,-2 0 0,-34-51 0,22 49-31,25 31 14,1 0 1,-1 0 0,0 1-1,1-1 1,-1 0 0,0 1-1,0-1 1,0 1 0,1-1-1,-1 1 1,0-1 0,0 1-1,0 0 1,0-1 0,-2 1-1,3 0 2,0 0-1,0 0 0,-1 0 0,1 1 1,0-1-1,0 0 0,-1 0 1,1 0-1,0 1 0,0-1 1,0 0-1,-1 0 0,1 1 0,0-1 1,0 0-1,0 1 0,0-1 1,0 0-1,0 0 0,0 1 0,0-1 1,-1 0-1,1 1 0,0-1 1,0 0-1,0 1 0,1-1 0,-1 0 1,0 1-1,0-1 0,6 29-31,2-7 9,2 0 0,22 39 1,-27-53 17,0 0 0,0-1 1,1 0-1,0 0 1,0 0-1,1 0 0,0-1 1,0 0-1,1-1 1,10 7-1,-15-10 5,0-1 0,1 0-1,-1 0 1,0 0 0,0 0 0,1 0-1,-1-1 1,0 1 0,1-1 0,-1 0-1,1 0 1,-1 0 0,0-1 0,1 1 0,5-3-1,-5 2 1,1-1 0,0-1 0,-1 1 0,1-1 0,-1 1 0,1-1 0,-1-1 0,0 1 0,4-6-1,2-2 3,-1 0-1,0-1 0,-1-1 0,-1 1 1,0-1-1,7-18 0,-2-4 12,-1 0 1,-1-1-1,8-71 0,-14 81-63,2 39-139,0 12 146,24 121-124,34 129-637,-64-274 776,15 36-653,-5-24 406,-10-12 267,0-1 0,0 0 1,1 0-1,-1 0 0,0 0 0,0 0 0,1 1 1,-1-1-1,0 0 0,0 0 0,1 0 1,-1 0-1,0 0 0,0 0 0,1 0 0,-1 0 1,0 0-1,1 0 0,-1 0 0,0 0 0,0 0 1,1 0-1,-1 0 0,0-1 0,1 1 1,-1 0-1,0 0 0,0 0 0,0 0 0,1 0 1,-1-1-1,0 1 0,0 0 0,1 0 0,-1 0 1,0-1-1,0 1 0,0 0 0,0 0 1,1-1-1,9-19-386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16516,'0'0'65,"0"0"0,0 0 0,0 1 1,0-1-1,0 0 0,0 0 0,0 1 0,0-1 1,0 0-1,0 0 0,0 0 0,0 1 1,0-1-1,0 0 0,0 0 0,0 1 1,0-1-1,0 0 0,0 0 0,0 1 1,0-1-1,0 0 0,-1 0 0,1 0 1,0 1-1,0-1 0,0 0 0,0 0 1,0 0-1,-1 0 0,1 1 0,0-1 1,0 0-1,0 0 0,-1 0 0,1 0 1,0 0-1,0 0 0,-1 0 0,-15 16 320,5-4 288,-6 8-323,0 2 0,2 0 0,1 0 0,0 2 0,-19 46 0,18-30-248,2 0-1,1 1 1,-5 42 0,12-54-40,-1 46-1,6-63-63,0-1 0,1 1 0,0 0 0,1-1-1,0 1 1,8 20 0,-9-29-51,1 0-1,-1 0 1,1 1 0,0-1-1,0-1 1,0 1 0,0 0-1,0 0 1,1-1-1,-1 1 1,1-1 0,-1 0-1,1 0 1,0 0-1,0 0 1,0 0 0,1-1-1,-1 1 1,5 1 0,0-1-58,1-1 1,-1 0-1,0 0 1,0-1-1,1 1 1,-1-2 0,11-1-1,18-4-268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16508,'-10'70'1605,"6"-47"-1254,0-1 0,1 1 1,2 0-1,0 0 0,5 38 0,-4-59-335,0-1 0,0 0 1,0 0-1,1 0 0,-1 0 0,0 0 0,0 0 0,1 0 0,-1 0 0,1 0 0,-1 0 0,1 0 0,-1 0 1,1 0-1,0 0 0,-1 0 0,1-1 0,0 1 0,1 1 0,-1-2-10,0 0 1,-1 0-1,1 0 1,-1 0-1,1 0 1,0 0-1,-1 0 0,1 0 1,-1 0-1,1-1 1,0 1-1,-1 0 1,1 0-1,-1-1 0,1 1 1,-1 0-1,1-1 1,-1 1-1,1 0 1,-1-1-1,1 1 0,-1-1 1,1 1-1,-1-1 1,4-4-4,-1 0 0,1 0 0,-1-1 0,0 1-1,3-10 1,-1 1 77,-1 1 0,-1-1 0,0 0 0,-1 0 1,0 0-1,-1 0 0,0 0 0,-2-1 0,-3-26 0,4 39-49,0 0 0,-1 1-1,1-1 1,-1 1 0,1 0 0,-1-1 0,0 1 0,1-1 0,-1 1 0,0 0 0,0 0 0,0-1 0,0 1 0,0 0 0,0 0 0,0 0 0,-2-1 0,2 1-4,0 1-1,0-1 1,-1 1-1,1 0 1,0 0-1,0 0 1,0-1 0,0 1-1,0 0 1,0 0-1,0 0 1,0 0-1,0 1 1,0-1 0,0 0-1,-1 0 1,1 1-1,0-1 1,-1 1 0,0 1 7,-1-1 1,0 1 0,1 0 0,-1 0 0,1 0 0,0 0 0,-1 0 0,1 0-1,0 1 1,1-1 0,-1 1 0,0-1 0,1 1 0,-1 0 0,-1 5 0,2-5-63,0 0 1,1 0 0,-1 0-1,1 0 1,0 1 0,0-1-1,0 0 1,0 0-1,0 0 1,1 0 0,-1 0-1,1 0 1,2 5 0,-3-8-13,0 1 0,1 0-1,-1 0 1,1 0 0,-1-1 0,1 1 0,-1 0 0,1-1 0,0 1 0,-1 0 0,1-1 0,0 1-1,0-1 1,-1 1 0,1-1 0,0 0 0,0 1 0,0-1 0,0 0 0,0 1 0,1-1-8,0 0 0,-1 0 0,1 0 0,0 0 0,-1-1 0,1 1 0,-1 0 1,1-1-1,-1 1 0,1-1 0,-1 0 0,1 1 0,-1-1 0,1 0 0,1-1 1,18-17-291,0-4-113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49 233 16596,'-2'7'277,"-11"25"1206,-15 63-1,26-86-1338,0 1 0,1 0 0,0-1-1,1 1 1,0 0 0,1-1 0,-1 1-1,2 0 1,0-1 0,0 1 0,5 12-1,-7-20-123,1 0 1,0 0-1,0 0 0,0 0 0,1 0 0,-1 0 1,0 0-1,1-1 0,-1 1 0,1-1 0,-1 1 0,3 1 1,-3-3-17,0 1 0,0-1 0,0 1 0,0-1 0,0 0 0,0 1 0,0-1 0,1 0 0,-1 0 0,0 0 0,0 0 0,0 0 0,0 0 0,0 0 0,0 0 0,0 0 0,0-1 0,0 1 0,0 0 0,0-1 0,0 1 0,0-1 0,0 1 0,0-1 0,0 1 0,0-1 0,2-1 0,2-3-11,0-1-1,0 1 0,0-1 1,-1 0-1,0-1 1,0 1-1,0 0 1,-1-1-1,0 0 1,3-8-1,1-8-26,10-46-1,-10 27 130,-2 1 1,-2-1-1,-2 0 0,-1 0 1,-7-48-1,6 80-9,1 8-59,0-1-1,0 1 0,0 0 1,-1 0-1,1 0 0,0 0 1,-1-1-1,0 1 0,1 0 0,-1 0 1,0 0-1,0 0 0,0 0 1,0 1-1,-1-1 0,-1-3 1,2 5-19,1 0 1,0 0-1,0 0 1,-1 0-1,1 0 1,0 0-1,0 0 1,-1 0-1,1 0 1,0 0-1,0 0 1,-1 0 0,1 0-1,0 0 1,0 0-1,-1 0 1,1 0-1,0 1 1,0-1-1,-1 0 1,1 0-1,0 0 1,0 0-1,0 1 1,-1-1 0,1 0-1,0 0 1,0 0-1,0 1 1,0-1-1,-1 0 1,1 0-1,0 0 1,0 1-1,0-1 1,0 0-1,0 0 1,0 1-1,0-1 1,0 0 0,0 1-1,0-1 1,0 0-1,0 0 1,0 1-1,0-1 1,0 0-1,0 1 1,-2 17 155,2-17-129,-3 41 249,3 0 1,1 0-1,2 0 0,2 0 0,2-1 1,22 75-1,-26-108-344,0 0-1,1 0 1,-1 0 0,2-1-1,6 11 1,-10-16 13,0-1 0,-1 0 0,1 0 0,0 0 0,0-1-1,-1 1 1,1 0 0,0 0 0,0 0 0,0-1 0,0 1 0,0 0-1,1-1 1,-1 1 0,0-1 0,0 1 0,0-1 0,0 0 0,1 1-1,-1-1 1,0 0 0,0 0 0,0 0 0,1 0 0,-1 0 0,0 0-1,0 0 1,1 0 0,-1 0 0,0-1 0,0 1 0,0-1 0,1 1 0,-1-1-1,0 1 1,0-1 0,0 1 0,0-1 0,0 0 0,0 0 0,0 1-1,0-1 1,-1 0 0,1 0 0,1-2 0,11-14-415,-2-7-168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1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74 642 12923,'1'0'114,"-1"0"0,1 0 1,0 0-1,0-1 0,0 1 1,0 0-1,-1 0 0,1 0 1,0-1-1,0 1 0,0-1 1,-1 1-1,1 0 0,0-1 1,-1 1-1,1-1 0,0 1 1,-1-1-1,1 0 0,-1 1 0,1-1 1,-1 0-1,1 1 0,-1-1 1,1 0-1,-1 0 0,0 1 1,1-1-1,-1-1 0,11-30 1343,-9 25-989,4-13 79,-2 1 0,0-1 0,1-22 0,-4 31-447,-1 0 0,0-1 0,-1 1 0,0 0 0,0 0 0,-7-21 0,7 30-93,1 0 0,0 1 0,-1-1 0,0 1 0,1 0 0,-1-1 0,0 1 0,0-1 0,0 1 0,0 0 0,0 0 0,0 0 0,0-1 0,0 1 0,0 0 0,-1 0 0,-1-1 0,2 2-2,0 0 0,0-1 1,0 1-1,0 0 0,0 0 0,0 0 0,0 0 1,0 0-1,0 1 0,0-1 0,0 0 0,0 0 1,0 1-1,0-1 0,0 0 0,1 1 1,-1-1-1,0 1 0,0-1 0,0 1 0,0 0 1,-3 3 10,0-1 0,1 1 1,-1 0-1,1 1 0,0-1 1,0 0-1,0 1 0,-3 8 1,-3 12 50,1 1 0,1 0 0,1 1 0,1-1 1,1 1-1,2 0 0,1 0 0,1 0 1,3 29-1,-2-51-48,-1 0 0,1 0 0,0 0 0,1 0 1,-1-1-1,1 1 0,0 0 0,0-1 0,3 5 0,-4-8-15,0 0 0,0 0 0,0 0 0,0 0 0,0 0 0,0 0 0,0 0 0,0-1 0,0 1-1,0 0 1,1-1 0,-1 1 0,0-1 0,0 1 0,1-1 0,-1 0 0,0 1 0,1-1 0,-1 0-1,0 0 1,0 0 0,1 0 0,-1 0 0,0 0 0,1-1 0,-1 1 0,0 0 0,1-1 0,-1 1 0,0-1-1,0 1 1,1-1 0,-1 1 0,0-1 0,0 0 0,0 0 0,1-1 0,8-5 7,0-1-1,-1 0 1,0-1 0,-1 0-1,0 0 1,0-1 0,12-21-1,38-80 33,-56 105-40,83-196 66,-71 159-46,-1-1-1,12-79 1,-25 100-45,0 23 21,0 0 1,-1 0 0,1 0-1,0 0 1,-1 1 0,1-1-1,0 0 1,0 0 0,-1 0-1,1 0 1,0 1 0,0-1 0,-1 0-1,1 0 1,0 0 0,0 1-1,0-1 1,-1 0 0,1 0-1,0 1 1,0-1 0,0 0 0,0 0-1,0 1 1,-1-1 0,1 0-1,0 1 1,0-1 0,0 0-1,0 1 1,0-1 0,-16 45 35,4-2 111,1 1 1,2 0 0,2 0 0,3 1 0,1 0 0,3 60 0,1-99-125,0 0 0,0 1 0,0-1 0,1 0 1,0 0-1,0 0 0,1 0 0,5 10 0,-7-14-18,0-1 0,0 1-1,0 0 1,1-1 0,-1 1-1,1-1 1,-1 0 0,1 1 0,0-1-1,-1 0 1,1 0 0,0 0 0,0 0-1,0 0 1,0 0 0,0-1-1,0 1 1,0-1 0,0 1 0,0-1-1,0 0 1,0 0 0,0 0-1,0 0 1,0 0 0,0 0 0,0 0-1,0-1 1,0 1 0,3-2 0,2-1-6,0-1 0,1 0 0,-1 0 0,-1 0 0,1-1 1,-1 0-1,1 0 0,-1-1 0,-1 0 0,1 0 1,-1 0-1,0 0 0,6-12 0,5-10-7,26-59 1,-28 53 24,-1-2 1,-1 1 0,-3-1 0,0-1-1,-3 0 1,-1 0 0,1-63-1,-7 93 4,0 0 1,0-1-1,0 1 0,-1 0 0,-4-12 1,6 17-17,-1 1 1,1 0 0,0 0-1,-1 0 1,1 0 0,-1 0 0,1-1-1,-1 1 1,0 0 0,1 0-1,-1 1 1,0-1 0,0 0-1,1 0 1,-1 0 0,0 0 0,0 1-1,0-1 1,0 0 0,0 1-1,0-1 1,-1 1 0,1-1-1,0 1 1,0-1 0,0 1-1,0 0 1,-1 0 0,1 0 0,0 0-1,0-1 1,0 2 0,-1-1-1,1 0 1,0 0 0,0 0-1,0 0 1,-1 1 0,1-1 0,0 1-1,-1 0 1,-1 0 3,1 1 0,0 0 0,-1 0 0,1 0 0,0 1-1,0-1 1,1 0 0,-1 1 0,0 0 0,1-1 0,0 1 0,-1 0 0,1-1 0,0 1 0,0 0 0,0 5 0,-2 5 5,1 0 1,-1 19 0,2-11-12,2-1 1,0 0-1,1 1 0,9 36 1,-8-44-189,1-1 1,0 0-1,1 0 1,0-1-1,1 1 1,1-1-1,-1 0 1,17 19-1,-22-29 159,0 1-1,1-1 1,-1 1-1,0-1 0,1 1 1,0-1-1,-1 0 1,1 1-1,0-1 0,0 0 1,-1 0-1,1-1 1,0 1-1,0 0 1,0 0-1,0-1 0,0 0 1,0 1-1,0-1 1,0 0-1,0 0 1,0 0-1,1 0 0,2-1 1,20-8-401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79 14939,'-2'-6'451,"1"0"-1,-2 0 0,1 0 1,-1 0-1,0 1 0,0 0 1,-1-1-1,1 1 0,-9-8 1,11 11-318,-1 1 1,1 0-1,-1-1 1,1 1-1,-1 0 1,0 0 0,0 0-1,1 0 1,-1 0-1,0 1 1,0-1-1,0 1 1,0-1-1,0 1 1,0-1 0,0 1-1,0 0 1,0 0-1,0 0 1,0 0-1,0 1 1,0-1 0,0 0-1,0 1 1,0-1-1,0 1 1,0 0-1,0 0 1,0 0 0,1 0-1,-1 0 1,0 0-1,-2 3 1,-3 1-92,1 0 0,1 1 0,-1-1 0,1 1 0,0 1 0,0-1 0,1 1 0,-1 0 0,2 0 1,-1 0-1,1 1 0,0-1 0,1 1 0,-1-1 0,1 1 0,1 0 0,0 0 0,0 0 0,0 10 0,1-17-67,1 0-1,-1 0 0,0 0 1,1 0-1,-1 0 0,0-1 0,1 1 1,-1 0-1,1 0 0,0 0 1,-1-1-1,1 1 0,-1 0 1,1-1-1,0 1 0,0-1 0,-1 1 1,1 0-1,0-1 0,0 0 1,0 1-1,-1-1 0,1 1 0,0-1 1,0 0-1,0 0 0,0 0 1,0 1-1,0-1 0,0 0 1,0 0-1,0 0 0,0 0 0,0 0 1,0-1-1,-1 1 0,3-1 1,40-10-591,-36 9 481,16-6-171,-4 2 40,34-8-1,-49 13 236,1 0-1,-1 0 0,1 1 1,-1 0-1,0 0 1,1 0-1,-1 1 0,0-1 1,1 1-1,-1 0 0,0 0 1,0 0-1,8 4 1,-10-3 24,0-1 0,0 1 0,0 0 1,-1 0-1,1 0 0,0 0 0,-1 0 1,0 0-1,1 1 0,-1-1 0,0 0 1,0 1-1,0-1 0,-1 0 0,1 1 0,0-1 1,-1 1-1,0 0 0,1-1 0,-1 1 1,0-1-1,0 1 0,-1-1 0,0 4 1,0 5 19,-1-1 1,0 0-1,-1 0 1,-6 16-1,9-25-12,-40 85 229,36-78-242,0 0-1,-1-1 1,0 1 0,-1-1 0,0 0 0,0 0 0,0-1 0,-8 6 0,13-11-15,1 0 1,-1-1 0,1 1 0,-1-1-1,0 1 1,0-1 0,1 1-1,-1-1 1,0 0 0,0 1 0,1-1-1,-1 0 1,0 1 0,0-1 0,0 0-1,0 0 1,1 0 0,-1 0-1,0 0 1,0 0 0,0 0 0,0 0-1,0 0 1,1 0 0,-1 0 0,0-1-1,0 1 1,0 0 0,1-1-1,-1 1 1,0 0 0,0-1 0,1 1-1,-1-1 1,0 1 0,1-1 0,-1 0-1,0 1 1,1-1 0,-1 0-1,1 1 1,-1-1 0,1 0 0,-1 1-1,1-1 1,0 0 0,-1 0-1,1 0 1,0 1 0,0-1 0,0 0-1,-1 0 1,1 0 0,0 0 0,0 0-1,-1-9-72,0 1-1,0 0 1,1-19-1,6-29-311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16283,'1'5'198,"1"1"-1,-1-1 1,0 0-1,0 0 1,-1 0 0,1 1-1,-1-1 1,-1 0-1,1 1 1,-2 5-1,1 14 179,5 203 2466,0-188-2490,1-1 0,1 0-1,22 68 1,-26-102-317,13 32 105,-15-35-136,1-1 0,0 1 0,-1-1 0,1 0 0,0 1 0,0-1 0,0 0 0,0 0 0,0 0 0,0 1 1,1-1-1,-1 0 0,0 0 0,0-1 0,1 1 0,-1 0 0,1 0 0,-1-1 0,0 1 0,3 0 0,-3-1-3,0 0 0,0-1 0,0 1 1,-1 0-1,1 0 0,0-1 0,0 1 0,0-1 0,-1 1 1,1-1-1,0 1 0,-1-1 0,1 1 0,0-1 0,-1 0 0,1 1 1,-1-1-1,1 0 0,-1 1 0,1-1 0,-1 0 0,1 0 0,-1 0 1,0 1-1,1-1 0,-1 0 0,0 0 0,0 0 0,0 0 1,1-1-1,2-30 9,-3 31-8,0-29 14,-7-48 1,5 63-18,0 0 1,-2 0 0,0 0-1,-1 1 1,-7-16 0,12 30-2,0-1 0,0 1 1,0-1-1,0 1 0,0-1 1,-1 1-1,1 0 0,0-1 0,0 1 1,0-1-1,-1 1 0,1 0 1,0-1-1,-1 1 0,1 0 1,0-1-1,-1 1 0,1 0 0,0 0 1,-1-1-1,1 1 0,-1 0 1,1 0-1,0 0 0,-1-1 1,0 1-1,-2 10-44,4 21 3,0-19 37,1-1-1,1 1 1,0-1 0,1 0-1,0 0 1,1 0 0,8 14-1,-12-23 8,1 1-1,0-1 1,-1 1 0,1-1-1,0 0 1,0 0-1,1 0 1,-1 0-1,0 0 1,1 0-1,-1 0 1,1-1 0,-1 1-1,1-1 1,0 0-1,0 0 1,0 0-1,0 0 1,-1 0-1,1-1 1,0 1-1,0-1 1,0 0 0,0 0-1,0 0 1,0 0-1,0 0 1,0-1-1,0 1 1,0-1-1,0 0 1,0 0-1,5-2 1,0-2 4,0 0 0,0 0 0,0 0-1,0-1 1,-1 0 0,0-1 0,0 0 0,-1 0 0,0 0 0,0-1 0,9-15-1,-4 3 20,-1 0 0,0 0 0,11-41-1,-8 5 16,-12 55 0,1 9-20,3 20-3,-4-18-2,0-6-9,19 96 191,-17-90-151,0 1 0,1-1-1,0 0 1,0-1 0,1 1 0,0-1 0,10 13 0,-14-21-35,0 1 0,0-1 1,0 0-1,0 0 0,0 0 0,0 0 0,0 0 1,1 0-1,-1 0 0,0 0 0,1 0 0,-1 0 0,1-1 1,-1 1-1,1-1 0,-1 1 0,1-1 0,0 0 1,-1 1-1,1-1 0,-1 0 0,1 0 0,0 0 0,-1 0 1,1 0-1,-1-1 0,1 1 0,0 0 0,-1-1 0,1 1 1,-1-1-1,1 0 0,-1 1 0,0-1 0,1 0 1,-1 0-1,0 0 0,1 0 0,-1 0 0,0 0 0,0 0 1,0 0-1,2-3 0,3-4 27,0 0 0,0 0 0,-1 0 0,0-1 0,7-18 0,-1-4 21,-1-1 0,-2 0 1,-1-1-1,-1 0 0,-2 0 0,-1-50 1,-4 67-42,-3 23-15,-1 26-9,0 147-1340,5-149 13,-2-40 366,2-18 278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18892,'0'13'1192,"2"10"-1080,4 0-112,4 0-168,1-4-400,2-9 480,3-5-96,1-5-88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3 185 15515,'-1'43'1170,"0"-19"-311,1 0 0,1 0 0,7 44 0,-7-62-785,1 1 1,0-1-1,0 0 0,1 1 1,-1-1-1,1 0 0,1-1 0,-1 1 1,1-1-1,0 1 0,0-1 1,0 0-1,1-1 0,0 1 0,0-1 1,0 0-1,1 0 0,9 6 1,-1-3-190,-1 0 0,1 1-1,-2 1 1,0 0 0,0 1 0,0 0 0,-1 1 0,11 14 0,-17-18 94,-1-1 1,0 1-1,0 0 0,0 0 1,-1 0-1,0 0 0,0 1 0,-1-1 1,0 1-1,0 0 0,-1 0 1,0-1-1,-1 1 0,1 0 0,-1 0 1,-1 0-1,-2 14 0,2-16 63,-1 0 0,0 0 0,0-1 0,0 1 0,-1-1 0,0 1 0,0-1 0,-1 0 0,1 0 0,-1-1 0,0 1 0,0-1 0,0 1 0,-9 4 0,11-7-9,0 0-1,-1 0 0,1-1 1,-1 1-1,0-1 0,1 0 1,-1 0-1,0 0 1,0 0-1,0-1 0,0 1 1,0-1-1,0 0 0,0 1 1,0-1-1,0-1 1,0 1-1,0 0 0,1-1 1,-1 1-1,0-1 0,0 0 1,0 0-1,0 0 0,1 0 1,-1-1-1,0 1 1,1-1-1,-1 1 0,1-1 1,-3-3-1,1 1-15,0-1-1,1 0 1,-1 0 0,1 0-1,0 0 1,0 0 0,1-1-1,-1 1 1,1-1 0,0 0 0,1 0-1,0 0 1,-1 0 0,2 0-1,-1 0 1,1-8 0,0-9-50,2 1 1,0-1-1,6-23 0,11-30-24,4 2 0,35-81 0,-25 72 97,22-86 1,-54 167-36,-1 0 1,1 1 0,-1-1 0,0 0 0,1 1-1,-1-1 1,0 0 0,0 1 0,0-1-1,0 0 1,-1-1 0,1 3-4,0-1 1,0 1-1,-1 0 1,1 0-1,0 0 0,0 0 1,0-1-1,-1 1 0,1 0 1,0 0-1,0 0 1,0 0-1,-1 0 0,1 0 1,0 0-1,0 0 0,-1-1 1,1 1-1,0 0 1,0 0-1,-1 0 0,1 0 1,0 0-1,0 0 1,0 0-1,-1 1 0,1-1 1,0 0-1,0 0 0,-1 0 1,1 0-1,0 0 1,0 0-1,0 0 0,-1 0 1,1 0-1,0 1 0,0-1 1,0 0-1,-1 0 1,1 0-1,-3 3 30,-1 0 0,1 0-1,0 0 1,0 1 0,1-1 0,-5 8 0,-5 11 134,1 1 0,1 0 0,1 1 0,1 0 0,2 1 0,0-1 0,-4 48 0,9-65-106,1 0 1,0 0-1,1 0 1,-1 0-1,3 9 0,-3-15-54,0 0 0,0-1-1,1 1 1,-1 0 0,0 0 0,1 0-1,-1 0 1,0-1 0,1 1-1,-1 0 1,1 0 0,-1-1-1,1 1 1,-1 0 0,1-1 0,0 1-1,-1-1 1,1 1 0,0-1-1,-1 1 1,1-1 0,0 1-1,0-1 1,0 0 0,-1 1 0,1-1-1,0 0 1,0 0 0,0 1-1,0-1 1,0 0 0,-1 0-1,1 0 1,0 0 0,0 0 0,0 0-1,0 0 1,0-1 0,0 1-1,-1 0 1,1 0 0,0-1 0,0 1-1,0 0 1,-1-1 0,1 1-1,0-1 1,0 1 0,-1-1-1,1 0 1,0 0 0,14-11-8,0-1 1,-2 0 0,1-1-1,-2-1 1,20-28-1,-7 10-107,-8 10 14,32-37-215,-45 54 254,2 1 0,-1 0 0,0 1 0,1-1 0,0 1 0,0 0 0,0 1 0,8-4 0,-12 7 45,-1-1-1,1 1 1,-1-1 0,1 1-1,0 0 1,-1-1 0,1 1-1,0 0 1,-1 0 0,1 1-1,0-1 1,-1 0 0,1 0-1,0 1 1,-1-1 0,1 1 0,-1-1-1,1 1 1,-1 0 0,1 0-1,-1 0 1,0 0 0,1 0-1,-1 0 1,0 0 0,1 0-1,-1 0 1,0 0 0,0 1-1,0-1 1,0 0 0,-1 1-1,2 2 1,4 6 73,-2 0-1,1 1 1,-2 0 0,4 11 0,0 2 210,-5-19-175,0 0 0,0 0 1,0 0-1,1-1 0,0 1 0,0 0 1,5 5-1,-7-9-83,-1-1 0,1 1 1,-1-1-1,1 1 0,0-1 1,-1 1-1,1-1 0,0 1 1,0-1-1,-1 0 0,1 0 1,0 1-1,0-1 0,-1 0 1,1 0-1,0 0 0,0 1 1,0-1-1,-1 0 0,1 0 1,0-1-1,1 1 0,-1 0-35,0-1-1,1 0 1,-1 0-1,0 0 1,0 0-1,1 0 1,-1 0-1,0 0 1,0 0-1,0 0 1,0 0-1,-1 0 1,1-1-1,0 1 1,0 0-1,0-3 0,15-43-1144,-13 38 819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 18580,'-1'0'50,"1"-1"1,0 1-1,-1-1 0,1 1 1,0-1-1,-1 1 0,1 0 1,0-1-1,-1 1 0,1-1 0,-1 1 1,1 0-1,-1-1 0,1 1 1,-1 0-1,1 0 0,-1-1 1,1 1-1,-1 0 0,0 0 1,1 0-1,-1 0 0,1 0 1,-1 0-1,0 0 0,1 0 1,-1 0-1,1 0 0,-1 0 0,1 0 1,-1 0-1,0 0 0,1 0 1,-1 1-1,1-1 0,-1 0 1,1 0-1,-1 1 0,1-1 1,-1 0-1,1 1 0,-1-1 1,1 0-1,0 1 0,-1-1 1,1 1-1,-1-1 0,1 1 1,-18 25 760,11-10-713,0 1 0,1-1 0,1 1 0,0 0 0,1 0 0,1 1 0,1-1 0,1 1 0,0 29 0,2-45-175,-1 1-1,0-1 1,1 1 0,-1-1-1,1 1 1,0-1 0,0 0-1,0 0 1,0 1 0,2 2 0,-2-5 28,-1 1 1,1-1 0,-1 1 0,1 0 0,0-1 0,0 1-1,-1-1 1,1 1 0,0-1 0,0 0 0,0 1 0,-1-1 0,1 0-1,0 0 1,0 1 0,0-1 0,0 0 0,0 0 0,-1 0-1,1 0 1,0 0 0,0 0 0,0 0 0,0 0 0,0-1 0,-1 1-1,1 0 1,0-1 0,0 1 0,1-1 0,17-7-646,-9 4 379,0-1 0,0 2 0,1-1-1,19-3 1,-26 7 316,0 0-1,0 0 0,0 0 0,0 0 1,0 1-1,0-1 0,-1 1 1,1 0-1,0 0 0,0 1 0,-1-1 1,1 1-1,-1 0 0,1 0 0,-1 0 1,0 0-1,6 6 0,-4-3 119,1 1 1,-1 0-1,0 0 0,-1 1 0,0 0 1,0-1-1,0 1 0,-1 1 0,0-1 1,0 0-1,-1 1 0,0 0 0,0-1 0,-1 1 1,0 0-1,-1 0 0,1 0 0,-1 0 1,-1-1-1,-1 12 0,1-13-49,0 0 0,0 0-1,0 0 1,-1-1 0,0 1 0,0 0-1,-1-1 1,1 1 0,-1-1 0,-1 0 0,1 0-1,-1 0 1,1 0 0,-1 0 0,-1-1-1,1 0 1,-1 0 0,1 0 0,-1-1-1,0 1 1,-1-1 0,1 0 0,0 0 0,-1-1-1,0 0 1,-9 3 0,11-5-137,-1 1 0,1-1 0,0 0 1,0 0-1,-1-1 0,1 1 0,0-1 0,0 0 0,0 0 1,0 0-1,0-1 0,0 1 0,0-1 0,0 0 1,0 0-1,1 0 0,-1-1 0,1 1 0,0-1 0,-1 0 1,1 0-1,1 0 0,-1 0 0,0-1 0,1 1 1,-1-1-1,1 1 0,-2-6 0,-10-24-464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15043,'5'7'283,"0"1"1,-1 1-1,0-1 0,0 1 0,-1 0 0,0-1 0,-1 2 1,0-1-1,0 0 0,0 10 0,6 23 803,-8-42-1077,16 55 941,-15-50-881,1-1 0,0 1-1,1 0 1,-1-1 0,1 1 0,0-1-1,0 0 1,6 7 0,-8-11-59,-1 1 1,1 0-1,-1-1 1,1 1-1,0-1 1,0 1-1,-1-1 0,1 1 1,0-1-1,0 0 1,-1 1-1,1-1 1,0 0-1,0 0 1,0 1-1,0-1 1,-1 0-1,1 0 0,0 0 1,0 0-1,0 0 1,0 0-1,0 0 1,-1 0-1,3-1 1,-2 0 1,0 0 0,0 0 0,1 0 1,-1 0-1,0 0 0,0 0 0,0 0 1,-1 0-1,1 0 0,0 0 0,0-1 1,-1 1-1,2-3 0,1-4 44,0-1 0,-1 0 0,2-15-1,-4 24-50,2-16 111,0-1 0,-2 1 0,0 0 1,0-1-1,-2 1 0,0 0 0,-1 0 0,0 0 1,-2 0-1,0 0 0,0 1 0,-16-29 1,19 40-68,-1 0 0,0 0 1,0 1-1,-1-1 1,1 1-1,-1-1 0,0 1 1,-7-4-1,10 6-52,0 1 0,1-1 0,-1 0 0,0 1 0,0 0-1,0-1 1,0 1 0,0-1 0,0 1 0,-1 0 0,1 0 0,0 0 0,0 0 0,0-1-1,0 1 1,0 1 0,0-1 0,0 0 0,0 0 0,0 0 0,0 1 0,0-1 0,0 0-1,0 1 1,0-1 0,0 1 0,0-1 0,0 1 0,0-1 0,0 1 0,0 0 0,1 0-1,-1-1 1,0 1 0,0 0 0,1 0 0,-1 0 0,0 0 0,1 0 0,-1 0 0,1-1-1,0 1 1,-1 1 0,1-1 0,-1 1 0,0 3-124,0 0 0,0 1 1,1-1-1,-1 0 0,1 1 0,0-1 1,0 0-1,1 1 0,0-1 0,0 0 0,0 0 1,0 0-1,1 1 0,0-2 0,4 8 1,9 12-323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15931,'3'-2'232,"-1"0"-1,1 0 0,0 0 0,0 0 1,0 0-1,0 1 0,1-1 1,-1 1-1,0 0 0,1 0 0,-1 0 1,1 0-1,-1 1 0,1-1 0,4 1 1,-5 0-155,0 1 0,0-1 1,-1 1-1,1 0 1,0 0-1,0 0 0,-1 0 1,1 0-1,-1 1 0,1-1 1,-1 1-1,1 0 1,-1 0-1,0-1 0,0 1 1,0 1-1,0-1 0,0 0 1,2 3-1,2 5 16,0 0 1,-1 1-1,0-1 0,-1 1 0,0 0 1,3 12-1,10 71 169,-4-23-111,-13-69-145,0 0 0,0-1 0,1 1-1,-1 0 1,1-1 0,-1 1 0,1 0 0,0-1 0,-1 1 0,1-1 0,0 1 0,0-1 0,0 0 0,0 1 0,1-1-1,-1 0 1,0 0 0,0 0 0,2 1 0,-1-1-2,-1-1 0,0 0-1,0-1 1,0 1 0,0 0-1,0 0 1,0 0 0,0-1 0,0 1-1,0 0 1,0-1 0,0 1-1,0-1 1,0 1 0,0-1-1,0 0 1,0 1 0,-1-1 0,1 0-1,0 1 1,0-1 0,-1 0-1,1 0 1,0 0 0,-1 0 0,1 0-1,-1 0 1,1 0 0,-1 0-1,1-1 1,11-23 28,-1 0-1,-1-1 1,-1 0-1,9-45 1,11-109 50,-29 174-80,2-18-3,0-1-7,-1 24 7,-1 3 1,0 13 4,1 18 122,1 0-1,1-1 0,1 1 1,2-1-1,15 44 0,-20-73-93,0 0-1,0 0 0,1 0 1,-1 0-1,1 0 1,0 0-1,0-1 0,0 1 1,0-1-1,0 1 1,5 2-1,-6-4-18,0 0 0,0-1 1,0 1-1,0-1 0,0 1 1,1-1-1,-1 1 0,0-1 0,0 0 1,1 0-1,-1 0 0,0 1 1,1-1-1,-1 0 0,0-1 0,0 1 1,1 0-1,-1 0 0,0-1 0,0 1 1,1 0-1,-1-1 0,0 1 1,0-1-1,0 0 0,0 1 0,0-1 1,1 0-1,-1 1 0,-1-1 1,3-2-1,3-3 26,1-2 1,-1 1-1,0-1 1,-1 0-1,0 0 1,0 0-1,-1-1 1,6-14-1,-1-4 63,10-45 0,-19 71-102,2-6 25,-1 0 1,0 0-1,0 0 0,0 0 1,-1-9-1,0 15-18,-1 0 1,1 0-1,0 0 0,0-1 1,0 1-1,-1 0 1,1 0-1,-1 0 0,1 0 1,-1 0-1,1 0 0,-1 0 1,1 0-1,-1 0 1,0 0-1,0 1 0,1-1 1,-1 0-1,0 0 1,0 1-1,0-1 0,0 0 1,0 1-1,0-1 0,0 1 1,0-1-1,0 1 1,0-1-1,0 1 0,0 0 1,0 0-1,0 0 0,-1-1 1,1 1-1,0 0 1,0 0-1,0 0 0,0 1 1,0-1-1,-2 1 0,-15 3-52,1 1-1,0 1 0,-19 10 1,130-72-4459,-70 38 3689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24 16051,'-4'7'250,"-1"-1"-1,1 1 0,0 0 1,1 1-1,0-1 0,0 1 1,1 0-1,0-1 0,-2 12 1,1-7 125,-13 64 620,3 1 1,-3 116-1,17-166-890,-1-27-103,1 0-1,-1 0 1,0 0-1,0 0 1,0 1-1,0-1 1,0 0-1,0 0 1,0 0-1,1 0 1,-1 0-1,0 0 1,0 0-1,0 0 1,0 1-1,0-1 1,1 0-1,-1 0 1,0 0-1,0 0 1,0 0-1,0 0 1,0 0-1,1 0 1,-1 0-1,0 0 1,0 0-1,0 0 1,0 0-1,1 0 1,-1 0-1,0 0 1,0 0 0,0 0-1,0 0 1,0-1-1,1 1 1,-1 0-1,0 0 1,0 0-1,0 0 1,0 0-1,0 0 1,0 0-1,1 0 1,-1-1-1,0 1 1,0 0-1,0 0 1,0 0-1,0 0 1,0 0-1,0-1 1,0 1-1,0 0 1,0 0-1,0 0 1,0 0-1,0-1 1,4-5 1,-1-1 1,0 1-1,-1-1 1,3-11-1,7-41-236,-4 0 0,-2-1-1,-2-102 1,-4 159 220,0-8-57,0-1 0,-1 1-1,-1 0 1,-2-12 0,4 22 66,0 1-1,0 0 1,0-1 0,0 1-1,0-1 1,0 1 0,0 0 0,0-1-1,0 1 1,0 0 0,0-1-1,0 1 1,-1-1 0,1 1 0,0 0-1,0-1 1,0 1 0,0 0-1,-1-1 1,1 1 0,0 0 0,0-1-1,-1 1 1,1 0 0,0 0-1,-1-1 1,1 1 0,0 0 0,-1 0-1,1 0 1,0 0 0,-1-1-1,0 1 1,-3 14-40,1 26 80,2-24-13,0 38 9,1-50-24,0-1-1,1 0 1,-1 1-1,1-1 0,0 1 1,0-1-1,0 0 0,1 0 1,-1 0-1,1 1 0,0-1 1,3 4-1,-5-7-3,1 1 0,-1 0 0,1-1-1,0 1 1,0-1 0,-1 1 0,1-1 0,0 1 0,0-1 0,-1 0-1,1 1 1,0-1 0,0 0 0,0 0 0,0 1 0,-1-1-1,1 0 1,0 0 0,0 0 0,0 0 0,0 0 0,0 0-1,0 0 1,2-1 5,-1 0 1,0 0-1,0 0 0,1 0 0,-1 0 0,0 0 1,0 0-1,3-3 0,3-3 28,0-1-1,13-17 1,-18 22-31,42-61 92,-32 45-107,0 0 0,23-25 1,-36 44 7,0 0 0,0 0-1,0 0 1,0 0 0,1 0 0,-1 0 0,0 0 0,0-1-1,0 1 1,0 0 0,0 0 0,0 0 0,0 0 0,0 0-1,0 0 1,0 0 0,0 0 0,0 0 0,0 0 0,1 0-1,-1 0 1,0 0 0,0 0 0,0 0 0,0 0 0,0 0-1,0 0 1,0 0 0,0 0 0,0 0 0,0 0 0,1 0-1,-1 0 1,0 0 0,0 0 0,0 0 0,0 0 0,0 0-1,0 0 1,0 0 0,0 0 0,0 0 0,0 0 0,0 0-1,1 0 1,-1 0 0,0 0 0,0 1 0,0-1 0,0 0-1,0 0 1,0 0 0,0 0 0,0 0 0,0 0 0,0 0-1,0 0 1,0 0 0,0 0 0,0 0 0,0 1 0,0-1-1,0 10-27,-2 11 10,-9 33-2,-16 99 289,23-121-237,2 0 0,2 58-1,1-86 167,-1 0-1,1 0 1,0 0 0,1 0-1,-1 0 1,2 4 0,-1-13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 16187,'-3'1'303,"1"0"-1,0 1 0,0-1 1,-1 1-1,1-1 0,0 1 0,1 0 1,-1 0-1,0 0 0,0 0 0,1 0 1,0 0-1,-1 1 0,0 2 0,-15 35 1559,14-27-1631,-1 0 0,2 0 0,0 1 0,1-1-1,0 1 1,2 19 0,-1-24-188,1 0-1,1 0 1,-1 0-1,2 0 1,-1 0-1,1-1 1,0 1-1,1-1 1,0 0-1,8 13 1,-11-19-38,0 0-1,1-1 1,-1 1-1,0 0 1,1-1 0,-1 1-1,1-1 1,-1 0-1,1 1 1,0-1 0,-1 0-1,1 0 1,0 0-1,0 0 1,0 0 0,0-1-1,0 1 1,0 0-1,0-1 1,0 0 0,0 1-1,0-1 1,0 0-1,1 0 1,-1 0 0,0 0-1,0-1 1,0 1-1,0 0 1,0-1 0,0 0-1,0 1 1,0-1-1,0 0 1,0 0 0,0 0-1,-1 0 1,4-2-1,0-2 15,1 0-1,-1 0 1,0 0 0,0-1-1,-1 0 1,1 0-1,-1 0 1,0 0-1,-1 0 1,4-9-1,-4 5 19,1 0-1,-1-1 0,-1 1 1,0-1-1,-1 0 1,0 1-1,0-1 0,-1 0 1,-2-13-1,2 17-16,-1 0 1,-1 0-1,1 0 0,-1 0 0,-1 0 1,1 1-1,-1-1 0,0 1 1,0-1-1,-1 1 0,0 0 0,0 0 1,-1 1-1,-9-10 0,13 13-15,0 1-1,0 0 1,0 0-1,-1 0 1,1 0 0,-1 0-1,1 0 1,0 0-1,-1 0 1,0 1 0,1-1-1,-1 0 1,1 1-1,-1 0 1,0-1 0,1 1-1,-1 0 1,0 0-1,1 0 1,-1 0-1,0 0 1,1 0 0,-1 0-1,0 0 1,1 1-1,-1-1 1,0 1 0,1 0-1,-1-1 1,1 1-1,-1 0 1,1 0-1,-1 0 1,-1 1 0,1 0-62,0 1 0,0-1 1,0 1-1,0-1 0,1 1 1,-1-1-1,1 1 1,0 0-1,0 0 0,0 0 1,0 0-1,0-1 0,0 1 1,1 0-1,0 1 1,-1-1-1,1 0 0,1 3 1,-1-6 24,0 0 0,0 0 1,0-1-1,0 1 0,0 0 1,0 0-1,0 0 0,1 0 1,-1 0-1,0 0 0,0 0 1,0-1-1,0 1 0,0 0 1,1 0-1,-1 0 0,0 0 1,0 0-1,0 0 1,0 0-1,1 0 0,-1 0 1,0 0-1,0 0 0,0 0 1,0 0-1,0 0 0,1 0 1,-1 0-1,0 0 0,0 0 1,0 0-1,0 0 0,1 0 1,-1 0-1,0 1 0,0-1 1,0 0-1,0 0 0,0 0 1,1 0-1,-1 0 0,0 0 1,0 0-1,0 1 0,0-1 1,0 0-1,0 0 1,0 0-1,0 0 0,0 0 1,0 1-1,1-1 0,-1 0 1,0 0-1,0 0 0,0 0 1,0 1-1,0-1 0,0 0 1,0 0-1,0 0 0,0 0 1,0 0-1,0 1 0,7-12-471,1-7-96,1-6-175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16532,'2'5'433,"-1"1"0,0-1 0,0 1 0,0-1 0,-1 1-1,0-1 1,0 1 0,-2 10 0,0 9 904,3 14-823,1-1 0,2 0-1,1 0 1,3 0 0,1 0 0,13 36 0,5-4-651,3-1 1,44 74-1,-73-142 121,1 3-97,0 0 0,0 0 0,0 0 0,0 0 0,-1 0 0,1 0 0,-1 0 0,1 7-1,-3-11-146,-5-5 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2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 14987,'4'0'2503,"-7"1"-1132,3-1-1361,0 0 0,0-1 0,-1 1-1,1 0 1,0 0 0,0 0 0,0 0 0,-1 0 0,1-1 0,0 1 0,0 0-1,0 0 1,-1 0 0,1-1 0,0 1 0,0 0 0,0 0 0,0-1 0,0 1-1,0 0 1,0 0 0,-1-1 0,1 1 0,0 0 0,0 0 0,0-1-1,0 1 1,0 0 0,0 0 0,0-1 0,0 1 0,0 0 0,0 0 0,1-1-1,-1 1 1,0 0 0,0 0 0,0-1 0,0 1 0,0 0 0,0 0 0,1-1-1,-1 1 1,0 0 0,0 0 0,0 0 0,1-1 0,-1 1-14,0 0-7,-1 0-11,1 0-1,0 0 0,-1 0 1,1 1-1,0-1 1,-1 0-1,1 0 1,0 1-1,-1-1 0,1 0 1,0 0-1,-1 1 1,1-1-1,0 0 1,0 1-1,0-1 0,-1 1 1,1-1-1,0 0 1,0 1-1,0-1 1,0 1-1,0-1 0,0 0 1,0 1-1,0-1 1,0 1-1,0-1 1,0 0-1,0 1 0,0-1 1,0 1-1,0-1 1,0 1-1,0-1 1,1 1-1,2 14-1253,0-10 847,-1 0 0,0 0 0,0 0 0,-1 1 1,2 8-1,-2 3 4406,26-1-277,-27-16-3682,1 0 1,-1 0 0,1 1 0,-1-1-1,0 0 1,1 0 0,-1 0-1,0 0 1,1 1 0,-1-1 0,0 0-1,1 0 1,-1 1 0,0-1-1,0 0 1,1 0 0,-1 1 0,0-1-1,0 0 1,1 1 0,-1-1-1,0 0 1,0 1 0,0-1-1,0 1 1,0-1 0,0 0 0,1 1-1,-1-1 1,0 0 0,0 1-1,-17-3-99,0-2 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14651,'1'0'125,"0"0"-1,-1 0 1,1-1-1,0 1 1,-1-1 0,1 1-1,-1-1 1,1 1-1,-1-1 1,1 1 0,-1-1-1,1 1 1,-1-1-1,1 1 1,-1-1 0,0 0-1,1 1 1,-1-1-1,0 0 1,1 0-1,-1-1 1,10-24 648,-7 18-261,12-30 528,-6 12-661,1 0 1,1 1-1,1 0 0,2 1 0,17-26 1,-30 50-373,-1-1 0,1 0 0,-1 0 0,1 0 1,-1 1-1,1-1 0,-1 0 0,1 1 0,0-1 0,-1 0 0,1 1 1,0-1-1,-1 1 0,1-1 0,0 1 0,0-1 0,0 1 1,-1 0-1,1-1 0,0 1 0,0 0 0,0 0 0,0-1 1,0 1-1,0 0 0,0 0 0,0 0 0,-1 0 0,1 0 1,0 0-1,0 1 0,0-1 0,0 0 0,0 0 0,0 1 1,0-1-1,-1 0 0,1 1 0,0-1 0,0 1 0,-1-1 1,1 1-1,0-1 0,0 1 0,-1 0 0,1-1 0,-1 1 0,1 0 1,-1 0-1,1 0 0,4 6 31,-1 0-1,-1 1 1,0-1-1,5 13 1,-6-14-18,13 40 74,-4-10 67,22 47 0,-32-82-173,-1-1 0,0 1 0,1 0 0,-1 0 0,1 0 0,-1 0 0,1 0 0,-1 0 0,1-1 0,0 1 0,-1 0 0,1 0 0,0-1 0,0 1 0,0 0 0,-1-1 0,1 1 0,0-1 0,0 1 0,0-1 0,0 0 0,0 1 0,0-1 0,0 0 0,2 1 0,-2-2-6,0 1 1,0-1-1,0 1 1,0-1-1,0 1 0,-1-1 1,1 0-1,0 1 1,0-1-1,0 0 0,-1 0 1,1 1-1,0-1 1,-1 0-1,1 0 0,-1 0 1,1 0-1,-1 0 1,1 0-1,-1 0 0,0 0 1,0 0-1,1 0 1,-1-2-1,12-44-243,-5 22 25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40 11042,'-1'-7'1295,"-1"-18"2325,2 25-3561,0 0 0,0-1 0,0 1 0,0 0 1,0 0-1,0-1 0,1 1 0,-1 0 0,0-1 0,0 1 0,0 0 1,0 0-1,0-1 0,0 1 0,0 0 0,1-1 0,-1 1 0,0 0 1,0 0-1,0 0 0,1-1 0,-1 1 0,0 0 0,0 0 0,1 0 1,-1 0-1,0-1 0,0 1 0,1 0 0,-1 0 0,0 0 0,0 0 1,1 0-1,-1 0 0,0 0 0,1 0 0,-1 0 0,0 0 0,1 0 1,-1 0-1,0 0 0,0 0 0,1 0 0,-1 0 0,0 0 0,1 0 1,-1 0-1,0 0 0,0 0 0,1 1 0,-1-1 0,0 0 0,0 0 1,1 0-1,-1 0 0,0 1 0,0-1 0,0 0 0,1 0 0,-1 1 1,0-1-1,0 1 0,6 5 203,0 0-1,-1 1 1,0 0 0,0 0-1,-1 1 1,0-1 0,0 1-1,4 13 1,2 4 47,85 222 531,-50-121-1618,-34-96 608,-4-10-40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17276,'0'0'37,"0"0"0,0 0 0,0 0 0,0 0 0,-1 0-1,1 0 1,0 0 0,0 0 0,-1 0 0,1 0 0,0 0 0,0 0 0,0 0 0,-1 0 0,1 0 0,0 0 0,0 0 0,0 0 0,-1 0 0,1 0 0,0 1 0,0-1 0,0 0 0,0 0 0,-1 0 0,1 0 0,0 0 0,0 0 0,0 1 0,0-1 0,0 0 0,-1 0 0,1 0 0,0 0 0,0 1 0,0-1-1,0 0 1,0 0 0,0 0 0,0 1 0,0-1 0,0 0 0,0 0 0,0 0 0,0 1 0,0-1 0,0 0 0,-3 20 787,5 22 280,46 283 2382,-47-317-3437,0-5-27,-1 0-1,1 0 0,0 0 1,0 1-1,0-1 1,0 0-1,0-1 1,0 1-1,1 0 1,0 0-1,3 4 1,-5-7-19,1 0-1,-1 1 1,0-1 0,0 0 0,1 0 0,-1 1 0,0-1 0,1 0 0,-1 0 0,0 0 0,1 0 0,-1 0 0,0 0 0,1 0 0,-1 1-1,0-1 1,1 0 0,-1 0 0,0 0 0,1 0 0,-1-1 0,1 1 0,-1 0 0,0 0 0,1 0 0,-1 0 0,0 0 0,1 0 0,-1 0 0,0-1-1,0 1 1,1 0 0,-1 0 0,0 0 0,1-1 0,-1 1 0,0 0 0,1-1 0,8-13 20,-8 12-15,12-25-38,-2 0-1,0 0 1,9-42 0,-14 44-36,1 0 1,1 0 0,2 1-1,21-40 1,-31 63 59,1 1 1,-1-1-1,1 0 0,-1 0 0,1 0 1,-1 1-1,1-1 0,-1 0 1,1 0-1,0 1 0,0-1 1,-1 1-1,1-1 0,0 1 0,0-1 1,-1 1-1,1-1 0,0 1 1,0 0-1,1-1 0,-1 1 4,-1 0 0,1 1 0,-1-1 0,1 0 0,-1 0 1,0 1-1,1-1 0,-1 0 0,1 1 0,-1-1 0,0 1 0,1-1 0,-1 0 0,1 1 0,-1-1 0,0 1 0,0-1 0,1 1 0,-1-1 0,0 1 0,0-1 0,0 1 0,1 0 0,4 39 8,-3 1 139,-2 0 0,-2 0 0,-1 0 0,-3-1 0,-18 74 0,23-111-109,0 1 1,-1-1-1,1 1 0,-1-1 0,0 0 0,0 0 0,0 0 0,-4 5 0,5-7-35,0-1 0,1 1 0,-1 0 0,0-1 0,0 0 0,0 1-1,1-1 1,-1 1 0,0-1 0,0 0 0,0 0 0,0 1 0,0-1 0,0 0 0,0 0 0,1 0 0,-1 0-1,0 0 1,0 0 0,0 0 0,0-1 0,0 1 0,0 0 0,0 0 0,0-1 0,1 1 0,-1 0 0,0-1-1,0 1 1,0-1 0,1 1 0,-1-1 0,0 0 0,1 1 0,-1-1 0,0 0 0,1 1 0,-1-2-1,-7-7-316,1-1-1,1-1 1,0 1-1,0-1 1,1 0-1,0 0 1,1 0-1,0-1 1,1 0-1,0 0 1,-1-18-1,3 9-402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4 238 14643,'5'-5'587,"0"1"-1,0-1 1,-1 0-1,1 0 1,-1-1-1,5-7 1,-7 11-383,-1-1 0,0 0 0,0 1 1,0-1-1,0 0 0,0 0 0,-1 0 0,1 0 0,-1 0 0,1 1 1,-1-1-1,0 0 0,-1 0 0,1 0 0,0 0 0,-1 0 0,-1-4 0,2 6-189,0 1-1,0-1 0,0 1 0,0 0 0,0-1 0,0 1 0,0 0 0,0-1 0,0 1 0,0-1 0,-1 1 0,1 0 0,0-1 1,0 1-1,0 0 0,-1-1 0,1 1 0,0 0 0,0 0 0,-1-1 0,1 1 0,0 0 0,0 0 0,-1-1 0,1 1 1,0 0-1,-1 0 0,1 0 0,0 0 0,-1-1 0,1 1 0,-1 0 0,1 0 0,0 0 0,-1 0 0,1 0 0,0 0 0,-1 0 1,1 0-1,-1 0 0,1 0 0,0 0 0,-1 0 0,1 0 0,-1 1 0,1-1 0,0 0 0,-1 0 0,1 0 0,0 0 1,-1 1-1,1-1 0,0 0 0,0 0 0,-1 1 0,1-1 0,0 0 0,0 0 0,-1 1 0,-12 20 316,9-9-201,0 1-1,1-1 1,1 1-1,0 0 1,0 23-1,2-29-75,0 1 0,0 0 0,1 0 0,0-1 0,1 1-1,0-1 1,0 1 0,1-1 0,-1 0 0,8 12 0,-9-17-40,0 0 0,0-1 0,0 1 0,0-1 0,1 0 0,-1 1 0,0-1 0,1 0 0,-1 0 0,1 1 0,-1-1 0,1 0 0,0-1 0,-1 1 0,1 0 1,0 0-1,0-1 0,0 1 0,-1-1 0,4 1 0,-2-1-2,0 0 0,1-1 0,-1 1 0,0-1 0,0 0 0,0 1 0,0-1 0,0 0 0,0-1 0,0 1 0,3-3 0,4-2 1,-1 0-1,-1-1 1,1-1-1,-1 1 1,0-1-1,7-10 0,0-1-34,-2-1 0,0 0 0,-1-1 0,-1 0 0,-1-1 0,-1 0 0,-1 0 0,-1-1 0,0 0 0,5-45 0,-12 67 16,0 0-1,0 0 1,0 0 0,0 0-1,0 0 1,0 0 0,0 0-1,0 0 1,0 0-1,0 0 1,0 0 0,-1 0-1,1 0 1,0 1 0,-1-1-1,0-2 1,1 3 3,-1 0 0,1 0 0,-1 0 1,1 0-1,0 0 0,-1 0 0,1 0 0,0 1 0,-1-1 0,1 0 1,0 0-1,-1 0 0,1 0 0,0 0 0,-1 1 0,1-1 0,0 0 0,-1 0 1,1 0-1,0 1 0,0-1 0,-1 0 0,1 0 0,0 1 0,0-1 1,0 0-1,-1 1 0,-2 3-10,0 1-1,1-1 1,-1 0 0,1 1 0,-2 5-1,-3 14 76,2 1 0,0 0 0,1 0 0,2 0 0,1 0 0,2 30 0,-1-52-46,0-1 0,0 1 0,0 0 0,1-1 0,0 1 0,-1-1 0,1 1 0,0-1 0,0 1 0,0-1 0,0 0 0,1 0 0,-1 1 0,1-1 0,-1 0 1,1 0-1,2 2 0,-3-4-12,0 1 0,0-1 0,0 1 0,-1-1 0,1 0 1,0 1-1,0-1 0,0 0 0,0 0 0,0 0 1,0 1-1,0-1 0,0 0 0,0 0 0,0-1 1,-1 1-1,1 0 0,0 0 0,1-1 0,1 0-20,-1 0 0,0 0 1,0 0-1,0 0 0,0-1 0,0 1 0,-1-1 0,1 1 0,0-1 0,2-2 0,5-8-202,-1-1-1,0 0 1,-1 0-1,0 0 1,-1-1-1,-1 0 1,0 0-1,-1-1 1,0 1-1,-2-1 1,3-18-1,1-19-349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20076,'-15'2'1905,"5"4"-1505,2 2-232,2 1 736,5-2-560,1-1-40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17364,'-1'3'1424,"5"14"-992,4 18-184,3 13 448,2 8-152,4 7-143,2 2-97,-1-9-136,0-3-56,-3-12-208,-2-8-64,-6-18-233,-2-11-263,-11-13 512,-6-8-96,-5-13-88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2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16139,'1'-13'1537,"12"5"-873,4-4-200,11-3 984,4-1-551,6-6-257,5-1-112,1-2-144,2-3-160,-9 5-600,-4 5-400,-14 3 640,-8 7-120,-11 11-137</inkml:trace>
  <inkml:trace contextRef="#ctx0" brushRef="#br0" timeOffset="1">135 438 15923,'8'7'1737,"9"-4"-1113,4-13-160,7-4 768,6-9-464,5-3-167,-1-3-801,3 1-329,-9 5 553,-4 6-176,-13 8-264</inkml:trace>
  <inkml:trace contextRef="#ctx0" brushRef="#br0" timeOffset="2">547 326 13619,'21'29'2000,"-2"7"-1111,-6 2-345,3 5 1784,1 2-1464,0-4-120,-1-8-495,-2-7-289,-4-19-585,-1-10 473,-6-21-32,-5-10-96,-12-15-128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15227,'7'11'571,"0"0"0,-1 0-1,0 1 1,-1 0-1,-1 0 1,6 22 0,8 78 545,-12-67-516,1 17-97,-5-37-361,1 1 1,1-1-1,1 0 0,1-1 1,10 26-1,-15-49-132,-1 1 0,1-1 0,-1 0-1,1 0 1,0 1 0,0-1-1,-1 0 1,1 0 0,0 0 0,0 0-1,0 0 1,0 0 0,0 0-1,0 0 1,0-1 0,1 1 0,-1 0-1,0-1 1,3 2 0,-3-2 4,0 0 0,0 0 0,1 0 0,-1 0 0,0 0 0,0-1 0,0 1 0,0 0 0,1-1 0,-1 1 0,0 0 0,0-1 0,0 0 0,0 1 0,0-1 0,0 1 0,2-3 0,2-1 37,-1-1-1,1 0 1,-1 0-1,0-1 1,-1 1-1,1-1 1,2-6-1,10-24 118,-2-1-1,-2 0 0,10-47 0,13-121 56,-27 156-219,0 30-793,-8 18 695,1 0 0,0-1 0,0 1 0,-1 0 1,1-1-1,0 1 0,-1-1 0,0 1 0,1 0 0,-1-1 0,0-2 0,0 1-227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2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17308,'-2'27'1560,"-2"6"-1248,1 9-144,3-2 632,4-1-776,2-8-248,8-9-488,2-11 640,7-11-184,3-9-112</inkml:trace>
  <inkml:trace contextRef="#ctx0" brushRef="#br0" timeOffset="1">254 183 14587,'0'27'1263,"-1"0"1,-1 0-1,-1 0 0,-11 40 0,16-70-1223,-1 0-1,1 0 0,0 0 1,0 0-1,0 0 1,0 0-1,1 0 1,-1 1-1,1-1 0,-1 1 1,1-1-1,0 1 1,0 0-1,0 0 1,0 1-1,0-1 1,7-2-1,-8 3-54,0 1 0,1-1-1,-1 0 1,0 1 0,0-1 0,1 1 0,-1 0-1,0-1 1,1 1 0,-1 0 0,0 1-1,1-1 1,-1 0 0,0 1 0,1-1 0,-1 1-1,0 0 1,0 0 0,0-1 0,0 2 0,0-1-1,0 0 1,0 0 0,0 1 0,0-1 0,0 1-1,0-1 1,-1 1 0,1 0 0,-1-1 0,1 1-1,1 3 1,0 2 112,-1 0 0,1-1 0,-1 1 0,0 0-1,0 0 1,-1 0 0,0 0 0,0 1 0,-1-1 0,0 0 0,0 0-1,-1 0 1,0 1 0,-3 12 0,2-12 15,0-1 0,-1 1 0,1-1 0,-1 1 0,-1-1 0,0 0 0,0 0 0,0-1 0,0 1 0,-1-1 0,0 0 0,-1 0 0,-8 7 0,12-12-121,1 0-1,0 0 1,0 0 0,0 0 0,0 0 0,-1-1-1,1 1 1,0 0 0,-1-1 0,1 1-1,-1-1 1,1 1 0,0-1 0,-1 0 0,1 0-1,-1 0 1,1 1 0,-1-1 0,1-1 0,-1 1-1,1 0 1,-1 0 0,1-1 0,-1 1-1,1 0 1,0-1 0,-1 1 0,1-1 0,0 0-1,-1 0 1,1 1 0,0-1 0,0 0 0,-2-1-1,1-2 11,-1 1-1,1 0 0,0-1 0,0 1 0,0-1 1,0 0-1,1 0 0,0 1 0,-1-1 0,1 0 1,0-8-1,-2-29-207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3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17116,'0'0'58,"1"0"0,-1 0 0,0 0 1,1 0-1,-1 0 0,1 0 0,-1 0 1,0 0-1,1 0 0,-1 0 0,1 0 1,-1 0-1,0 0 0,1 0 0,-1 0 1,1 0-1,-1 0 0,0 0 0,1 0 1,-1 1-1,1-1 0,-1 0 0,0 0 1,1 1-1,-1-1 0,0 0 0,1 0 0,-1 1 1,0-1-1,0 0 0,1 1 0,-1-1 1,0 0-1,0 1 0,0-1 0,1 1 1,-1-1-1,0 0 0,0 1 0,0-1 1,0 1-1,0-1 0,0 0 0,0 2 1,7 23 647,8 51 1475,21 100 64,-25-136-2023,1-2 1,24 54-1,-36-92-222,3 8 8,1-1-1,1 1 0,-1-1 1,7 8-1,-10-14-7,-1 0 0,1 1 0,0-1 0,0 0 0,0-1 0,0 1 0,0 0 0,0 0 0,0 0 0,0 0 0,0-1 0,0 1 0,1-1 0,-1 1 0,0-1 0,0 1 0,1-1 0,-1 0 0,0 1 0,1-1 0,-1 0 0,0 0 0,1 0 0,-1 0 0,0 0 0,1 0 0,-1-1 0,0 1 0,1 0 0,-1-1 0,0 1 0,0-1 0,0 1 0,1-1 0,0 0 0,3-3 0,-1 0-1,0-1 0,0 1 1,0-1-1,0 0 0,-1 1 0,0-2 1,0 1-1,4-10 0,19-58 18,-21 59-12,8-26-190,-2 0-1,-1-1 1,7-75 0,-17 114 100,1 0 0,-1 0 0,0 0 0,0 0 0,0 0 0,0 0-1,0 1 1,-1-1 0,1 0 0,-1 0 0,1 0 0,-1 1 0,0-1 0,1 0 0,-1 0 0,0 1 0,0-1 0,0 1 0,0-1 0,-1 1 0,1-1 0,-2 0 0,1 1-3,1 0-1,-1 1 0,0 0 1,0-1-1,0 1 1,1 0-1,-1 0 0,0 0 1,0 0-1,0 0 1,0 0-1,0 1 1,1-1-1,-1 0 0,0 1 1,0 0-1,1-1 1,-1 1-1,0 0 1,1 0-1,-1 0 0,-2 2 1,-19 12-626</inkml:trace>
  <inkml:trace contextRef="#ctx0" brushRef="#br0" timeOffset="1">186 307 13763,'15'23'1832,"4"-2"-839,3-2-369,0-4 1824,1 0-1296,6-4-319,-3 1-121,0-4-480,-2-3-344,-4-2-728,-1-3 776,-2-3-192,0-2-97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88 338 19132,'-1'-1'79,"1"1"1,-1-1-1,1 0 0,-1 1 0,1-1 1,-1 1-1,1 0 0,-1-1 0,0 1 0,1-1 1,-1 1-1,1 0 0,-1-1 0,0 1 1,1 0-1,-1 0 0,0-1 0,0 1 1,1 0-1,-1 0 0,0 0 0,1 0 1,-1 0-1,0 0 0,0 0 0,1 0 1,-2 1-1,0 0 20,0-1 1,0 1 0,1 0-1,-1 0 1,0 1 0,1-1-1,-1 0 1,1 0 0,0 1-1,-2 2 1,-2 2 174,0 1 0,1 0-1,0 0 1,-4 10 0,2-3-155,2 1-1,0 0 1,1 0 0,0 1 0,1-1 0,1 1-1,0-1 1,1 1 0,1-1 0,0 1 0,5 18-1,-5-30-108,0-1 0,0 1 0,1 0 0,-1-1 0,1 1 0,4 6 0,-6-10-9,1 1 1,-1 0-1,1 0 1,0-1-1,-1 1 1,1 0-1,0-1 1,-1 1-1,1-1 1,0 1-1,0-1 1,0 1-1,0-1 1,-1 1-1,1-1 1,0 0-1,0 1 1,0-1-1,0 0 1,0 0-1,0 0 1,0 0-1,0 0 0,0 0 1,0 0-1,-1 0 1,1 0-1,0 0 1,0-1-1,0 1 1,0 0-1,0 0 1,0-1-1,1 0 1,2-2 0,0 0 0,0 0 1,0-1-1,0 0 0,-1 0 0,1 0 1,-1 0-1,0 0 0,0-1 0,-1 1 1,1-1-1,1-5 0,5-13 2,8-29-1,-15 45-2,8-32-1,7-61-1,-9 41-174,-12 89 118,2 1 1,0 0-1,2 0 0,2 0 1,8 48-1,-10-76 57,0-1 1,1 1-1,0-1 0,-1 1 0,1-1 1,0 1-1,0-1 0,1 0 0,-1 0 1,0 0-1,1 0 0,-1 0 0,4 3 1,-5-4-3,1-1 0,-1 0-1,1 1 1,-1-1 0,1 0 0,0 1 0,-1-1 0,1 0 0,-1 0 0,1 0 0,0 0 0,-1 0 0,1 0 0,0 0 0,-1 0 0,1 0-1,0 0 1,-1 0 0,1 0 0,-1 0 0,2-1 0,-1 0-9,1 0 0,0 0 0,0 0 0,-1 0 0,1 0-1,-1 0 1,1-1 0,-1 1 0,0 0 0,2-3 0,11-18-158,0-1 0,-1 0 0,-2-1 0,0 0 0,9-34 0,-14 42 83,15-42-385,-2-1 0,19-114 0,-37 167 485,0-1-1,-1 0 1,0 1 0,0-1-1,-2-12 1,2 18-5,0 0 1,0 0 0,-1 1-1,1-1 1,0 0 0,-1 0-1,1 0 1,-1 0 0,1 1-1,-1-1 1,1 0 0,-1 0-1,0 1 1,1-1 0,-1 0-1,0 1 1,1-1 0,-1 1-1,-1-1 1,1 0 5,-1 1 1,1 0-1,0 0 0,0 0 0,-1 0 0,1 0 0,0 0 1,-1 0-1,1 0 0,0 0 0,0 1 0,-1-1 1,1 1-1,0-1 0,0 1 0,-1-1 0,-1 2 1,-6 3 80,0 0 1,0 1 0,1 0 0,0 1 0,0 0 0,-12 13-1,17-16-84,0 0-1,-1 0 1,1 0 0,1 0-1,-1 1 1,1-1-1,0 1 1,0 0-1,0 0 1,1 0 0,-1 0-1,1 0 1,1 0-1,-1 0 1,0 8-1,7 33 133,2 0-1,1 0 1,3 0-1,28 69 1,-38-107-91,1-1 0,0 0 1,1 0-1,0 0 0,0 0 0,0 0 1,1-1-1,9 10 0,-13-15-42,1 0 0,-1 0 0,1 0 0,0 1 0,-1-1-1,1-1 1,0 1 0,0 0 0,0 0 0,0-1 0,0 1 0,-1-1 0,1 0-1,0 1 1,4-1 0,-3 0-21,-1-1 0,1 0 0,0 1 0,-1-1 0,1 0-1,-1 0 1,1 0 0,-1-1 0,0 1 0,0-1 0,1 1 0,-1-1 0,0 0-1,3-3 1,7-9-238,-1 0-1,-1-1 0,0 0 0,-1 0 1,-1-1-1,0 0 0,6-21 1,0-5-187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 14027,'-1'-6'2620,"-4"13"-1670,-7 16 206,0 26-471,3 0-1,1 0 0,3 1 1,2 0-1,2 0 0,8 66 1,3-40-452,-9-67-246,1 0 0,1 0 1,0-1-1,0 1 0,1 0 0,5 8 1,-8-15-26,0-1 0,0 1 1,0 0-1,0-1 0,1 1 0,-1-1 1,1 0-1,-1 1 0,1-1 0,-1 0 1,1 0-1,0 0 0,-1 0 0,1 0 1,0 0-1,0-1 0,0 1 0,0 0 1,-1-1-1,1 0 0,0 1 0,0-1 1,0 0-1,0 0 0,0 0 1,0 0-1,0 0 0,0-1 0,2 0 1,0 0-7,0-1 1,1 1-1,-2-1 1,1 0-1,0 0 1,0-1-1,-1 1 1,1-1-1,-1 0 1,0 0-1,0 0 1,5-6-1,20-38-365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16548,'-16'28'934,"2"1"0,1 0 1,2 1-1,-9 36 0,-22 125 835,42-189-1761,-2 9 61,-6 27 176,-3 56-1,13-84-620,2-17-49,5-19-213,33-171-3082,15-56 1362,-51 238 2814,-6 15-435,0 0 0,0 0 0,0 0 0,0 0 1,0 0-1,0 0 0,1 0 0,-1 0 0,0 0 1,0 0-1,0 0 0,0 0 0,0 0 0,0 0 0,0 0 1,0 0-1,1 0 0,-1 0 0,0 0 0,0 0 1,0 0-1,0 0 0,0 0 0,0 0 0,0 0 1,0 0-1,1 0 0,-1 0 0,0 0 0,0 0 0,0 0 1,0 0-1,0 1 0,0-1 0,0 0 0,0 0 1,0 0-1,0 0 0,0 0 0,0 0 0,0 0 1,1 0-1,-1 0 0,0 1 0,0-1 0,0 0 0,0 0 1,0 0-1,0 0 0,0 0 0,0 0 0,0 0 1,0 1-1,0-1 0,0 0 0,-1 0 0,4 29 1784,-2-28-1810,0 26 912,8 96 1670,-6-106-2353,0 1 0,1-1 0,1 0 0,13 30 0,-17-44-336,0 0 0,0-1 1,0 1-1,1-1 0,-1 1 0,1-1 1,-1 0-1,1 1 0,0-1 0,0 0 1,0 0-1,0-1 0,0 1 0,1 0 1,-1-1-1,1 1 0,-1-1 1,1 0-1,-1 1 0,1-1 0,-1-1 1,1 1-1,0 0 0,0-1 0,0 1 1,-1-1-1,4 0 0,1 1-491,-5 3-173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33 421 16892,'-18'4'1672,"8"-1"-1072,5-3-280,10-3 752,5-4-167,14-9-417,2-8-232,8-11-568,8-6-272,1-11-409,1-4-807,1-5 1384,-2-5-320,-6 0-281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175 382 13299,'-4'1'193,"0"1"1,0-1-1,-1 1 1,1 0-1,1 0 0,-1 0 1,0 1-1,0-1 1,1 1-1,0 0 1,-1 0-1,1 0 0,0 0 1,1 1-1,-4 3 1,-5 9 534,1 1 0,-9 17 1,5-4 139,1-1 1,2 1-1,-11 43 0,17-54-579,2 0-1,0 0 0,1 0 0,1 0 0,0 0 0,2 0 0,2 20 0,-2-36-262,-1-1-1,0 0 0,1 1 1,-1-1-1,1 1 1,0-1-1,0 0 0,0 0 1,0 0-1,0 1 0,1-1 1,-1 0-1,0 0 1,1-1-1,0 1 0,-1 0 1,1 0-1,0-1 1,0 1-1,0-1 0,3 2 1,-2-2-29,0 0 0,0-1 0,0 1 0,0-1 0,0 1 0,-1-1 1,1 0-1,0 0 0,0-1 0,0 1 0,0-1 0,0 1 0,0-1 0,0 0 1,-1 0-1,1 0 0,3-2 0,5-4-120,0 0-1,0 0 1,-1-1 0,0 0 0,-1-1-1,1 0 1,-2 0 0,1-1 0,-2-1-1,1 1 1,-1-1 0,-1 0 0,8-19-1,-13 28 76,0-1 1,0 1-1,0-1 0,0 0 0,-1 1 0,1-1 0,-1 0 1,1 1-1,-1-1 0,0 0 0,0 1 0,-1-1 0,0-4 1,1 6 33,-1 0 0,1 0 0,-1 0 0,0 0 1,1 0-1,-1 0 0,0 0 0,0 0 0,1 1 1,-1-1-1,0 0 0,0 0 0,0 1 0,0-1 1,0 1-1,0-1 0,0 1 0,0-1 0,0 1 1,0 0-1,0 0 0,0-1 0,0 1 0,0 0 1,-1 0-1,1 0 0,0 0 0,0 0 0,0 0 1,0 0-1,0 1 0,0-1 0,-2 1 0,-3 1 44,1-1 0,0 2 0,0-1 0,0 0 0,0 1 0,0 0 0,1 0 0,-1 1 0,1-1 0,0 1 0,0 0 0,0 0 0,-5 8 0,-1 2 205,0 0 1,1 0-1,-8 19 1,14-26-98,0 0-1,1 0 1,0 0-1,0 0 1,0 0 0,0 12-1,2-18-112,0 0 0,0 0 1,0 0-1,0 0 0,0 0 0,0 0 0,0 0 0,1 0 1,-1 0-1,0 0 0,0-1 0,1 1 0,-1 0 0,1 0 1,-1 0-1,1 0 0,-1 0 0,1-1 0,-1 1 0,1 0 1,0-1-1,1 2 0,0-1-3,-1-1 0,1 0 0,-1 0 1,1 0-1,0 0 0,-1 0 0,1 0 0,-1 0 1,1 0-1,-1-1 0,1 1 0,-1-1 0,1 1 1,-1-1-1,1 0 0,-1 1 0,1-1 0,-1 0 1,3-2-1,14-9-56,1-2 1,-2 0 0,0-1-1,29-33 1,52-79-1065,31-65-1985,-135 217 3122,3-10 188,-11 40 613,3-19-46,2 1 0,2 0 0,-6 74 0,13-106-738,1-1 0,-1 1-1,1 0 1,0 0 0,2 9-1,-3-13-110,1 0 0,-1 0-1,0 0 1,1 0-1,-1-1 1,1 1-1,-1 0 1,1 0-1,-1 0 1,1 0 0,0-1-1,-1 1 1,1 0-1,0-1 1,0 1-1,-1 0 1,1-1 0,0 1-1,0-1 1,0 1-1,0-1 1,0 0-1,0 1 1,-1-1 0,1 0-1,0 0 1,0 0-1,0 1 1,0-1-1,0 0 1,0 0-1,0 0 1,0-1 0,0 1-1,1 0 1,0-1-40,-1 0 0,1 0 0,-1 0 0,1 0 0,-1 0 0,0 0 0,1 0 0,-1-1 0,0 1 0,0 0-1,0-1 1,0 1 0,0-1 0,0 1 0,-1-1 0,1 1 0,0-1 0,-1 0 0,1-2 0,2-12-636</inkml:trace>
  <inkml:trace contextRef="#ctx0" brushRef="#br0" timeOffset="1">489 32 17756,'3'-3'275,"1"-1"0,0 1 0,-1 0 1,1 0-1,1 0 0,-1 0 0,0 1 1,9-4-1,-11 6-196,0-1 1,0 1-1,0-1 1,0 1-1,0 0 1,0 0-1,0 0 1,0 0-1,0 1 1,0-1-1,0 0 1,0 1-1,-1 0 1,1-1-1,0 1 1,0 0-1,0 0 1,-1 0-1,1 0 1,0 0-1,-1 0 1,1 0-1,-1 1 0,1-1 1,1 3-1,5 6 107,-1 0-1,0 0 0,-1 1 1,0 0-1,0 0 0,-1 0 0,-1 1 1,4 15-1,2 10 157,6 53 1,-12-47-170,-1 0 0,-2 0 0,-2-1 0,-9 62 0,3-67-998,-1 1 0,-22 63 0,29-100 790,-2 8-86,0 0-1,-1 0 1,0-1 0,0 1-1,-1-1 1,0 0 0,0-1 0,-9 11-1,-13 3-572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127 369 14787,'-8'4'251,"1"0"-1,0 1 0,0-1 1,1 2-1,-1-1 0,1 1 1,0 0-1,1 0 0,-1 1 1,1 0-1,1 0 1,-1 0-1,1 0 0,0 1 1,1-1-1,-4 12 0,0 2-13,1 0 0,1 1 0,1-1 0,1 1 0,-1 25-1,4-29-86,0 0-1,5 34 0,-5-48-122,1 1 1,0 0 0,0-1-1,1 1 1,-1-1-1,1 1 1,0-1-1,0 0 1,0 0 0,1 0-1,-1 0 1,1 0-1,0 0 1,0-1-1,1 1 1,3 2 0,-6-5-21,0 0 1,0-1-1,0 1 1,0-1-1,1 1 1,-1-1-1,0 1 1,0-1 0,0 0-1,1 0 1,-1 1-1,0-1 1,0 0-1,1 0 1,-1 0-1,0 0 1,0 0 0,1-1-1,-1 1 1,0 0-1,0-1 1,0 1-1,2-1 1,-1-1 0,1 1-1,-1-1 1,0 0 0,1 1-1,-1-1 1,0-1 0,0 1 0,0 0-1,2-4 1,2-5 3,0 0 0,0 0 0,6-21 0,3-21-1,-3 0 0,-2-1 0,-2 0 0,0-57 0,-6 98-50,-2 20-12,0 12 8,4 40 81,23 115 0,-27-169-23,1-1 7,0-1-1,-1 1 1,1 0-1,1 0 1,-1-1-1,0 1 1,1-1-1,0 1 1,0-1 0,0 0-1,0 0 1,0 1-1,4 2 1,-5-6-13,-1 1 1,1-1 0,0 1-1,0-1 1,-1 0 0,1 1-1,0-1 1,0 0 0,0 0-1,0 0 1,-1 0-1,1 0 1,0 0 0,0 0-1,0 0 1,0 0 0,0 0-1,-1 0 1,1 0 0,0 0-1,0-1 1,0 1 0,-1 0-1,1-1 1,0 1 0,0-1-1,-1 1 1,1-1-1,0 1 1,-1-1 0,1 1-1,0-1 1,-1 0 0,1 1-1,-1-1 1,1 0 0,-1 1-1,1-1 1,-1 0 0,1-1-1,3-4 44,-1-1-1,1 0 0,4-12 1,9-35 65,-1 0 1,-3-2 0,7-68-1,-11 40-41,-5-129 1,-3 207-75,-2-1 1,1 0 0,-1 1 0,0-1 0,0 0 0,-4-10 0,5 17-3,0 0 0,0 0 1,0 0-1,0 0 0,0 0 0,0 0 1,0 0-1,-1 0 0,1 0 1,0 0-1,0 0 0,0 0 1,0 0-1,0 0 0,-1 0 0,1 0 1,0 0-1,0 0 0,0 0 1,0 0-1,0 0 0,-1 0 1,1 0-1,0 0 0,0 0 0,0 0 1,0 0-1,0 0 0,0 0 1,-1 0-1,1 0 0,0 0 1,0 0-1,0 0 0,0 1 0,0-1 1,0 0-1,0 0 0,0 0 1,0 0-1,-1 0 0,1 0 1,0 1-1,0-1 0,0 0 0,0 0 1,0 0-1,0 0 0,0 0 1,0 0-1,0 1 0,0-1 1,0 0-1,0 0 0,0 0 0,0 0 1,0 0-1,0 1 0,0-1 1,0 0-1,-3 14 7,-1 53 366,2 1-1,3 0 1,13 83 0,-9-118-67,9 38-1,-12-62-257,1-1-1,-1 0 1,2 0-1,-1 0 0,1 0 1,0-1-1,1 1 1,0-1-1,10 12 1,-13-17-95,0-1 1,0 1-1,0-1 1,0 1-1,0-1 1,1 0 0,-1 0-1,0 0 1,1 0-1,-1 0 1,1 0-1,-1-1 1,1 1 0,-1-1-1,1 0 1,-1 1-1,1-1 1,-1-1-1,1 1 1,-1 0 0,1 0-1,-1-1 1,1 0-1,-1 1 1,1-1 0,-1 0-1,1 0 1,-1 0-1,0-1 1,4-2-1,2-1-202,0-1 0,-1 0-1,1-1 1,-1 0 0,-1 0-1,11-14 1,7-16-318,-1-4-182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18636,'-3'0'156,"0"1"0,1-1 0,-1 1 0,1 0 0,-1 0 0,1 0 0,-1 0 0,1 0 0,-1 1 0,1-1 0,0 1 0,0-1 0,0 1 0,0 0 0,0 0 0,0 0 0,0 0 0,1 0 0,-1 1 0,1-1 0,-1 0 0,0 3 0,-4 7 251,1 0-1,0-1 0,-4 17 0,9-28-394,-2 5 42,1 0 0,0 0 0,0 0 0,0 1 1,0 7-1,1-12-68,0 0-1,0-1 1,0 1 0,1 0-1,-1 0 1,0 0 0,0-1 0,1 1-1,-1 0 1,0 0 0,1-1 0,-1 1-1,1 0 1,-1 0 0,1-1 0,-1 1-1,1-1 1,-1 1 0,1 0-1,0-1 1,-1 1 0,1-1 0,0 0-1,-1 1 1,1-1 0,0 1 0,0-1-1,-1 0 1,1 0 0,0 1-1,0-1 1,0 0 0,-1 0 0,1 0-1,0 0 1,0 0 0,0 0 0,0 0-1,-1 0 1,1 0 0,0-1 0,0 1-1,0 0 1,0-1 0,14-2-378,0-2 0,18-7 0,-18 6 135,0 1 0,1 0 0,22-4 1,-34 8 266,0 1 0,0 0-1,0-1 1,0 2 0,0-1 0,0 0 0,-1 1 0,1-1 0,0 1 0,0 0 0,0 1 0,-1-1 0,1 1 0,0-1 0,-1 1 0,1 0 0,-1 0 0,5 5 0,-6-5 40,0 0-1,0 0 1,0 0 0,0 1-1,-1-1 1,1 0 0,-1 1-1,0-1 1,0 1 0,0-1-1,0 1 1,0 0 0,0-1-1,-1 1 1,1 4 0,-1-1 50,0-1 0,0 1 0,0-1 0,-1 1 0,0-1 0,0 1 0,-3 7 0,-1-2 50,1-1 0,-1 1 0,-1-1 0,0 0 0,0-1 0,-15 18-1,17-23-307,-1 0-1,1 0 1,0-1-1,-1 0 1,0 0-1,1 0 1,-1-1-1,-7 3 0,11-4 103,0-1 0,0 1 0,0-1 1,0 0-1,0 1 0,0-1 0,0 0 0,0 0 0,0 0 0,0 0 0,0 0 0,0 0 0,0 0 0,0 0 0,0 0 0,0 0 0,0-1 0,0 1 0,0 0 0,0-1 0,0 1 0,0-1 0,0 1 0,0-1 0,0 1 0,0-1 0,0 0 0,0 1 0,1-1 0,-1 0 0,0 0 0,1 1 0,-1-1 0,0 0 0,1 0 0,-1 0 0,1 0 0,0 0 0,-1 0 0,1 0 0,0 0 0,-1 0 0,1 0 0,0 0 0,0 0 0,0 0 0,0 0 0,0-2 0,-1-24-792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178 285 14339,'-3'0'240,"-1"0"-1,1 0 1,0 1 0,0-1 0,0 1-1,-1 0 1,1 0 0,0 0-1,0 0 1,0 0 0,0 1 0,1 0-1,-1-1 1,0 1 0,1 0-1,-5 5 1,-4 3 489,0 1 1,-10 14-1,9-10-292,0 2 0,2-1 0,-18 35 1,25-44-340,0 1 0,0-1 1,1 0-1,0 0 1,1 1-1,-1 0 1,1-1-1,1 1 1,-1-1-1,1 1 1,1 0-1,-1-1 1,3 10-1,-3-16-93,0 0 1,1 0-1,-1 0 1,0 0-1,0 0 0,0 0 1,1 0-1,-1 0 1,1 0-1,-1 0 1,1 0-1,-1-1 0,1 1 1,-1 0-1,1 0 1,0-1-1,-1 1 0,1 0 1,0-1-1,0 1 1,-1-1-1,1 1 0,0-1 1,0 1-1,0-1 1,0 1-1,0-1 0,0 0 1,-1 0-1,1 1 1,0-1-1,0 0 0,0 0 1,0 0-1,0 0 1,0 0-1,0 0 0,0 0 1,0 0-1,0-1 1,0 1-1,0 0 0,0-1 1,0 1-1,0 0 1,-1-1-1,2 0 0,3-2-28,0 0-1,-1 0 1,1 0-1,-1-1 1,0 0-1,0 0 0,5-6 1,2-6-185,0 0 1,-1-1 0,0-1 0,-2 1-1,11-29 1,20-95-1399,-37 131 1464,2-5-203,-1 0 1,-1 0 0,0-1 0,0-22 0,-2 38 337,0 0 1,0 0 0,0 0-1,0 0 1,0 0-1,0 0 1,-1 0 0,1 0-1,0 0 1,0 0 0,0 0-1,0 0 1,0 0-1,0 0 1,0-1 0,0 1-1,0 0 1,0 0 0,0 0-1,0 0 1,0 0-1,0 0 1,0 0 0,0 0-1,0 0 1,0 0 0,-1 0-1,1 0 1,0 0-1,0 0 1,0 0 0,0 0-1,0 0 1,0-1-1,0 1 1,0 0 0,0 0-1,0 0 1,0 0 0,0 0-1,0 0 1,0 0-1,0 0 1,0 0 0,-3 10 12,-2 18 267,0 16 616,1 1 1,3-1-1,5 53 1,-4-93-784,1 0 1,-1-1-1,1 1 1,0 0-1,0 0 1,1-1-1,-1 1 1,1-1-1,2 5 1,-3-8-83,-1 1 1,1 0 0,-1-1 0,1 1 0,-1-1 0,1 0 0,-1 1 0,1-1 0,-1 1 0,1-1 0,-1 0 0,1 1 0,0-1-1,-1 0 1,1 0 0,0 1 0,-1-1 0,1 0 0,0 0 0,-1 0 0,2 0 0,0 0-12,-1-1 0,0 1 0,1-1 1,-1 1-1,0-1 0,0 0 0,0 1 1,0-1-1,0 0 0,0 0 0,0 0 0,0 0 1,0 0-1,0 0 0,1-2 0,6-7-44,-2 0-1,1-1 0,-1 0 1,-1-1-1,6-16 1,16-64-543,-24 79 470,19-93-892,1-3-660,-21 158 1904,-2-30 18,4 66 951,-3-74-956,0-1-1,1-1 1,0 1-1,0 0 0,9 18 1,-11-28-246,0 1 0,0-1 1,0 1-1,0-1 0,1 1 0,-1-1 0,0 1 1,0-1-1,1 1 0,-1-1 0,0 1 1,0-1-1,1 0 0,-1 1 0,0-1 0,1 0 1,-1 1-1,1-1 0,-1 0 0,1 1 1,-1-1-1,0 0 0,1 0 0,-1 0 0,1 1 1,-1-1-1,1 0 0,-1 0 0,1 0 1,-1 0-1,1 0 0,-1 0 0,1 0 1,0 0-1,-1 0 0,1 0 0,-1 0 0,1 0 1,-1 0-1,1-1 0,-1 1 0,0 0 1,1 0-1,-1-1 0,1 1 0,-1 0 0,1-1 1,14-18 214,-1-14-307,0 0-1,-3-1 0,-1 0 1,9-50-1,-5 20-416,-12 59 155,0 7 120,2 16 43,0 33 217,-4-46-63,1 14 56,0-1 0,2 0 1,0 1-1,1-1 0,1 0 0,10 25 1,-15-41-68,1-1 0,0 1 0,-1 0 1,1-1-1,0 0 0,0 1 0,0-1 0,0 1 1,0-1-1,1 0 0,-1 0 0,0 0 0,1 0 1,-1 0-1,1 0 0,-1 0 0,1 0 0,2 1 1,-2-2-21,-1 0 1,1 0-1,-1 0 1,1 0-1,0 0 1,-1 0 0,1 0-1,-1-1 1,1 1-1,-1 0 1,1-1-1,-1 0 1,1 1-1,-1-1 1,0 0 0,3-1-1,2-4-78,0 1 0,0-1 0,0 0 0,-1 0 0,0 0 1,8-14-1,11-25-335,2-5-153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1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18028,'5'1'1520,"-4"4"-1032,-1-1-208,3-3 641,1-1-257,2 0-240,0-1-104,4-6-336,1-5-352,-1-8 336,-8-4-56,-8-8-56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47 272 15347,'-2'20'2217,"-12"30"-458,6-18-391,-7 40-1,14-63-1160,0 0-1,1 0 0,0 0 1,0 0-1,1 0 1,0 0-1,1 0 1,0 0-1,4 11 0,-6-19-189,0 0-1,0 0 1,1 0-1,-1 0 1,0 0-1,1-1 1,-1 1-1,1 0 1,-1 0-1,1 0 1,-1-1-1,1 1 1,0 0-1,-1-1 1,1 1-1,0 0 1,-1-1-1,1 1 1,0-1-1,0 1 1,0-1-1,0 0 1,-1 1-1,1-1 1,0 0-1,0 1 1,0-1-1,0 0 1,0 0-1,0 0 1,0 0-1,0 0 1,0 0-1,0 0 1,0 0-1,0 0 1,0-1-1,-1 1 1,1 0-1,0-1 1,0 1-1,0 0 1,0-1-1,0 1 1,-1-1-1,1 1 1,0-1-1,0 0 1,4-3-6,0 0 0,0-1 0,0 0 1,-1 1-1,0-1 0,4-6 0,7-13-81,-1 0 0,-1-1-1,-2-1 1,0 0 0,10-40-1,-11 29-114,-3 0 0,0-1 0,1-58-1,-8 83 106,0 1 0,-1-1 0,0 0-1,-6-21 1,7 32 66,-1 0 0,0-1 0,0 1 1,0 0-1,0-1 0,0 1 0,0 0 0,-1 0 0,1 0 0,-1 0 0,1 0 1,-1 0-1,-3-2 0,3 3 8,1 0 0,-1 1-1,1-1 1,-1 1 0,0-1 0,1 1 0,-1 0 0,0-1 0,1 1 0,-1 0 0,0 0-1,1 0 1,-1 0 0,0 1 0,1-1 0,-1 0 0,1 1 0,-1-1 0,0 1 0,1-1 0,-1 1-1,-2 2 1,-4 1 36,1 1 0,0 0 1,0 1-1,1 0 0,0 0 0,0 0 0,0 1 0,-8 12 0,-37 65 521,50-81-527,-2 2 45,0 0 0,0 0 0,1 1 1,0-1-1,-3 12 0,5-17-62,0 1 1,0-1 0,0 1-1,0 0 1,0-1-1,0 1 1,0-1-1,0 1 1,0-1-1,0 1 1,0-1 0,1 1-1,-1-1 1,0 1-1,0-1 1,0 1-1,1-1 1,-1 1 0,0-1-1,1 0 1,-1 1-1,0-1 1,1 1-1,-1-1 1,1 0-1,0 1 1,0 0-10,1-1 0,0 0-1,-1 1 1,1-1 0,-1 0 0,1 0-1,0 0 1,-1 0 0,1 0 0,-1 0 0,1-1-1,-1 1 1,4-2 0,17-4-105,-3 1-10,0 0 1,1 0 0,-1 2-1,28-1 1,-41 4 104,0 0 1,-1 1-1,1-1 1,0 1-1,-1 1 0,1-1 1,-1 1-1,1 0 1,-1 0-1,0 0 0,0 1 1,0 0-1,0 0 1,0 0-1,-1 0 1,1 1-1,-1 0 0,0 0 1,0 0-1,3 6 1,-1-3 4,-1 2 0,0-1 0,-1 1 0,0-1 0,0 1 1,3 14-1,-6-18 8,1 0 1,-1 1 0,0-1-1,-1 1 1,1-1 0,-1 1-1,0-1 1,-1 1-1,1-1 1,-1 0 0,0 1-1,-3 8 1,-4-3 17,-2-9-34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32 16147,'-1'-2'146,"1"0"-1,-1 0 0,0 0 0,1 0 0,-1 0 0,0 0 0,0 0 1,0 1-1,-1-1 0,1 0 0,0 1 0,-1-1 0,1 1 0,-1-1 0,1 1 1,-3-2-1,2 3-75,1 0 0,0-1 0,-1 1 0,1 0 0,0 0 0,-1 1 0,1-1 0,-1 0 0,1 0 0,0 1 0,-1-1 0,1 1 0,0-1 0,0 1 0,-1-1 0,1 1 0,0 0 0,0 0 0,0 0 0,0-1-1,0 1 1,0 0 0,0 0 0,0 0 0,0 1 0,-1 1 0,-7 9 146,0 0 0,0 1 0,1 0 0,1 1 0,0 0 0,1 0 0,0 0 0,1 1 1,-5 24-1,4-4-167,1 0 0,1 1 1,2 37-1,2-46-6,1 0 0,6 30 0,-7-50-32,2-1 1,-1 1-1,1 0 1,0 0-1,0-1 0,1 1 1,0-1-1,0 0 0,1 0 1,0 0-1,0 0 1,0-1-1,9 10 0,-11-13-11,0-1 0,1 1 0,-1-1 0,1 0 0,-1 0 0,1 1 0,-1-2 0,1 1-1,-1 0 1,1 0 0,0-1 0,-1 1 0,1-1 0,0 0 0,0 0 0,-1 0 0,5-1 0,-2 0-5,1 0 1,-1-1-1,1 0 1,-1 0-1,1 0 0,-1-1 1,9-5-1,0-2-21,0-1 0,-1-1 0,0 0-1,15-19 1,-24 27 23,-2 2 3,1-1 0,-1 1 0,0-1 1,0 0-1,0 0 0,0 0 0,0 0 0,-1 0 0,1 0 0,-1 0 0,0 0 0,0-1 0,0 1 0,1-6 1,-2 9 0,-1-1 0,1 0 1,0 0-1,-1 1 1,1-1-1,-1 0 1,1 1-1,-1-1 0,1 0 1,-1 1-1,0-1 1,1 1-1,-1-1 1,0 0-1,1 1 0,-1 0 1,0-1-1,1 1 1,-1-1-1,0 1 1,0 0-1,0 0 0,1-1 1,-1 1-1,0 0 1,0 0-1,0 0 1,0 0-1,1 0 0,-1 0 1,-2 0-1,-30 3 83,31-3-77,-9 2 22,-1 0 1,1 1 0,0 0-1,1 1 1,-1 0-1,1 1 1,-1 0 0,-16 12-1,35-25-148,0-1 0,0 0-1,11-16 1,24-28-119,-39 48 219,1 1 0,-1 0 0,1-1 0,0 1 0,1 1-1,-1-1 1,12-5 0,-15 9 28,1-1-1,-1 1 1,0-1 0,1 1-1,-1 0 1,1 0-1,-1 0 1,1 0 0,-1 0-1,1 1 1,-1-1-1,1 1 1,-1-1 0,0 1-1,1 0 1,-1 0-1,0 0 1,0 0 0,1 1-1,-1-1 1,0 1-1,0-1 1,-1 1 0,1-1-1,0 1 1,0 0-1,-1 0 1,1 0 0,1 4-1,5 6 99,0 1 1,-1-1-1,9 25 0,-3-6-207,-2 1 1,-1 0-1,11 61 0,-21-93 90,0 0-1,0 0 1,0 0-1,0 0 0,0 1 1,0-1-1,0 0 1,-1 0-1,1 0 1,0 0-1,0 0 0,0 0 1,0 0-1,0 0 1,-1 0-1,1 0 1,0 0-1,0 0 1,0 0-1,0 0 0,0 0 1,-1 0-1,1 0 1,0 0-1,0 0 1,0 0-1,0 0 0,0 0 1,0 0-1,-1 0 1,1 0-1,0 0 1,0 0-1,0-1 1,0 1-1,0 0 0,0 0 1,-1 0-1,1 0 1,0 0-1,0 0 1,0 0-1,0 0 0,0-1 1,0 1-1,0 0 1,0 0-1,0 0 1,0 0-1,-7-13-346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4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12307,'20'14'3333,"-17"-11"-3108,1 0 0,0 0 0,-1-1 0,1 0 0,0 1 1,0-1-1,0 0 0,0-1 0,1 1 0,-1-1 0,0 0 0,9 1 1,-10-2-158,0 0 0,0 0 1,0-1-1,0 1 0,-1-1 1,1 1-1,0-1 0,0 0 1,0 0-1,-1 0 0,1-1 1,0 1-1,-1-1 0,1 1 1,-1-1-1,3-2 0,-1 0 3,0 0 0,-1 0 0,0-1 0,1 1 0,-1-1 0,-1 0 0,1 0 0,2-7 0,-2 3-8,0 0 0,0 0 0,-1 0 0,0-1 0,-1 1 0,0 0 0,-1-1 1,0 0-1,-2-18 0,1 24-39,0 0 0,0-1 1,-1 1-1,0 0 0,1 0 0,-1 0 0,-5-6 1,7 9-19,-1 0 1,1 0-1,-1 0 1,0 1-1,0-1 1,1 0-1,-1 0 1,0 1 0,0-1-1,0 0 1,0 1-1,0-1 1,0 1-1,0-1 1,0 1-1,0-1 1,0 1-1,0 0 1,0 0 0,0-1-1,-1 1 1,1 0-1,0 0 1,0 0-1,0 0 1,0 0-1,0 1 1,0-1-1,0 0 1,-1 0 0,1 1-1,0-1 1,0 1-1,0-1 1,-1 2-1,-2 0 12,1 1 1,-1 0-1,1 1 0,0-1 0,0 1 1,1-1-1,-1 1 0,1 0 0,0 0 0,0 0 1,0 0-1,0 0 0,-1 8 0,-2 3 80,2 1-1,-4 26 0,6-21 18,0 0 1,1 0-1,5 37 0,-2-45-70,-1 0 0,1 0 0,1-1 0,0 1 0,1-1-1,0 0 1,9 14 0,-13-24-74,0-1-1,0 1 1,0 0-1,0-1 1,1 1-1,-1-1 1,0 1-1,1-1 1,-1 0-1,1 1 1,-1-1-1,1 0 1,0 0-1,-1 0 1,1 0-1,0-1 0,0 1 1,0 0-1,0-1 1,-1 1-1,1-1 1,0 0-1,0 0 1,3 0-1,-2 0-18,-1-1 0,1 0 0,-1 0 0,1 0 0,-1 0 0,1 0 0,-1 0 0,0-1 0,0 1 0,1-1 0,-1 0 0,0 1 0,-1-1 1,1 0-1,0 0 0,0-1 0,1-2 0,18-32-266,-2-19-105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110 377 14139,'0'1'155,"0"1"-1,1 0 1,-1 0 0,0-1 0,0 1-1,0 0 1,-1 0 0,1-1-1,0 1 1,-1 0 0,0 3-1,1-6-68,0 1 0,0 0-1,0 0 1,0 0-1,0-1 1,0 1 0,0 0-1,0 0 1,0 0-1,0-1 1,0 1 0,0 0-1,0 0 1,0 0-1,0-1 1,0 1 0,0 0-1,0 0 1,0 0-1,0-1 1,0 1 0,0 0-1,0 0 1,-1 0-1,1-1 1,0 1 0,0 0-1,0 0 1,0 0 0,0 0-1,0-1 1,-1 1-1,1 0 1,0 0 0,0 0-1,0 0 1,-1 0-1,-11-3 1872,10 2-1768,0 1 0,0 0 0,0 0 0,0 1 0,0-1 0,0 0 0,0 1 0,0-1 0,0 1 0,-3 1 0,0 2-11,0 0 1,1 1-1,0-1 1,-1 1 0,2 1-1,-1-1 1,0 0-1,1 1 1,-3 6-1,0 2 29,1-1-1,-8 28 0,13-38-201,0-1 1,0 0-1,0 0 0,0 1 0,0-1 0,0 0 1,1 0-1,-1 1 0,1-1 0,0 0 1,0 0-1,-1 0 0,3 3 0,18 29 10,-9-16-5,-5-7-3,-1 1 0,2 0 0,-1 0 1,2 0-1,18 20 1,-26-31-9,0 0 1,0 0-1,0-1 1,1 1-1,-1 0 1,0 0-1,0-1 1,0 1-1,1-1 1,-1 1-1,0-1 1,0 0-1,1 0 1,-1 1-1,0-1 1,1 0-1,-1 0 1,0 0-1,1 0 1,-1 0-1,0-1 1,2 1 0,0-1-2,0-1 0,-1 1 0,1 0 1,-1-1-1,0 1 0,1-1 0,-1 0 1,0 0-1,0 0 0,2-2 1,3-4-5,-1-1 1,0 1 0,0-1 0,6-16 0,-6 7-4,0 0 0,-2 0 0,0-1 0,-1 0 0,-1 0 1,-1 1-1,-1-24 0,1 7-11,1-71-166,-16-143 1,13 242 175,-3-26-13,3 32 23,1-1 0,0 1-1,0-1 1,-1 1-1,1 0 1,-1-1 0,1 1-1,-1 0 1,0-1-1,1 1 1,-1 0 0,0 0-1,0 0 1,0 0-1,0 0 1,0 0-1,-1-1 1,2 2 1,-1 0-1,1 0 1,-1 0-1,1 0 1,-1 0 0,1 0-1,-1 0 1,1 1-1,-1-1 1,1 0-1,-1 0 1,1 1 0,-1-1-1,1 0 1,0 1-1,-1-1 1,1 0-1,0 1 1,-1-1 0,1 0-1,0 1 1,-1-1-1,1 1 1,0-1-1,0 1 1,-1-1 0,1 1-1,0-1 1,0 1-1,0-1 1,0 1-1,0-1 1,0 1 0,0-1-1,0 2 1,-4 19 23,3 12-65,1-1-1,2 0 1,1 1-1,2-1 1,1-1-1,1 1 0,2-1 1,1 0-1,1-1 1,2 0-1,22 37 1,-34-65-33,20 28-598,-21-29 655,1 0 0,-1 0-1,1 0 1,-1-1-1,1 1 1,0 0 0,-1 0-1,1-1 1,0 1 0,-1 0-1,1-1 1,0 1 0,0-1-1,0 1 1,-1-1 0,1 0-1,0 1 1,0-1 0,0 0-1,0 1 1,0-1 0,0 0-1,0 0 1,0 0 0,0 0-1,0 0 1,0 0 0,0 0-1,0 0 1,0 0 0,-1-1-1,3 1 1,4-15-343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1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 15203,'-5'-3'1176,"-3"11"-815,3 10-89,4 13 448,1 11-48,6 15-16,1 6-32,7 10-40,2 5-16,6-2-103,-2-3-73,1-9-80,-1-7-88,0-18-536,0-6-232,-5-21 464,-4-10-96,-4-6-81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2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10570,'2'1'191,"-1"-1"-1,0 0 1,0 1-1,0-1 1,0 1-1,0-1 1,0 1-1,0 0 1,0-1-1,-1 1 0,1 0 1,0 0-1,0-1 1,-1 1-1,1 0 1,0 0-1,-1 0 1,1 0-1,-1 0 1,1 0-1,-1 0 1,1 1-1,11 31 1264,-9-24-943,65 219 4104,2 119-1879,-64-297-2456,-16-84-18,-9-71-928,5 0 1,4 0-1,8-197 0,3 290 572,5-46-312,-5 55 375,0 0-1,-1 0 1,1 0-1,0 0 1,1 0 0,-1 0-1,0 0 1,1 0-1,0 0 1,0 0 0,0 1-1,0-1 1,0 1 0,3-3-1,-4 4 27,-1 1-1,1-1 0,0 1 1,0-1-1,0 1 1,-1-1-1,1 1 0,0 0 1,0-1-1,0 1 1,0 0-1,0 0 0,-1 0 1,1 0-1,0 0 1,0 0-1,0 0 0,0 0 1,0 0-1,0 0 1,0 0-1,0 0 1,1 1-1,0 0 4,-1 0-1,1 0 1,-1 1 0,1-1 0,-1 0-1,1 0 1,-1 1 0,0-1 0,0 1-1,2 2 1,1 2 25,-1-1 0,-1 1 0,1 0 1,-1 0-1,0 0 0,1 7 0,-2 0 78,0 1 0,0-1 0,-2 1 0,1-1 1,-2 0-1,0 1 0,0-1 0,-7 19 0,1-9 118,-1 0 1,-1-1-1,-22 38 0,7-26-342,24-34 74,1 1 1,-1-1-1,1 1 1,-1-1 0,0 1-1,1-1 1,-1 1 0,0-1-1,1 0 1,-1 1 0,0-1-1,1 0 1,-1 0 0,0 1-1,0-1 1,1 0 0,-1 0-1,-1 0 1,1 0-44,0-1 1,1 1-1,-1-1 1,1 1-1,-1-1 1,0 1 0,1-1-1,-1 1 1,1-1-1,0 1 1,-1-1-1,1 0 1,-1 1-1,1-1 1,0 0-1,-1 1 1,1-1-1,0 0 1,0 1 0,0-1-1,0 0 1,-1 0-1,1 1 1,0-2-1,-1-7-216,1 0 1,-1 0-1,2 0 0,1-18 0,6-14-673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14299,'1'0'69,"0"0"-1,-1 1 1,1-1-1,0 0 1,0 0-1,0 1 1,-1-1-1,1 0 1,0 1-1,-1-1 1,1 1-1,0-1 1,-1 1-1,1-1 1,-1 1-1,1-1 1,-1 1-1,1 0 1,-1-1-1,1 1 1,-1 0-1,1-1 1,-1 1-1,0 0 1,0 0-1,1-1 1,-1 1-1,0 0 1,0 0-1,0 0 1,0-1-1,0 1 1,0 1-1,1 35 765,-2-23-213,5 85 1795,-3-88-2227,1-1-1,0 0 1,1 0-1,0 0 0,0-1 1,1 1-1,7 13 0,-10-22-162,-1 0-1,1 1 0,-1-1 1,1 0-1,0 1 0,0-1 1,0 0-1,0 0 0,0 0 1,0 0-1,0 0 0,0 0 1,0 0-1,0 0 0,1 0 1,-1 0-1,0-1 0,1 1 1,-1-1-1,0 1 0,1-1 0,-1 1 1,1-1-1,-1 0 0,0 1 1,1-1-1,-1 0 0,1 0 1,-1 0-1,1 0 0,-1-1 1,1 1-1,-1 0 0,1 0 1,-1-1-1,1 1 0,-1-1 1,0 0-1,2 0 0,1-2 13,-1 0-1,1 0 0,-1 0 1,0 0-1,0 0 1,0-1-1,0 0 0,0 1 1,-1-1-1,0 0 1,3-6-1,0-3 44,0-1-1,-1 0 1,0 0 0,-1 0-1,-1 0 1,0-1 0,-1 1-1,-1-1 1,-1-15-1,0 22-32,0 1 0,-1 0 0,1-1 0,-1 1 0,-1 0 0,1 0 0,-1 0 0,-6-10 0,6 13-17,0 0 0,0 0 0,0 0 0,-1 1 0,1-1 1,-1 1-1,0 0 0,0 0 0,0 0 0,0 0 0,0 1 0,-1 0 0,-8-3 0,9 4-12,0 0 0,0 0 0,1 1-1,-1-1 1,0 1 0,0 0-1,0 1 1,0-1 0,0 1 0,-4 0-1,7-1-20,0 1 1,-1-1-1,1 0 0,0 0 0,0 1 0,0-1 0,-1 1 0,1-1 0,0 1 0,0 0 0,0-1 1,0 1-1,0 0 0,0 0 0,0-1 0,0 1 0,0 0 0,1 0 0,-1 0 0,0 0 0,0 0 0,1 1 1,-1-1-1,1 0 0,-1 0 0,1 0 0,0 0 0,-1 1 0,1-1 0,0 0 0,0 0 0,0 1 1,0-1-1,0 2 0,0-1-52,1-1 1,-1 0-1,1 1 1,-1-1-1,1 0 1,0 1-1,0-1 1,0 0-1,-1 0 1,1 1-1,0-1 1,1 0-1,-1 0 1,0 0-1,0 0 1,0-1-1,1 1 1,-1 0 0,0 0-1,1-1 1,-1 1-1,0-1 1,1 1-1,-1-1 1,1 0-1,-1 1 1,1-1-1,-1 0 1,1 0-1,-1 0 1,1 0-1,-1 0 1,3-1-1,1 1-45,0 0-1,0-1 0,0 0 1,0 0-1,0-1 0,-1 1 0,1-1 1,0 0-1,5-3 0,14-17-477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14467,'-2'-10'1672,"2"0"-775,0 3-281,6 5 824,1 1-48,2 1-271,-1 3-153,4-3-288,-1-2-224,4-3-648,-1-7-528,3-1 640,-1-1-144,0-3-120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18764,'0'-1'41,"0"1"0,1 0-1,-1 0 1,0-1 0,0 1 0,1 0-1,-1 0 1,0 0 0,1-1-1,-1 1 1,0 0 0,0 0 0,1 0-1,-1 0 1,0 0 0,1 0 0,-1 0-1,0 0 1,1 0 0,-1 0 0,1 0-1,-1 0 1,0 0 0,1 0 0,-1 0-1,0 0 1,1 0 0,-1 0 0,0 0-1,0 1 1,1-1 0,-1 0 0,0 0-1,1 0 1,-1 1 0,0-1 0,0 0-1,1 0 1,-1 1 0,0-1 0,0 0-1,0 0 1,1 1 0,-1-1 0,0 1-1,8 20 270,-6-13-133,15 46 666,58 166 654,-55-168-1391,2-2 0,34 57-1,-52-100-101,1-1 0,-1 0 0,1 1-1,0-1 1,0-1 0,7 6-1,-11-10-2,1 0-1,-1 0 1,0 0 0,0 0-1,0 0 1,1-1-1,-1 1 1,0 0-1,1-1 1,-1 0 0,0 1-1,1-1 1,-1 0-1,1 1 1,-1-1-1,1 0 1,-1 0 0,1 0-1,-1 0 1,0 0-1,1-1 1,-1 1-1,1 0 1,-1-1 0,0 1-1,1-1 1,-1 1-1,0-1 1,1 0-1,-1 0 1,0 1-1,0-1 1,0 0 0,0 0-1,1 0 1,-1 0-1,-1 0 1,2-2-1,3-4 4,0 1 0,-1-2 0,0 1 0,-1 0 0,0-1-1,0 1 1,0-1 0,1-9 0,10-67 31,-13 77-31,7-144 64,-7 182-40,8 49 0,-6-61 33,0-1 0,2 0 0,1 0 0,0 0 0,9 17 1,-14-33-49,0 0 1,0 0 0,0 0 0,1 0-1,-1 0 1,1 0 0,-1-1 0,1 1-1,0-1 1,0 1 0,2 1 0,-3-2-7,0-1 1,0 0 0,0 1 0,1-1 0,-1 0-1,0 0 1,0 0 0,0 1 0,0-1-1,0 0 1,0-1 0,0 1 0,0 0 0,0 0-1,0 0 1,0-1 0,1 1 0,-1 0-1,0-1 1,0 1 0,-1-1 0,1 1 0,0-1-1,0 0 1,0 1 0,0-1 0,0 0 0,1-1-1,2-3-2,0-1-1,0 1 0,0-1 0,0 0 1,-1 0-1,0 0 0,0-1 0,-1 1 0,0-1 1,2-7-1,1-8-186,3-42 0,-7 48 273,0-1 1,-1 1-1,-1 0 1,-1 0-1,0-1 1,-1 1 0,-7-22-1,-7-3-70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 19956,'-2'-4'1825,"3"1"-1457,2 0-168,-2 2 936,5 1-1072,-2-2-512,-1 1 384,3 2-104,0 4-72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15707,'2'0'158,"0"0"0,0 1-1,0-1 1,0 1 0,0 0-1,0-1 1,0 1 0,0 0-1,0 0 1,-1 0 0,1 1-1,0-1 1,-1 0 0,1 1-1,1 1 1,24 30 771,-17-20-615,6 9-301,-1-1 0,-1 2-1,-1 0 1,-1 1 0,-1 0-1,-1 1 1,-1 0 0,-2 1-1,0-1 1,-2 1 0,-1 1-1,0-1 1,-2 1-1,-2-1 1,0 1 0,-1-1-1,-2 1 1,-1-1 0,-1 0-1,-1 0 1,-1 0 0,-1-1-1,-2 0 1,-20 39 0,24-53-86,-1-1 0,0 0 1,-1 0-1,0-1 0,-15 15 0,-5-6-228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18308,'2'13'983,"0"1"0,-1 26-1,1 10-72,11 68-357,6-2 0,4 0 0,48 136 1,-66-236-544,-3-8-8,0-1 0,0 0-1,1 0 1,0 0 0,0-1 0,1 1-1,0-1 1,0 1 0,9 9 0,-13-16-3,0 1 1,0-1 0,0 0 0,1 0 0,-1 0-1,0 0 1,0 0 0,0 0 0,0 0 0,0 0-1,0 0 1,0 0 0,1 0 0,-1 1 0,0-1-1,0 0 1,0 0 0,0 0 0,0 0 0,0 0-1,1 0 1,-1 0 0,0 0 0,0 0 0,0 0 0,0 0-1,0 0 1,0 0 0,1 0 0,-1-1 0,0 1-1,0 0 1,0 0 0,0 0 0,0 0 0,0 0-1,1 0 1,-1 0 0,0 0 0,0 0 0,0 0-1,0 0 1,0-1 0,0 1 0,0 0 0,0 0-1,0 0 1,0 0 0,0 0 0,0 0 0,1-1 0,0-10-21,-3-14-38,-8-17-150,-2 0 0,-1 1 0,-3 1 0,-1 0 1,-23-38-1,34 67 148,-1-1 0,1 2 1,-2-1-1,0 1 0,-15-17 1,15 22 108,12 15 22,12 14 30,-10-17-82,0-1-1,0 0 1,0-1 0,1 0-1,0 0 1,0 0-1,0-1 1,1 0-1,-1 0 1,1-1 0,13 4-1,-16-6-16,0 0-1,-1 0 0,1-1 1,0 1-1,-1-1 1,1 0-1,0-1 0,0 1 1,-1-1-1,1 0 1,0 0-1,-1-1 0,1 1 1,-1-1-1,0 0 1,1 0-1,-1 0 0,0-1 1,0 1-1,0-1 0,-1 0 1,6-5-1,-2-1-18,1 0 1,-1 0-1,0-1 0,-1 0 0,0 0 0,-1 0 0,0-1 0,6-19 1,-4 3-93,0-1 0,4-39 1,-10 50 1,-1 17 105,0 0 1,0 0 0,0 0 0,0 0-1,0 0 1,0 0 0,-1 0-1,1 0 1,0 0 0,0 0-1,0 0 1,0 0 0,0 0-1,0 0 1,0 0 0,0 0 0,0 0-1,0 0 1,0 0 0,0 0-1,0 0 1,0 0 0,0 0-1,0 0 1,0 0 0,0 0-1,-1 0 1,1 0 0,0 0 0,0 0-1,0 0 1,0 0 0,0 0-1,0 0 1,0 0 0,0 0-1,0 0 1,0 0 0,0 0 0,0 0-1,0 0 1,0 0 0,0 0-1,0 0 1,0 0 0,-7 30-91,3 27 186,2 0-1,3-1 1,11 82 0,-11-133-88,0 0 0,0 0 0,0-1 1,1 1-1,0 0 0,4 8 0,-6-13-12,0 0-1,0 1 1,0-1 0,1 0-1,-1 0 1,0 1-1,0-1 1,0 0 0,0 0-1,1 0 1,-1 1-1,0-1 1,0 0 0,1 0-1,-1 0 1,0 0-1,0 0 1,1 0 0,-1 1-1,0-1 1,0 0-1,1 0 1,-1 0 0,0 0-1,0 0 1,1 0-1,-1 0 1,0 0 0,1 0-1,-1 0 1,0 0-1,0 0 1,1 0 0,-1-1-1,0 1 1,0 0-1,1 0 1,-1 0-1,0 0 1,1-1 0,0 0-49,0-1-1,0 0 1,0 1 0,0-1 0,0 0 0,0 0 0,0 0 0,0 0 0,-1 0 0,1-2 0,8-41-352,-1-1 0,-3 1-1,-1-72 1,-4 106 316,2-88-464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15243,'6'200'3384,"2"25"-836,-6-200-2299,0 6 69,1 0 1,2-1 0,1 1-1,13 42 1,-18-72-311,-1 0 1,1 1 0,-1-1-1,1 0 1,-1 0-1,1 0 1,0 0-1,-1 1 1,1-1-1,0 0 1,0 0-1,0 0 1,0-1 0,0 1-1,0 0 1,0 0-1,0 0 1,0-1-1,2 2 1,-2-2-5,0 0 0,0 0 0,0-1 0,0 1 0,0 0 0,-1 0 0,1 0 0,0-1 0,0 1 0,0 0 0,-1-1 0,1 1 0,0-1 0,0 1 0,-1-1 0,1 1 0,0-1 1,-1 0-1,1 1 0,-1-1 0,1 0 0,-1 1 0,1-1 0,-1 0 0,1 0 0,-1 0 0,0 1 0,1-2 0,40-95 267,-9 17-3,32-68 168,-51 114-461,-2-1 1,10-50 0,-20 79-27,0 3-45,0-1 1,0 0-1,-1 0 0,1 0 0,-1-1 0,0 1 1,0 0-1,-1 0 0,1 0 0,-3-7 0,3 11 56,0-1-1,0 1 1,-1-1 0,1 1-1,0-1 1,-1 1-1,1-1 1,0 1 0,-1 0-1,1-1 1,0 1-1,-1 0 1,1-1 0,-1 1-1,1 0 1,-1-1-1,1 1 1,-1 0-1,1 0 1,-1-1 0,1 1-1,-1 0 1,1 0-1,-1 0 1,1 0 0,-1 0-1,0 0 1,1 0-1,-1 0 1,1 0 0,-1 0-1,1 0 1,-1 0-1,1 0 1,-1 0-1,0 1 1,1-1 0,-1 0-1,1 0 1,-1 1-1,1-1 1,0 0 0,-1 1-1,1-1 1,-1 0-1,1 1 1,-1-1 0,1 1-1,-23 25-1670,10-7 649,1 2-1,1-1 1,1 2 0,1-1 0,-9 32 0,11-30 991,2 0 1,1 1 0,0 0 0,2-1-1,1 32 1,1-48 420,0 0 0,1 0 0,0 0 0,1 0 0,-1 1 0,1-2 0,1 1 0,-1 0 0,1 0-1,1-1 1,-1 1 0,1-1 0,0 0 0,0 0 0,9 8 0,-8-9-119,0-1-1,0 0 1,1 0-1,-1-1 0,1 0 1,0 0-1,0 0 1,0 0-1,1-1 1,-1 0-1,1-1 1,-1 1-1,1-1 1,-1 0-1,1-1 1,0 1-1,7-2 0,-10 1-241,1-1 0,-1 1 0,0-1 0,0 0 0,0 0-1,0 0 1,0-1 0,0 1 0,0-1 0,0 0 0,0 0-1,-1-1 1,1 1 0,-1-1 0,4-3 0,0-7-169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14915,'6'8'1649,"-6"10"-1065,-3 14-64,-2 11 840,0 18-168,-1 7-79,5 14-105,-2 1-72,7 2-144,5-1-80,5-9-176,2-8-176,2-17-520,1-11-464,0-22 528,1-4-104,-2-13-64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16652,'-2'28'2645,"-7"37"0,-1 10-1537,-5 259-80,22-467-5204,-7 76 3422,-2-3-118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15043,'4'8'748,"0"0"0,0 0 0,-1 1 0,0 0 0,3 14 0,3 10 385,3 1-501,1 0 0,2-1 0,2-1 0,28 42 0,-24-44-974,1-2 1,34 34 0,-56-62 341,10 12-867,-10-12 844,0 1 0,0-1 0,0 0 0,0 1 0,1-1 0,-1 1 0,0-1 1,0 0-1,0 1 0,0-1 0,0 1 0,0-1 0,0 1 0,0-1 0,0 1 0,0-1 0,0 0 1,0 1-1,-1-1 0,1 1 0,0-1 0,0 0 0,0 1 0,0-1 0,-1 1 0,1-1 0,0 0 1,0 1-1,-1-1 0,1 0 0,0 1 0,-1-1 0,1 0 0,-1 1 0,-13 5-520</inkml:trace>
  <inkml:trace contextRef="#ctx0" brushRef="#br0" timeOffset="1">0 538 16267,'2'3'1665,"4"-3"-1145,5-6-144,6-5 696,8-7-440,3-3-71,4-6-329,2 0-320,1-11-561,-2 0 617,-6-3-200,-7 3-88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18516,'3'63'1514,"-3"-36"-1111,2 1 0,0-1 0,12 47 0,-13-73-396,4 16 248,0 1-1,15 27 0,-19-41-224,1-1-1,-1 0 0,1 0 1,0 0-1,1 1 1,-1-2-1,0 1 1,1 0-1,-1 0 1,1-1-1,0 0 0,0 1 1,0-1-1,0 0 1,1-1-1,-1 1 1,0 0-1,1-1 0,-1 0 1,6 1-1,-8-1-27,0-1 1,1 0-1,-1 0 0,0 0 0,1 0 0,-1-1 0,1 1 1,-1 0-1,0-1 0,1 1 0,-1 0 0,0-1 1,0 0-1,1 1 0,-1-1 0,0 0 0,0 1 0,0-1 1,0 0-1,0 0 0,2-2 0,-1 1-5,-1-1 1,1 1-1,0-1 0,-1 0 0,0 0 0,0 0 1,0 0-1,0 0 0,1-4 0,0-6-40,-1 0-1,0 0 0,-1-22 1,-3 5-117,0-1 1,-2 1 0,-10-33-1,9 43 56,-1-1 0,0 1-1,-2 1 1,0-1 0,-16-22 0,25 40 102,-1 1 1,0-1-1,-1 1 1,1-1-1,0 1 1,0-1-1,-1 1 0,1 0 1,-1 0-1,1-1 1,-1 1-1,1 0 1,-1 0-1,0 1 1,1-1-1,-1 0 1,0 1-1,0-1 1,0 1-1,1-1 1,-3 1-1,2 0 17,1 0-1,0 1 1,0-1 0,-1 1-1,1 0 1,0-1 0,0 1-1,0 0 1,0 0-1,0 0 1,0 0 0,0-1-1,0 2 1,0-1 0,0 0-1,1 0 1,-1 0-1,0 0 1,1 0 0,-1 1-1,1-1 1,-1 0 0,1 0-1,-1 1 1,1-1-1,0 0 1,0 1 0,0 1-1,-2 10 154,1-1 0,0 1 0,1-1-1,3 24 1,-3-29-99,1-1-1,0 0 1,1 0-1,0 0 1,0 0 0,0 0-1,0-1 1,1 1-1,0-1 1,0 1-1,7 8 1,-8-13-52,-1 0 1,0 0-1,0 1 1,1-1-1,-1 0 1,0 0-1,1 0 1,-1 0-1,1-1 0,0 1 1,-1 0-1,1-1 1,0 1-1,-1-1 1,1 1-1,0-1 0,-1 0 1,1 0-1,0 0 1,0 0-1,-1 0 1,3 0-1,-1-1-1,0 0 0,1 0 0,-2-1-1,1 1 1,0-1 0,0 1 0,0-1 0,-1 0 0,1 0-1,-1 0 1,3-4 0,5-4 8,-1-2-1,-1 1 0,0-2 1,9-16-1,-2-1-7,-2-1 0,16-54 0,8-68-275,-30 121 151,-7 38 85,-1 0-1,1 0 0,0 0 0,3 11 1,-1 10 51,-1 9 56,13 187 721,-8-176-555,1 0 0,25 80 0,-29-118-268,-2-5-40,0-1-1,0 1 0,0-1 1,0 0-1,1 1 0,-1-1 1,1 0-1,0 0 0,0 0 1,0 0-1,0 0 0,1 0 1,3 3-1,-5-6 28,-1 1 1,1-1-1,0 1 0,-1-1 0,1 0 1,-1 0-1,1 1 0,0-1 1,0 0-1,-1 0 0,1 0 0,0 0 1,-1 1-1,1-1 0,0 0 1,-1 0-1,1-1 0,0 1 0,-1 0 1,1 0-1,0 0 0,0 0 1,-1-1-1,1 1 0,-1 0 0,1 0 1,0-1-1,-1 1 0,1-1 1,-1 1-1,1 0 0,-1-1 0,1 1 1,-1-1-1,1 1 0,-1-1 1,1 0-1,-1 1 0,0-1 0,1 1 1,-1-1-1,1-1 0,1-2-49,0-1 0,0 0 0,-1 0 0,0 0-1,2-7 1,3-41-517</inkml:trace>
  <inkml:trace contextRef="#ctx0" brushRef="#br0" timeOffset="1">350 1 16355,'3'11'1969,"6"5"-1201,2 4-224,4 5 1505,5 6-1121,1 6-120,3 9-232,1 6-72,-7 8-160,-2 5-104,-7 8-152,-8 3-136,-9 2-640,-7-3 832,-5-13-200,-3-12-88,2-16-48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76 330 14315,'-9'-4'1262,"-3"0"-296,0 16-421,6-2-258,1 0 0,0 1 0,0-1 0,1 1 1,1 0-1,-1 0 0,2 0 0,-3 19 1,3-7-200,1-1 1,1 1-1,4 33 1,-3-46-59,1-1 0,0 1 0,0-1 0,5 10 0,-6-17-24,-1-1 1,1 1-1,0 0 1,0-1 0,0 1-1,0-1 1,0 1-1,0-1 1,1 0-1,-1 0 1,0 1-1,3 1 1,-3-3-4,0 0-1,0 1 1,0-1 0,-1 0 0,1 0-1,0 0 1,0 0 0,0 0 0,0 0-1,-1 0 1,1 0 0,0 0 0,0 0-1,0-1 1,0 1 0,-1 0 0,1 0-1,0-1 1,0 1 0,0-1 0,-1 1-1,1-1 1,0 1 0,-1-1 0,1 1-1,0-1 1,-1 1 0,1-2 0,4-3 7,-1 0-1,0 0 1,0 0 0,-1 0 0,0-1 0,0 1 0,0-1-1,3-10 1,12-53 34,-15 57-36,8-46 16,9-113 1,-19 132-21,-1 1 1,-2 0-1,-2 0 1,-9-39 0,1 40-20,11 36 14,1 1 1,0-1-1,0 1 0,-1-1 0,1 1 1,0-1-1,0 1 0,-1 0 0,1-1 1,-1 1-1,1-1 0,0 1 0,-1 0 1,1-1-1,-1 1 0,1 0 0,-1 0 1,1-1-1,-1 1 0,0 0 0,0 0 1,1 0 0,-1 0 0,1 1-1,-1-1 1,1 0 0,-1 1 0,1-1-1,0 1 1,-1-1 0,1 1 0,-1-1 0,1 1-1,0-1 1,-1 1 0,1-1 0,0 1-1,0-1 1,-1 1 0,1-1 0,0 1-1,0 0 1,0-1 0,0 2 0,-3 8 4,1 1 0,0 0 1,1 0-1,1 0 1,-1 0-1,4 20 0,13 71 87,-12-81-62,29 121 182,-28-125-157,1 1 0,1-1 1,0-1-1,1 1 0,20 28 1,-25-41-39,0 0 1,0-1 0,0 1 0,0-1 0,1 0 0,-1 0 0,1 0 0,0-1-1,0 1 1,6 2 0,-7-4-8,-1 0-1,0-1 1,0 1 0,1-1-1,-1 0 1,0 1 0,0-1-1,1 0 1,-1 0-1,0-1 1,1 1 0,-1 0-1,0-1 1,0 0 0,1 1-1,-1-1 1,0 0 0,0 0-1,0 0 1,0 0-1,0 0 1,0-1 0,0 1-1,1-3 1,6-4 8,-1-1 0,0-1 0,-1 1 0,0-1 0,0 0 0,-1-1 0,-1 0 0,9-23 0,-1-4-68,12-55 1,-2-58-307,-16 96 50,2 98-75,0 6 612,2 1 0,2-1 0,37 86-1,-46-128-162,-1 1-1,1-1 0,1 0 1,-1 0-1,1-1 0,10 11 0,-14-16-51,1 0-1,-1 0 1,0 0-1,0 0 1,0 0-1,1 0 1,-1 0-1,1 0 1,-1-1-1,1 1 1,-1-1-1,1 1 1,-1-1-1,1 0 1,-1 1-1,1-1 1,-1 0-1,1 0 1,-1 0-1,1 0 0,0 0 1,-1-1-1,1 1 1,-1 0-1,1-1 1,-1 1-1,1-1 1,-1 1-1,1-1 1,-1 0-1,0 0 1,1 1-1,-1-1 1,0 0-1,0 0 1,1 0-1,-1-1 1,0 1-1,0 0 1,0 0-1,1-2 1,5-8 18,-1 1 0,1-1 1,-1 0-1,-1 0 1,0-1-1,-1 1 1,4-18-1,14-90 133,-11 15-272,-10 90 82,-1 0 1,0 0-1,-2 1 1,1-1 0,-5-18-1,6 32 20,-1-1-1,1 0 1,0 0-1,0 0 0,0 0 1,-1 0-1,1 0 1,-1 1-1,1-1 1,0 0-1,-1 0 1,1 0-1,-1 1 1,0-1-1,1 0 1,-1 1-1,0-1 0,1 0 1,-2 0-1,1 1 1,1 0 0,-1 0 0,1 1 0,0-1-1,-1 0 1,1 0 0,-1 0 0,1 1 0,-1-1-1,1 0 1,0 1 0,-1-1 0,1 0 0,0 1-1,-1-1 1,1 0 0,0 1 0,-1-1 0,1 0-1,0 1 1,0-1 0,0 1 0,-1-1 0,1 2-1,-2 3-8,0 0 0,0 1 0,1 0 0,-2 10 0,2 6 102,1 1-1,0-1 1,8 42 0,-6-52-22,0 0-1,1 0 1,1 0 0,0 0-1,1-1 1,0 1-1,1-1 1,10 16 0,-14-25-64,-1 0 0,1 0 1,0-1-1,0 1 0,0 0 1,0 0-1,0-1 1,1 1-1,-1-1 0,0 0 1,1 0-1,-1 0 0,1 0 1,-1 0-1,1 0 0,-1-1 1,5 1-1,-5-1-47,0 0 1,-1 0-1,1 0 0,0-1 1,0 1-1,0 0 0,0-1 1,-1 1-1,1-1 0,0 0 1,0 0-1,-1 0 0,1 0 1,-1 0-1,1 0 0,-1 0 1,1 0-1,-1 0 0,0-1 1,1 1-1,-1-1 0,0 1 1,0-1-1,0 1 0,1-3 1,1-3-25,-1-1 0,0 1 0,0 0 0,-1-1 0,0 1 1,0-1-1,-1 0 0,0-12 0,-4-30-373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18820,'-6'15'1400,"6"8"-1224,7 0-360,-1-1 1193,8 1-921,2-6-168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4:59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146 225 13843,'6'10'687,"0"0"-1,-1 1 1,0 0-1,0 0 1,-1 1 0,2 13-1,3 5 725,91 270 1934,-40-122-3925,-59-176 550,1 4-224,1 1 0,-1 0 1,-1-1-1,1 1 0,-1 0 1,0 9-1,-1-16 213,0 0-1,0 0 0,0 1 1,0-1-1,0 0 0,0 1 1,0-1-1,0 0 1,0 0-1,0 1 0,0-1 1,-1 0-1,1 0 0,0 1 1,0-1-1,0 0 1,0 0-1,-1 1 0,1-1 1,0 0-1,0 0 0,0 0 1,-1 0-1,1 1 1,0-1-1,0 0 0,-1 0 1,1 0-1,0 0 0,-1 0 1,1 0-1,0 0 1,0 0-1,-1 1 0,1-1 1,0 0-1,0 0 0,-1 0 1,1 0-1,0-1 1,-1 1-1,-11-5-1246,-6-6-120,1-2 0,0 0 1,-21-21-1,-42-53-1028,71 78 2303,-17-20 360,2 0-1,0-2 1,-29-51-1,47 71 138,0 0-1,1-1 0,1 1 0,0-1 1,0-1-1,1 1 0,1 0 0,0-1 1,0 1-1,1-1 0,1 0 0,0 1 1,1-1-1,4-20 0,1 11-153,1 0 1,1 0-1,0 1 1,2 0-1,1 1 0,0 0 1,1 1-1,1 0 0,1 1 1,1 0-1,0 1 0,1 1 1,1 0-1,37-25 0,-48 37-203,0 0-1,1 1 1,0 0-1,-1 0 0,1 1 1,0-1-1,0 1 1,0 1-1,1 0 0,7-1 1,-13 2 8,1 0 1,0 0-1,-1 0 1,1 1-1,0-1 1,-1 1-1,1 0 1,-1-1-1,1 1 1,-1 0 0,1 1-1,-1-1 1,0 0-1,1 1 1,-1-1-1,0 1 1,0 0-1,0 0 1,0 0-1,-1 0 1,1 0-1,0 0 1,-1 0-1,1 0 1,-1 1-1,0-1 1,0 0 0,0 1-1,1 4 1,1 4 104,-1-1-1,0 1 1,-1 0 0,0 0 0,-1 0 0,0 0 0,-1 0 0,0 0 0,-5 22 0,-4 5 491,-20 50-1,16-49-392,-1-1 0,-3 0 1,0 0-1,-28 38 0,31-59-667,15-17 448,0 1 0,0-1 1,0 0-1,-1 0 1,1 0-1,0 0 0,0 0 1,0 1-1,-1-1 1,1 0-1,0 0 0,0 0 1,0 0-1,-1 0 1,1 0-1,0 0 0,0 0 1,-1 0-1,1 0 1,0 0-1,0 0 0,-1 0 1,1 0-1,0 0 1,0 0-1,-1 0 1,1 0-1,0 0 0,0 0 1,0 0-1,-1 0 1,1 0-1,0 0 0,0-1 1,0 1-1,-1 0 1,1 0-1,0 0 0,0-1 1,-4-10-86,3-15-142,4-5-97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0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15299,'13'44'892,"-2"0"0,-1 1 0,3 50 0,13 62 1181,-17-134-1688,-9-23-380,0 0 0,0 0 0,1 0 0,-1 1 0,0-1 1,0 0-1,0 0 0,0 0 0,0 0 0,1 0 0,-1 0 1,0 0-1,0 0 0,0 0 0,0 0 0,1 0 0,-1 1 1,0-1-1,0 0 0,0 0 0,0 0 0,1 0 0,-1 0 0,0 0 1,0 0-1,0-1 0,0 1 0,1 0 0,-1 0 0,0 0 1,0 0-1,0 0 0,0 0 0,0 0 0,1 0 0,-1 0 0,0 0 1,0 0-1,0-1 0,0 1 0,0 0 0,0 0 0,1 0 1,-1 0-1,0 0 0,0-1 0,0 1 0,0 0 0,0 0 0,0 0 1,0 0-1,0 0 0,0-1 0,2-4 5,-1 0 0,1 0-1,-1 0 1,0 0 0,-1-1 0,1-5-1,-1-35-627,-1 0 0,-2 0 0,-2 0 0,-3 0 0,-17-61 0,24 103 510,0 1 1,-1 0 0,1 0 0,-1 0 0,1 0 0,-1 0 0,0 0 0,-4-5 0,5 8 99,1 0 1,0 0 0,0 0 0,0 0 0,0 0 0,0 0-1,0-1 1,0 1 0,0 0 0,-1 0 0,1 0 0,0 0-1,0 0 1,0 0 0,0 0 0,0 0 0,-1 0 0,1 0-1,0 0 1,0 0 0,0 0 0,0 0 0,-1 0 0,1 0-1,0 0 1,0 0 0,0 0 0,0 0 0,0 0 0,-1 0 0,1 0-1,0 0 1,0 0 0,0 0 0,0 0 0,0 0 0,-1 0-1,1 0 1,0 0 0,0 0 0,0 1 0,0-1 0,0 0-1,0 0 1,0 0 0,-1 0 0,1 0 0,0 0 0,0 1-1,0-1 1,0 0 0,1 20 61,5 9 509,1-1 1,2 0 0,15 34 0,-22-57-448,1 0-1,-1-1 1,1 1 0,0-1 0,1 1 0,-1-1 0,6 5-1,-8-8-87,0 0-1,0 0 1,0-1-1,0 1 0,0 0 1,0 0-1,0-1 1,0 1-1,0-1 0,0 1 1,1-1-1,-1 0 1,0 1-1,0-1 1,1 0-1,-1 0 0,0 0 1,0 0-1,1 0 1,-1 0-1,0 0 0,0 0 1,1 0-1,-1-1 1,0 1-1,0 0 1,0-1-1,1 1 0,-1-1 1,0 1-1,0-1 1,0 0-1,0 0 0,0 1 1,0-1-1,0 0 1,1-1-1,3-5 28,0 0-1,0 0 1,-1 0 0,0 0-1,0-1 1,-1 0-1,0 1 1,2-12 0,15-68 5,-13 50-139,-2 0 0,-2 0-1,-2-70 1,-1 107 73,0 0 1,0 0-1,0 0 1,0 0-1,0 0 1,0 0-1,0 0 1,0 0-1,0 0 1,-1 0-1,1 0 1,0 0-1,0 0 1,0 0-1,0 0 1,0 0-1,0 0 1,0 0-1,-1 16-14,0 25 111,3 0 208,2 0-1,1-1 0,2 1 0,16 48 0,-22-86-254,0 0-1,0 0 0,1 0 0,-1 0 0,0 0 0,1 0 0,0 0 0,0 0 0,0-1 0,0 1 0,0-1 1,1 1-1,4 3 0,-6-6-28,0 0 0,0 1 0,0-1 0,-1 0 0,1 1 0,0-1 0,0 0 0,0 0 0,0 0 0,0 0 0,0 0 0,0 0 0,0 0 0,0 0 1,0 0-1,-1-1 0,1 1 0,0 0 0,2-1 0,-1-1 1,0 1 0,0-1 0,0 1 0,0-1 0,0 0 1,0 1-1,0-1 0,-1 0 0,4-4 0,9-18 13,0 0 1,-2 0-1,18-48 1,18-85-12,-33 94-13,8-29 30,-24 98-8,1 0 0,-1 0-1,1 0 1,0-1 0,1 10 0,0 7 51,0 40 320,10 70-1,-6-100-261,1 0 1,2 0-1,1-1 0,13 32 0,-22-62-173,1 0 0,-1 0 0,1 0-1,-1 1 1,1-1 0,0 0 0,-1 0 0,1 0 0,0 0-1,0 0 1,0 0 0,0 0 0,0 0 0,0-1 0,2 2 0,2-6-840,-3-13 113,-3 2 554,0 1 0,-2-1 0,0 1 0,-7-22 0,-11-27-508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16484,'10'16'1552,"3"0"-1104,5-2-136,4 0 752,11-4-592,5-5-24,3-5-63,2-3-201,-1-7-577,-6-2-271,-12-2 568,-8 0-176,-22 4-80</inkml:trace>
  <inkml:trace contextRef="#ctx0" brushRef="#br0" timeOffset="1">0 215 13835,'2'23'1472,"9"-10"-848,3-7-192,12-12 937,9-1-577,8-9-376,4-4-416,7-9 168,4-1-96,-1-3-104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14187,'15'38'896,"-3"-7"-912,6-4-120,2-5 208,1-8-40,4-12-64</inkml:trace>
  <inkml:trace contextRef="#ctx0" brushRef="#br0" timeOffset="1">241 149 13267,'-2'21'1006,"-3"10"586,2 0 0,2 46 0,1-77-1544,0 1-1,0-1 1,0 1-1,0-1 1,0 1-1,0-1 0,0 1 1,0-1-1,0 1 1,0-1-1,1 1 1,-1-1-1,0 1 1,0-1-1,0 0 0,1 1 1,-1-1-1,0 1 1,1-1-1,-1 0 1,0 1-1,1-1 1,-1 0-1,1 1 0,8-6 303,9-19-501,-17 23 164,11-20-291,20-30-433,-30 48 664,0 1 0,0-1 0,0 1 0,0 0 0,1 0-1,-1-1 1,1 1 0,-1 1 0,1-1 0,0 0 0,0 1 0,0-1 0,0 1 0,5-1 0,-6 1 57,-1 1 1,1 1-1,-1-1 1,1 0-1,-1 0 1,1 1-1,-1-1 1,1 0-1,-1 1 1,0 0-1,1-1 1,-1 1-1,0 0 0,1 0 1,-1-1-1,0 1 1,0 0-1,1 0 1,-1 1-1,0-1 1,0 0-1,0 0 1,-1 0-1,1 1 1,0-1-1,1 3 0,2 4 223,0 1-1,6 19 0,-9-24-160,7 20 533,-2 0 0,0 0 0,-2 0 0,-1 1 0,-1 0 0,-1-1 0,-3 38 0,2-60-551,0 1 1,0-1 0,-1 1 0,1-1-1,-1 1 1,1-1 0,-1 1 0,0-1-1,0 0 1,0 1 0,0-1 0,-1 0 0,1 0-1,-1 0 1,1 0 0,-1 0 0,0 0-1,0 0 1,1-1 0,-1 1 0,0-1-1,-1 1 1,1-1 0,0 0 0,-4 2-1,3-2-129,-1-1-1,1 1 1,0-1 0,-1 0-1,1 0 1,-1-1-1,1 1 1,-1 0-1,1-1 1,-1 0-1,1 0 1,0 0-1,-1 0 1,1-1-1,0 1 1,0-1-1,-5-4 1,-5-2 46,2 0 0,-1-1 1,1-1-1,-19-21 0,11 3-418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23 293 19132,'10'-13'905,"-1"-1"0,-1 0 0,0 0 0,10-27-1,-12 26-833,-2 1 0,0-1 0,0 0 0,-1 0 0,-1 0 0,-1 0 1,0 0-1,-1 0 0,-1-16 0,1 30-70,-1-1 0,1 0 1,0 1-1,0-1 0,-1 1 1,1-1-1,-1 1 0,1-1 1,-1 1-1,0-1 0,1 1 1,-1 0-1,0-1 1,0 1-1,0 0 0,0 0 1,0 0-1,0 0 0,-1 0 1,1 0-1,-2-2 0,2 3 2,-1 0 0,1 0 0,0 0 0,0 0 1,-1 0-1,1 0 0,0 0 0,0 0 0,0 0 0,-1 1 0,1-1 0,0 0 0,0 1 0,0-1 0,0 1 0,-1-1 0,1 1 0,0 0 0,0-1 0,0 1 0,0 0 0,0 0 0,1 0 0,-1 0 0,0 0 0,0 0 0,1 0 0,-2 1 0,-4 6 22,1 1 0,0 0 0,0 1 0,0-1 0,2 1 0,-1 0 0,1 0 0,-3 19 0,2-9 39,2-1 0,1 1 0,1 35 0,1-46-50,0 1-1,0-1 0,1 1 1,0-1-1,1 0 0,0 0 1,0 0-1,1 0 0,0-1 1,7 12-1,-9-17-60,1 1-1,0-1 0,0 0 1,0 0-1,0-1 0,0 1 1,1 0-1,-1-1 0,1 0 1,-1 0-1,1 0 0,0 0 1,0-1-1,0 0 0,0 1 1,0-1-1,0-1 0,0 1 1,0 0-1,0-1 0,1 0 1,-1 0-1,0 0 0,0-1 1,5-1-1,18-7-172,-5-7-84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7 229 14563,'-5'7'1280,"4"-3"-848,5-1-127,9-4 551,6-6-80,8-9-160,6-3-136,10-7-144,3-4-24,7-3-352,1 0-256,-4 3-360,-2 6 544,-18 8-144,-13 9-80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9 510 13787,'-9'26'1192,"9"-11"-784,4-8-112,12-12 553,9-6-201,9-12-160,9-3-120,10-5-224,4-2-232,2-3-1256,-3 1 1248,-7 4-201,-9 5-143</inkml:trace>
  <inkml:trace contextRef="#ctx0" brushRef="#br0" timeOffset="1">348 4 14835,'13'-2'1312,"3"0"-1031,4 9-89,5 5 456,6 8-280,-4 1-32,3 7-88,-1 3-40,-10 8 40,-3 1 24,-8 4-40,-5 4-32,-12-1 24,2 0-200,-7-7-424,0-5 472,-2-15-112,0-9-112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3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125 277 14555,'-18'18'722,"2"1"-1,0 1 0,1 0 1,-16 29-1,26-40-588,1 0 1,0 1-1,1 0 0,0 0 1,0 0-1,1 0 0,0 0 1,1 1-1,0-1 0,1 0 0,0 1 1,0-1-1,3 12 0,-3-18-99,1 0 0,0 0 0,0 0 0,1 0 0,-1 0 0,1 0 0,0 0 0,0-1 0,0 1 0,1-1 0,4 6 0,-6-8-28,0 0 0,0 0 1,0 0-1,0 0 0,1-1 0,-1 1 0,0 0 0,0 0 0,1-1 0,-1 1 0,1-1 0,-1 1 0,1-1 0,-1 0 0,1 0 0,-1 1 0,1-1 0,-1 0 0,1 0 0,-1 0 0,1-1 0,-1 1 0,1 0 0,-1-1 0,0 1 0,1-1 0,-1 1 0,1-1 0,-1 1 1,0-1-1,1 0 0,-1 0 0,0 0 0,0 0 0,1-1 0,4-3-3,0-1 0,0 0 1,-1 0-1,0 0 1,-1-1-1,1 1 0,-1-1 1,3-8-1,5-11 1,7-27 0,-6 10 11,-1-1 0,9-79 0,-18 91-4,-1-1 1,-1 1-1,-2-1 0,-8-50 1,2 52 13,7 31-23,0-1 0,0 1 0,0-1 1,-1 1-1,1 0 0,0-1 0,0 1 0,0-1 0,0 1 0,-1 0 0,1-1 0,0 1 0,0 0 1,-1-1-1,1 1 0,0 0 0,-1 0 0,1-1 0,0 1 0,-1 0 0,1 0 0,0-1 0,-1 1 1,1 0-1,-1 0 0,1 0 1,-1 0 1,1 0 0,0 1 0,-1-1-1,1 0 1,0 1 0,-1-1 0,1 0-1,0 1 1,-1-1 0,1 0-1,0 1 1,0-1 0,0 1 0,-1-1-1,1 0 1,0 1 0,0-1 0,0 1-1,0-1 1,0 1 0,0-1-1,0 1 1,-2 16 57,0-1 0,2 1-1,0 0 1,3 18 0,13 71 197,14 23 126,-25-111-290,2 0 1,0 0-1,1 0 0,18 29 1,-25-44-81,0-1 0,0 0 1,1-1-1,-1 1 0,0 0 1,1 0-1,0 0 0,-1-1 1,1 1-1,0-1 0,0 0 1,0 1-1,0-1 0,0 0 1,0 0-1,0 0 0,0 0 1,0 0-1,0-1 0,1 1 1,2 0-1,-3-2-3,0 1 1,0-1-1,0 1 1,0-1-1,0 0 1,0 0-1,0 0 1,0 0-1,0 0 1,0 0-1,0-1 1,-1 1-1,1-1 1,-1 1-1,1-1 0,-1 0 1,1 1-1,0-3 1,6-9 27,-1 0 1,0-1 0,-1 1-1,9-30 1,6-28-26,-4-1 1,15-136 0,-32 279 481,19 141 0,-17-203-439,-1 2 45,1 0 1,0 0-1,0-1 0,1 1 1,0-1-1,1 0 1,7 14-1,-10-23-95,-1-1 1,0 1-1,1 0 0,-1-1 1,0 1-1,1 0 0,-1-1 0,1 1 1,-1-1-1,1 1 0,-1-1 1,1 1-1,0-1 0,-1 1 1,1-1-1,0 0 0,-1 1 1,1-1-1,0 0 0,-1 1 0,1-1 1,0 0-1,0 0 0,-1 0 1,1 0-1,0 0 0,0 0 1,0 0-1,-1 0 0,2 0 1,0-1-34,-1 0 1,0 0-1,1 0 1,-1 0-1,0 0 1,0 0 0,0 0-1,0 0 1,0 0-1,0-1 1,0 1 0,0-1-1,1-1 1,2-7-319,0 1 1,-1-1-1,3-14 1,-4 11 210,0 0 1,-1 0-1,0-1 1,-2 1-1,1 0 0,-4-15 1,-2-2-392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14 237 15483,'6'-1'119,"0"0"0,-1 0-1,1 0 1,0-1-1,-1 1 1,0-1 0,1 0-1,-1-1 1,0 0 0,0 1-1,0-2 1,0 1-1,-1 0 1,0-1 0,1 0-1,-1 0 1,0 0 0,6-10-1,-4 6-79,-1 0 1,0 0-1,0-1 0,0 0 0,-1 0 0,-1 0 0,1 0 0,-2-1 1,1 1-1,0-13 0,-2 20-26,-1-1 0,1 0 0,-1 1 0,0-1 0,0 1 0,-1-1 0,1 0 0,0 1 0,-1-1 0,1 1 0,-1-1 0,0 1 0,0-1 0,0 1 0,0 0 0,-1-1 0,1 1 0,0 0 0,-1 0 0,0 0-1,1 0 1,-1 0 0,0 0 0,0 0 0,0 1 0,-5-3 0,5 3 10,-1 0 0,1 1-1,0-1 1,-1 1 0,1 0-1,-1 0 1,1 0-1,-1 0 1,1 0 0,-1 1-1,1-1 1,-1 1 0,1-1-1,0 1 1,-1 0 0,1 0-1,0 0 1,0 0-1,-1 1 1,1-1 0,0 1-1,0-1 1,1 1 0,-1-1-1,0 1 1,0 0 0,1 0-1,-3 4 1,-4 5 111,1 1 0,0 0 0,0 0 0,1 1 0,1-1 0,0 1 0,1 1 1,1-1-1,-4 22 0,4-14 75,1 0 1,1 1 0,1-1 0,1 0-1,5 33 1,-3-42-41,-1-1-1,9 22 1,-10-30-138,0 0 0,0-1 0,1 1 0,-1 0 0,1 0 0,0-1 0,0 1 0,0-1 0,0 0 0,0 1 0,0-1 0,1 0 0,-1 0 0,1-1 0,3 3 0,-4-3-34,-1-1 0,0 1 1,1-1-1,-1 0 1,0 1-1,1-1 0,-1 0 1,1 0-1,-1 0 1,0 0-1,1 0 1,-1 0-1,0 0 0,1-1 1,-1 1-1,1 0 1,-1-1-1,0 1 0,0-1 1,1 0-1,0 0 1,1-1-63,0 0 0,0-1 1,-1 1-1,1-1 0,-1 1 0,1-1 1,-1 0-1,2-4 0,3-5-286,-1-1 0,0 0 0,5-15-1,-11 27 345,6-18-182,-1 0 0,-1 0 0,0-1 0,1-28 0,-3-27-426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13483,'-3'42'1001,"0"-19"-554,1-1 0,1 1 0,2 0 0,0-1 0,8 45 0,-9-65-495,1 0 0,-1 1-1,1-1 1,0 0-1,0 0 1,0 0 0,0 0-1,0 0 1,1 0 0,-1 0-1,1 0 1,-1-1-1,1 1 1,-1-1 0,1 1-1,0-1 1,0 1-1,2 0 1,-2-1-77,0-1 0,0 1 0,0-1 0,0 0 0,0 1 0,-1-1 0,1 0 0,0-1 0,0 1 0,0 0 0,0 0 0,0-1 0,0 1 0,0-1-1,0 0 1,-1 1 0,1-1 0,0 0 0,-1 0 0,1 0 0,2-2 0,9-8-721,-1 0 0,0 0 0,-1-1 0,17-23 1,-18 22 777,1-1 1,1 1 0,24-21 0,-35 33 198,1-1 0,-1 1 0,0 0 0,0 0 0,1 0 0,-1 1 0,1-1 0,-1 0 0,1 1 0,-1-1 0,1 0 1,-1 1-1,1 0 0,-1-1 0,1 1 0,0 0 0,-1 0 0,1 0 0,0 0 0,-1 0 0,1 0 0,-1 0 0,1 1 0,0-1 0,-1 0 0,1 1 0,-1 0 0,1-1 0,-1 1 0,1 0 0,-1 0 1,0 0-1,1 0 0,-1 0 0,0 0 0,0 0 0,1 0 0,-1 0 0,0 0 0,0 1 0,-1-1 0,1 1 0,0-1 0,0 0 0,-1 1 0,2 2 0,3 9 582,0 0-1,-1 0 1,0 1-1,2 19 1,-3-17-361,-2-11-165,-1-3-133,0 0-1,0-1 1,0 1 0,1 0 0,-1 0-1,0-1 1,1 1 0,-1-1-1,1 1 1,0 0 0,0-1-1,-1 1 1,1-1 0,0 1-1,0-1 1,0 0 0,0 1-1,3 1 1,-3-4-42,1 0 0,0 0 0,-1 0 0,1-1 1,-1 1-1,1 0 0,-1-1 0,0 1 0,0-1 0,1 1 0,-1-1 0,0 1 0,0-1 1,0 0-1,-1 1 0,2-4 0,5-7-34,-6 11 12,-1-1 0,2 1 0,-1 0 0,0-1 1,0 1-1,0 0 0,1 0 0,-1 0 0,0 0 0,1 0 0,-1 0 0,1 0 0,-1 0 0,1 0 1,3 0-1,-4 1 6,0 0-1,0 0 1,0 0 0,0 0 0,0 0 0,0 0 0,0 0 0,0 1-1,0-1 1,0 0 0,0 1 0,-1-1 0,1 1 0,0-1 0,0 1-1,0-1 1,0 1 0,-1 0 0,1-1 0,1 2 0,1 2 27,-1 0 1,1 1-1,-1-1 1,0 0-1,0 1 1,0-1-1,0 1 1,-1-1-1,0 1 1,1 5-1,0 5 279,-1 0 0,0 0 0,-1 0 0,-1 0 0,-4 29 0,4-38-216,0 0 0,-1 0 0,1 0 1,-1-1-1,0 1 0,-1-1 0,1 1 0,-1-1 1,0 0-1,0 0 0,-1 0 0,0-1 1,1 1-1,-2-1 0,1 0 0,0 0 1,-10 6-1,13-9-113,-1 0-1,1 0 1,-1 0 0,1-1 0,-1 1-1,1-1 1,-1 1 0,0-1 0,1 0-1,-1 0 1,0 0 0,1 0 0,-1 0-1,0 0 1,1 0 0,-1 0-1,0-1 1,1 1 0,-1 0 0,0-1-1,1 0 1,-1 1 0,1-1 0,-1 0-1,1 0 1,-1 0 0,1 0 0,0 0-1,-2-1 1,-6-11-286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9 17940,'-1'-1'95,"-1"0"1,1 0-1,-1 0 1,1 1-1,-1-1 0,1 0 1,-1 1-1,0-1 1,1 1-1,-1-1 1,0 1-1,1 0 0,-1 0 1,0 0-1,1 0 1,-1 0-1,0 0 1,0 0-1,1 1 0,-3 0 1,0 0 33,0 1-1,1-1 1,-1 1 0,1 0-1,-1 1 1,1-1 0,0 0 0,-5 5-1,-2 4 193,1 0 0,-1 0-1,-12 23 1,9-14-195,2 1 1,1 0 0,0 1 0,2 1-1,0-1 1,-7 39 0,14-60-138,1 1 0,0-1 1,0 0-1,0 1 0,-1-1 1,1 0-1,0 1 0,1-1 1,-1 0-1,0 1 0,0-1 0,1 2 1,0-2 3,-1-1 1,0 0 0,0 0-1,1 0 1,-1 0-1,0 0 1,0 0 0,1 0-1,-1 0 1,0 0-1,0 0 1,1 0 0,-1 0-1,0 0 1,1 0-1,-1 0 1,0 0 0,0 0-1,1 0 1,-1 0-1,0 0 1,0 0 0,1 0-1,-1 0 1,0-1-1,0 1 1,1 0 0,-1 0-1,0 0 1,0 0-1,0-1 1,1 1 0,-1 0-1,0 0 1,0-1-1,26-32-457,-19 24 373,7-9-175,1 0 0,27-23 0,-39 37 239,0 1 0,1 0 0,0 0 0,-1 1 1,1-1-1,0 1 0,0 0 0,1 0 0,-1 0 0,0 0 0,0 1 0,1 0 1,-1 0-1,1 0 0,-1 0 0,1 1 0,0 0 0,-1 0 0,1 0 0,5 1 0,-6 1 37,-1-1 0,1 1-1,-1 0 1,1 0 0,-1 0-1,0 0 1,0 1 0,0-1-1,0 1 1,-1 0-1,1-1 1,-1 1 0,1 1-1,-1-1 1,0 0 0,0 1-1,0-1 1,-1 1-1,1-1 1,-1 1 0,0 0-1,0-1 1,1 8 0,0 4 126,-1 0 1,0 1-1,0-1 1,-4 27-1,1-26 70,-1 1 0,0 0-1,-9 24 1,9-34-159,0 0 0,0 0 0,0 0 0,-1-1 0,0 1 0,0-1 0,0 0 0,-1 0 0,0 0 0,-6 5 0,10-10-94,-1 0 0,1 0-1,0 0 1,-1 0-1,1 0 1,-1 0 0,1 0-1,-1 0 1,0-1 0,1 1-1,-1-1 1,0 1 0,1-1-1,-1 0 1,0 1-1,-2-1 1,3 0-12,0-1-1,0 1 0,0 0 1,0-1-1,0 1 1,0-1-1,0 1 1,0-1-1,1 1 1,-1-1-1,0 0 1,0 1-1,1-1 1,-1 0-1,0 0 1,1 1-1,-1-1 1,0 0-1,1 0 1,-1-1-1,-1-3-81,0-1 1,0 1-1,1-1 1,0 1-1,0 0 0,1-1 1,-1 0-1,1-7 1,3-32-566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14899,'12'19'1212,"-1"1"0,16 38 0,-21-43-847,0 0 0,1-1 0,0 0 0,1-1 0,1 1 0,0-2 0,16 18 0,-24-29-333,1 1-1,-1-1 1,0 0 0,1 0-1,-1 0 1,1 0-1,0 0 1,-1 0-1,1 0 1,0 0-1,0-1 1,-1 1 0,1-1-1,0 1 1,0-1-1,0 0 1,0 1-1,-1-1 1,1 0 0,0 0-1,3-1 1,-2 0-8,0 0 0,0 0 0,-1-1 0,1 1 1,-1-1-1,1 1 0,-1-1 0,0 0 0,1 0 0,-1 0 1,0 0-1,3-4 0,4-8-1,-1 0-1,0 0 1,0 0 0,5-17 0,-11 24-14,6-12-4,-3 6 1,0 0 1,1 1 0,0 0-1,10-14 1,-16 26-6,1-1 1,-1 0-1,1 1 1,-1-1 0,1 0-1,-1 1 1,1-1-1,-1 1 1,1-1-1,-1 1 1,1-1-1,0 1 1,-1 0-1,1-1 1,0 1-1,-1-1 1,1 1-1,0 0 1,-1 0 0,1 0-1,0-1 1,0 1-1,-1 0 1,1 0-1,0 0 1,0 0-1,0 0 1,-1 0-1,1 0 1,0 0-1,0 1 1,-1-1-1,1 0 1,0 0 0,-1 1-1,1-1 1,0 0-1,0 1 1,-1-1-1,1 1 1,-1-1-1,1 1 1,0-1-1,-1 1 1,1-1-1,-1 1 1,1 0 0,-1-1-1,0 1 1,1-1-1,-1 1 1,0 0-1,1 0 1,-1-1-1,0 2 1,4 6 43,0 0-1,-1 0 1,4 15 0,-6-18-13,19 75 559,-20-80-576,1 1 0,-1 0 0,0-1 0,0 1 0,0 0 1,1-1-1,-1 1 0,0-1 0,1 1 0,-1 0 0,1-1 0,-1 1 0,1-1 0,-1 1 0,0-1 0,1 0 1,0 1-1,-1-1 0,1 1 0,-1-1 0,1 0 0,0 1 0,0-1-5,-1 0 1,1 0-1,-1-1 0,1 1 0,-1 0 1,1 0-1,-1 0 0,1-1 0,-1 1 1,1 0-1,-1-1 0,0 1 0,1 0 1,-1-1-1,1 1 0,-1 0 0,0-1 1,1 1-1,-1-1 0,0 1 0,1-1 0,12-30 224,3-22-74,11-32-195,-23 74-29,1 1-1,0-1 0,0 1 0,1 0 1,10-12-1,-16 21 54,1 0 1,-1 1-1,1-1 1,-1 0-1,1 1 1,-1-1-1,1 1 0,-1-1 1,1 0-1,0 1 1,0 0-1,-1-1 1,1 1-1,0-1 1,-1 1-1,1 0 1,0-1-1,0 1 0,0 0 1,-1 0-1,1 0 1,0-1-1,0 1 1,1 0-1,-1 1 0,0-1 0,0 1 0,-1-1-1,1 1 1,0 0 0,-1-1 0,1 1 0,0 0-1,-1-1 1,1 1 0,-1 0 0,1-1-1,-1 1 1,0 0 0,1 0 0,-1 0 0,0 0-1,1 1 1,1 5-40,0 1 0,-1 0 1,1 13-1,-1-11-9,0 31-144,-1-38 91,-1 0 0,1-1 0,0 1 0,-1 0 0,1 0 0,-1-1 0,0 1 0,0-1 0,0 1-1,0-1 1,-2 4 0,2-6 100,1 0 1,0 1-1,-1-1 0,1 0 0,0 0 0,-1 0 0,1 0 0,0 0 1,-1 0-1,1 1 0,0-1 0,-1 0 0,1 0 0,-1 0 0,1 0 1,0 0-1,-1 0 0,1 0 0,-1-1 0,1 1 0,0 0 0,-1 0 1,1 0-1,0 0 0,-1 0 0,1-1 0,0 1 0,-1 0 0,1 0 0,0 0 1,-1-1-1,1 1 0,0 0 0,0-1 0,-1 1 0,1 0 0,0-1 1,0 1-1,0 0 0,-1-1 0,1 1 0,0 0 0,0-1 0,0 1 1,0 0-1,0-1 0,0 0 0,-1 1-15,-9-17-374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12331,'4'0'1304,"3"7"-920,0 10-240,3 4 1416,0 0-1704,2-1 160,-3-9-64,-1-5-40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21 13651,'1'-21'2510,"-8"33"-231,-9 34-375,0 34-1214,3 2-1,-3 115 1,16-194-683,2 73 127,-2-70-125,1 1 0,0-1 1,1 1-1,-1-1 0,1 0 0,0 0 1,1 0-1,0 0 0,3 6 0,-4-10-6,-1 0 0,0-1 0,1 1 0,0 0 0,-1-1 0,1 0 0,0 1 0,0-1 0,0 0-1,0 0 1,0 0 0,0 0 0,0 0 0,0 0 0,0-1 0,0 1 0,0-1 0,1 0 0,-1 1 0,0-1 0,0 0 0,1 0 0,-1 0-1,0-1 1,0 1 0,0 0 0,1-1 0,-1 0 0,0 1 0,0-1 0,0 0 0,4-2 0,6-4 9,-1 1 0,1-2 0,-1 1 0,11-11 0,-21 17-10,36-33 52,56-66 1,-38 39-32,-39 49-16,-16 11-8,0 1 1,0 0-1,1 0 1,-1 0-1,0 0 1,0 0-1,0 0 1,1 0-1,-1 0 1,0 0-1,0 0 1,1 0-1,-1 0 1,0 0-1,0 0 1,1 0-1,-1 1 1,0-1-1,0 0 1,0 0-1,1 0 1,-1 0-1,0 0 1,0 0-1,0 1 1,0-1-1,1 0 1,-1 0-1,0 0 1,0 0-1,0 1 1,0-1-1,0 0 1,0 0-1,1 0 1,-1 1-1,0-1 1,0 0-1,0 4-3,1 0-1,-1 0 0,0 0 1,0 0-1,0 0 0,-2 6 1,-2 20-12,1-15 11,1 0 1,1 0 0,1 28-1,0-42 6,0-1 0,-1 1 0,1-1 1,0 1-1,0-1 0,0 1 0,0 0 0,0-1 0,0 1 0,0-1 0,1 1 0,-1-1 0,0 1 1,0-1-1,0 1 0,0-1 0,1 1 0,-1-1 0,0 1 0,1-1 0,-1 1 0,0-1 0,1 1 0,-1-1 1,0 0-1,1 1 0,-1-1 0,1 0 0,-1 1 0,1-1 0,-1 0 0,1 0 0,-1 1 0,1-1 0,-1 0 1,1 0-1,-1 0 0,1 0 0,-1 1 0,1-1 0,-1 0 0,1 0 0,0 0 0,-1 0 0,1 0 0,-1-1 1,1 1-1,-1 0 0,1 0 0,-1 0 0,1 0 0,-1-1 0,1 1 0,-1 0 0,1 0 0,-1-1 0,1 1 1,-1 0-1,1-1 0,-1 1 0,0 0 0,1-1 0,0 0 0,28-30 63,-27 28-64,36-47 26,-25 31-16,2-1-1,0 2 0,34-32 1,-48 49-13,0 0 1,0 1-1,0-1 1,1 0-1,-1 0 1,0 0-1,0 1 1,1-1-1,-1 1 1,0-1-1,0 1 1,1-1-1,-1 1 1,1 0-1,-1 0 1,0-1-1,2 1 1,-2 1 0,0-1 0,-1 0 0,1 1 1,0-1-1,-1 0 0,1 1 0,0-1 1,-1 1-1,1-1 0,-1 1 0,1-1 1,-1 1-1,1-1 0,-1 1 0,1-1 1,-1 1-1,0 0 0,1-1 0,-1 1 1,0 0-1,0-1 0,1 3 1,0 3-5,0 1 0,0 1 0,-1-1 1,0 0-1,-1 7 0,1-10 8,-10 100-797,8-121-1000,2-7 1323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6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15435,'22'166'3964,"-16"-107"-2388,2 1 1,30 108-1,-35-160-1457,0 0 1,0 0-1,1 0 1,0-1 0,5 8-1,-8-14-114,-1 0-1,1 0 1,-1 0-1,1 0 1,0 0-1,-1-1 1,1 1 0,0 0-1,0 0 1,0-1-1,0 1 1,0 0 0,0-1-1,0 1 1,0-1-1,0 1 1,0-1-1,0 0 1,0 1 0,0-1-1,0 0 1,0 0-1,0 0 1,0 0-1,0 0 1,0 0 0,1 0-1,-1 0 1,0 0-1,0 0 1,0-1-1,0 1 1,0 0 0,0-1-1,0 1 1,0-1-1,0 1 1,0-1-1,0 1 1,0-1 0,0 0-1,-1 0 1,1 1-1,0-1 1,0 0-1,1-2 1,3-4-44,0-1 1,0 0-1,-1 0 1,1-1-1,-2 1 0,1-1 1,1-10-1,-3 13-7,-1 0-119,-5 8-155,4-2 314,0 1-1,0-1 1,0 0 0,0 0 0,0 0-1,0 0 1,0 1 0,-1-1 0,1 0-1,0 0 1,0 0 0,0 0-1,0 0 1,0 1 0,0-1 0,0 0-1,-1 0 1,1 0 0,0 0 0,0 0-1,0 0 1,0 0 0,-1 0 0,1 0-1,0 0 1,0 1 0,0-1 0,0 0-1,-1 0 1,1 0 0,0 0-1,0 0 1,0 0 0,0 0 0,-1 0-1,1 0 1,0 0 0,0-1 0,0 1-1,0 0 1,-1 0 0,1 0 0,0 0-1,0 0 1,0 0 0,0 0 0,0 0-1,-1 0 1,1 0 0,0-1 0,0 1-1,0 0 1,0 0 0,0 0-1,0 0 1,-1 0 0,1-1 0,0 1-1,0 0 1,0 0 0,0 0 0,0 0-1,0-1 1,0 1 0,0 0 0,0 0-1,0 0 1,0-1 0,1-14-107,0 0 0,1 0-1,1 1 1,6-22 0,24-57-101,-22 62 178,92-212 140,-70 174 325,-33 69-448,0 0 0,0-1 0,0 1 0,0 0 0,0 0 0,0 0-1,0 0 1,0-1 0,0 1 0,0 0 0,0 0 0,-1 0 0,1 0 0,0 0 0,0-1 0,0 1 0,0 0 0,0 0 0,0 0-1,-1 0 1,1 0 0,0 0 0,0 0 0,0-1 0,0 1 0,-1 0 0,1 0 0,0 0 0,0 0 0,0 0 0,0 0 0,-1 0-1,1 0 1,0 0 0,0 0 0,0 0 0,0 0 0,-1 0 0,1 0 0,0 0 0,0 0 0,0 0 0,-1 0 0,1 0 0,0 0-1,0 1 1,0-1 0,0 0 0,0 0 0,-1 0 0,1 0 0,0 0 0,-12 4-1054,-17 11 286,9-4 245</inkml:trace>
  <inkml:trace contextRef="#ctx0" brushRef="#br0" timeOffset="1">267 347 16604,'18'27'1792,"-1"-1"-1208,1-5-216,0 1 776,2-4-415,-1-1-201,-2-7-568,0-2-232,-4-8 1648,-3-2-1336,-3-8 8,-1-6-24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17548,'0'10'1360,"3"18"-944,-1 7-112,7 14 792,0 2-471,2 6-81,3 5-32,1-2-72,1-2-48,-2-5-120,0-6-128,-4-11-400,0-8-248,-5-10-504,-4-8-209,-4-10 857,-6-2-224,-6-8-208</inkml:trace>
  <inkml:trace contextRef="#ctx0" brushRef="#br0" timeOffset="1">35 475 13563,'-19'-21'1784,"9"1"-896,5 1-319,10-1 1223,10 1-560,8 1-368,1-1-231,2 0-825,0 2-233,-1 0 401,0 3-136,-7 1-96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0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0 472 14451,'0'1'80,"1"0"0,-1-1 0,1 1 0,-1 0 0,1 0 0,-1-1 0,1 1 1,0 0-1,-1-1 0,1 1 0,0-1 0,-1 1 0,1-1 0,0 1 0,0-1 0,-1 1 0,1-1 0,0 0 0,0 0 0,0 1 0,0-1 0,-1 0 0,1 0 0,0 0 0,0 0 0,0 0 0,0 0 1,0 0-1,0 0 0,-1 0 0,1 0 0,0 0 0,0-1 0,0 1 0,0 0 0,-1-1 0,1 1 0,0 0 0,0-1 0,-1 1 0,1-1 0,0 1 0,0-1 0,-1 0 0,1 1 0,-1-1 1,2-1-1,4-5 182,0 0 0,0-1 0,8-13 0,-11 15-96,25-40 518,36-81-1,-54 105-605,-2-2-1,0 1 0,-2-1 1,-1 0-1,5-47 0,-10 67-65,1 0 0,-2 0 0,1 1 0,0-1 0,-1 0 0,1 0 0,-1 1 0,0-1 0,0 0 0,-1 1 0,1-1 0,-3-4 0,3 7-6,0 0 0,1 0 0,-1 1 1,0-1-1,0 0 0,0 0 1,0 1-1,1-1 0,-1 0 1,0 1-1,0-1 0,0 1 1,0-1-1,0 1 0,0 0 1,-1-1-1,-1 1 0,1 0 2,0 0-1,0 0 0,0 0 0,1 1 1,-1-1-1,0 1 0,0-1 0,0 1 1,0 0-1,0-1 0,1 1 0,-1 0 1,-2 2-1,-3 2 21,0 1 0,0 0 0,1 1 0,0-1 0,0 1 0,1 0 0,-1 1 0,2-1 0,-1 1 0,1 0 0,-5 13 0,2-2 16,1 0-1,0 0 1,1 1-1,-2 21 0,5-25-19,1 1-1,1-1 0,0 1 0,5 30 0,-4-40-48,1-1 0,-1 1 0,1-1 0,0 0 0,0 0 0,1 0 0,0 0 0,0 0 0,1 0 0,-1-1 0,1 1 0,0-1-1,1 0 1,8 8 0,-12-12 19,1 0-1,-1 0 0,0 0 1,1 0-1,-1-1 0,1 1 1,-1 0-1,1-1 0,-1 1 1,1-1-1,2 1 0,12-7-87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140 367 13179,'0'-1'136,"0"0"0,-1-1 1,1 1-1,-1 0 0,1-1 1,-1 1-1,0 0 0,1 0 1,-1 0-1,0 0 0,0-1 1,0 1-1,0 0 0,0 0 0,0 1 1,0-1-1,0 0 0,0 0 1,0 0-1,-1 1 0,1-1 1,0 1-1,-3-2 0,2 2 9,1 0 0,-1 0 0,0 0 1,0 1-1,0-1 0,0 0 0,0 1 0,1 0 0,-1-1 0,0 1 0,0 0 0,1 0 0,-1 0 0,0 0 0,-1 1 0,-3 3 100,0 0 0,0 0 0,1 0 0,0 1 0,0 0 0,0 0 0,-6 11 0,5-3-169,0 0 1,0 0-1,2 0 0,-1 1 1,2 0-1,0 0 0,1 0 1,0 0-1,2 0 0,-1 0 1,2 0-1,2 19 0,-3-32-74,1 0-1,-1 0 0,1-1 0,-1 1 0,1 0 1,-1 0-1,1 0 0,0-1 0,0 1 1,0 0-1,0-1 0,0 1 0,3 2 0,-4-4 0,1 1-1,-1-1 1,1 0-1,-1 0 1,1 1-1,0-1 0,-1 0 1,1 0-1,0 0 1,-1 0-1,1 1 1,-1-1-1,1 0 1,0 0-1,-1 0 0,1 0 1,0-1-1,-1 1 1,1 0-1,0 0 1,-1 0-1,1 0 1,0-1-1,-1 1 0,1 0 1,0-1-1,3-2 0,-1 0-1,0 0 1,1 0-1,-1 0 0,0-1 1,-1 0-1,1 1 1,-1-1-1,0 0 1,3-7-1,9-22-36,-1-2-1,-3 0 1,0 0 0,6-58 0,1-146-89,-16 214 109,-2 1-1,-4-35 1,0 42 41,5 16-23,0 1 0,0 0 0,0 0 0,-1 0 0,1 0 0,0 0-1,0 0 1,0-1 0,0 1 0,0 0 0,0 0 0,0 0 0,0 0 0,0 0 0,0 0 0,0 0-1,0 0 1,-1 0 0,1-1 0,0 1 0,0 0 0,0 0 0,0 0 0,0 0 0,0 0 0,0 0 0,-1 0-1,1 0 1,0 0 0,0 0 0,0 0 0,0 0 0,0 0 0,-1 0 0,1 0 0,0 0 0,0 0-1,0 0 1,0 0 0,0 0 0,0 0 0,-1 0 0,1 0 0,0 0 0,0 0 0,0 0 0,0 1 0,0-1-1,-1 2 6,0 0 0,0 0-1,0 0 1,0 0 0,1 0 0,-1 0-1,1 0 1,-1 0 0,1 4-1,-2 30 38,1 0 0,8 66 0,21 69 54,-27-166-94,21 86 42,-19-79-33,1-1-1,1 0 1,0 0 0,1 0 0,11 16-1,-16-25-7,1 0 0,-1 0 0,1 0 0,0 0 0,-1-1 0,1 1 0,0 0-1,0-1 1,0 1 0,1-1 0,-1 0 0,0 0 0,0 0 0,1 0 0,3 1 0,-4-2-1,0 0 0,0 0 1,0 0-1,0 0 1,-1 0-1,1-1 0,0 1 1,0-1-1,0 1 0,-1-1 1,1 0-1,0 0 1,-1 0-1,1 0 0,-1 0 1,1 0-1,-1 0 0,1 0 1,-1-1-1,0 1 1,1 0-1,1-4 0,4-5 3,0-1 0,-1 0 1,0-1-1,-1 0 0,0 0 0,0 0 0,-2 0 0,1-1 0,0-13 0,3-19-6,0-55-1,-6 79-4,0 14-8,0-1-1,0 1 1,-1-1-1,0 0 1,-1 1-1,0-1 1,-3-13-1,3 49-81,6 8 88,2 0 0,2-1-1,1 0 1,1 0 0,18 35-1,-27-64 26,1 0-1,0-1 0,1 1 0,-1-1 0,1 0 1,0 0-1,0 0 0,0 0 0,1-1 0,9 7 1,-13-10-8,1 0 0,-1 0-1,1 0 1,0 0 0,-1-1 0,1 1 0,0-1 0,0 1 0,-1-1 0,1 0 0,0 0 0,0 0 0,0 0 0,-1 0 0,1 0 0,0 0 0,2-1 0,-2 0 2,1 0 0,-1 0 0,1-1 0,-1 1 1,0-1-1,1 1 0,-1-1 0,0 0 0,0 0 0,0 0 1,0 0-1,-1 0 0,1 0 0,2-4 0,5-10 41,0-1 0,-2 1 0,0-1 0,0-1 1,6-29-1,-6 14-33,-2 1 0,2-46 0,-7 70-28,2-4-14,-2 1 0,0 0-1,0 0 1,-1 0-1,0 0 1,-1 0 0,-5-18-1,7 28 21,0 1 0,0 0 1,0 0-1,0 0 0,0-1 0,-1 1 0,1 0 1,0 0-1,0-1 0,0 1 0,0 0 0,0 0 0,0 0 1,-1-1-1,1 1 0,0 0 0,0 0 0,0 0 0,0 0 1,-1 0-1,1-1 0,0 1 0,0 0 0,0 0 1,-1 0-1,1 0 0,0 0 0,0 0 0,-1 0 0,1 0 1,0 0-1,0 0 0,-1 0 0,1 0 0,0 0 0,0 0 1,0 0-1,-1 0 0,1 0 0,0 0 0,0 0 1,-1 0-1,1 0 0,0 0 0,0 0 0,0 0 0,-1 1 1,-5 9-43,3 1 44,1 0-1,0 0 0,1 0 0,0 0 1,1 0-1,1 1 0,-1-1 0,4 17 0,25 89 341,-27-109-308,1 1 7,3 12 127,15 36 1,-19-52-131,0-1 0,0 1 0,1-1 0,-1 0 1,1 0-1,0 0 0,0 0 0,1-1 0,-1 1 1,1-1-1,0 1 0,0-1 0,8 4 0,-11-6-33,1-1-1,-1 1 0,0-1 1,1 1-1,-1-1 0,1 0 0,-1 0 1,1 0-1,-1 0 0,1 0 1,-1 0-1,1 0 0,-1-1 0,1 1 1,-1 0-1,1-1 0,-1 1 1,0-1-1,1 1 0,-1-1 0,0 0 1,1 0-1,-1 0 0,0 1 1,0-1-1,0 0 0,0 0 0,0-1 1,0 1-1,0 0 0,0 0 1,0 0-1,0-2 0,3-4-167,-1 1 1,0 0-1,0-1 0,0 0 0,2-12 1,-2 4 12,0 0 0,-2-1 1,1 1-1,-2-1 1,0 1-1,-1-1 1,-4-20-1,-10-25-335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17316,'6'11'1504,"0"-2"-1256,4-2-80,4 1 496,0-3-1064,-5-4 472,-8-7-104,-4-4-88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16339,'2'0'136,"0"0"-1,-1 1 0,1-1 1,0 1-1,0 0 0,0-1 0,-1 1 1,1 0-1,-1 0 0,1 0 0,0 0 1,-1 0-1,0 1 0,1-1 0,-1 0 1,0 1-1,0-1 0,1 1 0,-1-1 1,1 3-1,19 38 950,-17-33-519,149 358 2532,-153-367-3096,0 0 0,0 1 0,0-1 0,0 0 1,0 0-1,0 0 0,0 0 0,0 0 0,0 0 0,0 0 0,0 1 0,0-1 0,0 0 0,0 0 0,0 0 0,0 0 0,0 0 1,0 0-1,0 0 0,0 0 0,0 1 0,0-1 0,0 0 0,0 0 0,0 0 0,0 0 0,0 0 0,0 0 0,0 0 1,0 0-1,1 0 0,-1 1 0,0-1 0,0 0 0,0 0 0,0 0 0,0 0 0,0 0 0,0 0 0,0 0 0,1 0 0,-1 0 1,0 0-1,0 0 0,0 0 0,0 0 0,0 0 0,0 0 0,0 0 0,0 0 0,1 0 0,-1 0 0,0 0 0,0 0 1,0 0-1,0 0 0,0 0 0,0 0 0,0 0 0,1 0 0,-1 0 0,0 0 0,0 0 0,0-1 0,0 1 0,1-7 41,-5-11-26,-1 0 0,-1 0 0,0 1-1,-1 0 1,-1 0 0,-13-19 0,7 9-33,0 1-7,1-1-52,-1 0 1,-1 1 0,-38-47-1,35 56-34,18 17 107,0 0 0,0-1 0,0 1 0,0 0 0,0 0 0,0 0 0,0 0-1,0 0 1,0-1 0,-1 1 0,1 0 0,0 0 0,0 0 0,0 0 0,0 0 0,0 0 0,0 0 0,0-1 0,-1 1 0,1 0 0,0 0-1,0 0 1,0 0 0,0 0 0,-1 0 0,1 0 0,0 0 0,0 0 0,0 0 0,0 0 0,0 0 0,-1 0 0,1 0 0,0 0-1,0 0 1,0 0 0,0 0 0,-1 0 0,1 0 0,0 0 0,0 0 0,0 0 0,0 0 0,0 0 0,-1 0 0,1 1 0,0-1 0,0 0-1,0 0 1,0 0 0,0 0 0,0 0 0,-1 0 0,1 0 0,0 1 0,0-1 0,0 0 0,0 0 0,0 0 0,0 0 0,0 0-1,0 1 1,0-1 0,3 10-57,4 2 49,1 0 0,1-1 0,0 0 0,0 0 0,1-1 0,0-1 0,1 1 0,0-2 0,0 1 0,1-2 0,21 11 0,-29-16 7,1 0 1,0 0-1,0-1 1,0 0-1,0 0 0,0 0 1,0 0-1,0-1 0,0 0 1,0 0-1,0 0 1,0-1-1,0 0 0,8-2 1,-7 1-2,1 0 0,-1-1 0,0 0 0,0-1 0,-1 1 1,1-1-1,-1 0 0,0-1 0,9-8 0,-2-1-10,-1-1 0,-1 0 1,0 0-1,-1-1 0,-1 0 0,-1 0 1,9-26-1,-8 15-44,8-39 0,-15 57 36,1-1 0,-1 0 0,-1 1 0,0-1 1,0 0-1,-1 0 0,-3-14 0,4 23 18,0 0 0,0 0 0,0 0 0,-1 0 0,1 0 0,0 1 0,-1-1 0,1 0 0,0 0 0,-1 0-1,1 0 1,-1 1 0,0-1 0,1 0 0,-1 1 0,1-1 0,-1 0 0,0 1 0,0-1 0,1 1 0,-1-1 0,-2 0 0,2 1 0,1 0 1,-1 0-1,0 0 1,0 0-1,0 0 1,0 1 0,0-1-1,1 0 1,-1 0-1,0 1 1,0-1-1,0 1 1,1-1 0,-1 1-1,0-1 1,0 1-1,1-1 1,-1 1-1,0 0 1,-3 3-1,1 0 1,-1 0-1,1 1 1,0-1 0,0 1-1,-3 8 1,-3 15 99,2 0 1,0 0-1,2 1 1,1 0-1,1 0 1,2 0-1,1 0 1,1 0 0,8 46-1,-7-65-66,9 41 167,-10-48-185,0 1 0,0-1 0,1 1 0,0-1 0,0 0 0,0 1 0,0-1 0,0 0 0,0 0 0,6 5 0,-7-8-25,0 1-1,0 0 1,0-1 0,-1 1 0,1-1 0,0 1-1,0-1 1,0 1 0,0-1 0,0 0 0,0 0 0,0 1-1,1-1 1,-1 0 0,0 0 0,0 0 0,0 0-1,0 0 1,0 0 0,0 0 0,0-1 0,0 1-1,1-1 1,1 0-85,-1 0-1,1 0 1,-1-1-1,1 0 1,-1 1-1,0-1 1,0 0-1,4-4 0,1-3-573,0-1-1,0 0 0,6-12 1,30-76-1001,-22 46 636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48 18084,'-12'18'633,"1"-1"0,0 2 0,2-1 0,0 1 0,1 1 0,-10 37 0,14-41-456,1 1 0,1-1 0,0 1 0,1-1 1,1 1-1,0-1 0,1 1 0,1 0 0,4 17 1,-5-31-157,0 1 1,0-1-1,0 0 1,0 1-1,1-1 1,-1 0-1,1 0 1,0 0-1,0 0 1,0 0-1,0 0 1,1 0-1,-1-1 1,6 5-1,-7-7-22,1 1 0,0 0 0,-1-1 0,1 1 0,0-1 0,0 1 0,0-1-1,0 0 1,-1 0 0,1 1 0,0-2 0,0 1 0,0 0 0,0 0 0,-1 0 0,1-1-1,0 1 1,0-1 0,-1 0 0,1 1 0,0-1 0,-1 0 0,1 0 0,0 0-1,-1 0 1,1 0 0,-1 0 0,0-1 0,3-2 0,7-7-70,-1-1 0,1 0-1,-2-1 1,0-1 0,0 1 0,-2-1-1,1 0 1,9-29 0,-7 13-92,-2 0 0,0-1-1,4-49 1,-12 80 161,4-59-230,-4 54 212,-1 1 0,1 0 0,0 0 0,-1-1 0,0 1 0,0 0 0,-1 0 0,1 0 0,-1 0 0,0 0 0,-2-4 0,4 8 20,0 0 1,0-1 0,-1 1-1,1-1 1,0 1 0,0 0-1,-1-1 1,1 1 0,0 0-1,-1-1 1,1 1 0,0 0-1,-1 0 1,1-1 0,-1 1-1,1 0 1,0 0 0,-1-1-1,1 1 1,-1 0 0,1 0-1,-1 0 1,1 0 0,-1 0-1,1 0 1,-1 0 0,1 0-1,0 0 1,-1 0 0,1 0-1,-1 0 1,1 0 0,-1 0-1,1 0 1,-1 1 0,1-1-1,0 0 1,-1 0 0,1 0-1,-1 1 1,1-1 0,0 0-1,-1 1 1,1-1 0,0 0-1,-1 1 1,1-1 0,0 0-1,-1 1 1,1-1 0,0 0-1,-1 2 1,-11 25 170,8-5-23,1 0 1,1 0-1,1 1 0,0-1 0,2 0 0,1 1 0,0-1 0,2 0 1,0-1-1,2 1 0,14 36 0,-17-51-133,0 0 0,1 0 0,0 0 1,0 0-1,1-1 0,10 12 0,-14-17-41,0 0-1,0 0 1,0 0 0,0 0 0,0 0-1,0 0 1,0-1 0,1 1 0,-1 0-1,0-1 1,0 1 0,1 0 0,-1-1-1,0 0 1,1 1 0,-1-1-1,1 0 1,-1 0 0,1 0 0,-1 0-1,0 0 1,1 0 0,-1 0 0,1 0-1,-1 0 1,1-1 0,-1 1 0,0-1-1,1 1 1,-1-1 0,0 1 0,1-1-1,-1 0 1,0 0 0,0 1 0,0-1-1,0 0 1,0 0 0,0 0-1,0 0 1,0-1 0,0 1 0,1-2-1,11-21-245,-4-6-81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93 13835,'-9'-49'1376,"1"6"1453,8 42-2104,2 6-46,6 28 424,46 207 1448,30 113-2348,-83-350-459,-1-2 203,0 0 0,0-1 1,1 1-1,-1 0 0,0-1 0,0 1 1,0 0-1,1 0 0,-1-1 0,0 1 0,0-1 1,1 1-1,-1 0 0,1-1 0,-1 1 1,0-1-1,1 1 0,-1 0 0,1-1 0,0 0 1,-1 1-1,1-1 0,-1 1 0,1-1 1,0 0-1,-1 1 0,2-1 0,3 0-534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6 237 16347,'-1'3'196,"0"0"-1,0 0 0,0 0 0,1 0 0,-1 0 0,1 0 0,0 0 0,0 0 0,0 0 0,0 0 0,0 0 0,1 0 0,-1 0 0,1 0 0,0-1 0,0 1 0,0 0 0,0 0 0,1-1 1,-1 1-1,1 0 0,0-1 0,-1 1 0,1-1 0,0 0 0,0 0 0,5 4 0,-4-4-131,-1 0 0,1-1 0,-1 1 0,1-1 0,0 0 0,0 1 0,0-1 0,0-1 0,0 1 0,0 0-1,0-1 1,0 1 0,0-1 0,0 0 0,0 0 0,0 0 0,0 0 0,0-1 0,0 1 0,0-1 0,0 0 0,0 0 0,0 0 0,-1 0 0,1 0 0,0-1 0,3-2 0,3-4-44,1 0 1,-1-1 0,-1 0-1,0-1 1,0 0 0,-1 0-1,0-1 1,-1 1-1,0-2 1,-1 1 0,0 0-1,-1-1 1,0 0 0,-1 0-1,0 0 1,-1-1 0,-1 1-1,1-1 1,-2 1 0,0-1-1,-1 1 1,-1-14-1,1 23-22,0 0-1,1 1 0,-1-1 0,0 1 0,0-1 0,0 1 0,0 0 1,-1-1-1,1 1 0,-1 0 0,1 0 0,-1 0 0,0 0 0,0 0 0,0 0 1,0 1-1,0-1 0,0 0 0,0 1 0,-1 0 0,1-1 0,-1 1 0,1 0 1,0 0-1,-1 1 0,-4-2 0,4 2-3,-1 0 1,1 0 0,-1 0-1,1 0 1,-1 0-1,1 1 1,-1 0-1,1 0 1,0 0-1,-1 0 1,1 0-1,0 1 1,0-1 0,0 1-1,0 0 1,0 0-1,0 0 1,0 0-1,-2 3 1,-3 5-1,0-1 0,1 1 0,0 0 1,1 1-1,0 0 0,0 0 0,2 0 1,-1 0-1,1 1 0,1 0 0,0 0 1,-1 12-1,1-6 11,1 1 1,1-1-1,1 1 0,1-1 1,0 1-1,1-1 0,7 24 1,-8-36-17,1 0 1,0 0-1,1 0 1,-1-1 0,1 1-1,0-1 1,1 0-1,-1 0 1,6 5-1,-8-8 30,0-1 0,0 0 0,0 0 0,1 0 0,-1 0 0,0 0 0,1 0 0,-1 0 0,1 0 0,-1-1 0,1 1 0,-1 0 0,1-1 0,0 1 0,-1-1 0,1 0 0,0 0 0,-1 1 0,1-1 0,0 0 0,-1 0 0,1-1 0,0 1 0,-1 0 0,1 0 0,0-1 0,-1 1 0,1-1 0,-1 0 0,1 1 0,0-1 0,-1 0 0,0 0 0,1 0 0,-1 0 0,0 0 0,3-2 0,14-17 65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68 14195,'1'-2'122,"-1"0"0,1-1 0,0 1 0,-1-1 0,0 1 0,1 0 0,-1-1 0,0 1 0,0-1-1,0 1 1,-1 0 0,1-1 0,-1 1 0,1-1 0,-1 1 0,0 0 0,0 0 0,-1-4 0,0 5-28,1-1 0,-1 0 0,0 1-1,0-1 1,0 1 0,1-1 0,-1 1 0,0 0 0,-1 0 0,1 0-1,0 0 1,0 0 0,0 0 0,-1 1 0,1-1 0,0 1 0,-1 0 0,1-1-1,-4 1 1,-2 1 73,0-1-1,0 1 0,0 0 1,0 1-1,0 0 1,0 0-1,1 1 0,-1 0 1,1 0-1,0 0 1,0 1-1,0 1 0,1-1 1,-1 1-1,1 0 0,-10 10 1,3-2-81,1 1 0,0 1 1,1 0-1,1 0 0,0 1 1,-8 20-1,6-10-55,2 1 1,1 0-1,1 1 1,1 0-1,-4 41 0,8-47-19,2 0 0,1-1 0,0 1 0,2 0-1,0-1 1,1 1 0,12 38 0,-12-52-13,0 1 1,1-1-1,0 0 1,0 0 0,0-1-1,1 1 1,1-1-1,-1 0 1,1 0 0,0-1-1,14 12 1,-14-14-9,-1-1 0,1 1 0,0-1 1,1-1-1,-1 1 0,0-1 0,1 0 0,0 0 1,-1 0-1,1-1 0,0-1 0,0 1 0,-1-1 0,1 0 1,0 0-1,7-2 0,-4 0-8,-1 0-1,-1 0 1,1-1-1,0-1 1,0 1-1,-1-2 1,0 1-1,0-1 1,0 0-1,-1 0 1,1-1 0,-1 0-1,9-11 1,-12 13 15,0 0 0,-1-1 1,0 1-1,1-1 1,-1 0-1,-1 0 0,1 0 1,-1 0-1,0 0 1,0-1-1,0 1 0,-1-1 1,0 1-1,0-1 1,0 0-1,-1 1 0,0-1 1,0 0-1,0 1 1,-1-1-1,0 0 0,0 1 1,-2-6-1,2 8 14,0 0 0,0 0-1,0 0 1,-1 0-1,1 1 1,-1-1 0,1 0-1,-1 1 1,0-1 0,0 1-1,0 0 1,-1 0 0,1 0-1,0 0 1,-1 0 0,1 0-1,-1 1 1,0-1-1,0 1 1,1 0 0,-1 0-1,0 0 1,0 0 0,0 0-1,0 1 1,0-1 0,0 1-1,0 0 1,-1 0 0,1 0-1,0 0 1,-5 1-1,2 1 15,-1-1 0,0 1 0,1 0-1,0 1 1,-1 0 0,1 0-1,0 0 1,1 1 0,-1 0 0,0 0-1,1 0 1,0 1 0,-8 8-1,6-4 1,1 0 1,0 0-1,1 0 0,0 1 0,-5 10 0,9-16-18,0 0 0,0-1 1,0 1-1,0 0 1,0 0-1,1 1 0,0 5 1,0-9-6,0 1 1,0 0 0,0-1 0,1 1-1,-1 0 1,1-1 0,-1 1 0,1-1 0,0 1-1,0-1 1,-1 1 0,1-1 0,0 1-1,0-1 1,1 0 0,-1 1 0,0-1-1,2 1 1,-2-1-1,0 0 0,0 0 0,0-1-1,1 1 1,-1 0 0,0-1 0,1 1-1,-1-1 1,0 0 0,1 1 0,-1-1 0,0 0-1,1 0 1,-1 0 0,1 0 0,-1 0 0,0 0-1,1 0 1,1-1 0,1 0 1,-1 0 0,0 0 0,0-1 0,0 0 0,0 1 0,0-1 0,5-4 0,2-4-4,0 0 0,-1 0 0,9-12 1,-17 20-3,21-29-23,-2 0 1,16-37-1,-17 32-46,27-40 0,-44 73 65,0 1 1,-1-1 0,1 1 0,1 0-1,-1 0 1,0 0 0,5-3-1,-6 4 7,0 1-1,-1 0 1,1-1-1,0 1 1,0 0-1,0-1 1,0 1-1,0 0 1,-1 0-1,1 0 1,0 0-1,0 0 0,0 0 1,0 0-1,0 0 1,0 0-1,0 0 1,-1 0-1,2 1 1,1 1 7,-1-1 1,0 1-1,0 0 1,1 0-1,-1 0 0,0 1 1,-1-1-1,1 0 1,0 1-1,-1-1 0,1 1 1,-1-1-1,0 1 1,2 5-1,15 42 283,19 93-1,-15-50-580,-21-92-637,-3-10 938,1 3-137,-1-20-164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6 16572,'3'-5'1616,"-9"12"-1008,-7 13-216,-4 13 680,-4 3-143,-1 14-305,-1 3-208,5 10-208,2 9-24,10-1-88,3-3-48,9-11 0,8-3-40,6-12-272,6-9-256,1-22 472,3-13-112,-1-24-40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0 539 15395,'4'18'757,"0"1"0,8 18-1,-10-31-497,1 0 0,-1 1 0,1-1 0,1 0 0,-1-1 0,1 1 0,0-1 0,9 11 0,-12-16-225,-1 1-1,1 0 0,0-1 1,0 1-1,0 0 0,0-1 0,-1 1 1,1-1-1,0 1 0,0-1 1,0 0-1,0 1 0,0-1 1,0 0-1,0 0 0,0 0 1,0 1-1,0-1 0,0 0 1,0 0-1,0-1 0,0 1 1,0 0-1,1 0 0,-1 0 0,-1-1 1,1 1-1,0 0 0,0-1 1,0 1-1,0-1 0,0 1 1,0-1-1,0 0 0,0 1 1,-1-1-1,1 0 0,0 1 1,-1-1-1,1 0 0,0-1 1,3-3 52,-1-1 1,1 0-1,-2 0 1,1 0 0,3-9-1,4-22 41,-2 1-1,-1-2 0,-1 1 0,-3-1 1,0-39-1,-5 60 51,2 17-174,0 0 0,0 0 0,0 0 1,0 0-1,0-1 0,0 1 1,0 0-1,0 0 0,0 0 1,0 0-1,-1 0 0,1 0 0,0 0 1,0 0-1,0 0 0,0 0 1,0 0-1,0 0 0,0 0 1,0 0-1,0 0 0,0 0 0,-1 0 1,1 0-1,0 0 0,0 0 1,0 0-1,0 0 0,0 0 1,0 0-1,0 0 0,0 0 0,0 0 1,0 0-1,-1 0 0,1 0 1,0 0-1,0 0 0,0 0 1,0 0-1,0 0 0,0 0 0,0 0 1,0 1-1,0-1 0,0 0 1,0 0-1,0 0 0,0 0 0,0 0 1,0 0-1,0 0 0,-1 0 1,1 0-1,0 0 0,0 0 1,0 1-1,0-1 0,0 0 0,0 0 1,0 0-1,0 0 0,0 0 1,0 0-1,0 0 0,-6 29 279,4 10 55,5 78 0,0-94-251,0-1-1,2 0 1,0 1-1,16 39 1,-20-60-75,0 1 0,1 0 0,-1 0 0,1-1 0,0 1 1,-1-1-1,1 0 0,4 4 0,-6-5-8,1-1-1,0 1 1,0-1 0,0 1-1,-1-1 1,1 0-1,0 1 1,0-1 0,0 0-1,0 0 1,-1 0-1,1 0 1,0 0 0,0 0-1,0 0 1,0 0 0,0 0-1,0 0 1,0 0-1,-1 0 1,1 0 0,0-1-1,0 1 1,0 0 0,-1-1-1,1 1 1,0-1-1,0 1 1,-1-1 0,1 1-1,0-1 1,-1 1-1,1-1 1,0 0 0,-1 1-1,1-2 1,7-9-4,0 0 1,-1 0-1,-1-1 1,0 0-1,-1 0 0,0-1 1,5-17-1,-3 7-10,16-46-46,16-86 0,-31 111 14,-2 0-1,-2 0 0,-2-54 1,-2 85 24,-1 0 1,-5-25-1,5 35 16,0 0 0,0-1-1,0 1 1,0 0 0,-1 0 0,1 0 0,-1 0 0,0 0-1,0 0 1,0 0 0,0 1 0,0-1 0,0 1 0,-1-1-1,-5-3 1,7 5 2,0 1 0,0-1 0,-1 1-1,1 0 1,0-1 0,0 1 0,-1 0-1,1 0 1,0 0 0,0-1 0,-1 1 0,1 1-1,0-1 1,-1 0 0,1 0 0,0 0 0,-1 1-1,1-1 1,0 1 0,0-1 0,0 1-1,-1-1 1,1 1 0,0 0 0,0-1 0,0 1-1,0 0 1,0 0 0,0 0 0,0 0 0,1 0-1,-1 0 1,-1 1 0,-2 4 0,-1 1 1,1 0-1,0-1 1,-2 9-1,-2 5 33,0 0 0,2 1 1,1 0-1,0 0 0,2 0 0,0 0 0,0 23 0,3-13 49,1 1-1,2-1 0,1 1 1,9 35-1,-8-49-24,0-1 0,1 0 0,9 20-1,-12-32-77,-1 0 0,1 0 0,0 0-1,0-1 1,1 1 0,0-1 0,-1 1-1,1-1 1,1-1 0,-1 1-1,1 0 1,-1-1 0,1 0 0,6 3-1,-9-5-44,1 0-1,-1-1 0,0 1 0,1-1 1,-1 1-1,1-1 0,0 0 0,-1 0 1,1 0-1,-1 0 0,1-1 0,-1 1 1,1 0-1,-1-1 0,0 0 1,1 0-1,-1 0 0,0 0 0,1 0 1,-1 0-1,0 0 0,0-1 0,0 1 1,4-4-1,1-2-90,0-1 1,-1 1 0,0-1-1,10-17 1,7-15-403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24 417 18164,'-9'50'2004,"4"-27"-1350,-4 48-1,8-47-285,1 1 0,1-1 0,1 1 0,1-1 0,12 45-1,-14-68-353,-1 0-1,0 1 0,0-1 0,1 0 0,-1 0 0,1 0 0,-1 0 0,1 0 0,0 0 1,-1 0-1,1 0 0,0 0 0,0 0 0,-1 0 0,1 0 0,0 0 0,0 0 0,0-1 1,0 1-1,2 0 0,-2-1-8,-1 0-1,1 0 1,0 0 0,0 0 0,-1-1 0,1 1 0,0 0-1,-1 0 1,1-1 0,0 1 0,-1-1 0,1 1 0,0 0-1,-1-1 1,1 1 0,-1-1 0,1 0 0,-1 1 0,1-1-1,-1 1 1,1-1 0,-1 0 0,1 0 0,3-7-14,0 0-1,-1 0 1,0 0 0,3-13 0,4-25-119,-2 0 1,3-75-1,-14-93-220,3 208 336,-12-132-226,10 121 217,-1 0 0,0 0-1,-2 0 1,0 0 0,-11-22 0,16 37 23,-1 1 1,1 0 0,-1 0 0,0 0 0,0 0-1,1 0 1,-1 0 0,0 0 0,0 1 0,0-1 0,0 0-1,-2-1 1,3 2 0,-1 0 0,1 0 0,-1 0 0,1 0 0,0 0 0,-1 0 0,1 0 0,-1 0-1,1 0 1,0 0 0,-1 0 0,1 0 0,-1 0 0,1 0 0,0 0 0,-1 0 0,1 0 0,-1 1 0,1-1 0,0 0 0,-1 0-1,1 0 1,0 1 0,-1-1 0,1 0 0,0 1 0,-1-1 0,1 0 0,0 1 0,0-1 0,0 0 0,-1 1 0,1-1 0,0 0 0,0 1-1,0-1 1,0 1 0,-1-1 0,-1 7 36,0 0 0,0-1 1,1 1-1,-1 0 0,2 0 0,-1 11 0,3 48 275,-1-40-160,2 34 391,16 83 1,-13-113-337,1 0 0,2 0 0,1-1 0,21 44 0,-28-68-179,-1 0-1,1 0 0,1-1 0,-1 1 1,4 4-1,-6-9-37,0 1-1,0 0 1,0 0-1,-1 0 1,1-1-1,0 1 1,0 0 0,0-1-1,0 1 1,0-1-1,0 1 1,1-1 0,-1 1-1,0-1 1,0 0-1,0 0 1,0 0 0,0 1-1,0-1 1,1 0-1,-1 0 1,0 0 0,0-1-1,0 1 1,0 0-1,0 0 1,1-1-1,-1 1 1,0-1 0,0 1-1,2-2 1,0-1-75,1 0 1,-1 0 0,1-1-1,-1 0 1,0 0-1,-1 0 1,1 0-1,-1 0 1,1 0 0,-1-1-1,0 1 1,2-9-1,2-10-524,5-28 0,-9 44 467,6-48-851,4-19-492,-7 83 1585,0 10 223,2 20 369,-1-3 476,17 56 0,-23-91-1136,0 0-1,1 1 1,-1-1 0,0 0 0,1 0 0,-1 0-1,1 0 1,0 0 0,-1 1 0,1-1 0,0 0 0,0 0-1,-1-1 1,1 1 0,0 0 0,0 0 0,0 0-1,0-1 1,1 2 0,-1-2-19,0 0 0,0 0 0,-1 0 0,1 0-1,0 0 1,-1-1 0,1 1 0,0 0 0,-1 0 0,1-1 0,0 1 0,-1 0 0,1-1 0,0 1 0,-1 0 0,1-1 0,-1 1-1,1-1 1,-1 1 0,1-1 0,-1 1 0,1-1 0,0-1 0,4-6 36,0-1 1,-1 1-1,6-17 1,-7 17-31,18-45-39,-14 32-68,0 0 0,2 1 1,0 0-1,2 1 0,24-35 0,-35 53 74,1 0 1,0 0-1,0-1 0,0 1 1,0 0-1,0 1 0,0-1 0,0 0 1,1 0-1,-1 0 0,0 1 1,0-1-1,1 0 0,-1 1 1,0-1-1,1 1 0,-1 0 0,1-1 1,1 1-1,-2 0 3,0 1 0,0-1 1,0 0-1,0 1 0,0-1 0,-1 0 0,1 1 1,0 0-1,0-1 0,0 1 0,0-1 0,0 1 1,-1 0-1,1 0 0,0-1 0,-1 1 0,1 0 1,-1 0-1,2 2 0,2 4-7,-1 1 0,0 0 1,-1 0-1,4 16 0,-5-19 38,4 27 63,-4-21-12,1-1 0,0 1 0,1-1-1,-1 0 1,2 0 0,8 19 0,-12-29-66,0 0 1,1 1-1,-1-1 1,0 0-1,0 1 0,0-1 1,1 0-1,-1 1 1,0-1-1,1 0 0,-1 1 1,0-1-1,1 0 1,-1 0-1,0 1 0,1-1 1,-1 0-1,0 0 1,1 0-1,-1 0 0,1 1 1,-1-1-1,0 0 1,1 0-1,-1 0 0,1 0 1,-1 0-1,1 0 1,-1 0-1,0 0 0,1 0 1,-1 0-1,1-1 1,-1 1-1,0 0 0,1 0 1,12-16 137,5-27-56,-17 40-83,21-65-11,-13 35-135,2 0 1,2 1-1,16-32 1,-28 62 122,0 1 1,0-1 0,0 0 0,0 1-1,0-1 1,0 1 0,0-1-1,1 1 1,-1-1 0,1 1 0,-1 0-1,1 0 1,-1 0 0,1 0-1,3-2 1,-5 3 9,1 0 0,0 0 1,0 0-1,-1 0 0,1 0 0,0 0 0,0 1 0,-1-1 1,1 0-1,0 0 0,0 1 0,-1-1 0,1 0 0,0 1 1,-1-1-1,1 0 0,0 1 0,-1-1 0,1 1 0,-1-1 1,1 1-1,-1-1 0,1 1 0,-1 0 0,1 0 0,3 5 5,-1 0 0,0 0 0,-1 0 0,1 1 0,-1-1-1,2 12 1,1 13 111,-4-19-7,1-1 0,1 1 0,-1-1 0,2 0 0,8 21-1,-11-31-94,-1-1 0,0 0 0,0 1 0,0-1 0,0 0 0,0 1 0,1-1 0,-1 0 0,0 1 0,0-1 0,0 0 0,1 0-1,-1 1 1,0-1 0,0 0 0,1 0 0,-1 0 0,0 1 0,1-1 0,-1 0 0,0 0 0,1 0 0,-1 0 0,0 0 0,1 0 0,-1 1-1,0-1 1,1 0 0,-1 0 0,0 0 0,1 0 0,-1 0 0,0 0 0,1 0 0,-1-1 0,0 1 0,1 0 0,-1 0 0,0 0-1,1 0 1,10-16 128,3-24-71,-13 38-60,18-76-88,13-40-587,-32 117 647,1 0-1,-1-1 1,1 1-1,-1-1 0,1 1 1,0 0-1,0-1 1,-1 1-1,1 0 1,0 0-1,0-1 0,0 1 1,2-1-1,-3 2 15,0 0 0,1 0 1,-1 0-1,0 0 0,1 0 0,-1 0 0,0 0 0,1 0 1,-1 0-1,0 0 0,1 0 0,-1 0 0,0 1 0,0-1 1,1 0-1,-1 0 0,0 0 0,1 0 0,-1 1 0,0-1 1,0 0-1,0 0 0,1 1 0,-1-1 0,0 0 0,0 0 1,0 1-1,1-1 0,-1 0 0,0 1 0,0-1 0,0 0 1,0 0-1,0 1 0,9 39-264,-6 8 251,-3-33-553,1 0 0,5 26 1,-3-54-103,-3-12 236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1 593 14387,'8'13'1885,"10"29"-1,-15-33-1373,1-1-1,-1 0 1,1 0-1,1 0 0,-1 0 1,1-1-1,1 1 1,8 8-1,-13-15-480,0 0 0,-1 0 0,1 0 0,0-1 0,0 1 0,0 0 0,0-1 0,0 1 0,1-1 0,-1 1 1,0-1-1,0 0 0,0 1 0,0-1 0,0 0 0,1 0 0,-1 0 0,0 1 0,0-1 0,0-1 0,0 1 0,1 0 0,-1 0 0,0 0 0,0-1 0,0 1 0,0 0 0,0-1 0,1 1 0,-1-1 0,0 1 0,0-1 0,0 0 0,0 1 0,0-1 0,-1 0 0,1 0 0,0 0 0,0 0 0,0 0 0,-1 0 0,1 0 0,-1 0 0,1 0 0,0-1 1,3-5 29,-1 0 1,0 0 0,0 0-1,0-1 1,1-9 0,-1 6-74,-1 0-1,-1 0 1,0 0 0,0 0-1,-1 0 1,-1 0 0,0 1-1,0-1 1,-1 0 0,-4-14-1,6 24 5,-1 0 0,1 0 0,0 0-1,0 0 1,-1 0 0,1 0 0,-1 0 0,1 0 0,-1 0-1,1 0 1,-1 0 0,0 0 0,1 1 0,-1-1-1,0 0 1,0 0 0,0 1 0,1-1 0,-1 1 0,0-1-1,0 1 1,0-1 0,0 1 0,0-1 0,0 1-1,0 0 1,0-1 0,0 1 0,-1 0 0,1 0-2,-1 1 0,1-1 0,0 1 0,0-1 0,0 1 0,0-1 0,-1 1 0,1 0 0,0-1 1,0 1-1,0 0 0,1 0 0,-1 0 0,0 0 0,0 0 0,0 0 0,1 0 0,-1 0 0,0 0 0,1 0 1,-1 1-1,1-1 0,-1 2 0,-2 6 14,1 1 0,0-1 0,0 1 0,1 0 0,0 0 0,1 0 0,0 0 0,2 12 0,1-3 94,0 0 0,1-1 0,9 25 0,-10-35-41,0-1 0,0 0 1,1 0-1,0 0 1,8 11-1,-11-17-42,0 1 0,0-1-1,0 1 1,0-1 0,1 0-1,-1 0 1,0 1 0,1-1 0,-1 0-1,1 0 1,-1-1 0,1 1-1,0 0 1,-1 0 0,1-1 0,0 1-1,-1-1 1,1 1 0,0-1-1,0 0 1,-1 0 0,1 0 0,0 0-1,0 0 1,0 0 0,-1 0-1,1-1 1,0 1 0,0-1 0,-1 1-1,3-2 1,2-1 3,-1-1 1,0 0-1,1 0 0,-2 0 0,1-1 1,0 0-1,-1 0 0,0 0 0,6-11 1,30-59-94,-28 52 16,9-23-144,-13 27 10,1 0 0,0 1 0,2 0 0,17-24-1,-27 41 175,-1 0-1,1 0 1,0 1-1,0-1 0,-1 0 1,1 0-1,0 1 0,0-1 1,0 0-1,0 1 1,0-1-1,0 1 0,0 0 1,0-1-1,0 1 0,0 0 1,0-1-1,0 1 1,1 0-1,-1 0 12,-1 0 0,1 0 0,0 1 0,-1-1 0,1 0 0,0 1 0,-1-1-1,1 0 1,0 1 0,-1-1 0,1 1 0,-1-1 0,1 1 0,-1-1 0,1 1 0,-1 0 0,1-1 0,-1 1 0,0-1 0,1 2 0,1 4 24,1 1 0,-1-1 0,-1 1 1,2 10-1,-2-11 47,1 12 110,5 22 207,-7-38-340,0 0 1,1 0-1,0 0 0,-1 0 0,1 0 1,0 0-1,0 0 0,0-1 0,0 1 1,0 0-1,1 0 0,-1-1 0,3 3 1,-3-3-33,-1-1 1,1 0 0,-1 0 0,1 0 0,-1 0 0,1 1 0,0-1 0,-1 0-1,1 0 1,-1 0 0,1-1 0,0 1 0,-1 0 0,1 0 0,-1 0 0,1 0 0,-1 0-1,1-1 1,-1 1 0,1 0 0,-1 0 0,1-1 0,-1 1 0,1 0 0,-1-1-1,1 1 1,-1-1 0,0 1 0,1 0 0,-1-1 0,1 1 0,-1-1 0,0 1-1,0-1 1,1 0 0,11-22-36,-12 22 27,13-31-507,-3 0 0,10-46 0,12-37-2534,-26 105 2085,-1 14 542,4 29 719,-2-5 748,-6-28-1031,-1 0 1,0 0-1,1 0 1,-1 0-1,1 0 1,-1 0-1,0 0 1,1 0-1,-1 0 1,1 0-1,-1 0 1,0 0-1,1 0 1,-1 0-1,1 0 1,-1 0-1,0 0 1,1-1-1,-1 1 1,0 0-1,1 0 0,-1 0 1,0-1-1,1 1 1,-1 0-1,0 0 1,1-1-1,-1 1 1,0 0-1,0-1 1,1 1-1,-1 0 1,0-1-1,0 1 1,0 0-1,1-1 1,-1 1-1,0-1 1,0 1-1,0-1 1,8-18 174,-8 19-183,14-44 52,-11 32-206,0 0-1,1 1 1,0 0 0,1-1 0,10-16 0,-15 28 127,0-1 0,1 1 0,-1-1 0,0 1 0,1-1 0,-1 1-1,1-1 1,-1 1 0,1 0 0,-1-1 0,1 1 0,-1 0 0,1-1 0,-1 1 0,1 0 0,-1-1 0,1 1-1,0 0 1,-1 0 0,1 0 0,-1 0 0,1 0 0,0-1 0,-1 1 0,1 0 0,0 0 0,-1 1 0,1-1-1,-1 0 1,1 0 0,0 0 0,-1 0 0,1 0 0,-1 1 0,1-1 0,0 0 0,-1 1 0,1-1 0,-1 0-1,1 1 1,-1-1 0,1 0 0,-1 1 0,0-1 0,1 1 0,0 0 0,18 30-120,-15-24 130,34 61 443,102 191 2765,-128-232-2857,-2 0 0,14 49 0,-20-59-274,-1 0 0,-1 0 0,0 0 0,-1 1 0,-2 31 0,1-47-68,-1-1-1,1 1 1,0-1-1,0 0 0,0 1 1,-1-1-1,1 1 1,-1-1-1,1 1 0,-1-1 1,0 0-1,0 0 1,1 1-1,-1-1 0,0 0 1,0 0-1,-2 2 1,2-3-6,1 1 1,-1-1-1,0 0 1,0 1-1,0-1 1,0 0-1,1 0 1,-1 0-1,0 0 1,0 0-1,0 0 1,0 0-1,0 0 1,0 0-1,0 0 1,0 0-1,1 0 1,-1-1 0,0 1-1,0 0 1,-1-1-1,-2-1-20,0-1 0,1 1-1,-1-1 1,0 0 0,1 0-1,0 0 1,0 0 0,0-1-1,0 1 1,-3-6 0,-3-6-73,1-1 1,1-1 0,0 1-1,2-1 1,0 0-1,0-1 1,2 1 0,0-1-1,1 0 1,1 1-1,1-1 1,1-23-1,7-24-187,1 1 0,20-65 0,-15 69 97,-7 31 85,14-78-276,-19 94 301,-1 0 1,0 0-1,-1 0 0,-1-1 1,0 1-1,-3-13 1,4 24 64,0-1 1,-1 1-1,0 0 1,0-1 0,1 1-1,-1 0 1,-1 0 0,1 0-1,0 0 1,0 0 0,-1 0-1,1 0 1,-1 0-1,0 0 1,1 1 0,-1-1-1,0 1 1,0-1 0,-4-1-1,4 2 27,1 1 0,-1-1 0,0 1 0,0 0 1,1 0-1,-1 0 0,0 0 0,0 0 0,0 0 0,1 0 0,-1 1 0,0-1 0,1 1 0,-1-1 0,0 1 0,1 0 0,-1-1 1,0 1-1,1 0 0,-1 0 0,1 0 0,0 0 0,-1 1 0,1-1 0,0 0 0,0 0 0,-2 2 0,-2 4 102,0 0 0,1 0-1,0 0 1,0 1-1,0-1 1,1 1 0,0 0-1,0 0 1,1 0 0,0 0-1,-1 16 1,2-12 39,0 1 1,1-1 0,0 1-1,1 0 1,0-1 0,1 1-1,5 14 1,-4-19-137,0 0 0,0 0 1,1-1-1,-1 0 0,2 1 1,-1-1-1,1-1 0,0 1 1,1-1-1,0 0 0,8 7 0,-12-11-49,0 0-1,0-1 1,1 1-1,-1-1 1,1 0-1,-1 1 0,1-1 1,-1 0-1,1-1 1,0 1-1,-1 0 0,1-1 1,0 0-1,0 1 1,0-1-1,-1 0 0,1 0 1,0-1-1,0 1 1,-1-1-1,1 1 1,0-1-1,-1 0 0,1 0 1,0 0-1,-1 0 1,1 0-1,-1-1 0,0 1 1,1-1-1,-1 0 1,0 1-1,0-1 0,0 0 1,0 0-1,2-4 1,23-31-285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15267,'5'19'493,"29"89"802,-30-97-1176,0-2-1,1 1 0,0 0 0,1-1 0,0 0 0,0-1 0,1 1 0,8 7 1,-14-14-84,1-1 1,-1 1 0,1-1 0,-1 0 0,1 0 0,-1 0-1,1 0 1,0 0 0,-1 0 0,1 0 0,0-1 0,0 1-1,-1 0 1,1-1 0,0 0 0,0 1 0,0-1 0,0 0-1,0 0 1,0 0 0,-1 0 0,4-1 0,-2 0-1,-1 0 0,0 0 0,0-1 0,1 1 0,-1 0 1,0-1-1,0 0 0,0 1 0,-1-1 0,1 0 0,0 0 0,-1 0 0,1 0 1,1-4-1,3-5 42,0-1 0,-1 0 1,-1-1-1,0 1 0,2-15 1,2-20 135,2-95 0,-6 56-126,-4 85-85,0 0-1,0 0 1,0 0 0,0 0 0,0 0-1,0-1 1,1 1 0,-1 0 0,0 0-1,1 0 1,-1 0 0,1 0-1,-1 0 1,2-2 0,-2 3-1,1 0 0,-1 0 0,0 0 0,1 0 0,-1 0 0,0 0 0,1 0 0,-1 0 0,0 0 0,1 0 0,-1 0 0,0 1 0,1-1 0,-1 0 0,0 0 0,0 0 0,1 0 0,-1 1 0,0-1 0,1 0 0,-1 0 0,0 0 0,0 1 0,0-1 0,1 0 0,-1 1 0,0-1 0,0 0 0,0 0 0,0 1 0,1-1 0,17 38 58,-14-30-48,14 32 63,90 181 658,-106-218-716,0 2 27,0-1-1,1 1 1,0-1 0,0 1-1,0-1 1,1 0-1,-1 0 1,1 0 0,0-1-1,7 6 1,-10-9-32,0 1 0,0-1 0,0 0 0,0 0 0,0 1 0,0-1 1,0 0-1,0 0 0,0 0 0,0 0 0,0 0 0,0 0 0,0 0 0,0-1 0,0 1 0,0 0 0,-1 0 0,1-1 0,0 1 0,0-1 1,0 1-1,0-1 0,0 1 0,0-1 0,-1 1 0,1-1 0,0 0 0,-1 1 0,1-1 0,0 0 0,-1 0 0,1 1 0,-1-1 1,1 0-1,-1 0 0,1-1 0,3-5 35,-1-1 1,0 1-1,3-12 1,-5 16-32,27-110 140,-19 67-512,28-75 0,-35 115 291,0 1-1,0 0 1,1 0-1,0 0 1,0 0 0,0 1-1,6-6 1,-8 9 45,-1 0 0,1 0 0,0 0 0,0 1 0,0-1-1,0 0 1,0 1 0,0-1 0,0 1 0,0 0 0,1-1 0,-1 1 0,0 0 0,0-1 0,0 1 0,0 0 0,0 0 0,1 0 0,-1 0 0,0 0-1,0 0 1,0 1 0,0-1 0,1 0 0,-1 0 0,0 1 0,0-1 0,0 1 0,0-1 0,0 1 0,0-1 0,0 1 0,0 0 0,0 0-1,0-1 1,-1 1 0,1 0 0,0 0 0,0 0 0,1 2 0,6 7-63,0 2 0,-1-1-1,0 1 1,7 18 0,-8-17-88,0 0 1,0-1 0,17 22-1,-22-33 158,-1 0 0,1 0 0,0 0 0,-1 0-1,1 0 1,0 0 0,0 0 0,0-1 0,-1 1 0,1 0-1,0-1 1,0 1 0,0 0 0,0-1 0,0 1 0,0-1 0,0 0-1,0 1 1,1-1 0,-1 0 0,0 0 0,0 1 0,0-1 0,0 0-1,0 0 1,0 0 0,1 0 0,-1-1 0,0 1 0,0 0-1,0 0 1,0-1 0,0 1 0,0 0 0,0-1 0,0 1 0,0-1-1,0 0 1,0 1 0,0-1 0,0 0 0,0 1 0,-1-1-1,1 0 1,0 0 0,0 0 0,-1 0 0,1-1 0,14-21-257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32 295 15459,'-12'85'2020,"-6"55"134,17-121-1861,0 1-1,2-1 1,0 0 0,1 0-1,5 20 1,-1-26-11,-5-13-276,-1 0 0,0 0 1,0 0-1,1 0 0,-1 0 1,0 0-1,0 0 0,1 0 0,-1 0 1,0 0-1,1 0 0,-1 0 0,0 0 1,0 0-1,1 0 0,-1 0 0,0 0 1,0-1-1,0 1 0,1 0 0,-1 0 1,0 0-1,0 0 0,0 0 0,1-1 1,-1 1-1,0 0 0,0 0 0,0 0 1,1-1-1,10-23 91,0-14-130,-1-1-1,5-52 1,1-81-185,-14 150 176,3-52-435,-5-116-1,-2 175 370,2 15 107,0 0-1,0 0 1,0 0-1,0 0 0,0 0 1,0 0-1,0 1 1,0-1-1,0 0 1,-1 0-1,1 0 0,0 0 1,0 0-1,0 0 1,0 0-1,0 0 0,0 0 1,0 0-1,0 0 1,0 0-1,0 0 0,0 0 1,0 0-1,0 0 1,0 0-1,0 0 1,0 0-1,0 0 0,0 0 1,0 0-1,0 0 1,0 0-1,-1 0 0,1 0 1,0 0-1,0 0 1,0 0-1,0 0 1,0 0-1,0 0 0,0 0 1,0 0-1,0 0 1,0 0-1,0 0 0,0 0 1,0-1-1,-2 23 19,6 27 419,1 0 0,3 0-1,2 0 1,2-2 0,31 81-1,-40-120-324,22 49-87,-23-52 69,1 0-1,0-1 1,0 1-1,0-1 1,0 0-1,1 0 1,-1 0-1,1-1 1,5 4-1,-9-6-81,1-1-1,-1 1 1,1-1-1,-1 0 1,1 0 0,0 1-1,-1-1 1,1 0-1,-1 0 1,1 0-1,-1 1 1,1-1-1,0 0 1,-1 0-1,1 0 1,0 0-1,-1 0 1,1 0-1,-1 0 1,1-1-1,0 1 1,-1 0-1,1 0 1,-1 0-1,1-1 1,-1 1-1,1 0 1,-1 0-1,1-1 1,-1 1-1,1-1 1,0 1-1,0-2-2,1 0 0,-1 1 0,0-1 0,0 0 0,0 0 0,0 0 0,0 0 0,1-4 0,8-39 64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76 370 17764,'-1'0'66,"1"-1"1,-1 1-1,0 0 0,0-1 1,0 1-1,0 0 1,0 0-1,0 0 0,0 0 1,0 0-1,0 0 1,0 0-1,0 0 0,0 0 1,0 0-1,0 0 1,0 1-1,0-1 0,0 0 1,1 1-1,-1-1 1,0 1-1,0-1 0,0 1 1,0-1-1,1 1 1,-1 0-1,0-1 1,1 1-1,-1 0 0,0 0 1,1-1-1,-1 1 1,1 0-1,-1 0 0,1 0 1,-1 1-1,-3 5 157,1 0-1,-1 0 1,-2 12 0,-2 7 18,2 0 0,1 1 0,1 0 1,1 0-1,1 1 0,3 40 0,0-65-240,-1 1 0,0-1-1,1 1 1,0-1 0,0 1 0,0-1-1,2 4 1,-3-6-3,0-1 1,1 0-1,-1 1 0,0-1 0,0 0 1,0 1-1,1-1 0,-1 0 0,0 0 1,1 1-1,-1-1 0,0 0 0,0 0 1,1 0-1,-1 1 0,0-1 1,1 0-1,-1 0 0,0 0 0,1 0 1,-1 0-1,0 0 0,1 0 0,-1 1 1,1-1-1,0-1-5,0 1 0,-1 0 0,1-1 0,0 1 0,-1-1 0,1 1 0,0-1 0,-1 1 0,1-1 0,0 1 1,-1-1-1,1 1 0,-1-1 0,1 0 0,-1 1 0,1-2 0,6-11-69,-1-1 1,0 0 0,-1 0-1,-1 0 1,0 0-1,-1-1 1,2-20-1,-1 13 1,12-86-286,-5 0-1,-4-166 1,-12 241 405,3 47-13,0 1 1,2 0 0,1 28-1,11 54 96,-9-73-80,-3-23-44,32 196 434,-24-161-317,1 0 1,2-1-1,22 48 0,-7-36-113,-25-45-42,1 0 0,-1 0-1,0-1 1,0 1 0,1 0 0,-1-1-1,1 1 1,-1-1 0,1 0 0,0 0-1,-1 1 1,1-1 0,0 0 0,0 0-1,0 0 1,0-1 0,0 1 0,0 0-1,0-1 1,0 0 0,0 1 0,3-1-1,-4-1 20,0 1-1,1-1 0,-1 0 1,0 0-1,0 0 1,0 0-1,0 0 0,1 0 1,-2 0-1,1 0 1,0-1-1,0 1 0,0 0 1,0-1-1,-1 1 1,1 0-1,-1-1 1,1 1-1,-1-1 0,0 1 1,1-1-1,-1 1 1,0-1-1,0 1 0,0-1 1,0-1-1,-2-31-282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1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157 884 15947,'0'-1'100,"-1"0"-1,1 0 1,-1 0-1,1-1 0,-1 1 1,0 0-1,0 0 1,1 0-1,-1 0 1,0 0-1,0 1 0,0-1 1,0 0-1,0 0 1,0 1-1,0-1 0,0 0 1,0 1-1,0-1 1,0 1-1,0-1 0,-1 1 1,1 0-1,0-1 1,0 1-1,-1 0 1,1 0-1,0 0 0,-2 0 1,0 0 39,-1 0-1,1 0 1,0 0 0,0 0 0,0 1-1,0-1 1,0 1 0,0 0 0,0 0 0,0 0-1,-5 3 1,2 1 6,0 0 0,0 1 0,0-1 0,1 2 0,0-1 0,0 0 0,1 1 0,-1 0 0,2 0 0,-1 0 0,1 1 0,-5 13 0,3-4-80,1-1 0,1 1 0,0 0-1,1 0 1,0 18 0,2-33-62,3 40 54,-3-40-54,1 0 0,-1-1 0,0 1 0,1 0 0,-1-1 0,1 1 1,0 0-1,0-1 0,-1 1 0,1-1 0,0 1 0,0-1 0,0 0 0,0 1 0,1-1 0,-1 0 0,0 0 1,1 0-1,-1 0 0,0 0 0,2 1 0,-1-2-1,-1 1 0,0-1-1,0 0 1,1 0 0,-1 0 0,0 0 0,0 0 0,1 0-1,-1-1 1,0 1 0,0 0 0,0-1 0,1 1-1,-1-1 1,0 1 0,0-1 0,0 1 0,0-1 0,0 0-1,0 0 1,0 1 0,0-1 0,0 0 0,0 0 0,0 0-1,-1 0 1,1 0 0,0-1 0,21-36-3,-20 36 1,11-30-49,-2 0 0,-1 0 0,-1-1 1,-2 0-1,-1 0 0,-1-1 0,-1-50 0,-4 62-85,-1 22 131,1 0 1,0 0-1,0 0 0,0 0 0,0 0 1,0 0-1,0 0 0,0 0 0,0 0 0,0 0 1,0 0-1,0 0 0,0 0 0,0 0 1,0 0-1,0 0 0,0 0 0,0 0 0,-1 0 1,1 0-1,0 0 0,0 0 0,0 0 0,0 0 1,0 0-1,0 0 0,0 0 0,0 0 1,0 0-1,0 0 0,0 0 0,0 0 0,0 0 1,-1 0-1,1 0 0,0 0 0,0 0 1,0 0-1,0 0 0,0 0 0,0 0 0,0 0 1,0 0-1,0 0 0,0 0 0,0 0 0,-6 37-111,5 11 228,1-1-1,3 1 0,2-1 0,1 0 0,18 60 0,-23-101-71,1 0 0,0-1 0,0 1-1,1-1 1,0 1 0,0-1 0,4 6 0,-6-10-33,-1-1 1,1 1-1,0 0 1,-1-1-1,1 1 1,0-1 0,-1 1-1,1-1 1,0 1-1,0-1 1,0 1-1,-1-1 1,1 0 0,0 0-1,0 1 1,0-1-1,0 0 1,-1 0-1,1 0 1,0 0-1,1 0 1,0 0 0,-1-1 0,1 0 1,-1 1-1,0-1 0,1 0 0,-1 0 0,0 0 0,1 0 0,-1 0 1,0 0-1,0 0 0,0 0 0,0 0 0,0-1 0,0 1 1,1-2-1,5-9 21,-1-1 1,1 1 0,-2-1-1,8-26 1,10-61-24,-14 57-40,6-35-78,15-57-356,-23 123 306,-3 17 22,0 18 14,22 249 976,-21-250-646,0-13-11,-5-9-187,1 0 0,-1 0 0,0 0 0,0 0 0,0 0 0,0 0 0,1 0 0,-1 0 0,0 0 0,0 0 0,0 0 0,1 0 0,-1 0 0,0 0 0,0 0 0,0 0 0,0 0 0,1 0 0,-1 0 0,0 0 1,0 0-1,0-1 0,0 1 0,0 0 0,1 0 0,-1 0 0,0 0 0,0 0 0,0-1 0,0 1 0,0 0 0,0 0 0,0 0 0,0 0 0,1 0 0,-1-1 0,0 1 0,0 0 0,0 0 0,0 0 0,0-1 0,0 1 0,0 0 0,0 0 1,6-21 90,-1 0 1,-1 0 0,3-39 0,-2 20-94,1-12-63,11-64-299,-17 115 348,0 1-1,0 0 1,0-1 0,0 1 0,0 0 0,0-1 0,0 1 0,0 0 0,0 0 0,0-1 0,0 1 0,0 0 0,0-1 0,0 1 0,0 0 0,0-1 0,0 1 0,1 0 0,-1 0 0,0-1 0,0 1 0,0 0 0,1 0-1,-1-1 1,0 1 0,0 0 0,1 0 0,-1 0 0,0-1 0,0 1 0,1 0 0,-1 0 0,0 0 0,1 0 0,3 11-110,2 22 17,10 148 428,-16-181-320,0 1 0,0-1 1,0 1-1,0-1 0,0 1 0,0-1 0,0 1 0,0-1 0,0 1 1,0-1-1,1 1 0,-1-1 0,0 1 0,0-1 0,0 1 0,1-1 1,-1 1-1,0-1 0,0 1 0,1-1 0,-1 0 0,0 1 0,1-1 0,-1 1 1,1-1-1,0 1 0,5-19 191,21-140 56,-20 99-634,22-77 0,-24 128 71,-1 14 125,1 15 14,-5-21 164,11 72-132,-7-36 301,2-1 0,1 1 1,23 64-1,-28-95-120,0 0 0,1 0 0,0 0 1,6 8-1,-9-12-34,1-1 0,0 1 0,-1 0 1,1 0-1,0 0 0,-1-1 0,1 1 0,0 0 0,0-1 1,0 1-1,0-1 0,0 1 0,0-1 0,0 0 1,0 1-1,0-1 0,0 0 0,0 0 0,0 1 0,0-1 1,0 0-1,0 0 0,0 0 0,0 0 0,0 0 1,0-1-1,0 1 0,0 0 0,0 0 0,0-1 0,0 1 1,0 0-1,0-1 0,1 0 0,1-2-7,0 0 1,0 1-1,0-1 0,0 0 0,0-1 0,-1 1 1,0 0-1,0-1 0,0 0 0,3-6 0,13-44-158,-15 43 103,9-30-719,-2-1 1,-2 0-1,-2-1 0,1-64 1,-4 178 845,17 101 0,-19-167 12,0 0 16,0 0 1,0 0-1,0 0 0,0 0 1,1 0-1,0 0 1,0 0-1,2 4 1,-4-9-91,1 0 1,-1 1-1,0-1 0,0 0 1,0 1-1,1-1 0,-1 0 1,0 1-1,0-1 0,1 0 1,-1 0-1,0 1 0,1-1 1,-1 0-1,0 0 0,1 1 1,-1-1-1,0 0 0,1 0 1,-1 0-1,0 0 0,1 0 1,-1 0-1,1 1 0,-1-1 1,0 0-1,1 0 0,-1 0 1,0 0-1,1 0 0,-1-1 1,1 1-1,-1 0 0,0 0 0,1 0 1,-1 0-1,0 0 0,1 0 1,-1-1-1,1 1 0,-1 0 1,0 0-1,0 0 0,1-1 1,-1 1-1,0 0 0,1-1 1,-1 1-1,0 0 0,0-1 1,0 1-1,1 0 0,-1-1 1,0 1-1,0 0 0,0-1 1,0 1-1,1-1 0,9-28 235,-9 28-238,17-69 34,-3 0 1,5-76 0,1-147-455,-18 251 349,1-20-52,-1 19-24,-1-45 0,2 237 949,5 49 82,-3-149-761,2-1 0,2 0 0,2 0 0,3-1 0,35 81 0,-50-126-144,-6-6-21,-7-8-82,-134-151-1166,147 162 1280,-19-28 277,18 28-251,1 0 0,-1 0 0,1 0 0,0 0 0,-1 0 0,1 0 0,0-1 0,0 1 0,0 0 0,0 0 0,0 0 0,0 0 0,0 0 0,0 0 0,0 0 0,0-1 0,1 1 0,-1 0 0,0 0 0,1 0 0,-1 0 0,1 0 0,-1 0 0,1 0 0,-1 0 0,1 0 0,0 1 0,1-3 0,9-5 129,0 1 0,0 0 0,1 0 1,0 1-1,17-6 0,-16 7-519,0-1-1,-1 0 1,1 0 0,20-16-1,-31 20 306,0 0-1,0 0 0,0 0 0,0 0 1,-1-1-1,1 1 0,0-1 0,-1 1 1,0-1-1,0 1 0,0-1 0,2-5 1,-2-13-480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20236,'11'6'1593,"-1"-4"-1409,0-2-144,5-3 200,-5-2-184,-9-3-56,-5-9-72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47 16812,'-3'-4'163,"-1"0"0,1-1 0,-1 1 0,0 0 0,0 1 0,-1-1 0,1 1 0,-1 0 0,-9-5 0,12 7-132,0 0 0,0 0-1,0 1 1,-1-1 0,1 1 0,0 0 0,0 0 0,0 0 0,-1 0 0,1 0 0,0 0-1,0 0 1,0 1 0,-1-1 0,1 1 0,0 0 0,0-1 0,0 1 0,0 0-1,0 0 1,0 0 0,1 1 0,-1-1 0,0 0 0,0 1 0,1-1 0,-1 1 0,-1 2-1,-2 2 42,1 0 0,0 1-1,0 0 1,0 0 0,1 0-1,0 0 1,1 0 0,-1 1-1,1-1 1,1 1 0,-1 0-1,1-1 1,0 13 0,1 10 24,1 1 0,5 31 1,1-17-45,2 0 0,2-1 0,2 0 0,2-1 1,1-1-1,3 0 0,31 53 0,-44-84-28,0-1-1,1 1 1,0-1-1,1-1 1,0 1-1,1-1 0,-1-1 1,2 0-1,10 8 1,-19-15-21,0 0-1,-1-1 1,1 1 0,0 0-1,0-1 1,0 1 0,0-1-1,0 1 1,0-1 0,1 0-1,-1 1 1,0-1 0,0 0-1,0 0 1,0 1 0,0-1-1,0 0 1,1 0 0,-1-1-1,0 1 1,0 0 0,0 0-1,0 0 1,0-1 0,0 1-1,0 0 1,0-1 0,1 1-1,-1-1 1,-1 0 0,1 1-1,0-1 1,0 0 0,0 1-1,0-1 1,0 0 0,-1 0-1,2-1 1,-1 0-23,-1 1 0,1-1 0,-1 1 0,1-1 1,-1 0-1,0 1 0,0-1 0,0 1 0,0-1 0,0 0 0,0 1 1,0-1-1,0 0 0,-1 1 0,1-1 0,-1 1 0,1-1 0,-1 1 1,0-1-1,1 1 0,-1-1 0,0 1 0,0-1 0,0 1 0,0 0 1,-2-2-1,-2-2-160,-1 0 1,0 0-1,-1 1 1,1-1-1,-1 1 1,-12-5 0,-49-16-830,38 15 605,18 6 267,-161-63 174,173 67-7,-1 0 1,1 0-1,0 0 0,-1 0 0,1 0 1,-1-1-1,1 1 0,-1 0 0,1 0 1,0-1-1,-1 1 0,1 0 0,-1 0 1,1-1-1,0 1 0,-1 0 0,1-1 1,0 1-1,0-1 0,-1 1 0,1 0 1,0-1-1,0 1 0,0-1 0,-1 1 1,1-1-1,10-5 514,35 1 29,-28 3-389,16-2-264,0-2 0,-1-1-1,0-2 1,0-1 0,55-26 0,-62 21-90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35 215 15803,'-6'14'895,"0"-1"-1,2 1 1,-1 0-1,2 0 1,-3 16-1,4-13-651,0 1-1,2 0 1,-1-1-1,2 1 1,1-1-1,6 33 1,-8-48-233,1 0 1,-1-1-1,1 1 1,-1 0-1,1-1 1,0 1-1,0 0 1,0-1-1,0 1 1,0-1-1,3 3 1,-4-3-9,1-1 0,0 0 0,-1 0 0,1 1 0,0-1 0,-1 0 0,1 0 0,0 0 0,-1 0 0,1 0 0,0 0 0,-1 0 0,1 0 0,0 0 0,-1 0 0,1 0 0,0-1 0,-1 1 0,1 0 0,0 0 0,-1-1 0,1 1 0,-1 0 0,1-1 0,-1 1 0,1 0 0,0-1 0,-1 1 0,1-1 0,-1 1 0,0-1 0,1 1 0,-1-1 0,1 1 0,-1-1 0,0 0 0,1 0 0,5-8-8,-1 0 0,1-1-1,-2 1 1,1-1-1,-1 0 1,4-16 0,12-69-60,-18 85 63,7-43-12,-3 0 0,-1-1 0,-4-67 0,-2 107 46,1 14-29,0 0-1,0 0 1,0 0-1,-1 0 1,1 1-1,0-1 1,0 0-1,0 0 1,0 0-1,0 0 1,0 0-1,0 0 1,0 0-1,0 0 1,0 0-1,0 0 1,0 0-1,0 0 1,0 0-1,0 0 1,0 0-1,0 0 1,0 0 0,0 0-1,0 0 1,0 0-1,0 0 1,0 0-1,0 0 1,0 0-1,0 0 1,-1 0-1,1 0 1,0 0-1,0 0 1,-1 25 79,4 14-45,1 0 1,2 0-1,2-1 1,1 0-1,2 0 1,18 41 0,-25-71-110,-1-1-1,1 0 1,0 0 0,1 0 0,6 8 0,-10-14 36,0 0 0,-1 0 0,1 0 0,0 0 0,0 0 0,-1-1 0,1 1 0,0 0 0,0-1 0,0 1 0,0 0 0,0-1 0,0 1 0,0-1 1,0 0-1,0 1 0,0-1 0,0 0 0,0 0 0,1 1 0,-1-1 0,0 0 0,0 0 0,0 0 0,0 0 0,0 0 0,0-1 0,1 1 0,-1 0 0,0-1 0,0 1 0,0 0 0,0-1 0,0 1 1,0-1-1,0 0 0,0 1 0,0-1 0,0 0 0,-1 1 0,1-1 0,0 0 0,0 0 0,-1 0 0,1 0 0,0 0 0,0-1 0,3-5-56,0-1 0,-1 1 0,0-1 0,-1 1 0,1-1 0,-1 0 0,-1 0 0,2-12 0,-1-41-517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 15683,'4'-6'1473,"-2"9"-897,-2 8-160,0 14 656,-4 3-144,1 13-296,1 6-175,-1 2-145,2 1-40,-2-4-328,2-6-224,-1-9-449,1-5-151,-4-17 664,-6-9-184,-6-13-144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16460,'5'12'292,"-1"1"1,0 0-1,-1 1 1,0-1 0,-1 0-1,-1 1 1,0-1 0,-2 24-1,3 26 650,0-42-672,3 36 513,2 1 0,21 79 0,-25-129-706,-3-4-41,1 0 0,0-1 0,0 1 0,0 0 0,1-1 0,-1 1 0,1-1 0,0 1 0,0-1 0,0 0 0,1 0 1,-1 0-1,0 0 0,5 3 0,-7-6-33,1 1 0,0-1 1,-1 0-1,1 0 0,0 1 1,-1-1-1,1 0 0,0 0 1,0 0-1,-1 0 0,1 0 1,0 0-1,-1 0 0,1 0 1,0 0-1,0 0 0,-1 0 1,1-1-1,0 1 0,-1 0 0,1 0 1,0-1-1,-1 1 0,1 0 1,-1-1-1,1 1 0,0-1 1,-1 1-1,1-1 0,0 0 1,13-20-66,-14 21 61,10-19-122,-2 0 1,0-1 0,-1 0 0,-2 0-1,7-39 1,4-110-697,-13 121 571,0 17 79,-1-4-64,-1-44 0,6 180 698,26 248 729,-26-316-1306,-7-33 82,0 1-1,1 0 1,-1-1-1,0 1 0,0 0 1,1-1-1,-1 1 0,0 0 1,1-1-1,-1 1 1,0 0-1,1-1 0,-1 1 1,1-1-1,-1 1 0,1-1 1,-1 1-1,1-1 1,1 1-1,-2-1 4,0 0-1,1 0 1,-1 0 0,1 0-1,-1 0 1,0 0 0,1 0-1,-1 0 1,1-1 0,-1 1-1,0 0 1,1 0 0,-1 0-1,0-1 1,1 1 0,-1 0-1,0 0 1,1-1 0,-1 1-1,0 0 1,0-1 0,1 1-1,-1-1 1,12-24-768,-4 0 345,9-44 0,-5 6-190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873 0 17108,'-7'110'3319,"-1"-21"-2032,5-25-760,3 0 1,3-1-1,3 1 0,26 119 1,-28-170-506,0 0 0,1-1 1,7 16-1,-4-19-102,-4-10-58,-3-16-95,-5 2 51,0-1 0,-2 1 0,0 0-1,-10-19 1,-39-57-543,25 44 422,13 19 158,-3-4 29,-25-57 0,44 87 125,0 1 1,0-1 0,0 0 0,1 0 0,-1 0 0,1 0 0,-1-1-1,1 1 1,0 0 0,0 0 0,0 0 0,0 0 0,1-4-1,0 5-1,-1 0 0,1 0 0,-1 0 0,1 0 0,0 0 0,0 0 0,-1 0 0,1 0-1,0 1 1,0-1 0,0 0 0,0 1 0,0-1 0,0 0 0,0 1 0,0-1-1,0 1 1,1 0 0,-1-1 0,0 1 0,0 0 0,0 0 0,0-1 0,1 1-1,0 0 1,26-2-708,49 3-1,-68 0 419</inkml:trace>
  <inkml:trace contextRef="#ctx0" brushRef="#br0" timeOffset="1">13 178 16764,'-12'-9'1264,"12"7"-928,8-6-104,12 0 328,6 2-8,6-5-552,0 1 1721,-4-3-1489,-2 1 120,-8-5 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86 412 18508,'-2'-3'194,"0"-1"-1,1 1 1,-1 0 0,0 0-1,0 0 1,-1 0-1,1 0 1,-1 1 0,1-1-1,-6-3 1,7 5-150,0 0 0,0 1-1,0-1 1,0 1 0,0-1-1,0 1 1,0 0 0,0 0-1,0-1 1,-1 1 0,1 0 0,0 0-1,0 0 1,0 0 0,0 0-1,0 0 1,0 0 0,0 0 0,-1 1-1,1-1 1,0 0 0,0 1-1,0-1 1,0 1 0,0-1-1,0 1 1,0-1 0,0 1 0,0 0-1,1 0 1,-1-1 0,0 1-1,0 0 1,1 0 0,-1 0 0,0 0-1,1 0 1,-1 0 0,1 0-1,-2 1 1,-1 6 17,0 0 1,1 0-1,-1 0 1,1 0-1,1 0 0,0 0 1,0 1-1,0-1 0,1 0 1,0 1-1,1-1 0,0 0 1,0 0-1,1 1 0,3 7 1,-5-15-62,0 0 1,1 0-1,-1 0 1,0 0-1,1 0 0,-1 0 1,1 0-1,-1 0 1,1 0-1,0 0 1,-1 0-1,1-1 1,0 1-1,0 0 1,0 0-1,-1-1 1,1 1-1,0-1 0,2 2 1,-3-2-1,1 0 0,0 0 0,-1 0 0,1 0 0,0 0 0,0-1 0,-1 1 0,1 0 0,0 0 0,-1 0 0,1-1 0,0 1 0,-1 0 0,1-1 0,-1 1 0,1-1-1,0 1 1,-1 0 0,1-1 0,-1 1 0,1-2 0,3-3-9,-1 1 0,1-1 0,-1 0-1,-1-1 1,5-9 0,7-25-61,-2 0-1,-2 0 1,7-65-1,-3-123-304,-15 193 288,-1 25 29,0 20-3,0 14 45,1-1 0,1 1-1,5 43 1,21 68 101,-20-109-32,17 47 0,-21-68-42,0 1-1,1 0 1,0-1-1,0 0 1,0 1-1,1-1 0,-1-1 1,1 1-1,0 0 1,1-1-1,-1 0 1,1 0-1,0 0 0,6 3 1,-9-6-5,0 0 1,0 0-1,0 0 1,0-1-1,1 1 1,-1-1-1,0 1 0,0-1 1,1 0-1,-1 0 1,0 0-1,1 0 1,-1 0-1,0 0 1,1-1-1,-1 1 0,0-1 1,3-1-1,-2 1 0,1-1 0,0-1 0,-1 1 0,0 0 0,1-1-1,-1 1 1,0-1 0,0 0 0,3-5 0,1-3 2,0 1 0,0-1 1,-1-1-1,-1 1 0,7-18 1,-7 12-8,0-1 0,-1 1 0,-1-1 0,0 0 0,-2 1 0,0-1 0,-1 0 0,-2-22 0,-7 16 6,9 24-7,0-1 0,-1 1 0,1 0 0,0-1 0,0 1 0,0 0 0,-1-1 1,1 1-1,0 0 0,0-1 0,-1 1 0,1 0 0,0 0 0,0-1 0,-1 1 0,1 0 0,0 0 1,-1 0-1,1-1 0,0 1 0,-1 0 0,1 0 0,-1 0 0,1 0 0,0 0 0,-1 0 0,1 0 1,0 0-1,-1 0 0,1 0 0,-1 0 0,1 0 0,0 0 0,-1 0 0,1 0 0,0 0 0,-1 0 1,1 1-1,0-1 0,-1 0 0,1 0 0,0 0 0,-1 0 0,1 1 0,0-1 0,-1 0 0,1 0 1,0 1-1,0-1 0,-1 0 0,1 1 0,0-1 0,0 0 0,0 1 0,-1-1 0,1 0 0,0 1 1,0-1-1,0 0 0,0 1 0,0-1 0,0 1 0,0-1 0,0 1 0,-4 7 8,1 1 1,1-1-1,0 1 0,0 0 0,-1 17 0,0 51 164,3-56-109,-1-4 1,1 5 53,2 28 0,-2-46-92,1 0 0,-1 0 0,1 0 0,0 0 0,0 0 0,0 0 0,1 0 0,-1 0 0,1-1 0,0 1 0,0-1 0,0 1 0,5 5 0,-6-9-16,0 1 0,0 0 0,0-1 0,0 1-1,0-1 1,0 1 0,1-1 0,-1 0-1,0 1 1,0-1 0,0 0 0,0 0-1,0 0 1,0 0 0,1 0 0,-1 0-1,0 0 1,0 0 0,0 0 0,0 0 0,0-1-1,0 1 1,0-1 0,0 1 0,1-1-1,-1 1 1,1-1 0,25-20 23,-24 19-37,55-58-178,-46 46 98,0 1-1,1 0 1,1 1 0,0 0-1,0 1 1,20-11-1,-34 21 82,1 1-1,0-1 1,-1 1-1,1-1 1,0 1-1,0-1 0,-1 1 1,1 0-1,0 0 1,0-1-1,0 1 1,0 0-1,-1 0 0,1 0 1,0 0-1,0 0 1,0 0-1,0 0 1,-1 0-1,1 0 1,0 0-1,0 1 0,0-1 1,-1 0-1,1 0 1,0 1-1,0-1 1,0 1-1,-1-1 1,1 1-1,0-1 0,-1 1 1,1-1-1,-1 1 1,2 1-1,-1-1 22,-1 1 0,1 0 1,-1 0-1,1-1 0,-1 1 0,0 0 0,0 0 0,0 0 0,0 0 0,0-1 0,0 1 0,0 0 1,-1 0-1,1 0 0,-1-1 0,0 3 0,1-3 10,0 0 0,0 0 0,-1 0 0,1 0 0,0 0 0,-1 0 0,1 0 0,-1 0 0,1 0 0,-1 0 0,0-1 1,1 1-1,-1 0 0,0 0 0,1-1 0,-1 1 0,0 0 0,0-1 0,1 1 0,-1 0 0,0-1 0,0 0 0,0 1 0,0-1 0,0 1 0,0-1 0,0 0 0,0 0 0,0 0 0,0 1 0,0-1 0,0 0 0,0 0 0,-1-1 0,-1 1 20,1-1 1,0 0-1,0 0 0,0 0 0,0 0 0,1 0 0,-1 0 0,0 0 1,0-1-1,1 1 0,-1-1 0,1 1 0,-1-1 0,1 0 0,-2-2 0,-6-10 18,1 0 0,0-1 0,1-1 0,1 1 0,0-1 0,1 0-1,1 0 1,1-1 0,0 1 0,-1-24 0,4 39-91,0 0 1,0-1-1,0 1 1,0 0-1,0 0 1,0 0-1,0 0 1,1 0-1,-1 0 1,0 0-1,1 0 1,-1 0-1,0 0 1,1 0-1,0 0 1,-1 0-1,1 0 1,-1 0-1,1 0 1,0 0-1,0 1 1,-1-1-1,1 0 1,0 1 0,1-2-1,0 2-36,0-1 0,0 1 0,0 0-1,0 0 1,0 0 0,0 0 0,0 0 0,-1 0 0,1 1 0,0-1-1,0 0 1,0 1 0,0 0 0,1 0 0,20 5-218,4-3-75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1 825 14891,'4'-7'486,"-1"0"0,0 0 0,0-1 0,0 1 0,1-9 0,5-10 380,11-37 435,-8 25-697,21-45 0,-32 81-588,0 0 0,0 0-1,0 0 1,0 0 0,0 0 0,0 0 0,1 1 0,-1-1-1,1 0 1,-1 1 0,1-1 0,3-1 0,-5 3-12,0 0 1,1 0 0,-1-1 0,1 1-1,-1 0 1,0 0 0,1 0 0,-1 0-1,1 0 1,-1 0 0,0 0-1,1 0 1,-1 1 0,1-1 0,-1 0-1,0 0 1,1 0 0,-1 0 0,0 0-1,1 1 1,-1-1 0,0 0-1,1 0 1,-1 1 0,10 15 83,18 59 450,20 88 0,7 82 471,-54-244-1006,10 53 177,-2 1 0,-2 0 1,-2 0-1,-6 107 0,1-157-162,-1 0 0,0 0 1,0-1-1,-1 1 1,1 0-1,-5 8 1,6-12-16,0-1 1,-1 1 0,1 0-1,-1-1 1,1 1 0,-1-1-1,1 1 1,-1-1 0,1 1-1,-1-1 1,1 1 0,-1-1-1,1 0 1,-1 1 0,0-1-1,1 0 1,-1 1 0,0-1-1,1 0 1,-1 0 0,-1 0-1,1 0 0,0 0-1,0 0 1,0-1-1,0 1 0,0 0 1,0-1-1,0 1 0,0-1 1,0 0-1,0 1 0,0-1 1,1 0-1,-1 1 0,0-1 1,0 0-1,1 0 1,-1 0-1,-1-1 0,-4-8-7,0 1 1,1-1-1,0 0 0,1-1 0,0 1 0,0-1 0,-3-17 1,1-9-81,-3-36 0,6 9-17,3 1-1,2-1 1,4 0-1,2 1 1,3 0-1,36-118 1,-40 161 105,-1 1 8,0 0-1,-2 0 1,5-35-1,-11 40-4,-4 20-12,-5 21-15,10-15 23,0 1 1,1-1 0,0 1-1,3 16 1,-2-22 0,1 1-1,-1-1 1,1 0 0,1 0 0,-1 0 0,1 0 0,0 0 0,7 10-1,-9-16 0,0 0-1,-1 0 0,1 0 0,0 0 0,0 0 0,-1-1 0,1 1 1,0 0-1,0 0 0,0 0 0,0-1 0,0 1 0,0-1 0,0 1 1,0-1-1,0 1 0,1-1 0,-1 1 0,0-1 0,0 0 0,0 0 1,0 0-1,1 0 0,-1 1 0,0-2 0,0 1 0,2 0 0,0-1 0,-1 0-1,0 0 1,0-1-1,1 1 1,-1 0-1,0-1 0,0 0 1,0 1-1,-1-1 1,1 0-1,0 0 1,1-3-1,5-7-6,0 0 1,-2-1-1,9-18 0,-7 10 0,0 0 0,-1 0-1,-1-1 1,-1 0 0,-1 0-1,-1 0 1,-1 0 0,-1-1-1,-1 1 1,-3-25 0,-3 29 1,6 17 5,0 1 0,-1 0 0,1 0 0,0 0-1,0 0 1,0-1 0,0 1 0,0 0 0,-1 0 0,1 0-1,0 0 1,0 0 0,0-1 0,-1 1 0,1 0-1,0 0 1,0 0 0,-1 0 0,1 0 0,0 0-1,0 0 1,0 0 0,-1 0 0,1 0 0,0 0-1,0 0 1,-1 0 0,1 0 0,0 0 0,0 0 0,-1 0-1,1 0 1,0 0 0,0 0 0,0 0 0,-1 1-1,0 0 2,-1 1 0,1-1 0,0 1-1,0 0 1,0 0 0,0-1 0,0 1-1,0 0 1,1 0 0,-1 0 0,1 0-1,-1 0 1,1 0 0,-1 2 0,-2 20 69,1 0 1,1 0-1,2 1 0,0-1 1,1 0-1,1 0 1,2 0-1,0 0 1,10 26-1,-14-49-56,-1 1 1,1 0-1,0 0 0,0 0 0,0 0 1,0 0-1,0-1 0,0 1 1,0 0-1,0-1 0,1 1 0,-1-1 1,1 1-1,-1-1 0,1 0 1,-1 0-1,1 1 0,0-1 0,0-1 1,0 1-1,2 1 0,-2-2-4,0 0-1,0 0 0,0 0 1,0-1-1,-1 1 0,1 0 1,0-1-1,0 0 0,0 1 1,-1-1-1,1 0 0,0 0 1,-1 0-1,1 0 1,-1 0-1,1 0 0,-1-1 1,0 1-1,1 0 0,-1-1 1,0 1-1,2-4 0,10-13 19,-1-1 0,0-1 0,-2 0 0,0 0 0,10-35-1,-5 6-25,10-68 0,-23 94-36,-2 16 8,-4 13-13,1 8 37,0 0 0,0 0-1,2 1 1,-1-1-1,3 25 1,-1-15 48,-1-14-18,3 54 123,-2-60-131,1 1-1,0-1 0,-1 0 1,2 1-1,-1-1 0,0 0 1,1 0-1,0 0 0,0 0 1,0 0-1,4 5 0,-6-8-13,1-1 0,-1 1-1,1-1 1,-1 1 0,1-1 0,-1 1-1,1-1 1,0 0 0,-1 1 0,1-1-1,-1 0 1,1 1 0,0-1 0,-1 0-1,1 0 1,0 0 0,-1 0 0,1 1-1,0-1 1,0 0 0,-1 0 0,1 0-1,0 0 1,-1-1 0,1 1 0,1 0-1,0-1 4,0 0-1,-1 0 1,1 0 0,0 0-1,-1 0 1,1-1-1,-1 1 1,1 0-1,1-3 1,4-4 9,-1-1 0,9-16 0,-15 24-17,13-24-8,-2-1 0,0-1-1,-2 1 1,-1-2 0,-1 1 0,-2-1-1,0 0 1,-2 0 0,-1 0-1,-2-37 1,0 63 2,0 1-1,0-1 0,0 1 1,-1-1-1,1 0 0,0 1 1,-1-1-1,1 1 0,0-1 0,-1 1 1,0-1-1,1 1 0,-1 0 1,0-1-1,0 1 0,0 0 1,-2-3-1,3 4 4,0 0 0,0 0-1,-1 0 1,1 0 0,0 0 0,0 0-1,-1 0 1,1 0 0,0 0 0,0 0-1,-1 0 1,1 0 0,0 0 0,0 0-1,-1 1 1,1-1 0,0 0 0,0 0-1,0 0 1,-1 0 0,1 0 0,0 0-1,0 1 1,0-1 0,0 0 0,-1 0 0,1 0-1,0 0 1,0 1 0,0-1 0,0 0-1,0 0 1,-1 1 0,1-1 0,-5 19-41,4-2 49,1 0 0,0-1 0,1 1-1,5 26 1,-5-36 5,1 0-1,0 0 1,0 0 0,0 0 0,1 0-1,-1-1 1,2 1 0,-1-1-1,1 0 1,0 1 0,0-2 0,1 1-1,5 6 1,-8-11-5,-1 0 0,0 0 0,1 0 0,-1 0 0,1-1 0,-1 1 1,1 0-1,0 0 0,-1-1 0,1 1 0,0-1 0,-1 0 0,1 1 0,0-1 0,0 0 0,-1 0 0,1 0 0,0 0 0,0-1 0,-1 1 0,3-1 0,-1 0 1,0 0 0,0-1 0,0 0 0,0 1 0,0-1 0,0 0 0,0 0 0,-1-1 0,1 1 0,2-4 0,4-5 12,0-1 0,-1-1-1,11-23 1,-18 35-17,13-27-59,-2-1 0,-1-1 1,-2 1-1,-1-1 0,-1-1 0,3-33 0,-10 30-201,0 34 255,0 0-1,0 0 1,0-1-1,0 1 0,0 0 1,0 0-1,0 0 0,0 0 1,0 0-1,0 0 1,0-1-1,0 1 0,0 0 1,0 0-1,0 0 0,0 0 1,0 0-1,0 0 1,0 0-1,0-1 0,0 1 1,0 0-1,0 0 0,0 0 1,-1 0-1,1 0 1,0 0-1,0 0 0,0 0 1,0-1-1,0 1 0,0 0 1,0 0-1,0 0 1,-1 0-1,1 0 0,0 0 1,0 0-1,0 0 0,0 0 1,0 0-1,0 0 1,-1 0-1,1 0 0,0 0 1,0 0-1,0 0 0,0 0 1,0 0-1,0 0 1,-1 0-1,1 0 0,0 0 1,0 0-1,-8 17-145,-1 18 205,2 1 1,1 1 0,2-1-1,1 1 1,3 63 0,0-93-20,1-1 0,-1 1 0,1 0 0,1-1 1,-1 1-1,1-1 0,4 11 0,-6-17-32,1 1 1,-1 0-1,0-1 0,1 0 0,-1 1 1,1-1-1,-1 1 0,0-1 0,1 1 1,-1-1-1,1 0 0,0 1 0,-1-1 0,1 0 1,-1 1-1,1-1 0,-1 0 0,1 0 1,0 0-1,-1 0 0,1 0 0,-1 1 1,1-1-1,0 0 0,-1 0 0,1 0 1,0-1-1,-1 1 0,1 0 0,-1 0 0,1 0 1,0 0-1,-1 0 0,1-1 0,-1 1 1,1 0-1,-1-1 0,1 1 0,-1 0 1,1-1-1,-1 1 0,1-1 0,-1 1 1,1 0-1,-1-1 0,0 1 0,1-1 1,-1 0-1,19-26 54,-19 26-57,14-25-24,-1-1 1,-2-1-1,13-47 1,12-90-538,-25 112 201,-13 66 311,1 0 1,0 0-1,2 15 1,-1 5 114,0-22-58,1 89 275,0-85-324,1 0 0,0 0 0,1-1 0,7 23 0,-10-37-2,0 1 0,0 0 0,0-1 0,0 1 0,0 0-1,0-1 1,1 1 0,-1-1 0,0 1 0,0-1 0,1 1 0,-1-1-1,1 1 1,-1-1 0,0 1 0,1-1 0,-1 1 0,1-1 0,-1 1-1,1-1 1,-1 0 0,1 1 0,-1-1 0,1 0 0,0 1 0,0-1-1,0-1 1,-1 1-1,1-1 1,-1 0 0,1 1-1,-1-1 1,1 1-1,-1-1 1,0 0 0,1 1-1,-1-1 1,0 0-1,1 1 1,-1-1 0,0 0-1,0 1 1,0-2-1,6-37-574,-4-2 43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17084,'2'7'1512,"2"6"-1224,2 4-152,2-1 624,5-4-1160,3-2 1520,0-9-1072,1-2 0,3-9 0</inkml:trace>
  <inkml:trace contextRef="#ctx0" brushRef="#br0" timeOffset="1">247 50 17116,'-2'14'711,"0"-1"-1,-1 1 1,-1-1 0,-9 23 0,9-27-278,0 1 0,1 0-1,0 0 1,0 0 0,1 1 0,0-1 0,1 0-1,0 18 1,1-28-418,0 0-1,0 1 1,0-1-1,0 0 1,1 1 0,-1-1-1,0 1 1,0-1-1,0 0 1,0 1-1,0-1 1,1 0 0,-1 0-1,0 1 1,0-1-1,1 0 1,-1 1-1,0-1 1,0 0-1,1 0 1,-1 0 0,0 1-1,1-1 1,-1 0-1,0 0 1,1 0-1,-1 0 1,0 1-1,1-1 1,-1 0 0,1 0-1,-1 0 1,0 0-1,1 0 1,-1 0-1,0 0 1,1 0-1,-1 0 1,1 0 0,-1 0-1,0-1 1,1 1-1,-1 0 1,0 0-1,1 0 1,-1 0-1,0-1 1,1 1 0,-1 0-1,0 0 1,0 0-1,1-1 1,-1 1-1,0-1 1,22-15-264,-18 13 248,8-7-251,1 0 0,0 1 0,0 1 0,28-13 0,-37 19 193,0 1 1,0-1-1,0 1 1,0 0-1,0 1 1,0-1-1,0 1 1,0 0-1,0 0 1,8 0-1,-10 1 42,1 0-1,-1 0 1,0-1-1,1 1 1,-1 1-1,1-1 1,-1 0 0,0 1-1,0-1 1,0 1-1,0-1 1,0 1-1,0 0 1,0 0 0,-1 0-1,1 0 1,-1 0-1,3 4 1,-2-1 43,0 0 1,-1 0-1,1-1 1,-1 1-1,0 0 1,0 0-1,-1 0 1,1 0-1,-1 0 1,0 1-1,-1-1 1,1 0-1,-1 0 1,0 0-1,-2 6 1,-1 2 94,0-1 1,-1 0 0,-1 0-1,-12 21 1,12-24-104,0 0-1,-1 0 1,-1 0 0,1-1-1,-1 0 1,-14 10 0,18-15-37,0 0 0,0-1 0,0 0 0,-1 1 0,1-1 0,0-1 0,-1 1 0,1-1 0,-1 1 0,0-1 0,0-1 0,1 1 0,-1-1 1,0 1-1,0-1 0,0-1 0,-8 0 0,-20-14-144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15755,'2'7'1769,"-1"8"-1129,1 9-136,2 5 944,2 14-407,1 6-137,4 8-264,2 6-40,1 3-136,4-2-72,0-5-192,2-4-184,0-12-632,-4-9 1672,-9-15-1048,-4-18 8,-4-24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18780,'15'43'1439,"13"65"0,-8-29-682,12 34-79,64 255 1176,-93-354-1778,-5-16-58,-8-26-98,8 21 40,-18-59-628,4-1 0,2 0 0,4-1 0,2 0 0,3 0-1,9-136 1,-1 168 190,9-41-1,-9 65 351,0 0-1,1-1 1,0 1-1,1 0 1,1 1-1,11-19 1,-15 27 114,0 0 1,1 0-1,-1-1 0,1 2 0,0-1 1,0 0-1,0 1 0,0-1 1,1 1-1,-1 0 0,0 0 0,1 0 1,0 0-1,5-1 0,-7 2 33,1 1 0,-1 0 0,1-1 0,-1 1 0,1 0 0,0 0 0,-1 1 0,1-1 0,-1 1 0,1-1 0,-1 1 0,0 0 0,1-1 0,-1 1 0,1 0 0,-1 1 0,0-1 0,0 0 0,0 1-1,0-1 1,0 1 0,0 0 0,2 2 0,1 2 89,0 0 0,-1 0 1,0 1-1,0 0 0,0 0 0,-1 0 0,0 0 0,-1 0 0,1 0 0,-1 1 0,-1-1 0,0 1 0,0 0 0,0 14 0,-1-4 160,-1 1-1,-1-1 1,0 0-1,-1 0 1,-7 21-1,2-15 124,-1 1-1,-15 29 0,20-46-392,-1 0 1,1 0-1,-1-1 1,-1 0-1,1 0 1,-1 0-1,0 0 1,-1-1-1,0 0 0,-7 5 1,13-10 0,1-1 0,-1 1 0,0-1 0,1 0 1,-1 1-1,1-1 0,-1 1 0,0-1 0,0 0 0,1 1 0,-1-1 0,0 0 1,1 0-1,-1 0 0,0 0 0,0 1 0,1-1 0,-1 0 0,0 0 1,0-1-1,0 1 0,1 0 0,-1 0 0,0 0 0,1 0 0,-1-1 0,0 1 1,0 0-1,1 0 0,-1-1 0,0 1 0,1-1 0,-1 1 0,1-1 1,-1 1-1,0-1 0,1 1 0,-1-1 0,1 1 0,-1-1 0,1 0 0,0 1 1,-1-1-1,1 0 0,0 1 0,-1-1 0,1 0 0,0 0 0,0 1 1,0-1-1,0 0 0,-1 0 0,1 0 0,0-5-6,-1 0-1,1 0 1,0 0 0,0 0 0,2-11-1,8-26-241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66 16732,'-2'13'484,"-21"154"3883,21-141-3880,2 0-1,0 0 1,2 0 0,6 36 0,1-34-60,-9-27-416,0-1-1,0 1 1,0-1 0,1 1-1,-1-1 1,0 1 0,0-1-1,1 1 1,-1-1 0,0 0-1,1 1 1,-1-1 0,1 1-1,-1-1 1,0 0 0,1 1-1,-1-1 1,1 0 0,-1 0-1,1 1 1,-1-1 0,1 0-1,-1 0 1,1 0 0,-1 1-1,1-1 1,-1 0 0,1 0-1,-1 0 1,1 0 0,-1 0-1,1 0 1,0 0 0,-1 0-1,1 0 1,-1 0 0,1-1-1,-1 1 1,1 0 0,-1 0-1,1 0 1,-1-1 0,1 1-1,-1 0 1,1-1 0,-1 1-1,0 0 1,1-1 0,-1 1-1,1-1 1,-1 0 0,5-4 17,-1-1 1,0 0 0,0-1 0,0 1 0,-1-1 0,0 1-1,0-1 1,2-8 0,14-63 58,-18 72-77,20-115 73,-20 106-81,0-1-1,0 1 0,-2 0 1,0-1-1,-1 1 1,-3-15-1,4 26-4,0 1 1,-1-1-1,1 1 0,-1 0 1,1-1-1,-1 1 0,0 0 1,0 0-1,-1 0 0,1 0 1,-5-4-1,6 7 2,0-1-1,0 0 1,0 1 0,0-1-1,0 1 1,0-1 0,0 1-1,0 0 1,0-1-1,0 1 1,0 0 0,0 0-1,0 0 1,0 0 0,0 0-1,0 0 1,-1 0 0,1 0-1,0 0 1,0 0-1,0 1 1,0-1 0,0 0-1,0 1 1,0-1 0,0 1-1,0-1 1,0 1-1,0-1 1,0 1 0,0 0-1,0 0 1,1-1 0,-1 1-1,0 0 1,0 0 0,1 0-1,-1 0 1,1 0-1,-1 0 1,0 1 0,-2 4-7,-1 0 1,2-1 0,-1 1-1,1 0 1,0 0-1,0 1 1,0-1-1,1 0 1,0 0 0,0 1-1,1-1 1,0 1-1,0-1 1,0 1-1,3 10 1,-3-16-19,0-1-1,0 1 1,0-1-1,0 1 1,0-1-1,1 1 0,-1-1 1,0 1-1,0 0 1,1-1-1,-1 1 1,0-1-1,1 0 1,-1 1-1,0-1 1,1 1-1,-1-1 1,1 0-1,-1 1 1,1-1-1,-1 0 1,1 1-1,-1-1 1,1 0-1,-1 0 1,1 1-1,-1-1 1,1 0-1,0 0 1,0 0-1,1 0-70,-1 0 1,0-1-1,1 1 0,-1-1 0,0 1 0,1-1 0,-1 0 0,0 1 0,0-1 1,0 0-1,1 0 0,0-1 0,4-4-637,-1 0-1,1 0 1,6-11 0,25-45-1193,-16 27 708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110 137 17756,'-2'5'357,"0"-1"1,-1 1-1,1 0 1,-1-1-1,-1 0 1,1 0-1,0 0 1,-6 5-1,-8 11 755,7-7-686,1 1 0,1 0 0,0 0 0,1 1 1,1 0-1,-7 22 0,13-36-428,0-1 0,0 1 0,0-1 0,-1 1-1,1-1 1,0 1 0,0 0 0,0-1 0,0 1 0,0-1 0,0 1 0,0 0 0,1-1-1,-1 1 1,0-1 0,0 1 0,0-1 0,0 1 0,1 0 0,-1-1 0,0 1 0,1-1 0,-1 1-1,0-1 1,1 0 0,-1 1 0,1-1 0,-1 1 0,1-1 0,-1 0 0,1 1 0,-1-1-1,1 0 1,-1 1 0,1-1 0,-1 0 0,1 0 0,-1 0 0,1 1 0,0-1 0,-1 0-1,1 0 1,-1 0 0,1 0 0,-1 0 0,1 0 0,0 0 0,-1 0 0,1 0 0,-1-1-1,2 1 1,38-10-511,-29 6 355,0 1-1,1 1 0,0 0 0,-1 1 1,1 0-1,19 1 0,-25 0 133,-1 1 1,0 0-1,1 0 0,-1 0 0,0 1 1,0-1-1,0 1 0,0 1 0,0-1 0,-1 1 1,1-1-1,-1 1 0,1 1 0,6 6 1,-9-9 49,0 1 0,-1 0 1,1 0-1,-1 0 0,0 0 0,0 0 1,1 1-1,-1-1 0,-1 0 1,1 1-1,0-1 0,0 0 1,-1 1-1,0-1 0,1 1 1,-1-1-1,0 4 0,-1-2 35,1 0 0,-1 1 0,0-1 0,0 0 0,-1 0-1,1 0 1,-1 0 0,0 0 0,-3 4 0,-2 2 130,0 0 0,-1 0 0,-1-1 0,1 0 0,-21 15 0,23-19-181,-1 0 1,0-1-1,-1 0 0,1 0 1,-13 4-1,19-7-15,-1-1 0,1 1-1,0-1 1,-1 1 0,1-1 0,-1 0 0,1 1 0,0-1 0,-1 0-1,1 0 1,-1 0 0,1 0 0,0 0 0,-1-1 0,1 1 0,-1 0 0,1-1-1,0 1 1,-1 0 0,1-1 0,0 0 0,0 1 0,-1-1 0,1 0-1,0 0 1,0 0 0,0 1 0,0-1 0,0 0 0,0-1 0,0 1 0,0 0-1,0 0 1,1 0 0,-1 0 0,0-1 0,1 1 0,-1 0 0,1-1-1,-1-1 1,-1-5-17,1-1-1,1 0 0,-1 1 0,1-1 0,0 0 1,2-9-1,4-28-254</inkml:trace>
  <inkml:trace contextRef="#ctx0" brushRef="#br0" timeOffset="1">277 0 16107,'14'18'1873,"-7"19"-945,-5 9-296,-2 13 1273,0 1-569,0-1-320,1-1-224,2-13-352,1-9-176,2-18-408,1-8-408,-1-14-592,-2-9 928,3-11-224,1-5-144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14139,'1'-5'371,"1"-13"948,1 1 1,7-24-1,-10 41-1238,-1-1 0,1 1 0,0 0 0,0 0 0,0-1 0,1 1 0,-1 0 0,0-1 0,0 1 0,0 0 0,0 0 0,0-1 0,0 1 0,0 0 0,0 0 0,0-1 0,1 1 0,-1 0 0,0 0 0,0-1 0,0 1 0,1 0 0,-1 0 0,0 0 0,0-1 0,0 1 0,1 0 0,-1 0 0,0 0 0,1 0 0,-1 0 0,0-1 0,0 1 0,1 0 0,-1 0 0,0 0 0,0 0 0,1 0 0,-1 0 0,0 0 0,1 0 0,-1 0 0,7 14 1249,2 25-238,32 329 1384,6 40-2137,-45-400-348,1 6-351,-3-12 58,-2-7-57,-13-47-753,-19-78-508,31 115 1572,1 0 0,0 1-1,1-1 1,1 0-1,1 0 1,3-26 0,-2 37 80,-1 0 0,1 0 1,0 0-1,0 0 1,0 1-1,1-1 1,-1 1-1,1 0 0,0-1 1,0 1-1,0 1 1,0-1-1,1 0 1,-1 1-1,1-1 0,-1 1 1,1 0-1,0 1 1,0-1-1,0 0 1,0 1-1,0 0 0,0 0 1,0 0-1,0 1 1,1-1-1,-1 1 1,0 0-1,0 0 0,1 1 1,-1-1-1,0 1 1,0 0-1,8 2 1,-10-1-48,1-1 1,-1 1 0,0 0-1,0 0 1,0 0 0,0 0 0,0 1-1,0-1 1,0 0 0,-1 1-1,1-1 1,-1 1 0,0 0 0,0-1-1,0 1 1,0 0 0,0 0-1,0 3 1,1 8 19,0 0 0,0 20 0,-2-24 23,1 26 77,-2-22-26,1-1 0,1 1 0,0-1 0,1 1 0,0-1 0,4 13 0,-6-25-76,0-1-1,0 0 1,0 1-1,1-1 1,-1 0-1,0 0 1,0 1 0,0-1-1,0 0 1,0 0-1,1 1 1,-1-1 0,0 0-1,0 0 1,0 1-1,1-1 1,-1 0-1,0 0 1,0 0 0,1 0-1,-1 1 1,0-1-1,0 0 1,1 0-1,-1 0 1,0 0 0,1 0-1,-1 0 1,0 0-1,0 0 1,1 0 0,-1 0-1,0 0 1,1 0-1,-1 0 1,0 0-1,0 0 1,1 0 0,-1 0-1,0 0 1,1 0-1,-1 0 1,0-1 0,0 1-1,1 0 1,-1 0-1,0 0 1,0 0-1,1-1 1,-1 1 0,0 0-1,0 0 1,0 0-1,1-1 1,-1 1 0,0 0-1,0 0 1,0-1-1,0 1 1,0 0-1,0-1 1,0 1 0,1 0-1,-1-1 1,9-17-20,25-94-420,-26 80 36,1 0-1,22-49 1,-24 74 153,-2 10 124,-1 13 114,0 18 198,-4-21 1,2-1 0,-1 1 0,2-1 0,-1 1 0,2-1 0,4 13 0,-7-24-158,-1 0 1,1 0 0,-1 0 0,0 0 0,1-1-1,0 1 1,-1 0 0,1 0 0,-1 0-1,1 0 1,0-1 0,0 1 0,-1 0 0,1-1-1,0 1 1,0-1 0,0 1 0,0-1 0,0 1-1,0-1 1,0 1 0,0-1 0,0 0 0,0 0-1,1 1 1,0-2 0,-1 1-1,0 0 0,1-1 0,-1 1 1,1-1-1,-1 0 0,0 1 1,1-1-1,-1 0 0,0 0 1,0 0-1,0 0 0,1 0 1,-1 0-1,1-2 0,5-5 76,-1-1-1,0-1 1,8-15-1,-12 21-78,16-33 132,21-56 0,-33 76-215,-1-2 0,-1 1 0,0 0 0,-2-1 0,2-26 0,-4 43 37,0 0 0,0 0 0,0 0 0,0 0 1,0 0-1,-1 0 0,1 0 0,0 0 0,-1 1 1,0-1-1,1 0 0,-1 0 0,0 0 1,0 1-1,0-1 0,0 0 0,0 1 0,0-1 1,-1 1-1,1 0 0,-2-2 0,2 2 6,-1 1-1,1 0 1,0 0-1,-1-1 0,1 1 1,-1 0-1,1 0 1,0 0-1,-1 1 1,1-1-1,0 0 1,-1 0-1,1 1 1,0-1-1,-1 1 1,1-1-1,0 1 0,0-1 1,-1 1-1,1 0 1,0 0-1,0-1 1,0 1-1,0 0 1,0 0-1,0 0 1,0 0-1,0 0 0,1 1 1,-2 0-1,-3 6 16,0 0-1,1 0 0,-1 0 0,2 0 0,-1 0 0,1 1 0,1-1 0,-1 1 1,1 0-1,1 0 0,0 0 0,0 0 0,1 0 0,1 13 0,-2-20 2,1 0 0,1 0-1,-1 1 1,0-1-1,0 0 1,1 0-1,-1 0 1,1 0-1,0 0 1,0 0 0,0 0-1,0-1 1,0 1-1,0 0 1,0 0-1,0-1 1,1 1-1,-1 0 1,1-1 0,-1 0-1,1 1 1,-1-1-1,1 0 1,0 0-1,0 0 1,0 0-1,-1 0 1,1 0 0,0 0-1,0-1 1,0 1-1,0-1 1,1 1-1,1-1 1,7 0-45,0 0 1,1 0-1,-1-2 1,0 1-1,15-5 1,5 0-707,-31 6 715,0 0 1,0 0-1,0 0 0,0 0 1,0 0-1,0 0 1,0 0-1,0 0 0,0 0 1,0 0-1,0 0 1,0 0-1,0-1 0,-1 1 1,1 0-1,0 0 1,0 0-1,0 0 0,0 0 1,0 0-1,0 0 1,0 0-1,0 0 0,0 0 1,0 0-1,0 0 0,0 0 1,0 0-1,0 0 1,0 0-1,0 0 0,0 0 1,0 0-1,0-1 1,0 1-1,0 0 0,0 0 1,0 0-1,0 0 1,0 0-1,0 0 0,0 0 1,0 0-1,0 0 1,0 0-1,0 0 0,0 0 1,0 0-1,0 0 0,0 0 1,0 0-1,0 0 1,1 0-1,-1 0 0,0-1 1,-10-3-458,-11-3 174,-9 0-306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1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3949 11290,'0'0'74,"0"0"1,0 0-1,0 0 0,0 0 0,0 0 0,0 1 0,0-1 0,0 0 0,0 0 0,0 0 0,0 0 0,0 0 0,0 0 1,0 0-1,0 0 0,0 0 0,0 1 0,0-1 0,-1 0 0,1 0 0,0 0 0,0 0 0,0 0 0,0 0 0,0 0 0,0 0 1,0 0-1,0 0 0,0 0 0,-1 0 0,1 0 0,0 0 0,0 0 0,0 0 0,0 0 0,0 0 0,0 0 0,0 0 0,-1 0 1,1 0-1,0 0 0,0 0 0,0 0 0,0 0 0,0 0 0,0 0 0,0 0 0,0 0 0,-1 0 0,1 0 0,0 0 0,0 0 1,0-1-1,0 1 0,0 0 0,0 0 0,0 0 0,0 0 0,0 0 0,0 0 0,-1-1-31,1 1 1,0-1-1,-1 1 0,1 0 1,0-1-1,-1 1 0,1-1 0,0 1 1,0-1-1,0 1 0,0-1 1,-1 1-1,1-1 0,0 0 1,0 1-1,0-1 0,0 1 0,0-1 1,0 1-1,0-1 0,0 1 1,1-1-1,50-155 790,-26 89-810,95-251 45,-87 244-62,3 2 0,55-83-1,457-571-21,3 140 16,-491 528 4,2 3 0,3 2 0,2 3 0,2 4 0,2 2-1,149-66 1,301-113 48,-268 104-40,332-145 11,711-188 31,-1087 386-50,251-72 8,-88 37-822,-352 97 676,-14 3-48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14595,'5'-6'183,"1"0"0,-1 0 0,1 1-1,0 0 1,1 0 0,-1 0 0,1 1 0,0 0-1,0 0 1,1 0 0,-1 1 0,1 0 0,11-2 0,6-1 293,1 1 0,48-4 0,-71 9-456,29-2 315,43 2-1,-66 1-293,-1 0-1,0 0 1,0 0 0,0 1-1,0 0 1,0 1-1,0 0 1,0 0 0,-1 1-1,13 8 1,-18-11-27,0 1 0,1-1-1,-1 1 1,-1 0 0,1 0 0,0 0 0,0 0-1,-1 0 1,1 0 0,-1 0 0,0 1 0,0-1 0,0 1-1,0-1 1,0 0 0,0 1 0,0 0 0,-1-1-1,1 5 1,-1-4 28,-1 1 0,1 0 0,-1 0 0,0-1 0,0 1 0,0-1 0,0 1 0,-1-1 0,0 1 1,1-1-1,-1 0 0,-3 4 0,-5 5 187,0 0 1,-1 0 0,-1-1 0,0 0 0,-15 10 0,-112 71-117,138-90-616,2-2 417,12-2-339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2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19452,'3'-6'1753,"10"8"-1457,-9-4-777,2 2 1498,-3 6-905,-5 1-96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0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21 244 16043,'8'25'1841,"-2"2"-1185,3 13-256,2 5 984,6 6-631,6 1-137,0-5-192,-1-1-128,-2-14-384,0-7-256,-6-15-472,-4-8 1152,-8-14-464,-2-3-96,-16-10-113</inkml:trace>
  <inkml:trace contextRef="#ctx0" brushRef="#br0" timeOffset="1">1 273 14803,'18'-6'1689,"7"-4"-865,-2-3-280,7-5 1232,4-4-704,3-6-327,1-4-33,0-1-488,-2 0-304,-7 3-640,-8 4-209,-12 11 697,-8 13-192,-1-2-192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15251,'14'5'1497,"2"-10"-809,1-10-224,6-6 576,1-2-136,-1-4-168,3-1-199,-5 5-618,-2 3-391,-9 12 432,-4 6-152,-6 8-112</inkml:trace>
  <inkml:trace contextRef="#ctx0" brushRef="#br0" timeOffset="1">77 513 15931,'11'12'1729,"5"-3"-1145,1-11-184,4-6 656,4-11-312,-1-4-87,3-10-593,2-3-393,-7-7 369,-2 2-112,-10-10-152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38 136 16532,'-1'0'47,"1"-1"1,0 1 0,0 0 0,-1-1 0,1 1 0,0-1 0,-1 1 0,1 0 0,-1-1 0,1 1 0,0 0 0,-1 0 0,1-1 0,-1 1 0,1 0-1,-1 0 1,1-1 0,-1 1 0,1 0 0,-1 0 0,1 0 0,-1 0 0,1 0 0,-1 0 0,1 0 0,-1 0 0,1 0 0,-1 0 0,0 0 0,0 1-3,0-1 0,0 1 0,0-1 0,1 1 0,-1 0 0,0 0 0,0-1 0,0 1 0,1 0 0,-1 0 0,0 0 0,1 0 0,-1 1 0,-1 2 64,0 0 1,0 0-1,1 0 0,-1 0 1,1 0-1,-1 6 0,1 12 121,1 0-1,1-1 1,1 1-1,1-1 1,7 26-1,4 2 310,21 51 1,-21-64-199,1-1 0,30 46 0,-37-67-274,1-1 0,1 0 0,0-1-1,1 0 1,0-1 0,0 0 0,1-1 0,21 14 0,-8-11-71,-24-12-2,0-1 0,0 1 0,0-1 1,0 1-1,0-1 0,0 0 0,0 1 0,0-1 1,0 0-1,1 1 0,-1-1 0,0 0 0,0 0 1,0 0-1,1 0 0,-1-1 0,0 1 0,2 0 1,-3-1-1,0 0 1,0 1-1,0-1 1,0 1 0,0-1-1,-1 0 1,1 1-1,0-1 1,0 0 0,0 1-1,0-1 1,-1 1 0,1-1-1,0 1 1,0-1-1,-1 0 1,1 1 0,-1-1-1,1 1 1,0 0-1,-1-1 1,1 1 0,-1-1-1,1 1 1,-1 0-1,0-1 1,-20-17-82,16 14 49,-13-11-58,-93-84-356,97 85 381,1-1 0,0 0 1,1-1-1,0-1 0,-11-24 1,21 38 56,0-1 0,1 1 1,-1-1-1,1 0 0,0 0 0,0 1 1,1-1-1,-1 0 0,0-7 0,2 9 8,-1 1-1,0-1 1,1 0-1,-1 0 1,1 0-1,0 0 1,-1 0-1,1 0 0,0 0 1,0 1-1,0-1 1,0 0-1,1 1 1,-1-1-1,0 1 1,1-1-1,-1 1 1,1 0-1,-1 0 1,3-2-1,4-2-47,14-10-294,24-21 0,-38 29 244,-1 0-1,-1-1 1,1 1 0,-1-1-1,0 0 1,7-16 0,-6 9 4,-1 0 1,-1 0-1,0-1 1,-1 1 0,-1-1-1,-1 0 1,1-17-1,-2 22 89,0 1 0,-2 0 1,1-1-1,-1 1 0,-1-1 0,0 1 0,0 0 0,-1 0 0,0 0 0,-1 0 0,-9-16 0,12 24 13,1 1-1,-1 0 1,0 0 0,1 0 0,-1 0-1,0 0 1,0 0 0,0 1 0,0-1-1,0 0 1,0 0 0,0 1 0,-2-2-1,3 2 2,-1 0 0,1 0 0,0 0-1,-1 0 1,1 0 0,-1 0-1,1 0 1,0 0 0,-1 0-1,1 0 1,-1 0 0,1 0 0,0 0-1,-1 1 1,1-1 0,0 0-1,-1 0 1,1 0 0,0 1-1,-1-1 1,1 0 0,0 0-1,-1 1 1,1-1 0,0 0 0,-1 0-1,1 1 1,-1 1 11,0 0-1,0 1 1,0-1-1,0 0 1,0 1 0,0-1-1,1 1 1,-1-1 0,1 0-1,0 1 1,0-1 0,0 3-1,1 18 102,2-1-1,0 0 0,1 0 1,12 33-1,39 86 442,-38-100-401,-3-6-43,8 20 59,2-2-1,31 52 1,-42-90-170,-13-15-4,0 0-1,1 0 1,-1 1 0,0-1 0,0 0 0,1 0 0,-1 0-1,0 0 1,1 0 0,-1 0 0,0 0 0,1 0-1,-1 0 1,0 0 0,1 0 0,-1 0 0,0 0 0,1 0-1,-1 0 1,0 0 0,0 0 0,1 0 0,-1 0-1,0 0 1,1 0 0,-1 0 0,0-1 0,1 1 0,-1 0-1,1-2-14,0 1 0,0-1 0,0 0 0,0 0 0,-1 1 0,1-1 0,0 0 0,-1 0 0,0 0 0,1 0 0,-1 0 0,0 0 0,0 1 0,0-4 0,0-10-265,-1-1-1,0 1 1,-1-1 0,-1 1-1,0 0 1,-9-23-1,-42-82-2493,49 109 2607,-11-31 1986,15 47-1036,-3 25-3222,4-29 2410,0-1 0,0 0 0,0 1 0,0-1 1,0 0-1,0 0 0,1 1 0,-1-1 0,0 0 0,0 1 0,0-1 0,0 0 0,0 0 0,0 1 0,0-1 0,1 0 0,-1 0 0,0 1 0,0-1 0,0 0 0,1 0 0,-1 0 0,0 0 0,0 1 0,0-1 0,1 0 0,-1 0 0,0 0 0,0 0 0,1 0 1,-1 1-1,1-1 0,0-1 85,0 1 1,0 0 0,0-1-1,0 1 1,0-1 0,0 1-1,0-1 1,0 1 0,0-1-1,0 0 1,-1 0-1,1 1 1,0-1 0,1-1-1,11-11 1463,6-6 258,26-32-1,-41 46-1723,0-1 0,0 0 0,-1 0 0,0 0 1,0 0-1,0 0 0,-1-1 0,0 1 0,0-1 0,0 1 0,0-10 0,-2 15-44,0 0-1,1 0 1,-1-1-1,0 1 1,-1 0-1,1 0 1,0 0-1,0-1 1,0 1 0,-1 0-1,1 0 1,0 0-1,-1 0 1,-1-2-1,2 2-1,0 1-1,0 0 1,-1 0 0,1 0-1,0-1 1,-1 1 0,1 0-1,0 0 1,-1 0-1,1 0 1,0 0 0,-1 0-1,1 0 1,-1 0 0,1 0-1,0 0 1,-1 0-1,1 0 1,0 0 0,-1 0-1,1 0 1,-1 0 0,1 0-1,0 0 1,-1 0-1,1 0 1,0 1 0,-1-1-1,1 0 1,-3 2 7,1 0 0,0 0 0,0 0 0,0 0 0,0 0 0,0 0 0,0 0 0,1 0 0,-1 1-1,-2 4 1,1 4-5,1 0-1,-1 0 0,2 0 0,-1 0 1,2 0-1,-1 1 0,2-1 0,-1 0 0,2 0 1,-1 0-1,1 0 0,5 14 0,-6-23-19,-1 0-1,1-1 0,-1 1 0,1 0 1,0-1-1,0 1 0,0-1 1,0 1-1,0-1 0,0 1 0,0-1 1,0 1-1,1-1 0,-1 0 0,0 0 1,1 0-1,-1 0 0,1 0 1,-1 0-1,1 0 0,2 1 0,-3-2-11,0 0-1,1 0 0,-1-1 1,0 1-1,1 0 1,-1 0-1,0-1 0,0 1 1,1-1-1,-1 1 0,0-1 1,0 1-1,0-1 1,0 0-1,1 0 0,-1 1 1,0-1-1,-1 0 0,1 0 1,0 0-1,0 0 1,0 0-1,0 0 0,-1-1 1,1 1-1,-1 0 0,1 0 1,0-2-1,11-26-164,-1-7-49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3 108 15659,'-2'44'817,"2"1"-1,1-1 1,3 0 0,1 0-1,3-1 1,15 52-1,-21-89-768,3 15 215,13 29 1,-16-46-248,-1 0 0,1 0 1,0 0-1,0 0 0,1-1 1,-1 1-1,1-1 0,0 1 1,0-1-1,0 0 0,0 0 0,0 0 1,8 4-1,-10-7-45,0 0 0,0 1-1,0-1 1,0 0 0,0 0 0,0 0 0,1 0-1,-1 0 1,0 0 0,0 0 0,0 0-1,0-1 1,0 1 0,0 0 0,0-1 0,0 1-1,0-1 1,0 1 0,0-1 0,0 1-1,0-1 1,0 1 0,-1-1 0,1 0 0,0 0-1,0 1 1,-1-1 0,1 0 0,0 0-1,-1 0 1,1 0 0,-1 0 0,1 0 0,-1 0-1,1 0 1,-1-2 0,4-5-302,-1-1 0,0 1 0,2-11 0,-4 15 176,14-97-3138,-9 56 1790,-6 45 1504,0 0 1,0 0 0,0-1-1,0 1 1,0 0-1,0 0 1,0-1 0,0 1-1,0 0 1,0 0 0,0-1-1,0 1 1,0 0-1,0 0 1,1-1 0,-1 1-1,0 0 1,0 0-1,0 0 1,0-1 0,0 1-1,1 0 1,-1 0-1,0 0 1,0-1 0,0 1-1,1 0 1,-1 0-1,0 0 1,0 0 0,0 0-1,1 0 1,-1-1-1,7 8 401,10 25 851,-8-15-540,-8-15-615,0 0 0,0-1 0,0 1 0,1 0 1,-1-1-1,1 1 0,0-1 0,-1 1 0,1-1 0,0 0 1,0 0-1,-1 0 0,3 1 0,-3-1-60,0-1 0,0 0 1,0 0-1,0 0 0,0 0 0,0 0 0,0 0 0,0-1 0,0 1 0,0 0 0,0 0 1,0-1-1,0 1 0,0 0 0,0-1 0,0 1 0,0-1 0,0 0 0,-1 1 0,1-1 1,0 1-1,0-1 0,-1 0 0,1 0 0,0 1 0,-1-1 0,1 0 0,-1 0 0,1-1 1,7-11 110,-2 1 0,0-1 0,0-1 1,-1 1-1,-1-1 0,0 0 0,3-28 1,3-101 277,-10 136-409,2-26 32,-1 19-28,0 0 0,-1 0 1,0 0-1,-1 0 0,-1 0 0,-5-24 0,6 38-21,1 0-1,0 0 1,0 0 0,0 0 0,0 0-1,0 0 1,0 0 0,0 0 0,0 0-1,0 0 1,0 0 0,0 0 0,0 0-1,0 0 1,0 0 0,0 0-1,0 0 1,0 0 0,0 0 0,0 0-1,0 0 1,0 0 0,-1 0 0,1 0-1,0 0 1,0 0 0,0 0 0,0 0-1,0 0 1,0 0 0,0 0 0,0 0-1,0 0 1,0 0 0,0 0-1,0 0 1,0 0 0,0 0 0,0 0-1,0 0 1,0 0 0,0 0 0,0 10 12,2 19 7,46 211 563,-33-184-244,2-1 1,31 65 0,-45-114-290,0 0 0,0 0 0,1-1 0,5 7 0,-8-12-49,-1 1 1,1 0 0,-1-1 0,1 1 0,-1-1 0,1 1 0,0-1-1,-1 1 1,1-1 0,0 0 0,-1 1 0,1-1 0,0 0 0,-1 0-1,1 1 1,0-1 0,1 0 0,-1 0-9,-1 0 0,1-1 1,-1 1-1,1 0 0,-1-1 0,1 1 1,-1-1-1,1 1 0,-1 0 0,0-1 0,1 1 1,-1-1-1,0 1 0,1-1 0,-1 1 1,0-1-1,1 0 0,-1 1 0,0-1 0,0 1 1,0-1-1,0 0 0,0 1 0,1-1 1,-1 1-1,0-2 0,0-4-61,0 1 0,0-1 0,0 1 0,-1-1 0,0 1-1,0-1 1,0 1 0,0-1 0,-1 1 0,-3-7 0,-28-53-529,29 58 525,-20-30-217,0 0 0,-3 2-1,-58-61 1,85 94 568,7 3-135,17 7-208,0-1-434,-18-6 400,1 0 0,0-1 0,0 1 0,0-2 0,-1 1 0,1-1 0,0 0 0,0 0 0,-1-1 0,1 0 0,-1 0 0,13-6 0,18-13-299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0 787 16107,'2'0'113,"-1"1"0,1-1 0,-1 0 0,1 1 0,-1-1 0,1 0 0,-1 0 0,1 0 0,-1-1 0,1 1 0,-1 0 0,1 0 0,-1-1 0,1 1 0,-1-1 0,1 1 0,-1-1 0,0 0 0,1 1 0,-1-1 0,0 0 0,0 0 0,1 0 0,-1 0 0,0 0 0,0 0 0,0-1 0,0 1 0,1-3 0,5-4 411,-1-1 0,10-20-1,2-8 54,-2-1-1,-2-1 1,16-61-1,-25 76-491,0-1 0,-2 0 0,0 0 0,-2 0 0,-1 0 0,-1 0 0,-4-27 0,4 48-79,0 0-1,0 0 0,0 1 0,-1-1 0,1 0 0,-1 0 0,0 1 0,-2-4 0,3 6-4,1 1 0,0 0-1,0-1 1,-1 1 0,1 0-1,0-1 1,-1 1 0,1 0-1,0 0 1,-1-1 0,1 1-1,0 0 1,-1 0 0,1 0-1,0-1 1,-1 1 0,1 0-1,-1 0 1,1 0 0,-1 0-1,1 0 1,0 0 0,-1 0-1,1 0 1,-1 0 0,1 0-1,-1 0 1,1 0 0,-1 1-1,0 0 0,0-1 1,0 1-1,0 0 0,0 0 1,1 0-1,-1 0 0,0 0 1,1 0-1,-1 0 0,1 0 1,-1 0-1,1 0 0,0 0 0,-1 0 1,1 2-1,-3 9 1,0 1-1,1 0 1,1 0 0,0 25-1,8 57 0,-6-86 1,14 100 30,-12-96-25,-1-1 0,2 1 0,0-1 0,1 0 0,0 0 0,9 14 1,-14-24-7,1-1 1,-1 0-1,1 0 1,0 0-1,0 0 1,-1 0 0,1 0-1,0 0 1,0 0-1,0 0 1,0-1 0,0 1-1,0 0 1,1-1-1,-1 1 1,0 0 0,0-1-1,0 0 1,1 1-1,-1-1 1,0 0 0,0 1-1,3-1 1,-3 0-2,1-1 1,-1 1-1,1-1 1,0 0-1,-1 1 1,1-1-1,-1 0 1,1 0-1,-1 0 1,1 0 0,-1 0-1,0 0 1,0 0-1,1 0 1,0-2-1,4-6-12,1 0-1,-2-1 1,1 1 0,4-15-1,4-11-73,-1-1-1,-3-1 0,-1 0 0,6-44 0,-9 21-290,-1-113 1,-5 166 343,0-4-30,0 0 0,0-1 0,-1 1 0,-1 0 0,0 0 0,0 0 0,-1 0 0,-1 0 0,-7-16 0,1 17-67,9 9 129,1 1 0,0 0 0,-1 0 0,1 0-1,-1 0 1,1 0 0,0 0 0,-1 1 0,1-1-1,0 0 1,-1 0 0,1 0 0,0 0 0,-1 0-1,1 0 1,0 1 0,-1-1 0,1 0 0,0 0-1,0 0 1,-1 1 0,1-1 0,0 0 0,0 0-1,-1 1 1,0 2 5,-1-1 0,1 1 0,0-1 0,-1 1 0,1 0 0,1 0 0,-1 0 0,0 4 0,-4 28 216,1 2 0,2 48 0,11 76 539,-8-144-673,14 143 685,-10-126-559,1-1 1,18 54-1,-23-84-199,1 0-1,-1 1 0,1-1 0,0 0 0,0 0 0,4 5 1,-6-8-13,0 0 1,0 1 0,0-1 0,1 0 0,-1 0 0,0 0-1,0 1 1,1-1 0,-1 0 0,0 0 0,1 0 0,-1 1 0,0-1-1,1 0 1,-1 0 0,0 0 0,0 0 0,1 0 0,-1 0 0,0 0-1,1 0 1,-1 0 0,0 0 0,1 0 0,-1 0 0,0 0-1,1 0 1,0-1-3,-1 1-1,1-1 1,-1 0 0,1 1-1,-1-1 1,1 0-1,-1 1 1,0-1-1,1 0 1,-1 0-1,0 0 1,0 1 0,1-1-1,-1 0 1,0 0-1,0 0 1,0 0-1,3-56-262,-3 43 190,1 1-1,0-1 0,1 0 1,0 0-1,7-22 1,-4 24 47,0 1 0,0 0 0,1 0 0,1 0 0,9-11 0,-13 18 23,-1 1-1,1-1 1,0 1-1,1 0 1,-1 0-1,1 0 1,-1 0-1,1 1 1,0-1-1,0 1 1,0 0-1,0 0 1,1 1-1,-1-1 1,0 1-1,1 0 1,6-1-1,-8 2 7,-1 1 0,1-1 1,-1 1-1,1 0 0,-1 0 0,1 0 0,-1 0 0,0 0 0,1 0 1,-1 1-1,0-1 0,0 1 0,0 0 0,0-1 0,0 1 0,0 0 1,0 0-1,-1 0 0,1 0 0,-1 1 0,0-1 0,1 0 0,-1 1 1,0-1-1,0 3 0,5 9 4,-1 0 1,6 28-1,-11-42-4,19 89 102,-14-79-70,-1-12-7,3-15-5,-7 16-20,12-47-206,9-90-1,-6 32-311,-11 91 321,-4 15 195,0 0-1,0 0 1,0 0 0,1 0-1,-1 0 1,0 0-1,0 0 1,0-1-1,0 1 1,0 0 0,0 0-1,0 0 1,0 0-1,0 0 1,0 0-1,0 0 1,1 0-1,-1 0 1,0 0 0,0 0-1,0 0 1,0 0-1,0 0 1,0 0-1,0 0 1,0 0 0,0 0-1,0 0 1,1 0-1,-1 0 1,0 0-1,0 0 1,0 0-1,0 0 1,0 0 0,0 1-1,0-1 1,0 0-1,0 0 1,0 0-1,0 0 1,0 0 0,1 0-1,-1 0 1,0 0-1,0 0 1,0 0-1,0 0 1,0 0-1,0 0 1,0 1 0,0-1-1,0 0 1,0 0-1,0 0 1,0 0-1,0 0 1,0 0 0,0 0-1,0 0 1,0 0-1,0 1 1,5 26-40,-5-26 52,6 44 199,7 45 286,-12-81-406,2-1 1,-1 1 0,1 0-1,1-1 1,0 1 0,0-1 0,7 10-1,-11-17-74,1 0 0,0 0-1,-1 0 1,1 0-1,0 0 1,0-1 0,-1 1-1,1 0 1,0 0 0,0-1-1,0 1 1,0-1 0,0 1-1,0-1 1,0 1 0,0-1-1,0 1 1,0-1 0,0 0-1,0 0 1,0 1 0,0-1-1,1 0 1,-1 0 0,0 0-1,1-1 1,0 1-1,1-1-1,-1 0 1,0 0 0,0 0-1,0 0 1,0-1 0,0 1 0,-1 0-1,1-1 1,0 0 0,-1 1-1,2-3 1,5-5-1,-1-1 0,-1-1 0,9-17 0,-2 1-138,15-47 1,-24 61 12,0-1-1,-1 1 1,-1-1 0,0 0-1,0-25 1,-6 28-138,-2 18 115,-4 16 140,7-8 150,0 1 1,1-1-1,0 25 1,0-9 271,4-46-26,2-73 365,-4 76-1005,-1-1-1,0 1 0,-1 0 0,0-1 0,-7-18 0,10 33-3176,14 24 2130,-3-11 511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50 14187,'0'-1'116,"0"0"0,0 0 0,0 0 0,0 0 0,-1 0 0,1-1-1,0 1 1,0 0 0,-1 0 0,1 0 0,-1 0 0,1 0 0,-2-1 0,2 1-62,0 1 1,0 0 0,-1-1-1,1 1 1,0 0-1,-1 0 1,1 0-1,-1-1 1,1 1-1,0 0 1,-1 0 0,1 0-1,0 0 1,-1 0-1,1 0 1,-1 0-1,1 0 1,0-1-1,-1 1 1,1 1 0,-1-1-1,1 0 1,0 0-1,-1 0 1,0 0-1,0 1 83,-1 0-1,0 0 1,1 0-1,-1 0 0,1 0 1,-1 0-1,1 0 1,-1 0-1,1 1 0,0-1 1,0 1-1,0-1 1,0 1-1,0-1 0,-1 4 1,-4 9 294,0 1 0,1 0 0,1 0 0,1 0 0,-3 29 1,3-5 334,3 45 0,0-76-599,1 0-1,0-1 0,3 15 1,-4-21-147,1 0 0,-1 0 0,0-1 1,1 1-1,-1 0 0,0 0 0,1-1 0,-1 1 0,1 0 1,-1 0-1,1-1 0,-1 1 0,1-1 0,-1 1 0,1 0 1,0-1-1,0 1 0,-1-1 0,2 1 0,-1-1-3,0 0 0,0 0 0,0 0 0,0 0 0,0-1 0,-1 1 1,1 0-1,0 0 0,0-1 0,0 1 0,0-1 0,0 1 0,-1 0 0,1-1 0,0 0 0,-1 1 0,1-1 0,0 1 0,-1-1 0,1 0 0,0 0 0,-1 1 0,1-2 0,9-11-59,-1-1 0,0 0 0,-1-1 0,0 0 0,-1 0 0,5-20 1,25-100-766,-34 123 724,5-30-278,-2 9-324,-6 64 416,-3 9 326,2-1 0,2 1 0,6 40 0,-6-77-153,0 1-1,-1-1 1,1 1-1,1-1 0,-1 1 1,0-1-1,1 0 1,2 5-1,-3-8 61,-1 1-1,0-1 0,1 1 1,-1-1-1,0 0 1,1 1-1,-1-1 0,1 0 1,-1 1-1,0-1 1,1 0-1,-1 0 0,1 0 1,-1 1-1,1-1 1,-1 0-1,1 0 0,-1 0 1,1 0-1,-1 0 1,1 0-1,-1 0 0,1 0 1,0 0-1,0 0 10,0-1 1,0 1-1,0-1 0,0 1 1,0-1-1,-1 0 0,1 1 1,0-1-1,0 0 0,0 0 1,-1 0-1,1 1 0,0-1 0,-1 0 1,1 0-1,0-1 0,10-24-375,2-12-172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15891,'-7'55'3976,"4"-22"-3075,2 44 0,0-76-895,1 0 1,0 0 0,0 1-1,0-1 1,0 0 0,0 0 0,0 0-1,0 0 1,1 0 0,-1 0-1,0 0 1,1 0 0,-1 0-1,0 0 1,1 0 0,-1 0 0,1 0-1,0 0 1,-1 0 0,1 0-1,0 0 1,0-1 0,-1 1-1,1 0 1,0 0 0,0-1 0,0 1-1,0-1 1,0 1 0,1 0-1,1-1-33,0 0 0,-1-1 0,1 1 0,0-1 0,0 1-1,0-1 1,-1 0 0,1 0 0,3-2 0,5-1-85,-4 2 49,0 0 0,0 1 0,0-1 0,1 2 0,-1-1 1,0 1-1,1 0 0,-1 0 0,1 1 0,-1 0 0,12 3 0,-16-3 91,-1 0-1,1-1 0,-1 1 0,0 0 0,1 0 0,-1 0 0,0 1 0,1-1 0,-1 0 0,0 1 0,0-1 0,0 1 1,0 0-1,-1 0 0,1 0 0,0 0 0,-1 0 0,1 0 0,-1 0 0,0 1 0,0-1 0,0 0 0,0 1 1,0-1-1,0 0 0,-1 1 0,1 0 0,-1-1 0,1 1 0,-1-1 0,0 1 0,0-1 0,-1 1 0,1-1 0,0 1 1,-2 4-1,0 0 90,-1 1 0,0-1 1,-1 0-1,0 0 0,0-1 0,0 1 1,-1-1-1,1 0 0,-2 0 1,1 0-1,-1-1 0,-7 7 0,8-8-154,1-1 0,-1 1-1,0-1 1,0 0 0,-1 0-1,1 0 1,0-1-1,-1 0 1,0 0 0,1 0-1,-1-1 1,0 0 0,0 0-1,0-1 1,0 1 0,-10-2-1,2-3-227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115 571 16171,'0'-2'130,"0"1"0,0-1-1,-1 1 1,1 0-1,0-1 1,-1 1-1,1 0 1,-1 0-1,1-1 1,-1 1-1,0 0 1,0 0 0,1 0-1,-1 0 1,0 0-1,0 0 1,0 0-1,0 0 1,0 0-1,0 0 1,-1 1-1,1-1 1,-1 0-1,0 1-10,0 0 0,1 0 0,-1 0 0,1 1-1,-1-1 1,1 1 0,-1-1 0,1 1 0,-1 0-1,1-1 1,0 1 0,-1 0 0,1 0 0,0 0-1,0 0 1,0 0 0,0 0 0,-1 1 0,2-1-1,-1 0 1,-2 3 0,-5 8 102,0 1 1,0 1-1,1-1 1,1 1-1,0 0 0,1 1 1,1-1-1,0 1 0,1 0 1,0 0-1,1 0 1,1 27-1,1-41-218,0-1-1,-1 1 1,1 0-1,0-1 1,0 1-1,0-1 1,0 1-1,0 0 1,0-1 0,1 1-1,-1 0 1,0-1-1,0 1 1,0-1-1,0 1 1,1 0-1,-1-1 1,0 1-1,1-1 1,-1 1 0,0-1-1,2 2 1,5-12-15,6-26-72,3-30-102,7-22-146,-23 86 316,0 0 1,1 0-1,0 0 0,-1 0 1,1 0-1,0 1 0,0-1 0,0 0 1,0 1-1,0-1 0,0 1 1,0-1-1,1 1 0,-1-1 0,0 1 1,1 0-1,-1 0 0,3-2 1,-3 3 7,-1 0 1,1 0-1,-1 0 1,1 0 0,0 0-1,-1 0 1,1 0-1,-1 0 1,1 0 0,-1 1-1,1-1 1,0 0 0,-1 0-1,1 1 1,-1-1-1,1 0 1,-1 0 0,1 1-1,-1-1 1,1 1-1,0 0 1,12 19-76,11 35 99,-3 0-1,-2 2 0,-2 0 1,15 103-1,-29-137 102,-1 0-1,-1 0 0,-1 0 1,-4 32-1,3-47-79,0 0-1,-1 0 1,0 0 0,0 0 0,-1-1-1,0 1 1,0-1 0,0 0-1,-1 0 1,0 0 0,-1 0-1,0 0 1,0-1 0,0 0 0,0 0-1,-8 5 1,12-10-50,0 0 0,0 0 1,0 0-1,0-1 0,-1 1 0,1 0 1,0-1-1,0 1 0,-1-1 0,1 1 1,0-1-1,-1 1 0,1-1 0,0 0 1,-1 0-1,1 0 0,-1 0 0,1 0 0,0 0 1,-1 0-1,-1-1 0,2 1-18,0-1 0,-1 0 0,1 0 0,0 0 0,0 1 0,0-1 0,0 0 0,0-1 0,0 1 0,0 0 0,1 0 0,-1 0 0,0 0-1,0-1 1,1 1 0,-2-3 0,0-5-170,0 0-1,0 0 0,1-1 0,-1-16 0,2-12-414,2 1 0,12-67 0,27-74-380,-17 77 682,-18 77 268,11-50 239,10-97-1,-26 144 85,-1 27-270,0-1 0,0 1 0,0 0-1,0 0 1,0 0 0,0-1 0,0 1-1,0 0 1,0 0 0,0 0 0,0-1-1,0 1 1,0 0 0,0 0 0,0 0-1,0-1 1,0 1 0,0 0 0,0 0-1,0 0 1,0-1 0,-1 1 0,1 0-1,0 0 1,0 0 0,0 0 0,0 0-1,0-1 1,-1 1 0,1 0 0,0 0-1,0 0 1,0 0 0,0 0 0,-1 0-1,1 0 1,0 0 0,0-1 0,0 1-1,-1 0 1,1 0 0,0 0 0,0 0-1,0 0 1,-1 0 0,1 0 0,0 0-1,0 0 1,0 0 0,-1 0 0,1 0-1,0 1 1,0-1 0,0 0 0,-1 0-1,-7 10 230,2 1-109,0 2 0,1-1-1,1 0 1,0 1 0,1 0 0,-2 14 0,0 6 203,1 44 0,3-73-311,1 6 60,0-1 1,0 0 0,1 1-1,0-1 1,4 14-1,-5-22-63,1 1 0,-1-1 1,1 1-1,0-1 0,0 0 0,-1 1 0,1-1 0,0 0 0,0 0 1,0 0-1,0 1 0,0-1 0,1 0 0,-1 0 0,0 0 0,3 1 1,-2-2-5,-1 1 0,1-1-1,0 1 1,0-1 0,0 0 0,0 0 0,0 0 0,-1 0 0,1 0 0,0-1 0,0 1 0,0 0 0,0-1 0,-1 1 0,1-1 0,0 0 0,2-1 0,8-4-37,-1-1 0,0 0 1,0-1-1,18-16 0,38-45-237,-45 46 184,4-3-45,-15 16 70,0 0 0,-1-1 0,8-13 0,-17 23 65,-1 1 0,0-1 0,1 1 1,-1-1-1,0 1 0,0-1 0,0 1 0,1-1 1,-1 1-1,0-1 0,0 0 0,0 1 0,0-1 0,0 1 1,0-1-1,0 0 0,0 1 0,0-1 0,0 1 1,0-1-1,-1 0 0,1 1 0,0-1 0,0 1 0,-1-1 1,1 1-1,0-1 0,-1 1 0,1-1 0,0 1 1,-1-1-1,1 1 0,-1 0 0,1-1 0,-1 1 0,1-1 1,0 1-1,-1 0 0,0 0 0,1-1 0,-1 1 1,1 0-1,-1 0 0,0-1 0,-36-9 601,20 6-363,-44-20 458,127 50-617,-55-21-97,1-1 0,0 1 0,1-2 0,-1 0 0,22 3 0,-29-6-1,1 0 1,-1 0-1,1 0 1,-1-1-1,1 0 0,-1 0 1,0 0-1,1-1 1,-1 0-1,0 0 0,0 0 1,0 0-1,0-1 1,-1 0-1,9-6 0,-1-3-44,-1 0 0,-1 0 0,0-1 0,-1 0 0,0-1-1,-1 0 1,0 0 0,7-22 0,4-2-99,-12 29 151,-3 17 71,-2 26 140,-2-23-145,0-3-5,5 33 181,-5-39-224,1 0 1,-1 0 0,1 0-1,-1-1 1,1 1 0,-1 0-1,1 0 1,0 0 0,0 0 0,0-1-1,0 1 1,0 0 0,1-1-1,-1 1 1,2 1 0,-2-3-14,0 0 1,0 0-1,0 0 1,0 0-1,0 0 1,-1 0-1,1 0 1,0 0-1,0 0 1,0-1-1,0 1 1,0 0-1,-1-1 1,1 1-1,0 0 1,0-1-1,0 1 1,-1-1-1,1 0 1,0 1-1,-1-1 1,1 1-1,-1-1 1,1 0-1,-1 1 1,1-1-1,-1 0 1,1 0-1,0-1 1,15-25 45,-15 25-46,16-32-277,-1-2 0,-2 0 0,-2-1 0,-1 0 0,-1-1 0,7-69-1,-17 105 194,0-1-1,0 1 1,0 0-1,0-1 0,0 1 1,-1 0-1,1-1 1,-1 1-1,1 0 1,-2-4-1,2 6 61,-1 0-1,1-1 1,0 1 0,0 0-1,0 0 1,0-1 0,-1 1-1,1 0 1,0 0 0,0 0-1,-1-1 1,1 1 0,0 0-1,0 0 1,-1 0-1,1 0 1,0 0 0,0 0-1,-1-1 1,1 1 0,0 0-1,-1 0 1,1 0 0,0 0-1,-1 0 1,1 0 0,0 0-1,-1 0 1,-11 10-358,-5 20 114,15-25 131,0-1 1,0 0-1,-1 0 1,1 1-1,-1-2 1,0 1-1,0 0 1,0 0-1,-4 3 1,7-7 105,-1 0 1,1 0-1,0 0 1,0 0-1,-1 0 0,1 0 1,0 1-1,-1-1 1,1 0-1,0 0 0,0 0 1,-1 0-1,1 0 1,0 0-1,-1 0 0,1 0 1,0 0-1,0-1 0,-1 1 1,1 0-1,0 0 1,-1 0-1,1 0 0,0 0 1,0 0-1,-1-1 1,1 1-1,0 0 0,0 0 1,0 0-1,-1-1 1,1 1-1,0 0 0,0 0 1,0-1-1,0 1 1,-1 0-1,1 0 0,0-1 1,0 1-1,0 0 1,0 0-1,0-1 0,0 1 1,-4-16-312,2-5-152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11362,'6'7'482,"0"1"0,0 0 0,-1 0 0,0 1 0,7 14 0,-10-17-364,1 1 1,0-1-1,0 0 1,0 0-1,1-1 0,0 1 1,0-1-1,1 0 0,-1 0 1,1 0-1,0-1 1,1 1-1,8 5 0,-12-9-102,0 0 0,0-1 0,-1 1 0,1 0 0,0-1 0,0 1 0,0-1-1,0 0 1,0 0 0,0 0 0,0 0 0,0 0 0,0 0 0,0 0 0,0 0 0,0-1-1,2 0 1,1-1 55,-1 0 0,1-1-1,-1 1 1,9-7 0,5-4 242,-18 13-292,1 0 0,-1-1 0,1 1 0,-1 0 0,1 0 0,-1 0 0,1 0 0,-1 0 0,1 0 0,-1 0 1,1 0-1,0 0 0,-1 0 0,1 0 0,-1 0 0,1 0 0,-1 1 0,1-1 0,-1 0 0,1 0 0,-1 0 1,1 1-1,-1-1 0,0 0 0,1 1 0,-1-1 0,1 0 0,-1 1 0,0-1 0,1 1 0,-1-1 0,0 0 0,1 1 1,-1-1-1,0 1 0,0-1 0,1 1 0,-1-1 0,0 1 0,0-1 0,0 1 0,0-1 0,0 2 0,7 27 471,-6-25-384,83 393 5882,-80-384-5814,9 53 322,-12-62-482,-1 0 0,0 1-1,0-1 1,0 0 0,0 0-1,0 1 1,-1-1-1,0 0 1,0 1 0,0-1-1,-1 0 1,-2 5 0,4-8-15,0-1 0,0 1 0,0-1 1,-1 1-1,1-1 0,0 0 0,-1 1 0,1-1 1,0 1-1,-1-1 0,1 0 0,-1 1 1,1-1-1,-1 0 0,1 1 0,0-1 0,-1 0 1,1 0-1,-1 1 0,0-1 0,1 0 0,-1 0 1,1 0-1,-1 0 0,1 0 0,-1 0 1,1 0-1,-1 0 0,1 0 0,-1 0 0,1 0 1,-1 0-1,0 0 0,1 0 0,-1 0 0,1 0 1,-1-1-1,1 1 0,-1 0 0,1 0 1,-1-1-1,1 1 0,0 0 0,-1-1 0,1 1 1,-1 0-1,1-1 0,0 1 0,-1-1 0,1 1 1,-1-1-1,-1-2-7,1 1-1,-1-1 1,1 1 0,-1-1-1,1 0 1,0 1 0,0-1-1,0 0 1,-1-3 0,0-14-89,1 0 0,1 0 0,0 0 0,2 0 0,4-23 0,26-98-329,-25 115 353,32-110-309,-15 57 14,25-152-1,-47 203 267,-2 27 98,0 1 1,0 0-1,0 0 0,0 0 1,0-1-1,0 1 0,0 0 1,0 0-1,0 0 0,0-1 1,0 1-1,0 0 0,0 0 1,0 0-1,0-1 0,0 1 1,0 0-1,0 0 0,0 0 1,0-1-1,0 1 0,-1 0 1,1 0-1,0 0 0,0-1 1,0 1-1,0 0 0,0 0 1,0 0-1,-1 0 0,1 0 1,0-1-1,0 1 0,0 0 1,-1 0-1,1 0 0,0 0 1,0 0-1,0 0 1,-1 0-1,1 0 0,0 0 1,0 0-1,0 0 0,-1 0 1,-6 7-22,-1 12 140,1 0-1,0 0 1,2 0-1,0 1 1,1-1-1,1 1 1,1 0-1,1 0 1,0 1-1,3 23 1,-1-40-74,-1 0-1,1 0 1,0 0 0,0 0 0,0 0 0,0 0 0,1 0-1,-1 0 1,5 7 0,-5-10-32,0 0 1,0 1-1,0-1 0,0 0 0,1-1 1,-1 1-1,0 0 0,0 0 0,1 0 1,-1-1-1,0 1 0,1 0 1,-1-1-1,1 0 0,-1 1 0,0-1 1,1 0-1,-1 1 0,1-1 0,-1 0 1,1 0-1,-1 0 0,1-1 0,-1 1 1,1 0-1,-1 0 0,1-1 1,-1 1-1,0-1 0,3 0 0,7-5-14,0 1-1,0-2 1,-1 1-1,0-2 1,0 1-1,0-1 1,9-11-1,57-68-176,-74 84 177,3-3-16,-1 0 1,1-1-1,-1 1 0,4-10 1,-7 15 22,-1 0 1,1 0-1,-1 0 1,1 0-1,-1 0 0,0 0 1,0-1-1,1 1 1,-1 0-1,0 0 1,0 0-1,0-1 1,0 1-1,0 0 0,-1 0 1,1 0-1,0-1 1,0 1-1,-1 0 1,1 0-1,-1 0 1,1 0-1,-1 0 0,1 0 1,-1 0-1,0 0 1,0 0-1,1 0 1,-1 0-1,0 0 1,0 0-1,0 0 1,-2 0-1,-39-21 293,-5-3-12,43 23-283,1 0-1,-1-1 0,1 0 1,0 0-1,0 0 1,1 0-1,-1 0 0,0 0 1,1-1-1,-3-5 0,4 8-11,1 0-1,-1 1 1,1-1 0,-1-1-1,1 1 1,0 0-1,-1 0 1,1 0-1,0 0 1,0 0-1,0 0 1,0 0-1,0 0 1,0 0-1,0 0 1,0-1-1,0 1 1,0 0-1,1 0 1,-1 0-1,0 0 1,1 0 0,-1 0-1,1 0 1,-1 0-1,1 0 1,0 0-1,-1 1 1,1-1-1,0 0 1,0 0-1,-1 0 1,1 1-1,2-2 1,-1 0 26,1 1 1,0 0-1,-1 0 1,1 0-1,0 0 0,0 0 1,0 1-1,0-1 1,-1 1-1,1 0 1,6 0-1,10 3-107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17476,'-3'7'1576,"-1"5"-1136,-1-4-168,1-2 712,1-2-495,6-12-457,0-1-16,3 1-112,-1-1-32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35 428 16924,'-1'0'75,"0"0"0,0 0 0,0 0 0,0 0 0,0 0 0,0 0 0,0 1 0,0-1 0,0 0 0,0 1 0,0-1 0,0 0 1,0 1-1,0-1 0,0 1 0,0 0 0,0-1 0,0 1 0,0 0 0,1-1 0,-1 1 0,0 0 0,0 0 0,1 0 0,-1 0 0,1-1 0,-1 1 1,1 0-1,-1 0 0,1 0 0,-1 0 0,1 0 0,0 0 0,0 1 0,-1 0 0,-5 39 686,6-40-753,0 36 284,0-36-283,0 1 0,0 0-1,0-1 1,0 1 0,1 0 0,-1-1-1,1 1 1,-1 0 0,1-1 0,0 1 0,-1-1-1,1 1 1,0-1 0,0 1 0,0-1-1,0 0 1,0 1 0,2 0 0,-2-1-8,0-1 0,-1 0 0,1 0 0,0 0 0,0 0 0,-1 0 0,1 0 0,0 0 0,0 0 0,-1 0 0,1 0 0,0 0 0,-1 0 0,1 0 0,0-1 0,-1 1 0,1 0-1,0-1 1,-1 1 0,1 0 0,0-1 0,-1 1 0,1-1 0,-1 1 0,1-1 0,-1 1 0,1-1 0,-1 1 0,1-1 0,-1 0 0,1 1 0,-1-2 0,15-23-25,-4 0-26,-2 0 0,0-1 0,-2-1 0,-1 1 0,-1-1 0,-1 0 0,-1 0 0,-1 0 0,-4-48 0,2 74 46,0 0 1,0 0 0,0 0 0,0 0-1,-1 0 1,1 0 0,0-1-1,0 1 1,-1 0 0,1 0-1,-1 0 1,1 1 0,-1-1 0,1 0-1,-1-1 1,0 2 4,1 0-1,-1 0 1,1 0 0,0 0-1,-1 1 1,1-1 0,0 0 0,-1 0-1,1 1 1,0-1 0,0 0-1,-1 0 1,1 1 0,0-1-1,0 0 1,-1 1 0,1-1-1,0 0 1,0 1 0,0-1 0,-1 0-1,1 1 1,0-1 0,0 1-1,0 0 1,-9 37 99,8-13 69,1 1 1,5 38-1,-3-53-76,0 0 1,0 0 0,1-1-1,0 1 1,1-1-1,0 1 1,1-1-1,7 11 1,-11-19-65,0 0 0,0 0 1,1 0-1,-1 0 0,1 0 1,0 0-1,-1 0 0,1 0 1,0-1-1,0 1 0,0-1 1,0 1-1,0-1 0,0 0 1,1 0-1,-1 0 0,0 0 1,1 0-1,-1 0 0,1-1 1,-1 1-1,0-1 0,1 0 1,-1 0-1,1 0 0,-1 0 0,1 0 1,-1 0-1,1 0 0,-1-1 1,1 0-1,-1 1 0,1-1 1,-1 0-1,0 0 0,0 0 1,1 0-1,-1-1 0,0 1 1,0-1-1,3-2 0,4-5 30,0 1 0,0-1-1,-1-1 1,-1 1-1,1-2 1,-2 1-1,7-13 1,0-4-78,-2-2 1,-1 0-1,-1 0 0,-2-1 1,0 0-1,-2 0 0,-2 0 1,0-55-1,-4 72-80,-1 12-16,-2 21-30,5 9 181,1 1 0,2-1-1,1 0 1,1 0 0,1 0-1,2-1 1,19 46 0,-26-71-14,0 0-1,-1 0 1,1 0 0,0 0 0,0 0 0,0 0 0,1-1 0,-1 1 0,1-1 0,0 1 0,-1-1 0,4 2 0,-5-4-11,1 1 0,-1-1 0,0 0 1,0 1-1,0-1 0,1 0 0,-1 0 1,0 0-1,0 0 0,0 0 0,1 0 1,-1 0-1,0 0 0,0 0 1,0-1-1,1 1 0,-1 0 0,0-1 1,0 1-1,0-1 0,0 0 0,0 1 1,0-1-1,0 0 0,0 1 0,0-1 1,0 0-1,0 0 0,-1 0 0,1 0 1,0 0-1,0 0 0,-1 0 0,1 0 1,-1 0-1,1-2 0,7-12 45,-2 1 1,0-1-1,-1 0 0,0 0 1,4-29-1,5-80 74,-13 107-128,3-99-152,13 265 17,-13-126 101,1 1 0,2-1 1,0-1-1,13 29 0,-6-30-531,-13-21 551,-1 1 0,1-1 0,-1 0 1,1 1-1,-1-1 0,1 0 0,-1 1 0,1-1 0,-1 0 0,1 0 0,-1 1 0,1-1 0,0 0 0,-1 0 0,1 0 0,-1 0 0,1 0 0,-1 0 0,1 0 1,0 0-1,-1 0 0,1 0 0,-1 0 0,1 0 0,0 0 0,-1-1 0,1 1 0,-1 0 0,1 0 0,-1-1 0,1 1 0,-1 0 0,1-1 0,-1 1 0,1 0 0,-1-1 1,1 1-1,-1-1 0,0 1 0,1-1 0,-1 1 0,1-1 0,3-6-32,-1-1 0,1 1 0,-1 0 0,0-1 0,-1 0 0,2-8 0,6-33-276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16051,'0'4'279,"-1"0"0,0 0 0,0 0 0,0 0-1,0-1 1,-1 1 0,1 0 0,-1-1 0,0 1-1,-3 3 1,-6 15 747,9-18-861,-20 56 1179,20-54-1273,0 0-1,1 0 1,0 0 0,0 0-1,1 1 1,-1-1-1,2 11 1,-1-16-76,0 0 0,1 0 0,-1-1 0,0 1 0,0 0 0,1-1 0,-1 1 0,1-1 0,-1 1 0,1 0 0,-1-1 0,1 1 0,-1-1 0,1 1 0,-1-1 0,1 1 0,0-1 1,-1 0-1,1 1 0,-1-1 0,1 0 0,0 1 0,0-1 0,-1 0 0,1 0 0,0 0 0,0 0 0,-1 1 0,1-1 0,0 0 0,-1 0 0,1-1 0,0 1 0,0 0 0,1 0 0,29-8-291,-28 7 276,8-3-70,13-4-104,0 0 1,27-4-1,-44 11 178,0 0 0,0 0 0,-1 1 0,1 0-1,0 0 1,0 1 0,0 0 0,0 0 0,-1 0-1,1 1 1,0 0 0,11 5 0,-16-6 29,0 0 1,0 0-1,-1 1 0,1-1 1,0 0-1,0 1 0,-1-1 1,1 1-1,-1 0 1,1-1-1,-1 1 0,0 0 1,0 0-1,0 0 0,0 0 1,0 0-1,0 0 0,0 0 1,0 0-1,0 3 1,-1-1 31,0 0 0,0 0 0,0 1 0,-1-1 1,1 0-1,-1 0 0,0-1 0,0 1 0,0 0 1,-3 6-1,-3 3 137,0-1 1,-1 1-1,0-1 0,-1-1 1,-11 13-1,12-16-163,0 0 0,-1 0 1,0-1-1,0 0 0,-1 0 0,0-1 0,0-1 0,-16 8 0,8-10 715,17-2-731,1-1 0,-1 0 1,1 0-1,-1-1 1,1 1-1,-1 0 0,1 0 1,-1 0-1,1 0 1,-1 0-1,1 0 0,-1-1 1,1 1-1,-1 0 1,1-1-1,-1 1 0,1 0 1,-1 0-1,1-1 1,0 1-1,-1-1 0,1 1 1,0 0-1,-1-1 1,1 1-1,0-1 0,-1 1 1,1-1-1,0 1 1,0-1-1,0-12-75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8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145 392 16452,'-4'0'181,"0"1"0,0-1 0,0 1 0,0-1 0,0 1 0,0 0 0,0 1 0,1-1 0,-1 1 0,0-1 1,1 1-1,-1 0 0,-6 5 0,5-2 4,1-1-1,-1 1 1,1 0 0,0 0 0,0 1-1,0-1 1,-5 12 0,2 1 81,0 1 1,1-1-1,1 1 0,-5 36 1,0 39 349,10-83-531,0 0 1,0 0 0,1 0 0,1 0 0,0 0 0,4 15 0,-6-25-76,1 0-1,-1 0 1,0-1 0,0 1-1,0 0 1,1 0 0,-1-1-1,0 1 1,1 0-1,-1-1 1,0 1 0,1 0-1,-1-1 1,1 1-1,-1-1 1,1 1 0,0-1-1,-1 1 1,1-1-1,-1 1 1,1-1 0,0 1-1,-1-1 1,1 0-1,0 1 1,0-1 0,-1 0-1,1 0 1,0 0-1,1 1 1,-1-2 3,1 1 0,-1-1 1,1 0-1,-1 0 0,0 1 0,0-1 0,1 0 0,-1 0 0,0 0 1,0 0-1,0-1 0,0 1 0,0 0 0,1-2 0,5-8 27,-1 0 0,10-22 0,1-14-117,-1-1 0,-2 0 0,-3-1-1,-1-1 1,-3 0 0,1-54 0,-8 88-72,-1 23 29,1 27 52,3 2 195,2-1 1,1 0-1,1 0 1,22 61-1,-28-92-91,1 0-1,0 0 1,0 0 0,1-1-1,-1 1 1,1 0 0,-1-1-1,1 0 1,6 6 0,-8-9-27,0 1 1,0 0-1,0-1 1,0 1-1,0-1 1,0 0-1,0 1 1,0-1-1,0 0 1,1 1-1,-1-1 1,0 0-1,0 0 1,0 0-1,0 0 1,0 0 0,1 0-1,-1-1 1,0 1-1,0 0 1,0 0-1,0-1 1,0 1-1,0-1 1,0 1-1,0-1 1,0 1-1,0-1 1,0 0-1,0 1 1,0-1-1,0 0 1,0 0-1,-1 0 1,1 0-1,0 0 1,-1 0-1,1 0 1,-1 0-1,2-1 1,5-10 17,-1 0 0,1-1 0,-2 0 0,0 0 0,0 0 0,2-16 0,14-86 2,-20 110-27,5-55-146,-2-1 0,-7-116 0,3 166 93,-1 1 0,-1 0 0,1 0 0,-1 0-1,-1 0 1,-5-13 0,-1 10-73,9 13 120,0 0-1,0 0 0,-1-1 1,1 1-1,0 0 1,0 0-1,0 0 0,-1 0 1,1 0-1,0 0 0,0 0 1,-1 0-1,1 0 0,0 0 1,0 0-1,-1 0 1,1 0-1,0 0 0,0 0 1,-1 0-1,1 0 0,0 0 1,0 0-1,-1 0 0,1 0 1,0 0-1,0 0 1,-1 0-1,1 1 0,0-1 1,-2 2-10,1-1 0,0 1 0,0 0 0,0-1 0,1 1 0,-1 0 1,0 0-1,1 0 0,-1 0 0,1 0 0,-1 0 0,1 3 0,-3 56 240,2-1-1,15 116 0,0-71 223,-10-90-337,-1 0 1,2 0 0,0 0-1,12 24 1,-16-37-117,0 0 0,1 1 0,-1-1 0,1 0 0,0 0 1,-1 0-1,1 0 0,0-1 0,0 1 0,0 0 0,0-1 0,0 1 0,1-1 0,-1 0 1,0 0-1,1 0 0,-1 0 0,4 1 0,-4-2-60,0 0 0,0 0 0,-1 0 0,1 0 0,0 0 0,0-1 0,-1 1 0,1-1 0,0 1 0,0-1 0,-1 1 0,1-1 0,0 0 0,-1 0 0,1 0 0,-1 0 0,1 0 0,-1 0 0,0 0 0,0-1 0,1 1 0,-1 0 0,0-1 0,0 1 0,0-1 0,0 1 0,0-1 0,0-1 0,16-44-810,-8 23 301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18004,'0'0'42,"-1"0"0,1 0-1,0 0 1,0 0 0,0 0 0,0-1 0,0 1 0,-1 0 0,1 0 0,0 0 0,0 0-1,0 0 1,0 0 0,0 0 0,-1 0 0,1 0 0,0 0 0,0 0 0,0 0-1,0 0 1,-1 0 0,1 0 0,0 0 0,0 0 0,0 0 0,0 1 0,0-1 0,-1 0-1,1 0 1,0 0 0,0 0 0,0 0 0,0 0 0,0 0 0,0 0 0,0 0-1,-1 1 1,1-1 0,0 0 0,0 0 0,0 0 0,0 0 0,0 0 0,0 1 0,0-1-1,0 0 1,0 0 0,-8 14 681,-3 14 197,1 1-538,1 0 1,2 1 0,1 0 0,1 0-1,1 0 1,1 41 0,3-70-373,0-1-1,0 1 1,0 0-1,0 0 1,0-1 0,0 1-1,1 0 1,-1-1 0,0 1-1,0 0 1,0-1 0,1 1-1,-1 0 1,0-1 0,1 1-1,-1 0 1,1-1 0,-1 1-1,0-1 1,1 1-1,-1-1 1,2 2 0,-1-2-9,-1 0 1,1 0 0,0 0-1,-1 0 1,1 0 0,0 0-1,-1 0 1,1-1 0,0 1-1,-1 0 1,1 0 0,0 0-1,-1-1 1,1 1 0,-1 0-1,1-1 1,0 1-1,-1 0 1,2-2 0,28-30-208,-23 24 130,5-6-68,35-32-503,-43 42 563,0 1 0,1-1 0,0 1 0,-1 1-1,1-1 1,0 1 0,0-1 0,0 1 0,8-1 0,-11 2 73,-1 1 0,0 0 0,0 0 0,0 0 0,1-1 0,-1 1 0,0 0 0,0 1 0,0-1 0,1 0 0,-1 0 0,0 0 0,0 1 0,0-1 0,1 1 0,-1-1 0,0 1 0,0-1 0,0 1 0,0 0 0,0-1 0,0 1 0,1 1 0,-1 0 25,0 0-1,1 0 0,-2 0 1,1 0-1,0 0 1,0 0-1,0 0 0,-1 0 1,1 0-1,-1 0 1,0 0-1,1 3 1,-2 4 107,1 1 0,-1-1 0,0 0 0,-1 0 0,-3 11 0,1-7 28,0 0 0,-2 0 0,1-1 0,-14 20 0,16-27-200,0-1 1,-1 1-1,1-1 0,-1 0 1,0 0-1,0 0 1,0 0-1,-1-1 0,1 1 1,-1-1-1,0-1 0,0 1 1,0-1-1,-6 2 1,-4-3-144,3-6-67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39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0 357 15699,'15'41'5442,"0"-1"-4229,-10-26-935,-3-6-169,0 1 1,1-1-1,0 0 0,1 0 0,0 0 0,0 0 0,0-1 0,1 1 1,7 6-1,-12-13-103,1-1 1,-1 1-1,1-1 0,0 1 1,-1-1-1,1 1 0,-1-1 1,1 0-1,0 1 1,0-1-1,-1 0 0,1 0 1,0 0-1,-1 1 1,1-1-1,0 0 0,0 0 1,-1 0-1,1 0 1,0 0-1,0 0 0,-1-1 1,1 1-1,0 0 1,1-1-1,0 0 0,-1 0 0,1 0 1,0 0-1,-1 0 0,1 0 0,-1-1 1,0 1-1,1-1 0,-1 1 0,1-2 1,5-7-16,-2-1 0,9-19 1,-10 22-8,40-110-282,-32 80 102,2 2-1,1 0 0,21-36 1,-36 71 189,1 0-1,-1 0 1,1 0 0,0 0 0,-1 0-1,1 0 1,0 0 0,0 0 0,-1 0-1,1 1 1,0-1 0,0 0 0,0 1-1,0-1 1,0 1 0,0-1 0,2 0-1,-2 1 9,-1 0-1,1 0 0,-1 0 1,1 0-1,0 1 0,-1-1 1,1 0-1,-1 0 0,1 0 1,-1 1-1,1-1 0,-1 0 1,1 1-1,-1-1 0,0 0 1,1 1-1,-1-1 0,1 1 1,-1-1-1,0 1 0,1-1 1,-1 1-1,0-1 0,1 1 1,1 5 36,0 0 1,0-1-1,0 1 1,-1 0-1,1 7 1,6 58 458,-5-36 39,9 43-1,-12-77-516,0 0 0,0-1 0,0 1 0,0 0-1,1-1 1,-1 1 0,0-1 0,0 1 0,0 0-1,1-1 1,-1 1 0,0-1 0,1 1 0,-1-1 0,1 1-1,-1-1 1,0 1 0,1-1 0,-1 1 0,1-1-1,0 1 1,0-1 0,-1 0-8,1 0-1,-1 0 1,1 0-1,-1 0 1,1 0-1,-1-1 1,1 1 0,-1 0-1,1 0 1,-1-1-1,0 1 1,1 0-1,-1-1 1,1 1 0,-1 0-1,0-1 1,1 1-1,-1 0 1,0-1-1,0 1 1,1-1-1,15-33 160,-15 30-138,17-42 68,-8 18-110,2 0 0,0 0 0,2 1-1,19-28 1,-9 29-78,-24 26 85,1-1 0,0 0 0,0 1-1,-1-1 1,1 1 0,0-1 0,0 1-1,0-1 1,0 1 0,0-1-1,0 1 1,0 0 0,0 0 0,0 0-1,0-1 1,0 1 0,0 0 0,0 0-1,0 0 1,0 0 0,0 1 0,0-1-1,0 0 1,0 0 0,0 1 0,0-1-1,0 0 1,0 1 0,0-1 0,-1 1-1,1-1 1,1 2 0,1 1-2,0 0 0,-1 1 0,1-1 0,-1 1 0,0 0 0,0 0 0,0 0 0,-1 0 0,1 0 0,0 5 0,9 49 69,-8-41-8,-1 1 12,-2-14-38,0 0 0,1-1 1,-1 1-1,1 0 0,0 0 0,0-1 0,0 1 0,0-1 0,0 1 0,1-1 0,0 1 0,0-1 0,3 5 0,-5-7-22,1-1 0,-1 0-1,0 0 1,1 0-1,-1 1 1,0-1-1,1 0 1,-1 0-1,0 0 1,1 0 0,-1 0-1,0 0 1,1 0-1,-1 0 1,0 0-1,1 0 1,-1 0-1,0 0 1,1 0 0,-1 0-1,0 0 1,1 0-1,-1 0 1,0 0-1,1 0 1,-1-1-1,0 1 1,1 0 0,-1 0-1,1-1 1,9-10 100,5-19 13,16-52-3,-21 52-241,1 0 1,2 1-1,28-49 1,-40 76 106,0 1 1,-1 0 0,1-1-1,0 1 1,0 0 0,0 0-1,0 0 1,0 0 0,0 0-1,0 0 1,0 0 0,1 0-1,-1 0 1,0 0 0,1 1-1,-1-1 1,0 0 0,1 1-1,-1-1 1,3 1 0,-3 0 3,0 0 1,-1 0 0,1 1 0,0-1 0,0 1 0,0-1 0,0 1 0,0-1 0,-1 1 0,1 0 0,0-1 0,-1 1 0,1 0 0,0-1 0,-1 1 0,1 0 0,-1 0 0,1 0 0,-1 0 0,1-1 0,-1 1 0,1 2 0,2 6-33,0 1 0,-1 0 0,0-1 1,1 14-1,-2-12 98,2 33-491,-3-41 406,0 0 0,0-1 0,0 1 0,-1 0 0,1-1 0,-1 1 0,1 0 0,-1-1 0,0 1 0,0-1 0,0 1 0,-3 3 0,4-6 27,-1 1-1,0-1 0,1 1 1,-1-1-1,0 0 0,0 1 0,0-1 1,0 0-1,1 1 0,-1-1 0,0 0 1,0 0-1,0 0 0,0 0 1,0 0-1,0 0 0,1 0 0,-1 0 1,0 0-1,0 0 0,0-1 0,0 1 1,0 0-1,1-1 0,-1 1 0,-1-1 1,-21-11-186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0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18060,'4'3'1552,"2"3"-1360,-2-2-592,-1 3 1208,-3 9-736,0 8-128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17460,'18'7'1808,"-1"13"-1064,0 6-264,4 10 841,1 5-281,2 5-256,2 0-160,-2-3-304,-2-6-112,-3-8-280,-5-6-144,-4-15-568,-4-5-368,-8-8 920,-8-7-216,-8-2-176</inkml:trace>
  <inkml:trace contextRef="#ctx0" brushRef="#br0" timeOffset="1">1 383 13475,'4'3'1888,"3"-1"-1048,8-7-263,3-2 1927,8-4-1552,4-8-152,7-5-199,4-2-97,-1-6-168,0 0-184,-6 0-568,-5 0-312,-8 7-1249,-6 2 1641,-14 7-280,-2 4-232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17100,'0'-5'1464,"8"-3"-920,2-2-200,11-5 608,3 0-239,7-4-273,5 2-200,6-2-688,2 2-153,1 7 473,-1 7-152,-1 3-136</inkml:trace>
  <inkml:trace contextRef="#ctx0" brushRef="#br0" timeOffset="1">541 0 18036,'-32'84'3699,"24"-63"-3415,2 0 1,1 1-1,1 0 0,-2 24 1,6-46-284,0 1 0,0-1-1,0 0 1,-1 0 0,1 1 0,0-1-1,0 0 1,0 1 0,1-1 0,-1 0 0,0 1-1,0-1 1,0 0 0,0 1 0,0-1-1,0 0 1,0 1 0,0-1 0,1 0 0,-1 0-1,0 1 1,0-1 0,0 0 0,1 0-1,-1 1 1,0-1 0,0 0 0,1 0 0,-1 0-1,0 0 1,0 1 0,1-1 0,-1 0-1,0 0 1,1 0 0,-1 0 0,0 0-1,1 0 1,-1 0 0,0 0 0,0 0 0,1 0-1,-1 0 1,0 0 0,1 0 0,-1 0-1,0 0 1,1 0 0,-1 0 0,0 0 0,1 0-1,-1 0 1,0 0 0,0-1 0,1 1-1,-1 0 1,0 0 0,1 0 0,-1 0 0,0-1-1,0 1 1,0 0 0,1 0 0,-1-1 0,26-19-146,-16 12 48,-5 4 42,1 1 0,-1-1-1,1 1 1,-1 0-1,1 1 1,0-1 0,0 1-1,0 0 1,1 1 0,7-2-1,-12 3 43,1 0-1,0 0 1,0 1-1,0-1 1,0 1-1,0-1 1,0 1-1,-1 0 1,1 0-1,0 0 1,0 0-1,-1 0 1,1 1-1,-1-1 1,1 1-1,-1 0 1,0 0-1,0 0 0,0 0 1,0 0-1,0 0 1,0 1-1,0-1 1,1 4-1,2 2 136,-2 0 0,1 0 0,-1 1-1,-1-1 1,1 1 0,-2 0 0,1-1-1,-1 1 1,0 0 0,-1 12 0,0-15 21,0 0-1,0 1 1,-1-1 0,0 0 0,0 0 0,-1 0 0,1 0-1,-1-1 1,-1 1 0,1 0 0,-1-1 0,0 1 0,0-1-1,0 0 1,-8 9 0,9-13-188,0 1 0,-1 0 0,1-1 0,0 1 0,0-1 0,-1 0-1,1 0 1,-1 0 0,1 0 0,-1 0 0,0 0 0,1-1 0,-1 1 0,0-1 0,1 0 0,-1 0-1,0 0 1,0 0 0,1 0 0,-1-1 0,0 1 0,1-1 0,-1 0 0,1 1 0,-1-1 0,0 0-1,1-1 1,0 1 0,-1 0 0,1-1 0,0 1 0,0-1 0,0 0 0,0 0 0,0 0 0,0 0-1,0 0 1,1 0 0,-1 0 0,1-1 0,-1 1 0,1 0 0,-1-4 0,-6-15-506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1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17836,'15'-4'1416,"-2"-5"-1096,-2 3-128,3-2 400,2-2-384,0-6-728,0-1 552,-3-5-128,-3 1-112,-3-1-96</inkml:trace>
  <inkml:trace contextRef="#ctx0" brushRef="#br0" timeOffset="1">137 4 16123,'0'0'54,"0"0"0,0-1 0,0 1-1,1 0 1,-1 0 0,0-1-1,0 1 1,1 0 0,-1 0-1,0 0 1,0-1 0,1 1-1,-1 0 1,0 0 0,1 0-1,-1 0 1,0 0 0,1 0 0,-1-1-1,0 1 1,1 0 0,-1 0-1,0 0 1,1 0 0,-1 0-1,0 0 1,1 0 0,-1 1-1,0-1 1,1 0 0,-1 0-1,0 0 1,1 0 0,-1 0 0,0 0-1,0 1 1,1-1 0,-1 0-1,0 0 1,0 0 0,1 1-1,-1-1 1,0 0 0,0 0-1,1 1 1,-1-1 0,0 0-1,0 1 1,0-1 0,0 0 0,1 1-1,12 15 1103,-4 4-620,0 1 1,-1-1 0,-1 1-1,-1 1 1,-1-1-1,3 32 1,2 133 436,-11-59-613,8-141-430,0 0 0,14-19-1,-8 17-113,0 0 0,2 0 0,0 1 1,0 1-1,29-19 0,-18 12-1309,-24 20 1297,0-1 0,-1 1-1,1 0 1,-1-1 0,1 0 0,-1 1 0,1-1 0,-1 0 0,0 0-1,0 0 1,0 0 0,0 0 0,0 0 0,0-3 0,1-8-811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50 16139,'-2'57'1717,"3"-1"-1,12 95 0,-4-68-602,3 35 514,-10-111-1105,0-18-383,1-24-136,-3-13-201,-2-1-1,-3 1 0,-1-1 1,-3 1-1,-26-86 1,33 128 161,1 2 10,0 1-1,-1-1 1,1 0 0,-1 1-1,0-1 1,0 1 0,0-1 0,0 1-1,-5-5 1,7 8 24,0-1 1,0 1-1,-1 0 1,1 0-1,0 0 1,0 0-1,0-1 1,-1 1-1,1 0 1,0 0-1,0 0 1,0 0-1,-1 0 1,1 0-1,0 0 0,0-1 1,0 1-1,-1 0 1,1 0-1,0 0 1,0 0-1,-1 0 1,1 0-1,0 0 1,0 0-1,0 0 1,-1 0-1,1 0 1,0 1-1,0-1 0,-1 0 1,1 0-1,0 0 1,0 0-1,0 0 1,-1 0-1,1 1 1,-3 9 10,3 14 95,2-4 44,2-1 0,5 19 0,-7-31-77,0 1-1,1-1 1,0 0-1,1 0 1,-1 0-1,1 0 0,9 12 1,-12-18-58,0-1 0,-1 1 0,1 0 0,0 0 0,0-1 1,-1 1-1,1 0 0,0-1 0,0 1 0,0-1 0,0 1 0,0-1 0,0 1 0,0-1 1,0 0-1,0 1 0,0-1 0,0 0 0,0 0 0,0 0 0,0 0 0,0 0 1,0 0-1,1 0 0,0-1-1,-1 1 1,0-1 0,1 0-1,-1 0 1,0 1-1,1-1 1,-1 0-1,0 0 1,0-1 0,0 1-1,0 0 1,0 0-1,0 0 1,1-3-1,3-5 21,-1-1 0,0 1 0,5-19-1,-8 26-30,20-98 20,-8 32-110,-13 68 84,0 0 1,0 0 0,0 1 0,0-1 0,1 0-1,-1 0 1,0 0 0,0 0 0,0 0 0,0 0-1,0 0 1,0 0 0,0 0 0,0 0-1,0 0 1,0 0 0,0 0 0,1 0 0,-1 0-1,0 1 1,0-1 0,0 0 0,0 0 0,0 0-1,0 0 1,0 0 0,0 0 0,1 0-1,-1 0 1,0 0 0,0 0 0,0-1 0,0 1-1,0 0 1,0 0 0,0 0 0,0 0 0,0 0-1,0 0 1,1 0 0,-1 0 0,0 0 0,0 0-1,4 21-51,2 32 30,3 48-17,27 126-1,-34-218-271,0 0 1,1-1-1,0 1 0,4 8 1,-7-17 305,0 0 1,0 0 0,0 0-1,0 0 1,0 0 0,0-1-1,0 1 1,0 0 0,0 0-1,0 0 1,0 0 0,0 0-1,0 0 1,0 0 0,0 0-1,0-1 1,1 1 0,-1 0-1,0 0 1,0 0 0,0 0-1,0 0 1,0 0 0,0 0 0,0 0-1,0 0 1,1 0 0,-1 0-1,0 0 1,0 0 0,0 0-1,0 0 1,0 0 0,0-1-1,0 1 1,1 0 0,-1 0-1,0 1 1,0-1 0,0 0-1,0 0 1,0 0 0,0 0-1,1 0 1,-1 0 0,0 0-1,0 0 1,0 0 0,0 0-1,0 0 1,0 0 0,0 0 0,0 0-1,1 0 1,-1 0 0,0 1-1,0-1 1,0 0 0,0 0-1,0 0 1,0 0 0,0 0-1,0 0 1,0 0 0,0 1-1,0-1 1,0 0 0,0 0-1,2-11-243,0-19-251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3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17564,'6'30'2068,"-6"-27"-1972,1 0 1,-1 0-1,1 0 1,-1 0-1,1 0 0,0 0 1,0 0-1,0 0 0,0 0 1,1 0-1,-1-1 1,1 1-1,-1 0 0,1-1 1,0 0-1,0 1 0,0-1 1,5 4-1,-3-4-107,0 0 0,0 0 0,1 0-1,-1-1 1,0 1 0,1-1 0,-1 0-1,1 0 1,-1-1 0,1 1 0,-1-1-1,1 0 1,-1 0 0,1-1 0,-1 0-1,1 1 1,-1-1 0,1-1 0,-1 1-1,7-4 1,5-1-446,-1-1-1,0-1 1,0-1-1,16-13 1,-6 1-1173,-1-1 0,0-1 0,-2-1 0,24-34 0,-44 58 2003,-3 7 109,-4 11 772,-90 217 7478,7-17-7089,73-165-2613,11-32 543,1-17 136,0-2-74</inkml:trace>
  <inkml:trace contextRef="#ctx0" brushRef="#br0" timeOffset="1">449 1 14147,'10'6'1640,"3"1"-1031,0 6-161,0 4 1224,1 10-832,0 9-64,-4 8-160,-1 4-79,-9 5-121,-4 7-32,-11 13-136,-6 4-88,-11 12-56,-4-3-216,-10-4 120,-9 0-8,-4-11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15763,'13'3'1937,"1"-6"-1201,-4-10-288,5-1 1328,1-2-1039,1-3-297,-1 1 1168,-6-1-1320,-8 3-8,-3 2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53 221 13027,'-12'-29'2165,"6"22"-918,5 8-1126,1-1-1,0 1 1,-1-1 0,1 1-1,0-1 1,0 1 0,-1 0-1,1-1 1,0 1-1,0-1 1,0 1 0,0 0-1,-1-1 1,1 1-1,0 0 1,0-1 0,0 1-1,1-1 1,-1 1-1,0 1 1,2 25 919,1 0 0,10 41 0,-2-14-499,14 90 852,-21-132-1056,-2-21-11,-1-24-79,-6-47-199,-4 0 0,-3 1 0,-28-95 0,18 105-163,18 62 42,4 15 33,4 14 7,2 1 41,1 0 1,0 0 0,2 0 0,1-1-1,1-1 1,16 24 0,-26-42-2,1-1-1,0 0 1,0 1-1,0-1 1,0 0-1,0 0 1,0 0-1,1 0 1,-1-1-1,0 1 1,1 0-1,0-1 1,4 2-1,-5-3-2,0 1 0,-1-1-1,1 0 1,-1 0-1,1-1 1,-1 1 0,1 0-1,-1-1 1,1 1 0,-1 0-1,1-1 1,-1 0 0,0 1-1,1-1 1,-1 0 0,0 0-1,1 0 1,-1 0 0,0 0-1,0 0 1,0 0-1,0 0 1,0 0 0,0 0-1,0-1 1,0 1 0,1-2-1,5-11-1,-1-1 0,0 1 0,-1-1 0,-1 0 0,0 0 1,2-17-1,4-51-801,-10 84 793,0 99-306,18 143-1,-17-237 173,-1-3 16,0-1 0,0 0 0,1 1 0,-1-1 1,1 1-1,0-1 0,0 0 0,0 1 0,0-1 0,1 2 0,-1-3 113,-1-1 0,0 0-1,0 0 1,1 0-1,-1 0 1,0 0-1,0 0 1,1 0-1,-1 1 1,0-1 0,0 0-1,1 0 1,-1 0-1,0 0 1,0 0-1,1 0 1,-1 0-1,0 0 1,0 0 0,1 0-1,-1 0 1,0-1-1,0 1 1,1 0-1,-1 0 1,0 0-1,0 0 1,0 0 0,1 0-1,-1-1 1,0 1-1,0 0 1,0 0-1,1 0 1,-1 0-1,0-1 1,0 1 0,0 0-1,0 0 1,1-1-1,-1 1 1,0 0-1,0 0 1,0 0-1,0-1 1,0 1-1,0 0 1,0-1 0,0 1-1,0 0 1,0 0-1,0-1 1,0 1-1,0 0 1,0-1-1,1-1-88,6-13-398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82 16163,'-4'52'1977,"1"-31"-1199,1 1 0,1-1 0,2 1 0,0-1 0,5 29 0,-7-49-736,1-1 0,0 1-1,0-1 1,0 1 0,0-1 0,1 1 0,-1-1 0,0 1 0,0 0 0,0-1 0,0 1 0,0-1 0,1 1 0,-1-1 0,0 1 0,0-1 0,1 1 0,-1-1 0,0 1 0,1-1 0,-1 0 0,1 1 0,-1-1 0,1 0 0,-1 1 0,0-1 0,1 0 0,-1 1 0,1-1 0,-1 0 0,1 0 0,0 1 0,0-2 1,0 0-1,0 0 1,0 1 0,-1-1-1,1 0 1,0 0-1,-1 0 1,1 0 0,0 0-1,-1 0 1,1 0-1,-1 0 1,1-2 0,12-42 287,-7 17-155,5-56 0,-10 72-176,-1 0-1,0 1 1,-1-1 0,0 0-1,-1 1 1,-1-1-1,-5-18 1,7 29-3,1-1 1,0 1-1,-1 0 1,0 0-1,1 0 1,-1 0-1,1-1 1,-1 1-1,0 0 1,0 0-1,0 0 1,0 1 0,0-1-1,1 0 1,-1 0-1,-1 0 1,1 1-1,0-1 1,0 0-1,0 1 1,0-1-1,-2 1 1,2 0-1,0 0 0,0 0 0,0 0 0,0 1 0,0-1 1,0 0-1,0 1 0,0-1 0,1 1 0,-1-1 0,0 1 0,0-1 1,0 1-1,1 0 0,-1 0 0,0-1 0,0 1 0,1 0 0,-1 0 0,1 0 1,-1-1-1,1 1 0,-1 0 0,1 0 0,0 0 0,-1 0 0,1 0 1,0 1-1,-5 12-48,2 0 0,0 0 0,1 0 1,0 0-1,1 0 0,0 0 0,2 1 1,-1-1-1,2 0 0,4 23 0,-6-37 2,1 1-1,-1 0 1,0 0-1,0 0 1,0 0-1,0-1 1,1 1-1,-1 0 1,0 0-1,1-1 1,-1 1-1,1 0 1,-1 0-1,0-1 1,1 1-1,0 0 1,-1-1-1,1 1 1,-1-1-1,1 1 1,0-1-1,1 1 1,-2-1 36,1 0 0,-1 0 1,1-1-1,0 1 0,-1 0 1,1-1-1,-1 1 0,1 0 1,-1-1-1,1 1 0,-1-1 0,1 1 1,-1-1-1,1 1 0,-1-1 1,0 1-1,1-1 0,-1 0 1,0 1-1,0-1 0,1 0 1,13-42-344,-7 7-124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24 308 10522,'2'23'1314,"-1"-16"-826,-1 0-1,1 0 0,1-1 0,2 11 0,-1-37-141,-2-16 3100,-4 70 591,-9 23-2629,-2 9-789,10-37-261,1 0 0,2 0 0,0 0 0,6 43 0,-5-70-328,0 0 1,1 0 0,-1-1 0,0 1 0,1 0 0,0 0 0,-1 0 0,1 0 0,0-1 0,0 1 0,0 0 0,0-1 0,0 1 0,0-1 0,2 2 0,-3-2-23,1-1 1,-1 0 0,0 0-1,1 0 1,-1 0 0,0 0 0,1 0-1,-1 0 1,0 0 0,1 1 0,-1-1-1,0 0 1,1 0 0,-1-1-1,0 1 1,1 0 0,-1 0 0,0 0-1,1 0 1,-1 0 0,0 0-1,0 0 1,1-1 0,-1 1 0,0 0-1,1 0 1,-1 0 0,0-1-1,1 1 1,9-18 103,1-12-29,-2-1 0,-1 0 1,7-57-1,-4-99 14,-10 139-131,-3 0 0,-1 1-1,-14-67 1,15 106 17,2 5 9,-1 1 0,1-1 1,-1 0-1,1 1 0,-1-1 1,0 0-1,0 1 1,0-1-1,-1 1 0,1 0 1,0-1-1,-1 1 0,0 0 1,-2-3-1,4 5 6,0 0 1,-1 0-1,1-1 0,0 1 0,0 0 1,-1 0-1,1 0 0,0 0 0,0 0 1,-1 0-1,1 0 0,0 0 0,0 0 1,-1 0-1,1 0 0,0 0 0,-1 0 1,1 0-1,0 0 0,0 0 0,-1 0 1,1 0-1,0 0 0,0 0 0,-1 0 1,1 0-1,0 1 0,0-1 0,-1 0 1,1 0-1,0 0 0,0 0 0,0 1 1,-1-1-1,1 0 0,0 0 0,0 0 1,0 1-1,0-1 0,-1 0 0,1 0 1,0 1-1,0-1 0,0 0 0,0 0 1,0 1-1,0-1 0,-4 16-42,0 40 19,3 0-1,9 88 1,-6-113 36,3 33-369,18 90 1,-13-126-645,-4-18 199,-6-10 786,0 0-1,0 0 0,0 0 0,0 0 1,1 0-1,-1 0 0,0 0 0,0 0 1,0 0-1,0 0 0,0 0 0,0 0 1,0 0-1,0 0 0,0 0 0,1 0 1,-1 0-1,0 0 0,0 0 0,0 0 0,0 0 1,0 0-1,0 0 0,0 0 0,0 0 1,1 0-1,-1 0 0,0 0 0,0 0 1,0 0-1,0 0 0,0 0 0,0 0 1,0 0-1,0 0 0,0-1 0,0 1 1,0 0-1,0 0 0,1 0 0,-1 0 1,0 0-1,0 0 0,0 0 0,0 0 0,0 0 1,0 0-1,0-1 0,0 1 0,0 0 1,0 0-1,0 0 0,0 0 0,0 0 1,0 0-1,0 0 0,0 0 0,0-1 1,0 1-1,0 0 0,0 0 0,0 0 1,0 0-1,0 0 0,0 0 0,-1 0 0,1 0 1,0 0-1,1-13-674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18 146 15563,'16'5'3375,"-14"-4"-3038,-1 0 0,1-1 0,-1 1-1,1-1 1,0 1 0,-1-1 0,1 0 0,0 1 0,-1-1 0,3 0 0,-3-1-319,0 1 0,0 0-1,0-1 1,0 1 0,0-1 0,0 0 0,0 1-1,-1-1 1,1 0 0,0 1 0,0-1-1,-1 0 1,1 0 0,-1 0 0,1 1 0,-1-1-1,1 0 1,-1 0 0,1 0 0,-1 0-1,0 0 1,1-2 0,1-5 10,0 0 0,0-1 0,-1 1 1,-1 0-1,1-1 0,-2-9 0,1 14-8,0-1 1,0 0-1,-1 1 1,0-1-1,0 1 1,0-1-1,0 1 0,-1 0 1,0-1-1,0 1 1,0 0-1,-4-6 1,6 10-11,-1-1 1,1 1 0,-1 0-1,1-1 1,0 1 0,-1-1 0,1 1-1,-1 0 1,1-1 0,-1 1-1,1 0 1,-1 0 0,1-1-1,-1 1 1,1 0 0,-1 0 0,1 0-1,-1 0 1,1 0 0,-1 0-1,0 0 1,1 0 0,-1 0-1,1 0 1,-1 0 0,1 0-1,-2 0 1,-10 13 207,-1 22 153,7-3-107,1 1 0,1-1 1,2 1-1,2 0 0,0-1 0,3 1 0,8 46 1,-10-75-241,-1 0 0,2 0 1,-1 1-1,0-1 1,1 0-1,0 0 0,0 0 1,3 5-1,-4-9-34,-1 1-1,0-1 1,1 0-1,-1 1 1,0-1-1,1 0 1,-1 1-1,1-1 1,-1 0-1,1 1 1,-1-1-1,1 0 1,-1 0 0,1 0-1,-1 1 1,1-1-1,-1 0 1,1 0-1,-1 0 1,1 0-1,0 0 1,-1 0-1,1 0 1,-1 0-1,1 0 1,0 0-1,1-1-54,-1 0 0,1 0 0,-1 0 0,0 0-1,1 0 1,-1-1 0,0 1 0,0 0 0,0-1-1,0 1 1,0 0 0,0-1 0,1-2-1,5-11-422,0-1 0,-1 0-1,-1 0 1,0 0-1,-2-1 1,0 0-1,1-21 1,1-15-446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17284,'4'104'3916,"20"155"-1788,-23-253-2024,22 143 1297,-17-136-1150,-5-13-249,-1 0 0,0 0 1,0 0-1,1 0 0,-1 0 1,0 0-1,0 0 0,1 0 1,-1 0-1,0-1 0,0 1 1,1 0-1,-1 0 0,0 0 1,0 0-1,1 0 0,-1-1 1,0 1-1,0 0 0,0 0 1,0 0-1,1-1 0,-1 1 1,0 0-1,0 0 0,0-1 1,0 1-1,0 0 0,0 0 1,1-1-1,7-26-111,1-20-516,5-90 1,-12-51-981,-2 128 1010,-3-101-1108,18 391 4031,-10-168-1791,-1-13-116,-2-12-703,2 1 0,12 55 0,-10-78 30,-1-12-130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45:45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36 726 15475,'-12'17'1254,"8"-12"-852,0 0 1,0 1-1,1-1 1,-4 10-1,7-15-356,-1 0 0,1 0 0,0 0-1,0 0 1,0 0 0,0 1 0,0-1-1,0 0 1,0 0 0,0 0 0,0 0-1,0 1 1,0-1 0,0 0 0,0 0 0,0 0-1,0 0 1,0 1 0,0-1 0,0 0-1,0 0 1,0 0 0,0 0 0,0 1-1,0-1 1,0 0 0,0 0 0,0 0-1,0 0 1,1 1 0,-1-1 0,0 0 0,0 0-1,0 0 1,0 0 0,0 0 0,0 0-1,1 1 1,7-3 920,9-7-40,307-228 2262,-141 95-2860,-127 102-322,161-117-264,10 18-465,-217 134 673,5-4-80,0 1 1,1 1 0,0 0 0,0 1 0,0 1 0,32-6 0,-31 13-318,-17-2 431,0 0 0,1 0 0,-1 1 0,0-1 1,0 0-1,1 0 0,-1 1 0,0-1 0,0 0 0,0 0 0,1 1 0,-1-1 0,0 0 0,0 1 0,0-1 0,0 0 1,0 1-1,1-1 0,-1 0 0,0 0 0,0 1 0,0-1 0,0 0 0,0 1 0,0-1 0,0 0 0,-1 1 0,1 1-6,0-1 0,-1 0-1,0 0 1,1 0 0,-1 0-1,0 0 1,1 0 0,-1 0-1,0 0 1,0 0-1,0 0 1,0 0 0,0-1-1,0 1 1,0 0 0,0-1-1,0 1 1,-3 0 0,-12 3-173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12347,'0'0'92,"1"0"1,-1 0 0,1 0 0,-1 0 0,1 0-1,0 0 1,-1 1 0,1-1 0,-1 0 0,1 1-1,-1-1 1,1 0 0,-1 1 0,0-1 0,1 0-1,-1 1 1,1-1 0,-1 1 0,0-1 0,1 1-1,-1-1 1,0 1 0,1-1 0,-1 1 0,0-1-1,0 1 1,0-1 0,1 1 0,-1 0 0,0-1-1,0 1 1,2 25 988,-2-19-692,-2 39 1179,-13 86-1,9-96-1310,2 0 0,0 0-1,3 1 1,3 40 0,-2-73-246,1 0 0,0 0 1,0 0-1,0-1 1,0 1-1,0 0 0,1-1 1,0 1-1,0-1 1,0 0-1,0 1 1,3 2-1,-4-5-6,0 1 0,1-1 0,-1 0 0,0 0 0,1 0 0,-1 0 1,1-1-1,-1 1 0,1 0 0,0-1 0,-1 1 0,1-1 0,0 1 0,-1-1 0,1 0 0,0 1 1,0-1-1,-1 0 0,1 0 0,0-1 0,-1 1 0,1 0 0,0 0 0,0-1 0,-1 1 0,1-1 0,-1 0 1,3 0-1,5-4 16,-1 0 1,1-1-1,-1 0 1,-1 0 0,1 0-1,-1-1 1,11-13 0,-2-1 43,25-39 1,-17 18-16,-20 40-27,-4 10-14,-4 12-3,-2 3-4,-9 40 2,14-57-4,0 0 1,0 0-1,1 0 0,0 0 0,0 0 0,0 0 1,3 11-1,-3-17 0,0 1 0,1 0 0,-1-1 0,0 1 1,0 0-1,1-1 0,-1 1 0,0-1 0,1 1 1,-1 0-1,1-1 0,-1 1 0,0-1 0,1 1 0,-1-1 1,1 1-1,0-1 0,-1 0 0,1 1 0,-1-1 1,1 0-1,0 1 0,-1-1 0,1 0 0,0 0 0,-1 0 1,1 1-1,1-1 0,0 0 1,0 0 0,0-1 1,0 1-1,0 0 0,0-1 0,-1 0 0,1 1 0,0-1 0,0 0 1,2-1-1,5-3 8,0-1 1,14-13-1,-23 19-9,73-72 43,-50 46-24,37-30 1,-59 56-20,0-1 1,-1 0-1,1 1 1,0-1-1,-1 0 0,1 1 1,0-1-1,0 1 1,0-1-1,0 1 1,-1 0-1,1-1 1,0 1-1,0 0 1,0-1-1,0 1 0,0 0 1,0 0-1,0 0 1,0 0-1,0 0 1,1 0-1,-2 1 4,1-1-1,-1 1 1,1 0-1,-1-1 0,0 1 1,0 0-1,1-1 1,-1 1-1,0 0 1,0-1-1,0 1 0,1 0 1,-1 0-1,0-1 1,0 1-1,0 0 0,-1-1 1,1 1-1,0 0 1,0 0-1,0 0 1,-16 50 200,14-47-176,-1 5 10,-5 13 150,1-1 0,-9 42 0,16-63-193,0 1-1,0-1 1,0 1 0,0-1-1,0 0 1,-1 1 0,1-1-1,0 1 1,0-1 0,0 1 0,0-1-1,0 0 1,0 1 0,0-1-1,1 1 1,-1-1 0,0 1-1,0-1 1,0 0 0,0 1-1,0-1 1,1 1 0,-1-1 0,0 0-1,0 1 1,1-1 0,-1 0-1,0 1 1,1-1 0,-1 0-1,0 1 1,1-1 0,-1 0 0,0 0-1,1 0 1,-1 1 0,1-1-1,-1 0 1,0 0 0,1 0-1,-1 0 1,1 0 0,-1 1-1,0-1 1,1 0 0,-1 0 0,1 0-1,-1 0 1,1 0 0,-1-1-1,1 1 1,-1 0 0,0 0-1,1 0 1,-1 0 0,1 0 0,-1-1-1,1 1 1,2-1-61,0-1-1,0 1 1,0-1-1,0 0 1,0 0 0,4-3-1,7-11-83,-7-5-74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17020,'0'9'1400,"-13"12"-968,-7 12-200,-6 13 664,-3 6-272,-7 9-288,-2 4-87,5-2-49,0-3-64,10-13-112,3-9-128,8-17-305,11-18-239,-3-3-1272,12-17 1632,2-21-296,3-10-216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15251,'0'33'1361,"0"3"-1065,1-2-56,2-1 568,6-3-464,4-3-56,4-8-168,3-5-264,2-14 200,1-3-16,-2-12-128</inkml:trace>
  <inkml:trace contextRef="#ctx0" brushRef="#br0" timeOffset="1">376 153 18380,'2'14'1432,"-6"-4"-1104,0-3-176,4 5 456,0-5-456,3-7 1449,7-4-1369,4-16-32,2 0 64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20 105 14747,'-3'8'286,"0"0"-1,0 0 1,0 0-1,1 1 1,0-1-1,1 0 1,0 1-1,0 9 1,1-18-276,0 1 1,0 0-1,0-1 1,0 1-1,0-1 0,1 1 1,-1 0-1,0-1 1,0 1-1,1-1 0,-1 1 1,0-1-1,1 1 1,-1-1-1,0 1 0,1-1 1,-1 1-1,1-1 1,-1 1-1,1-1 0,-1 0 1,1 1-1,-1-1 1,1 0-1,-1 1 0,1-1 1,0 0-1,-1 0 1,1 1-1,-1-1 0,1 0 1,0 0-1,-1 0 1,1 0-1,0 0 0,-1 0 1,1 0-1,-1 0 1,1 0-1,0 0 0,-1-1 1,1 1-1,0 0 1,-1 0-1,1-1 0,-1 1 1,1 0-1,0-1 1,30-18-985,-4-5-781,-1-1 1,28-35-1,8-8-1887,-62 68 3692,0 0 1,0-1-1,0 1 0,0 0 0,0 0 1,0 0-1,0 0 0,0 0 1,0 0-1,0-1 0,0 1 0,0 0 1,1 0-1,-1 0 0,0 0 1,0 0-1,0 0 0,0 0 0,0 0 1,0-1-1,0 1 0,0 0 0,1 0 1,-1 0-1,0 0 0,0 0 1,0 0-1,0 0 0,0 0 0,0 0 1,1 0-1,-1 0 0,0 0 1,0 0-1,0 0 0,0 0 0,0 0 1,0 0-1,1 0 0,-1 0 0,0 0 1,0 0-1,0 0 0,0 0 1,0 0-1,0 0 0,1 0 0,-1 1 1,0-1-1,0 0 0,0 0 1,0 0-1,0 0 0,0 0 0,0 0 1,0 0-1,-1 11 1604,-7 16-417,-1-3-314,-87 241 6323,57-129-6706,11 2-3294,27-134 2474,1 11-812,5-12 129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15595,'-2'18'1617,"0"-2"-921,2-3-304,2-3 1296,10 0-760,2-6-415,6-1-89,5-6-544,2-2-272,3-8 368,-3-1-56,-1-7-121</inkml:trace>
  <inkml:trace contextRef="#ctx0" brushRef="#br0" timeOffset="1">8 196 17052,'-7'20'1472,"10"-12"-848,10-5-224,13-3 648,4-5-239,7-5-361,3-2-304,2-5 1392,-2 0-1240,-4-6-96,-6 3 24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9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15811,'0'0'37,"1"0"-1,-1 0 0,0 0 0,0 0 1,0 0-1,0 0 0,0 0 1,0 0-1,0 0 0,0 0 0,0 0 1,0 0-1,1 0 0,-1 0 0,0 0 1,0 0-1,0 0 0,0 0 1,0 0-1,0 0 0,0 0 0,0 0 1,0 0-1,1 0 0,-1 0 0,0 0 1,0 0-1,0 0 0,0 0 1,0 0-1,0 0 0,0 0 0,0 0 1,0 0-1,0 0 0,0 0 0,0 0 1,1 0-1,-1 1 0,0-1 1,0 0-1,0 0 0,0 0 0,0 0 1,0 0-1,0 0 0,0 0 0,0 0 1,0 0-1,0 1 0,0-1 1,0 0-1,0 0 0,-1 9 795,-6 15-328,5-19-106,-48 190 2375,44-161-2596,1 0 0,2 0 0,2 63 0,1-88-156,1-1 1,1 1-1,-1-1 0,1 1 1,1-1-1,5 16 1,-7-22-18,0 0 1,0 0 0,1 0-1,-1 0 1,0 0 0,1-1 0,-1 1-1,1 0 1,-1-1 0,1 1-1,0-1 1,0 1 0,0-1-1,-1 0 1,1 0 0,0 0 0,1 0-1,-1 0 1,0 0 0,0-1-1,0 1 1,1-1 0,-1 1-1,0-1 1,0 0 0,1 0-1,-1 0 1,0 0 0,0 0 0,4-1-1,2-2 9,0 0-1,0 0 0,0 0 0,0-1 0,0 0 0,-1-1 1,0 1-1,0-2 0,0 1 0,10-11 0,8-10 41,25-33 0,-46 53-51,14-19 21,-14 18-12,0 0 0,0 1 0,1 0-1,8-8 1,-16 32 6,-5 12 7,0 0 1,2 1-1,-3 40 0,9-70-18,0 1-1,0-1 0,0 1 0,0 0 0,0-1 0,0 1 0,0-1 1,0 1-1,1-1 0,-1 1 0,1-1 0,-1 1 0,1-1 0,0 0 1,-1 1-1,1-1 0,0 0 0,0 1 0,0-1 0,0 0 0,0 0 1,0 0-1,1 1 0,0-2 0,-1 1 0,1-1 1,-1 0-1,0 0 0,1 1 0,-1-1 1,1-1-1,-1 1 0,1 0 0,-1 0 0,1 0 1,-1-1-1,0 1 0,1-1 0,-1 1 1,0-1-1,1 1 0,-1-1 0,0 0 1,0 0-1,1 0 0,-1 1 0,0-1 1,2-2-1,15-16 26,0 0-1,-1-1 1,-1-1 0,18-32 0,-2 5-27,-31 47-4,-1 1 0,0-1 0,1 0 0,0 0 0,-1 0 0,1 0 0,-1 1 0,1-1 0,0 0 0,0 1 0,-1-1 0,1 0 0,0 1 0,0-1 0,0 1 0,0-1 0,0 1 0,1-1 0,-1 1 0,-1 1-1,1-1 1,-1 0-1,0 1 1,1-1-1,-1 0 1,0 1 0,1-1-1,-1 1 1,0-1-1,1 0 1,-1 1-1,0-1 1,0 1-1,0-1 1,1 1 0,-1-1-1,0 1 1,0-1-1,0 1 1,0-1-1,0 1 1,0-1-1,0 2 1,-3 46-48,2-42 53,-5 46-33,1-16-201,-1 39 1,8-62-422,3-17-143,7-22 130,-1-5 213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2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 16740,'13'-3'1528,"-13"8"-1016,-4-1-200,-7 9 1128,0 4-639,-7 10-361,-4 9-80,-5 10-120,0 4-24,1 5-40,0-1-48,6-8-104,2-4-104,6-14-392,4-6-256,3-21 584,1-5-80,1-19-129</inkml:trace>
  <inkml:trace contextRef="#ctx0" brushRef="#br0" timeOffset="1">1 148 14427,'7'14'1240,"3"1"-776,3-1-159,5 0 535,5-1-264,6 0-184,4-1-216,1-5-720,-1-2 608,0-5-168,0-4-104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1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0 556 13155,'6'-21'2440,"25"-235"193,-1-1-2254,-26 240-279,0 13 106,-3 6-164,0 0 1,1 0-1,-1 1 1,0-1-1,-1 1 1,1-1-1,0 1 1,-1-1-1,1 4 0,13 71 476,24 100 257,-28-139-608,1-1-1,29 60 1,-37-90-185,1 0 0,1 0 0,-1 0 0,1-1 0,0 1 0,10 8 0,-14-14-2,-1-1-1,1 1 1,0 0 0,0-1 0,-1 1-1,1-1 1,0 1 0,0-1 0,0 0-1,-1 1 1,1-1 0,0 0 0,0 0-1,0 1 1,0-1 0,0 0 0,0 0-1,0 0 1,-1 0 0,1 0-1,0 0 1,0 0 0,0-1 0,0 1-1,1 0 1,-1-2-15,1 1 1,-1-1-1,0 1 0,1-1 1,-1 1-1,0-1 0,0 0 0,0 0 1,-1 1-1,1-1 0,0 0 1,-1 0-1,1 0 0,-1 0 0,1 0 1,-1 0-1,0-3 0,3-35-211,-2-12-52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17116,'-6'18'1392,"-1"4"-920,0 5-192,1 6 424,2 0-168,1 1-104,0 1-55,3-4-449,2-4-369,2-9-1279,2-7 1496,1-14-264,3-8-136</inkml:trace>
  <inkml:trace contextRef="#ctx0" brushRef="#br0" timeOffset="1">0 115 15291,'7'10'1177,"8"-7"-841,3-1-152,10-5 248,0-3-280,5-4 40,0-4 48,0-5-144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14283,'2'21'849,"-1"1"-1,-1 0 1,0 0-1,-2-1 1,-7 36-1,0 10 429,7-51-1029,-7 112 1163,8-106-1270,2 0 1,1 0-1,6 37 1,-7-54-135,1 0 0,-1 0 0,1 0 1,0 0-1,1 0 0,-1 0 1,7 8-1,-9-11-6,1-1 0,0 0 0,0 0 0,1 0 0,-1 0 0,0 0 0,0 0 0,0 0 0,1 0 1,-1-1-1,0 1 0,1 0 0,-1-1 0,1 1 0,-1-1 0,0 1 0,1-1 0,-1 0 0,1 0 0,0 0 0,-1 1 0,1-2 0,-1 1 0,1 0 0,-1 0 0,1 0 0,-1-1 0,1 1 0,-1-1 0,0 1 1,3-2-1,2-1-9,0-1 0,0 0 0,-1 0 1,1 0-1,-1-1 0,0 0 1,5-6-1,32-43-135,-28 33 69,77-104-524,-91 125 591,0-1-1,1 0 1,-1 1-1,0-1 1,1 1-1,-1-1 1,0 1-1,1-1 1,-1 1-1,1-1 1,-1 1-1,1 0 1,-1-1-1,1 1 1,-1 0-1,1-1 1,-1 1-1,1 0 1,0 0-1,-1-1 1,1 1-1,-1 0 1,1 0-1,0 0 1,-1 13-50,-13 32 110,11-40-47,-2 6 20,-1 1 23,1 0-1,1 1 0,-1 0 0,2 0 1,0 0-1,-1 23 0,3-35-43,0-1 0,0 1-1,0 0 1,0 0 0,0-1-1,0 1 1,0 0 0,0-1 0,0 1-1,1 0 1,-1-1 0,0 1 0,0 0-1,1-1 1,-1 1 0,0-1 0,1 1-1,-1-1 1,0 1 0,1 0-1,-1-1 1,1 1 0,-1-1 0,1 0-1,-1 1 1,1-1 0,-1 1 0,1-1-1,0 0 1,-1 1 0,1-1 0,-1 0-1,1 0 1,0 1 0,-1-1-1,1 0 1,0 0 0,-1 0 0,1 0-1,0 0 1,-1 0 0,1 0 0,0 0-1,0 0 1,-1 0 0,1-1 0,0 1-1,-1 0 1,1 0 0,-1-1-1,1 1 1,0 0 0,0-1 0,4-2 13,0 1-1,-1-1 1,0 0 0,1-1 0,6-6 0,57-73 48,-5 4-156,-62 78 86,-1 0 0,1 1 1,-1-1-1,1 0 0,0 1 0,-1-1 1,1 0-1,0 1 0,0-1 1,-1 1-1,1-1 0,0 1 0,0 0 1,0-1-1,0 1 0,-1 0 0,1-1 1,0 1-1,0 0 0,1 0 1,-1 0 1,-1 0 0,1 1 0,-1-1 0,1 1 0,-1-1 0,1 0 0,-1 1 0,1-1 0,-1 1 0,0-1 0,1 1 0,-1-1 0,0 1 0,0-1 0,1 1 1,-1-1-1,0 1 0,0-1 0,0 1 0,0 0 0,0-1 0,1 1 0,-1 0 0,-1 42-8,0-39 18,-1 16 23,1-11-8,0 0-1,0 0 1,1 1 0,1 14-1,-1-23-59,0-1-1,0 1 1,0-1-1,1 1 1,-1-1-1,0 1 1,0-1-1,0 1 1,0-1-1,0 0 1,1 1-1,-1-1 1,0 1-1,0-1 1,1 1-1,-1-1 1,0 0-1,1 1 1,-1-1-1,0 0 1,1 1-1,-1-1 1,1 0-1,-1 1 0,1-1 1,-1 0-1,0 0 1,2 1-1,11-7-660,14-23 31,-24 26 596,17-22-467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37 18028,'-10'14'958,"-5"6"87,-14 27 1,26-42-870,1 0 0,0 0 1,0 0-1,0 0 0,0 0 1,1 1-1,-1-1 1,2 1-1,-1-1 0,0 1 1,1 7-1,0-12-164,1 0 0,-1 0 0,0 0 0,0 0-1,1 0 1,-1 0 0,1 0 0,-1 0 0,1 0 0,-1-1 0,1 1 0,-1 0 0,1 0 0,0 0 0,-1-1-1,1 1 1,0-1 0,0 1 0,-1 0 0,1-1 0,0 1 0,0-1 0,0 1 0,0-1 0,0 0 0,0 1-1,0-1 1,0 0 0,0 0 0,0 0 0,0 0 0,0 0 0,0 0 0,0 0 0,-1 0 0,1 0-1,0 0 1,0 0 0,0-1 0,0 1 0,2-1 0,4-1-136,0 0-1,0-1 1,-1 1 0,11-7 0,28-19-1566,50-41 0,35-22-2435,-159 123 5860,6-6-747,1 0 0,2 1 0,0 1 1,-24 46-1,13-10-112,-26 77 1,-26 98-2060,67-194 911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14691,'-2'4'170,"0"1"1,0-1-1,1 0 0,-1 1 0,1-1 1,0 1-1,1-1 0,-1 1 1,1 5-1,-2 7 73,-21 209 2083,21-177-1911,2 0 1,10 78 0,-10-127-414,1 7 44,1 1 0,-1-1 0,6 14 0,-7-21-39,0 1 0,1 0-1,-1 0 1,0-1 0,0 1 0,1 0 0,-1-1 0,0 1-1,1 0 1,-1-1 0,1 1 0,-1-1 0,1 1-1,-1-1 1,1 1 0,-1-1 0,1 1 0,0-1-1,-1 1 1,1-1 0,0 0 0,-1 1 0,1-1-1,0 0 1,-1 1 0,1-1 0,0 0 0,0 0-1,-1 0 1,1 0 0,0 0 0,0 0 0,-1 0 0,1 0-1,0 0 1,0 0 0,-1 0 0,1 0 0,0-1-1,0 1 1,-1 0 0,1-1 0,0 1 0,-1 0-1,1-1 1,0 1 0,-1-1 0,1 1 0,0-2-1,10-9 67,-1-1-1,0 0 1,-1-1-1,-1 0 1,0 0-1,11-26 0,-6 12 31,-7 15-53,-4 7-42,1-1 0,0 1 0,0 0 0,0 0 0,0 0 0,1 0 1,7-7-1,-11 12-9,1 0 1,-1 0-1,0 0 1,0-1 0,1 1-1,-1 0 1,0 0-1,1 0 1,-1 0 0,0 0-1,1 0 1,-1 0-1,0 0 1,0 0 0,1 0-1,-1 0 1,0 0-1,1 0 1,-1 0 0,0 0-1,1 0 1,-1 0-1,0 0 1,1 0 0,-1 1-1,0-1 1,0 0-1,1 0 1,-1 0 0,0 0-1,0 1 1,1-1-1,-1 0 1,0 0 0,0 1-1,0-1 1,1 0-1,-1 0 1,0 1 0,0-1-1,0 0 1,0 1-1,0-1 1,0 0 0,1 0-1,-1 1 1,0-1-1,0 0 1,0 1 0,0-1-1,0 0 1,0 1-1,0-1 1,0 1 0,2 21-22,-2-19 20,1 15-3,-1-6 10,1 0-1,1-1 1,3 17 0,-5-27-4,0-1 1,0 1 0,1 0-1,-1-1 1,0 1 0,0-1-1,1 1 1,-1-1 0,0 1-1,1-1 1,-1 1 0,0-1-1,1 1 1,-1-1 0,1 1-1,-1-1 1,1 1 0,-1-1-1,1 0 1,-1 1 0,1-1-1,0 0 1,-1 0 0,1 1-1,-1-1 1,2 0 0,-1 0 1,1 0 0,-1 0 0,0 0 0,0 0 1,1-1-1,-1 1 0,0-1 0,0 1 0,0-1 0,0 1 1,1-1-1,1-1 0,4-3 12,-1-1 1,1 0-1,7-8 0,-9 9-5,23-25 15,-20 20-24,2-1-1,-1 2 1,1-1-1,1 1 1,0 1-1,0 0 0,0 0 1,15-6-1,-25 13 0,0 1 0,0-1 0,1 0 0,-1 1 0,1-1 0,-1 1 0,0 0 0,1-1 0,-1 1-1,1 0 1,-1 0 0,1 0 0,-1 0 0,1 0 0,-1 0 0,1 0 0,-1 0 0,0 1 0,1-1 0,-1 1 0,1-1-1,-1 1 1,0-1 0,1 1 0,-1 0 0,0 0 0,0 0 0,1 0 0,-1-1 0,0 1 0,0 1 0,0-1 0,0 0-1,0 0 1,-1 0 0,1 0 0,0 1 0,1 2 0,0 4 32,0 1-1,0-1 1,-1 1-1,0 0 1,0 15-1,3 16 143,-4-39-167,0-1 0,0 1 0,1 0 1,-1-1-1,0 1 0,0 0 0,1-1 0,-1 1 0,0 0 0,1-1 0,-1 1 0,0-1 0,1 1 0,-1-1 0,1 1 0,-1-1 0,1 1 0,-1-1 0,1 1 0,0-1 0,-1 0 0,1 1 0,0-1 0,-1 0 0,1 1 0,-1-1 0,1 0 0,0 0 0,0 0 1,-1 0-1,1 0 0,0 0 0,-1 0 0,1 0 0,0 0 0,-1 0 0,1 0 0,0 0 0,0 0 0,-1 0 0,1-1 0,0 1 0,-1 0 0,1 0 0,-1-1 0,1 1 0,0-1 0,0 0 0,5-3 14,0 0 0,-1 0-1,10-10 1,-10 10-3,20-24 20,-19 21-69,0 0 0,1 0 0,0 1-1,10-8 1,-16 13 23,-1 1-1,0 0 0,1-1 0,-1 1 0,1 0 1,-1 0-1,0-1 0,1 1 0,-1 0 0,1 0 0,-1 0 1,1 0-1,-1 0 0,1-1 0,-1 1 0,1 0 0,-1 0 1,1 0-1,-1 0 0,1 0 0,-1 0 0,1 1 1,-1-1-1,1 0 0,-1 0 0,1 0 0,-1 0 0,1 1 1,0 0-6,-1-1 1,1 1-1,-1 0 1,1 0-1,-1-1 0,0 1 1,1 0-1,-1 0 1,0 0-1,1 0 1,-1-1-1,0 1 1,0 0-1,0 2 1,-3 41-606,2-31 88,1-8 324,-1-3 164,1-1 0,0 1 1,-1 0-1,1-1 0,0 1 1,0-1-1,0 1 0,1 0 0,-1-1 1,0 1-1,0-1 0,1 1 1,-1 0-1,1-1 0,0 1 0,-1-1 1,1 1-1,0-1 0,0 0 1,0 1-1,0-1 0,1 2 0,10-2-338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14 13955,'1'3'174,"-1"1"-1,0 0 1,0 0 0,0 0-1,0-1 1,0 1 0,-1 0-1,0 0 1,1-1 0,-1 1-1,-1-1 1,1 1-1,-3 5 1,-1 3 289,-16 51 495,3 1 0,2 0 0,3 1 0,-5 78 0,17-132-872,0-8-56,1 0 1,0 0 0,-1 0 0,1 1 0,0-1-1,1 0 1,-1 0 0,1 0 0,-1 0-1,1 0 1,1 4 0,-2-7-26,0 0-1,0 0 1,1 1 0,-1-1 0,0 0-1,0 0 1,0 1 0,0-1-1,1 0 1,-1 0 0,0 1-1,0-1 1,1 0 0,-1 0 0,0 0-1,0 0 1,1 0 0,-1 1-1,0-1 1,1 0 0,-1 0-1,0 0 1,0 0 0,1 0-1,-1 0 1,0 0 0,1 0 0,-1 0-1,0 0 1,0 0 0,1 0-1,-1 0 1,0 0 0,1 0-1,-1-1 1,12-8 72,7-19 1,-9 7-44,-1-1 0,-2 0 0,0-1 1,4-27-1,-4 8-16,2-63 1,-8 90-27,0 0-1,-1-1 1,-1 1-1,-1 0 1,0 0-1,-1 0 1,-5-18-1,8 33 8,-1-1 0,1 0 0,0 0 0,-1 0 0,1 0 0,0 0 0,-1 0 0,1 1 0,-1-1 0,1 0 0,-1 0 1,0 1-1,1-1 0,-1 0 0,0 1 0,1-1 0,-1 1 0,0-1 0,0 1 0,0-1 0,1 1 0,-2-1 0,1 1 0,0 0 1,1 1 0,-1-1-1,1 0 1,-1 0-1,0 1 1,1-1-1,-1 1 1,1-1 0,-1 0-1,1 1 1,-1-1-1,1 1 1,-1-1 0,1 1-1,-1 0 1,1-1-1,0 1 1,-1-1-1,1 1 1,0 1 0,-3 5-2,0-1 1,1 1 0,1 0 0,-2 8 0,1 1-10,0 30 1,2-43 9,0 0 0,0 1 0,1-1 0,-1 0 0,1 0 1,-1 0-1,1 1 0,0-1 0,0 0 0,0 0 0,1 0 0,-1-1 0,1 1 0,0 0 1,0 0-1,2 2 0,-3-4 1,1 0 0,-1-1 1,1 1-1,-1-1 0,0 1 1,1-1-1,-1 0 0,1 1 1,-1-1-1,1 0 0,-1 0 1,1 0-1,-1 0 0,1 0 1,-1-1-1,1 1 0,-1 0 1,1-1-1,-1 1 0,0-1 1,1 1-1,-1-1 0,0 0 1,1 1-1,1-3 0,32-24 24,-33 25-22,23-23 24,0-1-1,22-33 0,10-11-45,-56 69 17,0-1-1,0 1 0,0 0 0,0 0 0,0 0 0,0 0 0,0 0 0,0 0 0,1 0 0,-1 0 0,0 1 0,0-1 0,1 0 0,-1 1 0,0-1 0,1 1 0,-1 0 0,1-1 0,1 1 0,-2 0 2,0 1-1,0-1 1,-1 0-1,1 1 1,0-1-1,-1 1 1,1 0-1,0-1 1,-1 1 0,1-1-1,-1 1 1,1 0-1,-1-1 1,1 1-1,-1 0 1,1 0 0,-1 0-1,0-1 1,1 1-1,-1 0 1,0 0-1,0 0 1,0 1 0,2 10-14,-1 0 1,0 0-1,-2 19 1,0-18 9,-7 330-219,8-332 43,-1-9 134,1 1-1,0-1 0,0 1 0,0 0 0,0-1 0,1 1 0,-1 0 0,1-1 0,-1 1 0,1-1 0,2 4 1,-3-6 43,0 1 0,0-1 0,0 0 1,0 0-1,0 0 0,0 0 1,1 1-1,-1-1 0,0 0 1,0 0-1,0 0 0,0 0 0,1 0 1,-1 0-1,0 1 0,0-1 1,0 0-1,1 0 0,-1 0 1,0 0-1,0 0 0,0 0 0,1 0 1,-1 0-1,0 0 0,0 0 1,0 0-1,1 0 0,-1 0 0,0 0 1,0 0-1,1 0 0,-1 0 1,0 0-1,0 0 0,0 0 1,1-1-1,8-9-277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18084,'10'7'1368,"-9"10"-864,-2 4-184,0 15 545,-2 1-185,-2 9-224,3 5-80,0-1-32,-2-2-64,4-10-456,0-5-224,3-16-424,-2-6-129,1-14 665,-2-8-160,-9-6-240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5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16291,'12'6'1113,"-1"0"-817,3 1-72,9-4 392,5-3-240,9-6-176,4-4-200,5-6 120,-1-4 48,2-11-128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17980,'-13'27'559,"1"0"0,1 1 0,-10 41 1,17-50-480,1 1 0,0 1 0,2-1 0,0 0 1,4 39-1,-2-46-59,1 0 0,0 0 0,1 0 1,1 0-1,6 14 0,-10-25-20,1 1 1,0-1-1,0 0 0,1 0 1,-1 1-1,0-1 1,1 0-1,-1 0 0,1 0 1,0-1-1,-1 1 0,1 0 1,0-1-1,0 1 0,0-1 1,0 1-1,1-1 0,-1 0 1,0 0-1,0 0 0,1 0 1,-1 0-1,1-1 1,-1 1-1,1-1 0,-1 0 1,1 1-1,-1-1 0,1 0 1,-1-1-1,1 1 0,-1 0 1,1-1-1,2 0 0,7-4 1,-1-1 0,0 1-1,0-2 1,-1 0-1,0 0 1,0-1-1,-1 0 1,17-18 0,-11 11-18,26-20 0,-40 34 16,-1 0-1,1 1 1,0-1 0,0 1-1,-1-1 1,1 1-1,0-1 1,0 1 0,0-1-1,0 1 1,-1 0-1,1-1 1,0 1 0,0 0-1,0 0 1,0 0-1,0 0 1,0 0 0,0 0-1,0 0 1,0 0-1,-1 0 1,1 0 0,0 0-1,2 1 1,-2 0 4,-1 0 0,1 0 1,0 0-1,0 0 1,-1 0-1,1 0 0,0 0 1,-1 0-1,1 0 0,-1 0 1,1 1-1,-1-1 0,0 0 1,1 0-1,-1 0 1,0 3-1,1 8 53,-1-1 1,-1 1-1,-1 14 0,1-18-22,0-4-27,0 3 41,1 0 1,-1-1-1,1 1 1,1-1-1,0 9 1,-1-15-44,0 1 1,0-1-1,0 1 1,1-1 0,-1 1-1,0-1 1,0 1 0,0-1-1,1 0 1,-1 1-1,0-1 1,0 1 0,1-1-1,-1 0 1,0 1 0,1-1-1,-1 0 1,1 1 0,-1-1-1,0 0 1,1 0-1,-1 1 1,1-1 0,-1 0-1,1 0 1,-1 0 0,0 1-1,1-1 1,0 0-1,1 0 5,0-1 0,-1 1 0,1-1-1,0 0 1,-1 1 0,1-1 0,-1 0-1,1 0 1,-1 0 0,1 0-1,-1 0 1,0 0 0,2-3 0,20-19 74,26-36 1,-34 39-59,2 0 0,0 2 0,28-25-1,-44 42-27,0 0 0,0 0 0,0 1 0,0-1 0,0 0 0,0 0 0,0 1 0,0-1 0,1 1 0,-1-1 0,0 1 0,0-1 0,1 1 0,-1 0 0,0 0-1,1 0 1,-1 0 0,0 0 0,3 0 0,-4 0 0,1 1 0,0-1 0,0 1 0,0-1 0,-1 1 0,1-1 1,0 1-1,-1 0 0,1-1 0,0 1 0,-1 0 0,1 0 0,-1-1 0,1 1 0,-1 0 0,0 0 0,1 0 0,-1 0 0,0-1 0,1 3 0,0 5-1,0 1 0,0-1 0,0 0 0,-2 14 0,1-18 5,-12 97 46,9-74-706,6-45 537,2-6-22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6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77 10578,'0'-3'112,"0"-1"0,0 1 0,1-1 0,-1 1 0,1-1 0,0 1 0,0 0 0,0-1 0,1 1 0,-1 0 0,1 0 0,0 0 0,0 0 0,4-5 0,1-2 1372,-13 13 6701,5-2-8059,-1 0 1,1 0-1,0 1 1,0-1-1,0 0 1,0 0-1,-1 1 1,2-1-1,-1 1 1,0-1-1,-1 3 1,-12 49 215,2 0 0,3 1 0,1 0 0,1 91 0,7-129-334,-1 4 3,0 0 1,2 0 0,1 0 0,7 38-1,-9-57-9,1 1-1,-1-1 0,0 1 1,1-1-1,-1 0 1,1 1-1,-1-1 0,1 0 1,0 0-1,0 1 0,-1-1 1,1 0-1,0 0 1,0 0-1,0 0 0,0 0 1,0 0-1,0 0 0,1-1 1,-1 1-1,1 1 0,0-2 1,-1 0-1,1 0 0,0 0 0,-1-1 0,1 1 1,-1 0-1,1 0 0,-1-1 0,0 1 0,1-1 0,-1 0 1,1 1-1,-1-1 0,0 0 0,1 0 0,-1 1 1,0-1-1,0 0 0,0-1 0,0 1 0,2-2 0,7-8 5,0 0 0,-1-1 0,0 0-1,9-18 1,28-59 27,-31 56-17,37-74-23,74-145-1100,-126 252 1080,0 0 1,0 0-1,0 0 0,0 0 0,0 0 1,0 0-1,0 0 0,0 0 0,0 0 1,0 0-1,0 0 0,0 0 0,0 0 1,0 0-1,-1 1 0,1-1 0,0 0 1,0 0-1,0 0 0,0 0 0,0 0 1,0 0-1,0 0 0,0 0 0,0 0 1,0 0-1,0 0 0,-1 0 0,1 0 1,0 0-1,0 0 0,0 0 0,0 0 1,0 0-1,0-1 0,0 1 0,0 0 0,0 0 1,0 0-1,0 0 0,0 0 0,0 0 1,-1 0-1,1 0 0,0 0 0,0 0 1,0 0-1,0 0 0,0 0 0,0 0 1,0 0-1,0 0 0,0-1 0,0 1 1,-7 6-165,-2 7-287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14171,'2'5'1648,"4"0"-951,6-5-41,7-3 768,10-3-320,9-2-88,11-5-215,6-3-121,9-1-144,3 1-208,-2 0-472,-5 0-280,-14 6-536,-7 2 816,-25 5-176,-14 1-97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17916,'0'-1'81,"1"0"1,1 1 0,-1-1-1,0 0 1,0 0-1,0 1 1,0-1-1,0 1 1,1-1 0,-1 1-1,0 0 1,0-1-1,1 1 1,-1 0-1,0 0 1,1 0 0,-1 0-1,0 0 1,0 0-1,1 0 1,-1 1 0,0-1-1,1 0 1,1 1-1,-1 1-32,0-1 0,1 1-1,-1 0 1,0-1 0,-1 1-1,1 0 1,0 0 0,0 0 0,-1 0-1,0 1 1,3 3 0,1 4-36,-1 1 0,0 0 0,-1-1 1,4 20-1,-2 15 132,-2 0 0,-3 57 0,-1-49 174,6 57 0,2-83-135,-7-27-187,0 1 0,0-1 1,1 0-1,-1 0 0,0 1 0,0-1 0,1 0 1,-1 1-1,0-1 0,0 0 0,1 0 0,-1 0 1,0 1-1,0-1 0,1 0 0,-1 0 0,0 0 1,1 0-1,-1 0 0,0 1 0,1-1 0,-1 0 1,0 0-1,1 0 0,0 0 0,0 0-25,-1-1 0,1 1 0,0-1 0,0 1 0,0 0 0,-1-1 0,1 1 0,0-1 0,-1 0 0,1 1 0,0-1 0,-1 1 0,1-1 0,-1 0 0,2 0 0,5-11-177,0 0-1,-1 0 1,9-24-1,-13 32 170,13-36-228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 12011,'-2'23'1480,"14"-12"-592,2-5-312,9-7 1993,4-5-1729,9 0-192,3 0-120,2-4-600,1-1 368,-5-1-232,-5-6-64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16900,'0'1'32,"0"-1"0,0 0 0,0 0 1,0 0-1,-1 0 0,1 0 1,0 0-1,0 0 0,0 0 0,0 0 1,0 0-1,0 0 0,0 0 0,0 0 1,0 0-1,0 0 0,0 0 0,0 0 1,0 0-1,0 0 0,0 0 1,-1 0-1,1 0 0,0 0 0,0 0 1,0 0-1,0 0 0,0 0 0,0 0 1,0 0-1,0 0 0,0 0 1,0 0-1,0 0 0,0 0 0,0 0 1,0 0-1,0 0 0,0 0 0,0-1 1,-1 1-1,1 0 0,0 0 1,0 0-1,0 0 0,0 0 0,0 0 1,0 0-1,0 0 0,0 0 0,0 0 1,0 0-1,0 0 0,0 0 0,0 0 1,-2 10 731,-2 15-67,4-3-414,-1 120 620,2-116-785,1 0-1,2 0 1,8 35 0,-11-58-105,0 1 0,1 0 0,-1-1 0,1 1 0,-1-1 0,1 1 1,0-1-1,1 0 0,3 5 0,-5-6-8,1-1 0,-1 0 0,1 0 0,0 0 1,-1 0-1,1 0 0,0 0 0,0 0 0,-1 0 0,1-1 0,0 1 0,0-1 1,0 0-1,0 1 0,0-1 0,0 0 0,0 0 0,0 0 0,0 0 0,0 0 1,3-1-1,4-2 2,-1 1 0,1-1 0,-1-1 0,0 1 0,0-2-1,0 1 1,13-10 0,50-48-6,-51 43-46,31-23-1,-49 41 35,1-1 1,-1 0-1,1 1 1,0-1-1,-1 1 0,1 0 1,0 0-1,6-1 0,-9 2 8,1 0 0,0 0 0,0 0 0,-1 0 0,1 0 0,0 0-1,0 0 1,-1 1 0,1-1 0,0 0 0,-1 1 0,1-1 0,0 0-1,-1 1 1,1-1 0,0 1 0,-1-1 0,1 1 0,-1-1 0,1 1-1,-1-1 1,1 1 0,-1-1 0,0 1 0,1 0 0,-1-1-1,0 1 1,1 0 0,-1-1 0,0 1 0,0 0 0,1 0 0,-1-1-1,0 1 1,0 0 0,0 0 0,2 18-2,-1 0 0,0 0 0,-2-1 0,-3 28 0,0 34 173,4-79-165,0-1 1,-1 1 0,1 0-1,0-1 1,0 1 0,0-1-1,0 1 1,0 0-1,1-1 1,-1 1 0,0-1-1,0 1 1,0-1 0,0 1-1,1 0 1,-1-1 0,0 1-1,0-1 1,1 1 0,-1-1-1,1 1 1,-1-1-1,0 0 1,1 1 0,-1-1-1,1 1 1,-1-1 0,1 0-1,-1 1 1,1-1 0,0 0 1,0 0 1,0 0 0,0-1-1,0 1 1,0 0 0,0 0 0,0-1-1,0 1 1,0-1 0,0 1 0,0-1-1,0 1 1,0-1 0,-1 0 0,2 0-1,29-34 98,-31 35-102,37-50 50,-17 22-11,1 1 0,38-38 1,-58 63-42,0 1 1,0 0-1,1 0 1,-1-1-1,1 1 1,-1 0-1,1 0 1,-1 1-1,1-1 1,-1 0-1,1 0 0,0 1 1,0-1-1,-1 1 1,1 0-1,3-1 1,-4 1-1,0 0 0,0 1 0,-1-1 1,1 0-1,0 1 0,0-1 0,-1 1 0,1-1 0,0 1 0,-1-1 1,1 1-1,0 0 0,-1-1 0,1 1 0,-1 0 0,1-1 1,-1 1-1,1 0 0,-1 0 0,1-1 0,-1 1 0,0 0 1,0 0-1,1 1 0,1 7-8,-1 1 1,1-1-1,-2 1 1,0 17-1,0-13 4,1 98 81,1-104-247,2-11-23,1-12 71,-1-9 59,2-8-38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12435,'10'17'1880,"-3"7"-1024,-4 12-216,1 10 1721,-4 13-1369,0 5-56,-1 2-272,-6-1-143,1-7-249,2-6-176,-2-16-424,2-9-161,4-26 305,-6-5 48,-3-19-112,2-5-80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14627,'3'-8'211,"0"1"0,1 0 0,-1-1 0,1 1 0,1 1-1,0-1 1,0 1 0,0 0 0,0 0 0,1 0 0,9-6 0,2-1 244,0 1 0,1 1 0,23-11 1,-34 19-369,-1 0 0,1 0 0,-1 1 0,1 0 0,0 0 1,0 1-1,0 0 0,0 0 0,0 0 0,0 1 0,12 1 1,-15 0-72,-1 0 1,1-1-1,-1 1 1,0 1-1,1-1 1,-1 0-1,0 1 1,0 0 0,0 0-1,0 0 1,0 0-1,-1 0 1,1 1-1,0-1 1,-1 1-1,0-1 1,0 1 0,0 0-1,0 0 1,0 0-1,0 0 1,-1 0-1,1 1 1,-1-1-1,1 5 1,0-1 53,-1-1-1,0 0 0,-1 1 1,1-1-1,-1 0 1,-1 1-1,1-1 1,-1 1-1,0-1 1,0 0-1,-1 0 1,0 1-1,0-1 1,0-1-1,-1 1 1,0 0-1,0 0 0,-5 6 1,2-4 11,0-1-1,0 1 1,0-1-1,-1-1 1,0 1 0,-1-1-1,1 0 1,-1-1-1,0 0 1,0 0 0,-17 6-1,1-7-444,23-4 356,0 0 1,1 0-1,-1 0 1,0 0-1,0 0 1,1 0-1,-1 0 1,0-1-1,0 1 1,1 0 0,-1-1-1,0 1 1,1-1-1,-1 1 1,0-1-1,1 1 1,-1-1-1,0 1 1,1-1-1,-1 1 1,1-1-1,-1 0 1,1 1 0,0-1-1,-1 0 1,1 1-1,-1-2 1,1-9-189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39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18300,'7'8'1360,"-11"12"-952,-3 8-136,-6 9 497,0 6-281,-3 7-128,5 2-40,-1-5-40,4-4-80,3-12-344,3-6-152,3-17-320,2-3-281,-3-14 665,-6-8-136,-8-9-184</inkml:trace>
  <inkml:trace contextRef="#ctx0" brushRef="#br0" timeOffset="1">0 121 13379,'16'7'1096,"9"0"-688,3-1-168,9-3 672,4-3-503,3-4-289,5-5 104,0-5-40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40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15883,'1'7'288,"0"0"0,0 0-1,0 0 1,-1 0 0,0 0 0,-1 0-1,1 0 1,-1 0 0,-1 0-1,-1 7 1,-3 15 199,-2 35 270,1 128 1,7-188-738,1 0 0,-1 0 0,0 1 1,1-1-1,0 0 0,0 0 0,1 0 0,-1 0 0,1 0 1,0 0-1,3 5 0,-4-8-15,0 0 0,0 0 0,0 0 1,0 0-1,1 0 0,-1-1 0,0 1 0,1 0 0,-1 0 0,0-1 1,1 1-1,-1-1 0,1 0 0,-1 1 0,1-1 0,-1 0 1,1 0-1,-1 0 0,1 0 0,0 0 0,-1 0 0,1 0 1,-1-1-1,1 1 0,-1 0 0,0-1 0,1 1 0,-1-1 0,1 0 1,-1 1-1,0-1 0,1 0 0,1-2 0,16-10 10,-1 0 0,0-2-1,-1 0 1,19-23-1,-4 5-25,-12 12-8,-15 15 0,1 0 0,-1 0-1,1 1 1,0-1-1,0 1 1,1 1 0,13-8-1,-19 11 19,-1 1-1,1 0 0,-1 0 0,1 0 1,-1 0-1,1 0 0,-1-1 0,1 1 1,-1 0-1,1 0 0,-1 0 1,1 0-1,-1 1 0,1-1 0,-1 0 1,1 0-1,-1 0 0,0 0 0,1 0 1,-1 1-1,1-1 0,-1 0 1,1 0-1,-1 1 0,0-1 0,1 0 1,-1 1-1,1-1 0,-1 0 0,0 1 1,1-1-1,-1 0 0,0 1 1,0-1-1,1 1 0,-1-1 0,0 1 1,0-1-1,0 1 0,1-1 1,-1 1-1,0-1 0,0 1 0,0-1 1,0 1-1,0-1 0,0 1 0,0 29 40,-1-28-37,-9 70 175,5-46 0,2 0 0,-1 37 0,4-61-165,0-1 0,0 0-1,0 0 1,0 0 0,0 0-1,0 0 1,0 1 0,1-1-1,-1 0 1,0 0 0,1 0-1,-1 0 1,1 0-1,-1 0 1,1 0 0,0 0-1,-1 0 1,1 0 0,1 1-1,-1-2 0,-1 1-1,1-1 0,0 0 0,0 0 0,-1 1 0,1-1 1,0 0-1,0 0 0,0 0 0,0 0 0,-1 0 1,1 0-1,0 0 0,0 0 0,0 0 0,-1-1 1,1 1-1,0 0 0,0 0 0,1-1 0,3-2 21,0 0 1,0 0-1,0 0 0,0-1 0,-1 0 1,6-6-1,148-163 274,-155 169-304,1 1 1,0-1-1,0 1 1,0-1-1,9-4 1,-12 8-2,0-1 0,-1 1 0,1 0 1,-1 0-1,1-1 0,0 1 0,-1 0 0,1 0 0,0 0 1,-1 0-1,1 0 0,0 0 0,-1 0 0,1 0 0,0 0 0,-1 0 1,1 0-1,0 1 0,-1-1 0,1 0 0,0 1 0,0 0 0,0 0 0,0-1 0,-1 1 0,1 0 0,0 0 0,-1 0 0,1 0-1,0 0 1,-1 1 0,1-1 0,-1 0 0,0 0 0,1 0 0,-1 0 0,0 0-1,0 2 1,2 17-6,-1-1 0,-1 1 0,-5 36 0,2-37-66,2 0 1,0 0-1,1 0 0,3 25 0,0-35-320,2-12 179,2-19 52,-1-11-46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4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14163,'2'0'131,"-1"-1"0,1 2 0,0-1 0,-1 0 0,1 0 0,0 0 0,0 1 0,-1-1 0,1 1 0,-1 0 0,1-1 0,0 1-1,-1 0 1,0 0 0,1 0 0,-1 0 0,3 2 0,-2 0 151,1 0 0,0 0 0,-1 0 0,0 0 0,0 1 0,0-1 0,2 6 0,2 7 558,-1 0 0,5 31 0,-9-37-861,10 70 824,-9-58-628,0 0 0,2 0 1,1 0-1,0-1 0,10 24 0,-15-44-167,1 1 0,-1 0-1,1-1 1,0 1 0,0-1 0,0 0 0,0 1-1,0-1 1,0 0 0,0 1 0,0-1 0,0 0-1,1 0 1,-1 0 0,0 0 0,1 0 0,-1 0-1,1-1 1,-1 1 0,1 0 0,0-1 0,2 2-1,-1-3-12,-1 1 0,0 0-1,0 0 1,0-1-1,1 1 1,-1-1-1,0 0 1,0 0 0,0 0-1,0 0 1,0 0-1,0 0 1,0 0 0,3-3-1,4-5-180,1 0 0,-2-1-1,1 0 1,9-16-1,51-88-1047,-54 87 1021,8-13-255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4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0 14931,'-4'16'1465,"-11"10"-817,-3 6-224,-10 19 1040,-2 11-376,-3 15-272,-4 5-87,0 4-153,0 3-80,2 0-88,2-2-144,6-8-632,1-10-368,6-19 616,3-9-80,1-12-160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4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90 12547,'0'-4'147,"0"0"1,0 0 0,-1 0 0,1 0-1,-1 0 1,0 0 0,0 0 0,0 0-1,0 0 1,-1 0 0,1 1 0,-1-1-1,0 0 1,0 1 0,0 0 0,-1-1-1,-3-2 1,5 4-92,-2 0-1,1 0 1,0 1-1,0-1 1,0 1-1,-1 0 1,1-1-1,-1 1 1,1 0-1,-1 0 1,1 1-1,-1-1 1,0 0-1,1 1 1,-1 0-1,0 0 1,0-1-1,1 2 1,-1-1-1,0 0 1,1 0-1,-1 1 1,0 0-1,1-1 1,-1 1-1,-4 2 1,1 0-29,0 1-1,0 0 1,1 0 0,-1 0 0,1 1-1,0 0 1,0 0 0,0 0 0,-6 8-1,0 4 32,0 0-1,-10 21 1,6-6-8,2 2 0,1 0 1,1 0-1,2 1 0,2 1 0,1-1 0,1 1 0,2 0 1,2 0-1,1 0 0,2 0 0,2 0 0,1 0 0,1-1 1,18 56-1,-16-70-47,-5-15 10,0 1 0,-1 0 0,0 0 0,0 0 0,0 0 0,-1 0 0,1 13 0,-2-20-20,0 0 0,0 1 0,0-1 0,0 0 0,0 0 0,0 1 0,0-1 0,0 0 0,0 0 0,0 1 0,-1-1 0,1 0 0,0 0 0,0 1 0,0-1 0,0 0 0,0 0 0,0 1 0,-1-1 0,1 0 0,0 0 0,0 0 0,0 0 0,-1 1 0,1-1 0,0 0 0,0 0 0,-1 0 0,1 0 0,0 0 0,0 1 0,-1-1 0,1 0 0,0 0 0,0 0 0,-1 0 0,1 0 0,0 0 0,0 0 0,-1 0 0,1 0-1,-14-7-422,-10-15 53,5-2 201,-3-7-85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4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1 672 13251,'4'-12'1496,"5"5"-960,4 6-112,5-1 777,8-2-377,-2-3-104,8-5-112,1 1-80,3-8-424,4-1-272,0-4 296,1-5-104,-3-1-128,-4 0-64</inkml:trace>
  <inkml:trace contextRef="#ctx0" brushRef="#br0" timeOffset="1">608 1 14531,'2'0'1352,"-8"19"-880,-8 5-175,-6 15 1071,-2 8-616,-5 9-304,3 7-96,-1 7-80,5 2-24,4-2-32,11-3-128,6-14-224,9-2-104,10-18-304,5-6-144,8-20 488,1-8-112,6-24-168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47 20268,'11'8'2161,"-2"-2"-1337,-6-4-408,-6-5 1961,2-2-1529,1-2-904,-6-4-648,-4-1 632,0-1-152,-5 2-169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4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14963,'-1'16'1513,"-10"6"-1097,-7 14-112,-7 6 616,-2 12-400,-1 5-72,-4 1-104,3-2-64,5-10-216,1-3-184,9-15-400,4-9 1032,4-24-560,2-12-16,5-18-56</inkml:trace>
  <inkml:trace contextRef="#ctx0" brushRef="#br0" timeOffset="1">67 167 13315,'7'6'1304,"-1"5"-720,1 2-192,1 1 777,4 4-449,2-1-168,3 0-56,6-3-280,4-1-256,6-6-440,3-1-224,2-10 520,0-3-112,-2-6-168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4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14699,'-2'7'415,"1"1"-1,0-1 1,0 1-1,0-1 1,1 1 0,0 0-1,1 11 1,12 56 290,-5-40-413,-2 1-171,-1 0-1,-1 0 0,-3 55 0,-1-79-176,-1 1-1,-1 0 0,0-1 0,-1 0 1,0 0-1,-1 1 0,0-2 0,-1 1 1,0-1-1,-1 1 0,0-1 0,-1-1 1,-13 17-1,15-22 32,0 0 0,0 0 1,0-1-1,-6 4 0,-23 8-155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4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 16836,'-5'-1'1520,"10"1"-888,3 0-232,9-1 760,6-4-247,13 2-305,4-2-80,12 0-224,-1 1-224,2 1-648,-1 2-352,-9 1 736,-9 3-169,-15 4-151</inkml:trace>
  <inkml:trace contextRef="#ctx0" brushRef="#br0" timeOffset="1">42 145 15331,'-2'12'1329,"8"-3"-697,7-5-184,11-4 544,8 0-208,12-2-96,4-3-160,3-2-696,-1-5 432,3 3-240,-4 2-88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5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11266,'3'1'1487,"-1"6"-843,-1 14-35,0-18-411,-3 141 3473,0-70-2602,11 115-1,-8-179-1004,0 0 0,1 0-1,1 0 1,-1-1 0,2 1-1,-1-1 1,1 1-1,8 12 1,-9-18-49,0-1 0,0 1 0,0-1 0,0 0 0,0 0 0,0 0 0,1-1 0,0 1 0,-1-1 0,1 0-1,0 0 1,0 0 0,0 0 0,0-1 0,1 1 0,-1-1 0,0 0 0,1-1 0,-1 1 0,0-1 0,10 0 0,-3-1 0,1 0 0,0-1 0,0 0 0,0-1 0,-1 0 0,0-1 0,1 0 1,-1-1-1,-1 0 0,17-10 0,4-7-10,55-49 1,-74 60-27,-24 53-85,11-41 105,-2 9 12,0 0 0,0 0 0,1 0 0,0 1 0,1-1 0,0 1 0,1 16 0,0-26-3,0 0 0,0 0-1,0 0 1,0 0 0,0 0 0,1-1-1,-1 1 1,0 0 0,1 0 0,-1 0-1,1-1 1,-1 1 0,1 0 0,-1-1-1,1 1 1,-1 0 0,1-1 0,0 1-1,-1 0 1,1-1 0,0 1 0,0-1-1,-1 0 1,1 1 0,0-1 0,0 1 0,0-1-1,0 0 1,-1 0 0,1 0 0,0 1-1,0-1 1,0 0 0,0 0 0,0 0-1,0 0 1,-1 0 0,1-1 0,0 1-1,0 0 1,0 0 0,0-1 0,0 1-1,-1 0 1,1-1 0,0 1 0,0 0-1,0-2 1,5-1 50,0 0 0,0 0 0,-1-1 0,10-8 0,-3 0 65,-2 0 1,11-14-1,18-19 139,-38 45-261,-1-1 0,0 1 0,0 0 0,0 0 0,0 0 1,0 0-1,0 0 0,1-1 0,-1 1 0,0 0 0,0 0 0,0 0 0,0 0 1,0 0-1,1 0 0,-1 0 0,0 0 0,0 0 0,0 0 0,1 0 0,-1-1 0,0 1 1,0 0-1,0 0 0,1 0 0,-1 0 0,0 1 0,0-1 0,0 0 0,0 0 1,1 0-1,-1 0 0,0 0 0,0 0 0,0 0 0,1 0 0,-1 0 0,0 0 1,0 1-1,3 8 18,-3 20-21,0-24-2,-1 4-13,1-1 27,-1 1 0,1 0 0,1-1 0,0 1 0,2 11 0,-2-19-8,-1 1 1,0-1-1,1 0 0,-1 1 1,1-1-1,0 0 1,-1 0-1,1 1 0,0-1 1,0 0-1,0 0 0,0 0 1,-1 0-1,2 0 1,-1 0-1,0 0 0,0-1 1,0 1-1,0 0 1,0-1-1,1 1 0,-1 0 1,0-1-1,1 0 1,-1 1-1,0-1 0,1 0 1,-1 1-1,0-1 1,1 0-1,-1 0 0,1 0 1,-1 0-1,0-1 0,1 1 1,-1 0-1,0 0 1,1-1-1,-1 1 0,0-1 1,3-1-1,4-1-235,0-1-1,-1-1 0,1 0 1,-1 0-1,0 0 1,0-1-1,10-11 0,15-11-999,-29 26 585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5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17124,'2'6'1328,"-8"13"-960,-6 4-152,-5 4 712,-4 4-256,-2 7-247,-2 2-33,0 0-64,2 3-16,3-4-80,1-8-152,5-4-408,4-4-160,2-11-433,7-11-1183,-3-4 1664,2-14-328,4-9-265</inkml:trace>
  <inkml:trace contextRef="#ctx0" brushRef="#br0" timeOffset="1">30 112 16139,'5'10'1177,"-2"9"-817,1-1-120,4 4 504,3-1-304,4 1-112,2-3-8,5-2-560,-2-4 1857,2-3-1465,0-2 80,-4-2-24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5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176 134 11554,'1'0'55,"27"-54"1960,-26 50-1783,0-1 0,-1 0 0,1 0 0,-1 0 0,0 0 0,0 0 0,-1 0 1,1 0-1,-2-8 0,1 12-185,0 0 1,0 0-1,0 0 1,0 0-1,0 0 1,0 0-1,0 1 1,-1-1-1,1 0 1,0 0-1,-1 0 1,1 0-1,0 1 1,-1-1-1,1 0 1,-1 0-1,0 1 1,1-1-1,-1 0 1,1 1-1,-1-1 1,0 1-1,0-1 1,1 1-1,-1-1 1,0 1-1,0-1 1,1 1-1,-1 0 1,0-1-1,0 1 1,0 0-1,0 0 1,0 0-1,0 0 1,1 0-1,-1 0 1,0 0-1,0 0 1,0 0-1,0 0 1,0 0-1,0 0 1,0 1-1,1-1 1,-1 0-1,0 1 1,0-1-1,0 0 1,0 1-1,-4 2 36,0 0-1,0 0 1,0 0-1,0 0 0,1 1 1,-7 5-1,2 3-31,0-1 0,1 1 0,0 1 0,1-1 0,0 1-1,1 0 1,-6 21 0,-24 101 317,34-126-333,-9 49 299,-8 90 1,17-110-181,2-1 1,2 1-1,8 57 1,-9-87-141,1-1 1,-1 1-1,2 0 1,-1-1-1,1 1 1,0-1-1,0 0 1,1 0-1,0 0 1,8 12 0,-12-19-23,1 0 1,-1 1 0,0-1 0,0 0 0,0 1 0,1-1-1,-1 0 1,0 0 0,1 1 0,-1-1 0,0 0 0,1 0-1,-1 1 1,0-1 0,1 0 0,-1 0 0,0 0 0,1 0-1,-1 1 1,1-1 0,-1 0 0,0 0 0,1 0 0,-1 0-1,1 0 1,0 0 0,-1-10-495,-8-15-672,-34-59-612,25 48 1141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5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1 717 13451,'1'-14'1360,"8"4"-720,2 1-216,4-1 689,2 2-201,6 2-256,0 0-112,3 0-408,1-1-296,-3-7 184,-1-6-64,-1-3-96</inkml:trace>
  <inkml:trace contextRef="#ctx0" brushRef="#br0" timeOffset="1">398 1 14987,'0'13'1513,"-7"5"-1121,-3 12-168,1 2 1264,2 8-1104,1 0-192,5 6-104,-2-3 8,7-3-368,5-4-216,-3-12 424,-3-2-104,1-12-48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5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12131,'-1'3'1201,"-38"106"1973,4-12-2230,17-39-626,2 1 0,2 1-1,4 1 1,2-1 0,-1 105-1,9-156-306,1-1 0,0 1 0,1-1 0,-1 1 1,2-1-1,-1 0 0,6 13 0,-7-20-24,0 1 0,0 0 0,0-1 0,0 1 0,0-1 0,0 1 0,1-1 1,-1 0-1,0 0 0,1 1 0,-1-1 0,1 0 0,-1 0 0,1 0 0,0-1 0,-1 1 0,3 1 1,-2-2-9,0 0 0,0 0 1,0 0-1,0 0 0,0 0 1,1-1-1,-1 1 0,0-1 1,0 1-1,0-1 0,0 0 1,0 1-1,-1-1 0,1 0 1,0 0-1,0-1 0,0 1 1,2-3-1,22-22-104,-1-11-62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5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16235,'-17'23'1289,"-16"17"-905,-2 7-136,-4 11 320,2 3-88,-2 4-64,4-2-72,3-4-256,2-6-224,11-17-496,2-9 1472,7-19-864,0-6-40,4-19-32</inkml:trace>
  <inkml:trace contextRef="#ctx0" brushRef="#br0" timeOffset="1.16">52 181 15483,'14'8'1289,"2"7"-833,1 2-176,6 4 472,4 1-200,9 2-64,2-1-168,3-4-624,-1-8-224,-1-11 448,-2-7-104,0-17-104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5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8 16011,'0'-7'1417,"2"8"-969,-1 6-176,1 10 864,1 8-280,0 6-304,-2 6-151,0 15-105,1 4 16,-4 13-40,-3 2-32,-8 4-184,-7 1-232,-10 3 152,-13-6-8,-12-14-24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 15291,'-8'13'155,"0"1"-1,1 0 1,1 0-1,0 1 1,1 0 0,1 0-1,0 0 1,-1 17-1,2-12-13,1 0 1,1 0-1,1 0 0,1 0 0,5 35 0,-6-53-133,0-1-1,1 0 1,-1 1 0,0-1-1,0 0 1,0 0 0,1 1-1,-1-1 1,1 0 0,-1 0-1,1 0 1,0 0 0,-1 0-1,1 0 1,0 0 0,0 0-1,-1 0 1,1 0 0,0 0-1,2 1 1,-3-2 8,1 0 0,0 0 0,-1-1 0,1 1 0,0 0 0,0-1 1,-1 1-1,1 0 0,0-1 0,-1 1 0,1-1 0,-1 1 0,1-1 0,-1 1 0,1-1 0,-1 1 1,1-1-1,-1 0 0,1 1 0,-1-1 0,0 0 0,1 1 0,-1-2 0,5-9 275,0 0 0,5-19 0,-2-2 480,-1 0 0,-1-1 0,-2 0 0,-2 0 0,-2-63-1,-4 74-298,4 22-463,0 0-1,0-1 0,0 1 0,0 0 0,0 0 0,0 0 0,0 0 1,0-1-1,0 1 0,0 0 0,0 0 0,0 0 0,0 0 0,-1-1 1,1 1-1,0 0 0,0 0 0,0 0 0,0 0 0,0 0 0,0-1 1,0 1-1,-1 0 0,1 0 0,0 0 0,0 0 0,0 0 0,0 0 1,0 0-1,-1 0 0,1 0 0,0 0 0,0 0 0,0-1 0,0 1 1,-1 0-1,1 0 0,0 0 0,0 0 0,0 0 0,-1 0 0,-3 8 143,2 5-369,-1 0 0,2 0 0,0 0 1,1 25-1,9 57-1375,-9-95 1591,8 46-480,2-9-159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14539,'7'3'1824,"2"3"-1191,7 1-257,3-3 2176,13-1-2064,7-2-176,10-2-104,1-3-176,3-9-456,-1 0-232,-9-6 536,-6 2-96,-16 5-160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0:5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13979,'7'18'1464,"8"-14"-736,5-4-271,10-3 807,6 3-360,7-7-208,3 0-328,-1-3-80,3-6-40,-8-6-200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2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24 563 13731,'-3'3'311,"0"0"0,1 0 0,0 0 0,-1 0 0,1 1 0,0-1 0,1 0 0,-1 1 0,-1 4 0,4-5 716,4-6-486,6-9-25,13-22-52,-1-2-1,21-43 0,30-82-90,-47 100-285,-7 15-82,55-111-313,-66 143 140,-9 23-27,-12 30-60,10-32 258,-62 224-156,53-177 197,2 1 0,-3 72 0,12-125-80,1 18-139,-1-20 131,0 1 0,0 0-1,0-1 1,0 1-1,0-1 1,0 1-1,0 0 1,1-1 0,-1 1-1,0-1 1,0 1-1,1-1 1,-1 1-1,0-1 1,1 1 0,-1-1-1,0 1 1,1-1-1,-1 0 1,1 1-1,-1-1 1,0 1 0,1-1-1,-1 0 1,2 1-1,-2-1 30,0 0 1,0 0-1,0 0 0,1 0 0,-1 0 0,0-1 0,0 1 0,0 0 0,1 0 0,-1 0 0,0 0 1,0 0-1,0 0 0,0 0 0,1-1 0,-1 1 0,0 0 0,0 0 0,0 0 0,0 0 1,0-1-1,0 1 0,1 0 0,-1 0 0,0 0 0,0-1 0,0 1 0,0 0 0,0 0 1,0 0-1,0-1 0,0 1 0,0-2-81,3-3-273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2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8 163 14587,'-7'14'1304,"17"-7"-671,9-7-161,21-7 496,6-7-120,11-7-144,6 0-48,4-5-120,-1 0-119,-7 3-273,-2 2-160,-15 8-465,-5 4-255,-15 7 616,-11 2-136,-15 5-88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25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2 11538,'11'-2'1217,"-9"12"-617,-6 8-168,-9 13 840,-5 6-496,-4 9-175,-4 6-33,-9 7-56,-3-1-80,-4 1-144,-2 0-48,1-5-48,4-6-96,5-10-440,2-8 1304,8-22-880,4-13 0,10-21 24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2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17228,'10'6'1376,"0"7"-984,2 1-120,6 8 424,1-2-192,7 3-96,4 3-31,3-2-97,1-2-192,2-1-657,-2-2 553,-8-3-80,-4 1-64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3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16 14979,'12'-14'1996,"-10"12"-1115,-6 9 889,-102 213 1023,17 10-4007,87-226-675,2-9 1107,3-15 426,-2 17 98,4-25-642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3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16700,'1'0'63,"-1"0"0,1 0 0,-1 0 1,1 0-1,-1 0 0,1 0 1,-1 0-1,1 0 0,-1 1 1,1-1-1,-1 0 0,1 0 1,-1 0-1,0 1 0,1-1 0,-1 0 1,1 0-1,-1 1 0,0-1 1,1 0-1,-1 1 0,0-1 1,1 0-1,-1 1 0,0-1 0,1 1 1,-1-1-1,0 0 0,0 1 1,0-1-1,1 1 0,-1-1 1,0 1-1,0-1 0,0 1 0,0-1 1,0 1-1,0-1 0,0 1 1,3 30 855,-2-14-310,7 30-547,3-1 0,2 0 0,2 0 0,1-2-1,34 63 1,-49-104-263,0-2 151,0 0 0,-1 0 0,1 0 0,0 0 0,-1 0 0,1 0 0,-1 0-1,0 0 1,1 0 0,-1 0 0,0 1 0,0-1 0,1 0 0,-1 0 0,0 0 0,0 1 0,0-1 0,-1 0 0,1 0 0,0 0 0,0 0 0,-1 1-1,1-1 1,0 0 0,-1 0 0,1 0 0,-2 2 0,-12 7-514</inkml:trace>
  <inkml:trace contextRef="#ctx0" brushRef="#br0" timeOffset="1">6 477 15067,'-6'5'1457,"6"5"-881,0-3-216,4-1 808,6-2-352,8 0-256,3-4-80,8-3-160,5-4-80,5-1-296,1-4-320,0 1 1833,-4-4-1401,-2 4 64,-5 4 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3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15235,'-2'58'5324,"1"52"-3684,2-97-1626,1-1 0,0 1 0,0 0 0,1-1 0,1 1 0,8 17 0,-12-29-14,0 0 1,1 0-1,-1 0 0,0 0 1,1-1-1,-1 1 0,1 0 1,-1 0-1,1 0 1,-1-1-1,1 1 0,0 0 1,-1-1-1,1 1 1,0 0-1,0-1 0,-1 1 1,1-1-1,0 0 0,0 1 1,0-1-1,0 1 1,-1-1-1,3 0 0,-3 0 1,1 0 0,0 0-1,0-1 1,0 1-1,0-1 1,0 1 0,0-1-1,0 1 1,0-1-1,-1 0 1,1 1 0,0-1-1,0 0 1,-1 1-1,1-1 1,-1 0 0,1 0-1,0-1 1,4-7 7,0-1 0,0 0 0,3-13 0,-6 17-1,39-144 161,-28 96-19,-17 69-12,1 1 0,-2 26 0,5-59-21,-1 1-1,-4-22 1,4 37-102,1 0 1,-1 1-1,1-1 1,-1 0 0,0 0-1,0 1 1,1-1-1,-1 0 1,0 1-1,0-1 1,0 0 0,0 1-1,1 0 1,-1-1-1,0 1 1,0-1-1,0 1 1,0 0 0,0 0-1,0-1 1,0 1-1,-2 0 1,-2 0-136,-1-2 88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3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44 103 13075,'17'-18'2396,"-16"16"-2070,0 1 1,0-1-1,0 1 0,0 0 1,0-1-1,0 1 1,1 0-1,-1 0 1,0-1-1,1 1 0,-1 0 1,1 1-1,-1-1 1,3-1-1,-4 5-18,0 1-1,1-1 0,-1 0 1,-1 0-1,1 1 1,-1 5-1,0-8-196,-35 201 1343,-7 56-1195,61-304-166,5-42-43,-3-1 0,11-127 1,-31 223-108,-3 54-81,3-53 135,1 0 0,-1 0 0,1 0 0,1 0 0,-1-1 0,6 14 0,-7-20 2,0 0 1,1 0-1,-1 0 1,1 0 0,-1 0-1,1 0 1,-1 0-1,1 0 1,0 0 0,-1 0-1,1-1 1,0 1-1,0 0 1,0 0 0,0-1-1,0 1 1,-1 0-1,1-1 1,0 1 0,0-1-1,1 0 1,-1 1-1,0-1 1,0 0 0,0 1-1,0-1 1,0 0-1,0 0 1,0 0 0,0 0-1,0 0 1,1 0-1,-1 0 1,0-1 0,0 1-1,0 0 1,0-1-1,0 1 1,0 0 0,0-1-1,0 1 1,1-2 0,5-2-2,-1-1 1,0 0 0,0 0 0,10-11 0,-14 13 0,44-50-12,71-111 0,-109 153 5,-24 68-42,2-6 124,1 1 1,4 0 0,1 1-1,3 0 1,1 60 0,4-107-218,0-1 1,1 0 0,-1 1 0,1-1-1,0 0 1,1 0 0,-1 0 0,1 0-1,0 0 1,0 0 0,5 8 0,-7-11-150,-5 2-79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9:15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135 125 11211,'0'0'2722,"-61"-10"-672,31-16-448,5-1-65,14 14-448,6 3-897,3 3-224,2 4-96,13 1-609,17 2-1088,9-2-257,2-5-2627,-6-11-3138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15051,'15'43'1577,"1"2"-1137,-2 1-160,2-5 744,-1-6-592,-1-8-216,-1-11-320,-3-11-256,-4-12-304,-2-10 512,-7-12-200,-4-8-104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3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16219,'1'1'89,"0"0"-1,-1 0 0,1 0 0,0 0 0,0 0 0,0 0 0,0-1 0,-1 1 0,1 0 1,0-1-1,0 1 0,0 0 0,1-1 0,-1 1 0,0-1 0,0 0 0,0 1 0,0-1 0,0 0 1,0 0-1,1 0 0,-1 0 0,0 0 0,0 0 0,0 0 0,2 0 0,38-5 488,-34 3-283,141-32 902,193-70 0,-122 33-985,-196 64-228,125-34 94,-119 34-240,0 2 0,1 1 1,33 1-1,-101-10 1063,10 7-783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15987,'0'0'54,"1"0"-1,-1 0 1,0 0-1,1 0 1,-1 0-1,0 0 1,1 0-1,-1 0 1,1 0-1,-1 0 1,0 0 0,1 0-1,-1 0 1,0 0-1,1 1 1,-1-1-1,0 0 1,0 0-1,1 0 1,-1 0-1,0 0 1,1 1-1,-1-1 1,0 0-1,0 0 1,1 1-1,-1-1 1,0 0-1,0 0 1,0 1-1,1-1 1,-1 0-1,0 1 1,0-1-1,0 0 1,0 1-1,0-1 1,0 0-1,0 1 1,0-1-1,1 0 1,-1 1-1,0-1 1,0 0-1,0 1 1,-1 0-1,2 22 669,-2-16-271,-5 334 2887,7-318-3299,-1-23-39,0 0 1,0-1 0,0 1 0,1 0 0,-1 0 0,0 0 0,0 0 0,0 0 0,0 0 0,1-1-1,-1 1 1,0 0 0,0 0 0,0 0 0,1 0 0,-1 0 0,0 0 0,0 0 0,0 0 0,1 0-1,-1 0 1,0 0 0,0 0 0,0 0 0,1 0 0,-1 0 0,0 0 0,0 0 0,0 0-1,0 0 1,1 0 0,-1 1 0,0-1 0,0 0 0,0 0 0,1 0 0,-1 0 0,0 0 0,0 0-1,0 1 1,0-1 0,0 0 0,0 0 0,1 0 0,-1 0 0,0 1 0,0-1 0,0 0 0,0 0-1,0 0 1,0 0 0,0 1 0,0-1 0,0 0 0,6-17 20,-1 0 0,0 0 0,-2-1-1,3-30 1,0 8 0,30-210 27,-30 231-96,-6 19 47,1 0 0,-1 0 0,0 0 0,0 0-1,0 0 1,0 0 0,1 0 0,-1 0 0,0 0 0,0 0-1,0 0 1,1 0 0,-1 0 0,0 0 0,0 0 0,0 0-1,1 0 1,-1 0 0,0 0 0,0 1 0,0-1 0,0 0-1,1 0 1,-1 0 0,0 0 0,0 0 0,0 0 0,0 0-1,0 1 1,1-1 0,-1 0 0,0 0 0,0 0 0,0 0-1,0 1 1,0-1 0,0 0 0,0 0 0,0 0 0,0 0-1,0 1 1,0-1 0,0 0 0,12 38-82,-10-27 69,0-6 3,1 8 8,1 0 0,0 0 0,1 0 0,8 13-1,-13-24 7,1 0-1,0 0 1,0-1-1,1 1 0,-1 0 1,0 0-1,1 0 0,-1-1 1,1 1-1,-1-1 0,1 1 1,0-1-1,0 0 0,-1 0 1,1 0-1,0 0 1,0 0-1,0 0 0,0 0 1,0 0-1,0-1 0,1 1 1,-1-1-1,0 0 0,0 1 1,0-1-1,0 0 0,1 0 1,-1-1-1,0 1 1,0 0-1,0-1 0,5-1 1,-1-1 1,1-1 0,0 0 0,-1 0 0,0 0 0,0-1 0,0 0 0,0 0 0,-1-1 0,5-6 1,42-61 40,-32 42-31,-19 30-18,0-1 0,1 0 1,-1 1-1,0-1 1,0 1-1,1-1 0,-1 1 1,1 0-1,-1-1 1,3 0-1,-3 2 3,-1 0 0,0 0 0,0 0 0,1 0 1,-1 0-1,0 0 0,1 0 0,-1 0 0,0 0 0,0 0 0,1 0 0,-1 0 0,0 0 0,1 0 1,-1 0-1,0 0 0,0 0 0,1 0 0,-1 0 0,0 1 0,0-1 0,1 0 0,-1 0 0,0 0 0,0 1 1,0-1-1,1 0 0,-1 0 0,0 0 0,0 1 0,0-1 0,0 0 0,1 0 0,-1 1 0,0-1 0,0 0 1,0 1-1,0-1 0,1 6-8,0 0 1,0 0-1,0 0 1,-1 11-1,0-13 8,-1 63-33,-1-19-231,3 0 1,7 54-1,0-72 142,2-20-50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16868,'5'1'1544,"-4"12"-936,-4 2-200,0 12 768,2 6-199,-2 8-385,2 5-192,1 4-120,-2-2-16,4-4-184,3-2-120,0-9-432,-1-6-200,-4-13-313,0-12 761,-11-2-200,1-12-168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16323,'16'-2'1393,"0"4"-881,-1-2-192,11 0 592,6 0-304,5-3-224,0-3-240,6-1 1393,-3-5-1297,-1 5-24,-5 0 40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16924,'2'0'1480,"-2"8"-944,-6 4-144,-3 11 728,-2 5-239,-4 10-265,0 8-120,-7 7-128,1 3-48,1-4-120,1-4-168,3-10-400,5-7-192,4-18-456,2-13-137,8-21 793,4-14-248,8-11-224</inkml:trace>
  <inkml:trace contextRef="#ctx0" brushRef="#br0" timeOffset="1">205 0 15739,'3'13'1569,"-4"9"-889,-6 2-224,1 11 760,0 2-200,3 7-287,2 1-145,1-1-200,6-1-72,-1-4-208,4-3-176,-1-9-344,-2-3-232,-2-11-345,-2-4-191,-6-8 808,-6-1-304,-2-6-144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2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15867,'0'11'1473,"12"-5"-881,-1-3-232,8-2 600,2-1-272,5-6-104,3-1-192,-1-3-664,3-1-336,-8-5 512,-3 0-128,-8-5-120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87 17380,'2'4'589,"0"0"0,-1 1-1,1-1 1,-1 1 0,0-1 0,1 7 0,-1-8-280,10 52 642,-4-21-699,0 0 0,2-1 0,24 56 0,-32-86-235,0-1 0,1 1-1,-1 0 1,1-1 0,0 1-1,-1-1 1,1 1 0,1-1-1,-1 0 1,0 0 0,0 0-1,6 3 1,-7-4-7,1-1 0,-1 0 0,1 1 1,-1-1-1,1 0 0,-1 0 0,1 0 0,-1 0 0,1 0 0,-1 0 1,1 0-1,-1-1 0,1 1 0,-1 0 0,0-1 0,1 1 0,-1-1 1,1 0-1,-1 1 0,0-1 0,0 0 0,1 0 0,-1 0 0,0 0 1,0 0-1,0 0 0,0 0 0,1-2 0,15-15 102,-2-2 0,0 1 0,12-24-1,34-66 190,-60 105-291,17-28 27,6-13-62,19-52-1,-43 97-2,0 0 0,0 0 0,0 0 0,0 0 0,0 0 0,1 0 0,-1-1 0,0 1 0,0 0 0,0 0 0,0 0 0,0 0 0,0 0 0,0 0 0,0 0 0,0 0 0,0-1 1,0 1-1,0 0 0,0 0 0,0 0 0,0 0 0,0 0 0,0 0 0,0 0 0,0-1 0,0 1 0,0 0 0,0 0 0,0 0 0,0 0 0,0 0 0,0 0 0,0 0 0,0-1 0,0 1 0,0 0 0,0 0 0,0 0 0,0 0 0,0 0 0,0 0 0,0 0 0,0 0 0,-1-1 0,1 1 0,0 0 0,0 0 0,0 0 0,0 0 0,0 0 0,0 0 0,0 0 0,0 0 0,-1 0 0,1 0 0,0 0 0,0 0 0,-9 6-722,-8 13 84,10-4 41</inkml:trace>
  <inkml:trace contextRef="#ctx0" brushRef="#br0" timeOffset="1">0 775 17524,'6'1'308,"0"-1"1,0 1 0,0-1-1,0 0 1,0 0-1,0-1 1,0 0 0,-1 0-1,1-1 1,8-2 0,6-1 339,256-69 2320,-3-13-3513,-248 79 363,29-11-2409,-53 19 2330,-5 3-644,-6 5 226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14395,'0'-1'138,"1"1"0,-1-1 0,1 0 0,-1 1 0,0-1 0,1 0-1,0 1 1,-1-1 0,1 1 0,-1-1 0,1 1 0,0-1 0,-1 1 0,1 0 0,0-1 0,-1 1-1,1 0 1,0-1 0,1 1 0,-2 0-53,1 0 0,-1 0 0,1 1 0,-1-1-1,1 0 1,-1 0 0,0 1 0,1-1 0,-1 0 0,1 1 0,-1-1 0,0 0-1,0 1 1,1-1 0,-1 0 0,0 1 0,1-1 0,-1 1 0,0-1-1,0 1 1,0-1 0,0 1 0,1 0 0,4 39 2296,-4-31-1989,5 95 1478,4 27-1141,-7-109-693,1 0 1,1 0-1,14 38 1,-19-58-35,1 1 1,0-1-1,0 0 1,1 1 0,-1-1-1,0 0 1,1 0-1,0 0 1,-1 0-1,1 0 1,0 0-1,0-1 1,0 1-1,0-1 1,3 3-1,-3-4 2,-1 1 0,1-1 0,0 0 0,-1 1 0,1-1 0,0 0 1,-1 0-1,1 0 0,0 0 0,-1 0 0,1-1 0,0 1 0,0 0 0,-1-1 0,1 1 0,-1-1 0,1 0 0,0 1 0,-1-1 0,1 0 0,-1 0 0,0 0 0,3-2 0,5-5 11,-1 0-1,0 0 1,0-1-1,-1 1 1,10-16 0,28-56 60,-30 53-39,1-2 57,57-111-538,-65 122 105,-1-1-1,-1 1 1,0-2 0,-2 1-1,5-34 1,-9 35-137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16900,'-7'6'1680,"2"-1"-944,3 1-280,6 1 833,4 2-249,13-3-328,6-1-144,13-7-288,4-3-32,11-2-384,-1-4-296,1-5-536,-5 0-88,-16 0 767,-9 5-215,-24 9-192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16900,'10'9'1744,"8"-1"-1224,13-8-144,10 0 632,12-6-327,7-4-17,2-1-720,-2-2-472,-4 6 536,-4 3-104,-15 4-185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16996,'52'-55'2736,"-51"54"-2681,-1 1-1,1-1 0,-1 1 0,1-1 1,0 0-1,-1 1 0,1-1 1,-1 1-1,1-1 0,0 1 0,0-1 1,-1 1-1,1 0 0,0-1 1,0 1-1,-1 0 0,1 0 1,0 0-1,0-1 0,0 1 0,-1 0 1,1 0-1,0 0 0,0 0 1,0 0-1,0 1 0,-1-1 1,1 0-1,0 0 0,0 0 0,0 1 1,-1-1-1,1 0 0,0 1 1,-1-1-1,1 1 0,0-1 1,-1 1-1,1-1 0,0 1 0,-1-1 1,1 1-1,-1-1 0,2 2 1,0 2 18,0-1 0,0 1 0,0 0 0,-1 0 0,1-1 1,-1 1-1,1 7 0,2 18 37,-2 1 0,-1-1 0,-4 45 0,0 13 87,3-63-135,-1-11-27,1 0 1,1 0-1,0 0 0,1-1 1,0 1-1,6 20 1,-8-32-43,1 0 0,-1-1 1,0 1-1,1 0 1,-1 0-1,1 0 0,-1 0 1,1 0-1,-1-1 0,1 1 1,0 0-1,-1 0 0,1-1 1,0 1-1,0 0 1,-1-1-1,1 1 0,0-1 1,0 1-1,0-1 0,0 1 1,1-1-1,-1 0-27,0 0 0,0 0 1,0 0-1,0-1 0,-1 1 0,1 0 0,0-1 0,0 1 0,-1-1 0,1 1 0,0-1 1,0 1-1,-1-1 0,1 1 0,-1-1 0,1 0 0,0 1 0,-1-1 0,1 0 0,-1 1 1,0-1-1,1 0 0,-1 0 0,0 0 0,1-1 0,3-9 58,0-1-1,5-23 0,-3 7-160,5-14-89</inkml:trace>
  <inkml:trace contextRef="#ctx0" brushRef="#br0" timeOffset="1">264 0 17316,'-1'24'2304,"-2"20"-990,1-29-1024,1 0-1,1 0 1,0 0-1,0 0 1,2 1-1,0-2 1,5 18-1,-7-30-295,0-1 0,1 1-1,-1-1 1,1 0 0,0 1-1,-1-1 1,1 0 0,0 1-1,0-1 1,0 0 0,0 0 0,0 0-1,0 0 1,0 0 0,0 0-1,0 0 1,1 0 0,-1 0-1,0 0 1,1-1 0,-1 1-1,0-1 1,1 1 0,-1-1-1,1 1 1,-1-1 0,3 1-1,1-2-37,0 1 0,1-1 0,-1 0 0,0 0 0,0-1 0,8-2 0,-8 1 10,-1 2 0,2-1 1,-1 1-1,0 0 0,0 0 1,0 0-1,6 0 0,-9 1 33,-1 1 1,1-1-1,0 1 0,-1-1 1,1 1-1,0-1 0,-1 1 0,1 0 1,-1 0-1,1 0 0,-1 0 0,0 0 1,1 0-1,-1 0 0,0 0 0,0 0 1,0 1-1,0-1 0,0 0 1,0 1-1,0-1 0,0 1 0,0-1 1,-1 1-1,1 0 0,0 2 0,1 5 7,0-1 0,-1 0-1,0 1 1,0-1-1,-1 1 1,0-1 0,-1 1-1,0-1 1,0 1-1,-1-1 1,0 1 0,0-1-1,-1 0 1,0 0-1,0 0 1,-1-1-1,0 1 1,-1-1 0,1 0-1,-8 8 1,11-14-63,0 1 0,-1-1 0,1 0 1,0 0-1,-1 0 0,1 0 0,-1 0 1,1-1-1,-1 1 0,1 0 0,-1-1 0,0 1 1,1-1-1,-1 0 0,0 1 0,1-1 0,-1 0 1,0 0-1,1 0 0,-1 0 0,0 0 0,1-1 1,-1 1-1,0 0 0,1-1 0,-3 0 1,0-1-1,1 0 1,-1 0 0,1 0-1,0 0 1,0 0 0,0-1 0,0 0-1,0 1 1,0-1 0,-3-6-1,-12-23-451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55 16436,'0'0'40,"0"0"0,0 0 1,0 0-1,0 0 0,-1 0 1,1 0-1,0 0 0,0 0 1,0 0-1,0 0 0,0 0 1,0 0-1,0 0 0,0 0 1,0 1-1,0-1 1,0 0-1,0 0 0,0 0 1,0 0-1,0 0 0,0 0 1,0 0-1,0 0 0,0 0 1,0 0-1,0 1 0,0-1 1,0 0-1,0 0 0,0 0 1,0 0-1,0 0 1,0 0-1,0 0 0,0 0 1,0 0-1,0 0 0,0 0 1,0 0-1,0 1 0,0-1 1,1 0-1,-1 0 0,0 0 1,0 0-1,0 0 1,0 0-1,0 0 0,0 0 1,0 0-1,0 0 0,0 0 1,0 0-1,0 0 0,1 0 1,-1 0-1,0 0 0,0 0 1,0 0-1,0 0 0,-7 14 967,-13 21 16,-19 29-190,-10 19-615,-110 140 1,146-213-798,13-10 559,-1 0 0,1 0 1,0 0-1,0 0 1,0 0-1,-1 0 0,1 0 1,0 0-1,0 0 0,0 0 1,0 0-1,0-1 1,-1 1-1,1 0 0,0 0 1,0 0-1,0 0 1,0 0-1,0-1 0,0 1 1,-1 0-1,1 0 0,0 0 1,0 0-1,0-1 1,0 1-1,0 0 0,0 0 1,0 0-1,0 0 1,0-1-1,0 1 0,0 0 1,0 0-1,0 0 0,0-1 1,0 1-1,0 0 1,0 0-1,0-1 0,8-27-1241,18-27-537,3 1 0,57-80 0,-63 100 427,-9 12 847,8-12 426,1 2 0,39-43 0,-61 74 176,-1 0-1,1 0 1,0 0-1,0 0 1,0 0 0,0 1-1,0-1 1,0 0-1,0 1 1,0-1-1,0 1 1,0-1-1,0 1 1,0-1-1,0 1 1,1 0 0,-1-1-1,0 1 1,2 0-1,-2 0-2,-1 1-1,1-1 1,0 0 0,-1 1-1,1-1 1,-1 1-1,1-1 1,0 1 0,-1-1-1,1 1 1,-1-1-1,0 1 1,1 0 0,-1-1-1,1 1 1,-1-1-1,0 1 1,1 0 0,-1 0-1,0-1 1,0 1-1,1 1 1,0 7 548,0 0 1,0-1 0,-1 19-1,0-18-457,1 52 1239,17 115 0,18-21-3299,-34-150 1425,-1-3 319,0 0 0,-1 0 0,1-1 0,-1 1 0,1 0 0,-1 0 0,0 0-1,0 0 1,1 0 0,-1-1 0,-1 1 0,1 0 0,-1 3 0,-2-3-681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0 474 15499,'9'20'1609,"2"-7"-1145,12-3-104,10-2 576,12-6-280,0-4-80,8-6-120,2-4-152,-4-5-688,-2-1 1961,-10-13-1465,-6-2 72,-10-1 16</inkml:trace>
  <inkml:trace contextRef="#ctx0" brushRef="#br0" timeOffset="1">669 7 15307,'5'-6'1753,"-5"13"-953,-5 7-344,-5 8 2377,2 4-2153,4 5-336,-1 1-72,5 4-352,2 2-232,-1-3-488,3-2-201,-2-5 721,-1-8-184,-5-10-240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13347,'0'-7'230,"0"1"0,1 0 0,0-1 0,0 1-1,1 0 1,0 0 0,0 0 0,0 0 0,1 0 0,0 0 0,0 1 0,0 0 0,1-1 0,0 1 0,0 0 0,0 0-1,1 1 1,-1 0 0,1-1 0,0 1 0,0 1 0,1-1 0,-1 1 0,1 0 0,0 0 0,-1 1 0,1 0 0,1 0-1,7-2 1,-1 1-71,-1 1 0,1 1-1,0 0 1,0 0 0,0 1 0,0 1-1,0 0 1,22 6 0,-26-5-107,0 0-1,0 1 1,0 0 0,-1 1 0,1 0 0,-1 0 0,0 1 0,0 0 0,0 0 0,-1 1 0,0 0 0,12 13-1,-17-17-36,-1 0 0,1 0 0,-1 0 0,1 0 0,-1 0 0,0 1 0,0-1 0,0 1 0,0-1 0,0 1 1,0-1-1,-1 1 0,1 0 0,-1-1 0,0 1 0,0-1 0,0 1 0,0 3 0,-1-2 14,0-1 1,0 0 0,-1 1 0,1-1 0,-1 0 0,0 0 0,1 0 0,-1 0-1,0 0 1,-1-1 0,1 1 0,-3 2 0,-6 4 87,0 0 0,-1-1 0,1-1 0,-2 0 0,-21 10-1,8-6-134,-46 13-1,62-21-131,1-1-1,-1-1 1,1 1 0,-1-1 0,1-1-1,-1 0 1,0 0 0,-15-3 0,13-1-266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6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12795,'29'4'1270,"0"-1"0,1-1 1,-1-2-1,1-1 0,55-8 1,143-45-10,-143 31-705,37-11-443,-57 14-1263,0 3-1,72-9 1,-137 26 1113,0 0 0,0 0 0,0 0 0,0 0 0,0 0 0,0 1 0,0-1 0,0 0 0,0 0 0,0 0 0,0 0 0,0 0 0,0 0 0,0 0 0,0 0 0,-14 5-703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207 152 17916,'4'17'2000,"-4"6"-1344,0 9-256,0 4 969,0 8-657,-1 2-144,1 1-160,-2-1-192,2-9-424,0-5-208,0-10-304,-1-7-168,-1-13-433,-5-1-735,-7-9 1384,-6-10-288,-7-6-49</inkml:trace>
  <inkml:trace contextRef="#ctx0" brushRef="#br0" timeOffset="1">0 201 13219,'15'-19'804,"1"1"-1,0 0 1,1 1 0,1 1 0,0 0 0,2 2 0,26-17-1,-33 23-644,1 1 0,-1 1-1,1 0 1,1 1-1,-1 0 1,1 1 0,-1 1-1,1 0 1,0 1-1,1 1 1,-1 0 0,25 2-1,-35-1-154,0 1-1,0 0 1,0 0-1,0 0 1,0 1-1,0 0 1,-1 0-1,1 0 1,-1 0-1,1 1 1,-1-1-1,0 1 1,0 0-1,0 1 1,0-1 0,-1 1-1,0-1 1,5 7-1,-6-6 0,0 0 0,0 0 1,0 0-1,-1 1 0,1-1 0,-1 1 1,0-1-1,-1 1 0,1-1 0,-1 1 1,0-1-1,0 1 0,0 0 0,0-1 1,-1 1-1,0-1 0,0 1 0,0-1 1,-1 0-1,-2 6 0,-1 3 24,-1-1 1,-1-1-1,0 1 1,0-1-1,-17 18 1,18-22-91,0 0 0,-1-1 0,0 0 1,0 0-1,-1 0 0,0-1 0,0-1 1,0 1-1,-11 3 0,18-7 55,0 0-1,-1 0 0,1-1 0,0 1 1,-1-1-1,1 1 0,-1-1 1,1 0-1,-1 1 0,1-1 0,-1 0 1,1 0-1,-1 0 0,1 0 1,-1 0-1,1 0 0,0-1 0,-1 1 1,1 0-1,-1-1 0,1 1 1,-1-1-1,1 0 0,0 1 0,-1-1 1,1 0-1,0 0 0,0 0 1,0 0-1,0 0 0,-2-1 1,-9-22-165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7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17604,'1'4'1752,"-1"3"-1208,0 6-144,-1 4 705,1 12-393,-4 4-96,2 4-192,2 6-48,0 0-136,5 2-128,-1-4-320,-1-5-192,2-9-504,0-4-168,-4-13 791,-1-8-239,-3 2-176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17028,'20'-4'1264,"1"6"-864,3 1-104,5 0 480,3-3-296,6-1-408,7-4-256,1-3 312,-2-5-24,-4-6-184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46 17644,'1'1'2982,"-1"-1"-2853,-7 15 1049,-13 24-610,-33 54-149,-83 156-741,124-219-147,54-102-3611,16-40 2398,-24 47 918</inkml:trace>
  <inkml:trace contextRef="#ctx0" brushRef="#br0" timeOffset="1">273 0 13747,'4'4'1424,"-6"18"-848,-5 7-200,-4 9 801,-1 7-249,2 6-264,0 4-88,5-1-224,3-4-40,2-4-216,3-3-152,6-8-384,-2-7-192,-2-10 496,-2-7-144</inkml:trace>
  <inkml:trace contextRef="#ctx0" brushRef="#br0" timeOffset="2">38 500 17268,'4'5'1520,"2"-1"-1136,8-5-96,6-4 712,11 1-576,4-6-63,6-3-329,7 0-192,3-4-521,0-3 641,-7-3-200,-1-3-136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64 16283,'-2'31'2422,"1"-16"-1482,0 0 1,2 17-1,-1-29-853,0-1 0,0 1 0,1 0-1,-1 0 1,1 0 0,0 0 0,0-1-1,0 1 1,0 0 0,1-1-1,-1 1 1,1-1 0,-1 1 0,1-1-1,0 0 1,3 4 0,-3-5-131,0 0 0,0 0 0,0 0 0,0 0-1,0 0 1,1-1 0,-1 1 0,0-1 0,0 1 0,1-1 0,-1 0 0,0 0 0,1 0 0,-1 0 0,0 0 0,0 0-1,1-1 1,-1 1 0,0-1 0,0 1 0,1-1 0,-1 0 0,0 0 0,0 0 0,3-2 0,5-4-466,1 0 1,-1 0 0,12-12-1,-20 18 464,82-85-2590,-17 16-2386,-56 64 5468,-11 14 437,-11 18 327,-90 191 5557,83-169-6583,1 1-1,-16 82 1,33-129-266,1-4-25,4-12-165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14979,'2'2'228,"1"-1"-1,-1 1 1,0-1 0,0 1-1,1-1 1,-1 0-1,1 0 1,-1 0 0,1 0-1,-1 0 1,1-1 0,0 1-1,3 0 1,40-1 1328,-37-1-1262,84-8 1164,123-29 0,-92 14-1054,2-1-296,-47 8-790,159-12-1,-212 31-414,-19 3 71,-13 6 387,-7 0 142,-1 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15915,'14'-7'1529,"2"1"-1193,2 5-152,5-5 656,3-5-816,3-1-336,-2-5 272,0-1-40,-4-5-152</inkml:trace>
  <inkml:trace contextRef="#ctx0" brushRef="#br0" timeOffset="1">491 22 17196,'-3'56'1984,"3"1"-1376,3-5-272,5 0 1161,4-9-857,1-8-328,4-6-720,0-3-344,-3-9-1873,-2-6 2209,-5-3-384,-5-7-280</inkml:trace>
  <inkml:trace contextRef="#ctx0" brushRef="#br0" timeOffset="2">362 271 17356,'4'-7'1688,"10"3"-992,2-5-304,7-3 1105,3-6-633,1-5-528,5 5-400,-2-2 720,-3-2-536,-4 1-128,-4 4-8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4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 19212,'0'17'1776,"0"7"-1135,-1 2-225,1 6 880,0-1-440,1 4-320,3-4-64,5-5-272,1-5-176,4-11-344,4-5-224,5-15-520,4-5-232,1-12 928,3-7-304,2-4-121</inkml:trace>
  <inkml:trace contextRef="#ctx0" brushRef="#br0" timeOffset="1">386 0 18188,'-5'25'1560,"-8"8"-1008,-3 8-192,-3 15 641,-5 6-233,-5 6-184,2 3-96,-3 2-104,1-3-152,2-6-632,3-6-112,2-22 440,5-12-120,5-15-80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3 642 14035,'-1'5'104,"0"1"1,1-1-1,-1 1 0,1 0 0,0 0 1,1-1-1,-1 1 0,1 0 0,0-1 1,1 1-1,-1-1 0,1 1 1,0-1-1,1 0 0,-1 0 0,5 6 1,-2-4-75,0-1 0,0 0 0,1 0 1,0-1-1,0 0 0,1 0 1,-1 0-1,1 0 0,0-1 0,14 6 1,-2-3-4,0-1-1,1 0 1,0-1 0,0-1 0,0-2-1,0 1 1,1-2 0,-1-1 0,0-1-1,35-4 1,15-8 5,114-36 0,-166 44-25,281-70 44,-232 63-33,0 4-1,106-1 1,69 30 3,-155-10 37,92-1 1,-166-10 2,-1-1 0,0 0 1,0-1-1,1 0 1,-1-1-1,-1 0 0,1-1 1,0 0-1,-1-1 1,0 0-1,0-1 1,0-1-1,-1 1 0,0-1 1,0-1-1,-1 0 1,0 0-1,0-1 0,-1 0 1,7-11-1,7-9 365,-3-1-1,0-1 0,-2-1 1,20-53-1,-11 12-76,18-79 0,-38 128-324,-1 7 50,-1 1 0,0-1 0,-2 1 0,0-1 0,0-23 0,-2 40-71,0 0 1,0-1 0,0 1 0,0 0-1,0 0 1,0 0 0,1-1 0,-1 1 0,0 0-1,0 0 1,0 0 0,0-1 0,0 1-1,0 0 1,-1 0 0,1 0 0,0-1 0,0 1-1,0 0 1,0 0 0,0 0 0,0 0-1,0-1 1,0 1 0,0 0 0,0 0 0,-1 0-1,1 0 1,0 0 0,0-1 0,0 1-1,0 0 1,0 0 0,-1 0 0,1 0 0,0 0-1,0 0 1,0 0 0,0 0 0,-1-1-1,1 1 1,0 0 0,0 0 0,0 0 0,-1 0-1,1 0 1,0 0 0,0 0 0,0 0 0,-1 0-1,1 0 1,0 0 0,0 0 0,0 1-1,-1-1 1,1 0 0,-11 13 173,-7 20 38,12-18-215,1 0 0,-3 16-1,6-22 393,2-10-389,0 1 0,0 0-1,0 0 1,0 0 0,0-1 0,0 1-1,0 0 1,0 0 0,0 0 0,0 0-1,0 0 1,0-1 0,-1 1 0,1 0 0,0 0-1,0 0 1,0 0 0,0 0 0,0-1-1,0 1 1,0 0 0,-1 0 0,1 0-1,0 0 1,0 0 0,0 0 0,0 0-1,-1 0 1,1 0 0,0 0 0,0-1-1,0 1 1,0 0 0,-1 0 0,1 0 0,0 0-1,0 0 1,0 0 0,0 0 0,-1 0-1,1 0 1,0 1 0,0-1 0,0 0-1,0 0 1,-1 0 0,1 0 0,0 0-1,0 0 1,0 0 0,0 0 0,0 0-1,-1 0 1,1 1 0,0-1 0,0 0 0,0 0-1,0 0 1,0 0 0,0 0 0,0 1-1,0-1 1,-1 0 0,1 0 0,0 0-1,0 1 1,-1-19 47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14 561 13299,'-2'3'144,"0"1"0,0-1 0,1 0 1,0 1-1,-1-1 0,1 1 0,0-1 0,1 1 0,-1 5 1,1-8-96,0 1 0,0-1 1,0 1-1,0-1 0,0 0 1,0 1-1,1-1 1,-1 1-1,1-1 0,-1 0 1,1 1-1,-1-1 1,1 0-1,0 0 0,0 1 1,0-1-1,-1 0 1,1 0-1,0 0 0,0 0 1,0 0-1,1 0 0,-1 0 1,0-1-1,0 1 1,0 0-1,1 0 0,1 0 1,9 3 132,0-1-1,0-1 1,1 1 0,-1-2-1,25 1 1,66-8 349,-101 6-523,134-19 435,151-40 0,-261 53-422,749-208 54,-371 95-95,-332 99 15,0-2 17,104-16 0,-175 37-2,1 1 0,0 0 0,0 0 1,0-1-1,0 1 0,0 0 0,0 0 0,0 1 1,0-1-1,0 0 0,0 1 0,0-1 1,0 1-1,-1 0 0,1-1 0,0 1 0,3 2 1,-5-3-4,0 1 1,0-1 0,1 0-1,-1 1 1,0-1 0,0 1-1,0-1 1,1 1-1,-1-1 1,0 0 0,0 1-1,0-1 1,0 1 0,0-1-1,0 1 1,0-1 0,0 1-1,0-1 1,0 1 0,0-1-1,0 1 1,0-1 0,0 0-1,-1 2 1,-12 14 150,11-14-138,-1 0 0,1 0 1,0 0-1,-1-1 0,1 1 0,-1-1 0,1 0 0,-1 0 1,0 0-1,0 0 0,0 0 0,1 0 0,-1-1 1,0 1-1,0-1 0,0 0 0,0 0 0,-4 0 0,5-1-49,0 1 0,0-1 0,0 0 0,1 0 0,-1 0 0,0 0 0,0 0 0,0 0 0,1-1 0,-1 1 0,1-1 0,-1 1 0,1-1 0,-1 1-1,1-1 1,0 0 0,0 0 0,0 1 0,0-1 0,0 0 0,0 0 0,1 0 0,-1 0 0,0 0 0,1 0 0,-1-3 0,-2-19-1204,-2-50 1,4 48 907,0-6-317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9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 13987,'-1'-1'1272,"0"1"-864,1 4-200,0 9 609,0 4-169,0 10-208,1 8-88,-1 9-152,0 6-32,0 3-8,1-1 0,2-6-176,2-8-248,0-15 232,1-4-32,-2-18-80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3 135 14163,'0'1'56,"-1"0"0,1 0 0,0 0 0,-1-1 0,1 1 0,0 0 0,0 0 0,0 0 0,0 0 0,0 0 0,0 0 0,0 0 0,0-1 0,0 1 0,1 0 0,-1 0 0,0 0 0,0 0 0,1 0 0,-1-1 0,1 1 0,-1 0-1,1 0 1,0 1 2,1-1 0,-1 1-1,1-1 1,0 1 0,-1-1-1,1 0 1,0 0-1,0 0 1,3 1 0,5 2 73,1-1 1,-1-1 0,13 2 0,-19-4-36,43 6 220,1-2 1,0-3-1,52-5 0,144-25 128,-209 24-387,14-2-12,662-67 170,-254 65-123,-454 9-48,17-3-326,-17-2-209,-8-6-171,-16-16 163,11 7 137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1:5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69 14499,'7'-19'1520,"-1"2"-591,-2 1-297,-2 6 656,-4 3-160,-2 13-168,-2 7-151,-2 8-265,-1 8-128,-1 10-288,0 3-80,2 9-48,0-3 40,6-2-296,0-4-272,2-12 472,-1-7-64,-1-23-104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0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14387,'0'-1'71,"1"1"0,-1-1 0,1 1 0,0-1 0,-1 1 0,1 0 1,0-1-1,-1 1 0,1 0 0,0-1 0,-1 1 0,1 0 0,0 0 0,0 0 0,-1 0 0,1 0 0,0 0 0,0 0 0,-1 0 0,1 0 0,0 0 0,0 0 1,-1 0-1,1 0 0,0 1 0,0-1 0,-1 0 0,1 0 0,0 1 0,-1-1 0,1 1 0,0-1 0,-1 1 0,1-1 0,-1 1 0,1-1 0,-1 1 0,1-1 1,-1 1-1,1 0 0,-1-1 0,1 1 0,-1 0 0,0-1 0,0 1 0,1 0 0,-1-1 0,0 1 0,0 0 0,1 1 0,0 5 222,1 0-1,-1 0 1,0 0-1,0 11 0,-2 88 689,-16 114-1,5-90-853,11-118-123,-1 2 1,2 1-1,0 22 1,0-36-5,0 0 0,0 0 0,0 0 0,0-1 0,1 1 0,-1 0 1,0 0-1,0 0 0,0 0 0,1-1 0,-1 1 0,0 0 0,1 0 0,-1-1 0,0 1 0,1 0 0,-1-1 0,1 1 0,0 0 0,-1-1 0,1 1 0,-1-1 0,1 1 0,0-1 0,-1 1 0,1-1 0,0 1 0,0-1 0,-1 0 0,1 1 0,0-1 0,0 0 0,0 0 0,-1 0 1,1 1-1,0-1 0,0 0 0,0 0 0,0 0 0,-1 0 0,1-1 0,0 1 0,0 0 0,1-1 0,4-1 0,0 0-1,-1 0 1,1-1 0,-1 0 0,6-4 0,-8 5-1,33-21-64,1 2-1,1 2 0,1 1 0,1 2 1,0 2-1,62-13 0,-79 22-324,-12 4 366,-1-1 0,0 0 0,1-1 0,-1 0 0,0 0-1,0-1 1,12-7 0,-14 1-180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18004,'2'10'395,"1"1"1,0 0-1,1-1 0,0 0 1,7 14-1,-7-18-291,0 0 0,0 0 0,1-1-1,0 1 1,0-1 0,0 0 0,0-1-1,1 1 1,6 3 0,4 1 18,-1-2 0,2 0 0,-1 0 0,1-2 0,-1 0 0,21 3 1,-15-3-119,-1 0 1,0 2 0,20 8-1,-38-14-36,-1 0 1,0 0-1,0 1 0,0-1 0,0 1 0,0-1 0,0 1 0,-1-1 0,1 1 0,0 0 0,-1 0 0,1 0 0,-1 0 0,0 0 0,0 0 0,0 0 0,2 5 0,-2-3-40,0 0 0,-1 0-1,1 0 1,-1 0 0,0-1-1,0 1 1,-1 0 0,1 0-1,-1 0 1,-1 4 0,-3 8-413,-1 0-1,0 0 1,-1 0 0,-10 14 0,13-23 165,2-4 255,-46 78-1144,22-49 475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17052,'0'3'1283,"-1"54"105,3 84 69,0-117-1370,0-1 1,2-1 0,12 45 0,-15-62-81,1-1-1,0 1 1,0-1 0,0 0-1,0 0 1,1 0-1,-1 0 1,1 0-1,0 0 1,0-1 0,4 4-1,-5-6-5,0 1 0,0-1 1,0 0-1,0 0 0,0-1 0,0 1 0,0 0 0,0-1 0,0 1 0,1-1 0,-1 0 1,0 1-1,0-1 0,0 0 0,1 0 0,-1-1 0,0 1 0,0 0 0,0-1 1,0 1-1,1-1 0,-1 0 0,0 0 0,0 0 0,2-1 0,7-5 4,-1 1-1,0-1 1,-1-1-1,0 0 0,0 0 1,0-1-1,-1 0 1,13-18-1,49-91 46,-62 104-41,57-110 74,-58 117-66,-4 13-2,-2 18 5,-1-21-18,0 5 2,-1 34 12,2-1-1,2 0 0,12 61 1,-14-97-9,1 0 1,0 1 0,0-1 0,0 0 0,0 0-1,1 0 1,5 7 0,-7-11-1,0 0 0,0 0 0,-1 0 1,1 0-1,0 0 0,0 0 0,0-1 0,0 1 0,0 0 0,1 0 1,-1-1-1,0 1 0,0-1 0,0 1 0,0-1 0,1 0 0,-1 1 0,0-1 1,0 0-1,1 0 0,-1 0 0,0 0 0,0 0 0,1 0 0,-1 0 1,0 0-1,1-1 0,-1 1 0,0 0 0,0-1 0,0 1 0,1-1 0,-1 1 1,0-1-1,0 0 0,0 0 0,2-1 0,3-3 26,0-1 1,-1 0-1,1 0 0,-1-1 0,-1 1 0,1-1 1,-1 0-1,0-1 0,0 1 0,-1-1 0,3-10 1,0-2-118,-1 0 1,0 0 0,1-29-1,-4 22-164,-2 0 0,0 0 0,-8-47 0,0 37-79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 14851,'-1'0'45,"1"-1"0,0 1 0,-1-1 0,1 0 0,0 1 0,-1-1 0,1 1-1,-1-1 1,1 1 0,-1 0 0,1-1 0,-1 1 0,1-1 0,-1 1 0,1 0 0,-1-1 0,0 1-1,1 0 1,-1 0 0,1 0 0,-1-1 0,0 1 0,1 0 0,-1 0 0,0 0 0,1 0 0,-1 0 0,0 0-1,1 0 1,-1 0 0,0 0 0,1 1 0,-1-1 0,1 0 0,-1 0 0,0 1 0,0-1 0,-26 14 291,18-7-240,0 1 0,1 1 0,0-1 0,1 1-1,0 0 1,0 1 0,1-1 0,0 2 0,1-1-1,0 0 1,1 1 0,0 0 0,0 0 0,1 0 0,1 1-1,0-1 1,0 1 0,1-1 0,1 23 0,0-31-95,1-1 1,-1 1 0,0 0 0,1-1 0,0 1-1,-1 0 1,1-1 0,0 1 0,1-1 0,-1 0-1,0 1 1,1-1 0,-1 0 0,1 1-1,0-1 1,0 0 0,-1 0 0,1-1 0,1 1-1,-1 0 1,0-1 0,0 1 0,1-1 0,-1 0-1,0 1 1,1-1 0,3 1 0,-2-2-1,1 1-1,-1-1 1,1 0 0,-1 0 0,1 0-1,-1-1 1,1 0 0,-1 0 0,0 0 0,1 0-1,-1-1 1,0 1 0,0-1 0,0 0 0,7-4-1,1-4 9,1 1-1,-1-2 0,0 1 0,-1-2 0,-1 1 0,0-2 0,0 1 1,11-21-1,-8 11 32,-2 0 0,-1 0 1,0-1-1,9-39 0,-17 52 7,-5 14-5,-5 15-10,0 14-13,2 2 0,1-1 0,1 1 0,2 40 0,2-70-20,0 1 0,1-1 0,0 0 0,0 1-1,0-1 1,3 7 0,-4-12 1,0 1 0,1 0 0,-1 0-1,0 0 1,1-1 0,-1 1 0,1 0 0,-1-1 0,1 1-1,-1 0 1,1-1 0,-1 1 0,1 0 0,0-1 0,-1 1-1,1-1 1,0 1 0,-1-1 0,1 0 0,0 1 0,0-1-1,-1 0 1,1 1 0,0-1 0,0 0 0,0 0 0,0 0-1,-1 0 1,1 0 0,0 0 0,0 0 0,0 0 0,0 0 0,-1 0-1,1 0 1,0 0 0,0-1 0,0 1 0,-1 0 0,1-1-1,0 1 1,0 0 0,-1-1 0,1 1 0,0-1 0,-1 1-1,2-2 1,3-2 4,0-1 0,0 0 0,-1 0 1,0-1-1,1 1 0,-2-1 0,1 0 0,-1 0 0,0 0 0,3-9 0,3-9 31,9-36 0,-16 52-26,2-9 10,0 0 1,-1 0-1,1-23 1,-8 74-323,2-26 156,0 1 1,1 0-1,0 0 1,1 0-1,0 0 1,2 15-1,2-16-94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16892,'6'-19'924,"13"-30"-50,-18 46-785,1 0 0,-1 0 0,1 0 0,0 0 0,0 0 0,0 0 0,0 1 0,0-1 0,1 1 0,-1 0 0,5-3 0,-7 4-56,1 1 1,0 0-1,-1-1 1,1 1-1,-1 0 1,1-1-1,0 1 0,-1 0 1,1 0-1,0 0 1,0 0-1,-1 0 1,1 0-1,0 0 1,-1 0-1,1 0 1,0 0-1,-1 0 1,1 0-1,0 1 1,-1-1-1,1 0 1,0 0-1,-1 1 1,2 0-1,-1 0 5,0 0 0,0 0 0,1 0 0,-1 1 0,0-1-1,0 1 1,-1-1 0,1 0 0,0 1 0,1 2 0,1 5 17,-1 0 0,0 0 0,2 10 0,-4-16-30,14 111 195,-11-73-157,3 1-1,1 0 0,24 77 0,-30-114-50,1-1 0,0 1 0,1-1-1,-1 1 1,1-1 0,0 0-1,0 0 1,0 0 0,5 4 0,-7-7-27,0 0 1,0 0 0,0-1 0,0 1-1,1 0 1,-1-1 0,0 1 0,1-1-1,-1 1 1,0-1 0,0 0-1,1 1 1,-1-1 0,1 0 0,-1 0-1,0 0 1,1 0 0,-1 0 0,0 0-1,1 0 1,-1-1 0,0 1-1,1-1 1,-1 1 0,0 0 0,1-1-1,-1 0 1,0 1 0,0-1 0,0 0-1,0 0 1,1 0 0,-1 1-1,0-1 1,-1 0 0,2-2 0,0 1-39,0 0 1,-1 0-1,0 0 1,1 0 0,-1 0-1,0 0 1,0 0-1,0 0 1,0-1 0,-1 1-1,1 0 1,-1-1-1,1-3 1,-2-34-203,-3 8-45</inkml:trace>
  <inkml:trace contextRef="#ctx0" brushRef="#br0" timeOffset="1">42 276 17756,'3'17'1488,"6"-7"-1272,4-5-96,7-5 448,4-8-424,5-2-208,5-7-568,-2-3 592,-4-3-136,2 0-40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115 279 16011,'0'-2'123,"1"1"-1,-1-1 0,0 1 1,0-1-1,0 0 0,-1 1 0,1-1 1,0 1-1,0-1 0,-1 1 1,1-1-1,-1 1 0,0 0 0,1-1 1,-1 1-1,0-1 0,0 1 1,0 0-1,0 0 0,0-1 1,-2 0-1,2 1-73,0 1 1,0-1-1,0 1 0,0-1 1,0 1-1,0 0 0,0 0 1,0 0-1,0-1 1,0 1-1,0 0 0,0 0 1,0 0-1,0 1 0,-1-1 1,1 0-1,0 0 0,0 1 1,0-1-1,0 0 1,0 1-1,0-1 0,0 1 1,0-1-1,0 1 0,1 0 1,-1-1-1,0 1 1,0 0-1,0 0 0,-1 1 1,-4 5 52,1 0 1,-1 1 0,1 0 0,1-1-1,-1 2 1,1-1 0,1 0 0,-1 1-1,-2 13 1,0 2-35,1 1 0,-2 30 0,7-48-62,-2 2 1,1 1 0,0 0 0,1 0 0,0 0 0,1 0 0,0 0 1,0 0-1,1-1 0,0 1 0,5 11 0,-6-19-6,-1-1 0,1 1 0,0-1 0,0 1 0,0-1 0,0 0 0,0 0 0,0 1 0,0-1 0,0 0 0,1 0 0,-1 0 0,0 0 0,1 0 0,-1-1 0,0 1 0,1 0 0,-1-1 0,1 1 0,-1-1 0,3 1 0,-1-1 1,-1 0-1,1 0 0,0 0 0,-1 0 0,1-1 0,-1 1 1,1-1-1,-1 0 0,1 0 0,-1 0 0,5-2 0,4-4 3,0 0-1,-1 0 0,0-1 1,11-13-1,12-13 2,-2-1 1,-2-1-1,32-51 1,-42 55-23,-1 0-1,-2-1 1,-1-1 0,18-59 0,-32 89 14,2-5-13,-1 0 0,0 0 0,0 0 0,-1 0 0,0-1 0,0 1 0,-2-19 0,1 26 13,0 1 1,0 0-1,0 0 0,0 0 0,-1-1 1,1 1-1,0 0 0,-1 0 0,1 0 1,-1 0-1,1 0 0,-1 0 0,0 0 1,1 0-1,-1 0 0,0 0 0,0 0 1,0 0-1,1 0 0,-1 1 0,0-1 1,0 0-1,0 0 0,0 1 0,-1-1 1,1 1-1,0-1 0,0 1 0,0 0 1,0-1-1,0 1 0,-1 0 0,1 0 0,0 0 1,0 0-1,0 0 0,-1 0 0,1 0 1,0 0-1,0 0 0,0 0 0,-1 1 1,1-1-1,0 0 0,0 1 0,0-1 1,0 1-1,-2 1 0,-4 1 13,1 1-1,-1 0 0,1 1 1,0 0-1,0 0 1,-8 8-1,-2 6 102,1 1 0,0 0 0,2 1 0,0 1 0,2 0 0,0 0 1,2 1-1,0 1 0,-8 37 0,15-55-66,1 0 0,0 0 0,1 1 0,-1-1 0,1 1 0,1 9 1,-1-15-40,1 1 1,-1-1 0,0 0-1,1 0 1,-1 0 0,1 0 0,-1 0-1,1 0 1,-1 0 0,1 0-1,0 0 1,-1 0 0,1 0-1,0 0 1,0 0 0,0 0 0,0-1-1,0 1 1,0 0 0,0-1-1,0 1 1,0-1 0,0 1 0,0-1-1,0 1 1,0-1 0,1 0-1,-1 1 1,0-1 0,0 0 0,0 0-1,1 0 1,-1 0 0,0 0-1,0 0 1,0-1 0,1 1-1,-1 0 1,0 0 0,2-2 0,9-1-20,0-1 0,-1-1 1,18-9-1,-21 10-9,0-1 0,0 1 0,0 1 0,1 0 0,-1 0 0,1 1 0,0 0 0,-1 0 0,13 0 0,-19 2 11,1 0 1,-1 0-1,1 1 1,-1-1-1,0 1 0,1-1 1,-1 1-1,0 0 1,1 0-1,-1 0 1,0 0-1,0 1 0,0-1 1,0 1-1,0-1 1,0 1-1,2 1 0,-1 1-4,-1 0-1,1 0 1,0 0-1,-1 0 0,0 0 1,0 0-1,0 1 1,1 6-1,1 5-152,-1-1 1,-1 2 0,-1-1-1,0 19 1,-2 16-626,1-51 789,0 0 0,0 0 0,-1 0-1,1 0 1,0 0 0,0 0 0,0 0 0,0 1-1,0-1 1,0 0 0,0 0 0,0 0-1,0 0 1,0 0 0,0 1 0,0-1-1,0 0 1,0 0 0,0 0 0,0 0-1,0 0 1,0 0 0,0 1 0,0-1-1,0 0 1,0 0 0,0 0 0,1 0-1,-1 0 1,0 0 0,0 0 0,0 1-1,0-1 1,0 0 0,0 0 0,0 0-1,0 0 1,0 0 0,1 0 0,-1 0-1,0 0 1,0 0 0,0 0 0,0 0-1,0 0 1,0 0 0,1 0 0,-1 0 0,0 0-1,0 0 1,0 0 0,0 0 0,0 0-1,0 0 1,1 0 0,-1 0 0,6-5-169,6-14-177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3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16396,'-15'15'1112,"-1"0"0,-28 19 1,23-19-216,-26 26 1,42-36-843,0 1 0,0-1 0,0 1 0,1 0 1,0 1-1,0-1 0,1 1 0,0 0 0,-4 9 0,7-15-78,0-1 0,0 1 0,0-1 0,-1 1 1,1-1-1,0 1 0,0 0 0,0-1 0,0 1 0,0-1 0,0 1 0,0 0 0,0-1 0,0 1 0,1-1 0,-1 1 0,0 0 0,0-1 0,0 1 0,1-1 0,-1 1 0,0-1 0,1 1 0,-1-1 0,0 1 0,1-1 0,-1 1 0,1-1 0,-1 0 0,1 1 0,-1-1 0,1 0 0,-1 1 0,1-1 0,-1 0 0,1 1 0,-1-1 0,1 0 0,-1 0 0,1 0 0,0 0 0,-1 0 1,1 1-1,-1-1 0,1 0 0,0 0 0,-1-1 0,1 1 0,-1 0 0,1 0 0,0 0 0,-1 0 0,1 0 0,0-1 0,34-8-1335,-21 4 864,5-2-156,-1 1 1,31-7-1,-44 12 606,0 1 0,0-1 1,0 1-1,0 0 0,0 0 0,0 0 0,0 1 1,0 0-1,0 0 0,0 0 0,0 0 1,0 1-1,0 0 0,8 5 0,-11-6 91,0 1-1,0-1 1,0 1 0,-1-1-1,1 1 1,-1 0 0,1 0-1,-1 0 1,1 0 0,-1 0-1,0 0 1,0 0 0,0 0-1,0 0 1,-1 1-1,1-1 1,0 0 0,-1 0-1,0 1 1,1-1 0,-1 1-1,0-1 1,0 0 0,0 1-1,-1-1 1,1 0-1,-1 1 1,1-1 0,-1 0-1,0 1 1,0-1 0,1 0-1,-3 3 1,-3 6 220,0-1 1,0 1-1,-1-1 0,0-1 1,-10 11-1,-1-1 359,-30 26-1,43-41-610,0 1-1,0-2 1,0 1 0,-1 0-1,0-1 1,0 0 0,0-1-1,0 1 1,0-1 0,-1-1-1,-9 3 1,15-4-15,0 0-1,0 0 1,-1 0 0,1 0-1,0 0 1,0 0-1,0 0 1,0 0 0,0-1-1,-1 1 1,1 0 0,0-1-1,-2 0 1,-7-16-94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14787,'2'0'1141,"-2"6"-327,-1 19 121,-5 34 199,1-11-602,-17 205 893,20-205-1273,2 1 1,3-1-1,10 57 1,-8-87 30,-4-28-21,-2-29 8,-18-65-82,0-9-467,20 119 359,0-1 0,1 0 0,-1 0 0,1 0 0,0 0 1,1 0-1,-1 0 0,1 0 0,0-1 0,0 1 0,0-1 0,1 0 0,0 0 0,0 0 1,0-1-1,0 1 0,9 5 0,-9-6 18,1 0-1,0-1 1,0 1 0,0-1-1,0 0 1,0 0 0,0-1-1,1 1 1,-1-1 0,0 0 0,1-1-1,-1 1 1,1-1 0,-1 0-1,1-1 1,-1 1 0,1-1-1,-1 0 1,9-3 0,-8 2 5,0-1-1,-1 1 1,0-1 0,0 0 0,1-1 0,-2 1-1,1-1 1,0 0 0,-1 0 0,0-1 0,0 1-1,0-1 1,0 0 0,-1 0 0,0 0-1,0 0 1,0-1 0,-1 1 0,1-1 0,-1 0-1,1-7 1,-3 4 23,-5 12-15,-6 16 8,6-3-17,1 0-1,0 0 0,2 0 1,0 0-1,0 1 0,3 32 1,-1-47-2,0 0 1,0 1 0,1-1 0,-1 0 0,1 0-1,0 0 1,-1 1 0,1-1 0,0 0 0,2 2-1,-3-3 1,1 0-1,0-1 1,-1 1 0,1-1-1,0 1 1,-1-1-1,1 1 1,0-1-1,0 1 1,0-1-1,-1 0 1,1 1-1,0-1 1,0 0-1,0 0 1,0 0-1,0 1 1,-1-1-1,1 0 1,0 0-1,0 0 1,0 0-1,0-1 1,0 1-1,0 0 1,-1 0-1,1 0 1,0-1-1,0 1 1,0-1-1,1 0 1,13-7 4,-1-1 1,1-1-1,-2 0 0,1-1 0,13-15 1,8-6 1,-3 3 2,19-15-10,-45 40-8,-1 0-1,1 0 1,0 0-1,0 1 1,1 0 0,12-4-1,-18 7 8,0-1-1,0 1 1,0 0 0,1-1-1,-1 1 1,0 0-1,1 0 1,-1 0-1,0 0 1,0 1 0,1-1-1,-1 0 1,0 0-1,0 1 1,1-1-1,-1 1 1,0-1 0,0 1-1,0-1 1,0 1-1,1 0 1,-1 0-1,0-1 1,-1 1 0,1 0-1,0 0 1,0 0-1,0 0 1,0 0-1,-1 0 1,1 0 0,0 0-1,-1 1 1,1-1-1,-1 0 1,1 2 0,1 4-5,0 1 0,0 0 1,-1 0-1,0 14 1,0-7 3,1 7 9,-2-16 14,0 1 0,0 0 1,1 0-1,0-1 1,0 1-1,1-1 1,0 1-1,0-1 1,0 1-1,5 8 1,-6-15-15,0 1 1,0-1 0,-1 1-1,1 0 1,0-1 0,0 1-1,0-1 1,0 0-1,-1 1 1,1-1 0,0 0-1,0 1 1,0-1 0,0 0-1,0 0 1,0 0 0,0 0-1,0 0 1,0 0 0,0 0-1,0 0 1,0 0 0,0-1-1,0 1 1,0 0 0,0-1-1,-1 1 1,1 0 0,0-1-1,0 1 1,0-1-1,0 0 1,-1 1 0,2-2-1,28-25 131,-27 23-120,15-16 36,25-26-23,-39 43-49,0 0 0,0-1 0,0 1-1,0 1 1,0-1 0,1 1 0,-1 0-1,1 0 1,7-3 0,-11 5 4,0 0 0,0 0 0,0 0 0,0 0 0,1 0 1,-1 0-1,0 0 0,0 0 0,0 0 0,0 1 0,0-1 0,0 0 0,0 1 0,0-1 0,1 1 0,-1-1 1,-1 1-1,1-1 0,0 1 0,0 0 0,0 0 0,0-1 0,0 1 0,0 0 0,-1 0 0,1 0 0,0 0 0,0 1 1,2 4-155,0 1 1,0-1 0,-1 0 0,2 8 0,6 12-1126,-10-25 1240,1 0 1,0-1-1,-1 1 0,1-1 1,0 1-1,-1-1 1,1 1-1,0-1 0,-1 1 1,1-1-1,0 0 1,0 0-1,-1 1 0,1-1 1,0 0-1,0 0 1,0 0-1,-1 0 1,1 0-1,0 0 0,0 0 1,0 0-1,0 0 1,-1 0-1,1 0 0,0 0 1,0-1-1,0 1 1,-1 0-1,1-1 0,0 1 1,0 0-1,-1-1 1,1 1-1,0-1 0,-1 1 1,1-1-1,0 0 1,26-26-632,-24 24 519,22-26-461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13475,'-1'0'602,"-34"23"3670,32-21-4210,0 0 0,0 0 0,1 0 0,-1 1 0,0-1-1,1 1 1,0 0 0,0 0 0,0 0 0,0 0 0,0 0 0,0 0 0,-1 5 0,3-7-65,0 1 0,0-1 0,1 0 1,-1 1-1,0-1 0,1 0 0,-1 0 0,1 0 0,-1 1 0,1-1 0,-1 0 1,1 0-1,0 0 0,0 0 0,-1 0 0,1 0 0,0 0 0,0 0 0,0 0 0,0-1 1,0 1-1,0 0 0,0-1 0,1 1 0,-1 0 0,0-1 0,0 1 0,0-1 1,2 1-1,43 11-217,-37-11 174,5 2-6,-2-1-6,-1 1 0,0 0 0,21 8-1,-30-10 71,1 0-1,-1 0 0,0 0 0,0 1 1,0-1-1,0 1 0,0-1 0,0 1 1,0 0-1,0 0 0,-1 0 0,1 0 1,-1 0-1,1 0 0,-1 0 0,0 0 1,0 1-1,0-1 0,0 0 0,0 1 1,-1-1-1,1 1 0,0 3 0,-1 2 123,-1 0-1,1 0 1,-1 0 0,-1 0-1,1 0 1,-2 0-1,1-1 1,-1 1-1,0-1 1,0 1-1,-1-1 1,-5 7-1,0 0 339,-1-1-1,0 0 0,-1 0 0,-23 20 0,28-28-286,-1 0-1,0-1 1,1 0-1,-1 0 1,-1 0 0,-8 2-1,13-4-201,1-1 0,-1-1 1,1 1-1,-1 0 0,0-1 0,1 1 0,-1-1 1,1 0-1,-1 0 0,0 0 0,1 0 0,-1 0 1,0-1-1,1 1 0,-1-1 0,1 1 0,-1-1 1,1 0-1,-1 0 0,1 0 0,-1-1 0,-1-1 0,3 2-42,0 0 0,0 0-1,0-1 1,0 1 0,0-1-1,0 1 1,0-1 0,1 1-1,-1-1 1,1 1 0,-1-1-1,1 1 1,-1-1-1,1 0 1,0 1 0,0-1-1,0 0 1,0-2 0,7-32-314,-6 31 254,9-31-447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16203,'-10'31'2178,"-10"62"0,15-50-1409,1 1-1,3 59 1,4-85-751,-3-18-19,0 0 0,0 0 0,0 0 0,0 0 0,0 0 0,0 1 1,0-1-1,0 0 0,0 0 0,0 0 0,0 0 0,0 0 0,0 0 0,1 0 0,-1 0 0,0 1 0,0-1 0,0 0 0,0 0 1,0 0-1,0 0 0,0 0 0,0 0 0,1 0 0,-1 0 0,0 0 0,0 0 0,0 0 0,0 0 0,0 0 0,0 0 0,1 0 1,-1 0-1,0 0 0,0 0 0,0 0 0,0 0 0,0 0 0,0 0 0,0 0 0,1 0 0,-1 0 0,0 0 0,0 0 0,0 0 1,0 0-1,0 0 0,0 0 0,1 0 0,0-2-7,0 0-1,0 0 1,0 0 0,0 0 0,0 0-1,0 0 1,-1 0 0,1 0 0,-1 0-1,1-2 1,6-40-83,-2 0-1,-2 0 1,-4-58 0,0 93-12,0 10-22,0 10-335,1-10 348,0 0 1,1 0-1,-1 0 0,1 1 1,0-1-1,-1 0 1,1 0-1,0 0 1,0 0-1,-1 0 0,1 0 1,0 0-1,0 0 1,0 0-1,0-1 1,0 1-1,0 0 0,1-1 1,-1 1-1,0-1 1,0 1-1,0-1 1,1 1-1,-1-1 1,0 0-1,0 0 0,1 1 1,-1-1-1,0 0 1,0 0-1,1 0 1,-1 0-1,0-1 0,1 1 1,1-1-1,7-1-375,0 0 0,-1 0 0,14-6 0,-22 8 473,32-14-969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0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123 441 14979,'-45'67'2462,"35"-55"-2102,0 1 1,1 1-1,0 0 1,1 0 0,1 0-1,1 1 1,0 0-1,-6 21 1,12-35-336,0 0 1,0 1 0,-1-1 0,1 0-1,0 0 1,0 0 0,0 0 0,0 1-1,0-1 1,1 0 0,-1 0 0,0 0-1,0 0 1,1 0 0,-1 1 0,1-1-1,0 1 1,-1-2-16,1 1 0,-1-1 0,1 1 0,-1-1 0,1 0 0,-1 0 0,1 1 0,-1-1 1,1 0-1,0 0 0,-1 1 0,1-1 0,-1 0 0,1 0 0,0 0 0,-1 0 0,1 0 0,-1 0 0,1 0 0,0 0 0,-1 0 0,1 0 0,0-1 1,3 0-7,0-1 1,0 1 0,0-1 0,0 0 0,-1 0-1,1 0 1,-1-1 0,4-3 0,24-22-511,-1-3 1,-2 0 0,-1-1-1,-2-2 1,24-41-1,-62 119-427,9-29 1010,-4 11 210,-6 33-1,13-53-217,0 0-1,1-1 1,-1 1-1,1 0 0,0 0 1,1 0-1,-1 0 0,1 0 1,1 0-1,-1 0 0,4 9 1,-4-14-56,0 1 0,-1-1 0,1 0 0,0 0 0,0 0 1,-1 0-1,1 1 0,0-1 0,0-1 0,0 1 0,1 0 0,-1 0 1,0 0-1,0 0 0,0-1 0,1 1 0,-1-1 0,0 1 1,1-1-1,-1 1 0,0-1 0,1 0 0,-1 0 0,0 1 0,1-1 1,-1 0-1,1 0 0,-1-1 0,0 1 0,1 0 0,-1 0 0,1-1 1,-1 1-1,0 0 0,0-1 0,1 0 0,0 0 0,5-2 14,0-1 0,0-1 0,0 1 0,-1-1 0,9-7 0,7-10-46,-1-1 0,-1 0-1,-2-1 1,0-2 0,-1 1-1,26-56 1,-11 6-543,32-110-1,-63 182 548,19-71-361,-18 66 328,0-1 0,-1 1 0,0-1 0,-1 0 0,0 0 0,-1-10 0,1 20 48,-1-1 1,1 0-1,0 0 0,0 0 1,0 0-1,0 0 0,0 0 1,0 1-1,0-1 0,0 0 1,0 0-1,-1 0 0,1 0 1,0 0-1,0 0 0,0 0 1,0 0-1,0 0 0,0 0 1,-1 1-1,1-1 0,0 0 1,0 0-1,0 0 0,0 0 1,-1 0-1,1 0 0,0 0 0,0 0 1,0 0-1,0 0 0,0 0 1,-1 0-1,1-1 0,0 1 1,0 0-1,0 0 0,0 0 1,0 0-1,-1 0 0,1 0 1,0 0-1,0 0 0,0 0 1,0 0-1,0-1 0,0 1 1,0 0-1,0 0 0,-1 0 1,1 0-1,0 0 0,0 0 1,0-1-1,0 1 0,0 0 1,0 0-1,0 0 0,0 0 1,0 0-1,0-1 0,0 1 1,0 0-1,0 0 0,0 0 0,0 0 1,0 0-1,0-1 0,0 1 1,-3 4 42,0 1 1,1-1-1,-1 0 1,1 1-1,0 0 0,0 0 1,0 0-1,1 0 1,-2 5-1,-2 9 131,-59 213 1722,54-186-1591,3-1-1,2 1 0,0 55 0,5-97-288,0 2-8,-1 1 0,1-1-1,1 0 1,-1 0 0,1 1 0,0-1-1,1 0 1,-1 0 0,1 0 0,0 0-1,1 0 1,5 10 0,-8-16-11,1 1 0,-1-1 0,0 1 1,1 0-1,-1-1 0,1 1 0,-1-1 0,1 1 1,-1-1-1,1 1 0,-1-1 0,1 0 0,0 1 1,-1-1-1,1 0 0,0 1 0,-1-1 0,1 0 1,0 0-1,-1 1 0,1-1 0,0 0 0,-1 0 0,1 0 1,0 0-1,0 0 0,-1 0 0,1 0 0,0 0 1,-1 0-1,2-1 0,-1 0-1,0 0 0,0 0-1,1 0 1,-1 0 0,0 0 0,0 0 0,0-1-1,0 1 1,-1 0 0,1-1 0,0 1 0,-1 0-1,2-3 1,1-5-7,-1 0 0,1 0 0,1-18 0,-3 3 30,-2-41 0,0 53 28,0 1 1,-1 0 0,-1 0-1,0 0 1,-8-21 0,11 31-37,-1 0 1,1 0 0,-1 0-1,1 0 1,-1 0 0,0 0-1,1 0 1,-1 0 0,0 1-1,0-1 1,0 0 0,0 0 0,1 0-1,-1 1 1,0-1 0,0 1-1,0-1 1,-1 1 0,1-1-1,-1 0 1,1 1-4,0 0 0,1 1 0,-1-1 1,0 0-1,0 0 0,1 0 0,-1 1 0,0-1 1,1 0-1,-1 1 0,1-1 0,-1 1 0,0-1 0,1 1 1,-1-1-1,1 1 0,-1-1 0,1 1 0,-1-1 0,1 1 1,0 0-1,-1-1 0,1 1 0,0-1 0,-1 1 0,1 0 1,0 0-1,0-1 0,0 1 0,0 0 0,-1 1 0,0 3 17,0 0 0,0 0 0,0 0 0,1 0 0,0 1 0,0-1 0,0 0 0,0 0 0,1 0 0,0 0 0,2 9 0,-2-12-26,0 0 0,0 0 0,1 0 0,-1 0 0,0 0 0,1 0 0,-1 0 0,1 0 0,-1-1 0,1 1 0,0 0 1,0-1-1,0 0 0,0 1 0,0-1 0,0 0 0,0 0 0,0 0 0,1 0 0,-1-1 0,0 1 0,0 0 0,1-1 0,-1 0 1,0 1-1,1-1 0,3-1 0,9 1-100,0-2 0,0 0 0,-1-1 0,1 0 0,-1-1 0,0-1 1,25-11-1,91-58-1100,-100 56 875,5-8 58,-33 27 313,-3 4 69,-4 5 195,-4 6-35,0 1 0,1-1 0,1 1 0,0 0 0,-6 30 0,13-46-264,-1 0 0,1 0-1,0 0 1,0 0-1,0 0 1,0 0-1,0-1 1,0 1 0,0 0-1,0 0 1,0 0-1,0 0 1,1 0 0,-1 0-1,1 1 1,-1-2-7,0 0-1,0 0 1,1 1 0,-1-1 0,0 0 0,1 0 0,-1 0 0,0 0 0,0 1 0,1-1-1,-1 0 1,0 0 0,1 0 0,-1 0 0,0 0 0,1 0 0,-1 0 0,0 0 0,0 0 0,1 0-1,-1 0 1,0 0 0,1 0 0,-1 0 0,0 0 0,1 0 0,-1 0 0,1-1 0,0 0-3,1 0 0,0 0 0,0 0 0,0 0 1,-1 0-1,1-1 0,0 1 0,-1-1 1,1 1-1,-1-1 0,2-2 0,7-14-151,-1-1 0,0 0 0,-2 0-1,9-33 1,-14 44 17,0-1 0,-1 0 0,0 0 0,0-17-1,-1 25 129,0 1 0,0 0 0,0 0 0,0-1 0,-1 1-1,1 0 1,0-1 0,0 1 0,0 0 0,0-1 0,0 1-1,-1 0 1,1 0 0,0-1 0,0 1 0,-1 0-1,1 0 1,0-1 0,0 1 0,-1 0 0,1 0 0,0 0-1,0 0 1,-1-1 0,1 1 0,0 0 0,-1 0 0,1 0-1,0 0 1,-1 0 0,1 0 0,0 0 0,-1 0 0,1 0-1,0 0 1,-1 0 0,1 0 0,0 0 0,-1 0-1,1 0 1,0 0 0,-1 0 0,1 1 0,0-1 0,0 0-1,-1 0 1,1 0 0,0 0 0,0 1 0,-1-1 0,1 0-1,-1 1 1,-19 12 39,17-10-35,-23 16 153,1 2 0,-23 23 0,38-34-57,1 1 0,-1 0 0,2 0 1,0 1-1,0 0 0,-11 26 1,17-34-88,1-1 1,-1 1-1,1-1 1,0 1 0,1 0-1,-1-1 1,0 1 0,1 0-1,0 0 1,0-1-1,0 1 1,1 0 0,-1 0-1,1-1 1,0 1 0,0 0-1,0-1 1,0 1-1,1-1 1,-1 1 0,1-1-1,0 0 1,0 0 0,0 0-1,0 0 1,1 0-1,-1 0 1,1-1 0,0 1-1,0-1 1,0 1 0,0-1-1,0 0 1,0 0-1,1-1 1,-1 1 0,1-1-1,-1 1 1,1-1 0,-1 0-1,1-1 1,0 1-1,-1-1 1,1 1 0,7-1-1,1-1-7,1 0-1,-1 0 1,0-2-1,1 1 1,-1-1 0,0-1-1,0 0 1,-1-1-1,16-9 1,14-9 21,44-34 0,-44 28 4,-27 19-8,36-22-45,-47 30 39,1 0 0,-1 0 0,1 1 1,-1-1-1,1 1 0,0 0 1,-1 0-1,1 1 0,0-1 0,0 1 1,6 0-1,-9 0-1,0 0 1,-1 0-1,1 0 0,0 0 0,-1 1 1,1-1-1,0 0 0,-1 1 1,1-1-1,-1 0 0,1 1 0,0-1 1,-1 1-1,1-1 0,-1 1 1,0-1-1,1 1 0,-1-1 0,1 1 1,-1 0-1,0-1 0,1 1 0,-1-1 1,0 1-1,1 0 0,0 24 212,-13 27 156,10-45-290,0-1-39,-3 22 220,5-28-266,0 1 1,0-1-1,1 0 1,-1 1-1,0-1 1,0 1-1,0-1 1,0 0-1,0 1 1,0-1-1,1 0 1,-1 1-1,0-1 1,0 0-1,1 1 1,-1-1-1,0 0 1,0 0-1,1 1 1,-1-1 0,0 0-1,1 0 1,0 1-1,14-3-24,5-7-224,-1-1-1,0-1 0,-1-1 0,17-13 0,2-2-338,1 1 27,-17 10 24,1 1 0,1 1 0,39-19 0,-61 33 525,1-1-1,-1 0 0,1 1 1,0-1-1,-1 1 1,1-1-1,-1 1 1,1 0-1,0-1 1,-1 1-1,1 0 1,0 0-1,-1 0 1,1 0-1,-1 1 1,1-1-1,0 0 1,-1 1-1,1-1 1,-1 1-1,1-1 0,2 2 1,-3 0 47,0-1 1,0 1-1,0-1 1,0 0-1,0 1 0,0 0 1,-1-1-1,1 1 0,-1-1 1,1 1-1,-1 0 1,1 0-1,-1-1 0,0 1 1,0 0-1,0-1 1,0 4-1,-1 8 210,-1 1 0,-1-1-1,0 0 1,-5 14 0,8-26-252,-17 49-77,17-47-86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1258 37 15291,'-6'-4'172,"-1"0"-1,1 0 1,-1 0-1,1 1 1,-1 0-1,0 0 1,0 1-1,-1 0 0,1 0 1,-14-1-1,-5 1 168,-45 2-1,38 2-166,0 2-1,1 1 1,-1 1-1,1 2 1,0 2-1,-47 20 0,24-4-154,1 2-1,-84 59 1,91-52-43,1 3 1,2 1-1,2 3 0,1 1 1,3 2-1,1 2 0,3 1 1,2 1-1,1 2 0,4 2 1,-36 91-1,46-93 8,3 0 0,2 1 0,3 0 0,-6 99 1,13-76 8,4 0 1,21 139-1,-14-159-22,3-2 0,3 1 0,1-2 0,38 81-1,-42-109 0,0-1-1,1-1 0,1-1 1,2 0-1,0 0 0,0-2 1,2 0-1,1-1 0,0 0 1,1-2-1,43 27 0,-53-37 13,1-1 1,1 0-1,-1-1 0,1 0 0,0-1 1,0 0-1,0-1 0,0 0 0,0-1 0,0 0 1,1-1-1,22-2 0,-19-1 8,0-1 1,0 0-1,-1-1 0,1 0 0,-1-2 1,0 0-1,-1 0 0,1-1 0,15-13 0,3-5 25,-1-2 0,-2-1 0,0-1-1,-2-2 1,-2-1 0,-1-1 0,23-41-1,6-20 61,62-157 1,-66 125-6,-6-2 0,31-152 1,-54 175-28,-5-1 0,-5-1 0,-2-130 0,-9 233-40,-5-96 27,3 88-32,0-1 0,-1 1 1,0 0-1,-1 0 0,-8-17 1,11 27-14,-1-1 0,0 1 1,0-1-1,0 1 1,0 0-1,0-1 1,-1 1-1,1 1 0,-1-1 1,0 0-1,0 1 1,0-1-1,0 1 0,-1 0 1,1 0-1,-1 0 1,1 0-1,-1 1 1,-5-2-1,3 2-5,0 0 1,0 1-1,0 0 1,0 0-1,0 1 0,0-1 1,0 1-1,0 1 1,1-1-1,-1 1 1,0 0-1,-9 5 0,-1 1-10,0 1 0,-22 16 0,-33 30-110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53 8802,'20'-46'1970,"-20"46"-1943,0 0 1,1 0-1,-1-1 1,0 1-1,0 0 1,0 0-1,0 0 1,0 0-1,0 0 1,0-1-1,0 1 1,0 0-1,0 0 1,0 0-1,0 0 1,0 0-1,1-1 1,-1 1-1,0 0 1,0 0-1,0 0 1,-1 0-1,1-1 1,0 1-1,0 0 1,0 0-1,0 0 1,0 0-1,0 0 0,0-1 1,0 1-1,0 0 1,0 0-1,0 0 1,0 0-1,0 0 1,-1 0-1,1-1 1,0 1-1,0 0 1,0 0-1,0 0 1,0 0-1,0 0 1,-1 0-1,-7 4 774,-8 11-56,2 4-293,0 1 1,2 1 0,-20 44-1,-19 71 411,35-77-590,2-1 0,3 2-1,3-1 1,2 2-1,5 118 1,55 301 179,33-57-395,-59-324-43,4-1 0,53 111 1,125 244 17,-198-427-23,-4-6-27,1-1 1,2 0 0,0-1 0,14 18-1,-19-31 1273,-6-12-705,0 2-553,0-11 288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15211,'2'-12'628,"1"-4"1101,-1 32-276,3 142 1085,4 51-1641,-5-159-835,3 0 0,15 54 0,-20-94-145,1-1-1,1 1 1,0-1-1,5 10 1,-8-18 31,0 1 0,0-1 0,0 1 0,0-1 0,0 1 0,1-1 0,-1 0 0,0 1 0,1-1 0,-1 0 0,1 0 0,2 1 0,-3-1 0,0-1-1,0 0 0,0 0 1,0 0-1,0 0 0,0 0 1,0 0-1,0 0 0,-1 0 1,1 0-1,0 0 0,0-1 1,0 1-1,0 0 0,0-1 1,0 1-1,0 0 1,0-1-1,-1 1 0,1-1 1,0 1-1,0-1 0,-1 0 1,1 1-1,1-2 0,3-5-82,-1 0-1,1 1 0,-1-1 1,-1-1-1,1 1 0,2-9 1,7-21-540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14483,'0'30'1355,"2"29"-305,-2-55-903,1 0 0,-1 0 0,1 0-1,0 0 1,0 0 0,1 0 0,-1-1 0,1 1 0,0 0 0,4 6 0,-5-10-127,-1 1 1,1 0 0,0-1-1,0 1 1,0 0-1,0-1 1,0 1-1,0-1 1,0 1-1,0-1 1,0 0-1,0 1 1,0-1-1,0 0 1,0 0-1,1 0 1,-1 0 0,0 0-1,0 0 1,0 0-1,0 0 1,0 0-1,0 0 1,0-1-1,0 1 1,0 0-1,0-1 1,0 1-1,0-1 1,0 1-1,0-1 1,0 0-1,0 1 1,0-1 0,0 0-1,0 1 1,0-2-1,6-5 37,0 0 0,0 0 0,7-10-1,-9 10 4,20-24 99,-18 20-111,1 0 0,1 0 1,0 1-1,0 1 1,1 0-1,16-13 0,-25 22-38,0-1-1,-1 1 0,1-1 1,0 1-1,0-1 0,0 1 1,0-1-1,0 1 0,0 0 1,0 0-1,0 0 0,0-1 1,0 1-1,0 0 0,0 0 1,0 0-1,0 0 0,0 1 1,0-1-1,0 0 0,0 0 1,0 1-1,2 0 0,-2 0 10,1 0-1,-1 0 0,0 0 0,0 0 1,0 1-1,1-1 0,-1 0 0,0 1 0,-1-1 1,1 1-1,0-1 0,1 4 0,1 5 76,0 0 0,-1 0 0,1 18 1,-2-25-79,12 177 1000,-13-179-1002,1 1 1,-1-1-1,0 1 0,0-1 1,1 1-1,-1-1 1,1 0-1,-1 1 0,1-1 1,0 1-1,-1-1 0,3 2 1,-3-3-11,0 1 1,1-1 0,-1 0 0,0 0-1,0 0 1,1 0 0,-1 0 0,0 1 0,1-1-1,-1 0 1,0 0 0,1 0 0,-1 0-1,0 0 1,1 0 0,-1 0 0,0 0 0,1 0-1,-1 0 1,0-1 0,1 1 0,-1 0-1,0 0 1,1 0 0,-1 0 0,0 0-1,1-1 1,-1 1 0,0 0 0,0 0 0,1 0-1,-1-1 1,0 1 0,4-4 15,-1 0-1,0-1 1,0 1-1,0-1 1,3-7 0,15-32 0,-8 15-437,29-47 0,-27 59-128,-6 12 230,-9 5 304,0 0 1,1 0-1,-1 0 0,0 0 1,0 0-1,0 0 0,1 1 1,-1-1-1,0 0 0,0 0 1,0 0-1,1 0 0,-1 0 1,0 0-1,0 1 0,0-1 1,0 0-1,0 0 0,0 0 1,0 1-1,1-1 0,-1 0 1,0 0-1,0 0 0,0 1 1,0-1-1,0 0 0,0 0 1,0 0-1,0 1 0,0-1 1,0 0-1,0 0 0,0 0 1,0 1-1,0-1 0,0 0 1,0 0-1,-1 1 0,-2 18-409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0 527 14139,'3'16'1544,"4"-4"-1208,-3 0-480,-1-2 1273,2-7-1041,0-5-56,1-10-224</inkml:trace>
  <inkml:trace contextRef="#ctx0" brushRef="#br0" timeOffset="1">96 1 15611,'-1'40'1241,"1"0"-1113,0-3-136,4-1 72,3-4-664,-1-7 584,0-4-129,-1-3-63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14803,'-4'43'689,"-9"101"1336,6 163 1,21-86-568,18-6-277,-32-213-1167,10 35 158,-10-35-163,1 0 1,-1 0-1,1 0 0,0 0 1,0 0-1,0 0 1,0-1-1,0 1 1,0 0-1,0 0 0,3 2 1,-3-4-13,0 0 0,-1-1 1,1 1-1,-1 0 0,1-1 0,0 1 1,-1 0-1,1-1 0,-1 1 0,1 0 1,-1-1-1,1 1 0,-1-1 0,0 1 1,1-1-1,-1 1 0,1-1 0,-1 1 1,0-1-1,0 1 0,1-1 0,-1 0 1,0 1-1,0-1 0,0 0 0,1 1 1,-1-1-1,0 1 0,0-2 0,7-27-142,-2-44-497,-2 1 1,-8-75-1,5 131 528,-3-38-741,-12-74 0,10 109 434,6 32 232,4 35 274,-4-45-68,3 13 82,0 0 0,6 16 0,-9-29-69,0-1 0,0 1 1,1 0-1,-1 0 0,1 0 0,-1-1 0,1 1 1,0-1-1,0 1 0,0-1 0,0 0 0,0 0 1,1 0-1,-1 0 0,1 0 0,-1 0 0,1-1 1,3 2-1,-4-3-10,-1 1 0,1-1 0,0 0 0,0 0 0,-1 0 0,1 0 0,0-1 0,0 1 0,-1 0 0,1-1 0,0 1 0,-1-1 0,1 1 0,-1-1 0,1 0 0,0 0 0,-1 0 0,0 0 0,1 0 0,-1 0 0,0 0 0,1 0 0,-1 0 0,1-3 0,3-2 38,0 0 0,-1 0 0,0-1-1,5-9 1,3-12 47,-1 0 0,-2 0 0,0-1 0,4-34 0,-6 17-41,-2 0 0,-1-46-1,-7 61-80,-1 27-6,-3 16 7,1 18 97,0 0 0,2 1 0,0 58 0,3-56 31,-1 9 28,-1 10 150,2 0 1,12 100-1,-4-129-696,-6-23 387,-1 0 1,0 1-1,0-1 0,0 0 1,1 0-1,-1 1 1,0-1-1,1 0 1,-1 0-1,0 1 0,1-1 1,-1 0-1,0 0 1,1 0-1,-1 0 1,0 1-1,1-1 0,-1 0 1,0 0-1,1 0 1,-1 0-1,1 0 1,-1 0-1,0 0 0,1 0 1,-1 0-1,0 0 1,2 0-1,0-2-30,-1 1 0,1-1 0,0 1 1,0-1-1,0 1 0,-1-1 0,1 0 0,-1 0 0,0 0 0,1 0 0,-1 0 0,0 0 1,1-2-1,13-26-417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62 588 12555,'-3'1'84,"0"0"-1,0 0 1,0 0 0,0 0 0,0 0 0,0 1 0,0-1 0,0 1 0,0 0 0,1 0 0,-1 0 0,1 0-1,-1 1 1,1-1 0,0 1 0,0-1 0,0 1 0,0 0 0,0 0 0,1-1 0,-1 1 0,1 0-1,0 1 1,0-1 0,0 0 0,0 0 0,1 0 0,-1 1 0,1-1 0,0 7 0,0-5-28,0 0 0,0 0-1,1 0 1,0 1 0,0-1 0,0 0 0,1 0 0,0 0 0,0 0 0,0 0 0,0-1 0,1 1 0,-1-1 0,1 1-1,1-1 1,-1 0 0,0 0 0,9 6 0,-10-8-36,0-1-1,-1 0 1,1 0-1,1 0 0,-1 0 1,0 0-1,0 0 1,0 0-1,0-1 1,1 1-1,-1-1 1,0 0-1,0 0 1,1 0-1,-1 0 0,0 0 1,4-1-1,-2 0 4,0 0 0,0 0 0,0-1 0,0 0 0,0 0 0,0 0 0,-1 0 0,7-5 0,1-4 28,0 1 0,-1-2 0,0 1 0,10-16 0,1-6-113,-2-2-1,-1 0 0,19-51 1,-42 108 226,1 0 1,1 1 0,1 40-1,1-62-135,1 0 0,0 0 0,0 0 0,0 0-1,0 0 1,1 0 0,-1 0 0,0 0 0,0 0-1,1 0 1,-1 0 0,1 0 0,-1 0 0,0 0-1,2 1 1,-2-2-10,1 0-1,-1 0 1,0 1 0,1-1-1,-1 0 1,0 0 0,1 0-1,-1 0 1,0 0-1,1 0 1,-1 0 0,0-1-1,1 1 1,-1 0 0,0 0-1,1 0 1,-1 0-1,0 0 1,0 0 0,1-1-1,-1 1 1,0 0 0,1 0-1,-1 0 1,0-1-1,0 1 1,0 0 0,1 0-1,-1-1 1,0 1 0,4-5 93,-1 1 1,0-1 0,0 0-1,3-8 1,10-25 209,-3-1 0,11-49 0,9-83 141,-28 143-400,2-8 2,24-168 206,-39 452 683,1 91 861,8-322-1697,0-1 1,0 1-1,6 20 0,-7-36-116,0 0-1,1 0 0,-1 0 0,0 0 0,0-1 1,0 1-1,1 0 0,-1 0 0,1 0 0,-1-1 0,0 1 1,1 0-1,-1-1 0,1 1 0,-1 0 0,1-1 0,0 1 1,-1-1-1,1 1 0,0-1 0,-1 1 0,1-1 0,0 1 1,0-1-1,0 0-6,0 0 0,0 0 0,-1 0 0,1-1 0,0 1 0,0 0 1,-1-1-1,1 1 0,0-1 0,-1 1 0,1-1 0,-1 1 0,1-1 0,-1 1 0,1-1 0,-1 1 1,1-1-1,-1 0 0,1 1 0,0-2 0,2-3-51,0-1 1,0 0-1,0 0 0,2-12 0,3-24-198,-2 0 0,-2-1 0,-2 1 0,-4-54-1,2 96 253,0 0-1,0 0 1,0 0-1,0 0 1,0 1-1,0-1 1,-1 0-1,1 0 1,0 0-1,0 0 1,0 0-1,0 0 1,0 0-1,-1 0 1,1 0-1,0 0 1,0 0-1,0 0 1,0 0-1,-1 0 1,1 0-1,0 0 1,0 0-1,0 0 1,0 0-1,0 0 1,-1 0-1,1 0 1,0 0-1,0 0 1,0 0-1,0 0 1,0 0-1,-1 0 1,1 0-1,0-1 1,0 1-1,0 0 1,0 0-1,0 0 1,0 0-1,0 0 1,-1 0-1,1-1 1,0 1-1,0 0 1,0 0-1,0 0 0,0 0 1,0-1-1,-2 11 30,1 1 0,0-1 0,0 0-1,1 0 1,2 18 0,-1-11 22,0-11-26,-1 14 86,7 29-1,-7-45-82,1-1 0,0 1 0,0 0 0,0 0 0,0-1 0,1 1 0,0-1 0,-1 1 1,1-1-1,0 0 0,1 1 0,-1-1 0,1 0 0,4 4 0,-5-6-14,0 0 1,0-1 0,-1 1-1,1 0 1,0-1 0,0 1-1,0-1 1,0 0 0,0 0-1,0 0 1,0 0 0,0 0-1,0 0 1,0 0 0,0-1-1,0 1 1,0-1 0,0 1-1,0-1 1,0 0 0,0 0 0,-1 0-1,1 0 1,0 0 0,-1 0-1,3-2 1,6-4 24,-1-1 0,17-18 0,-23 23-30,58-72-58,-13 14-224,-27 43 107,-21 17 163,0 1 1,1 0-1,-1-1 0,1 1 1,-1 0-1,1-1 0,-1 1 1,1 0-1,-1 0 0,1 0 1,-1-1-1,1 1 0,-1 0 1,1 0-1,-1 0 0,1 0 1,0 0-1,-1 0 0,1 0 1,-1 0-1,1 0 0,-1 0 1,1 0-1,-1 0 0,1 0 1,0 1-1,-1-1 0,1 0 1,-1 0-1,1 1 0,-1-1 1,0 0-1,1 1 0,-1-1 1,1 0-1,-1 1 0,1-1 1,-1 1-1,0-1 0,1 0 1,-1 1-1,0-1 0,0 1 1,1-1-1,-1 1 1,0-1-1,1 2 0,2 15 21,1 0 1,-2 0-1,0 0 0,-1 23 0,1 3 137,-1-18-47,5 41 201,-5-60-296,0 0 0,0-1 0,0 1 1,1 0-1,0-1 0,0 1 0,7 10 0,-9-16-26,0 1 0,0-1-1,0 0 1,0 1-1,1-1 1,-1 0 0,0 1-1,0-1 1,1 0-1,-1 1 1,0-1 0,0 0-1,1 1 1,-1-1-1,0 0 1,1 0 0,-1 1-1,0-1 1,1 0-1,-1 0 1,0 0 0,1 0-1,-1 0 1,1 1-1,-1-1 1,0 0 0,1 0-1,-1 0 1,1 0-1,-1 0 1,1 0 0,-1 0-1,0 0 1,1 0-1,-1-1 1,1 1 0,-1 0-1,0 0 1,1 0-1,-1 0 1,0 0 0,1-1-1,-1 1 1,0 0-1,1 0 1,-1-1 0,0 1-1,1 0 1,-1-1-1,0 1 1,0 0 0,1 0-1,-1-1 1,0 1 0,0-1-1,0 1 1,1 0-1,-1-1 1,8-24-329,-4-14 84,-6-16-109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18668,'0'32'1584,"-2"2"-1320,-7 2-280,2-2 785,5-6-1490,1-1 625,7-9-112,1-2-72</inkml:trace>
  <inkml:trace contextRef="#ctx0" brushRef="#br0" timeOffset="1">247 407 13563,'-2'15'896,"-2"0"0,-6 19 1,6-23-318,0 1 0,1 0 1,0 0-1,-1 15 0,4-27-549,0 1 1,0-1-1,0 0 0,0 0 0,0 1 1,0-1-1,0 0 0,0 1 0,0-1 1,0 0-1,0 0 0,0 1 0,0-1 1,0 0-1,0 1 0,0-1 0,0 0 1,0 1-1,0-1 0,0 0 0,1 0 1,-1 1-1,0-1 0,0 0 0,0 0 1,0 0-1,1 1 0,-1-1 0,0 0 1,0 0-1,1 0 0,-1 1 1,0-1-1,0 0 0,1 0 0,-1 0 1,0 0-1,0 0 0,1 0 0,0 1 1,13-9 403,18-23-495,-28 26 123,12-12-95,-6 5-33,25-21 0,-33 31 58,0 0-1,1 0 0,-1 0 1,1 1-1,-1-1 0,1 1 1,0-1-1,0 1 1,0 0-1,-1 0 0,1 0 1,0 1-1,0-1 0,0 1 1,0 0-1,6 0 0,-7 0 16,0 1-1,-1-1 1,1 1-1,0 0 0,0 0 1,0 0-1,0 0 0,-1 0 1,1 0-1,-1 0 1,1 1-1,-1-1 0,1 0 1,-1 1-1,0-1 1,1 1-1,-1 0 0,1 2 1,18 39 185,-18-36-132,1 0-1,-1-1 0,2 1 1,5 9-1,-8-15-59,0 0 0,0 0 0,1 0 0,-1 0 0,0 0 0,1 0 0,-1 0 0,1 0 0,-1-1 0,1 1 0,-1 0 0,1-1 0,0 0 0,-1 1 0,1-1 0,0 0 0,-1 0 0,1 1 0,0-1-1,-1-1 1,1 1 0,0 0 0,-1 0 0,1-1 0,0 1 0,-1-1 0,1 1 0,-1-1 0,1 0 0,-1 1 0,1-1 0,-1 0 0,2-2 0,6-2-196,-1-1 0,0 0 0,0-1 0,7-8 0,38-46-304,-27 31 150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14107,'-1'1'271,"0"0"1,-1 0-1,1 0 0,0 0 0,-1 0 1,1 0-1,0 0 0,0 0 0,0 0 1,0 0-1,0 1 0,0-1 1,-1 3-1,-15 24-11,16-25-231,-2 5 120,0 0 0,0 0 0,1 1 1,0-1-1,-1 10 0,3-17-122,0 0 1,0 0-1,0 1 0,0-1 1,0 0-1,0 0 0,0 0 1,0 0-1,1 0 0,-1 0 1,0 0-1,1 0 0,-1 0 1,1 0-1,-1 0 1,1 0-1,0 0 0,-1 0 1,3 1-1,-2-2-1,0 1 0,1 0 0,-1-1 0,1 1 0,-1-1 0,1 1 0,-1-1 0,1 0 0,0 0 0,-1 0 1,1 0-1,-1 0 0,1 0 0,-1 0 0,1 0 0,-1-1 0,1 1 0,1-1 0,24-7 109,-19 5-141,-1 0-1,1 1 0,-1 0 1,1 1-1,0 0 0,-1 0 0,1 0 1,0 1-1,0 0 0,8 1 0,-15 0 12,0-1 0,0 0 0,0 0-1,0 1 1,0-1 0,0 1 0,0-1 0,0 0-1,0 1 1,-1 0 0,1-1 0,0 1 0,0 0-1,-1-1 1,1 1 0,0 0 0,-1 0 0,1-1-1,-1 1 1,1 0 0,-1 0 0,1 0 0,-1 0-1,1 1 1,-1 0 27,0-1 0,0 1 0,0 0 1,0-1-1,0 1 0,0 0 0,-1-1 0,1 1 0,-1 0 0,1-1 0,-1 1 0,1 0 0,-2 1 0,-1 1 91,1 1-1,-2 0 1,1-1-1,0 0 1,-1 1-1,0-1 0,0-1 1,-4 5-1,4-6-113,0 0 0,0 0 0,0 0 1,0 0-1,0-1 0,0 1 0,-7 0 0,9-1-65,1-1 1,-1 0 0,1 0-1,-1 1 1,0-1 0,1 0-1,-1-1 1,1 1 0,-1 0-1,1 0 1,-1-1 0,1 1-1,-1-1 1,1 1 0,-1-1-1,1 0 1,-1 1 0,1-1-1,0 0 1,-1 0 0,1 0-1,0 0 1,0 0 0,-2-2-1,-1-5-396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0 499 15547,'21'-34'2633,"-21"41"-1822,0 1 1,0-1-1,0 0 0,-2 11 1,1-10-623,-14 104 1492,14-96-1515,1 0 0,0 0 0,1 0 0,6 32 0,-7-47-152,0 1 0,1 0-1,-1-1 1,1 1 0,-1 0-1,1-1 1,0 1 0,0-1-1,0 1 1,0-1 0,0 1-1,0-1 1,0 0 0,3 3 0,-4-4-11,1 1 1,0-1-1,-1 0 1,1 0 0,0 1-1,0-1 1,-1 0 0,1 0-1,0 0 1,0 0-1,-1 0 1,1 0 0,0 0-1,0 0 1,-1 0 0,1 0-1,0-1 1,0 1-1,-1 0 1,1 0 0,0-1-1,-1 1 1,2-1 0,1-1-22,1-1 1,-1 0 0,0 0 0,0 0-1,-1 0 1,1 0 0,-1 0 0,1-1-1,-1 1 1,2-6 0,4-11-388,-1 0 1,-1 0-1,-1 0 1,-1-1-1,-1 1 0,-1-1 1,0-25-1,-3 23-294,-2 11 173,3 12 505,0 0-1,0 0 0,-1 0 1,1 0-1,0 0 1,0-1-1,0 1 1,0 0-1,0 0 1,0 0-1,0 0 1,0 0-1,-1-1 0,1 1 1,0 0-1,0 0 1,0 0-1,0 0 1,0 0-1,-1 0 1,1 0-1,0 0 1,0 0-1,0 0 0,0 0 1,-1 0-1,1 0 1,0 0-1,0 0 1,0 0-1,0 0 1,-1 0-1,1 0 0,0 0 1,0 0-1,0 0 1,-1 0-1,1 0 1,0 0-1,-1 1-8,1 0-1,-1 0 0,0-1 1,1 1-1,-1 0 1,1 0-1,0 0 0,-1 0 1,1 0-1,0 0 1,0 0-1,-1 0 0,1 0 1,0 0-1,0 0 1,0 0-1,0 0 0,0 2 1,2 19 64,-2-22-36,1 3-1,-1 0 1,0-1 0,1 1-1,-1-1 1,1 1 0,0 0 0,0-1-1,0 0 1,0 1 0,0-1-1,1 0 1,-1 1 0,1-1-1,-1 0 1,1 0 0,0 0-1,0-1 1,0 1 0,0 0-1,0-1 1,0 1 0,1-1-1,-1 1 1,0-1 0,6 2-1,-4-2-63,1-1 0,0 1-1,0-1 1,0 0 0,0 0-1,0 0 1,0-1-1,0 1 1,0-1 0,0 0-1,-1-1 1,1 1 0,7-4-1,4-3-212,0-1 1,-1-1-1,0 0 0,0-1 1,-1 0-1,0-1 0,-1-1 0,-1 0 1,0-1-1,0 0 0,-2-1 1,0 0-1,10-21 0,-32 64 1422,2 0 1,0 1-1,2 0 0,1 0 1,1 1-1,-2 45 0,7-74-1095,1 1 0,0 0-1,0-1 1,0 1 0,0-1-1,1 1 1,-1 0 0,0-1 0,1 1-1,-1-1 1,1 1 0,-1-1 0,1 1-1,0-1 1,-1 1 0,1-1-1,0 1 1,0-1 0,0 0 0,0 0-1,3 2 1,-3-2-27,0-1-1,1 0 1,-1 0-1,0 0 1,1 0 0,-1 0-1,0 0 1,1 0-1,-1 0 1,0 0-1,0-1 1,1 1 0,-1 0-1,0-1 1,0 1-1,1-1 1,-1 0 0,0 1-1,0-1 1,0 0-1,0 0 1,0 0-1,0 0 1,0 0 0,0 0-1,1-1 1,7-9-79,0 0 0,-1 0 0,0 0 0,-1-1 0,0-1 0,-1 1 0,6-15 0,27-97-2212,-31 96 1488,8-25-1630,-11 80 634,-4 0 1925,-2-15 149,2-1-1,-1 1 0,1-1 0,1 0 0,0 1 1,7 17-1,-9-28-267,0-1 0,0 1 0,0-1 1,0 1-1,1 0 0,-1-1 0,0 1 0,0-1 1,1 1-1,-1-1 0,1 1 0,-1-1 0,0 1 1,1-1-1,-1 0 0,1 1 0,-1-1 0,1 0 1,-1 1-1,1-1 0,-1 0 0,1 1 0,-1-1 0,1 0 1,0 0-1,-1 0 0,1 0 0,-1 1 0,1-1 1,-1 0-1,1 0 0,0 0 0,-1 0 0,1 0 1,-1 0-1,1-1 0,0 1 0,-1 0 0,1 0 0,0-1 1,1 0 26,0 0 0,0-1 0,0 1 0,0-1 0,0 0 0,-1 0 0,1 0 0,-1 0 0,1 0 1,1-3-1,10-21 99,0-1 0,-2-1 0,-1 0 0,9-40 0,12-120-827,-28 165 499,-1 13 78,0 0 1,-1 0-1,-1 1 1,1-1-1,-2 0 1,1 0-1,-1 0 1,-4-14-1,5 23 92,0 1 1,0 0-1,0 0 0,0-1 0,0 1 0,0 0 0,0 0 0,0-1 0,0 1 0,-1 0 0,1-1 0,0 1 0,0 0 0,0 0 0,0-1 0,0 1 0,-1 0 0,1 0 0,0 0 1,0-1-1,0 1 0,-1 0 0,1 0 0,0 0 0,0 0 0,-1 0 0,1-1 0,0 1 0,-1 0 0,1 0 0,0 0 0,0 0 0,-1 0 0,1 0 0,0 0 0,-1 0 0,1 0 1,-8 10-30,-3 23 213,1 27 778,2 1 0,4-1 1,2 1-1,7 81 0,-4-125-771,6 37 347,-6-50-492,0 0 1,0 0 0,0 0-1,1 0 1,0-1 0,-1 1-1,1 0 1,1-1 0,-1 1-1,4 4 1,-5-8-39,0 1-1,0 0 1,-1 0-1,1-1 1,0 1-1,0 0 1,0-1-1,0 1 1,0-1-1,0 1 1,0-1-1,0 0 1,0 1-1,0-1 1,0 0-1,0 0 1,0 0-1,0 0 1,0 0-1,1 0 1,-1 0-1,0 0 1,0 0-1,0 0 1,0-1 0,0 1-1,0 0 1,0-1-1,0 1 1,0 0-1,0-1 1,0 0-1,0 1 1,0-1-1,-1 0 1,1 1-1,0-1 1,0 0-1,0 0 1,-1 1-1,1-1 1,0-1-1,3-4-29,0 0 0,0 1 0,0-1 0,-1-1 0,4-9 0,2-13-177,0 0 0,-2-1 1,-2 0-1,3-33 0,-4 48-61,-4 15 262,0-1 0,1 1 0,-1 0 0,0 0 0,0 0-1,0 0 1,1 0 0,-1 0 0,0 0 0,0 0 0,0-1-1,1 1 1,-1 0 0,0 0 0,0 0 0,1 0 0,-1 0 0,0 0-1,0 0 1,0 0 0,1 0 0,-1 1 0,0-1 0,0 0 0,1 0-1,-1 0 1,0 0 0,0 0 0,0 0 0,1 0 0,-1 0 0,0 1-1,0-1 1,0 0 0,1 0 0,17 25 156,-9-11-30,-6-10-87,0 0 0,0-1-1,1 1 1,0-1-1,-1 0 1,1 0-1,0-1 1,0 1-1,1-1 1,-1 1 0,0-2-1,1 1 1,-1 0-1,1-1 1,0 0-1,6 1 1,-6-2-11,0 0 0,0 0 1,0-1-1,0 1 0,0-1 0,0-1 1,-1 1-1,1-1 0,0 0 0,-1 0 1,1 0-1,-1 0 0,0-1 1,0 0-1,7-6 0,-1 0-96,0 0 0,-1 0 1,-1-1-1,0-1 0,0 0 0,-1 0 0,0 0 0,-1-1 1,0 0-1,-1 0 0,-1 0 0,0-1 0,5-25 1,-9 35-6,1 0 1,-1 0 0,0-1 0,-1 1 0,1 0 0,-1 0 0,1 0 0,-1-1 0,0 1 0,-2-5-1,3 8 54,-1-1-1,1 1 1,0-1-1,-1 1 1,1-1-1,0 0 1,-1 1-1,1 0 1,-1-1-1,1 1 1,-1-1-1,1 1 1,-1-1-1,1 1 1,-1 0-1,0-1 1,1 1-1,-1 0 1,1 0-1,-1 0 1,-1-1-1,1 1 4,0 0-1,0 1 1,0-1 0,0 0-1,0 1 1,0-1 0,0 0 0,1 1-1,-1-1 1,0 1 0,0-1-1,0 1 1,0 0 0,1-1-1,-1 1 1,0 0 0,0 0-1,0 1 1,-3 3 14,0 1-1,0 0 0,1 0 1,0 1-1,0-1 0,1 0 1,-1 1-1,1 0 1,-1 13-1,0-4 151,1 1 0,1-1 1,1 20-1,2-20-35,0-1-1,0 1 1,1-1-1,1 0 1,1 0-1,0 0 1,1-1 0,10 19-1,-13-28-129,0 0 1,1 0-1,0 0 0,0 0 0,0 0 0,0-1 1,1 0-1,0 0 0,-1 0 0,9 4 0,-9-6-39,0 0-1,0-1 1,0 0-1,0 1 0,0-2 1,0 1-1,0 0 0,1-1 1,-1 1-1,0-1 1,0 0-1,1-1 0,-1 1 1,0-1-1,0 0 0,7-2 1,-7 2 16,1-1 0,-1 0 1,0 0-1,0 0 0,0 0 1,7-6-1,22-27-366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18460,'6'30'1504,"-3"10"-1216,1 13-16,3 7 585,6 9-513,4 3-40,6-4-256,1 0-336,2-11 400,0-8-72,-2-10-184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2:2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29 21661,'-7'10'1232,"1"-7"-1744,-1-3 1808,6-5-992,-1-6-80,1-15-64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1014 33 15235,'-10'-5'124,"0"0"0,0 1 0,-1 0 0,1 1 0,-1-1 0,0 2 0,1 0 0,-1 0 0,-18 0-1,13 3-34,0 0 0,0 1 0,0 0-1,0 1 1,1 1 0,-17 6 0,1 3 18,0 1 0,1 1-1,1 2 1,0 1 0,-46 38 0,29-15-14,2 1-1,2 2 1,1 2 0,-45 67-1,40-43-42,4 1 0,-56 128 1,79-154-51,2 2 0,3 0 0,1 0 0,3 1 0,-8 85 0,16-98-16,2 1 0,1-1 1,2 0-1,1 1 0,2-1 0,1-1 1,2 1-1,22 53 0,-12-45-90,2 0-1,2-2 1,51 72-1,-55-89-20,1-1-1,1 0 0,1-1 0,1-1 0,1-2 1,50 32-1,-58-41 51,0-2-1,1 0 1,1-1-1,-1 0 1,1-2 0,0 0-1,0-1 1,1-1-1,-1-1 1,1 0 0,0-1-1,-1-2 1,1 1-1,0-2 1,-1-1-1,1 0 1,-1-1 0,0-1-1,0-1 1,-1 0-1,1-1 1,-2-1 0,1-1-1,22-15 1,-9 0 45,0-1 0,-2-1 0,-1-1 1,-1-2-1,-1-1 0,-2 0 0,27-48 0,-18 23 108,-4-2 0,-2 0 0,33-108 0,-38 90 115,17-118 0,-32 147-22,-3 0 0,-1-1 0,-9-87 0,5 118-104,-1 0 0,0 0 0,-1 0 0,-1 0 0,0 1 0,-14-28 0,17 39-99,0 0 1,-1 0 0,1 0-1,-1 1 1,0-1 0,0 1-1,0 0 1,0 0 0,0 0-1,-1 0 1,0 0 0,1 1-1,-1 0 1,0 0 0,0 0-1,0 0 1,0 0 0,-1 1-1,1 0 1,0 0-1,-1 0 1,1 0 0,-1 1-1,1-1 1,-1 1 0,1 1-1,-1-1 1,1 0 0,-6 2-1,1 1-55,1 0 0,-1 0 0,1 0 0,-1 1 0,-11 8 0,-4 4-361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12843,'27'3'474,"0"0"0,0-2 0,46-3 0,-14 0-208,94-3 116,-42 1-296,149 13 0,-179 0-155,-1 3-1,0 4 0,-1 3 0,-1 4 0,79 34 1,-5 16 5,225 148 0,267 155 221,-223-120 299,-351-205-356,-3 3 0,-2 2 0,98 111 0,-143-144-48,-2 1 1,0 1-1,-1 1 1,-2 0-1,-1 1 0,-1 1 1,-1 0-1,-2 0 1,0 1-1,-2 1 0,-2-1 1,0 1-1,2 54 1,-7-16-44,-3 0 1,-17 102 0,-47 131-259,24-173 175,-93 198 0,132-320 78,-2 5-9,-34 85 55,35-85-62,1 1-1,0-1 0,0 1 1,1 0-1,1 0 0,0 17 1,3-19-189,-2-10 197,1 0 1,-1 0 0,0 0 0,0 0-1,1 0 1,-1-1 0,0 1-1,0 0 1,1 0 0,-1 0 0,0-1-1,0 1 1,0 0 0,1 0-1,-1 0 1,0-1 0,0 1 0,0 0-1,0-1 1,0 1 0,0 0-1,1 0 1,-1-1 0,0 1 0,0 0-1,0 0 1,0-1 0,0 1-1,0 0 1,0-1 0,0 1 0,0 0-1,0 0 1,-1-1 0,4-17-95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116 148 13075,'-3'7'449,"0"0"1,0-1-1,-9 12 1,-4 9-21,1 7 344,1 0 0,-18 65 1,26-76-728,2 0 0,0 0 1,2 1-1,0 0 0,3 34 1,-1-53-26,1 1-1,0-1 1,0 0 0,0 1-1,0-1 1,1 0 0,0 0-1,0 0 1,0 0 0,1 0-1,3 4 1,-5-8-9,0 0 0,0 0 0,0 1 0,1-1-1,-1 0 1,0 0 0,1 0 0,-1-1 0,0 1 0,1 0-1,-1 0 1,1-1 0,0 1 0,-1-1 0,4 1 0,-3-1 2,1 0 1,-1 0 0,1 0 0,-1-1-1,1 1 1,-1-1 0,1 1 0,-1-1-1,1 0 1,-1 0 0,0 0-1,1 0 1,1-2 0,7-5 42,0-1-1,0 1 1,-1-2-1,0 0 1,-1 0 0,0 0-1,14-23 1,46-90 484,-46 79-184,-2 0 0,-1-2 0,17-65 0,-35 93-86,-2 18-267,0 0 1,0 0-1,0 0 1,0 0-1,0 0 1,0 0-1,0 0 1,0 0-1,0-1 1,0 1-1,0 0 1,0 0-1,0 0 0,0 0 1,0 0-1,0 0 1,0 0-1,0 0 1,0 0-1,0 0 1,-1 0-1,1-1 1,0 1-1,0 0 0,0 0 1,0 0-1,0 0 1,0 0-1,0 0 1,0 0-1,0 0 1,0 0-1,-1 0 1,1 0-1,0 0 1,0 0-1,0 0 0,0 0 1,0 0-1,0 0 1,0 0-1,0 0 1,0 0-1,-1 0 1,1 0-1,0 0 1,0 0-1,0 0 0,0 0 1,0 0-1,0 0 1,0 0-1,0 0 1,0 0-1,0 1 1,-1-1-1,1 0 1,0 0-1,0 0 1,0 0-1,-12 22 236,3 3-151,3 1 0,0 0 1,1 0-1,-1 42 1,5-47-86,1 0 0,1 0 1,0 0-1,2-1 0,1 1 1,7 25-1,-8-38-3,0-1 0,0 0 0,0 1 0,1-2 0,8 13 0,-11-17-1,1 0 0,-1 0 1,1-1-1,0 1 1,0 0-1,-1-1 0,1 1 1,0-1-1,0 0 0,0 0 1,0 0-1,0 0 1,1 0-1,-1 0 0,0 0 1,0-1-1,1 1 0,-1-1 1,0 0-1,1 0 1,-1 0-1,0 0 0,4 0 1,-1-1 5,-1-1 1,1 1 0,-1-1-1,0 0 1,0 0-1,0-1 1,0 1 0,0-1-1,0 0 1,0 0-1,-1 0 1,0-1 0,0 1-1,5-7 1,4-6 79,19-36 0,-30 50-80,17-37 121,-1 0 0,-3-1 0,0-1 0,-3 0 1,-2-1-1,8-84 0,-16 122-119,0-47 156,-1 49-173,0-1 0,0 1 0,0 0 0,-1-1 0,1 1 0,-1 0 0,0-1 0,0 1 0,0 0 0,0 0 0,0 0 0,0 0 0,0 0 0,-1 0 0,1 0 0,-1 0 0,-2-2 0,4 4-21,-1 0-1,1-1 0,-1 1 1,1-1-1,-1 1 0,0 0 1,1 0-1,-1-1 0,1 1 1,-1 0-1,0 0 0,0 0 1,1-1-1,-1 1 0,0 0 1,1 0-1,-1 0 0,0 0 1,1 0-1,-1 1 0,0-1 1,1 0-1,-1 0 0,0 0 1,1 1-1,-1-1 0,0 0 0,0 1 1,0 0-52,-1 0 1,1 1-1,0-1 1,-1 0-1,1 1 0,0 0 1,0-1-1,0 1 1,0-1-1,-1 4 1,-1 2-136,1 1 0,0 0 0,0-1 0,-1 10 0,2 6-390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29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17828,'5'-9'202,"1"2"1,-1-1-1,1 1 0,0 0 1,1 0-1,0 0 0,0 1 1,0 0-1,1 1 0,-1-1 1,1 1-1,1 1 0,-1 0 1,16-6-1,-20 9-192,0 0 0,0-1 0,0 1-1,0 1 1,1-1 0,-1 1 0,0-1 0,1 1-1,-1 0 1,0 1 0,0-1 0,1 1 0,-1 0-1,0 0 1,0 0 0,0 1 0,0-1 0,0 1-1,0 0 1,0 0 0,-1 0 0,1 1 0,-1 0-1,1-1 1,-1 1 0,0 0 0,0 0 0,0 1-1,-1-1 1,1 0 0,-1 1 0,0 0 0,3 6 0,0 0-7,-1 1 0,-1 0 0,1-1 0,-2 2 0,0-1 0,2 20 0,-5 70 16,0-43-169,2-61 78,1 0 0,0 0 0,0 1 0,0-1 1,1 1-1,-1 0 0,1-1 0,-1 1 0,1 0 0,0 1 0,0-1 0,0 0 0,0 1 0,5-2 0,-7 2 53,1 1 0,0-1-1,0 1 1,0 0 0,0 0-1,0 0 1,-1 0 0,1 0 0,0 0-1,0 1 1,0-1 0,0 0-1,-1 1 1,1 0 0,0-1-1,0 1 1,-1 0 0,1 0-1,0 0 1,-1 0 0,1 0 0,-1 0-1,0 0 1,1 1 0,-1-1-1,0 1 1,0-1 0,1 1-1,-1-1 1,0 1 0,-1-1-1,1 1 1,0 0 0,0 0-1,0 2 1,0 0 35,0 0-1,-1 0 1,1 0-1,-1 0 0,0 0 1,0 0-1,0 0 1,0 0-1,-1 0 1,0 0-1,0 0 0,0 0 1,0 0-1,0 0 1,-3 4-1,-4 4 145,0-1 0,-1 0 0,0 0-1,0-1 1,-1 0 0,0-1 0,-18 12 0,-85 50 977,112-70-1124,-2 1 9,-1 1-119,-1 0-1,1-1 0,-1 1 0,0-1 0,0 0 1,0 0-1,0 0 0,0-1 0,0 0 1,-1 0-1,1 0 0,-6-1 0,11 0 80,-1 0-1,1 0 1,0 0-1,-1-1 1,1 1-1,-1 0 1,1-1-1,0 1 1,-1 0-1,1-1 1,0 1-1,-1 0 1,1-1-1,0 1 0,0-1 1,-1 1-1,1 0 1,0-1-1,0 1 1,0-1-1,0 1 1,-1-1-1,1 1 1,0-1-1,0 1 1,0-1-1,0 1 1,0-1-1,0 1 1,0-1-1,0 1 0,1 0 1,-1-1-1,0 1 1,0-1-1,0 1 1,1-2-1,5-9-493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50 444 13235,'-24'28'3974,"19"-18"-3839,1 0 0,0 0 0,1 0 0,0 1 0,1-1 0,0 1 0,1 0 0,0 0 0,0-1 1,1 1-1,1 0 0,0 0 0,0 0 0,5 16 0,-6-25-123,1 0 0,0 0 1,0 0-1,-1-1 0,1 1 1,0 0-1,0 0 0,1-1 1,-1 1-1,0-1 1,1 1-1,-1-1 0,1 0 1,-1 1-1,1-1 0,-1 0 1,1 0-1,2 1 0,-2-1-5,0-1-1,-1 0 1,1 0-1,0 1 0,0-1 1,-1 0-1,1 0 1,0-1-1,0 1 0,0 0 1,-1-1-1,1 1 1,0-1-1,-1 1 1,1-1-1,2-1 0,3-2-2,-1-1-1,1 1 1,-1-2-1,0 1 0,0-1 1,0 1-1,6-10 1,4-6 58,-1 0 1,-1-1 0,-1 0-1,-1-1 1,17-45 0,-23 57 251,-4 24-150,-2-10-156,0-1 1,0 1 0,1-1 0,-1 1 0,1-1-1,-1 0 1,1 1 0,0-1 0,0 0 0,2 5-1,-3-7-10,1 1 1,0-1-1,0 1 0,0-1 0,-1 0 0,1 1 0,0-1 0,0 0 0,0 0 0,0 0 0,-1 1 0,1-1 1,0 0-1,0 0 0,0 0 0,0 0 0,0-1 0,0 1 0,0 0 0,-1 0 0,1 0 0,0-1 0,0 1 1,0 0-1,0-1 0,-1 1 0,1-1 0,0 1 0,-1-1 0,2 0 0,19-20-44,-21 21 46,18-23-56,-2 0 1,-1-1-1,-1 0 0,-1-1 0,15-41 1,33-136-659,-47 133 608,-27 109 472,-28 194 1018,37-192-1201,2 0-1,1 1 1,8 66 0,-6-94-162,0-10-33,-1 1 0,1 0 0,0 0-1,1-1 1,-1 1 0,5 7 0,-36-99-152,13 42 177,8 25 214,1-1-1,2 0 0,0 0 0,-5-32 0,10 51-180,1 0 0,0-1-1,0 1 1,0 0-1,0-1 1,0 1 0,0 0-1,1-1 1,-1 1 0,0 0-1,1-1 1,-1 1 0,1 0-1,-1-1 1,1 1 0,0 0-1,-1 0 1,1 0 0,0 0-1,0 0 1,0 0 0,0 0-1,0 0 1,0 0 0,0 0-1,0 0 1,2 0 0,2-2-126,1 1 1,0 0-1,0 1 1,0-1 0,8 0-1,-7 1-201,-1 0 0,1-1-1,0 0 1,9-3 0,-15 4 212,0 0 1,1 0-1,-1 1 1,0-1 0,1 0-1,-1 0 1,0 0-1,0 0 1,0-1-1,0 1 1,0 0-1,0 0 1,0-1-1,0 1 1,0 0 0,-1-1-1,1 1 1,-1-1-1,1 1 1,-1-1-1,1 1 1,-1-1-1,0-2 1,1-16-607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16580,'-20'4'1488,"3"0"-1080,3 2-232,7 1 720,7 3-504,4-4-832,3 0-304,10-1-1136,1-2 1496,5 4-313,4 6-215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5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14979,'34'0'1418,"-48"11"-71,7-9-1199,-13 6 307,0 1 0,1 0 1,-29 20-1,43-26-454,1 0 0,0 0 1,0 1-1,0-1 0,1 1 0,-1 0 1,1 0-1,0 1 0,0-1 0,0 0 1,0 1-1,1 0 0,0 0 0,0 0 0,0 0 1,1 0-1,-1 0 0,1 0 0,1 0 1,-2 8-1,2-12-28,0 1-1,0-1 1,0 1 0,0-1 0,1 1-1,-1-1 1,0 1 0,1-1-1,-1 1 1,0-1 0,1 1 0,0-1-1,-1 0 1,1 1 0,0-1 0,0 0-1,0 1 1,0-1 0,0 0 0,0 0-1,0 0 1,0 0 0,0 0 0,0 0-1,3 1 1,1 0-68,0-1-1,-1 0 1,1 1 0,0-2 0,0 1-1,8 0 1,-9-1 78,0 0-1,0 0 0,0 0 1,-1 1-1,1 0 1,0 0-1,0 0 0,0 0 1,-1 0-1,1 1 0,4 2 1,-7-3 33,0 0 1,0 0-1,0 0 1,-1 0-1,1 0 1,0 0-1,0 1 1,-1-1-1,1 0 1,-1 0-1,1 0 1,-1 1-1,0-1 1,0 0-1,1 1 1,-1-1-1,0 0 1,0 1-1,0-1 1,0 0-1,0 1 1,-1-1-1,1 0 1,0 1 0,-1-1-1,1 1 1,-2 4 61,-1 0 1,1-1-1,-1 0 1,-5 9 0,1-2 14,-2-1 0,1 0 1,-1-1-1,0 0 0,-1 0 1,-1-1-1,1-1 1,-1 1-1,-1-2 0,-15 10 1,24-16 51,0 0 0,1 0 0,-1 0 1,0 0-1,0 0 0,0-1 1,-6 1-1,8-1-127,0 0-1,0 0 1,0 0 0,0 0 0,0-1 0,1 1 0,-1 0-1,0-1 1,0 1 0,0 0 0,0-1 0,0 1-1,0-1 1,1 0 0,-1 1 0,0-1 0,0 0-1,1 1 1,-1-1 0,0 0 0,1 0 0,-1 1-1,1-1 1,-1 0 0,1 0 0,-1 0 0,1 0-1,0 0 1,-1-1 0,-3-23 225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189 621 12171,'-5'-1'210,"0"0"-1,0 0 1,0 0 0,0 0 0,0 1 0,0-1 0,0 1 0,0 1 0,0-1 0,0 1 0,0 0 0,0 0 0,0 0 0,1 0 0,-1 1 0,0 0 0,1 0 0,-1 1 0,1-1-1,0 1 1,0 0 0,0 0 0,0 0 0,0 0 0,0 1 0,1 0 0,0-1 0,-4 8 0,-1-1-22,2 0-1,0 1 1,0 0 0,1 1-1,0-1 1,1 1-1,0 0 1,1 0 0,0 0-1,-1 16 1,4-20-127,0 0 0,0-1 0,0 1 0,1 0-1,3 11 1,-4-18-57,0 0 0,0 0-1,0-1 1,1 1 0,-1 0 0,0 0-1,1 0 1,-1-1 0,1 1-1,-1 0 1,1 0 0,-1-1-1,1 1 1,-1-1 0,1 1 0,0 0-1,-1-1 1,1 1 0,0-1-1,-1 1 1,1-1 0,0 0-1,1 1 1,-1-1 2,1 0-1,-1-1 0,1 1 1,-1 0-1,0-1 1,1 0-1,-1 1 1,0-1-1,1 0 0,-1 1 1,0-1-1,0 0 1,0 0-1,1 0 1,-1 0-1,0 0 0,0 0 1,-1 0-1,3-3 1,9-11 37,0-2 1,-1 0-1,-1 0 1,8-20-1,29-82 152,-25 52-146,-4 0 0,-2-2 0,-3 0 0,-3 0 0,0-72 1,-9 126-42,-1 0 0,-1 0 0,0 0 0,-1 0 1,0 0-1,-8-23 0,10 36-8,-1 0 1,0 0-1,0 0 0,0 0 1,0-1-1,0 1 0,0 0 1,-1 1-1,1-1 0,-1 0 1,1 0-1,-1 1 0,0-1 1,0 1-1,0-1 0,0 1 0,-3-2 1,3 3-1,1-1 0,-1 1 1,0 0-1,0 0 0,1 0 0,-1 0 1,0 1-1,1-1 0,-1 0 1,0 1-1,1-1 0,-1 1 0,1 0 1,-1-1-1,1 1 0,-1 0 1,1 0-1,-1 0 0,1 0 0,0 0 1,0 0-1,-1 0 0,1 1 0,0-1 1,0 0-1,-1 3 0,-7 8 23,1 0 0,0 0 0,1 1-1,1 1 1,-10 26 0,-16 76-8,25-90-23,2 0-1,1 1 1,1-1-1,1 1 0,1 0 1,4 30-1,-2-53-1,0 0-1,0 1 0,0-1 1,0 0-1,1 0 1,-1-1-1,1 1 0,0 0 1,0-1-1,1 1 0,-1-1 1,5 5-1,1 0-24,0-1 1,1 1-1,11 5 0,-14-9 29,0 0-1,0 1 1,0-1 0,0 1 0,-1 0 0,0 0 0,0 1-1,0 0 1,0 0 0,5 11 0,-5-5-34,-2 0 1,1 0-1,-2 1 1,1-1-1,0 25 1,-2-19-442,7 32 0,-3-40 286,3-12-89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114 639 15315,'-3'4'134,"-15"17"210,0 2 1,2 0-1,0 0 1,-21 48 0,36-69-334,0-1 1,0 1-1,1 0 1,-1 0-1,1 0 1,-1 0-1,1 0 1,0 0-1,0 0 1,0 0-1,0 0 1,0 0-1,0 0 1,1 3-1,-1-5-4,0 1-1,1-1 1,-1 1 0,0-1 0,1 1-1,-1-1 1,1 1 0,-1-1 0,1 1-1,-1-1 1,1 1 0,-1-1-1,1 0 1,-1 1 0,1-1 0,0 0-1,-1 0 1,1 1 0,0-1-1,-1 0 1,1 0 0,-1 0 0,1 0-1,0 0 1,-1 0 0,1 0 0,1 0-1,2 0 5,0-1-1,0 0 0,0-1 1,0 1-1,0 0 1,0-1-1,0 0 0,-1 0 1,1 0-1,-1-1 1,6-3-1,3-7-24,0 0 0,0 0 0,-1-1 0,-1 0 0,0-1 1,-1 0-1,9-21 0,-2-1-88,-1-1 1,10-43-1,-22 71 71,-2 7 17,0-1 0,0 1 1,0-1-1,-1 1 0,1-1 1,-1 0-1,0 1 0,0-1 1,0-4-1,-11 30-13,-24 108 533,30-108-351,2 0 0,1 0 0,0 0 0,2 24 0,0-44-135,0 1 1,1-1-1,-1 1 1,1-1-1,-1 1 0,1-1 1,0 1-1,0-1 1,0 0-1,2 4 1,-3-6-13,1 1-1,0 0 1,-1-1 0,1 1-1,0-1 1,-1 1 0,1-1 0,0 1-1,0-1 1,0 1 0,0-1 0,-1 0-1,1 1 1,0-1 0,0 0-1,0 0 1,0 0 0,0 0 0,0 0-1,0 0 1,0 0 0,0 0-1,-1 0 1,1 0 0,0 0 0,0 0-1,0-1 1,0 1 0,0 0 0,0-1-1,-1 1 1,3-2 0,2 0 2,-1-1 1,1 0 0,0-1-1,-1 1 1,0-1-1,0 0 1,0 0 0,0 0-1,4-7 1,27-48-17,-30 50 8,22-45-166,-2-1 0,26-89-1,15-123-553,-63 252 732,0 3 39,0-1 1,-1 0 0,-1 1-1,0-22 1,-4 24 112,-1 11-18,-6 18 179,-10 34 560,3 1-1,-19 109 1,32-145-813,-27 173 680,27-151-599,1 1 0,5 69 0,-1-104-191,0 0 0,0 0 0,0 0 0,1 0 0,0 0 0,3 6 0,-5-12 19,0 1 0,1 0 0,-1 0 0,0 0 0,1 0 0,-1-1 1,1 1-1,-1 0 0,1-1 0,-1 1 0,1 0 0,0-1 0,-1 1 0,1 0 0,0-1 0,0 1 0,-1-1 0,1 1 1,0-1-1,0 0 0,-1 1 0,1-1 0,0 0 0,0 0 0,0 1 0,0-1 0,0 0 0,0 0 0,-1 0 0,1 0 1,0 0-1,0 0 0,0 0 0,0 0 0,0-1 0,0 1 0,-1 0 0,1 0 0,0-1 0,0 1 0,0-1 0,0 1 1,-1 0-1,1-1 0,0 0 0,-1 1 0,2-2 0,3-2-82,-1-1 0,0 0 0,0 0 0,0 0 0,0-1 0,-1 1 0,5-12 0,15-46-449,-17 44 413,43-136-72,52-310 1,-97 425 716,-7 28-82,3 11-412,0 1 1,-1 0-1,1 0 1,0 0 0,-1 0-1,1 0 1,0 0-1,0 0 1,-1 0-1,1 0 1,0 0-1,-1 0 1,1 0-1,0 0 1,0 0 0,-1 0-1,1 0 1,0 1-1,0-1 1,-1 0-1,1 0 1,0 0-1,0 0 1,-1 0-1,1 1 1,0-1 0,0 0-1,-1 0 1,1 0-1,0 1 1,0-1-1,0 0 1,0 0-1,0 1 1,-1-1-1,1 0 1,0 1 0,-6 8 113,1 0 1,-1 1-1,2 0 1,0 0 0,0 0-1,0 0 1,-2 15 0,-1 0 28,-13 46 6,4 1 1,2 1-1,4 0 0,3 1 1,3 0-1,4 0 0,9 78 1,-3-124-251,-1-21 6,-1-19-36,-2-16 70,-1-1 1,-2 1-1,0 0 0,-7-34 1,-30-112 107,37 171-62,-3-18 23,-2-2 29,0 0 0,-16-39 0,13 48-4,9 14-52,0 0-1,0 0 1,0 0 0,0 0 0,0 0 0,-1 0-1,1 0 1,0 0 0,0 0 0,0 0 0,0 0 0,0 0-1,0 0 1,-1 0 0,1 0 0,0 0 0,0 0 0,0 1-1,0-1 1,0 0 0,0 0 0,-1 0 0,1 0-1,0 0 1,0 0 0,0 0 0,0 0 0,0 0 0,0 0-1,0 1 1,0-1 0,0 0 0,0 0 0,0 0 0,0 0-1,-1 0 1,1 0 0,0 0 0,0 1 0,0-1-1,0 0 1,0 0 0,0 0 0,0 0 0,0 0 0,0 0-1,0 1 1,0-1 0,1 0 0,1 27-626,1-20 467,-1 0 0,1 0 0,0 0 0,1-1 0,-1 1 0,1-1 0,0 0 0,1 0 0,0-1 0,0 1 0,0-1 0,0 0 0,1 0 0,0 0 0,9 5 0,21 1-500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18628,'-20'18'469,"0"0"0,1 2 1,1 0-1,1 2 0,1-1 0,-21 40 1,33-55-472,1 0 1,0 1-1,0-1 0,1 1 1,0 0-1,-3 11 1,5-17-12,0 0 0,0 1 0,0-1 0,0 1 0,0-1 0,0 1 0,0-1 1,0 0-1,1 1 0,-1-1 0,0 0 0,1 1 0,-1-1 0,1 0 0,0 1 0,-1-1 1,1 0-1,0 0 0,0 0 0,0 0 0,0 0 0,0 0 0,0 0 0,0 0 0,0 0 0,0 0 1,0 0-1,1-1 0,-1 1 0,0 0 0,1-1 0,-1 1 0,0-1 0,1 0 0,-1 1 1,0-1-1,1 0 0,-1 0 0,2 0 0,11 1-253,-1 0 0,20-2 0,-22 0 109,1 0 0,-1 1 0,0 1 0,12 1 0,-22-2 157,0 1 0,0-1 0,0 0 0,0 0 0,0 1 0,0-1 0,0 1 0,0-1 0,0 1 0,0-1 0,0 1 0,-1-1 0,1 1 0,0 0 0,0 0 0,0-1 0,-1 1 0,1 0 0,0 0 0,-1 0 0,1 0 0,-1 0 0,1 0 0,-1 0 0,0 0 0,1 0 0,-1 0 1,0 0-1,0 0 0,1 0 0,-1 0 0,0 0 0,0 0 0,0 0 0,0 0 0,0 0 0,-1 0 0,1 0 0,0 0 0,0 0 0,-1 0 0,1 0 0,-1 0 0,1 0 0,-1 1 0,-2 4 77,0 0 0,0-1 1,0 1-1,-1-1 0,0 0 0,-5 6 0,-2 0 36,0 0 0,-1-1 0,-26 17 0,31-22-163,-1 0 0,0-1 0,0-1 0,-1 1 0,1-1 0,-1-1 0,1 1 0,-15 1 0,10-4-148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17692,'0'3'1504,"6"-4"-1240,7-8-32,3-1 688,5 0-648,-1-1-176,0 1-488,-1-5-440,-5-2 776,-2-1-128,-7-5-232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14 15787,'0'-1'51,"0"1"0,0-1 0,1 1 0,-1-1 0,0 1 0,0-1 0,0 1 0,0-1 0,0 1 0,0-1-1,0 1 1,-1-1 0,1 1 0,0-1 0,0 1 0,0-1 0,0 1 0,-1 0 0,1-1 0,0 1 0,0-1-1,-1 1 1,1 0 0,0-1 0,-1 1 0,1-1 0,-1 2-15,0 0 0,0 0 1,0-1-1,0 1 0,0 0 0,1 1 1,-1-1-1,0 0 0,1 0 0,-1 0 0,1 0 1,0 0-1,-1 2 0,-12 34 224,2 0 1,2 1-1,1 0 0,2 0 0,2 0 0,1 1 1,4 52-1,-1-86-241,0 1 1,1-1-1,0 0 0,0 0 1,0 0-1,1 0 1,0 0-1,3 5 0,-5-9-10,1 0 0,-1 0 0,1 0 0,-1-1 0,1 1 0,0 0 0,0 0 0,-1-1 0,1 1 0,0-1 0,0 1 0,0 0 0,-1-1 0,1 0 0,0 1 0,0-1 0,0 1 0,2-1 0,-2 0 2,1 0 1,-1 0-1,1 0 1,-1 0-1,1-1 1,-1 1-1,1-1 1,-1 1-1,1-1 1,-1 1-1,0-1 1,1 0-1,-1 0 1,0 0-1,0 0 1,2-1-1,6-6 45,0-1-1,-1 0 1,0-1-1,0 0 1,-1 0-1,-1 0 1,7-14 0,34-82 300,-43 96-311,28-87 275,-34 120-327,1 0 1,2 0 0,3 27-1,-2-33-14,0-1 0,2 1-1,0-1 1,0 0 0,8 17 0,-10-29 20,0 0 0,1 1-1,-1-1 1,1 0 0,0 0 0,0-1 0,0 1 0,0-1 0,8 7 0,-8-9 9,-1 1-1,1-1 0,0 1 1,-1-1-1,1 0 0,0 0 1,0 0-1,0-1 1,0 1-1,0-1 0,0 1 1,0-1-1,0 0 0,0 0 1,0-1-1,0 1 1,4-1-1,0-1 25,-1-1 0,0 1 0,0-1-1,0-1 1,0 1 0,0-1 0,-1 0 0,0 0 0,1 0 0,-2-1 0,1 1 0,0-1-1,-1-1 1,0 1 0,6-10 0,-2 1 68,0 0 0,-1-1 0,-1 0 1,0 0-1,6-24 0,-7 16 119,4-41 1,-8 57-186,-1-1-1,0 0 1,0 0 0,-1 0 0,0 1 0,0-1 0,-1 0 0,0 1-1,-3-9 1,4 15-37,1-1 0,-1 1 0,0-1 0,1 1 0,-1 0 0,0-1 0,0 1 0,0 0 0,0 0 0,0 0 0,-1 0 0,1 0 0,0 0 0,0 0 0,-1 0 0,1 0 0,0 1 0,-3-2 0,3 2-17,0 0 0,1 0 0,-1 0 0,0 0-1,0 1 1,0-1 0,1 0 0,-1 0 0,0 1 0,0-1 0,0 0 0,1 1-1,-1-1 1,0 0 0,1 1 0,-1-1 0,0 1 0,1 0 0,-1-1 0,1 1 0,-1-1-1,0 1 1,1 0 0,0 0 0,-1-1 0,1 1 0,-1 0 0,1 0 0,0-1-1,0 1 1,-1 0 0,1 0 0,0 0 0,0 0 0,-2 5-238,1-1-1,0 1 1,1-1 0,-1 1-1,1-1 1,0 1 0,1 7 0,-1-10 156,1-1 1,-1 1 0,1-1 0,-1 1 0,1-1-1,0 0 1,0 1 0,0-1 0,0 0 0,0 0 0,0 0-1,1 0 1,-1 0 0,1 0 0,0 0 0,-1 0-1,1 0 1,4 2 0,11 2-619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46 13355,'0'3'183,"0"-1"0,0 1 0,-1-1 0,1 0 1,-1 1-1,0-1 0,0 1 0,0-1 0,0 0 0,0 0 0,-2 3 1,0 2 144,-12 27 846,2 0 1,-10 43-1,19-58-926,0 0 0,1 0 0,1 1-1,1-1 1,3 37 0,-2-54-231,0-1-1,0 1 1,0-1-1,1 1 1,-1-1 0,0 1-1,1-1 1,-1 0-1,1 1 1,0-1-1,-1 0 1,1 1 0,0-1-1,0 0 1,0 0-1,0 0 1,2 2 0,-2-3-9,0 1 1,0-1-1,0 0 1,0 0-1,0 0 1,0 1 0,0-1-1,0 0 1,0-1-1,0 1 1,0 0 0,0 0-1,0 0 1,0-1-1,0 1 1,0 0 0,0-1-1,0 1 1,0-1-1,0 1 1,-1-1 0,1 1-1,0-1 1,0 0-1,0 1 1,-1-1 0,1 0-1,0 0 1,0 0-1,6-8 27,1 1 0,-2-1 0,1-1 0,-1 1 0,-1-1 0,7-14 0,23-68 192,-29 74-171,4-8 47,-1-2 0,-1 0-1,-1 0 1,-2 0 0,3-30-1,-8 57-97,0 1-1,0-1 0,0 0 0,0 1 0,0-1 0,0 1 0,0-1 0,0 1 0,0-1 0,0 1 0,0-1 0,0 1 0,-1-1 0,1 1 0,0-1 1,0 1-1,0-1 0,-1 1 0,1-1 0,0 1 0,-1-1 0,1 0 0,-7 8 59,-6 18-6,1 11-94,2 0 0,1 1 1,2 0-1,1 0 0,3 0 0,0 54 0,3-85-92,1 0-1,-1 0 0,1 0 0,1 0 0,-1-1 0,4 9 0,-5-13 97,1 0 0,-1 0-1,1 0 1,-1 0 0,1 0 0,-1 0-1,1 0 1,0 0 0,-1-1-1,1 1 1,0 0 0,0 0 0,-1-1-1,1 1 1,0-1 0,0 1-1,0 0 1,0-1 0,0 0 0,0 1-1,0-1 1,0 0 0,0 1-1,0-1 1,0 0 0,0 0 0,0 0-1,0 0 1,0 0 0,0 0-1,0 0 1,0 0 0,0 0 0,0-1-1,1 1 1,-1 0 0,-1-1-1,1 1 1,0 0 0,0-1 0,0 1-1,1-2 1,5-2-89,-1-1 0,0 0 0,0-1 0,0 1 0,0-1 0,6-10 0,16-20-499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8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67 235 15587,'-31'127'2217,"21"-92"-1704,2 0 0,-8 64 0,16-98-504,-1 2 24,1 1 0,-1 0 0,1-1 0,0 1 0,0 0 0,0-1 0,1 1 0,0-1 0,-1 1 0,1-1 0,0 1 0,1-1 0,-1 1 0,3 4 0,-4-8-27,1 1 0,-1-1 0,0 1 0,1-1 0,-1 0 0,1 1 0,-1-1 0,1 0 0,-1 0 0,1 1 0,-1-1 0,1 0 0,-1 0 0,1 1 0,-1-1-1,1 0 1,-1 0 0,1 0 0,-1 0 0,1 0 0,-1 0 0,1 0 0,-1 0 0,1 0 0,-1 0 0,1 0 0,0 0 0,-1-1 0,1 1 0,-1 0 0,1 0 0,-1 0 0,1-1 0,0 0 0,14-13 53,-14 13-52,9-11 17,-1 0-1,-1-1 1,0 0 0,-1-1 0,0 1 0,4-16 0,26-90 145,-24 67-110,-3-1 1,-1 0 0,1-67-1,-10 111-48,1 5-3,-1 0 1,0 0-1,0 0 1,0-1 0,0 1-1,-1 0 1,0 0-1,0 0 1,0 0-1,0 0 1,0 0-1,-3-4 1,4 8-7,0-1 0,-1 1 0,1-1 0,-1 1 0,1-1 1,-1 1-1,1-1 0,-1 1 0,1-1 0,-1 1 0,1 0 0,-1-1 1,1 1-1,-1 0 0,1-1 0,-1 1 0,0 0 0,1 0 0,-1 0 1,0 0-1,1 0 0,-1-1 0,0 1 0,1 0 0,-1 0 0,1 1 1,-1-1-1,0 0 0,1 0 0,-1 0 0,0 0 0,1 0 0,-1 1 1,1-1-1,-1 0 0,0 1 0,1-1 0,-1 0 0,1 1 0,-1-1 0,1 1 1,-1-1-1,0 1 0,-2 3 13,-1-1 1,1 1-1,0 0 1,0 0-1,-2 4 0,-8 16 93,1 1 0,1 0-1,2 1 1,0 0 0,2 0-1,0 1 1,2 0 0,1 0-1,1 0 1,1 31 0,2-55-97,1 0 0,-1 0 0,1 1 0,-1-1 0,1 0 0,0-1 0,0 1 0,0 0 1,1 0-1,-1 0 0,1-1 0,-1 1 0,5 4 0,0-1-20,0 0-1,0-1 1,12 8-1,-11-8-32,0 0-1,-1 0 1,1 1 0,8 9-1,-9-6-69,0 0-1,-1 1 1,7 15 0,11 18-1094,-23-42 1143,1 0 0,-1 0 0,1 0 0,-1 0 0,1-1 0,-1 1-1,1 0 1,0-1 0,-1 1 0,1 0 0,0-1 0,0 1 0,0-1 0,-1 1 0,1-1 0,0 1 0,0-1 0,0 0 0,0 1-1,0-1 1,0 0 0,0 0 0,0 0 0,0 0 0,0 0 0,0 0 0,1 0 0,0-1 4,0 1 1,0-1-1,0 0 1,-1 0-1,1 0 1,-1-1-1,1 1 0,-1 0 1,1-1-1,-1 1 1,0-1-1,1 1 1,-1-1-1,1-1 0,13-25-507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3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4372 12483,'-2'2'1329,"2"-3"-532,2-13-303,7-17-432,-3 13 54,0 0 1,1 1-1,0 0 1,16-27-1,-20 40-107,-1-1 0,1 1-1,1 0 1,-1 1 0,1-1-1,-1 1 1,1-1-1,0 1 1,0 0 0,0 1-1,1-1 1,-1 1 0,1-1-1,-1 2 1,1-1-1,0 0 1,0 1 0,7-2-1,12 1 2,1 1 0,25 3 0,-30-1-6,0 0 0,1-2 1,-1 0-1,22-5 0,-22 0 4,0 0-1,0-1 1,0-2-1,-1 0 0,-1-1 1,1 0-1,-2-2 1,0 0-1,17-15 1,19-22 76,61-73 1,-82 85-48,550-682 233,-51 24-341,169-103-556,-627 724 601,136-106 0,101-43 3,-270 194 22,111-76 6,491-327 56,-503 351 27,170-75 1,156-50 59,-438 194-133,70-35-75,-86 41 30,-1-1 0,0 0 0,0 0 1,-1-1-1,1 0 0,11-14 1,-12 9-45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14 11795,'0'-1'74,"0"1"1,1 0 0,-1-1 0,0 1-1,1 0 1,-1-1 0,0 1 0,1-1-1,-1 1 1,0-1 0,0 1 0,1 0-1,-1-1 1,0 1 0,0-1 0,0 1-1,0-1 1,1 1 0,-1-1 0,0 1-1,0-1 1,0 1 0,0-1 0,0 1-1,0-1 1,-1 1 0,1-2 0,-12 11 1325,-19 23 158,12-9-534,-30 50 1,44-64-924,0 0 0,1 0-1,0 1 1,0-1 0,1 1 0,0 0 0,1 0 0,0 0 0,-1 15 0,3-25-104,0 1-1,0 0 1,0-1-1,0 1 1,0 0-1,0-1 1,1 1-1,-1-1 1,0 1-1,0 0 1,1-1-1,-1 1 1,0-1-1,1 1 0,-1-1 1,0 1-1,1-1 1,-1 1-1,1-1 1,-1 1-1,1-1 1,-1 1-1,1-1 1,-1 0-1,1 1 1,-1-1-1,1 0 1,-1 1-1,1-1 1,0 0-1,-1 0 1,1 0-1,0 0 1,-1 0-1,1 1 1,0-1-1,-1 0 1,1 0-1,-1-1 1,1 1-1,0 0 1,-1 0-1,1 0 0,0 0 1,-1 0-1,1-1 1,0 1-1,38-15-191,-28 9 170,-4 4 33,-1 0 1,1 0 0,0 0-1,1 1 1,-1 0 0,0 1-1,0-1 1,0 1-1,0 1 1,1-1 0,-1 1-1,12 4 1,-16-5 8,0 1-1,-1 0 1,1 0 0,-1 0-1,0 1 1,1-1 0,-1 1-1,0-1 1,0 1 0,0-1-1,0 1 1,0 0 0,0 0-1,0 0 1,-1 0 0,1 1-1,-1-1 1,1 0 0,-1 1-1,0-1 1,0 1 0,0-1-1,0 1 1,-1-1 0,1 1-1,-1 0 1,1-1 0,-1 1-1,0 0 1,0-1 0,0 1-1,0 0 1,-1-1 0,1 1-1,-1 0 1,0-1 0,-1 4-1,-2 5 3,0-1 0,-1 1 1,-1-1-1,0 0 0,0-1 0,-1 1 0,0-1 0,0 0 0,-1-1 0,-1 0 0,1 0 0,-14 9 0,20-16-106,0 1 0,0-1 0,0 0 0,-1 0 0,1 0 1,0 0-1,-1 0 0,1 0 0,-5 0 0,6-1 60,0 0 0,0 0 0,1 0 0,-1 0 0,0 0 0,0 0 0,0-1 0,0 1 0,0 0 0,0-1 0,0 1 0,1 0 0,-1-1-1,0 1 1,0-1 0,0 1 0,1-1 0,-1 0 0,0 1 0,1-1 0,-1 0 0,1 1 0,-1-1 0,1 0 0,-1 0 0,1 0 0,-1 1 0,1-1 0,0 0 0,-1-2 0,-4-28-354,3-12-131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0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16860,'1'0'35,"0"0"1,-1 0-1,1 0 1,-1 0 0,1 1-1,0-1 1,-1 0-1,1 0 1,-1 1-1,1-1 1,-1 0 0,1 1-1,-1-1 1,1 0-1,-1 1 1,0-1 0,1 1-1,-1-1 1,0 1-1,1-1 1,-1 1 0,0-1-1,1 1 1,-1-1-1,0 1 1,0 0 0,0-1-1,0 1 1,1-1-1,-1 1 1,0 0-1,0-1 1,0 1 0,0-1-1,0 1 1,0 0-1,-1-1 1,1 1 0,0-1-1,0 1 1,0 0-1,-7 38 273,4-24 81,-7 80 844,4 1 1,12 182 0,-5-264-1189,3 32 15,-4-43-56,1 0 0,-1 0 0,1 0 0,0 0 0,0 0 0,0 0 0,1 0 0,-1 0 0,1 0 0,2 3 0,-4-6-3,0 0 0,1 0-1,-1 1 1,0-1 0,0 0 0,1 0 0,-1 0 0,0 0-1,1 0 1,-1 0 0,0 0 0,1 0 0,-1 0 0,0 0 0,0 0-1,1 0 1,-1 0 0,0 0 0,1 0 0,-1 0 0,0 0-1,1 0 1,-1 0 0,0 0 0,0 0 0,1-1 0,-1 1 0,0 0-1,1 0 1,-1 0 0,0 0 0,0-1 0,0 1 0,1 0-1,-1 0 1,0-1 0,0 1 0,0 0 0,1 0 0,-1-1 0,0 1-1,9-16 5,8-27-99,-2-1 0,17-83 1,-12 42-65,-1 27-97,-19 58 254,0 0 0,0 0-1,0 0 1,0 0 0,0 0-1,0 0 1,0 1 0,1-1 0,-1 0-1,0 0 1,0 0 0,0 0-1,0 0 1,0 0 0,0 0-1,0 0 1,0 0 0,0 0-1,0 1 1,0-1 0,1 0-1,-1 0 1,0 0 0,0 0-1,0 0 1,0 0 0,0 0-1,0 0 1,0 0 0,0 0-1,1 0 1,-1 0 0,0 0 0,0 0-1,0 0 1,0 0 0,0 0-1,0 0 1,0 0 0,1 0-1,-1 0 1,0 0 0,0 0-1,0 0 1,0 0 0,0 0-1,0-1 1,0 1 0,0 0-1,0 0 1,1 0 0,-1 0-1,0 0 1,0 0 0,0 0-1,0 0 1,0 0 0,0 0 0,0-1-1,0 1 1,0 0 0,0 0-1,0 0 1,0 0 0,0 0-1,0 0 1,0-1 0,3 11-12,1 49 11,-4-40 40,1 1 0,1-1 0,1 1 0,0-1 0,2 0 0,10 30 0,-14-47-30,-1 0 0,1 0 0,0 0-1,0 0 1,0 0 0,0 0 0,1 0 0,-1-1 0,1 1 0,-1 0 0,1-1 0,-1 1 0,1-1 0,0 1 0,0-1 0,0 0-1,-1 0 1,1 0 0,0 0 0,1 0 0,-1 0 0,0-1 0,0 1 0,0 0 0,0-1 0,1 0 0,-1 0 0,0 0 0,0 0-1,0 0 1,1 0 0,-1 0 0,0 0 0,0-1 0,0 0 0,1 1 0,-1-1 0,4-2 0,5-3 20,0-1 1,0 0-1,-1-1 1,0 0-1,13-13 1,-20 18-28,79-77 18,-81 79-22,0 0 1,0 0 0,0 1-1,0-1 1,0 0-1,0 0 1,0 1 0,0-1-1,1 1 1,-1-1-1,0 1 1,0-1 0,1 1-1,-1 0 1,0-1-1,1 1 1,-1 0-1,0 0 1,1 0 0,1 1-1,-2-1 1,0 1 0,0-1 0,0 1 0,0-1-1,0 1 1,0 0 0,0 0 0,0 0 0,0-1 0,0 1-1,0 0 1,0 0 0,-1 0 0,1 0 0,0 1 0,-1-1-1,1 2 1,3 7-5,-1 0-1,0 0 1,-1 0-1,2 15 1,-1-5 9,-1-12-5,0 0 1,0-1 0,0 1-1,1-1 1,0 1 0,1-1-1,6 10 1,-8-15 3,0 1 1,0-1-1,0 0 1,0 0-1,0 0 0,0 0 1,0 0-1,1-1 1,-1 1-1,1-1 0,-1 1 1,1-1-1,0 0 0,-1 0 1,1 0-1,0-1 1,0 1-1,0 0 0,-1-1 1,1 0-1,0 0 0,0 0 1,0 0-1,3-1 1,4-1 4,-1 0 1,1-1 0,-1 0 0,0-1 0,0 0 0,16-10 0,51-39 40,-54 36-46,-14 11-8,-2 1-7,0 1 0,1-1 0,0 1 0,-1 0 0,11-3 0,-15 6 9,-1 1 1,0-1-1,1 1 1,-1 0-1,0-1 1,1 1 0,-1 0-1,1 0 1,-1 0-1,0 0 1,1 0-1,-1 1 1,1-1 0,-1 0-1,0 1 1,1-1-1,-1 1 1,0-1 0,0 1-1,1 0 1,-1-1-1,0 1 1,0 0-1,0 0 1,0 0 0,0 0-1,0 0 1,0 0-1,0 0 1,0 0-1,0 0 1,-1 0 0,1 1-1,0-1 1,-1 0-1,1 3 1,14 43-114,-14-39 116,1-1 0,0 1 0,0-1 1,1 0-1,0 1 0,0-1 0,1-1 0,8 14 0,-11-19 3,0 0-1,0 0 1,0 0-1,0 0 1,1 0 0,-1 0-1,0 0 1,0 0-1,1-1 1,-1 1 0,0 0-1,1-1 1,-1 1-1,1-1 1,-1 1 0,1-1-1,-1 0 1,1 0-1,-1 0 1,2 0 0,0 0 1,0-1 1,-1 1 0,1-1 0,-1 0 0,1 0 0,0 0-1,-1 0 1,1 0 0,-1-1 0,3-1 0,6-6-20,-1 0 0,-1 0 0,15-18 0,-16 18-44,39-43-979,-48 51 849,-5 1-99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1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17260,'-6'16'1776,"-4"5"-1288,-12 19-136,-2 5 921,-5 11-537,2 5-120,-4 2-224,6 3-32,1-8-80,5-5-32,6-15-192,5-5-144,5-11-464,0-7-200,3-13 88,-1-1 432,-2-14-216,-3-4-161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1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49 14179,'-6'4'152,"0"0"1,0 0-1,1 0 0,0 0 1,0 1-1,0 0 1,0 0-1,1 0 0,0 1 1,0 0-1,1 0 0,-1 0 1,1 0-1,0 0 1,1 0-1,-1 1 0,2-1 1,-1 1-1,0 0 0,1 0 1,1-1-1,-1 1 0,1 8 1,0-7-14,0-1 1,1 1-1,0-1 1,0 0 0,0 1-1,1-1 1,0 0-1,1 0 1,5 12-1,-6-17-93,-1 0 1,0 0-1,0 0 0,1 0 0,-1 0 1,1 0-1,0 0 0,0-1 0,-1 1 1,1-1-1,0 1 0,0-1 0,0 0 1,1 0-1,-1 0 0,0 0 0,0 0 1,1 0-1,-1-1 0,0 1 0,1-1 1,-1 1-1,0-1 0,1 0 0,-1 0 1,1 0-1,-1 0 0,0-1 0,1 1 1,-1-1-1,0 1 0,1-1 0,-1 0 1,3-1-1,5-3 74,0 0 0,0-1-1,-1 0 1,0 0 0,0-1 0,-1 0 0,1-1 0,8-10 0,-6 5 13,-1 0 1,-1 0 0,0 0-1,0-1 1,6-17-1,-11 22-76,-1 0-1,0 0 1,-1 0-1,0 0 1,0 0-1,0-19 1,-2 25-61,1 1 1,-1 0-1,0 0 1,0 0-1,-1 0 1,1 0 0,0 0-1,-1 0 1,1 0-1,-1 0 1,0 0-1,0 0 1,1 0-1,-1 0 1,-1 0-1,1 0 1,0 1-1,0-1 1,-1 0 0,1 1-1,0-1 1,-1 1-1,0 0 1,1-1-1,-1 1 1,0 0-1,0 0 1,0 0-1,1 0 1,-1 0-1,0 1 1,0-1 0,0 1-1,-1-1 1,1 1-1,0 0 1,-4-1-1,2 1-43,0 0 0,-1 1 0,1-1-1,-1 1 1,1 0 0,0 0 0,0 1-1,0-1 1,-1 1 0,1 0 0,1 0 0,-1 0-1,-4 3 1,2 0-67,0 0 0,0 0 0,1 1 0,-1 0 0,1 0 0,-7 13 0,2-2-299,1 1 0,1 1-1,0-1 1,-8 39-1,10-34 95,2-1 0,-2 32 0,6-11-116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1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85 15699,'-4'10'541,"0"0"-1,1-1 0,0 1 0,1 1 1,0-1-1,0 0 0,1 1 0,0-1 1,2 18-1,-1-27-530,0 1 0,0 0-1,0 0 1,1-1 0,-1 1 0,0 0 0,1-1 0,0 1 0,-1 0 0,1-1-1,0 1 1,0-1 0,0 1 0,0-1 0,0 1 0,0-1 0,0 0 0,2 2-1,-2-2 0,0-1-1,0 1 0,1-1 1,-1 1-1,0-1 1,1 1-1,-1-1 0,1 0 1,-1 0-1,0 1 0,1-1 1,-1 0-1,1 0 0,-1-1 1,0 1-1,1 0 0,2-1 1,1-1 4,0 0 1,1 0-1,-1-1 1,0 0-1,0 0 1,0 0 0,-1 0-1,1-1 1,6-6-1,-1-1 15,-1 0 0,0 0 0,0-1 0,10-20 1,-16 26 1,0-1 1,0 1 0,0-1 0,-1 0-1,0 0 1,0 0 0,-1-1 0,0 1-1,0 0 1,0-14 0,-1 19-55,-1 1-1,1-1 1,0 1-1,0-1 1,0 1-1,-1-1 1,1 1-1,-1 0 1,1-1-1,-1 1 0,0-1 1,1 1-1,-1 0 1,0-1-1,0 1 1,0 0-1,0 0 1,0 0-1,0 0 1,0 0-1,-1 0 1,1 0-1,0 0 1,-1 0-1,1 1 1,0-1-1,-1 0 1,1 1-1,-1-1 1,1 1-1,-1 0 1,1-1-1,-1 1 1,1 0-1,-3 0 1,0 0-49,1 1 1,-1-1-1,1 1 1,0 0-1,-1-1 1,1 2-1,0-1 0,-1 0 1,1 1-1,0-1 1,0 1-1,0 0 1,0 0-1,1 0 1,-4 3-1,-8 17-398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33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2 154 12907,'-2'0'2320,"2"-2"-1320,6-2-279,4-2-273,3 1 2152,13-8-2016,11-5-112,16 1-63,6 0-57,5 1-112,5 1-96,4 2-288,0 0-256,-4 6 1728,-6 2-1288,-17 2 72,-4 3 24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18540,'-9'74'4230,"5"-30"-3940,-7 61-229,3-17-1068,-22 96 0,30-182 938,0-1-1,0 0 0,0 1 1,0-1-1,-1 0 0,1 1 0,-1-1 1,1 0-1,-1 1 0,1-1 1,-1 0-1,1 0 0,-1 0 1,0 1-1,0-1 0,0 0 1,0 0-1,0 0 0,0 0 1,0-1-1,0 1 0,0 0 1,0 0-1,0 0 0,-1-1 1,1 1-1,0-1 0,-3 1 1,-4-3-614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17428,'0'-2'2048,"0"0"-1440,1 4-304,2 0 1513,9 7-1177,0-3-176,9 0-272,3-5-120,6 0-184,3 1-128,4-2-472,0-4-232,-4-5 736,0 3-137,-11-4-207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7 149 13531,'-2'-6'400,"1"0"1,0 1-1,0-1 0,0 0 1,1 0-1,0 0 0,0 0 1,1 0-1,-1 0 1,1 0-1,0 1 0,1-1 1,0 0-1,0 1 0,4-9 1,-5 10-182,1 1-1,0-1 1,0 1 0,1-1 0,-1 1-1,1 0 1,0 0 0,0 0 0,0 1-1,5-5 1,-6 6-158,0 0-1,1-1 1,-1 1-1,0 1 0,0-1 1,1 0-1,-1 1 1,1-1-1,-1 1 1,0-1-1,1 1 1,-1 0-1,1 0 0,-1 0 1,1 1-1,-1-1 1,1 1-1,2 0 1,-2 0-38,-1 0 1,1 1 0,-1-1 0,1 0 0,-1 1-1,0 0 1,0-1 0,0 1 0,0 0 0,0 0-1,0 0 1,-1 0 0,1 1 0,-1-1 0,1 0-1,-1 1 1,0-1 0,0 1 0,0-1 0,1 5-1,1 4 15,-1 0-1,0-1 1,0 22-1,-1-1 23,-3-1-1,0 1 1,-10 43 0,-31 88 164,19-102-121,24-61-108,0 0 1,1 1-1,-1-1 1,1 1-1,-1-1 1,1 1-1,-1-1 0,1 1 1,-1-1-1,1 1 1,0-1-1,-1 1 1,1 0-1,0-1 1,-1 1-1,1 0 1,0 0-1,-1 0 1,1-1-1,0 1 1,-1 0-1,1 0 1,0 0-1,0 0 1,-1 0-1,1 0 1,0 0-1,0 1 1,-1-1-1,1 0 1,0 0-1,-1 0 1,1 1-1,0-1 1,-1 0-1,2 1 1,27 13-199,-16-5 17,0 0 1,-1 1-1,0 1 0,-1-1 1,13 17-1,-20-22 146,-1-1 1,0 1 0,0 0-1,-1-1 1,0 1-1,0 1 1,0-1-1,2 7 1,-4-8 64,1-1 1,-1 0-1,0 0 1,0 1-1,0-1 1,0 0-1,-1 1 1,1-1-1,-1 0 1,0 0-1,0 0 1,0 0-1,0 0 1,-1 0-1,-1 4 1,-4 3 249,0 0 1,-1-1-1,0 0 1,0 0-1,-1-1 1,-19 15-1,22-19-265,0 0-1,0 0 0,0 0 1,0-1-1,-1 0 1,1 0-1,-1-1 1,0 0-1,0 0 0,0-1 1,0 1-1,0-2 1,-9 1-1,14-1-55,1 0 0,0 0 0,-1 0 1,1-1-1,0 1 0,0-1 0,0 1 0,-1-1 0,1 1 0,0-1 0,0 0 0,0 1 0,0-1 1,0 0-1,0 0 0,0 0 0,0 0 0,0 0 0,0 0 0,1 0 0,-1 0 0,0 0 1,1 0-1,-1 0 0,1-1 0,-1 1 0,1 0 0,-1 0 0,1-1 0,0 1 0,0 0 1,0 0-1,-1-3 0,2-11-477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16436,'3'-7'1568,"3"-2"-904,4 0-264,4 5 784,4 1-319,10 0-201,4-1-104,5-3-312,2-2-160,-1-1-408,-2 0-248,-3 3-393,-6 0-415,-14 1 976,-3 5-256,-7 5-200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3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71 10682,'-11'-22'2907,"-20"-27"0,40 116-279,-8-60-2467,15 115 2,4 23-83,-19-143-80,7 26-21,-8-28 21,1 0 1,-1 1-1,0-1 0,0 0 0,0 0 0,0 0 1,1 1-1,-1-1 0,0 0 0,0 0 1,1 0-1,-1 0 0,0 1 0,0-1 0,1 0 1,-1 0-1,0 0 0,0 0 0,1 0 1,-1 0-1,0 0 0,0 0 0,1 0 1,-1 0-1,0 0 0,1 0 0,-1 0 0,0 0 1,1 0-1,10-11 40,36-66 350,-37 56-299,2 2 1,0 0 0,1 0 0,18-20 0,-21 28-188,1 1 0,24-17 0,-21 17-31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5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17732,'2'9'1432,"0"-2"-968,7-4-160,13-3 456,2-2-151,9-3-209,3-1-192,2-1-608,1-2-345,-3-1 625,-3 4-176,-6 2-112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18180,'4'1'187,"0"0"0,0 0 0,0 0 0,0-1 0,0 0 0,0 1 0,0-1 1,0-1-1,6 0 0,17 0 120,-17 2-271,0 0 0,0 1 0,0 0 0,0 1 0,-1 0 0,1 0 0,11 7-1,-16-8-28,-1 1-1,0-1 0,0 1 0,0 0 0,0 0 0,-1 1 0,1-1 0,-1 1 0,0-1 0,0 1 0,0 0 1,-1 0-1,1 1 0,-1-1 0,0 0 0,0 1 0,2 7 0,-2 0 6,-1-1 0,0 1 0,0 0 0,-1 0-1,-1-1 1,0 1 0,0 0 0,-1-1 0,-1 1 0,0-1 0,-8 22-1,-7 8-3,-41 68-1,44-84-67,11-17 5,-3 5-21,0 0-1,-2 0 0,1-1 0,-22 22 1,16-23-54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20 17612,'6'-17'1536,"-12"14"-1088,-2 6-240,-8 14 560,-3 7-159,-7 14-201,-2 6-160,-7 11-192,-1 0-56,5 0-48,2-3-112,6-15-400,6-7-137,17-29-207,2-1-1336,15-28 1720,7-10-321,5-13-263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11875,'1'22'1688,"-1"6"-920,-1 10-192,-1 0 1665,4 4-1433,5 1-72,4-4-176,4-5-96,1-4-216,-1-3-200,-2-5-352,0-1-176,-7-2-816,-3-2 1072,-5-4-216,-5-3-152</inkml:trace>
  <inkml:trace contextRef="#ctx0" brushRef="#br0" timeOffset="1">0 551 16339,'3'10'1265,"9"-9"-785,-1-2-128,12-6 616,6-4-296,8-3-168,2 0-176,5-5-624,1 1-240,-5 0 504,0 4-160,-4 3-192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106 264 17804,'3'12'1320,"-1"8"-1008,-4 3-160,2 10 440,0 4-232,3 6-112,0 3-128,0 0-272,1-2-184,0-8-344,-1-6-168,-3-10 608,-1-6-152,-5-11-216</inkml:trace>
  <inkml:trace contextRef="#ctx0" brushRef="#br0" timeOffset="1">0 311 17332,'10'-22'282,"0"-1"0,1 1 0,2 1 0,0 0 0,1 1 0,1 0 0,1 2 0,1-1 0,0 2 0,1 0 0,1 1 0,1 1 0,33-19 1,-46 30-250,1 0 1,0 1 0,1-1-1,-1 2 1,1-1 0,-1 2-1,1-1 1,0 1 0,9 0-1,-15 1-25,-1 0 0,1 0 0,-1 0 0,1 0 0,-1 1 0,1 0 0,-1-1 0,1 1 0,-1 0 0,0 0 0,1 0 0,-1 0 0,0 1 0,0-1 0,0 1 0,0-1 0,0 1 0,0 0 0,0 0 0,-1 0 0,1 0 0,0 0 0,-1 0 0,0 0 0,1 0 0,-1 1 0,0-1 0,0 0 0,-1 1 0,1-1 0,0 1 0,-1-1 0,1 1 0,-1 4 0,1 5 24,-2 0 0,1-1 0,-1 1 0,-1 0 0,0-1 0,0 1 0,-2-1 0,1 0 0,-9 19 0,-3 1 72,-1-1 1,-22 30-1,28-45-77,-1-1-1,-23 24 0,29-33-153,0 0 0,-1-1 0,0 1 0,0-1 0,0 0 0,0-1 0,0 0 0,-1 0 0,-11 4 0,16-7 96,-1 1-1,1-1 1,0 0 0,-1 1-1,1-1 1,-1 0-1,1-1 1,0 1 0,-1 0-1,1-1 1,0 1-1,-1-1 1,1 0-1,0 0 1,0 0 0,0 0-1,-3-1 1,-12-12-347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7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13099,'17'12'1520,"11"-6"-544,5-6-280,15-11 889,5-7-273,8-14-144,5 1-63,6-5-289,1-4-176,-1 3-512,-2 4-304,-8 7-632,-7 10-192,-12 13 751,-10 3-191,-20 4-216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162 291 18068,'0'55'1144,"3"1"-1088,3 3-120,-1 2-96,3-3-280,-1-5-384,-2-5-200,-2-8 672,-3-4-209,0-14-159</inkml:trace>
  <inkml:trace contextRef="#ctx0" brushRef="#br0" timeOffset="1">0 213 15563,'8'-23'455,"1"0"-1,2 1 0,18-31 0,-25 46-360,1 0 1,1 1-1,-1-1 0,1 1 0,0 0 0,0 0 0,1 1 0,0 0 0,0 0 0,0 1 0,0 0 0,1 0 0,12-5 0,-8 6-27,-1 1-1,1 0 1,-1 0-1,1 1 1,0 0-1,0 1 1,-1 1-1,1 0 0,0 0 1,-1 1-1,20 6 1,-23-5-45,0-1 0,0 1 0,-1 1 0,1 0 0,-1 0 1,0 0-1,0 1 0,0 0 0,0 0 0,-1 0 0,0 1 0,0 0 0,0 1 1,-1-1-1,0 1 0,8 14 0,-11-16 20,0-1 1,-1 1-1,1 0 1,-1-1-1,0 1 1,0 0-1,-1 0 1,1 0-1,-1 0 1,0 0-1,-1 0 1,1 0-1,-1 0 1,-1 5-1,-1-2 44,1-1-1,-1 1 0,0-1 0,-1 0 1,0 0-1,0-1 0,-1 1 0,-6 7 1,2-4-19,-1 0 1,0-1 0,0 0-1,0-1 1,-1 0-1,-1-1 1,1 0 0,-1-1-1,0-1 1,-19 7-1,26-10-277,0-1 0,0 0-1,0-1 1,0 1-1,0-1 1,0 0 0,0 0-1,-9-2 1,12 2 119,0-1 0,-1 1 0,1-1 0,0 0 1,0 0-1,-1 0 0,1 0 0,0 0 0,0 0 0,0-1 0,0 1 0,1-1 0,-1 1 0,0-1 1,1 0-1,-1 1 0,1-1 0,-1 0 0,1 0 0,-2-4 0,-5-17-690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18260,'-3'11'1416,"6"-1"-928,4-4-192,12-3 697,5-3-401,8 0-168,5 0-176,3 0-360,0-3-232,-1 3-592,-3 0-217,-12 1 801,-7 5-216,-12 1-296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 15019,'-7'14'1577,"8"0"-865,6-1-248,15-6 1208,8-4-664,6-3-263,5-4-145,5-3-656,0-5-440,1 1 536,-2 1-96,-8 0-233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19036,'-1'8'422,"-1"-1"1,1 1-1,0 0 1,0 0-1,1 8 0,-1 10 225,-2 22-161,1 0 0,7 67 1,-5-109-514,1-1 1,0 0-1,0 1 1,0-1-1,1 0 1,4 10-1,-5-14 11,-1 0 1,1 0-1,0 0 0,0 0 1,0 0-1,0 0 0,0 0 1,0 0-1,0 0 1,0-1-1,0 1 0,0 0 1,1-1-1,-1 1 0,0-1 1,0 1-1,1-1 0,-1 1 1,0-1-1,1 0 0,-1 0 1,0 0-1,1 1 0,-1-1 1,0-1-1,1 1 0,-1 0 1,0 0-1,1 0 1,1-2-1,18-4-203,-16 4 172,0 0-1,0 1 1,0 0-1,1-1 0,6 1 1,-10 1 44,-1 0 0,1 0 0,-1 0 1,1 1-1,-1-1 0,1 0 0,-1 1 1,0-1-1,1 1 0,-1-1 0,1 1 0,-1 0 1,0 0-1,0 0 0,0 0 0,1-1 1,-1 1-1,0 1 0,0-1 0,0 0 0,0 0 1,-1 0-1,3 3 0,0 3 33,0 0-1,0 0 1,-1 1-1,0-1 1,0 1-1,0-1 1,-1 1-1,0 0 1,-1-1-1,0 1 1,0 0-1,0-1 1,-1 1-1,0 0 1,-1-1-1,0 1 1,0-1-1,-1 1 1,1-1-1,-2 0 1,-5 11-1,2-6 122,-1 0 0,0 0-1,-1 0 1,0-1 0,0 0 0,-1-1-1,-1 0 1,0-1 0,0 0 0,-23 13-1,27-18-251,0-1-1,0 1 1,-1-2-1,1 1 0,-1-1 1,1 0-1,-1-1 1,0 0-1,-12 1 1,17-2 25,1 0 0,-1-1 1,0 1-1,0 0 1,1-1-1,-1 0 1,1 1-1,-1-1 0,0 0 1,1-1-1,0 1 1,-1 0-1,1-1 1,0 1-1,-1-1 0,1 1 1,0-1-1,0 0 1,1 0-1,-1 0 1,0 0-1,1-1 0,-1 1 1,1 0-1,-1-1 1,1 1-1,0-1 1,0 1-1,0-1 0,1 1 1,-2-5-1,0-28-723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3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0 651 14315,'5'-4'181,"0"-1"-1,0 0 1,-1 0-1,1-1 0,-1 1 1,-1-1-1,1 0 1,2-7-1,20-53 603,0-25 101,-4-2 0,19-172-1,-40 255-760,0 2 55,0-1 1,-1 0 0,0 0 0,0 0 0,-3-11-1,1 14 238,-1 8-179,-1 14 65,2 23-234,1 0 1,2 1-1,2-1 0,1 0 0,2 0 1,20 66-1,-25-102-93,18 58-671,-16-55 512,-1 0 1,1 0-1,0 0 0,1-1 0,-1 1 0,1-1 0,7 8 1,-11-13 159,1 1 0,-1-1 0,1 1 1,0-1-1,-1 1 0,1-1 1,0 1-1,-1-1 0,1 0 0,0 1 1,-1-1-1,1 0 0,0 0 1,0 1-1,-1-1 0,1 0 0,0 0 1,0 0-1,-1 0 0,1 0 1,0 0-1,0 0 0,-1 0 0,1 0 1,0 0-1,0-1 0,-1 1 1,1 0-1,0 0 0,0-1 0,-1 1 1,1-1-1,0 1 0,-1 0 1,1-1-1,-1 1 0,1-1 1,-1 1-1,1-1 0,0-1 0,11-21-665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16996,'7'-10'1816,"5"6"-1304,-5 4-216,3 0 1161,6 0-977,2-2-88,5-2-384,6-2-224,4 0-569,0-1-47,0 3 592,-3 3-192,-6 2-152</inkml:trace>
  <inkml:trace contextRef="#ctx0" brushRef="#br0" timeOffset="1">724 130 17028,'0'21'1680,"-3"6"-1280,-5 8-200,-4 3 720,1 8-496,-2 3-168,0-3-432,0-2-256,4-7-440,1-5-648,-1-12 1160,1-7-272,6-13-201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4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13179,'-11'6'358,"0"0"0,0 1 0,0 0 0,1 0 0,0 1 0,1 1 0,0 0 0,0 0 0,-7 11 0,11-14-183,0 1 1,1 0-1,1 0 0,-1 1 0,1-1 0,0 1 0,1 0 0,0-1 0,0 1 0,1 0 0,0 0 0,0 0 0,0 1 0,1-1 0,2 10 0,-2-16-150,0 0 0,0 0 0,0 0 0,1-1 0,-1 1 0,1 0 0,-1 0 0,1 0 0,0-1 0,0 1 0,0 0 0,-1-1 0,2 1 1,-1-1-1,0 1 0,0-1 0,0 1 0,1-1 0,-1 0 0,1 0 0,-1 0 0,1 0 0,-1 0 0,3 1 0,-2-1-19,1-1-1,-1 1 1,0-1 0,0 0 0,1 0 0,-1 0 0,0 0-1,0-1 1,1 1 0,-1 0 0,0-1 0,0 0 0,0 1-1,0-1 1,0 0 0,0 0 0,0 0 0,0 0 0,0-1 0,2-1-1,4-3 11,0-1-1,-1 0 0,0 0 0,0-1 0,-1 1 1,0-2-1,9-16 0,-12 21-19,-1 0 0,0 0 0,0-1 0,0 1 0,-1-1 0,1 1 0,-1-1 0,0 0 0,-1 1 1,1-1-1,-1 0 0,0 0 0,0 1 0,0-1 0,-1 0 0,1 0 0,-1 1 0,-3-9 0,3 11-21,1 1 0,-1-1 0,0 1 1,0-1-1,0 1 0,0-1 0,0 1 0,0 0 0,-1-1 0,1 1 0,0 0 1,-1 0-1,1 0 0,-1 0 0,1 0 0,-1 0 0,1 1 0,-1-1 0,0 0 1,1 1-1,-1-1 0,0 1 0,1 0 0,-1 0 0,0-1 0,0 1 0,0 0 0,1 0 1,-1 1-1,0-1 0,0 0 0,1 0 0,-1 1 0,0-1 0,1 1 0,-1 0 1,0-1-1,-1 2 0,-2 1-58,0-1 0,0 1 0,0 1 0,1-1 0,-1 0 0,1 1 0,0 0 0,0 0 0,0 0 0,-6 9 0,2 3-298,0 1 0,-8 20 0,0 4-111,8-25 259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5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12603,'0'11'670,"0"-1"1,0 1-1,-1 0 1,0 0-1,0 0 1,-2-1-1,-6 21 1,-4 28 753,11-44-1027,0 0 0,2 25 0,0-35-324,0-1 0,1 0 0,0 0 0,0 1 0,0-1 0,3 6 0,-4-9-50,1 0 0,0 1 0,0-1 0,-1 0 0,1 0 0,0 0 1,0 0-1,0 0 0,0 0 0,0 0 0,0 0 0,0 0 0,0-1 0,1 1 1,-1 0-1,0-1 0,0 1 0,1-1 0,1 2 0,0-2-6,-1 0 1,1-1-1,-1 1 0,1 0 0,-1-1 0,1 1 0,-1-1 1,0 0-1,1 1 0,-1-1 0,0 0 0,0-1 0,1 1 1,-1 0-1,0-1 0,0 1 0,0-1 0,-1 1 0,1-1 0,3-4 1,3-4 13,1-1 0,9-16 0,-13 19-70,0-1 0,0 0 0,-1 0 0,0-1 0,0 0 0,-1 1-1,-1-1 1,1 0 0,-2 0 0,1 0 0,-1-1 0,-1 1 0,0 0 0,-2-17 0,2 25 17,0 1-1,0-1 1,-1 1-1,1-1 1,0 1 0,-1 0-1,1-1 1,-1 1-1,1-1 1,-1 1-1,1 0 1,-1-1-1,0 1 1,0 0 0,0 0-1,0 0 1,0 0-1,0 0 1,0 0-1,0 0 1,0 0-1,-1 0 1,1 0 0,0 0-1,-1 1 1,1-1-1,0 0 1,-1 1-1,1 0 1,-1-1-1,1 1 1,-1 0 0,1-1-1,-1 1 1,1 0-1,-1 0 1,1 0-1,-1 1 1,1-1-1,0 0 1,-1 0 0,1 1-1,-1-1 1,1 1-1,-1-1 1,0 2-1,-29 16-325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5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82 15579,'3'-4'310,"0"-1"0,0 0 0,-1 0 0,1-1 0,-1 1 0,2-8 0,-3 12-251,-1 0 0,0-1 0,1 1 1,-1 0-1,0 0 0,0 0 0,0 0 0,0 0 0,0-1 0,0 1 0,0 0 0,0 0 0,0 0 1,-1 0-1,1 0 0,0-1 0,-1 1 0,1 0 0,-1 0 0,1 0 0,-1 0 0,0 0 0,1 0 1,-1 0-1,0 0 0,1 1 0,-1-1 0,0 0 0,0 0 0,0 1 0,0-1 0,0 0 1,0 1-1,0-1 0,0 1 0,0-1 0,0 1 0,0 0 0,-1-1 0,0 1 0,-4-1 43,0 1-1,1 0 1,-1 0-1,0 0 1,1 1-1,-1 0 0,0 0 1,1 0-1,-1 1 1,1 0-1,0 0 1,-1 0-1,1 1 1,0-1-1,-9 8 0,-2 2-33,0 1 0,1 0 0,-16 18 0,15-13-71,1 0 0,0 0 0,2 2 0,0 0 0,1 0 0,1 1 0,0 0 0,2 1 0,1 0 0,1 1 0,0-1 0,2 1 0,1 1 0,1-1 0,-1 28 0,4-45-2,0 1 0,1 0-1,-1-1 1,1 1 0,1-1 0,-1 1-1,1-1 1,0 0 0,1 0-1,-1 0 1,6 9 0,-5-11 2,0-1 0,0 1 0,0-1 0,0 0 0,1 1 0,0-2 0,-1 1 0,1 0 1,0-1-1,0 1 0,0-1 0,0-1 0,1 1 0,-1 0 0,1-1 0,-1 0 0,6 1 0,7 0 3,-1-1 0,0-1-1,0 0 1,1-1 0,-1-1-1,0 0 1,0-1-1,28-10 1,-22 5 1,-1 0 1,-1-1-1,0-1 1,0-1-1,33-25 1,-10-2-2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5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12211,'12'-12'1264,"-1"2"-688,1 3-216,3 10 680,3 6-200,0 15-183,1 8-97,1 15-184,-1 12-80,-5 17-104,-3 12-32,-8 13-184,-4 2-144,-11 7-336,-3 1-296,-7-1 624,-1-7-120,2-15-145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5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1 472 16107,'0'0'24,"0"1"0,0-1 0,0 0 1,0 0-1,0 0 0,0 0 0,0 1 0,0-1 0,0 0 0,0 0 0,0 0 0,0 0 0,0 0 0,0 0 0,1 1 0,-1-1 0,0 0 0,0 0 0,0 0 0,0 0 0,0 0 0,0 0 0,1 0 0,-1 0 0,0 0 0,0 1 0,0-1 0,0 0 0,0 0 0,1 0 0,-1 0 0,0 0 0,0 0 0,0 0 0,0 0 0,0 0 0,1 0 0,-1 0 0,0 0 0,0 0 0,0 0 0,0 0 0,0 0 0,1 0 0,-1-1 0,0 1 0,0 0 0,0 0 0,0 0 0,11-8 289,8-17-214,291-395-1586,-304 412 1383,-6 7 85,1 0 0,0 0 0,0 0 0,0-1 0,-1 1 0,1 0 1,0 0-1,0 0 0,1 0 0,-1 1 0,2-3 0,-17 45 479,0-8-103,1 2 0,2-1 0,2 2 0,-7 52 0,14-73-403,1 0 0,0 1 0,1-1 0,1 0 0,1 0 0,0 0-1,1 0 1,1 0 0,1 0 0,0-1 0,1 0 0,13 27 0,-8-26-162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5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16388,'-3'23'1192,"-5"7"-920,1 4-152,1 2 224,2 3-32,2-2-72,1-3-144,1-4-408,3-4-192,-3-7 384,-2-6-40,-2-13-104</inkml:trace>
  <inkml:trace contextRef="#ctx0" brushRef="#br0" timeOffset="1">0 108 16315,'2'3'1401,"11"1"-905,-1-2-224,8-2 664,5 0-376,5-2-360,3-1-168,1 1-632,2-3 600,-4 1-216,-2 1-56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5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17564,'2'3'1320,"-2"12"-976,-6 2-152,-1 7 552,0 5-296,-2 5-224,1 3-40,2 2-192,3-2-176,3-9-456,1-3-176,5-9 600,3-9-136,-1-12-152</inkml:trace>
  <inkml:trace contextRef="#ctx0" brushRef="#br0" timeOffset="1">244 0 16788,'4'0'1392,"-8"12"-968,-1 6-184,-3 10 608,-2 2-200,0 5-344,1 4-152,2-3-208,0 0-144,4-8-312,-1-3-200,1-11 528,-3-5-112,-3-9-160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5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17892,'1'12'1608,"15"-12"-984,1-4-248,8-8 513,5 1-209,7-5-104,2-1-296,1-2-912,-2 2-1673,-9 1 1969,-7 3-312,-8 5-256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5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 14611,'4'-8'1256,"6"7"-824,-1 1-175,4 10 567,3 9-200,1 12-192,-1 11-64,-1 14-136,0 4-40,-8 13-64,-6 3-32,-6 11-208,-8 6-160,-10 1 40,-6-7 168,-7-8-56,-5-9-48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3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47 13635,'-1'51'1182,"0"-20"-760,1 0 0,1-1 1,9 49-1,-9-74-376,0-1 0,1 0 0,-1 0 0,1 0 0,0 0 0,0 0 0,0 0 0,4 5 0,-5-8-31,-1 0 0,1 0 0,0 0 0,0 0-1,0-1 1,0 1 0,0 0 0,0 0 0,0-1 0,1 1 0,-1-1 0,0 1 0,0-1 0,0 0 0,1 1 0,-1-1 0,0 0 0,0 0 0,1 0 0,-1 0 0,0 0 0,0 0 0,1 0 0,-1 0-1,0 0 1,1-1 0,-1 1 0,0 0 0,0-1 0,0 1 0,0-1 0,2-1 0,3-1 77,-1-1 0,0 0 0,0-1 0,0 1 0,0-1-1,-1 0 1,0 0 0,0-1 0,0 1 0,-1-1 0,5-8 0,0-4 344,-1 0 1,9-32 0,-13 40-205,-1 0 1,0-1 0,-1 1-1,0-1 1,-1 0 0,0 1-1,0-1 1,-3-11 0,2 19-190,1 0 0,-1 1 0,1-1 0,-1 0 1,0 1-1,0-1 0,0 1 0,0-1 1,-1 1-1,1-1 0,-1 1 0,1 0 0,-1-1 1,0 1-1,0 0 0,0 0 0,0 1 1,0-1-1,-1 0 0,1 1 0,0-1 1,-1 1-1,1 0 0,-1 0 0,0 0 0,1 0 1,-1 0-1,0 0 0,1 1 0,-1-1 1,0 1-1,0 0 0,0 0 0,1 0 0,-4 1 1,0 0-125,1 0 0,-1 0 0,1 1 0,0 0 1,-1 0-1,1 0 0,0 1 0,0 0 0,1 0 1,-1 0-1,1 1 0,-1-1 0,1 1 0,0 0 1,-4 6-1,2-3-179,0 1 1,0 0 0,1 0-1,1 0 1,-1 0-1,1 1 1,1 0 0,-5 14-1,5 6-320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3:5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0 12659,'0'1'42,"0"-1"0,1 0 1,-1 0-1,0 0 0,0 0 1,0 0-1,0 0 0,0 0 1,0 0-1,0 0 0,0 0 0,0 0 1,0 0-1,0 1 0,0-1 1,0 0-1,0 0 0,0 0 1,0 0-1,0 0 0,0 0 1,1 0-1,-1 0 0,0 0 0,0 0 1,0 0-1,0 0 0,0 0 1,0 0-1,0 0 0,0 0 1,0 0-1,0 0 0,1 0 1,-1 0-1,0 0 0,0 0 1,0 0-1,0 0 0,0 0 0,0 0 1,0 0-1,0 0 0,0 0 1,0 0-1,0 0 0,1 0 1,-1 0-1,0 0 0,0-1 1,0 1-1,0 0 0,0 0 1,0 0-1,0 0 0,0 0 0,0 0 1,0 0-1,0 0 0,-3 12 1009,-8 16-303,-62 119 580,27-57-906,-51 143 1,87-204-499,1 1 1,2 0-1,1 0 0,2 1 0,1-1 1,1 1-1,1 0 0,2 0 1,6 39-1,-4-53 39,1 0 0,1 0 0,1-1 1,0 0-1,1 0 0,1 0 0,11 17 0,-8-17-67,23 23-1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71 11835,'1'-6'444,"-1"-1"0,0 1 0,0 0 1,-1 0-1,0 0 0,-2-7 1,3 12-369,0 0 1,0 0 0,-1 0-1,1 0 1,-1 0-1,1 0 1,-1 0 0,1 0-1,-1 0 1,0 0 0,1 0-1,-1 0 1,0 1-1,0-1 1,0 0 0,0 0-1,0 1 1,0-1 0,0 1-1,0-1 1,0 0 0,0 1-1,0 0 1,0-1-1,0 1 1,0 0 0,0 0-1,0-1 1,0 1 0,-1 0-1,1 0 1,0 0-1,0 0 1,0 0 0,0 1-1,0-1 1,-1 0 0,1 1-1,0-1 1,-2 1 0,-1 1 10,0 1 1,0-1-1,0 1 1,0 0-1,0 0 1,0 0-1,1 0 1,0 1-1,-1-1 1,1 1 0,1 0-1,-6 8 1,-3 7 104,-11 29 1,21-46-175,-16 40 141,2 1 0,1 1 0,3 0 0,2 0-1,1 1 1,3 0 0,1 0 0,3 52 0,2-80-210,1 0 0,0 0 0,1-1 0,0 1 0,2-1 0,7 20-1,-10-31-1,0-1-1,0 1 0,1-1 0,-1 0 0,1 1 0,0-1 0,0 0 1,0-1-1,0 1 0,1 0 0,0-1 0,0 0 0,0 0 0,0 0 1,0-1-1,0 1 0,1-1 0,-1 0 0,1 0 0,0 0 0,-1-1 1,1 0-1,0 0 0,0 0 0,8 0 0,24-1-314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0 479 17604,'103'-141'3200,"-24"20"-2962,59-84-533,-128 194 244,-4 11 30,-6 2 27,0 1 0,1-1-1,-1 0 1,0 1 0,0-1 0,-1 1-1,1-1 1,0 1 0,-2 2-1,-22 107 411,11-58-176,3-1 1,-5 71-1,15-121-246,0 30-193,0-32 143,1 1 0,-1-1 0,0 1 1,1-1-1,-1 1 0,1-1 0,-1 1 1,1-1-1,-1 1 0,1-1 1,0 0-1,0 1 0,0-1 0,0 0 1,0 0-1,0 0 0,2 2 0,-3-3 38,1 0 0,-1 0 0,1 0 0,0 0 0,-1 0 0,1 0 0,0 0 0,-1 0 0,1 0 0,0 0 0,-1 0 0,1 0 0,0 0 0,-1 0-1,1 0 1,0-1 0,-1 1 0,1 0 0,-1-1 0,1 1 0,-1 0 0,1-1 0,0 1 0,-1-1 0,1 1 0,-1-1 0,0 1 0,1-1 0,-1 1 0,1-2-1,0 2-9,12-15-368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14099,'0'18'1992,"-1"8"-1191,-6 8-345,-2 7 2224,-1 7-2040,-3 4-143,2 0-337,-1-2-256,4-9-537,2-5-175,2-13 600,1-7-168,3-15-168</inkml:trace>
  <inkml:trace contextRef="#ctx0" brushRef="#br0" timeOffset="1">1 229 15299,'1'1'1321,"11"8"-849,3-5-200,6 0 576,3 0-248,7-2-352,2-2-216,3-7-336,-1-5 336,-5-8-160,-3-1-72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16067,'3'0'289,"0"0"0,-1 0-1,1 0 1,0 0-1,-1 0 1,1-1-1,0 1 1,-1-1-1,1 0 1,-1 0 0,1 1-1,3-3 1,19-5 1666,-23 8-1913,-1 0 0,0 0 0,0 0 0,0 0 0,1 1 0,-1-1 0,0 0 0,0 1 0,1-1 0,-1 1 0,0-1 0,0 1 0,0-1 0,0 1 0,0 0 0,0-1 0,0 1 0,0 0 0,1 2 0,2 1 7,-1 1 1,-1 0-1,1-1 0,-1 1 0,1 0 1,-1 0-1,-1 1 0,1-1 1,-1 0-1,0 1 0,1 8 0,0 10 18,-2 30 1,0-44-35,-2 25 95,-7 42 0,0-115 312,-1-36-278,-2-97-1,12 167-168,0 0-1,0 0 1,1 1-1,-1-1 1,1 0 0,-1 1-1,1-1 1,0 0 0,1 1-1,-1-1 1,3-5 0,-2 8-33,-1-1 1,0 1-1,1 0 1,-1 0-1,0 0 1,1 0-1,0 0 1,-1 0-1,1 1 1,-1-1-1,1 0 1,0 1-1,-1-1 1,1 1 0,0 0-1,0-1 1,-1 1-1,1 0 1,0 0-1,0 0 1,0 0-1,-1 1 1,1-1-1,0 0 1,0 1-1,-1-1 1,3 2-1,13 2-677,-7 0 328,1-2 0,0 1-1,0-1 1,0-1 0,21 1 0,-7-7-353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15931,'8'12'1457,"1"6"-865,-2 4-224,4 7 480,-1 5-192,-1 12-16,-5 7-71,-4 10-257,-5 4-136,-8 8-464,-4 1-313,-8-3 505,-1-4-56,2-15-104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16355,'1'7'1609,"12"0"-873,2-5-272,6 1 776,5-3-375,11-2-137,5-3-128,4-1-544,1 0-312,-3 2-632,-5 2 624,-16 4-1,-10 9-127,-17 6-208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17388,'0'2'1480,"5"2"-960,7 0-208,8 1 472,6-2-151,7 1-161,5-1-200,5 0-656,2-1-329,2 1 569,2 0-128,-2-3-120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0 507 15939,'0'0'41,"0"0"0,0 1-1,0-1 1,0 0 0,0 0-1,0 0 1,0 1 0,0-1-1,0 0 1,0 0 0,0 0 0,0 1-1,0-1 1,0 0 0,0 0-1,0 0 1,0 0 0,1 1-1,-1-1 1,0 0 0,0 0-1,0 0 1,0 0 0,0 1-1,0-1 1,0 0 0,1 0-1,-1 0 1,0 0 0,0 0-1,0 0 1,0 1 0,1-1-1,-1 0 1,0 0 0,0 0-1,0 0 1,1 0 0,-1 0-1,0 0 1,0 0 0,0 0-1,1 0 1,-1 0 0,0 0 0,0 0-1,12-7 687,11-15-46,-23 22-616,69-82 1406,101-159 0,-135 183-1419,-22 34-87,0 1 1,25-29 0,-32 48-21,-6 10 14,-5 15-8,4-16 40,-45 205 12,39-163-64,2 0 0,1 73 0,5-111-240,-1 0 1,1 0 0,5 16-1,-5-23 231,-1-1 0,0 0 1,1 0-1,-1 1 0,1-1 0,0 0 0,-1 0 0,1 0 1,0 0-1,0 0 0,-1 0 0,1 0 0,0 0 0,0 0 1,2 0-1,-3 0 35,1-1 0,0 0 0,0 0 0,0 0 1,0 0-1,-1 0 0,1 0 0,0 0 0,0 0 0,0 0 1,0 0-1,-1-1 0,1 1 0,0 0 0,0-1 1,-1 1-1,1 0 0,0-1 0,0 1 0,-1-1 0,1 1 1,-1-1-1,1 1 0,0-1 0,-1 0 0,1 1 0,0-2 1,13-13-629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16564,'4'1'1672,"-2"8"-1240,-5 7-160,-2 5 784,0 14-528,-1 0-136,-3 11-191,2 3-81,0 0-152,3-1-161,1-7-335,0-7-216,2-13 584,-2-3-120,3-17-152</inkml:trace>
  <inkml:trace contextRef="#ctx0" brushRef="#br0" timeOffset="1">1 237 15819,'5'5'1433,"11"0"-801,-1-3-248,7-1 1048,3-1-776,5-1-256,4-2-240,-1-7-656,2-2 616,-5-8-248,-3-1-80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9:16:0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764 0 14926,'0'0'4452,"-11"6"-4249,-4 2-203,0 1 0,1 1 0,1 0 0,-1 1 0,2 0 0,-1 1 0,2 0 0,-18 24 0,-158 250-849,-31 42-619,204-310 1216,-9 13-288,-1-1 0,-2-1 0,-51 45-1,76-73 417,0 0-1,-1 0 0,1 0 1,0 0-1,0 0 0,-1 0 0,1 0 1,-1-1-1,1 1 0,-1 0 1,1-1-1,-1 1 0,1-1 1,-1 0-1,1 1 0,-1-1 0,1 0 1,-1 0-1,0 0 0,1 0 1,-1 0-1,1-1 0,-1 1 0,-2-1 1,-4-16-3154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3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0 367 15363,'6'5'1361,"6"-4"-985,3-5-72,7-6 456,9-12-344,5-2 24,7-13-56,6-2-40,0-3-80,0-2-192,-6 1-512,-2 4-184,-11 8 536,-5 5-144,-17 15-48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16179,'-4'13'1553,"-7"7"-1177,-4 12-144,1 4 728,-3 8-520,4 5-104,6 3-128,2-4-8,7-3-80,5-8-40,7-13-32,2-8 0,5-16-152,1-9-248,-6-16 304,-2-8-32,0-13-64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 20604,'-13'-1'1481,"8"2"-1201,2 4-144,3-4 232,3 3-352,4-4-776,1 0 688,7 0-192,-1 2-72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06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1850 0 17660,'10'19'1224,"-8"7"-912,-1 7-88,1 5 352,-2 7-152,0 8-56,-2 4-15,-3 9-73,-5 1-32,-9 4-80,-3-1-96,-8 0-192,-4-1-200,-6-6-481,-3-7 1282,0-15-586,-2-8-47,-3-13-112</inkml:trace>
  <inkml:trace contextRef="#ctx0" brushRef="#br0" timeOffset="1">337 49 13811,'-19'24'1088,"-5"6"-944,-9 13 88,-3 5 304,-5 9-40,-2 8-23,1 3 23,3 5-24,9 2-16,7 0-16,16-2-184,10-3-176,20-4-464,8-7 384,17-15-136,3-4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1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15763,'2'3'1985,"6"2"-1601,4-2-128,0-1-104,10-2 888,7-5-936,5-3-24,5-4-24,1 1-144,0 1-400,0 0-64,-10 5 424,-5 5-136,-17 13-72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1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17020,'1'2'1600,"6"1"-1168,6-3-168,6-3 608,8-1-408,5-2-128,5-1-512,5-1-376,-4-4 528,1 2-160,-10 4-96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1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17868,'11'10'475,"0"-1"0,1-1 1,0 0-1,1-1 0,15 7 1,-14-7-325,1 1 0,-1 1 1,17 13-1,-26-18-137,-1 0 0,0 0-1,0 0 1,-1 0 0,1 1 0,-1 0 0,0 0-1,0 0 1,-1 0 0,1 0 0,-1 0-1,0 1 1,1 9 0,0 1-3,-2 0 0,0 0 0,0 0 0,-2 0-1,0 0 1,-1 0 0,0 0 0,-8 25 0,-6 10-93,-28 59 1,-5-13-424,44-82 385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1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6 15971,'7'-6'1704,"-9"9"-444,-13 20 261,1 9-1348,3 1 0,1 0-1,1 0 1,1 1 0,3 1-1,0-1 1,2 1-1,3 58 1,1-87-175,0 0-1,0 0 1,0 0 0,0 0 0,1-1-1,0 1 1,1 0 0,-1-1 0,1 0-1,0 1 1,0-1 0,0 0-1,6 5 1,-7-8-47,0 0 0,0 0 0,0-1 0,1 1 0,-1-1 0,1 0 0,-1 1 0,0-1 0,1 0 0,0 0 0,-1-1 0,1 1 0,0-1-1,-1 1 1,1-1 0,0 0 0,0 0 0,-1 0 0,1 0 0,0 0 0,-1-1 0,1 1 0,0-1 0,-1 0 0,1 0 0,0 0 0,-1 0 0,0 0 0,1 0 0,2-3 0,0 1-4,0 0 0,-1 0 0,1-1 1,-1 0-1,0 1 0,0-1 0,-1-1 0,1 1 1,-1-1-1,0 1 0,5-9 0,8-35-367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 17116,'-5'-1'1664,"-2"6"-1272,1 1-200,2 1 952,8-2-1048,4 0-344,2-2 248,0-3-96,-3 5-96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1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17196,'2'16'1680,"0"-2"-1232,6-2-192,5-2 912,11-6-743,3 0-81,8-4-376,0 0-336,0-4-441,-1 0-951,-9 1 1416,-7-3-272,-16 6-248</inkml:trace>
  <inkml:trace contextRef="#ctx0" brushRef="#br0" timeOffset="1">0 238 15259,'7'12'1473,"10"-7"-873,5 1-232,11-5 904,4-1-592,8 0-264,-1-2-232,3-3 432,-1 4-464,-3-5-87,-4 0-25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5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282 112 12939,'2'-6'215,"-1"0"0,0 0 1,-1-1-1,1 1 0,-1 0 1,-1 0-1,1-1 0,-1 1 1,-2-11-1,2 15-137,0 0-1,1 0 0,-1 0 1,0 0-1,0 0 1,-1 0-1,1 0 0,0 0 1,-1 0-1,1 1 1,-1-1-1,0 0 0,1 1 1,-1-1-1,0 1 1,0 0-1,0 0 0,0 0 1,0 0-1,0 0 1,0 0-1,0 0 0,-1 0 1,1 1-1,0 0 1,0-1-1,-1 1 1,1 0-1,0 0 0,-3 0 1,-1 1 34,1 0 1,0 0 0,0 0-1,1 0 1,-1 1 0,0 0 0,0 0-1,1 1 1,-1-1 0,1 1-1,0 0 1,0 0 0,0 0-1,0 0 1,-5 6 0,-4 6 165,0 0-1,-17 28 1,18-23-168,0 0-1,1 1 1,1 1 0,1-1-1,1 1 1,1 1-1,0 0 1,2-1-1,1 2 1,1-1-1,1 0 1,1 26 0,1-44-82,0 0 1,1-1-1,0 1 1,0 0 0,0-1-1,0 1 1,1-1 0,-1 0-1,5 7 1,-5-9-16,0-1-1,0 0 1,0 1 0,0-1 0,1 0-1,-1 1 1,1-1 0,-1 0 0,1 0-1,-1 0 1,1 0 0,-1-1 0,1 1-1,0 0 1,-1-1 0,1 1 0,0-1-1,0 1 1,0-1 0,-1 0 0,1 0-1,0 0 1,0 0 0,0 0 0,0 0-1,-1-1 1,1 1 0,2-1 0,2-1 12,1 0 0,-1-1 0,1 0 0,-1 0 0,0 0 0,0-1 0,-1 0 0,1 0 0,-1-1-1,6-5 1,8-10 45,19-25-1,-37 45-67,19-26 56,-2-1 1,0 0 0,17-37 0,-26 47-29,-2-1 0,-1 1 0,0-1 1,-1 0-1,-1-1 0,4-35 0,-8 50-49,0 0 0,0 1 0,0-1 0,0 1 0,-1-1 0,1 1 0,-1-1 0,0 1 0,-2-5 0,3 8 0,0-1 0,-1 0 0,1 1 0,-1-1 0,1 0 0,-1 1 0,1-1 0,-1 1 0,0-1 0,1 1 0,-1-1 0,0 1 0,1 0 0,-1-1 0,0 1 0,0 0 0,1-1 0,-1 1 0,0 0-1,0 0 1,0 0 0,1 0 0,-1 0 0,0 0 0,0 0 0,0 0 0,1 0 0,-1 0 0,0 0 0,0 0 0,0 0 0,1 1 0,-1-1 0,0 0 0,0 1 0,1-1 0,-1 0 0,0 1-1,1-1 1,-2 2 0,-2 1-105,0 0-1,0 0 0,0 1 0,0-1 1,0 1-1,1 0 0,-1 0 0,1 1 0,0-1 1,0 1-1,1-1 0,0 1 0,-3 7 1,-1 4-101,1 0-1,1 0 1,-3 17 0,0 19-423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3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19212,'-22'2'2369,"14"2"-2297,1 1 0,-1-1 1,1 1-1,0 0 0,1 1 1,-1-1-1,1 1 0,0 1 1,0-1-1,1 1 0,0 0 1,0 0-1,1 1 0,0-1 1,0 1-1,1 0 0,0 0 1,0 0-1,0 0 0,2 1 1,-1-1-1,1 1 0,0-1 1,0 14-1,1-21-78,0 1 0,0-1 0,0 0 0,0 1-1,1-1 1,-1 0 0,0 1 0,1-1 0,-1 0 0,1 0 0,-1 1 0,1-1-1,-1 0 1,1 0 0,0 0 0,0 0 0,1 2 0,-1-3 0,-1 0 0,1 1-1,0-1 1,-1 0 0,1 0 0,0 1 0,-1-1 0,1 0-1,0 0 1,0 0 0,-1 0 0,1 0 0,0 0 0,-1 0 0,1-1-1,0 1 1,-1 0 0,1 0 0,0 0 0,-1-1 0,1 1 0,0 0-1,0-1 1,4-2-25,0-1 0,-1 0-1,1 0 1,-1 0-1,0 0 1,5-6 0,12-20-233,-1 0 0,32-64 1,-52 93 244,0 0 1,0 0-1,1 0 0,-1 0 1,0 0-1,1 0 1,-1 1-1,1-1 0,-1 0 1,1 0-1,-1 0 1,1 1-1,0-1 0,-1 0 1,1 1-1,0-1 1,0 1-1,-1-1 1,1 1-1,0-1 0,0 1 1,0-1-1,0 1 1,0 0-1,1-1 0,-1 2-7,0 0 0,0-1 0,0 1 0,-1 0 0,1 0 0,0 0 0,0 0 0,-1 0 0,1 0 0,-1 0 0,1 1 0,-1-1 0,1 0 0,-1 0 0,1 0 0,-1 1 0,0-1 0,0 0 0,0 3 0,7 33-152,1 0 0,25 65 0,-25-82 199,1-1 1,1-1-1,1 0 1,0 0 0,1-1-1,25 28 1,-26-34-1,7 7-6,16 22 0,-30-34 2,0-1 0,0 1-1,-1 0 1,0 0 0,0 0 0,0 1-1,-1-1 1,0 1 0,1 6-1,-2-11 20,-1 0-1,0-1 1,0 1-1,0-1 1,0 1-1,0-1 1,0 1-1,-1 0 1,1-1-1,0 1 1,-1-1-1,1 1 1,-1-1-1,1 1 1,-1-1-1,0 1 1,0-1-1,0 0 1,0 0-1,0 1 1,-2 1-1,1-1 42,-1 0-1,0 0 1,0-1 0,0 1-1,0-1 1,0 1-1,0-1 1,-1 0 0,-5 1-1,-6 0 183,1-1 1,-1 0-1,-23-2 0,19 0-256,1 0 1,0-2 0,-1 0 0,1-1 0,-33-12-1,35 11-200,13 4 27,0 0-1,0 1 0,0-1 1,0 0-1,0 0 0,0-1 1,1 1-1,-1-1 0,0 1 1,1-1-1,-1 0 0,1 0 1,0 0-1,0 0 1,0 0-1,0-1 0,0 1 1,0-1-1,-2-3 0,0-9-517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51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16612,'0'35'1480,"0"6"-1192,-3 8-120,0 4 408,0 1-264,3 4-16,0-5-400,1-6-280,2-10-1160,-1-5 1360,2-16-224,2-11-176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5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20 15867,'-5'1'196,"1"-1"0,-1 1 0,0 0 0,1 1-1,-1-1 1,1 1 0,-1 0 0,1 0 0,0 0 0,0 0-1,0 1 1,0 0 0,0 0 0,0 0 0,1 0 0,-1 1-1,1-1 1,0 1 0,0 0 0,-4 8 0,2-5-135,1 1 0,0 0 0,0 0 0,1 0 0,0 1 1,0 0-1,1-1 0,0 1 0,1 0 0,-1 12 0,2-17-58,0 0 0,0 0 0,1 0-1,-1 0 1,1-1 0,0 1-1,0 0 1,1 0 0,-1 0-1,1-1 1,0 1 0,0-1 0,0 1-1,0-1 1,0 0 0,1 0-1,0 0 1,-1 0 0,1-1-1,0 1 1,0 0 0,1-1 0,-1 0-1,7 3 1,7 2 9,-1 0 1,1-2-1,0 0 0,27 3 1,22 8 1,-59-14-13,-1 0-1,1 1 1,0 0-1,-1 1 1,1 0-1,-1 0 1,0 0-1,0 0 1,-1 1-1,1 0 1,7 9-1,-10-9 1,0-1 0,-1 1-1,1-1 1,-1 1-1,0 0 1,0 0-1,-1 0 1,1 0-1,-1 0 1,0 0 0,-1 0-1,1 1 1,-1-1-1,0 0 1,0 0-1,-1 0 1,0 7-1,-1-3 4,-1 1 0,0-1 0,0 1-1,-1-1 1,0 0 0,-1 0 0,1 0-1,-2-1 1,1 0 0,-12 12-1,13-15 11,1-1-1,-1 0 0,-1 0 0,1-1 1,0 1-1,-1-1 0,0 0 0,0 0 0,0 0 1,0-1-1,0 0 0,0 0 0,-1 0 1,1-1-1,-1 0 0,1 0 0,-1 0 0,1 0 1,-1-1-1,-6 0 0,10-1-8,-1 1 0,0 0 0,1-1-1,-1 0 1,1 0 0,-1 0 0,1 0 0,0 0-1,-1 0 1,1 0 0,0-1 0,0 1 0,0-1-1,0 0 1,0 1 0,0-1 0,0 0-1,1 0 1,-3-3 0,2 1-1,0 0-1,0 0 0,1-1 1,-1 1-1,1-1 1,0 1-1,0-1 1,1 1-1,-1-1 1,1-5-1,1-6-8,0 0 0,1 0 0,1 0 0,0 0 0,7-18 0,5-5 13,3 0 0,42-72 1,-3 9 193,-54 96-177,0 0 0,0 0 0,-1 0 0,0 0 0,0 0 0,0 0 0,0-9 0,-2 13-19,0 0 0,0-1 0,0 1 0,-1 0 0,1 0 0,0 0 0,-1 0-1,0 0 1,1 0 0,-1 0 0,0 0 0,0 0 0,0 0 0,0 0 0,-1 1 0,1-1 0,0 0 0,-1 1 0,1-1 0,-1 1-1,0-1 1,1 1 0,-1 0 0,0 0 0,0 0 0,-2-1 0,-7-4-22,-1 1 0,0 1 1,0 0-1,0 1 0,-20-3 0,27 5-153,-1 0-1,1 0 1,-1 1-1,1 0 1,-1 0-1,1 0 1,0 1-1,-1 0 1,1 0-1,0 0 0,-1 1 1,1-1-1,0 1 1,0 1-1,-6 3 1,10-6 123,0 1 0,0 0 0,0 0 1,0-1-1,0 1 0,0 0 0,1 0 1,-1 0-1,0 0 0,1 0 0,-1 0 1,1 0-1,-1 0 0,1 1 0,-1-1 1,1 0-1,0 0 0,-1 0 0,1 0 1,0 1-1,0-1 0,0 1 1,3 15-634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5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12923,'-14'43'1592,"-6"7"-1008,-8 9-248,4 4 1561,0-2-1449,4 1-88,2-9-184,7-7-144,5-13-8,3-9-8,-1-12-56,4-11-16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5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99 13619,'-20'24'1198,"-27"38"0,41-51-888,-1 0 0,1 1 0,1-1 0,0 1 0,1 0 0,-4 18 0,25-58 1061,0-5-715,14-42-1,-25 60-583,-2-1-1,0 0 1,0 0-1,-2 0 1,1-19 0,-2 33-76,-1 1 1,0-1 0,0 1 0,0-1 0,0 1-1,0-1 1,0 1 0,0 0 0,0-1 0,-1 1-1,1-1 1,0 1 0,-1-1 0,1 1-1,-1 0 1,0-1 0,1 1 0,-1 0 0,0 0-1,0-1 1,0 1 0,-1-1 0,1 2-1,0 0 0,0 0 0,0 0 0,0 0 0,-1 0 0,1 0 0,0 0 1,0 0-1,0 0 0,0 0 0,0 1 0,0-1 0,0 1 0,0-1 0,0 0 0,0 1 0,0 0 0,0-1 1,0 1-1,1 0 0,-3 1 0,-4 5-17,-1 0 0,1 0-1,0 1 1,-10 16 0,5-1-70,0 0 1,2 1-1,0 0 0,2 1 1,1 0-1,1 0 0,1 1 1,1-1-1,1 1 0,1 36 1,1-58 66,1-1 1,0 0-1,0 0 1,0 1 0,1-1-1,-1 0 1,1 0 0,0 0-1,0 0 1,0 1-1,0-1 1,0-1 0,1 1-1,2 5 1,9 6-208</inkml:trace>
  <inkml:trace contextRef="#ctx0" brushRef="#br0" timeOffset="0.98">553 731 11330,'12'36'1701,"-7"-20"-539,0 0 0,2 0 0,14 27-1,-21-43-1124,1 1 0,-1 0 0,1-1 0,-1 1 0,0 0 0,1-1-1,-1 1 1,1-1 0,0 1 0,-1-1 0,1 1 0,-1-1 0,1 1-1,0-1 1,-1 1 0,1-1 0,0 0 0,-1 0 0,1 1 0,0-1 0,0 0-1,-1 0 1,1 0 0,0 0 0,0 0 0,0 0 0,-1 0 0,1 0-1,0 0 1,0 0 0,-1 0 0,1 0 0,0 0 0,0-1 0,-1 1-1,1 0 1,0-1 0,-1 1 0,1 0 0,0-1 0,-1 1 0,1-1-1,0 1 1,-1-1 0,1 1 0,-1-1 0,1 0 0,-1 1 0,0-1-1,1 1 1,0-3 0,3-2 52,0-1 0,-1 0-1,0-1 1,4-9 0,-2 2-23,0 0 0,-1 0 0,-1-1 0,0 1 0,-1-1 0,-1 0 0,0 1 0,-1-1 0,-1 0-1,-4-25 1,5 38-76,0 0 0,-1 1 0,1-1 0,-1 0 0,0 1 0,1-1 0,-1 1-1,0-1 1,0 1 0,0-1 0,0 1 0,0-1 0,-1 1 0,1 0 0,0 0 0,0 0-1,-1 0 1,1 0 0,-1 0 0,1 0 0,-1 0 0,1 0 0,-1 1 0,0-1-1,1 0 1,-1 1 0,0 0 0,1-1 0,-1 1 0,0 0 0,0 0 0,1 0 0,-1 0-1,0 0 1,0 0 0,1 1 0,-1-1 0,0 1 0,1-1 0,-1 1 0,0-1-1,1 1 1,-1 0 0,1 0 0,-1 0 0,1 0 0,0 0 0,-1 0 0,1 0-1,-2 2 1,-6 6-157,0 0 0,1 0 0,0 1 0,0 0 0,-9 17-1,7-1-145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4 405 15507,'-4'14'1703,"12"-21"-786,19-34-355,-17 26-375,37-55-33,4 2 0,115-120-1,-161 184-145,15-14 7,-19 17-14,0 1 0,0-1 0,0 0 0,0 1 0,0-1 0,0 0 0,0 1 0,0-1 0,0 1 0,1 0 0,-1-1 0,0 1 0,0 0 0,0 0 0,1 0 0,1 0 0,-3 1 4,1-1-1,-1 1 0,0 0 0,1 0 1,-1 0-1,0 0 0,0 0 0,1 0 1,-1 0-1,0 0 0,0 0 0,0 0 1,0 0-1,0 0 0,-1 0 0,1 0 1,0 0-1,0 0 0,-1 0 0,0 1 1,1 0 5,-28 110 385,14-62-93,-12 82-1,24-108-176,0 40-1,2-58-179,0 0-1,1 0 1,-1 0-1,1 0 1,1 0-1,-1-1 0,1 1 1,0 0-1,1-1 1,-1 1-1,7 9 1,-8-14 41,0 0 1,-1-1-1,1 1 1,0 0 0,0 0-1,0-1 1,0 1 0,0 0-1,0-1 1,0 1-1,0-1 1,0 1 0,0-1-1,0 1 1,0-1-1,0 0 1,0 1 0,0-1-1,0 0 1,1 0-1,-1 0 1,0 0 0,0 0-1,2-1 1,10-9-210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0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16083,'0'14'1425,"-3"12"-1017,-5 5-160,3 8 512,-1 6-240,0 3-120,3 4-72,2-5-320,1-2-160,0-10-416,1-3 416,-1-13 40,-1-6-96,0-9-40</inkml:trace>
  <inkml:trace contextRef="#ctx0" brushRef="#br0" timeOffset="1">1 221 17628,'3'-4'1496,"5"1"-1048,2 0-168,6 2 520,1-3-175,5-2-601,1-4-369,1-4 409,0-4-128,-2-3-136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19772,'-10'14'725,"1"0"-1,1 0 1,0 1-1,1 0 1,0 0-1,-7 28 1,14-42-763,0 0 0,-1 0 0,1 0 0,0 0 0,0 0 0,0 0 0,0 0 0,0 0 0,0 0-1,0 0 1,0 0 0,0 0 0,1 0 0,-1 0 0,0 0 0,1 0 0,-1 0 0,1 0 0,-1-1 0,1 1 0,-1 0 0,1 0 0,-1 0 0,1 0 0,0-1 0,0 1 0,-1 0 0,1-1 0,0 1-1,0-1 1,0 1 0,0-1 0,-1 1 0,1-1 0,1 1 0,5 1-405,-1-1-1,1 1 0,0-1 1,11 0-1,-13-1 206,1 0 0,-1 1 0,0 0-1,0 0 1,7 2 0,-9-1 249,0-1-1,-1 1 1,1 1 0,-1-1 0,1 0-1,-1 0 1,0 1 0,0 0-1,0-1 1,0 1 0,0 0 0,-1 0-1,1 0 1,-1 0 0,0 0-1,0 0 1,0 0 0,0 0 0,0 1-1,-1-1 1,0 0 0,1 1 0,-1-1-1,-1 5 1,1 6 265,-2 0 0,1-1 0,-2 1 0,-5 20 0,2-13 55,-1-1 0,-1 0 0,0 0 0,-1 0 0,-2-1 0,0-1 0,-17 24-1,26-41-336,1 1 0,0-1 0,-1 1 0,1-1 0,-1 0 0,1 1 0,-1-1 0,0 0 0,1 0 0,-1 0 0,0 0 0,0-1 0,0 1 0,0 0 0,-3 0 0,3-1-46,1 0-1,0 0 1,0 0-1,0-1 1,-1 1-1,1 0 0,0-1 1,0 1-1,0-1 1,0 1-1,0-1 1,-1 1-1,1-1 1,0 0-1,0 0 0,1 1 1,-1-1-1,0 0 1,-1-1-1,-2-4-151,0 0 0,0-1 0,1 1 0,0-1 0,0 0 0,-3-13 0,-7-27-321,1-6-165</inkml:trace>
  <inkml:trace contextRef="#ctx0" brushRef="#br0" timeOffset="1">31 73 14147,'17'-7'1680,"-1"1"-879,-2 2-281,6 1 1184,-1-1-680,5 2-360,2-2-280,1 0-760,2-2-272,0-2 544,-1-1-192,1 3-104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15259,'-3'18'1505,"-8"7"-913,-4 2-200,-5 12 584,-1 5-96,-5 3-304,2 3-120,2-4-360,3-1-224,5-11-560,3-5-40,1-22 552,2-8-184,3-22-104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14299,'-17'10'972,"0"1"0,0 1 0,-19 17-1,31-25-743,1 1 0,-1-1-1,1 1 1,0 0-1,0 0 1,0 1 0,1-1-1,0 1 1,0 0 0,0-1-1,1 1 1,0 0-1,0 1 1,-1 8 0,3-14-203,-1-1 0,1 1 0,0 0 1,0 0-1,0 0 0,0 0 0,0-1 1,0 1-1,0 0 0,0 0 0,1 0 0,-1-1 1,0 1-1,0 0 0,1 0 0,-1 0 1,0-1-1,1 1 0,-1 0 0,1-1 1,-1 1-1,1 0 0,-1-1 0,1 1 1,0-1-1,0 2 0,0-2-7,0 0-1,0 1 1,1-1-1,-1 0 1,0 0-1,0 0 1,0 0 0,1 0-1,-1 0 1,0 0-1,0 0 1,1 0-1,-1-1 1,0 1 0,2-1-1,2-1-5,1-1-1,-1 1 1,0-1-1,1 0 1,-2-1-1,6-3 1,-5 2-4,-1 0 1,1-1-1,-1 1 1,0-1 0,-1 0-1,0 0 1,0 0 0,0 0-1,2-8 1,-4 13-29,-1-1 1,1 0-1,0 1 1,-1-1-1,1 0 0,-1 0 1,0 1-1,0-1 1,0 0-1,0 0 0,0 0 1,0 0-1,0 1 1,0-1-1,-1 0 1,1 0-1,-1 1 0,1-1 1,-1 0-1,0 1 1,0-1-1,0 0 0,0 1 1,0-1-1,0 1 1,0 0-1,0-1 1,0 1-1,-1 0 0,1 0 1,-1-1-1,1 1 1,-1 0-1,1 1 0,-1-1 1,1 0-1,-1 0 1,-2 0-1,1 0-78,0 1-1,0-1 1,0 1-1,0 0 1,0 0 0,0 1-1,0-1 1,0 1-1,0-1 1,0 1 0,0 0-1,0 0 1,0 0-1,0 0 1,1 1 0,-1-1-1,1 1 1,-1-1-1,1 1 1,-4 3 0,1-1-58,0 1 0,1 0 0,-1 0 0,1 0 1,0 1-1,0 0 0,0-1 0,-3 10 0,-2 12-265</inkml:trace>
  <inkml:trace contextRef="#ctx0" brushRef="#br0" timeOffset="1">391 407 14395,'-11'17'859,"2"-1"0,0 2 0,-6 18-1,12-28-585,0 0-1,1-1 0,0 1 0,1 0 0,-1 0 0,2 1 0,-1-1 0,1 0 0,2 14 0,-2-21-234,0 1-1,0-1 1,1 1 0,-1-1-1,0 0 1,1 1 0,0-1-1,-1 1 1,1-1 0,0 0-1,-1 0 1,1 1 0,0-1 0,0 0-1,2 2 1,-2-3-20,0 1 0,0-1 1,-1 1-1,1-1 0,0 0 0,0 0 1,0 1-1,0-1 0,0 0 0,0 0 1,0 0-1,-1 0 0,1 0 0,0 0 1,0 0-1,0 0 0,0 0 0,0-1 1,1 1-1,1-2 5,1 1-1,-1-1 1,1 0-1,-1 0 1,0 0-1,0-1 1,0 1 0,0-1-1,0 1 1,2-5-1,5-7-21,0 0 0,-2-1-1,1 0 1,-2 0-1,0-1 1,-1 0 0,-1 0-1,0-1 1,-1 0 0,-1 0-1,-1 1 1,0-2-1,-1 1 1,-2-20 0,1 33-88,-1 0 0,1 0 0,-1 0 0,0 0 0,0-1 0,-1 1 0,1 1 0,-3-5 0,3 7 64,1 0 1,-1 0 0,0 0 0,1 0-1,-1 0 1,0 0 0,1 0-1,-1 0 1,0 1 0,0-1-1,0 0 1,0 1 0,0-1-1,0 0 1,0 1 0,0-1-1,0 1 1,0 0 0,0-1-1,0 1 1,0 0 0,0 0-1,-1 0 1,1-1 0,0 1 0,0 0-1,0 1 1,0-1 0,0 0-1,-1 0 1,1 0 0,0 1-1,-2 0 1,-5 4-353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14107,'11'32'1600,"1"11"-839,-1 3-265,3 5 864,2 2-416,-1 3-216,-3-3-144,-1 3-264,-4 4-103,-7 6-193,-5 4-72,-10 5-305,-5 2-223,-9-2 488,-3-1-112,-1-8-48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3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22549,'-5'4'1800,"1"4"-1576,0 3-136,0-1 496,2-2-712,1 1-312,1-8-720,-2 1 960,4-5-168,2-3-160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10 12771,'0'0'46,"0"0"0,1 0 0,-1-1 1,0 1-1,0 0 0,0 0 0,0-1 0,0 1 1,0 0-1,0 0 0,0-1 0,0 1 1,0 0-1,0 0 0,0-1 0,0 1 0,0 0 1,0 0-1,0-1 0,0 1 0,0 0 1,0 0-1,0-1 0,0 1 0,0 0 0,0 0 1,0 0-1,0-1 0,-1 1 0,1 0 0,0 0 1,0-1-1,0 1 0,0 0 0,-1 0 1,1 0-1,0 0 0,0 0 0,0-1 0,-1 1 1,1 0-1,0 0 0,0 0 0,-1 0 1,1 0-1,0 0 0,-1 0 0,-11 10 1351,-13 24 43,-2 12-1076,2 1-1,2 0 1,1 2-1,-26 96 0,39-111-310,2-1 0,2 1 0,0 0 0,3 1 0,0-1-1,3 1 1,1-1 0,9 54 0,-7-69-215,1-1-1,1 0 1,0 0-1,14 25 1,-14-34 95,-1 1 0,1-1 1,0-1-1,1 1 0,0-1 1,1 0-1,0-1 0,0 0 1,10 7-1,18 6-249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21 13619,'1'-1'106,"-1"0"0,0 0 1,0 0-1,0 0 0,0 0 0,0 1 0,0-1 1,0 0-1,0 0 0,0 0 0,-1 0 0,1 0 1,0 0-1,-1 1 0,1-1 0,0 0 1,-1 0-1,1 1 0,-1-1 0,1 0 0,-1 0 1,1 1-1,-2-2 0,1 2-30,0 1-1,0-1 1,0 0-1,-1 1 1,1-1 0,0 1-1,0-1 1,0 1-1,0-1 1,0 1-1,0 0 1,0-1 0,1 1-1,-1 0 1,0 0-1,0 0 1,1 0 0,-1 0-1,-1 2 1,-5 6 135,1 0 1,0 1-1,0 0 0,1 0 1,-5 14-1,-17 61 160,23-73-314,-10 43-36,2 1 0,3 0 0,2 1 0,2-1 0,3 1 1,3 0-1,2 0 0,2 0 0,20 84 0,-20-117-58,2-1 1,0 0-1,2-1 1,11 23-1,10 6-139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6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12 535 13011,'-11'18'4326,"19"-31"-1441,77-114-2576,38-60-197,-98 144-58,-2 0 1,26-71 0,-44 93 55,-5 17-20,-3 11-26,-2 9 26,-9 38-40,22-30-72,-4 2 25,-2 0 1,-1 0 0,-1 0 0,-7 51 0,2-10 3,1-20 6,1-21-3,2-1 0,0 1 0,6 48-1,-5-72-27,0-1-1,1 1 0,-1-1 1,1 1-1,-1-1 0,1 1 1,0-1-1,0 1 0,-1-1 1,1 0-1,0 1 0,0-1 1,0 0-1,0 0 1,1 0-1,-1 0 0,0 0 1,0 0-1,1 0 0,1 1 1,-2-2 0,-1 1 0,1-1 0,-1 0 0,1 0 0,-1 0 0,1 0 0,-1 0 0,1 0 0,-1 0 0,1 0 0,-1 0 0,1 0 0,-1 0 0,1 0 0,-1-1 0,1 1 0,-1 0 0,1 0 0,-1 0 0,1-1 0,-1 1 0,0 0 0,1 0 0,0-1 0,0 0 2,-1 0 1,1 0-1,0-1 1,-1 1-1,1 0 1,0 0-1,-1 0 0,0-1 1,1 1-1,-1 0 1,0-1-1,1 1 1,-1-3-1,0-10-188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18100,'-1'0'1704,"-1"3"-1176,2-1-168,9 1 689,4 2-97,7-1-336,4-1-176,11 1-184,2 0-64,6-2-16,-2-1-64,0 1-112,-4-1-168,-7-1-544,-4 2-336,-13 2 848,-6 3-176,-17-6-144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17 16123,'16'-15'2567,"-15"13"-1126,-3 6-271,-3 7-604,-24 51-207,3 1 0,2 1 0,-27 123-1,49-180-335,1 0-1,0 0 0,1 1 0,0-1 0,0 0 1,2 9-1,-2-14-14,0 0-1,1 0 1,-1-1 0,1 1 0,-1 0-1,1-1 1,0 1 0,0-1 0,0 1 0,0-1-1,0 1 1,0-1 0,0 1 0,0-1-1,0 0 1,1 0 0,-1 1 0,1-1-1,-1 0 1,1 0 0,-1-1 0,1 1-1,-1 0 1,1 0 0,0-1 0,-1 1-1,1-1 1,0 0 0,0 1 0,2-1-1,6 0-70,0 0 0,0-1 0,0 0 0,0-1 0,0 0-1,0 0 1,0-1 0,0 0 0,-1-1 0,0 0 0,1-1 0,7-5-1,0 0-175,-1-1 0,0-1 0,-1-1 0,-1 0 0,19-21 0,-1-9-200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16468,'-10'33'1904,"0"2"-1224,-4 0-240,1 3 832,-1 3-431,1 1-121,1 2-272,-2 2-128,4-3-488,1-4-280,3-8-296,2-8 592,-2-13-128,-1-7-113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17588,'0'13'1464,"-13"6"-1080,-5-1-144,-2 9 632,-3 5-368,-2 7-159,0 4-89,2 3-136,0-2-16,5-5-40,2-2-64,3-7-264,0-6-192,7-9-353,5-14 665,-6 1-112,4-11-160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16700,'-4'1'20,"1"0"0,-1-1 0,1 1 0,-1 0 0,1 1-1,0-1 1,-1 1 0,1-1 0,0 1 0,0 0 0,0 0 0,0 0 0,1 1 0,-1-1 0,1 1 0,-1-1 0,-2 5 0,-2 2 206,0 1 0,0 0 0,-9 20 0,7-10 101,1 0 0,1 1 1,-6 33-1,11-44-243,0 1 0,1-1-1,0 1 1,1 0 0,0-1 0,1 1-1,0 0 1,1-1 0,3 13 0,-5-21-74,1 0 1,-1-1 0,1 1-1,-1-1 1,1 1-1,-1-1 1,1 1 0,0-1-1,0 0 1,0 1 0,0-1-1,0 0 1,0 0-1,0 0 1,0 0 0,0 1-1,1-2 1,-1 1 0,0 0-1,1 0 1,-1 0 0,1-1-1,-1 1 1,1 0-1,1 0 1,0-1-1,-1-1-1,1 1 1,-1 0-1,1-1 1,-1 1-1,1-1 1,-1 0-1,1 0 1,-1 0-1,0 0 1,1 0-1,-1 0 1,0-1-1,2-1 1,8-6 17,-1-1 0,0 0 0,-1-1 0,11-15 0,-11 12 10,0 0 0,-1-1 0,-1 0-1,7-17 1,-12 26-36,-1-1 0,1 0 0,-1 1 0,-1-1 0,1 0 0,-1 0 0,0 0 0,-1 0 0,0 0 0,0 0 0,-1 0 0,-1-10-1,2 15-20,0 1 0,-1-1-1,1 1 1,0-1-1,-1 1 1,1-1-1,-1 1 1,0 0-1,1-1 1,-1 1-1,0 0 1,0 0 0,0 0-1,0-1 1,0 1-1,0 0 1,0 0-1,0 0 1,0 1-1,0-1 1,-1 0-1,1 0 1,0 1-1,-1-1 1,1 0 0,0 1-1,-1 0 1,1-1-1,-1 1 1,1 0-1,-1-1 1,1 1-1,-1 0 1,1 0-1,-1 0 1,1 1 0,-1-1-1,1 0 1,-1 0-1,1 1 1,0-1-1,-2 2 1,-2 0-96,0 0-1,0 1 1,0-1 0,1 1 0,-1 1 0,1-1-1,0 1 1,0-1 0,0 1 0,-4 5 0,1 2-109,1-1 1,0 1-1,0 1 1,1-1-1,0 1 0,1 0 1,1 0-1,0 1 1,0-1-1,-1 25 1,3 6-222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2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175 525 13419,'-6'10'4861,"-14"3"-2454,8-7-1792,-2 5-402,2-1-1,-1 1 1,1 1 0,1 0-1,0 1 1,-12 19 0,18-24-215,0 0 0,0 1 0,1 0 0,0 0 0,0 0 0,1 0 0,0 0 1,1 1-1,0 0 0,1-1 0,0 1 0,0 11 0,1-18-4,0-1 0,0 0 0,0 0-1,1 0 1,-1 0 0,0 0 0,1 0 0,0 0-1,0 0 1,-1 0 0,1 0 0,0 0-1,1 0 1,-1 0 0,0-1 0,3 4 0,-3-4 0,0-1 1,1 1-1,-1 0 1,0 0 0,1-1-1,-1 1 1,1 0-1,-1-1 1,1 0 0,-1 1-1,1-1 1,-1 0-1,1 0 1,0 0 0,-1 0-1,1 0 1,2 0-1,1-1 1,0-1-1,0 1 1,-1-1-1,1 0 0,0 0 1,-1-1-1,1 1 0,-1-1 1,0 0-1,0 0 0,0 0 1,5-6-1,0-1 15,-1-1 0,0 0 0,0 0 0,11-24 0,-17 29-2,1 1 0,-1-1 0,0 0 0,0 0 0,-1 0 0,0-1 0,0 1 0,0 0 0,-1 0 0,1-1 0,-2 1 0,0-11 0,0 15-57,0-1 0,0 1 0,0 0 0,0 0-1,-1 0 1,1 0 0,-1 0 0,1 0 0,-1 0 0,0 0-1,1 1 1,-1-1 0,0 1 0,0-1 0,0 1 0,0 0-1,0 0 1,-1 0 0,1 0 0,0 0 0,-1 0 0,1 0 0,0 1-1,-1-1 1,-4 1 0,4-1-25,0 1 1,-1 0-1,1 0 0,0 0 0,0 0 1,-1 0-1,1 1 0,0 0 0,0-1 0,0 1 1,-1 0-1,1 1 0,0-1 0,0 0 1,1 1-1,-1 0 0,0 0 0,0 0 1,-2 2-1,-2 8-420</inkml:trace>
  <inkml:trace contextRef="#ctx0" brushRef="#br0" timeOffset="1">284 1 15163,'10'3'1329,"3"4"-761,1 3-152,6 8 536,1 8-144,5 14-72,0 8-48,-4 13-135,-5 8-97,-9 13-168,-3 7-64,-14 11-96,-7 5-160,-12-5 32,-5 3-3761,-3-10 4313,-3-7-1176,-1-15-320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3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15299,'-1'-10'216,"1"0"0,1 1 0,0-1 0,0 1-1,0-1 1,1 1 0,1 0 0,0 0 0,6-16 0,0 6-29,0 1 1,2 0 0,16-23 0,-24 36-167,1 1-1,-1 0 0,1 1 1,0-1-1,0 1 0,5-4 1,-9 6-21,1 1 1,0-1 0,0 1 0,0-1 0,0 0 0,0 1-1,0 0 1,1-1 0,-1 1 0,0 0 0,0-1 0,0 1-1,0 0 1,0 0 0,0 0 0,1 0 0,-1 0 0,0 0-1,0 0 1,0 1 0,0-1 0,0 0 0,0 1 0,1-1-1,-1 0 1,0 1 0,0-1 0,0 1 0,0 0 0,-1-1-1,1 1 1,0 0 0,1 1 0,2 4 0,0 0 0,0 0-1,0 1 1,-1 0 0,0 0 0,-1 0 0,0 0-1,0 0 1,2 10 0,-3-9 9,1 0 0,0 1 0,1-1 0,0 0 0,1 0 1,4 9-1,-7-16-2,0 1 1,0-1-1,0 0 1,-1 0-1,1 0 1,0 0-1,0 0 1,0 0-1,1-1 1,-1 1-1,0 0 1,0 0-1,0-1 1,0 1-1,1-1 1,-1 1-1,0-1 1,1 1-1,-1-1 1,0 0-1,1 0 1,-1 0-1,3 0 1,-1 0 9,-1-1 0,1 0 0,0 1 0,0-1 0,-1 0 0,1-1 0,-1 1 0,1 0 0,-1-1 0,0 0 0,3-1 0,5-6 68,-1-1-1,1 0 0,12-18 0,-22 28-81,31-37-1289,-39 50 982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3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24 509 14875,'0'0'69,"-1"-1"-1,1 1 1,-1 0 0,1 0-1,-1-1 1,1 1-1,0 0 1,-1 0-1,1-1 1,0 1 0,-1-1-1,1 1 1,0 0-1,-1-1 1,1 1-1,0-1 1,0 1 0,0-1-1,-1 1 1,1 0-1,0-1 1,0 1 0,0-1-1,0 1 1,0-1-1,0 1 1,0-1-1,0 1 1,0-1 0,0 1-1,0-2 1,2-23 317,-1 15-92,0-8-94,4-196 1160,-6 168-1169,-2-1 1,-15-72-1,15 104-130,6 27-6,5 22-20,125 438-1362,-124-447 1099,-1-17-96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4:3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14387,'8'-6'1027,"-1"-1"-1,1 1 1,12-6-1,-15 8-1006,2 1-1,-1-1 0,0 1 0,1 0 0,-1 1 0,1-1 0,0 1 0,12-2 0,-15 5-12,0 0 0,-1-1 0,1 1 0,-1 1-1,1-1 1,-1 0 0,1 1 0,-1 0 0,0 0-1,0 0 1,0 0 0,0 0 0,0 1 0,0-1 0,0 1-1,-1 0 1,0 0 0,4 5 0,-2-3 7,0-1 1,-1 0-1,1 0 0,1 0 1,-1 0-1,6 3 1,-8-6 7,0 0 0,0-1 1,0 1-1,0 0 1,0-1-1,0 1 0,0-1 1,0 0-1,0 0 0,0 0 1,1 0-1,-1 0 0,0 0 1,0 0-1,0-1 1,0 1-1,0-1 0,0 1 1,0-1-1,3-1 0,4-3 82,-1 0-1,0 0 0,-1-1 0,1 1 1,-1-2-1,0 1 0,7-10 0,-4 5-78,-1-1-1,0 0 0,12-23 0,-21 35-33,0 0-1,0 0 1,0 0-1,0 0 1,-1 0-1,1 0 1,0 0-1,0 0 1,0 0-1,0 0 1,0 0-1,0 0 1,0 0-1,0 0 1,-1 0-1,1 0 1,0 0-1,0 0 1,0 0-1,0 0 1,0 0-1,0 0 1,0 0-1,0 0 1,-1 0-1,1 0 1,0 0-1,0 0 1,0-1-1,0 1 1,0 0-1,0 0 1,0 0-1,0 0 1,0 0-1,0 0 1,0 0-1,0 0 1,0 0-1,0-1 1,0 1-1,0 0 1,0 0-1,-1 0 0,1 0 1,0 0-1,0 0 1,0 0-1,0 0 1,0-1-1,1 1 1,-1 0-1,0 0 1,0 0-1,0 0 1,0 0-1,0 0 1,0 0-1,0 0 1,0-1-1,0 1 1,0 0-1,0 0 1,0 0-1,0 0 1,0 0-1,0 0 1,1 0-1,-10 3 0,7-2-57,-15 7-156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35 18228,'0'0'58,"0"0"-1,0-1 1,0 1 0,0 0-1,0 0 1,0 0 0,0-1-1,0 1 1,0 0 0,0 0-1,0 0 1,0 0 0,0-1 0,0 1-1,0 0 1,0 0 0,0 0-1,0-1 1,0 1 0,0 0-1,0 0 1,0 0 0,1 0-1,-1 0 1,0-1 0,0 1 0,0 0-1,0 0 1,0 0 0,0 0-1,1 0 1,-1 0 0,0-1-1,0 1 1,0 0 0,0 0-1,1 0 1,-1 0 0,0 0-1,0 0 1,14-7 789,15-3-716,-23 8-131,2 0 4,0 0 1,0 0 0,-1 0-1,10 0 1,-16 2 46,-16 6 199,-10 2 83,0-1-1,-34 5 0,26-6 52,34-7-464,1 0 0,-1 0 0,0 0 0,0 0 0,0-1 0,0 1 0,0 0 0,0 0 0,0-1 0,-1 1 0,1-1 0,0 1 0,-1-1 0,1 1 0,0-4 0,1-1-996,-4 10 664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1085 13019,'0'1'61,"0"-1"0,0 0 1,0 0-1,0 1 0,0-1 1,0 0-1,0 0 1,0 1-1,0-1 0,0 0 1,0 1-1,0-1 0,0 0 1,0 0-1,0 1 0,0-1 1,0 0-1,0 0 0,0 1 1,1-1-1,-1 0 0,0 0 1,0 0-1,0 1 0,0-1 1,1 0-1,-1 0 0,0 0 1,0 1-1,0-1 0,1 0 1,-1 0-1,0 0 0,0 0 1,1 0-1,-1 0 0,0 1 1,0-1-1,1 0 0,-1 0 1,1 0-1,5-12 1337,2-22-314,91-633 3518,-71 447-4357,-21 166-235,8-52-26,-15 167-45,-8 560-373,20-464-235,4 103-4895,-16-234 4681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0 470 14139,'361'-110'775,"-227"72"-752,382-121 5,-384 118 26,2 5 1,2 7 0,180-16-1,-293 44-160,-17 1 30,-1 0 0,1 0 0,-1-1 1,1 1-1,-1-1 0,1-1 0,8-2 0,-13 2-56,-7 3-51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1 422 13043,'5'7'872,"10"-7"-704,5-2-48,11-5 184,10-3-48,16-6 24,10-1 0,12-6-40,6-4-24,11-6-56,5-3-24,10-5-120,-1-2-104,-4-3 40,-7 3 40,-11 0-24,-7 1-40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12067,'0'23'328,"2"0"1,0 0-1,1 0 1,1-1-1,2 0 1,0 0 0,1 0-1,1-1 1,1 1-1,1-2 1,1 0 0,14 20-1,-22-36-294,0 0 0,0-1 0,0 1 1,0-1-1,1 1 0,0-1 0,-1 0 0,1-1 0,0 1 0,6 2 0,-8-4-1,0 0-1,-1-1 0,1 1 0,0-1 1,0 0-1,0 0 0,0 1 0,0-1 1,-1 0-1,1-1 0,0 1 1,0 0-1,0 0 0,0-1 0,0 1 1,-1-1-1,1 0 0,0 1 0,-1-1 1,1 0-1,0 0 0,-1 0 0,1 0 1,-1 0-1,1-1 0,-1 1 1,0 0-1,3-3 0,0-3 92,1 0 0,-1 0-1,0 0 1,-1 0 0,0-1 0,0 1 0,-1-1-1,0 0 1,0 1 0,0-1 0,0-15-1,-1 0 335,0-1 0,-6-41-1,3 48-221,-1 0 0,-5-15 0,7 28-194,0 1-1,0-1 1,-1 1 0,1-1-1,-1 1 1,1-1-1,-1 1 1,0 0 0,0 0-1,-1 0 1,1 0-1,-1 1 1,1-1 0,-7-4-1,9 7-33,-1 0-1,1-1 0,-1 1 1,0 0-1,1 0 0,-1 0 1,0 0-1,1 0 1,-1 0-1,0 0 0,1 0 1,-1 0-1,1 0 0,-1 0 1,0 0-1,1 0 0,-1 0 1,0 1-1,1-1 0,-1 0 1,1 0-1,-1 1 0,1-1 1,-1 0-1,1 1 1,-1-1-1,1 1 0,-1-1 1,1 1-1,-1-1 0,1 1 1,0-1-1,-1 1 0,1-1 1,0 1-1,-1-1 0,1 1 1,0 0-1,0-1 0,0 1 1,-1-1-1,1 1 1,0 0-1,0-1 0,0 2 1,-3 30-61,6 2-831,-3-32 836,1 0 0,-1-1 0,1 1 0,-1 0 0,1 0 0,-1-1-1,1 1 1,0 0 0,0-1 0,0 1 0,0-1 0,0 1 0,0-1-1,1 0 1,1 3 0,4-3-323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3 185 11074,'-1'12'275,"0"1"0,1-1 1,0 1-1,1-1 0,0 1 0,1-1 0,1 1 0,0-1 0,0 0 0,1 0 0,10 20 0,-13-31-235,-1 0 0,1 0 0,-1 0 0,1 0-1,-1 0 1,1 0 0,0 0 0,-1 0 0,1 0 0,0 0 0,0 0-1,0-1 1,0 1 0,0 0 0,0-1 0,0 1 0,0-1 0,0 1-1,1 0 1,-1-1-10,-1-1 1,1 1-1,0 0 0,-1 0 0,1-1 0,0 1 1,-1 0-1,1-1 0,0 1 0,-1-1 0,1 1 1,-1-1-1,1 1 0,-1-1 0,1 1 0,-1-1 1,1 1-1,-1-1 0,0 0 0,1 1 0,-1-1 1,0 0-1,1 1 0,-1-1 0,0 0 0,0 0 1,0 1-1,0-1 0,0-1 0,3-12 308,0 0 0,0-18 0,1-8 396,-4 40-729,1 0-1,-1 0 0,0 0 1,0 0-1,1 0 0,-1 0 1,0 0-1,0 0 0,1 1 1,-1-1-1,0 0 0,0 0 1,0 0-1,1 0 0,-1 0 1,0 1-1,0-1 0,0 0 1,1 0-1,-1 0 0,0 0 1,0 1-1,0-1 0,0 0 1,1 0-1,-1 1 0,0-1 1,0 0-1,0 0 0,0 1 1,0-1-1,0 0 0,0 0 1,0 1-1,0-1 0,0 0 1,0 0-1,0 1 0,0-1 1,0 1-1,49 186 15,-23-100 22,-4-19 38,18 100-1,-40-164-73,4 35 58,-3-37-62,-1-1 0,0 1 0,0-1 0,0 1 0,-1-1 0,1 1 0,0-1 0,0 1 0,-1-1 0,1 1 0,-1-1 0,1 0 0,-1 1 0,0-1 1,1 0-1,-1 1 0,0-1 0,0 0 0,0 0 0,0 0 0,-1 1 0,1-2-6,1 1 1,-1-1-1,1 0 0,-1 0 1,0 0-1,1 0 0,-1 0 1,0 0-1,1 0 1,-1 0-1,1 0 0,-1 0 1,0-1-1,1 1 0,-1 0 1,1 0-1,-1-1 0,1 1 1,-1 0-1,1 0 1,-1-1-1,1 1 0,-1-1 1,1 1-1,-1 0 0,1-1 1,-1 1-1,1-1 0,0 1 1,-1-1-1,1 1 1,0-1-1,-1-1 0,-10-21-123,10 20 105,-5-14-52,1-1 1,0 0 0,2 0 0,0 0 0,1 0 0,1 0-1,1-31 1,22-132-19,-17 155 114,8-52 56,0 7 240,-3-1 0,2-98 0,-12 167-278,0 1-1,0 0 1,0-1-1,-1 1 1,1-1 0,0 1-1,-1 0 1,0-1-1,1 1 1,-1 0-1,0 0 1,0 0 0,0 0-1,-2-3 1,3 5-29,0 0 1,-1 0 0,1 0-1,0 0 1,0 0 0,-1-1-1,1 1 1,0 0-1,0 0 1,-1 0 0,1 0-1,0 0 1,0 0 0,-1 0-1,1 0 1,0 0 0,-1 0-1,1 0 1,0 0 0,0 0-1,-1 0 1,1 0-1,0 1 1,-1-1 0,1 0-1,0 0 1,0 0 0,-1 0-1,1 0 1,0 1 0,0-1-1,0 0 1,-1 0 0,1 0-1,0 1 1,-11 19 250,2 8-144,1 0 0,2 0 0,1 1-1,1 0 1,1 0 0,3 49 0,0-74-168,0-1 0,0 1 0,1 0 0,0 0 0,-1 0 0,1-1 0,1 1 0,-1 0 0,4 5 0,-5-8 24,0 0 0,1-1 0,-1 1 0,1-1 0,0 1 0,-1 0 0,1-1 0,-1 0-1,1 1 1,0-1 0,-1 1 0,1-1 0,0 0 0,0 1 0,-1-1 0,1 0 0,0 0 0,0 1-1,1-1 1,-1 0 8,1 0 0,-1-1-1,1 1 1,-1 0 0,1-1-1,-1 1 1,1-1 0,-1 1 0,1-1-1,-1 0 1,0 0 0,1 0-1,1-1 1,11-8-236,0 0-74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15571,'10'13'1345,"-6"1"-1209,-4-5-80,-1-5 736,-8-3-344,-2-5-320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15899,'5'25'964,"-3"-9"-817,1-1-1,0 0 0,1 0 0,1 0 0,0 0 0,1-1 0,0 0 0,13 19 1,-18-31-151,0-1 1,0 1 0,0-1-1,0 0 1,0 0 0,1 1-1,-1-1 1,0 0 0,1 0-1,-1 0 1,0 0 0,1-1-1,0 1 1,-1 0 0,1-1-1,-1 1 1,1-1 0,2 1-1,-3-1 2,0 0-1,1 0 0,-1-1 0,1 1 0,-1 0 0,0-1 0,1 1 0,-1-1 0,0 1 1,0-1-1,1 0 0,-1 1 0,0-1 0,0 0 0,0 0 0,0 0 0,1-1 0,3-4-2,-1 0 0,0 1 0,0-1 0,-1 0 0,0-1 0,0 1 0,2-9 0,21-93 30,-7 24 44,-19 83-68,0 0 0,0 0-1,0 1 1,1-1 0,-1 0 0,0 0-1,0 1 1,1-1 0,-1 0-1,1 0 1,-1 1 0,1-1 0,-1 0-1,1 1 1,-1-1 0,1 1 0,1-2-1,-2 2 2,0 0-1,1 0 0,-1 0 0,0 0 1,1 1-1,-1-1 0,0 0 1,1 0-1,-1 0 0,0 0 1,1 1-1,-1-1 0,0 0 1,1 0-1,-1 0 0,0 1 1,0-1-1,0 0 0,1 1 1,-1-1-1,0 0 0,0 0 1,0 1-1,1-1 0,-1 0 0,0 1 1,11 34 85,-10-32-77,7 26 68,-1 1 97,2 1 0,19 43 1,-28-73-160,0-1 0,0 1 0,0-1 0,0 1 0,1-1-1,-1 0 1,0 1 0,0-1 0,0 1 0,1-1 0,-1 0 0,0 1 0,1-1 0,-1 1 0,0-1 0,1 0 0,-1 0 0,0 1 0,1-1 0,-1 0 0,0 0 0,1 1 0,-1-1 0,1 0 0,-1 0 0,1 0 0,-1 0 0,1 1 0,-1-1 0,0 0 0,1 0 0,-1 0 0,2 0-1,-2-1 9,1 0 0,0 1 0,0-1 0,0 0 0,-1 0 0,1 0 0,0 1 0,-1-1 0,1 0 0,-1 0 0,1 0 0,-1 0 0,1-2 0,10-36 387,-11 38-396,8-60 492,-7 43-371,2-1 0,0 1 1,1-1-1,8-23 0,-11 41-138,-1 0 0,0 1 0,0-1 0,0 0 0,1 1 0,-1-1 0,0 1 0,1-1 0,-1 0 0,1 1 0,-1-1 0,0 1-1,1-1 1,-1 1 0,1-1 0,-1 1 0,1 0 0,0-1 0,-1 1 0,1-1 0,-1 1 0,1 0 0,0 0 0,0-1 0,0 1-2,0 1 0,-1-1 0,1 0 0,0 0 1,0 1-1,-1-1 0,1 0 0,-1 1 0,1-1 0,0 1 1,-1-1-1,1 1 0,-1-1 0,1 1 0,-1-1 0,0 1 1,1 0-1,0 0 0,15 36-100,-16-37 104,21 67-120,12 33 116,-33-100 6,0 1-1,0-1 0,0 1 1,0-1-1,1 1 0,-1-1 1,0 1-1,0-1 0,0 1 1,1-1-1,-1 0 0,0 1 1,1-1-1,-1 1 1,0-1-1,1 0 0,-1 1 1,0-1-1,1 0 0,-1 1 1,0-1-1,1 0 0,-1 1 1,1-1-1,-1 0 1,1 0-1,0 0 0,5-10 18,-2-25 3,-3-26 1,-1 24-53,5-37 0,0 59-68,-5 15 95,1 0 0,-1 0 1,0 0-1,1 0 0,-1 0 1,0 0-1,0 0 0,1 0 1,-1 1-1,0-1 0,1 0 1,-1 0-1,0 0 1,0 0-1,0 1 0,1-1 1,-1 0-1,0 0 0,0 1 1,0-1-1,1 0 0,-1 0 1,0 1-1,0-1 1,0 0-1,0 0 0,0 1 1,0-1-1,1 1 0,10 35-99,-8-28 84,2 9-14,11 28-24,-11-39 71,0-9 5,1-17 6,-6 17-27,13-72-194,4-112 1,-10 85-393,-4 62 284,7-59-892,-6 88 773,-1 15 47,2 22 83,1 44 505,12 85 724,-14-130-738,2-1-1,0 1 1,1-1-1,12 24 1,-17-43-334,1 1 1,0-1-1,1 0 1,-1 0-1,1 0 0,0-1 1,0 1-1,0-1 1,6 4-1,-31-32-2953,-26-11 2726,-45-38 4331,91 73-3921,1 0 0,0-1 0,0 1 0,-1 0-1,1-1 1,0 1 0,-1 0 0,1-1 0,0 1 0,0-1 0,0 1 0,-1 0 0,1-1 0,0 1-1,0-1 1,0 1 0,0-1 0,0 1 0,0-1 0,0 1 0,0-1 0,0 1 0,0-1 0,0 1-1,0 0 1,0-1 0,0 1 0,1-1 0,-1 1 0,0-1 0,0 1 0,0 0 0,1-1 0,-1 1-1,0-1 1,0 1 0,1 0 0,-1-1 0,0 1 0,1 0 0,-1 0 0,0-1 0,1 1 0,-1 0-1,1 0 1,-1-1 0,1 1 0,-1 0 0,0 0 0,1 0 0,-1 0 0,1-1 0,35-11-726,-18 6 155,-7-1 284,-5 1-68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18132,'-6'-1'1160,"6"5"-1056,3 0-160,3-4-232,4 5 376,1 3-216,4 5-32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16315,'2'-12'454,"1"0"0,0 1 0,0-1 0,6-11 0,-8 21-400,0-1 0,0 1 1,0-1-1,0 1 0,1-1 1,-1 1-1,1 0 1,-1 0-1,1 0 0,0 0 1,0 0-1,0 0 0,0 1 1,0-1-1,1 0 1,-1 1-1,0 0 0,1 0 1,-1-1-1,1 2 0,-1-1 1,1 0-1,4-1 1,-4 3-46,-1-1 0,0 0 1,1 1-1,-1 0 1,0-1-1,0 1 0,0 0 1,0 0-1,0 0 1,0 1-1,0-1 1,0 0-1,0 1 0,0-1 1,0 1-1,-1-1 1,1 1-1,-1 0 0,1 0 1,1 3-1,2 2-1,-1 1-1,0 0 0,0 0 1,3 10-1,-1 1 4,-2-1 0,0 1 0,-1 0 0,-1 0 0,0 20 0,-8 97 68,2-88-51,3 68-1,1-113-29,1-1-1,-1 1 0,0-1 0,1 0 0,-1 1 0,1-1 1,0 0-1,-1 0 0,1 1 0,0-1 0,1 0 1,-1 0-1,0 0 0,1 0 0,-1 0 0,1 0 0,-1-1 1,3 3-1,-3-4-3,1 1 1,-1-1-1,0 1 1,1-1-1,-1 1 1,0-1-1,1 0 1,-1 0-1,1 0 0,-1 0 1,1 0-1,-1 0 1,0 0-1,1 0 1,-1-1-1,1 1 1,-1 0-1,0-1 1,1 1-1,-1-1 1,0 0-1,1 1 0,-1-1 1,0 0-1,0 0 1,0 0-1,0 0 1,0 0-1,0 0 1,0 0-1,2-2 1,3-4 72,-1 0 0,0-1 0,0 1 0,0-1 1,-1 0-1,0 0 0,0-1 0,-1 1 1,2-12-1,5-20 27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63 227 17276,'0'-1'59,"-1"0"0,0 0 0,1 0 1,-1 0-1,0 1 0,0-1 1,0 0-1,0 0 0,0 1 0,0-1 1,0 0-1,0 1 0,0-1 0,0 1 1,0 0-1,-1-1 0,1 1 0,0 0 1,0 0-1,0 0 0,0-1 1,-1 1-1,1 0 0,0 1 0,0-1 1,0 0-1,-2 1 0,1 0 1,0 0 0,1 0 0,0 1 0,-1-1 0,1 0 0,0 1 0,-1 0-1,1-1 1,0 1 0,0-1 0,0 1 0,1 0 0,-1 0 0,-1 3 0,-1 8 113,0 1 1,0-1 0,0 23-1,2-2-91,3 39-1,-1-63-70,0 1-1,0-1 0,2 1 0,-1-1 0,1 0 0,0 0 0,10 17 0,-13-26-9,0 0-1,0-1 0,1 1 0,-1 0 0,0-1 0,1 1 0,-1 0 0,0-1 1,1 1-1,-1-1 0,1 1 0,-1 0 0,1-1 0,0 0 0,-1 1 1,1-1-1,-1 1 0,1-1 0,0 0 0,0 1 0,-1-1 0,1 0 0,0 1 1,-1-1-1,1 0 0,0 0 0,0 0 0,-1 0 0,1 0 0,0 0 0,0 0 1,-1 0-1,1 0 0,0 0 0,0 0 0,-1 0 0,1-1 0,0 1 0,-1 0 1,1-1-1,0 1 0,-1 0 0,2-1 0,1-2 2,-1 1-1,0-1 0,1 1 1,-1-1-1,0 0 1,0 0-1,2-5 1,7-16-2,-1 0 0,-1-1 0,10-43 0,8-82-200,-22 124 133,19-163-917,-19 230 369,-4-37 615,1 30 141,2 0 0,2-1 0,1 0-1,16 49 1,-21-78-111,-1-1 0,1 1-1,0-1 1,0 1 0,1-1-1,-1 0 1,0 0 0,1 0-1,0 0 1,6 5 0,-8-7-30,1 0 0,-1-1 0,1 1 0,-1 0 0,1-1 0,-1 1 0,1-1 0,-1 0 0,1 1 0,0-1 0,-1 0 0,1 0 0,0 0 1,-1 0-1,1 0 0,-1 0 0,1 0 0,0-1 0,-1 1 0,1-1 0,-1 1 0,1-1 0,-1 0 0,1 1 0,-1-1 0,1 0 0,-1 0 0,2-2 0,8-6-220,-2-2 0,1 1 0,-1-1 0,0-1 0,-1 1 0,-1-2 0,7-12 0,-5 9-190,0 4-41,-2 12-159,-5 1 572,-1 0-1,0 1 1,0-1-1,0 0 1,-1 1-1,1-1 1,0 1-1,0-1 1,-1 1-1,1 0 1,-1-1-1,1 3 1,7 30 17,10 35 286,-15-62-203,-1 0-1,1-1 1,0 1-1,1-1 1,0 1-1,0-1 0,5 6 1,-8-11-50,0 0 1,0 0-1,0 0 0,0 0 1,0 0-1,0-1 0,0 1 1,1 0-1,-1-1 0,0 1 1,1-1-1,-1 1 0,0-1 1,1 1-1,-1-1 0,0 0 1,1 0-1,-1 0 0,1 1 1,-1-2-1,1 1 0,-1 0 1,0 0-1,1 0 0,-1-1 1,0 1-1,1 0 0,-1-1 1,0 1-1,1-1 0,-1 0 1,0 0-1,0 1 0,1-1 1,-1 0-1,0 0 0,2-2 1,5-5 7,0 0-1,-1 0 1,14-19 0,-8 8 32,-4 10-193,-8 8 191,0 1-1,0-1 1,-1 1-1,1-1 1,0 0-1,0 0 1,-1 1-1,1-1 1,0 0-1,-1 0 1,1 0 0,-1 0-1,1 1 1,-1-1-1,1 0 1,-1 0-1,0 0 1,0 0-1,1 0 1,-1 0-1,0 0 1,0 0-1,0 0 1,0 0-1,0-1 1,0 1-1,0 0 1,0 0-1,-1 0 1,1 0-1,0 0 1,-1 0-1,1 1 1,0-1-1,-1 0 1,1 0-1,-1 0 1,0 0-1,1 0 1,-1 1-1,0-1 1,-1-1 0,-3-5 180,-39-53 1035,39 52-1226,0-1 1,0 1-1,1-1 0,0 0 0,-4-14 1,7 22-66,1 0 0,0 0 0,0 0 0,0 0 0,0 0 0,0 0 0,0 0 0,0 0 1,1 0-1,-1-1 0,0 1 0,0 0 0,1 0 0,-1 0 0,1 0 0,-1 1 0,1-1 1,-1 0-1,1 0 0,0 0 0,-1 0 0,1 0 0,0 1 0,0-1 0,-1 0 1,1 1-1,0-1 0,1 0 0,33-14-890,-19 9 856,9-5-242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15819,'1'0'49,"1"0"0,-1 1-1,0-1 1,1 0 0,-1 1 0,0-1-1,0 0 1,1 1 0,-1 0-1,0-1 1,0 1 0,0 0-1,0-1 1,0 1 0,0 0-1,0 0 1,0 0 0,0 0-1,0 0 1,0 0 0,0 0 0,-1 0-1,1 0 1,-1 1 0,1-1-1,0 0 1,-1 0 0,0 0-1,1 3 1,2 2 84,122 285 665,-65-146-809,-48-120-66,-10-25-163,-1-5 136,-3-11-45,-76-285-1047,40 172 796,11 31 193,25 86 63,5 15 92,8 17 3,11 29-13,50 102 212,-56-120 5,2-1-1,37 47 1,-53-74-119,1 0-1,0 0 1,0 0 0,0 0-1,0 0 1,1-1-1,4 4 1,-7-6-25,0 1 1,0-1-1,0 0 1,0 1 0,0-1-1,0 0 1,0 0-1,0 0 1,0 1-1,0-1 1,-1 0-1,1 0 1,0-1-1,0 1 1,0 0-1,0 0 1,0 0-1,0-1 1,0 1-1,0 0 1,0-1-1,0 1 1,-1-1-1,1 1 1,0-1-1,0 1 1,-1-1-1,1 0 1,0 1-1,-1-1 1,1 0-1,0 1 1,-1-1-1,1 0 1,-1 0-1,1-1 1,3-5 39,-1-1 0,1 0 0,-1 0 0,-1 0 0,0-1 0,0 1 0,0-1 0,-1-14 0,0-75 225,-2 74-203,-3-38 49,-1-1 0,-4 1 0,-25-93 0,32 148-131,0 1-1,0 0 1,-1 0-1,-4-8 1,7 13 7,0 1 1,0 0-1,0 0 1,0 0-1,0 0 1,0 0-1,0 0 1,0 0 0,0-1-1,0 1 1,-1 0-1,1 0 1,0 0-1,0 0 1,0 0-1,0 0 1,0 0 0,0 0-1,0 0 1,0-1-1,0 1 1,0 0-1,0 0 1,-1 0-1,1 0 1,0 0-1,0 0 1,0 0 0,0 0-1,0 0 1,0 0-1,0 0 1,-1 0-1,1 0 1,0 0-1,0 0 1,0 0-1,0 0 1,0 0 0,0 0-1,0 0 1,-1 0-1,1 0 1,0 0-1,0 0 1,0 0-1,0 0 1,0 0-1,0 0 1,0 0 0,-1 0-1,1 0 1,0 1-1,0-1 1,0 0-1,0 0 1,0 0-1,0 0 1,0 0-1,0 0 1,0 0 0,0 0-1,0 0 1,0 1-1,0-1 1,0 0-1,-1 0 1,2 23-170,4 11-109,2 0 0,1-1 0,13 33 0,-6-28 60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77 146 14339,'-6'3'89,"1"2"0,-1-1-1,1 1 1,0-1 0,1 1 0,-1 1-1,1-1 1,0 1 0,0 0 0,0 0 0,1 0-1,0 0 1,0 0 0,1 1 0,0-1-1,-2 9 1,2-6-40,0 0-1,0 1 1,1-1-1,0 0 1,1 1-1,0-1 1,1 0-1,0 1 1,0-1-1,1 0 1,3 13-1,-4-20-25,1 1 0,-1 0 0,0-1 0,1 1 1,-1-1-1,1 1 0,0-1 0,3 4 0,-4-6-13,-1 1 0,1 0 0,0-1 0,-1 1 1,1-1-1,0 0 0,0 1 0,0-1 0,-1 1 0,1-1 0,0 0 1,0 0-1,0 0 0,-1 1 0,1-1 0,0 0 0,0 0 0,0 0 1,0 0-1,0 0 0,-1-1 0,1 1 0,0 0 0,0 0 0,0 0 1,0-1-1,-1 1 0,1 0 0,0-1 0,0 1 0,-1-1 1,1 1-1,0-1 0,0 0 0,3-3 22,0 0 0,-1-1 0,1 1 0,-1-1-1,0 1 1,-1-1 0,1 0 0,2-8 0,14-46 138,-8 9-175,-3 0-1,-2 0 1,-1-53-1,-4 93-60,1-11-148,-2 21 208,0-1 0,0 1 0,0 0-1,0 0 1,0 0 0,0 0 0,0 0-1,0 0 1,0-1 0,0 1 0,0 0-1,0 0 1,0 0 0,0 0 0,0 0-1,0 0 1,1-1 0,-1 1 0,0 0-1,0 0 1,0 0 0,0 0 0,0 0 0,0 0-1,0 0 1,0 0 0,0 0 0,1-1-1,-1 1 1,0 0 0,0 0 0,0 0-1,0 0 1,0 0 0,0 0 0,0 0-1,1 0 1,-1 0 0,0 0 0,0 0-1,0 0 1,0 0 0,0 0 0,0 0-1,1 0 1,-1 0 0,0 0 0,0 0-1,0 0 1,0 0 0,1 0 0,12 27-492,-11-22 486,15 38-268,2 0-1,49 78 1,-47-96-268,-20-24 538,-1-1 0,0 1 1,1-1-1,-1 1 0,1-1 0,0 1 0,-1-1 0,1 1 0,-1-1 0,1 1 1,-1-1-1,1 0 0,0 1 0,-1-1 0,1 0 0,0 0 0,0 1 0,-1-1 0,1 0 1,0 0-1,-1 0 0,1 0 0,0 0 0,0 0 0,-1 0 0,1 0 0,0 0 1,-1-1-1,1 1 0,0 0 0,0 0 0,-1-1 0,1 1 0,-1 0 0,1-1 1,0 1-1,-1 0 0,1-1 0,-1 1 0,1-1 0,-1 1 0,1-2 0,5-20-255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14027,'35'141'2098,"53"170"1272,-85-305-3316,-1 1 1,1-1-1,0 0 0,0 0 1,0 0-1,1 0 0,6 7 1,-10-13-63,0 1 1,1-1 0,-1 0 0,0 0-1,0 0 1,1 1 0,-1-1 0,0 0-1,0 0 1,1 0 0,-1 0 0,0 0-1,1 0 1,-1 0 0,0 1 0,0-1 0,1 0-1,-1 0 1,0 0 0,1 0 0,-1 0-1,0 0 1,1 0 0,-1 0 0,0-1-1,1 1 1,-1 0 0,0 0 0,0 0-1,1 0 1,-1 0 0,0 0 0,0-1-1,1 1 1,-1 0 0,0 0 0,0 0-1,1-1 1,-1 1 0,0 0 0,0 0 0,0-1-1,1 1 1,-1 0 0,0-1 0,5-13-417,-3-3-116,-1 1-1,0-1 0,-1 0 0,-5-32 1,2 30-120,2 0 0,0 0 0,2-24 0,-1 43 647,0 1 1,0-1 0,1 0-1,-1 0 1,0 0-1,0 0 1,0 1 0,0-1-1,1 0 1,-1 0 0,0 0-1,0 0 1,1 0-1,-1 0 1,0 0 0,0 1-1,0-1 1,1 0 0,-1 0-1,0 0 1,0 0-1,1 0 1,-1 0 0,0 0-1,0 0 1,1 0 0,-1 0-1,0 0 1,0 0 0,1-1-1,-1 1 1,0 0-1,0 0 1,0 0 0,1 0-1,-1 0 1,0 0 0,0 0-1,0-1 1,1 1-1,-1 0 1,0 0 0,0 0-1,0 0 1,0-1 0,0 1-1,1 0 1,-1 0-1,0-1 1,0 1 0,0 0-1,0 0 1,0 0 0,0-1-1,0 1 1,0 0-1,0 0 1,0-1 0,0 1-1,0 0 1,11 19 115,-11-18-105,25 55 563,-11-22 383,33 57 0,-46-89-883,0 0 1,0 0 0,1 0-1,-1-1 1,1 1 0,-1 0-1,1-1 1,0 1 0,-1-1-1,1 1 1,0-1 0,0 0-1,0 0 1,4 2 0,-5-3-37,0 0 1,0 0-1,0 0 1,0 0 0,0 0-1,0-1 1,0 1-1,0 0 1,0 0-1,0-1 1,0 1-1,0 0 1,-1-1-1,1 1 1,0-1 0,0 0-1,0 1 1,0-1-1,-1 1 1,1-1-1,0 0 1,-1 0-1,1 1 1,0-1 0,-1 0-1,1 0 1,-1 0-1,1 0 1,-1 0-1,0 0 1,1 0-1,-1 0 1,0-1-1,4-9 47,-1 0-1,-1-1 0,0 1 1,0-1-1,-2 1 1,0-22-1,-1 7-305,-10-48 0,7 60-48,4 14 277,0 0 0,0 0 0,0 0 0,0 1-1,0-1 1,0 0 0,0 0 0,0 0 0,0 0-1,0 0 1,0 0 0,0 0 0,0 0-1,0 0 1,0 0 0,0 0 0,0 0 0,0 0-1,0 0 1,0 0 0,0 1 0,0-1 0,-1 0-1,1 0 1,0 0 0,0 0 0,0 0-1,0 0 1,0 0 0,0 0 0,0 0 0,0 0-1,0 0 1,0 0 0,0 0 0,0 0-1,0 0 1,0 0 0,0 0 0,-1 0 0,1 0-1,0 0 1,0 0 0,0 0 0,0 0 0,0 0-1,0 0 1,0 0 0,0 0 0,0 0-1,0 0 1,0 0 0,0 0 0,0 0 0,0 0-1,0-1 1,0 1 0,-1 0 0,1 0-1,0 0 1,0 0 0,0 0 0,0 0 0,0 0-1,0 0 1,0 0 0,0 0 0,0 0 0,0 24-342,2-6 404,2-1 1,5 18-1,-7-28-2,0 0 0,1 0 0,0 0-1,0 0 1,1-1 0,-1 0 0,10 12 0,-12-17-40,1 0 1,-1 0-1,1 0 1,0 0-1,-1 0 0,1 0 1,0 0-1,-1-1 0,1 1 1,0-1-1,0 1 1,0-1-1,0 1 0,0-1 1,-1 0-1,1 0 1,0 0-1,0 0 0,0 0 1,0-1-1,0 1 0,0-1 1,0 1-1,2-2 1,7-2 15,-1 0 1,0-1-1,11-7 1,-4 2-15,13-5 0,1 2-1,0 2 0,0 0 1,1 3-1,63-10 1,-83 16-20,0 0 0,0-1 1,-1 0-1,1-1 0,17-8 0,-21 8-45,-1 0 0,0-1 0,-1 0 0,1 0 0,-1-1 1,0 1-1,0-1 0,-1-1 0,6-6 0,5-12-650,18-36 0,-23 38-374,2 1 1,17-24-1,-29 45 983,0-1 0,0 1 0,0 0 0,0-1 0,1 1 0,-1 0 0,0 0 0,1 0 0,-1 0 0,1 0 0,-1 0 0,1 0 0,0 0 0,-1 1 0,1-1 0,0 1 0,2-1 0,-2 1 56,-1 0-1,1 0 1,-1 0-1,1 0 1,-1 1-1,1-1 0,-1 1 1,0-1-1,1 1 1,-1 0-1,0-1 1,1 1-1,-1 0 1,0 0-1,0 0 1,2 2-1,4 5 150,-1-1 1,0 2-1,-1-1 0,0 1 1,5 10-1,-2-3 277,3 5 44,2 0 1,0-1 0,2 0 0,0-1-1,1-1 1,1 0 0,0-2-1,1 0 1,36 25 0,-35-30-373,1 2-3,-1 0-1,35 30 1,-49-38 32,0 1 1,0-1-1,0 1 0,-1 0 1,0 0-1,0 0 0,-1 1 1,0 0-1,0-1 0,0 1 1,-1 0-1,0 0 0,2 13 1,-3-12 151,0-1-1,-1 1 1,0 0 0,0 0 0,-1 0 0,-2 9 0,3-14-168,-1-1 0,1 0 0,-1 0 1,0 1-1,0-1 0,0 0 0,0 0 0,0 0 1,-1 0-1,1 0 0,-1 0 0,1 0 0,-1-1 1,0 1-1,0-1 0,1 1 0,-1-1 0,0 1 0,0-1 1,-1 0-1,1 0 0,0 0 0,0 0 0,0 0 1,-4 0-1,0 0-17,0-1 0,0 0 0,-1 0 0,1 0 0,0-1 0,0 0 0,0 0 0,-1 0 0,1-1 0,0 0 0,1 0 0,-1 0 0,0-1 0,1 0 1,-1 0-1,1-1 0,0 1 0,0-1 0,0 0 0,-4-5 0,1 1-90,1 1 1,0-1-1,1 0 1,0-1-1,0 1 1,1-1-1,0 0 1,0-1-1,1 1 1,0-1 0,-3-15-1,5 17 5,1-1 0,0 0 0,1 0 0,0 0 0,1 0 0,-1 0 0,2 0 0,-1 0 0,6-16 0,3-1-445,24-45 0,-24 51 231,0 0 1,-1 0 0,11-40 0,-16 17-90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4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18332,'0'0'1144,"7"-5"-992,3-2-264,6-4 904,0-2-576,1-3-136,2-3 24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35 14547,'-12'-25'1663,"6"16"-880,6 9-746,0 0 1,0 0-1,0 0 1,0 0-1,0 0 1,0 0-1,0 0 1,0 0-1,0 1 0,0-1 1,0 0-1,0 0 1,0 0-1,0 0 1,0 0-1,0 0 1,0 0-1,0 0 1,0 0-1,0 0 1,0 0-1,0 0 1,0 0-1,0 1 1,0-1-1,0 0 1,0 0-1,0 0 1,0 0-1,0 0 1,0 0-1,0 0 1,0 0-1,0 0 1,0 0-1,0 0 1,0 0-1,0 0 1,-1 0-1,1 0 1,0 0-1,0 0 1,0 0-1,0 0 1,0 0-1,0 0 1,0 0-1,19 115 2062,21 94-1523,-37-198-583,-3-8-9,1 0 0,-1 0 0,1 0 1,0 0-1,0 0 0,0 0 0,0-1 0,0 1 0,1 0 0,-1-1 0,1 1 0,0-1 1,-1 1-1,1-1 0,4 4 0,-5-6 0,0 0 1,0 1-1,0-1 0,-1 0 1,1 0-1,0 0 0,0 0 1,0 0-1,0 0 0,-1 0 1,1 0-1,0 0 1,0 0-1,0 0 0,0 0 1,-1-1-1,1 1 0,0 0 1,0-1-1,-1 1 0,1-1 1,0 1-1,-1-1 1,1 1-1,0-1 0,-1 1 1,1-1-1,0 1 0,-1-1 1,1 0-1,-1 1 0,0-1 1,1 0-1,0 0 0,16-32-321,-14 26 242,2-3-10,1-4-75,1 1 0,0 0-1,1 1 1,18-24 0,-25 35 174,1-1 1,-1 0-1,1 1 0,0-1 1,-1 1-1,1-1 0,0 1 1,0 0-1,0 0 0,0 0 1,0 0-1,0 0 0,0 0 1,0 1-1,1-1 1,-1 1-1,0-1 0,0 1 1,0 0-1,1 0 0,-1 0 1,0 0-1,0 0 0,1 0 1,-1 1-1,0-1 0,0 1 1,0-1-1,0 1 0,1 0 1,-1 0-1,0 0 0,-1 0 1,1 0-1,0 1 0,0-1 1,0 1-1,-1-1 0,1 1 1,2 2-1,6 8 69,0 0-1,-1 1 1,0-1-1,-1 2 1,-1-1 0,0 1-1,6 16 1,-4-4 182,0 1 0,-2 1-1,5 28 1,-10-40-42,0 0 0,-1 0 0,0 0 0,-1 0 0,-1 0 0,-5 24 0,5-35-151,0 0-1,-1 0 1,1 0-1,-1 0 0,0 0 1,0 0-1,-1-1 1,0 1-1,1-1 1,-2 0-1,1 0 0,0 0 1,-1 0-1,1-1 1,-1 1-1,0-1 1,-1 0-1,1 0 0,0 0 1,-1-1-1,0 1 1,1-1-1,-10 3 1,9-4-113,0 0 1,0 0-1,0-1 1,0 1-1,0-1 1,-1 0 0,1-1-1,0 1 1,0-1-1,0 0 1,0 0-1,0-1 1,-9-3 0,5 1-17,0-1 0,1 0 0,0 0 1,0-1-1,0 0 0,-10-11 1,-16-19-316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16676,'2'-5'1368,"12"-2"-944,-1 0-184,8-3 816,7-3-528,2-7-336,6-3-264,-1-4-744,-3 1 808,-12 2-184,-3 2-80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76 17916,'-18'-69'3154,"14"63"-2110,3 12-329,0 17 5,2 33-620,2-1 0,2 1-1,3-1 1,29 101 0,-34-146-178,0-1 0,1 0 0,0 0 0,0-1 0,11 15 0,-14-21 46,0-1 0,0 0 1,0 1-1,0-1 0,0 0 0,0 0 1,0 0-1,1 0 0,-1 0 0,0 0 1,1 0-1,-1 0 0,1 0 1,-1-1-1,1 1 0,-1 0 0,1-1 1,-1 1-1,1-1 0,0 0 0,-1 0 1,1 0-1,0 1 0,-1-1 1,1-1-1,-1 1 0,1 0 0,0 0 1,-1-1-1,1 1 0,0-1 0,-1 1 1,1-1-1,-1 0 0,1 1 1,-1-1-1,0 0 0,1 0 0,-1 0 1,0 0-1,0 0 0,2-2 0,1-1-120,0-1-1,0 1 0,0-1 1,-1 0-1,0 0 0,0 0 1,0-1-1,-1 1 0,1-1 1,1-7-1,-1-1-29,0 0-1,-1 0 1,1-20 0,-2-15-269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2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15363,'-8'0'1793,"5"0"-1081,3 3-336,0 2 2080,1 0-2328,2 1-24,3-3-128,1-5-160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27 332 12163,'-2'-1'99,"1"0"1,0 1 0,-1-1 0,1 0-1,0 0 1,-1 0 0,1 0 0,0 0-1,0 0 1,0-1 0,0 1 0,0 0 0,0-1-1,1 1 1,-1 0 0,0-1 0,1 1-1,-1-1 1,0 1 0,1-1 0,0 1-1,-1-3 1,-2-40 917,3 32-352,-1-8-508,1 0 0,1 0-1,0 0 1,2 0-1,0 1 1,2-1-1,0 1 1,1 0 0,9-22-1,-14 39-140,0 1-1,0-1 0,0 0 1,0 1-1,0-1 1,0 1-1,0-1 1,0 1-1,0-1 1,1 1-1,-1 0 0,1 0 1,-1 0-1,1 0 1,-1 0-1,1 0 1,0 0-1,-1 0 1,1 0-1,0 1 0,0-1 1,3 0-1,-3 2 5,1-1 0,-1 0-1,0 1 1,0-1-1,0 1 1,1 0 0,-1 0-1,0 0 1,0 0 0,0 0-1,-1 0 1,1 1-1,0-1 1,0 1 0,-1-1-1,1 1 1,0-1 0,1 4-1,9 11 94,-2 0-1,10 19 1,-12-21 18,0 0 0,21 26 0,-28-39-121,-1 0 0,1-1 0,-1 1 0,1 0 0,-1-1 0,1 1-1,0-1 1,-1 1 0,1-1 0,0 1 0,-1-1 0,1 0 0,0 1 0,0-1 0,0 0 0,-1 1 0,1-1 0,0 0-1,1 0 1,-1 0-2,-1 0 0,1 0 0,-1-1 0,1 1-1,-1 0 1,1 0 0,-1-1 0,1 1 0,-1 0-1,0-1 1,1 1 0,-1-1 0,1 1 0,-1 0 0,0-1-1,1 1 1,-1-1 0,0 1 0,0-1 0,1 1-1,-1-2 1,6-30 233,-5-88 415,12 149-1602,-1 25 505,-7-30 145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0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 17100,'-1'0'63,"0"-1"1,0 1-1,-1 0 1,1 0-1,0-1 1,0 1-1,0 0 1,-1 0-1,1 0 1,0 0-1,0 0 1,-1 1-1,1-1 1,0 0-1,0 0 1,0 1-1,0-1 1,-1 1-1,1-1 1,0 1-1,0 0 1,0-1-1,0 1 1,0 0-1,0 0 1,0-1-1,1 1 1,-1 0-1,0 0 1,0 0-1,1 0 1,-1 0-1,0 0 1,0 2-1,-4 6 180,-1 1-1,-7 18 0,11-22-28,-7 15-95,2 1 0,0 0 1,-6 37-1,11-49-117,1 0 0,0 0 0,1 0 0,0 1 0,0-1 1,1 0-1,0 0 0,1 0 0,1 0 0,5 16 0,-7-23-6,0-1-1,0 1 0,1-1 1,-1 0-1,1 0 1,-1 0-1,1 1 1,0-2-1,0 1 0,0 0 1,0 0-1,0-1 1,1 1-1,-1-1 1,0 1-1,1-1 1,-1 0-1,4 1 0,3 0-10,0 0-1,0 0 1,0-2-1,11 1 1,-13-1 11,0 0 0,0 1 0,0-1 1,0 1-1,0 1 0,0-1 0,0 1 0,10 5 0,-11-3 4,0 0 0,0 1 0,0 0-1,-1 0 1,0 0 0,0 1 0,-1-1-1,1 1 1,-1 0 0,0 1 0,-1-1-1,4 9 1,-4-10 5,-1 0 0,-1 0 0,1 0 0,-1 1 0,1-1 0,-1 0 0,-1 1 0,1-1-1,-1 0 1,0 1 0,0-1 0,-1 0 0,0 1 0,1-1 0,-2 0 0,1 0 0,-3 8 0,3-12-1,1 0 1,-1 1-1,1-1 1,-1 0-1,0 0 1,1 0-1,-1 1 1,0-1-1,0 0 1,0 0 0,0 0-1,0 0 1,0-1-1,0 1 1,0 0-1,0 0 1,0-1-1,0 1 1,-1 0-1,1-1 1,0 1-1,0-1 1,-1 0-1,1 1 1,0-1-1,-1 0 1,1 0-1,0 0 1,-1 0-1,1 0 1,0 0 0,-1 0-1,1 0 1,-1 0-1,1-1 1,0 1-1,0-1 1,-1 1-1,1-1 1,0 1-1,0-1 1,0 0-1,-1 1 1,1-1-1,0 0 1,0 0-1,0 0 1,0 0-1,0-1 1,-5-3 5,2 0-1,-1-1 1,0 1 0,1-1-1,0 0 1,0 0 0,1-1-1,-3-6 1,0-5-7,1 1 0,1-1 0,1 0 0,0 0 0,2 0 0,0 0 0,1-1 0,3-31 0,6-5 20,24-81 1,-24 101 13,-7 29-51,-1 0-1,0 0 1,-1 0 0,1 1 0,-1-1 0,0 0 0,-2-8-1,2 13-20,0-1 0,-1 1 0,1 0 0,0 0 0,-1 0 0,1 0-1,0 0 1,-1 0 0,0 0 0,1 0 0,-1 0 0,0 0 0,1 1 0,-1-1-1,0 0 1,0 0 0,0 0 0,-1 0 0,1 1-46,0-1-1,0 1 1,0 0 0,-1 0 0,1 0 0,0 0 0,0 0-1,-1 0 1,1 0 0,0 0 0,0 0 0,-1 0-1,1 1 1,0-1 0,0 1 0,0-1 0,0 1 0,0-1-1,-1 1 1,0 1 0,-2 0-40,1 1 0,-1 0 1,1-1-1,0 1 0,0 0 0,-3 4 0,-5 8-353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6 297 13051,'-5'33'1204,"8"-19"-636,-3-14-530,1 0 0,-1 0 0,1 0 0,-1 1 0,0-1 0,1 0 0,-1 0 0,1 0 0,-1 0 0,0 0 0,1 0 0,-1 0-1,1 0 1,-1 0 0,0 0 0,1-1 0,-1 1 0,1 0 0,-1 0 0,0 0 0,1 0 0,-1 0 0,0-1 0,1 1 0,-1 0 0,0 0 0,1-1 0,-1 1 0,0 0 0,1-1 0,-1 1 0,0 0 0,0-1-1,1 1 1,17-20 1115,29-37 0,8-10 64,-37 50-876,25-18 0,0 0-183,-41 34-210,-1-1 1,1 0 0,0 0-1,-1 0 1,0 0 0,1 0-1,-1 0 1,0 0 0,0 0 0,0 0-1,0-1 1,0 1 0,0 0-1,-1-1 1,1 1 0,-1-1-1,0-2 1,0 0-27,0 1 0,-1-1 0,1 1 0,-1-1 0,-1 1 0,1 0 0,0 0 0,-4-7 0,-6-11-238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8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19156,'4'23'1312,"-11"23"-1072,-2 4-64,4 15 201,0-1-81,5 2 24,0-4-88,0-12-64,2-10-96,1-18-208,0-14-216,-3-23-448,-5-13-185,-3-15 705,-4-7-160,-4-9-184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9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 14547,'-1'-1'105,"0"0"1,0 1-1,0-1 0,-1 0 0,1 1 0,0-1 1,0 1-1,-1-1 0,1 1 0,0-1 1,0 1-1,-1 0 0,1 0 0,-1 0 1,1-1-1,0 1 0,-1 1 0,1-1 0,0 0 1,-1 0-1,1 0 0,0 1 0,-3 0 1,3 0 22,-1 0 1,0 1 0,1-1-1,-1 1 1,0-1 0,1 1 0,0 0-1,-1-1 1,1 1 0,0 0-1,0 0 1,0 0 0,-1 3 0,-2 7 251,0 0 0,1 0 0,-3 25 1,6-36-378,-2 14 67,0 0-1,1 1 1,1-1-1,1 0 1,0 0-1,0 0 1,7 25-1,-8-39-67,0-1-1,0 1 1,0-1-1,0 1 1,0-1-1,0 1 1,0-1-1,1 1 1,-1-1 0,0 1-1,0-1 1,0 0-1,1 1 1,-1-1-1,0 1 1,0-1-1,1 0 1,-1 1-1,0-1 1,1 0-1,-1 1 1,1-1-1,-1 0 1,0 0 0,1 1-1,-1-1 1,1 0-1,-1 0 1,0 0-1,1 1 1,-1-1-1,1 0 1,-1 0-1,1 0 1,0-1 4,0 1 0,0-1 0,0 0 0,-1 0 0,1 0 0,0 0 0,-1 0 1,1 0-1,-1 0 0,1 0 0,-1 0 0,0 0 0,1-2 0,8-39 162,-7 22 42,-1-36 0,-2 50-153,1 1 0,-1 0 0,0-1 0,0 1 0,0-1 0,-1 1 0,0 0 0,0 0 0,0 0 0,-1 0 0,-4-7 0,6 11-45,1 0 1,-1 0-1,0 0 0,1 0 0,-1 1 1,0-1-1,0 0 0,0 0 0,0 1 1,1-1-1,-1 1 0,0-1 0,0 1 1,0-1-1,0 1 0,0 0 0,0-1 1,0 1-1,0 0 0,0 0 0,0 0 1,-1 0-1,1 0 0,0 0 0,-1 0 1,0 0 1,0 1 0,1 0 0,-1 0 0,0 0 0,1 0 0,-1 0 0,1 0 0,-1 0 0,1 1 0,0-1 0,-1 0 0,1 1 1,-2 1-1,-2 5-4,1 0 0,-1 0 0,1 1 0,0-1 0,-2 11 0,2-7-38,1 1-1,0 0 1,1 0-1,1 0 0,0 0 1,0 1-1,2-1 1,-1 0-1,2 0 0,0 0 1,0 0-1,1 0 1,8 18-1,-10-27 16,1-1 0,0 0 0,-1-1 0,2 1-1,-1 0 1,4 4 0,17 9-96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6:59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40 404 15355,'9'36'1551,"-7"-24"-1213,1-1 0,0 0 0,6 14 0,-8-22-272,0-1 0,0 1 0,1-1 1,-1 1-1,1-1 0,0 0 0,0 0 0,0 0 0,0 0 0,0 0 1,0 0-1,0 0 0,0-1 0,1 1 0,-1-1 0,1 1 1,-1-1-1,4 1 0,-4-2-46,-1 1 0,1-1 1,-1 0-1,0 0 0,1 0 1,-1 0-1,1 0 0,-1-1 0,1 1 1,-1 0-1,1 0 0,-1-1 1,0 1-1,1-1 0,-1 0 0,0 1 1,1-1-1,-1 0 0,0 0 1,0 0-1,0 1 0,0-1 0,0-1 1,0 1-1,0 0 0,0 0 1,0 0-1,0 0 0,0-1 0,-1 1 1,1 0-1,-1-1 0,1 1 1,-1 0-1,1-1 0,-1-1 0,2-2 59,0-1-1,-1 1 1,0-1-1,0 1 0,-1-1 1,0 0-1,0 1 1,0-7-1,-1 8-94,0 1 0,1-1-1,-1 1 1,-1-1 0,1 1-1,0-1 1,-1 1 0,0 0-1,0 0 1,0 0 0,0 0-1,0 0 1,-1 0 0,1 0-1,-1 1 1,0 0 0,1-1-1,-1 1 1,0 0 0,0 0 0,-1 0-1,1 1 1,0-1 0,-1 1-1,1 0 1,-1 0 0,1 0-1,-1 0 1,1 1 0,-1-1-1,0 1 1,1 0 0,-1 0-1,0 0 1,1 1 0,-1-1-1,0 1 1,1 0 0,-1 0 0,1 0-1,-1 0 1,1 1 0,0-1-1,0 1 1,-1 0 0,-4 4-1,-2 1-319,3-2-120</inkml:trace>
  <inkml:trace contextRef="#ctx0" brushRef="#br0" timeOffset="1">252 91 18964,'2'2'1584,"5"3"-1368,-1-2-128,2-3 793,4-8-1025,2-5-272,2-9 376,-3-2-89,0-9-71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7:0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16796,'1'0'83,"0"0"1,-1 0-1,1 0 1,0 0-1,0 0 1,-1 0-1,1 0 1,0 0-1,-1 0 1,1 0-1,0 0 1,-1 1-1,1-1 1,0 0-1,-1 0 1,1 1-1,-1-1 1,1 0-1,0 1 1,-1-1 0,1 1-1,-1-1 1,1 1-1,-1-1 1,0 1-1,1-1 1,-1 1-1,1-1 1,-1 1-1,0 0 1,1-1-1,-1 1 1,0 0-1,0-1 1,0 1-1,1 0 1,-1-1-1,0 2 1,9 37 1395,-6-25-1021,31 107 539,-27-103-918,1 1 0,1-1 0,0 0-1,15 20 1,-22-35-77,0 0 0,1 0 0,0 0 0,0 0 0,-1-1 0,2 1 1,-1-1-1,0 0 0,0 1 0,1-2 0,-1 1 0,5 1 0,-6-2-24,-1-1 0,1 1 0,0-1 1,-1 0-1,1 1 0,0-1 0,0 0 0,-1 0 0,1-1 1,0 1-1,0 0 0,-1-1 0,1 1 0,0 0 0,-1-1 1,1 0-1,-1 1 0,1-1 0,-1 0 0,1 0 0,-1 0 1,1 0-1,-1 0 0,0 0 0,1-1 0,-1 1 0,0 0 1,0-1-1,2-2 0,2-5-347,-1 0 0,0 0 0,0-1 0,0 0 1,-1 0-1,-1 0 0,0 0 0,0-1 0,-1 1 0,0 0 0,-1-15 1,0-1-587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7:0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15051,'4'40'1557,"2"0"0,2 0 0,14 46 0,1-35-1500,-2-3-110,-2 21 279,-19-68-129,-13-14-1029,12 9 694</inkml:trace>
  <inkml:trace contextRef="#ctx0" brushRef="#br0" timeOffset="1">364 5 16251,'12'-4'1569,"-8"14"-881,-3 10-272,-1 17 824,-3 8-392,2 9-247,0 8-81,-1 5-152,-1-1-128,3-7-176,-1-6-64,1-16-328,0-7-96,0-18-480,-4-11 223,-4-15 401,-3-12-176,-3-8-160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7:0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17036,'-8'31'904,"1"0"0,-5 58 0,11-75-796,0-1-1,1 1 0,1-1 0,0 1 0,1-1 1,1 1-1,0-1 0,0 0 0,7 15 0,-10-27-106,1 0 0,-1 0-1,0 0 1,1 0 0,-1 0-1,1 1 1,-1-1 0,1 0-1,0 0 1,0-1 0,-1 1-1,1 0 1,0 0-1,0 0 1,0 0 0,0-1-1,0 1 1,0 0 0,0-1-1,0 1 1,0-1 0,0 1-1,0-1 1,0 1 0,0-1-1,1 0 1,-1 0-1,0 1 1,0-1 0,2 0-1,-1-1-5,0 0 0,0 0 0,-1 0 0,1 0-1,-1 0 1,1 0 0,-1 0 0,1-1 0,-1 1-1,0 0 1,0-1 0,0 1 0,1-1 0,-1 0 0,-1 1-1,1-1 1,0 0 0,1-3 0,3-10 8,-1-1 0,0 0 0,-1-1 0,-1 1 1,0 0-1,-2-1 0,0 1 0,0-1 0,-2 1 1,0-1-1,0 1 0,-10-28 0,11 41 4,0 0 0,0 1-1,0-1 1,0 1 0,0-1 0,-1 1-1,1 0 1,-1 0 0,0-1 0,0 1-1,-3-3 1,4 5-5,0-1 0,1 1 0,-1 0-1,1-1 1,-1 1 0,1 0 0,-1 0 0,0 0 0,1-1-1,-1 1 1,1 0 0,-1 0 0,0 0 0,1 0 0,-1 0 0,0 0-1,1 0 1,-1 0 0,1 0 0,-1 1 0,0-1 0,0 1-1,0-1 0,-1 1 1,1 0-1,0 0 0,1-1 1,-1 1-1,0 0 0,0 0 1,0 0-1,0 0 0,1 0 0,-1 0 1,0 0-1,0 2 0,-4 10-45,1-1 0,0 1 0,1 0 0,0 0 0,1 0-1,0 0 1,1 19 0,1 8-486,7 47 0,-2-51 311,5-6-77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7:0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62 549 15403,'4'44'1424,"-2"-18"-607,2 0 1,10 44-1,-14-69-775,0 1 1,1-1-1,-1 0 0,0 0 1,1 1-1,-1-1 1,1 0-1,0 0 0,-1 0 1,1 0-1,0 0 1,0 0-1,0 0 0,0 0 1,0 0-1,0 0 1,2 1-1,-3-2-23,1 0 0,0 1 0,-1-1 0,1 0 0,0 0 0,-1 0 1,1-1-1,-1 1 0,1 0 0,0 0 0,-1 0 0,1 0 0,0-1 0,-1 1 0,1 0 0,-1 0 0,1-1 0,-1 1 0,1 0 1,-1-1-1,1 1 0,-1-1 0,1 1 0,0-1 0,2-3 10,0-1 1,0 1 0,0 0-1,-1-1 1,1 1-1,-1-1 1,2-5-1,0-4-8,0-1 0,-1 0 1,0-1-1,-1 1 0,0-17 0,-2 24-5,0 0 0,-1 0 0,0 0 0,0 0 0,-1 0 0,0 0 0,0 0 0,0 1 0,-1-1 0,-1 1 0,-5-10 0,8 15-29,0 0 0,-1 0 0,0 0 0,1 0 0,-1 1 0,0-1 1,0 0-1,0 1 0,0 0 0,0-1 0,0 1 0,-1 0 0,1 0 0,0 0 0,-1 0 1,1 1-1,-1-1 0,1 1 0,0-1 0,-1 1 0,1 0 0,-1 0 0,1 0 0,-1 0 1,1 1-1,-1-1 0,1 1 0,-1-1 0,1 1 0,0 0 0,-1 0 0,-3 2 0,2-1-105,1-1-1,-1 1 0,1 1 1,0-1-1,0 0 0,0 1 1,0 0-1,0 0 0,1-1 0,-1 2 1,1-1-1,-1 0 0,1 0 1,0 1-1,1-1 0,-1 1 1,1 0-1,-1-1 0,1 1 1,-1 6-1,3 1-356,5-5-74</inkml:trace>
  <inkml:trace contextRef="#ctx0" brushRef="#br0" timeOffset="1">289 101 17172,'7'3'1320,"-2"4"-1040,5-1-128,3-4 512,5-2-344,6-7-152,3-4-64,6-8-440,3-1-288,-6-3 520,-4 0-88,-16 7-88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7:0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0 315 16307,'5'3'1321,"12"-13"-849,4-8-144,14-10 480,6-4-256,10-8-56,3-2-160,-1 1-704,-4 2 496,-6 5-160,-12 1-96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7:02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1 840 13979,'0'0'66,"0"1"0,0-1 1,0 0-1,0 1 0,0-1 0,0 1 0,1-1 1,-1 1-1,0-1 0,0 0 0,1 1 0,-1-1 0,0 1 1,1-1-1,-1 0 0,0 1 0,1-1 0,-1 0 1,0 1-1,1-1 0,-1 0 0,1 0 0,-1 0 1,0 1-1,1-1 0,-1 0 0,2 0 0,5-10 1093,3-31-39,-9 33-911,82-663 2617,-77 568-2850,-4 88-7,2 18-6,2 28-19,-6-28 54,54 273-34,-36-201-218,48 122-1,-63-189 71,-3-6 151,0-1 0,1 1 0,-1 0 0,1-1 0,-1 1 0,1-1-1,0 1 1,0-1 0,0 0 0,-1 1 0,1-1 0,0 0 0,1 0-1,-1 1 1,0-1 0,0 0 0,3 2 0,2-6-171,3-12-83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20028,'9'17'1585,"-2"7"-1425,-3 1-72,2 1 496,0-5-792,1-2-240,-1-6-489,1-2 57,-7-7 592,-7-7-888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7:0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10 13283,'11'-10'1640,"-5"28"-824,-6 10-312,-2 17 1921,1 8-1425,-1 11-304,1 6-96,1 4-119,3-4-105,0-13-112,1-4-24,0-13-240,-2-10-136,-4-20-488,-3-11-249,-5-22 673,-6-11-120,-3-12-128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7:0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60 15339,'-18'34'1011,"1"2"0,1-1-1,2 2 1,2 0 0,-11 55-1,22-86-901,0 1 0,0 0 0,1 0 0,1 13 0,-1-19-98,0-1-1,0 1 1,0 0 0,1 0-1,-1 0 1,0 0-1,1 0 1,-1 0 0,0-1-1,1 1 1,-1 0 0,1 0-1,-1-1 1,1 1 0,-1 0-1,1-1 1,0 1-1,-1 0 1,2 0 0,-1-1-7,0 0 1,0 0-1,0 0 1,0 1-1,0-1 1,0 0-1,0-1 1,0 1-1,0 0 1,0 0 0,-1 0-1,1 0 1,0-1-1,0 1 1,0-1-1,0 1 1,0 0-1,0-1 1,0 1-1,-1-1 1,1 0-1,1 0 1,7-7-15,-1 1 1,0-2-1,0 1 1,-1-1-1,0 0 1,0 0-1,-1-1 1,6-13-1,0-1-13,-2 0 0,12-41 0,-14 39-1,4-34 0,-11 54 16,0 1 0,-1-1-1,1 0 1,-1 0 0,-1 0 0,1 1 0,-1-1-1,0 0 1,0 0 0,0 1 0,-1-1 0,-4-8-1,6 13 6,-1 0 0,1 0 0,0 0 0,-1 1 0,0-1 0,1 0 0,-1 0 0,1 1 0,-1-1 0,0 1 0,1-1 0,-1 0 0,0 1 0,0-1 0,1 1 0,-1 0 0,0-1 0,0 1 0,0 0 0,0-1 0,0 1 0,1 0 0,-1 0 0,0 0 0,0 0 0,-2 0 0,1 0-1,1 1 0,-1-1 0,0 1 0,1 0 0,-1 0 0,1 0 0,-1 0 0,1 0 0,-1 0 0,1 0 0,0 0 0,0 1 0,-2 0 0,-2 6-3,-1-1 0,1 1-1,0 0 1,-4 11 0,0 3 19,1 1-1,1-1 1,0 1-1,-3 31 1,8-39-156,1-1 0,0 1 1,1 0-1,1-1 0,0 1 0,1-1 0,0 1 1,6 16-1,-7-27 40,0-1-1,0 1 1,1 0 0,0-1 0,0 1-1,0-1 1,3 4 0,-4-6 71,0 0 1,0 1-1,1-1 0,-1 0 0,0 0 0,1 0 1,-1 0-1,1-1 0,-1 1 0,1 0 1,0-1-1,-1 1 0,1-1 0,0 1 0,-1-1 1,1 0-1,0 0 0,2 1 0,21-4-484</inkml:trace>
  <inkml:trace contextRef="#ctx0" brushRef="#br0" timeOffset="1">687 431 15747,'-1'44'1464,"2"19"-248,-1-63-1205,0 0 1,0 0-1,0 0 1,0 0-1,0 0 1,0 1 0,0-1-1,0 0 1,0 0-1,0 0 1,0 0-1,0 0 1,0 0 0,0 1-1,0-1 1,0 0-1,0 0 1,0 0-1,0 0 1,0 0-1,0 0 1,1 0 0,-1 1-1,0-1 1,0 0-1,0 0 1,0 0-1,0 0 1,0 0 0,0 0-1,0 0 1,0 0-1,1 0 1,-1 0-1,0 0 1,0 1-1,0-1 1,0 0 0,0 0-1,0 0 1,0 0-1,1 0 1,-1 0-1,0 0 1,0 0 0,0 0-1,0 0 1,0 0-1,0 0 1,1 0-1,-1 0 1,0 0 0,0 0-1,0-1 1,0 1-1,0 0 1,0 0-1,0 0 1,1 0-1,4-7 278,2-11-115,0 0-1,-1 0 1,-1-1-1,6-34 0,-9 39-73,-1-1 0,0 0 0,-1 1 0,-1-1 0,0 0-1,-1 1 1,-4-16 0,6 26-74,-1 1 0,-1-1 0,1 1 0,0 0 0,-1-1-1,0 1 1,0 0 0,0 0 0,0 0 0,0 0 0,0 1 0,-1-1 0,1 1-1,-1-1 1,0 1 0,0 0 0,0 0 0,0 0 0,-5-2 0,4 3-19,0 0 1,0 0-1,0 0 1,0 1-1,0-1 1,0 1 0,0 0-1,0 0 1,0 1-1,0-1 1,0 1-1,0 0 1,0 0-1,0 0 1,0 0 0,1 1-1,-7 3 1,-14 9 183,1 2 0,1 1 0,0 1 0,1 0 0,-22 26 1,5-3-87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7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2540 12763,'44'-26'687,"0"-1"0,-2-3 1,55-49-1,-44 35-36,391-344 1195,-157 133-1366,810-636 327,-606 494-1,-42 22-749,-426 356-165,-11 10-51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1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19 15451,'8'-12'1955,"-5"5"-574,-6 15 839,-4 10-1940,0 1 1,1 0-1,1 0 0,1 0 0,0 1 0,2-1 1,0 1-1,1 0 0,3 31 0,-1-45-295,1 0-1,-1 0 1,1 0-1,0 0 1,0 0 0,6 10-1,-7-15-2,-1 0 0,0 0 0,1 0 0,-1-1 0,1 1 0,-1 0 0,1 0 0,-1-1-1,1 1 1,0 0 0,-1 0 0,1-1 0,0 1 0,0-1 0,-1 1 0,1-1 0,0 1 0,0-1 0,0 1 0,0-1 0,-1 0-1,1 1 1,0-1 0,0 0 0,0 0 0,0 0 0,0 0 0,0 0 0,0 0 0,0 0 0,0 0 0,0 0 0,0 0-1,0 0 1,-1 0 0,1-1 0,0 1 0,0 0 0,0-1 0,0 1 0,0-1 0,-1 1 0,1-1 0,0 1 0,0-1 0,-1 0-1,1 1 1,0-1 0,-1 0 0,1 0 0,-1 1 0,1-1 0,0-1 0,10-19-177,-3-6-58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1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 15515,'-7'-9'1961,"3"12"-1089,0 0-448,2 4 2305,4-3-1921,3 3-800,4-1-432,-1-3 368,1 1-112,-3-4-144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18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17 335 18340,'-1'0'125,"1"0"0,-1 1-1,1-1 1,-1 0 0,1 1 0,-1-1 0,0 0-1,1 0 1,-1 0 0,1 0 0,-1 1 0,0-1-1,1 0 1,-1 0 0,1 0 0,-1 0 0,0 0 0,1-1-1,-1 1 1,1 0 0,-1 0 0,0 0 0,0-1-1,1 1-43,0-1 1,0 1-1,-1-1 0,1 1 0,0-1 0,0 1 0,0-1 0,0 1 0,0-1 0,0 0 0,0 1 0,0-1 0,0 1 0,0-1 0,0 1 0,1-1 1,-1 1-1,0-1 0,0 1 0,1-2 0,21-38 1097,-14 26-914,38-75 96,49-82-1022,-95 170 655,0 1-1,0-1 0,1 1 1,-1-1-1,0 1 0,1-1 1,-1 1-1,0-1 0,1 1 0,-1-1 1,1 1-1,-1-1 0,1 1 1,-1 0-1,1-1 0,-1 1 0,1 0 1,-1-1-1,1 1 0,-1 0 1,1 0-1,0 0 0,-1-1 0,2 1 1,-2 1 1,1-1-1,-1 0 1,1 1 0,-1-1 0,0 1 0,1-1-1,-1 1 1,1-1 0,-1 1 0,0-1 0,0 1 0,1-1-1,-1 1 1,0-1 0,0 1 0,0-1 0,1 1 0,-1 0-1,0 0 1,2 36-72,-2-36 79,-7 125-19,3-75-806,3 70-1,3-103 581,1-11-89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1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2 361 16604,'19'-14'4744,"18"-3"-2847,3-3-1448,-16 5-345,-1-1 0,0-1 0,-2-1 0,0-2 0,-1 0 0,-1 0 0,-1-2-1,21-32 1,-36 49-94,1 0 0,-2-1-1,1 0 1,-1 1 0,0-1 0,0 0-1,0 0 1,-1 0 0,1-9 0,-2 13-10,0 0 1,0 1 0,0-1 0,0 0 0,0 1 0,-1-1 0,1 0 0,0 1-1,-1-1 1,0 1 0,1-1 0,-1 1 0,0-1 0,0 1 0,1 0 0,-1-1-1,0 1 1,-1 0 0,1 0 0,0-1 0,0 1 0,0 0 0,-1 0 0,1 0 0,-1 1-1,1-1 1,0 0 0,-1 0 0,0 1 0,1-1 0,-1 1 0,1-1 0,-1 1-1,0 0 1,1 0 0,-1 0 0,1-1 0,-1 2 0,0-1 0,-2 0 0,-4 1-2,0 0 0,0 1 1,0-1-1,0 2 1,0-1-1,0 1 1,0 0-1,1 1 0,0-1 1,0 2-1,0-1 1,-7 7-1,-4 2-6,2 1-1,0 1 1,-20 24-1,24-23 8,0 0 0,1 0 0,1 1 0,-10 21-1,15-27 5,1 1 0,0-1 0,0 1 0,1-1-1,1 1 1,0 0 0,1 0 0,-1 13 0,2-22-1,0 0 0,0 0 0,1 0 0,-1 0 0,1-1 1,-1 1-1,1 0 0,0 0 0,0-1 0,0 1 1,0 0-1,1-1 0,-1 1 0,1-1 0,-1 1 0,1-1 1,0 0-1,4 4 0,-3-4-6,0 0 0,0 0 0,0-1 0,1 1 0,-1-1 0,0 0 0,1 0 0,-1 0 0,1 0 0,0-1 0,-1 1 0,1-1 0,3 0 0,8-1-207,-1 0 1,0-2-1,0 1 0,0-2 0,0 0 1,17-8-1,53-21-401,-44 17 198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1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18 142 17676,'0'1'103,"-1"-1"-1,0 0 1,1 0 0,-1 0 0,0 0 0,1 0-1,-1 0 1,0-1 0,1 1 0,-1 0-1,0 0 1,1 0 0,-1-1 0,0 1 0,1 0-1,-1-1 1,1 1 0,-1 0 0,0-1 0,1 1-1,-1-1 1,1 1 0,-1-1 0,1 1 0,0-1-1,-1-1 1,0 1 10,1 0 0,0 0 0,0 0 0,0 0 1,0 0-1,0-1 0,0 1 0,0 0 0,0 0 0,0 0 0,1 0 0,-1-1 0,0 1 0,2-1 0,1-4 221,0 0-1,0 0 1,1 0-1,5-7 0,-2 5-243,0 1-1,1-1 0,0 1 0,0 1 0,0-1 1,1 1-1,0 1 0,0-1 0,15-5 0,-21 10-89,1-1-1,-1 1 0,1 0 1,-1 0-1,1 0 0,-1 1 0,1 0 1,0-1-1,-1 1 0,1 0 0,0 1 1,-1-1-1,1 0 0,-1 1 1,1 0-1,-1 0 0,1 0 0,-1 1 1,0-1-1,1 1 0,-1-1 0,0 1 1,0 0-1,0 0 0,0 1 1,-1-1-1,1 1 0,0-1 0,-1 1 1,3 4-1,0 1-4,0 1 0,0 0 0,-1 0 0,3 11 0,-4-12 3,0 0 0,0 0 1,1-1-1,0 1 0,0-1 0,6 8 1,-9-14-3,0 0 1,0 0 0,0 0 0,1-1-1,-1 1 1,0 0 0,0 0 0,1-1 0,-1 1-1,0-1 1,1 0 0,-1 1 0,1-1-1,-1 0 1,1 0 0,-1 1 0,0-1 0,1 0-1,-1-1 1,1 1 0,-1 0 0,1 0-1,-1-1 1,0 1 0,1 0 0,-1-1 0,0 0-1,1 1 1,-1-1 0,0 0 0,0 1-1,0-1 1,2-1 0,0-1-227,1 1 1,-1-1-1,0 1 0,0-1 0,0 0 1,0-1-1,0 1 0,-1 0 0,0-1 1,3-4-1,-5 7 200,0 1-1,1 0 1,-1 0 0,0-1-1,0 1 1,0 0 0,0 0 0,0-1-1,0 1 1,0 0 0,0-1-1,0 1 1,0 0 0,0-1-1,0 1 1,0 0 0,0 0-1,0-1 1,0 1 0,0 0 0,0-1-1,0 1 1,0 0 0,0-1-1,0 1 1,-1 0 0,1 0-1,0-1 1,0 1 0,0 0-1,0 0 1,-1-1 0,-5 3-664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3 160 16660,'0'-1'49,"0"1"0,0 0 0,-1 0 0,1 0 1,0 0-1,0 0 0,0-1 0,-1 1 1,1 0-1,0 0 0,0 0 0,0-1 1,0 1-1,0 0 0,0 0 0,-1-1 1,1 1-1,0 0 0,0 0 0,0-1 0,0 1 1,0 0-1,0 0 0,0-1 0,0 1 1,0 0-1,0 0 0,0-1 0,0 1 1,0 0-1,0 0 0,0 0 0,0-1 1,1 1-1,-1 0 0,0 0 0,0-1 0,0 1 1,0 0-1,0 0 0,1 0 0,-1-1 1,5-15 254,1 5-116,0 0 0,0 1 0,1-1 0,1 1 0,0 1-1,0-1 1,1 2 0,0-1 0,0 1 0,1 0 0,0 1-1,13-7 1,-22 13-188,0 0 0,0 0 1,0 1-1,1-1 0,-1 1 0,0-1 0,0 1 0,1-1 0,-1 1 0,0 0 0,0-1 0,1 1 0,-1 0 1,0 0-1,1 0 0,-1 0 0,0 0 0,1 0 0,-1 1 0,0-1 0,1 0 0,-1 1 0,0-1 0,0 1 1,1-1-1,-1 1 0,0-1 0,0 1 0,0 0 0,0 0 0,0 0 0,0-1 0,0 1 0,0 0 0,0 0 1,0 0-1,-1 1 0,1-1 0,0 0 0,-1 0 0,1 0 0,-1 0 0,1 1 0,0 1 0,1 6-1,0 0-1,-1 0 0,0 0 0,-1 0 0,0 12 1,0-12 3,-1 24 15,-1 25 17,3-53-23,-1 0 0,1 0 1,0 0-1,0 0 0,0 0 0,0 0 0,1 0 0,3 6 0,-4-10-5,-1 0 1,0-1-1,1 1 1,-1 0-1,1-1 1,-1 1-1,1 0 1,0-1-1,-1 1 0,1-1 1,0 1-1,-1-1 1,1 1-1,0-1 1,-1 1-1,1-1 1,0 0-1,0 1 1,0-1-1,-1 0 0,1 0 1,0 0-1,0 1 1,0-1-1,0 0 1,0 0-1,-1 0 1,1 0-1,1-1 1,1 1 10,-1-1 1,1 0-1,-1 0 1,0-1-1,1 1 1,-1 0-1,0-1 1,0 0-1,4-2 1,3-6 58,0 0-1,14-19 1,-23 28-73,11-14-135,-2 0 1,1-1 0,-2 0-1,0 0 1,8-26 0,-6 10-33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11851,'21'-25'1493,"1"0"0,1 2 0,28-22 0,-42 37-1283,1 1 0,-1 0-1,2 1 1,-1 0-1,0 1 1,1 0 0,0 0-1,0 1 1,1 1 0,-1 0-1,22-3 1,-31 6-195,0 0 1,0 0-1,0 0 0,0 0 1,0 0-1,0 0 0,0 0 1,0 1-1,-1-1 0,1 1 1,0-1-1,0 1 0,0 0 1,0 0-1,-1 0 0,1 0 1,0 0-1,-1 0 0,1 0 1,-1 0-1,3 3 0,-3-2 5,0 0-1,0 0 1,0 1-1,0-1 0,-1 0 1,1 1-1,0-1 1,-1 0-1,0 1 1,0-1-1,0 0 1,0 1-1,0-1 1,0 1-1,-1 2 0,-1 6 67,-1 1 0,-1 0 0,0-1 0,-1 0 0,-9 18 0,-69 95 598,-2 5-251,82-125-420,1 0 1,0 1 0,0-1 0,0 1-1,1-1 1,-1 1 0,1 0 0,-1 7-1,2-11-9,1 0-1,-1 0 0,0 0 1,0 0-1,0 0 0,1 0 1,-1 0-1,0 0 0,1 0 1,-1 0-1,1 0 0,-1 0 1,1 0-1,-1 0 0,1-1 1,0 1-1,0 0 0,-1 0 1,1 0-1,0-1 0,0 1 1,0-1-1,0 1 0,0 0 1,0-1-1,0 0 0,0 1 1,0-1-1,0 1 1,0-1-1,0 0 0,0 0 1,0 0-1,0 0 0,0 0 1,0 0-1,0 0 0,0 0 1,0 0-1,0 0 0,2-1 1,11 0 14,1-1 0,-1 0 0,1-1 0,-1-1 1,23-9-1,66-36 485,-60 25-418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1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 17052,'1'-1'60,"-1"1"1,0 0-1,0-1 1,1 1 0,-1 0-1,0-1 1,0 1-1,1 0 1,-1 0-1,0-1 1,1 1 0,-1 0-1,0 0 1,1 0-1,-1 0 1,0-1-1,1 1 1,-1 0 0,1 0-1,-1 0 1,0 0-1,1 0 1,-1 0-1,0 0 1,1 0 0,-1 0-1,1 0 1,-1 0-1,1 0 1,8 11 1116,5 27-126,-10-23-867,1-4-129,0 1 1,0-1 0,1 1 0,0-2 0,9 13 0,-12-20-82,1 1 0,-1-1-1,1 1 1,-1-1 0,1 0 0,0-1 0,0 1 0,0-1 0,0 1 0,1-1 0,-1-1 0,1 1 0,-1-1 0,1 1 0,-1-1 0,9 1 0,8-1-122,-12 0 108,1 0-1,-1 0 1,0 0 0,1 1 0,12 5 0,-20-6 40,1 1 0,-1-1 0,1 1 0,-1-1 0,1 1 0,-1 0 0,0 0 0,0 0 0,1 0 0,-2 0 0,1 1 0,0-1 0,0 0 0,-1 1 0,1 0 0,-1-1 0,0 1 0,0 0 0,0 0 0,0-1 0,1 7 0,-1 0 31,-1-1 0,1 1 0,-2 0-1,1-1 1,-1 1 0,0-1-1,-1 1 1,0-1 0,0 1-1,-1-1 1,0 0 0,0 0-1,-1 0 1,0-1 0,0 1 0,-8 8-1,9-11-62,-1 0 0,1-1 0,-1 1-1,-1-1 1,1 0 0,-1 0 0,1 0-1,-1-1 1,0 0 0,-1 0 0,1 0-1,0 0 1,-1-1 0,0 0 0,1 0-1,-1 0 1,0-1 0,0 0 0,0 0 0,0-1-1,0 1 1,0-1 0,0-1 0,-7 0-1,6-1-9,0-1 1,1 1-1,-1-1 0,1-1 0,0 1 0,0-1 0,0 0 0,0-1 0,1 1 0,0-1 0,0 0 0,0 0 0,0-1 0,1 1 0,0-1 0,0 0 1,-5-12-1,-15-33-356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13 17324,'4'-9'1624,"-1"5"-760,-7 18 64,-6 5-135,-9 13-225,-3 2-168,-5 12-216,-3 4-72,-1 6-48,2-2-32,3-8-200,5-4-216,5-11-512,3-8 2120,3-17-1272,1-10-8,1-15-56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46 17380,'-9'9'664,"2"-1"0,-1 1 0,1 1 0,-9 14 1,14-22-649,1 1 0,0-1 0,-1 1 0,1-1 0,0 1 0,0-1 0,1 1 0,-1 0 1,0-1-1,1 1 0,0 0 0,0 0 0,0-1 0,0 1 0,0 0 0,0 0 0,1-1 0,-1 1 1,1 0-1,0-1 0,-1 1 0,1 0 0,1-1 0,1 5 0,-2-6-10,0 1 1,0-1-1,1 0 0,-1 0 1,0 0-1,0 0 0,1 0 0,-1-1 1,0 1-1,1 0 0,-1 0 0,1-1 1,-1 1-1,1-1 0,-1 0 1,1 1-1,0-1 0,-1 0 0,1 0 1,-1 0-1,1 0 0,0 0 0,-1 0 1,1 0-1,-1-1 0,1 1 1,-1 0-1,1-1 0,-1 0 0,1 1 1,-1-1-1,1 0 0,-1 1 0,0-1 1,3-2-1,2-2 39,0 1 0,0-1 0,0 0 0,-1-1-1,1 1 1,4-8 0,-5 6 9,-1-1 1,1 0-1,-1 1 0,-1-1 0,0-1 0,0 1 0,2-10 0,-4 15-35,-1 0 0,1-1 0,-1 1 0,0 0 0,0 0 0,0 0 0,-1-1 0,1 1 0,-1 0 0,0-4-1,0 6-8,0-1 0,1 1 0,-1-1 0,0 1 0,0-1-1,0 1 1,0-1 0,0 1 0,-1 0 0,1 0-1,0-1 1,-1 1 0,1 0 0,-1 0 0,1 0 0,-1 1-1,1-1 1,-1 0 0,-2 0 0,1 0-4,0 1 1,-1-1-1,1 1 0,0 0 1,0 1-1,-1-1 0,1 0 1,0 1-1,0 0 1,0-1-1,-1 1 0,1 1 1,0-1-1,0 0 0,1 1 1,-1-1-1,0 1 1,0 0-1,1 0 0,-1 0 1,-2 3-1,-4 3-75,1 1 0,0 0 0,0 0 0,-9 15-1,9-10-193,0 0 0,1 0 0,1 0 0,0 1 0,1 0 0,0 1 0,-2 18 0,5-9-216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60 14435,'-2'9'860,"0"0"0,0-1 0,-6 12 0,4-8 574,3-11-1376,1-1 0,0 0 0,0 0 0,0 0 0,0 0 0,0 0 0,0 1 0,0-1 1,0 0-1,0 0 0,0 0 0,0 0 0,0 0 0,0 1 0,0-1 0,0 0 0,0 0 0,0 0 0,0 0 0,0 1 0,0-1 0,0 0 0,0 0 0,0 0 0,0 0 0,0 1 0,0-1 0,0 0 0,0 0 0,0 0 0,1 0 0,-1 0 0,0 0 0,0 1 0,0-1 0,0 0 0,0 0 0,0 0 0,0 0 0,1 0 0,-1 0 0,9-1 897,14-10-712,-20 9-47,15-7-53,30-17 23,-44 24-150,0-1 0,-1 1 1,0-1-1,1 0 0,-1 0 0,0 0 0,0 0 0,-1-1 0,5-6 0,-6 10-9,-1-1-1,0 0 1,1 1-1,-1-1 1,0 0-1,0 0 1,1 1-1,-1-1 0,0 0 1,0 0-1,0 1 1,0-1-1,0 0 1,0 0-1,0 1 1,0-1-1,0 0 1,0 0-1,-1 1 0,1-1 1,0 0-1,0 0 1,-1 1-1,1-1 1,-1 0-1,0-1 1,0 1 5,-1 0 0,1 0 1,-1 0-1,1 0 0,-1 0 1,0 0-1,1 0 0,-1 0 1,0 0-1,-3 0 0,-5-1-206,0 0 0,0 1 0,-11-1 1,20 2 129,-48 1-1326,40 0 960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5 325 17492,'-5'7'1514,"12"-7"-558,13-9 5,13-16-238,-1 0 0,-2-2 0,51-58-1,22-41-394,-84 101-352,-8 16-54,-9 18 33,-11 24-2,8-29 37,-8 26-47,-28 108-83,31-110-538,2 0 0,-3 55 0,8-71 344,3-6-123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16219,'-25'48'1353,"-2"-5"-897,-2-2-192,2 2 368,3-3-72,7-7-88,2-3-104,9-8-168,1-4-72,5-5-392,1-5-216,5-8-1600,-2-6 1824,8-6-264,-2-2-169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16580,'-31'19'949,"2"-1"-98,-30 24 0,51-36-717,1 0 1,1 1-1,-1 0 1,1 0-1,0 0 1,0 1 0,1 0-1,-8 15 1,12-21-120,0 0 0,0 0 1,0 0-1,0 1 0,1-1 0,-1 0 1,1 0-1,0 1 0,-1-1 0,1 0 1,0 0-1,0 1 0,0-1 0,1 0 1,-1 1-1,2 3 0,-1-5-9,-1 1 0,1-1-1,0 0 1,0 1-1,0-1 1,0 0 0,1 0-1,-1 0 1,0 0 0,0 0-1,1 0 1,-1 0-1,0 0 1,1 0 0,-1-1-1,1 1 1,-1-1 0,3 2-1,2-1-26,1 0-1,-1-1 1,0 0-1,1 1 1,-1-2-1,0 1 0,1-1 1,-1 0-1,0 0 1,0-1-1,6-2 1,1-1-116,-1 0 0,0-1 0,0 0 0,0-1 0,-1-1 0,0 1 0,-1-2 0,1 0 0,-2 0 0,1-1 0,-1 0 0,15-21 0,-23 28 84,0 1-1,0 0 0,0 0 0,0-1 1,0 1-1,0-1 0,-1 1 0,1-1 1,-1 1-1,1-1 0,-1 1 1,0-5-1,0 7 38,0-1 1,0 1-1,-1-1 0,1 1 1,0-1-1,0 1 1,0-1-1,-1 1 1,1-1-1,0 1 0,0 0 1,-1-1-1,1 1 1,0-1-1,-1 1 0,1 0 1,-1-1-1,1 1 1,0 0-1,-1-1 0,1 1 1,-1 0-1,0-1 1,0 1 1,0 0 0,-1 0 0,1 0 0,0 0 0,0 0 0,-1 0 1,1 0-1,0 0 0,0 0 0,-1 1 0,1-1 0,0 0 0,-2 2 0,-4 1-20,0 1 0,0 0 0,1 0 0,0 1 0,0 0 0,0 0 0,1 0 0,-1 1 0,1 0 0,0 0 0,1 0 0,0 0 0,0 1 0,-4 8 0,2-2-18,0 1 1,0 0-1,1 1 0,1-1 1,1 1-1,-3 20 0,5 1-38</inkml:trace>
  <inkml:trace contextRef="#ctx0" brushRef="#br0" timeOffset="1">580 458 16051,'-33'39'1930,"20"-25"-1300,2 0 0,0 0 0,-15 27 1,22-26 94,4-15-710,0 0 1,0 0-1,0 1 1,0-1-1,0 0 1,0 0-1,1 0 1,-1 0-1,0 1 0,0-1 1,0 0-1,0 0 1,1 0-1,-1 0 1,0 0-1,0 0 1,0 1-1,1-1 0,-1 0 1,0 0-1,0 0 1,0 0-1,1 0 1,-1 0-1,0 0 1,0 0-1,1 0 1,-1 0-1,0 0 0,0 0 1,1 0-1,-1 0 1,0 0-1,0-1 1,3 1 36,0-1 0,0-1 0,-1 1 0,1 0 0,0-1-1,-1 1 1,4-4 0,4-3 5,0-1 0,-1 0 0,0-1 0,0 0 0,-1-1 0,0 0 0,-1 0 0,-1 0 0,1-1 0,-2 0 0,0 0 0,7-25 0,-11 34-69,-1 0-1,0 0 1,0 0 0,0 0 0,0 0 0,0 1 0,-1-1 0,1 0 0,-1 0 0,0 0 0,0 0 0,0 0 0,0 0 0,0 1 0,-1-1 0,1 0 0,-1 1 0,0-1 0,1 1 0,-1 0 0,0 0 0,-1 0 0,1 0 0,0 0 0,0 0 0,-1 0 0,-5-2 0,6 3-78,0 0 1,-1 0-1,1 0 1,-1 0 0,1 1-1,-1-1 1,1 1 0,-1 0-1,1 0 1,-1 0 0,1 0-1,-1 0 1,1 0-1,-1 1 1,1-1 0,-1 1-1,1-1 1,-1 1 0,1 0-1,0 0 1,-1 1 0,1-1-1,0 0 1,0 1-1,0-1 1,0 1 0,0-1-1,0 1 1,0 0 0,1 0-1,-1 0 1,-2 4 0,3-4 10,0 0 0,0 0 0,0 0 0,0 0 0,0 1 0,1-1 0,-1 0 0,0 1 0,1-1 0,0 0 0,0 1 0,0 3 0,3 9-560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13675,'-5'28'1128,"5"10"-768,2 5-128,1 10 280,0 4-64,-1 3-7,-2 3-49,-7 5-136,-6 5-72,-11 7-40,-9 0-64,-14-1-552,-11-3 472,-6 0-72,-1-6-16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16211,'0'0'66,"0"1"-1,1-1 1,-1 0-1,1 0 1,-1 0-1,0 0 1,1 0-1,-1 1 1,0-1-1,1 0 1,-1 0-1,0 1 0,1-1 1,-1 0-1,0 0 1,0 1-1,1-1 1,-1 0-1,0 1 1,0-1-1,0 0 1,0 1-1,1-1 1,-1 1-1,0-1 1,0 0-1,0 1 0,0-1 1,0 0-1,0 1 1,0-1-1,0 1 1,0-1-1,0 0 1,0 1-1,0-1 1,0 1-1,0-1 1,0 0-1,-1 1 0,1-1 1,0 0-1,0 1 1,-8 23 858,5-18-274,-41 141 2609,40-128-3150,0 1 0,2 0 1,0 0-1,1 0 0,3 32 0,1-39-378,-1-1-295,-2-12 558,0 0 0,-1 0-1,1 1 1,0-1 0,0 0-1,0 0 1,-1 0 0,1 0 0,0 0-1,0 0 1,0 0 0,-1 0 0,1 0-1,0 0 1,0 0 0,-1 0 0,1 0-1,0 0 1,0 0 0,0 0-1,-1 0 1,1 0 0,0 0 0,0 0-1,0 0 1,-1 0 0,1 0 0,0 0-1,0 0 1,0 0 0,-1-1 0,1 1-1,0 0 1,0 0 0,0 0 0,0 0-1,-1-1 1,1 1 0,0 0-1,0 0 1,0 0 0,0 0 0,0-1-1,0 1 1,0 0 0,0 0 0,-1-1-1,-8-7-242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12283,'9'3'4721,"8"3"-3793,4 1-448,9-4-176,6-3 528,7 0-288,2-4-288,-4-5-8,-1 2-72,-7 1-200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15963,'7'-14'357,"1"1"0,1 0 0,0 1-1,1 0 1,0 0 0,1 1 0,0 1-1,1-1 1,0 2 0,1 0 0,-1 0-1,2 1 1,25-11 0,-37 18-327,0 0 0,0 1 0,1-1 1,-1 0-1,1 1 0,-1-1 0,1 1 1,-1 0-1,1 0 0,-1 0 0,0 0 0,1 0 1,-1 1-1,1-1 0,-1 1 0,1 0 0,3 1 1,-5-1-7,1 0 0,0 1 0,-1-1-1,1 0 1,0 1 0,-1 0 0,0-1 0,1 1 0,-1 0 0,0 0 0,0-1 0,0 1 0,0 0 0,0 0 0,-1 0 0,2 3 0,-1 3 24,0 0 0,0 0 0,0 1 0,-1-1 0,-1 0 1,1 0-1,-1 0 0,-1 0 0,-3 12 0,-4 7 64,-1 0 1,-2-1-1,-17 31 0,-53 71 253,53-84-275,27-42-82,1 0-1,-1 0 1,1 0-1,0 0 0,0 0 1,0 1-1,0-1 1,0 0-1,1 1 1,-1-1-1,1 0 0,-1 1 1,1-1-1,0 1 1,0 2-1,0-4-3,0-1 0,0 1 0,1 0 0,-1 0 0,0-1 0,1 1 0,-1-1 0,1 1 0,-1 0 0,1-1 1,-1 1-1,1-1 0,-1 1 0,1-1 0,-1 1 0,1-1 0,0 1 0,1 0 0,0 0-1,0-1 0,1 1 1,-1 0-1,0-1 0,1 0 1,-1 1-1,1-1 0,2 0 1,9-1-483,1 0 0,-1-1 0,0-1 0,0 0 0,-1-1 0,1 0 0,-1-1 0,21-11 0,-1-1-302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17668,'13'-10'1464,"-2"10"-1024,-4 0-200,8 0 624,0 0-239,8-4-369,0-3-256,3-5-537,1-2-271,-1-2 632,-2 1-136,-1-4-176</inkml:trace>
  <inkml:trace contextRef="#ctx0" brushRef="#br0" timeOffset="1">434 63 15531,'5'-9'744,"-1"2"-345,0 0 0,0 0 0,1 1 0,10-12 0,-14 18-370,0-1 0,0 0 0,-1 0 0,1 1 1,0-1-1,0 0 0,0 1 0,0-1 1,0 1-1,0-1 0,0 1 0,0-1 0,0 1 1,0 0-1,0 0 0,0-1 0,0 1 1,0 0-1,0 0 0,0 0 0,0 0 0,0 0 1,0 1-1,0-1 0,0 0 0,1 0 0,-1 1 1,0-1-1,0 0 0,0 1 0,-1-1 1,1 1-1,0-1 0,0 1 0,0 0 0,0-1 1,0 1-1,-1 0 0,1 0 0,0 0 0,-1-1 1,1 1-1,0 0 0,-1 0 0,1 2 1,3 3 89,-1 0 0,0 0 0,0 0 0,-1 1 1,0-1-1,0 1 0,1 9 0,3 52 685,-4-45-554,4 103 893,-3-51-1018,21 130-1,-23-202-369,1 11-1585,-4-12 1010,-4-6 554,-1-5-534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13515,'-16'32'1496,"1"-2"-1064,-8 6-200,-2-1 1641,2 8-1649,-4 0-8,4 2-64,3-6-24,6-5-40,4-4 16,5-10-384,5-4 424,0-15-144,8-4-16,3-9-40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10786,'-8'4'805,"0"-1"1,0 1-1,0 1 0,0 0 0,-7 6 0,4-3-345,1 2 0,0 0 1,1 0-1,-1 0 0,2 1 0,0 1 0,0 0 1,1 0-1,-6 13 0,12-21-394,-1 0 0,1 0 0,-1 0-1,1 0 1,1 0 0,-1 0 0,0 1 0,1-1 0,0 0 0,0 0-1,0 1 1,2 3 0,-2-6-53,0-1 1,1 1-1,0 0 0,-1-1 0,1 1 0,0-1 1,0 1-1,0-1 0,0 0 0,0 1 1,0-1-1,0 0 0,0 0 0,1 0 0,-1 0 1,0 0-1,1 0 0,-1 0 0,1 0 0,-1 0 1,1-1-1,-1 1 0,1 0 0,0-1 0,-1 0 1,1 1-1,0-1 0,-1 0 0,1 0 1,0 0-1,2 0 0,4-1-33,0 0 0,0 0 0,1-1 0,-2 0 0,1 0-1,0-1 1,0 0 0,-1 0 0,0-1 0,10-6 0,-7 4-21,-1 0 0,-1-1 0,1 0 0,-1-1 0,0 1 0,-1-2 0,8-9-1,-13 15 28,-1 1-1,0 0 1,1-1-1,-1 1 0,0-1 1,0 1-1,0-1 0,0 0 1,-1 1-1,1-1 0,0-4 1,-1 6 11,-1 0 1,1 0-1,0 0 1,0 0 0,0 0-1,-1 0 1,1 0-1,-1 0 1,1 1-1,0-1 1,-1 0-1,1 0 1,-1 0 0,0 1-1,1-1 1,-1 0-1,0 1 1,1-1-1,-1 0 1,0 1-1,0-1 1,0 1-1,1-1 1,-1 1 0,0-1-1,0 1 1,0 0-1,0 0 1,0-1-1,0 1 1,0 0-1,0 0 1,0 0 0,-2 0-1,-2 0 9,-1 0 0,0 1 0,0 0 0,1 0 0,-1 0 0,0 1-1,1-1 1,-1 2 0,1-1 0,0 0 0,0 1 0,-8 5 0,-1 1-12,1 1 1,1 0-1,-17 18 1,22-20-196,0 0 0,0 1 0,1-1 0,-9 18 0,13-21 66,0-1 1,0 1 0,0 0-1,0 0 1,1 0-1,0 0 1,0 0-1,1 0 1,-1 0-1,1 0 1,0 0 0,1 7-1,5 7-370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5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69 16892,'-9'13'945,"2"-5"-489,1 0 0,0 1 0,1 0 0,-5 11-1,9-19-402,1 0-1,-1 1 1,0-1-1,1 1 1,0-1-1,-1 1 0,1-1 1,0 1-1,-1-1 1,1 1-1,0-1 1,0 1-1,0-1 0,1 1 1,-1-1-1,0 1 1,0-1-1,1 1 1,-1-1-1,1 1 0,-1-1 1,1 0-1,0 1 1,0-1-1,-1 0 1,1 1-1,0-1 0,0 0 1,0 0-1,0 0 1,1 0-1,-1 0 0,0 0 1,3 1-1,-1-1-31,0 0-1,0 0 1,0 0-1,0 0 1,0-1-1,0 1 0,0-1 1,0 0-1,1 0 1,-1 0-1,0-1 1,0 1-1,0-1 0,0 1 1,0-1-1,0 0 1,0 0-1,0-1 1,0 1-1,0-1 1,0 1-1,3-4 0,-1 2 22,0 0-1,-1-1 0,0 1 1,1-1-1,-1 0 0,0 0 0,-1-1 1,1 1-1,-1-1 0,0 0 1,4-9-1,-6 13-49,-1-1-1,1 1 1,-1-1-1,0 1 1,0-1 0,0 1-1,0-1 1,0 1 0,0-1-1,0 1 1,0-1-1,0 1 1,-1-1 0,1 1-1,-1-1 1,1 1 0,-1-1-1,0 1 1,1 0 0,-1-1-1,0 1 1,0 0-1,0 0 1,0-1 0,0 1-1,0 0 1,0 0 0,-1 0-1,1 0 1,0 1 0,0-1-1,-1 0 1,1 0-1,-2 0 1,1 0-70,-1 0 0,1 0-1,-1 0 1,1 0 0,-1 1 0,0-1-1,1 1 1,-1-1 0,0 1 0,1 0-1,-1 0 1,0 0 0,1 1 0,-1-1-1,1 1 1,-1-1 0,0 1 0,1 0-1,-4 1 1,0 3-353</inkml:trace>
  <inkml:trace contextRef="#ctx0" brushRef="#br0" timeOffset="1">524 0 18804,'2'3'1328,"5"1"-1088,1 1-112,7 0 272,0 0-424,0-5 104,1 1 0,-1-1-104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34 12915,'0'-2'358,"0"0"0,-1 0 1,1 0-1,0 0 0,-1 0 0,0 0 1,1 0-1,-1 1 0,0-1 0,0 0 1,0 1-1,0-1 0,0 0 0,-1 1 1,0-2-1,1 3-247,-1-1 0,1 1 0,0-1 1,0 1-1,0 0 0,-1-1 0,1 1 0,0 0 0,0 0 0,0 0 0,-1 0 1,1 0-1,0 0 0,0 0 0,-1 1 0,1-1 0,0 0 0,0 1 1,0-1-1,-1 1 0,1-1 0,0 1 0,0 0 0,0-1 0,-1 2 1,-6 3 39,0 1 0,0 1 0,1-1 0,-1 1 1,1 1-1,1-1 0,0 1 0,-7 10 0,-38 72 62,51-90-213,-21 42-65,2 1 1,2 1-1,2 1 0,2 0 0,2 0 0,-9 85 0,17-94-186,2-1-1,1 1 0,1 0 0,3-1 1,0 0-1,3 1 0,0-2 0,3 1 1,20 51-1,-22-68 103,1 0 1,16 23 0,-12-24-148,27 26 0,-40-42 294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18708,'2'3'1472,"5"0"-960,4-3-176,9 0 617,2-6-193,4-1-304,4 0-176,1-3-480,-2-2-296,-6 5-2345,-4 0 2505,-9 8-408,-5 9-256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17044,'16'-1'1528,"10"-11"-1080,4-5-184,8-2 184,4 1-448,1-2 288,-3 4 16,-7 4-368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 18252,'5'-1'116,"-1"1"1,1 0-1,0 0 0,-1 0 1,1 0-1,0 1 0,-1 0 1,1 0-1,-1 0 1,1 1-1,-1-1 0,1 1 1,-1 0-1,0 0 0,0 0 1,0 1-1,0 0 1,0 0-1,-1 0 0,1 0 1,-1 0-1,0 1 0,0-1 1,0 1-1,0 0 1,-1 0-1,1 0 0,-1 0 1,0 0-1,2 8 0,-1-3-54,-1 0-1,0 0 0,-1-1 0,0 1 1,-1 0-1,1 0 0,-2 0 0,1 0 1,-1 0-1,0 0 0,-1 0 0,0 0 1,-1 0-1,0-1 0,0 0 0,-1 1 0,-5 8 1,0-1 74,-1 0 0,-1 0 0,0-1 0,-1 0 0,-1-1 0,0-1 0,-20 16 0,40-33-332,0 0-1,0 1 0,0 0 0,1 0 0,-1 1 0,1-1 0,0 2 0,0-1 0,0 1 0,8 0 0,-8 0 22,1 1 1,-1 0-1,1 0 1,-1 1-1,1 0 1,-1 0-1,0 1 1,0 0-1,1 1 1,14 6-1,-21-8 154,1 1 0,-1-1 0,0 1 0,0-1 0,0 1 0,0 0 0,0 0 0,0 0 0,0 0 0,-1 0 0,1 0 0,-1 1 0,0-1 0,1 0 0,-1 1 0,0-1 0,0 1 0,0 3 0,0-2 50,-1 0 0,0-1 0,0 1 0,0 0 0,-1 0 0,1 0 0,-1 0 0,0 0 0,0-1 0,0 1 0,-3 4 0,-4 8 266,-1-1 0,0 0 0,-2 0 0,-16 18 0,26-32-273,-20 26 545,-2-2 0,-1 0 0,-1-2 0,-1 0 0,-33 21 0,57-42-613,-1 0 1,0 0-1,0-1 0,0 0 1,0 1-1,0-1 0,0 0 0,0-1 1,0 1-1,-1 0 0,1-1 1,-6 0-1,8 0 3,0 0 0,1 0 0,-1 0-1,0-1 1,0 1 0,1 0 0,-1-1 0,0 1-1,0-1 1,1 1 0,-1 0 0,0-1 0,1 0 0,-1 1-1,1-1 1,-1 1 0,1-1 0,-1 0 0,1 1 0,-1-2-1,0 0-4,0-1-1,1 1 0,-1 0 1,1 0-1,-1-1 0,1 1 0,0 0 1,0-1-1,0 1 0,1-4 1,4-24-507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525 199 13699,'10'-3'1864,"-13"9"-895,-7 5-345,-10 12 1656,-5 3-912,-6 10-295,-5 2-185,-4 11-352,0 1-88,2 2-112,4-3-104,7-9-336,4-3-256,9-10-560,4-8-200,5-19 824,2-9-209,3-15-223</inkml:trace>
  <inkml:trace contextRef="#ctx0" brushRef="#br0" timeOffset="1">159 1 12803,'-90'99'3614,"79"-85"-3277,1 0-1,1 0 0,0 1 1,1 1-1,-10 26 1,17-40-327,0-1 1,1 1-1,-1 0 0,1-1 0,0 1 1,-1 0-1,1-1 0,0 1 1,0 0-1,0 0 0,0-1 1,1 1-1,-1 0 0,0-1 0,1 1 1,0 2-1,0-3-8,-1 0-1,1-1 1,0 1 0,-1 0-1,1-1 1,0 1-1,0 0 1,0-1 0,-1 1-1,1-1 1,0 1 0,0-1-1,0 0 1,0 1-1,0-1 1,0 0 0,0 0-1,0 0 1,0 0 0,0 0-1,0 0 1,0 0 0,0 0-1,0 0 1,0 0-1,0 0 1,0 0 0,0-1-1,1 0 1,7-2 1,0 0 0,-1 0 0,1-2 0,-1 1 0,0-1 0,0 0 0,11-9 0,-1-2 48,29-30-1,-20 10 70,-26 34-99,0 0 0,0-1 0,0 1 0,0 0 0,0-1 0,0 1 0,0-1 0,-1 1 0,1-1 0,-1 1 0,0-1 0,0 1 0,0-1 0,0-4 0,-1 6-11,1 1 1,0-1-1,0 0 0,0 0 0,0 1 1,-1-1-1,1 0 0,0 1 0,-1-1 1,1 0-1,-1 1 0,1-1 0,-1 1 1,1-1-1,-1 0 0,1 1 0,-1-1 1,1 1-1,-1 0 0,0-1 0,1 1 1,-1-1-1,0 1 0,1 0 0,-1 0 1,-1-1-1,0 1 8,0 0 0,0 0 1,0 0-1,1 0 0,-1 0 0,0 0 1,0 1-1,0-1 0,0 1 0,-2 0 1,-4 3 45,0-1 1,0 2 0,-12 8-1,8-4-50,2 0 0,-1 1 0,1 0 0,0 0-1,1 1 1,0 1 0,-12 22 0,16-25-98,0 0-1,1 1 1,0-1 0,0 1 0,1 0-1,1 0 1,0 0 0,0 1 0,1-1 0,0 0-1,1 17 1,5 1-144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2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14715,'-14'21'1525,"0"0"0,-16 35 0,25-46-1090,1 0 0,0 0 0,1 1 0,0 0 0,0-1 0,1 1 0,1 0 0,-1 13 0,2-22-392,0 1-1,0-1 1,0 0 0,0 0 0,1 0-1,-1 0 1,1 1 0,-1-1-1,1 0 1,0 0 0,0 0 0,-1 0-1,1 0 1,1-1 0,-1 1 0,0 0-1,0 0 1,1-1 0,-1 1-1,1 0 1,-1-1 0,1 0 0,0 1-1,0-1 1,-1 0 0,1 0 0,0 0-1,0 0 1,0 0 0,0 0-1,4 0 1,-2 0-20,0-1 0,0 0 0,-1 0 0,1-1 0,0 1 0,0-1 0,0 1 0,-1-1 0,1 0 0,0-1 0,-1 1 1,1-1-1,-1 1 0,1-1 0,-1 0 0,0 0 0,5-4 0,1-3 21,1 0 0,-2 0 1,1-1-1,-1 0 1,13-22-1,-18 26-12,0 1 1,0 0-1,-1-1 0,0 1 1,1-1-1,-2 0 0,1 0 0,-1 0 1,0 0-1,0 0 0,-1 0 1,0 0-1,0 0 0,-1-11 0,0 14-30,0 1 0,1 0-1,-1 0 1,0 0-1,0 1 1,0-1-1,0 0 1,0 0-1,-1 0 1,1 1 0,0-1-1,-1 1 1,1-1-1,-1 1 1,0-1-1,1 1 1,-1 0-1,0 0 1,0 0-1,0 0 1,0 0 0,0 0-1,0 1 1,0-1-1,0 1 1,0-1-1,0 1 1,0 0-1,-1 0 1,1 0 0,-4 0-1,1 0-173,0 1 1,-1 0-1,1 0 1,0 0-1,0 1 0,0 0 1,0 0-1,0 0 1,0 0-1,0 1 0,-7 5 1,6 0-280,7-3-133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3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 16267,'0'-1'110,"0"0"0,1 0 0,0 1 0,-1-1 0,1 0-1,-1 0 1,1 0 0,0 0 0,0 0 0,-1 1 0,1-1-1,0 0 1,0 1 0,0-1 0,0 1 0,0-1-1,0 1 1,1-1 0,-1 1-51,0 0-1,-1 0 1,1 0 0,-1 0 0,1 1-1,-1-1 1,1 0 0,-1 0-1,1 1 1,-1-1 0,1 0-1,-1 1 1,1-1 0,-1 0-1,1 1 1,-1-1 0,1 1-1,-1-1 1,0 1 0,1-1 0,-1 1-1,0-1 1,0 1 0,1 0-1,2 6 403,0 1 1,-1-1-1,3 17 0,15 112 1391,4 166 0,-18-197-1529,-6-94-301,0-7-28,0 1 0,1 0 0,-1-1 0,1 1 0,3 8 0,-4-13-4,0 0 0,0 1 1,0-1-1,0 0 0,0 0 1,0 1-1,0-1 0,1 0 1,-1 0-1,0 0 0,0 1 1,0-1-1,0 0 0,1 0 1,-1 0-1,0 1 0,0-1 0,1 0 1,-1 0-1,0 0 0,0 0 1,1 0-1,-1 0 0,0 1 1,0-1-1,1 0 0,-1 0 1,0 0-1,0 0 0,1 0 1,-1 0-1,0 0 0,0 0 0,1 0 1,-1 0-1,1-1 0,10-7-377,10-17-338,-20 22 622,11-13-358,17-24-576,-27 37 944,1 1 1,-1 0-1,1-1 0,-1 1 0,1 0 0,0 0 0,-1 0 0,1 1 0,0-1 0,0 1 1,5-2-1,-7 3 91,-1 0 1,1-1 0,-1 1 0,1 0 0,-1 0-1,1 0 1,-1 0 0,1 0 0,-1 0 0,1 0 0,-1 0-1,1 0 1,-1 0 0,1 1 0,-1-1 0,0 0-1,1 0 1,-1 0 0,1 1 0,-1-1 0,1 0 0,-1 0-1,0 1 1,1-1 0,-1 0 0,1 1 0,-1-1-1,0 0 1,0 1 0,1-1 0,-1 1 0,0-1 0,0 1-1,1-1 1,-1 0 0,0 1 0,0-1 0,0 1-1,0-1 1,0 1 0,0-1 0,1 1 0,-1-1 0,0 1-1,0-1 1,-1 1 0,1 0 0,-5 26 358,-1-13-153,0-1 0,-1 1 0,-1-1 1,0-1-1,-1 1 0,0-1 0,-19 18 0,9-12 154,-1-1-1,-1 0 1,-36 21-1,47-32-234,0-1-1,-1 0 1,0-1 0,0 0-1,0 0 1,-12 1 0,20-4-110,-1-1 0,1 1 0,-1-1 0,0 0 0,1 0-1,-1-1 1,1 1 0,-1-1 0,1 0 0,-6-1 0,7 1-40,0 0 0,1 0 0,-1 0 1,1 0-1,-1 0 0,1 0 0,-1-1 0,1 1 0,0 0 0,-1-1 0,1 1 0,0-1 0,0 0 1,0 1-1,0-1 0,0 0 0,1 1 0,-1-1 0,0 0 0,1 0 0,-1-2 0,1 1-115,-1 0 0,1 0 0,0-1 0,0 1 0,1 0 0,-1 0 0,1-1 0,-1 1 0,1 0 0,0 0 0,0 0 0,0 0 0,1 0 0,-1 0 0,1 0 0,0 0 0,-1 1 0,1-1 0,1 1 0,-1-1-1,4-3 1,2-1-170,1-1-1,1 1 1,-1 1-1,21-11 1,18-4-606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18300,'0'-10'1728,"5"2"-1368,7-1-160,2-4 801,6-1-689,6-2-320,6-2-736,-1 0 672,-7-3-153,-3-2-55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4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16948,'3'13'1608,"1"16"-872,-1 4-248,2 10 784,2 7-375,-1 7-153,-1 6-104,-2 6-192,-3 1-128,-6 4-216,-4 2-136,-5-2-264,-5-2-208,-6-8 1192,-3-9-728,3-21-32,3-11-16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1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 18140,'-1'0'156,"1"0"1,-1 1-1,1-1 0,-1 0 1,1 0-1,-1 1 0,0-1 1,1 0-1,-1 1 0,1-1 1,-1 1-1,1-1 0,0 0 1,-1 1-1,1-1 0,-1 1 1,1-1-1,0 1 0,-1 1 1,9 2 1984,20-3-777,46-14-799,-55 8-799,-1 2-1,1 0 0,-1 1 0,1 1 1,0 0-1,23 3 0,-37-1 22,-1 0 0,0 0 0,0 0 0,0 1 0,-1-1 0,1 1 0,0 0 0,-1 0 0,1 0 0,4 4 0,-6-5 133,-1 1 0,1-1 0,-1 1 0,0-1 0,0 1-1,1-1 1,-1 1 0,0 0 0,0 0 0,-1-1 0,1 1 0,0 0 0,-1 0-1,1 0 1,-1 0 0,1 0 0,-1 0 0,0 0 0,0 0 0,0 0 0,0 0-1,0 0 1,-1 3 0,-9 20-936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1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4 129 17940,'-3'3'2880,"7"-4"-2463,6-4 1255,7-3-784,5-2-184,7-3-600,5 0-440,9-4-784,1 0 992,-1-6-216,0-2-120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1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18836,'14'1'386,"1"0"0,-1 1 0,0 0-1,0 1 1,0 1 0,-1 0 0,1 1 0,12 7 0,-21-9-369,1 1 0,-1 0 1,-1 0-1,1 0 0,0 1 0,-1-1 1,0 1-1,0 0 0,-1 0 0,1 0 0,-1 1 1,0-1-1,0 1 0,-1 0 0,0 0 1,0 0-1,0 0 0,-1 0 0,0 0 1,1 10-1,0 10 3,-1 1 1,-2-1-1,-5 39 1,3-35-88,-2 0 1,-2-1-1,0 0 0,-2 0 0,-1-1 1,-16 32-1,11-40-30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3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28 17036,'1'-1'96,"-1"0"0,0 0 0,0 0 0,0 0 0,0 0 0,0 0 1,0 0-1,0 0 0,-1 0 0,1 0 0,0 1 0,0-1 0,-1 0 0,1 0 1,0 0-1,-1 0 0,1 0 0,-1 0 0,1 1 0,-1-1 0,0 0 1,1 0-1,-1 1 0,0-1 0,1 1 0,-1-1 0,0 0 0,0 1 0,0-1 1,0 1-1,1 0 0,-1-1 0,0 1 0,0 0 0,0-1 0,0 1 1,0 0-1,0 0 0,0 0 0,0 0 0,0 0 0,0 0 0,-1 0 0,-2 0 57,1 0 1,-1 0-1,1 0 0,0 1 0,-1-1 0,1 1 0,0 0 0,-1-1 0,1 2 0,0-1 0,-5 3 0,2 1-55,0 1 0,0 0 0,1 1-1,-1 0 1,2-1 0,-1 2 0,1-1 0,0 0 0,0 1-1,-4 15 1,1-1-87,1 1 1,-6 38-1,9-40-22,2 0 0,0 27 0,1-41 1,1-1 1,-1 1 0,1-1 0,1 0-1,-1 1 1,1-1 0,0 0 0,0 0 0,1 0-1,0 0 1,5 8 0,-6-12 4,0 0 1,-1 0-1,1-1 0,0 1 1,0-1-1,0 1 1,0-1-1,0 0 0,0 1 1,1-1-1,-1-1 1,0 1-1,1 0 0,-1 0 1,0-1-1,1 1 0,-1-1 1,1 0-1,-1 0 1,1 0-1,-1 0 0,0 0 1,1 0-1,-1-1 1,1 1-1,-1-1 0,0 0 1,1 0-1,-1 0 1,0 0-1,0 0 0,3-2 1,4-1-46,-1-2 0,0 1 0,0-2 0,0 1 0,-1-1 0,10-10 0,-9 7-137,0 0-1,-1-1 0,0 0 0,-1 0 1,0 0-1,-1 0 0,0-1 0,4-17 1,-7 20 20,0 0 1,0 1 0,-1-1-1,0-1 1,-1 1 0,0 0 0,0 0-1,-1 0 1,0 0 0,-1 0-1,0 1 1,-4-13 0,-7-9-529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3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 18116,'1'-2'1368,"6"4"-984,3 4-96,6 8 464,3 3-143,1 13-177,3 10-104,-3 11-80,-3 6 16,-10 9-104,-5 4-48,-11 7-16,-5 2-24,-12-1-352,-4-4-408,-12-9 624,1-11-104,1-17-56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4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13411,'-2'15'1124,"-2"6"-164,2 1 0,0-1 0,2 28 0,3 154 553,-5-112-2240,2-81 546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40 16027,'-1'0'1817,"-2"0"-1025,0-1-264,0 0 1328,2 1 297,-1 0-2105,2-5-1104,0 4-1073,-4-11 1777,1 2-328,0 0-248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33 19180,'5'-33'560,"-15"58"-352,7 10 256,1-2-88,4 3-39,1-3-137,2-6-40,-1 1-80,5-5-16,1-11-24,1-1-8,3-13-24,4-4-72,-3-9-424,3-5-273,-3-3 649,-3-5-136,-6 4-80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14419,'0'2'120,"7"26"2037,-7-27-2115,1-1-1,-1 0 0,0 1 1,0-1-1,0 0 1,1 1-1,-1-1 0,0 0 1,0 1-1,1-1 1,-1 0-1,0 0 0,1 0 1,-1 1-1,0-1 1,1 0-1,-1 0 0,1 0 1,-1 1-1,0-1 1,1 0-1,-1 0 0,1 0 1,0 0-1,-1 0 22,1-1 0,0 1 1,0 0-1,0-1 0,0 1 0,0-1 0,-1 1 0,1-1 0,0 1 1,0-1-1,-1 0 0,1 1 0,0-1 0,-1 0 0,2-1 0,11-17 479,0-1 0,14-29 0,8-14-189,-35 62-348,1 0-1,-1 0 1,1 0-1,0 0 1,-1 0-1,1 0 0,0 0 1,0 0-1,0 0 1,-1 1-1,1-1 1,0 0-1,0 1 0,1-1 1,-1 0-1,2 0 1,-3 1-1,1 0 0,-1 0 0,0 0 1,1 1-1,-1-1 0,1 0 0,-1 0 1,1 1-1,-1-1 0,0 0 0,1 0 0,-1 1 1,0-1-1,1 0 0,-1 1 0,0-1 1,1 0-1,-1 1 0,0-1 0,0 1 1,1-1-1,-1 0 0,0 1 0,0-1 0,0 1 1,0-1-1,1 2 0,0 6 45,1 0 0,-1 0 0,0 13 0,-1-18-42,6 170 410,-6-172-389,2 12 70,-2-13-98,0 0 0,1 1 0,-1-1 0,0 0 0,0 0 0,0 0 0,0 0 0,1 1 0,-1-1 0,0 0 0,0 0 0,0 0 0,1 0 0,-1 0 0,0 0 0,0 0 0,1 0 0,-1 1 0,0-1 0,0 0 0,1 0 0,-1 0 0,0 0 0,0 0 0,1 0 0,-1-1 0,0 1 0,0 0 0,0 0 1,1 0-1,-1 0 0,0 0 0,0 0 0,1 0 0,-1 0 0,0 0 0,0-1 0,0 1 0,1 0 0,-1 0 0,0 0 0,0 0 0,0-1 0,1 1 0,10-11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9:16:0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13869,'0'0'4324,"40"70"-3875,-22-20-193,10 4-128,2 3-96,6-1-32,5-4 64,-2 0-96,2-6-32,-2-3-320,-1-1-834,-3-7-1120,-5-8-2787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3599 11755,'-3'-12'429,"1"1"1,0-1 0,0 1 0,1-1 0,1 0 0,0 0 0,1 0 0,0 1 0,5-21 0,1 1-225,2 1 1,18-43-1,-10 35-110,3 1 0,1 0 1,1 2-1,43-51 0,123-118 25,-172 187-112,168-162 23,-135 136-16,105-71 1,124-52 12,126-84 26,-204 111-26,239-173 3,463-304-8,-751 527-38,4 6 1,4 8 0,314-103-1,-382 151 2,268-93 38,-311 99-30,-2-1 1,0-2 0,-1-2-1,-2-2 1,52-44 0,-70 51 93,-1-1 0,-1-1 1,-2-2-1,0 0 0,-1-1 1,-2-1-1,22-41 1,-18 15 27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16139,'0'3'1537,"0"0"-921,2-1-192,4 3 688,2-4-216,8 2-215,3-2-113,6-1-176,4-1-72,4-3-296,1-1-248,-3 1-568,-6-2-201,-10 1 777,-14 5-224,-4 0-128</inkml:trace>
  <inkml:trace contextRef="#ctx0" brushRef="#br0" timeOffset="1">19 95 14643,'3'9'1472,"6"-1"-855,5-2-185,10-4 1000,3-1-576,11-4-296,2-3-96,0-2-624,-1-2-304,-6 3 464,-9 2-144,-15 4-128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0 197 15507,'0'0'44,"0"0"-1,0 0 0,0 1 1,0-1-1,0 0 0,0 0 1,0 1-1,1-1 0,-1 0 1,0 0-1,0 0 1,0 1-1,0-1 0,0 0 1,0 0-1,0 0 0,0 1 1,1-1-1,-1 0 0,0 0 1,0 0-1,0 0 0,0 1 1,1-1-1,-1 0 0,0 0 1,0 0-1,0 0 1,1 0-1,-1 0 0,0 0 1,0 1-1,0-1 0,1 0 1,-1 0-1,0 0 0,1 0 1,12-3 682,13-12-198,-24 14-381,118-82 1107,4-3-910,-120 84-347,0 0 0,0 0 0,0 0 0,0 0 0,0 0 0,6 0 0,-10 2 3,1-1-1,0 1 0,0 0 1,-1 0-1,1 0 1,0 0-1,-1 0 0,1 1 1,0-1-1,0 0 1,-1 0-1,1 0 0,0 1 1,-1-1-1,1 0 1,-1 1-1,1-1 0,0 0 1,-1 1-1,1-1 1,-1 1-1,1-1 0,-1 1 1,1-1-1,-1 1 1,1-1-1,-1 1 0,0 0 1,1-1-1,-1 1 1,0-1-1,1 1 0,-1 0 1,0 0-1,0-1 1,0 1-1,0 0 0,1-1 1,-1 1-1,0 0 1,0-1-1,0 1 0,-1 0 1,1 0-1,0 0 1,-2 16 8,0 0 0,-1 0 0,0-1 0,-9 24 1,-3 16 54,11-39-65,2-12-48,1 1 0,-1 0-1,1-1 1,1 1 0,-1 0-1,1 0 1,1 10 0,-1-15 37,0-1 1,0 0 0,0 1-1,0-1 1,0 0 0,0 0 0,0 1-1,0-1 1,0 0 0,0 1 0,0-1-1,0 0 1,0 0 0,0 1 0,1-1-1,-1 0 1,0 0 0,0 1-1,0-1 1,0 0 0,1 0 0,-1 1-1,0-1 1,0 0 0,1 0 0,-1 0-1,0 0 1,0 0 0,1 1-1,-1-1 1,0 0 0,0 0 0,1 0-1,-1 0 1,0 0 0,1 0 0,-1 0-1,0 0 1,0 0 0,1 0 0,-1 0-1,0 0 1,1 0 0,-1 0-1,0 0 1,0 0 0,1 0 0,-1 0-1,0-1 1,1 1 0,13-12-173,-9 7 113,15-14-207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15211,'3'19'1377,"-9"2"-833,-2 2-184,-2 6 480,-3-1-112,1 2-152,1-2-120,1-5-216,1-3-192,2-7-328,3-6-296,2-9-1648,1-6 1936,-1-8-336,1-1-201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14635,'-9'9'581,"1"0"0,0 1 0,0 1 0,1-1 0,-10 19 0,14-22-383,0 0-1,0 0 1,1 0 0,0 0 0,0 0-1,1 0 1,0 1 0,0-1 0,0 0-1,1 1 1,1 8 0,-1-14-176,0 0 1,0 0-1,1 0 1,-1 0-1,0 0 1,1 0-1,0 0 1,-1 0-1,1 0 1,0 0-1,0-1 1,0 1 0,0 0-1,0 0 1,0-1-1,1 1 1,-1-1-1,0 1 1,1-1-1,-1 0 1,1 1-1,0-1 1,-1 0-1,1 0 1,0 0-1,0 0 1,0 0-1,-1-1 1,1 1-1,0-1 1,0 1 0,0-1-1,0 1 1,0-1-1,0 0 1,0 0-1,0 0 1,0 0-1,4-1 1,0 0-8,0-1 1,0 0-1,1 0 1,-1 0-1,0-1 1,-1 0-1,1 0 1,0 0-1,-1-1 1,0 1-1,7-8 1,-4 3 8,0 0 0,-1 0 0,12-19 1,-16 24-20,-2 0 0,1-1 0,0 1 0,-1 0 0,1-1 0,-1 1 0,0-1 0,0 0 1,-1 1-1,1-1 0,-1 0 0,0 1 0,0-1 0,0 0 0,-1-5 0,1 8-3,0 0-1,0 0 0,-1 0 0,1 0 0,0 1 1,-1-1-1,1 0 0,-1 0 0,1 1 1,-1-1-1,1 0 0,-1 0 0,1 1 1,-1-1-1,0 0 0,1 1 0,-1-1 0,0 1 1,1-1-1,-1 1 0,0 0 0,0-1 1,0 1-1,0-1 0,1 1 0,-1 0 0,0 0 1,0 0-1,0 0 0,0-1 0,0 1 1,0 0-1,1 0 0,-1 1 0,0-1 1,0 0-1,0 0 0,0 0 0,0 0 0,0 1 1,1-1-1,-1 1 0,0-1 0,0 0 1,0 1-1,1-1 0,-2 2 0,-4 1 3,1 0 1,0 1-1,0 0 0,0 0 0,-6 7 0,3-2-2,1 0-1,0 1 0,1-1 1,-6 14-1,10-19-105,0-1 0,0 1-1,1 0 1,-1 0 0,1 0 0,0 0 0,1 0-1,-1 0 1,0 0 0,1 0 0,0 0 0,0 0 0,1 0-1,-1 0 1,2 5 0,-2-7 69,1-1 1,-1 0-1,1 0 0,0 0 1,0 0-1,-1 0 1,1 0-1,0-1 0,0 1 1,0 0-1,0 0 0,0 0 1,0-1-1,0 1 1,0-1-1,0 1 0,2 0 1,-2-1 16,11 6-416</inkml:trace>
  <inkml:trace contextRef="#ctx0" brushRef="#br0" timeOffset="1">539 372 16035,'-7'26'1371,"3"-13"-884,1 0-1,-3 18 1,6-28-379,0-1 1,-1 1-1,1-1 0,0 1 0,1-1 1,-1 1-1,0-1 0,1 1 0,-1-1 1,1 1-1,0-1 0,0 1 1,0-1-1,0 0 0,0 0 0,1 1 1,-1-1-1,3 2 0,-4-3-71,1 0 1,0 0-1,0 0 0,0-1 1,0 1-1,1 0 0,-1-1 1,0 1-1,0-1 0,0 1 0,0-1 1,1 1-1,-1-1 0,0 0 1,0 0-1,1 0 0,-1 0 0,0 0 1,0 0-1,1 0 0,1 0 1,0-1 3,0 0-1,0 0 1,0 0 0,0-1 0,0 1 0,-1-1 0,1 0-1,-1 1 1,3-3 0,0-1 24,1 0 0,-2 0 0,1-1 0,-1 1 1,1-1-1,-2 0 0,6-10 0,-8 14-56,0 0-1,0 0 1,0 0 0,-1-1 0,1 1-1,-1 0 1,1-1 0,-1 1 0,0 0-1,0-1 1,0 1 0,0-1 0,0 1 0,-1 0-1,1-1 1,-1 1 0,0 0 0,1 0-1,-1-1 1,0 1 0,0 0 0,0 0-1,-1 0 1,1 0 0,0 0 0,-1 0-1,1 0 1,-1 1 0,0-1 0,0 1-1,0-1 1,1 1 0,-1-1 0,-5-1-1,0 0-179,0-1-1,0 2 0,-1-1 0,0 1 0,1 0 0,-1 0 0,0 1 0,0 0 0,-10 1 1,4 0-214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16596,'6'11'1464,"-6"8"-904,0 2-184,-2 11 488,2 1-184,0 4-103,3-3-49,4-1-208,-1-5-104,4-10-184,3-5-128,1-11-360,2-5-169,-3-13 601,-3-1-120,-1-9-120,-2-4-72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 18148,'-9'7'1456,"5"-3"-1104,1-1-152,3 0 448,6-2-191,3-1-633,-1-3-441,2-4 569,6-3-152,0-1-112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2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41 14467,'1'-2'199,"-1"0"1,1 1-1,0-1 0,0 1 0,0-1 0,0 1 1,0-1-1,1 1 0,-1 0 0,0-1 0,1 1 1,-1 0-1,1 0 0,-1 0 0,2-1 0,26-13 587,-29 14-774,1 1-1,0 0 1,-1-1-1,1 1 1,0 0-1,0 0 1,-1 0 0,1 0-1,0-1 1,0 1-1,-1 0 1,1 0 0,0 0-1,0 1 1,-1-1-1,1 0 1,0 0 0,0 0-1,-1 0 1,1 1-1,0-1 1,0 0 0,-1 1-1,1-1 1,0 1-1,-1-1 1,2 1-1,-2 0 3,1 1-1,-1-1 1,1 0-1,-1 0 1,1 1-1,-1-1 1,0 0-1,1 1 1,-1-1-1,0 0 1,0 1-1,0-1 1,0 0-1,-1 3 1,0 6 44,-1 0 0,-1 0 0,-4 11 0,6-19-44,-68 168 659,44-113-492,30-62-169,-1 0 0,2 0 1,-1 1-1,9-7 0,-13 10-13,1 0 0,0 0 0,-1-1 0,1 1 0,0 0 0,0 0 0,0 1 0,0-1 0,0 0 0,0 1 0,0-1 0,0 1 0,0 0 0,0-1 0,0 1 0,0 0 0,0 0 0,0 0 0,0 1 0,0-1 1,0 0-1,0 1 0,0-1 0,0 1 0,0 0 0,2 1 0,1 2 3,0 0 1,0 0-1,-1 1 1,0-1-1,1 1 1,-2 0-1,4 5 1,17 20 127,-23-29-114,-1 0 1,1-1-1,0 1 0,0 0 0,-1-1 0,1 1 0,0 0 1,0-1-1,0 1 0,0-1 0,0 1 0,0-1 0,0 1 0,0-1 1,0 0-1,0 0 0,0 0 0,0 1 0,0-1 0,0 0 1,1 0-1,-1 0 0,0 0 0,0-1 0,0 1 0,0 0 0,0 0 1,0-1-1,0 1 0,0-1 0,0 1 0,0 0 0,0-1 1,0 0-1,0 1 0,-1-1 0,1 0 0,0 1 0,0-1 0,-1 0 1,1 0-1,0 0 0,-1 0 0,1 1 0,0-1 0,0-2 1,2-3 62,1-1 0,-1 0 0,0 0 0,0 0 0,2-10 0,-2 2-206,0 1 0,-1-1 0,-1 0 1,0 0-1,-1 1 0,-1-1 0,0 0 0,-4-18 0,5 31 52,-1 0 1,1 0-1,-1 0 0,0 0 0,1 0 0,-1 0 0,0 0 0,0 0 0,0 1 1,0-1-1,-1 0 0,1 0 0,0 1 0,-1-1 0,1 1 0,-1 0 1,1-1-1,-1 1 0,0 0 0,-2-1 0,-6-1-509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3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11859,'1'10'1472,"2"0"-688,0-2-264,4 0 1537,2-3-1105,5-2-240,5-4-104,2-4-176,-1-3-64,2-2-280,-1-2-216,-3 1-416,-4 2-168,-10 6 528,-12 12-552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3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14531,'8'5'1456,"5"0"-791,3-1-209,2-3 656,5 2-248,0-3-128,3 0-184,-3-3-552,0-1-344,-4 1-1400,-5-1 1528,-5 2-288,-2 2-184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3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12387,'0'-2'205,"1"0"1,-1-1 0,1 1-1,0 0 1,0 0-1,0 0 1,0 0 0,0 0-1,0 0 1,0 0 0,1 0-1,-1 0 1,1 1 0,-1-1-1,1 0 1,0 1 0,-1 0-1,1-1 1,0 1-1,0 0 1,0 0 0,0 0-1,0 0 1,0 0 0,1 0-1,2 0 1,3-2 153,1 1-1,-1 0 1,1 0 0,0 1-1,14-1 1,-21 2-318,0 0 1,1 0-1,-1 0 1,1 1-1,-1-1 0,1 0 1,-1 1-1,0 0 1,1-1-1,-1 1 0,0 0 1,1 0-1,-1 0 1,0 1-1,0-1 0,0 1 1,0-1-1,0 1 1,-1-1-1,4 5 0,-4-4-24,0 0 0,1 1-1,-2-1 1,1 1-1,0-1 1,0 1 0,-1 0-1,0-1 1,1 1-1,-1 0 1,0-1 0,0 1-1,0 0 1,-1-1-1,1 1 1,-1 0 0,1-1-1,-1 1 1,-2 3 0,-5 14 64,-2-1 0,0 0 0,-23 32 1,21-34 35,1 1 1,0 1-1,-15 36 0,25-54-108,1 0-1,-1 0 1,1 0-1,-1 0 0,1 0 1,0 0-1,-1 1 0,1-1 1,0 0-1,0 0 0,0 0 1,0 0-1,0 1 1,0-1-1,0 0 0,0 0 1,0 0-1,1 0 0,-1 1 1,0-1-1,2 1 1,-2-1-38,1-1 0,0 0 0,-1 1 1,1-1-1,0 0 0,0 0 0,0 0 0,-1 0 1,1 0-1,0 0 0,0 0 0,0 0 1,-1 0-1,1 0 0,0 0 0,0 0 1,0 0-1,-1-1 0,1 1 0,0 0 0,-1-1 1,2 0-1,6-2-192,-1-1 0,0-1 0,-1 0-1,11-8 1,-2-2-119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0 510 14747,'1'10'1617,"1"-14"-494,4-13-426,17-33-298,-3-1 1,-3-1-1,-1 0 1,-3-1-1,13-107 0,-25 146-280,0-1 0,-3-26-1,-1 31 19,-1 12-5,-2 16-15,4 6-262,2 0 0,0 0 0,1 0 0,2 0 0,0-1 0,1 1 0,2 0 0,0-1 0,12 28 0,-10-38-116,-8-13 252,0 0 0,0 1-1,1-1 1,-1 0-1,0 0 1,0 0 0,0 1-1,1-1 1,-1 0 0,0 0-1,0 0 1,0 1-1,1-1 1,-1 0 0,0 0-1,0 0 1,1 0-1,-1 0 1,0 0 0,0 0-1,1 1 1,-1-1 0,0 0-1,1 0 1,-1 0-1,0 0 1,0 0 0,1 0-1,-1 0 1,0 0-1,0-1 1,1 1 0,-1 0-1,0 0 1,1 0 0,-1 0-1,0 0 1,1-1-1,5-11-423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3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14699,'1'2'170,"0"-1"-1,0 1 1,-1-1 0,1 1-1,0-1 1,0 1-1,-1 0 1,1-1 0,-1 1-1,0 0 1,0-1-1,1 1 1,-1 0 0,0 0-1,0-1 1,0 1-1,-1 0 1,1-1 0,-1 4-1,-12 37 1296,9-30-865,-77 183 2143,51-128-3014,25-62-821,5-16 889,4-21 8,1 3-171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3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14579,'-10'3'323,"0"1"1,1 0-1,-1 0 0,1 1 1,0 1-1,1-1 0,-1 1 1,1 1-1,0-1 0,1 2 1,-1-1-1,2 1 0,-1 0 1,1 0-1,0 1 0,0-1 1,1 1-1,1 1 0,-7 16 1,10-24-303,1-1 0,-1 1 1,1-1-1,-1 1 0,1-1 1,0 1-1,-1-1 0,1 1 0,0 0 1,0-1-1,0 1 0,1-1 1,-1 1-1,0 0 0,0-1 1,1 1-1,-1-1 0,1 1 0,0-1 1,0 2-1,0-2-13,0 0 0,0-1-1,0 1 1,0-1 0,0 1 0,0-1 0,0 1 0,0-1-1,0 1 1,0-1 0,0 0 0,0 0 0,0 1-1,0-1 1,0 0 0,0 0 0,1 0 0,-1 0 0,0-1-1,0 1 1,1 0 0,5-2 3,-1 0 0,0 0 0,0 0 0,0-1 0,0 0 0,-1 0-1,1 0 1,7-6 0,0-2 22,-1-1 0,21-24 0,-29 31-30,0-1-1,0 1 0,0-1 1,-1 0-1,0-1 1,0 1-1,-1 0 0,0-1 1,3-12-1,-4 18-6,-1 0 0,0 0 1,0 0-1,1 0 0,-1 0 0,0 0 0,0 0 0,0 0 1,0-1-1,0 1 0,-1 0 0,1 0 0,0 0 1,0 0-1,-1 0 0,1 1 0,0-1 0,-1 0 0,1 0 1,-1 0-1,0 0 0,1 0 0,-1 0 0,1 1 0,-1-1 1,0 0-1,0 0 0,0 0 0,-1 1-4,0-1-1,1 1 1,-1 0-1,0 0 1,0-1 0,1 1-1,-1 0 1,0 1-1,1-1 1,-1 0-1,0 0 1,0 1-1,1-1 1,-4 2-1,-4 2-28,0 0-1,0 1 1,0 0-1,-13 11 1,12-8-95,1 1 1,-1 0-1,1 1 1,-10 16-1,15-21-4,1 0 1,0 0-1,0 0 0,0 1 0,1 0 0,0-1 0,0 1 1,1 0-1,-1 0 0,1 0 0,0 10 0,3-5-212,5-3-129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15059,'1'19'1344,"-1"-12"-738,1 0-1,-1 0 1,1 0-1,1 0 1,-1 0-1,1 0 1,4 10-1,-5-16-554,0 0 1,0-1-1,-1 1 0,1-1 0,0 1 0,0 0 0,0-1 1,0 1-1,0-1 0,0 0 0,0 1 0,0-1 0,0 0 1,0 0-1,0 0 0,0 0 0,0 1 0,1-1 1,-1-1-1,0 1 0,0 0 0,0 0 0,0 0 0,0 0 1,0-1-1,0 1 0,0-1 0,0 1 0,0-1 0,0 1 1,0-1-1,-1 1 0,3-2 0,30-22 97,-32 23-117,5-4 4,10-9 72,22-22 1,-35 32-99,0 1 1,0-1-1,0 0 0,-1 1 1,1-1-1,-1-1 0,0 1 0,0 0 1,-1 0-1,1-1 0,-1 1 1,2-10-1,-3 14-7,0-1-1,0 1 1,0-1-1,0 1 0,0-1 1,0 0-1,0 1 1,0-1-1,0 1 1,0-1-1,-1 1 1,1-1-1,0 0 1,0 1-1,0-1 1,-1 1-1,1-1 1,0 1-1,-1-1 1,1 1-1,0 0 1,-1-1-1,1 1 1,-1-1-1,1 1 1,-1 0-1,1-1 1,-1 1-1,1 0 1,-1 0-1,0-1 1,-1 1-5,0-1 0,1 1 0,-1 0 0,0 0-1,0 0 1,1 1 0,-1-1 0,0 0 0,0 0 0,-2 2 0,-4 1-143,1 0-1,-1 0 0,-12 8 1,13-6-315,-1 0-1,1 1 1,1-1 0,-1 1-1,1 0 1,0 1 0,0 0 0,-8 12-1,9-6-427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4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13187,'0'0'30,"0"0"-1,0 1 1,0-1 0,0 1 0,0-1-1,0 0 1,0 1 0,0-1-1,0 1 1,0-1 0,0 0 0,0 1-1,0-1 1,1 1 0,-1-1 0,0 0-1,0 1 1,0-1 0,1 0 0,-1 1-1,0-1 1,0 0 0,1 0 0,-1 1-1,0-1 1,1 0 0,-1 0 0,0 1-1,1-1 1,-1 0 0,0 0 0,1 0-1,-1 1 1,1-1 0,-1 0-1,0 0 1,1 0 0,-1 0 0,1 0-1,-1 0 1,0 0 0,1 0 0,-1 0-1,1 0 1,-1 0 0,0 0 0,1 0-1,-1-1 1,1 1 0,-1 0 0,0 0-1,1 0 1,-1 0 0,0-1 0,1 1-1,-1 0 1,1-1 0,23-15 582,-22 14-461,47-36 361,-1-3 1,-3-1-1,-1-3 0,-3-1 0,-1-2 0,59-95 0,-89 127-432,-5 10 3,-3 9 114,-6 29-93,-2 0-1,-1 0 1,-20 53 0,12-37-9,2-9-67,4-14-93,1 1 0,2-1 0,-5 36 0,11-48-404,0-13 460,0 0 0,1 0 0,-1 1 0,0-1 0,0 0 0,1 0 1,-1 0-1,0 0 0,1 0 0,-1 0 0,0 0 0,0 0 0,1 0 0,-1 0 0,0 0 1,0 0-1,1 0 0,-1 0 0,0 0 0,1 0 0,-1 0 0,0 0 0,0 0 1,1 0-1,-1 0 0,0 0 0,0-1 0,1 1 0,-1 0 0,0 0 0,0 0 0,0 0 1,1-1-1,-1 1 0,0 0 0,0 0 0,0-1 0,1 1 0,-1 0 0,0 0 1,0 0-1,0-1 0,0 1 0,0 0 0,0-1 0,13-13-247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4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16 13651,'5'-5'465,"10"-6"1551,-12 13-1059,-7 8-352,-57 105 1143,28-57-1108,-44 111 0,75-164-609,0 0 1,1 1-1,-1-1 1,2 1-1,-1-1 1,0 1-1,1-1 1,0 8-1,1-11-24,-1-1 0,0 1 0,0-1 0,1 1 0,-1-1 0,1 1 0,-1-1 0,1 1 0,0-1 0,-1 0 0,1 1 0,0-1 0,0 0 0,0 0 0,0 1 0,0-1 0,0 0 0,1 0 0,-1 0 0,0 0 0,0-1-1,1 1 1,-1 0 0,0 0 0,1-1 0,-1 1 0,1-1 0,-1 1 0,1-1 0,-1 0 0,1 0 0,2 1 0,4-2-10,1 1 0,-1-1 0,-1 0 0,1-1 0,0 0 0,0 0 0,0 0 0,-1-1 0,0-1 1,1 1-1,-1-1 0,0 0 0,8-7 0,-2 1-296,0 0-1,-1-1 1,-1 0 0,0-1 0,17-23 0,-25 31 226,-1 0-1,0 1 1,0-1 0,0 0 0,-1 0 0,1 0-1,-1 0 1,0 0 0,1-7 0,1-10-430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28 15539,'-6'7'1481,"2"0"-1153,6-4-72,7-3 616,14 0-280,1-3-88,12-3-168,1-2-40,5 1-48,-1-2-16,-5 2-136,-3 3-136,-11 4-288,-6 5-192,-14 4 136,-4 1 224,-14 1-128,-6 2-96</inkml:trace>
  <inkml:trace contextRef="#ctx0" brushRef="#br0" timeOffset="1">2 164 13963,'-2'16'1632,"5"-3"-1064,11-3-111,8-2 1127,12-2-896,4-3-56,9-5-40,0-5-280,1-9-504,-1-4 344,-3-5-152,-5 0-96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4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1147 0 14619,'-118'83'3044,"78"-53"-2571,-12 11 63,-60 60 1,-40 57-131,91-92-326,-355 398 87,371-407-186,3 2 1,-47 86 0,89-143 101,-1-1 1,0 0-1,1 1 1,-1-1 0,0 0-1,1 1 1,-1-1-1,0 0 1,0 0-1,0 0 1,0 0-1,-1 0 1,1 0-1,-2 2 1,2-4-68,1 0 1,-1 0 0,1 0-1,0 0 1,-1 0-1,1 0 1,0 0-1,-1 0 1,1 0 0,0 0-1,0 0 1,0 0-1,0 0 1,0 0-1,0 0 1,0 0 0,0 0-1,0 0 1,1-2-1,3-32 238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4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13619,'-9'157'3347,"1"-46"-2580,7-89-626,0 13 203,4 66 1,-3-100-331,0 0 0,0 0 1,0 0-1,0 0 0,0 0 1,0 0-1,0 0 0,1 0 1,-1 0-1,0 0 0,1 0 1,-1 0-1,1 0 0,-1-1 1,1 1-1,-1 0 0,1 0 1,0 0-1,-1-1 0,1 1 1,0 0-1,0-1 0,1 2 1,-1-2 4,0 0 1,0 0 0,0 0-1,0 0 1,0 0 0,0-1-1,0 1 1,0 0 0,-1 0-1,1-1 1,0 1 0,0 0 0,0-1-1,0 1 1,0-1 0,0 1-1,-1-1 1,1 0 0,1 0-1,5-6 110,0 0 0,0 0 0,8-13 0,-15 20-127,63-88 352,75-140 0,-137 226-369,18-39-650,-15 21 173,-4 20 481,0 0 0,0-1 0,-1 1 0,1 0 0,0-1 0,0 1 0,0 0 0,0-1 0,0 1 0,0 0 0,0 0 0,-1-1 0,1 1 0,0 0 0,0-1-1,0 1 1,-1 0 0,1 0 0,0 0 0,0-1 0,-1 1 0,1 0 0,0 0 0,0 0 0,-1-1 0,1 1 0,0 0 0,-1 0 0,1 0 0,0 0 0,-1 0 0,1 0 0,0 0 0,-1 0 0,1 0 0,0 0 0,-1 0 0,1 0-1,0 0 1,-1 0 0,-13 3-366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4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11450,'1'20'1233,"6"-6"-617,1-2-240,4-9 1000,3-3-704,3-10-200,3-5-215,0-6-434,2-5-415,-2-4 496,-2-4-112,-5 2-144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4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24 257 11698,'-5'14'478,"1"0"0,0 0-1,0 0 1,2 0-1,0 0 1,1 1 0,0-1-1,2 29 1,-1-42-453,1 0-1,-1 0 1,0-1 0,0 1 0,0 0 0,1 0 0,-1 0 0,1 0-1,-1 0 1,1 0 0,-1 0 0,1-1 0,-1 1 0,1 0 0,0 0-1,-1-1 1,1 1 0,0 0 0,0-1 0,-1 1 0,1-1 0,0 1-1,0-1 1,0 1 0,0-1 0,0 0 0,0 1 0,0-1 0,0 0-1,0 0 1,0 0 0,0 1 0,0-1 0,0 0 0,0 0 0,0-1-1,-1 1 1,1 0 0,0 0 0,0 0 0,0-1 0,0 1 0,0 0-1,0-1 1,0 1 0,0-1 0,1 0 0,4-2 44,1-1 0,-1 0 1,0 0-1,0-1 0,6-5 0,8-10 87,0-2 0,22-33-1,-6 8 80,-36 48-232,0-1 0,0 0 0,0 0 0,0 0 0,0 0 0,0 0 0,0 0 0,0 0 0,0 1 0,0-1 0,0 0 0,0 0 0,0 0-1,0 0 1,0 0 0,0 0 0,0 1 0,0-1 0,0 0 0,0 0 0,0 0 0,0 0 0,0 0 0,0 0 0,0 1 0,0-1 0,0 0 0,0 0 0,0 0 0,0 0 0,0 0 0,0 0 0,1 0 0,-1 0 0,0 0 0,0 1 0,0-1 0,0 0 0,0 0 0,0 0 0,0 0 0,1 0 0,-1 0 0,0 0 0,0 0 0,0 0 0,0 0 0,0 0 0,0 0 0,1 0 0,-1 0 0,0 0 0,0 0 0,0 0 0,0 0 0,0 0 0,0 0 0,0 0 0,1 0 0,-1 0 0,0 0 0,0 0 0,0-1 0,0 1 0,0 0 0,0 0 0,1 0 0,-1 11 46,-2 8 60,0-10-61,1 0 1,0 0-1,1 1 0,0-1 1,1 0-1,0 0 0,2 10 1,-3-18-37,1 0 1,-1 0-1,1 0 1,-1 0-1,1 0 1,0 0-1,0 0 1,-1 0-1,1 0 1,0 0-1,0 0 1,0-1-1,0 1 1,0 0-1,0-1 1,0 1-1,0 0 1,0-1-1,0 1 1,0-1-1,0 0 1,1 1-1,-1-1 1,0 0-1,0 0 1,0 0-1,1 0 1,-1 0-1,0 0 1,0 0-1,1 0 1,-1 0-1,0 0 1,0-1-1,2 0 1,6-1 69,0-2 1,0 1-1,15-9 0,-7 4 42,-16 8-93,0 0 1,1-1-1,-1 1 1,0-1 0,0 1-1,0-1 1,0 1-1,0-1 1,0 0 0,0 1-1,0-1 1,0 0-1,0 0 1,0 0 0,0 1-1,-1-1 1,1 0-1,0 0 1,-1 0 0,1-1-1,0 1 1,-1 0-1,0 0 1,1 0 0,-1 0-1,1 0 1,-1-1-1,0 1 1,0 0-1,0 0 1,0 0 0,0-1-1,0 1 1,0 0-1,0 0 1,0-1 0,-1 1-1,0-2 1,-1-6 241,0 0-1,0 0 1,-1 0-1,-6-12 1,5 13-115,1-1-1,0 1 1,0-1-1,-2-17 1,5 26-212,0-1 0,0 1 0,0-1 0,1 0 0,-1 1 1,0-1-1,1 1 0,-1-1 0,0 1 0,1-1 0,-1 1 0,0-1 0,1 1 0,-1 0 0,1-1 0,-1 1 1,1-1-1,-1 1 0,1 0 0,-1 0 0,1-1 0,0 1 0,-1 0 0,1 0 0,-1 0 0,2-1 0,24-5-755,-8 1 301,-1-3-72</inkml:trace>
  <inkml:trace contextRef="#ctx0" brushRef="#br0" timeOffset="1">490 1 12691,'2'1'428,"1"1"0,0 0 1,-1 1-1,0-1 1,0 0-1,0 1 0,0-1 1,0 1-1,0-1 1,0 1-1,-1 0 0,2 3 1,-1-1-192,-1 0 1,0 0 0,0 0-1,0 1 1,0-1 0,-1 10 0,-1 3-297,-1 0 1,-1 0-1,-7 23 1,7-27 439,-7 21-291,6-23-60,0-1 1,1 1-1,0 0 1,1 0-1,1 0 0,0 0 1,1 20-1,0-31-26,0 0-1,0 0 0,1 1 0,-1-1 0,0 0 0,1 0 0,-1 0 1,1 0-1,-1 1 0,1-1 0,0 0 0,-1 0 0,1 0 0,0 0 1,0 0-1,0 0 0,0 0 0,0-1 0,0 1 0,0 0 0,0 0 1,0-1-1,0 1 0,2 0 0,-1 0-4,1-1-1,-1 0 1,1 1-1,-1-1 1,1 0-1,-1 0 1,1 0 0,-1-1-1,1 1 1,-1-1-1,5-1 1,0 0-126,0-1 1,0 0-1,0 0 1,-1-1-1,1 0 1,-1 0-1,9-8 0,-12 9 81,0 0 0,-1-1-1,1 1 1,-1-1 0,0 1-1,0-1 1,0 0-1,2-7 1,-3-7-234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15483,'2'-4'328,"2"-3"134,1 0-1,0 0 1,0 0 0,8-8 0,-12 14-428,-1 1 1,1-1 0,-1 0 0,1 1 0,0-1 0,-1 1 0,1-1 0,0 1-1,0-1 1,-1 1 0,1-1 0,0 1 0,0 0 0,0 0 0,0-1 0,-1 1 0,1 0-1,0 0 1,0 0 0,0 0 0,0 0 0,0 0 0,0 0 0,0 0 0,-1 0 0,1 0-1,0 1 1,0-1 0,0 0 0,0 0 0,0 1 0,-1-1 0,1 1 0,0-1 0,0 1-1,-1-1 1,1 1 0,0-1 0,-1 1 0,1 0 0,-1-1 0,1 1 0,0 0-1,-1-1 1,0 1 0,1 0 0,-1 0 0,1 0 0,-1 0 0,0-1 0,1 2 0,2 5 15,-1 0 0,0 1 1,0-1-1,0 0 1,-1 1-1,0-1 0,0 1 1,-1 8-1,-7 64 40,2-37-47,4-35-42,-1 1-44,1 0-1,1-1 1,0 1 0,0 0 0,0 0-1,1 0 1,0-1 0,1 1 0,4 12-1,-6-20 12,1 0 0,-1 0 1,1 0-1,-1 0 0,1-1 0,-1 1 0,1 0 0,-1 0 0,1-1 0,0 1 0,-1 0 0,1-1 0,0 1 0,-1-1 1,1 1-1,0-1 0,0 1 0,0-1 0,0 0 0,-1 1 0,1-1 0,0 0 0,0 0 0,2 1 0,-2-1-19,1-1-1,-1 1 1,1 0-1,-1-1 0,1 1 1,0-1-1,-1 0 0,0 1 1,1-1-1,-1 0 1,1 0-1,1-2 0,3-2-89,0 0-1,-1 0 1,0-1-1,7-11 1,5-9-279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4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83 14179,'-5'3'1352,"10"-3"-1160,8-3 344,7-2-103,3-5-393,5-2 88,-4-12-48,-1-8 32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15227,'0'0'54,"-1"1"-1,0-1 1,1 0-1,-1 1 1,1-1-1,-1 1 1,1-1-1,0 0 1,-1 1 0,1-1-1,-1 1 1,1-1-1,0 1 1,-1-1-1,1 1 1,0 0-1,0-1 1,-1 1-1,1-1 1,0 1-1,0 0 1,0-1-1,0 1 1,0-1-1,0 1 1,0 0 0,0-1-1,0 1 1,0-1-1,0 1 1,0 0-1,0-1 1,0 1-1,1-1 1,-1 1-1,0 0 1,1 0-1,11 22 761,10 1-234,1-2 0,0 0 0,2-1 0,44 28 0,-17-11-170,99 77-258,164 119 221,-228-176-276,166 82-1,-58-53-88,-236-101-1195,19 10 971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9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 14475,'0'0'57,"0"0"0,-1-1 0,1 1 0,0 0 0,-1-1 0,1 1 0,0 0 0,-1 0 0,1 0 0,0-1 0,-1 1-1,1 0 1,-1 0 0,1 0 0,-1 0 0,1 0 0,0 0 0,-1 0 0,1 0 0,-1 0 0,1 0 0,-1 0 0,1 0 0,0 0 0,-1 0 0,1 0 0,-1 0 0,1 0 0,-1 0 0,1 1-1,0-1 1,-1 0 0,1 0 0,0 1 0,-1-1 0,1 0 0,0 0 0,-1 1 0,1-1 0,0 0 0,-1 1 0,1-1 0,0 0 0,0 1 0,-1-1 0,1 1 0,0 0 0,-12 21 1261,3 2-1070,1 1 1,1 0 0,1 1 0,2-1-1,0 1 1,2 0 0,1 0-1,1 0 1,4 33 0,-3-44-212,2 0 0,0 0-1,0 0 1,1 0 0,1 0 0,8 16 0,-12-28-32,1-1 0,-1 1-1,1 0 1,-1 0 0,1-1 0,0 1-1,0-1 1,0 1 0,1-1 0,-1 0-1,0 0 1,1 0 0,-1 0 0,1-1 0,0 1-1,0-1 1,-1 1 0,1-1 0,0 0-1,0 0 1,0 0 0,0 0 0,1-1 0,-1 1-1,0-1 1,0 0 0,0 0 0,0 0-1,0 0 1,1-1 0,-1 1 0,0-1-1,0 0 1,0 0 0,0 0 0,3-2 0,2-1 16,-1 0 1,1 0-1,-1-1 1,-1-1 0,11-9-1,23-16 67,-39 31-87,0-1 1,0 1-1,0 0 0,-1 0 1,1-1-1,0 1 0,0 0 1,0 0-1,0 0 0,0 0 0,-1 0 1,1 0-1,0 1 0,0-1 1,0 0-1,0 0 0,-1 1 1,1-1-1,0 0 0,0 1 1,0-1-1,-1 0 0,1 1 1,0 0-1,-1-1 0,1 1 1,0-1-1,-1 1 0,1 0 1,-1-1-1,1 1 0,-1 0 1,1-1-1,0 3 0,19 35 16,-12-20-4,-7-16-10,0 0 0,0 0 0,1 0 0,-1 0 0,0-1 0,1 1 0,-1 0 0,1-1 0,-1 1 0,1-1 0,0 0 0,-1 1 0,1-1 0,0 0 0,0 0 0,0 0 0,0 0 0,0-1 0,0 1 0,0 0 0,1-1 0,-1 0 0,0 1 0,0-1 0,0 0 0,0 0 0,1 0 0,-1 0 0,0-1 0,0 1 0,0-1 0,0 1 0,0-1 0,0 1-1,0-1 1,3-1 0,5-5-123,0 0 0,0 0-1,-1 0 1,0-1-1,12-14 1,5-3-1167,-26 24 1153,1 1 0,0-1 1,0 0-1,0 1 0,0-1 0,0 0 1,0 1-1,0-1 0,0 1 0,0 0 1,0-1-1,0 1 0,0 0 0,0 0 0,0-1 1,0 1-1,0 0 0,0 0 0,0 0 1,0 0-1,0 0 0,0 1 0,0-1 1,2 1-1,4 0-283,5-1-118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 12891,'7'-11'2046,"-14"21"-810,-14 21 225,7-5-638,-11 29-1,22-46-733,-1 1 0,2-1 0,-1 0 0,2 1 0,-1 0 0,1 0 0,0 10 0,2-18-83,-1 1 0,0-1 0,1 0 0,-1 0 0,1 0 0,0 0 0,0 0 0,0 1 0,0-1 0,0-1 0,0 1 0,1 0 0,-1 0 0,0 0 0,1-1 0,-1 1 0,3 1 0,37 23 10,-34-22-8,1 1 1,-1-1 0,9 8 0,-13-7-7,1-1 1,0 1-1,-1 0 1,0 0 0,0 0-1,0 0 1,-1 0-1,0 1 1,0-1 0,0 1-1,-1 0 1,1 0-1,-1-1 1,-1 1 0,1 0-1,-1 0 1,-1 10-1,0-8 41,1 0 0,-2 0-1,1 1 1,-1-1-1,-1-1 1,1 1-1,-1 0 1,-1 0-1,1-1 1,-1 0 0,0 0-1,-7 8 1,10-14-5,1 0 0,-1 0 0,0 0 0,0 0 0,0 0-1,0 0 1,-1 0 0,1 0 0,0 0 0,0 0 0,-1-1 0,1 1 0,0 0 0,-1-1 0,1 1 0,0-1 0,-1 0 0,-2 1 0,3-1-7,0 0 0,0-1 0,0 1 0,0 0 0,0-1 0,-1 1 0,1-1 0,0 1 0,1-1 0,-1 1 0,0-1 1,0 0-1,0 1 0,0-1 0,0 0 0,1 0 0,-1 0 0,0 0 0,0-1 0,-2-2 58,1-1-1,-1 0 1,1 0 0,0 0-1,1-1 1,-1 1 0,1 0 0,-1-9-1,1 3-55,1 0-1,0 0 1,1 0-1,0 0 1,0 0-1,1 0 1,1 0-1,0 0 1,0 1-1,1-1 1,10-17 0,-5 13-153,0 1 1,1 0 0,0 1-1,2 1 1,-1-1 0,1 2-1,17-13 1,-14 12-194,-1 0 1,0-1-1,14-17 0,-6 0-62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65 252 16948,'0'-1'54,"0"1"0,1 0 0,-1 0 0,0 0 1,0 0-1,1 0 0,-1 0 0,0 0 0,1 0 1,-1 0-1,0 0 0,1 0 0,-1 0 0,0 1 1,0-1-1,1 0 0,-1 0 0,0 0 0,0 0 1,1 0-1,-1 0 0,0 1 0,0-1 0,1 0 1,-1 0-1,0 0 0,0 1 0,0-1 0,0 0 1,1 0-1,-1 1 0,0-1 0,0 0 0,0 0 1,0 1-1,0 0 0,0 14 1043,-14 24-61,11-31-631,-10 26 60,2 0-1,2 1 0,0 0 1,-4 50-1,13-83-451,0 0 0,0 0 1,0 0-1,0 0 0,0 1 0,0-1 0,1 0 0,-1 0 0,1 0 1,0 0-1,-1 0 0,2 2 0,-1-3-30,-1-1 0,1 1 0,-1-1 0,0 1 0,1-1 0,-1 0 1,1 1-1,-1-1 0,1 1 0,0-1 0,-1 0 0,1 1 0,-1-1 0,1 0 0,-1 0 0,1 0 0,0 1 0,-1-1 0,1 0 0,0 0 0,-1 0 1,1 0-1,0 0 0,-1 0 0,2 0 0,0-1-88,1 0 0,-1 0-1,0 0 1,0 0 0,0-1 0,0 1 0,0-1 0,0 1-1,0-1 1,0 1 0,0-1 0,-1 0 0,1 0 0,-1 0 0,0 0-1,1 0 1,-1 0 0,2-5 0,1-5-121,1 0 0,-2 0 0,4-24 0,1-16-412</inkml:trace>
  <inkml:trace contextRef="#ctx0" brushRef="#br0" timeOffset="1">101 1 17940,'-2'0'2024,"-4"3"-1376,-2 2-296,-1 1 1345,-1 0-1041,2-1-184,0 0-520,7-4-352,-2 5-600,6-2-192,4 2 855,3 1-247,6 5-232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15947,'2'3'297,"0"0"0,0-1-1,0 1 1,1-1-1,-1 0 1,1 1 0,0-1-1,0 0 1,0 0-1,-1-1 1,2 1-1,-1-1 1,0 1 0,0-1-1,5 1 1,-3-1 53,0 1-1,-1 0 1,1 0 0,-1 0-1,1 1 1,6 4 0,-10-6-318,-1 0 1,1 0-1,0 0 1,0 0-1,-1 1 1,1-1-1,0 0 0,-1 1 1,0-1-1,1 0 1,-1 1-1,0-1 1,1 1-1,-1-1 0,0 0 1,0 1-1,0-1 1,0 1-1,0-1 1,-1 0-1,1 1 0,0-1 1,-1 1-1,1-1 1,-1 0-1,1 0 1,-2 3-1,-23 39 158,19-34-116,-35 54 124,14-23-119,-32 62 0,57-93-85,9-12 2,14-13-26,-19 14 18,213-162-3428,-184 144 2835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18644,'8'0'1424,"2"4"-960,5 5-120,0 5 529,1 5-185,1 11-160,0 4-16,-1 9-104,-1 6-48,-10 7-144,-5 1-80,-11 5-72,-8 1-64,-14 2-304,-1-1-392,-11-7 608,-3-8-104,2-12-72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2 410 13859,'-1'19'2303,"1"-19"-2251,0 1-1,0-1 1,0 0 0,0 0-1,-1 0 1,1 0 0,0 0-1,0 0 1,0 0 0,0 1-1,0-1 1,0 0 0,0 0-1,0 0 1,0 0 0,0 0-1,0 0 1,0 0 0,1 1-1,-1-1 1,0 0 0,0 0-1,0 0 1,0 0 0,0 0-1,0 0 1,0 0 0,0 0-1,0 1 1,0-1 0,0 0-1,0 0 1,0 0 0,1 0-1,-1 0 1,0 0 0,0 0-1,0 0 1,0 0 0,0 0-1,0 0 1,0 0 0,0 0 0,1 0-1,-1 0 1,0 0 0,0 0-1,0 0 1,0 0 0,0 0-1,1 0 1,15-22 2825,-13 16-3098,22-34 900,215-318 702,-233 352-1397,-9 15-6,-14 30-23,7-18 28,-4 12-13,3 0 0,0 1-1,2 0 1,2 1 0,1-1 0,2 1-1,1 0 1,3 41 0,2-65-454,2-12-216,4-17 168,-5-4 222,0-4-101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16179,'0'1'83,"1"-1"0,-1 0 0,1 1 0,-1-1 0,0 0 0,1 1-1,-1-1 1,1 0 0,-1 1 0,0-1 0,0 1 0,1-1 0,-1 1 0,0-1-1,0 1 1,1-1 0,-1 1 0,0-1 0,0 1 0,0-1 0,0 1-1,0-1 1,0 1 0,0 0 0,0-1 0,0 1 0,0-1 0,0 1-1,0 0 1,-2 22 516,2-19-177,-9 81 971,-8 145-1809,7-257-1174,0 4 1009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16075,'7'0'1545,"-1"4"-1073,6-2-72,4-1 760,7-1-600,4 0-72,6-4-31,3-3-121,1-3-552,2-2-393,-6-2 521,-3 0-128,-7 5-96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119 163 11546,'-1'-1'236,"1"-1"-1,-1 0 0,0 0 1,0 0-1,-1 0 0,1 0 0,0 1 1,0-1-1,-1 1 0,1-1 0,-1 1 1,0-1-1,1 1 0,-1 0 1,0 0-1,0 0 0,-2-1 0,2 1-119,1 1-1,-1 0 1,1 0 0,-1 0-1,1 0 1,-1 0-1,1 0 1,-1 0-1,1 0 1,-1 1-1,1-1 1,-1 1-1,1-1 1,-1 1-1,1-1 1,0 1-1,-1 0 1,1 0 0,0 0-1,0 0 1,0 0-1,-1 0 1,1 0-1,0 0 1,-1 2-1,-5 5 9,1 0 0,1 0 0,0 1 0,0-1 0,0 1 0,1 0-1,1 0 1,-1 1 0,2-1 0,-1 1 0,1 0 0,1-1 0,-1 1 0,2 0-1,-1 0 1,2 11 0,0-19-122,-1 0 0,1-1 0,-1 1-1,1 0 1,0-1 0,0 1 0,0-1 0,-1 1 0,2-1 0,-1 0-1,0 1 1,0-1 0,0 0 0,1 0 0,-1 0 0,0 0-1,1 0 1,-1 0 0,1 0 0,-1 0 0,1 0 0,0-1-1,-1 1 1,1-1 0,0 1 0,-1-1 0,1 0 0,0 0 0,0 1-1,-1-1 1,3-1 0,9 2-17,0-2 0,-1 0 0,18-3 0,-12 1 3,-10 2-1,1 0 0,-1 1 0,0 0 0,0 1 0,13 2 0,-20-3 8,0 0 0,1 0 1,-1 1-1,0-1 0,0 0 1,0 1-1,1-1 0,-1 1 1,0-1-1,0 1 0,0-1 1,0 1-1,0 0 0,0 0 1,0 0-1,0-1 0,0 1 1,0 0-1,-1 0 0,1 0 1,0 0-1,0 0 0,-1 1 1,1-1-1,-1 0 0,1 0 1,-1 0-1,0 0 0,1 1 1,-1-1-1,0 0 0,0 0 1,0 1-1,0-1 0,0 0 1,0 0-1,0 1 0,0-1 1,0 0-1,-1 0 0,1 1 1,0-1-1,-1 0 0,-1 2 1,0 2 6,0-1-1,0 0 1,-1 0 0,0 0 0,1 0 0,-2 0-1,1 0 1,0-1 0,-1 1 0,0-1 0,1 0 0,-1 0-1,0-1 1,-1 1 0,1-1 0,0 0 0,-1 0 0,0 0-1,1-1 1,-1 1 0,0-1 0,1 0 0,-1-1-1,0 1 1,0-1 0,0 0 0,0 0 0,0 0 0,-6-2-1,9 1 5,0 1 0,0-1 0,0 1 0,1-1 0,-1 0 0,0 0 0,1 0 0,-1 0 0,0 0 0,1 0 0,-1 0 0,1 0 0,0-1 0,-1 1 0,1-1 0,0 1 0,0-1 0,0 1 0,0-1 0,-1-3-1,1 2 2,0-1 0,0 1 0,0-1-1,1 0 1,0 1 0,0-1 0,0 0-1,0 1 1,0-1 0,2-4 0,1-6 1,1 1-1,0-1 1,1 1 0,10-19 0,11-12-1,45-60 0,-5 9 263,-64 91-212,1 1 0,-1-1 0,0-1 0,0 1-1,0 0 1,-1 0 0,2-7 0,-3 10-47,0 1 0,0-1 0,0 1-1,0 0 1,0-1 0,0 1 0,0 0 0,0-1 0,0 1 0,0-1 0,0 1-1,0 0 1,-1-1 0,1 1 0,0 0 0,0-1 0,0 1 0,-1 0 0,1 0-1,0-1 1,0 1 0,-1 0 0,1-1 0,0 1 0,-1 0 0,1 0 0,0 0-1,-1-1 1,1 1 0,0 0 0,-1 0 0,1 0 0,0 0 0,-1 0 0,1 0-1,0 0 1,-1 0 0,1 0 0,-1 0 0,1 0 0,0 0 0,-1 0-1,1 0 1,-1 0 0,1 0 0,-19 4 226,11-1-205,1 1-1,-1 0 0,1 0 0,0 0 1,0 1-1,0 0 0,1 0 0,0 0 0,0 1 1,-6 7-1,-3 6 177,2 0 0,-16 29 1,21-32-156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58 234 5961,'1'0'175,"1"1"-1,-1-1 0,0 0 1,1 0-1,-1 1 0,0-1 1,0 1-1,0-1 0,1 1 1,-1-1-1,0 1 0,0 0 1,0 0-1,0-1 0,0 1 1,0 0-1,0 0 0,0 0 1,0 0-1,-1 0 0,1 0 1,0 1-1,-1-1 0,1 0 1,0 0-1,-1 0 0,0 1 1,1-1-1,-1 0 0,0 0 1,1 1-1,-1-1 0,0 0 1,0 1-1,0-1 0,0 0 1,0 1-1,-1-1 0,1 0 1,0 0-1,-1 2 0,-2 7 736,0 0 0,0 0 0,-1-1 0,-7 12 0,5-8-466,-8 15 668,8-16-807,0-1 1,1 1-1,0 0 0,1 1 0,0-1 0,1 1 0,0-1 0,-1 17 0,4-28-296,0 0 0,0 0-1,0 0 1,0-1 0,0 1-1,0 0 1,0 0 0,0 0-1,0 0 1,1-1 0,-1 1-1,0 0 1,0 0-1,1 0 1,-1-1 0,1 1-1,-1 0 1,1-1 0,-1 1-1,1 0 1,-1-1 0,1 1-1,-1 0 1,1-1 0,1 1-1,-1 0-16,0-1-1,0 0 1,0 0-1,1 0 0,-1 0 1,0 0-1,0 0 1,0 0-1,0 0 1,0 0-1,1-1 1,-1 1-1,0 0 1,0-1-1,0 1 1,1-1-1,4-3-202,1 1 0,-2-1 0,1-1 1,0 1-1,5-6 0,6-9-762,-1-1 0,26-40 0,-18 19 146</inkml:trace>
  <inkml:trace contextRef="#ctx0" brushRef="#br0" timeOffset="1">144 24 19396,'-9'5'1632,"-2"0"-1103,-1-2-233,5-1 608,3 1 64,0-1-992,5-2-744,2-6 1600,1-4-920,-4-1-40,0-5-72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2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27 14763,'6'-4'530,"0"0"0,0 1-1,1 0 1,0 0 0,0 0 0,0 1-1,11-2 1,-16 3-481,0 1 0,-1 0 0,1 0 0,-1 0 0,1 0 0,-1 0 0,1 1 0,-1-1 0,1 0 0,-1 1 0,1-1 0,-1 1 0,1-1 0,-1 1 0,0 0 0,1-1 0,-1 1 0,0 0 0,1 0 0,-1 0 0,0 0 0,0 0 0,0 0 0,0 1 0,0-1 0,0 0 0,0 0 0,0 1 0,-1-1 0,1 0 0,-1 1 0,1-1 0,-1 1 0,1-1 0,-1 1 0,0-1 0,1 1 0,-1-1 0,0 1 0,0 0 0,0 1 0,-1 7 6,1 0 0,-1 0 1,-1 0-1,0 0 0,0 0 0,-1 0 0,0-1 0,-1 1 0,-8 14 1,-5 9 153,-27 35 1,29-49-70,-6 13 148,21-33-284,1 1 0,-1 0 0,0 0 0,1 0 0,-1 0-1,0-1 1,0 1 0,1 0 0,-1 0 0,0 0 0,1 0 0,-1 0 0,0 0-1,1 0 1,-1 0 0,0 0 0,1 0 0,-1 0 0,0 0 0,1 0 0,-1 0-1,0 0 1,1 1 0,-1-1 0,0 0 0,0 0 0,1 0 0,-1 0 0,0 0-1,0 1 1,1-1 0,-1 0 0,0 0 0,0 1 0,1-1 0,-1 0 0,0 0-1,0 1 1,0-1 0,0 0 0,1 1 0,-1-1 0,0 0 0,0 0 0,0 1-1,0-1 1,0 0 0,0 1 0,0-1 0,0 0 0,0 1 0,0-1 0,0 0-1,0 1 1,0-1 0,0 0 0,0 1 0,0-1 0,0 0 0,-1 0 0,1 1-1,0-1 1,0 0 0,0 1 0,0-1 0,-1 0 0,1 0 0,0 1 0,25-12-183,-11 0-81,1 0-1,-2-2 1,0 0-1,0 0 0,-1-1 1,18-28-1,2-5-106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17164,'1'12'369,"1"-1"0,0 0 0,1 0 0,0 0 0,0 0 0,1 0 0,9 17 0,-6-13-141,0 0-1,7 29 1,-11-24-165,-1 0-1,0 1 0,-2-1 1,0 1-1,-1-1 0,-1 0 1,-1 1-1,-10 33 1,-5 4-345,-41 90 1,44-117-34,-1 0 1,-25 36 0,21-41 31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23 12915,'23'-22'2926,"-37"55"894,-1 3-3491,-1 1-171,1 0 1,3 1 0,0 1-1,3-1 1,1 2 0,2-1 0,2 1-1,1 59 1,4-83-203,0 0-1,1 0 1,1 0 0,8 26-1,-9-35-9,1 0 0,0-1-1,0 0 1,0 0 0,1 0 0,0 0-1,0 0 1,0-1 0,1 1 0,0-1-1,0-1 1,0 1 0,9 6-1,-6-7 11,1 0-1,-1 0 0,13 4 1,28 6-194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15075,'0'3'238,"-1"-1"-1,1 0 0,-1 0 1,0 0-1,0 0 1,0 0-1,0 0 0,-1 0 1,1 0-1,-3 3 0,-30 42 411,3 1 0,2 2 0,2 1 0,-35 92 0,55-120-581,0 1 1,1-1-1,1 1 1,-2 38 0,6-54-98,1 0 1,0 0 0,0-1 0,1 1 0,0 0-1,0 0 1,1-1 0,0 1 0,0-1-1,1 1 1,0-1 0,0 0 0,1 0 0,0 0-1,0-1 1,0 1 0,11 10 0,-12-14 5,1-1 0,-1 1 0,0-1 0,1 0 0,0 0 0,0-1 0,-1 1 0,1-1 0,0 0 0,0 0 0,0 0 0,0 0 0,0-1 0,0 0 0,1 1 1,-1-2-1,0 1 0,0 0 0,0-1 0,0 0 0,0 0 0,0 0 0,0 0 0,5-3 0,32-13-207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1 385 15851,'16'-18'3469,"31"-35"-2507,33-43-210,108-115-428,-178 205-287,-10 13 8,-10 16 29,-26 46 125,-29 62 208,53-103-344,1 0 1,-12 53-1,19-61-144,4-14 256,4-13-141,0-2-59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16388,'2'23'1560,"-7"7"-896,0 6-216,-8 11 624,-3 4-168,-3 3-207,1 1-89,-2-4-192,1-1-144,6-10-176,3-4-128,4-11-320,5-8-208,1-11 56,1-18 288,4-4-80,-1-2-89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16940,'1'0'1456,"8"3"-896,1 3-200,7-2 664,4-1-287,7-1-241,6-2-88,0-3-752,2-6-393,-4 5 641,-4-1-144,-7-2-144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21 415 13203,'-7'14'1069,"-7"12"513,14-23-588,9-16 283,24-39-318,39-86-1,12-64-582,-69 156-318,-14 40-28,-8 29-17,-12 47-122,3-1 0,3 2 0,-5 95 0,18-157-14,-1-4 20,1-1-1,0 0 0,0 0 0,0 0 1,0 1-1,1-1 0,-1 0 0,3 7 1,-3-10 97,0-1 0,1 0 0,-1 0 0,0 0 0,0 0 0,0 1 0,0-1 0,0 0 0,0 0 0,1 0 0,-1 0 1,0 0-1,0 1 0,0-1 0,1 0 0,-1 0 0,0 0 0,0 0 0,0 0 0,0 0 0,1 0 0,-1 0 0,0 0 0,0 0 0,0 0 0,1 0 1,-1 0-1,0 0 0,0 0 0,1 0 0,-1 0 0,0 0 0,0 0 0,0 0 0,1 0 0,-1 0 0,0 0 0,0 0 0,0-1 0,0 1 0,1 0 1,-1 0-1,0 0 0,0 0 0,0 0 0,0-1 0,0 1 0,1 0 0,-1 0 0,0 0 0,0 0 0,0-1 0,0 1 0,0 0 0,0 0 0,0-1 1,8-12-143,-7 12 124,13-28-345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15195,'-26'39'678,"2"0"0,2 2-1,1 0 1,2 1-1,2 1 1,2 1 0,-15 76-1,30-119-668,-6 47 225,5-47-226,1 1-1,0-1 1,1 0-1,-1 1 0,0-1 1,0 0-1,0 1 1,1-1-1,-1 0 1,1 0-1,-1 1 1,1-1-1,1 2 1,-2-3-6,1 0 1,-1 1 0,1-1 0,-1 0-1,1 0 1,-1 1 0,1-1 0,0 0-1,-1 0 1,1 0 0,-1 0-1,1 0 1,0 0 0,-1 0 0,1 0-1,-1 0 1,1 0 0,0 0 0,-1 0-1,1 0 1,-1-1 0,1 1 0,-1 0-1,1 0 1,-1-1 0,1 1-1,-1 0 1,1-1 0,-1 1 0,1 0-1,-1-1 1,1 0 0,13-9-165,-1-2 1,0 0 0,-1 0-1,0-1 1,-1-1 0,-1 0-1,0 0 1,-1-1 0,0 0-1,-1-1 1,7-21-1,-5 3-215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4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16836,'7'20'1272,"-1"2"-992,-2-2-216,2-6-24,4-3-288,-2-8 312,-3-3-120,2-5-200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0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15851,'0'6'1281,"5"-6"-801,3 0-104,9-8 456,4-1-152,4-4-152,3 0-80,2-1-384,1-1-208,-4 3 384,-4 2-264,-11 4-80,-11 6-72</inkml:trace>
  <inkml:trace contextRef="#ctx0" brushRef="#br0" timeOffset="1">28 180 15579,'-3'10'1489,"3"-6"-953,1-1-176,8-6 760,1-1-240,4-5-240,5-1-135,4-3-626,2-2-223,-4-5 392,-1-2-88,-6 2-192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5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13707,'-5'2'4959,"13"2"-3149,15 4-961,7-1-517,-1-1 0,1-1 0,-1-2 0,1-1 0,47-3 0,-26-3-962,0-3 1,68-18 0,-139 28-1256,-4 4 1225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5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69 15579,'0'1'90,"-1"-1"0,1 0-1,0 1 1,-1-1-1,1 0 1,0 1 0,0-1-1,-1 0 1,1 1-1,0-1 1,0 0 0,0 1-1,-1-1 1,1 1-1,0-1 1,0 1 0,0-1-1,0 0 1,0 1-1,0-1 1,0 1 0,0-1-1,0 1 1,0-1-1,0 1 1,0-1 0,0 0-1,1 1 1,-1-1-1,0 1 1,0-1 0,0 0-1,1 1 1,14-4 1741,-3-1-1641,213-38 1415,-75 23-3271,-144 19 1519,-4 0 107,0 0 0,-1-1 0,1 1 0,-1 0 0,1 0-1,0-1 1,-1 1 0,1-1 0,-1 1 0,1-1 0,1-1 0,1-6-394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5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2305 12843,'0'0'30,"-1"0"0,0 0 0,1 0 0,-1 0 0,0 0 0,1-1 0,-1 1 0,1 0 0,-1 0-1,0 0 1,1-1 0,-1 1 0,1 0 0,-1-1 0,1 1 0,-1 0 0,1-1 0,-1 1 0,1-1 0,-1 1 0,1-1 0,-1 1 0,1-1 0,0 1 0,-1-1 0,1 0 0,0 1 0,-1-1 0,1 1 0,0-1 0,0 0 0,0 1 0,0-1 0,0 0 0,-1 1 0,1-1 0,0 0 0,1 1 0,-1-1 0,0 1 0,0-1 0,0 0 0,0 1 0,0-1 0,1-1 0,8-35 178,-8 35-118,31-83 175,56-106 0,-84 183-258,245-413 27,-163 287-51,50-74-59,168-198 0,-300 402 75,220-259 12,19 17 386,-72 109 310,-140 116-475,1 1 0,1 2 0,61-25 0,-66 34-192,-19 6-139,0 1-1,0-2 1,-1 1-1,1-1 1,10-7 0,-19 11 97,0 0 0,0 0 0,0 0 0,0 0 1,0 0-1,0 0 0,0 0 0,0 0 0,0 0 1,0 0-1,0 0 0,1 0 0,-1 0 0,0 0 1,0 0-1,0 0 0,0 0 0,0 0 0,0 0 1,0 0-1,0 0 0,0 0 0,0 0 1,0 0-1,0 0 0,0 0 0,0 0 0,0-1 1,0 1-1,0 0 0,0 0 0,0 0 0,0 0 1,1 0-1,-1 0 0,0 0 0,0 0 0,0 0 1,0 0-1,0 0 0,0-1 0,0 1 0,-1 0 1,1 0-1,0 0 0,0 0 0,0 0 1,0 0-1,0 0 0,0 0 0,0 0 0,0 0 1,0 0-1,0 0 0,0 0 0,0-1 0,0 1 1,0 0-1,0 0 0,0 0 0,0 0 0,0 0 1,0 0-1,0 0 0,-1 0 0,1 0 0,-10 2-146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5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30 148 12203,'20'-44'1186,"21"-39"350,-40 81-1416,0 1 0,0-1 1,0 0-1,1 0 1,-1 0-1,1 1 1,-1-1-1,1 1 1,3-3-1,-5 3-92,0 1-1,1 0 1,-1 0 0,0 0-1,1 0 1,-1 0-1,0 0 1,1 0 0,-1 0-1,0 0 1,0 0-1,1 0 1,-1 0 0,0 0-1,1 0 1,-1 0-1,0 0 1,1 0 0,-1 0-1,0 0 1,0 1-1,1-1 1,-1 0-1,0 0 1,0 0 0,1 0-1,-1 1 1,0-1-1,0 0 1,1 0 0,-1 1-1,0-1 1,0 0-1,0 0 1,0 1 0,1-1-1,-1 0 1,0 1-1,1 3 88,0 1-1,0 0 1,0-1-1,-1 1 1,1-1-1,-1 1 1,0 0-1,-2 6 1,-55 301 745,35-220-793,-18 184-1,40-272-66,-1 3-5,0 0 0,1-1-1,0 1 1,1 0 0,-1-1 0,1 1 0,0 0 0,1-1 0,4 12-1,-6-17 5,1 0-1,0 0 0,-1 0 0,1 0 0,0 0 0,-1 0 0,1 0 0,0 0 0,0-1 0,0 1 0,0 0 0,0-1 0,0 1 0,0-1 1,0 1-1,0-1 0,0 1 0,0-1 0,0 1 0,0-1 0,0 0 0,1 0 0,-1 0 0,0 0 0,0 0 0,0 0 0,0 0 1,1 0-1,-1 0 0,0 0 0,0-1 0,0 1 0,0 0 0,0-1 0,2 0 0,4-3-10,1 1 0,-1-1 0,-1-1 0,9-5 0,-15 9 11,50-40-133,64-71 0,-15 15 1434,9 0-668,-63 56-307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5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41 15003,'2'-5'456,"0"0"0,0 0 0,1 1-1,0-1 1,6-8 0,-9 13-417,0 0 0,0-1-1,1 1 1,-1 0 0,0-1-1,1 1 1,-1 0 0,0 0 0,1 0-1,-1 0 1,0-1 0,1 1 0,-1 0-1,0 0 1,1 0 0,-1 0 0,0 0-1,1 0 1,-1 0 0,0 0-1,1 0 1,-1 0 0,1 0 0,-1 0-1,0 0 1,1 0 0,-1 0 0,0 0-1,1 0 1,-1 0 0,0 1 0,1-1-1,0 1 40,0 1 0,1-1 0,-1 0-1,0 1 1,-1-1 0,1 1 0,0-1-1,0 1 1,-1 0 0,1-1 0,0 4 0,3 15 13,0-1 0,-2 1 0,0 0 1,-2 0-1,-2 36 0,-1 5-465,4-60 272,-1 0 0,1 0 0,0 0-1,-1 0 1,1 0 0,0-1 0,0 1 0,0 0 0,-1 0 0,1-1 0,0 1 0,0-1-1,0 1 1,0-1 0,0 1 0,0-1 0,2 1 0,6 5-503,-7-5 577,-1 0 1,1 1 0,-1-1-1,1 1 1,-1 0 0,0-1-1,0 1 1,0 0-1,0 0 1,0 0 0,-1 0-1,1 0 1,0 0-1,-1 0 1,1 0 0,-1 0-1,0 0 1,0 0 0,0 0-1,0 0 1,0 0-1,-1 3 1,0-2 76,0 0 1,0 0-1,-1 0 1,1 0-1,-1 0 0,0 0 1,0 0-1,0 0 1,0-1-1,0 1 0,-1-1 1,-3 4-1,-1-1 152,0 0-1,0 0 0,0-1 1,-1 0-1,1 0 0,-1 0 1,0-1-1,0-1 1,-1 1-1,-10 1 0,17-4-212,1 0-1,-1 0 0,0 1 0,0-2 1,0 1-1,0 0 0,1 0 1,-1 0-1,0-1 0,0 1 0,1-1 1,-1 0-1,0 1 0,1-1 1,-1 0-1,1 0 0,-1 0 0,-2-2 1,3 1-35,0 1 1,1 0-1,-1 0 1,1 0 0,-1-1-1,1 1 1,-1 0-1,1 0 1,0-1-1,-1 1 1,1 0 0,0-1-1,0 1 1,0-1-1,0 1 1,0 0-1,0-1 1,1 1 0,-1 0-1,0-1 1,1 1-1,-1 0 1,1 0 0,-1-1-1,1 1 1,1-2-1,7-11-390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63 15107,'-1'3'337,"-1"0"1,1-1-1,0 1 0,0 0 0,0 0 0,0 0 0,1 0 1,-1 1-1,1 3 0,0-7-300,0 1 0,0 0-1,0-1 1,0 1 0,0-1 0,0 1 0,0 0 0,0-1 0,0 1 0,0-1-1,1 1 1,-1-1 0,0 1 0,0-1 0,1 1 0,-1-1 0,0 1-1,1-1 1,-1 1 0,0-1 0,1 1 0,-1-1 0,1 0 0,-1 1 0,1-1-1,-1 0 1,1 1 0,-1-1 0,1 0 0,-1 0 0,1 1 0,-1-1 0,1 0-1,0 0 1,-1 0 0,1 0 0,-1 0 0,1 0 0,0 0 0,-1 0-1,1 0 1,-1 0 0,1 0 0,-1 0 0,1 0 0,0-1 0,-1 1 0,1 0-1,-1 0 1,1 0 0,-1-1 0,1 1 0,0-1 0,5-2-17,-1 0 1,1-1-1,-1 0 1,1 0-1,-1 0 1,-1-1 0,1 1-1,-1-1 1,1 0-1,-1 0 1,-1-1-1,1 1 1,-1-1-1,0 0 1,0 0 0,2-8-1,-4 13-16,-1 0 0,0 0 0,0 1 0,1-1 0,-1 0 0,0 0 0,0 1 0,0-1 0,0 0 0,0 0 0,0 0 0,0 1 0,0-1 0,0 0 0,0 0 0,0 0 0,-1 1 0,1-1 0,0 0 0,0 0 0,-2-1 0,2 2-1,-1 0 0,1 0 0,-1 0 0,1 0 0,-1 0 0,1 0 0,-1 0 0,0 0 0,1 0 0,-1 0 0,1 0 0,-1 0 0,1 0 0,-1 0-1,1 0 1,-1 1 0,1-1 0,-1 0 0,1 0 0,-1 1 0,1-1 0,-1 1 0,-4 2 11,1 0 0,-1 0 1,1 1-1,-7 7 0,4 0 4,-1 0 0,2 0 0,-1 1 0,2-1 0,0 1 0,0 1 0,1-1 0,0 1 0,1 0 0,1-1 0,0 1 0,0 0 0,1 21 0,1-33-11,0 0 0,0 0 0,0 0 0,1 0-1,-1 1 1,0-1 0,0 0 0,1 0 0,-1 0 0,0 0 0,1 0 0,-1 0 0,1 0 0,0 0 0,-1 0 0,1 0-1,0 0 1,-1 0 0,1 0 0,0 0 0,0-1 0,0 1 0,0 0 0,2 1 0,-2-2 6,1 0-1,-1 0 1,1 1 0,-1-1 0,1 0 0,0 0 0,-1-1-1,1 1 1,0 0 0,-1 0 0,1-1 0,-1 1-1,1-1 1,-1 0 0,3 0 0,4-4 33,0 0 0,0 0 0,0-1 0,-1 0-1,8-7 1,56-71 308,-50 56-242,38-36 1,-59 64-112,0-1 1,0 1-1,0 0 0,0-1 1,1 1-1,-1 0 0,0 0 0,0 0 1,0-1-1,1 1 0,-1 0 1,0 0-1,0 0 0,1-1 0,-1 1 1,0 0-1,1 0 0,-1 0 1,0 0-1,0 0 0,1 0 0,-1 0 1,0 0-1,1 0 0,-1 0 1,0 0-1,1 0 0,-1 0 1,0 0-1,1 0 0,-1 0 0,0 0 1,0 0-1,1 0 0,-1 0 1,1 1-1,1 12 28,-8 28 40,4-31-15,1-4-12,0 0-1,1 0 1,0 1-1,0-1 1,0 0-1,2 8 1,-2-12-34,1-1-1,-1 0 1,0 0 0,1 0-1,-1 0 1,1 0 0,-1 0-1,1 0 1,0 0 0,0 0-1,-1 0 1,1-1 0,0 1-1,0 0 1,0 0 0,0-1 0,0 1-1,0 0 1,0-1 0,0 1-1,0-1 1,0 1 0,0-1-1,0 0 1,0 1 0,0-1-1,0 0 1,0 0 0,1 0-1,-1 0 1,0 0 0,0 0-1,0 0 1,0 0 0,0 0 0,1-1-1,-1 1 1,0 0 0,0-1-1,0 1 1,1-1 0,6-2-150,0-1 1,0 1-1,-1-2 1,1 1-1,-1-1 1,0 0 0,-1 0-1,1-1 1,-1 0-1,0 0 1,0 0-1,-1-1 1,0 0-1,8-13 1,-2-9-261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5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18876,'-8'8'1776,"-2"1"-1400,0-2-199,2 0 839,8-1-1160,0-2-464,6-1 536,3 0-144,1 1-153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5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107 202 14579,'-15'12'934,"0"0"0,-16 18 1,26-24-681,-1 0 0,1 1 0,0 0 0,1 0 0,-1 0 1,2 0-1,-6 13 0,8-18-238,1-1 1,-1 1 0,1-1-1,-1 1 1,1-1 0,0 1-1,0-1 1,0 1 0,0-1-1,0 1 1,0 0-1,0-1 1,0 1 0,1-1-1,-1 1 1,1 1 0,0-2-2,-1 0 0,1-1 0,-1 1 0,1 0 0,0-1 0,-1 1 0,1 0 0,0-1 0,0 1 0,-1-1 0,1 1 0,0-1 0,0 0 0,0 1 0,0-1 0,-1 0 0,1 1 0,0-1 0,0 0 0,1 0 0,3 0 18,-1 0 0,0 0 0,1-1 0,-1 1 0,0-1-1,0 0 1,1 0 0,-1-1 0,0 1 0,6-4 0,2-3-29,0 0-1,-1 0 1,1-1 0,-2-1-1,1 0 1,-1 0 0,-1-1-1,0 0 1,0-1 0,-1 0-1,7-15 1,-1 1 28,-2-1-1,-1-1 0,-1 0 1,9-40-1,-16 36 34,-3 32-64,0 0 0,0 0 0,0 0 0,0-1 0,0 1 0,0 0 0,0 0 0,0 0 0,0 0 0,0 0 0,0 0 0,0 0 0,0-1 0,0 1 0,0 0 0,0 0 0,0 0 0,0 0 0,0 0 0,0 0 0,0 0 0,0 0 0,0 0 0,0-1 0,0 1 0,0 0 0,-1 0 0,1 0 0,0 0 0,0 0 0,0 0 0,0 0 0,0 0 0,0 0 0,0 0 0,0 0 0,0 0 0,-1 0 0,1 0 0,0 0 0,0 0 0,0 0 0,0 0 0,0 0 0,0 0 0,0 0 0,-1 0 0,1 0 0,0 0 0,0 0 0,0 0 0,0 0 0,0 0 0,0 0 0,0 0 0,-1 0 0,1 0 0,0 0 0,0 0 0,-10 16 77,-4 16 182,1 1 0,2 0 0,1 0 0,-9 65 0,18-96-251,1 0-1,0-1 0,-1 1 0,1 0 1,0 0-1,0 0 0,0 0 0,0 0 1,0 0-1,1 0 0,-1-1 0,1 1 1,-1 0-1,1 0 0,-1 0 1,1 0-1,0-1 0,0 1 0,0 0 1,0-1-1,0 1 0,0-1 0,1 1 1,1 1-1,-1-3-44,0 1 1,1 0-1,-1 0 0,0-1 1,1 0-1,-1 1 0,1-1 1,-1 0-1,1 0 0,-1 0 1,0 0-1,1-1 0,-1 1 1,1-1-1,-1 1 1,0-1-1,1 0 0,2-1 1,24-11-599,-1-1 0,0-1 0,-1-1 0,0-1 0,25-23 0,-50 39 653,-1 0 1,0 0-1,1-1 0,-1 1 1,0 0-1,0 0 0,0-1 1,0 1-1,0-1 0,0 1 1,-1-1-1,2-2 0,-2 4-4,0 0 0,0 0 0,0-1-1,0 1 1,0 0 0,0 0-1,0 0 1,0 0 0,0 0 0,0-1-1,0 1 1,0 0 0,0 0 0,0 0-1,0 0 1,0 0 0,0-1-1,0 1 1,0 0 0,-1 0 0,1 0-1,0 0 1,0 0 0,0 0-1,0 0 1,0-1 0,0 1 0,0 0-1,-1 0 1,1 0 0,0 0-1,0 0 1,0 0 0,0 0 0,0 0-1,-1 0 1,1 0 0,0 0-1,0 0 1,0 0 0,-14 4 542,6 0-280,1 1 0,-1 0-1,1 1 1,-1 0 0,2 0-1,-1 0 1,-6 9 0,9-11-170,1 1 1,-1-1 0,1 1 0,0 0-1,0 0 1,1 1 0,-1-1 0,1 0-1,1 1 1,-1-1 0,1 1 0,-2 8 0,3-12-98,1 0 0,-1 1 0,0-1 0,1 0 0,-1 0 0,1 0 1,-1 0-1,1 0 0,0 0 0,0 0 0,0 0 0,0 0 1,0-1-1,1 1 0,-1 0 0,0-1 0,1 1 0,0-1 0,-1 1 1,1-1-1,0 0 0,-1 1 0,1-1 0,0 0 0,0 0 0,0 0 1,0-1-1,0 1 0,0 0 0,4 0 0,5 1-195,0 0 0,0 0 0,0-1 0,17-1 0,10-1-102,0-2 1,43-10 0,-25 0-72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25 14955,'19'-3'1774,"-26"15"-196,-6 8-1141,-235 355 1173,243-366-1594,8-10-18,13-15-52,289-358-1394,-281 342 1410,-23 31 48,-1 0-1,1 0 1,0 0-1,0 0 1,0 0 0,-1 0-1,1 0 1,0 0-1,0 0 1,0 0-1,0 0 1,1 1 0,1-2-1,-3 3 14,0 1-1,0-1 1,0 1 0,0 0-1,0-1 1,0 1-1,0-1 1,-1 1 0,1-1-1,-1 1 1,1-1 0,-1 1-1,0 1 1,-69 159 890,28-69-458,22-49-231,10-24-116,1 1 1,0 0-1,2 0 1,1 1-1,-5 22 1,11-31-85,0 0 56,-4-21-3,2-3-100,-1 1 0,1-1 0,1 1 0,0-1-1,1 1 1,0-1 0,0 0 0,4-19 0,-2 23 8,0 1 0,0 0 1,0 1-1,1-1 0,0 0 0,0 1 1,0-1-1,1 1 0,0 0 1,0 0-1,0 1 0,1-1 0,-1 1 1,1 0-1,0 0 0,8-5 1,-4 4 20,0 0 0,0 1 1,0 0-1,0 1 1,1 0-1,-1 0 0,1 1 1,0 0-1,0 1 0,0 0 1,15 0-1,-22 1-1,1 0-1,-1 1 1,1-1 0,-1 1-1,1-1 1,-1 1-1,0 0 1,1 1 0,-1-1-1,0 1 1,0-1-1,0 1 1,0 0 0,0 0-1,0 0 1,0 0-1,-1 1 1,1-1-1,-1 1 1,1 0 0,-1 0-1,0-1 1,0 1-1,-1 1 1,1-1 0,-1 0-1,1 0 1,-1 1-1,0-1 1,0 0 0,0 1-1,-1-1 1,1 1-1,-1 6 1,0 2 43,0 0 0,-1 0 0,-1-1-1,-5 21 1,3-9 78,3-23-122,1 0-1,0 1 1,0-1 0,0 0-1,0 0 1,0 0-1,0 1 1,0-1-1,0 0 1,0 0 0,0 1-1,0-1 1,0 0-1,0 0 1,0 1-1,0-1 1,0 0 0,0 0-1,0 1 1,0-1-1,0 0 1,0 0-1,0 0 1,0 1 0,0-1-1,1 0 1,-1 0-1,0 0 1,0 1-1,0-1 1,0 0 0,0 0-1,1 0 1,-1 0-1,0 1 1,0-1-1,0 0 1,1 0 0,-1 0-1,11-4 87,9-13 1,8-12-12,-18 17-67,-1 2-1,2-1 0,-1 1 0,2 1 0,-1 0 1,18-10-1,-29 19-13,1 0 1,-1-1-1,1 1 1,-1 0-1,1 0 1,-1-1-1,1 1 1,-1 0-1,1 0 1,-1 0-1,1 0 1,-1 0 0,1 0-1,-1 0 1,1 0-1,-1 0 1,1 0-1,-1 0 1,1 0-1,-1 0 1,1 0-1,-1 0 1,1 0-1,-1 0 1,1 1-1,-1-1 1,1 0-1,-1 0 1,0 1-1,1-1 1,-1 0-1,1 1 1,-1-1-1,0 1 1,1-1-1,-1 1 1,1 1-1,0 0-1,-1 0 1,1-1 0,-1 1-1,1 0 1,-1 0 0,0 0-1,0 0 1,0 0 0,0 3-1,-9 45-18,-11 12-540,37-82-1842,13-36 1343,-8 14 333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35 159 17964,'-1'1'80,"1"-1"0,-1 1 0,0-1 0,0 1 0,1-1 0,-1 1-1,0 0 1,1-1 0,-1 1 0,1 0 0,-1 0 0,1-1 0,-1 1 0,1 0 0,0 0 0,-1 0 0,1 0 0,0-1 0,-1 1 0,1 0 0,0 0 0,0 1 0,-4 24 447,3-20-490,1 0 0,0 0 0,0 0 1,1 0-1,-1 0 0,1 0 0,1 0 1,1 6-1,-2-10-84,-1 0 0,1 0 1,0-1-1,0 1 0,0 0 0,0-1 1,1 1-1,-1-1 0,0 1 0,1-1 1,-1 0-1,0 0 0,1 1 1,0-1-1,-1 0 0,1 0 0,0 0 1,-1-1-1,1 1 0,0 0 0,0-1 1,0 1-1,0-1 0,0 0 0,0 1 1,-1-1-1,1 0 0,0 0 1,3-1-1,-2 1-12,0 0 1,1 0-1,-1 0 0,0 0 1,0 0-1,1 1 0,-1-1 1,0 1-1,0 0 1,0 0-1,0 0 0,4 2 1,-5-1 68,0 0 0,-1-1 0,1 1 0,0 0 0,0 0 0,-1 0 0,1 0 0,-1 0 0,0 0 0,1 1 1,-1-1-1,0 0 0,0 1 0,-1-1 0,1 0 0,0 4 0,2 7 140,-2 0 0,1 0 0,-2 0 0,1-1 0,-2 1-1,-3 23 1,2-26-11,0-1 1,0 1-1,-1-1 0,0 0 0,0 0 0,-1 0 0,-1 0 0,1-1 0,-11 14 1,14-21-153,0 0 1,0 1 0,0-1 0,0 0-1,0 0 1,0 0 0,0 0 0,0 0-1,0 0 1,-1 0 0,1-1 0,0 1 0,-1 0-1,1-1 1,0 1 0,-1-1 0,1 1-1,-1-1 1,1 0 0,-1 1 0,1-1 0,-1 0-1,1 0 1,-1 0 0,1 0 0,-1-1-1,1 1 1,-1 0 0,1-1 0,0 1 0,-1 0-1,1-1 1,-1 0 0,1 1 0,0-1-1,0 0 1,-1 0 0,1 0 0,-2-1 0,-1-2-37,0 0 0,1 0 0,-1-1 1,1 1-1,0-1 0,0 1 0,0-1 1,1 0-1,-3-7 0,-7-30-235</inkml:trace>
  <inkml:trace contextRef="#ctx0" brushRef="#br0" timeOffset="1">41 110 15731,'7'-2'1481,"5"-1"-977,-4 0-216,5-1 720,1-4-416,4 0-528,-1-5-272,1-1 16,3-2 128,-3-3-152,1-1-88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15059,'1'3'169,"-1"0"-1,-1-1 0,1 1 1,0 0-1,0-1 0,-1 1 1,0 0-1,1-1 1,-1 1-1,0-1 0,0 1 1,0-1-1,-1 0 0,1 1 1,-1-1-1,1 0 1,-4 3-1,-1 4 298,-56 104 3264,53-95-3487,2 0-1,0 1 1,2 0 0,-6 29 0,10-45-318,1 0-1,-1 0 1,1 1 0,0-1 0,0 0 0,0 0 0,0 1 0,1-1-1,-1 0 1,1 0 0,0 0 0,0 0 0,0 1 0,0-1 0,1 0-1,-1-1 1,1 1 0,0 0 0,-1 0 0,1-1 0,1 1 0,-1-1-1,0 0 1,5 4 0,-3-4-166,0 1 0,0-2 0,0 1 0,0 0 0,1-1 0,-1 0 0,0 0 0,1 0 0,-1 0 0,1-1 1,-1 0-1,1 0 0,-1 0 0,1 0 0,-1-1 0,1 0 0,4-1 0,15-6-453,0-5-13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30 15835,'-27'47'2091,"20"-36"-1684,0-1 0,1 1 1,0 1-1,1-1 0,0 1 0,1-1 1,0 1-1,-2 19 0,5-31-388,1 1 0,0 0-1,0 0 1,0-1-1,0 1 1,0 0 0,0 0-1,0 0 1,1-1 0,-1 1-1,0 0 1,0 0-1,0-1 1,1 1 0,-1 0-1,1-1 1,-1 1-1,0 0 1,1-1 0,-1 1-1,1-1 1,-1 1 0,1 0-1,-1-1 1,1 1-1,0-1 1,-1 0 0,1 1-1,0-1 1,-1 1 0,1-1-1,0 0 1,0 0-1,-1 1 1,1-1 0,0 0-1,0 0 1,-1 0 0,1 0-1,0 0 1,0 0-1,-1 0 1,1 0 0,0 0-1,0 0 1,0 0 0,-1-1-1,1 1 1,1 0-1,4-2-60,0 0 1,0 0-1,0 0 0,10-6 0,5-5-394,0 0 1,-1-2-1,29-27 1,47-56-2563,-79 80 2177,-12 15 138,-9 14 663,-10 14 468,-17 21 826,21-33-680,1 1 0,0 0 1,1 0-1,0 1 0,-8 22 1,16-36-579,1-1 0,-1 0 0,0 0 0,0 1 0,0-1 0,1 0 1,-1 0-1,0 0 0,0 1 0,0-1 0,1 0 0,-1 0 1,0 0-1,0 0 0,1 0 0,-1 0 0,0 1 0,1-1 1,-1 0-1,0 0 0,0 0 0,1 0 0,-1 0 0,0 0 0,1 0 1,-1 0-1,0 0 0,0 0 0,1-1 0,-1 1 0,0 0 1,1 0-1,-1 0 0,0 0 0,0 0 0,1 0 0,-1-1 0,0 1 1,0 0-1,1 0 0,-1 0 0,0 0 0,0-1 0,16-8-126,-1-1 0,0-1 0,17-16 0,15-10-519,-36 28 458,-5 5 40,-1 0 0,1-1 0,0 2 0,0-1 0,0 1 0,0 0 0,1 0 0,-1 1 0,10-3 0,-15 5 128,-1 0-1,0 0 0,1 0 0,-1 0 0,0 0 0,1 0 0,-1 0 0,0 0 0,1 0 0,-1 0 0,0 0 0,0 0 0,1 0 0,-1 0 0,0 1 0,1-1 0,-1 0 0,0 0 0,0 0 0,1 0 0,-1 1 0,0-1 0,0 0 0,1 0 0,-1 1 0,0-1 0,0 0 0,0 0 0,0 1 0,1-1 0,-1 0 0,0 1 0,0-1 0,-1 14 158,-11 16 535,11-28-594,-5 15 454,6-17-538,0 0 1,0 0-1,0 0 0,0 1 0,0-1 1,0 0-1,0 0 0,0 0 1,0 0-1,0 0 0,0 1 0,0-1 1,0 0-1,0 0 0,1 0 1,-1 0-1,0 0 0,0 0 0,0 1 1,0-1-1,0 0 0,0 0 1,0 0-1,0 0 0,0 0 1,0 0-1,1 0 0,-1 1 0,0-1 1,0 0-1,0 0 0,0 0 1,0 0-1,0 0 0,0 0 0,1 0 1,-1 0-1,0 0 0,0 0 1,0 0-1,0 0 0,0 0 1,1 0-1,-1 0 0,0 0 0,0 0 1,26-14 354,-24 13-398,37-25-59,-20 12-106,1 1 0,40-20 1,-59 33 179,0-1 0,0 1 1,0-1-1,0 1 1,0 0-1,0-1 1,0 1-1,0 0 1,0 0-1,0 0 0,0 0 1,0 0-1,0 0 1,1 0-1,-1 0 1,0 0-1,0 0 1,0 1-1,0-1 1,2 1-1,-3 0 10,1 0 1,0-1-1,-1 1 0,1 0 1,0 0-1,-1 0 0,1-1 0,-1 1 1,0 0-1,1 0 0,-1 0 1,0 0-1,1 0 0,-1 0 1,0 0-1,0 0 0,0 0 0,0 1 1,0 7 24,-1 0-1,0 0 1,-1 0 0,-3 10 0,2-8 22,-38 217 288,39-214-319,-25 130 24,23-129-7,0 1-1,-1-1 1,-1-1 0,-1 1-1,0-1 1,0 0-1,-11 13 1,16-24-1,0 0-1,-1-1 1,1 1 0,-1-1-1,1 0 1,-1 1 0,0-1-1,0-1 1,0 1 0,-5 2-1,7-3-14,0-1-1,-1 0 0,1 1 0,0-1 0,0 0 0,-1 0 0,1 0 1,0 0-1,0 0 0,0 0 0,-1-1 0,1 1 0,0 0 1,0-1-1,0 1 0,0 0 0,-1-1 0,1 0 0,0 1 0,0-1 1,0 0-1,0 1 0,0-1 0,1 0 0,-1 0 0,0 0 1,0 0-1,0 0 0,1 0 0,-1 0 0,0 0 0,1 0 1,-1-2-1,-2-3-14,1 0 1,0-1 0,0 1 0,1-1-1,0 1 1,0-1 0,0 1 0,1-1-1,0 0 1,0 1 0,1-1 0,0 0-1,0 1 1,1-1 0,3-9 0,2-6-108,1 1 0,1 1 0,15-27 0,-10 24-9,2 1 0,0 1 0,0 0 0,2 2 1,21-19-1,106-79-247,-104 87 387,41-39 130,-91 77-38,0 2 0,1-1 0,0 1 0,1 0 0,-8 14 0,10-17-42,1 1 0,1-1-1,0 1 1,0 0 0,0 0-1,1 0 1,0 0-1,0 1 1,0 10 0,2-18-56,0 0-1,0 0 1,0 0 0,0 0 0,0 1 0,0-1 0,1 0 0,-1 0 0,0 0 0,1 0 0,-1 0-1,1 0 1,-1 0 0,1 0 0,-1 0 0,1-1 0,0 1 0,-1 0 0,1 0 0,0 0 0,0-1-1,-1 1 1,1 0 0,1 0 0,0 0 2,0 0 0,0-1 0,1 1-1,-1-1 1,0 1 0,0-1 0,0 0 0,1 0 0,-1 0-1,0 0 1,3 0 0,7-3 15,0 1 0,0-2 0,16-6 0,-26 9-28,96-41 88,33-13-30,-129 54-57,6-2 1,0 1 1,0 0-1,0 0 1,12-1-1,-19 3-2,0 0-1,0 0 1,0 0-1,0 0 1,0 0-1,0 1 1,0-1 0,0 0-1,-1 0 1,1 1-1,0-1 1,0 0 0,0 1-1,0-1 1,0 1-1,0-1 1,-1 1-1,3 1 1,-3-1 2,1 0-1,-1 0 1,0 0-1,1 0 1,-1 0 0,0 0-1,0 0 1,0 1-1,1-1 1,-1 0 0,0 0-1,0 0 1,-1 0-1,1 0 1,0 1 0,0-1-1,-1 0 1,1 0-1,0 0 1,-2 2 0,-2 7-35,-1-1 0,0 1 0,-10 13 0,-3 5-728,14-23 619,-9 2-76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23 15267,'0'-1'92,"1"1"0,-1-1 0,1 1 0,-1-1-1,0 1 1,1-1 0,-1 0 0,0 1 0,1-1 0,-1 0 0,0 1-1,0-1 1,0 0 0,1 1 0,-1-1 0,0 0 0,0 1 0,0-1-1,0 0 1,0 1 0,0-1 0,-1 0 0,1 0 0,0 1-1,0-1 1,0 0 0,-1 0 0,0 0 35,0 1 0,0-1 0,0 1 0,0-1 1,-1 1-1,1 0 0,0 0 0,0 0 0,0-1 0,0 1 0,0 0 0,-1 0 0,1 1 1,0-1-1,0 0 0,0 0 0,-2 1 0,-6 1 32,1 1-1,-1 0 1,1 0-1,-1 1 1,1 0-1,1 0 1,-1 1-1,0 0 1,1 0-1,0 1 1,1 0-1,-1 0 1,1 1-1,0 0 1,-8 12 0,13-18-166,1 0 1,-1 0 0,1 0 0,-1 0-1,1 0 1,0 0 0,-1 0 0,1 0 0,0 0-1,0 0 1,0 0 0,0 0 0,0 0 0,0 0-1,0 0 1,0 0 0,0 0 0,0 0-1,1 0 1,-1 0 0,0 0 0,1 0 0,-1 0-1,1 0 1,-1 0 0,1-1 0,-1 1 0,1 0-1,0 0 1,-1 0 0,1-1 0,0 1-1,0 0 1,-1-1 0,1 1 0,0-1 0,0 1-1,0-1 1,0 1 0,0-1 0,0 1 0,1-1-1,6 3-107,1 0 1,0 0-1,17 2 0,-11-2-4,-3 0 16,0 0-1,0 1 1,0 0-1,-1 1 0,0 1 1,0 0-1,12 8 1,-21-12 96,0-1 0,1 1 0,-1 0 0,0 0 0,0 0 0,0 0 0,0 1 0,-1-1-1,1 0 1,-1 1 0,1-1 0,-1 1 0,0 0 0,0-1 0,0 1 0,0 0 0,-1 0 0,1-1 0,-1 1 0,1 0 0,-1 0 0,0 0 0,0 0 0,0 0 0,-1 0 0,1-1 0,-1 1 0,0 0 0,1 0 0,-1-1 0,0 1 0,-1 0 0,1-1 0,0 1 0,-4 4 0,-1 2 82,0-1-1,-1 0 1,0 0 0,0 0 0,-1-1-1,-16 12 1,20-15-48,-1-1 0,0 0 0,1-1 0,-1 1 0,0-1 0,-1 0 0,1 0 0,0-1 0,0 1 0,-1-1 0,1 0-1,-1-1 1,1 1 0,-11-1 0,15 0-63,0 0-1,0-1 0,0 1 0,-1 0 1,1-1-1,0 1 0,0 0 0,0-1 1,0 0-1,0 1 0,0-1 0,0 1 1,0-1-1,0 0 0,0 0 0,0 0 0,1 1 1,-1-1-1,0 0 0,0 0 0,1 0 1,-2-2-1,2 1-34,-1 0 1,0 0 0,1-1-1,0 1 1,-1 0-1,1 0 1,0-1-1,0 1 1,0 0-1,1-1 1,-1-1-1,2-4-66,0 1 0,0 0-1,1 0 1,0-1 0,0 2 0,6-10-1,16-17-504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2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22 15363,'-2'10'380,"-2"0"0,1 0 0,-2-1 0,1 1 0,-9 12 0,-8 20 605,20-40-919,-7 16 552,-8 33 0,15-46-529,0 0 0,0 0 0,0 0 0,1 0 0,0 0-1,0 0 1,0 0 0,1 0 0,-1 0 0,1 0 0,3 9-1,-3-13-62,-1 1-1,0-1 0,1 0 0,0 0 0,-1 0 0,1 0 0,0 0 0,-1 0 0,1 0 0,0 0 0,0 0 0,0 0 0,0-1 1,0 1-1,0 0 0,0 0 0,0-1 0,0 1 0,0-1 0,0 1 0,1-1 0,-1 1 0,0-1 0,0 0 0,0 0 0,1 0 0,-1 1 1,0-1-1,0 0 0,1 0 0,-1-1 0,0 1 0,0 0 0,0 0 0,1-1 0,-1 1 0,0 0 0,2-2 0,3-1 46,-1 1 0,1-2-1,-1 1 1,0 0 0,0-1-1,8-8 1,0-2 78,0 0 1,-1-1 0,0-1-1,-1 0 1,9-18-1,-14 22-101,0-1-1,-1 1 1,0-1 0,-1 0-1,0 0 1,-1 0-1,-1-1 1,1-13-1,-3 26-53,0 0-1,1 0 1,-1 0-1,0 0 0,0-1 1,-1 1-1,1 0 1,0 0-1,0 0 0,0 0 1,-1 0-1,1 0 1,-1 0-1,1 0 0,-1-1 1,0 0-1,0 2 0,1-1-1,0 1 1,-1 0 0,1 0-1,-1 0 1,1 0 0,0 0-1,-1 0 1,1 0 0,-1 0-1,1 0 1,-1 0 0,1 0-1,0 0 1,-1 0 0,1 0-1,-1 0 1,1 0 0,0 0-1,-1 0 1,1 1 0,-1-1-1,1 0 1,0 0 0,-1 1-1,1-1 1,0 0-1,-1 1 1,-2 1-101,0 1-1,1 0 1,-1 0 0,1 0-1,-1 0 1,1 0 0,-3 6-1,4-6-151,-1 0 0,1 0 0,0 1 0,0-1 0,0 0-1,1 0 1,-1 5 0,1-8 200,0 1 0,0-1 1,0 1-1,0-1 0,0 0 0,0 1 0,0-1 0,0 0 1,1 1-1,-1-1 0,0 0 0,0 1 0,0-1 0,0 0 1,1 1-1,-1-1 0,0 0 0,0 1 0,1-1 0,-1 0 1,0 0-1,0 1 0,1-1 0,-1 0 0,0 0 0,1 1 1,0-1-2,0 0 1,0 0 0,0 0 0,0 0 0,0 0-1,0 0 1,0 0 0,0-1 0,0 1 0,0 0 0,0-1-1,-1 1 1,1 0 0,0-1 0,1 0 0,17-12-702,5-8-104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12555,'0'0'57,"1"0"1,-1-1-1,0 1 1,0 0 0,1 0-1,-1 0 1,0 0-1,0 0 1,1 0-1,-1 0 1,0 0 0,0 0-1,1 0 1,-1 0-1,0 0 1,0 0-1,1 0 1,-1 0 0,0 0-1,0 0 1,1 0-1,-1 1 1,0-1-1,0 0 1,0 0-1,1 0 1,-1 0 0,0 0-1,0 1 1,0-1-1,1 0 1,-1 0-1,0 0 1,0 1 0,0-1-1,0 0 1,0 0-1,0 1 1,1-1-1,-1 0 1,-2 15 933,-12 22 24,12-32-500,-8 19 291,-6 12 658,1 1-1,-18 77 1,32-112-1410,1 0-1,-1 1 1,1-1 0,0 1 0,0-1-1,0 1 1,0-1 0,0 1-1,1-1 1,0 4 0,0-5-40,-1-1 1,1 1-1,-1 0 1,1 0-1,-1-1 1,1 1-1,0-1 1,-1 1-1,1 0 1,0-1-1,-1 1 0,1-1 1,0 1-1,0-1 1,0 0-1,-1 1 1,1-1-1,0 0 1,0 0-1,0 1 1,0-1-1,0 0 0,0 0 1,0 0-1,0 0 1,-1 0-1,1 0 1,0-1-1,0 1 1,0 0-1,0 0 1,1-1-1,8-2-24,0 0 0,0-1 0,-1 0 0,1 0 0,-1-1-1,0 0 1,-1-1 0,14-11 0,64-62-338,-72 64 259,97-101-1001,-111 116 1084,0-1-1,0 1 1,0 0-1,0 0 1,0 0-1,0 0 0,0 0 1,0 0-1,0-1 1,0 1-1,0 0 0,0 0 1,0 0-1,0 0 1,0 0-1,0 0 1,0-1-1,1 1 0,-1 0 1,0 0-1,0 0 1,0 0-1,0 0 1,0 0-1,0 0 0,1 0 1,-1 0-1,0 0 1,0 0-1,0 0 1,0 0-1,0 0 0,0 0 1,1 0-1,-1 0 1,0 0-1,0 0 1,0 0-1,0 0 0,0 0 1,1 0-1,-1 0 1,0 0-1,0 0 1,0 0-1,0 0 0,0 0 1,0 0-1,1 0 1,-1 0-1,0 0 1,0 0-1,0 0 0,0 1 1,0-1-1,0 0 1,0 0-1,0 0 1,1 0-1,-1 0 0,0 0 1,0 1-1,0-1 1,0 0-1,0 0 0,-3 15-159,-9 18 148,9-25 76,-37 92-125,35-86-99,1 0-1,1 1 0,0-1 0,1 1 0,-1 17 0,5-21-60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15355,'0'1'81,"0"0"0,0 0 0,0 0 0,0 0-1,0-1 1,0 1 0,1 0 0,-1 0 0,0-1-1,1 1 1,-1 0 0,0 0 0,1-1 0,-1 1-1,1-1 1,-1 1 0,1 0 0,0-1 0,-1 1-1,1-1 1,0 1 0,-1-1 0,1 1 0,0-1-1,-1 0 1,1 1 0,0-1 0,0 0 0,-1 1-1,1-1 1,0 0 0,0 0 0,0 0 0,-1 0 0,1 0-1,0 0 1,0 0 0,0 0 0,0 0 0,-1 0-1,1-1 1,0 1 0,1 0 0,4-2 236,0 1 1,0-1-1,0 0 0,7-3 1,-1-1-86,0 0 1,0-1 0,-1-1 0,0 0-1,0 0 1,-1-1 0,0 0-1,-1-1 1,0 0 0,0-1 0,12-21-1,-19 30-229,-1 0-1,-1 0 0,1 0 1,0 0-1,0 0 0,-1 0 1,1 0-1,-1 0 0,0 0 1,1 0-1,-1 0 1,0 0-1,0 0 0,0-1 1,-1 1-1,1 0 0,-1-2 1,1 4-6,0-1 0,-1 1-1,1-1 1,0 1 0,-1-1 0,1 1 0,0-1 0,-1 1 0,1 0 0,0-1 0,-1 1 0,1 0 0,-1-1 0,1 1 0,-1 0 0,1-1 0,-1 1 0,1 0 0,-1 0 0,1 0 0,-1 0 0,1-1 0,-1 1 0,0 0 0,-1 0-5,0 1 0,1-1 0,-1 0 0,0 1 0,0-1 0,1 1 0,-1-1 0,1 1 0,-1 0 0,1 0 0,-4 1 0,-4 6-12,-1 0 0,1 1 0,1 0 1,-1 0-1,1 1 0,1 0 0,0 0 0,0 1 0,1 0 0,1 0 1,0 0-1,0 1 0,1 0 0,0 0 0,1 0 0,1 0 0,-2 15 1,4-26 16,0 0 0,0 0 0,0 0 0,0 0 0,0 0 0,0 0 1,0 0-1,0 0 0,0 0 0,1 0 0,-1 1 0,0-1 0,1-1 1,-1 1-1,1 0 0,-1 0 0,1 0 0,0 0 0,-1 0 1,1 0-1,0 0 0,-1-1 0,3 2 0,-2-1-2,1 0 0,-1-1 0,1 1 0,-1-1-1,1 0 1,0 1 0,-1-1 0,1 0 0,0 0 0,-1 0 0,1 0 0,0 0-1,2-1 1,8-1-22,-2-2 0,1 1 0,18-9 0,-24 9 19,33-14-39,49-21-30,-75 34 63,-1 0 0,1 1 0,0 1 0,0 0-1,21-1 1,-30 3 8,1 0 0,-1 1 0,0-1 0,1 1 1,-1 0-1,1-1 0,-1 2 0,0-1 0,0 0 0,0 1 0,0-1 0,0 1 0,0 0 0,0 0 1,0 0-1,0 0 0,-1 1 0,1-1 0,-1 1 0,0-1 0,0 1 0,0 0 0,0 0 0,0 0 1,-1 0-1,1 0 0,-1 0 0,0 1 0,0-1 0,0 0 0,0 1 0,0 5 0,0-5-4,6 21-18,-7-24 28,0 0 1,0-1-1,1 1 0,-1-1 1,0 0-1,1 1 1,-1-1-1,1 1 1,-1-1-1,0 1 1,1-1-1,-1 0 1,1 1-1,-1-1 0,1 0 1,-1 0-1,1 1 1,0-1-1,-1 0 1,1 0-1,-1 0 1,1 0-1,-1 0 1,1 0-1,0 0 1,-1 1-1,1-2 0,-1 1 1,1 0-1,-1 0 1,1 0-1,0 0 1,-1 0-1,1 0 1,-1-1-1,1 1 1,-1 0-1,1 0 0,-1-1 1,1 1-1,7-6 5,-1 0 1,0 0-1,0-1 0,0 0 0,-1 0 0,6-10 0,10-9-3,-14 17-10,-2 2-53,0 0 0,1 0-1,0 0 1,0 1 0,0 0 0,1 0-1,14-7 1,-22 13 42,0 0-1,1-1 0,-1 1 0,0 0 1,1 0-1,-1 0 0,1 0 0,-1-1 1,0 1-1,1 0 0,-1 0 1,1 0-1,-1 0 0,0 0 0,1 0 1,-1 0-1,1 0 0,-1 0 0,0 0 1,1 0-1,-1 1 0,1-1 1,-1 0-1,0 0 0,1 0 0,-1 0 1,0 1-1,1-1 0,-1 0 0,0 0 1,1 1-1,-1-1 0,0 0 1,0 1-1,1-1 0,-1 0 0,0 1 1,0-1-1,1 0 0,-1 1 0,0-1 1,0 0-1,0 1 0,0-1 1,0 1-1,0-1 0,1 0 0,-1 1 1,0-1-1,0 1 0,0-1 0,0 0 1,-1 1-1,1-1 0,0 1 1,0 0-1,-7 23-1088,-12 12 342,9-20 329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15347,'4'19'448,"-1"1"0,-1 0 0,0 0 0,-3 34 0,0-14 104,1-1-139,-1 25 491,12 98 0,-11-159-885,1-1 0,-1 1 0,1-1 0,0 0 0,-1 0 0,1 1 0,0-1 0,2 3 0,-3-5-14,1 1 0,-1-1 0,0 1 0,1-1 1,-1 0-1,0 1 0,1-1 0,-1 0 0,1 1 0,-1-1 0,0 0 0,1 0 0,-1 0 0,1 1 0,-1-1 1,1 0-1,-1 0 0,1 0 0,-1 0 0,1 0 0,-1 0 0,0 0 0,1 0 0,-1 0 0,1 0 0,0 0 0,2-1 4,-1-1 0,1 1-1,-1-1 1,1 0 0,-1 0-1,0 0 1,0 0 0,0 0-1,0-1 1,0 1 0,0 0-1,-1-1 1,2-3 0,93-174 157,-26 45-171,-65 125-1,9-15-49,0-1 0,2 2 0,35-43-1,-50 66 47,1-1 0,-1 1 0,1-1 0,-1 1-1,1-1 1,0 1 0,-1 0 0,1 0 0,0 0 0,0 0-1,0 0 1,0 0 0,0 1 0,0-1 0,0 0-1,0 1 1,0 0 0,0-1 0,3 1 0,-4 1 0,1-1 1,-1 1 0,1-1 0,-1 1-1,1 0 1,-1-1 0,0 1 0,1 0-1,-1 0 1,0 0 0,0 0 0,0 0 0,0 0-1,0 1 1,0-1 0,0 0 0,0 0-1,0 1 1,1 1 0,1 5 11,0-1 0,-1 1 0,0 0 1,0-1-1,0 1 0,-1 0 0,0 0 0,-1 9 0,-1 2 159,-1-1-1,0 0 0,-1 0 1,-2 0-1,-8 26 0,8-32 8,0 0-1,0 0 1,-1-1-1,-1 1 1,0-1-1,-1-1 1,1 1-1,-15 13 1,19-21-128,0-1 0,0 1 1,0-1-1,0 0 0,-1 0 0,1 0 1,0 0-1,-1 0 0,0-1 0,1 0 0,-1 0 1,0 0-1,0 0 0,1 0 0,-1-1 1,0 1-1,0-1 0,0 0 0,0-1 1,-5 0-1,7 0-95,-1 0 0,0 0 0,0 0 0,1 0 0,-1-1 0,0 1 0,1-1 0,0 0 0,-1 0 0,1 0 0,0 0 0,0 0 0,0 0 0,0 0 0,0-1 0,1 1 0,-1-1 0,1 0 0,-1 1 0,1-1 0,0 0 0,0 0 0,0 1 0,1-1 0,-1 0 0,0-5 0,0 2-129,1 1 1,0-1 0,-1 1-1,2-1 1,-1 1-1,1 0 1,0-1 0,0 1-1,0 0 1,1-1-1,0 1 1,0 0 0,0 0-1,0 0 1,1 1 0,0-1-1,0 0 1,0 1-1,1 0 1,6-6 0,14-8-681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13019,'4'3'255,"1"-1"1,-1 0 0,1-1-1,-1 1 1,1-1 0,-1 0-1,1 0 1,0 0 0,0-1-1,-1 0 1,1 0 0,0 0-1,0 0 1,0-1-1,-1 0 1,1 0 0,0 0-1,-1 0 1,1-1 0,-1 0-1,1 0 1,-1 0 0,0 0-1,0-1 1,7-5 0,-5 4-148,-1-1 0,0 1 0,0-1 0,0 0 0,-1-1 1,1 1-1,-1-1 0,0 0 0,-1 0 0,0 0 0,0 0 1,0-1-1,-1 1 0,1-1 0,-2 0 0,1 1 0,0-11 1,-1 16-102,-1 0 0,0 1 0,0-1 0,0 1 0,0-1 0,0 0 0,0 1 0,0-1 0,0 1 1,0-1-1,0 0 0,-1 1 0,1-1 0,0 1 0,0-1 0,0 0 0,-1 1 0,1-1 0,0 1 0,-1-1 1,1 1-1,0-1 0,-1 1 0,1-1 0,-1 1 0,1 0 0,-1-1 0,1 1 0,-2-1 0,1 1 1,0 0 0,0 0 0,-1 0 0,1 0 0,0 0 0,0 0 0,0 0 0,-1 1 0,1-1-1,0 0 1,0 1 0,0-1 0,0 1 0,-2 0 0,-3 3 14,0 0 1,0 0-1,1 0 0,-9 8 0,0 2-13,1 0 0,0 2-1,1-1 1,1 1-1,0 1 1,1 0 0,1 1-1,-8 20 1,17-38-15,-1 1 0,1 0 0,0 0 0,-1 0 0,1-1 0,0 1 0,0 0 0,0 0 0,-1 0 0,1 0 0,0-1 0,0 1 0,0 0 0,0 0 0,0 0 0,1 0 0,-1-1 0,0 1 0,0 0 0,0 0 0,1 0 0,-1-1 0,0 1 0,1 0 0,-1 0 0,1-1 0,-1 1 0,1 0 0,-1-1 0,1 1 0,0 0 0,-1-1 0,1 1 0,0-1 0,-1 1 0,1-1 0,0 1 0,0-1 0,-1 0 0,1 1 0,0-1 0,0 0 0,0 0 0,-1 0 0,1 1 0,0-1 0,0 0 0,0 0 0,0 0 0,-1 0 0,1 0 0,2-1 0,5 0-61,1 0 0,-1-1 0,1 0 0,8-4-1,-12 5 40,24-9-87,-2-1 1,1-1-1,-1-2 0,-1 0 0,-1-2 0,46-36 1,-53 36 150,-1 0 0,0-1 0,-2-1-1,0 0 1,-1-1 0,0 0 0,-2-2 0,0 1 0,11-29 0,-7-2 116,-15 47-138,0 0-1,0-1 1,-1 1 0,1 0 0,-1 0 0,0 0 0,0 0 0,0 0-1,-1-1 1,-1-5 0,2 10-12,0-1 0,0 1 1,-1 0-1,1-1 0,0 1 0,0 0 0,-1-1 0,1 1 0,0 0 1,0 0-1,-1-1 0,1 1 0,0 0 0,-1 0 0,1-1 0,0 1 0,-1 0 1,1 0-1,0 0 0,-1 0 0,1 0 0,0-1 0,-1 1 0,1 0 1,-1 0-1,1 0 0,0 0 0,-1 0 0,1 0 0,-1 0 0,1 0 0,0 0 1,-1 0-1,1 1 0,-1-1 0,1 0 0,0 0 0,-1 0 0,1 0 1,0 1-1,-1-1 0,1 0 0,0 0 0,-1 0 0,1 1 0,0-1 0,0 0 1,-1 1-1,1-1 0,-14 16 53,3-1-17,1 2 1,1-1-1,1 2 0,0-1 1,1 1-1,-6 26 1,3 0 73,-8 71 0,14-71-193,1 1 1,2-1-1,9 83 0,-7-126 59,-1 1-1,0 0 1,0-1 0,0 1-1,1-1 1,-1 1-1,1 0 1,0-1 0,-1 1-1,1-1 1,0 1-1,0-1 1,0 0-1,0 1 1,0-1 0,0 0-1,2 3 1,-2-4 11,-1 0 1,1 0-1,-1 0 0,1 0 1,-1 0-1,0 0 0,1 0 1,-1 0-1,1 0 1,-1 0-1,1 0 0,-1 0 1,1 0-1,-1 0 0,0 0 1,1 0-1,-1-1 1,1 1-1,-1 0 0,1 0 1,-1 0-1,0-1 0,1 1 1,12-17-131,16-43-47,25-76 0,-15 36 254,-25 64-29,-4 10 66,15-29-1,-32 76 87,0 0-1,2 0 1,-5 31-1,9-44-142,-5 43 185,6-48-213,0 0 1,0 0 0,0 0 0,0 0-1,0-1 1,1 1 0,-1 0-1,1 0 1,0 0 0,0-1 0,0 1-1,0 0 1,3 4 0,-3-6-14,0 0 1,0-1 0,0 1 0,0-1-1,-1 1 1,1-1 0,0 1 0,0-1-1,0 1 1,0-1 0,0 0 0,0 1-1,0-1 1,0 0 0,1 0 0,-1 0 0,0 0-1,0 0 1,0 0 0,0 0 0,0 0-1,0-1 1,0 1 0,0 0 0,0 0-1,1-1 1,25-13 55,-26 13-59,22-15-345,-1-1-1,-1-1 0,-1 0 0,0-2 1,-1-1-1,-2 0 0,26-39 1,-24 24-126,-7 2-188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68 14323,'0'0'28,"1"0"1,-1 0-1,0 0 1,1 0-1,-1 0 0,0 0 1,1 0-1,-1 0 0,0 0 1,1 1-1,-1-1 1,0 0-1,0 0 0,1 0 1,-1 0-1,0 0 1,1 1-1,-1-1 0,0 0 1,0 0-1,0 0 0,1 1 1,-1-1-1,0 0 1,0 0-1,0 1 0,1-1 1,-1 0-1,0 1 1,0-1-1,0 0 0,0 0 1,0 1-1,0-1 0,0 0 1,1 1-1,-1-1 1,0 0-1,0 1 0,0-1 1,0 0-1,-1 1 0,1 16 83,0-16-66,-8 50 199,-15 56-1,14-74-75,2 1 0,1-1 0,1 1 0,0 65 0,5-97-140,0 0 1,0 0-1,0 0 0,1 0 0,-1-1 0,0 1 1,1 0-1,-1 0 0,1 0 0,0 0 0,-1-1 1,1 1-1,0 0 0,0-1 0,0 1 0,0-1 0,0 1 1,1-1-1,1 3 0,-1-4 1,-1 1 1,0-1-1,1 1 1,-1-1-1,0 0 1,1 1-1,-1-1 1,1 0-1,-1 0 0,0 0 1,1 0-1,-1 0 1,1-1-1,-1 1 1,0 0-1,1-1 1,-1 1-1,1-1 1,1 0-1,6-4 95,0-1 1,-1 1-1,0-1 1,0-1-1,12-12 0,14-18 160,-1-1 0,-3-2 0,32-54 0,-24 28-200,42-102 1,-74 152-95,-1 3 3,-4 11 15,-2 5 13,-18 68 362,8-37-72,2 0 0,2 0 0,1 1 0,1 0 0,0 36 0,5-69-302,0 0 0,0 0 0,0 0 0,1 0 0,-1 0 0,0 0-1,1 0 1,0 0 0,-1 0 0,1 0 0,0 0 0,0 0 0,0 0-1,0 0 1,0-1 0,0 1 0,1-1 0,-1 1 0,3 2-1,-3-4-6,1 1 0,-1-1 0,1 1 0,-1-1 0,1 0-1,-1 1 1,1-1 0,-1 0 0,1 0 0,-1 0 0,1 0-1,-1 0 1,1-1 0,-1 1 0,1 0 0,-1-1-1,1 1 1,-1-1 0,0 1 0,1-1 0,-1 0 0,0 0-1,1 1 1,-1-1 0,0 0 0,0 0 0,1-2 0,5-2 10,0-1 0,-1 0 1,0 0-1,-1-1 1,1 1-1,-1-1 1,-1-1-1,1 1 1,-1-1-1,0 1 1,-1-1-1,0 0 1,0 0-1,-1-1 1,0 1-1,2-15 1,-4 22-20,0-1 0,0 1 0,1 0 0,-1-1 0,0 1 0,0-1 0,0 1 1,-1 0-1,1-1 0,0 1 0,0 0 0,-1 0 0,1-1 0,-1 1 0,1 0 1,-1 0-1,1-1 0,-1 1 0,0 0 0,0 0 0,0 0 0,0 0 0,1 0 1,-1 0-1,0 0 0,-1 0 0,1 0 0,0 1 0,0-1 0,0 0 0,0 1 1,-1-1-1,1 1 0,0-1 0,0 1 0,-1 0 0,1-1 0,0 1 0,-1 0 1,1 0-1,0 0 0,-1 0 0,1 0 0,0 0 0,-1 0 0,1 1 0,-2 0 1,-4 0-20,1 1 0,-1 0 0,1 0 0,0 1 0,0 0-1,0 0 1,0 0 0,-6 6 0,6-5-7,1 1 0,0 0-1,0 0 1,-7 9 0,11-13-41,-1-6-785,2 4 761,-1 0 0,1 0 0,0 0 0,-1 0 0,1 1 0,0-1 0,-1 0 0,1 0 0,-1 0 0,1 0 0,-1 1 0,0-1 0,1 0 1,-1 1-1,0-1 0,1 0 0,-1 1 0,0-1 0,0 1 0,-1-1 0,-22-3-1153,23 4 1289,0 0-1,1 0 1,-1 0 0,0 0 0,1 0-1,-1 0 1,0 0 0,1 0 0,-1 0 0,1 0-1,-1 0 1,0 0 0,1 0 0,-1 1-1,0-1 1,1 0 0,-1 0 0,1 1-1,-1-1 1,1 0 0,-1 1 0,1-1-1,-1 1 1,1-1 0,-1 1 0,1-1-1,-1 1 1,1-1 0,0 1 0,-1-1-1,1 1 1,0-1 0,0 1 0,-1 1-1,1-2 37,0 1 0,1 0 0,-1 0 0,0-1 0,1 1 0,-1 0 0,1-1 0,-1 1 0,1-1-1,-1 1 1,1 0 0,-1-1 0,1 1 0,0-1 0,-1 0 0,1 1 0,0-1 0,-1 1 0,1-1 0,0 0-1,0 0 1,-1 1 0,1-1 0,0 0 0,0 0 0,-1 0 0,2 0 0,23 3 761,-15-3-644,1 0 1,0-1-1,20-4 0,-7-1-1750,40-17-1,-35 11 781,-9 5-30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16299,'2'2'170,"-1"0"-1,2 0 0,-1-1 0,0 1 0,0 0 0,1-1 0,-1 1 0,0-1 0,1 0 0,-1 0 0,1 0 0,0 0 0,-1 0 0,1-1 0,0 1 0,0-1 0,-1 0 0,1 0 1,0 0-1,0 0 0,0 0 0,-1 0 0,1-1 0,3-1 0,10-1 283,-1-1 1,30-13-1,-39 14-345,9-2 11,0-2 1,-1 1-1,0-2 0,0 0 0,-1-1 1,0 0-1,-1-1 0,17-16 0,-28 25-116,0 0 1,0 0-1,0 0 0,0 1 0,-1-1 0,1 0 1,0 0-1,-1 0 0,1 0 0,-1 0 0,1 0 0,-1 0 1,0 0-1,1 0 0,-1 0 0,0-1 0,0 1 1,0 0-1,0 0 0,0 0 0,0 0 0,0 0 0,0 0 1,0-1-1,0 1 0,0 0 0,-1-1 0,0 1-1,0 0-1,0 1 1,0-1 0,0 1-1,0 0 1,0-1-1,0 1 1,0 0-1,0-1 1,0 1 0,0 0-1,0 0 1,0 0-1,0 0 1,0 0-1,0 0 1,0 0-1,0 0 1,0 1 0,0-1-1,0 0 1,0 0-1,0 1 1,0-1-1,0 1 1,0-1-1,0 1 1,-1 0 0,-13 7 42,0 1 1,1 0 0,0 1 0,0 1 0,-17 18 0,24-22-6,0 1 1,0-1 0,1 2 0,0-1-1,1 1 1,0 0 0,0 0 0,0 0 0,2 1-1,-5 12 1,8-20-60,-1 0 1,1 0-1,-1 0 0,1 0 1,0 0-1,-1 0 0,1 0 0,0 0 1,1 0-1,-1 1 0,0-1 1,1 0-1,-1 0 0,1 0 1,-1 0-1,1 0 0,0 0 1,0-1-1,0 1 0,0 0 0,0 0 1,0-1-1,1 1 0,-1 0 1,1-1-1,-1 1 0,1-1 1,-1 0-1,1 0 0,0 1 0,0-1 1,-1 0-1,1 0 0,0-1 1,0 1-1,3 1 0,3 0-123,0-1-1,0 1 0,0-1 1,1-1-1,-1 1 0,0-1 1,16-3-1,11-3-284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 14923,'14'-2'4956,"6"-1"-4813,-14 0-70,18-6 581,-23 9-633,0 0 0,-1 0-1,1 0 1,0 0-1,-1 0 1,1 0 0,0 1-1,-1-1 1,1 0-1,-1 0 1,1 1 0,-1-1-1,1 0 1,0 1 0,-1-1-1,1 1 1,-1-1-1,0 0 1,1 1 0,-1-1-1,1 1 1,-1-1-1,0 1 1,1 0 0,-1-1-1,0 1 1,1-1-1,-1 1 1,0 0 0,0-1-1,0 1 1,0-1 0,0 1-1,1 0 1,-1-1-1,0 1 1,-1 1 0,6 47 693,-4 85 1,-3-97-797,1 1 0,3-1 0,1 1 0,12 57-1,-6-59-2265,-10-35 1808,-4-4-183</inkml:trace>
  <inkml:trace contextRef="#ctx0" brushRef="#br0" timeOffset="1">8 337 17132,'-6'-10'1584,"5"1"-1112,1 4-216,4-2 688,6 1-207,6-1-433,4-2-248,4-2-665,2-1-207,0-4 640,4 2-136,0-2-120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25 17228,'0'-1'102,"0"0"0,0 0 0,0 0 0,0 0 0,0 0 1,0 0-1,0 0 0,0 0 0,-1 0 0,1 0 0,0 0 0,-1 0 0,1 0 1,0 0-1,-1 0 0,1 0 0,-1 0 0,0 0 0,1 1 0,-1-1 1,0 0-1,-1-1 0,1 2-20,0-1-1,0 1 1,0 0 0,0 0-1,0 0 1,0 0 0,0 0-1,-1 0 1,1 0 0,0 0-1,0 0 1,0 0 0,0 0-1,0 1 1,0-1 0,0 1-1,0-1 1,-1 1 0,-6 4 165,1 0 1,-1 0 0,1 0 0,-7 7-1,-18 17-213,0 2-1,2 1 0,2 2 0,1 0 0,-23 40 0,48-73-63,1 1 0,0 0-1,0 0 1,0 0 0,1 0 0,-1 0-1,0 0 1,1 1 0,-1 2 0,1-4 14,0-1 0,0 1 1,0-1-1,0 0 0,0 1 1,1-1-1,-1 1 0,0-1 1,0 0-1,0 1 0,0-1 1,1 1-1,-1-1 0,0 0 1,0 1-1,1-1 0,-1 0 1,0 1-1,1-1 0,-1 0 1,0 1-1,1-1 0,-1 0 1,0 0-1,1 0 1,-1 1-1,0-1 0,1 0 1,4 1-68,-1-1 0,0 0 1,0 0-1,0 0 0,0 0 1,0-1-1,6-1 1,-6 1 75,9-1-76,0 0 1,1 0-1,-1 1 0,1 1 0,-1 0 1,14 2-1,-23-1 78,0 0 0,0 0-1,0 0 1,0 0 0,0 1 0,0 0 0,0-1-1,-1 1 1,1 1 0,-1-1 0,0 0-1,1 1 1,-1 0 0,0 0 0,-1 0 0,1 0-1,0 0 1,-1 0 0,0 1 0,1-1-1,-1 1 1,-1 0 0,4 6 0,-3-2 28,-1 0-1,1-1 1,-1 1 0,-1 0 0,0 0 0,0 0-1,0 0 1,-1 0 0,0-1 0,0 1 0,-1 0-1,0-1 1,0 1 0,-1-1 0,0 1 0,-7 11-1,5-9 32,-1-1 0,-1 1 0,1-1 0,-1-1 0,-1 1 0,1-1 0,-2 0 0,1-1 0,-1 0 0,0 0 0,-11 6 0,18-12-93,-1 0 0,1 1 0,-1-1 0,0 0 0,1-1 0,-1 1 0,0 0 0,0-1 0,1 0 0,-1 0 0,-3 0 0,6 0 12,-1 0 1,1 0 0,-1 0-1,1 0 1,-1 0-1,1 0 1,-1-1 0,1 1-1,-1 0 1,1 0-1,0 0 1,-1-1 0,1 1-1,-1 0 1,1-1 0,0 1-1,-1 0 1,1-1-1,0 1 1,-1-1 0,1 1-1,0 0 1,0-1-1,-1 0 1,1 0-31,0 0 0,0-1 0,0 1 1,0 0-1,0 0 0,0 0 0,0-1 0,0 1 0,1 0 0,-1 0 1,0 0-1,1 0 0,-1-1 0,2 0 0,10-20-897,1 1 0,1 0 0,2 1 0,-1 1 0,28-24 0,-6 2-363,3-5 288,36-38 549,-75 84 538,-1-1 0,1 0 0,-1 1-1,1-1 1,-1 1 0,1-1 0,0 1 0,-1-1-1,1 1 1,0-1 0,-1 1 0,1 0 0,0 0-1,0-1 1,0 1 0,-1 0 0,1 0-1,0 0 1,0-1 0,-1 1 0,1 0 0,2 1-1,-3-1 29,1 0 0,-1 1 0,1-1 0,-1 1-1,1 0 1,-1-1 0,1 1 0,-1-1 0,1 1-1,-1 0 1,0-1 0,1 1 0,-1 0 0,0-1-1,0 1 1,0 0 0,1-1 0,-1 1 0,0 0-1,0 0 1,0 9 662,0 0-1,0 0 1,-2 10 0,1-11-496,-1 15 553,0-7-247,0 0 0,1-1-1,1 1 1,4 28 0,-4-44-539,0 0-1,0 0 1,0 0 0,0 0 0,1-1-1,-1 1 1,0 0 0,0 0 0,1 0-1,-1 0 1,0-1 0,1 1 0,-1 0-1,1 0 1,-1-1 0,1 1 0,0 0 0,-1-1-1,1 1 1,0 0 0,-1-1 0,1 1-1,0-1 1,0 1 0,-1-1 0,1 0-1,0 1 1,0-1 0,0 0 0,0 1-1,-1-1 1,1 0 0,0 0 0,0 0 0,0 0-1,0 0 1,0 0 0,0 0 0,0 0-1,-1 0 1,1 0 0,0-1 0,2 1-1,1-2 8,0-1 0,0 1 0,0 0 0,0-1 0,0 0-1,-1 0 1,5-4 0,22-26-17,-2-1 1,40-63-1,-62 88-24,-4 6-1,0 0-1,0 0 0,1 0 0,-1 1 0,0-1 0,1 1 0,4-4 1,-7 6 12,1 0 1,-1 0 0,0-1 0,0 1 0,0 0 0,1 0-1,-1 0 1,0 0 0,0 0 0,1 0 0,-1 0 0,0 0-1,0 0 1,0 0 0,1 0 0,-1 0 0,0 0-1,0 0 1,1 0 0,-1 0 0,0 0 0,0 0 0,1 0-1,-1 0 1,0 0 0,0 0 0,0 0 0,1 1-1,-1-1 1,0 0 0,0 0 0,0 0 0,1 0 0,-1 0-1,0 1 1,0-1 0,0 0 0,2 20-79,-13 50-11,5-37 95,-2 44 1,8-75-6,0-1 0,0 1 0,0 0 1,0-1-1,0 1 0,0 0 0,0-1 0,1 1 0,-1-1 1,0 1-1,1 0 0,-1-1 0,1 1 0,0-1 0,0 1 0,-1-1 1,1 0-1,0 1 0,0-1 0,0 0 0,2 2 0,-1-2-10,-1-1 0,0 0 0,1 0 0,-1 0-1,1 0 1,-1 0 0,0 0 0,1 0 0,-1-1-1,0 1 1,1 0 0,-1-1 0,0 1 0,1-1-1,-1 0 1,0 1 0,0-1 0,0 0 0,0 0-1,0 1 1,1-1 0,-1 0 0,-1 0 0,1 0-1,0 0 1,0-1 0,1 0 0,11-14-194,1-1 0,-2-1 0,0 0 0,15-33 0,29-85-689,1-57 221,-55 181 805,-3 11 145,-7 23 229,-10 42 787,3 0-1,-12 102 0,27-164-1275,0 4 79,-1 1-1,1 0 1,0 0-1,0 0 0,2 7 1,-2-13-88,0 0 0,1 0 0,-1 0 0,0 0 0,1 0 0,-1-1 0,0 1 0,1 0 0,-1 0 0,1 0 0,-1-1 0,1 1 0,0 0 0,-1 0 0,1-1 0,0 1 0,-1 0 0,1-1 0,0 1 0,0-1 0,0 1 0,0-1 0,-1 0 0,1 1 0,0-1 0,0 0 0,0 1 0,0-1 0,0 0 0,0 0 0,0 0 0,0 0 0,0 0 0,0 0 0,0 0 0,0 0 0,0 0 0,0-1 0,-1 1 0,1 0 0,0 0 0,0-1 0,2 0 0,4-3-120,0 0-1,0 0 1,0 0 0,-1-1 0,1 0-1,-1-1 1,7-7 0,-8 8-53,-1 0 0,1 0-1,0 1 1,1-1 0,-1 1 0,1 1 0,0-1 0,0 1 0,0 0 0,1 0 0,6-2 0,-12 5 145,-1 0 0,1 0 1,0 0-1,0 0 1,0 0-1,-1 0 0,1 0 1,0 0-1,0 0 1,0 1-1,-1-1 0,1 0 1,0 1-1,-1-1 1,1 0-1,0 1 1,-1-1-1,1 1 0,0-1 1,-1 1-1,1-1 1,-1 1-1,1-1 0,-1 1 1,1 0-1,-1-1 1,1 1-1,-1 0 1,1-1-1,-1 1 0,0 0 1,0-1-1,1 1 1,-1 0-1,0 0 0,0 0 1,0-1-1,0 1 1,0 0-1,0 0 0,0-1 1,0 2-1,0 4 47,0-1 1,0 0-1,-1 0 0,0 1 0,-2 6 0,-1 1 268,-1-1 0,0 1 1,-1-1-1,-1 0 0,1 0 0,-2-1 0,-13 16 1,18-22-229,-1 0 1,0-1 0,0 0 0,-1 0 0,0 0 0,1 0-1,-1-1 1,0 1 0,-1-1 0,1 0 0,0-1 0,-1 0-1,0 1 1,1-2 0,-1 1 0,0-1 0,0 0-1,0 0 1,-7 0 0,11-1-122,1 0-1,0 0 1,0-1 0,-1 1 0,1 0-1,0-1 1,0 1 0,0-1-1,0 1 1,0-1 0,-1 1-1,1-1 1,0 0 0,0 0-1,1 1 1,-1-1 0,0 0-1,0 0 1,0 0 0,0 0-1,1 0 1,-1 0 0,0 0-1,1 0 1,-1-1 0,1 1-1,0 0 1,-1 0 0,1-2-1,-1 0-28,0-1 0,1 1-1,0-1 1,0 1 0,0-1-1,1 1 1,-1-1 0,1 1-1,1-6 1,13-24-605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16436,'-11'10'1600,"1"1"1,0 0 0,-10 14 0,14-18-1559,1 1-1,-1 0 1,1-1-1,1 2 1,-1-1-1,2 0 1,-1 1-1,1 0 1,-3 13-1,6-21-51,0-1-1,0 1 1,0 0 0,0-1-1,0 1 1,0-1-1,0 1 1,1 0-1,-1-1 1,0 1 0,0-1-1,1 1 1,-1-1-1,0 1 1,1-1 0,-1 1-1,0-1 1,1 1-1,-1-1 1,1 1-1,-1-1 1,1 0 0,-1 1-1,1-1 1,-1 0-1,1 1 1,-1-1-1,1 0 1,-1 0 0,1 0-1,-1 1 1,1-1-1,0 0 1,-1 0-1,1 0 1,-1 0 0,1 0-1,0 0 1,-1 0-1,1 0 1,-1 0 0,1 0-1,0-1 1,-1 1-1,2 0 1,34-11-492,-25 7 314,-5 2 104,1 1 1,-1 0-1,0 0 0,1 1 1,-1 0-1,0 0 1,1 0-1,-1 1 0,0 0 1,0 0-1,0 1 0,11 3 1,-14-4 64,-1 0 0,1 0 1,-1 1-1,0-1 0,1 1 1,-1-1-1,0 1 0,0 0 0,0 0 1,0 0-1,0 0 0,-1 0 1,1 0-1,0 1 0,-1-1 0,0 0 1,0 1-1,1-1 0,-1 1 1,-1 0-1,1-1 0,0 1 0,-1 0 1,1-1-1,-1 1 0,0 0 1,0 0-1,0-1 0,0 1 0,0 0 1,-2 4-1,0 1 88,0 0 1,-1 0-1,0 0 0,-1 0 0,0-1 1,0 0-1,0 1 0,-9 8 0,9-11 16,0 1 0,-1-1 0,0 0-1,0-1 1,0 1 0,0-1-1,-1 0 1,0 0 0,0-1-1,-10 5 1,15-8-96,1 1 0,-1-1 0,0 0 0,1 0 0,-1 1 0,0-1 0,1 0 0,-1 0 0,0 0 1,1 0-1,-1 0 0,0 0 0,0 0 0,1 0 0,-1 0 0,0 0 0,1 0 0,-1 0 0,0-1 0,1 1 0,-1 0 0,0 0 0,1-1 0,-1 1 0,1 0 0,-1-1 0,0 1 1,1-1-1,-1 1 0,1-1 0,-1 1 0,1-1 0,0 1 0,-1-1 0,1 0 0,-1 1 0,1-1 0,0 1 0,0-1 0,-1 0 0,1 1 0,0-1 0,0 0 0,0 1 0,0-1 0,0 0 1,-1 0-1,2 1 0,-1-1 0,0 0 0,0-6-234,0 0 0,1 0 0,0 0 0,2-7 0,-2 11 161,8-32-772,2 0 0,26-56-1,-5 25-9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 13691,'16'-4'1661,"-16"4"-1629,0 0 0,1 0 0,-1 0 0,0 1 0,1-1 0,-1 0 0,0 0 0,0 0 0,0 0 0,1 1 0,-1-1 0,0 0 0,0 0 0,0 0 0,1 1 0,-1-1 0,0 0 0,0 0 0,0 0 1,0 1-1,0-1 0,1 0 0,-1 1 0,0-1 0,0 0 0,0 0 0,0 1 0,0-1 0,0 0 0,0 0 0,0 1 0,-8 31 1324,5-26-1058,-57 187 3589,51-155-3453,1 0 1,3 0-1,-2 48 1,10-48-324,-2-37-109,-1 0-1,0 0 1,0 0-1,1-1 0,-1 1 1,0 0-1,1 0 1,-1 0-1,1 0 1,-1 0-1,1-1 1,-1 1-1,1 0 0,1 0 1,-2 0-3,1-1 0,-1 0 0,1 0 1,-1 0-1,1 0 0,-1 0 0,0 0 0,1 0 1,-1-1-1,1 1 0,-1 0 0,1 0 0,-1 0 1,1 0-1,-1 0 0,0-1 0,1 1 0,-1 0 1,1 0-1,-1-1 0,0 1 0,1 0 0,-1-1 1,0 1-1,1 0 0,-1-1 0,0 1 0,0-1 1,1 1-1,-1 0 0,0-1 0,0 0 0,8-12-91,-1-1 0,0 0-1,-1-1 1,-1 0 0,5-18-1,4-13-178,-7 25 130,-5 14 37,0 0 1,1 0-1,-1 0 0,8-12 0,-10 19 101,0-1 1,1 1 0,-1 0 0,0 0-1,0 0 1,0 0 0,0 0 0,0-1-1,0 1 1,1 0 0,-1 0 0,0 0-1,0 0 1,0 0 0,0 0-1,1 0 1,-1 0 0,0 0 0,0 0-1,0-1 1,0 1 0,1 0 0,-1 0-1,0 0 1,0 0 0,0 0-1,0 0 1,1 0 0,-1 0 0,0 1-1,0-1 1,0 0 0,0 0 0,1 0-1,-1 0 1,0 0 0,0 0-1,0 0 1,0 0 0,1 0 0,-1 0-1,0 1 1,0-1 0,0 0 0,0 0-1,0 0 1,0 0 0,0 0-1,1 1 1,-1-1 0,0 0 0,0 0-1,0 0 1,0 0 0,0 1 0,0-1-1,0 0 1,0 0 0,0 0-1,0 0 1,0 1 0,0-1 0,0 0-1,0 0 1,0 0 0,0 1 0,3 14 62,-3-14-48,1 10 84,1-1 1,0 1 0,1-1 0,0 0-1,9 19 1,-11-27-77,0 0 1,0-1-1,0 1 1,0-1-1,1 1 0,-1-1 1,0 1-1,1-1 1,-1 0-1,1 0 1,-1 0-1,1 1 0,-1-2 1,1 1-1,0 0 1,3 1-1,-3-2-8,0 0 0,0 0 0,0 0-1,0 0 1,0 0 0,1 0 0,-1-1 0,0 1 0,0-1-1,0 0 1,0 1 0,0-1 0,0 0 0,-1 0 0,1 0-1,0-1 1,0 1 0,2-3 0,7-6 16,-1-1 0,0-1-1,-1 1 1,0-2 0,-1 1 0,0-1 0,8-19 0,-9 18-28,-3 9-60,-3 6 16,0 13-7,-6 26 0,5-37 42,-5 22-27,3-14 45,-1 1 0,2 0-1,0 0 1,0 0-1,1-1 1,0 1 0,3 13-1,-3-25-9,0 1 1,0-1-1,0 0 0,0 0 0,0 0 0,0 0 0,0 1 0,0-1 0,0 0 0,1 0 0,-1 0 0,0 0 0,0 0 1,0 1-1,0-1 0,0 0 0,0 0 0,1 0 0,-1 0 0,0 0 0,0 0 0,0 0 0,0 0 0,0 1 0,1-1 1,-1 0-1,0 0 0,0 0 0,0 0 0,0 0 0,1 0 0,-1 0 0,0 0 0,0 0 0,0 0 0,1 0 1,-1 0-1,0 0 0,0 0 0,0 0 0,0 0 0,1-1 0,8-5-84,8-14-153,100-166-2046,-41 59 752,-50 86 1137,-3 5 179,-17 28 418,-8 10 339,-11 22-253,1 0 0,1 1-1,1 0 1,2 1 0,0-1 0,1 2-1,2-1 1,1 1 0,1 0-1,1 0 1,2 37 0,0-60-317,1-1 1,-1 1-1,1 0 0,0-1 1,0 1-1,0 0 0,2 3 1,-3-6 22,1-1 0,-1 0 0,0 0 0,0 0 0,0 0-1,0 1 1,0-1 0,0 0 0,0 0 0,0 0 0,1 0 0,-1 0 0,0 1 0,0-1 0,0 0 0,0 0 0,1 0 0,-1 0 0,0 0 0,0 0 0,0 0 0,0 0 0,1 0-1,-1 0 1,0 1 0,0-1 0,0 0 0,1 0 0,-1 0 0,0 0 0,0 0 0,0-1 0,1 1 0,-1 0 0,0 0 0,0 0 0,0 0 0,1 0 0,-1 0 0,0 0 0,0 0-1,0 0 1,1-1 0,7-17-228,3-27-489,6-60 0,-13 69 437,-4 44 387,-1-1 0,1 0 0,1 1 0,-1-1 0,1 1 1,0-1-1,1 0 0,0 1 0,0-1 0,0 0 0,1 0 0,0-1 0,1 1 0,-1-1 0,7 9 1,-7-11-76,-1-1 1,1 0-1,-1 0 1,1-1-1,0 1 1,0-1-1,0 1 1,1-1 0,-1 0-1,0 0 1,1-1-1,0 1 1,-1 0-1,1-1 1,0 0-1,0 0 1,-1 0-1,1-1 1,0 1 0,0-1-1,0 0 1,0 0-1,0 0 1,0-1-1,0 1 1,-1-1-1,1 0 1,0 0 0,0 0-1,-1-1 1,6-2-1,1-1 1,1-1 0,-2 0-1,1-1 1,-1 0 0,0-1-1,0 0 1,-1 0 0,13-16-1,-8 6-32,-1 0-1,-1-1 0,14-31 1,-33 66 97,2 1 0,0-1 0,0 1 0,2 1-1,0-1 1,1 1 0,0-1 0,1 36 0,2-52-74,0 0 0,0 0 0,0 0 0,0 0-1,0 0 1,1 0 0,-1 0 0,0 0-1,1 0 1,-1 0 0,0 0 0,1 0 0,-1-1-1,1 1 1,-1 0 0,1 0 0,0 0 0,-1 0-1,1-1 1,0 1 0,0 0 0,-1-1-1,3 2 1,-2-2-3,0 0-1,0 0 0,0 0 1,0 0-1,1 0 0,-1 0 1,0 0-1,0 0 1,0 0-1,0 0 0,0-1 1,0 1-1,1-1 1,-1 1-1,0 0 0,0-1 1,1 0-1,5-4 23,-1 0 1,1 0-1,-1 0 1,8-10-1,41-52 31,-35 41-203,36-38 1,-55 63 122,-1 1 0,1-1 0,0 0 1,-1 0-1,1 1 0,0-1 0,-1 1 0,1-1 1,0 1-1,0-1 0,-1 1 0,1-1 0,0 1 0,0 0 1,0-1-1,0 1 0,0 0 0,-1 0 0,1 0 0,0-1 1,2 1-1,-3 1 6,1-1-1,-1 1 1,0-1 0,1 1 0,-1-1-1,0 1 1,1 0 0,-1-1 0,0 1-1,0-1 1,1 1 0,-1 0 0,0-1 0,0 1-1,0 0 1,0-1 0,0 1 0,0 0-1,0-1 1,0 1 0,0 0 0,0 0-1,-11 48-96,9-43 103,-2 10 3,1-4-366,0 1 0,-1-1 1,-9 20-1,11-29 137,0-4-78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0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14523,'1'1'116,"0"0"0,0 0-1,0 1 1,0-1 0,0 0 0,0 1 0,0-1-1,-1 0 1,1 1 0,0-1 0,-1 1 0,1-1-1,-1 1 1,1-1 0,-1 1 0,0 0 0,0-1-1,0 1 1,0-1 0,0 3 0,-3 37 925,2-31-453,-34 179 2461,21-132-2490,3 1 1,-3 61 0,14-116-550,0 0 1,0 1 0,0-1 0,0 0 0,1 0 0,1 6-1,-2-9-12,1 1-1,-1 0 0,0-1 0,0 1 0,1-1 1,-1 0-1,0 1 0,1-1 0,-1 1 0,1-1 1,-1 1-1,0-1 0,1 0 0,-1 1 0,1-1 1,-1 0-1,1 0 0,0 1 0,-1-1 0,1 0 1,-1 0-1,1 0 0,-1 1 0,1-1 0,-1 0 1,1 0-1,0 0 0,-1 0 0,1 0 0,-1 0 1,1 0-1,0-1 0,-1 1 0,1 0 0,-1 0 1,1 0-1,-1-1 0,1 1 0,-1 0 0,1 0 1,-1-1-1,1 1 0,-1 0 0,1-1 0,-1 1 1,1-1-1,-1 0 0,6-3-90,-1 0-1,0-1 1,0 0-1,-1 0 1,1 0-1,-1 0 1,-1-1 0,5-6-1,25-54-1041,-23 43 704,3-5-101,-6 12 65,0 1-1,1-1 1,0 2-1,1-1 1,17-20-1,-26 35 456,1-1 1,-1 1-1,1-1 0,-1 1 0,0-1 1,1 1-1,-1-1 0,1 1 0,-1 0 1,1-1-1,-1 1 0,1 0 0,0-1 1,-1 1-1,1 0 0,-1 0 0,1 0 1,0-1-1,-1 1 0,1 0 0,-1 0 1,1 0-1,0 0 0,-1 0 0,1 0 1,-1 0-1,1 0 0,0 1 0,-1-1 1,1 0-1,-1 0 0,1 0 0,0 1 1,-1-1-1,1 0 0,-1 1 0,1-1 1,-1 0-1,1 1 0,-1-1 0,1 1 1,-1-1-1,0 0 0,1 1 0,0 0 1,12 28 462,-11-23-358,0 1 2,2 3 196,0 1 1,0-1-1,1 0 1,0 0-1,11 15 1,-15-24-235,0 0 0,0 1 0,1-1 0,-1 0 0,0 0 0,1 0 1,-1 0-1,1 0 0,-1 0 0,1 0 0,0-1 0,-1 1 0,1 0 0,0-1 0,-1 1 0,1-1 0,3 1 0,-3-2-10,0 1-1,1-1 0,-1 1 0,0-1 0,1 0 0,-1 0 0,0 0 0,0 0 1,0 0-1,0 0 0,0 0 0,0-1 0,0 1 0,0-1 0,0 0 0,2-3 1,0 1 37,-1-1 0,1 0 1,-1 0-1,0 0 1,-1 0-1,1-1 1,-1 1-1,0-1 0,0 1 1,-1-1-1,0 0 1,2-10-1,-3 15-74,0 1 0,0-1 0,0 0 0,0 0-1,0 0 1,0 1 0,0-1 0,-1 0 0,1 0 0,0 1 0,0-1-1,-1 0 1,1 1 0,0-1 0,-1 0 0,1 0 0,-1 0 0,1 1-5,-1 0 0,1-1 1,0 1-1,-1 0 1,1 0-1,0 0 1,-1 0-1,1 0 0,-1-1 1,1 1-1,0 0 1,-1 0-1,1 0 1,-1 0-1,1 0 1,0 0-1,-1 0 0,1 0 1,-1 0-1,1 0 1,0 1-1,-1-1 1,0 0-1,-1 1 8,0 0 0,0 0-1,0 0 1,1 1 0,-1-1-1,0 0 1,0 1 0,1-1 0,-1 1-1,-1 2 1,-3 7-53,0-1 0,1 1 0,0 0 0,1 0 0,0 1 0,1-1 0,1 1-1,-1 0 1,2 0 0,0 0 0,0 0 0,1 0 0,0 0 0,1 0 0,4 19 0,-4-29 23,-1 1-1,1-1 1,0 0 0,-1 0 0,1 0-1,0 0 1,0 0 0,0 0 0,1 0 0,-1 0-1,0-1 1,1 1 0,-1 0 0,1-1 0,0 1-1,-1-1 1,1 0 0,0 1 0,0-1 0,3 1-1,20 2-200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1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96 13915,'6'-6'511,"0"-1"1,-1 0-1,0-1 1,7-14-1,-11 21-440,0 0 1,-1 0-1,1 0 0,-1 0 1,1 0-1,-1 0 0,1 0 1,-1-1-1,0 1 0,0 0 0,1 0 1,-1 0-1,0-1 0,0 1 1,0 0-1,0 0 0,-1-1 0,1 1 1,0 0-1,0 0 0,-1 0 1,1 0-1,-1 0 0,1-1 1,-1 1-1,1 0 0,-1 0 0,0 0 1,1 0-1,-1 0 0,0 0 1,0 1-1,0-1 0,0 0 0,0 0 1,0 1-1,0-1 0,0 0 1,0 1-1,0-1 0,0 1 0,0-1 1,0 1-1,-1 0 0,1-1 1,-2 1-1,-3-1 68,0 1 0,0 0 0,-1 0 0,1 1-1,0-1 1,0 1 0,0 1 0,0-1 0,0 1 0,0 0 0,0 0 0,0 1 0,-9 5 0,-4 4-17,0 0 1,-24 22-1,30-24-88,0 2 0,1 0 0,-11 14-1,19-22-54,1 1 0,-1 0 0,1 0 0,0 1 0,1-1-1,-1 1 1,1-1 0,0 1 0,1 0 0,-1-1 0,1 1 0,-1 7-1,2-12 7,0 0 0,0 0 1,1 0-1,-1 0 0,0 0 0,0 0 0,0 0 0,1 0 0,-1 0 0,1 0 0,-1 0 0,1 0 0,-1 0 0,1-1 0,-1 1 0,1 0 0,0 0 0,-1-1 0,1 1 0,0 0 1,-1-1-1,1 1 0,0 0 0,0-1 0,0 1 0,0-1 0,0 0 0,0 1 0,0-1 0,-1 0 0,1 1 0,0-1 0,0 0 0,0 0 0,2 0 0,5 1-80,0-1 0,0 0-1,14-2 1,-4 1-9,-13 1 93,0 0 0,-1 0-1,1 0 1,-1 1 0,1 0-1,0 0 1,-1 0 0,0 1-1,1 0 1,-1 0 0,0 0-1,4 2 1,-6-2 9,0-1-1,0 1 1,-1 0-1,1-1 1,-1 1-1,1 0 1,-1 0-1,0 0 1,0 0 0,1 0-1,-2 0 1,1 0-1,0 0 1,0 1-1,-1-1 1,1 0 0,-1 1-1,1-1 1,-1 0-1,0 1 1,0-1-1,0 0 1,-1 0-1,1 1 1,0-1 0,-1 3-1,-2 2 10,0 1-1,0-1 1,0 0-1,0 0 1,-1 0 0,-1 0-1,1 0 1,-1-1-1,0 0 1,-7 7 0,6-7 10,-1 1 1,-1-1 0,1 0 0,-1 0 0,0-1 0,0 0 0,0 0 0,-10 3 0,17-7 18,-1-1 0,1 1 1,0-1-1,0 0 1,-1 1-1,1-1 1,0 0-1,0 0 1,-1 1-1,1-1 1,0 0-1,-1 0 1,1-1-1,0 1 1,0 0-1,-1 0 1,1-1-1,0 1 1,0 0-1,-1-1 1,1 1-1,0-1 1,0 0-1,0 1 1,0-1-1,0 0 1,0 0-1,0 0 1,0 0-1,0 0 1,0 0-1,1 0 1,-1 0-1,0 0 1,0 0-1,1 0 1,-1 0-1,1 0 1,-1-1-1,0-1 1,-2-18 207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1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1 354 15923,'12'14'1743,"-12"-13"-1683,1-1 0,-1 0 0,0 0 0,1 0 1,-1 1-1,1-1 0,-1 0 0,0 0 1,1 0-1,-1 0 0,1 0 0,-1 0 0,1 0 1,-1 0-1,0 0 0,1 0 0,-1 0 0,1 0 1,-1 0-1,1 0 0,-1 0 0,1-1 1,1 0 96,0-1 1,0 0 0,0 0 0,0 0 0,-1 0 0,1 0 0,0 0 0,-1-1-1,0 1 1,2-4 0,8-17 128,0-1 0,-2-1-1,0 1 1,-2-1 0,0-1 0,-2 0-1,-1 1 1,-1-1 0,-2 0 0,-1-30-1,0 55-280,1-1-1,-1 0 1,-1 0-1,1 0 1,0 0-1,0 0 0,-1 0 1,1 0-1,-1 1 1,0-1-1,1 0 1,-1 0-1,0 1 0,0-1 1,0 0-1,0 1 1,-1-1-1,1 1 1,-2-2-1,3 3-4,0 0-1,-1-1 1,1 1 0,-1 0 0,1 0-1,-1 0 1,1 0 0,-1 0 0,1 0-1,-1 0 1,1 0 0,-1 0 0,1 0-1,-1 1 1,1-1 0,0 0 0,-1 0-1,1 0 1,-1 1 0,1-1 0,-1 0-1,1 0 1,0 1 0,-1-1 0,1 0-1,-1 1 1,-12 21-22,4 0 10,2 2-1,0-1 1,2 1-1,-5 38 1,7-26 6,1-1 1,5 56 0,-2-83-2,0-1 1,0 1 0,0-1-1,1 0 1,5 12 0,-7-17 4,1-1 0,-1 0 0,1 1 0,0-1 0,0 0-1,0 0 1,0 1 0,0-1 0,0 0 0,0 0 0,0 0 0,0 0 0,0 0 0,1 0 0,-1-1 0,0 1 0,0 0 0,1 0 0,-1-1 0,1 1 0,-1-1-1,1 0 1,-1 1 0,1-1 0,-1 0 0,1 0 0,-1 0 0,1 0 0,-1 0 0,1 0 0,-1 0 0,1-1 0,2 0 0,2-1-3,0-1 1,0 0-1,0 0 1,0 0-1,-1-1 1,1 0-1,-1 0 1,0 0-1,0-1 1,0 0-1,-1 0 1,7-9-1,6-10-3,21-40 0,-32 52 3,20-40-15,8-15-138,-32 68 55,-3 9 55,-2 11 3,0-7 27,-1 5 10,0-1 1,1 1-1,1 1 0,1-1 1,1 0-1,2 29 0,-1-46 9,-1-1 0,0 1 1,0-1-1,1 1 0,-1-1 0,1 0 0,-1 1 0,1-1 0,0 0 0,-1 1 0,1-1 0,0 0 0,0 0 0,0 1 0,0-1 0,0 0 1,0 0-1,0 0 0,0 0 0,0 0 0,1-1 0,-1 1 0,0 0 0,3 0 0,-2 0 1,1-1-1,-1 0 0,1 0 1,-1 0-1,0 0 1,1 0-1,-1-1 1,1 1-1,-1-1 1,0 1-1,1-1 1,-1 0-1,4-2 0,3-2 7,1-1-1,-1 0 0,0 0 0,0-1 1,12-12-1,-8 4-83,0 0 0,14-22 0,-23 32-88,-1-2 1,1 1 0,-1 0-1,0-1 1,0 0 0,-1 0-1,0 1 1,0-1 0,1-12-1,-3 19 121,0-1 0,0 0 0,0 1 0,0-1 0,0 1 0,0-1 0,0 0 0,0 1 0,0-1 0,0 1 0,0-1 0,0 0 0,-1 1 0,1-1 0,0 1 0,0-1 0,-1 0 0,1 1 0,0-1 0,-1 1 0,1-1 0,-10 4-827,-8 18 102,-10 28 204,13-19 489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1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16 16347,'3'-6'649,"1"-3"1236,-5 12-260,-7 23-253,-6 26-480,5-21-738,1 1 1,2-1-1,1 2 1,-1 33-1,5-62-146,2-1 0,-1 1 0,0-1-1,1 1 1,-1 0 0,1-1-1,0 1 1,0-1 0,1 1 0,2 4-1,-4-7-6,1 0 0,0 0 0,0 0 0,0 0-1,-1 0 1,1-1 0,0 1 0,0 0 0,0 0-1,1-1 1,-1 1 0,0-1 0,0 1 0,0-1-1,0 1 1,0-1 0,1 0 0,-1 0-1,0 1 1,0-1 0,1 0 0,-1 0 0,0 0-1,0 0 1,1-1 0,-1 1 0,0 0 0,0 0-1,0-1 1,1 1 0,-1-1 0,0 1 0,1-2-1,6-1-16,0-2 1,-1 1-1,0-1 0,0 0 0,0 0 0,0-1 0,-1 0 0,0 0 0,8-12 0,6-10-136,18-32 0,-25 38 49,8-14-205,-18 35 129,-3 8 104,-3 10 20,-6 16-29,4-15 45,0 1-1,1-1 1,1 1 0,0 0 0,2 0 0,0 24 0,5-34-833,2-14 98,5-19-197,-9 20 899,4-13-500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1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20244,'-8'1'1841,"-4"6"-1289,-7 1-264,4-4 752,0 0-760,7-5-984,1-5 808,5-1-344,1 1-152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1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52 596 13987,'-17'5'1648,"1"0"-1064,6 3-183,2-3 783,8-4-496,5-4-56,13-13-112,5-7-88,8-21-224,6-13-168,16-19-480,8-10-192,6-13 552,-1-4-112,-9-9-136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16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22 658 14491,'-16'10'1160,"11"-4"-880,5-12-112,17-16 385,9-8-97,12-27-168,8-15-152,26-21-256,8-16 136,22-31-16,5-5-8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6 116 18988,'-6'9'1552,"8"-6"-1136,1-2-167,2-7 639,6-4-328,1-3-496,4-2-376,-1-2-408,-4-4 624,0 0-160,-1-5-153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1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5 412 12347,'-1'1'68,"1"0"-1,-1 0 1,1 0 0,-1 0 0,1 0 0,0 0 0,-1 1 0,1-1 0,0 0 0,0 0 0,0 0-1,0 0 1,0 0 0,0 1 0,0-1 0,0 0 0,0 0 0,1 0 0,-1 0 0,1 2-1,0-3-8,-1 0-1,1 0 0,0 0 0,0 0 0,-1 0 0,1 0 0,0 0 0,0 0 0,0-1 0,-1 1 1,1 0-1,0 0 0,-1-1 0,1 1 0,0-1 0,-1 1 0,1 0 0,0-1 0,-1 1 0,1-1 0,0 0 1,43-42 1329,-41 40-1378,126-141 1573,73-75-1252,-197 214-358,-4 3 18,0 1 0,0 0 0,1-1-1,-1 1 1,0 0 0,1 0 0,-1 0 0,0 0-1,1 0 1,-1 0 0,1 1 0,0-1 0,-1 0-1,1 1 1,-1-1 0,3 0 0,-3 2 4,-1-1 0,1 0 1,-1 1-1,0-1 0,1 0 0,-1 1 0,1-1 1,-1 1-1,0-1 0,1 1 0,-1-1 0,0 1 1,0-1-1,1 1 0,-1-1 0,0 1 1,0-1-1,0 1 0,0-1 0,0 1 0,0-1 1,0 1-1,0-1 0,0 1 0,0 0 0,0-1 1,0 1-1,0-1 0,0 1 0,0-1 1,0 1-1,-1 0 0,-4 24-29,4-23 25,-34 157-43,29-124-147,2 0-1,0 56 1,4-91 192,2 18-99,-2-18 103,0 0 0,0 1 0,0-1 0,0 0 0,0 1-1,0-1 1,0 0 0,0 1 0,0-1 0,0 0 0,1 1 0,-1-1-1,0 0 1,0 1 0,0-1 0,1 0 0,-1 0 0,0 1 0,0-1 0,1 0-1,-1 0 1,0 1 0,1-1 0,-1 0 0,0 0 0,1 0 0,-1 0-1,0 0 1,1 0 0,-1 1 0,0-1 0,1 0 0,-1 0 0,0 0-1,1 0 1,-1 0 0,1 0 0,13-11-154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16075,'0'18'1449,"-1"8"-1129,-3 10-120,-2 7 400,1 6-344,1 4 16,1-2-48,2-2-112,1-10-400,0-5-240,0-14-440,0-17 792,-3 0-176,-1-18-152</inkml:trace>
  <inkml:trace contextRef="#ctx0" brushRef="#br0" timeOffset="1">1 154 15171,'0'0'1425,"3"0"-1105,4 3-144,4 0 928,5 1-768,6-1-128,3 0-240,7-3-192,8-5 40,2-5 160,6-7-72,1-1-40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88 123 13099,'0'11'1552,"-6"12"-872,-4 7-296,-6 9 1249,0 5-833,4 8-264,-1-1-72,4 0-264,3-7-104,6-11-72,6-9-48,7-18-288,1-10-184,2-21 400,0-8-96,0-11-72</inkml:trace>
  <inkml:trace contextRef="#ctx0" brushRef="#br0" timeOffset="1">114 1 16412,'-9'4'1720,"2"5"-1248,0 4-240,2-2 1240,5-1-1184,0 0-416,2-6 160,2-1-32,3-1-128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0 526 15723,'0'1'74,"0"0"-1,0 0 1,0-1-1,1 1 0,-1 0 1,0 0-1,0 0 1,0-1-1,1 1 0,-1 0 1,0 0-1,1 0 1,-1-1-1,1 1 0,-1 0 1,1-1-1,-1 1 1,2 1-1,-1-3-39,0 1 0,0 0 0,-1 0 0,1-1 0,0 1 0,0 0 0,0-1 0,0 1 1,-1-1-1,1 1 0,0-1 0,0 1 0,-1-1 0,1 0 0,0 1 0,-1-1 0,1 0 0,-1 0 0,1 1 0,0-3 0,29-39 410,-2-2 0,-2-1 0,25-59 1,-8 14-684,-36 81-16,-7 19 167,-7 24 82,7-32-4,-5 20-1,-9 35 33,-11 109 0,25-164-43,-1 0 0,1 0 1,0 0-1,0 0 0,0 0 0,1 0 0,-1 0 0,0 0 0,1 0 0,-1 0 0,1-1 0,1 4 0,-2-5 20,0 0 0,0 1 0,0-1 1,1 0-1,-1 0 0,0 0 0,0 0 0,0 0 0,1 0 1,-1 0-1,0 0 0,0 0 0,0 0 0,1 0 0,-1 0 0,0 0 1,0 0-1,0 0 0,1 0 0,-1 0 0,0-1 0,0 1 1,0 0-1,1 0 0,-1 0 0,0 0 0,0 0 0,0 0 0,0-1 1,0 1-1,1 0 0,-1 0 0,0 0 0,0 0 0,0 0 1,0-1-1,10-16-48,7-19-48</inkml:trace>
  <inkml:trace contextRef="#ctx0" brushRef="#br0" timeOffset="1">472 0 14835,'-9'10'1641,"1"9"-1145,-4 7-232,2 2 1752,2 8-1720,-1 1-112,6 5-120,2-3-112,1-4-208,4-5-80,0-5-312,-1-5 48,-3-14 360,-1-6-152,-2-13-88</inkml:trace>
  <inkml:trace contextRef="#ctx0" brushRef="#br0" timeOffset="2">319 149 15947,'4'-3'1225,"6"3"-865,3 0-176,7 0 504,3 0-216,3 0-608,4-3-256,-2-5 408,-2-2-64,0-3-176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45 136 12155,'1'1'108,"0"-1"1,-1 1 0,1-1-1,0 1 1,-1-1 0,1 1 0,-1 0-1,1-1 1,-1 1 0,1 0 0,-1-1-1,1 1 1,-1 0 0,0 0-1,1-1 1,-1 1 0,0 0 0,0 0-1,0 0 1,1 0 0,-1-1-1,0 1 1,0 0 0,0 0 0,0 0-1,-1 0 1,1 0 0,0-1 0,0 2-1,-10 32 1874,6-22-1247,4-9-634,-32 129 2272,29-113-2139,1 0 0,0 1 0,1-1 1,4 38-1,-2-54-200,-1 1-1,1-1 1,0 1-1,0-1 1,0 1-1,1-1 1,-1 0 0,1 0-1,0 1 1,3 4-1,-4-7-27,0 0 0,0 0 0,0 0 0,0-1 0,0 1-1,0 0 1,0-1 0,0 1 0,0-1 0,0 1 0,0-1 0,0 1-1,0-1 1,0 0 0,0 1 0,1-1 0,-1 0 0,0 0 0,0 0-1,0 0 1,1 0 0,-1 0 0,0 0 0,0-1 0,0 1 0,0 0-1,0-1 1,1 1 0,-1 0 0,0-1 0,0 1 0,0-1 0,0 0-1,0 1 1,1-2 0,5-4-144,1-1 1,-1 1-1,0-1 0,-1-1 1,0 1-1,0-1 0,0 0 1,5-13-1,0 1-117,-2-1 1,10-32-1,-6 6-152</inkml:trace>
  <inkml:trace contextRef="#ctx0" brushRef="#br0" timeOffset="1">84 0 19636,'-10'6'1681,"3"5"-1201,0-4-224,4 2 736,3 0-360,5-2-872,5-2-520,2 0 656,1 0-136,4 4-160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13227,'10'10'751,"2"0"1,-1-1 0,21 13-1,-17-12 33,24 20 0,-35-26-708,0 0 0,1 1 0,-2-1 1,1 1-1,0 0 0,-1 0 0,0 1 0,4 10 1,-3-4-14,-1-1 0,0 1 1,-1 0-1,-1 0 0,0-1 0,0 1 1,-2 0-1,1 0 0,-1 0 1,-1 0-1,0 0 0,-1 0 1,-8 22-1,3-14 311,-1 1 0,0-1 1,-2-1-1,-1 0 0,0 0 0,-25 27 1,37-45 373,7-4-743,18-15-1436,30-26-1645,-30 18 2326,-1-7-255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19092,'-4'9'1392,"0"7"-1112,-2 4-128,4 7 401,2 3-177,5 7-120,2 2-64,2-3-312,1-2-272,-2-8-449,4-4 649,-7-14-16,-2-5-120,-1-14-152</inkml:trace>
  <inkml:trace contextRef="#ctx0" brushRef="#br0" timeOffset="1">1 114 17252,'1'0'1264,"14"-3"-960,2-2-136,9 3 400,2-3-192,7 1-712,1-2 400,4 2-40,-2 1-40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66 230 16363,'5'-3'1617,"-7"7"-977,-4 5-256,-4 10 776,0-1-151,-5 8-361,3 3-160,4 4-184,0-2-80,8-4-80,0-1-32,13-11-32,0-5-136,6-12-456,1-9-376,0-12 736,3-4-104,-2-8-137</inkml:trace>
  <inkml:trace contextRef="#ctx0" brushRef="#br0" timeOffset="1">134 1 17156,'-7'20'1824,"2"-2"-1296,4-3-248,1 0 1681,4 1-1865,5-1-480,-4-4 384,7 0-72,2 1-104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18868,'0'0'49,"0"1"-1,0-1 1,0 1-1,0-1 1,0 1 0,0-1-1,1 1 1,-1-1-1,0 1 1,0-1-1,0 0 1,0 1 0,1-1-1,-1 1 1,0-1-1,0 0 1,1 1 0,-1-1-1,0 1 1,1-1-1,-1 0 1,1 1-1,-1-1 1,0 0 0,1 0-1,-1 1 1,1-1-1,-1 0 1,1 0 0,-1 0-1,1 1 1,0-2-4,0 1 0,0 0 0,0 0 0,0-1 1,0 1-1,0-1 0,0 1 0,0-1 0,0 1 0,0-1 0,0 1 1,0-1-1,1-1 0,28-33 464,-28 32-358,160-244 1358,-157 237-1533,-4 8 14,0-1-1,0 1 1,1-1 0,-1 1 0,1 0 0,0 0-1,0 0 1,0 0 0,0 0 0,2-2 0,-4 4 7,0 0 1,1 0-1,-1 0 1,0 0 0,0 0-1,0 0 1,1 0 0,-1 0-1,0 0 1,0 1-1,0-1 1,0 0 0,1 0-1,-1 0 1,0 0-1,0 0 1,0 0 0,0 1-1,0-1 1,0 0 0,1 0-1,-1 0 1,0 0-1,0 1 1,0-1 0,0 0-1,0 0 1,0 0 0,0 1-1,0-1 1,0 0-1,0 0 1,0 0 0,0 0-1,0 1 1,0-1 0,0 0-1,0 0 1,0 0-1,0 1 1,0-1 0,0 0-1,0 0 1,0 0-1,0 1 1,0-1 0,0 0-1,-1 0 1,0 14-37,-9 39-52,-30 207-1217,39-241 1105,-1-18-91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52 14859,'2'-3'625,"9"-23"1275,-10 25-1792,-1 0-1,0 1 1,1-1 0,-1 0 0,0 0 0,1 0-1,-1 0 1,0 0 0,0 0 0,0 0 0,0 0-1,0 0 1,0 0 0,0 0 0,0 0 0,0 1-1,-1-1 1,1 0 0,0 0 0,-1 0 0,1 0-1,0 0 1,-2-1 0,2 2-39,-1 0 1,1 0-1,-1 0 0,1 0 0,-1 0 1,1 0-1,-1 1 0,1-1 1,-1 0-1,1 0 0,-1 0 0,1 0 1,0 1-1,-1-1 0,1 0 1,-1 0-1,1 1 0,0-1 1,-1 0-1,1 1 0,-1-1 0,1 1 1,0-1-1,0 0 0,-1 1 1,1-1-1,0 1 0,0-1 0,-1 1 1,1 0-1,-11 17 478,10-16-404,-6 13-62,0 0-1,0 0 1,2 0 0,0 1 0,1 0-1,0 0 1,1 0 0,1 0 0,1 1-1,0 24 1,1-39-82,0 1 0,1 0 1,-1 0-1,1 0 0,-1-1 0,1 1 0,0 0 0,0 0 0,0-1 1,1 1-1,-1-1 0,1 1 0,-1-1 0,1 0 0,0 0 1,0 1-1,-1-1 0,2 0 0,1 2 0,-1-3-23,-1 0 0,0 0 0,1 0 0,-1 0 0,1 0 0,-1-1 0,1 1 0,-1-1 0,1 0 0,0 1 0,-1-1 0,1 0 0,-1-1 0,1 1 0,0 0 0,-1-1 0,1 1 0,-1-1 0,1 0 0,-1 0 0,4-2 0,3-2-189,0-1 0,-1 0 1,0 0-1,0-1 1,-1 0-1,1 0 0,-2-1 1,1 0-1,-1 0 1,0-1-1,9-18 0,0-7-351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2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1 437 13155,'6'-14'536,"-1"-1"1,0 0 0,-1 0-1,2-18 1,3-9 129,13-40 112,-4 16 382,13-89 0,-33 180-711,2-1 1,0 1 0,2-1 0,7 35 0,-3-26-440,2 1 0,24 59 0,-30-89-88,0 1 1,0-1 0,1 1-1,-1-1 1,1 0 0,5 5-1,-8-8 47,1-1 1,-1 1-1,1-1 0,-1 1 0,1-1 0,0 1 0,-1-1 0,1 0 0,0 1 0,-1-1 1,1 0-1,0 1 0,-1-1 0,1 0 0,0 0 0,-1 0 0,1 0 0,0 0 1,0 0-1,0 0 0,0 0 12,0-1 0,0 1 0,0-1 0,0 1-1,-1-1 1,1 1 0,0-1 0,0 0 0,-1 1 0,1-1 0,0 0 0,-1 0 0,1 1 0,0-1 0,-1 0 0,1 0 0,-1 0 0,0 0 0,1-1 0,8-26-247,3-11-110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14 17572,'-15'-5'1968,"7"0"-1144,-1 4-376,5 1 1257,4 1-633,4 1-416,2-1-344,5 1-952,-1-2-184,5-3 632,3 0-128,2 0-144</inkml:trace>
  <inkml:trace contextRef="#ctx0" brushRef="#br0" timeOffset="1">290 242 14291,'14'13'762,"0"0"-1,-2 1 1,0 0 0,14 20 0,-22-26-611,0-1 1,0 1 0,-1-1-1,0 1 1,0 0 0,-1 0 0,0 1-1,0-1 1,-1 0 0,0 1 0,-1 15-1,-1-6 87,-2 0 0,0 0-1,-2 0 1,0 0 0,0 0-1,-2-1 1,0 0 0,-1 0-1,-1-1 1,0 0 0,-1-1-1,-1 0 1,-13 15 0,6-15 421,13-14-282,8-9-185,1 2-266,0 1-1,0 1 1,0-1 0,1 0 0,0 1 0,-1 0-1,2 0 1,7-4 0,47-24-1425,-55 30 1379,131-70-1289,-85 45 809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 17380,'-3'-3'1976,"7"5"-1728,5-1 872,1-1-399,6 2-385,4-2-96,4 0-272,5 0-216,0-2-505,1-1 777,-9 0-168,-4 3-80,-12 5-120</inkml:trace>
  <inkml:trace contextRef="#ctx0" brushRef="#br0" timeOffset="1">26 98 16420,'-3'4'1304,"7"0"-864,5-4-168,5 0 688,8-1-304,2-2-336,5-1-312,2-2-1848,-2 2 1824,-6 2-296,-2 1-176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5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1 533 15643,'0'0'129,"0"1"-1,0 0 0,0 0 1,0-1-1,0 1 0,0 0 1,0 0-1,0-1 0,0 1 0,0 0 1,1 0-1,-1-1 0,0 1 1,0 0-1,1-1 0,-1 1 1,1 0-1,-1-1 0,0 1 1,1-1-1,-1 1 0,1 0 1,0-1-1,-1 1 0,2 0 1,0-2 61,0 0 0,1 0 0,-1 0 1,0-1-1,0 1 0,0-1 0,-1 1 1,1-1-1,2-2 0,-3 3-149,55-54 795,-2-3-1,65-92 1,-68 83-689,37-55-312,-35 46-137,-47 70 57,-6 14 134,-7 14 28,7-21 73,-22 72-305,4 1 0,3 0 1,-11 135-1,26-205-18,1 15-1013,-1-18 1322,0-1-1,0 1 0,1-1 1,-1 1-1,0-1 1,0 0-1,0 1 1,1-1-1,-1 0 0,0 1 1,1-1-1,-1 0 1,0 1-1,1-1 0,-1 0 1,1 0-1,-1 1 1,0-1-1,1 0 1,-1 0-1,1 0 0,-1 1 1,1-1-1,-1 0 1,0 0-1,1 0 1,-1 0-1,1 0 0,-1 0 1,1 0-1,-1 0 1,1 0-1,13-2-611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14067,'4'8'1512,"-1"6"-607,-3 5-305,-1 10 848,-1 4-248,0 8-232,-4 4-103,0-2-185,0 1-168,5-5-480,0-6-272,1-10-624,1-9 1320,2-11-560,1-3-88,-7-4-112</inkml:trace>
  <inkml:trace contextRef="#ctx0" brushRef="#br0" timeOffset="1">2 214 14675,'-1'-10'1793,"1"6"-1065,4 1-336,8 1 1928,5 1-1432,10 1-495,4 0-209,11-3-529,5-1-263,6-5-1952,2-2 2248,-2-9-320,-2-5-233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71 147 19348,'-1'5'1472,"-11"8"-1175,1 6-153,-2 8 672,0 6-304,3 9-344,3 1-80,4 3-56,4-3-16,15-9-8,4-5-16,12-17-192,2-9-192,3-13-504,-4-10 1512,0-16-736,0-5-32,-11-6-56</inkml:trace>
  <inkml:trace contextRef="#ctx0" brushRef="#br0" timeOffset="1">150 0 18292,'-6'0'1928,"-1"5"-1376,-2 0-263,2 0 1543,7 1-1352,2-2-344,5 0-768,3-2-256,-6 3 720,-2 5-152,-2 2-169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15523,'4'5'272,"-1"0"-1,0 0 1,0 0-1,-1 1 1,0-1-1,0 1 0,0 0 1,0 0-1,-1 0 1,0 0-1,0 7 1,-1-3 35,0 0 0,0 1 1,-2-1-1,1 0 0,-7 20 1,-1-4 172,-2 0 1,0 0 0,-28 43-1,28-54-292,9-14-159,0 1 0,1 0 1,-1 0-1,1 0 1,-1 0-1,1 0 1,0 0-1,0 1 0,-1 3 1,4-6-22,-1 0 1,1 0-1,0 0 1,-1 0-1,1 0 0,0-1 1,-1 1-1,1-1 1,0 1-1,-1-1 0,1 1 1,1-2-1,44-23-1458,80-58 0,-91 57 888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16780,'1'0'1424,"-1"8"-944,-7 8-168,1 9 824,1 8-264,-2 7-383,1 4-105,0 3-72,0-2-48,6-5-264,2-3-192,-1-11-568,1-7 2016,-1-12-1312,0-7 16,2-3-32</inkml:trace>
  <inkml:trace contextRef="#ctx0" brushRef="#br0" timeOffset="1">1 223 19268,'10'-3'1256,"6"-4"-1096,4 0-96,8-2 273,2 1-378,8-5-2223,-1-2 2072,4-3-240,-3 1-152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61 163 17548,'0'2'216,"0"0"0,0 0 0,1 1 1,-2-1-1,1 0 0,0 0 0,0 0 0,-1 0 1,1 0-1,-1 0 0,1 0 0,-1 0 1,0 0-1,0 0 0,0 0 0,-1 2 0,-1 2 492,-6 16-330,0 0 0,2 1 0,0-1 0,2 2 0,0-1 0,2 0 0,-1 41 0,4-59-376,0-1 0,1 1 0,-1-1 0,1 1 0,1-1 0,-1 0 0,0 0 0,1 1 0,4 5 0,-6-8-24,1-1 0,0 0 0,0 1 0,0-1 0,0 0 1,0 0-1,1 0 0,-1 0 0,0 0 0,0 0 0,1 0 0,-1-1 0,1 1 0,-1 0 0,0-1 0,1 1 1,-1-1-1,1 1 0,-1-1 0,1 0 0,0 1 0,-1-1 0,1 0 0,-1 0 0,1 0 0,-1-1 1,1 1-1,0 0 0,-1 0 0,3-2 0,0 0-117,1 0 0,-1 0 1,1-1-1,-1 1 0,0-1 0,0 0 1,0-1-1,0 1 0,0-1 0,-1 0 1,0 1-1,6-9 0,2-5-267,16-34-1,-7 7-163</inkml:trace>
  <inkml:trace contextRef="#ctx0" brushRef="#br0" timeOffset="1">107 4 19612,'-13'-3'1585,"6"9"-1177,1 2-248,4 1 880,2-2-608,9 2-1144,1-4-1849,10 3 2193,4 2-272,5 1-304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18988,'-1'1'149,"1"1"-1,0 0 1,-1 0 0,1-1 0,0 1-1,0 0 1,0 0 0,0-1-1,0 1 1,1 0 0,-1 0-1,0-1 1,2 4 0,-1-4-53,0 0 0,0 0 0,0 0 0,0 0 0,0 0 0,1 0 1,-1 0-1,0 0 0,1 0 0,-1-1 0,1 1 0,-1-1 0,1 1 0,-1-1 0,3 1 1,-1 0-63,-1 0 1,1-1 0,0 2 0,-1-1 0,1 0 0,-1 0 0,0 1 0,1-1 0,-1 1 0,0 0 0,0-1 0,0 1 0,0 0 0,0 0 0,0 1 0,-1-1 0,1 0 0,-1 0 0,0 1 0,1-1 0,-1 1 0,0-1 0,0 1 0,-1 0 0,1-1 0,0 1 0,-1 0 0,0 0 0,0-1 0,0 1 0,0 0 0,0 0 0,0-1-1,-1 5 1,-3 9 9,1 0 0,-2 0 0,0 0 0,-12 23 0,12-27 56,-15 29 108,11-23-46,1 0 0,0 1 1,-5 22-1,13-40-149,0 0 0,-1 0 0,1 0 0,0 0 0,0 0 0,0 0 0,0 0 0,0 0 0,0 0 0,0 0 0,0 0 0,1 0 0,-1 0 0,0 0-1,0 0 1,1-1 0,-1 1 0,1 0 0,-1 0 0,1 0 0,-1 0 0,1 0 0,-1-1 0,1 1 0,1 0 0,-1 1-56,1-1 0,0 0 0,0 0 0,0 0 0,0-1 0,0 1 0,0 0 0,0-1 0,0 1 0,1-1 0,1 0 0,9 0-386,-1 0 1,0-1 0,16-3-1,-23 4 283,18-5-205,-1 1-102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14995,'9'-7'1609,"-2"6"-953,-3 2-272,-2 8 1168,-2 6-416,0 11-407,-2 4-129,-1 9-216,2 3-40,-1 2-112,1-2-80,1-5-416,0-6-280,1-9-449,-1-11 801,0-15-168,-2-9-160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17 103 15443,'-6'29'1000,"-4"53"-1,9-67-747,1 0 0,1-1-1,0 1 1,0-1-1,7 22 1,-8-34-218,1 0 0,-1 0 0,1 0 0,0 0-1,0 0 1,0 0 0,0 0 0,0 0 0,0 0 0,1-1 0,-1 1 0,1-1 0,-1 1-1,3 1 1,-3-2-15,0-1-1,0 1 1,0-1-1,0 1 0,0-1 1,0 0-1,1 1 1,-1-1-1,0 0 0,0 0 1,0 0-1,1 0 0,-1 0 1,0 0-1,0 0 1,0 0-1,0-1 0,3 0 1,0-1 11,0 0 0,0 0 0,0 0 0,0-1 0,-1 0 0,1 0 0,-1 0 0,0 0 0,0 0 0,0-1 0,4-4 0,3-8 94,0 0 1,-1 0-1,-1-1 1,0-1 0,-1 1-1,-1-1 1,-1 0-1,0 0 1,-2-1-1,0 0 1,1-32 0,-4 47-80,0 0 1,0 0 0,-1 1 0,1-1 0,-1 0 0,0 0 0,0 1 0,-1-1-1,1 0 1,-1 1 0,0 0 0,1-1 0,-1 1 0,-1 0 0,-3-5 0,4 7-24,1 0 1,-1-1 0,0 1-1,1 0 1,-1 0 0,0 1-1,0-1 1,0 0 0,0 1 0,0-1-1,0 1 1,0-1 0,0 1-1,0 0 1,0 0 0,0 0-1,0 0 1,0 0 0,0 1 0,1-1-1,-1 0 1,0 1 0,0 0-1,0-1 1,0 1 0,0 0-1,0 0 1,1 0 0,-1 0 0,0 0-1,-1 2 1,-5 3 46,0 1 1,0-1-1,1 1 0,-10 12 1,14-16-125,1 0 1,-1 1-1,1 0 1,-1-1-1,1 1 1,0 0-1,1 0 1,-1 0-1,1 0 1,0 1-1,0-1 1,-1 8 0,2-12 34,-1 0 1,1 1 0,0-1-1,0 0 1,0 1 0,0-1-1,0 0 1,0 1-1,0-1 1,0 1 0,0-1-1,0 0 1,0 1 0,0-1-1,0 0 1,1 1 0,-1-1-1,0 0 1,0 1 0,0-1-1,0 0 1,1 1 0,-1-1-1,0 0 1,0 0 0,0 1-1,1-1 1,-1 0 0,0 0-1,1 1 1,-1-1 0,0 0-1,1 0 1,-1 0 0,0 1-1,1-1 1,-1 0 0,0 0-1,1 0 1,-1 0 0,0 0-1,1 0 1,-1 0 0,0 0-1,1 0 1,-1 0 0,0 0-1,1 0 1,-1 0 0,1 0-1,-1 0 1,0 0 0,1 0-1,-1-1 1,0 1 0,1 0-1,-1 0 1,0 0 0,0 0-1,1-1 1,-1 1 0,0 0-1,1-1 1,13-4-350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2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0 250 16684,'12'3'1152,"4"-3"-856,5 0-96,8-2 240,1-2-128,7-2-328,2-2 1864,-5-2-1535,-2 2 95,-5 1-24</inkml:trace>
  <inkml:trace contextRef="#ctx0" brushRef="#br0" timeOffset="1">756 0 17884,'7'0'1320,"-7"9"-928,-6 4-144,-5 8 512,-4 5-167,1 7-145,0 3-64,1 3-72,3-2-8,4-6-120,5-3-64,8-13-40,6-4-112,7-16-592,0-6 1824,-2-14-1168,3 0 40,-3-11 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18004,'-17'7'1960,"4"5"-1384,4-2-304,4 3 1849,6 0-1705,5 0-256,7-2-688,5 2-368,5-4 744,3-1-152,4 4-104</inkml:trace>
  <inkml:trace contextRef="#ctx0" brushRef="#br0" timeOffset="1">285 551 14275,'-1'1'129,"1"0"-1,0 0 1,0 0 0,0 0 0,0 0-1,0 0 1,1-1 0,-1 1 0,0 0-1,0 0 1,1 0 0,-1 0-1,0 0 1,1 0 0,-1 0 0,1 0-1,-1 0 1,1-1 0,0 1-1,-1 0 1,1 0 0,0-1 0,-1 1-1,1 0 1,1 0 0,1 0 196,-1 0 0,1-1 0,0 1 1,-1-1-1,1 0 0,-1 0 0,1 0 0,2 0 1,10 0-7,-11 0-224,-1 0-1,1 0 1,-1 1-1,0-1 1,1 1-1,-1 0 1,0 0-1,1 0 0,-1 1 1,0-1-1,0 1 1,0-1-1,4 5 1,-5-5-58,0 1 0,-1 0 1,0-1-1,1 1 0,-1 0 1,0 0-1,0 0 1,0 0-1,0 0 0,0 1 1,-1-1-1,1 0 1,-1 0-1,1 0 0,-1 1 1,0-1-1,0 0 0,0 0 1,0 1-1,0-1 1,-1 5-1,-2 3 36,1 1 0,-2-1 1,1 0-1,-1 0 0,-1 0 0,0-1 0,0 1 1,-9 10-1,-60 69 582,32-42-285,42-47-364,-1 1 0,0 0-1,0-1 1,0 1 0,1 0-1,-1 0 1,1 0 0,-1 0-1,0 0 1,1-1-1,0 1 1,-1 0 0,1 0-1,-1 0 1,1 0 0,0 1-1,0-1 1,0 0 0,0 0-1,0 0 1,0 0 0,0 0-1,0 1 1,1-1-7,-1-1 1,1 1-1,0-1 0,-1 1 0,1-1 1,0 1-1,0-1 0,-1 0 1,1 1-1,0-1 0,0 0 0,0 1 1,0-1-1,-1 0 0,1 0 1,0 0-1,0 0 0,0 0 0,0 0 1,1 0-1,9-1-160,-1-1 0,0 0-1,13-4 1,-9 1-44,0 0 0,-1-1 0,0 0 0,0-1 0,0-1 0,22-17 0,6-8-136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0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92 15603,'12'-11'643,"8"-5"688,28-20 0,-41 32-989,-1 0-1,0 1 1,1 0-1,-1 0 1,1 0-1,0 1 1,0 0-1,0 1 1,12-2-1,-18 3-313,-1-1-1,1 1 0,0 0 0,-1 0 1,1 0-1,0 0 0,-1 0 1,1 0-1,0 0 0,-1 1 0,1-1 1,0 0-1,-1 0 0,1 0 0,0 1 1,-1-1-1,1 0 0,-1 1 0,1-1 1,0 0-1,-1 1 0,1-1 0,-1 1 1,1-1-1,-1 1 0,0-1 0,1 1 1,-1-1-1,1 1 0,-1 0 1,1 1-2,-1-1 0,0 1 0,0-1 0,0 0 0,0 1 0,-1-1 0,1 1 0,0-1 0,0 1 0,-1-1 0,1 1 0,-1-1 0,0 2 0,-4 7 38,-1-1 0,-11 17 0,16-25-41,-61 80 163,24-33 1,-62 102 0,96-144-182,1 1 0,0-1 1,1 0-1,0 1 0,0-1 0,-2 14 1,4-19-15,-1 0 1,1 1 0,0-1-1,0 1 1,0-1 0,1 0-1,-1 1 1,0-1 0,0 0-1,1 1 1,-1-1 0,1 0-1,-1 1 1,1-1 0,0 0-1,-1 0 1,1 1 0,0-1-1,0 0 1,0 0 0,0 0 0,0 0-1,0 0 1,0 0 0,0-1-1,0 1 1,0 0 0,1 0-1,-1-1 1,0 1 0,0-1-1,1 1 1,-1-1 0,1 0-1,-1 1 1,0-1 0,1 0-1,-1 0 1,2 0 0,8 1-243,0-1 0,0-1 0,0 0-1,-1 0 1,1-1 0,0 0 0,-1-1 0,1 0 0,-1-1 0,0 0 0,0-1 0,-1 0 0,1 0 0,9-7 0,25-21-463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16420,'20'31'1584,"7"3"-1176,13 1-168,6 1 984,13 4-968,4 0 0,5-4-216,-1-3-400,-10 0 352,-7-3-72,-17-6-96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15555,'14'3'1129,"16"10"-865,6 0-128,22 7 344,15 4-224,15 2-136,9 4 1864,9 0-1752,4-1 144,5 0 48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16708,'15'9'1560,"5"-2"-1192,10 7-176,8 1 504,7-7-512,4-2-312,-1-6 192,-2-4-72,-7 0-120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15315,'6'9'1529,"10"0"-1145,12-8-216,10-4 1232,16-5-1504,6-7 1264,11-2-1040,2 0 32,1 0 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11370,'4'-9'462,"0"0"-1,1 1 0,0-1 0,1 1 0,0 0 0,0 1 1,8-8-1,-12 13-281,1 0 1,0 0-1,-1 0 0,1 0 1,0 0-1,0 1 1,0-1-1,1 1 0,-1 0 1,0 0-1,0 0 1,1 0-1,-1 1 0,1-1 1,-1 1-1,0 0 1,1 0-1,-1 0 0,1 0 1,-1 1-1,0-1 1,1 1-1,4 2 0,0-1-150,0 1-1,-1 1 0,0-1 1,0 1-1,0 1 0,0-1 0,-1 1 1,0 0-1,0 0 0,0 1 0,0 0 1,-1 0-1,0 0 0,0 1 0,-1 0 1,0 0-1,0 0 0,-1 0 1,1 1-1,-2-1 0,1 1 0,-1 0 1,0-1-1,0 1 0,-1 0 0,-1 0 1,1 0-1,-1 0 0,0 1 0,-1-1 1,0 0-1,0 0 0,-1-1 0,0 1 1,-4 10-1,-15 25 144,-2 0 0,-2-2 1,-43 56-1,13-21 49,49-67-728,15-23 361,8-8-46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72 17076,'0'-4'203,"0"0"0,-1 0 0,0-1 0,0 1 0,0 0 0,0 0 0,-1 0 1,1 0-1,-1 1 0,0-1 0,-1 0 0,1 1 0,-5-7 0,6 9-143,-1 0 1,1 0-1,0 0 0,-1 0 0,1 0 0,0 1 0,-1-1 1,1 0-1,-1 0 0,1 1 0,-1-1 0,1 1 0,-1 0 1,0-1-1,1 1 0,-1 0 0,1 0 0,-1 0 1,0 0-1,1 0 0,-1 1 0,0-1 0,1 0 0,-1 1 1,1-1-1,-1 1 0,1-1 0,-1 1 0,1 0 0,-1 0 1,1-1-1,0 1 0,-1 0 0,1 0 0,0 1 1,0-1-1,0 0 0,-2 2 0,-3 4-17,-1 1 0,1 0 0,0 0 0,1 1-1,0 0 1,0 0 0,1 0 0,0 0 0,-4 14 0,-1 12 77,-7 45 0,14-63-114,-9 60 18,3 1 0,4 0 1,3 0-1,15 133 0,-19-263-467,2 0-1,2 0 1,6-58 0,2 80 80,-7 29 359,1 1-1,-1-1 1,0 1 0,1-1-1,-1 1 1,0 0-1,1-1 1,-1 1-1,0-1 1,1 1 0,-1 0-1,1-1 1,-1 1-1,1 0 1,-1 0-1,1-1 1,-1 1 0,1 0-1,-1 0 1,1 0-1,-1 0 1,1 0-1,0-1 1,-1 1 0,1 0-1,-1 0 1,1 0-1,-1 1 1,1-1-1,-1 0 1,1 0 0,0 0-1,-1 0 1,1 0-1,-1 1 1,1-1-1,-1 0 1,1 0 0,-1 1-1,0-1 1,1 0-1,-1 1 1,1-1-1,-1 1 1,1-1 0,-1 0-1,0 1 1,1-1-1,-1 1 1,0 0-1,2 1 5,1 0-1,-1 0 0,0 0 0,1 0 0,0 0 0,-1 0 0,1-1 0,0 1 0,-1-1 0,1 0 1,0 0-1,0 0 0,0 0 0,0-1 0,0 1 0,1-1 0,-1 0 0,0 1 0,0-1 0,0-1 0,0 1 1,0 0-1,0-1 0,0 0 0,0 0 0,0 0 0,0 0 0,0 0 0,0 0 0,0-1 0,-1 1 1,1-1-1,2-2 0,1 0 7,0-1 0,0 0 0,-1-1 1,1 1-1,-1-1 0,-1 0 0,6-9 1,18-20-9,-28 35 2,1 0 0,-1 0 0,0 0 0,1 0 0,-1 0 0,0 1 0,0-1 0,1 0 0,-1 0 0,0 0 0,1 0 0,-1 1 0,0-1-1,0 0 1,0 0 0,1 0 0,-1 1 0,0-1 0,0 0 0,0 0 0,1 1 0,-1-1 0,0 0 0,0 1 0,0-1 0,0 0 0,0 1 0,0-1 0,0 0 0,1 0 0,-1 1 0,0-1 0,0 0 0,0 1 0,-1-1 0,5 14 25,-2-3 10,0-1 0,1 0 0,1 0 0,-1 0 0,1 0 0,7 12 1,-9-20-28,-1 0 0,0 0 0,0 0 1,1-1-1,-1 1 0,1 0 0,0 0 1,0-1-1,-1 1 0,1-1 0,0 0 1,0 1-1,0-1 0,0 0 0,1 0 1,-1 0-1,0 0 0,0-1 1,1 1-1,-1-1 0,0 1 0,1-1 1,-1 0-1,0 0 0,1 0 0,-1 0 1,0 0-1,1-1 0,-1 1 0,0-1 1,1 1-1,-1-1 0,4-2 1,2 0 1,0-2 0,-1 1 0,0-1 0,0 0 0,0 0 1,-1-1-1,1 0 0,10-12 0,-3-2 32,23-37-1,-34 56 56,1 7-24,3 18 29,2 3 1,-9-26-99,1 1 1,-1-1-1,1 0 0,0 0 1,-1 0-1,1 0 0,0 0 0,0 0 1,0 0-1,0-1 0,0 1 1,0 0-1,0 0 0,0-1 1,0 1-1,0 0 0,0-1 1,0 1-1,1-1 0,-1 0 1,0 1-1,0-1 0,1 0 0,-1 0 1,2 0-1,1 0 8,0-1 0,0 1-1,0-1 1,0-1 0,0 1 0,4-3-1,11-2 4,-19 6-15,1 0 0,0 0 0,-1 0-1,1 0 1,-1 0 0,1 0 0,0 0 0,-1 0-1,1 1 1,-1-1 0,1 0 0,0 0-1,-1 1 1,1-1 0,-1 0 0,1 1-1,-1-1 1,1 1 0,-1-1 0,1 0 0,-1 1-1,0-1 1,1 1 0,-1-1 0,0 1-1,1 0 1,-1-1 0,0 1 0,0-1 0,1 1-1,-1 0 1,0-1 0,0 1 0,0-1-1,0 1 1,0 0 0,0-1 0,0 1-1,0 0 1,0-1 0,0 1 0,0-1 0,-1 2-1,1 0 31,0-1 0,0 1 0,0 0 1,0 0-1,0 0 0,-1-1 0,1 1 0,-1 0 0,1-1 0,-1 1 0,0 0 0,1-1 0,-1 1 0,0-1 0,-2 3 0,3-5-4,0 1 0,-1-1 0,1 1-1,0-1 1,-1 1 0,1-1 0,0 1 0,-1-1-1,1 0 1,0 1 0,0-1 0,0 1 0,0-1-1,0 1 1,-1-1 0,1 0 0,0 1 0,0-1-1,0 1 1,1-1 0,-1 0 0,0 1 0,0-1 0,0 0-1,2-22 317,0-1 11,-2 12-189,2 0 1,-1 1-1,5-14 1,-6 25-164,0 0 0,0-1 0,0 1 0,0 0 0,0 0 0,0-1 0,0 1 0,0 0 1,0 0-1,0-1 0,0 1 0,0 0 0,0 0 0,0 0 0,1-1 0,-1 1 0,0 0 0,0 0 0,0 0 0,0-1 0,1 1 0,-1 0 0,0 0 1,0 0-1,0 0 0,1 0 0,-1 0 0,0-1 0,0 1 0,0 0 0,1 0 0,-1 0 0,0 0 0,0 0 0,1 0 0,-1 0 0,0 0 0,0 0 1,1 0-1,-1 0 0,0 0 0,0 0 0,1 0 0,-1 0 0,10 9-753,-3-1-361,-7-8 1087,1 0 0,-1 0 0,0 1 0,0-1 0,0 0 0,0 0 0,1 0 0,-1 0 0,0 0 0,0 0 0,0 0 0,0 0 0,1 0 0,-1 0 0,0 0 0,0-1 0,0 1-1,0 0 1,1 0 0,-1 0 0,0 0 0,0 0 0,0 0 0,0 0 0,0 0 0,1 0 0,-1-1 0,0 1 0,0 0 0,0 0 0,0 0 0,0 0 0,0 0 0,0 0 0,0-1 0,0 1 0,1 0 0,-1 0 0,0 0 0,0 0 0,0-1 0,0 1 0,0 0 0,0 0 0,0 0 0,0 0 0,0-1 0,0 1 0,0 0 0,1-12-572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17244,'7'1'1296,"3"1"-1008,2-1-152,6-1 696,4 0-544,2-1-232,8-5-40,2-3-16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6:24:1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17200,'0'0'1506,"1"-10"-81,4-28-427,-5 37-988,0 1 0,0-1 0,0 0 0,0 1 0,0-1 0,0 1 0,1-1 0,-1 1 0,0-1 0,0 1 0,1-1 0,-1 1-1,0-1 1,1 1 0,-1-1 0,0 1 0,1-1 0,-1 1 0,1-1 0,-1 1 0,0 0 0,1-1 0,-1 1 0,1 0 0,-1-1 0,1 1 0,0 0 0,-1 0-1,1 0 1,-1-1 0,1 1 0,-1 0 0,1 0 0,0 0 0,-1 0 0,1 0 0,-1 0 0,1 0 0,-1 0 0,1 0 0,0 0 0,-1 1 0,1-1-1,-1 0 1,1 0 0,-1 0 0,1 1 0,-1-1 0,1 0 0,0 1 0,21 17-95,51 62 276,141 145-46,-187-195 65,-2 2-1,-1 0 0,-2 1 0,-1 1 0,-1 1 0,20 53 1,-5-15-399,-23-52-453,4 9-1662,-11-9-2031,-7-12 587,-12-1-1596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62 11546,'9'-32'1510,"-7"19"-430,-2 11-119,-2 5 410,-5 13-670,1 0 0,0 0 1,1 1-1,1-1 1,-4 35-1,8-42-649,-1 0 0,2 0 1,-1 0-1,1 1 0,1-1 0,-1 0 1,2-1-1,-1 1 0,1 0 0,0-1 1,1 1-1,9 15 0,-11-21-41,0 0 0,0 0 0,1 0 0,-1 0 0,1 0 0,0 0 0,-1-1-1,1 1 1,0-1 0,1 0 0,-1 0 0,0 0 0,1 0 0,-1-1 0,1 1 0,3 0 0,-4-1-9,-1-1 0,1 0 0,0 0 1,-1 0-1,1 0 0,0-1 0,0 1 1,-1-1-1,1 1 0,-1-1 0,1 0 1,-1 0-1,1 0 0,-1 0 1,1-1-1,-1 1 0,0-1 0,0 1 1,0-1-1,0 0 0,0 0 0,4-4 1,0-2 36,-1 0 1,1 0 0,-1 0 0,0-1-1,-1 0 1,0 0 0,-1 0-1,0-1 1,0 1 0,-1-1 0,0 1-1,1-20 1,-2 21 8,-1 0 0,0 0 0,0 1 0,-1-1 0,0 0 0,-1 0 1,1 0-1,-2 1 0,1-1 0,-1 1 0,0-1 0,0 1 0,-1 0 0,0 0 0,0 1 0,-7-9 0,9 13-80,0-1 0,-1 1 0,1 0 1,-1 0-1,1 0 0,-1 0 0,1 0 0,-1 1 0,0-1 0,0 1 0,0 0 0,0 0 0,0 0 0,0 0 0,0 0 0,0 0 1,-1 1-1,1 0 0,0 0 0,0 0 0,0 0 0,-1 0 0,1 0 0,0 1 0,0 0 0,0 0 0,0 0 0,0 0 0,0 0 0,-6 3 1,2 1-105,0 0 1,0 0-1,1 0 1,-1 1 0,1 0-1,0 0 1,0 1-1,1 0 1,0 0-1,-5 10 1,-8 18-444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16355,'0'13'2024,"-28"114"-5,-4 29-1435,26-118-525,2 1 0,1 45 0,3-81-55,0 0-1,1 0 1,-1 0 0,1 0-1,-1 0 1,1 0 0,0 0-1,2 5 1,-2-7-3,-1-1 0,0 1 0,1-1 0,-1 1 0,1-1 0,-1 1 0,0-1 0,1 0 1,-1 1-1,1-1 0,-1 1 0,1-1 0,0 0 0,-1 0 0,1 1 0,-1-1 0,1 0 0,-1 0 0,1 0 0,0 1 1,1-2-1,-1 1 1,0 0-1,0 0 1,1 0-1,-1-1 1,0 1-1,0-1 1,0 1 0,1-1-1,-1 1 1,0-1-1,0 0 1,0 1-1,1-2 1,10-9 11,0-1-1,-1 0 1,0-1 0,-1 0-1,10-16 1,2-3 7,197-267-164,-218 297 131,0 1 0,0 0 0,1-1-1,-1 0 1,-1 1 0,1-1 0,0 1 0,0-1 0,0 0 0,-1 0 0,1 1 0,-1-1 0,1-4-1,-1 6 16,0 0 0,0 0 0,-1-1 0,1 1-1,0 0 1,0 0 0,0-1 0,0 1 0,-1 0-1,1 0 1,0 0 0,0-1 0,0 1 0,-1 0 0,1 0-1,0 0 1,0 0 0,-1-1 0,1 1 0,0 0-1,-1 0 1,1 0 0,0 0 0,0 0 0,-1 0-1,1 0 1,0 0 0,-1 0 0,-16 3-58,-6 5-23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12731,'0'1'31,"-1"15"700,2 1-1,-1-1 0,2 0 0,6 25 1,-7-36-659,1-1 1,-1 1 0,1-1-1,0 0 1,1 1-1,-1-1 1,1-1 0,0 1-1,0 0 1,0 0-1,0-1 1,0 0 0,1 0-1,0 0 1,0 0-1,-1 0 1,2-1 0,-1 0-1,0 1 1,6 0 0,-6-1-78,0 0 1,0-1 0,1 1 0,-1-1 0,1 0 0,-1-1-1,1 1 1,-1-1 0,1 0 0,-1 0 0,1 0 0,6-2 0,-7 1 36,1-1 1,-1 0-1,1 0 1,-1-1 0,0 1-1,0-1 1,0 0-1,0 0 1,0 0 0,-1-1-1,5-4 1,32-36 342,66-67 426,-103 108-768,0 0-1,1 0 1,0 0-1,-1 1 1,1-1-1,0 1 1,7-3-1,-10 5-22,-1 0-1,1 0 1,0-1-1,-1 1 1,1 0 0,-1 0-1,1 0 1,-1 0-1,1 0 1,0 0-1,-1 0 1,1 0-1,-1 1 1,1-1-1,-1 0 1,1 0-1,-1 0 1,1 1-1,0-1 1,-1 0-1,0 1 1,1-1 0,-1 0-1,1 1 1,0-1-1,-1 2 8,1-1-1,0 0 1,-1 1 0,1-1-1,-1 1 1,1-1 0,-1 1-1,0-1 1,1 1-1,-1-1 1,0 1 0,0-1-1,0 1 1,-1 2 0,-2 22 191,-1 1-1,-11 35 1,3-16 27,12-45-230,0 0 0,-1-1-1,1 1 1,0 0-1,0-1 1,0 1-1,-1 0 1,1-1-1,0 1 1,0 0-1,0-1 1,0 1-1,1 0 1,-1 0-1,0-1 1,0 1-1,0 0 1,0-1-1,1 1 1,-1 0-1,1 0 1,-1-1-3,1 0 0,-1 0 1,1 0-1,-1 0 0,1 0 1,-1 0-1,1 0 0,-1 0 1,1 0-1,-1 0 0,1 0 1,-1 0-1,1 0 0,-1-1 0,1 1 1,-1 0-1,0 0 0,1-1 1,-1 1-1,1 0 0,-1-1 1,1 1-1,25-26 50,-24 24-44,104-100 68,-105 101-75,0 0 0,0 0 1,-1 0-1,1 0 0,0 1 1,0-1-1,0 0 0,0 1 1,0-1-1,0 1 0,0-1 1,0 1-1,0 0 0,0-1 1,0 1-1,1 0 0,-1 0 1,0-1-1,0 1 0,0 0 1,0 0-1,0 1 1,0-1-1,1 0 0,0 0 1,-1 1 1,0 0 0,0 0 1,0 0-1,0 0 1,-1 0-1,1 0 0,0 0 1,0 1-1,-1-1 1,1 0-1,-1 0 0,1 0 1,-1 1-1,0-1 0,1 0 1,-1 1-1,0 1 1,1 10 31,-1 0 0,0 0 0,-2 17 0,1-25-21,0 7-250,-1 0 0,-5 20 0,7-31-268,2-9 25,2-4 143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13 108 12651,'-2'5'335,"0"0"1,0 0-1,0 1 1,1-1-1,0 0 1,0 0-1,0 1 1,1-1-1,0 8 1,0-11-269,0-1 1,0 0-1,0 1 1,0-1-1,1 0 1,-1 1-1,0-1 1,1 0-1,-1 0 1,1 1-1,0-1 1,-1 0-1,1 0 1,0 0-1,-1 0 1,1 0-1,0 0 1,0 0-1,0 0 1,0 0-1,0 0 1,0-1-1,0 1 1,0 0-1,1-1 1,-1 1-1,0 0 1,0-1-1,1 0 1,-1 1-1,0-1 1,0 0-1,1 0 1,-1 1-1,0-1 1,1 0-1,-1 0 1,0 0-1,1-1 1,-1 1 0,0 0-1,1 0 1,1-2-1,19-5 122,-1-1 0,-1-1 0,1 0-1,-1-2 1,-1-1 0,19-14 0,-25 18-131,20-14 133,55-47 0,-78 56 45,-11 13-226,1 0 1,0-1-1,0 1 0,-1 0 1,1 0-1,0 0 0,0-1 0,-1 1 1,1 0-1,0 0 0,0 0 1,-1 0-1,1 0 0,0 0 1,-1 0-1,1 0 0,0 0 1,0 0-1,-1 0 0,1 0 1,0 0-1,-1 0 0,1 0 0,0 0 1,-1 0-1,1 0 0,0 0 1,0 0-1,-1 0 0,-30 11 373,2 2-240,1 1 0,0 2 0,1 0 0,1 2 0,1 1 0,-30 28 1,47-36-35,12-10 34,15-14-41,-9 5-123,-7 5-27,1 1 1,-1-1 0,0 0-1,0 0 1,0 0-1,-1 0 1,1-1 0,-1 1-1,0-1 1,4-7-1,-6 10 17,0 1-1,0-1 0,-1 0 0,1 0 1,0 0-1,0 1 0,0-1 0,-1 0 0,1 0 1,0 0-1,-1 1 0,1-1 0,-1 0 0,1 1 1,-1-1-1,1 0 0,-1 1 0,1-1 0,-1 1 1,0-1-1,1 1 0,-1-1 0,0 1 1,1-1-1,-1 1 0,0 0 0,0-1 0,1 1 1,-1 0-1,0 0 0,0-1 0,-1 1 0,-2-1-77,-12-8-192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8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16492,'-3'11'4575,"-17"43"-3999,8-23-317,-203 482 573,214-513-823,1 1 0,0 0 0,-1-1 0,1 1 0,0 0 0,-1 0 0,1-1 0,0 1 0,-1 0 0,1-1 0,0 1 0,0 0 0,0 0 0,0 0 0,0-1 0,0 1 0,0 0 0,0 0 0,0-1 0,0 1-1,1 0 1,-1 0 0,0-1 0,0 1 0,1 0 0,0 1 0,0-2-13,-1 0-1,1 1 0,0-1 1,0 0-1,0 1 0,0-1 1,0 0-1,0 0 0,0 0 1,0 0-1,0 0 0,0 0 1,0 0-1,0 0 1,-1 0-1,1 0 0,2-1 1,4-1-196,-1 0 0,0-1 0,1 0 1,-1 0-1,6-4 0,33-30-320,-17 12 158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3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8 276 15523,'-2'6'462,"0"1"-1,1-1 1,0 0-1,0 1 0,0 0 1,1-1-1,0 1 1,2 11-1,-2-16-380,1-1 0,-1 0-1,0 1 1,1-1 0,-1 0 0,1 1 0,0-1 0,-1 0 0,1 0-1,0 1 1,0-1 0,0 0 0,0 0 0,0 0 0,0 0 0,0 0-1,0 0 1,2 1 0,-1-2-38,0 1 0,0-1 0,0 1 0,0-1 1,0 0-1,0 0 0,0 1 0,0-1 0,1-1 0,-1 1 0,0 0 0,0-1 0,0 1 0,0-1 1,0 1-1,3-2 0,7-4 10,0 0 0,-1 0 0,1-1 0,-1 0 0,-1-1 1,1 0-1,12-14 0,-6 4 41,0-1 0,26-40 1,-42 59-95,22-41-29,-22 38 25,0 1-1,1-1 1,-1 0-1,-1 0 1,1 0-1,0 0 1,-1 0-1,0 0 1,1 0 0,-1 0-1,0-1 1,-1-3-1,1 7 3,0-1-1,0 1 1,-1-1-1,1 0 1,0 1-1,0-1 1,-1 1-1,1-1 1,0 0-1,-1 1 1,1-1-1,0 1 1,-1-1-1,1 1 1,-1-1-1,1 1 1,-1 0-1,1-1 1,-1 1-1,1 0 1,-1-1-1,1 1 1,-1 0-1,1-1 1,-1 1-1,0 0 1,1 0-1,-1 0 1,0 0-1,1 0 1,-1 0-1,1 0 1,-1 0-1,0 0 1,1 0-1,-1 0 1,0 0-1,1 0 1,-1 0-1,1 0 1,-1 1-1,0-1 1,1 0-1,-1 1 1,-3 0-11,0 1 1,1 0 0,-1 0-1,1 0 1,0 1 0,-4 2-1,-5 7 3,1 1 0,0-1 0,0 2 0,1 0 0,1 0-1,-14 29 1,14-22 54,0 0 0,1 1 1,2 0-1,-7 35 0,12-51-27,0-1 0,0 1 0,1 0 0,0-1 0,0 1 0,1 0 0,1 10 0,-1-15-13,-1 1 0,1-1 0,-1 0 0,1 0 0,0 1 0,0-1 1,-1 0-1,1 0 0,0 0 0,0 0 0,0 0 0,0 0 1,0 0-1,0 0 0,1 0 0,-1 0 0,0-1 0,0 1 0,1-1 1,-1 1-1,0-1 0,1 1 0,-1-1 0,0 1 0,1-1 1,-1 0-1,1 0 0,-1 0 0,1 0 0,-1 0 0,0 0 0,1 0 1,-1-1-1,1 1 0,-1 0 0,2-1 0,10-3-55,1 0 0,-1-1 1,-1-1-1,1 0 0,-1 0 0,0-1 0,0-1 0,15-12 0,9-12-303,36-37-1,61-85-1096,-125 146 1257,-7 12 148,-5 13 97,-16 38 322,7-22 181,2 1 1,-13 59-1,24-93-537,0 1 0,0-1 0,0 1-1,-1-1 1,1 1 0,0-1 0,0 1-1,0-1 1,0 1 0,0-1-1,0 1 1,0-1 0,0 1 0,0-1-1,0 1 1,0-1 0,1 1 0,-1-1-1,0 1 1,0-1 0,0 1 0,1-1-1,-1 1 1,0-1 0,1 0-1,-1 1 1,0-1 0,1 1 0,11-7 240,13-22-77,9-18-185,-8 10-245,46-49 0,-69 82 209,0 0 0,1 0 0,-1 0-1,0 1 1,1 0 0,6-4 0,-10 6 32,1 0 0,-1-1-1,1 1 1,0 0 0,-1 0 0,1 0-1,-1 0 1,1 0 0,-1 0 0,1 0 0,0 0-1,-1 0 1,1 0 0,-1 0 0,1 0-1,-1 0 1,1 0 0,-1 1 0,1-1-1,0 0 1,0 1 0,-1-1 1,1 1 0,0 0-1,-1 0 1,1-1 0,-1 1 0,1 0 0,-1 0 0,0 0 0,1 0-1,-1 0 1,0 0 0,1 0 0,-1 0 0,0 0 0,0-1 0,0 1-1,0 2 1,0 10 4,-1 1 0,0-1 0,-1 1 0,-4 16 0,-3 14 94,9-43-88,0-1 1,0 1 0,0-1 0,-1 1 0,1-1-1,0 1 1,0-1 0,0 0 0,0 1 0,0-1-1,0 1 1,0-1 0,0 1 0,0-1 0,1 1-1,-1-1 1,0 1 0,0-1 0,0 0-1,0 1 1,1-1 0,-1 1 0,0-1 0,0 0-1,1 1 1,-1-1 0,0 0 0,1 1 0,-1-1-1,0 0 1,1 1 0,0-1 0,0 0 0,0 0 0,0 0 1,0 0-1,-1-1 0,1 1 0,0 0 0,0 0 0,0-1 1,0 1-1,0 0 0,-1-1 0,1 1 0,1-2 1,32-28 3,-28 25-18,14-14-202,1 1 0,1 0 1,0 2-1,40-22 0,-60 37 176,1 0 1,0 0 0,-1 0-1,1 0 1,0 0 0,0 1-1,-1-1 1,6 1 0,-7 0 27,1 0 0,-1 0 0,0 0 0,0 0 1,0 1-1,0-1 0,0 0 0,0 1 1,-1-1-1,1 1 0,0-1 0,0 1 0,0-1 1,0 1-1,0-1 0,-1 1 0,2 1 0,0 1 46,0 0-1,-1 0 0,0 1 1,1-1-1,-1 0 0,-1 1 1,1-1-1,0 0 0,-1 1 1,0-1-1,1 1 0,-2 5 0,1 3 122,-1-7-32,1 0 0,0 1 0,0-1 1,0 0-1,2 8 0,-2-13-112,0 1 0,1-1-1,-1 1 1,0-1 0,0 0-1,0 1 1,1-1 0,-1 1-1,0-1 1,0 0 0,1 1-1,-1-1 1,0 0 0,1 1 0,-1-1-1,0 0 1,1 1 0,-1-1-1,0 0 1,1 0 0,-1 0-1,1 1 1,-1-1 0,1 0-1,-1 0 1,1 0 0,0 0 1,0 0 0,1 0 0,-1-1 1,0 1-1,0 0 0,0-1 0,1 1 0,-1-1 1,0 0-1,0 1 0,0-1 0,0 0 0,0 1 1,1-3-1,26-23 5,-1-2 0,24-32 0,-25 28-102,-18 22 50,3-2-30,-1 0 1,0-1-1,-1 0 1,0 0-1,13-28 1,-22 40 62,0 1 0,0-1-1,1 1 1,-1 0 0,0-1 0,0 1 0,0-1-1,1 1 1,-1-1 0,0 1 0,0-1-1,0 1 1,0-1 0,0 1 0,0-1 0,0 1-1,0-1 1,0 1 0,0-1 0,0 1-1,-1-1 1,1 1 0,0-1 0,0 1 0,0 0-1,-1-1 1,1 1 0,0-1 0,0 1-1,-1-1 1,0 1 4,0 0 0,0-1 0,0 1 0,0 0 1,1 0-1,-1 0 0,0 1 0,0-1 0,0 0 0,0 0 0,1 0 0,-1 0 0,0 1 0,0-1 0,-1 1 0,-30 19 163,17-7-61,1 0-1,1 1 1,0 1-1,1 0 1,-15 25-1,21-30-66,0 0 0,1 1 0,0 0 1,1 0-1,0 0 0,1 0 0,0 0 0,1 1 0,0 0 1,0 13-1,2-22-69,0-1 0,0 0 1,0 0-1,0 0 0,0 0 0,1 0 1,-1 0-1,1 0 0,0 0 1,0 0-1,0 0 0,-1 0 1,2 0-1,-1 0 0,0-1 0,0 1 1,1 0-1,-1-1 0,0 1 1,1-1-1,0 0 0,2 2 1,-3-2-3,0-1 1,1 1-1,-1-1 1,0 1 0,1-1-1,-1 0 1,1 0 0,-1 0-1,0 0 1,1 0 0,-1 0-1,1 0 1,-1 0 0,1 0-1,-1-1 1,0 1 0,1-1-1,-1 1 1,0-1 0,1 1-1,-1-1 1,0 0-1,0 0 1,0 1 0,1-1-1,-1 0 1,0 0 0,0 0-1,0 0 1,0 0 0,-1-1-1,2 0 1,14-21-319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4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 19788,'-3'-11'1497,"2"11"-1321,-4 0-296,4 1 776,-5 2-776,-1 3-128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4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13835,'-4'6'590,"0"0"-1,0 0 1,1 1-1,0 0 1,1-1-1,-4 11 1,-14 55 813,16-58-1185,-2 8 96,-4 34 1,9-51-282,1 0 1,-1 0-1,1 0 1,0 1-1,1-1 1,-1 0-1,1 0 1,0 1-1,1-1 1,-1 0-1,1 0 1,2 6-1,-3-10-26,0 1 1,0-1-1,0 0 0,0 0 1,0 1-1,0-1 0,0 0 0,1 0 1,-1 0-1,0 0 0,0 0 1,1 0-1,-1 0 0,1-1 0,-1 1 1,1 0-1,-1-1 0,1 0 1,-1 1-1,3-1 0,-1 1 0,0-1-1,0-1 1,0 1-1,0 0 1,0-1-1,0 1 1,0-1 0,0 0-1,0 0 1,3-2-1,5-2-8,-1-1-1,0-1 1,0 0 0,13-11-1,15-18-249,-1-2-1,-2-1 0,35-52 1,-54 74-80,-15 17 323,-1 0 0,0 0 0,0-1 1,0 1-1,0 0 0,1 0 0,-1 0 0,0 0 1,0 0-1,1 0 0,-1 0 0,0 0 0,0 0 1,0 0-1,1 0 0,-1 0 0,0 0 1,0 0-1,1 0 0,-1 0 0,0 0 0,0 0 1,0 0-1,1 0 0,-1 0 0,0 1 0,0-1 1,0 0-1,1 0 0,-1 0 0,0 0 0,0 0 1,0 0-1,0 1 0,0-1 0,1 0 1,-1 0-1,0 0 0,0 1 0,0-1 0,0 0 1,0 0-1,1 5-67,0-1 1,0 0 0,-1 1-1,0-1 1,0 1 0,0 4-1,-1 3 67,1-2-89,3 44-377,-3-52 464,0 0-1,0 0 1,1 0-1,-1-1 1,1 1-1,-1 0 1,1 0-1,-1-1 1,1 1-1,0 0 1,0-1-1,0 1 1,0-1-1,0 1 1,0-1-1,1 1 1,-1-1-1,0 0 1,1 0-1,-1 0 1,1 0-1,-1 0 1,3 1-1,17 0-106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4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16219,'1'2'285,"-1"-1"0,1 0 0,0 0 0,-1 1 0,1-1 0,-1 0 0,0 1-1,1-1 1,-1 1 0,0-1 0,0 0 0,0 1 0,0-1 0,0 1 0,0-1 0,-1 2-1,1 0 89,0 10 166,0-1-241,0-1 0,0 0 0,1 1 0,3 13 0,-3-23-298,-1 0 1,0 0-1,1 0 0,0-1 0,-1 1 0,1 0 0,0 0 0,0-1 0,0 1 0,0-1 0,0 1 1,0-1-1,0 1 0,1-1 0,-1 0 0,0 1 0,1-1 0,-1 0 0,1 0 0,-1 0 0,1 0 1,0 0-1,-1-1 0,1 1 0,0 0 0,0-1 0,0 1 0,-1-1 0,1 0 0,0 0 0,0 1 1,3-2-1,1 1-100,0-1 0,-1 0 1,1-1-1,-1 1 1,1-1-1,-1 0 0,0 0 1,0-1-1,9-5 1,2-4-450,22-20-1,11-7-751,-49 39 1292,0 0-1,0-1 0,0 1 1,0 0-1,0 0 1,1 0-1,-1 0 0,0 0 1,0 0-1,0 0 1,0 0-1,0 0 0,0 0 1,0 0-1,0 0 1,0 0-1,0 0 0,0 0 1,0-1-1,0 1 1,0 0-1,1 0 0,-1 0 1,0 0-1,0 0 1,0 0-1,0 0 0,0 0 1,0 0-1,0 0 0,0 0 1,0 0-1,0 0 1,0 0-1,1 0 0,-1 0 1,0 0-1,0 0 1,0 0-1,0 1 0,0-1 1,0 0-1,0 0 1,0 0-1,0 0 0,0 0 1,0 0-1,0 0 1,0 0-1,1 0 0,-1 0 1,0 0-1,0 0 1,0 0-1,0 0 0,0 0 1,0 0-1,0 1 0,0-1 1,0 0-1,0 0 1,0 0-1,0 0 0,0 0 1,-2 6-220,-4 8 12,-1-1 0,-11 18 0,11-21 148,-13 23-114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4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74 134 13643,'5'-9'373,"9"-12"689,26-33 0,-37 50-887,1-1-1,0 1 1,1 0-1,-1 0 1,0 1-1,1-1 1,0 1 0,0 0-1,0 0 1,0 1-1,0 0 1,1-1-1,6 0 1,-11 2-140,0 1 1,0 0-1,0-1 0,0 1 1,0 0-1,0 0 0,0 0 1,0-1-1,0 1 0,1 0 1,-1 1-1,0-1 0,0 0 1,0 0-1,0 0 0,0 1 1,0-1-1,0 0 0,0 1 1,0-1-1,0 1 0,0-1 1,0 1-1,0 0 0,-1-1 1,1 1-1,0 0 0,0 0 1,-1-1-1,1 1 0,0 0 1,-1 0-1,1 0 0,-1 0 1,1 0-1,-1 0 0,1 0 1,-1 0-1,0 0 0,1 0 1,-1 0-1,0 0 0,0 0 1,0 1-1,0 3 33,0 1 0,-1-1 0,0 0 0,0 0 1,0-1-1,-1 1 0,0 0 0,-3 7 0,-20 34 268,-46 65 0,47-78-197,2 0 0,2 2 1,1 0-1,-16 43 0,33-72-103,0 0 0,0 1 0,1-1 0,0 1 0,0-1 0,0 1 0,1 0-1,1 10 1,-1-15-25,0 0 0,1-1 0,-1 1 0,1 0-1,-1 0 1,1 0 0,0-1 0,0 1 0,0 0 0,0-1-1,0 1 1,0 0 0,0-1 0,0 0 0,1 1 0,-1-1-1,1 0 1,-1 1 0,1-1 0,-1 0 0,1 0-1,0 0 1,-1-1 0,1 1 0,0 0 0,0-1 0,0 1-1,-1-1 1,1 1 0,0-1 0,0 0 0,4 0 0,6 0 23,0-1 0,0-1 1,1 0-1,-1-1 1,-1 0-1,1 0 1,0-2-1,-1 1 1,0-1-1,0-1 1,0 0-1,-1-1 1,0 0-1,0 0 1,-1-1-1,1 0 0,-2-1 1,11-13-1,-1-7 73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4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61 14251,'-5'7'1504,"3"-1"-1072,8-6-151,5 0 1703,12-7-1616,5-1-288,10-2-528,4-1-1056,2-5 1376,1 3-160,2 5-233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2197 12067,'167'-131'4106,"-78"60"-3523,845-725 389,-717 596-1008,582-507-220,-432 431 94,-361 272 183,11-7-327,-15 11 122,-7 7 96,-7 9-25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4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15243,'1'2'214,"-1"1"1,1-1-1,0 1 0,0-1 0,0 0 0,0 0 1,1 1-1,-1-1 0,1 0 0,-1 0 0,1 0 0,3 3 1,-3-4-118,0 0 0,-1-1 0,1 1 0,0 0 0,0 0 0,0-1 0,0 1 0,0-1 0,0 0 0,0 0 1,0 0-1,0 0 0,0 0 0,0 0 0,-1 0 0,1 0 0,0-1 0,3 0 0,73-24 775,-47 15-713,37-9 0,-59 17-137,1 1-1,-1 0 0,0 0 0,0 1 1,1 0-1,-1 0 0,0 1 1,15 4-1,-21-5 1,-1 1 0,0 0-1,1 0 1,-1 0 0,0 0 0,0 0 0,0 0 0,0 0 0,0 1 0,0-1-1,0 1 1,0-1 0,-1 1 0,1 0 0,-1 0 0,1 0 0,-1 0-1,2 3 1,0 1 70,-2-1 0,1 1 0,0 0-1,-1 0 1,0-1 0,0 7-1,-1-11-76,0 0 0,0-1 0,0 1 0,0 0 0,0-1 0,0 1 0,1 0 0,-1-1 0,0 1 0,0-1 0,1 1 0,-1 0 0,0-1-1,1 1 1,-1-1 0,1 1 0,-1-1 0,0 1 0,1-1 0,-1 0 0,1 1 0,-1-1 0,1 1 0,0-1 0,-1 0 0,1 1 0,0-1 0,0 0-2,1 0 1,0 1 0,-1-1 0,1 0-1,-1 0 1,1-1 0,-1 1 0,1 0-1,-1 0 1,1-1 0,1 0-1,7-3-31,0-1-1,17-11 0,-19 11-10,36-22-271,-4 3-354,75-35 0,-111 57 588,1 0 0,-1 0 1,1 1-1,0 0 1,-1 0-1,7 0 1,-10 1 63,0 0 1,0 0-1,0 0 1,0 0-1,-1 0 1,1 0 0,0 1-1,0-1 1,0 0-1,0 0 1,-1 1-1,1-1 1,0 1 0,0-1-1,-1 1 1,1-1-1,0 1 1,-1-1-1,1 1 1,0 0 0,-1-1-1,1 1 1,-1 0-1,1 0 1,-1-1-1,0 1 1,1 0 0,-1 0-1,0 0 1,1 0-1,-1-1 1,0 1-1,0 0 1,0 0 0,0 0-1,0 0 1,0 0-1,0 0 1,0 1-1,-2 15 208,0-1 0,-2 0-1,1 0 1,-2 0-1,0-1 1,-14 28 0,-1 6 179,16-42-1054,2-9 364,1-10 113,4-9-65,3-5-81</inkml:trace>
  <inkml:trace contextRef="#ctx0" brushRef="#br0" timeOffset="1">718 0 18268,'3'4'1112,"1"1"-1008,2 2-128,1 0-216,5-1-336,4 1 464,1-1-56,7 1-120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4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18084,'-37'26'1826,"-51"27"-1,20-13-236,50-28-1376,17-7-410,8-4-116,10-3-334,-17 2 592,44-8-1620,47-7-1013,-80 14 2395,0 0 1,1 1-1,-1 0 0,0 1 1,20 4-1,-29-4 326,0-1 0,0 1 0,1-1-1,-1 1 1,0 0 0,0 0 0,0 0 0,-1 0 0,1 0-1,0 0 1,0 0 0,0 1 0,-1-1 0,1 1 0,-1-1-1,1 1 1,-1 0 0,0-1 0,0 1 0,1 0 0,0 4-1,-1-4 72,-1 0 0,0 1 0,0-1 0,1 0-1,-1 1 1,-1-1 0,1 1 0,0-1-1,-1 0 1,1 1 0,-1-1 0,1 0 0,-1 0-1,0 1 1,0-1 0,0 0 0,-1 0 0,1 0-1,-2 3 1,-17 18 678,0 0-1,-1-1 1,-1-1 0,-1-1 0,-1-1-1,-51 32 1,72-50-732,-4 4-121,-1-1 1,1 0-1,-1-1 1,-9 4-1,16-7 57,0 1 1,0-1-1,0 0 0,0 1 0,0-1 0,0 0 0,0 0 0,0 0 1,0 0-1,0 0 0,0 0 0,0 0 0,0 0 0,-1 0 0,1 0 1,0-1-1,0 1 0,1 0 0,-1-1 0,0 1 0,0-1 0,0 1 1,0-1-1,0 1 0,0-1 0,0 0 0,1 1 0,-1-1 0,0 0 1,1 0-1,-1 0 0,0 1 0,1-1 0,-1 0 0,1 0 1,-1 0-1,1 0 0,0 0 0,-1 0 0,1 0 0,0 0 0,0 0 1,-1-1-1,1-23-290,6-8-127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0:4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14179,'11'-3'1653,"6"0"626,-10 6 2207,-6-2-4425,0-1 0,-1 1 0,1-1 0,0 1 0,0-1 0,0 1 0,0-1 1,0 1-1,0-1 0,0 0 0,-1 0 0,1 1 0,0-1 0,0 0 0,0 0 0,0 0 0,0 0 0,0 0 1,0 0-1,0 0 0,0-1 0,0 1 0,2-1 0,23-8 33,-23 7-40,8-3-83,0-1 1,0 0 0,0 0 0,-1-1-1,0-1 1,0 0 0,-1 0 0,0-1-1,0 0 1,-1-1 0,7-11 0,-14 21 17,-1-1 0,0 1 0,1-1 0,-1 1 0,0-1 0,1 0 0,-1 1 1,0-1-1,0 0 0,0 1 0,0-1 0,1 1 0,-1-1 0,0 0 0,0 0 0,0 1 0,0-1 1,0 0-1,-1 1 0,1-2 0,0 2 3,0 0 0,-1 0-1,1-1 1,0 1 0,-1 0 0,1 0 0,0 0-1,-1-1 1,1 1 0,-1 0 0,1 0 0,0 0 0,-1 0-1,1 0 1,0 0 0,-1 0 0,1 0 0,-1 0 0,1 0-1,0 0 1,-1 0 0,1 0 0,-1 0 0,-27 11-135,12 0 267,0 1 1,0 1-1,2 0 1,-1 1-1,2 1 0,0 0 1,0 0-1,-14 26 1,26-39-117,0-1 0,0 0 0,0 0 0,0 1 0,1-1 0,-1 0 0,0 1 0,1-1 0,-1 0 0,1 1-1,0-1 1,0 1 0,-1-1 0,1 1 0,0-1 0,0 1 0,0-1 0,0 1 0,1 1 0,-1-3-21,1 1 0,-1-1 0,1 1 1,0-1-1,-1 1 0,1-1 0,0 0 0,-1 1 0,1-1 0,0 0 0,0 1 0,-1-1 1,1 0-1,0 0 0,0 0 0,-1 0 0,1 0 0,0 0 0,0 0 0,-1 0 0,1 0 1,0 0-1,0 0 0,1-1 0,9-2-255,0 0 0,0-1 0,14-7 0,-23 10 224,44-21-776,-28 12 436,1 1-1,-1 0 1,2 2-1,37-10 1,-55 17 382,-1-1 0,1 1 0,-1 0 0,1 0 0,-1 0 0,1 0 0,-1 0 0,1 0 0,0 0 0,-1 0-1,1 0 1,-1 1 0,1-1 0,-1 1 0,1-1 0,-1 1 0,1 0 0,-1-1 0,0 1 0,1 0 0,0 1 0,-1 0 37,0-1 1,-1 0-1,1 1 0,0-1 1,-1 1-1,1-1 1,-1 1-1,1 0 0,-1-1 1,0 1-1,0-1 1,0 1-1,0 0 0,0-1 1,0 1-1,0-1 1,-1 1-1,1 0 0,-1 2 1,-3 9 393,-1 1-1,-11 22 1,-3 8 440,18-44-847,1 1 0,0 0-1,-1 0 1,1 0 0,-1 0 0,1 0 0,0 0-1,0 0 1,0 0 0,0 0 0,0 0 0,0 1-1,0-1 1,0 0 0,0 0 0,0 0 0,0 0-1,0 0 1,1 0 0,-1 0 0,1 0 0,-1 0-1,0 0 1,2 1 0,-1-1-12,0-1 1,0 1-1,0-1 1,0 1-1,1-1 1,-1 1-1,0-1 1,0 0-1,0 0 0,1 1 1,-1-1-1,0 0 1,0 0-1,0 0 1,1 0-1,-1-1 1,2 1-1,7-3-83,0 1 0,0-2-1,16-6 1,61-38-1042,-64 34 640,0 1 0,1 1 1,28-10-1,-51 21 471,0 1 0,0-1-1,0 1 1,0 0 0,0-1 0,0 1-1,0 0 1,0 0 0,0 0 0,0 0 0,0 0-1,0 0 1,-1 0 0,1 0 0,0 0-1,0 0 1,0 1 0,0-1 0,0 0-1,0 1 1,1 0 0,-1-1 18,-1 1 0,1 0 0,-1-1 0,0 1 0,0 0 0,1-1 0,-1 1 0,0 0 0,0 0 0,0-1 0,0 1 0,0 0 0,0 0 0,0-1 0,0 1 0,0 0 0,0 0 0,0-1 0,0 1 0,-1 0 0,1 0 0,-3 8 192,-1-1 0,0 1-1,-7 10 1,7-12-140,1-1 73,-4 8-298,-1 0-1,-17 22 0,22-34-12,-1-2-47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0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140 137 13267,'1'-4'425,"1"0"0,-1-1 0,0 1 0,0-1 0,0 1 0,-1-1 0,1 1 0,-2-9-1,1 12-331,0 0-1,0 0 0,0 0 0,0 0 0,-1 0 0,1 0 0,-1-1 0,1 1 0,0 0 0,-1 1 0,0-1 0,1 0 0,-1 0 0,1 0 0,-1 0 0,0 0 0,0 0 0,0 1 1,1-1-1,-1 0 0,0 1 0,0-1 0,0 1 0,0-1 0,0 1 0,0-1 0,0 1 0,0 0 0,0-1 0,0 1 0,0 0 0,-1 0 0,1 0 0,0 0 0,0 0 0,0 0 1,0 0-1,0 0 0,0 0 0,0 1 0,0-1 0,-2 1 0,-2 1-14,1-1 0,-1 1 0,1 0 0,0 1 0,0-1 0,0 1 0,0 0 0,0 0 0,0 0 0,1 0 0,0 1 0,0-1 0,0 1-1,0 0 1,0 0 0,-2 4 0,-3 6-39,1 0 0,0 1 0,-6 22 0,12-33-35,-8 30 4,8-33-7,1 0 1,0 1-1,0-1 1,0 0 0,0 0-1,0 1 1,0-1-1,0 0 1,0 0-1,0 0 1,0 1 0,0-1-1,1 0 1,-1 0-1,1 0 1,-1 1 0,1-1-1,-1 0 1,1 0-1,0 0 1,-1 0 0,1 0-1,1 1 1,-1-2 0,0 0 0,0 1 0,0-1 0,1 0 1,-1 0-1,0 0 0,0 0 0,0 0 0,0 0 0,1 0 0,-1-1 1,0 1-1,0 0 0,0-1 0,0 1 0,0 0 0,0-1 0,0 1 0,0-1 1,0 0-1,0 1 0,0-1 0,0 0 0,0 0 0,0 0 0,0 1 1,0-3-1,25-27 24,-24 27-23,99-158 127,-64 99-85,-38 82-41,-42 172-3,-11 59-178,52-218-218,2-33 399,0 0 1,0 0-1,0 0 1,0 0-1,0 0 0,0 0 1,0 1-1,0-1 1,0 0-1,0 0 1,0 0-1,0 0 1,0 0-1,0 0 0,0 0 1,0 1-1,0-1 1,0 0-1,0 0 1,0 0-1,0 0 1,0 0-1,1 0 0,-1 0 1,0 0-1,0 0 1,0 1-1,0-1 1,0 0-1,0 0 1,0 0-1,0 0 0,0 0 1,0 0-1,1 0 1,-1 0-1,0 0 1,0 0-1,0 0 1,0 0-1,0 0 0,0 0 1,0 0-1,1 0 1,-1 0-1,0 0 1,0 0-1,0 0 1,0 0-1,0 0 0,0 0 1,0 0-1,1 0 1,-1 0-1,0 0 1,0 0-1,0-1 1,10-13 293,4-13-327,3-8 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0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93 15995,'-34'89'1902,"24"-68"-1537,2 0-1,0 1 0,-6 29 1,13-49-339,1 0 0,-1-1 0,1 1 0,0 0 1,-1-1-1,1 1 0,0 0 0,0-1 0,0 1 0,0 0 1,1 0-1,-1-1 0,0 1 0,1 0 0,-1-1 1,1 1-1,-1-1 0,1 1 0,0 0 0,0-1 0,1 3 1,-1-4-19,1 1 0,-1-1 0,0 0 0,0 1 0,0-1 0,1 0 0,-1 0 0,0 0 0,0 0 0,1 0 0,-1 0 0,0 0 0,0 0 0,1 0 0,-1-1 0,0 1 0,0 0 0,0-1 0,1 1 0,-1-1 0,2-1 0,7-4-46,1 0 1,-1-1-1,0-1 1,12-12-1,15-18-139,-1-2 0,-2-2 0,-2-1 0,34-60-1,-53 83 254,-13 21-71,0-1 0,0 0 0,0 0 0,0 0 0,0 0 0,0 0 0,0 0 0,0 0 0,0 0 0,0 0 0,0 0 0,0 0 0,0 1 0,0-1 0,0 0 0,1 0 0,-1 0 0,0 0 0,0 0 0,0 0 0,0 0 0,0 0 0,0 0 0,0 0 0,0 0 0,0 0 0,0 0 0,1 0 0,-1 0 0,0 0 0,0 0 0,0 0 0,0 0 0,0 0 0,0 0 0,0 0 0,0 0 0,0 0 0,1 0 0,-1 0 0,0 0 0,0 0 0,0 0 0,0 0 0,0-1 0,0 1 0,0 0 0,0 0 0,0 0 0,0 0 0,0 0 0,0 0 0,0 0 0,1 0 0,-1 0 0,0 0 0,0-1 0,-2 12 147,-23 78 728,12-49-294,-12 64 0,25-100-546,-1 0 0,1 0 0,0 0 0,0 0 0,0 0 0,0 0 0,2 6 0,-2-10-39,0 0 1,0 1-1,0-1 0,0 1 0,1-1 0,-1 0 0,0 1 0,0-1 0,1 0 0,-1 1 0,0-1 1,0 0-1,1 1 0,-1-1 0,0 0 0,1 0 0,-1 1 0,0-1 0,1 0 0,-1 0 1,0 1-1,1-1 0,-1 0 0,1 0 0,-1 0 0,0 0 0,1 0 0,1 0-22,-1 0 1,0 0-1,0-1 0,0 1 0,1-1 0,-1 1 1,0-1-1,0 1 0,0-1 0,0 0 0,0 0 0,0 1 1,0-1-1,1-1 0,10-12 71,0 0 0,0 0 0,-2-1 0,11-19 0,-7 11-237,8-11 87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0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18 14387,'4'-16'1902,"-4"16"-1875,0-1 0,0 1 0,-1 0 0,1 0 0,0 0 0,0 0 0,0 0 0,0 0 0,0 0 0,0 0 0,0 0 0,0 0 0,-1-1 0,1 1 1,0 0-1,0 0 0,0 0 0,0 0 0,0 0 0,-1 0 0,1 0 0,0 0 0,0 0 0,0 0 0,0 0 0,0 0 0,0 0 0,-1 0 0,1 0 0,0 0 0,0 0 0,0 1 0,0-1 0,0 0 0,0 0 0,-1 0 0,1 0 1,0 0-1,0 0 0,0 0 0,0 0 0,0 0 0,0 0 0,0 1 0,0-1 0,0 0 0,0 0 0,-1 0 0,1 0 0,-18 25 1344,7-3-1205,1 1 0,1 0-1,2 1 1,0 0 0,1 0 0,-5 48-1,11-69-166,0 0 1,0-1-1,0 1 0,1 0 0,-1 0 0,1 0 1,1 3-1,-2-5 1,0-1 0,0 1 0,1-1 0,-1 1 0,0-1 0,1 1 0,-1-1-1,0 1 1,1-1 0,-1 1 0,1-1 0,-1 1 0,1-1 0,-1 0 0,1 1 0,-1-1 0,1 0 0,0 0 0,-1 1 0,1-1 0,-1 0 0,1 0 0,0 0 0,-1 0 0,1 1 0,-1-1 0,1 0 0,0 0 0,-1 0 0,1 0 0,0-1 0,-1 1 0,1 0 0,-1 0 0,1 0 0,0 0 0,-1-1-1,1 1 1,-1 0 0,1-1 0,-1 1 0,2-1 0,4-2 0,0-1 0,-1 0-1,1-1 1,-1 1 0,0-1-1,7-8 1,29-40-28,-20 25-8,79-105-272,-90 125 55,-10 18 136,-11 22 32,11-30 69,-15 34-55,8-21-89,1 1 0,0 0 1,1 1-1,0-1 1,2 1-1,-3 20 1,10-22-383,4-13 219,-6-2 284,1-1 1,-1 0 0,0-1-1,1 1 1,-1 0 0,0-1-1,0 1 1,0-1 0,2-2-1,26-26-399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0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137 117 12779,'-22'29'1101,"1"1"0,2 1-1,1 1 1,2 0 0,-21 56 0,36-85-1023,0 0 0,0 0-1,1 1 1,0-1 0,-1 0 0,1 0 0,1 5-1,-1-7-60,0-1 1,0 1-1,0-1 0,0 1 0,0-1 0,0 1 0,1-1 0,-1 1 0,0-1 0,0 1 0,1-1 0,-1 1 0,0-1 0,1 0 0,-1 1 0,0-1 0,1 0 0,-1 1 1,0-1-1,1 0 0,0 1 0,0-1-2,0 0 0,0 0 0,0 0 1,0 0-1,0 0 0,0 0 0,-1 0 0,1 0 1,0 0-1,0 0 0,0 0 0,0-1 1,0 1-1,0 0 0,0-1 0,1 0 0,7-4-41,0-1 0,-1 0-1,1 0 1,-1-1 0,0 0-1,10-12 1,40-54-491,-32 38 49,-1-1 0,-2-2 0,37-80 0,-58 115 458,-1-1 0,0 1 1,0-1-1,0 1 1,-1-1-1,1 0 1,-1-4-1,0 8 13,0-1 1,0 1-1,0 0 0,0 0 1,0-1-1,0 1 0,0 0 0,0 0 1,0-1-1,0 1 0,0 0 0,0 0 1,0-1-1,-1 1 0,1 0 1,0 0-1,0-1 0,0 1 0,0 0 1,-1 0-1,1 0 0,0 0 0,0-1 1,0 1-1,-1 0 0,1 0 1,0 0-1,0 0 0,0 0 0,-1 0 1,1 0-1,0-1 0,0 1 1,-1 0-1,1 0 0,-17 10 248,4 2 13,0 2 1,1-1 0,1 1-1,0 1 1,-8 16 0,-42 83 1029,47-75-803,14-38-477,0 0 0,0 0 0,-1 0 0,1 0 0,0 1 1,0-1-1,0 0 0,0 0 0,0 0 0,1 0 0,-1 0 1,0 0-1,0 0 0,1 1 0,0-1-16,-1-1 1,1 0-1,-1 1 0,0-1 1,1 0-1,-1 1 0,1-1 1,-1 0-1,1 0 0,-1 1 1,1-1-1,0 0 0,-1 0 1,1 0-1,-1 0 0,1 0 1,-1 1-1,1-1 0,-1 0 0,1 0 1,0-1-1,-1 1 0,1 0 1,-1 0-1,1 0 0,-1 0 1,1 0-1,0-1 0,18-5-576,29-16 0,-34 15 259,2 0 1,-1 1 0,18-4-1,-27 8 219,0 1 0,0 0 0,-1 1 0,1-1-1,0 1 1,0 0 0,0 0 0,0 1 0,-1 0-1,1 0 1,0 0 0,-1 1 0,9 3-1,-11-3 109,0 0-1,0-1 1,-1 1-1,1 1 1,0-1-1,-1 0 1,1 1-1,-1-1 0,0 1 1,0 0-1,0 0 1,0 0-1,-1 0 1,1 0-1,-1 0 1,1 0-1,-1 0 1,0 1-1,-1-1 0,1 0 1,0 1-1,-1-1 1,0 7-1,1-3 125,-1-4 13,0 0 0,0 0 0,0 0 0,0 0 0,0 0 0,0 0 0,-1 0 0,-1 5 0,-1-36 1582,3-26-860,-1 33-1032,1 0 0,1 1 0,6-38 1,-6 57 117,-1 1 1,0-1 0,0 1 0,0-1 0,0 1 0,1 0-1,-1-1 1,0 1 0,0-1 0,1 1 0,-1-1-1,0 1 1,1 0 0,-1-1 0,0 1 0,1 0 0,-1-1-1,0 1 1,1 0 0,-1 0 0,1-1 0,-1 1 0,1 0-1,-1 0 1,1 0 0,-1 0 0,0 0 0,1 0-1,-1-1 1,1 1 0,-1 0 0,1 0 0,-1 0 0,1 0-1,-1 1 1,1-1 0,0 0 0,20 8-1150,-12-4 817,2 0-18,2 0 1,23 4 0,2-3-142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07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144 319 15555,'-13'5'626,"1"1"-1,0 1 1,1 0-1,-1 1 1,-16 15-1,22-18-495,1 0 0,0 0 0,1 0 0,-1 1-1,1-1 1,0 1 0,0 0 0,1 1 0,-1-1 0,2 1 0,-1-1 0,-2 10-1,5-15-119,0-1-1,-1 0 0,1 1 1,0-1-1,0 1 0,0-1 0,0 1 1,0-1-1,0 1 0,0-1 1,0 1-1,0-1 0,0 1 0,0-1 1,0 1-1,0-1 0,1 1 1,-1-1-1,0 0 0,0 1 0,0-1 1,1 1-1,-1-1 0,0 1 1,0-1-1,1 0 0,-1 1 0,1 0 1,12-3-34,15-17-404,-7-1-562,35-44 1,1-2-1288,-57 66 2235,0-1 0,1 1 0,-1-1 0,1 1 0,-1-1 0,0 1-1,1 0 1,-1-1 0,1 1 0,-1 0 0,1-1 0,-1 1 0,1 0 0,-1-1-1,1 1 1,-1 0 0,1 0 0,0 0 0,-1 0 0,1-1 0,-1 1 0,2 0 0,0 11-227,-11 22 605,8-30-298,-2 8 168,-8 28 391,10-37-522,1 1-1,-1-1 1,1 1 0,0 0-1,0-1 1,0 1 0,0-1 0,0 1-1,1 0 1,-1-1 0,2 5-1,-2-7-55,1 1-1,-1-1 0,1 1 0,-1-1 0,1 1 1,-1-1-1,1 1 0,-1-1 0,1 0 1,-1 1-1,1-1 0,0 0 0,-1 1 0,1-1 1,0 0-1,-1 0 0,1 0 0,0 1 1,-1-1-1,1 0 0,0 0 0,-1 0 0,1 0 1,0 0-1,-1 0 0,1-1 0,0 1 0,-1 0 1,1 0-1,0 0 0,-1-1 0,1 1 1,0 0-1,-1-1 0,2 0 0,24-15 208,0-5-363,-2-1-1,0-1 1,-1-1 0,37-52 0,-28 29-283,-3-2 0,25-54 0,-50 95 374,0-1 1,-1 0-1,4-14 0,-12 26 381,-5 9-88,-16 43 959,1 0 0,-20 73 0,44-124-1150,-19 66 910,18-62-878,0 0 1,1 0 0,1 0 0,-1 1-1,1-1 1,2 14 0,-2-21-102,0 0 0,0 0 0,0 0 0,0 0 0,1 0 0,-1 0 0,0 0 0,0 0 0,1-1-1,-1 1 1,1 0 0,-1 0 0,1 0 0,-1-1 0,1 1 0,-1 0 0,1 0 0,0-1 0,-1 1 0,1 0 0,0-1 0,0 1 0,-1-1 0,1 1 0,0-1 0,0 0-1,0 1 1,0-1 0,0 0 0,-1 1 0,1-1 0,1 0 0,0 0-33,-1 0-1,0-1 1,1 1 0,-1-1-1,0 1 1,0-1 0,0 1-1,0-1 1,1 0 0,-1 1-1,0-1 1,0 0 0,0 0-1,0 0 1,0 0 0,-1 0-1,1 0 1,0 0 0,0 0-1,-1 0 1,1-1 0,-1 1-1,1-2 1,3-7-144,0-1 0,-2 0 0,1 0 0,-1 0 0,-1-1 0,0 1 1,-1 0-1,0-1 0,0 1 0,-2 0 0,-3-20 0,3 29 703,0 7-174,2 11 137,0-13-406,1 0 0,0 0-1,0 0 1,1 1 0,-1-2 0,0 1-1,1 0 1,0 0 0,0 0 0,0-1-1,0 1 1,0-1 0,0 0 0,0 1-1,1-1 1,5 3 0,-3-2-13,-1-1 1,1 0 0,0 0-1,0 0 1,0-1-1,0 0 1,1 0-1,-1 0 1,9 0-1,2-1-20,0-2 0,-1 1 0,1-2-1,0 0 1,29-10 0,-14 0-149,0-1 0,31-19 0,-55 29 72,8-1-92,-14 5 131,-1 0 1,0 0 0,0 0 0,0 0-1,1 0 1,-1 1 0,0-1 0,0 0-1,0 0 1,0 0 0,0 0 0,1 1-1,-1-1 1,0 0 0,0 0 0,0 0 0,0 1-1,0-1 1,0 0 0,0 0 0,0 1-1,0-1 1,0 0 0,0 0 0,0 0-1,0 1 1,0-1 0,0 0 0,0 0-1,0 1 1,0-1 0,0 0 0,0 0-1,0 0 1,0 1 0,0-1 0,-15 30 227,10-20-86,-1 1 64,-21 47 719,25-53-788,0 1 1,0-1-1,1 1 0,-1 0 1,1-1-1,1 1 0,-1 0 1,1 7-1,0-13-119,0 1-1,0-1 0,0 1 1,0-1-1,0 1 1,0-1-1,0 1 1,0-1-1,1 1 0,-1-1 1,0 1-1,0-1 1,0 0-1,1 1 1,-1-1-1,0 1 1,1-1-1,-1 0 0,0 1 1,1-1-1,-1 0 1,0 1-1,1-1 1,-1 0-1,1 1 0,-1-1 1,1 0-1,0 1 1,15-5 72,14-17-770,-22 14 508,-1 0-1,0-1 1,0 0-1,0 0 1,-1-1-1,-1 1 1,1-1-1,6-17 1,5-24-303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0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18700,'-7'24'1288,"1"-11"-1120,3-3-104,6-4-48,3-6 1737,7-1-1625,3-4 56,4 0 40</inkml:trace>
  <inkml:trace contextRef="#ctx0" brushRef="#br0" timeOffset="1">225 169 17948,'-80'41'2322,"81"-40"-2554,8-1-454,21-3-1395,-12 1 525,-1 1 390,75-3-3718,-82 4 4889,0 1 0,0 0 1,-1 1-1,1 0 0,-1 0 0,1 1 0,11 5 0,-20-7 120,0-1 0,0 0 0,0 0 0,0 1 0,0-1 0,0 1-1,0-1 1,0 1 0,0 0 0,0-1 0,0 1 0,-1 0 0,1-1 0,0 1 0,0 0 0,-1 0 0,1 0-1,0 0 1,-1 0 0,1 0 0,-1 0 0,1 0 0,-1 0 0,0 0 0,1 0 0,-1 0 0,0 0 0,0 0-1,0 0 1,0 0 0,0 0 0,0 0 0,0 0 0,0 0 0,0 1 0,0-1 0,-1 0 0,1 0 0,0 0-1,-1 0 1,1 0 0,-1 0 0,1 0 0,-1 0 0,1 0 0,-1-1 0,0 1 0,1 0 0,-1 0 0,0 0-1,0-1 1,-2 2 0,-4 5 579,-1-1 0,0 0 0,0-1 0,-13 7 0,12-7-447,0 0 0,0 0 1,-1-1-1,0-1 1,0 1-1,0-2 0,0 1 1,0-1-1,-1-1 0,-14 1 1,24-2-274,0 0 1,-1 0-1,1 0 1,0 0-1,0 0 0,0 0 1,0 0-1,0 0 1,-1-1-1,1 1 0,0 0 1,0-1-1,0 1 1,0-1-1,0 1 1,0-1-1,0 1 0,0-1 1,0 0-1,0 1 1,0-1-1,0 0 1,1 0-1,-1 0 0,0 0 1,0 0-1,1 0 1,-1 0-1,1 0 1,-1 0-1,1 0 0,-1 0 1,1 0-1,0 0 1,-1 0-1,1 0 0,0 0 1,0-1-1,0 1 1,0 0-1,0 0 1,0 0-1,0 0 0,0-1 1,1 1-1,-1-1 1,11-21-325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0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63 296 15747,'-1'7'346,"0"0"0,-1 0 0,1 0 0,-1-1 0,-1 1 0,0-1 0,1 1 0,-2-1 0,-5 9 0,-12 27 1294,18-35-1382,0 0 0,1 0-1,1 1 1,-1-1 0,0 15 0,2-21-231,0 1 1,0-1-1,0 0 1,0 1 0,0-1-1,0 1 1,1-1-1,-1 0 1,0 0 0,1 1-1,-1-1 1,1 0-1,-1 0 1,1 1 0,0-1-1,0 0 1,-1 0-1,1 0 1,0 0 0,0 0-1,0 0 1,0 0-1,0-1 1,0 1 0,1 0-1,-1 0 1,0-1-1,0 1 1,0-1-1,1 1 1,-1-1 0,0 1-1,1-1 1,-1 0-1,0 0 1,1 0 0,-1 0-1,0 0 1,1 0-1,1 0 1,8-1-65,-1-1 0,1 0 0,-1 0 0,1-1 0,-1-1 0,0 0 0,0 0 0,0-1 1,-1 0-1,11-8 0,4-4-258,0-1 1,31-31-1,-31 25-40,-1-1-1,-2-1 0,21-32 1,-33 44 196,0-1 1,-1 1-1,-1-2 1,0 1-1,-1-1 1,-1 0 0,0 0-1,2-21 1,-6 32 122,-1 0 0,0-1 0,0 1 0,0 0 0,0-1 0,-1 1-1,-3-9 1,4 12 27,-1 0 0,1 0 0,-1 1 0,0-1 0,0 0 0,0 0 0,0 1 0,0-1 0,0 1-1,-1-1 1,1 1 0,0 0 0,-1 0 0,1-1 0,-1 1 0,1 0 0,-1 0 0,0 0 0,1 0-1,-1 1 1,0-1 0,0 0 0,0 1 0,-3-1 0,0 1 59,1 0 0,-1 0-1,0 0 1,1 1 0,-1 0 0,1 0 0,-1 0 0,1 1 0,-1-1-1,1 1 1,0 0 0,0 0 0,0 1 0,0-1 0,-7 7-1,-1 1 208,0 1-1,0 1 0,-12 16 0,14-16-9,1 1-1,-15 26 1,22-34-239,0-1-1,0 0 0,0 1 0,0-1 0,1 1 1,0-1-1,0 1 0,0 0 0,1-1 0,-1 1 1,1 0-1,0-1 0,2 10 0,-2-13-68,1 1-1,0 0 0,0 0 0,0 0 0,0-1 1,0 1-1,0 0 0,1-1 0,-1 1 0,1-1 1,-1 0-1,1 1 0,-1-1 0,1 0 1,0 0-1,-1 0 0,1 0 0,0 0 0,0 0 1,0-1-1,2 2 0,6 0-396,0 1 0,20 1 0,-20-3 115,0 1 19,5-1-121,-1 1-1,1 1 0,-1 1 0,24 8 0,-35-11 460,0 1-1,0-1 0,1 1 1,-1 0-1,-1 0 0,1 0 1,0 0-1,-1 0 0,1 1 1,-1-1-1,1 1 0,-1 0 1,0 0-1,0 0 0,-1 0 1,1 0-1,0 0 0,-1 0 1,0 0-1,0 1 0,0-1 1,0 1-1,0-1 0,-1 0 1,1 6-1,-1 0 301,-1-1-1,0 1 1,0-1-1,-4 16 1,4-21-178,0 0 1,0 0 0,0 1 0,0-1-1,-1 0 1,1 0 0,-1 0-1,0 0 1,0 0 0,0-1-1,0 1 1,-1-1 0,1 1 0,-6 3-1,8-6-147,0 0 0,0 0 0,0 0 0,0 0-1,-1 0 1,1 0 0,0 0 0,0 0 0,0 0-1,0 0 1,-1 0 0,1 0 0,0 0 0,0 0-1,0 0 1,0 0 0,-1 0 0,1 0 0,0 0 0,0 0-1,0 0 1,0-1 0,0 1 0,-1 0 0,1 0-1,0 0 1,0 0 0,0 0 0,0 0 0,0 0-1,0-1 1,-1 1 0,1 0 0,0 0 0,0 0 0,0 0-1,0-1 1,0 1 0,0 0 0,0 0 0,0 0-1,0 0 1,0-1 0,0 1 0,0 0 0,0 0-1,0 0 1,0 0 0,0-1 0,0 1 0,0 0 0,0 0-1,0 0 1,0 0 0,0-1 0,1 1 0,-1 0-1,0 0 1,0-1 25,0-11 175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0 506 11891,'2'0'110,"-1"0"0,0 0 1,1 0-1,-1 0 0,1 0 1,-1 0-1,1 0 0,-1 0 1,1 0-1,-1-1 0,0 1 1,1 0-1,-1-1 0,0 1 1,1-1-1,-1 0 0,0 1 0,1-1 1,-1 0-1,0 0 0,0 0 1,0 0-1,0 0 0,0 0 1,0 0-1,0 0 0,0-1 1,-1 1-1,1 0 0,0 0 1,-1-1-1,2-1 0,3-8 423,0-1 0,7-24 0,-6 16-85,107-383 1745,-120 451-2116,3 1 1,1-1-1,7 81 0,-3-124-167,0 1 0,-1-1 0,2 0 0,-1 0 0,1 0 0,-1 0 0,1 0 0,4 6-1,-6-11 73,0 1-1,0-1 0,0 0 0,1 0 1,-1 1-1,0-1 0,0 0 0,1 1 1,-1-1-1,0 0 0,0 0 0,1 0 1,-1 1-1,0-1 0,1 0 0,-1 0 1,0 0-1,1 0 0,-1 1 0,0-1 1,1 0-1,-1 0 0,0 0 0,1 0 1,-1 0-1,1 0 0,-1 0 0,0 0 0,1 0 1,-1 0-1,1-1 0,8-8-224,3-21-34,-12 30 271,13-40-413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0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13459,'1'1'94,"0"0"1,0 0-1,0 0 1,0 0-1,0-1 1,0 1 0,1 0-1,-1-1 1,0 1-1,0 0 1,0-1-1,1 0 1,-1 1-1,0-1 1,1 0-1,-1 0 1,0 1-1,3-1 1,0-1 71,-1 1 0,1-1-1,0 0 1,-1 0 0,1 0 0,5-2 0,3-3 364,-1-1-1,21-14 1,-10 4-189,-1-1 0,19-20 0,-31 28-273,0 0 1,-1 0-1,0-1 1,-1 0-1,0-1 0,7-15 1,-6-4 5,-8 30-72,0 0-1,0 1 1,0-1 0,0 0-1,0 0 1,0 1 0,0-1-1,0 0 1,0 1-1,0-1 1,0 0 0,-1 1-1,1-1 1,0 0 0,0 1-1,-1-1 1,1 1-1,0-1 1,-1 0 0,1 1-1,-1-1 1,1 1-1,-1-1 1,1 1 0,-1-1-1,1 1 1,-1 0 0,1-1-1,-1 1 1,0-1-1,1 1 1,-1 0 0,0 0-1,1-1 1,-1 1 0,0 0-1,1 0 1,-1 0-1,0 0 1,1 0 0,-1 0-1,-1 0 1,-3 1 20,-1 0 1,1 0-1,-1 1 1,1 0-1,0 0 1,0 0-1,0 0 1,0 1-1,0 0 1,0 0-1,1 0 1,-8 7-1,-3 4 165,1 1-1,-16 19 1,11-9 215,-21 34-1,33-47-242,1 0 0,0 1 0,1-1 0,0 1 0,-4 19-1,8-30-125,1 1 0,-1-1-1,1 0 1,0 1 0,-1-1 0,1 0-1,0 1 1,0-1 0,1 1-1,-1-1 1,0 0 0,1 1-1,-1-1 1,1 0 0,0 0-1,0 1 1,0-1 0,0 0-1,0 0 1,3 3 0,-2-3-29,0-1 0,0 1 0,0-1 1,0 0-1,0 1 0,1-1 0,-1-1 0,0 1 0,1 0 1,-1 0-1,1-1 0,-1 1 0,1-1 0,-1 0 0,1 0 1,2 0-1,9-1-146,1-1 0,-1-1 0,-1 0 0,1-1 0,20-8 0,92-49-1100,-94 43 742,1 1-1,63-22 0,-95 38 534,0 1 0,0 0 0,0-1 0,0 1 0,0 0 0,0 0-1,0 0 1,0 0 0,0-1 0,0 1 0,0 1 0,0-1 0,0 0-1,0 0 1,0 0 0,0 1 0,0-1 0,0 0 0,2 1 0,-3 0 2,1 0 1,-1-1 0,1 1 0,-1-1-1,1 1 1,-1 0 0,0-1-1,0 1 1,1 0 0,-1 0 0,0-1-1,0 1 1,0 0 0,0 0 0,0-1-1,0 1 1,0 0 0,0 0 0,0-1-1,0 2 1,-2 6 257,0-1 0,0 0 0,-1 0 0,-4 9 0,3-7 65,1-2-83,-12 34 955,14-39-1164,1 0-1,-1 0 1,1 0-1,-1 0 1,1 0-1,0 0 1,0 0-1,0 0 1,0 0-1,0 0 1,0 0-1,1 0 1,-1 0-1,1 0 1,-1 0-1,1 0 1,1 2-1,-2-3-49,1-1 1,0 1-1,0-1 0,0 1 0,0 0 0,0-1 1,-1 0-1,1 1 0,0-1 0,0 1 1,0-1-1,0 0 0,1 0 0,-1 0 0,0 0 1,0 1-1,0-1 0,0-1 0,0 1 1,0 0-1,0 0 0,0 0 0,2-1 1,25-9-60,-26 9 36,23-11-299,27-18 0,-35 20 11,0-1 0,1 2 0,36-13 0,-53 21 271,0 1 1,0-1 0,0 1 0,1 0-1,-1 0 1,0-1 0,0 1-1,0 0 1,0 0 0,1 0 0,-1 0-1,0 0 1,0 1 0,0-1-1,1 0 1,-1 0 0,0 1 0,0-1-1,2 2 1,-3-2 33,1 1 0,-1 0 0,1-1 0,-1 1 0,1 0 0,-1 0 0,0-1 0,1 1 0,-1 0 0,0 0 0,0 0 0,1-1 0,-1 1 0,0 0 0,0 0 0,0 0 0,0 0 0,0 0 0,0-1 0,-1 3 0,0 5-254,-1 0 1,-1-1 0,0 1-1,-5 10 1,4-7-1592,3-9 1371,1-1-196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14243,'2'-2'219,"1"1"0,-1 0 0,0-1 0,1 1 0,-1 0 0,1 0 0,0 1 0,-1-1 0,1 0 0,4 0 0,-6 2-134,0-1 0,0 0 1,0 0-1,0 0 0,0 1 0,-1-1 0,1 1 0,0-1 0,0 0 1,0 1-1,0 0 0,-1-1 0,1 1 0,0-1 0,-1 1 0,1 0 0,0-1 1,-1 1-1,1 0 0,-1 0 0,1 0 0,-1-1 0,1 1 0,-1 0 1,0 0-1,1 0 0,-1 0 0,0 0 0,0 0 0,0 0 0,0 0 1,0 0-1,0 1 0,4 43 1386,-4 82 1,-2-51-1040,7 110-206,2-164-501,-3-17-310,-6-11-1133,-21-40 707,-1 10 360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8 125 15563,'-5'-3'1745,"4"-1"-1049,-1 1-272,10 0 912,7 1-272,15-4-287,8 0-153,15-4-288,5-1-104,11-2-216,2-3-240,-6 0 1488,-4 0-1184,-15 8 64,-9 1 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15067,'3'4'330,"-1"0"0,1 0 0,-1 1 1,0 0-1,0-1 0,0 1 0,-1 0 0,1 0 0,-1 0 0,-1 0 0,2 6 0,-2 63 1707,-1-45-1684,-4 156 1038,5-173-1325,2-15 15,3-20 15,-3-6 12,-3-49 0,1 66-103,-1 1 1,-1-1 0,0 0-1,-1 1 1,0-1 0,-1 1-1,-5-12 1,8 23-8,1-1 0,0 1 0,0-1 0,0 1 0,0-1 0,-1 0 0,1 1 1,0-1-1,-1 1 0,1-1 0,0 1 0,-1-1 0,1 1 0,-1-1 0,1 1 0,-1 0 0,1-1 0,-1 1 0,1 0 0,-1-1 0,1 1 1,-1 0-1,1 0 0,-1-1 0,0 1 0,1 0 0,-1 0 0,1 0 0,-1 0 0,0 0 0,0 0-1,0 1-1,1-1 1,-1 1-1,0 0 0,1-1 1,-1 1-1,1 0 1,-1 0-1,1-1 1,-1 1-1,1 0 1,-1 0-1,1 0 0,0 0 1,-1 0-1,1-1 1,0 2-1,-1 1-3,0 1 0,1-1-1,-1 0 1,1 0-1,0 0 1,0 0 0,0 1-1,0-1 1,0 0 0,1 0-1,1 6 1,-2-9 2,0 0 0,1 1 0,-1-1 0,0 0 0,0 0 1,1 0-1,-1 1 0,0-1 0,0 0 0,1 0 0,-1 0 0,0 0 0,1 0 0,-1 0 0,0 0 1,0 0-1,1 0 0,-1 0 0,0 0 0,1 0 0,-1 0 0,0 0 0,1 0 0,-1 0 0,0 0 1,0 0-1,1 0 0,-1 0 0,0 0 0,1 0 0,-1-1 0,0 1 0,0 0 0,1 0 1,-1 0-1,0-1 0,0 1 0,1 0 0,-1 0 0,0 0 0,0-1 0,0 1 0,0 0 0,1-1 1,-1 1-1,0 0 0,0 0 0,0-1 0,0 1 0,0 0 0,0-1 0,0 1 0,8-17-713,-6 10 798,-1 0 0,0-1 0,0 1 0,0 0 0,-1-12 0,0 13-240,0-13 34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3 233 16916,'0'4'395,"-2"21"1209,2-24-1567,0-1 0,0 1 0,0-1 0,0 1 0,0-1-1,1 1 1,-1-1 0,0 1 0,0-1 0,1 1-1,-1-1 1,0 1 0,1-1 0,-1 1 0,0-1 0,1 0-1,-1 1 1,1-1 0,-1 1 0,0-1 0,1 0-1,-1 0 1,1 1 0,-1-1 0,1 0 0,-1 0-1,1 0 1,-1 1 0,1-1 0,0 0 0,-1 0 0,1 0-1,-1 0 1,1 0 0,-1 0 0,1 0 0,-1 0-1,1 0 1,-1-1 0,1 1 0,0 0 0,5-2 61,-1 0 1,0 0 0,0-1 0,0 1-1,0-1 1,-1 0 0,1 0 0,-1-1-1,1 1 1,-1-1 0,5-7 0,5-5 77,18-28 0,-24 33-123,-1 1-1,0-1 1,-1 0 0,0-1-1,-1 0 1,0 0-1,-1 0 1,-1 0-1,4-22 1,-6 33-47,-1-1 1,0 1-1,0 0 0,0-1 1,0 1-1,0 0 1,0-1-1,-1 1 1,1-1-1,0 1 0,-1 0 1,1-1-1,-1 1 1,1 0-1,-1 0 1,0-1-1,1 1 0,-1 0 1,0 0-1,0 0 1,0 0-1,0 0 0,0 0 1,-2-1-1,2 1-1,-1 1-1,1 0 1,0-1-1,-1 1 1,1 0-1,-1 0 1,1 0-1,0 0 1,-1 0-1,1 0 1,-1 1-1,1-1 1,0 0 0,-1 1-1,1-1 1,0 1-1,-1-1 1,1 1-1,0 0 1,0 0-1,-1-1 1,1 1-1,0 0 1,-1 2-1,-7 5 7,1 0 0,1 1 0,-1 0-1,2 0 1,-1 0 0,1 1 0,-7 16 0,-2 8 8,-10 35 1,22-60-17,-16 56 4,18-60-3,0 1 0,0 0 0,0 0 0,1 0-1,0 0 1,0-1 0,0 1 0,2 10 0,-2-16-3,1 1 0,-1-1 0,0 1 1,1 0-1,-1-1 0,0 1 0,1-1 0,-1 1 0,1-1 1,-1 1-1,1-1 0,-1 1 0,1-1 0,-1 0 0,1 1 1,-1-1-1,1 0 0,-1 1 0,1-1 0,0 0 1,-1 0-1,1 1 0,0-1 0,-1 0 0,1 0 0,0 0 1,-1 0-1,1 0 0,0 0 0,-1 0 0,1 0 0,0 0 1,-1 0-1,1-1 0,0 1 0,-1 0 0,1 0 0,0-1 1,0 1-1,26-14 6,-24 12-5,68-42-60,-25 14-86,0 3 1,80-35 0,-119 60 112,0-1 1,1 1 0,-1 0-1,1 0 1,11 0 0,-18 2 25,1 0 0,-1 0 0,1 0 0,-1 0 0,1 0 1,-1 0-1,1 0 0,-1 1 0,1-1 0,-1 1 0,1-1 0,-1 1 0,0 0 1,1-1-1,-1 1 0,0 0 0,0 0 0,0 0 0,1 0 0,-1 0 0,0 0 1,0 0-1,0 0 0,-1 0 0,1 0 0,0 1 0,0-1 0,-1 0 1,1 1-1,0-1 0,-1 1 0,0-1 0,1 0 0,-1 1 0,1 1 0,-1 10 59,0 1-1,0-1 0,-1 0 1,-1 1-1,0-1 0,-8 25 1,6-22 113,18-36 241,19-56-243,-23 50-210,1 1 0,1 0 0,18-29 0,-29 54 43,-1 0 0,0 0 0,0-1 0,0 1 0,0 0 0,0-1 0,0 1 0,1 0 1,-1 0-1,0-1 0,0 1 0,0 0 0,1 0 0,-1 0 0,0-1 0,0 1 0,1 0 0,-1 0 0,0 0 0,0 0 0,1 0 0,-1-1 0,0 1 0,1 0 1,-1 0-1,0 0 0,0 0 0,1 0 0,-1 0 0,0 0 0,1 0 0,-1 0 0,0 0 0,1 0 0,-1 0 0,0 0 0,0 0 0,1 1 0,5 12-36,-1 25 11,-5-36 24,0 2 3,4 25 24,-4-29-21,0 1-1,0-1 0,0 1 0,0-1 0,0 1 1,0-1-1,0 1 0,0-1 0,0 1 0,0-1 1,0 1-1,1-1 0,-1 1 0,0-1 0,0 1 1,1-1-1,-1 1 0,0-1 0,1 0 0,-1 1 1,0-1-1,1 0 0,-1 1 0,0-1 0,1 0 1,-1 1-1,1-1 0,-1 0 0,1 0 0,-1 0 1,1 1-1,-1-1 0,1 0 0,-1 0 0,1 0 1,-1 0-1,1 0 0,-1 0 0,1 0 0,-1 0 1,1 0-1,-1 0 0,2 0 0,8-7 10,0 1-1,-1-2 0,0 1 0,16-17 1,8-8-29,-22 23 0,3-3-63,26-17 1,-36 27 61,-1 0 1,1 0-1,-1 0 1,1 0-1,0 1 1,-1 0-1,1-1 1,0 1-1,0 1 1,0-1-1,0 1 1,0-1-1,7 2 1,-9-1 13,0 1 1,-1-1 0,1 1-1,-1 0 1,1 0 0,0 0-1,-1 0 1,1 0 0,-1 0-1,0 0 1,1 1-1,-1-1 1,0 0 0,0 1-1,0-1 1,0 1 0,0-1-1,0 1 1,0-1-1,-1 1 1,1 0 0,0 0-1,-1-1 1,0 1 0,1 0-1,-1 0 1,0-1 0,0 5-1,1 5 48,-1 0 0,0 0 0,-2 13 0,2-23-39,-17 80 603,7-41-86,10-40-510,0 0-1,0 0 0,0 0 1,0 1-1,0-1 0,0 0 1,0 0-1,0 1 0,-1-1 1,1 0-1,0 0 0,0 0 1,0 1-1,0-1 1,0 0-1,0 0 0,1 1 1,-1-1-1,0 0 0,0 0 1,0 0-1,0 1 0,0-1 1,0 0-1,0 0 0,0 0 1,0 1-1,1-1 0,-1 0 1,0 0-1,0 0 0,0 0 1,0 1-1,1-1 0,7-3 171,7-10-51,-14 13-126,67-70 134,-50 49-293,1 1 0,0 0 0,2 2-1,39-27 1,-59 44 135,0 0 0,0 0 0,1 0 0,-1 0 0,0 1 0,0-1 0,1 0 0,-1 1 0,0-1 0,1 1 0,-1 0 0,0-1 0,1 1 0,-1 0 1,1 0-1,-1 0 0,0 0 0,1 0 0,-1 0 0,1 0 0,-1 1 0,0-1 0,1 0 0,-1 1 0,1-1 0,-1 1 0,0-1 0,2 2 0,-1 0 4,0 1-1,-1-1 1,1 0-1,-1 0 1,0 1 0,0-1-1,0 1 1,0-1 0,0 1-1,-1-1 1,1 1-1,-1 0 1,1 4 0,-1-7 15,0 1 0,0-1 0,0 1 0,0 0 0,0-1 0,0 1 0,0 0 0,0-1 1,0 1-1,1-1 0,-1 1 0,0 0 0,0-1 0,1 1 0,-1-1 0,0 1 0,1-1 0,-1 1 0,0-1 1,1 1-1,-1-1 0,1 1 0,-1-1 0,1 1 0,-1-1 0,1 0 0,-1 1 0,1-1 0,0 0 1,-1 0-1,1 1 0,-1-1 0,1 0 0,0 0 0,-1 0 0,1 0 0,0 0 0,-1 0 0,1 0 1,-1 0-1,1 0 0,0 0 0,-1 0 0,1 0 0,0 0 0,-1 0 0,1-1 0,-1 1 0,1 0 1,0 0-1,-1-1 0,1 1 0,-1 0 0,1-1 0,-1 1 0,2-2 0,6-3-29,0-2 0,0 1 0,8-9-1,-2 1-96,-8 10 72,0-1-1,0 1 1,1 0 0,-1 1-1,1 0 1,9-4-1,-14 7 49,-1-1-1,0 1 1,0 0-1,1-1 1,-1 1-1,0 0 0,1 0 1,-1 0-1,0 0 1,0 0-1,1 0 1,-1 1-1,0-1 0,1 0 1,-1 1-1,0-1 1,0 1-1,0-1 1,1 1-1,-1-1 1,0 1-1,0 0 0,0 0 1,0-1-1,0 1 1,0 0-1,0 0 1,-1 0-1,1 0 1,0 0-1,0 0 0,-1 0 1,1 1-1,0-1 1,-1 0-1,0 0 1,1 0-1,-1 1 1,0-1-1,1 0 0,-1 0 1,0 1-1,0 1 1,1 17-25,-1 0 0,-1 0 0,-6 29 0,7-45-995,7-25 731,4-8-77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16748,'0'1'94,"1"1"1,0 0-1,-1-1 1,1 1-1,0 0 0,0-1 1,0 1-1,0-1 1,0 1-1,0-1 1,0 0-1,0 0 1,1 1-1,-1-1 1,1 0-1,-1 0 1,0 0-1,1 0 1,0 0-1,2 1 1,-1-2 0,-1 1 1,1-1 0,0 0-1,0 0 1,0 0-1,-1 0 1,1 0-1,0 0 1,0-1 0,0 1-1,5-3 1,5-2 75,0-2 1,0 1-1,-1-1 1,14-11-1,-22 15-136,6-3-23,1-1 0,-1-1 0,-1 1 0,0-2-1,0 1 1,0-1 0,-1-1 0,-1 0 0,10-14 0,-17 23-17,1 1 0,-1-1 0,0 0 1,1 1-1,-1-1 0,1 0 0,-1 0 1,0 0-1,0 1 0,1-1 0,-1 0 0,0 0 1,0 0-1,0 0 0,0 1 0,0-1 0,0 0 1,0 0-1,0 0 0,0 0 0,-1 1 0,1-1 1,0 0-1,0 0 0,-1 0 0,1 1 1,-1-1-1,0 0 0,0 0 0,0 0 0,0 1-1,0 0 1,0-1 0,0 1 0,0 0 0,-1 0-1,1-1 1,0 1 0,0 0 0,0 0 0,-1 0-1,1 0 1,0 1 0,0-1 0,-2 1 0,-5 1 10,0 0 1,0 1 0,1 0 0,-11 6 0,7-2 73,0 1-1,0 1 0,1 0 0,0 0 0,0 1 1,-10 13-1,16-17-38,-1 0 1,1 0 0,0 1 0,1-1-1,-1 1 1,1-1 0,1 1 0,-1 0-1,1 0 1,1 1 0,-1-1 0,1 0-1,0 8 1,1-12-46,0-1 0,0 0 0,0 0 0,1 0 0,-1 0 0,1 0 0,-1 0 0,1 0 0,0 1 0,0-2 0,0 1 0,1 2 0,-1-3 6,0 0 1,0 0-1,0 0 1,0 0 0,0 0-1,0-1 1,0 1-1,0-1 1,0 1-1,0 0 1,0-1-1,1 0 1,-1 1-1,0-1 1,0 0-1,0 1 1,1-1 0,-1 0-1,0 0 1,0 0-1,1 0 1,-1 0-1,0-1 1,2 1-1,26-9-75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15795,'0'0'65,"0"1"-1,0-1 0,1 0 0,-1 0 1,0 0-1,0 1 0,1-1 0,-1 0 1,0 0-1,0 0 0,0 1 0,1-1 1,-1 0-1,0 1 0,0-1 1,0 0-1,0 0 0,0 1 0,0-1 1,1 0-1,-1 1 0,0-1 0,0 0 1,0 1-1,0-1 0,0 0 0,0 1 1,0-1-1,0 0 0,-1 0 0,1 1 1,0-1-1,0 0 0,0 1 0,0-1 1,0 0-1,0 0 0,-1 1 0,1-1 1,-6 18 382,5-16-136,-68 191 2373,59-160-2605,2 0 1,2 1-1,-5 67 1,11-99-79,0 3 5,-1 0 0,2 0 0,-1 0 0,1 0 0,0 4 0,0-8-2,-1 0-1,0-1 0,0 1 0,0-1 0,1 1 1,-1-1-1,0 1 0,1-1 0,-1 1 1,0-1-1,1 1 0,-1-1 0,0 0 1,1 1-1,-1-1 0,1 1 0,-1-1 1,1 0-1,-1 0 0,2 1 0,-1-1 4,0 0 0,0 0 0,-1 0-1,1 0 1,0 0 0,0 0-1,0 0 1,0-1 0,0 1 0,0 0-1,0-1 1,-1 1 0,1 0 0,0-1-1,0 1 1,-1-1 0,1 1 0,1-2-1,20-16 291,-1-2-1,-1 0 1,-1-2-1,0 0 1,17-29-1,57-56-148,-60 71-137,32-45 1,-48 57-287,-16 23-130,-26 17-2270,10-3 2077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14515,'11'20'1728,"-4"1"-1135,0-4-233,5 1 896,4-4-544,-1-4-184,7-6-672,1-4 688,0-8-512,2-2-24,4-6-48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35 16644,'-12'9'703,"1"0"0,1 0 1,-16 17-1,23-23-587,0 1 0,0-1-1,1 1 1,-1 0-1,1 0 1,-1 0 0,1 0-1,1 0 1,-1 0-1,0 0 1,1 1-1,0-1 1,0 1 0,0 7-1,1-12-103,0 1 0,0-1 0,0 1 0,0-1-1,0 1 1,0-1 0,0 1 0,0-1 0,0 1 0,1-1-1,-1 0 1,0 1 0,0-1 0,1 1 0,-1-1 0,0 0-1,1 1 1,-1-1 0,0 1 0,1-1 0,-1 0 0,0 0 0,1 1-1,-1-1 1,1 0 0,-1 0 0,1 1 0,0-1 0,16-1 114,18-12-96,-34 12-23,44-23 4,29-13 25,-64 33-31,-1 0 0,0 1 0,1 1-1,0-1 1,18-1 0,-26 4-2,0 0-1,-1-1 1,1 1 0,-1 0-1,1 0 1,0 0-1,-1 1 1,1-1 0,0 0-1,-1 1 1,1-1 0,0 1-1,-1-1 1,1 1 0,-1 0-1,1-1 1,-1 1-1,0 0 1,1 0 0,-1 0-1,0 0 1,0 1 0,1-1-1,-1 0 1,0 0-1,0 1 1,0-1 0,-1 0-1,1 1 1,0-1 0,0 1-1,-1-1 1,1 1 0,-1 0-1,1-1 1,-1 1-1,0 0 1,1 1 0,-1 5 42,0 0 1,-1-1-1,0 1 1,0 0-1,-1-1 1,-3 14-1,4-21-36,1 0 0,0 1 0,0-1-1,-1 1 1,1-1 0,0 0 0,0 1-1,0-1 1,0 1 0,0-1 0,0 0-1,0 1 1,0-1 0,0 1 0,0-1-1,0 0 1,0 1 0,0-1 0,0 1-1,0-1 1,0 1 0,0-1 0,0 0-1,0 1 1,1-1 0,-1 0 0,0 1-1,0-1 1,1 1 0,-1-1 0,0 0-1,0 0 1,1 1 0,-1-1 0,0 0-1,1 1 1,-1-1 0,1 0 0,1 0 6,-1 0 1,1 0-1,-1 0 1,1 0-1,-1 0 1,1 0-1,-1-1 1,1 1 0,-1-1-1,1 1 1,1-2-1,45-25 143,-43 23-131,67-43 32,-36 22-372,1 1 0,54-25-1,-89 48 273,1 0 0,0 0 0,-1 0 0,1 0 0,0 0 0,-1 1 0,1-1 0,0 1 0,0 0 0,-1 0 0,5 0 0,-6 0 35,-1 0-1,1 0 1,-1 1-1,1-1 1,-1 0 0,1 0-1,-1 1 1,1-1-1,-1 0 1,1 1-1,-1-1 1,1 0-1,-1 1 1,0-1-1,1 1 1,-1-1-1,0 1 1,1-1-1,-1 1 1,0-1 0,1 2-1,-1-1 21,1 1 0,-1-1 0,0 1 0,0-1 0,0 1 0,0-1 0,0 1 0,0-1 0,-1 1 0,1-1 0,-1 3 0,-3 7 338,0 1 0,-1-1 1,0 0-1,-10 15 0,15-22-135,5-6-429,6-4-479,26-26-324,-22 21 583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14579,'0'0'60,"0"0"-1,0 0 1,1 0-1,-1 0 1,0 1-1,1-1 1,-1 0-1,0 0 1,0 0-1,1 0 1,-1 0-1,0 0 1,0 0-1,1 0 1,-1 1-1,0-1 1,0 0-1,1 0 1,-1 0 0,0 0-1,0 1 1,0-1-1,0 0 1,1 0-1,-1 1 1,0-1-1,0 0 1,0 0-1,0 1 1,0-1-1,0 0 1,1 0-1,-1 1 1,-2 12 1316,-10 17 491,10-27-1477,-5 11 148,2-4-215,-1 1 0,2 0 1,-1 0-1,2 1 1,-4 13-1,7-25-320,0 1-1,0-1 1,0 1 0,0-1-1,0 1 1,0-1 0,0 1-1,0-1 1,1 1-1,-1-1 1,0 1 0,0-1-1,0 0 1,1 1 0,-1-1-1,0 1 1,0-1-1,1 1 1,-1-1 0,0 0-1,1 1 1,-1-1 0,1 0-1,-1 1 1,0-1-1,1 0 1,-1 0 0,1 1-1,-1-1 1,1 0 0,-1 0-1,0 0 1,1 0-1,-1 0 1,1 1 0,-1-1-1,1 0 1,-1 0-1,1 0 1,-1 0 0,1 0-1,-1-1 1,1 1 0,-1 0-1,1 0 1,-1 0-1,1 0 1,0-1 0,28-8-277,-27 9 250,85-38-887,-45 19 71,81-24 0,-119 41 805,1 1 1,0 0-1,-1 1 1,1-1-1,9 1 1,-13 0 49,0 0 0,0 0 1,0 0-1,0 0 0,0 1 0,-1-1 1,1 0-1,0 1 0,0-1 1,0 1-1,0-1 0,-1 1 0,1-1 1,0 1-1,-1-1 0,1 1 1,0 0-1,-1-1 0,1 1 0,-1 0 1,1-1-1,-1 1 0,1 0 1,-1 0-1,0 0 0,1 0 0,-1-1 1,0 1-1,0 0 0,1 0 1,-1 0-1,0 0 0,0 0 0,0 0 1,0 0-1,0 1 0,-2 12 327,2-12-240,-1 1 0,1 0 0,0 0 0,0 0 0,0-1 0,0 1 0,0 0 1,2 5-1,-2-8-88,1 0 1,-1 1 0,1-1 0,-1 1 0,1-1 0,-1 0-1,1 1 1,0-1 0,-1 0 0,1 0 0,-1 0 0,1 1-1,0-1 1,-1 0 0,1 0 0,-1 0 0,1 0 0,0 0-1,-1 0 1,1 0 0,0 0 0,-1 0 0,1 0 0,-1 0-1,1-1 1,0 1 0,-1 0 0,1 0 0,-1-1 0,1 1-1,-1 0 1,2-1 0,22-12-115,-22 12 65,9-6-132,-1 1-414,-1 0 0,2 0 0,17-6 0,-28 12 534,0 0 1,0 0-1,1 0 0,-1-1 0,0 1 1,1 0-1,-1 0 0,0 0 0,1 0 1,-1 0-1,0 0 0,1 0 0,-1-1 1,1 1-1,-1 0 0,0 0 0,1 0 1,-1 1-1,0-1 0,1 0 1,-1 0-1,0 0 0,1 0 0,-1 0 1,0 0-1,1 0 0,-1 1 0,0-1 1,1 0-1,-1 0 0,0 0 0,1 1 1,-1-1-1,0 0 0,1 1 0,-6 12-944,-16 14 52,7-11 591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12 165 14315,'0'59'1338,"3"36"-233,-3-93-1041,1 1 0,-1-1 0,0 0 1,1 1-1,-1-1 0,1 0 0,0 1 0,0-1 0,0 0 0,0 0 0,0 0 0,3 4 0,-4-6-46,1 0-1,-1 1 0,0-1 1,1 0-1,-1 0 1,1 1-1,-1-1 1,1 0-1,-1 0 0,0 0 1,1 1-1,-1-1 1,1 0-1,-1 0 1,1 0-1,-1 0 0,1 0 1,-1 0-1,1 0 1,-1 0-1,1 0 1,-1 0-1,1-1 0,1 1 0,-1-1-1,1 0 0,-1 0 0,0 0 1,1 0-1,-1 0 0,0 0 0,0 0 0,0 0 1,2-3-1,5-7 36,0-1 0,-1 0 1,-1-1-1,0 0 0,7-23 0,-3 4 73,6-42 0,-14 65-51,0 0 0,-1 0 0,0-1 0,0 1 0,-1 0 0,0-1 0,-1 1 0,0 0 0,0 0 0,-5-15 1,6 23-56,-1-1 0,1 1 0,0 0 0,-1 0 0,1 0 0,-1 0 0,0 0 0,1 0 1,-1 0-1,0 0 0,1 0 0,-1 0 0,0 1 0,0-1 0,0 0 0,0 0 1,0 1-1,0-1 0,0 0 0,0 1 0,0-1 0,0 1 0,0 0 0,0-1 0,0 1 1,0 0-1,-1-1 0,1 1 0,0 0 0,0 0 0,0 0 0,0 0 0,-1 0 1,1 0-1,0 1 0,0-1 0,0 0 0,0 1 0,0-1 0,0 0 0,-1 1 0,1-1 1,0 1-1,0 0 0,0-1 0,1 1 0,-1 0 0,-1 1 0,-4 3 62,1-1-1,-1 1 1,1 1-1,1-1 1,-1 1-1,-6 10 1,6-5-107,-1-1 0,1 2 0,1-1 0,0 1 0,1-1 1,0 1-1,0 0 0,2 0 0,-2 16 0,3-27-15,0 0 0,0 0 0,0 0 1,0 0-1,0 0 0,0-1 0,0 1 0,0 0 0,0 0 0,0 0 0,0 0 0,1 0 0,-1 0 1,0 0-1,1 0 0,-1-1 0,1 1 0,-1 0 0,1 0 0,-1-1 0,1 1 0,-1 0 0,1 0 1,0-1-1,-1 1 0,1-1 0,0 1 0,0-1 0,1 2 0,-1-2 2,1 0 0,-1-1 0,0 1 0,1 0 0,-1 0-1,1-1 1,-1 1 0,0-1 0,1 1 0,-1-1 0,0 1 0,1-1 0,-1 0 0,0 0-1,0 0 1,0 0 0,2-1 0,14-14-417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12963,'0'0'61,"0"1"1,0-1 0,0 1-1,0-1 1,0 1-1,0-1 1,0 1 0,0-1-1,0 1 1,0-1-1,1 1 1,-1-1 0,0 1-1,0-1 1,0 1-1,1-1 1,-1 1 0,0-1-1,1 0 1,-1 1-1,0-1 1,1 1 0,-1-1-1,0 0 1,1 1-1,-1-1 1,1 0 0,-1 0-1,1 1 1,-1-1 0,1 0-1,-1 0 1,1 0-1,-1 0 1,1 0 0,-1 1-1,1-1 1,-1 0-1,1 0 1,-1 0 0,1 0-1,-1 0 1,1-1-1,-1 1 1,1 0 0,-1 0-1,1 0 1,-1 0-1,1 0 1,-1-1 0,1 1-1,30-16 1052,-25 12-1006,23-13 569,43-34-1,-59 40-525,-1 1 0,0-2 1,0 0-1,-1 0 1,11-18-1,-20 23 227,-10 11-214,-12 14 13,12-7-98,0 1 1,0 0-1,-6 15 1,12-23-74,0 0 0,0 0 0,1 0 0,-1 0 0,1 0 0,0 0 1,0 0-1,1 0 0,-1 1 0,1-1 0,0 0 0,0 0 1,1 0-1,-1 1 0,2 3 0,-1-6-2,0 0 1,0-1-1,0 1 0,0-1 1,0 1-1,0-1 0,1 0 0,-1 1 1,0-1-1,1 0 0,-1 0 1,1 0-1,0 0 0,-1 0 1,1 0-1,0-1 0,-1 1 0,1 0 1,0-1-1,0 0 0,0 1 1,0-1-1,-1 0 0,1 0 0,0 0 1,0 0-1,0 0 0,3-1 1,4 0 14,0 0 0,0-1 0,0 0 1,13-6-1,11-6 70,57-35 1,-4 2 31,-86 47-119,1-1 0,-1 1-1,0 0 1,1-1 0,-1 1 0,1 0-1,-1 0 1,1-1 0,-1 1 0,1 0-1,-1 0 1,1 0 0,-1-1 0,1 1-1,-1 0 1,1 0 0,-1 0 0,1 0-1,-1 0 1,1 0 0,-1 0 0,1 0-1,-1 0 1,1 0 0,-1 1 0,1-1-1,-1 0 1,1 0 0,-1 0 0,1 1-1,-1-1 1,1 0 0,-1 1 0,1-1-1,-1 0 1,0 1 0,1-1 0,-1 0-1,0 1 1,1-1 0,-1 1 0,0-1-1,1 0 1,-1 1 0,0-1 0,0 1-1,0-1 1,0 1 0,1-1 0,-1 1-1,0-1 1,0 1 0,0-1-1,0 2 1,0 5 5,-1 0 0,1 0 1,-4 13-1,3-16 0,0 1 1,0-1 0,1 0 0,-1 1 0,1 6 0,1-10-5,-1 0 0,1 0-1,-1-1 1,1 1 0,-1 0 0,1 0 0,0-1 0,0 1 0,-1 0 0,1-1-1,0 1 1,0-1 0,0 1 0,-1-1 0,1 1 0,0-1 0,0 0-1,0 1 1,0-1 0,0 0 0,0 0 0,0 0 0,0 1 0,0-1 0,0 0-1,0 0 1,0-1 0,0 1 0,0 0 0,0 0 0,0 0 0,1-1-1,31-9-169,-25 6 394,-1 1 0,0-1-1,0-1 1,10-8-1,-15 12-63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1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15475,'3'-17'1849,"4"1"-1225,4-1-328,6 1 2320,6 1-2367,5-2-450,5 5 217,-2 5-48,9 1-64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13451,'29'-3'696,"237"-14"2466,-258 17-3110,475-17 1755,63-66-936,-177 21-231,3 26 456,-342 35-998,47-2 207,-68 4-316,0-1 0,0 1 1,-1 1-1,1-1 0,0 1 0,9 5 0,-17-7 3,0 0 0,-1 0 0,1 0 0,-1 0 0,1 1 0,-1-1 0,1 0 0,-1 0 0,1 1 0,-1-1 0,1 0 0,-1 1 0,0-1 0,1 1 0,-1-1-1,1 0 1,-1 1 0,0-1 0,1 1 0,-1-1 0,0 2 0,-7 4 81,-21 0-66,-14-3-95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20 156 14835,'11'-8'3104,"-12"19"-1243,-1 6-1603,-11 97 904,6-63-957,2 0 0,3 85 0,2-135-198,0 1-1,0-1 0,0 0 0,0 0 0,0 0 0,1 0 1,-1 0-1,0 0 0,1 0 0,-1 0 0,1 0 0,-1 0 1,1 0-1,-1 0 0,1 0 0,0 0 0,-1 0 0,2 1 1,-1-2 3,0 0 0,-1 1 0,1-1 0,0 0 0,-1 0 0,1 0 0,0 0 0,-1 1 0,1-1 0,0 0 0,-1 0 0,1 0 0,0-1 0,0 1 0,-1 0 0,1 0 0,0 0 0,-1 0 0,1-1 0,0 1 0,0-1 0,4-2 34,-1 1-1,0-2 1,0 1 0,0 0 0,-1-1 0,7-7-1,24-37 166,-3 0-1,-2-3 0,27-65 1,-33 70-102,62-152-1212,-84 188 109,-5 10 707,-6 9 47,-3 8-270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12723,'1'5'257,"0"0"1,0-1-1,0 1 1,1-1-1,0 0 1,0 0-1,0 1 1,0-1-1,1 0 1,0-1-1,-1 1 0,1 0 1,1-1-1,-1 0 1,0 0-1,1 0 1,6 4-1,-6-5-260,0 0 0,-1-1 0,1 1-1,0-1 1,0 0 0,0 0 0,1-1-1,-1 1 1,0-1 0,0 0 0,0 0-1,0-1 1,0 1 0,0-1 0,0 0-1,0 0 1,0 0 0,0 0 0,0-1-1,4-2 1,-2 1-93,-1 0 0,0 0 1,0-1-1,0 0 0,-1 0 0,0 0 1,1-1-1,-1 1 0,-1-1 0,1 0 0,-1 0 1,0 0-1,0-1 0,0 1 0,-1-1 0,0 0 1,0 1-1,0-1 0,-1 0 0,1 0 0,-2 0 1,1-10-1,-3 6 778,-3 15-120,-4 17 272,3-1-40,1 1 1,1-1-1,-1 38 1,4-58-775,1-1 1,0 1-1,0-1 1,0 1-1,0-1 1,0 1-1,0-1 1,0 1-1,0-1 1,0 1-1,0-1 1,0 1-1,0-1 1,0 1-1,0-1 1,0 1-1,1-1 1,-1 0-1,0 1 1,0-1-1,1 1 1,-1-1-1,0 1 1,0-1-1,1 0 1,-1 1-1,0-1 1,1 0-1,-1 1 0,1-1 1,-1 0-1,0 1 1,1-1-1,-1 0 1,1 0-1,-1 1 1,1-1-1,-1 0 1,1 0-1,-1 0 1,1 0-1,-1 0 1,1 0-1,-1 0 1,1 0-1,-1 0 1,1 0-1,-1 0 1,1 0-1,-1 0 1,1 0-1,-1 0 1,1-1-1,-1 1 1,1 0-1,-1 0 1,0-1-1,1 1 1,-1 0-1,1 0 1,-1-1-1,0 1 1,1 0-1,-1-1 1,0 1-1,1-1 1,33-31 471,-27 26-416,25-29 185,-17 19-155,0 0 0,1 1 0,0 1 0,36-24 0,-49 36-105,-1 1 0,0 0 0,0 0-1,0 0 1,0 0 0,1 1 0,-1-1 0,0 1-1,1-1 1,-1 1 0,0 0 0,1-1 0,-1 1-1,3 1 1,-4-1 0,1 1 0,-1-1 0,0 1 0,0-1 0,0 1 0,0 0 0,0-1-1,0 1 1,0 0 0,0 0 0,0 0 0,0 0 0,-1 0 0,1 0 0,0 0 0,0 0 0,-1 0 0,1 0-1,-1 0 1,1 1 0,-1-1 0,0 0 0,1 0 0,-1 0 0,0 1 0,0-1 0,0 2 0,2 29 48,-2-24-12,1 0 0,-1 0 0,1 0-1,3 10 1,-4-17-32,0-1 1,0 1-1,1-1 1,-1 1-1,0 0 1,0-1-1,1 1 0,-1-1 1,0 0-1,1 1 1,-1-1-1,0 1 1,1-1-1,-1 1 0,1-1 1,-1 0-1,1 1 1,-1-1-1,1 0 1,-1 1-1,1-1 0,-1 0 1,1 0-1,-1 0 1,1 1-1,-1-1 1,1 0-1,-1 0 0,1 0 1,0 0-1,-1 0 1,1 0-1,-1 0 1,1 0-1,-1 0 1,1 0-1,0 0 0,-1-1 1,1 1-1,-1 0 1,1 0-1,-1-1 1,1 1-1,-1 0 0,1 0 1,-1-1-1,1 1 1,-1-1-1,1 1 1,25-24 135,-24 22-135,43-50 136,-23 26-113,41-37 0,-61 61-34,0 0-1,0 1 1,0-1 0,0 1 0,0-1 0,1 1-1,-1 0 1,0 0 0,1 0 0,-1 0 0,5 0 0,-6 1 2,0 0 1,0 0-1,0 0 1,0 0-1,0 1 1,-1-1-1,1 0 1,0 0-1,0 1 1,0-1-1,-1 1 1,1-1-1,0 1 1,0-1-1,-1 1 1,1-1-1,0 1 1,-1 0-1,1-1 1,0 1-1,-1 0 1,1 0-1,-1-1 1,0 1-1,1 0 1,-1 0-1,0 0 1,1-1 0,-1 1-1,0 0 1,0 0-1,1 0 1,-1 1-1,1 10-18,1 0-1,-2-1 0,0 17 1,2 26 100,-2-54-77,0 0 0,1-1 0,-1 1 0,0 0-1,0-1 1,0 1 0,0 0 0,1 0 0,-1 0 0,0-1-1,0 1 1,0 0 0,1 0 0,-1 0 0,0 0-1,0-1 1,1 1 0,-1 0 0,0 0 0,1 0-1,-1 0 1,0 0 0,0 0 0,1 0 0,-1 0 0,0 0-1,1 0 1,-1 0 0,0 0 0,0 0 0,1 0-1,-1 0 1,0 0 0,1 0 0,-1 0 0,0 0-1,0 0 1,1 1 0,-1-1 0,0 0 0,0 0 0,1 0-1,-1 0 1,0 1 0,0-1 0,1 0 0,-1 0-1,0 0 1,0 1 0,0-1 0,0 0 0,1 1-1,-1-1 1,0 0 0,0 0 0,0 1 0,0-1 0,0 0-1,0 0 1,0 1 0,0-1 0,0 0 0,0 1-1,0-1 1,0 0 0,0 1 0,0-1 0,0 1 0,16-26 79,-13 20-65,14-24 66,-12 19-72,0 0 0,1 1 0,0 0 0,0 0 0,1 0 1,0 1-1,14-13 0,-20 21-10,-1 0 0,0-1-1,1 1 1,-1 0 0,1-1 0,-1 1 0,1 0 0,-1 0 0,0-1-1,1 1 1,-1 0 0,1 0 0,-1 0 0,1 0 0,0 0 0,-1 0-1,1 0 1,-1 0 0,1 0 0,-1 0 0,1 0 0,-1 0 0,1 0-1,-1 0 1,1 0 0,-1 1 0,1-1 0,-1 0 0,0 0 0,1 0-1,-1 1 1,1-1 0,-1 0 0,1 1 0,-1-1 0,0 0 0,1 1-1,-1-1 1,0 1 0,1-1 0,-1 1 0,0-1 0,0 0 0,1 1-1,-1-1 1,0 1 0,0-1 0,0 1 0,0-1 0,0 1 0,1 0-1,2 32-6,-3-29 7,-5 95 156,4-98-152,1-1-1,0 0 0,0 1 1,0-1-1,0 0 1,0 0-1,0 1 0,0-1 1,0 0-1,0 1 1,0-1-1,0 0 0,0 1 1,0-1-1,0 0 1,0 1-1,0-1 0,0 0 1,0 1-1,1-1 1,-1 0-1,0 0 0,0 1 1,0-1-1,0 0 1,1 1-1,-1-1 1,0 0-1,0 0 0,1 0 1,-1 1-1,0-1 1,0 0-1,1 0 0,-1 0 1,0 0-1,1 1 1,-1-1-1,0 0 0,0 0 1,1 0-1,14-9 86,16-25 2,-29 31-79,2-1-6,55-61-41,-53 59 7,0 0-1,1 0 0,-1 1 0,2 0 1,-1 0-1,0 1 0,15-7 0,-21 11 20,1-1 0,-1 1 0,0-1 0,1 1 0,-1 0-1,1 0 1,-1 0 0,1-1 0,-1 2 0,1-1 0,-1 0 0,1 0 0,-1 0 0,1 1-1,-1-1 1,1 1 0,-1-1 0,0 1 0,1-1 0,-1 1 0,0 0 0,1 0-1,-1 0 1,0-1 0,0 1 0,0 1 0,0-1 0,0 0 0,0 0 0,0 0-1,0 0 1,0 1 0,-1-1 0,1 0 0,0 1 0,0 2 0,3 6-10,-1 0 0,-1 0 0,0 1 0,1 14-1,1 2 38,-3-26-12,-1 1-1,0-1 0,0 0 0,1 0 0,-1 1 0,0-1 0,1 0 0,-1 0 0,1 0 0,0 0 0,-1 0 0,1 0 0,0 0 1,0 0-1,0 0 0,-1 0 0,1 0 0,0 0 0,0 0 0,0-1 0,1 1 0,-1 0 0,0-1 0,2 2 0,-2-2 3,1 0-1,0 0 0,0-1 0,-1 1 0,1 0 0,0 0 0,-1-1 1,1 1-1,0-1 0,-1 1 0,1-1 0,-1 0 0,1 0 0,-1 0 1,3-1-1,5-5 22,-1-1 0,1 0 0,-1 0 0,8-11 0,9-15-248,-2 0 0,23-45 0,-48 82 197,-6 20 56,1-1 0,0 1-1,-5 42 1,12-65-29,0 0 0,0 1 0,0-1 0,0 0 0,0 0 0,0 1 1,0-1-1,0 0 0,0 1 0,0-1 0,0 0 0,0 0 0,0 1 0,0-1 0,0 0 0,0 0 0,0 1 0,0-1 0,0 0 0,0 0 0,1 1 0,-1-1 0,0 0 1,0 0-1,0 1 0,0-1 0,1 0 0,-1 0 0,0 0 0,0 1 0,0-1 0,1 0 0,-1 0 0,0 0 0,0 0 0,1 0 0,-1 1 0,12-7 125,16-22 8,-20 20-106,-3 3-19,0 0-7,0 0 0,0 0 0,1 0 0,-1 0 0,1 1-1,0 0 1,1 0 0,-1 1 0,1 0 0,9-4 0,-15 7-8,0 0 1,0-1 0,0 1 0,0 0 0,0 0 0,0 0 0,0 1 0,0-1 0,0 0 0,0 0 0,-1 0 0,1 1 0,0-1 0,0 0 0,0 1 0,0-1-1,0 1 1,-1-1 0,1 1 0,0-1 0,0 1 0,-1 0 0,2 0 0,-1 1-1,0 0-1,1 0 1,-1 0-1,0 0 1,0 0 0,0 1-1,0-1 1,-1 0 0,1 3-1,1 6 3,0 0 0,-2 0-1,1 12 1,-1-19 7,-2 2-1070,-1-14 433,-5-24 122,6 22 391,-5-22-311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38 17740,'-6'-1'1432,"6"-1"-1104,3-2-160,4-3 528,3 0-712,0-2 80,2 3-104,1 5-104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89 185 15339,'-3'0'167,"-1"0"-1,1 1 0,0-1 0,0 1 1,0 0-1,-1 0 0,1 0 0,0 1 1,0-1-1,1 0 0,-1 1 0,0 0 1,0 0-1,1 0 0,-1 0 0,1 0 1,0 1-1,0-1 0,-1 0 0,-2 6 1,1-2 17,1 0 1,0 0 0,0 1-1,0-1 1,1 1-1,0 0 1,0-1 0,-1 13-1,3-18-169,-1-1-1,1 0 0,0 1 0,0-1 1,0 0-1,0 0 0,0 1 0,0-1 1,0 0-1,-1 1 0,1-1 0,0 0 1,0 1-1,0-1 0,0 0 0,0 1 1,0-1-1,1 0 0,-1 1 0,0-1 1,0 0-1,0 1 0,0-1 0,0 0 1,0 1-1,0-1 0,1 0 0,-1 0 1,0 1-1,0-1 0,0 0 1,1 0-1,-1 1 0,0-1 0,0 0 1,1 0-1,-1 0 0,0 0 0,1 1 1,-1-1-1,0 0 0,0 0 0,1 0 1,13-10 338,12-23-12,-4-2-163,-1-2 1,-2 0-1,-2-1 1,22-69-1,-39 101-213,-5 15 23,-6 20 11,1 5 130,2 2 0,1-1-1,-2 46 1,9-78-107,0-1-1,0 1 1,0-1-1,0 1 1,1 0 0,-1-1-1,1 1 1,0-1-1,-1 1 1,1-1 0,0 0-1,2 3 1,-2-4-11,-1 0 1,1 0 0,0-1-1,0 1 1,0 0-1,0 0 1,-1-1-1,1 1 1,0-1 0,0 1-1,0-1 1,0 1-1,0-1 1,0 0-1,0 1 1,1-1 0,-1 0-1,0 0 1,0 0-1,0 0 1,0 0-1,0 0 1,0 0 0,0 0-1,0 0 1,0 0-1,1-1 1,-1 1-1,2-1 1,8-5-3,0 1 0,-1-2 1,1 1-1,-1-2 0,-1 1 0,1-1 0,-1-1 0,0 0 0,8-10 1,18-18-171,-35 38 157,-1-1 0,1 0 0,0 1 0,0-1 0,0 0 1,0 0-1,0 1 0,0-1 0,0 0 0,0 1 0,1-1 1,-1 0-1,0 0 0,0 1 0,0-1 0,0 0 0,0 0 0,0 1 1,0-1-1,1 0 0,-1 0 0,0 1 0,0-1 0,0 0 1,0 0-1,1 0 0,-1 1 0,0-1 0,0 0 0,1 0 0,-1 0 1,0 0-1,0 0 0,1 1 0,-1-1 0,0 0 0,0 0 0,1 0 1,-1 0-1,0 0 0,1 0 0,-1 0 0,0 0 0,0 0 1,1 0-1,-1 0 0,0 0 0,1 0 0,-1 0 0,0-1 0,0 1 1,1 0-1,-1 0 0,0 0 0,0 0 0,1 0 0,-1 0 0,0-1 1,0 1-1,1 0 0,-1 0 0,0 0 0,0-1 0,0 1 1,0 0-1,1 0 0,-1-1 0,0 1 0,-3 29-72,2-21 63,1-4 11,-1 3 23,1 1-1,0-1 0,0 0 0,0 0 1,3 12-1,-3-18-13,1 1 0,-1-1 0,1 0 0,-1 0-1,1 0 1,-1 0 0,1 0 0,0 0 0,-1 0 0,1 0 0,0 0 0,0 0 0,0-1-1,0 1 1,-1 0 0,1 0 0,0-1 0,0 1 0,1-1 0,-1 1 0,0-1 0,0 1-1,0-1 1,0 0 0,0 1 0,0-1 0,1 0 0,-1 0 0,0 0 0,0 0 0,0 0-1,1 0 1,-1 0 0,0 0 0,0 0 0,0-1 0,0 1 0,1-1 0,-1 1 0,0 0 0,1-2-1,7-1 20,-1-1 0,1-1 0,-1 0 0,0 0 0,0 0 0,-1-1 0,11-10 0,2-4-82,20-26 0,-37 43 42,26-37-142,-27 37 131,0 0-1,0 0 1,-1 1-1,1-1 1,-1 0-1,0-1 1,0 1-1,0 0 1,0 0-1,-1 0 1,1-7-1,-1 10 23,0 0 0,0 0-1,0 0 1,0 0 0,0 0-1,0-1 1,0 1 0,0 0-1,0 0 1,0 0 0,0 0-1,0 0 1,0 0 0,0-1-1,0 1 1,0 0 0,0 0-1,0 0 1,0 0 0,-1 0-1,1 0 1,0 0 0,0 0-1,0-1 1,0 1 0,0 0-1,0 0 1,0 0 0,0 0-1,-1 0 1,1 0 0,0 0 0,0 0-1,0 0 1,0 0 0,0 0-1,0 0 1,-1 0 0,1 0-1,0 0 1,0 0 0,0 0-1,0 0 1,0 0 0,0 0-1,-1 0 1,1 0 0,-7 5-50,-5 8 85,7-6 32,1 1-1,0-1 0,0 1 1,0 0-1,1 0 0,-2 10 1,4-14-28,0 0 0,0 0 0,0 1 0,1-1 0,-1 0 0,1 0 0,0 1 0,1-1 0,-1 0 0,1 0 0,0 1 0,0-1 0,0 0 0,2 5 0,-2-8-66,-1 0 0,1 0 0,-1 0 0,1 0 0,0 0 0,0 0 0,-1 0 0,1 0 0,0 0 0,0 0 0,0-1-1,0 1 1,0 0 0,0-1 0,0 1 0,0-1 0,0 1 0,0-1 0,0 1 0,0-1 0,1 0 0,-1 1-1,0-1 1,0 0 0,0 0 0,1 0 0,-1 0 0,0 0 0,0 0 0,0 0 0,3-1 0,-1 0-47,0 0-1,0 0 1,0-1 0,-1 1 0,1-1 0,0 0 0,0 0 0,-1 0-1,1 0 1,-1 0 0,3-3 0,11-19-344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18828,'-16'15'1704,"9"3"-1592,4-11-232,2-6 1273,3-6-977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 15819,'1'0'70,"0"-1"0,0 1 0,0 0 0,-1-1 0,1 1 0,0 0 0,0 0 0,0-1 0,0 1 0,0 0 0,0 0 0,0 0 0,-1 0 0,1 0 0,0 0 0,0 1 0,0-1 0,1 0 0,-2 1-30,1-1 1,-1 1-1,1-1 1,-1 0 0,1 1-1,-1-1 1,0 1-1,1-1 1,-1 1 0,0-1-1,0 1 1,1-1-1,-1 1 1,0 0 0,0-1-1,0 1 1,0-1-1,0 1 1,0-1 0,0 1-1,0 0 1,0 6 172,-1 0-1,0 0 1,0-1 0,-4 9 0,1 2 212,-2 11-72,1-9-198,1 0-1,0 0 0,2 1 0,0-1 0,2 1 0,1 23 0,-1-42-150,0 0 0,0 0 0,0 0-1,1 0 1,-1 0 0,0 0 0,1 0 0,-1 0 0,1 0-1,-1 0 1,1 0 0,-1-1 0,1 1 0,-1 0 0,1 0-1,0-1 1,0 1 0,-1 0 0,1-1 0,0 1-1,0 0 1,0-1 0,0 0 0,-1 1 0,1-1 0,0 1-1,0-1 1,0 0 0,0 0 0,0 1 0,0-1 0,0 0-1,0 0 1,0 0 0,0 0 0,0 0 0,0 0 0,0-1-1,0 1 1,0 0 0,0 0 0,0-1 0,0 1-1,0 0 1,0-1 0,0 1 0,0-2 0,6-1 11,-1 0 0,0-1 0,0 0 1,0 0-1,7-7 0,12-14 37,-2 0 1,27-40 0,-28 35-20,44-46 0,-65 75-32,0 0 1,-1 0 0,1 1-1,0-1 1,0 0-1,0 0 1,-1 1-1,1-1 1,0 0-1,0 1 1,0-1-1,0 1 1,0-1-1,0 1 1,0 0-1,1-1 1,-1 1 0,0 0-1,0 0 1,0 0-1,2 0 1,-3 0 3,1 1 1,0-1 0,-1 1 0,1-1 0,0 1-1,-1 0 1,1-1 0,-1 1 0,1 0-1,-1-1 1,0 1 0,1 0 0,-1-1 0,0 1-1,1 0 1,-1 0 0,0 0 0,0-1-1,0 1 1,1 0 0,-1 1 0,0 9 66,0-1 0,0 1 0,-3 13 0,3-20-56,-24 125 833,24-127-825,-1 0 0,1-1 0,0 1 0,-1 0 0,1-1 1,0 1-1,0 0 0,0 0 0,0-1 0,0 1 0,1 2 0,-1-4-32,0 0-1,0 0 0,1 0 0,-1 0 1,0 0-1,0 0 0,1 1 1,-1-1-1,0 0 0,0 0 0,1 0 1,-1 0-1,0 0 0,0 0 0,1 0 1,-1 0-1,0 0 0,0 0 0,1 0 1,-1 0-1,0 0 0,0 0 0,1 0 1,-1-1-1,0 1 0,0 0 0,1 0 1,-1 0-1,0 0 0,0 0 0,0 0 1,1-1-1,-1 1 0,0 0 0,0 0 1,0 0-1,0-1 0,1 1 0,-1 0 1,26-31-1538,-25 30 1491,29-43-748,-14 24 223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66 14803,'6'-16'2909,"-8"12"-1832,-5 10-75,-1 7-838,0 0 0,1 0 0,1 1 0,0 0 0,1 0 0,0 0 0,1 0 0,1 1 0,0 0 0,-1 25 0,4-38-155,0 0-1,0-1 1,0 1-1,0 0 1,0 0-1,0 0 1,0 0-1,1 0 1,-1-1-1,1 1 0,-1 0 1,1 0-1,0-1 1,0 1-1,0 0 1,0-1-1,0 1 1,0-1-1,0 1 1,2 1-1,-1-2 4,-1 0-1,1-1 1,-1 1-1,1 0 0,0-1 1,-1 0-1,1 1 1,0-1-1,-1 0 1,1 0-1,0 0 1,0 0-1,-1 0 0,1 0 1,0 0-1,-1-1 1,4 0-1,4-2 27,0-1-1,0 0 1,-1 0-1,0-1 1,0 0 0,12-10-1,7-9 37,-2 0 1,-1-2-1,-1-1 0,-1-1 0,19-32 1,-20 17 31,-33 64-82,1 1 0,1 0 0,2 1 0,0 0 0,1 0 0,1 1 0,1 0 0,-2 30 0,7-51-23,0 0-1,0 0 0,0 0 1,0 0-1,1 0 0,-1 0 1,1 0-1,0 0 0,0 0 1,0 0-1,0 0 0,0-1 1,2 4-1,-2-5-29,1 1 1,-1-1-1,0 0 0,0 0 1,1 0-1,-1 0 0,0 0 1,1 0-1,-1-1 1,1 1-1,-1 0 0,1-1 1,0 1-1,-1-1 0,1 1 1,-1-1-1,1 0 0,0 0 1,-1 0-1,1 0 0,0 0 1,0 0-1,-1 0 0,1 0 1,2-1-1,1-1-52,0 0 0,1 0-1,-1 0 1,0 0 0,0-1-1,0 0 1,-1 0 0,1 0 0,-1-1-1,0 1 1,1-1 0,-2 0 0,1 0-1,0-1 1,3-5 0,19-28-317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0:5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79 100 16339,'-11'34'1093,"4"-13"-625,1 1 0,-4 25 1,9-41-367,0 0 1,0 0 0,1 0-1,0 0 1,1-1-1,-1 1 1,1 0 0,0 0-1,1-1 1,-1 1 0,1 0-1,0-1 1,4 7 0,-5-10-83,-1-1 1,1 0 0,0 1 0,0-1-1,0 0 1,-1 0 0,1 0 0,0 0-1,1 0 1,-1 0 0,0 0 0,0 0-1,0 0 1,1 0 0,-1-1 0,0 1-1,1 0 1,-1-1 0,0 1 0,1-1-1,-1 0 1,1 1 0,-1-1 0,1 0-1,-1 0 1,1 0 0,-1 0 0,1 0-1,-1 0 1,1-1 0,-1 1 0,1 0-1,-1-1 1,0 1 0,1-1 0,-1 1-1,0-1 1,1 0 0,-1 0 0,0 1-1,2-3 1,2-1 23,1 0 0,-2 0-1,1-1 1,0 0 0,-1 0 0,0 0 0,0-1-1,4-7 1,-1-1 37,0 1 0,-2-1 0,0-1-1,0 1 1,-1-1 0,2-19 0,-5 26-61,0 0-1,-1 0 1,1 0 0,-2 0 0,1 0 0,-1 0-1,0 0 1,-1 0 0,0 0 0,0 0 0,-1 1-1,0-1 1,-6-9 0,8 15-60,0-1-1,0 1 1,-1 0 0,1 0-1,-1 0 1,0 0 0,0 1-1,1-1 1,-1 0 0,0 1-1,0-1 1,-1 1 0,1 0-1,0-1 1,0 1-1,-1 0 1,1 1 0,-1-1-1,1 0 1,0 1 0,-1-1-1,0 1 1,1 0 0,-1 0-1,1 0 1,-1 0 0,1 0-1,-1 0 1,-4 2-1,-3 1-211,0 1-1,0 0 0,1 1 0,-1 0 0,-13 10 0,13-8 189,-15 7-506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17692,'-21'37'1934,"6"-13"-1105,2 2 0,1 0 0,-16 45 0,28-71-823,-28 119 899,27-108-873,-1 0 1,1 0-1,1 1 0,0-1 1,1 0-1,0 0 0,0 0 1,6 20-1,-6-30-32,-1 0 0,0-1 0,1 1 0,-1 0 0,1 0 0,-1-1 0,0 1 0,1 0 0,0-1 0,-1 1 0,1-1 0,-1 1 1,1 0-1,0-1 0,-1 1 0,1-1 0,0 0 0,0 1 0,-1-1 0,1 0 0,0 1 0,0-1 0,-1 0 0,1 0 0,0 0 0,0 1 0,0-1 0,0 0 0,-1 0 0,1 0 0,0 0 1,0-1-1,0 1 0,0 0 0,-1 0 0,1 0 0,0-1 0,0 1 0,-1 0 0,1-1 0,0 1 0,0-1 0,6-3 6,0 0 0,0 0 1,9-9-1,-7 6 8,-8 7-13,4-4 1,1 0 0,0 0 1,0 0-1,1 1 0,9-4 1,-15 7-4,0 0 0,0-1 0,0 1 0,0 0 0,0 0 1,0 0-1,0 0 0,1 0 0,-1 0 0,0 0 0,0 0 1,0 0-1,0 1 0,0-1 0,0 0 0,0 1 0,0-1 1,0 1-1,0-1 0,0 1 0,0-1 0,0 1 0,0 0 1,0-1-1,0 1 0,0 0 0,-1 0 0,1 0 0,0 0 1,-1 0-1,1-1 0,-1 1 0,1 0 0,-1 0 0,1 1 1,-1-1-1,1 0 0,-1 0 0,0 0 0,0 0 0,0 0 1,0 2-1,2 6-2,1 13-9,2-18 3,3-12-2,38-75-434,-55 127 113,8-37 323,-3 19 10,4-25 4,0-1 0,0 0-1,0 1 1,0-1-1,0 1 1,0-1 0,0 1-1,1-1 1,-1 1 0,0-1-1,0 0 1,0 1 0,1-1-1,-1 1 1,0-1 0,1 0-1,-1 1 1,0-1 0,1 0-1,-1 1 1,0-1 0,1 0-1,-1 0 1,0 1 0,1-1-1,-1 0 1,1 0 0,-1 0-1,1 0 1,-1 1 0,1-1-1,-1 0 1,1 0 0,-1 0-1,0 0 1,1 0-1,-1 0 1,1 0 0,-1 0-1,1 0 1,-1-1 0,1 1-1,-1 0 1,1 0 0,-1 0-1,0 0 1,1-1 0,-1 1-1,1 0 1,21-10 152,-1 0 0,35-23 0,-24 14-61,73-38 119,-105 54-130,-6 1-44,-6 0 13,5 2-20,-4-1-10,-1 1 1,1 0-1,0 1 0,0 1 1,0 0-1,-18 5 1,29-7-28,0 0-1,-1 0 1,1 0 0,0 0-1,-1 0 1,1 1-1,0-1 1,-1 0 0,1 0-1,0 0 1,0 0 0,-1 0-1,1 1 1,0-1 0,-1 0-1,1 0 1,0 1 0,0-1-1,0 0 1,-1 0 0,1 1-1,0-1 1,0 0-1,0 1 1,0-1 0,-1 0-1,1 1 1,0-1 0,0 0-1,0 1 1,0-1 0,0 1-1,9 5-77,20 0-10,-9-4 39,110 15-72,-106-13 121,0 1-1,0 2 1,30 12 0,-50-17 2,-1 0 1,1-1 0,0 0-1,0 0 1,0 0 0,-1 0-1,1-1 1,0 0 0,0 1-1,0-1 1,0-1 0,0 1-1,7-2 1,-5 0-4,1-1 0,-1 1 1,1-1-1,-1-1 0,0 1 1,0-1-1,5-5 0,23-18-97,-11 9-196,45-29 0,-66 46 273,0 0 0,0 0 0,0-1 0,0 1 0,0 0 0,0 1 0,1-1 0,-1 0 0,0 1 0,1-1 0,-1 1 0,0 0 0,1-1 0,-1 1 0,1 1 0,-1-1 0,0 0-1,1 0 1,-1 1 0,0-1 0,1 1 0,-1 0 0,0 0 0,0 0 0,1 0 0,-1 0 0,0 0 0,0 1 0,3 2 0,-3-3 17,0 1-1,0-1 1,0 1-1,0-1 1,0 0 0,0 0-1,1 0 1,-1 0 0,0 0-1,1 0 1,-1-1 0,1 1-1,-1-1 1,1 0-1,4 0 1,43-5-248,-14 0-27,-30 5 249,0 0 0,0 0 1,0 0-1,-1 1 0,1 0 0,0 0 0,-1 1 1,1-1-1,0 1 0,-1 0 0,0 1 0,0-1 0,1 1 1,-2 0-1,1 1 0,0-1 0,-1 1 0,1 0 1,-1 0-1,0 0 0,0 0 0,-1 1 0,1 0 1,-1-1-1,0 1 0,0 1 0,-1-1 0,1 0 0,-1 1 1,0-1-1,-1 1 0,2 11 0,0-1 52,-1 1-1,-1-1 1,-1 1 0,0-1-1,-2 1 1,1 0-1,-7 23 1,-38 112 425,41-139-386,1-1 1,3-7 14,-1 1-1,1-1 1,-2 1 0,1-1-1,0 0 1,-1 0 0,0 0-1,0-1 1,-5 6-1,8-10-59,0 1 0,0-1 0,-1 0-1,1 0 1,0 0 0,0 0 0,0 1-1,-1-1 1,1 0 0,0 0 0,0 0-1,-1 0 1,1 0 0,0 0 0,0 0-1,-1 0 1,1 0 0,0 1 0,0-1-1,-1 0 1,1 0 0,0 0 0,0-1-1,-1 1 1,1 0 0,0 0 0,0 0-1,0 0 1,-1 0 0,1 0 0,0 0-1,0 0 1,-1 0 0,1 0 0,0-1-1,-1 1 1,-3-11 241,1-14 6,3 24-244,-3-38 25,2 0 1,3 0-1,0 0 0,3 0 1,1 0-1,14-47 0,-18 81-349,1 0 0,0 0 0,0 0-1,0 0 1,0 0 0,1 1 0,-1 0-1,1 0 1,0 0 0,7-5-1,7-8-212,4-5-253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29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18084,'-2'5'291,"0"0"0,0 0 0,-1-1 0,0 1 1,0-1-1,0 1 0,0-1 0,-5 5 0,-6 8 178,-1 3 295,-12 15 361,2 1 1,-27 54-1,50-88-1090,1 0 0,0 0-1,0 0 1,1 0-1,-1 0 1,0 0 0,1 1-1,-1-1 1,1 0 0,0 0-1,0 5 1,0-7-31,0 1 0,0-1 0,0 0 0,0 1 0,1-1 0,-1 0 0,0 1 0,0-1-1,1 0 1,-1 0 0,0 1 0,0-1 0,1 0 0,-1 0 0,0 1 0,0-1 0,1 0 0,-1 0 0,0 0 0,1 0 0,-1 1 0,1-1 0,-1 0 0,0 0 0,1 0 0,17-2-98,41-18-551,37-9-318,-87 27 848,0 0-1,0 1 1,0 0-1,0 1 1,1 0-1,-1 0 0,0 1 1,13 2-1,-20-3 103,-1 1 0,0-1 0,1 0-1,-1 1 1,0-1 0,0 1 0,1-1-1,-1 1 1,0 0 0,0-1 0,0 1-1,1 0 1,-1 0 0,0 0 0,0 0-1,0 0 1,-1 0 0,1 0 0,1 2 0,-1-1 9,-1-1 1,0 0 0,0 0 0,0 0-1,0 0 1,0 1 0,0-1 0,0 0-1,0 0 1,0 0 0,0 1 0,-1-1 0,1 0-1,-1 0 1,1 0 0,-1 0 0,1 0-1,-1 1 1,-4 5 21,0-1 0,0 1-1,-1-1 1,0-1 0,-8 8-1,1-2-58,-1 0-1,0-1 0,0-1 0,-1 0 1,0-1-1,0 0 0,-1-1 0,0-1 1,-1-1-1,1 0 0,-1-1 1,0-1-1,-22 1 0,4-7-119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0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20132,'27'-4'1457,"15"-15"-1153,6-1-280,17-1-288,4-1 480,4 6-96,0 4-128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41 126 13483,'-2'1'175,"-1"0"0,1-1 0,0 1 0,0 1-1,1-1 1,-1 0 0,0 0 0,0 1 0,1-1 0,-1 1 0,0-1 0,1 1 0,-1 0 0,1 0 0,0-1 0,0 1 0,0 0 0,0 0-1,0 0 1,0 1 0,0-1 0,1 0 0,-1 0 0,1 0 0,-1 5 0,-1 3 49,1 1 1,0 0-1,1 0 1,0 11-1,1-18-189,-1 1 0,1 0-1,0-1 1,0 1-1,0-1 1,1 0-1,-1 1 1,1-1-1,0 0 1,1 0-1,-1 0 1,0 0-1,1-1 1,0 1-1,0-1 1,5 5 0,-5-6-20,-1 0 1,0-1-1,1 1 1,0-1-1,-1 0 1,1 1-1,0-1 1,0-1-1,-1 1 1,1 0 0,0-1-1,0 1 1,0-1-1,0 0 1,0 0-1,0 0 1,0 0-1,0-1 1,0 1-1,-1-1 1,1 1 0,0-1-1,0 0 1,0 0-1,-1-1 1,5-1-1,2-4 22,0 1 0,0-1-1,0 0 1,-1-1 0,0 0-1,-1-1 1,0 1 0,0-1-1,-1-1 1,8-12 0,-3 0 67,-1 1 1,0-2-1,11-42 1,-19 57-76,0 0 1,0 0-1,-1 0 0,1-16 1,-4 17 8,-2 15-14,-3 17 3,2 4-15,1 0 1,0 51-1,4-62-3,2 1-1,-1 0 0,2-1 0,1 0 0,7 26 1,-10-41 3,1 1 0,-1 0 1,1-1-1,0 1 0,0-1 1,0 1-1,1-1 0,-1 0 1,1 0-1,-1 0 0,5 3 1,-6-5 4,1 0 0,-1 0 1,1 0-1,0-1 0,-1 1 0,1 0 0,0-1 1,-1 0-1,1 1 0,0-1 0,0 0 1,-1 0-1,1 0 0,0 0 0,0 0 1,0 0-1,-1 0 0,1-1 0,0 1 0,-1 0 1,1-1-1,0 0 0,-1 1 0,1-1 1,0 0-1,2-2 0,2-1 44,-1-1 0,1 1 0,-1-1 0,0-1-1,0 1 1,-1-1 0,1 0 0,-1 0 0,6-12 0,-2 1 101,0-1 0,8-29 0,-9 24 4,-2-1 1,4-36 0,-8 52-143,0 0 0,-1 1 0,0-1 0,0 0 0,-1 0 0,0 1 1,-1-1-1,1 0 0,-1 1 0,-1-1 0,-6-12 0,9 19-22,0 0 0,0 1 0,-1-1-1,1 0 1,-1 1 0,1-1-1,0 1 1,-1-1 0,1 0 0,-1 1-1,0-1 1,1 1 0,-1-1-1,1 1 1,-1 0 0,0-1 0,1 1-1,-1 0 1,0-1 0,1 1-1,-1 0 1,0 0 0,0-1 0,1 1-1,-1 0 1,-1 0 0,1 1-1,0-1 0,0 0 0,0 1 1,0 0-1,0-1 0,1 1 0,-1 0 1,0-1-1,0 1 0,1 0 0,-1 0 1,0-1-1,1 1 0,-1 0 1,1 0-1,-1 1 0,-2 5 0,0-1 0,1 0 0,0 1 1,-2 12-1,2-2-10,0 0 0,2 1 0,0-1 0,4 27 0,-3-37 10,0 0-1,1 0 0,0 0 0,1 0 0,-1-1 0,5 8 0,-5-11 2,0 0 1,0 0-1,0-1 0,0 1 0,0-1 1,0 1-1,1-1 0,0 0 0,-1 1 1,1-2-1,0 1 0,0 0 1,5 2-1,-5-3 3,1 0 1,1 0-1,-1 0 0,0-1 1,0 0-1,0 1 0,0-2 1,0 1-1,0 0 1,0-1-1,0 1 0,0-1 1,0 0-1,0-1 1,0 1-1,0-1 0,0 0 1,-1 1-1,1-2 0,-1 1 1,1 0-1,-1-1 1,0 1-1,5-6 0,1-2 15,1 0 0,-1 0 0,-1-1 0,0 0 0,-1-1-1,7-13 1,-12 21-10,22-49 88,-23 49-91,1 0 1,-1 0-1,0 0 1,0 0-1,0 0 1,-1 0-1,0 0 1,1-1-1,-1 1 1,-1 0-1,0-5 1,1 9-8,0 0 1,0-1 0,0 1-1,0 0 1,0 0 0,0-1-1,0 1 1,0 0 0,0-1-1,0 1 1,0 0 0,-1 0-1,1-1 1,0 1 0,0 0 0,0 0-1,0-1 1,-1 1 0,1 0-1,0 0 1,0 0 0,-1-1-1,1 1 1,0 0 0,0 0-1,-1 0 1,1 0 0,0 0 0,0-1-1,-1 1 1,1 0 0,0 0-1,-1 0 1,-7 7 11,-4 19-13,1 5-37,-12 63-1,21-82 32,0 0 0,1 0 0,0 0-1,1 0 1,0 0 0,1 0 0,0 0 0,6 20 0,-6-30 6,-1 1-1,1-1 1,0 0 0,0 1-1,0-1 1,0 0 0,1 0 0,-1 0-1,0 0 1,1 0 0,0 0-1,-1 0 1,1 0 0,0-1 0,0 1-1,0-1 1,0 1 0,3 0-1,-3-1 3,1 0 1,-1-1-1,0 1 0,0-1 0,1 0 0,-1 0 0,0 0 0,1 0 0,-1 0 0,0-1 0,1 1 0,-1-1 0,0 1 0,0-1 0,0 0 0,3-1 0,3-2 5,0-1-1,0 0 1,0-1-1,-1 0 1,0 0-1,0 0 1,-1-1-1,8-9 1,-3 0-6,-1 1 1,-1-1-1,0-1 1,-1 0-1,-1 0 1,0 0-1,-2-1 1,0 0 0,-1 0-1,-1 0 1,2-33-1,-6 34-115,-5 26 30,-5 28-14,5-4 86,2 1-1,1-1 0,1 1 0,2-1 1,5 40-1,-4-67 24,0-1 1,1 1-1,-1-1 1,1 1-1,0-1 1,1 1-1,-1-1 1,5 7-1,-6-11-13,0 0 0,-1 0 0,1 0-1,0 0 1,0-1 0,0 1 0,0 0 0,-1 0 0,1-1-1,0 1 1,0-1 0,0 1 0,0-1 0,1 1-1,-1-1 1,0 0 0,0 1 0,0-1 0,2 0-1,-2 0-20,1 0-1,0-1 0,-1 1 0,1-1 1,-1 1-1,1-1 0,-1 0 0,1 0 0,-1 0 1,0 0-1,1 0 0,-1 0 0,0 0 1,0 0-1,1 0 0,-1 0 0,0-1 0,1-1 1,2-3-179,1-1 1,-1-1 0,-1 1 0,1-1-1,-1 1 1,-1-1 0,1 0-1,2-16 1,4-69-489,-9 90 673,2-63-568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14035,'-5'13'1048,"2"6"-856,1 1-104,2 0 432,3 0-368,7-1-288,3-5-160,6-5 240,4-5-72,4-4-32</inkml:trace>
  <inkml:trace contextRef="#ctx0" brushRef="#br0" timeOffset="1">241 104 13955,'0'0'60,"0"0"0,0 1 1,1-1-1,-1 0 0,0 1 0,0-1 0,0 0 1,0 1-1,0-1 0,0 0 0,0 1 0,0-1 1,0 0-1,0 1 0,0-1 0,0 0 0,0 1 1,0-1-1,0 0 0,0 1 0,0-1 0,-1 0 1,1 0-1,0 1 0,0-1 0,0 0 0,-1 1 1,1-1-1,0 0 0,0 0 0,0 1 0,-1-1 1,1 0-1,0 0 0,-1 1 0,-13 15 255,11-13-43,-74 90 2955,68-81-2944,1 1 0,0 0 1,1 1-1,0-1 0,-8 28 0,14-38-246,0-1-1,1 1 1,-1-1-1,1 1 1,-1-1-1,1 1 1,0 0-1,0-1 1,0 1-1,1 3 1,0-5-35,-1 0 1,0-1-1,1 1 1,-1-1-1,1 1 1,-1 0-1,1-1 0,-1 1 1,1-1-1,-1 0 1,1 1-1,0-1 1,-1 1-1,1-1 0,0 0 1,-1 0-1,1 1 1,0-1-1,-1 0 1,1 0-1,0 0 0,-1 0 1,1 0-1,0 0 1,0 0-1,-1 0 1,1 0-1,0 0 0,-1 0 1,1 0-1,0 0 1,-1 0-1,1-1 1,0 1-1,-1 0 0,1-1 1,0 1-1,-1 0 1,2-2-1,31-13-133,-23 10 25,0 0 0,1 1 0,-1 0 1,1 1-1,0 0 0,12-2 0,-20 5 73,0 0 1,0 0-1,-1 0 1,1 0-1,0 1 1,0-1 0,0 1-1,0 0 1,0 0-1,0 0 1,-1 0-1,1 0 1,0 1-1,-1-1 1,1 1-1,-1 0 1,1-1-1,-1 1 1,0 0 0,0 1-1,0-1 1,0 0-1,0 1 1,-1-1-1,1 1 1,-1-1-1,1 1 1,0 3-1,0 0 49,0 0 0,0 0-1,-1 0 1,0 0 0,0 0-1,0 0 1,-1 1 0,0-1-1,0 0 1,-1 0 0,1 0-1,-2 0 1,1 1 0,0-1-1,-1-1 1,-4 10 0,0-2 125,0 0 1,0-1-1,-1 0 0,-1 0 1,0 0-1,-13 13 1,19-23-155,0 0 1,1 0 0,-1 0 0,0 0 0,-1-1-1,1 1 1,0-1 0,0 0 0,-1 1 0,1-1 0,0 0-1,-1 0 1,-3 0 0,6-1 3,-1 1 0,0-1 1,1 0-1,-1-1 0,0 1 0,0 0 1,1 0-1,-1 0 0,0 0 0,1-1 0,-1 1 1,0 0-1,1 0 0,-1-1 0,1 1 1,-1-1-1,0 1 0,1 0 0,-2-2 0,1 1 5,0-1-1,0 1 1,0-1-1,1 1 1,-1-1 0,0 0-1,0 0 1,1 1-1,-1-1 1,1 0-1,0-2 1,-3-33-177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14 115 15083,'8'1'460,"0"0"0,0 0 0,-1-1 0,1 0 0,0-1 0,8-1 0,-14 2-354,0-1 1,0 1-1,0-1 0,0 0 0,0 0 1,-1 0-1,1 0 0,0 0 1,0 0-1,-1 0 0,1 0 0,-1-1 1,1 1-1,-1-1 0,0 1 0,0-1 1,0 1-1,1-1 0,-1 0 1,-1 0-1,1 1 0,0-1 0,0 0 1,-1 0-1,1 0 0,-1 0 0,1 0 1,-1 0-1,0-3 0,0 2 3,0-1 0,0 1 0,0-1 0,0 0 0,-1 1 0,0-1 0,0 1 0,0-1 0,0 1 0,0 0 0,-1-1 1,1 1-1,-1 0 0,-4-5 0,5 7-100,0-1 1,0 1-1,0 0 0,0 0 1,0 0-1,0 0 1,-1 1-1,1-1 1,0 0-1,-1 0 1,1 1-1,0-1 1,-1 1-1,1-1 1,-1 1-1,1 0 1,-1-1-1,1 1 0,-1 0 1,1 0-1,-1 0 1,1 0-1,-1 0 1,1 1-1,-1-1 1,1 0-1,-1 1 1,1-1-1,-1 1 1,1-1-1,0 1 1,-1 0-1,1 0 0,0-1 1,-1 1-1,1 0 1,-1 1-1,-2 2-12,0 0-1,1-1 1,-1 1-1,1 0 1,0 1-1,0-1 0,1 1 1,-1-1-1,1 1 1,0 0-1,0 0 1,0 0-1,1 0 0,0 0 1,-1 7-1,0 1-6,1 1-1,1-1 0,0 0 0,4 26 1,-2-26-49,1 1 0,1-1 1,0 0-1,0-1 0,14 25 1,-16-32-9,1 0 0,0 0-1,0 0 1,1 0 0,0-1 0,0 0 0,0 0 0,0 0-1,0 0 1,1 0 0,0-1 0,-1 0 0,1 0 0,0 0-1,1-1 1,6 3 0,-9-4 43,0-1 0,0 1 0,0-1 0,0 1 0,0-1 0,0 0 0,-1 0 0,1-1 0,4 0 0,25-14-277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97 16075,'-6'12'297,"1"1"-1,1 0 0,0 0 0,1 0 1,1 0-1,-3 22 0,5-26-247,-1 1 0,1 0 0,1-1 1,0 1-1,0-1 0,1 1 0,0-1 0,0 0 0,7 17 0,-7-23-42,-1 0 0,1-1 0,-1 1 1,1 0-1,0-1 0,0 1 0,0-1 0,0 0 0,1 0 0,-1 0 1,1 0-1,-1 0 0,1 0 0,-1-1 0,1 1 0,0-1 0,0 0 1,0 0-1,0 0 0,0 0 0,0 0 0,0 0 0,0-1 0,0 0 1,0 0-1,1 0 0,-1 0 0,0 0 0,0 0 0,0-1 1,6-1-1,1-1 5,1-1 1,-1 0-1,-1-1 0,1 0 1,-1-1-1,0 1 1,16-15-1,-6 4-3,-1-1 0,0-1-1,-1-1 1,-1 0 0,-1-1-1,-1-1 1,-1 0 0,-1-1 0,-1 0-1,12-32 1,-21 50-10,-1 0 0,0 0 0,1-1 0,-2 1 0,1 0 0,0-1 0,-1 1 0,0-1 0,0 1 0,-1-8 0,1 11 1,0 1 0,0 0 0,0 0 0,0 0 0,0 0 0,-1-1-1,1 1 1,0 0 0,0 0 0,0 0 0,-1 0 0,1 0-1,0-1 1,0 1 0,-1 0 0,1 0 0,0 0 0,0 0 0,0 0-1,-1 0 1,1 0 0,0 0 0,0 0 0,-1 0 0,1 0-1,0 0 1,0 0 0,-1 0 0,1 0 0,0 0 0,0 0 0,-1 0-1,1 0 1,0 1 0,0-1 0,-1 0 0,1 0 0,0 0 0,0 0-1,0 0 1,0 1 0,-1-1 0,1 0 0,0 0 0,0 0-1,0 1 1,0-1 0,0 0 0,-1 0 0,1 1 0,-10 13-2,1 7 29,1-1 0,1 1-1,1 1 1,1-1 0,1 1 0,1 0 0,0 0-1,2 0 1,1 0 0,0 0 0,7 39-1,-6-56 1,0 1 0,1-1 0,0 0 0,0 1 0,0-1 0,1 0 0,-1 0 0,1-1 0,0 1-1,1 0 1,-1-1 0,5 5 0,-6-8-10,0 1 0,0-1 0,0 1 0,0-1 0,1 0 0,-1 0 0,0 0 0,0 0-1,1-1 1,-1 1 0,1 0 0,-1-1 0,0 0 0,1 0 0,-1 1 0,1-1 0,-1-1 0,1 1 0,-1 0 0,1-1 0,-1 1 0,0-1-1,1 0 1,-1 1 0,0-1 0,1 0 0,-1-1 0,0 1 0,2-2 0,5-3 22,-1 0 0,-1 0 0,1 0-1,-1-1 1,-1-1 0,1 1 0,-1-1 0,0 0 0,-1 0 0,0-1 0,7-15-1,-7 12-3,0-1 0,-1 1 0,-1 0-1,0-1 1,-1 0 0,0 0-1,0 1 1,-2-21 0,0 30-26,0 1-1,-1-1 1,1 0 0,-1 1-1,0-1 1,1 1 0,-1-1 0,0 1-1,-1-1 1,1 1 0,-2-3 0,3 5-7,-1-1 0,1 0 0,-1 1 0,1-1 0,-1 1 0,1 0 0,-1-1 0,0 1 0,1-1 0,-1 1 0,0 0 0,1-1 0,-1 1 0,0 0 0,1 0 1,-1 0-1,0 0 0,1-1 0,-1 1 0,0 0 0,1 0 0,-1 0 0,0 0 0,0 0 0,1 1 0,-1-1 0,0 0 0,1 0 0,-1 0 0,0 1 0,1-1 0,-1 0 0,0 1 1,1-1-1,-1 0 0,1 1 0,-1-1 0,1 1 0,-1-1 0,1 1 0,-1-1 0,1 1 0,-1 0 0,0 0 0,-2 4 0,-1 0 0,1 1 0,0-1 0,0 1 0,1 0 0,-1 0 0,2 0 0,-1 0 0,0 0 0,1 0 0,0 0 0,0 10 0,1-12-2,0 0-1,0 0 0,1-1 0,-1 1 0,1 0 0,-1-1 1,1 1-1,1-1 0,-1 1 0,2 4 0,-2-7 1,0 1 0,1 0 0,-1-1 0,0 0-1,0 1 1,1-1 0,-1 0 0,1 1 0,-1-1 0,1 0-1,-1 0 1,1 0 0,0 0 0,-1-1 0,1 1-1,0 0 1,0-1 0,0 1 0,-1-1 0,5 1 0,0-1 0,1 0 0,0 0 0,-1-1 0,1 1 0,0-2 0,-1 1 0,13-5 0,43-21-11,-57 24 8,58-31-245,-2-3-1,67-53 1,-121 85 206,17-14-84,-22 18 111,-1 0 0,0 0 0,0 0 0,0 0 0,0 0 0,0-1 0,-1 1 0,1 0 0,0-1 0,0 1 0,-1 0 0,1-1 0,-1 1 0,1-1 0,-1-1 0,-2 3 17,0 1 1,0-1 0,-1 1 0,1 0 0,0 0-1,0 0 1,0 0 0,0 0 0,0 0 0,-3 3-1,-7 5 63,1 1-1,0 0 1,0 1-1,1 0 1,0 0-1,1 1 0,1 1 1,0-1-1,-8 17 1,13-21-50,-1 1 1,1-1 0,0 0-1,1 1 1,0-1-1,0 1 1,1 0-1,0 0 1,1 0 0,0-1-1,0 1 1,1 0-1,0 0 1,1 0 0,0-1-1,5 16 1,-6-22-16,-1 0 1,1 0-1,0 0 0,0 0 1,0-1-1,0 1 1,1 0-1,-1-1 0,0 1 1,1-1-1,-1 1 0,1-1 1,-1 1-1,3 0 1,-3-1-1,0-1 1,0 1 0,1-1-1,-1 0 1,0 1 0,0-1-1,1 0 1,-1 0 0,0 0-1,1 0 1,-1 0-1,0 0 1,0 0 0,1 0-1,-1-1 1,0 1 0,2-1-1,1-1 2,-1 0 0,1 0 1,0 0-1,-1 0 0,0-1 0,0 0 0,0 1 0,0-1 0,0-1 0,0 1 0,-1 0 0,3-5 0,13-20 54,-3-2-1,16-37 1,-24 49 3,-1-1 0,0 0-1,-1 1 1,-2-2 0,3-23 0,-6 43-57,0 0 1,0-1-1,0 1 1,0-1-1,1 1 1,-1-1-1,0 1 0,0 0 1,0-1-1,0 1 1,0-1-1,0 1 1,0-1-1,0 1 1,0 0-1,-1-1 0,1 1 1,0-1-1,0 1 1,0 0-1,0-1 1,0 1-1,-1-1 0,1 1 1,0 0-1,0-1 1,-1 1-1,1 0 1,0-1-1,-1 1 1,1 0-1,0 0 0,-1-1 1,1 1-1,0 0 1,-1 0-1,1 0 1,-1-1-1,0 2 1,-1-1 1,1 1-1,0-1 1,0 1-1,0 0 0,-1-1 1,1 1-1,0 0 1,0 0-1,0 0 0,-1 2 1,-27 34 31,10-9-32,2 1 1,-20 44-1,32-61 3,0 0 0,1 0 0,0 0 0,1 1 0,1-1 0,0 1-1,0 0 1,2 0 0,0 20 0,0-31-14,0 0-1,0 0 1,1 0-1,-1 0 1,0 0 0,1 0-1,0 0 1,-1 0 0,1-1-1,0 1 1,0 0 0,0 0-1,0-1 1,0 1-1,0-1 1,1 1 0,-1-1-1,0 1 1,1-1 0,-1 0-1,1 0 1,0 0-1,-1 0 1,1 0 0,0 0-1,0 0 1,0 0 0,-1-1-1,4 2 1,-2-2 38,-1 0 0,0 0-1,1 0 1,-1-1 0,1 1 0,-1-1 0,1 1 0,-1-1 0,0 0-1,1 0 1,-1 0 0,0 0 0,0 0 0,1-1 0,-1 1 0,0 0-1,-1-1 1,1 0 0,0 0 0,0 1 0,-1-1 0,1 0 0,1-3-1,10-16 29,1-4 26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25 15603,'-1'-2'172,"0"0"0,0 1-1,0-1 1,0 1 0,-1-1 0,1 1-1,0-1 1,-1 1 0,1 0-1,-1 0 1,1 0 0,-1 0 0,0 0-1,1 0 1,-1 0 0,0 0-1,0 1 1,0-1 0,1 1-1,-1-1 1,0 1 0,0 0 0,0 0-1,0-1 1,0 1 0,0 1-1,0-1 1,0 0 0,0 0 0,-3 2-1,0-1-10,0 1-1,0-1 1,0 1 0,0 1-1,1-1 1,-1 1-1,1-1 1,-1 1 0,1 1-1,-4 3 1,-2 4-87,0 1 1,1 0-1,0 0 1,1 1-1,1 0 1,0 1-1,-7 18 1,6-10-69,1 0-1,1 0 1,1 1 0,-2 24 0,7-45-7,0 0-1,0-1 1,-1 1-1,1 0 1,0 0-1,1 0 1,-1 0-1,0 0 1,0 0-1,1 0 1,-1-1-1,1 1 1,0 0-1,0 0 1,1 2-1,-1-3 1,-1-1 0,1 1 1,0-1-1,0 0 0,-1 1 0,1-1 0,0 0 0,0 0 0,0 0 0,0 0 1,-1 1-1,1-1 0,0 0 0,0 0 0,0-1 0,0 1 0,-1 0 0,1 0 1,0 0-1,0 0 0,0-1 0,-1 1 0,1 0 0,0-1 0,0 1 0,-1-1 1,1 1-1,0-1 0,-1 1 0,1-1 0,0 1 0,-1-1 0,1 0 1,0 0-1,19-18-82,14-13-177,-32 31 236,-1 0 0,1-1 0,0 1 0,0 0 0,0 0 1,0 0-1,0 0 0,0 1 0,0-1 0,1 0 0,-1 1 0,0 0 0,0-1 0,0 1 0,1 0 0,1 0 0,-2 1 5,0 0 0,0-1 0,-1 1 1,1 0-1,0 0 0,0 0 0,-1 0 0,1 1 0,-1-1 0,1 0 0,-1 1 1,0-1-1,1 1 0,-1-1 0,0 1 0,0 0 0,0-1 0,0 1 0,0 0 0,-1 0 1,1 0-1,-1 0 0,1 0 0,0 2 0,1 8-67,0 0 0,2 20 0,-4-29 72,2 31 174,-1-1 1,-2 0-1,-2 0 1,0 0-1,-2 0 1,-2-1-1,-1 0 1,-24 62-1,31-90-90,-1-1-1,0 0 1,1 0-1,-1 0 1,0 0 0,-1-1-1,1 1 1,-5 4-1,6-7-55,1 1 1,-1-1-1,0 1 0,1-1 1,-1 0-1,0 1 0,0-1 0,1 0 1,-1 0-1,0 0 0,0 1 1,0-1-1,1 0 0,-1 0 0,0 0 1,0 0-1,0 0 0,1-1 1,-1 1-1,0 0 0,0 0 0,0 0 1,1-1-1,-1 1 0,0 0 1,1-1-1,-1 1 0,0-1 1,1 1-1,-1-1 0,0 1 0,1-1 1,-1 1-1,1-1 0,-1 1 1,1-1-1,-1 0 0,1 1 0,-1-1 1,1 0-1,0 0 0,-1-1 1,-3-6-5,0-1 0,0 1 0,1-1 1,1 0-1,-1-1 0,1 1 1,1 0-1,0 0 0,0-1 1,1-17-1,1 9-227,1 0 1,1 1-1,0 0 1,12-33-1,-7 29-861,24-38 1,-12 23 558,-3 1-72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35 17276,'-6'0'177,"0"1"1,0 0-1,1 0 1,-1 0 0,0 1-1,1 0 1,0 0 0,-1 0-1,1 1 1,0 0-1,0 0 1,0 0 0,1 0-1,-1 1 1,-4 4-1,-2 3 31,0 1-1,1 0 1,0 1 0,-9 16-1,4 0-49,14-27-153,1 0 0,-1-1 1,1 1-1,-1-1 0,1 1 0,0 0 1,0-1-1,0 1 0,0 0 0,0-1 1,0 1-1,0 0 0,1-1 0,-1 1 0,0 0 1,2 2-1,-1-3-5,-1-1 0,1 1 0,-1-1 0,1 1 0,-1-1 0,1 1 0,-1-1 0,1 1 1,0-1-1,-1 0 0,1 1 0,0-1 0,-1 0 0,1 0 0,0 0 0,0 1 0,-1-1 0,1 0 0,0 0 0,0 0 0,-1 0 0,1 0 0,0 0 0,-1 0 1,1-1-1,0 1 0,0 0 0,-1 0 0,1-1 0,0 1 0,-1 0 0,2-1 0,27-15-161,-21 11 36,-3 3 30,-1-1 0,1 1 1,0 0-1,0 0 0,0 1 1,0 0-1,1-1 0,-1 2 0,8-1 1,-10 1 43,0 0 1,-1 0 0,1 1 0,0-1 0,-1 1-1,1 0 1,0 0 0,-1 0 0,1 0 0,-1 0-1,0 0 1,1 1 0,-1-1 0,0 1-1,0 0 1,0 0 0,0 0 0,0 0 0,0 0-1,2 3 1,2 6-71,0 0-1,0 0 1,-1 0-1,0 1 1,-1-1-1,-1 1 1,0 1-1,3 19 1,-3-6 141,-2-1 1,0 1 0,-3 31-1,-1-33 202,-2-1-1,0 0 1,-1-1 0,-1 1-1,-1-1 1,-1-1 0,-1 1-1,0-2 1,-2 1-1,-23 29 1,34-49-205,0 2 17,-1-1 1,0 0-1,0 1 1,0-1-1,0 0 1,-1 0-1,1 0 1,-1 0-1,1 0 1,-5 2-1,7-4-32,-1 0-1,1 0 0,-1 0 1,1 0-1,0 0 1,-1-1-1,1 1 0,0 0 1,-1 0-1,1 0 1,-1 0-1,1 0 0,0-1 1,-1 1-1,1 0 0,0 0 1,0-1-1,-1 1 1,1 0-1,0 0 0,-1-1 1,1 1-1,0 0 1,0-1-1,0 1 0,-1 0 1,1-1-1,0 1 1,0-1-1,0 1 0,0 0 1,0-1-1,0 1 1,0 0-1,0-1 0,0 1 1,0-1-1,0 1 1,0 0-1,0-1 0,0 1 1,0-1-1,0 1 1,0 0-1,0-1 0,3-23-34,3 3-23,1 0 0,1 1 0,14-28 1,39-59-191,-42 76 185,35-57-64,-14 26 124,-3-3 0,46-107 0,-81 167 34,11-38 191,-12 41-202,-1 0 0,1 0 0,-1 0 1,0 1-1,1-1 0,-1 0 0,0 0 0,0 0 0,0 0 0,-1 0 0,1 1 0,0-1 0,-1 0 1,1 0-1,-1 0 0,0 1 0,1-1 0,-1 0 0,-2-1 0,3 2-7,-1 1-1,0-1 1,0 1 0,0-1-1,0 1 1,0 0 0,0 0-1,0-1 1,0 1 0,0 0-1,0 0 1,0 0-1,0 0 1,0 0 0,0 0-1,0 1 1,0-1 0,0 0-1,0 0 1,0 1 0,0-1-1,0 0 1,1 1 0,-1-1-1,0 1 1,0-1-1,0 1 1,1 0 0,-1-1-1,-1 2 1,-23 21 265,24-22-256,-11 14 67,1 0 1,1 1 0,0 0 0,1 0 0,1 1-1,0 0 1,1 1 0,1-1 0,1 1 0,1 1-1,-4 35 1,7-49-69,1 1 0,0 0 0,0-1 0,0 1 0,1 0 0,0-1 0,0 1 0,3 8-1,-4-13-39,1 1 0,0-1-1,0 1 1,-1-1-1,1 1 1,0-1 0,0 0-1,0 1 1,1-1-1,-1 0 1,0 0 0,0 0-1,1 0 1,-1 0-1,0 0 1,1 0 0,-1 0-1,1-1 1,-1 1-1,1 0 1,0-1 0,-1 1-1,1-1 1,-1 0-1,1 0 1,0 1 0,-1-1-1,1 0 1,0 0-1,-1-1 1,1 1 0,0 0-1,2-1 1,3-1 85,0-1 0,-1 0 0,0 0 1,1 0-1,-1-1 0,0 0 0,-1 0 1,1 0-1,-1-1 0,1 0 0,-1 0 0,4-6 1,20-23-60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16227,'-8'0'1297,"-10"17"-873,0 5-104,-4 11 904,5 4-568,1 7-160,3 1-23,6 2-33,2 2-40,6-5-112,6-4-96,7-8-392,2-6-240,6-14-441,1-3 729,2-12-160,1-8-88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2:5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 17156,'9'-7'366,"0"-1"1,-1 0 0,0-1-1,-1 1 1,0-1 0,11-17-1,0-1 122,128-206 480,-145 233-963,-1-1 1,0 1-1,0-1 0,0 1 1,0-1-1,1 1 1,-1-1-1,0 1 0,0 0 1,1-1-1,-1 1 1,0-1-1,1 1 0,-1 0 1,0-1-1,1 1 1,-1 0-1,1 0 1,-1-1-1,1 1 0,-1 0 1,0 0-1,1 0 1,-1-1-1,1 1 0,-1 0 1,1 0-1,-1 0 1,1 0-1,-1 0 0,1 0 1,0 1 5,0-1 1,0 1-1,-1 0 1,1-1-1,0 1 1,-1 0-1,1 0 1,-1 0-1,1-1 1,-1 1-1,0 0 1,1 0-1,-1 0 0,0 0 1,1 1-1,6 48 322,-5-40-250,6 70-399,0 116 0,-4-204-451,4-9 244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14963,'-53'119'3841,"47"-99"-3394,0-1 1,1 1 0,0-1-1,-1 29 1,6-44-383,0-1 0,0 1 1,0-1-1,0 1 0,1 0 0,-1-1 1,1 0-1,0 1 0,2 5 0,-3-9-52,1 1-1,-1-1 0,0 1 1,1-1-1,-1 1 0,0-1 1,1 0-1,-1 1 0,1-1 1,-1 1-1,0-1 0,1 0 1,-1 1-1,1-1 0,0 0 1,-1 0-1,1 1 0,-1-1 1,1 0-1,-1 0 0,1 0 1,-1 0-1,2 1 0,-1-2-5,0 1-1,1 0 0,-1-1 0,0 1 0,0 0 0,1-1 0,-1 0 0,0 1 0,0-1 1,0 0-1,0 1 0,0-1 0,0 0 0,2-2 0,7-7-24,0-2 0,-1 1 0,0-1 0,-1-1 0,0 1 0,9-21 0,28-85-559,-30 62-279,-23 75 976,1 1-1,2 0 1,-6 31 0,4-15 111,0-9 29,2 0 0,0 1 0,2-1 0,1 41 0,2-66-258,0-1 0,0 0 0,0 1 1,0-1-1,0 0 0,1 1 0,-1-1 0,1 0 1,-1 0-1,1 1 0,-1-1 0,1 0 1,0 0-1,-1 0 0,1 0 0,1 2 0,-1-3-26,0 0 0,0 1 0,-1-1 0,1 0 0,0 0 0,0 0-1,0 0 1,-1 0 0,1 0 0,0 0 0,0 0 0,0 0 0,-1-1-1,1 1 1,0 0 0,0 0 0,0-1 0,-1 1 0,1 0 0,0-1-1,-1 1 1,1-1 0,0 1 0,-1-1 0,1 1 0,-1-1 0,1 0 0,0 1-1,-1-1 1,0 0 0,1 0 0,10-13-238,0 0-1,-1-1 1,-1 0-1,14-32 1,-15 31 114,20-42-354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12595,'-35'59'2183,"-13"24"517,43-72-2311,0 1 1,0-1 0,1 1 0,1 0-1,-4 17 1,7-28-381,0 0-1,0 0 0,-1 0 1,1-1-1,0 1 0,0 0 1,0 0-1,0 0 0,0 0 1,0-1-1,0 1 0,0 0 1,0 0-1,1 0 0,-1-1 1,0 1-1,0 0 0,1 0 1,-1 0-1,1-1 0,-1 1 1,1 0-1,-1-1 0,1 1 1,-1 0-1,1-1 0,-1 1 1,1-1-1,0 1 0,-1-1 1,1 1-1,0-1 0,-1 1 1,1-1-1,0 0 1,0 1-1,0-1 0,-1 0 1,1 0-1,0 1 0,0-1 1,0 0-1,-1 0 0,1 0 1,0 0-1,0 0 0,0 0 1,0 0-1,0-1 0,6 0-190,0-1-1,0 0 1,0 0-1,10-5 1,-11 4 38,27-11-614,-11 4 17,29-9 0,-45 17 604,0 0 0,0 1-1,1 0 1,-1 0 0,1 0 0,-1 1-1,0 0 1,1 0 0,10 2 0,-15-1 161,0-1 0,0 1 0,0 0 0,0 0-1,0 0 1,0 0 0,0 0 0,0 0 0,0 0 0,0 0 0,0 1 0,-1-1 0,1 1 0,-1-1 0,1 1 0,-1 0 0,0 0 0,1 0 0,-1 0 0,0-1 0,0 1 0,0 1 0,-1-1 0,1 0 0,0 0 0,-1 0 0,1 0 0,-1 0 0,0 1 0,0-1 0,0 0 0,0 0 0,0 0 0,0 1 0,-1 2-1,-1 6 320,0-1 0,-1 1 0,0-1 0,-1 0 0,-9 19 0,5-15 207,0-1 0,0 0 0,-20 24 1,23-32-426,0 1 1,-1-1 0,1 0 0,-1-1 0,0 1 0,0-1 0,-1 0-1,1-1 1,-1 0 0,-9 4 0,15-6-158,-1-1-1,1 0 1,0 1-1,-1-1 1,1 0-1,0 1 1,-1-1-1,1 0 1,0 0-1,-1 0 1,1 0-1,-1-1 1,1 1-1,0 0 1,-1-1-1,1 1 1,0 0 0,0-1-1,-1 0 1,1 1-1,0-1 1,0 0-1,0 1 1,0-1-1,-1 0 1,1 0-1,0 0 1,1 0-1,-1 0 1,0 0-1,0 0 1,-1-2-1,0-1-34,1-1-1,-1 1 0,1-1 0,0 0 1,0 0-1,0 1 0,0-1 0,1-7 0,0-30-412</inkml:trace>
  <inkml:trace contextRef="#ctx0" brushRef="#br0" timeOffset="1">408 10 16828,'-34'45'2422,"26"-34"-2003,-1-1 0,-10 20 0,11-15 19,-12 29-1,19-40-397,-1 0 1,1 0-1,0 0 1,0 0-1,0 0 0,1 0 1,-1 0-1,1 0 0,0 0 1,0 0-1,1 0 1,-1 1-1,3 6 0,-2-9-63,0-1-1,0 1 1,0-1-1,0 0 1,0 1-1,1-1 1,-1 0-1,0 0 1,1 0-1,-1 0 1,1 0-1,-1 0 1,1 0-1,0-1 1,-1 1-1,1 0 0,0-1 1,-1 1-1,4-1 1,41 6-932,-17-4 300,-24-1 539,-1 0 0,1 0 0,0 1 1,-1-1-1,0 1 0,1 0 0,-1 0 0,0 1 1,0-1-1,0 1 0,0 0 0,-1 0 0,7 7 1,-8-8 115,0 1 0,-1 0 0,0-1 0,1 1 0,-1 0 0,0-1 0,-1 1 0,1 0 0,0 0 1,-1 0-1,0 0 0,1 0 0,-1 0 0,0 0 0,-1 0 0,1 0 0,0 0 0,-1 0 0,0 0 1,1-1-1,-1 1 0,0 0 0,-3 4 0,-1 4 137,0 0 1,-2 0-1,1-1 0,-1 0 1,-1 0-1,0-1 0,0 0 1,-1 0-1,-16 13 1,4-14 1153,21-8-1276,-1 0-1,1 0 1,-1 1 0,1-1-1,-1 0 1,1 0 0,-1-1 0,0 1-1,1 0 1,-1 0 0,1 0 0,-1 0-1,1 0 1,-1-1 0,1 1-1,-1 0 1,1 0 0,-1-1 0,1 1-1,0 0 1,-1-1 0,1 1-1,-1 0 1,1-1 0,0 1 0,-1-1-1,1 1 1,0-1 0,-1 1 0,1 0-1,0-1 1,0 1 0,0-1-1,-1 0 1,1 1 0,0-1 0,0 1-1,0-1 1,0 1 0,0-1 0,0 0-1,2-25 292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47 14171,'1'0'124,"0"0"-1,-1 1 1,1-1-1,0 0 1,0 0-1,-1 1 1,1-1-1,0 0 1,0 0-1,-1 0 1,1 0-1,0 0 1,0 0-1,0 0 1,-1 0-1,1-1 1,0 1-1,0 0 1,0 0-1,-1-1 1,1 1-1,0 0 1,-1-1 0,1 1-1,0-1 1,-1 1-1,2-2 1,-2 1-24,1 0 1,-1 0-1,0-1 1,1 1-1,-1 0 1,0 0-1,0-1 1,0 1 0,0 0-1,0 0 1,0-1-1,-1 1 1,1 0-1,0 0 1,-1 0-1,1-1 1,-1 1 0,0-2-1,0 2-71,1 0-1,0 0 0,-1 0 1,1 0-1,0 0 0,-1 1 1,1-1-1,-1 0 1,0 0-1,1 0 0,-1 1 1,0-1-1,1 0 1,-1 0-1,0 1 0,0-1 1,0 1-1,0-1 0,1 1 1,-1-1-1,0 1 1,0-1-1,-1 1 0,1 0-17,0 0 0,0 0-1,0 0 1,0 1 0,0-1-1,0 0 1,0 1 0,0-1-1,0 1 1,0-1 0,0 1-1,0-1 1,0 1 0,0 0-1,0-1 1,1 1 0,-2 1-1,-2 3-14,0 1-1,0-1 1,0 0 0,1 1-1,-4 10 1,1 0 4,0 1 0,2 0 1,-4 23-1,7-33 13,0 1-1,0 0 1,1 0 0,0 0 0,1-1 0,-1 1 0,2 0 0,-1 0 0,5 12-1,-5-18-7,0 0 0,0 1 0,0-1 0,1 0 0,-1 0 0,1 0 0,-1 0 0,1 0 0,0 0 0,0-1 0,0 1-1,0 0 1,0-1 0,0 0 0,0 1 0,0-1 0,1 0 0,-1 0 0,0 0 0,1-1 0,-1 1 0,1 0 0,-1-1 0,1 0 0,-1 0-1,1 1 1,-1-1 0,1-1 0,-1 1 0,1 0 0,-1-1 0,4 0 0,6-2-19,0 0 0,0-2 0,0 1 0,0-1 0,10-7 0,57-37-259,-58 34 127,2 1-1,0 1 1,31-13-1,-54 25 147,1 1-1,0-1 0,0 1 1,0 0-1,0-1 0,-1 1 1,1 0-1,0-1 0,0 1 1,0 0-1,0 0 0,0 0 1,0 0-1,0 0 0,0 0 1,0 0-1,-1 0 0,1 0 1,0 0-1,0 1 0,0-1 1,0 0-1,0 0 0,0 1 1,0-1-1,-1 1 0,1-1 1,0 1-1,0-1 0,-1 1 1,1 0-1,0-1 0,-1 1 1,1 0-1,0-1 0,-1 1 1,1 0-1,-1 0 0,0-1 1,1 1-1,-1 0 0,1 0 1,-1 0-1,0 0 0,0 0 1,1 0-1,-1 0 0,0 0 1,0-1-1,0 2 0,0 7 126,-1-1-1,1 1 0,-1-1 0,-4 14 0,2-8 107,3 14 325,0-27-542,0-1-1,0 0 1,0 1 0,0-1-1,0 1 1,0-1-1,1 0 1,-1 0-1,0 1 1,0-1 0,0 0-1,1 1 1,-1-1-1,0 0 1,0 0-1,1 1 1,-1-1 0,0 0-1,0 0 1,1 1-1,-1-1 1,0 0 0,1 0-1,-1 0 1,1 0-1,-1 0 3,1 0 1,0 0-1,0 0 0,0 0 0,-1 0 0,1-1 0,0 1 1,0 0-1,-1-1 0,1 1 0,0 0 0,0-1 0,-1 1 1,1-1-1,-1 1 0,2-2 0,16-15 10,25-30-1,-31 32-321,1 0-1,1 1 0,25-20 0,-37 33 248,-1 0 0,0 0 1,0 0-1,1 1 0,-1-1 0,1 0 1,-1 1-1,0-1 0,1 0 0,-1 1 1,1 0-1,0-1 0,-1 1 0,1 0 1,-1 0-1,1 0 0,1 0 0,-2 0 37,0 1-1,0-1 1,0 0-1,-1 1 1,1-1-1,0 1 1,-1-1-1,1 1 1,0 0-1,-1-1 1,1 1-1,-1-1 1,1 1-1,-1 0 1,1 0-1,-1-1 1,1 1-1,-1 0 1,0 0-1,1 0 1,-1-1-1,0 2 1,1 3 20,0 1-1,-1-1 1,1 0 0,-1 1 0,-1-1-1,1 0 1,-2 10 0,-1-6 137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19 15691,'0'0'46,"0"-1"0,0 1 0,0 0 0,0 0 0,0 0 0,0 0-1,0 0 1,0-1 0,0 1 0,0 0 0,0 0 0,0 0 0,0 0-1,0 0 1,0-1 0,0 1 0,0 0 0,0 0 0,0 0 0,0 0-1,0 0 1,0-1 0,0 1 0,0 0 0,0 0 0,-1 0 0,1 0 0,0 0-1,0 0 1,0-1 0,0 1 0,0 0 0,0 0 0,-1 0 0,1 0-1,0 0 1,0 0 0,0 0 0,0 0 0,0 0 0,-1 0 0,1 0-1,0 0 1,0 0 0,0 0 0,-1 0 0,-7 6 651,-7 14 234,5-1-779,2 0 0,0 1 0,1 1 0,1-1 0,1 1 0,1 0 0,1 0 0,1 0 0,0 38 0,2-54-150,1-1 0,-1 1 0,1-1 0,0 0 0,0 1 0,1-1 1,-1 0-1,1 0 0,0 1 0,2 3 0,-3-7 1,0 0 0,0 0 1,0 0-1,0 0 0,0 0 0,0 0 1,0 0-1,0-1 0,0 1 0,0 0 1,0-1-1,1 1 0,-1 0 0,0-1 1,1 0-1,-1 1 0,0-1 0,1 0 1,-1 1-1,0-1 0,1 0 1,-1 0-1,1 0 0,-1 0 0,0-1 1,1 1-1,-1 0 0,0-1 0,1 1 1,-1 0-1,0-1 0,1 0 0,-1 1 1,0-1-1,2-1 0,6-4 20,-1 0-1,-1 0 0,1-1 1,-1 0-1,0 0 1,-1-1-1,0 0 0,0 0 1,8-15-1,3-9 109,17-44 0,-25 56-64,-2 1 1,0-1 0,-1-1 0,4-33-1,-25 160-71,14-89-4,-4 81-12,5-89 29,1 0-1,0 1 1,0-1 0,1 0 0,0 0 0,0-1-1,1 1 1,5 10 0,-7-18-4,-1 0-1,0 0 1,1 0-1,-1 0 1,1 0-1,-1 0 1,1-1-1,0 1 1,-1 0-1,1 0 1,0 0 0,0-1-1,0 1 1,-1 0-1,1-1 1,0 1-1,0-1 1,0 1-1,0-1 1,0 0-1,0 1 1,0-1-1,0 0 1,0 1 0,0-1-1,2 0 1,-2 0 1,1-1 0,-1 0 1,1 1-1,0-1 1,-1 0-1,1 1 1,-1-1-1,0 0 1,1 0-1,-1 0 0,0 0 1,1-1-1,-1 1 1,2-2-1,3-6 27,0 0 0,0 0 0,9-20 0,-3-3 22,-1 0 0,-2-1 0,0 0 0,4-47 0,-12 78-90,-1 13-13,0 28-32,0-16 86,-6-39 126,4 12-147,0 0 1,1 0 0,-1 0-1,1 0 1,0-1 0,0-4-1,0 6-180,0 7 55,2-1 69,5-8 84,17-28 90,-11 12 485,-15 31-502,1 0 1,0-1 0,0 1 0,1 0 0,0 16 0,0-7-80,0-3-12,-1-8 4,2-1 0,-1 1-1,1 0 1,0 0-1,1 0 1,-1 0-1,2 0 1,1 9-1,-3-16 2,1 0 0,-1-1 0,0 1 0,0 0 0,1-1 0,-1 1 0,0 0 0,1-1 0,-1 1 0,1 0 0,-1-1 1,1 1-1,-1-1 0,1 1 0,-1-1 0,1 1 0,0-1 0,-1 1 0,1-1 0,0 0 0,-1 1 0,1-1 0,0 0 0,-1 1 0,1-1 0,0 0 0,0 0 0,-1 0 0,1 0 0,0 0 0,0 0 0,0 0 0,-1 0 0,1 0 0,0 0 0,0 0 0,-1 0 0,1-1 0,0 1 0,-1 0 0,1 0 0,0-1 0,-1 1 0,1-1 0,0 1 0,-1 0 0,1-1 0,0 0 0,5-4 2,-1 1 0,0-1-1,0-1 1,5-6 0,-8 9 0,16-19 27,-1-1-1,-2-1 1,0-1-1,-2 0 1,12-29-1,-21 37-26,-11 21-49,-13 25-19,3 0 47,2 1-1,1 1 1,1 0-1,-9 36 1,22-66 16,-1 0-1,1 0 1,0 1-1,-1-1 1,1 0 0,0 1-1,0-1 1,0 0 0,0 1-1,0-1 1,0 0-1,0 1 1,0-1 0,0 0-1,1 0 1,-1 1 0,1-1-1,-1 0 1,1 0-1,0 3 1,0-4-1,1 0 0,-1 1 0,0-1 1,0 0-1,0 0 0,0 0 0,1 0 0,-1 0 0,0 0 0,0 0 0,0 0 0,1-1 1,-1 1-1,0 0 0,0-1 0,0 1 0,0-1 0,0 1 0,0-1 0,0 0 1,0 1-1,0-1 0,1-1 0,35-21-123,32-19-12,-62 38 127,0 1 0,0 0 0,0 1 0,0 0 0,0 0 0,0 1-1,1-1 1,10 1 0,-15 1 4,0 0 0,1 0-1,-1 1 1,0 0 0,0 0 0,0-1-1,0 2 1,0-1 0,0 0 0,0 1-1,0-1 1,0 1 0,0 0 0,-1 0-1,1 0 1,-1 0 0,1 0 0,-1 1-1,0-1 1,3 5 0,2 4-7,0 1-1,-1 0 1,8 22 0,-6-14-4,0-10 154,0-13 77,-7 1-173,1 0-1,-1 0 1,0 0-1,0 0 1,0 0-1,0-1 0,0 1 1,0-4-1,4-24 99,-2 0 1,-1 0-1,-2 0 0,-1 0 0,-9-60 0,10 89-187,0 1 0,0 0-1,0 0 1,0 0 0,0-1 0,0 1-1,0 0 1,0 0 0,0-1 0,0 1-1,0 0 1,0 0 0,0-1 0,0 1-1,0 0 1,0 0 0,1 0-1,-1-1 1,0 1 0,0 0 0,0 0-1,0 0 1,0 0 0,1 0 0,-1-1-1,0 1 1,0 0 0,0 0 0,1 0-1,-1 0 1,0 0 0,0 0 0,1 0-1,-1 0 1,0-1 0,0 1 0,0 0-1,1 0 1,-1 0 0,0 0 0,0 0-1,1 0 1,-1 0 0,0 1 0,0-1-1,1 0 1,-1 0 0,0 0-1,0 0 1,0 0 0,1 0 0,-1 0-1,0 0 1,0 1 0,0-1 0,1 0-1,19 9-468,-9-3 121,11-1-298,5-3-67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160 201 14795,'-6'0'148,"0"1"0,1 0 1,-1 1-1,1-1 0,-1 1 0,1 0 0,0 1 0,0-1 0,0 1 0,0 0 0,0 0 1,1 0-1,-1 1 0,1 0 0,0 0 0,-5 6 0,0-1 62,1 1-1,1 0 1,0 1-1,0-1 1,1 2-1,-6 14 1,1 7 199,10-31-365,1 0 0,-1 0 0,1 0 0,-1 0 0,1 1 0,0-1 0,0 0-1,0 0 1,0 0 0,1 0 0,-1 0 0,1 0 0,0 4 0,-1-6-35,1 0 0,-1 0-1,0 1 1,0-1 0,0 0-1,0 0 1,1 1 0,-1-1-1,0 0 1,0 0 0,0 0-1,1 0 1,-1 0 0,0 1-1,0-1 1,1 0 0,-1 0-1,0 0 1,0 0 0,1 0 0,-1 0-1,0 0 1,0 0 0,1 0-1,-1 0 1,0 0 0,1 0-1,-1 0 1,0 0 0,0 0-1,1 0 1,-1 0 0,0 0-1,1 0 1,10-9 109,7-15-49,5-16-198,-2-1-1,-2-1 1,-2 0 0,-1-2-1,13-63 1,-20 56-501,-10 46 274,-4 12 139,-5 18 52,-5 31 535,2 0 0,2 0 0,3 1 0,3 1 0,1 74 0,4-131-341,6 53-195,-6-51 215,1-1 1,-1 0-1,1 0 1,-1 1 0,1-1-1,0 0 1,0 0-1,0 0 1,0 0 0,0 0-1,0 0 1,0 0-1,1-1 1,-1 1 0,1 0-1,-1-1 1,1 1-1,0-1 1,0 0 0,3 3-1,-4-4-36,0 0 1,0 0-1,0 0 0,0 0 1,0 0-1,0 0 0,0 0 1,0 0-1,0 0 0,-1-1 0,1 1 1,0 0-1,0-1 0,0 1 1,0 0-1,0-1 0,0 1 0,-1-1 1,1 0-1,0 1 0,1-2 1,15-19-1,5-16 27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 16107,'-2'21'1117,"1"26"3,1-46-1064,0 1 0,0-1 0,1 1 0,-1-1 0,0 1 0,1-1-1,-1 1 1,1-1 0,-1 0 0,1 1 0,0-1 0,0 0 0,-1 1 0,1-1 0,0 0 0,0 0 0,0 0 0,0 1 0,0-1 0,1 0 0,-1-1 0,0 1 0,3 1 0,-2-1-15,-1-1 1,1 0-1,0 0 1,0 0-1,0 0 1,0 0-1,0 0 1,-1 0-1,1-1 0,0 1 1,0-1-1,-1 1 1,1-1-1,0 0 1,-1 1-1,1-1 1,0 0-1,-1 0 1,1 0-1,-1 0 0,0-1 1,1 1-1,-1 0 1,0-1-1,0 1 1,1-1-1,-1 1 1,1-4-1,3-2 62,-1 0 0,0-1 0,0 0-1,5-14 1,-6-3 75,-5 13-114,2 12-63,0 0 1,0 0-1,-1 0 0,1 0 0,0 0 1,0 0-1,-1 0 0,1 0 0,0 0 1,0-1-1,-1 1 0,1 0 0,0 0 1,0 0-1,-1 0 0,1 1 0,0-1 1,0 0-1,-1 0 0,1 0 0,0 0 1,0 0-1,-1 0 0,1 0 0,0 0 1,0 0-1,0 1 0,-1-1 1,1 0-1,0 0 0,0 0 0,0 0 1,-1 1-1,1-1 0,0 0 0,0 0 1,0 0-1,0 1 0,0-1 0,-4 4 7,1 1 0,0-1 0,0 1 0,0 0-1,1 0 1,0 0 0,0 0 0,-2 8 0,-10 44 26,14-56-33,-4 18 45,-2 37 0,6-49-34,0 0-1,1 0 0,-1-1 1,1 1-1,1 0 0,-1 0 1,1-1-1,5 12 0,-7-16-7,1-1 0,0 0 0,-1 0 0,1 0 0,0 0 0,-1 1 0,1-1 0,0 0 0,0 0-1,0-1 1,0 1 0,0 0 0,0 0 0,0 0 0,0-1 0,1 1 0,-1 0 0,0-1 0,0 1 0,1-1-1,-1 1 1,0-1 0,1 0 0,1 1 0,0-2 4,0 1 0,0-1-1,0 1 1,0-1 0,-1 0 0,1 0 0,0 0-1,-1 0 1,1 0 0,0-1 0,2-1-1,6-6 16,1 0 0,-2-1-1,16-16 1,43-61 8,-41 49-50,-27 37 17,-1 0 1,1 0-1,-1 0 1,1 0-1,0 0 1,-1 1-1,1-1 1,0 0-1,0 0 1,0 1 0,0-1-1,-1 1 1,1-1-1,0 1 1,0-1-1,0 1 1,0-1-1,1 1 1,-1 0-1,-1 0 0,0 0 0,1 1 1,-1-1-1,1 0 0,-1 1 0,0-1 1,1 0-1,-1 1 0,0-1 1,0 1-1,1-1 0,-1 0 0,0 1 1,0-1-1,0 1 0,1-1 0,-1 1 1,0-1-1,0 0 0,0 1 0,0-1 1,0 1-1,0-1 0,0 1 0,0 0 1,-3 44-79,3-39 76,-2 9 10,-4 59 112,6-65-101,0-1 0,0 0 0,1 0 0,0 0 0,1 0 0,4 13 0,-6-21-14,0 1 1,0-1-1,0 1 0,0 0 1,1-1-1,-1 1 0,0-1 1,0 1-1,1-1 1,-1 1-1,1 0 0,-1-1 1,0 0-1,1 1 1,-1-1-1,1 1 0,-1-1 1,1 1-1,-1-1 0,1 0 1,-1 0-1,1 1 1,0-1-1,-1 0 0,1 0 1,-1 1-1,2-1 1,-1 0-3,0-1 1,0 1 0,0 0 0,0-1 0,0 1-1,0-1 1,-1 1 0,1-1 0,0 1 0,0-1-1,0 0 1,-1 1 0,1-1 0,0 0 0,0-1-1,17-29-398,-34 68-999,12-16 1089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3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1698 11506,'25'-33'2023,"51"-54"0,-14 17-1282,30-40-143,266-328 337,-24-12-1772,-291 387 506,189-308-4130,-226 361 3991,-2 0-1,1 0 0,-2 0 0,5-17 0,-8 19-345,-6 9-32,-3 8 159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11066,'-16'9'1297,"9"5"-777,4-1-184,8 9 1448,5 5-1040,8 19-128,4 14-63,8 20-113,4 8-16,14 9-24,6 8-48,6 14-88,2 1-136,1-8-432,-3-12 304,0-9-64,-2-8-40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1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12875,'23'10'1112,"2"10"-872,9 16-96,5 14 488,11 13-416,4 6-16,7 11-8,2 4-16,6 7-96,1-1-72,4-5-128,2-7-88,-1-10-240,-2-7-616,-4-10 856,-3-8-176,-10-15-88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1593 13867,'31'-50'840,"28"-31"-760,13-10-24,25-30 96,19-16-24,29-15 32,10-6-8,21-11-128,2 0 200,-6 8-152,-4 5 8,-14 8-48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2:5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13 16315,'1'-10'2770,"-7"7"-920,5 4-1763,0-1 0,0 0 1,0 1-1,1-1 0,-1 1 0,0-1 0,0 1 1,0 0-1,0-1 0,0 1 0,1 0 0,-1 0 1,0-1-1,1 1 0,-2 2 0,-4 8 30,1 1 0,1 0 0,0 0 0,0 0 0,1 0 0,1 1 1,0-1-1,-1 25 0,6-24-52,5-15-18,13-21-36,-10 10-88,-10 12 56,0 0-1,0 0 1,0 1-1,0-1 1,0 0-1,0 0 1,0 1-1,0-1 0,0 0 1,1 1-1,-1-1 1,0 1-1,0 0 1,0-1-1,1 1 1,-1 0-1,0 0 1,0 0-1,1 0 0,-1 0 1,0 0-1,0 0 1,1 0-1,-1 0 1,0 1-1,0-1 1,1 0-1,-1 1 1,0-1-1,0 1 1,0-1-1,0 1 0,0 0 1,1 0-1,-1-1 1,-1 1-1,1 0 1,0 0-1,0 0 1,0 0-1,1 2 1,3 4-123,0 1 1,-1 0 0,0 1 0,6 15 0,-7-15 78,4 7 218,-1 1 1,-1 1 0,0-1-1,-2 1 1,0 0 0,0 0 0,-1 30-1,-2-47-86,0 0-1,0 1 1,0-1 0,0 1-1,0-1 1,-1 0-1,1 1 1,0-1-1,-1 1 1,1-1-1,-1 0 1,1 0 0,-1 1-1,0-1 1,1 0-1,-1 0 1,0 0-1,0 0 1,0 0 0,0 0-1,0 0 1,0 0-1,0 0 1,0 0-1,0 0 1,-1-1 0,1 1-1,0 0 1,0-1-1,-1 1 1,1-1-1,0 1 1,-1-1 0,1 0-1,-1 0 1,1 0-1,0 0 1,-2 0-1,-5-1 89,0 0-1,0-1 0,1 0 1,-1 0-1,-12-7 0,0 2-1243,39 13-3946,-9-1 4083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13499,'21'-15'928,"-2"12"-656,-1 5-80,-18 11 216,-2 22-64,-3 14-64,-1 7-8,4 10-15,-3 0-25,5-6-216,0-5-136,5-8-257,-5-8 337,-2-18-56,-1-12-48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1 640 14347,'13'-10'323,"1"1"0,0 1 0,0 0 0,1 1 0,24-9 0,-18 8-94,229-77 117,12 18-305,-13 4-330,-124 25 79,-28 9-66,145-26-1,-209 50 258,0 2 0,0 1 1,0 1-1,0 2 0,0 2 0,-1 1 0,1 1 0,49 15 0,48 27 42,20 7 0,-122-46-16,0-2 1,0 0-1,47 2 0,-18-8 4,111-13 0,58-26 22,-77 12-5,361-32 630,2 31 32,-218 22-636,84-5-38,-255 2 2,130-27 1,-18-17 132,162-25 1198,-354 74-1181,86-13 848,-118 14 118,10-1-757,-20 4-380,-1 0 0,1 1 1,-1-1-1,0 0 1,1 0-1,-1 1 1,1-1-1,-1 0 0,0 1 1,1-1-1,-1 1 1,0-1-1,1 0 0,-1 1 1,0-1-1,1 1 1,-1-1-1,0 1 1,0-1-1,0 1 0,0-1 1,0 1-1,1-1 1,-1 1-1,0-1 0,0 1 1,0-1-1,0 1 1,0-1-1,0 1 0,-1-1 1,1 1-1,0-1 1,0 1-1,0-1 1,0 1-1,-1-1 0,1 1 1,0 0-1,-7 21 251,-11 27 0,13-36-257,0 0-1,0 0 1,1 1-1,1-1 1,0 1-1,-1 20 1,4-33-11,-1-1 1,1 0 0,0 0-1,0 1 1,0-1 0,0 0-1,0 0 1,0 0-1,0 1 1,-1-1 0,1 0-1,0 0 1,0 0 0,0 0-1,0 1 1,-1-1 0,1 0-1,0 0 1,0 0 0,0 0-1,-1 0 1,1 0-1,0 0 1,0 1 0,0-1-1,-1 0 1,1 0 0,0 0-1,0 0 1,-1 0 0,1 0-1,0 0 1,0 0 0,-1 0-1,1 0 1,0 0-1,0-1 1,0 1 0,-1 0-1,1 0 1,0 0 0,0 0-1,-1 0 1,1 0 0,0 0-1,0 0 1,0-1 0,-1 1-1,-10-6-201,-6-6-170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0 818 13819,'0'0'35,"0"0"1,0 1-1,0-1 0,0 0 0,0 0 1,0 0-1,0 0 0,0 0 0,0 0 1,0 0-1,0 0 0,1 1 1,-1-1-1,0 0 0,0 0 0,0 0 1,0 0-1,0 0 0,0 0 0,0 0 1,0 0-1,0 0 0,0 0 1,0 0-1,0 0 0,1 1 0,-1-1 1,0 0-1,0 0 0,0 0 0,0 0 1,0 0-1,0 0 0,0 0 1,0 0-1,1 0 0,-1 0 0,0 0 1,0 0-1,0 0 0,0 0 0,0 0 1,0 0-1,0 0 0,0 0 1,1 0-1,-1 0 0,0-1 0,0 1 1,0 0-1,9-5 817,13-11-203,-17 12-198,262-223 2385,160-179-4355,-267 262-472,-148 133 1764,-9 6 104,-5 3-177,-22 8 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3 13763,'0'0'38,"0"0"1,0 0-1,0 0 0,0 0 1,0 0-1,0-1 0,0 1 1,0 0-1,0 0 0,0 0 1,0 0-1,0 0 0,0 0 0,1 0 1,-1-1-1,0 1 0,0 0 1,0 0-1,0 0 0,0 0 1,0 0-1,0 0 0,1 0 1,-1 0-1,0 0 0,0 0 1,0 0-1,0 0 0,0 0 1,1 0-1,-1 0 0,0 0 1,0 0-1,0 0 0,0 0 1,0 0-1,1 0 0,-1 0 1,0 0-1,0 0 0,0 0 1,0 0-1,0 0 0,0 0 1,1 0-1,-1 0 0,0 0 1,0 0-1,0 0 0,0 1 0,0 9 688,-9 15-44,-2-1-210,-1 0 0,-1-1 0,-24 31 0,-57 63 155,53-69-409,-203 230 15,238-271-258,4-5 7,-1 1 0,1-1 0,0 0 0,1 1 0,-1 0 0,0-1 0,1 1 1,0 0-1,-1 0 0,1 0 0,-1 3 0,2-5 12,0-1 1,0 0-1,0 0 1,0 1-1,0-1 1,0 0-1,0 1 1,0-1-1,0 0 1,0 0-1,0 1 1,0-1-1,0 0 1,1 0-1,-1 1 1,0-1-1,0 0 1,0 0-1,0 1 1,0-1-1,0 0 1,1 0-1,-1 0 1,0 1-1,0-1 1,0 0-1,1 0 1,-1 0-1,0 0 1,0 0-1,1 1 1,-1-1-1,0 0 1,0 0-1,1 0 1,-1 0-1,16 0-120,22-11-17,-29 8 92,50-11-99,1 2-1,70-3 1,-62 8-320,91-21 0,-113 14 266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8 14355,'0'-1'121,"1"0"0,-1 1 0,1-1 0,0 1 0,0-1 0,-1 1 0,1-1 0,0 1 0,0-1 0,0 1 0,-1-1-1,1 1 1,0 0 0,0 0 0,0-1 0,0 1 0,0 0 0,0 0 0,0 0 0,1 0 0,-2 1-11,1 0 1,-1 0-1,0 0 0,1 0 1,-1 1-1,0-1 0,0 0 1,1 0-1,-1 0 0,0 0 1,0 0-1,0 0 0,0 0 1,-1 1-1,1-1 0,0 0 0,0 0 1,-1 0-1,0 2 0,-59 212 3354,-7 37-3792,67-250-1513,1-4 723,1-8 351,5-19 265,0-11-439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5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15067,'-1'24'312,"2"-1"-1,1 0 0,1 0 1,0 0-1,2 0 0,1-1 1,1 1-1,19 41 0,-26-62-282,1 0 0,0 0-1,0 0 1,0 0 0,0 0-1,1-1 1,-1 1 0,0 0 0,1-1-1,-1 1 1,1-1 0,0 1 0,0-1-1,-1 0 1,1 0 0,0 0-1,0 0 1,0 0 0,0 0 0,0 0-1,0-1 1,0 1 0,0-1-1,0 1 1,3-1 0,-2-1 9,0 1 0,-1-1 0,1 0 0,0 0 0,0-1 0,-1 1-1,1 0 1,-1-1 0,1 0 0,-1 1 0,0-1 0,0 0 0,1 0 0,-1 0 0,-1-1 0,1 1 0,3-5 0,20-33 288,-2-1 0,-1-2 0,-2 0 0,24-79-1,-37 102-202,10-36 274,-15 51-325,-1 0 0,0 0-1,-1 0 1,1 0 0,-1 0 0,0 0-1,0 0 1,-2-8 0,2 12-61,0 1-1,0-1 1,-1 0-1,1 1 1,0-1-1,0 1 1,0-1-1,-1 1 1,1-1-1,0 1 1,-1-1-1,1 1 1,0-1-1,-1 1 1,1 0-1,0-1 1,-1 1-1,1-1 1,-1 1-1,1 0 1,-1-1-1,1 1 1,-1 0-1,1 0 1,-1-1-1,1 1 1,-2 0-1,1 0-16,0 0-1,-1 0 0,1 0 0,0 1 1,0-1-1,0 0 0,0 1 1,-1-1-1,1 1 0,0-1 1,0 1-1,-1 0 0,-3 3-138,1-1-1,0 0 0,0 1 1,0 0-1,-3 4 0,-18 31-426,17-17 201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6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98 15163,'0'0'35,"0"0"0,0-1 0,0 1-1,0 0 1,0 0 0,0 0 0,0-1 0,0 1-1,-1 0 1,1 0 0,0 0 0,0-1 0,0 1-1,0 0 1,0 0 0,0 0 0,0 0 0,0 0-1,-1-1 1,1 1 0,0 0 0,0 0 0,0 0-1,0 0 1,0 0 0,-1 0 0,1-1-1,0 1 1,0 0 0,0 0 0,-1 0 0,1 0-1,0 0 1,0 0 0,0 0 0,-1 0 0,1 0-1,0 0 1,0 0 0,0 0 0,-1 0 0,1 0-1,0 0 1,0 0 0,0 0 0,0 0 0,-1 0-1,1 0 1,0 1 0,0-1 0,0 0 0,0 0-1,-1 0 1,1 0 0,0 0 0,0 0 0,0 1-1,0-1 1,0 0 0,-1 0 0,1 0-1,0 0 1,0 1 0,0-1 0,0 0 0,-12 12 630,7-2-379,0-1 0,0 1 0,0 1 0,-5 20 0,9-25-231,-1 1 1,1 0-1,0-1 0,0 1 1,1 0-1,0 0 0,0 0 1,0-1-1,2 8 0,-2-13-46,0 0-1,0-1 0,1 1 1,-1-1-1,0 1 1,0-1-1,0 1 0,1 0 1,-1-1-1,0 1 1,1-1-1,-1 1 0,0-1 1,1 0-1,-1 1 1,1-1-1,-1 1 0,1-1 1,-1 0-1,1 1 1,-1-1-1,1 0 0,-1 1 1,1-1-1,-1 0 1,1 0-1,-1 0 0,1 0 1,-1 1-1,1-1 1,0 0-1,1 0 5,0-1 0,0 1 1,-1-1-1,1 1 0,0-1 0,0 1 1,-1-1-1,1 0 0,-1 0 0,3-1 1,31-29 123,-13 8-65,-2 0 0,-1-2 0,0 0 0,-2-1 0,-1-1 1,15-36-1,-30 62-72,-1 1 1,0-1-1,1 1 1,-1 0 0,0-1-1,1 1 1,-1-1-1,0 1 1,0-1 0,0 1-1,1-1 1,-1 0 0,0 1-1,0-1 1,0 1-1,0-1 1,0 1 0,0-1-1,0 1 1,0-1-1,0 1 1,0-1 0,0 0-1,0 1 1,-1-1 0,-8 13 7,-2 11-16,1 2 1,1-1 0,1 1 0,2 0 0,0 1 0,2 0 0,1 0 0,0 34 0,3-54 56,0 0 0,0 0 1,1 0-1,0 0 0,0 0 1,0-1-1,1 1 0,4 10 1,-5-16-37,-1 1 0,1 0 0,-1 0 1,1 0-1,-1 0 0,1-1 1,0 1-1,-1 0 0,1-1 0,0 1 1,-1 0-1,1-1 0,0 1 1,0-1-1,0 0 0,0 1 0,0-1 1,-1 1-1,1-1 0,0 0 1,0 0-1,0 0 0,2 1 0,-1-2-2,0 1-1,-1-1 0,1 1 0,0-1 0,0 0 1,0 0-1,0 0 0,0 0 0,-1 0 0,1 0 1,-1-1-1,1 1 0,-1-1 0,1 1 0,-1-1 1,2-1-1,19-28 127,2-8 54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15819,'2'66'1687,"-2"54"-741,-32 173 1502,31-249-1818,1-44-625,0 0 1,0 0-1,0 0 0,0 1 1,0-1-1,0 0 0,0 0 0,0 0 1,0 0-1,0 0 0,0 0 1,0 0-1,0 0 0,0 1 1,0-1-1,0 0 0,0 0 1,0 0-1,0 0 0,0 0 1,1 0-1,-1 0 0,0 0 1,0 0-1,0 0 0,0 1 1,0-1-1,0 0 0,0 0 0,0 0 1,0 0-1,0 0 0,0 0 1,0 0-1,1 0 0,-1 0 1,0 0-1,0 0 0,0 0 1,0 0-1,0 0 0,0 0 1,0 0-1,0 0 0,0 0 1,1 0-1,-1 0 0,0 0 1,0 0-1,0 0 0,0 0 0,0 0 1,0 0-1,0 0 0,0 0 1,1 0-1,-1 0 0,0 0 1,0 0-1,0 0 0,0 0 1,0 0-1,0 0 0,0 0 1,0-1-1,0 1 0,5-6 135,4-22 30,-1-1 0,-2 1 0,5-47 1,-8 59-145,14-131-226,-30 303-114,11-137 318,-2 33-14,4-49 8,0 1 0,0-1 0,0 1 0,0-1 0,1 1-1,0-1 1,0 1 0,0-1 0,0 0 0,2 6 0,-2-9 2,-1 1-1,0-1 1,1 0 0,-1 1-1,1-1 1,-1 0-1,0 1 1,1-1 0,-1 0-1,1 1 1,-1-1-1,1 0 1,-1 0 0,1 0-1,-1 0 1,1 1 0,-1-1-1,1 0 1,-1 0-1,1 0 1,-1 0 0,1 0-1,0 0 1,-1 0-1,1 0 1,-1 0 0,1-1-1,-1 1 1,1 0 0,-1 0-1,1 0 1,-1-1-1,1 1 1,-1 0 0,0 0-1,1-1 1,-1 1-1,1 0 1,-1-1 0,1 0-1,14-15-48,-1-4 0,-1-2 1,-1 0 0,-1 0-1,12-35 1,-14 34 14,-11 29 44,1 0 0,0 0 1,1 0-1,-1-1 0,2 11 1,-1-13-11,0 1-1,0 0 1,0-1 0,1 1 0,0 0 0,0-1 0,0 1-1,0 0 1,0-1 0,1 0 0,2 5 0,-3-7-1,0 0 1,0-1 0,0 1 0,0 0-1,1 0 1,-1-1 0,0 1-1,1 0 1,-1-1 0,0 0 0,1 1-1,-1-1 1,0 0 0,1 1-1,-1-1 1,1 0 0,-1 0 0,1 0-1,-1 0 1,0-1 0,1 1-1,-1 0 1,1-1 0,-1 1 0,0 0-1,1-1 1,-1 0 0,0 1 0,2-2-1,4-2 1,0 0-1,0-1 1,10-8-1,-1 0-45,-2 0 1,0-1-1,0 0 0,-2-1 1,1 0-1,-2-2 1,0 1-1,11-25 0,-20 32-76,-10 18 131,-11 22 138,5 17 44,13-44-170,0 0 0,0 1 0,1-1 0,0 0 0,0 0 0,0 0 0,0 0 0,1 0 0,2 8 0,-3-11-16,1 0 0,0 0 0,-1 0 1,1 0-1,0 0 0,0 0 0,0 0 0,0 0 0,0 0 1,0-1-1,0 1 0,0 0 0,0-1 0,0 1 0,0-1 0,0 1 1,1-1-1,-1 1 0,0-1 0,0 0 0,1 0 0,-1 0 0,0 1 1,0-1-1,2-1 0,32-3 8,-10-4-125,0-2 0,-1 0 1,0-2-1,38-24 0,-14 8-188,-20 11 93,-15 10 19,-1-1-1,1 2 1,26-10 0,-38 16 185,-1-1 1,1 1 0,0 0-1,0 0 1,-1 0 0,1 0-1,0 0 1,0 0 0,-1 0-1,1 0 1,0 0 0,0 0-1,-1 1 1,1-1 0,0 0-1,0 0 1,-1 1 0,1-1-1,0 0 1,-1 1 0,1-1-1,-1 1 1,1-1 0,0 1-1,-1-1 1,1 1 0,-1-1-1,1 1 1,-1 0 0,0-1-1,1 1 1,-1 0 0,1-1-1,-1 1 1,0 0 0,0-1-1,1 1 1,-1 0 0,0 1-1,0-1 20,0 0 0,1 0 0,-1 0 0,0 0 0,1-1 0,-1 1 0,1 0 0,-1 0 0,1 0-1,-1 0 1,1-1 0,0 1 0,-1 0 0,1 0 0,0-1 0,0 1 0,-1-1 0,1 1 0,0-1 0,0 1-1,0-1 1,0 1 0,0-1 0,1 1 0,1-1 9,1 1 0,-1 0 0,0 0 0,0 1 0,0-1 0,0 1 0,0-1 0,0 1 0,-1 0 1,1 0-1,0 0 0,-1 0 0,0 1 0,1-1 0,-1 1 0,0-1 0,0 1 0,-1 0 0,1 0 0,2 4 0,3 9-28,0 0 0,7 29-1,-9-29 41,32 129 54,-34-130-70,-1 0 1,0 1-1,-1-1 1,-1 0-1,-1 1 1,0-1-1,-6 27 1,5-36-10,0-1 1,0 1-1,0 0 1,-1-1 0,0 0-1,0 1 1,-1-1-1,1 0 1,-1-1 0,-9 9-1,10-10 26,0 0-1,0-1 1,0 0 0,-1 1-1,1-1 1,-1 0 0,0-1-1,1 1 1,-1-1 0,0 1-1,0-1 1,0-1 0,0 1-1,0 0 1,0-1 0,0 0-1,-5 0 1,8 0-17,-1-1 0,0 1 1,0-1-1,1 1 0,-1-1 0,0 0 0,1 1 1,-1-1-1,1 0 0,-1 0 0,1 0 0,0 0 0,-1-1 1,1 1-1,0 0 0,0-1 0,-1 1 0,1 0 1,0-1-1,1 1 0,-1-1 0,0 0 0,0 1 0,1-1 1,-1 0-1,1 1 0,-1-1 0,1 0 0,-1-2 1,0-6 30,0 1 1,1-1-1,-1 0 1,3-10 0,0-8-137,2 0 0,1 0 1,1 0-1,2 1 0,0 0 1,2 0-1,1 1 0,26-45 0,-35 67-139,1 0-1,1 0 0,-1 0 1,1 0-1,-1 1 0,1-1 0,7-4 1,-10 7 233,-1 1 0,1 0 1,-1-1-1,0 1 0,1-1 1,-1 1-1,0-1 0,0 1 1,1 0-1,-1-1 0,0 1 1,0-1-1,0 0 0,1 1 1,-1-1-1,0 1 0,0-1 0,0 1 1,0-1-1,0 1 0,0-1 1,0 1-1,0-1 0,-1 1 1,1-1-1,0 1 0,0-1 1,0 1-1,0-1 0,-1 1 1,1-1-1,0 1 0,0-1 1,-1 1-1,1-1 0,0 1 1,-1 0-1,0-1 0,-8-10-282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17764,'12'-4'1656,"11"1"-1120,4-4-240,12-3 737,5 0-249,9-3-536,2-3-424,3-3 200,3 1-80,-6-7-88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 15107,'-3'-9'1625,"0"15"-953,-1 10-240,-2 15 1232,-3 8-536,5 11-407,-2 3-137,2 6-208,1 1-16,5-4-344,-1-6-360,3-11 320,9-6-64,2-12-88</inkml:trace>
  <inkml:trace contextRef="#ctx0" brushRef="#br0" timeOffset="1">35 846 16404,'-15'38'1360,"11"-16"880,1-12-2520,9-14 1344,2-9-183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15243,'10'17'2025,"-2"2"-1225,-2 2-360,-3 1 1544,0 1-1111,1-2-297,-1-2-728,0-3-408,-3-6 488,0-5-161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0 314 12755,'4'-1'754,"-1"-1"-1,0 0 1,0 0 0,1 0 0,-1 0 0,4-5 0,31-29 595,36-43-1178,-38 37-59,59-90 0,-90 126-194,-3 7 21,-2 15-15,-10 31 17,9-44 51,-26 106-77,-9 47 211,35-153-143,-2 17-284,4-14 67,4-11-16,4-8 93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15307,'0'6'189,"-1"0"1,1-1-1,-1 1 0,0 0 0,-1-1 0,0 1 1,0 0-1,0-1 0,0 0 0,-6 10 1,-3 8 323,-5 13-163,-39 97 438,45-105-590,1 2 0,-9 49 0,17-74-174,0-1 0,1 1 0,0-1 1,0 1-1,0-1 0,0 0 0,1 1 1,-1-1-1,1 1 0,0-1 0,3 5 1,-3-7-15,0 0 1,0-1-1,0 1 0,0-1 1,1 1-1,-1-1 1,0 1-1,1-1 1,-1 0-1,1 0 0,0 0 1,-1 0-1,1 0 1,0 0-1,0 0 1,-1-1-1,1 1 0,0-1 1,0 1-1,0-1 1,0 0-1,0 1 0,0-1 1,0 0-1,0 0 1,0-1-1,-1 1 1,4-1-1,3 0-49,0-1 0,0 0 0,0-1 0,0 1 0,-1-2 0,1 1 0,-1-1 0,0 0 0,0 0 0,0-1 0,8-8 0,-7 6 22,0 0 0,0-1-1,-1 0 1,-1-1-1,1 1 1,-1-1 0,-1-1-1,7-12 1,-2-15-166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39 16027,'-3'11'1161,"3"-5"-721,9-3-136,12-3 424,6 0-128,11-4-128,3-4-72,4 0-56,-1-1-128,1-1-488,-8 2-280,-11 2-616,-11 0 944,-12 7-192,-11 7-152</inkml:trace>
  <inkml:trace contextRef="#ctx0" brushRef="#br0" timeOffset="1">4 153 15083,'-4'8'1272,"6"-1"-775,2 0-153,12-3 600,5-1-184,13-3-184,8-1-72,5-4-144,3-3-184,2-1-584,-3-4-664,-2 2 912,-4-2-168,-11 0-168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14691,'-25'55'2032,"-36"107"0,46-109-1783,2 0 1,3 1 0,2 0-1,-1 78 1,8-118-244,2 1-1,0-1 1,0 0-1,1 1 1,1-1-1,7 20 1,-10-31-15,2 0-1,-1 0 0,0 0 1,1 0-1,-1 0 1,1 0-1,0 0 1,0-1-1,0 1 1,0 0-1,1-1 1,-1 0-1,1 0 1,-1 0-1,1 0 1,0 0-1,0 0 1,0-1-1,0 1 1,0-1-1,0 0 1,0 0-1,0 0 1,1 0-1,-1 0 1,0-1-1,1 0 1,-1 1-1,0-1 1,1-1-1,-1 1 1,0 0-1,7-2 1,13-6-122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2 435 14731,'0'1'63,"0"-1"0,-1 0 1,1 1-1,0-1 0,0 0 0,0 1 0,0-1 0,0 0 0,0 1 0,0-1 1,0 0-1,0 1 0,0-1 0,0 0 0,0 1 0,0-1 0,0 0 1,1 1-1,-1-1 0,0 0 0,0 1 0,0-1 0,0 0 0,1 0 0,-1 1 1,0-1-1,0 0 0,0 1 0,1-1 0,-1 0 0,0 0 0,1 0 0,-1 1 1,12-10 869,-5 4-751,19-20 217,0-1 1,-1-2-1,29-40 0,53-99-286,-44 54-459,-59 109 191,-5 11 93,-43 153-17,10-43 182,34-116-103,-7 24-11,2-1 0,-4 39 0,11-47-234,3-15 145,3-11 26,5-16-42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15283,'0'17'1393,"-5"6"-881,-7 4-136,-1 10 632,-1 3-272,1 5-232,0 1-72,3-2-152,1-4-64,4-4-216,0-9-176,4-8-320,0-6-208,-1-7-168,2-5-768,0-2 1192,-3-8-329,0-3-87</inkml:trace>
  <inkml:trace contextRef="#ctx0" brushRef="#br0" timeOffset="1">6 243 13587,'-4'-15'1512,"3"5"-952,1 3-216,5 7 761,4 6-161,7 5-320,2 0-160,10 0-280,3-2-64,8-5-472,1-4 352,0-14-8,-1-9-72,0-13-32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16684,'-4'15'1336,"-6"9"-960,0 6-144,-2 10 464,2 3-160,-1 6-168,4-2-104,2-5-72,3-6-48,6-10-80,3-8 0,4-15-160,4-4-224,1-18 1785,-1-5-1401,3-19 112,-1-8 48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9 18468,'-12'1'1312,"9"5"-1120,1-5-64,4-1 296,4-1-344,1-5-2352,3 2 2120,2 1-272,-2 0-192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12995,'14'-26'6307,"23"-33"-5150,-2 4-1032,-23 41-124,-12 14-1,1 0-1,-1 0 1,0 0 0,0 0-1,0 1 1,1-1-1,-1 0 1,0 0 0,0 0-1,0 1 1,0-1-1,1 0 1,-1 0 0,0 1-1,0-1 1,0 0-1,0 0 1,0 1 0,0-1-1,0 0 1,0 0-1,0 1 1,0-1 0,0 0-1,0 0 1,0 1 0,0-1-1,0 0 1,0 1-1,0-1 1,0 0 0,0 1-1,-6 35-21,1-16-34,1-4-48,0-1 0,2 1 0,0 0 0,0 0 0,1 24 0,4-34-373,0-8 220,3-11-20,-1-4-26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8:5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14315,'0'-1'102,"1"1"0,-1-1 0,1 1 0,0-1 0,-1 1 0,1 0 0,-1-1 0,1 1 0,0 0 0,-1-1 0,1 1 0,0 0 0,0 0 0,-1 0 0,1-1 0,0 1 0,-1 0 0,1 0 0,0 0 0,0 0 0,-1 0 0,1 0 0,0 1 0,-1-1 0,2 0 0,0 1 51,0 0 0,0 0-1,0 0 1,-1 0-1,1 1 1,0-1-1,-1 0 1,1 1-1,1 2 1,5 5 266,-1 1 0,9 18-1,-10-19-177,8 16-40,-1 1 0,-2 1 1,0-1-1,-2 2 0,0-1 1,-2 1-1,4 39 1,-8-43-297,-1 0 1,-1 0 0,-2 0-1,0 0 1,-2 0 0,0-1 0,-2 1-1,0-1 1,-11 28 0,11-38 22,-1 0-1,0-1 1,-1 1 0,0-2 0,-18 23-1,-7 0-211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17 15835,'-1'-17'6819,"3"25"-5497,-1 1-1490,1-1 0,-1 0 0,1 0 0,1 0 1,0 0-1,0 0 0,0 0 0,1-1 0,0 0 0,1 0 1,-1 0-1,7 7 0,-5-6 130,0 0 1,0 1-1,-1-1 0,0 1 0,-1 0 1,0 1-1,0-1 0,-1 1 1,0-1-1,2 15 0,-3-12 198,-1-1 0,0 0-1,0 1 1,-1-1 0,-1 1 0,0-1-1,0 1 1,-7 21 0,7-28 43,-1 0 1,0 0-1,0-1 0,-6 9 1,8-12-174,-1-1 0,1 1 0,-1 0 0,1 0 0,-1-1 0,1 1 0,-1 0 0,0-1 0,1 1 0,-1-1 1,0 1-1,0-1 0,1 1 0,-1-1 0,0 1 0,0-1 0,0 0 0,0 1 0,0-1 0,1 0 0,-1 0 0,0 0 0,0 0 0,0 0 0,0 0 0,0 0 0,0 0 1,0 0-1,0 0 0,1 0 0,-1 0 0,0-1 0,0 1 0,0 0 0,-1-1 0,-1-2-72,-1 0 0,1 0 0,0 0 0,0 0 0,0 0-1,0-1 1,0 1 0,1-1 0,0 0 0,-3-5 0,-18-46-1583,21 50 1430,-21-67-1033,15 42 387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2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19 14123,'3'-17'2337,"-4"17"-2285,1-1 1,0 1-1,0 0 0,0 0 0,0 0 0,-1 0 1,1 0-1,0 0 0,0 0 0,0 0 0,-1 0 1,1 0-1,0 0 0,0 0 0,0 0 0,-1 0 1,1 0-1,0 0 0,0 0 0,0 0 0,-1 0 0,1 0 1,0 0-1,0 0 0,0 0 0,0 0 0,-1 1 1,1-1-1,0 0 0,0 0 0,0 0 0,0 0 1,-1 0-1,1 1 0,0-1 0,0 0 0,0 0 1,0 0-1,0 1 0,-22 27 1583,4 2-1382,1 2-1,2 0 1,2 1-1,-15 50 1,12-18 20,-13 96 1,25-127-192,1 1 1,1 34-1,3-58-73,-1-1 1,2 0-1,-1 1 0,1-1 1,1 0-1,0 0 0,0 0 0,1 0 1,0 0-1,12 17 0,-15-25-69,0 0-1,0 0 1,0 0 0,1 0-1,-1 0 1,1-1 0,-1 1-1,1-1 1,0 1 0,-1-1-1,1 1 1,0-1 0,0 0-1,0 0 1,0 0 0,0 0-1,1 0 1,-1-1 0,0 1-1,0-1 1,0 1 0,1-1 0,-1 0-1,0 0 1,0 0 0,1 0-1,-1 0 1,0 0 0,0-1-1,1 1 1,-1-1 0,0 0-1,0 1 1,0-1 0,0 0-1,0 0 1,0 0 0,0-1-1,0 1 1,0 0 0,1-3-1,16-10-407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24 460 14019,'-5'12'882,"1"-4"-357,0 0 0,1 1-1,0-1 1,-2 11 0,32-50 1677,121-210-900,-93 147-1152,-28 44-120,-18 32-21,1 0 0,0 0 0,2 2 0,16-21 0,-28 37-9,0 0 1,0 0-1,0 0 0,0 0 1,0 0-1,0 0 0,0 1 1,0-1-1,0 0 0,0 0 1,0 0-1,0 0 0,0 0 1,1 0-1,-1 1 0,0-1 1,0 0-1,0 0 0,0 0 1,0 0-1,0 0 0,0 0 1,0 0-1,0 0 0,0 0 1,0 0-1,1 0 0,-1 1 1,0-1-1,0 0 1,0 0-1,0 0 0,0 0 1,0 0-1,0 0 0,1 0 1,-1 0-1,0 0 0,0 0 1,0 0-1,0 0 0,0 0 1,0 0-1,1 0 0,-1 0 1,0 0-1,0 0 0,0 0 1,0 0-1,0 0 0,0-1 1,0 1-1,1 0 0,-1 0 1,0 0-1,0 0 0,0 0 1,0 0-1,0 0 0,0 0 1,0 0-1,0-1 1,-2 14 24,-18 57 46,-1-3 25,4 1-1,-15 112 1,34-143-487,4-25 238,-5-12 160,-1 1 0,1-1 0,-1 0 0,1 0 0,-1-1 0,1 1 0,-1 0 0,1 0 1,-1 0-1,0 0 0,1 0 0,-1 0 0,1-1 0,-1 1 0,1 0 0,-1 0 0,0 0 0,1-1 0,-1 1 0,0 0 0,1-1 0,-1 1 0,0 0 0,1-1 0,-1 1 0,0-1 0,0 1 0,1 0 0,-1-1 0,0 1 0,0-1 1,9-17-96,-3-8-8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 14291,'0'-1'91,"0"1"0,0 0-1,0 0 1,0 0 0,0 0 0,0 0 0,1 0 0,-1 0-1,0 0 1,0 0 0,0 0 0,0-1 0,0 1-1,1 0 1,-1 0 0,0 0 0,0 0 0,0 0 0,0 0-1,0 0 1,1 0 0,-1 0 0,0 0 0,0 0-1,0 0 1,0 0 0,0 0 0,1 1 0,-1-1-1,0 0 1,0 0 0,0 0 0,0 0 0,0 0 0,1 0-1,-1 0 1,0 0 0,0 0 0,0 0 0,0 1-1,0-1 1,0 0 0,0 0 0,0 0 0,0 0-1,1 0 1,-1 0 0,0 1 0,1 11 1519,-6 21-1357,4-29 114,-11 58 131,-27 216 239,38-266-1021,1-16-653,-1-21 51,-3 8 471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2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16051,'0'3'1297,"3"2"-905,1 1-168,9 0 568,4-2-144,4 1-264,4-1-88,3-6-80,1 2-72,-2-5-488,-1-2-240,-7-2 504,-3-3-120,-6-3-88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2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13939,'0'1'66,"1"-1"-1,-1 0 1,1 0 0,-1 0 0,0 1-1,1-1 1,-1 0 0,1 0 0,-1 1-1,0-1 1,1 0 0,-1 1 0,0-1-1,1 1 1,-1-1 0,0 0 0,0 1-1,1-1 1,-1 1 0,0-1 0,0 1-1,0-1 1,0 1 0,0-1 0,1 0-1,-1 1 1,0-1 0,0 1 0,0-1-1,0 1 1,0-1 0,0 1 0,-1-1-1,1 1 1,0-1 0,0 1 0,0-1-1,0 1 1,-1-1 0,1 0 0,0 1-1,-1 0 1,-10 30 929,7-20-620,-10 29-100,3 0 0,1 1 0,-9 78 0,19-114-264,-1 0 0,2 1 0,-1-1 0,0 0-1,1 1 1,2 7 0,-3-12-9,1 0 1,-1 0-1,0 0 0,1 0 0,-1 0 1,1-1-1,-1 1 0,1 0 0,-1 0 1,1 0-1,-1 0 0,1-1 1,0 1-1,0 0 0,-1-1 0,1 1 1,0-1-1,0 1 0,0-1 0,0 1 1,0-1-1,0 1 0,0-1 1,0 0-1,0 1 0,0-1 0,0 0 1,0 0-1,0 0 0,0 0 0,0 0 1,0 0-1,0 0 0,0 0 0,0 0 1,0-1-1,0 1 0,-1 0 1,3-1-1,1-1-31,0 0 0,0 0 1,0-1-1,0 1 0,0-1 1,0 0-1,-1 0 0,0 0 1,1-1-1,-1 1 0,0-1 1,-1 0-1,4-4 0,-1-1 4,1-1 0,-1 0-1,-1-1 1,5-14 0,1-22-54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2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17588,'0'5'1816,"0"3"-1328,0-1-200,4-1 1097,5-2-897,4-1-208,-1-4-856,0-5 600,-9 3-120,-3-1-64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3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91 193 13859,'-2'9'1467,"2"0"1005,0-9-2410,1 1 0,-1-1 0,0 0 0,1 0 0,-1 0 0,0 0 0,1 0 0,-1 0 0,1 0 0,-1 0 1,0 0-1,1 0 0,-1 0 0,1 0 0,-1 0 0,0 0 0,1 0 0,-1 0 0,0-1 0,1 1 1,-1 0-1,0 0 0,1 0 0,-1-1 0,0 1 0,1 0 0,-1-1 0,8-4 158,0 0 0,-1-1 1,1 0-1,-1 0 0,-1-1 0,1 0 0,-1 0 0,7-11 0,-5 5-124,1-1-1,-2 0 0,0-1 0,6-16 0,-12 29-84,0-1 0,0 1 0,-1-1 0,1 1 0,-1-1 0,1 1 0,-1-1 0,0 1 0,0-1 0,0 1 0,0-1 0,-1 0 0,1 1 0,-2-4 0,2 5-7,-1 0 0,0 0 0,0 0 0,0 0 0,1 0-1,-1 0 1,0 0 0,0 1 0,0-1 0,-1 0-1,1 1 1,0-1 0,0 1 0,0-1 0,0 1 0,0-1-1,-1 1 1,1 0 0,0 0 0,0-1 0,-1 1 0,1 0-1,0 0 1,-1 0 0,1 1 0,0-1 0,0 0 0,0 0-1,-1 1 1,1-1 0,-2 1 0,-6 2 3,0 1-1,0-1 1,0 2 0,1-1 0,-1 1 0,1 0 0,1 1 0,-1 0-1,1 0 1,-10 10 0,7-5-10,0 0-1,1 1 1,0 0-1,1 1 1,0-1-1,-6 16 0,12-25 2,1 1-1,-1 0 0,1 0 0,0 0 0,0 0 0,1-1 1,-1 1-1,1 0 0,0 0 0,0 0 0,0 5 1,1-7 0,-1 0 0,1 0 0,-1-1 0,1 1 1,0-1-1,0 1 0,-1 0 0,1-1 0,0 1 1,0-1-1,1 0 0,-1 1 0,0-1 0,0 0 1,1 0-1,-1 0 0,0 0 0,1 0 1,-1 0-1,1 0 0,0 0 0,-1-1 0,1 1 1,0 0-1,-1-1 0,1 0 0,3 1 0,9 0 12,0 0 0,0-1 0,0 0 0,-1-2 0,1 1 0,0-2 0,0 0 0,-1 0 0,1-1 0,-1-1 0,0 0 0,16-10 0,1-4 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49:30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23 13587,'-1'-1'160,"1"-1"0,-1 1 0,1 0 1,-1 0-1,1-1 0,0 1 0,0 0 0,-1-1 1,1 1-1,0 0 0,0-1 0,1-1 0,-1 2-104,0 1-1,0 0 0,0 0 0,0 0 0,1-1 1,-1 1-1,0 0 0,0 0 0,0 0 1,1-1-1,-1 1 0,0 0 0,0 0 0,1 0 1,-1 0-1,0 0 0,0-1 0,1 1 0,-1 0 1,0 0-1,0 0 0,1 0 0,-1 0 0,0 0 1,0 0-1,1 0 0,-1 0 0,0 0 0,0 0 1,1 0-1,-1 0 0,0 0 0,1 0 0,-1 1 1,0-1-1,3 1 79,-1 0 1,1 0-1,-1 1 0,1-1 1,-1 1-1,0 0 0,0 0 1,0-1-1,0 1 0,3 4 1,2 5-55,0 1 1,0 0 0,-1 0-1,-1 0 1,0 1 0,0-1-1,-1 1 1,-1 0 0,2 19-1,0 15 93,-1 61-1,-4-97-146,0 33 106,-2 0 0,-15 84-1,11-101-710,-1 0 0,-2-1-1,0 0 1,-2 0 0,-25 44 0,17-44 23,1-9-205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5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14 234 12659,'-13'20'5141,"12"-14"-1992,12-13-1807,7-11-908,0 0 0,-2 0-1,0-2 1,16-24 0,44-91-18,-77 201-256,-5-3-122,1-22-26,2 1 0,2 0 0,5 60 1,-3-98-99,-1 1-1,1-1 1,0 0 0,0 0 0,1 0 0,1 4-1,-3-7 63,1-1 1,-1 0-1,0 0 0,0 1 0,0-1 0,0 0 0,1 1 0,-1-1 0,0 0 0,0 0 1,1 0-1,-1 1 0,0-1 0,0 0 0,1 0 0,-1 0 0,0 0 0,1 1 1,-1-1-1,0 0 0,0 0 0,1 0 0,-1 0 0,0 0 0,1 0 0,-1 0 0,0 0 1,1 0-1,-1 0 0,1 0 0,0-1-2,0 0 0,0 1 1,0-1-1,0 0 0,0 0 0,-1 0 1,1 1-1,0-1 0,0 0 0,-1 0 1,1 0-1,-1 0 0,2-2 0,7-19-299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5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80 247 13595,'-6'14'2727,"8"-8"-305,0-7-2202,1 1 0,-1-1 0,0 0 1,0 0-1,0 0 0,0 0 0,0 0 0,0 0 1,3-3-1,15-10 234,-1-1 0,0 0 0,28-31 0,-37 35-383,-1-1 0,0 0 1,-1 0-1,0-1 1,-1 0-1,0-1 1,6-17-1,-12 29-62,0 0-1,-1 0 1,1-1 0,-1 1-1,1 0 1,-1-1 0,0 1-1,0 0 1,0-1 0,-1-4-1,1 7-3,0-1 0,-1 0 0,1 0 0,0 0 0,-1 0 0,1 1 0,-1-1 0,1 0 0,-1 0 0,1 1-1,-1-1 1,1 0 0,-1 1 0,0-1 0,0 1 0,1-1 0,-1 1 0,0-1 0,0 1 0,0-1-1,-2 0 4,0 1 0,0-1 0,0 1 0,1 0 0,-1 0 0,0 0-1,0 0 1,0 1 0,1-1 0,-1 1 0,0-1 0,0 1 0,1 0-1,-1 0 1,1 0 0,-4 2 0,-14 8 22,1 1 1,0 0-1,1 1 0,-30 28 1,38-31-16,1 0 1,-1 0 0,2 1 0,-1 0-1,2 0 1,-1 1 0,2 0 0,-11 26-1,15-33-6,0 1-1,1 0 0,0 1 0,0-1 0,0 0 0,1 0 0,0 0 0,0 0 0,0 0 0,1 1 0,0-1 0,2 7 0,-2-10-12,0 0-1,1 0 0,-1 0 1,1 0-1,-1-1 0,1 1 1,0 0-1,0-1 0,0 0 1,1 1-1,-1-1 0,0 0 0,1 0 1,0 0-1,-1 0 0,1-1 1,0 1-1,0-1 0,0 0 1,0 0-1,0 0 0,0 0 1,0 0-1,6 0 0,-1 0-91,0-1 0,0-1-1,0 1 1,0-1 0,0-1-1,0 1 1,0-2-1,0 1 1,0-1 0,-1 0-1,1 0 1,-1-1 0,0 0-1,9-7 1,15-10-192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14707,'6'0'1921,"-1"-1"-1033,0-3-336,2-8 1720,2-2-1271,3-3-1145,3-3-121,-1 0 273,0-2-168,4 2-184</inkml:trace>
  <inkml:trace contextRef="#ctx0" brushRef="#br0" timeOffset="1">249 10 15787,'4'7'227,"0"1"1,0-1-1,-1 1 0,0 0 0,-1 0 0,0 1 0,0-1 0,-1 1 0,0-1 0,0 0 0,-1 1 0,0 0 1,0-1-1,-1 1 0,0-1 0,-5 16 0,-3 5 182,-1 0 1,-2 0-1,-18 33 1,21-44 186,8-18-584,1 1 0,0-1-1,0 1 1,-1-1 0,1 1 0,0-1 0,0 1-1,0 0 1,0-1 0,0 1 0,0-1-1,0 1 1,0-1 0,0 1 0,0-1 0,0 1-1,0-1 1,0 1 0,0-1 0,0 1 0,1-1-1,-1 1 1,0-1 0,0 1 0,0-1-1,1 1 1,-1-1 0,0 1 0,1-1 0,-1 1-1,1-1 1,-1 0 0,1 1 0,1 0-31,1 1 0,-1-1 0,0 0 1,0 0-1,1-1 0,-1 1 0,1 0 0,2 0 1,6 0-395,1 0 0,18-1 0,-21-1 287,0 0 0,0-1 0,12-3 0,5-3-177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5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32 377 13059,'-23'47'2781,"21"-43"-2436,1 0 0,0-1 1,0 1-1,0 0 0,0-1 0,0 1 1,1 0-1,0 0 0,0 0 0,0 0 1,1 5-1,-1-9-295,0 0-1,0 1 1,0-1 0,0 0 0,0 1-1,0-1 1,0 0 0,0 0-1,0 1 1,0-1 0,1 0 0,-1 0-1,0 1 1,0-1 0,0 0 0,0 0-1,1 0 1,-1 1 0,0-1 0,0 0-1,1 0 1,-1 0 0,0 0-1,0 1 1,1-1 0,-1 0 0,0 0-1,0 0 1,1 0 0,-1 0 0,0 0-1,1 0 1,-1 0 0,0 0-1,11-6 903,7-14-30,3-12-428,-1-1 0,-2-1 0,24-65 0,26-116 89,-62 192-488,-1 4 214,-9 44-75,-42 246 50,39-202-186,3 138 0,5-201-91,-2-2 5,2-1 0,-1 1 0,0-1 0,1 1 0,0 0 0,-1-1 0,1 1 0,1-1 0,1 4 0,-3-7-12,0 1 0,0-1 0,0 0 0,0 0 0,0 0 0,0 0 0,0 0 0,0 1 0,0-1 1,0 0-1,1 0 0,-1 0 0,0 0 0,0 0 0,0 0 0,0 1 0,0-1 0,0 0 1,1 0-1,-1 0 0,0 0 0,0 0 0,0 0 0,0 0 0,1 0 0,-1 0 0,0 0 0,0 0 1,0 0-1,0 0 0,1 0 0,-1 0 0,0 0 0,0 0 0,0 0 0,0 0 0,1 0 1,-1 0-1,0 0 0,0 0 0,5-8-109,0-11-453,-4 9 307,0 1 1,-1-1 0,0-11 0,-1 10 88,0-9-220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5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84 319 12227,'-3'3'618,"1"0"0,-1 0 0,1 1 0,0-1 0,0 1 0,1-1 0,-2 5 0,2-6-443,0-1 0,1 0 0,-1 0 1,1 1-1,0-1 0,-1 0 0,1 1 1,0-1-1,0 0 0,0 1 1,0-1-1,0 0 0,0 1 0,0-1 1,1 0-1,-1 1 0,0-1 1,1 0-1,-1 1 0,1-1 0,-1 0 1,1 0-1,0 0 0,1 2 1,-2-2-106,1-1 1,0 0-1,-1 1 1,1-1 0,0 0-1,0 1 1,-1-1 0,1 0-1,0 0 1,0 0-1,0 0 1,-1 0 0,1 0-1,0 0 1,0 0 0,0 0-1,-1 0 1,1 0-1,0 0 1,0-1 0,-1 1-1,1 0 1,0 0 0,0-1-1,1 0 1,17-13 545,2-8-450,-1-2 0,-2 0 0,0 0-1,-1-2 1,-1 0 0,-2-1 0,-1-1 0,19-56-1,-30 77-154,0-1-1,0 1 0,0-1 1,-1 0-1,-1 1 0,1-13 1,-1 19-9,0 0-1,0 0 1,-1 0 0,1 0 0,0 1 0,0-1-1,0 0 1,-1 0 0,1 0 0,0 0 0,-1 1-1,1-1 1,-1 0 0,1 0 0,-1 1 0,1-1-1,-1 0 1,1 1 0,-1-1 0,0 1 0,1-1-1,-1 1 1,0-1 0,0 1 0,0-1 0,-1 1-1,0 0 0,0 0 1,0 0-1,0 0 0,0 0 1,0 1-1,0-1 0,0 1 0,0-1 1,0 1-1,1 0 0,-1 0 1,0 0-1,0 0 0,1 0 1,-4 2-1,-11 10 8,1-1 0,-1 2 1,2 0-1,-23 29 0,11-8-19,-27 46-1,39-56 6,-17 39 0,27-55 4,1 0 0,0 0 0,1 0 0,0 0 0,0 0-1,1 1 1,0-1 0,1 15 0,0-22 0,0 0 1,0 0-1,0 0 0,1 0 1,-1 0-1,1 0 0,0 0 1,-1 0-1,1 0 0,0-1 1,0 1-1,0 0 0,0 0 1,1-1-1,-1 1 0,0-1 1,1 1-1,-1-1 0,1 1 1,2 1-1,-1-2-26,0 1-1,0-1 1,0 0 0,0 0 0,0-1 0,1 1-1,-1-1 1,0 1 0,0-1 0,1 0-1,5-1 1,6-1-193,1-1-1,-1-1 0,0 0 1,20-9-1,-3-1 32,0-2 0,41-26 0,3-10-175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49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90 17116,'-3'-6'1728,"2"-3"-1272,8-1-192,9 2 1024,14-1-815,9-1-97,12 0-160,7 0-136,2 1-392,1 4-200,-5 2-457,-4 3-1247,-18 0 1800,-11 6-344,-20 6-337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5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7 102 17268,'-6'10'1216,"10"-4"-896,9-3-80,23-9 392,11-4-112,18-9-160,5-1-272,7-6 80,2 5 48,-6 2-103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1:5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 16420,'-11'-4'1300,"9"7"37,15 14 332,1-8-1419,-1 0 0,1 0 0,19 7 0,-18-9-210,0 1 0,-1 1 1,14 10-1,-25-17-37,-1 1-1,0-1 0,0 1 1,0 0-1,0 0 0,0 0 1,-1 0-1,1 0 0,-1 0 1,0 0-1,0 0 0,0 1 1,0-1-1,0 0 0,-1 1 1,0-1-1,1 1 0,-1-1 1,-1 0-1,1 1 0,-1 3 1,-2 10 27,0 1-1,-12 30 1,10-29 39,-24 68 459,-70 150 0,94-230-1024,4-8-103,6-13 142,5-5 133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17 18052,'0'-1'67,"0"1"1,0-1 0,0 0-1,0 1 1,0-1-1,0 1 1,0-1 0,0 0-1,0 1 1,-1-1-1,1 1 1,0-1 0,0 0-1,-1 1 1,1-1-1,0 1 1,-1-1 0,1 1-1,0-1 1,-1 1-1,1-1 1,-1 1 0,1 0-1,-1-1 1,1 1-1,-1-1 1,1 1-1,-1 0 1,1 0 0,-1-1-1,0 1 1,1 0-1,-1 0 1,1 0 0,-1 0-1,0-1 1,1 1-1,-1 0 1,0 0 0,1 0-1,-1 1 1,1-1-1,-1 0 1,0 0 0,1 0-1,-1 0 1,0 0-1,1 1 1,-1-1 0,1 0-1,-1 1 1,0-1-1,-3 3 98,1-1 1,-1 1-1,0 0 0,1 0 0,0 0 0,-3 4 0,-6 8-25,1 0 1,0 1-1,2 1 0,0-1 0,-10 25 1,8-10-140,1 0 0,-8 41 1,9-10-8,8-57 8,1 1 0,0 0 1,0 0-1,1 0 0,-1 0 1,1 0-1,1-1 0,1 7 0,-3-11-6,1 0 0,-1 0 0,1 0 0,-1 0 0,1 0 0,-1 0 0,1 0 0,0 0 0,-1 0 0,1 0 0,0 0 0,0 0 0,0 0 0,0-1 0,0 1 0,0 0 0,0-1 0,0 1 0,0-1 0,0 1 0,0-1 0,0 1 0,0-1 0,0 0 0,1 1 0,-1-1 0,0 0 0,0 0 0,0 0 0,1 0 0,-1 0 0,0 0 0,0-1 0,0 1 0,0 0 0,1 0 0,-1-1 0,0 1 0,0-1 0,0 1 0,0-1-1,0 1 1,2-2 0,2-2-134,1 0-1,0 0 0,-1 0 0,0-1 1,0 0-1,6-7 0,8-15-509,-2-1 1,-1 0-1,14-34 0,-26 54 547,25-54-609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19180,'-10'23'1648,"5"0"-1351,4 1-137,2-1 496,5-7-496,4-2-216,3-8-640,-1-5 672,3-8-168,1-7-89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19 368 17212,'-5'14'875,"2"-10"-659,1 1-1,1 0 0,-1-1 0,1 1 0,0 0 0,0 0 1,0 0-1,0 0 0,1 8 0,0-13-181,0 0 1,0 0-1,0 1 1,0-1-1,0 0 1,0 0-1,0 0 1,0 0-1,1 0 1,-1 0-1,0 0 1,0 1-1,0-1 1,0 0-1,0 0 1,0 0-1,0 0 1,1 0-1,-1 0 1,0 0-1,0 0 1,0 0-1,0 0 1,0 0-1,0 0 1,1 0-1,-1 0 1,0 0-1,0 0 1,0 0-1,0 0 1,0 0-1,0 0 1,1 0-1,-1 0 1,0 0-1,0 0 1,0 0-1,0 0 1,0 0-1,0 0 1,1 0-1,-1 0 1,0 0-1,0 0 1,0 0-1,0 0 0,0-1 1,0 1-1,11-8 640,8-12-115,120-196 1072,-55 76-1715,-79 133 60,-2 1-5,1 1 0,-1 0 0,1 0 0,0 0 0,0 0 0,1 1 0,7-7 0,-11 11 24,-1-1 1,0 1 0,1 0 0,-1 0 0,0 0 0,1 0 0,-1-1 0,1 1-1,-1 0 1,1 0 0,-1 0 0,0 0 0,1 0 0,-1 0 0,1 0 0,-1 0-1,1 0 1,-1 0 0,0 1 0,1-1 0,-1 0 0,1 0 0,-1 0 0,0 0-1,1 1 1,-1-1 0,0 0 0,1 0 0,-1 1 0,0-1 0,1 0 0,-1 0-1,0 1 1,1-1 0,-1 0 0,0 1 0,0-1 0,0 1 0,1-1 0,-1 0-1,0 1 1,0-1 0,0 1 0,0-1 0,0 0 0,0 1 0,0-1 0,1 1-1,-1-1 1,0 1 0,-1-1 0,1 0 0,0 1 0,0 0 0,0 30-114,0-28 104,-19 135-185,6-52-677,12-78 648,0 1 21,0 0 0,-1 0 0,0 0-1,0 0 1,-6 15 0,0-14-258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118 226 12179,'-12'-16'2648,"8"9"1121,19 2-1507,-5 2-2111,1 0 0,-1-1 0,0 1 0,-1-2 0,1 0 0,-1 0 0,0-1 0,0 0 0,10-8 0,-13 8-128,0 1 0,-1-1 0,0 0 0,0 0 0,0 0 0,-1-1 0,1 0 0,-2 1 0,1-2 0,-1 1 0,0 0 0,0-1 0,1-8 0,-3 14-14,-1 1 0,0-1 0,1 1 1,-1-1-1,0 1 0,0-1 0,0 1 0,0-1 0,0 1 0,0-1 0,0 1 0,0-1 0,-1 1 0,1-1 0,-1 1 1,1 0-1,-1-1 0,0 1 0,1 0 0,-1-1 0,0 1 0,0 0 0,-1-2 0,0 2 2,1 0 0,-1 0 0,0 1 0,1-1 0,-1 1 0,0-1 0,0 1 0,1-1 0,-1 1 0,0 0-1,0 0 1,1 0 0,-1 0 0,0 0 0,0 0 0,-2 1 0,-5 1 21,1 1-1,0-1 0,0 1 1,0 1-1,0-1 1,-13 10-1,5-1 3,1 0-1,0 2 1,1 0-1,1 0 1,0 1 0,-21 33-1,26-36-19,1 1 0,0 0 0,1 0 0,1 1 0,0 0 0,1 0 1,0 0-1,1 0 0,1 0 0,-1 18 0,3-27-6,0 1 0,0-1 0,1 1 0,-1-1 1,2 1-1,-1-1 0,0 0 0,1 0 0,0 1 0,0-1 1,6 8-1,-6-10-8,0 1 1,1-1 0,0 0-1,0 0 1,0 0-1,0-1 1,0 1-1,1-1 1,-1 0 0,1 0-1,0 0 1,-1 0-1,1 0 1,0-1 0,0 0-1,5 2 1,1-2-93,-1 0 1,1-1-1,-1 1 1,1-2 0,0 1-1,-1-2 1,1 1-1,17-6 1,-6 0-33,0 0 1,36-21-1,-4-4-121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15819,'13'4'1601,"1"2"-889,0 0-280,8-3 952,2 0-504,6-3-207,-1 0-145,3 0-528,-8 0-304,-1 0-569,-6 0 745,-14 2-176,-3 6-144</inkml:trace>
  <inkml:trace contextRef="#ctx0" brushRef="#br0" timeOffset="1">1 186 15563,'0'8'1465,"5"-3"-817,5 0-232,12-4 816,4-1-304,11-1-280,3-2-207,6-2-778,0 0 522,4-5-185,0-2-64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6:24:1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42 738 16784,'0'0'5573,"-41"-72"-4964,75 27-129,20-13 769,17-18-128,16-4-640,12-2-353,4 1-256,2 1-1986,-10 0-2178,-11-4-5349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17796,'3'9'1944,"-3"2"-1360,-5 9-288,1 7 1033,-2 6-633,-1 2-160,0 8-264,0-3-128,0-1-112,2-2 24,0-6-128,0-9-184,1-9-600,3-12 392,-6-1 288,4-17-152,3-10-80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34 14763,'19'-34'2693,"-19"34"-2670,0 0 1,0 0 0,0 1-1,0-1 1,0 0 0,0 0-1,0 0 1,0 0 0,0 0-1,0 0 1,0 0 0,0 0-1,0 0 1,0 1 0,0-1-1,0 0 1,0 0 0,0 0-1,1 0 1,-1 0 0,0 0-1,0 0 1,0 0 0,0 0-1,0 0 1,0 0 0,0 0-1,0 1 1,0-1 0,0 0-1,0 0 1,0 0 0,1 0-1,-1 0 1,0 0 0,0 0-1,0 0 1,0 0 0,0 0-1,0 0 1,0 0 0,0 0-1,0 0 1,1 0 0,-1 0-1,0 0 1,0 0 0,0 0-1,0 0 1,0 0 0,0 0-1,0 0 1,0 0 0,0 0-1,1-1 1,-4 13 1083,-19 59 441,-23 83-644,39-127-877,1 0 0,1 0 1,-1 48-1,5-71-25,0 1 1,0-1-1,1 1 1,0 0-1,0-1 1,0 1-1,0-1 1,1 1-1,-1-1 1,1 0-1,0 0 1,1 0-1,-1 0 1,1 0-1,5 6 1,-6-7 3,1-1 0,0 0-1,0 0 1,0-1 0,0 1 0,0-1 0,0 1 0,0-1 0,0 0 0,0 0 0,1 0 0,-1 0 0,0-1 0,1 0 0,-1 1 0,0-1 0,1 0 0,-1-1 0,0 1 0,1-1 0,5-1 0,3-1 17,-1-1 0,0-1 0,0 0 0,-1 0 0,1-1 0,-1 0 0,0-1 0,-1 0 0,0 0 0,14-16 0,-8 8 128,-2-2 0,0 1 1,-1-2-1,0 1 1,11-25-1,0-10 17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4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18492,'-8'0'1704,"-1"1"-1112,-1 4-271,6-1 1095,4 0-760,6-1-240,4-1-112,5-2-552,6-2-432,-1-1 576,-3 0-80,-4 3-80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19 13995,'3'0'407,"1"0"1,-1 0-1,0 0 1,1 0-1,-1-1 0,0 0 1,1 1-1,-1-1 1,0-1-1,5-1 0,20-6 1011,-25 9-1293,0-1 1,1 1-1,-1 0 1,0 0-1,1 0 1,-1 0 0,0 1-1,1-1 1,-1 1-1,0 0 1,0 0-1,4 2 1,-5-2-87,0 0 1,0 1-1,0-1 1,-1 1-1,1-1 1,-1 1-1,1 0 1,-1 0-1,1-1 0,-1 1 1,0 0-1,0 0 1,0 0-1,0 1 1,0-1-1,-1 0 1,1 0-1,0 4 0,1 8 37,-1-1-1,0 1 0,-1-1 0,-1 1 0,0-1 0,0 1 0,-2-1 0,1 0 1,-6 14-1,-3 8 73,-3-1 0,-18 36 1,-21 25 191,47-86-281,-1 1 0,0-1 0,0 0-1,-1-1 1,0 0 0,-1 0 0,-11 9 0,7-13 3,11-11-87,12-16-170,-4 15 104,0 0 0,1 1 0,0 0 0,1 0 0,-1 0 1,1 1-1,0 0 0,1 1 0,13-7 0,-18 10 71,0 0 1,0 1 0,0 0-1,0-1 1,0 1 0,0 1 0,0-1-1,1 1 1,-1-1 0,0 1-1,0 0 1,0 1 0,1-1-1,-1 1 1,0 0 0,0 0-1,0 0 1,0 0 0,0 1-1,0 0 1,0 0 0,-1 0-1,1 0 1,6 5 0,43 50 60,-52-57-30,-1 1 0,1-1 0,-1 1 0,1-1 0,-1 1 0,1-1-1,0 0 1,-1 1 0,1-1 0,-1 0 0,1 1 0,0-1 0,-1 0 0,1 0 0,0 0 0,0 0-1,-1 0 1,1 0 0,0 0 0,-1 0 0,1 0 0,0 0 0,-1 0 0,1 0 0,0 0-1,-1-1 1,1 1 0,0 0 0,-1 0 0,1-1 0,0 1 0,0-1 0,1-1 17,0 1 1,-1-1 0,1 0 0,0 0-1,-1 0 1,0-1 0,1 1 0,-1 0-1,1-4 1,2-5 65,0 0 0,-1 0 0,2-13 0,-3 13-71,0-1 0,-1 1 0,-1 0 0,0-1 0,0 1 0,-1 0 0,-1-1 0,0 1 1,0 0-1,-1 0 0,-1 0 0,1 0 0,-10-16 0,1 4-50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20092,'4'0'1345,"-4"11"-1097,0 3-128,-3 9 424,1 6-240,-3 8-152,1 2-48,1 5 16,-1 1-8,2-4-80,2-2-72,0-9-360,2-4-176,1-7-456,-2-8 223,-2-12-55,-2-8 112</inkml:trace>
  <inkml:trace contextRef="#ctx0" brushRef="#br0" timeOffset="1">7 224 18340,'-7'-6'1728,"7"4"-1240,3 0-232,10 2 825,4 2-233,8-1-440,2-1-208,4-4-720,5-2-328,-1-4 744,-2-2-128,-6-13-96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44 15731,'2'-4'484,"0"1"-184,-1 1-1,1-1 1,-1 0-1,0 0 1,1 0-1,-1 0 1,-1 0-1,1 0 1,0 0-1,0-5 0,-1 7-249,0 1-1,-1 0 0,1 0 0,0 0 0,0 0 1,0-1-1,0 1 0,-1 0 0,1 0 0,0 0 0,0 0 1,0 0-1,-1 0 0,1 0 0,0 0 0,0 0 1,0 0-1,-1 0 0,1 0 0,0 0 0,0 0 0,0 0 1,-1 0-1,1 0 0,0 0 0,0 0 0,0 0 0,-1 0 1,1 0-1,0 0 0,0 0 0,0 0 0,-1 0 1,1 0-1,0 0 0,0 1 0,0-1 0,0 0 0,0 0 1,-1 0-1,1 0 0,0 0 0,0 1 0,0-1 1,0 0-1,0 0 0,0 0 0,0 0 0,-1 1 0,1-1 1,0 0-1,0 0 0,0 0 0,0 1 0,0-1 0,-6 10 357,0 0-1,1 0 0,0 0 0,1 0 0,-5 17 0,-12 58-140,19-77-219,-5 25-11,-3 46-1,9-69-24,1 0 0,0 0 0,0 0 0,1 0 0,1 0 0,-1 0 0,2 0 0,-1-1-1,5 12 1,-6-19-9,0 0 0,0 0 0,0-1 0,0 1 0,1 0 0,-1-1-1,0 1 1,1-1 0,-1 1 0,1-1 0,-1 1 0,1-1 0,0 0 0,-1 0-1,1 0 1,0 0 0,0 0 0,0 0 0,0-1 0,0 1 0,0-1 0,0 1-1,0-1 1,0 0 0,0 0 0,0 0 0,0 0 0,0 0 0,0 0-1,0 0 1,0-1 0,0 1 0,0-1 0,0 1 0,4-3 0,2 0-111,0-1 1,0 0-1,-1-1 1,1 1-1,-1-2 1,0 1 0,6-7-1,4-7-164,-1 0 1,0-1-1,-2-1 0,-1 0 0,15-31 0,3-10-231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21501,'-10'13'1544,"0"1"-1256,0-3-144,10 1 408,4 1-184,8-6-264,5-3-384,2-5 1184,-1-6-864,1 2 16,-2 1 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139 114 15523,'0'1'116,"-1"0"-1,1-1 1,0 1-1,0 0 1,0 0-1,0-1 1,0 1-1,0 0 1,0-1 0,0 1-1,0 0 1,0 0-1,1-1 1,-1 1-1,0 0 1,0-1-1,1 1 1,-1 0-1,0-1 1,1 1-1,-1 0 1,1-1-1,-1 1 1,1-1-1,-1 1 1,1-1-1,-1 1 1,1-1-1,0 0 1,-1 1-1,1-1 1,-1 1 0,1-1-1,0 0 1,0 0-1,-1 1 1,1-1-1,0 0 1,-1 0-1,1 0 1,0 0-1,0 0 1,-1 0-1,2 0 1,-1 0-61,0 1 0,0-1 0,0 0 0,-1 1 0,1-1 0,0 1 0,0-1 0,-1 1 1,1 0-1,0-1 0,-1 1 0,1 0 0,0-1 0,-1 1 0,1 0 0,-1 0 0,0-1 0,1 1 1,-1 0-1,1 0 0,-1 0 0,0 0 0,0 0 0,0-1 0,1 3 0,1 25 225,-2-26-248,0 19 18,-1 0-1,-1-1 0,-1 1 1,-1 0-1,-1-1 0,0 0 1,-2 0-1,-12 26 1,6-20 192,0-1 0,-2 0 0,-1-1 0,-1-1 1,-29 32-1,38-46 103,17-16-67,6-4-260,210-117-2722,-199 112 2208</inkml:trace>
  <inkml:trace contextRef="#ctx0" brushRef="#br0" timeOffset="1">447 20 17372,'-4'11'2168,"2"-1"-1360,5-3-264,6 0 1833,8-1-1425,4 1-160,8-1-304,1-3-127,7-3-73,5 0-192,-5-7-464,2-2-441,-6-5 673,-3-6-88,-7-6-104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7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18788,'0'3'239,"-1"-1"0,0 0 0,0 0 1,1 0-1,-1 0 0,-1 0 0,1 0 0,0 0 0,-3 4 0,-6 8 209,2 4 165,1 0-1,1 0 0,0 0 1,-5 38-1,9-45-527,1 0-1,0 0 1,1-1-1,0 1 1,1 0-1,0 0 1,1 0-1,0 0 1,1 0-1,4 11 1,-6-20-74,0 1 1,0 0 0,1 0-1,-1-1 1,1 1 0,-1-1-1,1 1 1,0-1 0,0 0-1,1 0 1,-1 0 0,0 0-1,1 0 1,-1 0 0,1-1-1,-1 1 1,1-1 0,3 2-1,-3-3-50,-1 0-1,0 1 1,1-1 0,-1 0-1,1 0 1,-1 0 0,0-1-1,1 1 1,-1 0 0,1-1-1,-1 0 1,0 0-1,0 1 1,1-1 0,-1 0-1,0-1 1,0 1 0,0 0-1,0-1 1,0 1-1,-1-1 1,1 1 0,0-1-1,1-2 1,5-5-151,-1-1 0,-1 0 0,1-1 0,-2 1 0,1-1 0,-1-1 0,-1 1 0,4-15 0,6-22-319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22 20132,'-14'2'2113,"5"4"-1505,4-4-264,2 3 1136,11-4-808,4-1-151,5-3-730,0-5-567,5 1 696,1-5-144,1 5-128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2:0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17948,'0'1'121,"-1"0"-1,1 0 1,0 0 0,0 0 0,1 0 0,-1 1-1,0-1 1,0 0 0,0 0 0,1 0 0,-1 0 0,0 0-1,1 0 1,-1 0 0,1 0 0,0 0 0,-1 0-1,1 0 1,1 2 0,-1-3-37,-1 0 0,1 0 0,0 1 0,0-1 0,-1 0 0,1 0 0,0 0 0,0 0 0,0 0 0,-1 0 0,1 0 1,0 0-1,0 0 0,-1 0 0,1-1 0,0 1 0,0 0 0,-1 0 0,1-1 0,0 1 0,1-1 0,5-4 296,0 0 1,0-1-1,0 0 0,5-6 0,-7 8-310,47-53 932,80-111 1,-27 31-1005,-105 136-1,1 0 1,-1 0-1,1 0 1,-1 1-1,1-1 1,0 0-1,-1 1 1,1-1-1,0 1 1,0-1 0,-1 1-1,1-1 1,0 1-1,0-1 1,0 1-1,1-1 1,-2 1 0,0 1 1,0-1 0,1 0 0,-1 0 0,0 0 0,1 1 0,-1-1 0,0 0-1,0 0 1,0 1 0,1-1 0,-1 0 0,0 1 0,0-1 0,0 0 0,0 1 0,0-1-1,1 0 1,-1 1 0,0-1 0,0 0 0,0 1 0,0-1 0,0 0 0,0 1-1,0-1 1,0 0 0,-1 1 0,-4 39-46,3-30 33,-12 68-55,4-21-236,-7 102 0,14-77-472,3-77 499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 13339,'-6'-1'571,"-1"1"-1,1 0 1,0 0 0,0 1 0,0 0 0,0 0-1,-10 3 1,13-3-408,1 0-1,-1 0 1,0 1 0,1-1-1,0 1 1,-1-1 0,1 1-1,0 0 1,0 0-1,-1 0 1,2 0 0,-1 1-1,0-1 1,0 0 0,1 1-1,-1-1 1,1 1 0,-2 3-1,-2 7 40,2-9-193,1 0-1,0 0 1,1 1 0,-1-1-1,1 0 1,0 1 0,0-1-1,0 1 1,1-1 0,-1 7 0,1-11-12,0 1 1,0-1 0,0 0-1,0 1 1,0-1-1,0 0 1,0 1 0,0-1-1,0 1 1,1-1 0,-1 0-1,0 1 1,0-1 0,0 0-1,0 1 1,1-1 0,-1 0-1,0 0 1,0 1 0,1-1-1,-1 0 1,0 0 0,0 1-1,1-1 1,-1 0 0,0 0-1,1 0 1,-1 1-1,0-1 1,1 0 0,-1 0-1,0 0 1,1 0 0,-1 0-1,0 0 1,1 0 0,-1 0-1,1 0 1,-1 0 0,0 0-1,1 0 1,14-13-26,6-23 108,-18 28 1,0 0 0,-1 1 0,0-1 0,1-11 0,-3 17-49,0 0-1,0 0 1,0 0 0,0 0-1,0 1 1,-1-1 0,1 0-1,0 0 1,-1 0 0,-1-3-1,2 4-17,-1 1 0,1-1 0,0 1 0,-1-1 0,1 1 0,-1-1 0,1 1 0,-1-1-1,0 1 1,1-1 0,-1 1 0,1 0 0,-1-1 0,0 1 0,1 0 0,-1 0 0,0 0 0,1-1 0,-1 1 0,0 0 0,1 0-1,-1 0 1,0 0 0,0 0 0,1 0 0,-1 0 0,0 0 0,1 1 0,-2-1 0,-1 1-18,0 1 0,1-1 0,-1 0 0,1 1 0,-1 0 0,1 0 0,0 0 0,0 0 0,0 0 0,0 0 0,0 0 0,0 1 0,0-1 0,1 1 0,-1-1 0,1 1 0,0 0 0,0-1 0,0 1 0,0 0 0,0 0 0,0 5 0,-2 5-500,1 0-1,0 0 1,1 24-1,1-29 365,0-1 0,1 1-1,1-1 1,-1 1 0,1-1 0,3 10-1,9 10-524</inkml:trace>
  <inkml:trace contextRef="#ctx0" brushRef="#br0" timeOffset="1">305 401 13963,'0'10'770,"0"0"-105,-1 1 1,2 0-1,-1 0 0,2-1 0,-1 1 1,2 0-1,-1-1 0,5 12 0,-7-21-621,1-1 0,-1 1 0,0 0-1,1-1 1,-1 1 0,1 0 0,-1-1-1,1 1 1,-1 0 0,1-1 0,0 1-1,-1-1 1,1 1 0,0-1 0,-1 1-1,1-1 1,0 1 0,-1-1 0,1 0-1,0 0 1,0 1 0,0-1-1,-1 0 1,1 0 0,0 0 0,0 0-1,0 0 1,-1 0 0,1 0 0,0 0-1,0 0 1,0 0 0,-1 0 0,1 0-1,0-1 1,0 1 0,0 0 0,-1-1-1,1 1 1,0 0 0,-1-1 0,1 1-1,0-1 1,-1 1 0,1-1 0,0 0-1,-1 1 1,1-2 0,3-2 112,0 0 0,0 0 0,-1-1 0,1 0 0,3-7 0,-4 5-12,0 0 1,-1 0-1,1 0 0,-1-1 1,-1 1-1,0 0 0,1-10 1,-2 13-128,0 1 0,1 0 0,-1 0 1,-1 0-1,1 0 0,0 0 0,-1 0 0,0 0 1,1 0-1,-1 0 0,0 0 0,-1 1 0,1-1 1,0 0-1,-1 1 0,0-1 0,1 1 0,-1-1 1,0 1-1,-4-4 0,5 6-59,-1-1-1,1 0 1,-1 0-1,0 1 1,0-1-1,1 1 1,-1-1-1,0 1 1,0 0-1,0 0 1,1-1-1,-1 1 1,0 1-1,0-1 1,0 0-1,0 0 1,1 1-1,-1-1 1,0 1-1,1-1 1,-1 1-1,0 0 1,1 0-1,-1 0 1,0 0-1,1 0 1,0 0-1,-1 0 1,-1 2-1,-1 1-78,0-1 0,0 1 0,1 0 0,-1 0 0,1 1 0,0-1-1,1 1 1,-1-1 0,-2 6 0,0 13-304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1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14203,'2'-3'365,"1"0"64,0-1 0,0 0 0,-1 0 1,0 1-1,0-1 0,0-1 0,3-7 0,-2 5 1484,0 12-807,1 15-403,-2 159 283,-3-112-805,-6 117 171,1 32 242,6-219-651,0 0 1,0 0 0,-1 1 0,1-1-1,-1 0 1,1 0 0,-1 1-1,-2-5 1,-3-6-52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0 982 17628,'0'0'28,"1"0"-1,-1 0 1,0 0 0,0 0-1,0 0 1,0 0 0,0 1 0,0-1-1,0 0 1,0 0 0,1 0 0,-1 0-1,0 0 1,0 0 0,0 0-1,0 0 1,0 0 0,0 0 0,0 0-1,0 0 1,0 1 0,0-1 0,0 0-1,0 0 1,0 0 0,0 0 0,0 0-1,0 0 1,0 0 0,0 0-1,0 1 1,0-1 0,0 0 0,0 0-1,0 0 1,0 0 0,0 0 0,0 0-1,0 0 1,0 0 0,0 1-1,0-1 1,0 0 0,0 0 0,0 0-1,0 0 1,0 0 0,0 0 0,0 0-1,0 0 1,0 0 0,-1 0 0,1 1-1,0-1 1,0 0 0,0 0-1,0 0 1,0 0 0,0 0 0,17-1 640,27-5-65,463-121 1070,20-4-1540,-292 91-42,-170 32-9,107 1 1,-166 7-58,-1 0 23,-1 0 1,1 0-1,-1 0 1,0 1-1,1-1 1,-1 1-1,0 0 1,0 0-1,1 1 1,-1-1-1,5 4 1,-9-5-3,1 1 0,-1 0 0,0 0 0,1 0 0,-1-1 0,0 1 0,0 0 0,0 0 0,0 0 1,0-1-1,0 1 0,0 0 0,0 0 0,0 0 0,0 0 0,0-1 0,0 1 0,-1 0 0,1 0 0,0 0 1,-1-1-1,1 1 0,0 0 0,-1 0 0,1-1 0,-1 1 0,1 0 0,-2 0 0,1 1 28,0-1 1,0 1-1,0-1 0,-1 1 0,1-1 0,0 0 1,-1 1-1,1-1 0,-1 0 0,0 0 1,-2 2-1,3-3-66,1 0 1,-1 0-1,1 0 0,0-1 1,-1 1-1,1 0 0,-1 0 1,1 0-1,0 0 1,-1 0-1,1-1 0,-1 1 1,1 0-1,0 0 1,-1-1-1,1 1 0,0 0 1,-1-1-1,1 1 0,0 0 1,-1-1-1,1 1 1,0 0-1,0-1 0,0 1 1,-1-1-1,1 1 1,0 0-1,0-1 0,0 1 1,0-1-1,0 1 0,0-1 1,-3-17 41,2 15-30,-3-68-127,6-92 1,-1-46-990,-3 183 884,-1 0 0,-2 0-1,0 1 1,-2-1 0,-18-46 0,22 47-2922,2 24 2943,1 0 1,0 1 0,0-1-1,0 0 1,1 0-1,-1 0 1,0 0 0,0 1-1,0-1 1,1 0-1,-1 0 1,0 1 0,1-1-1,-1 0 1,0 0-1,1 1 1,-1-1-1,1 0 1,-1 1 0,1-1-1,0 1 1,-1-1-1,1 0 1,0 1 0,1-1-1,-2 2 217,1 0-1,0 0 0,-1 0 1,1 0-1,-1 0 1,1 0-1,-1 0 0,1 1 1,-1-1-1,0 0 0,0 0 1,0 1-1,0-1 1,1 0-1,-2 0 0,1 3 1,0-3 10,0 54 2766,-11 73 0,1-12-800,7-68-1393,0-10-302,1 0 0,3 1 0,4 40-1,-5-78-432,0 1-1,1-1 0,-1 0 1,0 1-1,0-1 1,0 0-1,1 1 0,-1-1 1,1 0-1,-1 0 0,1 0 1,0 1-1,-1-1 0,1 0 1,0 0-1,0 0 1,-1 0-1,1 0 0,0 0 1,0 0-1,2 1 0,-2-3 84,-1 1 1,0 0-1,0-1 0,1 1 0,-1-1 0,0 1 0,0-1 0,0 1 0,0-1 0,1 1 0,-1-1 0,0 1 0,0-1 0,0 1 0,0-1 0,0 1 0,0-1 0,0 1 1,-1-1-1,1 0 0,0-1-100,-1-18-504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108 368 15091,'-14'4'1073,"7"-2"-732,0 0 0,0 0-1,0-1 1,0 0 0,0 0-1,0 0 1,-1-1 0,1 0-1,-13-3 1,19 3-278,0 0 1,1-1-1,-1 1 1,0-1-1,1 0 1,-1 1-1,1-1 0,-1 1 1,1-1-1,-1 0 1,1 1-1,-1-1 1,1 0-1,0 0 1,-1 1-1,1-1 0,0 0 1,0 0-1,-1 1 1,1-1-1,0 0 1,0 0-1,0 0 1,0 0-1,0 1 1,0-1-1,0 0 0,1 0 1,-1 0-1,0 1 1,0-1-1,1 0 1,-1 0-1,0 1 1,1-1-1,-1 0 0,1 0 1,18-33 641,-17 31-599,46-65 170,2 1 1,68-67-1,-114 130-275,1-2-17,0 1 1,0 0-1,1 0 0,0 0 1,11-7-1,-16 12 12,0-1-1,0 1 1,0-1-1,1 1 1,-1 0 0,0-1-1,0 1 1,0 0-1,0 0 1,0 0 0,0 0-1,1 0 1,-1 0-1,0 0 1,0 0 0,0 1-1,0-1 1,2 1-1,-2 0 0,1 0 0,-1 0 1,0 0-1,1 0 0,-1 0 0,0 0 0,0 1 0,0-1 0,0 0 0,0 1 0,0-1 0,0 1 0,-1-1 0,1 1 0,0 0 0,0 2 0,19 76-74,1 4-20,-18-75-16,0-1 0,0 0 0,1 0 0,0 0-1,1 0 1,0-1 0,7 9 0,-9-13 54,-1-1 0,1 1-1,-1-1 1,1 0 0,0 0 0,0 0 0,0 0-1,0-1 1,0 1 0,1-1 0,-1 0-1,0 0 1,1 0 0,4 1 0,-1-2 2,0 1 1,0-1-1,0-1 0,0 1 1,0-1-1,10-3 1,35-10-384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32 370 17204,'-32'43'2943,"55"-72"-90,-3-12-2720,-2-1 0,-2 0 0,-1-1 0,9-47 1,8-24-427,-32 114 285,0-1 0,0 1 0,0-1 0,0 1 0,0-1 0,0 1-1,0-1 1,1 1 0,-1-1 0,0 1 0,0-1 0,0 1 0,1-1 0,-1 1 0,0 0 0,0-1 0,1 1 0,-1-1 0,0 1 0,1 0-1,-1-1 1,1 1 0,-1 0 0,0-1 0,1 1 0,-1 0 0,1 0 0,-1-1 0,2 1 0,4 14-106,2 38 64,-7-44 33,3 19-356,12 45-1,-13-62 267,0-1-1,1 1 0,0-1 1,1 1-1,0-1 0,0 0 1,10 12-1,4-7-190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3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127 366 16676,'0'-2'191,"-8"-22"1014,8 23-1192,0 1 0,0 0 0,0-1 0,0 1 0,0 0 0,0-1 0,0 1 0,0 0 1,0-1-1,0 1 0,0 0 0,-1 0 0,1-1 0,0 1 0,0 0 0,0 0 1,-1-1-1,1 1 0,0 0 0,0 0 0,0-1 0,-1 1 0,1 0 0,0 0 1,-1 0-1,1 0 0,0-1 0,0 1 0,-1 0 0,1 0 0,0 0 0,-1 0 1,1 0-1,0 0 0,-1 0 0,1 0 0,0 0 0,-1 0 0,1 0 0,0 0 1,-1 0-1,1 0 0,0 0 0,0 0 0,-1 0 0,1 0 0,0 1 0,-1-1 1,1 0-1,0 0 0,0 0 0,-1 0 0,1 1 0,0-1 0,0 0 0,-1 0 0,1 1 1,0-1-1,0 0 0,0 0 0,0 1 0,-1-1 0,1 0 0,0 1 0,0-1 1,0 1-1,-3 5 192,0 1 0,0 0-1,1 0 1,0 0 0,0 0 0,1 1 0,-1 7 0,-1 58 537,2-53-573,28 394 1246,-4-181-1081,-24-220-269,-3-10 38,3-4-94,0 0 1,0 0-1,0 0 1,0 0-1,0 0 1,0 0-1,0-1 1,0 1-1,1 0 1,-1-1-1,1 1 1,-2-3-1,-32-85 19,3-1 1,-19-96-1,50 168 3,0 18-29,0 0-1,0-1 0,0 1 1,0 0-1,0 0 0,0 0 1,1-1-1,-1 1 0,0 0 1,0 0-1,0 0 1,1 0-1,-1 0 0,0-1 1,0 1-1,0 0 0,1 0 1,-1 0-1,0 0 0,0 0 1,0 0-1,1 0 0,-1 0 1,0 0-1,0 0 0,1 0 1,-1 0-1,0 0 0,0 0 1,1 0-1,-1 0 0,0 0 1,0 0-1,0 0 0,1 0 1,-1 0-1,0 1 0,26 19 7,-11-8-180,-10-9-11,0 1 0,1-2 1,-1 1-1,1 0 0,0-1 1,0 0-1,0-1 0,0 1 1,0-1-1,0 0 0,1-1 1,-1 1-1,0-1 0,0 0 1,9-2-1,-5 0-160,-1-1 1,-1 1-1,1-2 0,0 1 1,-1-1-1,0-1 0,0 1 1,0-1-1,11-9 1,-3 0 102,-1-1 1,0 0 0,-1-1-1,-1-1 1,-1 0 0,0 0-1,-1-2 1,12-26 0,-17 28 1064,-7 15 612,-12 26 685,6-5-1660,0 0 0,2 1 0,1 0 0,0 0 0,1 0 0,2 1 0,0-1 0,2 28-1,-1-44-412,1 0-1,0 0 1,0 0-1,0 0 1,0 0 0,1 0-1,2 5 1,-4-8-41,1 0 1,0 0 0,-1 0 0,1 0-1,0 0 1,-1-1 0,1 1 0,0 0-1,0 0 1,0-1 0,0 1 0,-1 0-1,1-1 1,0 1 0,0-1 0,0 0 0,0 1-1,1-1 1,-1 0 0,0 1 0,0-1-1,0 0 1,0 0 0,0 0 0,0 0-1,0 0 1,0 0 0,0 0 0,0-1-1,1 1 1,-1 0 0,0 0 0,0-1-1,1 0 1,3-1 5,0-1-1,0 0 1,-1 0 0,1-1-1,-1 0 1,0 1-1,0-1 1,0 0 0,5-8-1,29-46-4,-38 57-10,24-45-100,-1-1 1,17-56-1,-13 30-189,-27 120-94,-3-13 400,2 0 1,5 59-1,-4-91-16,1 0 0,-1 1 0,0-1 0,1 0 0,-1 0-1,1 0 1,0 0 0,-1 0 0,1 0 0,0 0 0,0 0 0,0 0 0,1-1-1,-1 1 1,0 0 0,1-1 0,-1 1 0,3 1 0,-3-3-13,1 1 0,-1-1 0,0 0 0,1 1 0,-1-1 0,0 0 0,1 0 0,-1 0 1,0 0-1,1-1 0,-1 1 0,0 0 0,0 0 0,1-1 0,-1 1 0,0-1 0,1 1 0,-1-1 0,0 1 1,0-1-1,0 0 0,0 0 0,0 0 0,0 0 0,0 1 0,0-1 0,0 0 0,0 0 0,0-1 1,0 0-1,7-8-161,0-1 1,-1 1 0,0-2-1,-1 1 1,8-20 0,20-66-894,-29 82 892,45-182-1974,-26 93 1385,-28 182 2847,-6-7-178,1 107-1,9-172-1812,0 0-1,0 0 1,1 0-1,0 0 1,3 8 0,-4-13-84,0 0 0,0 0 0,1 0 1,-1 0-1,1 0 0,-1 0 0,1-1 1,0 1-1,-1 0 0,1 0 0,0 0 0,-1-1 1,1 1-1,0 0 0,0-1 0,-1 1 1,1-1-1,0 1 0,0-1 0,0 1 1,0-1-1,0 0 0,0 1 0,0-1 1,0 0-1,0 0 0,0 0 0,0 0 1,0 0-1,0 0 0,0 0 0,0 0 0,0 0 1,0 0-1,0 0 0,0-1 0,0 1 1,1-1-1,4-1-7,-1-1 1,0 0 0,1 0-1,-1-1 1,0 1-1,-1-1 1,1 0-1,-1 0 1,7-8-1,33-48-26,-42 58 24,23-38-109,-2-2 0,-1-1 0,-3-1 0,-1 0 0,-2-2 0,12-60-1,-24 92 75,-2 6 18,0 0 0,0 0 0,-1 0 0,0 0 0,0-1 0,0 1 0,-1 0 0,-1 0 0,0 0 0,-3-16 0,4 24 18,0-1 1,0 1-1,0-1 1,0 0-1,-1 1 1,1-1-1,0 1 1,0 0-1,-1-1 1,1 1-1,0-1 1,-1 1-1,1-1 1,0 1 0,-1 0-1,1-1 1,-1 1-1,1 0 1,-1-1-1,1 1 1,-1 0-1,1 0 1,-1-1-1,1 1 1,-1 0-1,1 0 1,-1 0-1,1 0 1,-1 0-1,1 0 1,-1 0-1,0 0 1,1 0-1,-1 0 1,1 0-1,-2 0 1,0 1 6,0 0 1,0 0 0,0 1-1,0-1 1,0 0-1,0 1 1,0-1-1,0 1 1,-2 2-1,-4 6 55,-1 1-1,-8 14 0,2 1 34,1 1 0,1 0 0,2 0 0,-10 34 0,16-40-35,0 1 0,1 0-1,1-1 1,0 1 0,2 1 0,2 27 0,0-42-45,1 0 0,-1 1 0,1-1 0,1 0 0,-1 0 0,1 0 0,1 0 0,-1-1 0,2 1-1,-1-1 1,1 0 0,0 0 0,9 9 0,-11-12-39,1-1-1,0 0 1,-1 0-1,1 0 1,0-1-1,0 1 1,0-1 0,1 0-1,-1 0 1,1 0-1,-1-1 1,1 0-1,-1 1 1,1-2-1,0 1 1,0 0-1,-1-1 1,1 0-1,0 0 1,0-1 0,-1 1-1,1-1 1,0 0-1,-1 0 1,7-3-1,-8 3-105,1-1 1,-1 1-1,0-1 0,1 0 0,-1 0 0,0-1 0,0 1 0,0-1 1,-1 1-1,1-1 0,0 0 0,-1 0 0,0 0 0,0 0 0,0-1 1,0 1-1,0 0 0,1-6 0,5-9-411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 19228,'0'0'70,"0"0"-1,0 0 1,0 0-1,0 0 1,0 0 0,0-1-1,0 1 1,0 0-1,-1 0 1,1 0 0,0 0-1,0 0 1,0 0-1,0 0 1,0 0-1,0 0 1,0 0 0,0 0-1,0-1 1,0 1-1,0 0 1,0 0 0,0 0-1,0 0 1,0 0-1,0 0 1,0 0-1,0 0 1,0 0 0,0-1-1,0 1 1,0 0-1,0 0 1,0 0 0,0 0-1,1 0 1,-1 0-1,0 0 1,0 0-1,0 0 1,0 0 0,0 0-1,0 0 1,0 0-1,0-1 1,0 1 0,0 0-1,0 0 1,0 0-1,1 0 1,-11 4 1877,3 2-1774,1 0 0,0 0 0,0 0 0,1 1 0,0 0 0,0 0-1,1 1 1,0-1 0,0 1 0,1 0 0,0 0 0,0 0 0,1 1 0,-3 14 0,5-22-190,0 0 0,0 0 0,0 1 0,0-1 0,0 0 0,0 0 0,0 0 0,1 0 0,-1 0 0,0 1 0,1-1 0,-1 0 0,1 0 0,-1 0 0,1 0 0,-1 0 0,1 0 0,0 0 0,0-1 0,-1 1 0,1 0 0,0 0 0,0 0 0,0-1 0,0 1 0,0-1 0,0 1 0,0 0 0,0-1 0,0 0-1,0 1 1,0-1 0,0 1 0,0-1 0,0 0 0,1 0 0,-1 0 0,0 0 0,0 0 0,0 0 0,0 0 0,2 0 0,8-1-176,-1 0-1,1-1 0,18-5 0,-13 3-12,0 0 34,38-6-268,-50 10 414,-1 0 1,1 0 0,-1 0-1,1 0 1,-1 0-1,1 1 1,-1 0 0,1-1-1,-1 1 1,0 1-1,1-1 1,3 3 0,-6-4 25,1 1 1,-1 0 0,0 0 0,0 0 0,-1 0-1,1 0 1,0 1 0,0-1 0,0 0-1,-1 0 1,1 0 0,0 1 0,-1-1 0,0 0-1,1 1 1,-1-1 0,0 0 0,1 1 0,-1-1-1,0 1 1,0-1 0,0 0 0,0 1 0,0-1-1,-1 1 1,1-1 0,0 0 0,-1 1-1,1-1 1,-1 0 0,1 1 0,-1-1 0,1 0-1,-1 0 1,-1 2 0,-2 4 67,-1 1 1,0-1-1,0 0 1,-8 7-1,4-5 15,0 0 0,0-1 1,-1-1-1,-11 8 0,17-13-18,0 1 1,0-1 0,0 0 0,0-1 0,0 1 0,0 0 0,0-1-1,0 0 1,-1 0 0,1-1 0,0 1 0,-1-1 0,1 0-1,-7 0 1,10 0-53,0-1-1,0 1 0,1 0 1,-1 0-1,0 0 1,0-1-1,1 1 0,-1 0 1,0-1-1,0 1 0,1-1 1,-1 1-1,0-1 1,1 1-1,-1-1 0,1 1 1,-1-1-1,1 0 1,-1 1-1,1-1 0,-1 0 1,1 1-1,0-1 0,-1 0 1,1 0-1,0 1 1,0-1-1,-1 0 0,1 0 1,0 1-1,0-3 0,-1-13 98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16163,'-3'19'748,"1"0"0,0 0 0,1 0 0,3 24-1,-1-1-174,-2 37 143,-1-20-264,3 0 1,2 0-1,13 74 1,-5-102-297,-11-30-153,1-1 1,-1 1-1,0-1 1,0 1-1,1-1 1,-1 1-1,0-1 1,1 0-1,-1 1 1,1-1-1,-1 1 0,1-1 1,-1 0-1,1 1 1,-1-1-1,1 0 1,-1 1-1,1-1 1,-1 0-1,1 0 1,-1 0-1,1 0 0,-1 1 1,1-1-1,0 0 1,-1 0-1,1 0 1,-1 0-1,1 0 1,-1 0-1,1 0 1,0-1-1,-1 1 1,1 0-1,-1 0 0,1 0 1,-1 0-1,1-1 1,-1 1-1,1 0 1,-1-1-1,1 1 1,-1 0-1,1-1 1,-1 1-1,0-1 0,1 1 1,-1 0-1,1-1 1,-1 1-1,0-1 1,0 1-1,1-2 1,8-11 19,-1-2 1,0 1-1,-1-1 1,-1 0-1,-1-1 1,7-26-1,-3 11-7,4-17 5,-9 29-13,1 1 0,1-1 1,10-20-1,-16 39-8,0 0 0,0 0 0,0-1 0,0 1 0,0 0 0,0 0 1,0 0-1,0 0 0,0 0 0,1-1 0,-1 1 0,0 0 0,0 0 0,0 0 0,0 0 0,0 0 0,0 0 0,0 0 0,0-1 0,1 1 0,-1 0 0,0 0 0,0 0 0,0 0 0,0 0 0,0 0 0,1 0 0,-1 0 0,0 0 0,0 0 0,0 0 0,0 0 0,1 0 0,-1 0 0,0 0 0,0 0 0,0 0 0,0 0 0,0 0 0,1 0 0,-1 0 0,0 0 0,0 0 0,0 0 0,5 9 10,0 11 7,-5-20-17,4 21 17,-1-3 12,0 1-1,1-1 1,1 0-1,1-1 1,16 35-1,-22-51-24,1 1-1,0-1 0,0 1 0,0-1 0,0 0 0,0 1 1,1-1-1,-1 0 0,0 0 0,1 0 0,-1 0 0,0 0 0,1 0 1,-1 0-1,1 0 0,0 0 0,-1-1 0,4 2 0,-4-2 0,1 0 0,0-1 0,-1 1 0,1 0 0,-1 0 0,1-1-1,-1 1 1,1 0 0,-1-1 0,1 0 0,-1 1 0,0-1 0,1 0-1,-1 0 1,0 0 0,2-1 0,4-5 12,0 0-1,-1-1 1,-1 1-1,1-1 1,5-11-1,30-65 102,-16 28-30,-25 54-80,1 1 1,-1 0-1,1 0 0,0 0 1,-1 0-1,1 0 0,0 0 1,-1 0-1,1 0 0,0 0 1,0 0-1,0 0 0,0 0 1,0 1-1,0-1 0,0 0 1,0 1-1,1-1 0,-1 1 1,-1 0 1,1 0-1,0 0 0,-1 0 1,1 0-1,-1 1 0,1-1 1,-1 0-1,1 0 0,0 1 0,-1-1 1,1 0-1,-1 1 0,0-1 1,1 1-1,-1-1 0,1 0 0,-1 1 1,0-1-1,1 1 0,-1-1 1,0 1-1,1-1 0,-1 1 0,0 0 1,4 8 80,-1 0 0,0 0 0,3 16 0,-4-15-45,4 14 75,16 59 259,-20-75-330,1-1 0,0 1 0,1-1 1,0 0-1,0 0 0,0 0 0,11 12 1,-14-18-44,0 0 1,-1-1 0,1 1 0,0 0 0,0 0 0,0-1 0,0 1 0,0 0 0,1-1 0,-1 1 0,0-1-1,0 1 1,0-1 0,0 0 0,1 1 0,-1-1 0,0 0 0,0 0 0,1 0 0,-1 0 0,0 0 0,0 0-1,2-1 1,0 0 1,-1 0-1,0 0 1,0 0-1,1 0 1,-1 0 0,0-1-1,0 1 1,-1-1-1,1 0 1,0 1-1,2-4 1,3-5 16,0 0 1,0-1-1,8-18 1,-14 27-19,4-10 10,-4 8-8,1 0-1,0 0 1,0 0 0,0 1-1,1-1 1,2-4 0,-4 9-3,-1-1 1,1 0 0,-1 1 0,0-1-1,1 0 1,-1 1 0,1-1 0,-1 1-1,0-1 1,0 0 0,1 1 0,-1-1-1,0 1 1,0-1 0,1 1 0,-1-1-1,0 1 1,0-1 0,0 1 0,0 0-1,0-1 1,0 1 0,0-1 0,0 1-1,0-1 1,0 2 0,-1 6 208,0-8-201,1 0-1,0 0 1,0 0 0,0 0-1,-1 0 1,1 0 0,0 0-1,0 0 1,0 0 0,-1 0-1,1 0 1,0 0 0,0 0-1,0 0 1,-1 0 0,1 0-1,0 0 1,0 0 0,0 0-1,0 0 1,-1 0 0,1 0-1,0-1 1,0 1 0,0 0-1,0 0 1,-1 0 0,1 0-1,0 0 1,0-1 0,0 1-1,0 0 1,0 0 0,0 0-1,-1 0 1,1-1 0,0 1-1,0 0 1,-3-8 78,-1 1 0,1 0 0,1-1 0,-1 0 0,1 0 0,1 0 0,0 0 0,-1-9 0,0 4 14,2 12-95,-2-12 47,1 0 0,0 0 0,0-1 0,2-14 0,-1 25-70,1 0 0,-1 1 1,1-1-1,-1 0 0,1 1 0,0-1 0,0 0 0,0 1 0,0-1 0,1 1 0,-1-1 0,1 1 0,-1 0 0,1 0 0,0 0 0,0 0 0,0 0 0,0 0 0,0 0 1,0 0-1,1 1 0,-1-1 0,1 1 0,-1 0 0,5-2 0,44-11-2054,-51 14 2058,0 0 0,0 0-1,0 0 1,0 0 0,0 0-1,0 0 1,1 0 0,-1 0-1,0 0 1,0 0-1,0 0 1,0 0 0,0 0-1,0 0 1,1 0 0,-1 0-1,0-1 1,0 1 0,0 0-1,0 0 1,0 0-1,0 0 1,0 0 0,0 0-1,0 0 1,1-1 0,-1 1-1,0 0 1,0 0 0,0 0-1,0 0 1,0 0-1,0 0 1,0-1 0,0 1-1,0 0 1,0 0 0,0 0-1,0 0 1,0 0 0,0 0-1,0-1 1,0 1-1,0 0 1,0 0 0,0 0-1,0 0 1,0 0 0,-1-1-1,-3-2-424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25 18604,'-7'-6'2280,"7"4"-1543,-2 0-353,2-2 1720,3 4-1416,3-2-440,4 1-1160,-3-2 888,6 0-272,-3 2-56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13 291 17876,'2'0'151,"0"-1"1,-1 1 0,1-1-1,0 1 1,-1-1 0,1 1-1,0-1 1,-1 0 0,1 0-1,-1 0 1,1 0 0,-1 0-1,0 0 1,1 0-1,-1 0 1,1-2 0,20-25 599,-18 21-289,8-10 60,-1-1 0,-1 0 0,9-23 0,-14 30-445,-1 0 0,-1 0 0,0-1 0,-1 1 0,0-1 1,0 1-1,-1-15 0,-1 24-75,0 0 1,0-1-1,0 1 0,-1 0 1,1 0-1,-1-1 1,1 1-1,-1 0 0,0 0 1,0 0-1,0 0 1,0 0-1,0 0 0,-3-4 1,3 6-3,0-1 1,0 0 0,0 1-1,0-1 1,0 1-1,0-1 1,0 1 0,0-1-1,0 1 1,0 0 0,0-1-1,0 1 1,-1 0 0,1 0-1,0 0 1,0 0-1,0 0 1,0 0 0,0 0-1,0 1 1,-1-1 0,1 0-1,0 0 1,0 1-1,0-1 1,0 1 0,0-1-1,0 1 1,0 0 0,0-1-1,-1 2 1,-3 2 8,-1 1 0,1 0 0,0 0 0,0 0 0,0 1 0,1-1 0,0 1 0,0 0 0,0 1 0,1-1 0,0 0 1,-3 9-1,-1 5 91,1 0 0,-6 40 1,8-38 42,0 37 1,4-54-117,0 1 0,0-1 1,1 0-1,-1 1 0,1-1 0,1 1 0,-1-1 0,1 0 0,0 0 0,0 0 1,0 0-1,4 7 0,-5-11-27,1 0 1,-1 0-1,1 0 1,-1 1-1,0-1 1,1 0-1,0-1 1,-1 1-1,1 0 1,-1 0-1,1-1 1,0 1-1,0-1 1,-1 1-1,1-1 1,0 0-1,0 0 1,-1 0-1,1 0 1,0 0-1,0 0 1,0 0-1,-1-1 1,1 1-1,0-1 1,0 1-1,-1-1 1,1 1-1,0-1 1,-1 0-1,1 0 1,1-1-1,7-4-121,0-1 0,-1 1 0,14-14 0,-21 19 113,22-22 186,0-1 1,28-39 0,-25 27-233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18068,'3'4'407,"0"2"0,0-1 1,0 0-1,-1 0 0,0 1 0,0-1 1,-1 1-1,1 0 0,-1-1 1,0 10-1,4 11 633,9 45 543,-9-42-1240,1 0-1,1 0 0,13 32 0,-20-61-341,0 0 0,0 0 0,0 1 0,1-1-1,-1 0 1,0 1 0,0-1 0,0 0 0,0 0-1,0 1 1,0-1 0,1 0 0,-1 1 0,0-1 0,0 0-1,0 0 1,1 0 0,-1 1 0,0-1 0,0 0-1,0 0 1,1 0 0,-1 1 0,0-1 0,1 0-1,-1 0 1,0 0 0,0 0 0,1 0 0,-1 0 0,0 0-1,1 0 1,-1 0 0,6-9 0,-1-19-7,-11-149 139,-1 41 1,7 135-130,-1-1 0,1 1 0,0 0 0,0-1 0,0 1 0,1-1 0,-1 1 0,0 0 1,0-1-1,1 1 0,-1 0 0,1-1 0,-1 1 0,1 0 0,0-1 0,1-1 0,-1 2-9,0 1-1,1-1 0,-1 1 0,0 0 1,1-1-1,-1 1 0,0 0 0,1 0 1,-1 0-1,0 0 0,1 0 0,-1 0 1,2 0-1,11 1-218,-8-1 218,0-1 0,0 0 0,1 0 0,-1 0-1,0-1 1,0 1 0,0-1 0,-1-1 0,1 1 0,0-1 0,-1 0 0,0-1-1,0 1 1,0-1 0,0 0 0,7-7 0,15-20-111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17308,'4'-66'3407,"1"147"-2585,17 100 1,-11-105-745,35 221-244,-13-93-1723,-32-197 1608,3 25-354,-4-31 601,1 0 1,-1 0-1,0 0 1,0 0 0,0 0-1,0-1 1,0 1 0,0 0-1,-1 0 1,1 0-1,0 0 1,0 0 0,0-1-1,-1 1 1,1 0 0,-1 0-1,1 0 1,0-1-1,-1 1 1,1 0 0,-1-1-1,0 1 1,1 0-1,-1-1 1,-1 2 0,-8-1-570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7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6 638 16227,'-2'11'535,"1"-7"-267,0 1 0,1-1-1,-1 1 1,1-1 0,0 1-1,1 8 1,-1-12-246,0-1 1,0 0-1,0 0 0,0 0 1,0 0-1,0 1 1,0-1-1,0 0 0,0 0 1,0 0-1,0 0 0,0 1 1,0-1-1,0 0 1,0 0-1,0 0 0,0 0 1,1 1-1,-1-1 0,0 0 1,0 0-1,0 0 1,0 0-1,0 0 0,1 0 1,-1 1-1,0-1 0,0 0 1,0 0-1,0 0 0,0 0 1,1 0-1,-1 0 1,0 0-1,0 0 0,0 0 1,1 0-1,-1 0 0,0 0 1,0 0-1,0 0 1,0 0-1,1 0 0,-1 0 1,0 0-1,0 0 0,0 0 1,1 0-1,-1 0 1,0 0-1,0-1 0,11-10 916,8-20 267,25-72 434,56-194 0,-55 149-1251,-41 137-373,1-6 3,0 1 0,17-31 0,-22 46-17,0 0-1,0 1 0,1-1 0,-1 0 0,0 1 0,1-1 0,-1 1 0,1-1 0,-1 1 0,1-1 0,-1 1 0,1-1 1,-1 1-1,1-1 0,-1 1 0,1 0 0,-1-1 0,1 1 0,0 0 0,-1-1 0,2 1 0,-2 0 0,1 0 0,-1 1 1,1-1-1,-1 0 0,1 0 0,-1 1 0,0-1 0,1 0 0,-1 1 0,0-1 0,1 0 0,-1 1 1,0-1-1,0 1 0,1-1 0,-1 1 0,0-1 0,0 1 0,0-1 0,1 0 0,-1 1 1,0 0-1,5 40-3,-4-38 1,4 238 36,2 23-1485,-6-249 1478,-2-11 2,1 0 0,1-1 0,-1 1 0,1 0 0,-1 0 0,1-1 0,0 1 0,0-1-1,1 1 1,1 3 0,-3-7-32,0 0 0,0 1 0,0-1 1,0 0-1,0 0 0,0 0 0,0 0 0,0 0 0,1 0 0,-1 0 0,0 0 0,0 1 0,0-1 0,0 0 0,0 0 1,0 0-1,0 0 0,1 0 0,-1 0 0,0 0 0,0 0 0,0 0 0,0 0 0,0 0 0,0 0 0,1 0 0,-1 0 0,0 0 1,0 0-1,0 0 0,0 0 0,0 0 0,1 0 0,-1 0 0,0 0 0,0 0 0,0 0 0,0 0 0,0 0 0,0 0 0,0 0 1,1 0-1,-1-1 0,0 1 0,0 0 0,0 0 0,0 0 0,0 0 0,0 0 0,0 0 0,0 0 0,0-1 0,0 1 0,1 0 1,-1 0-1,0 0 0,0 0 0,0 0 0,0 0 0,0-1 0,0 1 0,0 0 0,7-20-253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9 541 19588,'3'57'1681,"-7"9"-1185,-2-3-240,5-8 576,2-9-280,8-21-504,-1-12-344,5-23-712,1-13-217,-2-21 849,-4-8-264,-2-11-192</inkml:trace>
  <inkml:trace contextRef="#ctx0" brushRef="#br0" timeOffset="1">201 4 17668,'0'-1'41,"0"1"1,1 0 0,-1 0 0,0-1-1,0 1 1,0 0 0,0 0-1,0 0 1,1 0 0,-1-1-1,0 1 1,0 0 0,0 0 0,1 0-1,-1 0 1,0 0 0,0 0-1,0-1 1,1 1 0,-1 0-1,0 0 1,0 0 0,1 0 0,-1 0-1,0 0 1,0 0 0,1 0-1,-1 0 1,0 0 0,0 0-1,1 0 1,-1 0 0,0 0 0,0 0-1,1 1 1,-1-1 0,0 0-1,0 0 1,0 0 0,1 0-1,-1 0 1,0 0 0,0 1-1,0-1 1,1 0 0,-1 0 0,0 0-1,0 0 1,0 1 0,2 18 1127,-10 39 69,6-42-614,-1 0-305,-4 50 630,6-59-887,1 0 1,0 0-1,1 0 0,0 0 1,0 0-1,0 0 0,3 7 1,-4-12-71,1-1 0,0 1 0,-1-1 1,1 1-1,0-1 0,0 1 0,0-1 1,0 0-1,0 0 0,1 1 0,-1-1 0,0 0 1,0 0-1,1 0 0,-1 0 0,1 0 1,-1 0-1,1-1 0,-1 1 0,1 0 1,0-1-1,-1 1 0,1-1 0,-1 0 1,1 1-1,0-1 0,0 0 0,-1 0 1,1 0-1,1-1 0,7 0-104,-1-1 0,0 0-1,0 0 1,14-6 0,7-2-148,-25 9 214,0 0 0,1 0 1,0 0-1,-1 1 0,1 0 0,-1 0 0,1 1 1,-1-1-1,1 1 0,-1 0 0,1 1 0,-1-1 1,6 3-1,-7-2 34,0 1 1,-1-1 0,0 0 0,0 1-1,0-1 1,0 1 0,0 0-1,0 0 1,-1 0 0,1 1-1,-1-1 1,0 1 0,0-1-1,0 1 1,0 0 0,-1-1-1,1 1 1,0 7 0,0-2 49,-1 1 1,0-1-1,0 0 1,-1 1-1,0-1 0,-1 0 1,0 0-1,-1 1 1,-3 12-1,3-15-20,0 0 1,0-1-1,-1 1 0,0-1 0,0 0 1,-1 0-1,1 0 0,-1-1 1,-1 1-1,1-1 0,-1 0 0,0 0 1,-8 6-1,10-9-45,0-1 1,0 1-1,0-1 1,0 0-1,0 0 1,-1 0-1,1 0 1,0-1-1,0 1 1,-1-1-1,1 0 1,0 0-1,-1 0 1,1 0-1,0-1 1,0 1-1,-1-1 1,1 0-1,0 0 1,0 0-1,0 0 1,0-1-1,0 1 1,0-1-1,-5-3 0,-22-21-167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20308,'16'-9'1593,"2"2"-1217,2 0-208,5 3 520,2-2-448,2 0-1224,-4-1 984,-3 0-224,-1 1-128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437 233 19412,'12'-10'1953,"-11"14"-1153,-5 9-328,-5 16 896,-2 10-280,-3 14-343,-4 4-193,1 10-264,-1 1-120,2-7-192,4-3-176,2-17-496,0-8-257,3-27 729,1-9-128,6-34-160</inkml:trace>
  <inkml:trace contextRef="#ctx0" brushRef="#br0" timeOffset="1">168 1 19884,'-33'45'1758,"-38"68"-1,60-92-1435,1 0-1,0 1 0,2 0 0,0 1 1,-7 42-1,14-62-292,1 1-1,-1-1 1,1 0 0,0 0 0,0 0-1,1 0 1,0 6 0,-1-9-25,0 1-1,1 0 1,-1-1 0,0 1-1,1 0 1,-1-1-1,0 1 1,1-1 0,-1 1-1,1-1 1,-1 1 0,1-1-1,-1 1 1,1-1 0,0 1-1,-1-1 1,1 1 0,-1-1-1,1 0 1,0 1 0,-1-1-1,1 0 1,0 0-1,0 0 1,-1 1 0,1-1-1,0 0 1,-1 0 0,1 0-1,0 0 1,0 0 0,-1 0-1,1 0 1,0-1 0,-1 1-1,1 0 1,0 0 0,0-1-1,0 1 1,7-3-3,-1-1 0,0 0 0,0 0 0,0 0 0,0-1 0,-1 0 0,1 0 0,-1-1 0,-1 0 0,8-9 0,6-9 15,22-36 1,-35 51-16,2-2-2,-1 0 1,-1 0 0,1-1 0,-2 0-1,1 0 1,-2 0 0,0-1 0,3-15 0,-7 27-1,1 1 1,-1-1-1,0 1 1,0-1-1,0 1 1,0-1 0,0 0-1,0 1 1,0-1-1,0 1 1,0-1-1,-1 1 1,1-1 0,0 0-1,0 1 1,0-1-1,-1 1 1,1-1 0,0 1-1,0-1 1,-1 1-1,1-1 1,-1 1-1,1-1 1,0 1 0,-1 0-1,1-1 1,-2 0-1,1 1 0,0 0 0,0 0-1,0 0 1,0 0 0,0 0-1,0 0 1,0 0 0,0 0-1,0 0 1,0 1-1,0-1 1,0 0 0,0 1-1,-1 0 1,-4 2-6,-1 1 1,2-1-1,-1 1 1,-5 5-1,-7 8 15,0 0 0,1 2 0,-23 32-1,32-39-71,0 0 0,1 1 0,0-1-1,1 1 1,1 1 0,0-1 0,-5 25-1,9-32 51,0 0 1,0 1-1,1-1 0,0 0 0,0 1 0,0-1 0,3 11 0,-2-14 23,0-1 0,-1 0-1,1 1 1,0-1 0,0 0 0,1 0-1,-1 0 1,0 0 0,1 0-1,0 0 1,-1 0 0,1 0 0,0-1-1,0 1 1,0 0 0,0-1-1,0 0 1,0 1 0,0-1 0,0 0-1,1 0 1,2 1 0,27 5-115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2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70 305 19500,'0'9'471,"0"2"-172,1 0 1,0-1-1,0 1 0,4 14 1,-4-24-252,-1 1 1,0-1 0,1 0-1,-1 1 1,0-1-1,1 0 1,0 1-1,-1-1 1,1 0-1,0 0 1,0 0 0,-1 1-1,1-1 1,0 0-1,0 0 1,0 0-1,1 0 1,-1-1-1,0 1 1,0 0 0,0 0-1,1-1 1,-1 1-1,0-1 1,0 1-1,1-1 1,-1 1-1,1-1 1,-1 0 0,0 0-1,1 0 1,-1 1-1,1-1 1,-1-1-1,0 1 1,1 0-1,-1 0 1,1 0 0,-1-1-1,0 1 1,1-1-1,0 0 1,4-2 42,-1 0 0,1 0 0,-1-1 0,0 1 0,-1-1 0,1 0 0,-1-1 0,0 1 0,0-1 0,0 0 0,5-9 0,1-3 122,-1 1 1,11-29-1,-14 29-92,-1 1 0,0-1 0,-2-1 0,0 1 1,0 0-1,-1-26 0,-1 36-110,-1 0 0,-1 0 1,1 0-1,-1 1 0,0-1 1,0 0-1,-1 0 0,1 1 0,-1-1 1,-1 1-1,1-1 0,-1 1 1,0 0-1,0 0 0,0 0 1,-1 0-1,0 1 0,0-1 0,0 1 1,0 0-1,-8-5 0,8 7-107,0 0 0,-1 0 0,1 0-1,-1 1 1,1 0 0,-1 0 0,0 0 0,0 0-1,1 1 1,-1-1 0,0 1 0,0 1 0,0-1-1,1 1 1,-10 2 0,-4 1-400,0 2 1,-27 13-1,43-19 491,-27 14-647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0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 14523,'0'0'72,"0"0"0,0 0 0,0-1-1,1 1 1,-1 0 0,0 0 0,0-1 0,0 1 0,0 0 0,1 0-1,-1 0 1,0 0 0,0-1 0,1 1 0,-1 0 0,0 0-1,0 0 1,0 0 0,1 0 0,-1 0 0,0 0 0,1-1 0,-1 1-1,0 0 1,0 0 0,1 0 0,-1 0 0,0 0 0,0 0-1,1 0 1,-1 0 0,0 1 0,1-1 0,4 9 893,-2 17 45,-10 299 5138,-22-1-5616,16-204-209,11-102-311,1-8-3,0-1 0,0 0 0,1 0 0,2 16 1,-2-25-10,0 1 0,0-1 1,0 1-1,0-1 1,0 1-1,0-1 1,0 1-1,0-1 0,0 0 1,0 1-1,0-1 1,0 1-1,1-1 1,-1 0-1,0 1 0,0-1 1,0 1-1,1-1 1,-1 0-1,0 1 1,0-1-1,1 0 0,-1 1 1,0-1-1,1 0 1,-1 0-1,0 1 1,1-1-1,-1 0 0,1 0 1,-1 0-1,0 1 1,1-1-1,-1 0 1,1 0-1,-1 0 0,1 0 1,-1 0-1,0 0 1,1 0-1,-1 0 1,1 0-1,-1 0 0,1 0 1,-1 0-1,0 0 1,1 0-1,-1-1 1,1 1-1,-1 0 0,0 0 1,1 0-1,-1-1 1,1 1-1,-1 0 1,0 0-1,1-1 0,-1 1 1,0 0-1,1-1 1,22-24 26,-23 24-26,133-157 121,-101 124-496,1 2 1,56-41-1,-74 63 498,17-13 178,-30 21-311,0 1 0,0-1 0,-1 0 0,1 0 0,0 0 0,-1 0 0,1 0 0,-1 0 0,0 0 0,0-1 0,0 1-1,1-3 1,-3-11-159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20676,'3'-15'1653,"1"20"-361,1 28 288,12 285 937,18-1-3897,-33-305 1117,-1-8 180,0 0 0,-1 1 0,1-1 1,-1 1-1,0-1 0,0 1 0,-1 4 0,1-8 70,0-1 1,0 1-1,-1-1 0,1 0 1,0 1-1,0-1 0,0 0 0,-1 1 1,1-1-1,0 0 0,-1 1 1,1-1-1,0 0 0,-1 1 0,1-1 1,0 0-1,-1 0 0,1 1 1,0-1-1,-1 0 0,1 0 1,0 0-1,-1 0 0,1 0 0,-1 1 1,1-1-1,-1 0 0,1 0 1,0 0-1,-1 0 0,1 0 0,-1 0 1,1 0-1,-1 0 0,1-1 1,0 1-1,-1 0 0,1 0 1,-1 0-1,1 0 0,0-1 0,-1 1 1,1 0-1,0 0 0,-1 0 1,1-1-1,0 1 0,-1 0 0,1-1 1,0 1-1,0 0 0,-1-1 1,-13-14-458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20076,'3'-13'322,"0"1"0,0-1 0,2 1 0,-1 0 1,1 1-1,1-1 0,0 1 0,1 0 0,10-14 0,-5 11-16,0 1 1,0 0 0,1 1 0,1 1-1,0 0 1,19-11 0,-8 8-159,0 1 0,1 2 0,1 0 0,0 2 0,0 0 0,1 2 0,0 2 0,37-4 0,-41 7-135,0 1 1,0 2-1,0 0 0,34 7 0,-50-7-8,1 1 0,-1 0 0,1 0-1,-1 1 1,0 1 0,0-1 0,0 1 0,-1 0 0,0 1 0,1 0 0,-1 0 0,-1 1 0,1-1 0,-1 1 0,8 10-1,-11-11 18,0 0 1,0 0-1,-1 0 0,0 0 0,0 0 0,0 0 0,0 1 0,-1-1 0,0 1 0,0-1 0,-1 1 0,1 7 0,-2-3 29,0-1-1,0 0 1,-1 0-1,0 0 1,-1 0 0,-6 16-1,-1-5 71,0-1 0,-2 0 0,0-1 0,-1 0 0,-24 25 0,22-27 9,-1-1 0,-32 24 0,41-34-180,0 0 1,0-1-1,-1 0 1,0 0 0,0 0-1,0-1 1,0-1-1,-1 1 1,1-1-1,-10 1 1,15-3 7,-1 0 0,1 0 1,0 0-1,0-1 0,0 1 1,-1-1-1,1 0 0,0 1 1,0-1-1,0-1 0,0 1 1,0 0-1,0-1 1,1 0-1,-1 1 0,0-1 1,1 0-1,-1 0 0,1-1 1,0 1-1,0 0 0,0-1 1,0 1-1,0-1 0,0 0 1,1 0-1,-1 0 0,1 1 1,-1-5-1,-6-31-363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1 332 14915,'0'1'109,"0"1"0,0-1-1,0 0 1,0 0 0,0 1-1,1-1 1,-1 0 0,1 0-1,-1 0 1,1 0 0,-1 1-1,1-1 1,-1 0 0,1 0-1,0 0 1,0 0 0,0 0-1,0-1 1,-1 1 0,3 1-1,-2-1-13,0-1-1,0 0 1,0 0-1,0 1 1,0-1 0,0 0-1,0 0 1,0 0-1,0 0 1,1 0-1,-1 0 1,0-1-1,0 1 1,0 0-1,0 0 1,0-1-1,0 1 1,1-2-1,2 0 78,0 0 1,0-1-1,0 1 0,-1-1 0,0 0 0,1 0 1,-1 0-1,0-1 0,5-7 0,0-5-21,-1-1 0,0 0 0,-1-1 0,-1 0 0,-1 0 0,-1 0-1,0 0 1,-1 0 0,-1-1 0,0 1 0,-2 0 0,-3-23 0,3 33-128,-1 1-1,1 0 1,-1 0 0,-6-13 0,7 19-20,1 0 1,-1 0 0,1 0 0,-1 0 0,0 0-1,1 0 1,-1 0 0,0 1 0,0-1 0,0 0-1,0 0 1,0 1 0,1-1 0,-1 0 0,0 1-1,-2-1 1,2 1-2,1 0 0,-1 0 0,0 0 1,0 0-1,0 0 0,0 0 0,0 0 0,1 0 0,-1 1 0,0-1 0,0 0 1,0 1-1,1-1 0,-1 1 0,0-1 0,1 1 0,-1-1 0,0 1 0,1-1 1,-1 1-1,0 0 0,1-1 0,-1 1 0,1 0 0,-1 0 0,-3 6 9,0 0 0,0 0 0,1 0 0,0 0 0,1 0 0,-1 0 0,1 1 0,1-1 0,-2 15 0,0 71 114,3-59-37,6 33-1,-6-59-66,2 0 0,-1 0-1,1 0 1,1 0-1,-1 0 1,1-1-1,1 1 1,-1-1-1,1 0 1,6 8-1,-10-14-15,1 0 0,-1 0 0,1-1 0,0 1 0,0 0 0,0 0 0,-1-1 0,1 1 0,0 0 0,0-1 0,0 1 0,0-1 0,0 1 0,0-1 0,0 0 0,0 1 0,0-1 0,0 0 0,0 0 0,1 0-1,-1 0 1,0 0 0,0 0 0,0 0 0,2 0 0,-1-1 3,0 0-1,0 0 0,0 0 1,0 0-1,0 0 0,0-1 1,0 1-1,0-1 1,-1 1-1,1-1 0,2-2 1,4-7 11,-1 0 1,0 0 0,8-17 0,-15 26-19,40-85 33,20-42 5,-57 124-36,1-1 0,-1 1 0,1 0 0,6-6 0,-9 10-1,-1 0-1,1 0 0,0 0 1,-1 1-1,1-1 0,0 0 1,0 1-1,0-1 1,0 1-1,0-1 0,0 1 1,0-1-1,0 1 0,0 0 1,0-1-1,0 1 0,0 0 1,0 0-1,0 0 0,0-1 1,0 1-1,0 1 0,0-1 1,0 0-1,0 0 1,0 0-1,0 0 0,0 1 1,0-1-1,0 0 0,0 1 1,0-1-1,0 1 0,0-1 1,0 1-1,1 1 0,4 5 23,-1 0 0,0 1 0,-1 0 0,1 0 0,-2 0 1,1 0-1,-1 1 0,3 11 0,1 1 38,7 22 74,-11-29-44,1 0 1,0-1-1,2 1 1,-1-1-1,2 0 1,9 14-1,-16-26-83,0 0 1,1-1-1,-1 1 0,1-1 1,-1 1-1,1-1 0,-1 1 1,1 0-1,-1-1 0,1 0 1,0 1-1,-1-1 0,1 1 1,-1-1-1,1 0 0,0 1 1,-1-1-1,1 0 0,0 0 1,0 0-1,-1 1 0,1-1 1,0 0-1,0 0 0,-1 0 1,1 0-1,0 0 0,-1 0 1,1-1-1,0 1 0,0 0 1,-1 0-1,1 0 1,0-1-1,-1 1 0,1 0 1,0-1-1,-1 1 0,1-1 1,-1 1-1,1 0 0,0-1 1,-1 1-1,1-1 0,-1 0 1,1 1-1,-1-1 0,0 1 1,1-1-1,0-1 0,3-4 55,-1-1 0,1 0-1,4-15 1,-6 17-43,14-41 122,10-27-130,-23 66-38,0 0 0,1 0-1,-1 1 1,2-1 0,-1 1-1,1 0 1,7-7-1,-12 12 19,1 0 0,0 1 0,0-1 0,-1 0 0,1 1 0,0-1 0,0 0 0,0 1 0,0-1 0,0 1 0,0 0 0,0-1-1,0 1 1,0 0 0,0-1 0,0 1 0,0 0 0,1 0 0,-1 0 0,0 0 0,0 0 0,0 0 0,0 0 0,0 1-1,1-1 1,0 1-4,0 0-1,-1 0 1,1 0-1,0 1 1,-1-1-1,1 0 1,-1 1-1,0-1 0,1 1 1,-1-1-1,0 1 1,2 3-1,1 4-32,1 1 0,-1 0 0,4 19 0,-8-28 42,9 34-31,-6-17-94,2 0 0,8 21 0,-13-39 102,0 0 0,0-1 0,0 1 0,0 0 0,0 0 0,1 0 0,-1 0 0,0-1 0,0 1 0,0 0 0,0 0 0,0 0 0,0 0 0,1 0 0,-1 0 0,0 0 0,0-1 1,0 1-1,0 0 0,0 0 0,1 0 0,-1 0 0,0 0 0,0 0 0,0 0 0,0 0 0,1 0 0,-1 0 0,0 0 0,0 0 0,0 0 0,0 0 0,1 0 0,-1 0 0,0 0 0,0 0 0,0 0 1,0 0-1,1 0 0,-1 1 0,0-1 0,0 0 0,0 0 0,0 0 0,1 0 0,-1 0 0,0 0 0,0 0 0,0 1 0,0-1 0,0 0 0,0 0 0,0 0 0,0 0 0,1 1 0,-1-1 0,0 0 1,0 0-1,0 0 0,0 0 0,0 1 0,0-1 0,4-18-1129,2-53 29,3 24 317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3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29 481 19556,'-1'168'3108,"0"-13"-1648,15 22-260,-9-138-984,2-1 1,18 58 0,-23-90-210,-1-2-8,0-1 0,0 0 1,0 0-1,0 0 0,1 0 1,-1 0-1,1-1 0,0 1 1,-1 0-1,1-1 0,0 1 1,5 3-1,-7-6-1,0 1 0,0-1-1,0 0 1,1 0 0,-1 0 0,0 0-1,0 0 1,1 1 0,-1-1 0,0 0-1,0 0 1,1 0 0,-1 0 0,0 0-1,0 0 1,1 0 0,-1 0 0,0 0-1,1 0 1,-1 0 0,0 0 0,0 0-1,1 0 1,-1 0 0,0 0 0,0 0-1,1 0 1,-1-1 0,0 1 0,0 0-1,1 0 1,-1 0 0,0-1 0,4-9-109,-4-18-154,-8-9-69,-1 1 0,-1 0 1,-2 0-1,-2 1 0,-24-46 0,13 38 2,26 53 505,4 7-51,0-7-46,0-1 1,0 1-1,1-1 1,1 0-1,-1-1 1,1 1-1,9 7 1,-13-14-57,0 1-1,-1-1 1,1 0 0,0 0 0,0 0 0,0-1-1,0 1 1,0-1 0,1 0 0,-1 0 0,0 0-1,1 0 1,-1 0 0,1-1 0,-1 1 0,1-1-1,-1 0 1,1 0 0,-1-1 0,0 1 0,1-1 0,-1 1-1,1-1 1,-1 0 0,0 0 0,4-2 0,3-3 12,-1 1 1,-1-2 0,1 1 0,-1-1 0,0 0 0,0-1 0,-1 0 0,0 0 0,-1 0-1,0-1 1,9-15 0,-5 5 21,-1-1-1,0 0 0,-1 0 1,9-38-1,-13 34-4,0 1-1,-2-1 0,0-29 1,-2 38-34,-1 0 1,-1 0 0,0 0-1,-1 0 1,0 1-1,-7-16 1,10 27-17,-1 1 0,0 0 1,0-1-1,0 1 1,0 0-1,0 0 0,-1 0 1,1 0-1,-1 0 0,0 0 1,1 0-1,-1 1 0,0-1 1,0 1-1,0-1 0,0 1 1,0-1-1,0 1 0,0 0 1,-1 0-1,-2-1 0,3 2 1,1 0-1,-1 1 1,0-1-1,0 0 0,0 1 1,0-1-1,1 1 1,-1-1-1,0 1 0,0 0 1,1 0-1,-1-1 1,1 1-1,-1 1 0,1-1 1,-1 0-1,1 0 1,-1 0-1,1 1 0,0-1 1,0 1-1,0-1 0,0 1 1,0-1-1,0 1 1,0 0-1,0-1 0,0 3 1,-6 14 18,0-1 1,2 1 0,0 1-1,1-1 1,-3 22 0,-3 98 200,10-12 35,1-115-223,0 0 1,0-1 0,1 1-1,1-1 1,0 1 0,0-1-1,1 0 1,0 0 0,8 12-1,-11-20-26,0-1 0,0 1-1,0-1 1,0 0 0,0 0 0,0 1-1,0-1 1,1 0 0,-1 0-1,0 0 1,1 0 0,-1 0 0,1-1-1,-1 1 1,1 0 0,-1-1-1,1 1 1,-1-1 0,1 1 0,0-1-1,-1 0 1,1 0 0,0 0-1,-1 0 1,1 0 0,0 0 0,-1 0-1,1 0 1,0-1 0,-1 1-1,1-1 1,-1 1 0,1-1-1,-1 0 1,1 1 0,-1-1 0,1 0-1,-1 0 1,2-2 0,5-3-14,0 0 1,-1-1 0,0 0 0,0-1-1,6-9 1,27-46-253,-31 47 97,0 0-1,2 1 1,20-25-1,-30 39 148,0 0 1,-1 0-1,1 0 0,0 0 0,0 1 0,0-1 1,0 0-1,0 0 0,0 1 0,0-1 0,0 1 1,0-1-1,0 1 0,0-1 0,0 1 1,0 0-1,0-1 0,0 1 0,1 0 0,-1 0 1,0 0-1,0 0 0,0 0 0,1 0 0,-1 0 1,0 0-1,0 1 0,0-1 0,0 0 0,0 1 1,0-1-1,1 1 0,-1-1 0,0 1 0,0-1 1,0 1-1,-1 0 0,1-1 0,0 1 1,0 0-1,0 0 0,0 0 0,-1 0 0,1 0 1,0 0-1,-1 0 0,2 2 0,3 6-45,-1 0-1,0 1 1,0-1-1,3 15 1,-4-14 43,24 97-400,-26-106 365,-1 0-1,0 1 1,1-1 0,-1 0 0,1 0 0,-1 0-1,1 0 1,-1 0 0,1 0 0,0 0-1,0 0 1,-1 0 0,1 0 0,1 1 0,-1-2 17,-1 0 0,0 0-1,1 0 1,-1 0 0,0 0 0,1 0 0,-1 0 0,0 0 0,1 0 0,-1 0 0,0 0 0,0 0 0,1 0 0,-1 0 0,0 0 0,1 0 0,-1 0 0,0-1 0,1 1-1,-1 0 1,0 0 0,0 0 0,1-1 0,-1 1 0,0 0 0,0 0 0,1-1 0,-1 1 0,0 0 0,0 0 0,1-1 0,1-3-278,0-1-1,1 1 1,-1-1 0,-1 0 0,3-7 0,37-177-4799,-28 61 4574,-14 117 1097,-2 12 367,-3 20 613,-2 16-375,2 0 0,2 0-1,1 0 1,2 0-1,4 43 1,-2-77-1103,-1-1 0,0 1 0,0-1 0,1 1 0,0-1 1,-1 1-1,1-1 0,0 1 0,2 3 0,-2-6-48,-1 1 0,0-1 1,0 0-1,1 0 0,-1 0 0,0 0 0,0 1 1,1-1-1,-1 0 0,0 0 0,0 0 0,1 0 1,-1 0-1,0 0 0,0 0 0,1 0 0,-1 0 1,0 0-1,1 0 0,-1 0 0,0 0 0,1 0 1,-1 0-1,0 0 0,0 0 0,1 0 1,-1 0-1,0 0 0,0 0 0,1-1 0,-1 1 1,0 0-1,0 0 0,1 0 0,-1 0 0,0-1 1,0 1-1,0 0 0,1 0 0,-1 0 0,0-1 1,0 1-1,1-1 0,2-3 27,-1-1-1,1 0 1,-1 0-1,0-1 1,0 1-1,0 0 1,1-7-1,6-38-279,-3-1 0,0-93-1,-5 177 267,0-1-1,3 0 0,0 0 0,2 0 0,15 46 0,-20-73 1,1-1 1,0 1-1,0-1 0,1 0 0,4 7 1,-6-11-20,-1 1 1,1 0 0,-1 0-1,1-1 1,0 1 0,0 0 0,-1-1-1,1 1 1,0 0 0,0-1-1,0 1 1,0-1 0,0 0-1,0 1 1,0-1 0,0 0 0,0 1-1,0-1 1,0 0 0,0 0-1,0 0 1,0 0 0,0 0-1,0 0 1,0 0 0,0 0 0,0 0-1,0-1 1,0 1 0,-1 0-1,1-1 1,0 1 0,0-1-1,0 1 1,1-1 0,3-3 7,-1 0-1,0 1 1,0-1 0,0 0 0,-1-1-1,0 1 1,1-1 0,-1 0 0,3-7-1,20-51 28,-21 49-38,15-45-100,-3-1-1,-2-1 1,-3-1-1,-3 0 1,-2 0-1,-2-67 1,-5 116 46,0 2-15,0 0 1,0 0-1,-1 0 0,-1 1 0,1-1 1,-5-11-1,6 21 51,0 0 1,0 0-1,-1-1 1,1 1-1,-1 0 0,1 0 1,-1 0-1,1 0 0,-1 0 1,0 0-1,1 0 1,-1 0-1,0 0 0,0 0 1,0 0-1,0 0 1,0 0-1,0 0 0,0 1 1,-2-2-1,2 2 6,0 0 0,0 0 0,1 1 0,-1-1 0,0 0 0,0 0 0,0 1-1,1-1 1,-1 1 0,0-1 0,1 0 0,-1 1 0,0-1 0,1 1 0,-1 0 0,0-1 0,1 1 0,-1 0-1,1-1 1,-1 1 0,1 0 0,-1 1 0,-3 6 17,0 0 0,0 1 0,1-1 0,-3 13-1,-6 26 258,3 0 0,1 0 0,3 1 0,2 0 0,2 0 0,8 78 0,-6-115-216,1-1 0,1 1 1,-1-1-1,2 0 1,-1 0-1,1 0 0,6 10 1,-8-17-50,0 0 1,-1-1-1,1 1 1,1-1 0,-1 1-1,0-1 1,0 0-1,1 0 1,-1 0-1,1 0 1,0 0-1,0-1 1,-1 1 0,1-1-1,0 1 1,0-1-1,1 0 1,-1-1-1,0 1 1,0 0-1,0-1 1,0 0 0,1 1-1,-1-1 1,0-1-1,0 1 1,4-1-1,0-1-25,0 0 0,-1 0-1,1-1 1,-1 1 0,0-2 0,0 1-1,0-1 1,0 0 0,-1 0 0,1 0-1,-1-1 1,0 0 0,0 0-1,-1 0 1,6-9 0,2-3-35,-2 0 0,0 0 0,-1-1 0,8-23 0,-1-7-12,-1-1 1,9-66-1,6-102 37,-28 199 34,0 1 5,1-10 24,0 0 0,-2-1 0,-3-37-1,-1 51 50,-1 22 5,-1 27 49,1 59 127,3 0 1,5-1-1,4 1 0,3-1 0,44 164 0,-53-247-266,-1-7-5,-1-1 0,1 1 0,0 0 0,0-1 0,0 0 1,0 1-1,0-1 0,0 1 0,3 2 0,-2-10-219,-3-6 94,-4-7-94,0-1 0,-1 2 0,-2-1 0,1 1 0,-20-31 0,8 19-41,-1 1 0,-32-34 0,-6 11 1078,66 53-562,0 0 0,0-1 0,0 0 1,14 0-1,-9-2-317,0 0 0,1-1 1,-1 0-1,0-1 0,0 0 1,0-1-1,19-10 0,-4 0-79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1 488 15107,'0'1'75,"0"0"0,0-1 0,0 1 0,-1 0 0,1-1 1,1 1-1,-1 0 0,0 0 0,0-1 0,0 1 0,0 0 0,0-1 0,1 1 0,-1 0 0,0-1 0,0 1 0,1 0 0,-1-1 0,1 1 0,-1-1 0,0 1 0,1-1 0,-1 1 0,1-1 0,0 2 0,0-2-6,0 0-1,0 0 0,-1 0 0,1-1 0,0 1 0,0 0 0,-1 0 0,1 0 0,0 0 1,0-1-1,-1 1 0,1 0 0,0-1 0,-1 1 0,1-1 0,0 1 0,-1-1 0,2 0 1,3-3 197,-1-1 0,1 0 0,-1 0 0,6-8 0,4-11 287,-2-1 1,0 0-1,17-54 0,11-84 479,-13 15-546,-27 148-485,0 0-1,0 0 0,0 1 1,1-1-1,-1 0 1,0 0-1,0 0 0,0 0 1,0 0-1,0 1 0,1-1 1,-1 0-1,0 0 1,0 0-1,0 0 0,1 0 1,-1 0-1,0 0 0,0 0 1,0 1-1,1-1 1,-1 0-1,0 0 0,0 0 1,1 0-1,-1 0 0,0 0 1,0 0-1,0 0 1,1 0-1,-1-1 0,0 1 1,0 0-1,1 0 0,-1 0 1,0 0-1,0 0 1,0 0-1,0 0 0,1 0 1,-1-1-1,0 1 0,0 0 1,0 0-1,0 0 0,1 0 1,-1-1-1,0 1 1,0 0-1,0 0 0,0 0 1,0 0-1,0-1 0,0 1 1,0 0-1,0 0 1,1-1-1,-1 1 0,0 0 1,0 0-1,0 0 0,0-1 1,0 1-1,-1 0 1,13 18-27,-11-16 23,8 14-190,1-1 0,1-1 0,12 14 0,-18-22 45,0-1-1,0 0 0,1 0 0,-1-1 0,1 1 1,0-1-1,1-1 0,-1 1 0,1-1 1,8 3-1,5-3-273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15755,'0'1'142,"0"0"0,1-1 0,-1 1 0,1 0 0,0 0 0,-1 0 0,1-1 0,0 1 0,-1 0 0,1 0 0,0-1-1,0 1 1,-1-1 0,1 1 0,0-1 0,0 1 0,0-1 0,0 0 0,0 1 0,0-1 0,0 0 0,0 1 0,0-1 0,0 0 0,0 0-1,0 0 1,0 0 0,1 0 0,0-1-12,0 0 0,0 0 0,1 0 0,-1 0-1,0 0 1,0 0 0,0-1 0,-1 1 0,1 0-1,0-1 1,2-3 0,3-3 18,0 0 0,-1-1 0,-1 0 0,8-13 0,-7 9-79,-1-1 0,-1 1 0,0-1 0,3-17 1,-6 26-67,0 0 1,0 1-1,-1-1 1,0 0-1,0 0 1,0 0-1,0 1 1,-1-1-1,0 0 1,0 1-1,0-1 1,-1 0-1,1 1 1,-1-1-1,0 1 1,-3-5-1,4 8-3,1 0 0,-1 1 0,1-1 0,-1 0 0,0 1 0,1-1 1,-1 0-1,0 1 0,0-1 0,1 1 0,-1-1 0,0 1 0,0 0 0,0-1 0,0 1 0,1 0 0,-1-1 0,0 1 0,0 0 0,0 0 0,0 0 0,0 0 0,0 0 0,0 0 0,-1 0 0,1 1 1,-1-1 0,0 1 0,1 0 0,-1 0 0,1 0 0,-1 0 0,1 0-1,-1 0 1,1 0 0,-1 0 0,1 1 0,-1 1 0,-3 3 10,0 1 1,0 0-1,1 0 0,-6 13 1,5-3 31,0 1 1,0-1 0,2 1-1,0 0 1,1 0 0,1 0 0,1 0-1,0 0 1,4 23 0,-3-35-12,0 0 0,0-1 0,0 1 0,0-1 0,1 1 0,0-1 1,0 1-1,4 5 0,-5-9-22,0-1 1,0 0 0,0 0 0,0 0-1,0 0 1,0 0 0,0 0 0,0 0-1,0 0 1,0-1 0,0 1 0,0 0 0,1-1-1,-1 1 1,0 0 0,1-1 0,-1 0-1,0 1 1,1-1 0,-1 0 0,1 0-1,-1 0 1,1 1 0,-1-2 0,0 1-1,1 0 1,-1 0 0,1 0 0,-1-1-1,0 1 1,1 0 0,-1-1 0,0 0-1,1 1 1,-1-1 0,0 0 0,2-1-1,7-4 26,-1-1-1,0-1 0,0 0 0,-1 0 1,0-1-1,0 0 0,6-10 0,7-7 14,6-9-10,25-27-7,-47 56-36,1 0 0,0 1 0,0 0 1,1 0-1,0 0 0,-1 1 0,11-5 0,-15 8 3,0 0 0,0 1 0,0-1 0,0 1 0,0-1 0,0 1 0,1 0 0,-1-1 0,0 1 0,0 0 0,0 0 0,0 1 0,0-1 0,0 0 0,0 1 0,0-1 0,0 1 0,3 1 0,-2 0 6,0 0 1,-1-1-1,1 2 0,-1-1 1,1 0-1,-1 0 0,0 1 1,1-1-1,-1 1 0,2 5 1,3 5 56,0 1 0,-2 0 0,0 1 1,4 16-1,-5-16 33,-1-2 21,6 17 118,-9-29-207,1 1 1,-1-1-1,1 0 1,-1 0-1,1 0 1,-1 0-1,1 1 1,0-1-1,0 0 1,0 0-1,-1 0 1,1-1 0,0 1-1,0 0 1,0 0-1,0 0 1,3 0-1,-4-1-12,1 0-1,0 0 1,0 0 0,0 0-1,0-1 1,0 1-1,-1 0 1,1-1 0,0 1-1,0-1 1,0 1-1,-1-1 1,1 1 0,0-1-1,-1 1 1,1-1 0,0 0-1,-1 1 1,1-1-1,-1 0 1,1 0 0,-1 1-1,0-1 1,1 0-1,-1 0 1,0 0 0,1 1-1,-1-1 1,0-1-1,2-2 40,29-69 273,-26 57-392,0 1 1,2 0-1,0 0 1,0 1-1,2-1 1,0 2-1,11-14 1,-20 25 48,1 1-1,0 0 1,0 0 0,0 1 0,0-1-1,0 0 1,0 0 0,0 0 0,0 1-1,0-1 1,0 0 0,1 1 0,-1-1-1,0 1 1,0-1 0,1 1 0,-1 0-1,0 0 1,1-1 0,-1 1 0,0 0-1,2 0 1,-2 1 0,1-1 0,-1 1 0,0 0 0,0-1 0,0 1-1,0 0 1,0 0 0,0 0 0,0 0 0,-1 0 0,1 0 0,0 0 0,0 0-1,-1 0 1,1 0 0,0 0 0,-1 0 0,1 2 0,2 6-6,0 0 1,-1 1-1,0 0 0,0 13 1,2 12 195,-4-32-244,1-5-121,-2-17-703,0 1 73,-8-34-1,8 45 652,-5-24-458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31 18396,'-5'-5'2080,"2"0"-1383,1-1-337,-1 0 1328,3 0-664,1 4-1560,-1 3 1656,0 2-1104,3 1-32,-2 2-24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71 295 20636,'17'30'1689,"-9"10"-1241,-2 4-160,0 9 632,4 0-344,0-1-304,-6-6-280,5-10-624,-3-9-248,-5-20-72,-1-8 616,-1-21-208,-12-11-273</inkml:trace>
  <inkml:trace contextRef="#ctx0" brushRef="#br0" timeOffset="1">0 1 18044,'6'16'1288,"-2"14"-1096,1 3-104,5 1-40,4 2-448,2-6 424,1-3-128,5-11-136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15635,'-7'88'2663,"4"-66"-2041,1 1 0,1-1 0,2 31 0,-1-51-598,0-1 0,0 0 1,0 0-1,0 0 0,1 0 1,-1 0-1,0 0 0,1 1 0,-1-1 1,0 0-1,1 0 0,-1 0 1,1 0-1,0 0 0,-1 0 0,1-1 1,0 1-1,0 0 0,-1 0 1,3 1-1,-2-2-21,-1 0 0,1 0 0,0 1 0,0-1 1,0 0-1,0 0 0,0 0 0,-1-1 0,1 1 0,0 0 0,0 0 1,0 0-1,0-1 0,-1 1 0,1 0 0,0-1 0,0 1 0,-1-1 0,1 1 1,1-2-1,6-4-104,-1-1 1,0 0-1,11-14 0,-10 11 26,-3 5 7,0 0-1,0 0 0,1 0 0,0 0 1,0 1-1,0 0 0,11-5 0,-16 9 80,1-1 0,-1 0 0,1 1-1,-1-1 1,1 1 0,-1-1-1,1 1 1,0 0 0,-1 0 0,1 0-1,-1 0 1,1 0 0,0 0-1,-1 0 1,1 0 0,0 1 0,-1-1-1,1 0 1,-1 1 0,1 0-1,-1-1 1,1 1 0,-1 0 0,0 0-1,1 0 1,-1 0 0,0 0 0,1 0-1,-1 0 1,0 0 0,0 0-1,0 1 1,0-1 0,0 0 0,0 1-1,-1-1 1,1 1 0,0-1-1,0 3 1,1 3 153,0 0-1,-1 0 1,0 0 0,0 0-1,0 0 1,-1 1-1,0-1 1,0 0 0,-1 0-1,0 0 1,-1 0 0,1 0-1,-1 0 1,-1 0-1,1 0 1,-6 9 0,6-9-68,-2-1 1,1 0-1,-1 0 1,0 0-1,0 0 1,-1 0-1,0-1 1,0 0-1,0 0 1,0 0-1,-1 0 1,0-1-1,0 0 1,0-1-1,0 1 1,-10 3-1,13-6-141,0 0 0,-1 0 0,1-1 0,0 1 0,0-1 0,0 1 0,0-1 0,0 0 0,-1-1 0,1 1 0,0 0 0,0-1 0,0 0 0,0 0 0,0 0 0,0 0 0,0 0 0,0 0 0,0-1 0,-3-2 0,-7-8-326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18308,'-3'30'887,"0"-1"1,2 1-1,2-1 1,0 1-1,2-1 0,13 55 1,1-20-75,49 119 0,-32-110-750,86 131 0,-120-201-590,-6-6 229,-11-7-109,-25-25-108,1-2 0,2-2 0,2-1 0,-52-73 0,84 107 578,1 0-1,1-1 1,-1 0 0,1 1 0,-3-12 0,5 16-34,1 0 1,-1 1 0,1-1-1,0 0 1,0 1 0,0-1 0,0 0-1,0 0 1,0 1 0,1-1 0,-1 0-1,0 0 1,1 1 0,-1-1 0,1 0-1,0 1 1,0-1 0,-1 1-1,1-1 1,0 1 0,0-1 0,0 1-1,1 0 1,-1 0 0,0-1 0,0 1-1,1 0 1,2-1 0,11-7 9,1 2 1,1 0 0,-1 1 0,1 0 0,0 2-1,24-4 1,-20 3-332,8-1 133,48-3 0,-28 7-56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56 17012,'-4'-6'299,"0"-1"0,-1 1 1,0 0-1,0 0 1,0 1-1,-6-5 0,10 9-255,-1 0 0,1 0 0,0 0 0,-1 0 0,1 0 0,-1 0 0,1 1 0,-1-1 0,1 1 0,-1-1 0,0 1 0,1 0 0,-1-1 0,1 1 0,-1 0 0,0 0 0,1 0 0,-1 1 0,0-1 0,1 0 0,-1 0 0,0 1 0,1-1 0,-1 1 0,1 0 0,-1-1 0,1 1 0,-1 0 0,1 0 0,0 0 0,-1 0 0,1 0 0,0 0 0,0 0 0,-1 2 0,-2 1 47,1 0 1,0 0-1,0 1 0,1-1 1,-1 1-1,1 0 0,0-1 1,0 1-1,1 0 0,-1 0 0,0 11 1,-1 6 131,1 32 0,2-53-219,1 45 160,3-1 1,1 1 0,2-1-1,2 0 1,16 44 0,2-9 264,67 136-1,-86-201-380,45 85 233,-45-87-241,0 0 1,1 0-1,1-1 1,19 20-1,-28-32-39,-1 1 1,1 0-1,0-1 0,-1 1 0,1-1 0,0 1 0,-1-1 1,1 0-1,0 1 0,0-1 0,-1 0 0,1 1 0,0-1 0,0 0 1,-1 0-1,1 0 0,2 1 0,-3-1 0,0-1 0,1 1-1,-1 0 1,1 0 0,-1 0 0,0-1 0,1 1-1,-1 0 1,0 0 0,0-1 0,1 1 0,-1 0-1,0-1 1,0 1 0,1 0 0,-1-1 0,0 1-1,0 0 1,0-1 0,1 1 0,-1-1 0,0 1-1,0 0 1,0-1 0,0-2 2,1-1 0,-1 1 0,0 0 0,0 0 0,0 0 0,-2-6 0,-2-5-9,0-1 0,-1 1 1,-1 1-1,0-1 1,-11-15-1,-46-63-54,49 72 50,-81-100-99,76 99 81,-1 0 0,-1 2 0,-30-22 1,49 39 25,0 1 1,0 0-1,0 0 0,0-1 1,0 1-1,-1 0 1,1 1-1,0-1 1,0 0-1,-5 0 1,7 1 1,0 0 0,0 0 0,0 0 0,-1 0 0,1 0 0,0 0 0,0 0 0,0 0 0,-1 0 0,1 0 0,0 1 0,0-1 0,0 0 0,0 0-1,-1 0 1,1 0 0,0 0 0,0 0 0,0 0 0,0 1 0,0-1 0,0 0 0,-1 0 0,1 0 0,0 0 0,0 1 0,0-1 0,0 0 0,0 0 0,0 0 0,0 1 0,0-1 0,0 0 0,0 0 0,0 0 0,0 0 0,0 1 0,0-1 0,6 15 0,-3-10-15,1-1 0,-1 1 0,1-1 1,0 0-1,1 0 0,-1-1 0,1 1 0,-1-1 0,1 0 0,0 0 0,0 0 0,0-1 0,1 0 0,-1 0 1,1 0-1,-1 0 0,1-1 0,-1 0 0,1-1 0,0 1 0,-1-1 0,1 0 0,9-1 0,10-2-505,0-1-1,0-1 0,46-15 1,-31 9 120,-2 1-129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102 494 18444,'-3'-1'81,"1"1"0,0-1 1,-1 1-1,1 0 0,0-1 0,-1 1 0,1 0 1,-1 1-1,1-1 0,-1 0 0,1 1 0,0-1 1,-1 1-1,1 0 0,0-1 0,0 1 0,-1 0 1,1 1-1,0-1 0,0 0 0,0 1 0,0-1 1,1 1-1,-1-1 0,0 1 0,1 0 0,-1 0 1,1 0-1,-1 0 0,-1 4 0,-2 2 46,0 0 0,1 1 1,1 0-1,-1 0 0,1 0 0,-3 15 0,4-12-29,1 1 0,0 0 0,0-1 0,2 1 0,1 16 0,-1-24-63,-1 1 1,1-1 0,1 0 0,-1 1 0,1-1-1,0 0 1,0 0 0,0 0 0,1-1 0,0 1-1,0-1 1,0 1 0,0-1 0,7 7 0,-9-10-25,0-1 1,0 1 0,1 0-1,-1 0 1,0 0 0,1-1 0,-1 1-1,0-1 1,1 1 0,-1-1 0,1 1-1,-1-1 1,1 0 0,-1 0-1,1 0 1,-1 0 0,1 0 0,-1 0-1,1 0 1,-1 0 0,1-1 0,-1 1-1,1 0 1,-1-1 0,0 0-1,1 1 1,-1-1 0,0 0 0,1 1-1,-1-1 1,0 0 0,0 0-1,0 0 1,0 0 0,0 0 0,0 0-1,0-1 1,1-1 0,4-5 32,0 0 1,-1-1 0,0 0-1,6-14 1,1-7 37,-2-1 0,-1 0 1,-1-1-1,4-39 0,-7 22 50,-2 0 0,-3-56 0,-1 89-90,1 16 10,5 28 16,-1-16-42,2 11 41,14 34 0,-18-52-51,0-1 0,1 1 1,-1 0-1,1-1 0,0 0 1,0 0-1,0 1 0,1-2 1,-1 1-1,1 0 0,0-1 1,0 0-1,5 4 0,-7-6-6,0 0-1,0-1 1,0 1-1,0-1 1,0 1-1,0-1 1,0 0-1,0 0 0,0 0 1,0 0-1,0 0 1,0 0-1,0-1 1,0 1-1,0-1 1,0 1-1,0-1 0,0 0 1,-1 1-1,1-1 1,0 0-1,0 0 1,-1 0-1,1-1 1,0 1-1,-1 0 1,0-1-1,1 1 0,-1-1 1,2-1-1,3-6 30,1 1 0,-1-1 0,-1 0 0,7-16 0,-2 2 2,-2-1 0,0 0 0,-2 0 0,0-1 0,-2 0 0,-1 0 0,-1 0 0,-1 0 0,-1 0 0,-1 0 0,-1 0 0,-6-28 0,7 50-35,0-1 1,0 0 0,-1 1 0,1-1 0,-1 1 0,0 0 0,0 0 0,0-1-1,0 1 1,-1 1 0,-2-4 0,4 5-6,1 1 0,-1-1 0,1 1 1,-1 0-1,1-1 0,-1 1 0,0 0 0,1-1 0,-1 1 0,0 0 1,1 0-1,-1-1 0,0 1 0,1 0 0,-1 0 0,0 0 0,0 0 0,1 0 1,-1 0-1,0 0 0,1 0 0,-1 1 0,-1-1 0,1 1 1,0 0 0,-1 0-1,1 0 1,0 0 0,0 0-1,0 0 1,0 0-1,0 1 1,0-1 0,0 0-1,0 0 1,0 1 0,1-1-1,-1 1 1,0 1 0,-4 11 16,0 0 1,2 1-1,0-1 1,0 1-1,0 24 1,4 79 194,17 50 129,-14-146-293,1 0 0,1-1 0,1 1 1,1-1-1,16 30 0,-21-46-75,-1 0 0,1-1 0,1 1 0,-1-1 0,1 0 1,0 0-1,4 4 0,-7-7-25,1 0 0,-1 0 0,1 0 0,0 0 0,-1 0 0,1-1 1,0 1-1,0 0 0,0-1 0,-1 1 0,1-1 0,0 0 0,0 0 1,0 0-1,0 0 0,0 0 0,0 0 0,0 0 0,0 0 0,-1-1 0,1 1 1,0-1-1,3-1 0,1-1-105,-1 0 0,0 0-1,0-1 1,-1 0 0,1 0 0,-1 0 0,0 0 0,0-1 0,0 1-1,-1-1 1,1 0 0,3-9 0,5-10-274,13-38 1,-21 51 226,15-45-563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4 411 15995,'0'159'4990,"-3"-116"-3987,3 0 0,7 64 0,-7-103-971,1-1 0,0 1 0,0-1 0,0 1 0,0-1 0,0 1 0,1-1 0,1 4 0,-2-7-36,-1 1 1,1 0-1,0-1 1,-1 1-1,1-1 1,-1 1-1,1-1 1,0 1-1,-1-1 1,1 0 0,0 1-1,-1-1 1,1 0-1,0 1 1,0-1-1,-1 0 1,1 0-1,0 0 1,0 0-1,0 0 1,-1 0 0,1 0-1,0 0 1,0 0-1,-1 0 1,1 0-1,0 0 1,0-1-1,0 1 1,-1 0-1,1 0 1,0-1-1,-1 1 1,1-1 0,0 1-1,-1 0 1,1-1-1,0 0 1,-1 1-1,1-1 1,12-10-163,-8 7 74,-1 0 1,0 1-1,1-1 1,8-3 0,-12 6 72,1 1 0,-1-1 0,0 1 0,1-1 1,-1 1-1,1 0 0,-1-1 0,0 1 0,1 0 0,-1 0 1,1 0-1,-1 0 0,1 1 0,-1-1 0,0 0 0,1 0 1,-1 1-1,1-1 0,-1 1 0,0-1 0,1 1 1,-1 0-1,2 1 0,1 2 0,0 0-1,0 0 1,0 1 0,0 0-1,-1-1 1,1 1 0,-1 1-1,0-1 1,-1 0 0,0 1-1,1-1 1,-2 1 0,3 7-1,1 10 98,-1 0-1,2 23 0,-6-43-64,3 79 415,-3-75-354,0 1-1,-1-1 1,0 1-1,-1-1 1,0 1-1,0-1 1,0 0 0,-6 11-1,8-17-57,-1 1 1,0-1-1,1 0 0,-1 0 0,0 0 0,0 0 1,0 0-1,0 0 0,0 0 0,0 0 0,0 0 1,0 0-1,0-1 0,0 1 0,0 0 0,-1-1 1,0 1-1,1-1-7,0 1 0,0-1 1,0 0-1,0 0 1,0-1-1,0 1 0,0 0 1,0 0-1,0 0 1,0-1-1,0 1 0,0 0 1,0-1-1,1 1 0,-1-1 1,0 1-1,0-1 1,-1 0-1,-1-3-2,-1 1 0,1-1 0,0 0 0,0 0 0,1 0 0,-1 0 0,1 0 1,-3-7-1,-2-9-38,1 0 0,1 1 0,0-2 1,-2-37-1,3-85-150,4 130 166,7-134-117,37-211 0,-9 103-323,-33 239 318,-3 19 2,-3 27 33,3 11 221,2-1 1,2 0-1,2 0 1,1 0-1,14 44 1,-11-50-71,3 0 0,0-1 0,3 0 1,0-2-1,2 1 0,23 31 0,-35-57-125,24 31-374,-26-34 309,-1 0 0,1-1 0,0 0 0,0 1 0,-1-1 0,1 0 0,1-1 1,-1 1-1,0 0 0,5 1 0,-8-3 118,1 0 0,-1 1 0,0-1 0,1 0 0,-1 0 1,0 0-1,1 0 0,-1 1 0,0-1 0,1 0 0,-1 0 1,0 0-1,1 0 0,-1 0 0,0 0 0,1 0 0,-1 0 0,0 0 1,1 0-1,-1 0 0,1 0 0,-1 0 0,0 0 0,1 0 0,-1-1 1,0 1-1,1 0 0,-1 0 0,0 0 0,1 0 0,-1-1 1,0 1-1,0 0 0,1 0 0,-1-1 0,0 1 0,0 0 0,1 0 1,-1-1-1,0 1 0,0 0 0,0-1 0,0 1 0,1 0 0,-1-1 1,0 1-1,0 0 0,0-1 0,0 0 0,0-1-54,-1 0-1,0 0 1,1 0-1,-1 0 1,0 1-1,0-1 1,0 0-1,0 0 1,-2-2-1,-17-22-661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3:3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19468,'14'-5'1681,"12"4"-1233,4-1-192,7 0 512,5-3-848,-6 2 296,-5 2-120,-11-2-232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0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36 17580,'3'-3'513,"19"-22"1554,-20 18-1036,-17 14 223,7 0-1050,-1-1-1,1 2 1,0-1 0,1 1 0,0 0 0,0 1-1,-9 14 1,1 1-58,-18 45 0,20-38-50,2-1 0,-9 42 1,17-56-50,0 0 0,1 0 0,0 0 0,2 0 0,0 0 0,3 25 0,-3-37-38,1-1 0,0 0 0,-1 1 0,1-1 1,1 0-1,-1 1 0,0-1 0,1 0 0,0 0 0,-1 0 0,1 0 0,1 0 0,-1-1 0,0 1 0,0-1 0,1 1 0,0-1 0,3 3 0,-3-4-33,-1 0-1,1 0 1,-1 0 0,1 0 0,0-1-1,-1 1 1,1-1 0,-1 0 0,1 0-1,0 0 1,-1 0 0,1 0 0,0-1-1,-1 1 1,1-1 0,0 1 0,-1-1-1,1 0 1,-1 0 0,0 0 0,1-1-1,-1 1 1,0 0 0,3-3 0,2-1-75,-1-1 1,0 1 0,-1-1 0,1 0 0,-1 0-1,0-1 1,-1 0 0,1 0 0,-2 0-1,1 0 1,-1 0 0,0-1 0,4-14 0,3-28-265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7 681 15155,'-1'3'97,"0"0"-1,0 0 0,0 0 0,0 1 1,0-1-1,1 0 0,-1 0 1,1 1-1,0-1 0,0 0 0,0 0 1,1 1-1,-1-1 0,1 0 1,-1 0-1,3 4 0,0 10 108,14 82 402,4 0 1,5-1-1,65 160 0,-83-239-580,-6-11-19,1 0 1,0-1 0,1 1-1,-1-1 1,2 0-1,-1 0 1,1 0 0,0-1-1,9 10 1,-14-16-8,0 1 0,1-1 0,-1 0 0,0 0-1,0 0 1,1 1 0,-1-1 0,0 0 0,0 0 0,1 0 0,-1 0 0,0 0 0,1 0 0,-1 0 0,0 1 0,0-1 0,1 0 0,-1 0 0,0 0-1,1 0 1,-1 0 0,0 0 0,1 0 0,-1-1 0,0 1 0,0 0 0,1 0 0,-1 0 0,0 0 0,1 0 0,-1 0 0,0 0 0,0-1 0,1 1-1,-1 0 1,0 0 0,0 0 0,1-1 0,-1 1 0,6-17 5,-4-24 16,-35-292 233,21 249-175,4 21-11,-2-2 55,-1-80-1,11 141-114,0 1 0,0-1 0,0 0 0,1 0 0,-1 1 0,1-1 0,0 0 0,0 1-1,3-6 1,-3 7-1,0 0-1,1 1 0,-1-1 0,1 0 1,-1 1-1,1-1 0,-1 1 0,1-1 1,0 1-1,0 0 0,0 0 0,0 0 1,0 0-1,0 0 0,0 0 0,4 0 1,302-79 211,20 10-137,4 21-59,44-7-24,-5-32 21,17-45 27,-100 40-15,-252 84-25,1 2-1,-1 2 0,1 1 0,0 2 0,-1 1 1,43 5-1,-58-2 24,-5 0 84,1 0 0,-1 1 0,22 6 0,-35-8-43,0 0-1,0 0 1,0 0-1,0 0 1,0 1-1,0 0 1,0-1-1,0 1 1,-1 0-1,1 0 1,-1 1 0,1-1-1,-1 1 1,0-1-1,0 1 1,0 0-1,0-1 1,0 1-1,-1 0 1,1 0-1,-1 0 1,1 4-1,5 32 742,-2 0-1,0 69 1,-1-4-453,-3-96-356,0 4-64,0 0 0,-1 1 0,-1 17-1,-3-24-31,-3-5-60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0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19684,'0'-1'1825,"1"6"-1273,-1 0-280,6-2 1320,5-2-984,5-1-880,-3 3-568,-6 0 688,-4 1-136,-10 5-128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0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0 404 15971,'2'0'96,"-1"-1"-1,0 1 0,0 0 0,0 0 0,0-1 0,0 1 0,0-1 0,0 1 0,0-1 0,0 1 1,0-1-1,0 0 0,0 0 0,0 1 0,0-1 0,0 0 0,-1 0 0,1 0 0,0 0 1,-1 0-1,1 0 0,-1 0 0,1 0 0,-1 0 0,1-2 0,3-2 154,188-354 2893,-179 339-3140,-13 20-1,1 0-1,-1 0 0,0 0 1,0 0-1,0 0 0,1 0 1,-1 0-1,0 0 0,0 0 1,0 0-1,1 0 0,-1 1 1,0-1-1,0 0 0,0 0 1,1 0-1,-1 0 1,0 0-1,0 0 0,0 0 1,0 0-1,1 1 0,-1-1 1,0 0-1,0 0 0,0 0 1,0 0-1,0 0 0,0 1 1,0-1-1,1 0 0,-1 0 1,0 0-1,0 1 1,0-1-1,0 0 0,0 0 1,0 0-1,0 1 0,0-1 1,0 0-1,0 0 0,0 0 1,0 1-1,0-1 0,0 0 1,0 0-1,-2 43 47,-11 52 16,6-57 289,-2 69 1,9-107-342,0 0 1,0 0-1,0 0 1,0 0-1,0 0 1,0 0-1,0 0 1,0 0-1,0 0 1,0 0-1,0 0 0,0 0 1,0 0-1,1 0 1,-1 0-1,0 0 1,0 0-1,0 0 1,0 0-1,0 0 1,0 0-1,0 0 1,0 0-1,0 0 1,0 1-1,0-1 1,0 0-1,0 0 0,1-2 53,4-7 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0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13 204 13883,'-2'2'161,"1"-1"0,0 0-1,0 1 1,0-1 0,0 1 0,0 0 0,0-1 0,1 1-1,-1-1 1,0 1 0,1 0 0,-1 0 0,1-1 0,0 1-1,0 0 1,-1 0 0,1-1 0,0 1 0,0 0 0,1 0 0,-1 0-1,0-1 1,1 1 0,-1 0 0,1 0 0,-1-1 0,1 1-1,0-1 1,0 1 0,0 0 0,0-1 0,0 1 0,2 1-1,-1-1-44,0 0 1,0 0-1,0-1 0,1 1 0,-1-1 0,1 0 0,-1 1 0,1-1 0,0 0 1,-1 0-1,1-1 0,0 1 0,0 0 0,0-1 0,-1 0 0,1 0 0,0 0 1,0 0-1,0 0 0,0 0 0,2-1 0,5-2 23,0-1-1,0 0 1,-1 0 0,0 0 0,0-1-1,0-1 1,0 1 0,13-14-1,-9 7-16,0 0 1,-1-1-1,0 0 0,12-21 0,-18 26-91,-2 0 1,1-1-1,-1 0 0,0 0 0,3-13 1,-6 19-22,-1 0 0,1 0-1,0 0 1,-1 0 0,0 0 0,1 0 0,-1 0 0,0 0 0,-1 0 0,1 0 0,0 0 0,-1 1 0,0-1 0,1 0 0,-1 0 0,-1 0 0,1 1 0,0-1 0,0 0 0,-1 1 0,-2-4 0,2 4-4,0 1 0,1 0 1,-1 1-1,1-1 0,-1 0 0,0 0 0,0 1 1,1-1-1,-1 1 0,0-1 0,0 1 1,0 0-1,0 0 0,0 0 0,1 0 1,-1 0-1,0 0 0,0 0 0,0 1 0,0-1 1,1 1-1,-1-1 0,0 1 0,0 0 1,1-1-1,-3 2 0,-4 2 10,0 1 1,1-1-1,0 1 0,-9 8 0,1 1-10,1 0 0,0 2 0,1 0-1,1 0 1,0 1 0,1 0 0,1 1-1,1 1 1,1-1 0,0 1 0,-6 24 0,13-36-6,-1 0 0,1 0 1,0 1-1,1-1 1,0 0-1,1 13 1,-1-18-1,0 1-1,1-1 1,-1 1 0,1-1 0,0 0 0,0 0 0,0 1 0,0-1 0,0 0 0,0 0 0,0 0 0,1 0 0,-1 0 0,1-1 0,0 1 0,-1 0-1,1-1 1,0 1 0,0-1 0,0 1 0,0-1 0,0 0 0,0 0 0,1 0 0,1 1 0,3-1-65,0 1 0,-1-1 0,1 0 0,0-1 0,0 1 0,0-2 1,0 1-1,10-2 0,57-16-800,-51 11 875,20-5-274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0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16243,'24'-27'1195,"-5"4"-202,37-34 1,-50 52-893,1-1 0,0 1 0,0 1 0,0-1 0,1 1 0,0 1-1,0-1 1,0 1 0,0 0 0,12-2 0,-17 5-78,0-1-1,-1 1 1,1 0-1,0 0 1,0 0-1,0 0 1,0 0-1,-1 1 1,1-1 0,0 1-1,0 0 1,-1-1-1,1 2 1,0-1-1,-1 0 1,1 0-1,-1 1 1,4 2 0,0 2 19,-1-1 1,0 1-1,0 0 1,-1 0-1,6 9 1,2 6 57,-11-20-83,0-1-1,-1 1 0,1 0 0,0 0 1,0 0-1,-1-1 0,1 1 1,0 0-1,0-1 0,0 1 1,0 0-1,0-1 0,0 1 0,0-1 1,0 0-1,0 1 0,0-1 1,0 0-1,0 0 0,0 1 1,2-1-1,-1 0 14,0-1-1,1 1 1,-1-1 0,0 1 0,0-1 0,0 0-1,1 0 1,-1 0 0,0 0 0,2-1 0,6-5 103,0-1 0,-1 0 0,11-12 0,-8 9 5,9-9 63,-13 11-173,0 1 0,0 1 0,1 0 0,13-9 0,-22 16-61,0 0 1,1-1 0,-1 1-1,0 0 1,1 0-1,-1-1 1,1 1-1,-1 0 1,0 0 0,1 0-1,-1-1 1,0 1-1,1 0 1,-1 0-1,1 0 1,-1 0-1,1 0 1,-1 0 0,0 0-1,1 0 1,-1 0-1,1 0 1,-1 0-1,1 0 1,-1 0-1,0 0 1,1 1 0,0-1-1,-5 11-1784,-15 14-414,1-7 1397,0 2-229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0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84 13619,'-2'4'576,"-8"13"305,10-17-855,0 1 0,0-1-1,0 0 1,0 0 0,0 0-1,0 1 1,0-1 0,0 0-1,0 0 1,0 1 0,0-1-1,0 0 1,0 0 0,0 1-1,0-1 1,0 0 0,0 0-1,0 0 1,0 1-1,0-1 1,0 0 0,0 0-1,0 1 1,0-1 0,1 0-1,-1 0 1,0 0 0,0 0-1,0 1 1,0-1 0,0 0-1,1 0 1,-1 0 0,0 0-1,0 1 1,0-1 0,1 0-1,-1 0 1,0 0 0,0 0-1,0 0 1,1 0 0,-1 0-1,0 0 1,0 0 0,1 0-1,-1 0 1,0 0 0,0 0-1,1 0 1,-1 0-1,0 0 1,0 0 0,0 0-1,1 0 1,-1 0 0,0 0-1,0 0 1,1 0 0,-1 0-1,0-1 1,0 1 0,0 0-1,0 0 1,1 0 0,-1 0-1,0-1 1,9-3 395,0 0 1,0-1-1,0 0 1,10-7-1,-7 4-121,0 0 0,15-7 0,-24 14-247,1-1 0,-1 1 0,0 0 0,1 0 0,-1 0 0,1 1 0,-1-1 0,1 1 0,-1 0 0,1 0 0,-1 0 0,1 0 0,5 2 0,-7-1-37,1 0 1,-1 0 0,1 0 0,-1 1 0,0-1-1,1 1 1,-1-1 0,0 1 0,0 0-1,0 0 1,-1 0 0,1 0 0,0 0-1,-1 0 1,1 1 0,-1-1 0,0 1-1,0-1 1,2 5 0,1 5 12,0 1 0,3 22-1,-5-24-4,0-3-33,-2-3 24,1-1 0,-1 0 0,1 0 0,1-1 0,-1 1 1,0 0-1,4 5 0,-5-9-9,0 0 0,0 1 0,1-1 0,-1 0 0,0 1 0,1-1 1,-1 0-1,0 0 0,1 1 0,-1-1 0,1 0 0,-1 0 0,0 1 0,1-1 0,-1 0 0,1 0 0,-1 0 0,1 0 1,-1 0-1,1 0 0,-1 0 0,0 0 0,1 0 0,-1 0 0,1 0 0,0 0 0,1-1 15,-1 0 0,1 1 0,0-1 1,-1 0-1,1 0 0,-1 0 0,0-1 0,1 1 0,-1 0 0,2-3 0,12-14 204,-1-1-1,13-24 1,17-22-520,-43 63 235,0 1-1,0-1 1,0 1-1,0-1 1,-1 1-1,1-1 1,-1 1-1,1-1 1,-1 0-1,1 1 1,-1-1 0,0 0-1,0 1 1,0-1-1,0 0 1,0 1-1,-1-3 1,0-10-254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96 16051,'1'-7'438,"-1"0"0,0 0 0,-1-1 0,1 2-1,-4-14 1,3 18-358,1 0 0,-1 0 0,0-1-1,0 1 1,0 0 0,0 0 0,-1 0 0,1 1 0,0-1 0,-1 0 0,1 0-1,-1 1 1,0-1 0,1 1 0,-1-1 0,0 1 0,0 0 0,0 0-1,0 0 1,0 0 0,-4-1 0,1 1 31,-1 0 0,1 0 0,-1 1 0,1-1 1,0 2-1,-1-1 0,1 0 0,-1 1 0,1 0 0,0 0 0,0 1 0,-1-1 0,1 1 1,0 0-1,0 1 0,1-1 0,-9 6 0,1 0-46,1 1-1,0 0 1,0 0-1,1 1 1,-14 18-1,14-15-46,0 0-1,1 1 0,1 0 1,0 1-1,1 0 1,1 0-1,0 0 1,1 1-1,1 0 0,0 0 1,2 0-1,-1 1 1,2-1-1,0 1 1,2 20-1,-1-34-8,1 0 0,-1 1 0,1-1 0,-1 0 0,1 1 0,1-1 0,-1 0 0,0 0 0,1 0 0,-1 0 0,1 0 0,0 0 0,0 0 0,0-1 0,0 1 0,0-1 0,1 1 0,-1-1 1,1 0-1,0 0 0,0 0 0,-1 0 0,1-1 0,0 1 0,6 1 0,-3-2 10,-1 0 0,0 0 0,0-1 0,1 0 0,-1 0 0,0 0 0,0 0 0,1-1 0,-1 0 1,0 0-1,0-1 0,0 1 0,0-1 0,0 0 0,8-5 0,1-1 50,0-1-1,-1-1 1,0 0 0,0 0-1,-1-2 1,10-12-1,-13 15-36,-1-1 0,-1 0 0,0-1 0,-1 0 0,0 0 0,0 0 0,-1-1 0,5-17 0,-10 27-94,1 0-1,-1 0 0,1 0 1,-1 0-1,0 0 1,0 0-1,0 0 1,0 0-1,0 0 0,-1 0 1,0-3-1,1 5 26,0-1 0,0 1 0,-1-1 0,1 1 0,0-1 0,-1 1 0,1 0 0,-1-1-1,1 1 1,-1 0 0,1-1 0,-1 1 0,1 0 0,-1-1 0,1 1 0,-1 0 0,1 0 0,-1-1 0,1 1 0,-1 0-1,1 0 1,-1 0 0,0 0 0,1 0 0,-1 0 0,1 0 0,-1 0 0,1 0 0,-1 0 0,0 0 0,1 0 0,-1 1-1,1-1 1,-1 0 0,1 0 0,-1 0 0,1 1 0,-1-1 0,1 0 0,-1 1 0,0 0 0,-11 8-394,6 7-154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17092,'2'33'1776,"-2"4"-1032,-2 1-344,1 0 993,0 0-393,1-8-552,0-7-320,1-13-632,6-10-344,2-18 632,-1-9-136,2-20-209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57 116 17732,'-5'14'845,"0"-1"0,-11 21 1,11-27-662,1 0-1,1 1 1,-1-1 0,1 1 0,1 0-1,-1 0 1,1 0 0,0 0 0,1 0-1,0 0 1,1 16 0,0-22-178,0-1 1,1 1 0,-1-1 0,1 1-1,-1-1 1,1 0 0,0 1-1,0-1 1,0 0 0,0 1-1,0-1 1,0 0 0,0 0 0,0 0-1,0 0 1,0 0 0,0 0-1,1 0 1,-1-1 0,0 1-1,1 0 1,-1-1 0,1 1 0,-1-1-1,0 1 1,1-1 0,-1 0-1,3 1 1,6 0-6,0 0 0,0-1-1,14 0 1,-6 0 14,-8 0-10,1 0 0,0 1 0,-1 1 0,1 0 0,-1 0 0,21 8 0,-28-9-1,0 1 0,0-1 0,0 1 0,0 0 0,0 0 0,-1 0-1,1 0 1,0 1 0,-1-1 0,0 1 0,0 0 0,0-1 0,0 1 0,0 0-1,0 0 1,-1 0 0,1 0 0,-1 1 0,0-1 0,0 0 0,0 0-1,0 1 1,-1-1 0,1 1 0,-1 4 0,0 1 41,-1 0-1,0-1 1,-1 1-1,0-1 1,0 1 0,-1-1-1,0 0 1,-1 0 0,1 0-1,-8 10 1,8-12-10,-1 0 0,0 0 1,-1 0-1,1-1 0,-1 1 0,0-1 1,0 0-1,-1-1 0,1 0 0,-1 1 0,0-2 1,0 1-1,-8 2 0,12-5-87,-1 0 0,0 0 0,0-1 0,0 0 0,1 1 0,-1-1 0,0 0 0,0 0 0,0-1 0,0 1 0,1 0 0,-1-1 0,0 0 0,0 0 0,1 0 0,-1 0 0,0 0 0,1 0 0,-1-1 0,1 1 0,0-1 0,-1 0 0,1 1 0,0-1 0,0 0 0,0-1 0,0 1 0,1 0 0,-3-3 0,-4-7-155,1 0 0,1 0 1,-1 0-1,-6-21 0,-3-17-384</inkml:trace>
  <inkml:trace contextRef="#ctx0" brushRef="#br0" timeOffset="1">58 147 16251,'23'-11'1553,"7"2"-1041,-1 0-216,7 2 624,-1-1-464,4-1 512,-3 1-743,3-8-145,-1-3-16</inkml:trace>
  <inkml:trace contextRef="#ctx0" brushRef="#br0" timeOffset="2">813 1 17660,'-1'31'2240,"-8"4"-1432,-5 4-319,0 1 1071,-6 1-408,1 1-280,0-3-496,2-5-184,4-5-360,2-4-184,2-6-512,1-5-256,-1-11 840,0-3-216,1-8-176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18164,'-11'4'269,"1"0"0,0 1 0,0 0 1,0 1-1,0 0 0,1 0 0,0 1 0,0 0 0,1 0 1,-13 16-1,16-16-186,-1 0 0,1 0 0,1 1 0,-1 0 0,1 0 0,1 0 0,-1 0 0,1 1 0,1-1 0,0 1 0,0 0 0,0 0 0,1 17 0,0-24-81,1 1 0,0-1-1,1 0 1,-1 1 0,0-1-1,1 1 1,-1-1 0,1 0-1,0 1 1,0-1 0,0 0-1,0 0 1,0 0 0,0 0-1,1 0 1,-1 0 0,1 0-1,-1 0 1,1 0 0,0 0-1,2 1 1,-1-1-2,-1-1 0,1 0 0,-1 0 0,1-1 0,0 1 0,-1 0 0,1-1 0,0 1 0,-1-1 0,1 0 0,0 0 0,0 0 1,-1-1-1,1 1 0,0 0 0,-1-1 0,1 0 0,0 0 0,4-1 0,3-3 4,0 0 0,0-1 0,-1 0 0,0-1 0,0 1 0,0-2 0,-1 1 0,11-14 0,-13 15-1,-1 0-1,0-1 1,0 0 0,-1 0-1,1 0 1,-2 0 0,1-1-1,-1 1 1,0-1 0,-1 0-1,0 0 1,2-10-1,-4 16-4,1 0-1,-1 0 0,0 0 0,0 0 1,0 0-1,0 0 0,0 0 0,-1 0 1,1 0-1,-1 0 0,1 0 1,-1 0-1,0 0 0,1 1 0,-1-1 1,0 0-1,0 0 0,0 1 0,-1-1 1,1 0-1,0 1 0,-1-1 0,1 1 1,-1 0-1,1-1 0,-1 1 0,0 0 1,1 0-1,-1 0 0,0 0 0,0 0 1,0 1-1,0-1 0,-2 0 0,-1 0-5,1 1 0,-1 0 0,0 0 0,0 0 0,1 0 0,-1 1 0,0 0 0,0 0 0,1 0 0,-1 0 0,1 1 0,-1 0 0,-5 2 0,1 2-6,1-1-1,-1 1 0,1 1 0,0 0 0,1 0 0,0 0 1,0 1-1,0 0 0,1 0 0,0 1 0,1-1 0,-1 1 0,-3 10 1,4-7 23,1 1-1,-1-1 1,2 1 0,0 0 0,0-1 0,2 1 0,-1 1 0,2-1 0,1 25 0,0-32 14,0 0 1,0 0-1,0-1 0,1 1 1,0-1-1,0 1 1,1-1-1,5 9 0,8 8 15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11 118 18308,'-3'20'1135,"-4"30"-80,6-47-956,1-1-1,0 0 1,0 1-1,0-1 1,1 1-1,-1-1 1,0 0-1,1 1 1,0-1-1,-1 0 1,1 1-1,0-1 1,0 0-1,1 0 1,-1 0-1,2 2 1,-2-3-70,0 0 1,0 0 0,0-1-1,0 1 1,0-1-1,1 1 1,-1-1 0,0 0-1,0 1 1,1-1 0,-1 0-1,0 0 1,0 0-1,1 0 1,-1 0 0,0 0-1,0 0 1,0 0 0,1-1-1,-1 1 1,0 0-1,0-1 1,0 1 0,1-1-1,-1 1 1,0-1 0,0 0-1,0 1 1,0-1-1,0 0 1,0 0 0,0 0-1,0 1 1,1-3 0,4-3 22,-1 0 1,1 0 0,7-13 0,-7 10 11,-1-1-1,0 0 1,-1 0-1,0-1 1,0 0 0,-1 1-1,2-16 1,-4 22-83,-1-1 0,0 0 0,0 1 0,0-1 0,0 0 0,-1 1 0,1-1 0,-1 1 0,-2-6 0,2 8-68,0 0-1,0-1 0,0 1 1,-1 0-1,1 0 0,-1 0 1,1 0-1,-1 0 0,0 0 1,1 0-1,-1 1 0,0-1 0,0 1 1,0-1-1,0 1 0,-1 0 1,-3-2-1,4 2-68,0 1 0,0-1 0,0 1 1,0-1-1,0 1 0,0 0 0,0-1 0,0 1 0,0 0 0,0 1 0,0-1 1,1 0-1,-1 0 0,0 1 0,0 0 0,0-1 0,0 1 0,0 0 0,0 0 1,1-1-1,-1 2 0,0-1 0,1 0 0,-3 2 0,-8 9-937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2 443 16940,'0'0'48,"0"0"0,0 0 0,0 0 0,0 0 0,0 0 0,0 0 0,0 0 0,0 0 0,0 0 0,0-1 0,0 1 0,0 0 0,0 0 0,0 0 0,0 0 0,0 0 0,0 0 0,0 0 0,0 0 0,0 0 0,0 0 0,0 0 0,0 0 0,-1 0 0,1 0 0,0 0 0,0 0 0,0 0 0,0 0 1,0-1-1,0 1 0,0 0 0,0 0 0,0 0 0,0 0 0,0 0 0,0 0 0,0 0 0,3-14 782,9-26-339,-9 30-174,85-334 1162,-87 336-1448,-1 7-25,0 0 0,0 0 0,0-1 0,0 1 0,0 0-1,1 0 1,-1 0 0,0-1 0,1 1 0,-1 0 0,0 0-1,1 0 1,0 0 0,-1 0 0,1 0 0,-1 0 0,1 0 0,0 0-1,0 0 1,0 0 0,1-1 0,-2 2-3,1 1 0,0-1-1,-1 0 1,1 1 0,-1-1 0,1 1-1,-1-1 1,1 1 0,-1-1 0,1 1-1,-1 0 1,0-1 0,1 1 0,-1-1-1,0 1 1,1 0 0,-1-1 0,0 1-1,0 0 1,0-1 0,1 1 0,-1 0-1,0-1 1,0 1 0,0 0 0,0 0-1,0 1 5,13 60 38,34 140-3581,-43-186 2965,1-7-190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2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19 10626,'-3'-10'5401,"1"3"-3944,2 5-633,0 14-328,0 8 2025,0 15-1633,0 7-120,2 10-360,1 4-168,1 4-112,2 0-8,-2-11-152,3-6-200,-3-12-472,1-4-296,-5-17 792,-3-5-168,-4-12-153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1 692 15219,'13'-5'1729,"1"2"-1177,7 2-232,4-2 1040,8-1-992,5 0-368,5-4 216,0 3-64,5 0-224</inkml:trace>
  <inkml:trace contextRef="#ctx0" brushRef="#br0" timeOffset="1">779 2 19076,'-2'-1'1342,"-3"4"-370,-10 14 167,-15 27 49,12-6-1095,1 0 0,3 1 0,1 0 1,1 1-1,3 1 0,1 0 0,2 0 0,2 1 0,2-1 0,1 1 1,6 49-1,-2-70-218,0-1 0,2 0 1,0 0-1,10 27 1,-12-41 125,0 1 0,0 0 0,0-1 0,1 1 0,0-1 0,0 0 0,0 0 0,1-1 0,0 0 1,0 1-1,1-1 0,-1-1 0,1 1 0,0-1 0,11 6 0,7-3-129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12 13979,'0'0'1659,"-15"-7"3318,9 6-4785,-1 0 1,1 0-1,0 0 1,-1 1-1,1 0 0,-1 0 1,1 1-1,-1 0 0,1 0 1,0 0-1,-1 1 0,1 0 1,0 0-1,0 0 1,0 1-1,0 0 0,1 0 1,-1 1-1,1 0 0,-8 6 1,-1 2-193,0 1 0,1 1 0,0 0 1,1 1-1,-18 28 0,22-30 1,1 1 0,0 0-1,-8 23 1,13-31-8,0 0 1,0 0-1,1 0 0,0 0 1,1 0-1,-1 0 0,1 0 0,0 0 1,0 0-1,1 0 0,0 0 1,1 6-1,-1-9 2,0-1-1,-1 0 1,1 0-1,0 0 1,0 0-1,0 0 1,1 0 0,-1 0-1,0-1 1,1 1-1,-1 0 1,1-1 0,-1 1-1,1-1 1,0 1-1,0-1 1,0 0 0,-1 0-1,1 0 1,0 0-1,3 1 1,-1-1-2,0-1 1,0 1-1,0-1 0,-1 0 1,1 0-1,0 0 0,0 0 1,0-1-1,0 0 0,-1 0 1,6-1-1,4-3-7,0-1 0,-1 0 1,0 0-1,0-2 0,21-16 1,-19 12 22,0 0 1,-2-1 0,1-1-1,19-29 1,-27 35-9,0 1 0,-1-2 0,0 1 0,0 0 0,-1-1 0,0 0 0,0 0 0,-1 0 0,0 0 0,-1 0 0,1-15 0,-2 22-32,0 1 0,0-1 1,0 1-1,0 0 0,0-1 1,0 1-1,-1 0 1,1-1-1,0 1 0,-1 0 1,1-1-1,-1 1 0,1 0 1,-1 0-1,0 0 1,1-1-1,-1 1 0,0 0 1,0 0-1,0 0 0,0 0 1,0 0-1,0 0 1,0 1-1,0-1 0,0 0 1,0 0-1,0 1 0,-1-1 1,1 1-1,0-1 1,-1 1-1,1 0 0,0-1 1,-2 1-1,-1 0-12,1 0 0,-1 0 0,1 1-1,0-1 1,0 1 0,-1 0 0,1 0 0,0 0-1,0 0 1,0 1 0,0-1 0,0 1 0,-3 3 0,-6 3-340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17532,'0'10'1584,"0"5"-1248,-2 3-144,-1 3 744,2 6-616,-1 0-95,2 2-153,0-2-144,2-3-417,1-4-271,-2-8 608,1-5-112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17412,'-30'55'2534,"-19"45"-72,42-85-2248,2 0 1,0 0-1,1 0 0,-4 30 1,7-43-211,1 0 0,0 0-1,-1 0 1,1 0 0,0 0 0,0-1 0,0 1 0,1 0 0,-1 0 0,0 0 0,1 0 0,-1 0 0,1-1 0,0 1-1,-1 0 1,1-1 0,0 1 0,0 0 0,2 2 0,-2-4-11,1 1 0,0 0 1,0 0-1,0-1 0,0 1 0,-1-1 1,1 1-1,0-1 0,0 0 0,0 0 0,0 1 1,0-2-1,0 1 0,0 0 0,0 0 0,0-1 1,0 1-1,2-2 0,6 0-48,0 0 0,0 0 1,-1 1-1,1 0 0,0 1 0,16 1 0,-23-1 41,-1 1 0,1-1-1,-1 1 1,1 0 0,-1 0-1,0 0 1,1 0 0,-1 1-1,0-1 1,0 1 0,0-1-1,0 1 1,0-1 0,0 1-1,0 0 1,-1 0 0,1 0-1,-1 0 1,1 1 0,-1-1-1,0 0 1,0 0 0,0 1-1,0-1 1,0 1 0,0-1-1,-1 1 1,1-1-1,-1 1 1,0 4 0,1 1 22,-2-1 1,1 1-1,-1 0 0,0-1 1,0 1-1,-1 0 1,0-1-1,-1 0 0,1 1 1,-2-1-1,1 0 0,-9 13 1,6-10 75,-2 0 1,1 0 0,-1-1-1,-1 0 1,1 0-1,-1-1 1,-16 11-1,22-17-114,1 0 0,-1-1 0,1 1 0,-1-1 0,0 0 0,0 1 0,0-1 0,1-1 0,-1 1 0,0 0 0,0-1 0,0 1-1,0-1 1,0 0 0,0 0 0,0 0 0,0-1 0,0 1 0,0-1 0,0 1 0,0-1 0,-4-2 0,3 1-18,0 0 0,0-1 0,1 0 0,-1 0 0,1 0 0,-1 0 0,1 0 0,0-1 0,1 1 0,-1-1 0,1 0 0,-1 0 0,1 0 0,-2-6 0,-12-31-306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14275,'18'0'1744,"1"1"-1167,-1-1-217,2 0 1008,5-1 696,-4-4-1512,7 2-47,2 1 15</inkml:trace>
  <inkml:trace contextRef="#ctx0" brushRef="#br0" timeOffset="1">486 226 16075,'0'27'1817,"-10"6"-1057,-3 0-320,-4 6 1008,-1 1-431,0-1-313,3-2-208,2-7-368,0-3-208,4-8-328,1-6-304,1-18 312,4-15 79,0-10-87</inkml:trace>
  <inkml:trace contextRef="#ctx0" brushRef="#br0" timeOffset="2">373 1 17844,'-6'-1'119,"0"1"0,-1 0 0,1 1-1,0-1 1,0 1 0,-1 0 0,1 1 0,0-1 0,0 1 0,0 1 0,1-1 0,-1 1 0,0 0 0,1 0-1,0 0 1,0 1 0,0 0 0,0 0 0,0 0 0,1 1 0,0-1 0,0 1 0,0 0 0,0 0 0,1 1-1,0-1 1,0 1 0,1 0 0,-1-1 0,1 1 0,0 0 0,1 0 0,0 1 0,0-1 0,0 0 0,0 8-1,1-12-110,-1 1-1,1 0 0,0-1 0,0 1 0,0-1 1,1 1-1,-1 0 0,1-1 0,-1 1 0,1-1 1,0 1-1,0-1 0,0 1 0,0-1 0,0 0 1,1 0-1,-1 1 0,1-1 0,-1 0 0,1 0 1,0 0-1,0-1 0,0 1 0,2 2 0,-1-3-4,1 0-1,-1 0 1,0 0-1,1 0 1,-1 0-1,0-1 1,1 1-1,-1-1 1,0 0-1,1 0 0,-1 0 1,1-1-1,-1 1 1,0-1-1,1 0 1,-1 0-1,0 0 1,4-2-1,3-1-78,0 0 0,0-1 0,-1-1 0,17-12 0,-22 15-32,0 0 0,0-1 0,0 0 0,0 0 0,-1 0 0,0 0 0,1-1 1,-2 1-1,1-1 0,-1 0 0,4-9 0,-5 14 33,-1-1 1,1 0-1,-1 0 0,0 0 1,1 0-1,-1 0 1,0 0-1,0 0 0,1 0 1,-1 0-1,0 0 0,0 0 1,0 0-1,0 0 0,-1 0 1,1 0-1,0 0 0,0 0 1,-1 0-1,1 0 0,0 0 1,-1 0-1,1 0 0,-1 0 1,1 0-1,-1 0 0,1 0 1,-1 1-1,0-1 0,0 0 1,1 0-1,-1 1 0,0-1 1,0 0-1,0 1 0,0-1 1,1 1-1,-1-1 1,0 1-1,0 0 0,0-1 1,0 1-1,0 0 0,0 0 1,0 0-1,0-1 0,-2 1 1,0 0-177,-1 1 1,1-1-1,-1 0 1,1 1-1,-1 0 1,1 0 0,0 0-1,-1 0 1,1 0-1,0 1 1,0 0-1,0-1 1,-3 3 0,-13 15-603,3 5-29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5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54 16283,'-16'22'1610,"8"-11"-1090,0 0 0,0 0 0,1 1 0,0 0 0,1 0 0,-6 18 0,12-29-472,-1 0 1,1 0-1,0 0 1,0 0 0,-1 0-1,1 0 1,0 0-1,0 0 1,0 0 0,0 0-1,0 0 1,0-1-1,0 1 1,1 0 0,-1 0-1,0 0 1,1 0-1,-1 0 1,0 0 0,2 1-1,-2-1-20,1-1 1,0 1-1,-1-1 0,1 0 0,0 1 0,-1-1 1,1 1-1,0-1 0,0 0 0,-1 0 1,1 0-1,0 1 0,0-1 0,0 0 0,-1 0 1,1 0-1,0 0 0,0 0 0,1-1 1,2 0 9,1 0-1,0 0 1,-1-1 0,1 1 0,-1-1 0,0 0 0,5-3 0,0-1-6,-1-1 0,1 0 0,-2 0 0,1 0 1,-1-1-1,8-10 0,-11 13-19,-1 0-1,1 0 1,-1-1 0,0 1 0,-1-1 0,1 1 0,-1-1-1,0 0 1,0 0 0,-1 0 0,2-12 0,-3 17-27,0-1 0,0 0 1,0 0-1,0 0 0,-1 0 1,1 1-1,0-1 1,-1 0-1,1 0 0,-1 1 1,0-1-1,1 0 0,-1 1 1,0-1-1,0 1 0,0-1 1,0 1-1,0-1 0,-1 1 1,1 0-1,0-1 0,-1 1 1,1 0-1,0 0 0,-1 0 1,0 0-1,1 0 0,-1 1 1,1-1-1,-1 0 0,0 1 1,0-1-1,1 1 1,-1 0-1,0-1 0,0 1 1,0 0-1,1 0 0,-3 0 1,-7 1-99,0 0 0,0 1 0,0 0 0,-20 7 1,27-8 118,-10 3-192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 16147,'-3'11'2089,"2"-3"-1273,2-8-240,5-2 1393,11-2-801,3 1-152,11-1-392,4 1-160,6 0-128,1 0-80,0 3-488,-2 4-440,-7 2 576,-3-4-88,-8-10-88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1 485 16267,'36'-53'3860,"199"-296"-1422,-222 330-2392,-6 8-5,1 0 0,-1 1-1,2 1 1,13-14-1,-22 24-36,0-1 0,1 1-1,-1-1 1,0 1 0,0-1 0,1 1-1,-1-1 1,0 1 0,0-1 0,0 1-1,0 0 1,0-1 0,0 1 0,0-1 0,0 1-1,0-1 1,0 1 0,0-1 0,0 1-1,0-1 1,-1 1 0,1-1 0,0 1-1,0-1 1,-1 1 0,1-1 0,0 1-1,-7 26 55,-1 0-49,-13 40-64,3 0 0,-15 116 0,33-154-602,5-16 79,-5-12 563,0-1 0,0 0 0,1 0 1,-1 0-1,0 0 0,1 0 0,-1 1 1,0-1-1,1 0 0,-1 0 0,1 0 1,-1 0-1,0 0 0,1 0 1,-1 0-1,0 0 0,1 0 0,-1 0 1,0-1-1,1 1 0,-1 0 0,0 0 1,1 0-1,-1 0 0,0 0 0,1-1 1,-1 1-1,0 0 0,0 0 1,1 0-1,-1-1 0,0 1 0,0 0 1,1-1-1,16-21-316,5-11-124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16179,'-8'25'1761,"-10"6"-1225,-5 12-240,-2 6 856,-1 7-512,2 1-111,2-2-289,6-5-72,5-7-160,1-9-136,5-12-289,5-19-215,-1-3 512,1-19-112,6-17-80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13435,'8'23'1536,"0"7"-832,-1 4-328,0 3 1209,0-1-761,0-4-576,-1-2-376,-2-13 160,-1-7-56,-1-14-168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18860,'-26'21'641,"0"2"1,1 1-1,2 1 1,0 1-1,-30 48 1,50-70-590,0 1 0,1-1 0,0 1 0,0 0 0,0 0 0,-1 5 0,3-9-51,0 0 1,0-1 0,-1 1-1,1 0 1,0 0-1,0 0 1,0 0 0,1-1-1,-1 1 1,0 0 0,0 0-1,0-1 1,0 1-1,1 0 1,-1 0 0,0-1-1,1 1 1,-1 0-1,1 0 1,-1-1 0,1 1-1,-1-1 1,1 1-1,-1 0 1,1-1 0,-1 1-1,1-1 1,0 1-1,-1-1 1,1 0 0,0 1-1,0-1 1,-1 0 0,1 1-1,0-1 1,0 0-1,-1 0 1,1 0 0,0 0-1,0 0 1,0 0-1,-1 0 1,2 0 0,6 0-22,0 0 1,-1-1 0,0 0-1,1-1 1,-1 1 0,0-2 0,1 1-1,-1-1 1,-1 0 0,1 0 0,0-1-1,-1 1 1,8-7 0,5-5-93,0 0 0,29-32 0,-43 41 76,0 1-1,0-1 1,0 1 0,-1-1-1,0-1 1,0 1 0,-1 0-1,1-1 1,-2 0-1,4-10 1,-6 17 31,1 0 1,-1 0-1,0-1 1,0 1-1,0 0 1,0-1-1,0 1 1,0 0-1,0-1 0,0 1 1,0 0-1,0-1 1,0 1-1,0 0 1,0-1-1,0 1 0,0 0 1,0-1-1,0 1 1,-1 0-1,1 0 1,0-1-1,0 1 0,0 0 1,0-1-1,-1 1 1,1 0-1,0 0 1,0-1-1,-1 1 0,1 0 1,0 0-1,0 0 1,-1-1-1,1 1 1,0 0-1,-1 0 0,1 0 1,0 0-1,0 0 1,-1 0-1,1 0 1,0 0-1,-1 0 0,1-1 1,0 1-1,-1 0 1,1 1-1,0-1 1,-1 0-1,1 0 1,0 0-1,-1 0 0,1 0 1,0 0-1,-1 0 1,1 0-1,0 1 1,0-1-1,-1 0 0,1 0 1,0 0-1,0 0 1,-1 1-1,1-1 1,0 1-1,-21 12-78,7 2-41,0 0 0,1 1 0,1 1 0,0 0 0,1 1-1,1 0 1,1 1 0,0 0 0,2 0 0,0 0 0,-5 24 0,11-35-244,-1 0 0,2 0 0,-1 11 0,1-17 320,0 0-1,0 0 1,0 0-1,1 0 1,-1 0-1,0 0 1,1 0 0,0-1-1,-1 1 1,1 0-1,0 0 1,0-1-1,0 1 1,0 0-1,0-1 1,0 1-1,1-1 1,-1 0-1,0 1 1,3 0-1,20 6-669</inkml:trace>
  <inkml:trace contextRef="#ctx0" brushRef="#br0" timeOffset="1">619 475 13755,'-62'73'2980,"40"-50"-657,-36 53 0,73-101-1840,-1-1 0,-1 0 1,10-28-1,-19 43-582,-1 1-1,0 0 1,0-1 0,-1 0 0,-1 1 0,1-1-1,-2 0 1,0 0 0,0 0 0,-1 0 0,-4-18-1,4 25-82,0-1 0,-1 1-1,0 0 1,0 0-1,0 0 1,0 0-1,-1 1 1,1-1 0,-5-4-1,5 7 62,1-1 0,-1 0 0,0 1-1,0 0 1,1-1 0,-1 1 0,0 0 0,-1 0 0,1 0-1,0 0 1,0 0 0,0 1 0,0-1 0,-1 1 0,1-1-1,0 1 1,-1 0 0,1 0 0,-3 0 0,-7 2-615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14323,'10'9'1304,"-2"8"-744,0 2-151,2 6 519,4 6-208,-1 6-32,-2 3 24,-2 9-144,1 2-88,-6 11-128,-2 2-63,-7 5-57,-3 1 0,-8 1-328,-4-4-344,-7-8 432,-8-6-96,-2-15-73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1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16868,'1'10'1456,"3"-4"-952,5-1-144,11 0 872,6-2-463,11-3-297,5 1-56,6-2-368,1-1-240,-2-2-592,-4 0-561,-14-1 1065,-9 4-264,-14 2-208</inkml:trace>
  <inkml:trace contextRef="#ctx0" brushRef="#br0" timeOffset="1">91 163 16067,'1'10'1225,"9"0"-953,5-1-112,8-2 392,5 3-152,11-5-128,4-3-32,7-5-536,2-4-176,2-5 424,-1-3-72,0-8-88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2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10 17780,'-7'0'234,"0"1"-1,0-1 1,-1 1 0,1 1-1,0-1 1,0 1 0,0 1-1,1-1 1,-1 1 0,0 0 0,1 1-1,0-1 1,-7 6 0,5-2-131,1-1 0,0 1 0,0 1 0,0-1 0,1 1 0,0 1 1,1-1-1,-9 17 0,9-12-89,-1 0 1,2 0-1,0 0 0,0 1 1,1 0-1,1-1 0,0 1 1,1 0-1,1 0 0,0 0 1,1 0-1,0 0 0,6 24 1,-6-33 0,1-1-1,-1 0 1,1 0 0,0-1 0,0 1-1,0 0 1,0 0 0,0-1 0,1 0 0,0 1-1,0-1 1,0 0 0,0 0 0,5 3 0,-6-5 3,1 1 1,0-1-1,0 0 1,0 0-1,-1 0 1,1 0-1,0 0 1,0 0-1,0-1 1,0 0-1,0 0 1,1 1-1,-1-2 1,0 1-1,0 0 1,0-1-1,0 1 1,0-1 0,0 0-1,5-2 1,2-2 57,0 0 0,-1-1 0,0 0 0,0-1 0,0 0 0,-1 0 1,0-1-1,0 0 0,12-18 0,-9 11 88,0-1 1,-2 0-1,0-1 1,-1 0-1,7-20 1,-12 27-78,0 0 0,-1 0 0,0 0 1,0-1-1,-1 1 0,-1-1 0,0 1 0,0-1 0,-1 1 0,-3-16 1,3 23-125,0-1 0,0 0 0,0 1 0,-1-1 0,1 0 0,-1 1 0,1 0 0,-1-1 0,-1 1 0,1 0 1,0 0-1,-1 0 0,1 0 0,-1 1 0,0-1 0,0 1 0,0 0 0,0-1 0,0 1 0,-1 1 0,1-1 0,0 0 0,-1 1 1,0 0-1,1 0 0,-1 0 0,0 0 0,1 0 0,-1 1 0,0 0 0,-4 0 0,5-1-65,0 1 0,-1 0-1,1 0 1,0 1 0,0-1-1,0 1 1,0-1 0,0 1 0,0 0-1,0 0 1,0 1 0,0-1-1,0 1 1,1-1 0,-1 1 0,1 0-1,-1 0 1,1 0 0,-3 3-1,-2 10-539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2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16588,'-17'18'1920,"-2"7"-1208,-5 10-224,-1 3 1417,0 10-1209,-3 0-72,5 1-144,3-1-96,5-10-376,3-2-240,9-16-424,0-8-216,3-22 648,3-12-176,0-14-137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2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16 17020,'-25'19'1606,"10"-7"-895,-26 15 0,-16 7 1409,52-31-2010,0 1 1,0 0-1,0 0 1,1 0-1,-1 1 1,1 0-1,0-1 1,-5 10-1,38-43-11,-11 12-80,-11 10 1,1 0 13,0-1-1,-1 0 1,0 0 0,0-1 0,-1 0-1,0 0 1,0 0 0,4-13-1,-10 22-27,1-1 0,-1 1 0,0 0-1,0-1 1,0 1 0,0-1-1,0 1 1,0 0 0,0-1 0,0 1-1,0-1 1,0 1 0,0 0-1,0-1 1,0 1 0,-1 0 0,1-1-1,0 1 1,0-1 0,0 1-1,0 0 1,-1-1 0,1 1 0,0 0-1,0 0 1,-1-1 0,1 1-1,0 0 1,-1-1 0,1 1 0,0 0-1,-1 0 1,1 0 0,0-1 0,-1 1-1,1 0 1,0 0 0,-1 0-1,1 0 1,-1 0 0,1 0 0,0 0-1,-1 0 1,1 0 0,-1 0-1,1 0 1,-1 0 0,-18 3 112,10 1-76,0 0-1,1 1 1,0 0 0,0 0-1,0 1 1,-14 12-1,11-6-33,-1-1 0,1 2-1,-11 17 1,17-23-177,1 0 0,0 0 0,1 0-1,-1 1 1,1 0 0,1-1 0,0 1 0,0 0-1,0 0 1,0 15 0,2-19-46,0 1 0,0-1 0,1 1 0,-1-1-1,1 1 1,0-1 0,1 0 0,-1 1 0,1-1 0,0 0 0,0 0 0,0 0-1,0 0 1,1 0 0,0-1 0,-1 1 0,1-1 0,1 1 0,-1-1 0,7 5-1,13 6-961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2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64 110 15587,'-23'60'1914,"15"-41"-1252,0 0 0,1 1-1,2 0 1,-7 34 0,12-53-638,0 0 0,0 0 0,0-1 0,0 1 0,0 0 0,0-1 0,0 1 0,0 0 0,0 0 0,0-1 0,0 1 0,1 0 0,-1-1 0,0 1 0,0 0 0,1-1 0,-1 1 0,0 0 0,1 0 0,0-1-12,-1 0 0,0 0 0,1 1 0,-1-1 0,1 0 0,-1 0 0,0 0 0,1 0 0,-1 0 0,1 0 0,-1 0 0,1 0 0,-1 0 0,0 0 0,1 0 0,-1 0 0,1 0 1,-1-1-1,0 1 0,1 0 0,-1 0 0,0 0 0,1-1 0,3-1 11,-2 0 0,1 0 0,0-1 0,0 1 0,-1-1 1,4-3-1,3-7 111,-1 1 0,0-1 1,0 0-1,-2-1 0,0 0 1,0 0-1,-1 0 0,-1-1 1,0 0-1,-1 0 0,-1 0 1,0 0-1,-1 0 0,-1-23 1,-1 34-137,0 0 1,0 0-1,0 1 0,0-1 1,0 0-1,-1 0 1,0 1-1,0-1 0,0 0 1,0 1-1,-4-5 1,5 7-35,0 0 0,0 0 0,0 0 1,0 0-1,0 0 0,0 0 0,0 1 1,-1-1-1,1 0 0,0 1 1,0-1-1,-1 1 0,1-1 0,0 1 1,-1 0-1,1 0 0,0-1 0,-1 1 1,1 0-1,0 0 0,-1 0 0,1 0 1,0 1-1,-1-1 0,1 0 0,0 0 1,-1 1-1,1-1 0,0 1 1,-1-1-1,1 1 0,0 0 0,0 0 1,0-1-1,-2 3 0,-4 5-337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48 15675,'1'-9'860,"0"6"-579,-1 0 0,0 1-1,0-1 1,1 0 0,-2 1-1,1-1 1,-1-4 0,1 7-207,0-1 0,-1 0 0,1 0 0,-1 0 0,1 1 0,-1-1 0,1 0 0,-1 1 0,0-1 0,1 0 0,-1 1 0,0-1 0,1 1 0,-1-1 0,0 1 0,0-1 0,0 1 0,1 0 0,-1-1 0,0 1 0,0 0 1,0-1-1,0 1 0,0 0 0,0 0 0,1 0 0,-3 0 0,-2 0 104,-1 0 0,1 1 0,-1 0 0,1 0 0,-1 0 0,1 0 1,0 1-1,0 0 0,-9 4 0,-47 30 249,53-31-361,-14 10-35,0 1 1,0 1-1,2 1 0,0 1 1,1 1-1,1 0 1,-27 41-1,37-49-34,1 1 1,0 0-1,0 0 0,2 0 0,-1 0 0,2 1 0,0 0 0,1 0 0,0 1 1,1-1-1,0 0 0,1 1 0,1-1 0,1 1 0,0-1 0,4 20 0,-4-26-30,1-1-1,1 0 0,-1 1 0,1-1 0,0-1 0,1 1 1,0 0-1,0-1 0,0 1 0,1-1 0,0-1 1,0 1-1,0-1 0,1 1 0,0-2 0,0 1 0,0-1 1,0 1-1,1-2 0,0 1 0,0-1 0,0 0 1,0 0-1,0-1 0,0 0 0,1 0 0,-1-1 0,1 0 1,0 0-1,-1-1 0,1 0 0,-1 0 0,1-1 1,0 0-1,-1 0 0,1-1 0,-1 0 0,0 0 0,0-1 1,0 0-1,10-5 0,-5 0-124,-1 0-1,1-1 1,-2 0 0,1-1 0,-1 0-1,-1-1 1,0 0 0,0 0-1,12-22 1,8-19-365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13411,'6'10'643,"-1"0"1,-1 0-1,0 1 1,6 19-1,1 6 1124,32 67-181,19 57-326,-56-139-1187,-1 0 0,-1 0 1,0 0-1,-2 0 0,0 44 1,-6-29-98,-1-1 0,-1 1 0,-2-1 1,-2-1-1,-26 62 0,-91 153-796,95-195 594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24 14299,'-1'-2'165,"0"0"-1,-1 0 1,0 1 0,1-1 0,-1 0-1,0 1 1,0-1 0,0 1-1,0 0 1,0 0 0,0 0 0,0 0-1,0 0 1,0 0 0,-1 0-1,-3 0 1,2 1 34,-1-1 1,1 1-1,-1 0 0,1 1 0,-1-1 0,1 1 1,-1 0-1,-5 2 0,-3 2 158,0 0 1,0 1-1,1 1 1,-19 12-1,17-9-223,2 0 1,0 0-1,0 1 0,0 1 1,-17 25-1,24-31-132,0 1-1,1 0 1,0 0 0,0 0-1,1 1 1,0-1 0,0 1 0,0 0-1,1 0 1,1 0 0,-1 0-1,1 0 1,0 13 0,2-19-5,-1 0 0,0 0 0,0 0 0,1 0 0,-1 0 0,1 0 0,-1-1 0,1 1 1,0 0-1,0 0 0,0 0 0,0-1 0,0 1 0,0-1 0,0 1 0,1-1 0,-1 1 1,1-1-1,-1 0 0,1 1 0,-1-1 0,1 0 0,0 0 0,-1 0 0,1 0 0,0-1 1,0 1-1,0 0 0,0-1 0,-1 1 0,1-1 0,0 0 0,0 1 0,0-1 0,0 0 1,0 0-1,0 0 0,4-1 0,3-1-2,1 1 1,-1-1-1,0 0 0,1-1 1,-1 0-1,13-8 0,1-2 11,0-1-1,-1-2 1,-1 0-1,-1-1 1,0-2-1,-2 1 1,0-2-1,-1-1 0,24-37 1,-48 72-61,1 0 1,0 0 0,0 1-1,2 0 1,0 0-1,0 0 1,2 1-1,0-1 1,0 1 0,2 23-1,0-37 50,0 0-1,0-1 0,0 1 1,1 0-1,-1-1 1,0 1-1,1-1 0,-1 1 1,1-1-1,-1 1 1,1-1-1,0 1 1,0-1-1,0 1 0,-1-1 1,2 0-1,-1 1 1,0-1-1,0 0 0,0 0 1,0 0-1,1 0 1,-1 0-1,0 0 1,1 0-1,-1-1 0,1 1 1,-1 0-1,1-1 1,-1 1-1,1-1 0,0 1 1,-1-1-1,1 0 1,0 0-1,-1 0 1,1 0-1,-1 0 0,1 0 1,0 0-1,-1 0 1,1-1-1,0 1 0,-1-1 1,1 1-1,-1-1 1,3-1-1,20-12-149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17868,'1'-4'212,"1"1"0,-1-1 1,1 1-1,0-1 0,0 1 0,0 0 1,0 0-1,1 0 0,-1 0 0,1 1 1,0-1-1,0 1 0,0-1 0,0 1 1,0 0-1,5-2 0,-6 3-159,-1 0 0,1 0 0,0 0 0,0 0 1,0 1-1,0-1 0,0 1 0,0 0 0,0-1 0,0 1 0,0 0 0,0 0 0,0 0 1,1 1-1,-1-1 0,0 0 0,0 1 0,0-1 0,-1 1 0,1 0 0,0-1 0,0 1 0,0 0 1,0 0-1,-1 1 0,1-1 0,0 0 0,-1 0 0,1 1 0,2 2 0,0 3-32,1 1 0,-1 0 0,0-1-1,-1 1 1,0 0 0,0 1 0,-1-1 0,0 0-1,0 1 1,-1-1 0,0 1 0,0 0-1,-2 13 1,-1 13 55,-13 66 0,14-96-64,-7 39 16,8-44-48,0 1 0,0-1 0,0 0-1,0 1 1,0-1 0,0 0 0,0 1 0,0-1 0,0 0 0,0 1-1,1-1 1,-1 0 0,0 1 0,0-1 0,0 0 0,1 1 0,-1-1-1,0 0 1,0 0 0,1 0 0,-1 1 0,0-1 0,1 0-1,-1 0 1,0 0 0,1 1 0,-1-1 0,0 0 0,1 0 0,-1 0-1,0 0 1,1 0 0,-1 0 0,0 0 0,1 0 0,-1 0 0,0 0-1,1 0 1,-1 0 0,1 0 0,-1 0 0,0 0 0,1 0-1,-1 0 1,0 0 0,1-1 0,-1 1 0,0 0 0,1 0 0,-1-1-1,23-8-1628,-20 8 1421,29-18-833,-13 9 330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16508,'26'43'2380,"-20"-33"-2247,0-1 0,9 18 0,-10-12-92,0 0 0,-1 1 0,0 0 0,-1 0 0,-1 0 0,-1 0 0,0 0 0,-1 0-1,-1 0 1,0 0 0,-1 0 0,-1 0 0,-6 20 0,-2 0 1,-2-1-1,-1 1 0,-2-2 1,-32 51-1,31-58-185,-23 28 1,33-45 126,-1-1 0,-1 0 0,0-1 0,0 0 0,-1 0 0,-10 6 1,12-10-13,0 0 1,-1-1 0,-16 5-1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13467,'-22'21'1512,"-5"12"-928,-7 14-152,-1 9 841,2 9-577,3 5-16,9 9-168,6 3-64,14-2-144,5-6-88,13-11-376,6-7-288,10-14 408,3-15-72,0-23-40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5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204 102 13147,'4'-10'793,"10"-32"1044,-13 40-1636,-1-1 0,0 1 0,1 0 0,-1-1 1,0 1-1,0 0 0,0 0 0,0-1 0,-1 1 0,1 0 0,-1-1 0,1 1 0,-1 0 1,0 0-1,-1-4 0,1 5-112,0 0-1,0 1 1,0-1 0,1 0 0,-1 0 0,0 1 0,0-1-1,0 1 1,0-1 0,0 1 0,0-1 0,0 1 0,0 0 0,0-1-1,-1 1 1,1 0 0,0 0 0,0 0 0,0 0 0,0 0-1,0 0 1,0 0 0,-1 0 0,1 0 0,0 0 0,0 1-1,0-1 1,0 0 0,0 1 0,0-1 0,0 1 0,0-1 0,0 1-1,0 0 1,-1 0 0,-5 4 174,0 0-1,0 0 1,-8 8-1,15-13-240,-14 13 22,1 1 0,1 0 0,1 1 0,0 0 1,0 0-1,2 1 0,0 1 0,1 0 0,0 0 0,1 0 0,-4 20 0,10-35-90,0 1-1,1 0 0,-1 0 0,1 0 0,-1 0 1,1 0-1,0 0 0,0 0 0,1 0 0,-1 0 1,1 0-1,-1 0 0,1 0 0,0 0 0,0 0 1,0 0-1,0 0 0,1-1 0,-1 1 1,4 4-1,-2-4-32,0-1-1,1 1 1,-1-1 0,1 0 0,-1 0 0,1 0 0,0 0 0,0-1-1,0 1 1,0-1 0,0 0 0,0 0 0,0-1 0,7 1 0,20 1-254,-14-1 185,1 0 1,24 6-1,-38-7 137,-1 1-1,1 0 1,-1 0 0,0 0 0,1 1 0,-1-1 0,0 1 0,0 0 0,1 0-1,-2 0 1,1 0 0,0 1 0,0-1 0,-1 1 0,1 0 0,-1-1 0,3 6-1,-3-4 26,-1 0 0,0 0 0,0 0 0,0 0 0,-1 1 0,0-1-1,0 0 1,0 1 0,0-1 0,0 0 0,-1 0 0,0 1 0,0-1 0,0 0-1,0 0 1,-1 0 0,1 0 0,-1 0 0,0 0 0,-3 4 0,-7 11 169,0-1 0,-21 25 0,32-42-171,-2 4 30,-60 66 687,55-62-585,0-1-1,-1 0 1,-1-1 0,1 0 0,-19 10-1,26-16-134,1 0-1,-1 0 0,1 0 0,-1-1 1,0 1-1,1-1 0,-1 1 1,0-1-1,0 1 0,1-1 1,-1 0-1,0 0 0,0 0 0,1 0 1,-1 0-1,0 0 0,1 0 1,-1-1-1,0 1 0,-3-2 0,4 1-42,0 0 0,0 0-1,0 0 1,0 0-1,0-1 1,0 1 0,0 0-1,1 0 1,-1-1-1,0 1 1,1 0-1,-1-1 1,1 1 0,0-1-1,-1 1 1,1-1-1,0 1 1,0-1 0,0-1-1,0-7-292,0 0 0,1 0 1,1 1-1,-1-1 0,7-17 0,4-8-286,21-41 0,0 9-232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14227,'-38'116'3061,"-10"36"-1438,40-118-1453,1 1 1,1 1 0,2-1 0,2 0-1,1 1 1,5 47 0,-3-78-168,0-1 1,0 1 0,1 0 0,-1-1 0,1 1 0,0-1 0,0 1 0,1-1-1,-1 0 1,5 5 0,-7-9-3,1 1-1,-1-1 1,1 1-1,-1-1 1,1 1-1,-1-1 1,1 1-1,-1-1 1,1 0-1,0 1 1,-1-1 0,1 0-1,0 0 1,-1 1-1,1-1 1,0 0-1,-1 0 1,1 0-1,0 0 1,0 0-1,-1 0 1,1 0-1,0 0 1,0 0 0,-1 0-1,2 0 1,0-1 0,-1-1 0,0 1 0,1 0 1,-1 0-1,1-1 0,-1 1 1,0 0-1,0-1 0,0 1 0,0-1 1,0 0-1,0 1 0,0-1 0,-1 0 1,2-2-1,3-13-13,-1 0 1,-1-1-1,0 1 0,-1 0 0,-1-1 1,-1 1-1,0-1 0,-5-29 1,0 32-64,5 15 73,0 0 0,0 0 0,0 0 1,0 0-1,0 0 0,0 0 0,-1 0 0,1-1 1,0 1-1,0 0 0,0 0 0,0 0 0,0 0 1,0 0-1,-1 0 0,1 0 0,0 0 0,0 0 1,0 0-1,0 0 0,0 0 0,0 0 0,-1 0 1,1 0-1,0 0 0,0 0 0,0 0 0,0 0 1,0 0-1,-1 0 0,1 0 0,0 0 0,0 0 1,0 0-1,0 0 0,0 0 0,0 1 0,0-1 1,-1 0-1,1 0 0,0 0 0,0 0 0,0 0 1,0 0-1,0 0 0,0 1 0,-1 1-6,-1 0-1,1 0 1,1 0-1,-1 1 1,0-1-1,1 0 1,-1 1 0,1-1-1,-1 4 1,0 13 12,0 0 1,4 31 0,-2-43 5,0 1 0,0-1 0,1 0 0,0 0 0,0 0 0,1 0 0,0 0 0,0 0 0,8 12 0,-9-17-4,-1-1 0,1 1 1,0 0-1,-1 0 0,1-1 0,0 1 0,0-1 0,0 1 0,0-1 0,1 0 0,-1 0 1,0 0-1,1 0 0,-1 0 0,0 0 0,1-1 0,-1 1 0,1-1 0,3 1 0,-2-2 2,1 1 0,-1-1 0,0 0 0,1 0 0,-1 0 0,0 0 0,0-1 0,0 0 0,0 1 0,5-4 0,4-4 14,0-1 0,-1 0 0,1 0 0,19-24 0,-17 15-3,0-1 1,-2 0-1,0-2 0,-1 1 0,9-24 0,-30 65 20,2 1 0,1 0 0,0 0 0,2 0 0,0 1 0,2 0 0,-1 30 0,3-48-9,0 0 0,0 0-1,1-1 1,-1 1 0,1 0-1,0 0 1,0 0 0,1 0 0,-1-1-1,1 1 1,-1 0 0,1-1-1,0 1 1,5 5 0,-5-7-9,0-1 0,0 0 0,0 1 0,0-1 0,0 0 0,0 0 0,0 0 1,0 0-1,1 0 0,-1-1 0,0 1 0,1-1 0,-1 1 0,0-1 0,0 0 0,1 0 0,-1 0 0,1 0 1,-1-1-1,0 1 0,0 0 0,1-1 0,-1 0 0,0 1 0,0-1 0,0 0 0,3-2 0,6-2 17,-1-1 0,1 0 0,-1-1-1,0 0 1,-1 0 0,0-1 0,11-12 0,51-69-217,-65 81 127,-4 6 31,19-22-222,-21 24 234,0-1 1,1 1-1,-1 0 0,0-1 1,1 1-1,-1 0 1,0-1-1,1 1 0,-1 0 1,0 0-1,1 0 0,-1-1 1,1 1-1,-1 0 1,1 0-1,-1 0 0,0 0 1,1 0-1,-1 0 0,1 0 1,-1 0-1,1 0 0,-1 0 1,0 0-1,1 0 1,-1 0-1,1 0 0,-1 0 1,1 0-1,-1 1 0,0-1 1,1 0-1,-1 0 1,1 0-1,-1 1 0,0-1 1,1 0-1,-1 1 0,0-1 1,1 0-1,-1 1 1,0-1-1,0 0 0,1 1 1,-1-1-1,0 0 0,0 1 1,0-1-1,1 1 1,-1-1-1,0 0 0,0 1 1,0-1-1,0 1 0,0-1 1,0 1-1,0-1 0,0 1 1,7 37-205,-6-28 244,0-1 1,1 1-1,0-1 0,0 0 1,1 0-1,1 0 1,-1 0-1,1-1 1,6 10-1,-9-17-28,-1 0 1,1 0-1,-1 0 0,1 0 1,0-1-1,-1 1 0,1 0 0,0-1 1,-1 1-1,1 0 0,0-1 1,0 1-1,0-1 0,0 1 0,-1-1 1,1 0-1,0 1 0,0-1 1,0 0-1,0 0 0,0 1 0,0-1 1,0 0-1,0 0 0,0 0 1,0 0-1,0 0 0,0 0 0,0-1 1,0 1-1,0 0 0,0 0 1,-1-1-1,1 1 0,0 0 0,0-1 1,0 1-1,0-1 0,0 1 1,-1-1-1,1 0 0,1 0 0,0-2-28,0 1-1,0-1 1,0 0-1,0 0 1,0 0-1,0 0 0,-1 0 1,1-1-1,-1 1 1,1-4-1,4-24-43,-2-14-49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6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15243,'-3'17'1233,"4"-2"-1097,6-4-489,2-6 722,7-5-281,1 0-72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115 115 14995,'-19'262'4014,"17"-193"-3981,-4 0-1,-2 0 1,-4-1 0,-21 73-1,18-111-11,15-30-21,0 1 0,0-1 1,0 0-1,-1 1 0,1-1 1,0 0-1,-1 1 0,1-1 1,0 0-1,-1 1 1,1-1-1,0 0 0,-1 0 1,1 0-1,0 1 0,-1-1 1,1 0-1,0 0 0,-1 0 1,1 0-1,-1 0 0,1 0 1,-1 0-1,0 0 0,1 0 0,-1 0 0,1-1 0,-1 0 0,1 1 0,-1-1 0,1 1 0,-1-1 0,1 1 0,0-1 0,-1 0 0,1 1 0,0-1 0,0 0 0,-1 1-1,1-1 1,0 0 0,0 0 0,0 1 0,0-2 0,-3-16-15,2 0 1,0 0-1,1 0 0,1 1 0,1-1 1,0 0-1,8-24 0,2-2-31,31-72 1,149-252 50,-167 323-4,-18 34 1,-4 5 2,1 0 1,-1 1-1,0-1 1,0-1 0,-1 1-1,3-11 1,-5 17-5,0-1 0,0 1 0,0 0 0,1-1 1,-1 1-1,0-1 0,0 1 0,0 0 0,0-1 0,0 1 1,0 0-1,0-1 0,0 1 0,0-1 0,0 1 0,0 0 1,0-1-1,-1 1 0,1 0 0,0-1 0,0 1 1,0 0-1,0-1 0,-1 1 0,1 0 0,0-1 0,0 1 1,-1 0-1,1-1 0,-10 6 4,-11 18 28,3 3 121,-22 46 0,35-61-102,0 0 1,1 0 0,0 0 0,1 1 0,0 0 0,1 0-1,-2 18 1,4-26-34,0-1 0,0 0 0,0 0-1,1 0 1,-1 0 0,1 0 0,0 0 0,-1 0 0,1 0-1,1 0 1,-1-1 0,0 1 0,1 0 0,-1-1-1,1 1 1,3 3 0,-3-4-7,0 0 1,0-1-1,1 1 1,-1-1-1,0 0 1,1 0-1,-1 0 1,1 0-1,-1 0 1,1 0-1,-1-1 1,1 1-1,0-1 1,-1 1-1,1-1 0,-1 0 1,1 0-1,0-1 1,4 0-1,4-1-3,-1 0 0,1-1-1,-1 0 1,0-1 0,1-1 0,-2 1-1,17-11 1,4-6 7,27-24 0,-36 27-4,2 0 0,37-22-1,-60 40-5,1-1 0,0 1-1,0-1 1,0 1 0,-1-1-1,1 1 1,0-1 0,0 1-1,0 0 1,0 0 0,0-1-1,-1 1 1,1 0 0,0 0-1,0 0 1,0 0-1,0 0 1,0 0 0,0 0-1,0 0 1,0 1 0,0-1-1,-1 0 1,1 1 0,0-1-1,0 0 1,0 1 0,0-1-1,-1 1 1,1-1 0,0 1-1,0-1 1,-1 1 0,1 0-1,0-1 1,-1 1 0,1 1-1,2 3 47,-1 0 1,0 0-1,0 0 0,-1 0 0,2 10 1,-2-10 0,-1-1 0,1 1 1,1-1-1,-1 0 0,1 0 1,-1 1-1,5 5 0,-5-9-36,0 0 0,0 0 1,0 0-1,0 0 0,1 0 0,-1-1 0,0 1 0,1 0 0,-1 0 0,1-1 0,-1 1 1,1-1-1,-1 0 0,1 1 0,-1-1 0,1 0 0,-1 0 0,1 0 0,-1 0 0,1 0 1,0 0-1,-1 0 0,1-1 0,-1 1 0,1 0 0,-1-1 0,1 0 0,-1 1 0,0-1 1,1 0-1,1-1 0,6-3-13,0-1 1,-1 0-1,13-11 1,-15 11-35,23-20-158,-5 4-151,33-23 1,-50 41 253,-1-1 0,1 1 0,1 0 0,-1 1 0,1-1 1,-1 2-1,1-1 0,0 1 0,0 0 0,9-1 1,-15 3 77,-1 0-1,1 0 1,0 0 0,-1 0 0,1 0 0,-1 0 0,1 1 0,-1-1 0,1 1 0,-1-1 0,1 1 0,-1-1 0,1 1 0,-1 0 0,0 0 0,1 0 0,-1 0-1,0 0 1,0 0 0,0 0 0,2 1 0,-2 1 25,1-1 0,0 1-1,-1 0 1,0 0 0,0 0 0,0 0-1,0 0 1,0-1 0,-1 2-1,1 3 1,0 7 96,-1 0-1,0-1 0,-5 25 1,5-34-122,-1 3 13,0 0-1,0 0 1,-1 0 0,0 0 0,0-1 0,-1 1 0,-3 7 0,-6-2-76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128 168 16267,'-7'3'160,"0"1"0,0-1 0,1 1 0,0 0 0,-1 1 0,1-1 0,1 1 0,-1 1 0,1-1 0,0 1 0,0 0 0,0 0 0,1 0 0,0 0 0,0 1 0,1 0 0,0 0 0,-5 13 0,2-2 37,1 1-1,1 0 0,0 0 0,2 0 0,0 1 0,1 22 0,1-35-147,0 0 0,1-1 0,0 1 0,0-1 0,0 1 0,1-1 0,3 7 0,-5-11-36,1-1 0,0 1-1,-1-1 1,1 1-1,0-1 1,0 0 0,0 1-1,0-1 1,0 0-1,0 0 1,1 0 0,-1 0-1,0 0 1,1 0-1,-1 0 1,0 0-1,1-1 1,-1 1 0,1 0-1,-1-1 1,1 1-1,-1-1 1,1 1 0,0-1-1,-1 0 1,1 0-1,0 0 1,-1 0 0,1 0-1,-1 0 1,1 0-1,0-1 1,2 0 0,1 0 8,0-1 1,1-1-1,-1 1 1,0-1-1,0 0 1,-1 0-1,1 0 1,-1 0-1,1-1 1,3-5-1,7-6 43,16-24 0,-25 30-39,24-33 71,-2 0 0,-2-3 1,-2 0-1,-1-1 0,19-60 0,-40 100-88,1-3 9,0 0 0,-1 1 0,0-1-1,0 0 1,0 0 0,-1-13 0,-1 21-16,0 1 1,0-1 0,0 0-1,0 1 1,0-1 0,0 0-1,0 1 1,0-1-1,0 0 1,-1 1 0,1-1-1,0 0 1,-1 1 0,1-1-1,0 0 1,-1 1-1,1-1 1,-1 0 0,0 1-1,1 0 0,0 0 0,-1 0 1,1-1-1,0 1 0,-1 0 0,1 0 1,0 0-1,-1 0 0,1 0 0,-1 0 0,1 0 1,0 0-1,-1 1 0,1-1 0,0 0 1,-1 0-1,1 0 0,0 0 0,-1 0 1,1 1-1,0-1 0,-1 0 0,1 1 0,-3 1 3,0 0 0,1 1-1,0-1 1,-1 1 0,1 0-1,0 0 1,-2 4 0,-9 22 11,1 1 0,1 0 0,1 1 0,2 0 0,2 0 1,0 1-1,-1 57 0,6-75 0,1 1 1,1 0-1,0 0 1,1-1-1,1 1 1,4 14-1,-6-25-11,0 0 1,1-1-1,-1 1 0,1 0 0,0-1 0,0 1 0,0-1 0,0 1 0,1-1 1,0 0-1,-1 0 0,1 0 0,0 0 0,0-1 0,1 1 0,-1-1 1,0 0-1,1 0 0,0 0 0,-1 0 0,1-1 0,0 1 0,0-1 1,0 0-1,0 0 0,6 0 0,-1-1-3,0 0-1,0-1 1,0 0 0,0-1 0,0 0 0,-1 0-1,1-1 1,-1 0 0,1 0 0,-1-1-1,0-1 1,-1 1 0,1-1 0,-1 0 0,0-1-1,9-7 1,-3 0-13,0-1 0,0 1 0,-2-2-1,0 0 1,0 0 0,16-33 0,-4-10-24,-22 54 34,0 1-1,0-1 1,0 1-1,0-1 1,-1 0-1,1 1 1,-1-1-1,0 0 1,0 1-1,-1-1 1,1 0-1,-1 1 1,1-1-1,-3-4 1,3 7 2,-1 1 1,1-1 0,-1 1 0,1-1 0,-1 1 0,1-1 0,-1 1 0,1 0 0,-1-1-1,1 1 1,-1 0 0,1 0 0,-1-1 0,0 1 0,1 0 0,-1 0 0,0 0-1,1 0 1,-1 0 0,1 0 0,-1-1 0,0 2 0,1-1 0,-1 0 0,0 0 0,1 0-1,-1 0 1,1 0 0,-1 0 0,0 1 0,1-1 0,-1 0 0,1 1 0,-1-1-1,1 0 1,-1 1 0,1-1 0,-1 0 0,1 1 0,-1-1 0,1 1 0,-1 0 0,-22 22 66,9-5 34,0 1 1,1 1-1,-14 29 1,23-40-56,0 1 0,0 0 0,0 0 0,1 0 0,1 0 0,0 0 1,0 1-1,1-1 0,0 21 0,2-28-48,-1 0 1,1 1-1,0-1 1,0 0 0,0 0-1,0 0 1,0-1-1,0 1 1,1 0-1,0 0 1,-1-1 0,1 1-1,0-1 1,0 1-1,1-1 1,-1 0-1,0 0 1,1 0 0,-1 0-1,1 0 1,0-1-1,0 1 1,-1-1-1,1 0 1,0 1 0,5 0-1,3 1-85,1-1-1,-1 0 0,1 0 1,-1-2-1,23 0 1,3-4-92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41 16083,'2'-28'1362,"-3"15"-758,1 13-594,0 0 0,0 1 0,0-1-1,0 0 1,0 0 0,0 0 0,0 0 0,0 0 0,0 0 0,0 0 0,0 0-1,0 0 1,0 1 0,0-1 0,0 0 0,-1 0 0,1 0 0,0 0 0,0 0 0,0 0-1,0 0 1,0 0 0,0 0 0,0 0 0,0 0 0,0 0 0,0 0 0,0 0 0,0 0-1,-1 0 1,1 0 0,0 1 0,0-1 0,0 0 0,0 0 0,0 0 0,0 0 0,0 0-1,0 0 1,0 0 0,-1-1 0,1 1 0,0 0 0,0 0 0,0 0 0,0 0 0,0 0-1,0 0 1,0 0 0,0 0 0,0 0 0,0 0 0,-1 0 0,1 0 0,0 0-1,0 0 1,0 0 0,0 0 0,0 0 0,0-1 0,0 1 0,0 0 0,0 0 0,0 0-1,0 0 1,-7 15 401,1 1-1,0-1 0,1 1 0,1 1 0,-3 23 1,2-11-235,-15 66-56,5 0-1,-4 137 1,19-231-119,0 9 5,1 1 0,2 18 0,-2-28-2,-1 1-1,0 0 0,1-1 0,-1 0 0,1 1 0,0-1 1,-1 1-1,1-1 0,0 0 0,0 1 0,2 1 0,-3-3 1,1 1-1,-1-1 0,1 0 0,-1 1 0,1-1 0,0 0 0,-1 0 0,1 1 0,-1-1 0,1 0 0,0 0 0,-1 0 0,1 0 1,0 0-1,-1 0 0,1 0 0,0 0 0,-1 0 0,1 0 0,-1 0 0,1-1 0,0 1 0,-1 0 0,1 0 0,-1-1 0,1 1 1,0 0-1,0-1 0,5-4 16,0 1 0,-1-1 0,1 0 0,-1-1 0,-1 1 0,1-1 0,-1 0 0,5-8 0,-2 4 6,246-410 497,-238 394-564,-8 14-302,0-1 0,5-16 0,-12 29 327,0 0 0,0 0 0,1 0 0,-1 0 0,0-1 1,0 1-1,0 0 0,0 0 0,0 0 0,0 0 0,0 0 0,0-1 1,0 1-1,0 0 0,0 0 0,0 0 0,0-1 0,0 1 1,0 0-1,0 0 0,0 0 0,0 0 0,0-1 0,0 1 1,0 0-1,0 0 0,0 0 0,0 0 0,0-1 0,0 1 0,0 0 1,0 0-1,0 0 0,0 0 0,-1 0 0,1-1 0,0 1 1,0 0-1,0 0 0,0 0 0,0 0 0,0 0 0,-1 0 0,1 0 1,0 0-1,0 0 0,0-1 0,0 1 0,-1 0 0,1 0 1,0 0-1,0 0 0,0 0 0,-9 4-192,-11 11-166,-1 7-160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12635,'2'9'393,"0"-1"0,1 1 0,0-1 0,0 1 0,8 14 0,-10-21-313,0-1 1,0 1-1,1-1 1,-1 1-1,0-1 1,1 1 0,-1-1-1,1 0 1,0 0-1,-1 0 1,1 1 0,0-2-1,0 1 1,-1 0-1,1 0 1,0-1-1,0 1 1,0-1 0,0 1-1,0-1 1,0 0-1,0 0 1,0 0 0,0 0-1,0 0 1,0 0-1,0 0 1,0-1-1,0 1 1,0-1 0,0 0-1,3-1 1,3-2 63,0 0 0,-1 0 0,1-1 0,-1 0 1,0 0-1,0-1 0,-1 0 0,0 0 0,0 0 0,10-14 0,2-6 220,22-46-1,-21 29 136,-27 104 544,8-57-1016,-12 115 576,11-105-534,1-1-1,1 0 1,0 0-1,1 0 1,0 0-1,7 23 0,-8-34-48,0 1 0,0-1-1,0 1 1,0-1-1,0 0 1,1 0-1,-1 1 1,1-1 0,-1 0-1,1 0 1,0-1-1,-1 1 1,1 0-1,0-1 1,0 1-1,1-1 1,-1 1 0,0-1-1,0 0 1,5 2-1,-4-3 2,1 1 0,-1-1 1,0 0-1,1 0 0,-1 0 0,1-1 0,-1 1 0,0-1 0,0 0 0,1 0 1,-1 0-1,0 0 0,5-3 0,6-4 30,-1 0 0,0-1 0,-1 0 1,0-1-1,16-18 0,47-60 128,-26 29-237,-48 57 50,0 1-1,0 0 0,0 0 0,0 0 1,0-1-1,0 1 0,0 0 0,0 0 0,1 1 1,-1-1-1,0 0 0,1 0 0,-1 1 0,0-1 1,1 0-1,-1 1 0,1 0 0,2-1 1,-4 1 1,1 0 1,0 1 0,-1-1-1,1 0 1,0 1 0,-1-1-1,1 1 1,0-1 0,-1 1-1,1-1 1,-1 1 0,1 0-1,-1-1 1,1 1-1,-1 0 1,0-1 0,1 1-1,-1 0 1,0-1 0,0 1-1,1 0 1,-1 0 0,0-1-1,0 1 1,0 1 0,2 9-51,-1 1 0,-1-1 0,-1 19 0,0-22 40,0 19-21,-1-16 28,2 1 0,-1-1 0,1 1 0,1 0 0,3 16 0,-4-27 10,0-1 0,1 1 0,-1-1 0,0 1 0,0 0 0,0-1 0,1 1 0,-1-1 0,0 1 0,1-1 1,-1 1-1,0-1 0,1 1 0,-1-1 0,1 1 0,-1-1 0,1 1 0,-1-1 0,1 0 0,-1 1 0,1-1 0,0 0 1,-1 1-1,1-1 0,-1 0 0,1 0 0,0 0 0,0 1 0,1-1-2,-1-1-1,1 1 0,-1 0 1,1 0-1,-1-1 1,1 1-1,-1-1 1,1 0-1,-1 1 0,1-1 1,1-1-1,4-3-117,1-1-1,-1 0 1,6-7-1,-11 11 3,2-2-75,7-6-246,-1-1 1,0 0-1,-1 0 0,12-19 0,-12 6-137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3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14115,'3'4'160,"0"0"1,0 0-1,0 0 0,-1 0 0,0 1 1,0-1-1,0 1 0,0 0 0,-1-1 0,0 1 1,0 0-1,0 0 0,0 0 0,-1 0 1,0 0-1,0 0 0,-1 6 0,-1 10 381,-1 0-1,-10 31 0,-37 98 1684,4-17-268,45-131-1912,1 0 1,-1 0 0,1 0 0,-1 0 0,1 0 0,0 0 0,0 0 0,0 1 0,0-1 0,0 0 0,0 0-1,1 2 1,0-3-36,-1-1 0,1 1 0,-1-1 0,1 1 0,-1-1 0,1 1 0,-1-1 0,1 1 0,-1-1 0,1 0 0,0 1 0,-1-1 0,1 0 0,0 0 0,-1 1 0,1-1 0,0 0 0,-1 0 0,1 0 0,0 0 0,-1 0 0,1 0 0,0 0 0,-1 0 0,1 0 0,0 0 0,0 0 0,-1-1 0,1 1 0,0 0 0,-1 0 0,1-1 0,-1 1 0,1 0 0,0-1 0,-1 1 0,1-1 0,9-3-122,-1-1-1,0 0 1,0 0 0,-1 0-1,0-1 1,0-1 0,0 1-1,0-1 1,-1-1-1,-1 1 1,1-1 0,6-10-1,3-17-140</inkml:trace>
  <inkml:trace contextRef="#ctx0" brushRef="#br0" timeOffset="1">1 302 16043,'10'0'1401,"3"-2"-1153,8-2-152,5-5 200,7-8-136,3-4-96,4-4-64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 18676,'-2'0'114,"1"-1"0,0 1 0,0 0 1,0 0-1,0 0 0,0 0 0,0 0 0,-1 0 0,1 0 0,0 0 1,0 0-1,0 1 0,0-1 0,0 0 0,0 1 0,0-1 1,0 0-1,0 1 0,0 0 0,0-1 0,0 1 0,0 0 0,0-1 1,0 1-1,0 0 0,0 1 0,-1 1-5,1 0 0,-1 1 0,1-1 0,0 1 0,0-1 0,0 1 0,0 4 0,1-5-70,-2 7-26,0 0 1,1 0 0,0 1-1,1-1 1,2 21 0,-1-27-21,0 0 0,0 1 1,1-1-1,-1 0 0,1 0 1,0 0-1,0 0 1,0 0-1,0-1 0,1 1 1,0 0-1,0-1 1,0 0-1,0 0 0,0 0 1,6 4-1,29 17-50,-27-18 46,0 1-1,-1 1 1,14 11-1,-20-16 13,-1 1 0,0 0 0,1 0 0,-2 0 0,1 0 0,0 0 0,-1 1 0,0-1 0,0 1 0,0 0 0,-1-1 0,2 9-1,-2-6 2,0-1 0,-1 0-1,1 1 1,-1-1 0,-1 1-1,1-1 1,-3 8 0,3-11-1,-1-1 0,1 0 1,-1 0-1,0 0 0,0 0 1,1 0-1,-1 0 0,-1 0 1,1 0-1,0 0 0,0 0 1,-1 0-1,1-1 0,-1 1 1,0-1-1,1 1 0,-1-1 1,0 0-1,0 1 0,0-1 1,0 0-1,0 0 0,0 0 1,-3 0-1,3 0 0,1-1 1,-1 0-1,1 0 0,-1 0 0,1 0 1,0-1-1,-1 1 0,1 0 0,-1-1 1,1 1-1,-1-1 0,1 1 0,0-1 1,-1 0-1,1 1 0,0-1 0,0 0 1,-1 0-1,1 0 0,0 0 0,0 0 1,0 0-1,0 0 0,0 0 0,1-1 1,-1 1-1,0 0 0,0 0 0,1-1 1,-1 1-1,1-1 0,-1 1 0,1 0 1,-1-3-1,-1-3 7,0-1 0,1 0 1,0 0-1,0 1 0,0-10 1,2-6 30,1 1 0,0-1 0,2 0 0,7-22 0,32-86 300,-36 113-271,-6 16-50,-1-1 1,1 0-1,0 0 0,-1 1 0,1-1 0,-1 0 0,0 0 0,0 0 1,0-3-1,0 5-31,0 1 0,0 0 0,0-1 0,0 1 0,0 0 0,0-1 0,-1 1 0,1 0 0,0 0 0,0-1 0,0 1 0,0 0 0,-1-1 0,1 1 0,0 0 0,0 0 0,-1 0 0,1-1 0,0 1 0,0 0 0,-1 0 0,1 0 0,0-1 0,-1 1 0,1 0 1,0 0-1,-1 0 0,1 0 0,-1 0 0,0 0-80,0 0 0,0 0 0,-1 1 0,1-1 1,0 1-1,0-1 0,0 1 0,0-1 0,-1 1 1,1-1-1,0 1 0,0 0 0,-1 1 0,-1 0-67,1-1 108,1 0 1,0 0-1,-1 0 1,1 0-1,0 0 1,0 1-1,0-1 1,0 0-1,0 1 1,-2 2-1,1 9-456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4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7 17668,'0'-7'1505,"-4"14"-905,-6 21-151,-6 33 912,-11 88 1,4 70-606,10-77-264,-6 21 23,-64 258 0,82-417-512,0 1 5,0 1 1,-1-1-1,0 1 1,0-1-1,0 0 1,-6 10-1,8-15-8,-1 0 0,1 0 0,0 0 0,0 0-1,0 0 1,0 0 0,0 0 0,-1 0-1,1 0 1,0 1 0,0-1 0,0 0 0,0 0-1,0 0 1,-1 0 0,1 0 0,0 0-1,0 0 1,0-1 0,0 1 0,0 0 0,0 0-1,-1 0 1,1 0 0,0 0 0,0 0-1,0 0 1,0 0 0,0 0 0,0 0 0,-1 0-1,1 0 1,0 0 0,0-1 0,0 1-1,0 0 1,0 0 0,0 0 0,0 0 0,0 0-1,0 0 1,0-1 0,-1 1 0,1 0-1,0 0 1,0 0 0,0 0 0,0 0 0,0-1-1,0 1 1,0 0 0,0 0 0,0 0-1,0 0 1,0 0 0,0-1 0,0 1-1,0 0 1,1 0 0,-3-10-28,0 0-1,1 0 1,1 0-1,0 0 1,0 1-1,2-14 1,14-65-146,-10 63 122,3-25-59,4 1 0,1 1 0,2 0 0,3 0 0,44-80 0,-62 127 108,33-49-116,-32 47 107,0 1-1,1-1 1,-1 1-1,0 0 0,1 0 1,0 0-1,-1 0 1,1 0-1,0 0 1,0 1-1,0-1 1,0 1-1,0 0 1,0 0-1,4-1 0,-6 2 7,-1 0 0,1 0 0,0 0 0,0 0 0,-1 0 0,1 0 0,0 1 0,0-1 0,-1 0 0,1 0 0,0 1 0,0-1 0,-1 0 0,1 1 0,0-1 0,-1 1 0,1-1 0,-1 1 0,1-1 0,-1 1 0,1-1 0,-1 1 0,1-1 0,-1 1 0,1 0 0,-1 0 0,2 2-9,-1-1 0,0 1 0,0 0 0,-1 0 0,1 0-1,-1-1 1,1 5 0,-3 48-159,2-55 173,-9 46-101,6-35 90,1 0-1,0 0 0,0 0 0,1 0 0,1 17 0,0-28 13,0 1-1,0-1 1,0 1 0,0-1-1,0 1 1,0-1 0,0 1-1,0-1 1,0 1 0,0-1-1,1 1 1,-1-1-1,0 0 1,0 1 0,0-1-1,1 1 1,-1-1 0,0 1-1,1-1 1,-1 0 0,0 1-1,1-1 1,-1 0 0,0 1-1,1-1 1,-1 0 0,0 0-1,1 1 1,-1-1 0,1 0-1,-1 0 1,1 0 0,-1 1-1,1-1 1,-1 0 0,1 0-1,-1 0 1,1 0 0,-1 0-1,1 0 1,-1 0 0,1 0-1,-1 0 1,1 0-1,-1 0 1,1-1 0,-1 1-1,0 0 1,1 0 0,0-1-1,2 0 1,0-1 0,1 0-1,-1 0 1,-1-1 0,1 1-1,4-5 1,25-30 18,-2-1 0,-2-1 1,-1-2-1,-2-1 0,23-53 0,-39 74-14,-9 21-4,0 0 0,0 0 0,0 0 0,0 0 0,0 0 0,0 0 0,0 0 0,0 0 0,0 0 0,0 0 0,0 0 0,0 0 0,1-1 0,-1 1 0,0 0 0,0 0 0,0 0 0,0 0 0,0 0 0,0 0 0,0 0 0,0 0 0,0 0 0,0 0 0,0 0 0,0 0 0,0 0 0,0 0 0,1 0-1,-1 0 1,0 0 0,0 0 0,0 0 0,0 0 0,0 0 0,0 0 0,0 0 0,0 0 0,0 0 0,0 0 0,0 0 0,0 0 0,1 0 0,-1 0 0,0 0 0,0 0 0,0 0 0,0 0 0,0 0 0,0 0 0,0 1 0,0-1 0,0 0 0,0 0 0,0 0 0,0 0 0,0 0 0,0 0 0,0 0 0,0 0 0,0 0 0,0 0 0,0 0 0,0 0 0,0 0 0,0 1-1,0-1 1,0 0 0,0 0 0,2 10-4,0 13-3,-2-22 7,0 32 13,3 51 86,-2-75-83,0 0 0,0 0-1,1-1 1,1 1 0,-1-1 0,8 16 0,-10-23-8,1 0 0,0 1 0,-1-1 0,1 0 1,0 1-1,0-1 0,-1 0 0,1 0 0,0 0 0,0 0 1,1 0-1,-1 0 0,0 0 0,0 0 0,0 0 0,1 0 1,-1 0-1,0-1 0,1 1 0,-1-1 0,0 1 0,1-1 1,-1 1-1,1-1 0,-1 0 0,1 0 0,-1 0 0,1 0 1,-1 0-1,1 0 0,-1 0 0,1 0 0,-1 0 0,1-1 1,-1 1-1,0-1 0,1 1 0,-1-1 0,1 0 0,-1 1 1,0-1-1,0 0 0,1 0 0,-1 0 0,0 0 0,0 0 1,1-1-1,6-6 35,0 0 1,-1-1-1,0 0 1,11-16-1,-5 3-10,-1 1 0,-1-2 0,-1 1 0,-1-1 0,-1-1 0,8-34 0,-15 45-133,-6 21 48,-5 23-4,1 10-349,1 0 0,2 1 1,-2 75-1,10-108-1930,2-20 1576,1-24 116,-3-3-297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4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12939,'9'10'856,"2"5"-856,4-1-168,8-3-944,2 1 1056,10-8-176,1 0-120</inkml:trace>
  <inkml:trace contextRef="#ctx0" brushRef="#br0" timeOffset="0.99">314 80 13339,'-1'14'681,"0"-1"0,-1 0 0,-1 0 0,-4 15 0,-6 26 1047,10-27-1019,0-1 1,2 42-1,1-67-721,0-1-1,0 1 0,0-1 1,0 1-1,0-1 0,0 1 1,0-1-1,0 1 0,0-1 0,0 1 1,0-1-1,0 1 0,0-1 1,0 1-1,0-1 0,1 1 1,-1-1-1,0 1 0,0-1 0,1 1 1,-1-1-1,0 1 0,0-1 1,1 0-1,-1 1 0,1-1 1,-1 1-1,0-1 0,1 0 0,-1 1 1,1-1-1,-1 0 0,1 0 1,-1 0-1,1 1 0,-1-1 1,1 0-1,-1 0 0,1 0 1,-1 0-1,1 0 0,-1 0 0,1 0 1,0 0-1,23-14-1410,-4 2 295,-19 11 1085,0 1 0,-1 0 0,1 0 0,0-1-1,0 1 1,0 0 0,0 0 0,0 0-1,0 0 1,0 0 0,0 0 0,0 1 0,-1-1-1,1 0 1,0 0 0,0 1 0,0-1 0,0 0-1,0 1 1,-1-1 0,1 1 0,0-1-1,0 1 1,-1-1 0,1 1 0,0 0 0,-1-1-1,1 2 1,0 0 25,0 0 0,0 0 0,0 0 0,-1 0 0,1 0 0,-1 0-1,1 0 1,-1 0 0,0 0 0,0 0 0,0 4 0,-1 2 142,0-1-1,0 0 1,0 1-1,-1-1 1,0 0-1,-5 9 1,3-9 152,0 1 0,-1-1 1,0-1-1,-10 12 0,14-16-235,-1-1 0,0 1 0,1 0 0,-1-1 0,0 0 0,0 1 0,0-1 0,0 0 0,0 0 0,-1 0 0,1 0 0,0 0 0,0-1 0,-1 1 0,1-1 0,0 1 0,-1-1 0,1 0 0,0 0 0,-1 0 0,-2 0 0,4-1-46,0 1 0,0 0 0,-1-1 0,1 0-1,0 1 1,0-1 0,0 0 0,0 1 0,0-1 0,0 0 0,0 0-1,0 0 1,0 0 0,0 0 0,0 0 0,1 0 0,-1 0 0,0-1 0,1 1-1,-1 0 1,1 0 0,-1-1 0,1 1 0,-1-2 0,-2-35-21,3 37 16,0-44-210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4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17724,'-15'90'1778,"-3"13"-101,-7 135 1,25-222-1559,-1 126 521,2-112-621,1 0 1,11 46-1,-3-48-91,-10-28 67,1 1 1,-1-1-1,0 0 0,0 1 1,0-1-1,1 0 0,-1 1 1,0-1-1,1 0 0,-1 0 0,0 1 1,0-1-1,1 0 0,-1 0 1,0 0-1,1 1 0,-1-1 1,1 0-1,-1 0 0,0 0 0,1 0 1,-1 0-1,0 0 0,1 0 1,-1 0-1,1 0 0,-1 0 1,0 0-1,1 0 0,-1 0 1,0 0-1,1 0 0,-1 0 0,1 0 1,-1-1-1,0 1 0,1 0 1,-1 0-1,0 0 0,1 0 1,-1-1-1,0 1 0,0 0 0,1 0 1,-1-1-1,0 1 0,0 0 1,1-1-1,-1 1 0,0 0 1,0-1-1,0 1 0,0 0 1,1-1-1,-1 1 0,0 0 0,0-1 1,0 1-1,0-1 0,0 1 1,7-17-199,-1 0 0,-1 0 0,0 0 1,-2 0-1,3-24 0,0 2-147,25-127-1137,-26 155 1433,0 18 172,1 28 255,-5-28-316,2 10 90,1-1-1,0 1 0,1-1 0,0 0 0,2 0 0,12 23 0,-17-36-132,0 1-1,0-1 1,0 0-1,1 0 1,-1 0-1,1 0 1,0 0 0,-1-1-1,1 1 1,1-1-1,-1 0 1,0 1-1,0-1 1,1-1 0,0 1-1,-1-1 1,1 1-1,0-1 1,-1 0-1,1 0 1,0-1 0,0 1-1,0-1 1,0 0-1,0 0 1,0 0 0,-1 0-1,1-1 1,0 1-1,0-1 1,0 0-1,0 0 1,-1-1 0,5-1-1,3-3-6,0 1 0,-1-2 0,0 0 0,0 0 0,0-1-1,11-11 1,46-56-920,-62 72-188,-4 11 472,-5 11-23,3-15 529,-1 1-1,1-1 1,-1 0 0,0 0 0,-4 7 0,-2-2-229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4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13027,'7'11'1056,"2"5"-976,5 0-120,2 1 472,5-2-320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4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84 204 12771,'-3'25'608,"-42"352"5828,44-369-6415,-10 46 73,10-50-106,0 0 0,0 1 0,-1-1 0,0 0 0,0 0 0,0 0 1,-1 0-1,1 0 0,-5 4 0,20-39-235,146-238 76,13-26 268,-166 284-69,-1 0 0,-1 0 0,1-1 0,-2 0 0,5-22 0,-8 34-22,1-1 1,-1 0-1,0 0 1,0 0-1,0 0 1,0 0-1,0 1 1,0-1-1,0 0 1,0 0-1,0 0 1,0 0 0,0 0-1,-1 1 1,1-1-1,0 0 1,-1 0-1,1 0 1,0 1-1,-1-1 1,1 0-1,-1 0 1,0 1-1,1-1 1,-1 0-1,1 1 1,-1-1 0,0 1-1,1-1 1,-1 1-1,0-1 1,0 1-1,1 0 1,-1-1-1,0 1 1,0 0-1,0-1 1,0 1-1,1 0 1,-1 0 0,0 0-1,0 0 1,0 0-1,0 0 1,0 0-1,0 0 1,1 0-1,-1 0 1,0 0-1,0 1 1,0-1-1,0 0 1,1 1 0,-2 0-1,-4 1 53,0 0-1,1 1 1,-1-1-1,1 2 1,0-1-1,-7 5 1,4 0 52,-1 1-1,1-1 1,1 2 0,-1-1 0,2 1-1,-1 0 1,1 0 0,1 0-1,0 1 1,-7 20 0,10-23-89,-1 0 0,2 1 0,-1-1 0,1 0-1,0 1 1,1 0 0,0-1 0,0 1 0,1-1 0,0 1 0,1-1 0,-1 0 0,2 1 0,-1-1-1,7 14 1,-7-18 22,0-1-1,0 1 1,1-1-1,-1 0 1,1 1-1,0-1 1,4 4-1,-5-6-42,-1 0 0,1 0 0,-1 0 0,1 0 0,-1-1 0,1 1-1,0 0 1,-1-1 0,1 1 0,0-1 0,-1 1 0,1-1 0,0 0 0,0 0 0,-1 0 0,1 0-1,0 0 1,0 0 0,0 0 0,2-1 0,20-11-62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4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78 15387,'10'-12'776,"0"1"1,16-15-1,-22 23-597,-1 0 0,1 0 0,1 0 0,-1 0-1,0 1 1,1 0 0,-1 0 0,1 0 0,-1 0 0,1 1 0,6-1 0,-9 1-100,-1 1 0,1 0 0,-1 1 0,1-1 1,0 0-1,-1 0 0,1 1 0,-1-1 0,1 1 0,-1-1 0,1 1 0,-1 0 1,1-1-1,-1 1 0,0 0 0,1 0 0,-1 0 0,0 0 0,0 0 1,0 0-1,0 0 0,0 1 0,0-1 0,0 0 0,0 1 0,0-1 0,0 0 1,-1 1-1,1-1 0,-1 1 0,1-1 0,-1 1 0,1 0 0,-1 2 1,2 5 87,-1-1 0,0 1 1,-1 0-1,0 0 1,-1 10-1,-2 1 69,-1 0-1,0 0 0,-12 31 1,-30 57 351,28-68-381,-13 28 77,14-32-173,0 0 0,3 1 0,1 1 0,-9 41 1,21-75-104,1 0 1,-1 0 0,1 0 0,0 1 0,0-1 0,0 0 0,1 0 0,-1 0 0,1 0-1,0 0 1,0 0 0,1 0 0,-1 0 0,1 0 0,2 3 0,-3-5-6,1 0 0,-1-1 0,1 1 0,0 0 0,-1-1 0,1 0 0,0 1 0,0-1 0,0 0 0,0 0 0,0 0 0,0 0 0,1 0 0,-1-1 0,0 1 0,0 0 0,1-1 0,-1 0 0,0 0 0,1 0 0,-1 0 0,0 0 0,1 0 0,-1 0 0,0-1 0,0 1 0,3-2 0,6-1-125,-1 0-1,0-1 1,0 0-1,0 0 1,0-1-1,-1-1 0,15-11 1,-8 4-76,-1 0 1,0-2-1,13-16 0,-4 0-145</inkml:trace>
  <inkml:trace contextRef="#ctx0" brushRef="#br0" timeOffset="1">10 436 17148,'-7'0'1864,"4"7"-1304,5-1-280,6 0 1161,12-2-873,6-1-192,11-1-832,2-2 1824,7-5-1312,3 1 32,1-5 40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4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14 313 18844,'-6'30'1667,"4"-22"-1391,0 0-1,1 1 1,0-1-1,0 1 0,0-1 1,2 12-1,-1-19-236,0 0 0,1 0 0,-1 0 0,0 1 0,1-1 0,-1 0 0,1 0 0,-1 0 0,1 0 0,-1 0 0,1 0 0,0 0 0,0 0 0,-1 0 0,1 0 0,0-1 0,0 1 0,0 0 0,0 0 0,0-1 0,0 1 0,0-1 0,0 1 0,0-1 0,0 1 0,1-1 0,-1 0 0,0 1 0,0-1-1,0 0 1,0 0 0,1 0 0,-1 0 0,0 0 0,0 0 0,0 0 0,1 0 0,-1-1 0,0 1 0,0 0 0,2-1 0,6-2 5,1-1 1,-1 1-1,17-10 0,-20 10-32,47-28-8,-40 22-8,1 1 0,0 0 0,0 1 0,1 0-1,-1 1 1,21-5 0,-33 11 1,0-1-1,0 1 1,0-1 0,0 1 0,0 0-1,1 0 1,-1 0 0,0 0-1,0 0 1,0 1 0,0-1 0,0 0-1,1 1 1,-1 0 0,0-1 0,0 1-1,0 0 1,0 0 0,-1 0 0,1 1-1,0-1 1,0 0 0,2 3 0,-1 1-4,0 0 1,0 0-1,0 0 1,-1 0-1,0 0 1,0 1-1,1 6 1,-2-7 2,1 0 0,-1 0-1,1 0 1,0 0 0,0-1 0,0 1 0,1 0 0,0-1-1,0 0 1,0 0 0,5 6 0,-6-9-5,1 1 0,-1-1-1,1 0 1,-1 0 0,1 0 0,-1 0 0,1 0 0,0-1 0,-1 1-1,1-1 1,0 0 0,0 0 0,-1 0 0,1 0 0,0 0 0,-1-1 0,1 1-1,0-1 1,-1 1 0,1-1 0,0 0 0,-1 0 0,1 0 0,-1-1 0,0 1-1,5-4 1,6-3-181,-1-2 0,0 1 0,14-16-1,-25 25 179,17-19-338,-13 13 168,0 1 0,0-1 0,0 1 0,1 0 0,0 1 0,0-1 0,10-4 0,-16 8 159,1 1 1,-1 0-1,1 0 1,0-1 0,-1 1-1,1 0 1,-1 0-1,1 0 1,-1 0-1,1 0 1,-1 0-1,1 0 1,0 0-1,-1 0 1,1 0-1,-1 0 1,1 0 0,-1 0-1,1 0 1,0 0-1,-1 1 1,1-1-1,-1 0 1,1 0-1,-1 1 1,1-1-1,-1 0 1,1 1-1,-1-1 1,0 1-1,1-1 1,-1 0 0,1 1-1,-1 0 1,1 1 0,0 0-1,0 0 1,-1 0 0,1 0 0,-1 0 0,1 0 0,-1 0 0,0 1 0,0 2 0,0 5 104,-1 0-1,0-1 1,-3 14 0,4-22 9,-1 1 0,1 0 0,-1-1 0,1 1 0,-1-1 0,0 1-1,1-1 1,-1 1 0,0-1 0,0 0 0,0 1 0,0-1 0,0 0 0,-1 0 0,1 1 0,0-1 0,0 0 0,-3 1 0,-2-1 248</inkml:trace>
  <inkml:trace contextRef="#ctx0" brushRef="#br0" timeOffset="1">500 0 14995,'-1'6'1417,"8"3"-1057,3-2-424,4 2 1472,3-2-1096,4 7-408,3 2-80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4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16179,'-4'5'313,"0"1"-1,-1-1 0,0 1 1,0-2-1,0 1 0,-9 6 1,-10 10 558,15-12-512,-1 1 0,-13 21-1,21-28-351,0 0-1,0 0 0,0 0 1,1 0-1,0 0 0,-1 0 0,1 0 1,0 0-1,1 1 0,-1-1 1,0 0-1,1 1 0,0-1 0,0 0 1,0 1-1,1 6 0,-1-9-47,1 1 0,0-1-1,0 1 1,-1-1-1,1 0 1,0 1 0,0-1-1,0 0 1,1 0-1,-1 0 1,0 1 0,0-1-1,1-1 1,-1 1 0,0 0-1,1 0 1,-1 0-1,1-1 1,-1 1 0,1-1-1,-1 1 1,1-1-1,0 1 1,1-1 0,6 1-281,0 0 0,1 0-1,9-1 1,-9-1 15,1 1-6,-3 0 94,-1 0 1,1 0-1,-1 0 1,0 1-1,1 1 0,12 2 1,-19-3 249,1 0 0,0 0-1,-1 0 1,1 0 0,0 0 0,-1 0 0,0 1 0,1-1 0,-1 0-1,0 1 1,1-1 0,-1 1 0,0 0 0,0-1 0,0 1 0,0 0-1,-1-1 1,1 1 0,0 0 0,-1 0 0,1 0 0,-1 0-1,0 0 1,0-1 0,0 1 0,0 0 0,0 0 0,0 0 0,0 0-1,0 0 1,-1 0 0,0 2 0,-1 3 240,0 0-1,0 1 1,-1-1 0,0 0-1,0 0 1,-1-1 0,0 1-1,0-1 1,-10 11 0,0-1 476,-1 0 0,-21 17 0,32-30-729,0 1 1,0-1-1,0 0 0,0-1 1,0 1-1,-1-1 1,1 0-1,-1 0 0,1 0 1,-1 0-1,0-1 1,0 0-1,0 0 0,0 0 1,0 0-1,1-1 1,-1 0-1,0 0 1,0-1-1,0 1 0,0-1 1,0 0-1,0 0 1,0-1-1,-7-2 0,-13-12-108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4:4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66 120 18820,'3'-2'306,"0"0"-1,0 0 1,-1 0 0,1 0-1,-1 0 1,0-1 0,0 1-1,0-1 1,0 0-1,0 1 1,0-1 0,-1 0-1,1 0 1,-1 0 0,0 0-1,1-4 1,-1 2-276,0 1-1,0-1 1,0 0-1,0 0 1,-1 1-1,0-1 1,0 0 0,0 0-1,-1 0 1,-1-8-1,2 12-40,0 1 0,0-1 0,-1 1 0,1-1 0,0 0 0,0 1 0,-1-1 0,1 1 0,0-1 0,-1 1 0,1-1 0,-1 1 0,1 0 0,0-1 0,-1 1 0,1-1 0,-1 1 0,1 0 0,-1-1 0,1 1 1,-1 0-1,1 0 0,-1-1 0,0 1 0,1 0 0,-1 0 0,1 0 0,-1 0 0,0 0 0,1 0 0,-1-1 0,1 2 0,-1-1 0,0 0 0,1 0 0,-1 0 0,1 0 0,-1 0 0,0 0 0,1 1 0,-1-1 0,1 0 0,-2 1 0,0 0-22,-1 1 0,0-1 0,1 1-1,-1 0 1,1 0 0,-1 0 0,-2 4 0,-2 3 33,0 0 0,1 1 0,1 0 0,-1 0 0,2 0 0,-1 1-1,1 0 1,1-1 0,0 1 0,1 0 0,0 1 0,0-1 0,1 0 0,1 1 0,0-1 0,2 14 0,-2-23 7,1 1 0,-1-1 0,1 0 0,-1 0-1,1 0 1,0 1 0,0-1 0,0 0 0,0 0 0,0-1 0,1 1 0,-1 0 0,1 0 0,-1 0 0,1-1 0,-1 1 0,1-1 0,0 1 0,3 1 0,-2-2 1,-1 0-1,1 0 1,0-1 0,0 1 0,0 0 0,0-1 0,0 0-1,0 0 1,0 0 0,0 0 0,0 0 0,0-1-1,3 0 1,7-3 8,1 0 1,-1-1-1,0-1 0,-1 0 0,13-9 0,71-49-40,14-8-209,-107 70 213,-1 1 0,1-1 0,0 1 0,-1 0 0,1 0 0,0 0 0,0 0 0,0 0 1,4 0-1,-6 1 16,-1 0 0,0 0 0,1 0 0,-1 0 0,0 0 0,1 1 0,-1-1 0,0 0 1,1 0-1,-1 0 0,0 0 0,1 1 0,-1-1 0,0 0 0,0 0 0,1 1 0,-1-1 0,0 0 0,0 0 0,0 1 1,1-1-1,-1 0 0,0 1 0,0-1 0,0 0 0,0 1 0,0-1 0,-1 19 18,-1-11 10,-3 19 130,5-27-148,0 1 0,0-1-1,0 1 1,0-1 0,0 1 0,0-1 0,0 0 0,1 1 0,-1-1-1,0 1 1,0-1 0,0 1 0,1-1 0,-1 0 0,0 1-1,1-1 1,-1 1 0,0-1 0,1 0 0,-1 1 0,0-1 0,1 0-1,-1 0 1,1 1 0,-1-1 0,1 0 0,-1 0 0,1 0 0,-1 0-1,0 1 1,1-1 0,-1 0 0,1 0 0,-1 0 0,1 0 0,-1 0-1,1 0 1,-1 0 0,1 0 0,-1 0 0,1 0 0,-1-1 0,1 1-1,-1 0 1,1 0 0,-1 0 0,1-1 0,11-4 4,0 0 0,0 0 0,0-1 0,-1-1 0,17-13 0,2 0-73,-21 15 40,24-14-97,-31 18 107,0 0-1,0 1 1,-1-1 0,1 1 0,0-1 0,0 1-1,0 0 1,0-1 0,0 1 0,0 0-1,0 0 1,-1 1 0,1-1 0,0 0-1,0 1 1,3 0 0,-4 0 8,0 0-1,0 0 1,0 0 0,0 0-1,0 0 1,-1 0-1,1 0 1,0 1 0,0-1-1,-1 0 1,1 1 0,-1-1-1,1 0 1,-1 1 0,0-1-1,1 1 1,-1-1-1,0 0 1,0 1 0,0-1-1,0 1 1,0-1 0,0 2-1,-6 42-35,4-33-40,0-1-153,2-9 209,-1 0 0,0 0 0,1 0 0,0 0 0,-1 0 0,1 0 0,0 0 0,0 0 0,0 1 0,1-1 0,-1 0 0,0 0 0,1 0 0,0 2 0,6 3-103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50 317 13675,'-2'0'163,"-1"-1"0,1 1 0,0-1 0,-1 0 0,1 0 0,0 0 0,-1 0 0,1-1 0,0 1 0,0 0 0,0-1 0,0 1 0,0-1 0,0 0 0,0 0 0,1 0 0,-1 0 0,1 0 0,-1 0 0,1 0 0,0 0 0,0-1 0,0 1 0,0-1 0,0 1 0,1 0 0,-1-1 0,1 1 0,-1-1 0,1 1 0,0-5 0,-1 3-102,1 0 0,0 0 0,1 0 0,-1-1 0,1 1 0,-1 0 0,1 0 0,0 0 0,1 0 0,-1 0 0,1 0 0,0 0 0,0 1 0,0-1 0,0 1 0,0-1 0,1 1 0,5-6 0,-6 8-60,0-1 0,0 1 0,0 0 0,1 0 0,-1 0 0,0 1 0,1-1 0,-1 0 0,1 1 0,-1-1 0,1 1 0,-1 0 0,0 0 0,1 0 0,-1 0 0,1 0 0,-1 1 0,1-1 0,-1 1 0,1 0 0,-1-1 0,0 1 0,0 0 0,1 0 0,-1 1 0,0-1 1,0 0-1,2 2 0,8 6-4,0 0 0,-1 1 0,15 16 1,-15-15 11,19 21 10,18 18 28,-43-45-29,1 0-1,-1-1 1,1 0 0,0 0-1,1 0 1,-1-1 0,8 3 0,-12-5-6,0 0 1,0 0-1,1-1 1,-1 1-1,0-1 1,1 0 0,-1 0-1,0 0 1,1 0-1,-1 0 1,0 0-1,1 0 1,-1-1-1,0 1 1,0-1 0,1 0-1,-1 0 1,0 0-1,3-1 1,-2 0 2,0-1 1,-1 1 0,1 0-1,-1-1 1,0 0 0,1 1-1,-1-1 1,0 0 0,-1 0 0,1 0-1,2-6 1,-1-1-137,0 0 1,0 1-1,-1-1 1,0 0-1,-1 0 1,0-1-1,-1 1 1,-1-11-1,-1 5-728,-1 1-1,-8-22 1,8 27-64,0 0 1,0-1-1,1 1 1,0 0-1,1-1 0,0 1 1,1-20-1,0 28 848,0-1-1,1 1 1,0-1-1,-1 1 0,1-1 1,0 1-1,0 0 1,1 0-1,-1-1 0,0 1 1,1 0-1,2-3 1,-2 3 258,0 0 1,0 1-1,1-1 1,-1 1-1,0-1 1,1 1-1,-1 0 1,1 0-1,-1 0 1,1 0-1,0 0 1,-1 1-1,1-1 1,0 1-1,0-1 1,3 1-1,-2 0 84,0 0 0,0 1 0,0-1 0,0 1-1,0 0 1,0 0 0,0 0 0,0 1 0,0-1 0,-1 1 0,1 0-1,0 0 1,-1 0 0,1 1 0,-1-1 0,0 1 0,0-1-1,0 1 1,3 5 0,-1 0-66,-1 0-1,0 1 1,0 0-1,-1 0 1,0 0-1,-1 0 1,0 0-1,0 1 1,-1-1-1,0 13 1,-1 10 315,-6 54 1,0-48-634,-2 0 1,-2 0 0,-17 43-1,25-77-125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0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18756,'0'0'90,"0"-1"0,0 1 0,0-1 1,0 1-1,0-1 0,1 1 0,-1-1 0,0 1 0,0-1 0,1 1 0,-1-1 0,0 1 1,0-1-1,1 1 0,-1 0 0,1-1 0,-1 1 0,0 0 0,1-1 0,-1 1 1,1 0-1,-1 0 0,1-1 0,-1 1 0,1 0 0,-1 0 0,1 0 0,-1 0 1,1-1-1,-1 1 0,1 0 0,-1 0 0,1 0 0,-1 0 0,1 0 0,-1 0 1,1 0-1,0 1 0,15 16 2205,-16-15-2287,1-1 0,0 1 0,0 0 0,0-1 0,0 1 0,1-1 0,-1 0 0,0 1 0,1-1 0,-1 0 0,1 0 0,-1 0 0,1 0 0,-1 0 0,1 0 1,0 0-1,2 0 0,-4-1-7,1 0 0,-1 0 0,0-1 0,1 1 0,-1 0 1,0 0-1,1-1 0,-1 1 0,0 0 0,1-1 0,-1 1 0,0 0 1,1-1-1,-1 1 0,0-1 0,0 1 0,0 0 0,1-1 0,-1 1 1,0-1-1,0 1 0,0 0 0,0-1 0,0 1 0,0-1 1,0 1-1,0-1 0,0 1 0,0-1 0,0 1 0,0 0 0,0-1 1,0 1-1,0-1 0,-1 1 0,1-1 0,0 1 0,0 0 0,0-1 1,-1 0-1,-8-24 200,7 20-129,2 5-63,0-1 1,0 0-1,-1 1 0,1-1 1,0 1-1,0-1 1,0 0-1,-1 1 0,1-1 1,0 1-1,-1-1 1,1 1-1,0-1 1,-1 1-1,1-1 0,-1 1 1,1-1-1,-1 1 1,1 0-1,-1-1 0,1 1 1,-1 0-1,1-1 1,-1 1-1,1 0 0,-1 0 1,0 0-1,1-1 1,-1 1-1,0 0 1,0 1-36,1-1 0,-1 1 0,1-1 0,-1 1 0,1-1 0,-1 1 0,1 0 1,0-1-1,-1 1 0,1 0 0,0-1 0,-1 1 0,1 0 0,0 0 0,0-1 1,0 1-1,0 0 0,0 0 0,0-1 0,0 1 0,0 0 0,0 0 0,0-1 1,0 1-1,0 0 0,1 0 0,0 8-592,1-1 0,0 0 1,6 15-1,-7-22-10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16476,'17'36'1964,"-14"-28"-1776,0-1 1,1 0-1,-1 0 0,7 8 0,-8-12-164,0-1 0,0 0 0,0 0-1,1 0 1,-1 0 0,0-1 0,1 1 0,-1 0-1,1-1 1,0 0 0,-1 1 0,1-1-1,0 0 1,0-1 0,4 2 0,-2-1 4,1-1 1,-1 0-1,0 0 1,0 0-1,0 0 1,0-1-1,0 0 1,0 0 0,0 0-1,0-1 1,0 1-1,-1-1 1,9-5-1,2-2 51,-1-1-1,24-20 0,-29 21-52,-1 2 0,2-1 0,-1 1 0,1 1 0,0 0 0,1 0 0,13-5 0,-22 10-16,0 1 0,-1 0 0,1-1-1,0 1 1,-1 0 0,1 0-1,0 0 1,0 0 0,-1 0-1,1 1 1,0-1 0,-1 0 0,1 1-1,0-1 1,-1 1 0,1 0-1,0 0 1,-1-1 0,1 1 0,-1 0-1,0 0 1,1 0 0,-1 0-1,0 1 1,1-1 0,-1 0 0,0 1-1,0-1 1,0 0 0,1 4-1,3 4 102,-1 0-1,0 1 0,0-1 0,2 13 1,0-2 115,-4-15-160,-1 0 7,1-1-1,-1 0 1,1 0 0,0 1 0,4 4-1,-6-9-54,1 1 0,-1 0 0,1-1 0,-1 1-1,1-1 1,0 1 0,-1 0 0,1-1 0,0 0 0,-1 1-1,1-1 1,0 1 0,-1-1 0,1 0 0,0 0-1,0 1 1,0-1 0,-1 0 0,1 0 0,0 0-1,0 0 1,0 0 0,-1 0 0,1 0 0,0 0-1,0 0 1,0 0 0,-1 0 0,1-1 0,0 1 0,0 0-1,-1 0 1,1-1 0,0 1 0,-1-1 0,1 1-1,1-1 1,5-5 35,-1 0 0,0-1 0,0 1-1,0-1 1,-1 0 0,0 0 0,-1-1-1,1 0 1,4-11 0,-6 11-27,1 0 1,0 0-1,1 0 1,0 1-1,0-1 1,1 1-1,0 1 1,0-1-1,10-8 0,-15 15-25,0-1 0,0 1 0,0-1-1,0 1 1,0-1 0,0 1 0,0 0 0,0 0-1,0 0 1,0-1 0,1 1 0,-1 0-1,0 0 1,0 0 0,0 1 0,0-1 0,0 0-1,0 0 1,0 1 0,0-1 0,0 0-1,0 1 1,0-1 0,0 1 0,0-1 0,0 1-1,0 0 1,0-1 0,-1 1 0,1 0-1,0 0 1,0-1 0,-1 1 0,2 1 0,3 5 3,0 0 1,0 0 0,5 13 0,-3-8-5,-1 0-8,-1-3 15,0 0 0,1 0 0,0-1 0,0 1 0,10 9 0,-14-16-5,0-1-1,-1 0 1,1 1-1,0-1 1,0 0 0,-1 0-1,1 0 1,0 0-1,0-1 1,0 1 0,0 0-1,0-1 1,1 1-1,-1-1 1,0 0 0,0 0-1,0 0 1,0 0-1,0 0 1,0 0 0,1 0-1,-1-1 1,0 1-1,0-1 1,0 0 0,0 1-1,0-1 1,0 0-1,0 0 1,-1 0 0,1 0-1,2-2 1,-1 0-71,1-1 1,-1 1-1,1-1 0,-1 1 1,0-1-1,-1 0 0,1 0 1,-1 0-1,1-1 1,-1 1-1,-1-1 0,1 1 1,-1-1-1,1 1 0,-1-1 1,0 0-1,-1 0 1,1 0-1,-1 1 0,0-1 1,-2-9-1,-1-16-236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19132,'3'-5'2665,"-6"7"-2345,3 1 1304,2-1-1936,0 0 608,3 4-320,-2-2-144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98 14923,'6'-7'652,"8"-6"1560,-10 14-841,-5 13 91,-13 39-176,-2-1 0,-28 60 0,15-38-919,-8 27-413,123-356-3928,-44 126 2983,-35 115 1013,-7 14-18,0 0 0,0 0-1,0 0 1,0 0 0,1 0 0,-1 0 0,0 0 0,0 0 0,0 0-1,0 0 1,1 0 0,-1 0 0,0 0 0,0 0 0,0 0 0,0 0 0,0 1-1,1-1 1,-1 0 0,0 0 0,0 0 0,0 0 0,0 0 0,0 0-1,0 1 1,0-1 0,0 0 0,0 0 0,1 0 0,-1 0 0,0 0-1,0 1 1,0-1 0,0 0 0,0 0 0,0 0 0,0 0 0,0 1-1,0-1 1,0 0 0,0 0 0,2 32 290,-3 110 726,3 169 1017,-1-301-1982,-1-5-23,0 0 0,0 0 0,1 0 0,0 0 0,0 0 0,2 5 0,-3-10-34,0 0 0,0 0 1,0 0-1,0 0 0,0 0 0,1 0 1,-1 0-1,0 0 0,0 0 0,0 0 1,0 0-1,0 0 0,0 0 1,0 0-1,0 0 0,0 0 0,0 0 1,0 0-1,0 0 0,0 0 0,0 0 1,0 0-1,1 0 0,-1 0 1,0 0-1,0 0 0,0 0 0,0 0 1,0 0-1,0 0 0,0 0 0,0 0 1,0 0-1,0 0 0,0 0 1,0 0-1,0 0 0,0 0 0,0 0 1,0 1-1,0-1 0,0 0 0,1 0 1,-1 0-1,0 0 0,0 0 1,0 0-1,0 0 0,0 0 0,0 0 1,0 0-1,0 0 0,0-10-109,-2-17-105,-50-169-1366,52 196 1607,15 18 208,-14-18-229,0 1 0,-1 0 0,1-1 1,0 1-1,0-1 0,0 1 0,0-1 0,0 1 0,1-1 1,-1 0-1,0 0 0,0 1 0,0-1 0,0 0 0,0 0 1,0 0-1,0 0 0,0 0 0,1-1 0,-1 1 1,0 0-1,0 0 0,0-1 0,0 1 0,0-1 0,0 1 1,0-1-1,0 1 0,1-2 0,5-3-138,0-2-1,0 1 1,-1-1-1,0 0 1,0 0-1,-1-1 1,0 1 0,8-16-1,26-71-1693,-38 93 1796,17-50-1450,-2 0 1,13-73-1,-27 111 1834,-4 21 169,-5 24 503,6-25-838,-12 144 3143,12-130-2867,1 0-1,1 0 0,1 0 1,1-1-1,7 26 1,-9-42-394,0 0 0,1-1 0,-1 1 0,1-1 0,0 1 0,-1-1 0,2 1 0,-1-1 0,0 0 0,1 0 0,-1 0 0,1 0 0,0-1 0,4 4 0,-4-4-46,-1-1 1,0 0-1,0-1 1,1 1-1,-1 0 0,1-1 1,-1 1-1,1-1 0,-1 0 1,1 0-1,-1 1 1,1-2-1,-1 1 0,1 0 1,-1-1-1,0 1 0,1-1 1,-1 1-1,1-1 1,-1 0-1,0 0 0,0 0 1,3-2-1,3-3-31,0 1-1,0-1 1,0-1 0,-1 0-1,0 0 1,-1 0 0,1-1-1,-1 0 1,-1 0-1,1 0 1,5-14 0,-1 0-141,-1 1 1,-1-1-1,9-40 0,-12 17-390,-6 42 115,-2 6 311,-1 11 58,-5 38 298,-1 54 0,9-83-44,1 1 0,1-1 0,2 1 0,8 39 0,-10-58-197,1 0 0,0 0 0,0 0-1,0 0 1,0 0 0,6 7 0,-7-11-8,-1 0-1,1-1 1,-1 1 0,1 0 0,0 0 0,-1-1-1,1 1 1,0 0 0,-1-1 0,1 1-1,0-1 1,0 1 0,0-1 0,0 1 0,-1-1-1,1 0 1,0 1 0,0-1 0,0 0-1,0 0 1,0 0 0,0 1 0,0-1 0,0 0-1,0 0 1,0 0 0,0-1 0,0 1-1,0 0 1,-1 0 0,1 0 0,0-1 0,0 1-1,0 0 1,0-1 0,0 1 0,0-1-1,-1 1 1,1-1 0,0 0 0,0 1 0,-1-1-1,2-1 1,10-18-158,-2-9-58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29 14947,'-1'-2'195,"-1"0"0,0 0 0,0 0 0,0 0 0,0 0 1,0 0-1,0 0 0,0 1 0,0-1 0,-1 1 0,1 0 0,0-1 0,-1 1 0,0 0 0,1 0 0,-1 1 0,1-1 0,-1 0 0,0 1 0,0 0 0,1 0 0,-1 0 0,-4 0 0,-1 0 146,-1 0 0,1 1 0,0 0 0,0 1-1,0-1 1,-15 6 0,16-2-269,-1-1 1,0 1-1,1 1 1,0 0-1,0 0 0,1 0 1,-1 1-1,1 0 1,1 0-1,-1 0 0,1 1 1,1 0-1,-1 0 1,1 0-1,1 0 0,0 1 1,0-1-1,0 1 1,1 0-1,-1 14 0,2-22-73,1-1 0,0 1 0,0 0 0,0-1-1,0 1 1,0 0 0,0-1 0,0 1 0,0 0 0,0-1-1,0 1 1,0 0 0,0-1 0,1 1 0,-1-1-1,0 1 1,0 0 0,1-1 0,-1 1 0,0-1 0,1 1-1,-1-1 1,1 1 0,-1-1 0,0 1 0,1-1-1,0 1 1,0-1-4,0 0 0,0 0 0,0 0 0,0 0 0,0 0 1,0 0-1,0 0 0,-1-1 0,1 1 0,0 0 0,0-1 0,0 1 0,-1-1 0,1 1 0,0-1 0,1 0 0,27-28-222,-27 25 172,0 1 1,1 0-1,0 0 0,-1 0 0,1 0 0,1 0 0,-1 1 0,0-1 1,1 1-1,-1 0 0,7-3 0,-9 5 31,0 0 0,0 0-1,0-1 1,1 1 0,-1 0 0,0 0 0,0 0 0,0 0 0,0 1-1,1-1 1,-1 0 0,0 0 0,0 1 0,0-1 0,0 1 0,0-1-1,2 1 1,-1 1-5,0 0 0,0 0 0,0 0 0,0 0 0,0 0 0,0 0 0,0 0 0,-1 1 0,3 4 0,5 11-59,-1 0 0,-1 1 0,0 0 0,6 34 0,6 84 28,-10 60 196,-10-168-23,-1 0-1,-1-1 0,-2 1 0,-15 50 1,19-74-70,-1-1-1,0 1 1,0-1 0,-1 1 0,1-1 0,-5 5 0,7-8-37,-1-1 0,1 1 0,-1-1 1,1 1-1,-1-1 0,1 1 0,-1-1 0,1 1 1,-1-1-1,0 1 0,1-1 0,-1 0 0,1 1 1,-1-1-1,0 0 0,1 0 0,-1 1 0,0-1 1,0 0-1,1 0 0,-1 0 0,0 0 0,1 0 0,-1 0 1,0 0-1,0 0 0,1 0 0,-1 0 0,0-1 1,1 1-1,-1 0 0,0 0 0,1-1 0,-1 1 1,0 0-1,1-1 0,-1 1 0,1-1 0,-1 1 1,0-1-1,1 1 0,-1-1 0,1 1 0,0-1 1,-1 1-1,1-1 0,-1 0 0,1 1 0,0-1 1,-1 0-1,-3-7 12,0 0-1,1 0 1,0 0 0,0 0-1,1 0 1,0-1 0,1 1 0,-1-1-1,1-16 1,1 0-18,1 0 0,5-29 0,0 22-16,1 1 0,2-1 0,2 1 0,24-52 0,73-112-27,-88 162 37,-5 7 8,-3 8 0,-1 0 0,-1-1 1,-1 0-1,-1 0 0,9-30 1,-16 48-2,-1-1-1,0 0 1,0 1 0,1-1 0,-1 0 0,0 1 0,-1-1-1,1 0 1,0 1 0,0-1 0,-1 0 0,0-1-1,1 2 1,0 1-1,0-1 0,-1 1 1,1-1-1,0 1 0,-1 0 1,1-1-1,0 1 0,-1-1 0,1 1 1,-1 0-1,1-1 0,-1 1 1,1 0-1,-1-1 0,1 1 1,-1 0-1,1 0 0,-1 0 1,1-1-1,-1 1 0,1 0 1,-2 0-1,0 0 0,0 0 1,0 1-1,0-1 0,0 1 1,0-1-1,0 1 0,0 0 1,0 0-1,1 0 0,-1 0 1,0 0-1,0 0 0,1 0 1,-1 0-1,1 1 1,-3 2-1,-1 2-2,0 0 1,1 0-1,0 1 1,0-1-1,1 1 1,-1 0-1,1 0 1,-3 15-1,4-17 1,1 1-1,0-1 1,0 1-1,1 0 1,0 0-1,0-1 1,0 1-1,0 0 1,1 0-1,0-1 1,0 1-1,4 8 1,-5-12 0,1-1 0,0 1 0,-1-1 0,1 1 0,0-1 0,0 0 0,0 1 1,0-1-1,1 0 0,-1 0 0,0 1 0,0-1 0,1 0 0,-1 0 0,1-1 1,-1 1-1,1 0 0,-1 0 0,1-1 0,1 2 0,0-2 0,1 0 1,-1 1-1,0-1 0,0 0 0,0-1 0,0 1 0,0 0 1,0-1-1,0 0 0,4-1 0,6-3-2,0-1 0,-1-1 0,22-14 0,-31 19 2,15-10-2,-8 4 4,0 1 0,0 1 0,1 0 0,0 0 0,0 1 0,0 0 0,18-5-1,-27 10 0,0 0 0,0 0 0,0 0-1,0 0 1,0 0 0,0 1-1,0-1 1,0 1 0,0-1 0,0 1-1,0-1 1,0 1 0,0 0-1,0 0 1,-1 0 0,1 0-1,0 0 1,-1 1 0,1-1 0,-1 0-1,1 1 1,-1-1 0,0 1-1,1 0 1,-1-1 0,0 1 0,0 0-1,0 0 1,0-1 0,-1 1-1,2 3 1,3 8 26,-1 1 0,-1 0 0,4 22 1,-1-3 54,-6-31-72,1-1 1,-1 1 0,0-1-1,1 1 1,-1-1 0,1 1-1,0-1 1,-1 0 0,1 1 0,0-1-1,0 0 1,0 1 0,0-1-1,0 0 1,0 0 0,0 0 0,0 0-1,0 0 1,2 1 0,-2-2-1,0 0 0,0 0 1,0 0-1,0 0 0,0 0 1,0 0-1,0 0 0,0 0 1,0-1-1,0 1 0,-1 0 1,1 0-1,0-1 0,0 1 1,0-1-1,0 1 0,0-1 1,-1 1-1,1-1 0,0 1 1,0-1-1,0 0 0,5-6 38,-1 1 0,1-1 0,-1 0-1,-1 0 1,5-9 0,7-18 75,-13 25-116,1 0 0,0 0 0,1 0 0,0 0 0,1 1 0,-1 0-1,11-12 1,-15 20-9,-1 0-1,0 0 1,1 0-1,-1-1 1,0 1-1,1 0 1,-1 0-1,0 0 1,1 0-1,-1-1 1,0 1-1,1 0 1,-1 0-1,0 0 0,1 0 1,-1 0-1,0 0 1,1 0-1,-1 0 1,0 0-1,1 0 1,-1 0-1,1 0 1,-1 0-1,0 0 1,1 1-1,-1-1 1,0 0-1,1 0 1,-1 1-1,10 10-74,3 24-25,-10-26 69,-2-4 27,1 0-1,0-1 0,0 1 1,0-1-1,1 0 1,0 0-1,0 0 0,4 5 1,-6-8 6,0 0 1,0 0-1,1 0 1,-1-1 0,1 1-1,-1 0 1,1-1-1,-1 1 1,1 0-1,-1-1 1,1 0-1,-1 1 1,1-1 0,-1 0-1,1 0 1,0 0-1,-1 0 1,1 0-1,0 0 1,-1-1-1,1 1 1,-1 0 0,1-1-1,-1 1 1,1-1-1,-1 0 1,1 1-1,1-2 1,12-8-17,0 0 1,-1 0-1,0-2 0,-1 1 1,17-21-1,-13 14-82,32-26 1,-46 42 83,-1 0 1,0 0 0,0 1 0,0-1-1,1 1 1,-1 0 0,1 0 0,-1-1-1,1 2 1,0-1 0,-1 0 0,1 0-1,0 1 1,0 0 0,-1-1 0,4 1-1,-4 1 9,-1 0-1,1-1 0,-1 1 1,1 0-1,-1 0 1,1 0-1,-1 0 1,0 0-1,1 0 0,-1 1 1,0-1-1,0 0 1,0 1-1,0-1 0,0 1 1,0-1-1,0 1 1,-1-1-1,1 1 1,-1 0-1,1-1 0,-1 1 1,1 0-1,-1-1 1,0 1-1,0 0 0,0 2 1,2 12 16,-1 0 0,-2 18 0,1-21-21,-1 0 1,2 0-1,0-1 1,4 23-1,-5-34-26,0 0 1,1 0-1,-1 1 0,1-1 0,-1 0 1,1 0-1,-1 0 0,1 0 0,-1 0 1,1 0-1,0 0 0,0 0 0,0 0 1,1 2-1,-1-3-2,-1 0 0,1 0 0,-1 0 1,0 1-1,1-1 0,-1 0 0,1 0 0,-1 0 0,1 0 0,-1 0 1,1 0-1,-1 0 0,1 0 0,-1 0 0,0-1 0,1 1 0,-1 0 0,1 0 1,-1 0-1,1 0 0,-1-1 0,0 1 0,1 0 0,-1 0 0,0-1 1,1 1-1,2-3-54,-1 1 0,0 0 0,-1-1 0,1 1 0,0-1 0,-1 0 0,1 1 0,-1-1 0,0 0 0,2-4 0,3-21-426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4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15499,'1'2'146,"0"0"-1,0 0 1,0 0-1,0 0 1,0 0-1,0-1 1,1 1-1,-1 0 1,0-1-1,1 1 1,0-1-1,-1 1 1,1-1-1,0 0 1,0 0-1,0 1 1,0-1-1,0-1 1,0 1-1,0 0 1,0 0-1,4 0 1,-4-1-39,1 0-1,0 0 1,0-1 0,0 1 0,-1-1 0,1 0 0,0 1-1,-1-1 1,1 0 0,-1 0 0,1-1 0,-1 1-1,1-1 1,-1 1 0,0-1 0,0 0 0,4-3-1,22-29 411,-26 31-498,0 1 1,-1-1-1,1 0 1,-1 1 0,0-1-1,0 0 1,0 0-1,0 0 1,0 0 0,-1 0-1,1 0 1,-1-5-1,0 8-20,0 0 1,0 0-1,0-1 0,0 1 0,1 0 0,-1 0 1,0 0-1,0 0 0,0 0 0,0-1 0,0 1 1,-1 0-1,1 0 0,0 0 0,0 0 0,0 0 1,0-1-1,0 1 0,0 0 0,0 0 0,0 0 0,0 0 1,0 0-1,0 0 0,0 0 0,0-1 0,-1 1 1,1 0-1,0 0 0,0 0 0,0 0 0,0 0 1,0 0-1,0 0 0,0 0 0,-1 0 0,1 0 1,0 0-1,0 0 0,0 0 0,0-1 0,0 1 0,-1 0 1,1 0-1,0 0 0,0 0 0,0 0 0,0 1 1,0-1-1,-1 0 0,-6 7-42,-6 13-38,9-9 55,1 0 1,-1 1 0,-1 13-1,4-20 33,0 0-1,1 0 1,0 0-1,0 0 0,0 0 1,0 0-1,1 0 1,0 0-1,3 9 1,-4-13-3,0 0 1,1 0 0,-1 0 0,1 0 0,0 0-1,-1-1 1,1 1 0,0 0 0,-1 0 0,1 0-1,0-1 1,0 1 0,0 0 0,-1-1 0,1 1-1,0-1 1,0 1 0,0-1 0,0 0 0,0 1-1,0-1 1,0 0 0,0 1 0,0-1 0,1 0-1,-1 0 1,0 0 0,0 0 0,0 0 0,0 0-1,0-1 1,0 1 0,0 0 0,0 0 0,0-1 0,0 1-1,0 0 1,0-1 0,0 1 0,1-2 0,6-2 26,0-1 1,-1 0-1,13-11 1,-14 11-19,6-5 6,5-4-12,1 1 1,23-13 0,-37 23-13,0 1-1,0 0 1,0 0-1,0 1 1,0-1-1,1 1 1,-1 0-1,0 0 1,1 0-1,-1 1 1,1-1-1,-1 1 1,1 0 0,-1 0-1,1 1 1,-1-1-1,6 3 1,-7-2 1,1 0 1,-1 1-1,0 0 1,0 0 0,-1 0-1,1 0 1,0 0-1,-1 1 1,1-1 0,-1 1-1,4 5 1,18 37 70,-19-36-16,-1 1-1,2-1 1,5 9 0,-10-16-40,0-1 0,1 0-1,-1 1 1,0-1 0,0 0 0,1 0-1,-1 1 1,1-1 0,-1-1 0,1 1 0,-1 0-1,1 0 1,0 0 0,-1-1 0,1 1 0,0-1-1,0 1 1,-1-1 0,1 0 0,0 0-1,0 0 1,0 0 0,-1 0 0,1 0 0,0 0-1,0-1 1,0 1 0,-1 0 0,1-1-1,0 0 1,-1 1 0,1-1 0,0 0 0,2-2-1,5-3 3,1-1 0,-1 0-1,-1-1 1,13-13-1,0 0-219,-20 20 183,0-1-1,1 1 1,-1 0-1,0 0 0,1 0 1,-1 0-1,1 0 1,-1 0-1,1 1 0,-1-1 1,1 0-1,-1 1 1,1-1-1,0 1 0,-1 0 1,1-1-1,0 1 1,-1 0-1,1 0 0,0 0 1,-1 0-1,1 1 0,0-1 1,-1 0-1,1 1 1,0-1-1,1 2 0,2 0-23,-1 2 0,0-1 0,0 0-1,0 1 1,0 0 0,0 0-1,3 5 1,-4-4 25,1-1-1,-1 1 1,1-1-1,0 0 1,1 0-1,-1-1 1,6 4-1,-8-6 21,0 0 0,0-1 0,0 1-1,0-1 1,0 1 0,0-1 0,0 0-1,0 0 1,0 1 0,0-2 0,0 1 0,0 0-1,-1 0 1,1-1 0,0 1 0,0-1-1,0 1 1,0-1 0,0 0 0,0 0 0,-1 0-1,1 0 1,0 0 0,-1 0 0,3-3-1,77-73-2859,-80 77 2834,-1-1-1,1 1 0,0-1 1,-1 1-1,1-1 0,-1 1 1,1-1-1,0 1 0,-1 0 1,1-1-1,0 1 0,-1 0 1,1 0-1,0-1 0,0 1 1,-1 0-1,1 0 0,0 0 1,0 0-1,-1 0 1,1 0-1,0 0 0,0 0 1,-1 0-1,1 1 0,0-1 1,0 0-1,-1 0 0,1 1 1,0-1-1,-1 0 0,1 1 1,0-1-1,-1 1 0,1-1 1,-1 1-1,1-1 1,-1 1-1,1-1 0,-1 1 1,1-1-1,-1 1 0,1 0 1,-1-1-1,0 1 0,1 0 1,-1-1-1,0 1 0,0 0 1,1 0-1,-1-1 0,0 1 1,0 0-1,0 0 1,0 0-1,2 9 368,-1-1 0,1 1-1,-2 13 1,1-14 227,-2 3 1240,-5-25-928,2-1-656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62 124 16988,'0'1'103,"1"0"1,-1-1-1,0 1 1,0 0-1,0-1 1,1 1-1,-1-1 1,0 1-1,1 0 1,-1-1-1,0 1 0,1-1 1,-1 1-1,1-1 1,-1 1-1,1-1 1,-1 1-1,1-1 1,-1 0-1,1 1 1,-1-1-1,1 0 1,-1 1-1,1-1 1,0 0-1,-1 0 1,1 0-1,0 0 1,-1 1-1,1-1 1,1 0-1,0-1 10,-1 1-1,1-1 1,0 1-1,-1-1 1,1 0-1,0 0 1,-1 0-1,1 0 1,-1 0-1,0 0 1,3-2-1,1-2-70,0 0 0,-1-1 0,1 1 0,-1-1 0,6-10 0,-9 13-68,0 1 0,-1-1 1,1 1-1,0-1 0,-1 0 1,1 1-1,-1-1 0,0 1 1,0-1-1,0 0 0,0 1 1,0-1-1,-1 0 0,1 1 1,-1-1-1,0 1 0,1-1 1,-1 1-1,0-1 0,-1 1 1,1 0-1,0-1 0,-1 1 1,1 0-1,-1 0 0,0 0 1,0 0-1,-3-3 0,4 4 2,-1 0 0,1 0 0,-1 0 0,1 1 1,-1-1-1,0 0 0,1 1 0,-1-1 0,0 1 0,0-1 0,1 1 0,-1 0 0,0 0 0,0 0 0,1 0 0,-1 0 0,-3 1 0,3-1 15,-1 1 0,1 0 0,0 0-1,0 0 1,0 0 0,0 1 0,0-1 0,0 1-1,0-1 1,0 1 0,0-1 0,1 1-1,-1 0 1,1 0 0,-1 0 0,-1 3-1,-5 10 121,1 0 0,1 1 0,0 0 0,1 0 0,1 1 0,0-1 0,2 1 0,-1 0 0,2-1 0,0 1-1,4 30 1,-3-45-85,0 0-1,0 0 0,0 0 0,0 0 1,1 0-1,-1-1 0,1 1 1,0 0-1,-1 0 0,1 0 0,0-1 1,0 1-1,0 0 0,0-1 1,0 1-1,1-1 0,-1 1 0,0-1 1,1 0-1,-1 1 0,1-1 1,-1 0-1,1 0 0,0 0 0,-1 0 1,5 1-1,-3-1-24,0-1 0,1 0 1,-1 0-1,1 0 0,-1 0 0,0 0 0,1-1 0,-1 1 1,1-1-1,-1 0 0,0 0 0,0 0 0,0 0 0,6-4 0,-8 5 5,7-4-390,0 0 0,0 0 1,0-1-1,0 0 0,-1 0 1,0 0-1,0-1 0,-1 0 0,1-1 1,8-12-1,-7 5-244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18044,'-9'-3'2336,"1"3"-1455,1-1-465,2-1 1792,7 2-1744,5 0-688,-1 3 360,2 0-208,-1 1-256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117 175 18468,'0'0'53,"0"-1"1,0 1-1,0-1 1,0 0-1,-1 1 1,1-1-1,0 1 1,-1-1-1,1 1 1,0-1-1,-1 1 1,1-1-1,-1 1 1,1 0-1,0-1 0,-1 1 1,1-1-1,-1 1 1,1 0-1,-1-1 1,0 1-1,1 0 1,-1 0-1,1 0 1,-1-1-1,1 1 1,-1 0-1,0 0 1,1 0-1,-1 0 1,1 0-1,-1 0 0,0 0 1,1 0-1,-1 0 1,0 0-1,1 0 1,-1 1-1,1-1 1,-1 0-1,1 0 1,-1 1-1,1-1 1,-1 0-1,0 1 1,-3 1 90,1-1 1,0 1-1,-1 0 1,1 0-1,0 1 1,-4 3-1,-1 4-118,1-1 0,0 2 0,1-1 0,0 1 0,0 0 0,1 0 0,1 0-1,-1 1 1,2 0 0,0-1 0,0 1 0,1 1 0,1-1 0,0 0 0,1 0 0,1 20-1,-1-30-40,1 0-1,-1 0 0,1 0 0,-1-1 0,1 1 0,0 0 0,0 0 0,0-1 0,0 1 0,0-1 0,0 1 0,0-1 1,0 1-1,1-1 0,-1 0 0,1 1 0,-1-1 0,1 0 0,-1 0 0,1 0 0,0 0 0,-1-1 0,1 1 0,0 0 1,0-1-1,3 2 0,-2-1-13,1 0 1,-1 1-1,1-1 1,-1 1-1,0 0 1,0 0-1,3 3 1,0 2 2,0 0 1,0 0-1,-1 1 1,0 0-1,0 0 1,-1 1-1,0-1 1,-1 1-1,4 13 0,2 13-16,4 37-1,-13-72 43,5 34 48,-2 1 1,-1 0 0,-2 0-1,-1-1 1,-11 62 0,11-91 8,0 0 0,0 0 1,-1 0-1,1 0 0,-1 0 1,0-1-1,-4 8 0,5-12-51,1 0 0,0 0 0,0 1 0,0-1 0,0 0-1,0 0 1,0 0 0,-1 0 0,1 0 0,0 1 0,0-1-1,0 0 1,0 0 0,-1 0 0,1 0 0,0 0 0,0 0 0,0 0-1,0 0 1,-1 0 0,1 1 0,0-1 0,0 0 0,0 0-1,-1 0 1,1 0 0,0 0 0,0 0 0,0 0 0,-1 0-1,1-1 1,0 1 0,0 0 0,0 0 0,-1 0 0,1 0 0,0 0-1,0 0 1,0 0 0,-1 0 0,1 0 0,0-1 0,0 1-1,0 0 1,0 0 0,-1 0 0,-3-12 183,2-5-107,1-1 0,0 0 0,2 1 0,0-1-1,4-24 1,25-88-86,-18 85-75,2 0 0,25-54 0,-29 79-75,1 0 0,0 1 0,1 0 0,1 1-1,1 0 1,32-31 0,-44 48 101,-1-1-13,1 0 1,-1 1-1,1-1 0,0 1 1,0-1-1,0 1 0,0 0 1,0 0-1,0 0 0,0 0 1,1 0-1,-1 0 0,3 0 1,6 27-159,-9-23 236,0 0 1,0 0-1,0-1 1,0 1-1,0 0 1,1-1 0,-1 0-1,1 1 1,-1-1-1,1 0 1,0-1-1,0 1 1,0 0-1,0-1 1,0 0-1,1 1 1,-1-1-1,0 0 1,1-1 0,-1 1-1,0-1 1,1 1-1,-1-1 1,1 0-1,-1 0 1,0-1-1,1 1 1,-1-1-1,7-1 1,-5 0 24,1 1-1,0-1 1,-1 0 0,1-1 0,-1 0-1,0 0 1,1 0 0,-2 0-1,1-1 1,0 1 0,-1-1-1,1-1 1,-1 1 0,0-1 0,-1 1-1,5-7 1,-8 11-26,0 0 0,0 0 0,0 0 0,0-1 0,0 1 0,0 0 0,0 0 1,0 0-1,0 0 0,0 0 0,0 0 0,0-1 0,0 1 0,0 0 0,0 0 0,1 0 0,-1 0 0,0 0 0,0 0 0,0 0 1,0-1-1,0 1 0,0 0 0,0 0 0,1 0 0,-1 0 0,0 0 0,0 0 0,0 0 0,0 0 0,0 0 0,0 0 0,1 0 1,-1 0-1,0 0 0,0 0 0,0 0 0,0 0 0,0 0 0,1 0 0,-1 0 0,0 0 0,0 0 0,0 0 0,0 0 0,0 0 1,1 0-1,-1 0 0,0 0 0,0 0 0,0 1 0,0-1 0,0 0 0,0 0 0,0 0 0,1 0 0,-1 0 0,0 0 0,0 0 0,0 1 1,6 12 269,-6-11-271,1 0 0,-1 0 0,1-1 0,0 1 0,0 0 0,0 0 0,0-1 0,0 1 0,0-1 0,0 1 0,2 1 1,-2-3-12,1 1 0,-1-1 0,1 1 1,-1-1-1,1 0 0,0 1 0,-1-1 1,1 0-1,0 0 0,-1 0 0,1-1 1,-1 1-1,1 0 0,0-1 0,-1 1 1,1 0-1,-1-1 0,1 0 0,-1 1 1,1-1-1,-1 0 0,0 0 0,3-2 1,2-2 3,0 0-1,0 0 1,8-10 0,-1-1 3,-1 0 0,-1 0 0,0-1 0,-2 0 0,1-1 0,-2 0 0,-1-1 0,0 0 0,-1 0 0,-1 0 0,-1-1 0,0 1 0,-2-1 0,0-21 1,-1 39-16,-1 0 1,0 0 0,-1 0-1,1 1 1,0-1 0,0 0 0,-1 0-1,1 0 1,-1 0 0,0 1-1,-1-4 1,2 4 6,0 1 1,0 0-1,0 0 0,-1 0 0,1 0 0,0 0 0,0 0 1,0 0-1,0 0 0,0 0 0,0 0 0,-1 0 1,1 0-1,0 0 0,0 0 0,0 0 0,0 0 1,0 0-1,-1 0 0,1 0 0,0 0 0,0 0 0,0 0 1,0 0-1,0 0 0,0 0 0,-1 0 0,1 0 1,0 0-1,0 0 0,0 0 0,0 0 0,0 1 0,0-1 1,0 0-1,-1 0 0,1 0 0,0 0 0,0 0 1,0 0-1,0 0 0,0 1 0,0-1 0,0 0 1,-6 16-56,0 21 31,2 1 0,1 0-1,2-1 1,2 1 0,1 0-1,10 53 1,-10-76 38,1 1-1,0-1 0,1 0 1,1-1-1,0 1 1,9 16-1,-14-31-9,0 0 1,0 0-1,0 1 1,0-1-1,1 0 0,-1 0 1,0 1-1,0-1 0,0 0 1,0 0-1,0 1 0,0-1 1,1 0-1,-1 0 1,0 0-1,0 1 0,0-1 1,1 0-1,-1 0 0,0 0 1,0 0-1,1 1 0,-1-1 1,0 0-1,0 0 0,1 0 1,-1 0-1,0 0 1,0 0-1,1 0 0,-1 0 1,0 0-1,1 0 0,0-10 42,-6-16 15,-11-32 65,-11-43-55,27 101-70,0 0 0,0 0 0,0-1-1,0 1 1,0 0 0,0 0 0,0-1 0,0 1-1,0 0 1,0-1 0,0 1 0,0 0 0,0 0 0,0-1-1,0 1 1,0 0 0,0 0 0,0-1 0,1 1-1,-1 0 1,0 0 0,0-1 0,0 1 0,0 0-1,0 0 1,1-1 0,-1 1 0,0 0 0,0 0-1,1 0 1,-1 0 0,0-1 0,0 1 0,0 0-1,1 0 1,-1 0 0,0 0 0,0 0 0,1 0 0,-1 0-1,0 0 1,1 0 0,-1 0 0,0 0 0,0 0-1,1 0 1,-1 0 0,0 0 0,0 0 0,1 0-1,-1 0 1,0 0 0,0 0 0,1 0 0,16 7-42,-16-7 37,17 9-22,1-2 0,0 0 0,0-1 0,0-2 0,0 1 0,32 1 0,-38-5 30,1 0 1,-1-2-1,0 1 0,0-2 0,0 0 1,0 0-1,-1-1 0,1-1 0,-1 0 1,24-11-1,-33 13 14,0 0 0,-1 0 0,1 0 0,0 0 0,-1-1 0,1 1 0,-1-1 1,4-5-1,-6 8-11,0-1 1,1 1 0,-1-1 0,0 1 0,1-1 0,-1 1-1,0-1 1,0 1 0,0-1 0,0 1 0,1-1-1,-1 0 1,0 1 0,0-1 0,0 1 0,0-1-1,0 1 1,0-1 0,0 0 0,0 1 0,-1-1 0,1 1-1,0-1 1,0 1 0,0-1 0,-1 1 0,1-1-1,0 1 1,-1-1 0,1 1 0,0-1 0,-1 1-1,1-1 1,0 1 0,-1-1 0,1 1 0,-1 0-1,1-1 1,-1 1 0,1 0 0,-1 0 0,1-1 0,-1 1-1,1 0 1,-1 0 0,0 0 0,1-1 0,-1 1-1,1 0 1,-1 0 0,0 0 0,1 0 0,-1 0-1,1 0 1,-1 0 0,0 1 0,-2-1 5,1 0 0,-1 0 1,1 0-1,-1 1 0,1-1 0,-1 1 0,1-1 1,0 1-1,-1 0 0,1 0 0,0 0 0,0 0 1,-1 1-1,1-1 0,0 1 0,0-1 0,0 1 1,1 0-1,-1-1 0,0 1 0,1 0 0,-1 0 1,1 0-1,-2 3 0,0 0-14,0 0-1,1 0 1,-1 1 0,1-1-1,1 1 1,-1-1 0,1 1-1,0-1 1,-1 10 0,2-9-99,0 0 0,0 0 1,1 0-1,0 0 0,0 0 1,1 0-1,0 0 0,0-1 1,0 1-1,0-1 1,1 1-1,0-1 0,5 8 1,-6-11-22,1 1 0,-1 0 1,1-1-1,-1 1 1,1-1-1,0 0 1,0 0-1,0 0 0,0 0 1,0 0-1,1-1 1,-1 0-1,0 1 0,1-1 1,-1 0-1,1-1 1,-1 1-1,1-1 1,0 1-1,-1-1 0,1 0 1,-1 0-1,6-2 1,26-5-657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17204,'4'34'613,"-1"0"1,-1 0 0,-2 0 0,-1 0-1,-6 35 1,-1 70 558,8-131-1108,0 0-1,1 0 0,-1 0 1,2 0-1,-1 0 1,4 8-1,-4-14-49,-1 0 0,1-1 0,0 1 0,0 0 0,0-1 0,0 1 0,0-1 0,0 0 0,0 1 0,0-1 0,1 0 0,-1 1 1,0-1-1,1 0 0,-1 0 0,1 0 0,-1 0 0,1-1 0,0 1 0,-1 0 0,1-1 0,0 1 0,0-1 0,-1 1 0,1-1 0,0 0 0,0 0 0,-1 0 0,1 0 0,0 0 0,0 0 0,1-1 0,4 0 15,-1-1 1,0 0-1,0-1 0,0 0 1,0 1-1,0-2 1,0 1-1,-1-1 0,0 0 1,1 0-1,-2 0 0,1-1 1,4-5-1,8-9 97,28-44 0,-20 20-167,-1-2 1,-3-1-1,-1-1 1,23-85-1,-45 158-1844,-8 23 1247,2-20 84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14683,'6'28'1488,"2"-6"-927,2-2-225,5-4 568,3-3-104,2-9-440,3-4-360,3-9-464,0-4 416,0-8-144,-1-1-104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8:18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9257,'0'0'4479,"0"-8"-3284,3-40 1064,-1 49-2261,0-1 0,0 1 0,0 0 0,0 0 1,-1 1-1,1-1 0,0 0 0,-1 1 1,1-1-1,-1 1 0,3 2 0,15 34 105,-1 1 1,25 80-1,-32-81-43,2-1 0,2 0 0,38 67 0,-44-89-245,22 30 604,-29-44-599,-1 1 0,1 0 0,0-1 0,0 1 0,0-1-1,0 0 1,0 0 0,0 1 0,0-1 0,0 0 0,0-1 0,0 1 0,1 0-1,-1-1 1,0 1 0,0-1 0,1 0 0,-1 1 0,5-2 0,-6 1-25,0-1 0,0 1 1,0-1-1,-1 1 0,1-1 1,0 0-1,0 1 0,0-1 1,0 0-1,-1 0 0,1 1 1,0-1-1,-1 0 0,1 0 1,0 0-1,-1 0 0,1 0 1,-1 0-1,0 0 0,1 0 1,-1 0-1,0 0 1,0-1-1,1 1 0,-1 0 1,0 0-1,0 0 0,0 0 1,0 0-1,-1 0 0,1 0 1,-1-2-1,1 2-88,0-17-3903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10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14531,'4'2'1931,"-1"-8"-1054,3-17-231,-4 15-27,41-207 2848,-25 119-2466,-16 91-740,0 7-91,2 20-23,3 35-74,-7-57-71,5 62 18,18 141-2422,-21-190 2023,0-11-149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1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15579,'-9'10'730,"-1"0"-1,2 0 0,-9 14 1,14-21-610,1 0-1,1 0 1,-1 1 0,0-1 0,1 1 0,0-1 0,-1 1 0,2 0 0,-1-1 0,0 1 0,1 0 0,-1-1-1,1 1 1,0 0 0,0 0 0,1 4 0,0-7-89,-1 0 0,1 1 1,-1-1-1,1 0 0,-1 1 0,1-1 0,0 0 0,-1 0 1,1 0-1,0 0 0,0 0 0,0 0 0,0 0 0,0 0 1,0 0-1,0 0 0,0 0 0,0 0 0,1-1 0,1 2 0,0-1 13,0 0-1,0 0 0,0-1 0,1 1 1,-1-1-1,0 0 0,0 0 0,6 0 1,2-2 22,0 0 0,0 0 0,0-1 1,12-5-1,36-18 83,-40 16-126,0 2 1,1 0 0,0 1 0,27-5 0,-43 11-36,0 1-1,-1-1 1,1 1-1,0 0 1,0 0-1,0 1 1,-1-1-1,1 1 1,0 0 0,0 0-1,-1 0 1,1 0-1,-1 0 1,1 1-1,3 2 1,0 2-38,0-1 0,0 1 0,-1 0-1,11 13 1,14 15-65,-29-32 91,0-1 0,0 1 0,0-1 1,0 1-1,0-1 0,1 1 1,-1-1-1,0 0 0,1 0 0,-1 0 1,1-1-1,-1 1 0,1-1 1,0 1-1,-1-1 0,1 0 0,3 0 1,-2 0-65,1-1 0,-1 0 0,0 0 0,0-1 0,0 1 0,0-1 1,0 0-1,0 0 0,6-4 0,4-6-593,0 0 0,0-1 0,-2 0 0,12-16 0,-15 19-68,0-2-97,-7 9 483,1 0 1,-1-1 0,1 1-1,0 0 1,0 0 0,0 0-1,6-3 1,-10 35-213,-5 15 1585,1-8 926,-2 66-1,22 166 704,-15-250-2665,-1-1-1,-4 26 0,4-38 21,0 0-1,0 0 0,0 1 0,-1-1 1,0-1-1,0 1 0,0 0 0,0 0 1,-1-1-1,0 1 0,0-1 0,-5 6 0,8-10 8,-1 1 0,1-1-1,-1 1 1,1-1-1,-1 0 1,1 1-1,-1-1 1,1 1 0,-1-1-1,1 0 1,-1 0-1,0 1 1,1-1-1,-1 0 1,1 0-1,-1 0 1,0 1 0,1-1-1,-1 0 1,0 0-1,1 0 1,-1 0-1,0 0 1,1 0 0,-1-1-1,0 1 1,1 0-1,-2-1 1,1 1 2,0-1-1,0 0 1,1 0 0,-1 0-1,0 0 1,0 0 0,1 0 0,-1 0-1,0 0 1,1 0 0,-1-1-1,1 1 1,-1-2 0,-1-4 11,1-1 1,0 1-1,0-1 1,0-8-1,3-15-7,2 0 0,0 0 1,2 1-1,2 0 0,16-44 0,2 9 6,45-82-1,-59 124-12,1 1 0,0 1 0,28-34 0,-41 55 0,0-1 0,0 1 0,1 0 1,-1 0-1,0-1 0,0 1 0,0 0 0,0 0 0,1-1 0,-1 1 0,0 0 0,0 0 0,1 0 0,-1 0 1,0-1-1,0 1 0,1 0 0,-1 0 0,0 0 0,1 0 0,-1 0 0,0 0 0,0 0 0,1 0 1,-1 0-1,0 0 0,1 0 0,-1 0 0,0 0 0,1 0 0,-1 0 0,0 0 0,0 0 0,1 0 0,-1 0 1,0 0-1,1 0 0,-1 0 0,0 1 0,0-1 0,1 0 0,-1 0 0,0 0 0,0 1 0,1-1 1,-1 0-1,0 0 0,0 0 0,0 1 0,0-1 0,1 1 0,6 20 11,-3-5 0,-2-14-3,-1 0 0,0 0 0,1 1 0,0-1 0,-1-1 0,1 1 0,0 0 0,0 0 0,0-1 0,0 1 0,0-1 0,0 1 0,1-1 0,-1 0 0,0 0 0,1 0 0,2 0 0,0 0 16,-1 0 0,0-1 0,0 0 0,1 0 0,-1 0 0,0 0 0,1-1 0,-1 0 0,6-2 0,7-3 132,0-1 0,-1 0-1,30-20 1,-36 21-67,-7 5-88,1-2 48,0 1 1,0-1 0,1 1-1,-1 0 1,0 1 0,6-2-1,-9 2-53,1 1 0,-1 0 0,0 0 0,1 0 0,-1 0 0,1 0 0,-1 1 0,0-1 0,1 0 0,-1 1 0,0-1 0,1 1-1,-1-1 1,0 1 0,0 0 0,1-1 0,-1 1 0,0 0 0,0 0 0,0 0 0,0 0 0,0 0 0,0 0 0,0 0 0,0 1 0,1 0-62,-1 1 1,1-1-1,0 0 1,-1-1-1,1 1 1,0 0-1,0 0 1,0-1 0,1 1-1,3 1 1,2-2-117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17684,'3'-4'314,"0"0"-1,0 1 1,1-1 0,-1 1 0,8-6 0,-10 9-278,0-1 0,-1 1 1,1 0-1,0-1 0,-1 1 1,1 0-1,0 0 1,0 0-1,-1-1 0,1 1 1,0 0-1,0 0 0,-1 0 1,1 0-1,0 0 0,0 0 1,-1 1-1,1-1 0,0 0 1,0 0-1,-1 1 1,1-1-1,0 0 0,-1 0 1,1 1-1,0-1 0,-1 1 1,1-1-1,-1 1 0,1-1 1,0 1-1,-1-1 1,1 1-1,-1 0 0,0-1 1,1 1-1,-1-1 0,1 1 1,-1 0-1,0 0 0,0-1 1,1 1-1,-1 0 0,0-1 1,0 2-1,5 16 267,0 0-1,-2 1 1,0-1-1,-2 1 1,1-1 0,-3 29-1,0-11-122,1 192 671,0-222-829,0 0-1,1 0 1,0 0 0,0 0 0,3 8-1,-4-14-17,0 1-1,1 0 1,-1 0-1,0-1 1,1 1-1,-1 0 1,1-1-1,-1 1 1,1 0-1,-1-1 1,1 1-1,-1-1 1,1 1-1,0-1 1,-1 1-1,1-1 1,0 0-1,-1 1 1,2 0-1,-1-1-1,0 0 1,0 0-1,0-1 0,0 1 0,0 0 1,0 0-1,0 0 0,0-1 0,0 1 1,0 0-1,0-1 0,0 1 1,0-1-1,0 1 0,0-1 0,0 0 1,-1 1-1,1-1 0,1-1 0,5-5-5,-1-1-1,0 0 1,0 0 0,-1 0-1,0-1 1,0 1 0,6-19-1,19-66-286,-19 38-119,-8 36-150,-2 17 57,-1 7-198,-4 19 479,2 1 0,1 0 0,1 0 0,1 0 0,1 0 0,8 38 0,-9-59 219,0-1-1,0 0 1,1 1 0,-1-1-1,1 0 1,0 0 0,-1 0-1,1 0 1,1 0 0,-1-1-1,0 1 1,1-1 0,3 3-1,-5-3 4,1-1 0,0 0-1,0-1 1,0 1-1,0 0 1,0 0 0,0-1-1,0 0 1,0 1-1,0-1 1,0 0-1,0 0 1,0 0 0,0 0-1,0 0 1,0 0-1,1-1 1,-1 1-1,0-1 1,0 1 0,0-1-1,-1 0 1,5-2-1,2-1-12,-1-1 0,0 0 0,0-1 0,0 1 0,-1-2 0,0 1 0,0 0 0,0-1 0,-1 0 0,0-1 0,0 1 0,-1-1 0,6-14 0,0-3-248,-1 0 1,-1-1 0,5-33 0,31-198-1716,-41 246 2460,-2 21-129,-2 23 184,-2 6-53,-9 162 1259,12-157-1350,2 1-1,11 68 1,-4-86-281,-9-27-115,0 0 1,0 0-1,0 0 1,0 0-1,0 0 1,0 0-1,0 0 1,0 0-1,0 0 1,0 0-1,0 1 1,0-1-1,0 0 1,0 0-1,0 0 1,1 0-1,-1 0 1,0 0-1,0 0 1,0 0-1,0 0 1,0 0-1,0 0 1,0 0-1,0 0 1,0 0-1,0 0 1,0 0-1,1 0 1,-1 0-1,0 0 1,0 0-1,0 0 1,0 0-1,0 0 1,0 0-1,0 0 1,0 0-1,0 0 1,0 0-1,0 0 1,0 0-1,1 0 1,-1 0-1,0 0 1,0 0-1,0-1 1,0 1-1,0 0 1,0 0-1,0 0 1,0 0-1,0 0 1,0 0-1,0 0 1,0 0-1,0 0 1,0 0-1,0 0 1,0 0-1,0 0 1,0-1-1,0 1 1,0 0-1,0 0 1,0 0-1,0 0 1,0 0-1,1-17 37,-2-10 14,-2 0-1,-9-42 0,14 78-64,1-1 1,0 0-1,0 0 0,1 0 0,0-1 1,0 1-1,1-1 0,9 12 0,-11-16 13,-1 0 0,1 0-1,1 0 1,-1 0 0,0-1-1,1 1 1,-1-1 0,1 0-1,0 0 1,0-1 0,0 1-1,-1-1 1,2 0 0,-1 1-1,0-2 1,0 1-1,0-1 1,0 1 0,0-1-1,1 0 1,-1 0 0,5-2-1,-3 1 11,-1-1-1,0 0 0,0 0 0,0 0 0,-1-1 0,1 1 0,0-1 0,-1 0 0,0-1 1,0 1-1,0-1 0,0 0 0,5-7 0,-6 8 3,-1 0-1,1 0 1,-1 0-1,0 0 1,0-1 0,0 1-1,-1-1 1,1 0-1,-1 1 1,0-1 0,0 0-1,0 0 1,-1 0-1,1 0 1,-1 0-1,0 1 1,0-1 0,0 0-1,-1-5 1,-2 8 16,-1 7-20,-1 7-16,4-8 9,-10 53-23,11-55 25,-1-1 0,1 1 0,0 0 0,0 0 0,0-1 0,0 1 0,1 0 0,-1 0 0,1-1 0,0 1 0,0 0 0,0-1 0,0 1 0,0-1 1,0 1-1,1-1 0,2 5 0,-2-6 1,-1 0 1,1-1-1,-1 1 1,1 0-1,0 0 1,-1-1-1,1 0 1,0 1-1,-1-1 1,1 0-1,0 1 1,0-1-1,-1 0 1,1 0-1,0-1 1,0 1-1,-1 0 1,1-1-1,0 1 1,-1 0-1,1-1 1,2-1-1,42-21 39,-31 15-28,-7 4-13,3-2-32,-1 1 1,1 0 0,0 1-1,0 0 1,20-3-1,-29 6 18,1 1-1,0 0 0,-1 0 1,1 0-1,0 0 1,-1 0-1,1 1 0,-1-1 1,1 1-1,0 0 1,-1-1-1,0 1 1,1 0-1,-1 1 0,1-1 1,-1 0-1,0 1 1,0-1-1,0 1 0,0 0 1,0 0-1,0 0 1,0 0-1,-1 0 1,1 0-1,-1 0 0,1 0 1,-1 1-1,0-1 1,0 0-1,1 4 0,5 15-26,-6-17 45,0 0 0,0 0 0,0 0 0,1 0 0,-1 0-1,1 0 1,4 5 0,-6-8 3,1-1-1,-1 0 1,0 1-1,0-1 1,1 0-1,-1 0 1,0 1-1,1-1 1,-1 0-1,0 0 1,1 1-1,-1-1 1,0 0-1,1 0 1,-1 0-1,0 0 1,1 0-1,-1 1 1,0-1-1,1 0 1,-1 0-1,1 0 1,-1 0-1,0 0 1,1 0-1,-1 0 1,1-1-1,-1 1 1,0 0-1,1 0 1,-1 0-1,0 0 1,1 0-1,0-1 1,9-12 152,2-20 7,-3-23-268,-7 40-299,1-1-1,0 1 1,8-23 0,-11 39 373,0-1 0,1 1 0,-1 0 0,0-1 0,0 1 0,0-1 0,0 1 0,1 0 0,-1-1 0,0 1 0,0 0 0,1-1 0,-1 1 0,0 0 0,1 0 0,-1-1 0,0 1 0,1 0 0,-1 0 0,0-1 0,1 1 0,-1 0 0,1 0 0,-1 0 0,0 0 0,1 0 0,-1 0 0,1 0 0,-1 0 0,0 0 0,1 0 0,-1 0 0,1 0 0,-1 0 0,0 0 0,1 0 0,-1 0 0,1 0 0,-1 0 0,0 0 0,1 1 0,18 13-367,-6-4 299,-10-9 108,1 1 1,0 0-1,0-1 1,-1 0-1,1 0 1,0 0-1,0 0 1,0-1-1,0 0 1,0 0-1,0 0 1,0 0-1,0 0 1,1-1-1,-2 0 1,1 0-1,0 0 1,0 0-1,0 0 1,0-1 0,-1 0-1,1 0 1,-1 0-1,1 0 1,-1 0-1,0-1 1,0 0-1,0 1 1,4-5-1,-4 3 16,1 0 0,-1-1-1,0 1 1,0 0 0,0-1 0,0 0-1,-1 0 1,0 1 0,0-2-1,0 1 1,-1 0 0,0 0 0,0 0-1,0-1 1,0 1 0,-1 0 0,0-1-1,0 1 1,0 0 0,-1-1 0,-2-9-1,3 14-27,0 0-1,0 0 0,0 1 1,-1-1-1,1 0 0,0 0 0,0 0 1,-1 1-1,1-1 0,0 0 1,-1 1-1,1-1 0,0 0 1,-1 1-1,1-1 0,-1 0 0,1 1 1,-1-1-1,0 1 0,1-1 1,-1 1-1,0-1 0,1 1 0,-1 0 1,0-1-1,1 1 0,-1 0 1,0-1-1,0 1 0,1 0 1,-1 0-1,0 0 0,0 0 0,1 0 1,-1 0-1,0 0 0,0 0 1,0 0-1,1 0 0,-1 0 0,0 0 1,0 0-1,1 1 0,-1-1 1,0 0-1,0 1 0,1-1 1,-1 0-1,0 1 0,1-1 0,-1 1 1,-1 0-1,-1 2-1,0 1 0,0-1 0,0 0-1,0 1 1,0 0 0,1-1 0,-1 1 0,-1 6 0,-1 2 60,1-1 1,0 1-1,1 0 0,1 1 1,0-1-1,0 0 1,2 1-1,-1-1 0,1 0 1,1 1-1,0-1 1,5 21-1,-5-30-39,0-1 0,0 1 0,0-1 1,0 1-1,0-1 0,1 0 0,-1 1 0,0-1 1,1 0-1,0 0 0,0 0 0,-1 0 0,1 0 1,0-1-1,1 1 0,-1 0 0,0-1 0,0 0 0,1 1 1,-1-1-1,1 0 0,-1 0 0,1 0 0,-1-1 1,1 1-1,-1-1 0,1 1 0,0-1 0,-1 0 1,1 0-1,0 0 0,-1 0 0,1-1 0,0 1 0,-1-1 1,4 0-1,4-2 12,0 0 0,0-1 1,0 0-1,-1 0 0,1-1 1,-1-1-1,-1 1 0,10-8 0,4-6 7,-1-2-1,-1 0 0,0-1 0,-2-1 0,0 0 1,-2-2-1,14-27 0,-13 20-185,-3 0 0,0 0 0,-3-1 0,0-1 0,9-54 0,-19 82 84,-1 4 34,1-1 0,0 1-1,-1 0 1,0 0 0,1 0 0,-1-1 0,0 1 0,0 0 0,0 0-1,0-1 1,-1 1 0,1 0 0,-1 0 0,1 0 0,-1-1-1,0 1 1,0 0 0,-1-2 0,2 4 21,-1 0-1,1-1 1,0 1 0,-1 0-1,1 0 1,0 0 0,-1 0 0,1 0-1,-1-1 1,1 1 0,0 0 0,-1 0-1,1 0 1,0 0 0,-1 0-1,1 0 1,-1 0 0,1 0 0,0 0-1,-1 0 1,1 1 0,-1-1 0,1 0-1,0 0 1,-1 0 0,1 0-1,0 1 1,-1-1 0,1 0 0,0 0-1,-1 0 1,1 1 0,0-1 0,-1 0-1,1 1 1,0-1 0,0 0-1,-1 1 1,1-1 0,-11 18-32,9-15 21,-12 24 193,1 0 0,2 1 0,0 1 0,2 0 0,1 0 0,1 1 0,2 0 0,1 0 0,1 0 0,2 0 0,2 37 0,0-60-143,0 0 1,0 0-1,1 0 1,0 0-1,0-1 1,1 1-1,0 0 1,0-1-1,0 0 1,1 0-1,0 0 1,7 8 0,-9-11-29,1-1 1,0 1 0,-1-1 0,1 1 0,0-1 0,1 0 0,-1 0 0,0-1-1,0 1 1,1-1 0,-1 1 0,1-1 0,-1 0 0,1-1 0,0 1 0,-1 0-1,1-1 1,0 0 0,0 0 0,-1 0 0,1 0 0,0-1 0,-1 0 0,1 1-1,4-3 1,0 0 2,0-1 0,0 0 0,0 0-1,-1-1 1,0 0 0,0 0 0,0 0-1,-1-1 1,1 0 0,-1-1 0,7-10-1,7-11-50,26-47-1,-34 53 19,19-29-266,-3-2 1,-2-1-1,31-93 0,-57 144 270,7-33-249,-7 36 265,1-1 0,-1 1 0,0-1 0,0 1 0,0-1 0,0 1 0,0-1-1,0 1 1,0-1 0,0 0 0,0 1 0,-1-1 0,1 1 0,0-1 0,0 1 0,0-1-1,-1 1 1,1-1 0,0 1 0,0 0 0,-1-1 0,1 1 0,0-1 0,-1 1 0,1 0-1,-1-1 1,1 1 0,0 0 0,-1-1 0,1 1 0,-1 0 0,1-1 0,-1 1 0,1 0-1,-1 0 1,1 0 0,-1 0 0,1 0 0,-1-1 0,1 1 0,-1 0 0,1 0 0,-1 0-1,1 0 1,-1 0 0,0 1 0,1-1 0,-1 0 0,1 0 0,-1 0 0,-3 2-8,0-1 1,1 1-1,0 0 1,-1-1-1,1 2 1,0-1-1,0 0 1,0 0-1,0 1 1,1 0-1,-1-1 1,-2 5-1,-26 41 104,28-44-79,-10 21 130,0 0 0,2 1 0,1 0 0,-10 42 0,15-50-24,2 0-1,0 1 1,1-1-1,1 1 0,0 0 1,2-1-1,4 34 0,-4-48-89,0 1-1,0-1 1,0 0-1,0 0 1,1 0-1,0 0 1,0 0 0,0 0-1,0 0 1,0-1-1,1 1 1,0-1-1,0 1 1,0-1-1,0 0 1,0 0-1,0-1 1,5 4-1,-4-5-18,-1 1 1,1-1-1,0 0 0,0 0 0,0 0 0,0 0 0,0 0 0,1-1 0,-1 0 0,0 0 0,0 0 0,0-1 0,0 1 0,0-1 0,0 0 0,0 0 0,0 0 0,7-4 0,0 0-4,0-2 0,-1 1 0,0-1-1,0-1 1,0 0 0,-1 0 0,0-1 0,-1 0-1,0 0 1,0-1 0,-1 0 0,0 0 0,-1-1-1,0 0 1,-1 0 0,0-1 0,5-16 0,-10 27-3,1-1 0,-1 1 0,0-1 1,0 0-1,1 1 0,-1-1 0,0 0 1,0 1-1,-1-1 0,1 0 0,0 1 1,-1-1-1,1 1 0,0-1 0,-1 0 0,0 1 1,1-1-1,-3-2 0,3 4 0,-1-1-1,1 1 1,0 0-1,-1 0 1,1-1 0,-1 1-1,1 0 1,-1 0-1,1-1 1,-1 1-1,1 0 1,-1 0 0,1 0-1,-1 0 1,1 0-1,-1 0 1,1 0-1,-1 0 1,1 0 0,-1 0-1,1 0 1,-2 0-1,-15 11-7,12-4-7,0-1 1,0 1-1,0 0 0,0 0 0,1 0 0,1 1 0,-1 0 0,1-1 0,0 1 0,1 0 0,0 1 0,0-1 0,1 0 0,0 1 1,0-1-1,1 0 0,1 17 0,0-19-28,0 0 0,0 0 0,0 0 0,0-1-1,1 1 1,0 0 0,0-1 0,1 1 0,0-1 0,-1 0 0,2 0 0,-1 0 0,1 0 0,-1-1 0,1 1 0,1-1 0,-1 0 0,0 0 0,1-1-1,0 1 1,0-1 0,0 0 0,0 0 0,1-1 0,10 4 0,25 0-202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18628,'0'2'149,"0"0"-1,1 0 1,-1 0-1,0 0 1,0 0 0,0 0-1,-1 0 1,1 0 0,0 0-1,-1 0 1,1-1-1,-1 1 1,0 0 0,1 0-1,-1 0 1,-1 1 0,-1 4 214,-10 36 572,3 0 0,-11 86 0,12 90-457,10-189-426,1 67 156,-1-83-271,1 0 0,0 0-1,1-1 1,7 22 0,-9-33 3,-1-1-1,1 1 1,0 0 0,-1-1-1,1 1 1,0-1-1,0 1 1,0-1 0,1 1-1,-1-1 1,0 0-1,0 0 1,1 1-1,-1-1 1,3 1 0,-3-2-17,0 1 0,0-1 1,0 0-1,0 1 1,0-1-1,0 0 1,0 0-1,1 0 0,-1 0 1,0 0-1,0 0 1,0 0-1,0-1 1,0 1-1,0 0 0,0-1 1,0 1-1,2-1 1,2-2-132,-1 0-1,1-1 1,-1 1 0,1-1 0,-1 0 0,0 0 0,5-8 0,14-18-671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17364,'-28'55'1508,"15"-30"-819,-21 53 1,32-70-641,-1 0 0,1 0-1,1 0 1,0 0 0,0 0 0,0 1 0,1-1 0,0 0 0,1 1 0,0-1 0,2 10 0,-3-16-44,1 0 1,-1-1 0,0 1-1,1-1 1,-1 1 0,1-1-1,0 1 1,-1-1 0,1 1-1,0-1 1,0 1 0,0-1-1,0 0 1,0 0 0,0 1-1,0-1 1,1 0 0,-1 0-1,0 0 1,1 0 0,-1 0-1,1-1 1,-1 1 0,1 0-1,-1-1 1,1 1 0,-1-1-1,1 1 1,-1-1 0,1 0-1,0 1 1,-1-1 0,1 0-1,0 0 1,-1 0 0,1-1-1,0 1 1,-1 0 0,1-1-1,-1 1 1,1-1 0,-1 1-1,1-1 1,1-1 0,3 0 0,0-2 0,0 1 1,-1 0-1,0-1 1,1 0-1,-1-1 1,-1 1-1,1-1 0,-1 0 1,5-6-1,0-4 57,-1 0 0,0 0-1,-1-1 1,-1-1 0,0 1-1,4-25 1,-25 127 165,14-73-239,0-1-1,0 1 1,2 0 0,-1-1-1,5 19 1,-5-29 3,0 0 0,0 0 0,1 0 0,-1 0 0,1 0 0,0-1-1,-1 1 1,1 0 0,0 0 0,0-1 0,0 1 0,0 0 0,1-1 0,-1 1 0,0-1 0,1 0 0,-1 1 0,1-1 0,-1 0-1,1 0 1,1 1 0,-1-2-30,0 1-1,-1-1 0,1 0 0,0 0 1,0 0-1,0 0 0,0 0 0,-1 0 0,1-1 1,0 1-1,0 0 0,0-1 0,-1 0 1,1 1-1,0-1 0,-1 0 0,4-2 1,3-3-259,1 0 1,-1-1 0,-1 0 0,1 0 0,-1-1 0,8-11-1,2-5-890,-1-1-1,-1 0 1,-1-1-1,-2 0 1,-1-1-1,14-46 1,-32 101 2885,2 0 0,2 1 0,-1 40 0,4-54-1401,1 0-1,0 0 1,1 0-1,1 0 1,0 0 0,1 0-1,1-1 1,0 0-1,12 23 1,-10-25-253,14 24-81,29 71 1,-45-94-2,-1 0 1,-1 0 0,0 0-1,0 0 1,-2 0 0,1 0-1,-2 1 1,0-1 0,-3 27-1,0-26 29,0-1 0,-1 1 0,0-1-1,-1 0 1,-13 24 0,15-32 31,0 0 1,-1 0-1,0 0 0,0 0 0,0-1 0,0 1 1,-6 3-1,8-6 5,-1-1 1,1 1-1,-1 0 1,0-1-1,0 0 1,0 0-1,0 0 1,0 0-1,0 0 1,0 0-1,0-1 1,0 1-1,0-1 1,-5 0-1,6 0-4,-1-1 0,1 1 0,-1-1 0,1 0 0,-1 0-1,1 0 1,0 0 0,-1 0 0,1 0 0,0-1 0,0 1 0,0-1 0,0 1 0,0-1 0,0 0 0,0 0-1,1 0 1,-1 0 0,1 0 0,-1 0 0,1 0 0,0-1 0,0 1 0,0 0 0,-1-4 0,-2-4 47,2-1 1,-1 1-1,1-1 1,-1-19-1,3 9-51,0 0 0,2 1-1,0 0 1,2-1-1,0 1 1,1 0 0,1 1-1,0-1 1,2 1 0,1 0-1,0 1 1,17-26 0,16-15-76,2 1 0,61-61 1,-76 88 63,-13 13 4,-1 1 0,0-2-1,-2 0 1,14-25 0,-26 42-2,0-1 1,0 1 0,0-1 0,-1 0 0,1 0 0,-1 1 0,1-1 0,-1 0 0,0 0-1,0-4 1,0 7-6,0-1 0,0 1 0,0-1 0,0 1 0,-1-1 0,1 1 0,0-1 0,0 1 0,0-1 0,-1 1-1,1-1 1,0 1 0,0 0 0,-1-1 0,1 1 0,0 0 0,-1-1 0,1 1 0,0 0 0,-1-1 0,1 1 0,-1 0-1,0-1 1,0 1 2,0 0 1,0 0-1,0 0 0,1 0 0,-1 0 0,0 0 0,0 0 1,0 1-1,0-1 0,0 0 0,0 0 0,0 1 0,0-1 0,1 1 1,-1-1-1,0 0 0,-1 2 0,-6 3 19,1 1 0,0 0-1,0 1 1,1 0 0,-1 0 0,1 0 0,1 1 0,0 0 0,0 0-1,0 0 1,1 0 0,0 1 0,-2 9 0,2-9-112,1 0 1,1 1-1,0 0 0,0 0 1,1 0-1,0 0 1,1-1-1,0 1 1,0 0-1,1 0 1,1 0-1,3 13 0,-4-20 58,0 0-1,1 0 0,-1 0 0,1 0 0,0 0 0,0 0 0,0 0 1,0-1-1,1 1 0,-1-1 0,1 0 0,-1 0 0,1 1 0,4 1 0,19 9-246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3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52 12019,'-1'-1'89,"1"0"0,-1 0 1,1 0-1,-1 1 0,0-1 1,1 0-1,-1 1 0,0-1 1,1 0-1,-1 1 0,0-1 1,0 1-1,1-1 1,-1 1-1,0-1 0,0 1 1,0 0-1,0-1 0,0 1 1,0 0-1,0 0 0,0 0 1,0 0-1,0 0 0,0 0 1,1 0-1,-1 0 0,0 0 1,0 0-1,0 0 1,0 1-1,0-1 0,0 0 1,0 1-1,0-1 0,0 0 1,1 1-1,-1-1 0,0 1 1,0 0-1,-1 0 0,-1 3 118,0-1 0,0 0 0,0 1-1,0-1 1,1 1 0,-1 0-1,1 0 1,-2 6 0,-2 6-54,1 0 0,0 0 0,1 0 0,1 1 1,-1 29-1,3-20-141,1 0 0,2 0 1,5 29-1,-6-47-12,1 1 0,0-1 0,1 1 1,0-1-1,0 0 0,1 0 0,0-1 0,9 14 0,-12-19 3,0-1-1,1 1 1,-1-1-1,1 0 1,-1 1-1,1-1 1,-1 0-1,1 0 1,0 0-1,-1 0 1,1 0-1,0 0 0,0-1 1,0 1-1,0-1 1,0 1-1,3 0 1,-2-2 2,0 1 0,-1-1 0,1 1 0,-1-1 0,1 0 0,-1 0 0,1 0 0,-1 0 1,0 0-1,1-1 0,-1 1 0,0-1 0,0 1 0,0-1 0,0 0 0,0 0 0,2-3 0,5-6 48,0-1 0,0-1 0,-1 0 0,-1 0 0,0 0 0,0-1 0,6-23 0,-6 15 145,-1-1-1,-1-1 0,-1 1 1,0-26-1,-4 46-153,0 0-1,0 1 0,0-1 1,0 0-1,-1 1 0,0-1 1,1 1-1,-1-1 0,0 1 1,-2-4-1,3 6-35,0-1 0,0 1 0,0 0 0,0 0 1,0 0-1,0 0 0,0-1 0,-1 1 0,1 0 0,0 0 0,0 0 1,0 0-1,0-1 0,-1 1 0,1 0 0,0 0 0,0 0 0,0 0 1,-1 0-1,1 0 0,0 0 0,0 0 0,0 0 0,-1 0 1,1-1-1,0 1 0,0 0 0,0 0 0,-1 0 0,1 0 0,0 1 1,0-1-1,0 0 0,-1 0 0,1 0 0,0 0 0,0 0 0,-1 0 1,-6 16 214,5-1-217,0-1 0,1 1 0,0 0 0,2 0 0,-1 0 0,2 0 0,0-1 0,1 1-1,0-1 1,1 1 0,1-1 0,0 0 0,1-1 0,10 18 0,-14-27-5,0-1 0,0 1 0,1-1 0,-1 0 0,1 0 0,-1 0 0,1-1 0,0 1 0,0 0 0,1-1 0,-1 0 0,0 0 0,1 0 0,0 0 0,-1-1 0,1 1 0,0-1 0,-1 0 0,1 0 0,0 0 0,0 0 0,7-1 0,-6 0 16,0-1 1,-1 0-1,1 0 0,-1-1 1,1 1-1,-1-1 1,0 0-1,0 0 0,0-1 1,0 1-1,0-1 1,0 0-1,-1 0 0,1 0 1,-1 0-1,0 0 1,0-1-1,0 0 1,2-4-1,0 1 51,0-1 0,-1 0 1,0 0-1,0 0 0,-1 0 1,0-1-1,-1 0 0,0 1 0,0-1 1,-1 0-1,0 0 0,0 0 0,-2-10 1,1 12-14,-1 0 1,0 0 0,0 0 0,-1 0-1,0 0 1,0 0 0,-1 0 0,0 1-1,0-1 1,0 1 0,-1 0-1,0 0 1,0 0 0,0 1 0,-1-1-1,-10-8 1,14 13-48,0 0-1,-1 0 1,1 0 0,-1 0-1,1 0 1,-1 0-1,1 0 1,-1 1 0,0-1-1,1 0 1,-3 1 0,3 0-7,1-1 0,-1 1 0,1 0 0,-1 0 0,1 1 0,-1-1 0,1 0 0,0 0 1,-1 0-1,1 0 0,-1 0 0,1 0 0,-1 1 0,1-1 0,-1 0 0,1 0 0,0 1 1,-1-1-1,1 0 0,-1 1 0,1-1 0,0 0 0,0 1 0,-1-1 0,1 1 0,-1 1-2,0 0-1,1-1 1,0 1-1,-1 0 0,1 0 1,0 0-1,0-1 0,0 1 1,0 0-1,0 0 0,1 0 1,-1-1-1,0 1 1,1 0-1,-1 0 0,1-1 1,0 1-1,1 2 0,1 2-2,0-1-1,0 0 1,0 0-1,1 0 1,0 0-1,0-1 1,0 0-1,0 0 0,1 0 1,0 0-1,0-1 1,0 1-1,0-1 1,9 4-1,-7-5 2,1 1 0,-1-2 0,0 1 0,0-1 0,1 0 0,-1-1 0,1 1-1,-1-1 1,0-1 0,13-2 0,-7 1 10,0-2-1,-1 0 1,1 0 0,-1-1-1,-1 0 1,1-1 0,-1-1-1,0 0 1,0 0 0,-1-1-1,0 0 1,0-1-1,10-11 1,-13 11 12,0-1-1,-1 1 0,0-1 1,6-14-1,-10 20-9,-1 0-1,1 0 0,-1 0 1,0 0-1,-1 0 0,2-8 1,-2 10-6,0 0 0,-1 0-1,1 1 1,0-1 0,0 0 0,-1 1 0,1-1 0,-1 1 0,1-1 0,-1 0 0,0 1 0,0-1 0,0 1 0,0-1 0,0 1 0,0 0 0,-2-2 0,3 2-2,-1 1-1,1-1 1,-1 1-1,0-1 1,1 1 0,-1-1-1,0 1 1,0-1-1,1 1 1,-1 0 0,0 0-1,0-1 1,0 1-1,1 0 1,-1 0-1,0 0 1,0 0 0,0 0-1,0 0 1,1 0-1,-1 0 1,0 0 0,-1 1-1,0 0 0,0 0 0,0 0 0,0 0 0,0 0 0,1 0 0,-1 0 0,0 1 0,1-1 0,-3 3 0,0 1-3,0 1 1,-1 0-1,2 0 1,-7 12-1,7-9-3,0 0-1,0 0 1,1 0-1,0 0 1,1 0-1,0 1 1,0-1-1,1 0 1,0 1-1,1-1 1,0 0-1,0 0 1,1 1-1,0-1 1,7 17-1,-8-24 6,0-1-1,-1 1 0,1 0 0,0-1 0,0 1 0,0-1 0,0 1 0,1-1 0,-1 0 1,0 1-1,0-1 0,1 0 0,-1 0 0,1 0 0,-1 0 0,1 0 0,0 0 0,-1-1 1,1 1-1,0 0 0,-1-1 0,1 1 0,0-1 0,0 0 0,0 1 0,-1-1 1,1 0-1,0 0 0,0 0 0,0-1 0,-1 1 0,1 0 0,0-1 0,0 1 0,0-1 1,-1 1-1,1-1 0,0 0 0,-1 0 0,1 0 0,2-1 0,3-3 1,0 0-1,0-1 1,0 1-1,0-1 1,-1-1 0,0 1-1,7-11 1,40-72 27,-29 45-19,-24 44-7,0 0 0,0 0-1,0-1 1,0 1 0,0 0 0,0-1 0,0 1-1,0 0 1,1 0 0,-1-1 0,0 1 0,0 0-1,0 0 1,0-1 0,1 1 0,-1 0 0,0 0-1,0 0 1,1-1 0,-1 1 0,0 0 0,0 0-1,1 0 1,-1 0 0,0 0 0,1 0 0,-1-1-1,0 1 1,1 0 0,-1 0 0,0 0 0,0 0-1,1 0 1,-1 0 0,5 11-17,-3 23-18,-1-29 31,0 15-11,1 0-1,6 27 0,-6-39 11,0 0 1,1 0-1,-1-1 0,2 1 0,-1-1 0,1 0 0,0 0 1,9 11-1,-12-17-22,0 1 0,0 0 0,0-1 1,1 0-1,-1 1 0,1-1 0,-1 0 1,1 1-1,-1-1 0,1 0 0,0 0 1,0 0-1,-1-1 0,1 1 0,0 0 0,0-1 1,0 1-1,0-1 0,0 1 0,0-1 1,0 0-1,0 0 0,0 0 0,0 0 1,0 0-1,0-1 0,0 1 0,0-1 1,-1 1-1,1-1 0,0 1 0,0-1 0,0 0 1,0 0-1,-1 0 0,1 0 0,0 0 1,-1 0-1,1-1 0,1-2 0,2 0-61,-1-1-1,0 0 1,-1 0 0,1 0-1,-1 0 1,0-1-1,0 1 1,-1-1-1,0 0 1,0 0-1,0 0 1,1-6 0,-1-28-313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15803,'8'11'1281,"-3"2"-1113,4 3-112,4 1 376,1 2-384,-1-1-64,-3-1-32</inkml:trace>
  <inkml:trace contextRef="#ctx0" brushRef="#br0" timeOffset="1.19">466 0 17460,'-7'19'1232,"0"18"-952,-2 8-72,5 15 472,0 4-104,2 11-136,1 2-7,1 2-9,0-2 16,3-9-88,1-7-64,0-10-112,2-6-56,0-12-360,0-8-248,-2-19 440,-1-12-120,1-16-48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189 232 15699,'0'-1'106,"0"0"-1,0 0 0,0 0 0,1 0 0,-1 0 1,0 0-1,0 0 0,0 0 0,-1 0 1,1 0-1,0 0 0,0 0 0,0 0 0,-1 0 1,1 1-1,-1-1 0,1 0 0,0 0 1,-1 0-1,0 0 0,1 0 0,-1 0 0,1 1 1,-1-1-1,-1-1 0,-1 1 84,1-1 0,0 1 0,-1-1 0,1 1 0,-1 0 0,1 0 0,-1 1 0,0-1 0,-4 0 0,1 0 24,-1 0 0,1 1 0,0 0 0,0 0 1,-1 1-1,1-1 0,0 2 0,-10 2 0,10-1-195,1 0-1,-1 0 0,1 1 0,-1 0 0,1 0 0,1 0 0,-1 1 0,0 0 0,1 0 0,0 0 0,0 0 0,1 1 0,-1-1 1,1 1-1,0 0 0,1 0 0,0 0 0,0 0 0,0 0 0,0 1 0,1-1 0,0 1 0,1-1 0,-1 1 0,2 12 1,-1-18-19,0 1 0,0-1 1,0 1-1,0-1 1,1 1-1,-1-1 1,1 0-1,-1 1 1,1-1-1,-1 1 1,1-1-1,0 0 1,0 0-1,-1 1 1,1-1-1,0 0 1,0 0-1,0 0 0,0 0 1,1 0-1,-1 0 1,2 1-1,-1-1 1,0-1-1,-1 1 0,1-1 1,0 0-1,0 0 0,0 0 0,0 0 1,0 0-1,0 0 0,0 0 1,0 0-1,-1-1 0,1 1 1,0-1-1,2 0 0,4-3 0,0 0-1,0 0 0,0-1 1,-1 1-1,0-2 0,8-6 1,2-5 15,-2 0 1,0-2-1,-1 1 1,-1-2-1,0 0 1,-2 0-1,0-1 1,-2-1-1,0 1 1,-1-2-1,-2 1 1,0-1-1,4-31 1,-9 35 16,-2 16 8,-4 33-9,-1 111-32,6-118-104,2 0 0,0 0 0,1-1 1,8 28-1,-10-46-24,0 0 0,1 0 1,0 0-1,0 0 0,0 0 1,0 0-1,5 6 0,-6-9 99,-1 0 1,1-1-1,0 1 0,0 0 0,-1-1 0,1 1 0,0-1 0,0 1 0,0-1 1,0 1-1,0-1 0,0 0 0,0 1 0,0-1 0,0 0 0,0 0 0,0 0 0,0 0 1,0 1-1,0-2 0,0 1 0,0 0 0,0 0 0,0 0 0,0 0 0,0-1 0,0 1 1,0 0-1,0-1 0,0 1 0,0-1 0,-1 1 0,1-1 0,0 1 0,0-1 0,0 0 1,0 0-1,16-18-417,-1-6-154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16396,'-10'19'669,"1"0"0,1 1 0,-7 26 0,12-35-485,0 1 1,1 0-1,0 0 1,1 0-1,0 0 0,1 1 1,2 11-1,-2-22-160,0-1-1,0 1 1,0-1 0,1 1-1,-1-1 1,0 1 0,1-1-1,-1 1 1,1-1 0,0 1-1,0-1 1,-1 1 0,1-1-1,0 0 1,0 0 0,0 1-1,0-1 1,0 0 0,3 2-1,-3-3-12,1 1-1,-1-1 0,0 0 1,1 1-1,-1-1 0,0 0 1,0 0-1,1 0 0,-1 0 1,0 0-1,1-1 0,-1 1 1,0 0-1,1 0 0,-1-1 1,0 1-1,0-1 0,2 0 1,6-4-28,-1-1 0,0 1 0,-1-1 0,13-13 1,-2 1-22,-9 8-23,0 0 0,1 1 0,0 1 0,1-1 0,12-6 1,-21 14 49,0-1 1,1 1 0,-1 0 0,1 0 0,-1 0 0,1 1-1,-1-1 1,1 0 0,-1 1 0,1 0 0,0 0 0,-1 0-1,1 0 1,0 0 0,-1 0 0,1 1 0,-1-1 0,1 1-1,-1-1 1,1 1 0,-1 0 0,1 0 0,-1 1 0,0-1-1,1 0 1,-1 1 0,0-1 0,0 1 0,0 0 0,0 0 0,2 2-1,30 42 58,-28-37 33,0 1 0,1-1 0,0 0 0,0-1 0,1 1 0,13 9 0,-19-17-47,1 1 0,0-1 0,-1 1 0,1-1 0,0 0 1,0 0-1,0 0 0,0-1 0,0 1 0,0-1 0,0 0 0,0 1 0,0-1 1,0-1-1,0 1 0,0 0 0,0-1 0,0 1 0,0-1 0,0 0 1,0 0-1,-1 0 0,1-1 0,0 1 0,0 0 0,-1-1 0,1 0 0,-1 0 1,3-2-1,45-42 391,-40 36-384,0 0 0,1 0 0,24-16 0,-34 25-47,0 0 1,0 0-1,1 1 1,-1-1-1,0 0 1,0 1-1,0-1 1,0 1-1,1-1 1,-1 1-1,0 0 1,0-1-1,1 1 1,-1 0-1,0 0 1,1 0-1,-1 0 1,0 0-1,1 0 1,-1 0-1,0 0 1,0 1-1,1-1 1,-1 0-1,0 1 1,0-1 0,1 1-1,-1 0 1,1 0-1,1 2-15,-1 0-1,0 0 1,-1 0 0,1 0 0,0 0-1,-1 0 1,0 1 0,2 5 0,-2-6 23,-1 1 1,1-1-1,1 0 1,-1 0-1,0-1 0,1 1 1,-1 0-1,1 0 1,0-1-1,0 1 1,4 4-1,-5-7 6,0 1-1,0-1 0,0 1 0,0-1 1,1 0-1,-1 1 0,0-1 0,0 0 0,1 0 1,-1 0-1,0 0 0,0 0 0,1 0 0,-1 0 1,0 0-1,0-1 0,1 1 0,-1 0 1,0-1-1,0 1 0,0-1 0,1 1 0,-1-1 1,2-1-1,23-20 84,-2-5-157,-18 19-184,1 0 1,0 0-1,0 1 1,1 0-1,0 0 1,16-10-1,-23 16 199,0 1-1,-1 0 0,1-1 0,-1 1 0,1 0 0,0-1 0,-1 1 0,1 0 0,0 0 1,-1 0-1,1 0 0,0-1 0,-1 1 0,1 0 0,0 0 0,-1 0 0,1 0 0,0 0 0,-1 1 1,1-1-1,0 0 0,0 0 0,-1 0 0,1 1 0,-1-1 0,1 0 0,0 1 0,-1-1 1,1 0-1,-1 1 0,1-1 0,-1 1 0,1-1 0,-1 1 0,1-1 0,-1 1 0,1 0 1,0 1-50,0 0 0,-1 0 0,1 0 1,-1 0-1,1-1 0,-1 1 0,0 0 1,0 0-1,0 0 0,0 0 0,0 0 0,-1 3 1,-4 11-255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15723,'2'0'144,"-1"0"0,1 1-1,0 0 1,0-1-1,-1 1 1,1 0-1,-1 0 1,1 0 0,0 0-1,-1 0 1,0 0-1,1 0 1,-1 0 0,0 1-1,1-1 1,-1 0-1,0 1 1,0 0-1,0-1 1,0 1 0,-1-1-1,1 1 1,0 0-1,-1-1 1,1 3-1,2 7 421,0 1-1,-1-1 0,1 12 1,-1-5 149,-1-9-426,0-3-88,-1 0 0,1 1 0,1-1 0,0 0 0,2 6 0,-4-11-181,0 0 0,1-1-1,-1 1 1,1 0-1,-1 0 1,1-1-1,-1 1 1,1 0 0,-1 0-1,1-1 1,0 1-1,-1-1 1,1 1-1,0-1 1,-1 1 0,1-1-1,0 1 1,0-1-1,0 0 1,0 1-1,-1-1 1,1 0 0,0 0-1,0 1 1,0-1-1,0 0 1,0 0-1,0 0 1,-1 0 0,1 0-1,0 0 1,0-1-1,0 1 1,0 0-1,0 0 1,0-1 0,-1 1-1,1 0 1,0-1-1,0 1 1,0-1-1,0 0 1,8-6-7,0 0-1,-1 0 1,0-1 0,0 0 0,-1 0-1,0-1 1,8-13 0,20-23-156,-34 44 136,-1 1 0,0-1 0,1 1-1,-1-1 1,1 0 0,-1 1-1,1-1 1,-1 1 0,1-1 0,-1 1-1,1 0 1,0-1 0,-1 1 0,1 0-1,0-1 1,-1 1 0,1 0 0,0-1-1,-1 1 1,1 0 0,0 0 0,-1 0-1,1 0 1,0 0 0,0 0 0,-1 0-1,1 0 1,0 0 0,-1 0 0,1 0-1,0 0 1,0 1 0,-1-1 0,1 0-1,0 1 1,-1-1 0,1 0 0,-1 1-1,1-1 1,0 0 0,-1 1 0,1-1-1,-1 1 1,2 0 0,1 4-22,0 1 1,0-1-1,-1 0 0,1 1 1,1 6-1,-3-8-12,0 0 0,1 0-1,0 0 1,0 0 0,0 0 0,4 6-1,-5-10 10,-1 1 1,1-1-1,-1 0 0,1 1 0,0-1 0,-1 1 0,1-1 0,0 0 0,0 0 0,-1 1 0,1-1 0,0 0 0,0 0 0,-1 0 0,1 0 0,0 0 0,0 0 0,-1 0 0,1 0 0,0 0 1,0 0-1,-1 0 0,1 0 0,0-1 0,0 1 0,-1 0 0,1 0 0,0-1 0,-1 1 0,1-1 0,-1 1 0,1 0 0,0-1 0,-1 1 0,1-1 0,-1 0 0,1 1 0,-1-1 0,1 1 1,-1-1-1,0 0 0,1 1 0,0-2 0,4-5-286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6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108 250 15859,'0'-1'83,"0"0"-1,0 0 1,0 0-1,-1 0 1,1 0-1,0 1 1,0-1-1,0 0 1,-1 0-1,1 0 1,0 0-1,-1 1 1,1-1-1,-1 0 1,1 0 0,-1 1-1,1-1 1,-1 0-1,1 1 1,-1-1-1,0 1 1,1-1-1,-1 1 1,0-1-1,0 1 1,1-1-1,-1 1 1,0 0-1,0-1 1,0 1-1,1 0 1,-1 0-1,0-1 1,0 1-1,0 0 1,0 0-1,0 0 1,0 0-1,1 0 1,-1 0-1,0 0 1,0 1-1,0-1 1,0 0-1,1 0 1,-1 1-1,0-1 1,0 0-1,-1 2 1,-2 0 140,-1 0 0,1 1 1,0-1-1,0 1 0,0 0 1,1 0-1,-7 7 0,4-2-37,1-1 0,-1 1 0,-6 16 0,10-22-169,1 1 0,0-1-1,0 1 1,0-1 0,1 0 0,-1 1 0,1 0-1,-1-1 1,1 1 0,0-1 0,0 1 0,0-1-1,0 1 1,0 0 0,1-1 0,-1 1 0,1-1-1,1 5 1,-2-6-16,1-1 0,-1 1 0,1-1 0,-1 1 0,0 0 0,1-1 0,-1 1 0,1-1 0,-1 0-1,1 1 1,-1-1 0,1 1 0,0-1 0,-1 0 0,1 1 0,0-1 0,-1 0 0,1 0 0,0 1 0,-1-1 0,1 0 0,0 0 0,-1 0-1,1 0 1,0 0 0,19-7 0,14-22 1,-22 15 6,0-1-1,-1 0 1,-1 0 0,0-1-1,-1-1 1,7-17 0,-2-1 24,-1 0 0,7-38 1,-19 70-32,1-6 1,0-1-1,0 1 1,0-17 0,-3 20-25,-2 15-2,-3 18-21,2 7-3,1 0-1,2 41 1,2-63 36,0 0 1,0-1-1,1 1 0,1 0 1,0-1-1,0 0 0,1 0 0,1 0 1,0 0-1,7 12 0,-9-19 9,-1-1 0,1 0 0,-1 0-1,1 0 1,0 0 0,0 0 0,0 0 0,0-1-1,1 1 1,-1-1 0,1 0 0,0 0 0,-1 0-1,1-1 1,0 0 0,6 2 0,-4-2 2,-1-1-1,0 1 1,1-1 0,-1-1 0,1 1-1,-1-1 1,0 0 0,1 0 0,-1 0-1,0-1 1,6-2 0,4-4-28,-1 0 0,1 0 1,-2-1-1,1-1 0,-2 0 1,1-1-1,11-14 0,23-27-327,-47 52 350,0 0 0,0-1 1,0 1-1,0 0 0,0 0 1,0 0-1,1 0 0,-1 0 1,0 0-1,0 0 0,0-1 1,0 1-1,0 0 1,1 0-1,-1 0 0,0 0 1,0 0-1,0 0 0,0 0 1,1 0-1,-1 0 0,0 0 1,0 0-1,0 0 0,0 0 1,1 0-1,-1 0 0,0 0 1,0 0-1,0 0 0,0 0 1,0 0-1,1 0 0,-1 0 1,0 1-1,0-1 0,0 0 1,0 0-1,0 0 0,1 0 1,-1 0-1,0 0 0,0 0 1,0 1-1,5 10-128,-1 23 89,-3-24 13,0-3 38,0 0 0,1 0-1,0 0 1,0-1 0,0 1 0,1-1-1,0 1 1,4 6 0,-6-11 6,1 0 0,-1 0 1,1 0-1,-1-1 0,1 1 0,0-1 0,0 1 1,-1-1-1,1 0 0,0 0 0,0 1 1,1-1-1,-1-1 0,0 1 0,0 0 0,0 0 1,1-1-1,-1 0 0,0 1 0,1-1 1,-1 0-1,0 0 0,0 0 0,1 0 0,-1 0 1,0-1-1,1 1 0,2-2 0,2-1 19,1 0 0,-1 0 0,0 0 1,0-1-1,-1-1 0,1 1 0,-1-1 0,0 0 0,0 0 0,-1-1 0,7-6 0,-4 2-93,0-1 0,-1 1-1,0-1 1,0 0 0,9-24 0,-15 33 37,1-1-45,-1-1 0,1 1 0,-1-1 1,0 0-1,0 0 0,0 1 0,-1-1 1,0 0-1,1 0 0,-1 0 1,-1-7-1,1 11 60,0 0 1,0-1-1,-1 1 0,1 0 1,0 0-1,0 0 0,0 0 1,0 0-1,-1 0 0,1-1 1,0 1-1,0 0 0,0 0 1,-1 0-1,1 0 0,0 0 1,0 0-1,0 0 1,-1 0-1,1 0 0,0 0 1,0 0-1,0 0 0,-1 0 1,1 0-1,0 0 0,0 0 1,0 0-1,-1 0 0,1 0 1,0 0-1,0 0 0,0 0 1,-1 1-1,1-1 1,0 0-1,0 0 0,0 0 1,0 0-1,-1 0 0,1 1 1,0-1-1,0 0 0,0 0 1,0 0-1,0 0 0,0 1 1,0-1-1,0 0 0,-1 0 1,1 0-1,0 1 1,0-1-1,0 0 0,0 0 1,0 0-1,0 1 0,0-1 1,0 0-1,0 1 0,-6 14-206,5-8 198,0 1 0,0-1 1,1 1-1,0-1 0,0 1 0,1-1 1,0 1-1,2 9 0,-2-12 5,1 0-1,-1 0 1,1-1 0,0 1-1,0 0 1,1 0-1,-1-1 1,1 0 0,0 1-1,0-1 1,1 0-1,6 6 1,-9-9 1,0 0-1,0 0 1,0-1 0,0 1 0,-1 0-1,1-1 1,0 1 0,0-1 0,1 0-1,-1 1 1,0-1 0,0 0 0,0 1 0,0-1-1,0 0 1,0 0 0,0 0 0,0 0-1,0 0 1,1 0 0,-1 0 0,0 0-1,0-1 1,0 1 0,0 0 0,0-1-1,0 1 1,0-1 0,0 1 0,0-1 0,0 1-1,0-1 1,0 0 0,0 1 0,-1-1-1,1 0 1,0 0 0,0 0 0,-1 1-1,2-2 1,4-16-123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1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16420,'3'40'1680,"0"2"-1040,-2-3-296,-1-3 1224,3-2-887,-1-7-769,0-4-377,0-11 401,-2-11-112,0 6-168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16011,'0'9'1185,"6"8"1143,-4-4-2592,4 0 1264,-2-2-424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76 17660,'-13'16'1296,"13"-11"-440,7-6-377,13-6 72,-18 6-369,46-18 578,1 2-1,0 2 1,1 2-1,74-9 0,-114 21-708,-1 0 0,0 1 0,0 1-1,1-1 1,-1 1 0,0 1 0,17 5-1,-22-6-42,-1 0 0,1 1 0,-1 0-1,0 0 1,1 0 0,-1 0 0,0 0 0,0 1-1,-1-1 1,1 1 0,0 0 0,-1 0 0,0 0-1,1 0 1,-1 0 0,0 0 0,-1 1 0,1-1-1,-1 0 1,1 1 0,0 6 0,0 0-5,-1 0-1,-1-1 1,0 1 0,0 0-1,-1 0 1,0-1 0,0 1 0,-2 0-1,1-1 1,-1 1 0,0-1 0,-1 0-1,-8 15 1,-6 8 14,-1-1-1,-30 36 1,-74 70 60,54-65-36,67-70-40,0 0-1,0 1 1,0-1-1,1 1 0,-1-1 1,1 1-1,0-1 0,-2 5 1,3-7-2,0 0 1,0 0 0,0 1-1,0-1 1,0 0 0,0 0-1,0 1 1,0-1 0,0 0-1,0 0 1,0 1 0,0-1-1,0 0 1,0 0-1,0 0 1,0 1 0,0-1-1,0 0 1,0 0 0,0 1-1,0-1 1,1 0 0,-1 0-1,0 0 1,0 0 0,0 1-1,0-1 1,1 0-1,-1 0 1,0 0 0,0 0-1,0 1 1,1-1 0,-1 0-1,17-2-18,23-14-490,-1-1-1,0-1 0,-2-3 0,39-27 0,-55 34 63</inkml:trace>
  <inkml:trace contextRef="#ctx0" brushRef="#br0" timeOffset="1">188 384 17532,'-3'-2'1568,"6"-1"-1248,14-2-176,8-1 640,11-3-440,4-2-368,10-3 1505,3-2-1409,4-7 120,1-6 56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17028,'-3'20'1696,"-4"9"-1160,-6 15-200,-1 7 1177,1 10-1049,0 4-80,6 1-40,4-2-80,3-11-576,6-7-384,2-16 600,1-8-136,0-12-73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2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15667,'1'-1'69,"7"-13"755,2 0 1,0 0-1,14-14 1,-22 25-693,1 1 0,0-1 0,0 0-1,0 1 1,0 0 0,1-1 0,-1 1 0,1 1 0,-1-1 0,1 0 0,0 1-1,0 0 1,-1 0 0,1 0 0,0 0 0,0 1 0,0-1 0,0 1-1,5 1 1,-6-1-106,0 1 0,0 0 0,0 0 0,0 0 0,-1 1 0,1-1-1,0 1 1,-1 0 0,0-1 0,1 1 0,-1 0 0,0 1 0,0-1 0,0 0-1,0 0 1,0 1 0,0-1 0,-1 1 0,1 0 0,-1-1 0,0 1 0,0 0-1,2 6 1,0 4 25,1 0 1,-2 0-1,3 26 0,-5-9 166,-1 0 1,-1 0-1,-2 0 0,0-1 1,-12 36-1,17-64-317,1-1-1,-1 1 1,0-1-1,0 0 1,0 0-1,1 0 1,-1 1 0,0-1-1,0 0 1,1 0-1,-1-1 1,0 1-1,0 0 1,0 0 0,1-1-1,0 0 1,1 1-171,5 0-51,1 0-1,-1 0 1,0 1-1,1 0 0,-1 0 1,0 1-1,0 0 1,0 1-1,0 0 1,-1 0-1,15 8 0,-20-10 314,1 1 0,0 0 0,0-1 0,-1 1 0,1 0 0,-1 0-1,0 1 1,0-1 0,0 0 0,0 1 0,0 0 0,0-1-1,0 1 1,-1 0 0,0 0 0,1 0 0,-1 0 0,0 0-1,0 0 1,-1 0 0,1 0 0,-1 0 0,1 0 0,-1 0-1,0 1 1,0-1 0,-1 0 0,1 0 0,-1 0 0,1 0-1,-1 0 1,0 0 0,0 0 0,-2 4 0,-2 2 318,0 1-1,-1-1 1,-1 0 0,0 0 0,0-1 0,0 0-1,-1 0 1,0-1 0,-1 0 0,0 0 0,-16 8-1,15-9 12,0 0-1,0-1 0,-1 0 1,0-1-1,0-1 1,0 1-1,-1-2 0,1 0 1,-1 0-1,-21 0 1,29-2-397,0 0 1,0-1 0,0 1 0,0-1-1,0 0 1,0 0 0,0-1 0,0 1 0,0-1-1,1 0 1,-1 0 0,1 0 0,-1 0-1,1-1 1,0 1 0,0-1 0,0 0 0,0 0-1,0 0 1,1 0 0,0 0 0,-1-1-1,1 1 1,-3-7 0,2-2-528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17044,'0'0'58,"0"-1"0,0 1 1,1 0-1,-1-1 0,0 1 1,1 0-1,-1-1 0,0 1 1,1 0-1,-1-1 0,0 1 1,1 0-1,-1 0 0,1 0 1,-1-1-1,1 1 0,-1 0 1,1 0-1,-1 0 0,1 0 1,-1 0-1,0 0 0,1 0 1,-1 0-1,1 0 0,-1 0 1,1 0-1,-1 0 0,1 0 0,-1 0 1,1 0-1,0 1 0,0 0 19,0 0-1,-1-1 0,1 1 0,0 1 0,-1-1 0,1 0 0,-1 0 0,1 0 0,-1 0 0,0 0 0,1 0 1,-1 1-1,0 0 0,3 50 788,-3-43-651,-3 565 779,4-563-938,-1-10-31,0 1 0,0 0 0,0-1 0,0 1 0,0 0 0,0-1 1,0 1-1,0 0 0,-1-1 0,1 1 0,-1 0 0,1-1 0,-1 1 0,-1 1 0,1-27 516,8-45-239,4 1-1,26-92 1,-33 143-293,14-53-73,2 0 0,40-86 0,-57 147 48,1 2 0,0-1-1,1 0 1,-1 1 0,1 0-1,1 0 1,6-7 0,-11 14 16,-1-1 1,1 1-1,-1-1 0,1 1 1,0-1-1,-1 1 1,1 0-1,-1-1 1,1 1-1,0 0 1,-1 0-1,1-1 0,0 1 1,0 0-1,-1 0 1,1 0-1,0 0 1,-1 0-1,1 0 1,0 0-1,0 0 0,-1 0 1,1 0-1,0 0 1,-1 1-1,1-1 1,0 0-1,-1 0 1,1 1-1,0-1 0,-1 0 1,1 1-1,0-1 1,-1 1-1,1-1 1,-1 1-1,1-1 1,-1 1-1,1 0 0,1 2-4,0 0-1,-1 0 1,1-1-1,-1 1 1,0 0-1,2 7 1,0 6 35,-1 0 1,0 0-1,-2 0 1,1 1-1,-2-1 1,0 0-1,-2 1 1,1-1-1,-2 0 1,0-1-1,-1 1 1,0-1-1,-2 1 1,0-2-1,0 1 1,-1-1-1,-20 26 0,25-36-18,-1-1 0,1 1-1,-1-1 1,0 0-1,0 0 1,0 0-1,0-1 1,0 1-1,-1-1 1,-7 3-1,11-5-72,0 1 0,-1-1 0,1 0 0,0 1 0,-1-1 0,1 0 0,0 0 0,-1 0 0,1 0 0,0 0 0,-1 0 0,1-1 0,0 1 0,-1 0 0,1-1 0,0 1 0,0-1 0,-1 1 0,1-1 0,0 0 0,0 1 0,0-1 0,0 0 0,0 0 0,0 0 0,0 0 0,0 0 0,0 0 0,0 0 1,0 0-1,1 0 0,-1 0 0,0 0 0,1 0 0,-1-1 0,1 1 0,-1 0 0,1-1 0,0 1 0,0 0 0,-1-1 0,1-1 0,-1 0-121,1 0 0,-1-1 0,1 1 0,0 0 0,0-1 0,0 1 0,0 0 1,1-1-1,-1 1 0,1 0 0,0-1 0,0 1 0,0 0 0,3-6 0,8-7-762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59 14475,'2'-3'867,"9"-16"1121,-11 18-1842,1 0 0,-1 1 1,0-1-1,1 0 1,-1 1-1,0-1 0,0 0 1,0 1-1,1-1 1,-1 0-1,0 0 0,0 1 1,0-1-1,0 0 1,0 0-1,0 1 0,0-1 1,-1 0-1,1 0 1,0 1-1,0-1 0,-1 0 1,1 0-1,-1 1-39,1 0-1,-1 1 1,1-1-1,-1 0 1,1 1-1,0-1 1,-1 0 0,1 1-1,-1-1 1,1 1-1,0-1 1,-1 0-1,1 1 1,0-1-1,0 1 1,-1-1-1,1 1 1,0-1 0,0 1-1,0-1 1,0 1-1,0-1 1,0 1-1,-1-1 1,1 2-1,-4 16 509,-1 6-436,1 2 1,1-1-1,1 0 1,3 47-1,-1-71-180,0 0 0,1 1 0,-1-1 0,0 1 0,0-1-1,1 1 1,-1-1 0,1 0 0,-1 1 0,1-1 0,-1 0-1,1 1 1,0-1 0,0 0 0,0 0 0,-1 0 0,1 0-1,0 1 1,1-1 0,-1-1 0,0 1 0,0 0 0,0 0 0,0 0-1,1-1 1,1 2 0,-2-2 1,1 0 0,0 0 0,0-1 0,0 1 0,-1 0 0,1-1 0,0 1 0,0-1 0,-1 1 0,1-1 0,0 0 0,-1 0 0,1 0 0,-1 0 1,1 0-1,-1 0 0,1 0 0,-1-1 0,0 1 0,1 0 0,1-3 0,5-7 24,0-1 1,-1 0-1,-1 0 0,1 0 1,-2-1-1,0 0 1,0 0-1,-1 0 1,-1 0-1,0-1 1,-1 1-1,-1-1 1,0 0-1,-1-21 0,0 34-18,0 0-1,0 0 0,0 0 0,0 0 0,0 0 0,0 0 0,0 0 1,-1 0-1,1 0 0,0 0 0,-1 0 0,1 0 0,0 0 0,-1 1 1,1-1-1,-1 0 0,0 0 0,1 0 0,-2-1 0,1 2-1,1 1-1,-1-1 1,0 0-1,1 1 1,-1-1-1,1 1 1,-1-1 0,1 1-1,-1-1 1,1 1-1,-1-1 1,1 1-1,0-1 1,-1 1-1,1-1 1,0 1-1,-1 0 1,1-1-1,0 1 1,0-1 0,0 1-1,-1 0 1,1-1-1,0 1 1,0 0-1,0-1 1,0 1-1,0 1 1,-2 11 17,1 1 0,0 0 0,0-1 0,3 16 0,-2-21-18,1-1-1,0 0 0,1 0 1,0-1-1,0 1 1,0 0-1,1-1 0,0 1 1,6 10-1,-7-15-2,-1-1 1,1 1-1,-1-1 0,1 1 1,-1-1-1,1 1 0,0-1 1,0 0-1,0 0 0,0 0 1,0 0-1,0-1 0,0 1 0,0 0 1,0-1-1,0 1 0,1-1 1,-1 0-1,0 0 0,0 0 1,0 0-1,1 0 0,-1 0 1,0 0-1,0-1 0,0 1 0,0-1 1,0 0-1,0 0 0,0 0 1,2-1-1,9-4 3,-1 0 1,0-1-1,19-15 1,-22 15-5,0 1 8,1-2-6,1 0 1,1 1-1,22-11 1,-31 16-6,-1 1 0,1 0 0,-1 1 0,1-1 0,-1 0 0,1 1 0,0-1 0,-1 1 0,1 0 0,0 0 0,-1 0 0,1 0 0,0 0 0,-1 1 0,1-1 0,0 1 0,-1 0 0,1 0 0,-1 0 0,1 0 0,-1 0 0,0 0 0,1 1 0,-1-1 0,3 4 0,2 2-8,-2 0 1,1 0-1,-1 0 0,8 17 0,-10-18 6,0 0 0,1 0-1,-1 0 1,1 0-1,1 0 1,-1-1 0,1 0-1,0 0 1,9 7-1,-13-11 6,1 0 0,0 0 0,0-1 0,0 1 0,0-1 0,1 1 0,-1-1 0,0 0 1,0 0-1,0 0 0,0 0 0,0 0 0,0 0 0,0-1 0,0 1 0,0-1 0,0 0 0,0 1 0,0-1 0,0 0 0,0 0 0,0 0 0,0 0 0,-1 0 0,1-1 0,1-1 0,8-6-58,-1 0 0,18-20 0,-18 17-52,1 2-305,-9 9 271,-1 0 1,1-1-1,0 1 0,-1-1 1,1 1-1,-1-1 0,1 0 1,-1 1-1,0-1 1,0 0-1,0 0 0,0 0 1,0 0-1,0 0 0,0 0 1,-1 0-1,1-3 0,-3-5-537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19020,'108'-6'4494,"6"0"-6677,-95 6 1695,-1 1 0,0 1 0,0 0 0,21 6 0,-33-6 380,-1-1 1,0 1 0,0 0 0,0 0 0,0 0-1,0 1 1,0 0 0,-1 0 0,0 0-1,1 1 1,-1-1 0,0 1 0,0 0 0,-1 0-1,1 0 1,2 6 0,-4-6 153,0 1 0,0 0 0,0-1 0,-1 1 0,0 0 0,0 0 0,0 0 0,0 0 1,-1 0-1,0 0 0,0 0 0,0 0 0,-1 0 0,0 0 0,0-1 0,0 1 0,-4 9 0,-5 9 614,-1 0 0,-1-1 0,-1-1 0,-1 0 0,-27 31 0,-4 8 1035,44-59-1668,0 0 0,1 0 0,-1-1 0,0 1 0,1 0 0,-1 0 0,1 0 0,0 0 0,-1 0 0,1 0 0,0 0 0,0 0 0,-1 0 0,1 1 0,0-1-19,0-1 1,0 0-1,1 1 0,-1-1 1,0 0-1,0 0 0,0 0 1,1 1-1,-1-1 0,0 0 0,0 0 1,0 1-1,1-1 0,-1 0 1,0 0-1,0 0 0,1 0 1,-1 0-1,0 0 0,1 1 1,-1-1-1,0 0 0,0 0 1,1 0-1,-1 0 0,0 0 1,1 0-1,-1 0 0,0 0 1,1 0-1,33-9 136,-26 7-172,31-10-309,1-1 1,62-32 0,-99 43 326,-1 1 0,1-1 0,-1 1 1,0-1-1,0 0 0,0 0 0,0 0 0,0 0 0,0-1 0,3-4 0,-3-4-238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22 241 18796,'-16'0'1704,"10"0"-1280,8-3-207,12-4 759,6 0-208,9-2-648,4-1-376,5-2-808,4-3-929,1-5 1633,0-1-288,-3-4-256</inkml:trace>
  <inkml:trace contextRef="#ctx0" brushRef="#br0" timeOffset="0.99">495 0 16524,'0'22'1920,"-3"11"-1056,-3 1-360,-1 5 1313,0 3-697,2-1-616,3 1-328,2-11-840,0-2-304,4-15 736,3-5-216,3-9-177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63 16764,'-5'50'1830,"-15"64"1,-1 8-718,8 257 387,13-285-1293,10-165 90,-2 10-375,2-1 1,3 1-1,2 1 0,3 1 0,2 0 0,36-69 0,-48 111-81,1 1 0,0 1 0,1-1 1,1 2-1,0-1 0,1 2 0,0-1 0,19-14 0,-29 27 117,-1 0-1,1 0 1,0 0-1,-1 0 1,1 0-1,0 0 1,0 1-1,0-1 1,-1 0-1,1 1 0,3-1 1,-4 1 14,-1 0 1,1 0-1,0 1 1,0-1-1,-1 0 0,1 0 1,0 0-1,0 0 1,-1 1-1,1-1 1,0 0-1,-1 1 0,1-1 1,0 1-1,-1-1 1,1 0-1,-1 1 1,1-1-1,-1 1 0,1 0 1,1 2-7,-1-1 0,-1 0 1,1 0-1,0 0 0,0 0 1,-1 1-1,1-1 1,-1 0-1,0 0 0,0 1 1,0-1-1,0 0 0,0 1 1,0-1-1,-1 0 0,0 3 1,-3 10 101,-1-1 1,0 1-1,-1-1 1,-1-1-1,0 1 1,-1-1 0,-9 13-1,-8 6 566,-40 40 0,28-41-870,38-31 227,-1 0 0,0-1-1,0 1 1,0 0 0,0 0 0,0 0 0,0 0-1,0 0 1,0-1 0,0 1 0,0 0 0,0 0 0,0 0-1,0 0 1,0 0 0,0-1 0,0 1 0,0 0 0,0 0-1,0 0 1,0 0 0,0 0 0,0-1 0,0 1-1,0 0 1,0 0 0,0 0 0,0 0 0,-1 0 0,1-1-1,0 1 1,0 0 0,0 0 0,0 0 0,0 0-1,0 0 1,0 0 0,-1 0 0,1 0 0,0 0 0,0 0-1,0-1 1,0 1 0,0 0 0,-1 0 0,1 0-1,0 0 1,0 0 0,0 0 0,0 0 0,0 0 0,-1 0-1,1 0 1,0 0 0,0 0 0,0 0 0,0 0 0,-1 0-1,1 1 1,28-49-443,-5 10 13</inkml:trace>
  <inkml:trace contextRef="#ctx0" brushRef="#br0" timeOffset="1">456 0 14403,'10'9'2361,"-6"10"-1201,-8 15-416,-6 6 2369,1 6-1865,2 3-184,0 0-392,2-4-312,3-7-672,-1-11-448,4-14 1184,3-12-544,4-14-136,-1-8-96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4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0 510 17708,'1'2'132,"-1"0"0,1 0 0,0 0 0,0 0 0,0 0 0,0 0 0,0 0 0,1-1-1,-1 1 1,0 0 0,2 1 0,-2-2-97,0-1 0,0 0 0,0 1 0,0-1 0,0 0 0,0 0 0,0 1 0,0-1 0,0 0 0,0 0 0,0 0 0,0 0 0,0 0 0,0-1 0,0 1 0,0 0 0,0 0 0,0-1 0,-1 1 0,1 0 0,0-1 0,0 1 0,0-1 0,0 1 0,0-1 0,-1 1 0,2-2 0,17-13 98,0-1 1,-1-1-1,-1 0 0,-1-1 1,0-1-1,-1-1 1,-1 0-1,16-32 0,-28 48-114,0 0 0,0 0 0,-1 0 0,1 0-1,1-8 1,-3 11-16,0 1 0,0-1 0,0 0 0,0 1 0,0-1 0,0 1 0,0-1 0,0 0-1,0 1 1,0-1 0,-1 1 0,1-1 0,0 1 0,0-1 0,0 0 0,-1 1 0,1-1 0,0 1 0,-1-1-1,1 1 1,0-1 0,-1 1 0,1 0 0,-1-1 0,1 1 0,-1-1 0,1 1 0,-1 0 0,1-1 0,-1 1-1,1 0 1,-1 0 0,1 0 0,-1-1 0,1 1 0,-1 0 0,0 0 0,1 0 0,-1 0 0,1 0 0,-1 0-1,1 0 1,-1 0 0,0 0 0,1 0 0,-1 0 0,1 0 0,-1 0 0,0 1 0,0-1 0,-3 1 6,0 1 0,1-1 0,-1 1 0,0 0 0,1 0 0,-1 0 0,1 0 0,-1 1 0,1-1 0,0 1 0,0 0 0,1 0 0,-1 0 0,-3 5 0,-5 7 86,-16 30 0,26-44-86,-10 20 163,0 0-1,2 1 1,1 0-1,0 0 1,1 1-1,2 0 0,0 0 1,-2 47-1,7-65-111,0 0-1,0 1 1,1-1-1,-1 0 1,1 0-1,2 7 0,-2-11-49,-1 1 0,1-1 0,0 1 0,-1-1 0,1 0 0,0 1-1,0-1 1,0 0 0,0 0 0,0 1 0,0-1 0,0 0-1,1 0 1,-1 0 0,0 0 0,1 0 0,-1-1 0,0 1 0,1 0-1,-1-1 1,1 1 0,-1-1 0,1 1 0,0-1 0,1 0 0,2 0-43,0 0 1,1 0-1,-1-1 0,0 0 1,0 0-1,0 0 1,0-1-1,-1 0 1,1 0-1,0 0 1,-1 0-1,1-1 1,-1 1-1,0-1 1,6-5-1,7-7-217,0-1-1,16-19 0,-4-1-17,-1 0 0,-2-2-1,-1-1 1,-3-1-1,-1-1 1,-2-1 0,-1 0-1,12-50 1,-29 87 266,1 1-1,-2 0 1,1 0-1,0-1 1,-1 1-1,0-8 1,0 11 2,0 1 1,0 0 0,0 0-1,0 0 1,0-1-1,0 1 1,0 0 0,0 0-1,0 0 1,0-1-1,0 1 1,0 0 0,0 0-1,-1 0 1,1-1 0,0 1-1,0 0 1,0 0-1,0 0 1,0 0 0,-1-1-1,1 1 1,0 0-1,0 0 1,0 0 0,0 0-1,-1 0 1,1 0 0,0-1-1,0 1 1,0 0-1,-1 0 1,1 0 0,0 0-1,0 0 1,0 0-1,-1 0 1,1 0 0,0 0-1,0 0 1,-1 0 0,1 0-1,0 0 1,-16 15 97,4 2 94,1 0 0,1 0 0,0 1 0,2 1 0,-13 36 0,12-25 92,2 0 0,1 0 0,-3 38 1,8-55-161,0-1 0,1 0 0,1 1 0,0-1 0,5 23 0,-5-32-113,-1 0 0,1 0 0,0-1 0,0 1 0,0 0 0,1-1 0,-1 1 0,0-1 0,1 1 0,0-1 0,0 0 0,-1 0 0,1 0 0,1 0 0,-1 0 0,0 0 0,0 0 0,1 0 1,-1-1-1,1 0 0,-1 1 0,1-1 0,0 0 0,-1 0 0,1 0 0,0-1 0,0 1 0,0-1 0,0 1 0,-1-1 0,4 0 0,0-1-9,-1 0-1,0 0 1,0 0-1,0-1 1,0 0-1,0 0 1,0 0-1,0 0 1,-1-1-1,1 0 1,-1 0-1,1 0 1,-1-1-1,5-5 1,8-8 14,26-36 1,-40 49-14,27-37-15,-2-2 1,-1-1-1,-3-1 1,-2-1-1,-1-2 1,-3 0-1,13-55 1,-30 98-7,2-3-34,-1 0 0,0-1 0,-1 0 0,0 1 0,-1-1 0,0-10 0,0 18 43,0 0-1,0 1 0,0-1 0,0 0 0,0 1 0,0-1 1,0 0-1,0 0 0,-1 1 0,1-1 0,0 0 0,-1 1 1,1-1-1,0 0 0,-1 1 0,1-1 0,-1 1 0,1-1 1,0 1-1,-1-1 0,0 1 0,1-1 0,-1 1 0,1-1 0,-1 1 1,0 0-1,1-1 0,-1 1 0,1 0 0,-1-1 0,0 1 1,0 0-1,1 0 0,-2 0 0,0 0-9,0 0 0,0 1 1,1-1-1,-1 1 0,0 0 0,1-1 0,-1 1 0,0 0 1,1 0-1,-1 0 0,1 0 0,0 0 0,-1 0 0,-1 3 1,-8 9 18,0 0 0,2 1 0,0 0 0,0 1 0,1 0 0,1 0 0,-7 21 0,-2 12 255,-11 57-1,20-70-53,1 1-1,-2 48 1,7-74-149,1 1 1,0 0-1,1-1 1,0 1-1,1-1 1,0 1-1,1-1 1,0 0-1,0 0 1,1 0-1,1 0 1,7 12-1,-10-19-39,0 0 1,0 0-1,1 0 0,-1-1 0,1 1 0,-1-1 0,1 0 0,0 1 0,0-1 0,0-1 0,0 1 0,0 0 1,0-1-1,1 1 0,-1-1 0,1 0 0,-1 0 0,7 0 0,-5-1-41,0 0 1,0 0-1,0-1 0,-1 0 1,1 0-1,0 0 0,0 0 1,-1-1-1,1 0 0,-1 0 1,1 0-1,5-4 0,-2 1-69,-1-1 0,1 0 0,-1 0 0,0-1-1,0 0 1,-1 0 0,0 0 0,0-1 0,-1 0 0,0 0 0,0 0 0,-1-1-1,5-12 1,-7 12 30,0 0 0,0 0 0,0-13 0,-6-25-310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1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16051,'0'0'38,"0"0"-1,0 1 1,0-1-1,0 0 0,0 0 1,0 0-1,0 1 1,0-1-1,0 0 1,0 0-1,0 0 0,0 0 1,0 0-1,0 1 1,1-1-1,-1 0 0,0 0 1,0 0-1,0 0 1,0 0-1,0 1 1,0-1-1,0 0 0,1 0 1,-1 0-1,0 0 1,0 0-1,0 0 0,0 0 1,1 0-1,-1 0 1,0 0-1,0 0 1,0 0-1,0 0 0,0 0 1,1 0-1,-1 0 1,0 0-1,0 0 0,0 0 1,1 0-1,-1 0 1,0 0-1,0 0 1,0 0-1,0 0 0,0 0 1,1 0-1,-1 0 1,0 0-1,0 0 0,0 0 1,0 0-1,0-1 1,1 1-1,-1 0 0,0 0 1,0 0-1,0 0 1,0 0-1,0-1 1,0 1-1,0 0 0,11-18 1100,7-27-262,-4 1-384,44-145 964,-46 110-504,-5 135-199,5 221-851,-12-271 51,1 0 0,0 0 0,0 0-1,0 0 1,0-1 0,1 1 0,4 8 0,-6-14 47,0 1 1,0-1-1,0 0 1,0 0-1,1 0 1,-1 1-1,0-1 1,0 0-1,1 0 0,-1 0 1,0 1-1,0-1 1,1 0-1,-1 0 1,0 0-1,0 0 1,1 0-1,-1 1 1,0-1-1,1 0 1,-1 0-1,0 0 1,1 0-1,-1 0 1,0 0-1,1 0 1,-1 0-1,0 0 1,0 0-1,1-1 0,-1 1 1,0 0-1,1 0 1,-1 0-1,0 0 1,0 0-1,1 0 1,-1-1-1,0 1 1,0 0-1,1 0 1,-1 0-1,0-1 1,0 1-1,1 0 1,-1 0-1,0-1 1,0 1-1,0 0 1,0-1-1,9-11-139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20460,'-16'2'1497,"9"-1"-1713,4-7 144,3-4 968,-1-8-752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18340,'-7'35'665,"0"0"0,-1 54 0,8-73-555,0-1-1,1 1 1,0-1-1,2 0 1,0 0-1,0 1 1,2-2-1,6 19 1,-9-29-81,0 0 0,0 0 1,0-1-1,0 1 0,1-1 1,0 1-1,-1-1 1,1 0-1,0 0 0,1 0 1,-1 0-1,5 2 0,-5-3-8,0-1-1,0 0 1,0 0-1,0 0 1,0 0-1,1 0 1,-1 0-1,0-1 1,0 0-1,1 0 1,-1 0-1,0 0 1,1 0-1,-1 0 1,0-1-1,1 0 1,2-1-1,9-3 20,-1-1-1,0 0 0,0-1 1,-1-1-1,0 0 0,21-18 0,68-67 98,-99 89-130,112-117 201,-95 100-189,-18 18-13,23-21 21,-24 24-23,-1-1-1,0 1 0,1 0 1,-1-1-1,0 1 1,1-1-1,-1 1 0,1 0 1,-1-1-1,1 1 1,-1 0-1,1 0 0,-1 0 1,1-1-1,-1 1 0,1 0 1,-1 0-1,1 0 1,-1 0-1,1 0 0,-1 0 1,1 0-1,0 0 1,-1 0-1,1 0 0,-1 0 1,1 0-1,-1 0 0,1 0 1,-1 0-1,1 1 1,-1-1-1,1 0 0,-1 0 1,1 1-1,-1-1 0,1 0 1,-1 1-1,0-1 1,1 0-1,-1 1 0,1-1 1,-1 1-1,0-1 1,1 1-1,-1-1 0,0 1 1,0-1-1,1 1 0,-1-1 1,0 1-1,2 13 62,0 0 0,-1 0-1,0 0 1,-1 1 0,-3 15-1,1 6 100,2-18-70,-1-13-61,0 1 1,1-1 0,0 0-1,0 1 1,0-1 0,1 0-1,0 1 1,0-1 0,0 0-1,1 0 1,4 10 0,-6-15-28,0 1-1,1-1 1,-1 1 0,0-1 0,1 1 0,-1-1 0,1 1 0,-1-1-1,0 0 1,1 1 0,-1-1 0,1 0 0,0 1 0,-1-1 0,1 0-1,-1 0 1,1 1 0,-1-1 0,1 0 0,0 0 0,-1 0-1,1 0 1,-1 0 0,1 0 0,0 0 0,0 0 0,16-10 100,12-25 6,-24 28-93,19-25 29,-14 17-33,2 0 0,-1 1 0,2 0 1,19-17-1,-30 29-21,0 1 1,-1 0 0,1 0 0,-1 0 0,1 0 0,0 0-1,0 0 1,0 0 0,0 0 0,-1 1 0,1-1 0,0 1-1,0-1 1,0 1 0,0 0 0,0 0 0,0 0 0,0 0-1,0 0 1,2 1 0,-1 0-3,-1 0 0,0 0 0,1 0 0,-1 1 0,0-1 0,0 1 0,0-1 0,0 1 0,0 0 0,0 0 0,0 0 0,-1 0 0,1 0 0,-1 0 0,2 3 1,17 39-102,-17-36 90,1 1-1,-1-1 1,2 0 0,-1 0 0,8 9-1,-11-15 20,0-1 0,0 0-1,1 0 1,-1 0 0,0 0-1,1 0 1,-1 0 0,1-1-1,-1 1 1,1 0 0,-1-1-1,1 1 1,-1-1 0,1 1-1,0-1 1,-1 0 0,1 0-1,0 0 1,-1 0 0,1 0-1,0 0 1,-1 0 0,1 0-1,0-1 1,-1 1 0,1-1-1,-1 1 1,1-1 0,-1 0-1,1 1 1,-1-1 0,1 0-1,-1 0 1,0 0 0,2-2-1,7-4-6,0-2-1,-1 1 0,14-17 1,-14 15-17,10-11-42,49-48-300,-60 62 278,-1 1 1,1 0-1,0 0 1,1 1-1,-1 0 1,1 0-1,11-3 1,-18 7 63,-1 0 1,1 1-1,-1-1 1,1 1 0,0-1-1,-1 1 1,1 0 0,-1-1-1,1 1 1,0 0-1,-1 0 1,1 0 0,-1 1-1,1-1 1,0 0 0,-1 1-1,1-1 1,-1 1 0,1-1-1,-1 1 1,1 0-1,-1-1 1,1 1 0,-1 0-1,0 0 1,1 0 0,-1 0-1,0 0 1,0 0-1,0 1 1,2 1 0,-1 2-44,1 1 0,-1 0 0,0 0 0,0 0 1,0 0-1,0 11 0,5 11-226,-7-27 305,0-1-1,0 0 1,0 0-1,0 0 1,0 0-1,0 0 1,0 0-1,0 0 1,0 1-1,0-1 1,0 0-1,0 0 1,0 0-1,0 0 1,0 0 0,0 0-1,0 0 1,0 0-1,0 1 1,0-1-1,0 0 1,0 0-1,0 0 1,0 0-1,0 0 1,0 0-1,0 0 1,1 0-1,-1 0 1,0 0-1,0 0 1,0 1-1,0-1 1,0 0-1,0 0 1,0 0-1,0 0 1,1 0-1,-1 0 1,0 0-1,0 0 1,0 0-1,0 0 1,0 0 0,0 0-1,0 0 1,1 0-1,-1 0 1,0 0-1,0 0 1,0 0-1,0 0 1,0 0-1,0-1 1,0 1-1,1 0 1,-1 0-1,0 0 1,0 0-1,4-10 194,3-14-142,-7 24-60,4-25 105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18684,'0'19'1144,"0"-9"-1688,0-6 528,-1 2 704,-5-6-592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19284,'16'19'1440,"-6"6"-1055,3 8-121,-2 13 344,4 6-80,0 7-152,0 1-48,-4-4-128,1-5-200,-4-8-680,-2-5-256,-6-14 760,-1-5-184,-8-14-137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16756,'5'-20'708,"0"0"0,2 1 0,0-1 1,19-33-1,-23 47-545,1 0-1,-1 0 0,1 0 1,1 1-1,-1 0 1,1 0-1,0 0 1,0 0-1,1 1 1,-1 0-1,1 0 0,0 1 1,0-1-1,0 1 1,1 0-1,-1 1 1,1 0-1,7-2 1,-10 3-140,-1 0 1,0 1-1,0 0 1,1 0-1,-1 0 1,0 0-1,1 1 1,-1-1 0,0 1-1,0-1 1,1 1-1,-1 0 1,0 1-1,0-1 1,0 0-1,0 1 1,4 3-1,-3-2-13,0 1 0,-1 0 0,1 0 0,-1 0 0,0 0 0,0 0 0,-1 0 0,1 1 0,-1 0 0,3 6 0,0 5-15,-1 0 0,0 0 0,-1 1 1,-1-1-1,0 34 0,-5 4-205,1-36-241,1 0 0,1 21 0,0-35 318,1-1-1,0 0 1,0 0 0,0 0 0,1 0-1,-1-1 1,1 1 0,-1 0 0,1 0-1,0-1 1,0 1 0,0-1 0,0 0 0,1 0-1,-1 1 1,1-1 0,-1-1 0,5 4-1,8 3-400,0 0-1,21 8 0,-15-7 88,-12-5 332,0 0-1,0 1 0,0 0 1,-1 1-1,1 0 0,12 12 1,-19-17 183,-1 1 0,1 1 0,0-1 0,-1 0 0,1 0 0,-1 1 0,0-1 0,0 0 0,0 1 0,0 0 0,0-1-1,-1 1 1,1-1 0,-1 1 0,1 0 0,-1-1 0,0 1 0,0 0 0,0-1 0,-1 1 0,1 0 0,-1-1 0,1 1 0,-1 0 0,0-1 0,0 1 0,0-1 0,0 0 0,-3 5 0,-3 5 457,-1-1-1,0-1 1,-1 1 0,0-1-1,0-1 1,-1 0 0,-18 13-1,21-17-318,0 0 0,-1 0 0,1-1 0,-1 0 0,0 0-1,0-1 1,-1 0 0,1-1 0,-1 0 0,1 0 0,-1-1 0,-13 1 0,19-2-272,1 0 0,-1-1 0,1 1 0,0-1 0,0 1 0,-1-1 1,1 0-1,0 0 0,0 0 0,0 0 0,0 0 0,0 0 0,0-1 1,-3-1-1,5 2 7,0 1 0,-1 0 1,1-1-1,0 1 0,-1 0 1,1-1-1,0 1 0,0-1 1,0 1-1,-1-1 0,1 1 1,0 0-1,0-1 0,0 1 1,0-1-1,0 1 0,0-1 1,0 1-1,0-1 0,0 1 1,0-1-1,0 1 0,0-1 1,0 1-1,0 0 0,1-2 1,-1 1-23,1 0 1,0 0-1,0 0 1,0 0-1,0 1 1,0-1-1,0 0 1,0 0-1,0 1 1,0-1-1,1 0 1,-1 1-1,0 0 1,2-2-1,45-9-1089,-16 5 414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148 137 17332,'0'-1'90,"0"-1"0,-1 1 1,1 0-1,-1 0 1,1 0-1,-1 0 0,1 0 1,-1-1-1,1 1 0,-1 0 1,0 0-1,0 0 0,1 1 1,-1-1-1,0 0 1,0 0-1,0 0 0,0 1 1,0-1-1,0 0 0,0 1 1,-1-1-1,1 1 0,-1-1 1,-1 0 15,1 1 0,0 0 1,0 0-1,0 0 0,-1 1 0,1-1 0,0 0 1,0 1-1,0 0 0,0-1 0,0 1 0,-4 2 1,0 0 87,-1 1 0,1 0 1,0 1-1,0 0 0,0 0 1,0 0-1,-5 7 0,6-4-122,0-1 0,0 1-1,1 0 1,0 0 0,0 1 0,1-1-1,0 1 1,1 0 0,-2 12 0,3-16-64,0 0-1,1-1 1,0 1 0,0 0 0,0 0-1,0 0 1,1 0 0,0 0 0,0-1 0,0 1-1,1 0 1,-1-1 0,1 1 0,0-1 0,0 1-1,1-1 1,-1 0 0,7 8 0,-7-11-6,-1 1 0,1 0 0,-1-1 0,1 0-1,0 1 1,0-1 0,0 0 0,0 0 0,0 0 0,0 0 0,0 0 0,0 0 0,0 0 0,1-1 0,-1 1 0,0-1 0,0 0 0,1 1 0,-1-1 0,0 0 0,0-1 0,1 1 0,-1 0 0,0 0 0,0-1 0,1 0 0,-1 1 0,0-1-1,0 0 1,0 0 0,0 0 0,0 0 0,0 0 0,3-3 0,0-1 15,1 0 0,-1 0 0,0 0 0,-1 0 0,1-1 0,-1 0 0,0 0 0,-1 0 0,1-1-1,2-6 1,-3 2 55,1 0 0,-1 0 0,-1-1 0,0 1 0,0-1-1,-1 0 1,-2-20 0,1 27-46,0-1 0,-1 0-1,0 1 1,0-1 0,0 1 0,-1 0-1,1-1 1,-1 1 0,-1 0 0,1 0 0,-1 0-1,0 0 1,0 1 0,0-1 0,-1 1-1,1-1 1,-1 1 0,-5-4 0,8 8-49,1-1 0,-1 0 1,0 1-1,1-1 1,-1 0-1,0 1 1,0-1-1,0 1 0,1 0 1,-1-1-1,0 1 1,0-1-1,0 1 1,0 0-1,0 0 0,0 0 1,1 0-1,-1-1 1,0 1-1,0 0 1,0 0-1,0 1 0,0-1 1,0 0-1,0 0 1,0 0-1,0 1 0,1-1 1,-1 0-1,0 1 1,0-1-1,0 1 1,0-1-1,1 1 0,-1-1 1,0 1-1,1-1 1,-1 1-1,0 0 1,1-1-1,-1 1 0,1 0 1,-1 1-1,0 0-121,0 0 0,0 1-1,0 0 1,0-1 0,1 1-1,-1-1 1,1 1 0,0 0-1,0-1 1,0 1 0,0 0-1,0-1 1,1 5 0,1 0-296,1 0 1,-1 0 0,1-1 0,0 1-1,1-1 1,-1 0 0,1 0 0,1 0-1,-1 0 1,1-1 0,0 0 0,0 0-1,0 0 1,1 0 0,0-1 0,-1 0-1,11 5 1,-11-7 170,-1 0 0,1 0 0,0-1-1,0 1 1,0-1 0,0 0 0,0-1 0,0 1 0,0-1-1,10 0 1,-10-1 313,0 0 0,0 0 0,-1 0 0,1-1 0,0 0 0,-1 0-1,0 0 1,1 0 0,-1-1 0,0 1 0,0-1 0,7-6 0,-5 2 643,1 0 1,-1 0 0,9-12-1,-14 17-413,1 0-1,-1-1 1,0 1-1,1 0 1,-1-1-1,0 1 1,0-1-1,-1 1 1,1-1-1,0 0 1,-1 1-1,0-1 1,1 0-1,-1 1 1,0-1-1,0 0 1,-1-3-1,1 6-219,0 0-1,0-1 1,0 1 0,-1 0-1,1-1 1,0 1-1,0 0 1,0-1-1,0 1 1,0 0-1,-1-1 1,1 1-1,0 0 1,0-1 0,-1 1-1,1 0 1,0 0-1,0 0 1,-1-1-1,1 1 1,0 0-1,-1 0 1,1 0-1,0-1 1,-1 1 0,1 0-1,0 0 1,-1 0-1,1 0 1,0 0-1,-1 0 1,0 0-1,-11 6 817,-7 17-177,13-13-622,1 0-1,1 1 0,0-1 0,0 1 0,1 0 1,0 0-1,1 0 0,0 0 0,1 0 0,0 22 1,1-31-68,0 0 1,0-1 0,1 1 0,-1 0 0,0-1 0,1 1-1,-1 0 1,1 0 0,0-1 0,-1 1 0,1-1 0,0 1-1,0-1 1,0 1 0,0-1 0,0 1 0,2 1 0,-2-2-1,0-1 1,0 0 0,0 1 0,1-1-1,-1 0 1,0 1 0,0-1 0,0 0-1,0 0 1,0 0 0,0 0 0,0 0-1,0 0 1,0 0 0,1 0 0,-1-1-1,0 1 1,0 0 0,0-1 0,0 1-1,0-1 1,0 1 0,0-1 0,0 1-1,0-1 1,-1 0 0,1 1 0,0-1-1,1-1 1,5-5 8,0 0 1,0-1-1,0 0 0,-1 0 1,0 0-1,-1-1 0,8-16 0,-3 2 21,15-47-1,-12 6 19,-12 58-50,0 0-1,-1 0 1,1 0-1,-2 0 1,1 0-1,-1 0 1,0 0-1,-2-8 1,3 14-1,0-1 1,0 1-1,0-1 0,0 1 1,0 0-1,0-1 1,-1 1-1,1-1 0,0 1 1,0 0-1,0-1 1,-1 1-1,1-1 0,0 1 1,0 0-1,-1 0 1,1-1-1,0 1 0,-1 0 1,1-1-1,0 1 1,-1 0-1,1 0 0,-1 0 1,1-1-1,0 1 1,-1 0-1,1 0 0,-1 0 1,1 0-1,-1 0 1,-9 9-1,-3 22-12,10-18 20,0 1 0,1 0 0,0 14 1,2-22 0,0 1 1,0-1 0,0 0 0,1 0 0,0 1-1,0-1 1,1 0 0,0 0 0,3 7 0,-5-12-7,1 0 1,0 0-1,-1 0 1,1 0-1,0 0 1,0 0-1,0 0 0,0 0 1,0 0-1,0-1 1,0 1-1,0 0 1,0 0-1,0-1 1,0 1-1,1-1 1,-1 1-1,0-1 1,0 0-1,1 1 1,-1-1-1,0 0 0,1 0 1,-1 0-1,0 0 1,0 0-1,1 0 1,-1 0-1,0-1 1,1 1-1,-1 0 1,0-1-1,0 1 1,2-1-1,6-3 12,-1 0-1,0 0 1,0-1-1,7-5 1,-3 1-11,4-1-51,0 1 0,1 0-1,-1 1 1,1 1 0,32-9-1,-44 14 35,0 1-1,0 0 0,0 1 0,0-1 0,0 1 1,0 0-1,0 1 0,0-1 0,0 1 1,0 0-1,-1 0 0,1 0 0,0 1 0,0 0 1,-1 0-1,1 0 0,-1 0 0,1 1 1,-1-1-1,0 1 0,0 1 0,-1-1 0,1 0 1,0 1-1,-1 0 0,4 5 0,0 1 74,-1 1 0,-1-1-1,8 22 1,-9-22 79,0 1 1,1-1-1,0 0 1,10 13-1,-15-22-124,1 0 0,-1-1 0,1 1-1,-1 0 1,1-1 0,0 1 0,-1-1-1,1 1 1,0-1 0,-1 0 0,1 1-1,0-1 1,0 0 0,-1 1-1,1-1 1,0 0 0,0 0 0,0 0-1,0 1 1,-1-1 0,1 0 0,0 0-1,0 0 1,0-1 0,-1 1 0,1 0-1,0 0 1,0 0 0,0 0 0,-1-1-1,1 1 1,0 0 0,0-1-1,-1 1 1,1-1 0,0 1 0,-1-1-1,1 1 1,0-1 0,-1 1 0,1-1-1,-1 0 1,2 0 0,4-6 9,-1 0 1,1-1 0,6-10-1,-3 4-42,-6 9-15,0 1 0,1 1 0,-1-1 0,1 0 0,-1 1 0,1 0 0,1 0 1,-1 0-1,7-4 0,-8 6 8,-1 1 0,0-1 0,1 0 0,-1 1 0,1-1 0,-1 1 0,1 0 0,0 0 1,-1 0-1,1 0 0,-1 0 0,1 0 0,-1 1 0,1-1 0,-1 1 0,1 0 0,-1 0 0,0 0 0,1 0 0,3 3 0,22 15-171,-23-15 183,1 1 0,1-1 0,-1 0 0,1-1 0,8 4 0,-12-6 2,0 0-1,-1-1 1,1 1 0,0-1 0,0 0-1,0 1 1,0-1 0,0-1 0,0 1-1,0 0 1,0-1 0,0 0-1,-1 1 1,1-1 0,0 0 0,0-1-1,3-1 1,6-4-241,-2 0 0,19-16 0,-23 17 18,0 0 0,1 1 1,-1 0-1,1 0 0,0 1 1,1 0-1,-1 0 1,1 1-1,13-5 0,-20 8 187,1 0 0,-1-1 0,1 1-1,-1 0 1,1 0 0,-1 0 0,1 1 0,-1-1-1,1 0 1,-1 0 0,1 1 0,-1-1-1,1 1 1,-1 0 0,1-1 0,-1 1-1,0 0 1,1 0 0,-1-1 0,2 3-1,-1-1 18,0 1 0,0 0 0,0-1 0,0 1-1,0 0 1,0 0 0,-1 0 0,3 7 0,-1 2 153,0 0 0,0 1 0,1 22 1,-4-29-85,1-4-22,-1 0 0,0 0-1,1 0 1,-1 0 0,0 0 0,0 0 0,-1 1 0,1-1 0,0 0-1,-1 0 1,1 0 0,-1 0 0,1 0 0,-2 2 0,-7 1-19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16163,'-1'7'859,"1"0"-1,-1 1 0,1-1 0,1 1 1,1 7-1,-1-6-792,0 1 1,1-1 0,0 1-1,1-1 1,0 0 0,1 0-1,-1 0 1,11 16 0,-13-23-58,0-1 0,1 1 1,-1 0-1,1-1 1,0 1-1,-1-1 0,1 0 1,0 1-1,0-1 1,0 0-1,0 0 0,0 0 1,0 0-1,0-1 1,0 1-1,0-1 0,1 1 1,1 0-1,0-1 2,0-1-1,-1 1 0,1 0 1,-1-1-1,1 0 0,0 1 1,-1-2-1,1 1 0,-1 0 1,4-3-1,3-1 3,0-2 1,0 1-1,-1-1 1,0-1-1,-1 1 1,9-11-1,7-13 16,-19 24-21,1-1-1,0 1 1,0 0-1,0 1 1,1-1-1,11-8 1,-17 15-6,0-1 0,0 1-1,0-1 1,0 1 0,-1 0 0,1-1 0,0 1 0,0 0 0,0 0 0,0 0-1,0 0 1,0 0 0,0 0 0,0 0 0,0 0 0,-1 0 0,1 0 0,0 0 0,0 0-1,0 1 1,0-1 0,0 0 0,0 1 0,-1-1 0,1 1 0,0-1 0,0 1-1,0-1 1,-1 1 0,1-1 0,0 1 0,-1 0 0,1-1 0,-1 1 0,1 0 0,-1 0-1,1-1 1,0 2 0,2 4 20,0 0-1,0 1 0,0-1 0,1 9 1,0-5-16,0 2 9,-1-3 14,0 0 0,0-1 1,1 0-1,0 1 0,10 13 1,-13-21-25,0 0 1,0 0 0,0 0-1,1 0 1,-1 0 0,0 0-1,0 0 1,0 0 0,1 0-1,-1-1 1,0 1 0,1-1-1,-1 1 1,1-1 0,-1 1-1,0-1 1,3 0 0,-2 0-2,0 0 1,1-1-1,-1 1 1,0-1-1,0 1 1,0-1-1,0 0 1,0 0-1,0 0 1,0 0-1,-1 0 1,1-1-1,0 1 1,0 0-1,1-3 1,7-7 7,0 1 1,10-18 0,19-21-214,-36 46 159,0 0 0,1 0 0,-1 0 0,1 0 0,0 0 0,-1 1 0,1 0 0,1 0 0,-1 0 0,7-2 0,-9 3 13,0 1-1,0 0 1,0-1-1,0 1 1,0 0-1,0 0 0,0 0 1,-1 1-1,1-1 1,0 0-1,0 1 1,0-1-1,0 1 0,0 0 1,-1-1-1,1 1 1,3 2-1,-2-1-7,0 1 0,0-1-1,-1 1 1,1 0-1,-1 0 1,1 0 0,-1 0-1,3 5 1,1 4-85,0 1 1,-1 0-1,5 23 0,-10-36 120,1 1 32,-1 0 1,1 1 0,-1-1 0,0 0-1,1 0 1,-1 0 0,0 0-1,0 0 1,0 0 0,0 1-1,0-1 1,0 0 0,0 0-1,0 0 1,-1 0 0,1 2-1,-1-3-2,0 0 0,0 0 0,0 0 0,0 0 0,0 0 0,1 0 0,-1 0 0,0 0 0,0 0 0,0 0 0,0-1 0,1 1 0,-1 0 0,0-1-1,0 1 1,1 0 0,-1-1 0,0 1 0,0-1 0,1 1 0,-1-1 0,0-1 0,-18-12 135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3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17756,'0'6'1288,"2"1"-1656,0-3 360,1 1 360,0-2-272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98 17204,'0'0'62,"0"-1"0,0 0 0,0 1 0,0-1 0,0 0 0,-1 1 0,1-1 0,0 0 0,0 1 0,0-1 0,0 1 0,-1-1 0,1 0 0,0 1 0,-1-1 0,1 1 0,0-1 0,-1 1 0,1-1 0,-1 1 1,1-1-1,-1 1 0,1-1 0,-1 1 0,0-1 0,0 1-42,1 0 0,-1 0 1,0 0-1,1 0 0,-1 1 0,0-1 1,0 0-1,1 0 0,-1 0 0,0 1 1,1-1-1,-1 0 0,1 1 0,-1-1 1,0 0-1,1 1 0,-1-1 0,1 1 1,-1-1-1,1 1 0,-1-1 0,1 1 1,-1 0-1,1-1 0,0 1 0,-1-1 1,1 1-1,-1 1 0,-3 6 153,1 1 0,-1-1 0,1 1 1,0 0-1,1 0 0,0 0 0,-1 15 0,-1 70 237,4-81-387,0 17-7,1 0 0,2-1 0,6 33 0,-7-53-17,0 0 0,0 0-1,1 0 1,0 0-1,1 0 1,0-1 0,0 0-1,1 1 1,0-1 0,0-1-1,1 1 1,0-1 0,13 12-1,-16-17 2,0 0-1,0 0 0,0 0 1,0-1-1,1 1 1,-1-1-1,0 0 0,1 0 1,-1 0-1,1 0 1,-1-1-1,1 1 1,-1-1-1,1 0 0,-1 0 1,1 0-1,0-1 1,-1 1-1,1-1 0,-1 0 1,0 0-1,1 0 1,-1 0-1,6-4 0,1 0 4,-2-1 0,1 0-1,0 0 1,-1-1 0,-1 0 0,1 0-1,8-12 1,3-6 12,-2-1-1,-1-1 1,-1-1 0,-1 0 0,-1-1 0,-2-1 0,-1 0-1,-2 0 1,7-39 0,-12 54-13,-2 0-1,1 0 1,-2-19 0,-2 27-3,1 8-1,-3 11-5,0 29 5,2-1 0,2 0 0,2 1 0,1-1 0,10 48 0,-9-65 26,11 29-1,-13-46-14,0-1 1,0 1-1,1-1 1,0 0-1,0 1 1,0-1-1,1 0 1,-1-1-1,1 1 0,7 5 1,-10-9 1,1 1-1,0-1 1,0 0-1,0 0 1,0 0 0,0-1-1,0 1 1,0 0 0,0-1-1,0 0 1,0 1 0,0-1-1,1 0 1,-1 0-1,0 0 1,0 0 0,0 0-1,0-1 1,1 1 0,-1-1-1,0 1 1,0-1 0,0 0-1,0 0 1,0 0-1,0 0 1,-1 0 0,1 0-1,0 0 1,0-1 0,1-1-1,4-3 46,0-1-1,0 1 1,-1-1-1,0-1 1,9-14-1,-6 6 41,-1-1-1,0 0 1,-1 0-1,-1 0 0,-1-1 1,-1 0-1,0 0 1,-1 0-1,1-27 0,-4 23-94,0 0-1,-1 0 0,-2 0 0,0 1 0,-1-1 0,-1 1 0,-13-35 0,17 55-20,-19-42-450,19 41 389,0 1 0,0-1 1,0 0-1,0 0 0,-1 1 1,1-1-1,0 1 0,-1-1 1,1 1-1,-1 0 0,0 0 0,1-1 1,-1 1-1,0 0 0,0 0 1,0 1-1,1-1 0,-1 0 1,-3 0-1,4 1 13,0 0 0,0 0 0,0 1 0,1-1-1,-1 0 1,0 1 0,0-1 0,0 0 0,0 1 0,1-1 0,-1 1 0,0 0 0,0-1 0,1 1 0,-1-1-1,0 1 1,1 0 0,-1 0 0,1-1 0,-1 1 0,1 0 0,-1 0 0,1 0 0,-1-1 0,1 1 0,0 0 0,0 0-1,-1 0 1,1 0 0,0 1 0,-4 32-798,4-31 822,0 35-673,2 6-55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4 425 17596,'0'0'91,"1"0"-1,0 0 1,-1 1 0,1-1 0,-1 1-1,1-1 1,-1 0 0,1 1 0,-1-1-1,0 1 1,1-1 0,-1 1 0,1-1-1,-1 1 1,0-1 0,0 1 0,1 0-1,-1-1 1,0 1 0,0-1 0,0 1-1,0 0 1,1-1 0,-1 1 0,0-1-1,0 1 1,0 0 0,0-1 0,-1 2-1,-4 23 909,3-13 117,0 0-439,1 1-1,0 21 1,1-32-646,0 1 1,0 0-1,0 0 0,1 0 1,-1 0-1,1-1 0,0 1 1,-1 0-1,1 0 0,1-1 1,-1 1-1,0-1 0,0 1 0,1-1 1,0 1-1,-1-1 0,5 4 1,-5-6-26,1 1 1,-1-1-1,1 0 0,-1 1 1,1-1-1,-1 0 1,1 0-1,-1 0 1,1 0-1,-1 0 1,1 0-1,-1 0 0,1-1 1,-1 1-1,1-1 1,-1 1-1,1-1 1,-1 1-1,1-1 0,-1 0 1,0 0-1,1 1 1,-1-1-1,2-2 1,30-27-92,-6-1-56,-19 21 23,0 0-1,20-17 1,-28 27 105,1-1 0,0 0 1,0 1-1,-1-1 0,1 1 0,0-1 1,0 1-1,0 0 0,0-1 1,0 1-1,0 0 0,0 0 1,0-1-1,0 1 0,0 0 1,0 0-1,0 0 0,0 0 0,-1 0 1,1 0-1,0 0 0,0 1 1,0-1-1,0 0 0,0 1 1,0-1-1,0 0 0,0 1 0,0-1 1,0 1-1,-1-1 0,1 1 1,0 0-1,0-1 0,-1 1 1,2 1-1,2 3-32,0 0 1,0 0-1,-1 1 0,5 10 1,5 6-22,-13-21 65,1-1 1,0 1 0,-1-1 0,1 1-1,0-1 1,-1 1 0,1-1-1,0 1 1,0-1 0,-1 0 0,1 1-1,0-1 1,0 0 0,0 0-1,0 1 1,-1-1 0,1 0 0,0 0-1,0 0 1,0 0 0,0 0-1,0 0 1,-1 0 0,1-1 0,0 1-1,0 0 1,0 0 0,0-1 0,-1 1-1,1 0 1,0-1 0,0 1-1,-1-1 1,1 1 0,0-1 0,-1 1-1,1-1 1,-1 0 0,1 1-1,0-2 1,3-2 1,0-1-1,0 0 1,0 0-1,3-7 0,22-45-203,-3 0 0,-3-2-1,-2-1 1,-3 0 0,14-80-1,-31 132 121,1-1-112,0 0-1,-1 0 0,0-16 1,-3 18-258,-2 14 196,-4 20 26,0 34 423,-2 118 0,11-137 75,2 1 0,2-1 1,18 71-1,-22-107-248,0 0 0,1 0 0,0 0 1,0-1-1,0 1 0,1 0 0,0-1 1,0 0-1,0 0 0,0 0 0,7 6 0,-10-11-23,0 1-1,0-1 1,0 0-1,0 0 1,0 0-1,0 1 0,0-1 1,0 0-1,0 0 1,0 0-1,1 0 0,-1 0 1,0 1-1,0-1 1,0 0-1,0 0 1,0 0-1,1 0 0,-1 0 1,0 0-1,0 0 1,0 1-1,0-1 0,1 0 1,-1 0-1,0 0 1,0 0-1,0 0 0,1 0 1,-1 0-1,0 0 1,0 0-1,0 0 1,1 0-1,-1 0 0,0 0 1,0 0-1,0 0 1,0 0-1,1 0 0,-1-1 1,0 1-1,0 0 1,0 0-1,0 0 1,1 0-1,-1 0 0,-3-12-285,-10-14-185,-75-97-1696,56 84 1964,-38-66 0,68 102 333,1 0 0,-1-1 0,0 1 0,1 0 0,0-1 0,0 1 0,0-1 0,-1-3 0,2 6-81,0 1 0,0-1 0,0 1 1,0-1-1,0 1 0,0 0 0,1-1 0,-1 1 1,0-1-1,0 1 0,0-1 0,0 1 0,1-1 1,-1 1-1,0 0 0,0-1 0,1 1 0,-1 0 1,0-1-1,1 1 0,-1 0 0,0-1 0,1 1 1,0-1-1,0 1 49,1-1 0,-1 1 0,1 0 0,-1 0 0,1-1 0,-1 1 1,1 0-1,0 0 0,-1 0 0,1 0 0,2 1 0,28 5 679,-11-2-985,-1-1 0,0 0-1,0-2 1,26-1 0,-44 0 179,-1 0-1,0 0 1,1 0 0,-1 0 0,1-1-1,-1 1 1,1-1 0,-1 1 0,0-1-1,1 1 1,-1-1 0,0 0-1,1 1 1,-1-1 0,0 0 0,0 0-1,0 0 1,0 0 0,0 0 0,1-2-1,0-9-429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1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6 297 17540,'-2'8'702,"1"-6"-558,0 1-1,1 0 1,-1-1-1,1 1 1,0 0 0,-1-1-1,1 1 1,0 0 0,1 0-1,-1-1 1,0 1-1,1 0 1,0-1 0,0 4-1,-1-6-110,1 0 0,-1 0 0,0 0-1,0 1 1,0-1 0,0 0 0,0 0 0,0 0-1,0 0 1,0 0 0,1 0 0,-1 0 0,0 0-1,0 0 1,0 0 0,0 0 0,0 0-1,0 0 1,1 0 0,-1 0 0,0 0 0,0 0-1,0 0 1,0 0 0,0 0 0,1 0-1,-1 0 1,0 0 0,0 0 0,0 0 0,0 0-1,0 0 1,0 0 0,0 0 0,1 0 0,-1 0-1,0 0 1,0-1 0,0 1 0,0 0-1,0 0 1,0 0 0,0 0 0,0 0 0,1 0-1,5-10 467,3-11-238,6-29-98,-2-1 0,8-51 0,-2 4-67,-14 83-136,-1 23-49,0 23-18,-2 14-26,0 18-437,18 102 1,-17-152 409,0-12-72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15275,'-7'-3'1289,"7"4"-953,0 4-208,10 3 200,3 5-344,3 3 176,2 3-208,7 5-224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18380,'-7'0'440,"-1"1"1,0 0-1,1 0 1,-1 0-1,-13 6 1,19-7-451,0 1 0,1-1 0,-1 1 0,0 0 1,0 0-1,0 0 0,0 0 0,1 0 0,-1 0 1,0 1-1,1-1 0,-1 0 0,1 1 0,0-1 1,-1 1-1,1 0 0,0-1 0,0 1 0,0 0 0,0 0 1,0 0-1,1 0 0,-1 0 0,0 0 0,1 0 1,-1 2-1,1-2-67,1-1 0,-1 0 0,1 0 0,-1 0 1,1 1-1,-1-1 0,1 0 0,0 0 0,-1 0 0,1 0 0,0 0 1,0 0-1,0 0 0,0 0 0,0-1 0,0 1 0,0 0 0,0 0 1,0-1-1,0 1 0,0-1 0,0 1 0,1-1 0,-1 1 0,2-1 1,33 9-1502,-35-9 1534,3 0-95,12 3-318,-1-1 1,0 2 0,0 0-1,18 8 1,-29-11 454,-1 1-1,0 0 1,0-1 0,0 1 0,0 1-1,0-1 1,-1 0 0,1 1-1,-1-1 1,5 6 0,-6-6 82,0 0 0,0 1 0,0-1 0,-1 0 0,1 0 0,0 0 0,-1 1 0,1-1 0,-1 0 0,0 0 0,0 1 0,0-1 1,0 0-1,0 1 0,-1-1 0,1 0 0,0 1 0,-2 2 0,-1 0 210,1 1 0,-1-1 0,0 0 0,0 0 0,-1-1 0,1 1 0,-1-1 0,0 1 0,0-1 0,-1 0 0,1-1 1,-1 1-1,-5 2 0,6-3-237,1-1 0,-1 1 1,0-1-1,0-1 0,0 1 0,0 0 1,0-1-1,0 0 0,0 0 0,-1 0 1,1 0-1,0-1 0,-1 0 1,1 0-1,0 0 0,-1 0 0,1-1 1,-5-1-1,8 2-69,0 0 0,0-1 0,0 1 1,0 0-1,1-1 0,-1 1 0,0-1 0,1 1 1,-1-1-1,0 0 0,1 1 0,-1-1 0,0 0 1,1 1-1,-1-1 0,1 0 0,-1 1 0,1-1 0,0 0 1,-1 0-1,1 0 0,0 0 0,0 1 0,-1-1 1,1 0-1,0 0 0,0-2 0,0-13-407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20 372 12827,'-7'43'1522,"-5"44"586,11-77-1787,1-1 0,0 1 0,1 0 0,0-1 0,0 1 0,6 15 0,-7-23-250,1 1-1,0-1 1,-1 0-1,1 0 1,0 0 0,0 0-1,1 0 1,-1 0-1,0-1 1,1 1 0,-1 0-1,1-1 1,0 1-1,-1-1 1,5 3 0,-5-3-23,1 0 1,-1-1-1,1 1 0,0-1 1,-1 0-1,1 1 1,0-1-1,0 0 1,-1 0-1,1 0 0,0 0 1,-1-1-1,1 1 1,0 0-1,-1-1 1,4 0-1,1-2 27,1 0 0,-1-1 1,0 0-1,0 0 0,0 0 0,-1-1 0,1 0 1,5-6-1,8-12-24,-1 0 1,-1-2-1,-2 1 0,0-2 1,-2 0-1,0-1 1,-2 0-1,-1 0 0,-2-2 1,0 1-1,-2-1 1,3-34-1,-6 43-158,-2 0 0,-3-40-1,2 55 74,0 0-1,-1 0 1,0 0 0,0 0-1,-1 0 1,1 0-1,-1 0 1,0 1-1,0-1 1,-1 1 0,1-1-1,-1 1 1,0 0-1,0 0 1,-1 0-1,1 0 1,-5-3 0,6 5 9,0 1 1,0 0-1,0-1 1,0 1-1,0 0 1,0 0-1,-1 1 1,1-1-1,0 0 1,0 1 0,-1-1-1,1 1 1,0 0-1,-1 0 1,1 0-1,0 0 1,-1 0-1,1 0 1,0 1 0,-3 0-1,1 1 9,1-1 0,-1 1 0,1 0 0,-1 0 0,1 0 0,0 1 0,0-1 0,0 1 0,0-1 0,1 1 0,-4 4 0,-1 3 53,0 0-1,1 1 1,1-1 0,-1 1 0,2 1 0,-8 22-1,9-21 33,0 0 0,1 0-1,0 1 1,1-1 0,2 22-1,-1-31-78,0 0 0,1 0-1,-1 1 1,1-1 0,0 0-1,1 0 1,-1 0 0,1 0 0,0-1-1,-1 1 1,2 0 0,-1-1-1,0 1 1,1-1 0,0 0 0,-1 0-1,1 0 1,0 0 0,1 0-1,-1-1 1,8 5 0,8 2-390,0-2 1,26 8-1,-30-11 147,1 0-1,-1 2 1,0 0-1,-1 0 1,24 15 0,-28-13 139,-1 1-1,1 0 1,-1 0 0,-1 1 0,0 0 0,0 0 0,-1 1 0,0 0 0,10 23 0,-16-31 83,0-2 20,-1 0 1,0 0-1,1 1 1,0-1-1,-1 0 0,1 0 1,0 0-1,0 0 0,-1 1 1,1-1-1,0 0 0,0-1 1,0 1-1,2 1 1,5-3-110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37 370 15963,'-14'73'2244,"6"-37"-1087,2 1 0,-3 57 0,12-78-672,-2-15-480,-1-1 0,0 0 0,0 0 0,0 0 0,1 0 0,-1 0-1,0 0 1,0 0 0,0 0 0,1 0 0,-1 0 0,0 0-1,0 0 1,1 0 0,-1 0 0,0 0 0,0 0 0,0 0-1,1 0 1,-1 0 0,0 0 0,0 0 0,1 0 0,-1 0 0,0 0-1,0 0 1,0 0 0,1-1 0,-1 1 0,0 0 0,0 0-1,0 0 1,0 0 0,1 0 0,-1-1 0,0 1 0,2-3-29,1 0 0,-1 1 0,0-1 0,-1 0 0,1-1 0,2-4 0,6-23-387,-1 0 0,-1-1 0,-2 1 0,-1-1 0,-1-1 0,-2-36-1,-3 59-59,-2 27 258,-3 92 948,6-97-541,1 0 1,0 0-1,0 1 0,1-1 1,1 0-1,7 20 0,-10-30-163,1-1 0,-1 0-1,1 1 1,-1-1 0,1 0-1,0 0 1,-1 0 0,1 1-1,0-1 1,0 0 0,0 0-1,0 0 1,0 0-1,0-1 1,0 1 0,0 0-1,0 0 1,0-1 0,1 1-1,-1 0 1,0-1 0,3 1-1,-3-1-9,1 0-1,-1 0 1,1 0-1,-1-1 1,1 1-1,-1-1 1,1 1-1,-1-1 1,1 0-1,-1 1 1,0-1-1,1 0 1,-1 0-1,0 0 1,0 0-1,2-2 1,5-5-19,-1-1 1,0 0-1,-1 0 1,6-12-1,-11 20-7,18-36-196,-1-1 0,-2-1 0,-2-1-1,-1 0 1,-3-1 0,-1 0 0,6-70 0,-16 73-93,1 38 289,0 0 1,0-1-1,0 1 0,0 0 1,0-1-1,0 1 0,0 0 1,0-1-1,0 1 0,0 0 0,0-1 1,0 1-1,0 0 0,-1-1 1,1 1-1,0 0 0,0 0 1,0-1-1,0 1 0,-1 0 0,1 0 1,0-1-1,0 1 0,-1 0 1,1 0-1,0 0 0,-1-1 1,1 1-1,0 0 0,-1 1 2,0 0-1,0-1 1,0 1 0,0 0-1,1 0 1,-1 0-1,0 0 1,1 1 0,-1-1-1,1 0 1,-1 0-1,1 0 1,-1 2 0,-15 55 570,3 1 0,2 0 0,-4 68 0,3 37 719,11-136-1028,2-1 0,1 0 0,11 53 0,-12-72-251,2-1 1,-1 0 0,1 0-1,0 0 1,7 11 0,-10-17-11,1 0-1,-1 0 1,1-1 0,-1 1 0,1 0 0,-1 0 0,1 0 0,0-1 0,-1 1 0,1 0 0,0-1 0,0 1-1,0 0 1,0-1 0,-1 1 0,1-1 0,0 1 0,0-1 0,0 0 0,0 1 0,0-1 0,0 0 0,0 0-1,0 0 1,0 0 0,0 0 0,0 0 0,0 0 0,0 0 0,0 0 0,0 0 0,0 0 0,0-1-1,0 1 1,0 0 0,0-1 0,0 1 0,0-1 0,0 1 0,0-1 0,-1 1 0,1-1 0,0 0 0,0 1-1,-1-1 1,1 0 0,0 0 0,-1 1 0,1-1 0,0-1 0,5-7-11,0 0 0,-1-1 0,0 1 0,-1-1-1,0 0 1,0 0 0,3-16 0,2-3-8,188-610-390,-189 618 372,-10 44 39,-2 0 26,-4 54 288,3 0-1,4 1 1,3-1 0,3 0-1,4 0 1,28 114 0,-36-185-376,1 0 0,0-1 0,0 0 1,0 1-1,6 9 0,-6-15-471,-3-7 283,-4-11-20,-94-165-1067,70 137 1438,3-1 1,2-1-1,-22-61 0,45 106-68,0 1 1,0-1 0,0 1 0,1-1-1,-1 1 1,1-1 0,0 1-1,0-1 1,0 1 0,0-1 0,0 0-1,0 1 1,2-5 0,-2 6-17,1 0-1,0 0 1,0 1 0,-1-1 0,1 0 0,0 0 0,0 1 0,0-1-1,0 0 1,0 1 0,0-1 0,0 1 0,0 0 0,0-1-1,0 1 1,0 0 0,0-1 0,0 1 0,0 0 0,1 0 0,-1 0-1,0 0 1,0 0 0,0 0 0,0 0 0,0 0 0,0 1 0,0-1-1,1 0 1,0 1 0,41 8-614,-20-3 183,50 4-1,-28-9 77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112 275 17564,'-6'2'193,"0"1"1,0 0 0,1 0 0,-1 0-1,1 1 1,-1 0 0,1 0-1,0 0 1,1 0 0,-1 1-1,1 0 1,0 0 0,0 0-1,0 0 1,1 1 0,0-1 0,-5 13-1,3-6-106,1-1 0,1 1 0,0 0 1,0 0-1,1 1 0,1-1 0,0 0 0,1 18 0,0-25-87,1-1 0,-1 0 0,1 0 0,0 0 0,0 0 1,0 0-1,1 0 0,0 0 0,3 7 0,-4-10 0,0 0 0,0 0 0,0 0-1,-1 0 1,1 0 0,0 0 0,0-1 0,0 1 0,0 0 0,0-1-1,1 1 1,-1 0 0,0-1 0,0 1 0,0-1 0,0 0 0,1 1-1,-1-1 1,0 0 0,0 0 0,1 0 0,-1 0 0,0 0 0,1 0 0,-1 0-1,0 0 1,0 0 0,1-1 0,-1 1 0,0-1 0,0 1 0,0-1-1,0 1 1,1-1 0,1-1 0,2-2 5,1 0-1,-1 0 1,0-1 0,0 0-1,0 0 1,0 0 0,-1-1-1,0 1 1,0-1 0,3-6-1,6-13 92,10-29-1,-20 47-62,35-105 419,-22 64-129,-16 48-317,0 0 1,0 0 0,0 1-1,0-1 1,0 0 0,0 0 0,0 0-1,1 0 1,-1 0 0,0 1-1,0-1 1,0 0 0,0 0 0,0 0-1,1 0 1,-1 0 0,0 0-1,0 0 1,0 0 0,0 0 0,1 1-1,-1-1 1,0 0 0,0 0 0,0 0-1,0 0 1,1 0 0,-1 0-1,0 0 1,0 0 0,0 0 0,0 0-1,1 0 1,-1-1 0,0 1-1,0 0 1,0 0 0,0 0 0,1 0-1,-1 0 1,0 0 0,0 0-1,0 0 1,0 0 0,0-1 0,1 1-1,-1 0 1,0 0 0,0 0-1,0 0 1,0-1 0,4 24 50,-1-1 0,0 38 0,0 7-43,-1-44-70,1 1 0,0-1 0,2 0-1,11 31 1,-16-52 26,1 0-1,0 0 1,-1-1 0,1 1-1,0 0 1,0 0 0,0-1-1,0 1 1,1-1 0,-1 1-1,0-1 1,1 1 0,-1-1-1,1 0 1,-1 1 0,1-1-1,-1 0 1,1 0 0,0 0-1,3 1 1,-3-2-17,-1 0-1,1 0 1,0 0 0,-1-1-1,1 1 1,-1-1 0,1 1-1,-1-1 1,1 1 0,-1-1 0,1 0-1,-1 1 1,1-1 0,-1 0-1,0 0 1,1 0 0,-1 0 0,0 0-1,2-2 1,4-7-204,1 0 0,-1 0 1,-1 0-1,0-1 0,5-12 1,6-17 74,-2-1 1,-2-1-1,-2 0 1,-1 0-1,-3-1 1,-1-1 0,-2 1-1,-3-69 1,-1 107 339,0 0 0,-1-1 1,1 1-1,-1 0 0,-1 0 1,1 0-1,-3-8 1,4 13-151,-1 0 1,1 0 0,0 0 0,0 0 0,0 0 0,0 0-1,0 0 1,-1-1 0,1 1 0,0 0 0,0 0-1,0 0 1,0 0 0,0 0 0,-1 0 0,1 0 0,0 0-1,0 0 1,0 0 0,0 0 0,-1 0 0,1 0 0,0 0-1,0 0 1,0 0 0,0 0 0,-1 0 0,1 0-1,0 0 1,0 0 0,0 0 0,0 1 0,0-1 0,-1 0-1,1 0 1,0 0 0,0 0 0,0 0 0,0 0 0,0 0-1,0 1 1,-1-1 0,1 0 0,0 0 0,0 0-1,0 0 1,0 0 0,0 1 0,0-1 0,0 0 0,0 0-1,0 0 1,0 0 0,0 1 0,0-1 0,0 0-1,-5 13 447,0 18-168,0 0 0,2 0-1,2 1 1,1-1 0,1 1 0,1-1-1,11 49 1,-11-72-256,0 0 0,0-1 1,0 0-1,1 1 0,0-1 0,1 0 0,-1-1 0,9 12 1,-11-16-50,1 0 0,0 0 1,0-1-1,0 1 0,0 0 1,1-1-1,-1 1 0,0-1 1,1 0-1,-1 0 0,1 0 1,-1 0-1,1 0 0,0 0 1,-1-1-1,1 1 0,0-1 1,-1 0-1,1 0 0,0 0 1,-1 0-1,1 0 0,0-1 1,-1 1-1,1-1 0,0 1 1,4-3-1,36-18-642,4-2-197,-44 21 764,1 1 1,-1 0 0,1 0-1,-1 1 1,1-1-1,0 1 1,-1-1 0,1 1-1,-1 0 1,1 0 0,3 1-1,-4 0 69,-1 0 0,0 0 0,0 0 0,0 0 0,0 0 0,0 0 0,0 0-1,0 1 1,0-1 0,-1 1 0,1 0 0,0-1 0,-1 1 0,1 0 0,-1 0 0,0 0 0,0 0 0,0 0 0,0 0-1,0 0 1,0 0 0,0 1 0,-1-1 0,1 0 0,-1 1 0,1 3 0,0 3 144,0-1 1,-1 1-1,-1-1 1,1 1-1,-1-1 1,-2 9 0,1-8 81,-1-1 1,0 0 0,-1 0-1,1 0 1,-1 0 0,-1 0-1,0-1 1,0 0 0,0 0-1,-1 0 1,0-1 0,-10 9-1,14-13-219,-1 0 0,0 1-1,1-1 1,-1-1-1,0 1 1,0 0 0,0-1-1,0 0 1,0 1-1,-1-1 1,1 0 0,0-1-1,-1 1 1,1-1-1,0 1 1,-1-1 0,1 0-1,0 0 1,-1-1-1,1 1 1,-1-1 0,1 1-1,0-1 1,0 0-1,-1 0 1,1-1 0,0 1-1,0-1 1,0 1-1,0-1 1,1 0 0,-1 0-1,0 0 1,-2-4-1,0 1 12,1 0-1,0 0 1,0 0-1,0-1 1,1 0-1,0 0 1,0 0-1,1 0 1,-1 0-1,1-1 1,1 1-1,-2-12 1,-2-22-379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19804,'0'0'81,"-1"-1"0,1 1-1,-1 0 1,0 0 0,1 0-1,-1 0 1,1 1 0,-1-1-1,0 0 1,1 0 0,-1 0-1,1 0 1,-1 1 0,1-1-1,-1 0 1,1 0 0,-1 1-1,1-1 1,-1 0 0,1 1-1,-1-1 1,1 1 0,-1-1-1,1 1 1,0-1 0,-1 1-1,0 0 1,-7 17 33,7-16 28,-6 20 300,1 2-1,0-1 1,2 0-1,-2 30 0,2 96 173,4-142-559,0 13 32,-1-5-14,1 0 1,1 0 0,0-1 0,1 1-1,6 24 1,-8-38-78,1 0 0,-1 1-1,1-1 1,-1 0 0,1 0 0,-1 1-1,1-1 1,0 0 0,0 0 0,0 0-1,0 0 1,0 0 0,0 0 0,0 0-1,0 0 1,0-1 0,2 2 0,-2-1-13,0-1 0,0 0 0,0 0 0,0 0 0,0 0 0,0 0 0,0 0 0,0 0 1,0 0-1,1 0 0,-1 0 0,0-1 0,0 1 0,0 0 0,0-1 0,0 1 0,1-2 0,4-2-118,-1 0 0,1 0 0,-1-1 0,0 0 0,6-8-1,-6 7-3,3-3-90,24-23-623,-31 30 774,1 1-1,0-1 1,0 1 0,0 0 0,0-1 0,0 1 0,1 0-1,-1 0 1,0 0 0,0 1 0,1-1 0,-1 0 0,1 1 0,3-1-1,-5 1 53,0 0 0,0 0 0,0 1 0,0-1 0,0 0 0,0 0 0,0 1 0,0-1 0,0 1-1,0-1 1,0 1 0,0-1 0,0 1 0,0-1 0,0 1 0,0 0 0,-1 0 0,1-1 0,0 1 0,0 0-1,-1 0 1,1 1 0,1 0 10,-1 0 1,-1 1-1,1-1 0,0 1 0,-1-1 0,1 0 0,-1 1 0,0-1 1,1 5-1,-2 0 62,1 1 1,-1 0 0,-1-1-1,1 1 1,-5 10 0,2-6 110,-2-1 0,0 1 0,0-1 1,-1 0-1,0-1 0,-13 15 0,14-19-129,0 1-1,0-2 1,-1 1-1,1-1 1,-1 0-1,0 0 1,-1-1-1,1 0 1,-1 0-1,-13 4 1,19-7-99,0 0 1,0-1-1,0 1 1,0-1-1,0 0 1,0 0 0,0 0-1,0 0 1,0 0-1,0 0 1,0 0-1,0-1 1,0 1-1,0-1 1,0 0 0,0 1-1,0-1 1,0 0-1,0 0 1,-3-2-1,3 1 10,0-1 0,1 1 0,-1 0 0,0 0 0,0-1-1,1 1 1,0-1 0,-1 0 0,1 1 0,0-1 0,0 0 0,0 1-1,1-1 1,-1-4 0,-2-26-586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15699,'2'1'125,"0"0"-1,-1 0 0,1 0 0,-1 0 0,1 0 0,-1 0 1,1 0-1,-1 1 0,0-1 0,1 1 0,-1-1 1,0 1-1,0-1 0,0 1 0,0 0 0,0-1 1,-1 1-1,1 0 0,0 0 0,-1-1 0,0 1 1,1 0-1,-1 0 0,0 0 0,0 2 0,0 6 331,0 0 0,-1 1 0,-3 16 0,2-13 348,-7 41 864,2-22-1100,2 0 1,1 0-1,2 1 0,2 33 1,0-66-559,0 0 0,0 0 0,0 0 0,1 0 0,-1 1 0,0-1 0,0 0 0,1-1 0,-1 1 0,1 0 0,-1 0 0,1 0 0,-1 0-1,1 1 1,0-2-7,-1 0 0,0 0 0,0 0 0,1 0 0,-1 1-1,0-1 1,0 0 0,1 0 0,-1 0 0,0 0 0,0 0-1,1 0 1,-1 0 0,0 0 0,0 0 0,1 0-1,-1 0 1,0 0 0,0-1 0,1 1 0,-1 0 0,0 0-1,0 0 1,1 0 0,-1 0 0,0 0 0,0 0 0,1-1-1,-1 1 1,0 0 0,0 0 0,1-1 0,0-1-10,1 0-1,0 0 1,-1 0 0,1 0 0,-1-1 0,0 1 0,0-1 0,0 1-1,1-4 1,2-13-197,0-1 0,-1 1-1,0-35 1,-8-58-1584,5 105 1603,1 0-588,3 8 498,4 10 87,-3 1 139,0-1 1,2 0 0,-1 0-1,1-1 1,1 0 0,16 17-1,-22-25 57,0 0 0,0 0 1,1 0-1,-1 0 0,1 0 0,0-1 0,-1 1 0,1-1 0,0 0 0,0 1 0,0-1 0,0-1 1,0 1-1,0 0 0,0-1 0,0 0 0,0 1 0,0-1 0,0 0 0,0-1 0,0 1 0,0-1 1,0 1-1,0-1 0,0 0 0,0 0 0,0 0 0,0 0 0,0-1 0,-1 1 0,1-1 1,-1 1-1,4-4 0,0 0 13,0 0 1,-1 0 0,1-1 0,-1 0-1,0 0 1,-1-1 0,0 1 0,0-1-1,0 0 1,0 0 0,-1 0 0,-1 0-1,1-1 1,-1 1 0,0-1 0,-1 0-1,0 1 1,0-1 0,-1-14-1,0 22-19,0 0-1,1-1 0,-1 1 0,0 0 0,0-1 0,0 1 0,0 0 0,0 0 0,0-1 0,0 1 0,-1 0 0,1-1 0,0 1 0,0 0 0,0-1 0,0 1 0,0 0 1,0-1-1,0 1 0,-1 0 0,1 0 0,0-1 0,0 1 0,0 0 0,-1 0 0,1-1 0,0 1 0,0 0 0,-1 0 0,1 0 0,0 0 0,-1-1 0,1 1 0,0 0 1,0 0-1,-1 0 0,1 0 0,-1 0 0,-7 10-28,-6 23-15,9-14 117,1 1-1,1 0 1,1 0-1,1 0 1,0 0-1,2 0 1,0 0-1,6 31 1,-7-48-45,1 1 0,0-1-1,1 1 1,-1-1 0,0 1 0,1-1 0,0 1 0,0-1-1,0 0 1,0 0 0,1 0 0,3 4 0,-4-6-15,-1 0 0,1 0 1,0 0-1,0 0 0,-1 0 0,1-1 1,0 1-1,0-1 0,0 1 1,0-1-1,0 0 0,0 1 1,0-1-1,-1 0 0,1 0 1,0-1-1,0 1 0,0 0 1,0 0-1,0-1 0,0 0 0,0 1 1,-1-1-1,1 0 0,3-1 1,15-11-18,0 0 0,0-1 0,-1-1 0,18-20 0,1 1-128,-19 18 46,40-32-166,-54 45 208,1-1-1,-1 1 1,1 0 0,0 0 0,0 0 0,0 1-1,0 0 1,12-2 0,-16 4 35,-1 0-1,1 0 1,0 0 0,-1 0 0,1 0-1,0 0 1,0 1 0,-1-1 0,1 1-1,-1-1 1,1 1 0,0 0 0,-1-1 0,1 1-1,-1 0 1,0 0 0,1 0 0,-1 0-1,0 0 1,1 1 0,-1-1 0,0 0-1,0 1 1,0-1 0,0 0 0,0 1-1,0-1 1,-1 1 0,1 0 0,0-1-1,-1 1 1,0-1 0,1 3 0,2 6 61,-1 1 1,-1-1-1,0 0 1,0 13-1,-1-19-21,0 7 42,-1-7-33,1 0 1,0 1-1,0-1 0,1 0 0,-1 0 1,1 1-1,0-1 0,0 0 0,0 0 1,0 0-1,4 6 0,-4-9-34,-1-1-1,0 1 1,1-1 0,-1 0 0,0 1-1,1-1 1,-1 0 0,1 0-1,-1 1 1,0-1 0,1 0-1,-1 0 1,1 1 0,-1-1 0,1 0-1,-1 0 1,1 0 0,-1 0-1,1 0 1,-1 0 0,1 0 0,-1 0-1,1 0 1,-1 0 0,1 0-1,-1 0 1,1 0 0,-1 0-1,1-1 1,-1 1 0,1 0 0,-1 0-1,0 0 1,1-1 0,-1 1-1,1 0 1,-1-1 0,0 1 0,1 0-1,-1-1 1,14-15-8,-13 14-8,21-30-811,2 0 0,37-39 0,-59 70 750,-1-1 0,1 1 0,-1-1 0,1 1 0,0-1 0,0 1-1,-1 0 1,1 0 0,0 0 0,0 0 0,0 0 0,0 0 0,1 1 0,-1-1 0,0 1 0,0-1 0,0 1 0,0 0 0,1 0 0,-1 0 0,0 0-1,4 1 1,-4 0 42,0 0 0,0 0-1,0 0 1,0 0 0,0 1-1,0-1 1,0 1-1,0-1 1,-1 1 0,1 0-1,0 0 1,-1 0-1,1 0 1,-1 0 0,0 0-1,0 0 1,0 0 0,0 1-1,1 3 1,10 42 501,-11-39-274,1-1 1,0 0 0,0 1-1,0-1 1,1 0-1,1-1 1,7 15 0,-10-21-183,-1 0 1,1-1 0,-1 1 0,1-1 0,-1 1 0,1-1 0,0 1 0,-1-1 0,1 1 0,0-1-1,-1 0 1,1 1 0,0-1 0,0 0 0,-1 1 0,1-1 0,0 0 0,0 0 0,-1 0-1,1 0 1,0 0 0,0 0 0,0 0 0,-1 0 0,1 0 0,0 0 0,0 0 0,0-1 0,-1 1-1,1 0 1,0 0 0,0-1 0,-1 1 0,1-1 0,0 0 0,23-19-237,-21 17 139,16-20-646,-14 17 287,0 0 0,0 1 0,0-1 0,1 1 0,0 0 0,10-7-1,-15 11 371,-1 1 0,0 0 0,1 0 0,-1-1 0,1 1 0,-1 0 0,1 0 0,-1 0 0,1 0 0,-1 0 0,0 0 0,1 0 0,-1-1 0,1 1 0,-1 0 0,1 1 0,-1-1 0,1 0 0,-1 0 0,1 0 0,-1 0 0,1 0 1,-1 1 31,1-1 1,-1 0 0,0 0-1,0 1 1,0-1 0,0 0-1,0 0 1,0 1 0,1-1-1,-1 0 1,0 0 0,0 1-1,0-1 1,0 0 0,0 0 0,0 1-1,0-1 1,0 0 0,0 1-1,0-1 1,0 0 0,-1 0-1,1 1 1,0-1 0,0 0-1,0 0 1,0 1 0,0-1 0,0 0-1,-1 1 1,-4 7-839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20124,'-2'0'244,"0"0"-1,0 1 1,0-1 0,0 1-1,0-1 1,0 1-1,0 0 1,0-1-1,1 1 1,-5 3 0,-3 3 22,-1 0 1,1 1 0,0 0 0,1 0 0,0 1 0,1 1 0,-1-1 0,-8 17 0,11-18-274,1 1 0,-1-1 1,2 1-1,-1 0 1,1 0-1,1 0 1,0 1-1,0-1 0,1 1 1,0-1-1,0 12 1,1-20-13,0 0 1,0 0 0,0 1 0,1-1 0,-1 0-1,0 0 1,1 0 0,-1 1 0,1-1-1,-1 0 1,1 0 0,0 0 0,-1 0-1,1 0 1,0 0 0,0 0 0,0 0-1,-1 0 1,1 0 0,0-1 0,0 1-1,0 0 1,1 0 0,-1-1 0,0 1-1,0-1 1,0 1 0,0-1 0,0 0-1,1 1 1,-1-1 0,0 0 0,0 0-1,1 0 1,0 0 0,7 0-113,0 0 1,0-1-1,-1 0 1,12-4-1,10 0-233,-26 5 332,-1 0 0,1 0 0,-1 0 0,1 1 0,0 0 0,-1-1 0,1 1 0,-1 0 0,1 1 0,-1-1 0,0 0 0,0 1 0,1 0 0,-1 0 0,0 0 0,-1 0 0,1 0 0,0 1-1,0-1 1,-1 1 0,0 0 0,1 0 0,-1 0 0,0 0 0,-1 0 0,4 6 0,-4-5 42,1 0-1,-1 0 0,0 0 1,-1 1-1,1-1 0,-1 0 1,1 0-1,-1 1 1,-1-1-1,1 0 0,-1 0 1,1 1-1,-1-1 0,0 0 1,-1 0-1,1 0 0,-1 0 1,1 0-1,-1 0 0,-1-1 1,1 1-1,-5 5 1,3-4 10,0-1 0,0 0 0,0 0 0,-1-1 0,1 1-1,-1-1 1,0 0 0,0 0 0,0-1 0,0 1 0,-1-1 0,1-1 0,-9 3 0,11-3-57,0-1-1,0 1 0,0-1 0,0 0 0,0 0 0,-1 0 1,1-1-1,0 1 0,0-1 0,0 0 0,0 1 0,0-1 1,0-1-1,1 1 0,-1 0 0,0-1 0,0 1 1,1-1-1,-1 0 0,1 0 0,0 0 0,-1 0 0,1 0 1,0 0-1,0-1 0,-2-3 0,-10-18-299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92 173 16235,'5'-8'460,"-1"-1"0,0 0-1,0 0 1,-1-1 0,0 1-1,2-11 1,-4 14-208,0 0 0,-1 1 0,0-1 0,0 0 0,0 1 0,0-1 0,-1 0 0,0 1 0,0-1 0,-1 1 0,1-1 0,-3-4 0,3 8-200,1 1 0,-1 0-1,0 0 1,1-1 0,-1 1 0,0 0 0,0 0 0,1 0-1,-1 0 1,0 0 0,0 0 0,0 0 0,0 0 0,-1 1-1,1-1 1,0 0 0,0 0 0,-3 0 0,3 1-24,0 0 1,0 0-1,0 0 0,0 0 1,0 0-1,0 0 0,0 0 1,0 1-1,0-1 0,0 0 1,0 1-1,0-1 1,0 1-1,0-1 0,0 1 1,0-1-1,0 1 0,-1 1 1,-3 2 15,1 1 0,0 0-1,0-1 1,1 2 0,0-1 0,-1 0 0,-1 7 0,-3 6-14,1 0 0,1 1 0,1 0 0,1 0 0,-3 29 0,5-34-22,1 1 0,1-1-1,0 1 1,1-1 0,1 1 0,0-1 0,9 28 0,-11-39-7,1-1 1,0 1 0,0-1-1,0 1 1,1-1 0,-1 0 0,1 0-1,-1 1 1,1-1 0,0 0-1,0 0 1,0 0 0,0-1 0,0 1-1,0 0 1,0-1 0,5 3-1,-4-3 1,-1 0 0,1-1 0,-1 0-1,1 1 1,-1-1 0,1 0-1,0 0 1,-1 0 0,1-1-1,-1 1 1,1 0 0,-1-1-1,1 0 1,-1 0 0,4-1-1,4-3 1,-1 0 0,0-1 0,0 0 0,0-1 0,-1 0 0,1 0 0,9-12 0,27-39 17,-34 41-22,2 0 0,0 2 0,29-28 0,-42 42 2,1 1 0,-1 0 0,1-1 0,-1 1 1,0 0-1,1-1 0,-1 1 0,1 0 0,-1 0 0,1-1 1,-1 1-1,1 0 0,0 0 0,-1 0 0,1 0 1,-1 0-1,1 0 0,-1 0 0,1 0 0,-1 0 0,1 0 1,-1 0-1,1 0 0,0 0 0,-1 0 0,1 0 0,0 1 1,0 0-2,0-1 1,0 1 0,-1 0 0,1 0 0,0 0 0,0 0-1,-1 0 1,1 0 0,-1 0 0,1 0 0,-1 0-1,2 2 1,7 46-12,-6-31 13,-3-15 4,1 1 1,0-1-1,0 1 0,1-1 1,-1 0-1,1 1 1,-1-1-1,1 0 1,3 4-1,-4-6-1,0-1-1,0 1 1,0 0 0,-1 0-1,1-1 1,0 1 0,1 0-1,-1-1 1,0 1 0,0-1-1,0 1 1,0-1 0,0 0-1,0 1 1,1-1 0,-1 0-1,0 0 1,0 0 0,1 0-1,-1 0 1,0 0-1,0 0 1,0 0 0,1-1-1,-1 1 1,0 0 0,0-1-1,0 1 1,0-1 0,0 1-1,0-1 1,2 0 0,4-4 9,0-1 1,-1 1-1,0-1 1,0 0-1,7-9 0,23-22-9,-34 34-14,1 1 0,-1 1-1,1-1 1,0 0 0,-1 1-1,1-1 1,0 1 0,0 0 0,0 0-1,0 0 1,0 0 0,6 0-1,-8 1-18,0 0 0,0 0 1,0 1-1,1-1 0,-1 1 0,0-1 0,0 1 0,0-1 0,0 1 0,0 0 0,0 0 0,0-1 0,0 1 0,0 0 1,0 0-1,0 0 0,0 0 0,-1 0 0,1 0 0,0 0 0,-1 0 0,1 0 0,-1 1 0,1-1 0,-1 0 0,0 0 0,1 0 1,-1 1-1,0 1 0,2 3-213,-1 0 0,0 0 1,-1 0-1,0 11 0,-4-3-49,-6-5-101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7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17324,'-1'112'4062,"-1"-75"-2850,5 71-1,5-76-901,-7-32-302,-1 1 1,0 0 0,1 0 0,-1 0 0,1 0 0,-1-1 0,1 1 0,-1 0 0,1 0 0,0-1 0,-1 1 0,1 0 0,0-1 0,0 1 0,-1-1 0,1 1 0,0-1-1,0 0 1,0 1 0,0-1 0,0 0 0,0 1 0,-1-1 0,1 0 0,0 0 0,0 0 0,0 0 0,0 0 0,0 0 0,0 0 0,0 0 0,0 0 0,1-1 0,3-1 0,0 0 1,0 0-1,0-1 1,0 0 0,-1 0-1,1 0 1,-1 0-1,0-1 1,0 1 0,3-5-1,38-48 6,-33 40-6,30-45 41,-28 39-12,30-37 1,-43 58-39,0 0 0,0 0 1,0 0-1,0 0 0,-1 0 1,1 1-1,0-1 1,0 0-1,0 1 0,1-1 1,-1 1-1,0-1 0,0 1 1,2-1-1,-2 1 0,-1 0 0,1 0 0,-1 0 0,1 0 0,-1 0 0,1 0 1,-1 1-1,0-1 0,1 0 0,-1 0 0,1 0 0,-1 1 0,1-1 0,-1 0 0,0 1 0,1-1 0,-1 0 0,0 1 0,1-1 0,-1 0 0,0 1 1,1-1-1,-1 1 0,0 0 0,2 3-1,0 0 1,-1 1 0,1 0 0,-1-1-1,1 9 1,-1-6 0,2 11-2,3 21 9,1 0-1,24 68 0,-31-105-4,1 0 0,-1 0 0,1 0-1,0-1 1,0 1 0,0 0 0,0-1-1,0 1 1,0-1 0,1 1 0,-1-1 0,0 0-1,1 1 1,-1-1 0,1 0 0,-1 0-1,1 0 1,0 0 0,-1 0 0,1 0-1,0-1 1,2 2 0,-3-2 1,1 0-1,0-1 1,0 1 0,0 0 0,0-1 0,0 1-1,-1-1 1,1 1 0,0-1 0,-1 0-1,1 1 1,0-1 0,-1 0 0,1 0-1,-1-1 1,1 1 0,-1 0 0,0 0-1,1-1 1,-1 1 0,0-1 0,2-1-1,11-19 22,-1 0 0,-1-1-1,-1-1 1,-1 0-1,13-46 1,1 1-72,-19 60-16,-1 12 5,1 13 3,4 66-53,-7-52 113,1-1 0,12 45 0,-15-71-38,1-1 1,0 1 0,0-1 0,0 1 0,0-1-1,1 0 1,-1 1 0,0-1 0,1 0 0,0 0-1,-1 0 1,4 3 0,-4-4-19,0-1-1,0 1 0,0-1 1,0 0-1,1 1 1,-1-1-1,0 0 1,0 0-1,0 1 1,0-1-1,0 0 1,1 0-1,-1 0 0,0 0 1,0-1-1,0 1 1,0 0-1,0 0 1,0-1-1,1 1 1,-1 0-1,0-1 1,0 0-1,0 1 0,0-1 1,0 1-1,-1-1 1,1 0-1,0 0 1,1-1-1,4-4-389,0 1-1,-1-1 0,0-1 1,0 1-1,0-1 1,-1 0-1,5-10 1,19-55-1340,-12 26 537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12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67 16355,'-6'5'1937,"5"3"-1049,-1-4-400,4 0 1513,6-5-801,11-6-408,1-1-160,9-3-304,4-1-128,5-2-360,2 1-368,-1 3 464,0 2-80,-6 5-96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7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 11602,'-18'60'3159,"-4"15"628,20-66-3308,0-1 0,1 1 0,0 0 1,1-1-1,0 1 0,1 13 0,-1-21-442,0 1 1,1-1-1,-1 0 1,0 1-1,0-1 1,1 0-1,-1 1 1,0-1-1,1 0 1,-1 0-1,1 1 0,0-1 1,-1 0-1,1 0 1,0 0-1,0 0 1,0 0-1,0 0 1,-1 0-1,1 0 1,1 0-1,-1-1 0,0 1 1,0 0-1,0-1 1,0 1-1,0 0 1,1-1-1,-1 0 1,0 1-1,1-1 1,-1 0-1,0 1 0,0-1 1,1 0-1,-1 0 1,0 0-1,1 0 1,-1-1-1,0 1 1,1 0-1,1-1 1,2-1-38,0 1 1,-1-1-1,1-1 1,-1 1 0,1-1-1,-1 1 1,0-1 0,0 0-1,0-1 1,3-3 0,-1 1 5,-1-1 0,0 0 0,0 0 1,-1 0-1,0 0 0,0-1 0,-1 0 1,0 1-1,0-1 0,0 0 0,1-12 1,-4 15 8,1 0 0,0 0 1,-1 1-1,0-1 0,-1 0 1,1 0-1,-1 0 1,0 0-1,0 0 0,0 0 1,0 0-1,-1 1 0,0-1 1,0 1-1,-1-1 0,1 1 1,-1 0-1,0 0 0,0 0 1,-5-6-1,7 9-18,0 0-1,-1-1 1,1 1-1,0 0 1,-1 0 0,1 0-1,-1 0 1,1 0-1,-1 0 1,1 0-1,-1 0 1,0 1 0,1-1-1,-1 1 1,0-1-1,0 1 1,0-1-1,1 1 1,-1 0 0,0 0-1,0 0 1,0 0-1,1 0 1,-1 1-1,0-1 1,0 1 0,1-1-1,-1 1 1,0-1-1,1 1 1,-1 0-1,0 0 1,1 0 0,-1 0-1,1 0 1,-1 0-1,1 0 1,0 0-1,-1 0 1,0 2 0,1-1-73,-1 0 1,1 1 0,0-1 0,0 0 0,0 1 0,0-1 0,0 0 0,0 1-1,1-1 1,-1 1 0,1-1 0,-1 1 0,1 0 0,0-1 0,0 1 0,0-1-1,1 1 1,-1-1 0,1 1 0,-1-1 0,1 1 0,0-1 0,0 1 0,0-1-1,0 0 1,0 0 0,1 1 0,1 2 0,0-2-77,0 0-1,0 0 1,1 0 0,-1 0-1,1-1 1,-1 0 0,1 1-1,0-1 1,0 0 0,0-1-1,0 1 1,0-1 0,0 0-1,7 2 1,-2-2-30,0 0 1,0-1-1,0 0 0,0 0 1,-1-1-1,12-1 0,28-12-647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96 338 15259,'-12'16'877,"2"1"1,-1 0-1,-9 24 0,17-34-650,0 0 1,1 1-1,0-1 1,0 0-1,0 1 1,1-1-1,0 1 1,1 0-1,0-1 1,0 1-1,1 10 1,-1-17-202,0 0 0,1-1 0,-1 1 0,0 0 1,0-1-1,0 1 0,0-1 0,1 1 0,-1 0 0,0-1 0,0 1 0,1-1 1,-1 1-1,0-1 0,1 1 0,-1-1 0,1 1 0,-1-1 0,1 1 0,-1-1 1,1 0-1,-1 1 0,1-1 0,-1 0 0,1 1 0,-1-1 0,2 1 1,-1-1-6,0-1 0,0 1 0,0 0 0,0 0 0,0 0 0,0-1 1,0 1-1,0 0 0,0-1 0,0 1 0,0-1 0,0 1 0,0-1 1,1-1-1,3-2 10,0 0 0,0-1 1,-1 0-1,6-7 1,3-9-12,0-1 1,-1 0 0,-1 0 0,-1-1 0,-1-1 0,-1 0 0,5-27-1,-9 33-90,-1 0 0,-1-1 1,-1 1-1,0 0 0,-1-1 0,-1 1 0,-1 0 0,-1 0 0,0 0 0,-9-27 0,10 40 20,0-1 0,-1 1 0,1 0 0,-1 0 0,0 0-1,0 0 1,-1 1 0,0-1 0,1 1 0,-1 0 0,-7-6 0,9 9 30,0 0-1,1 1 1,-1-1 0,0 0-1,1 0 1,-1 1-1,0-1 1,0 1 0,1-1-1,-1 1 1,0 0 0,0 0-1,0-1 1,0 1-1,1 1 1,-3-1 0,1 1 6,1 0 0,-1 0 0,1 0 1,0 0-1,-1 0 0,1 0 0,0 1 0,0-1 1,0 1-1,0 0 0,0-1 0,0 1 1,0 0-1,-2 3 0,-3 6 9,1 0 0,0 1 1,0-1-1,1 1 0,0 0 0,1 0 0,1 1 0,0-1 0,0 1 1,1-1-1,1 1 0,0 0 0,2 19 0,-1-29-42,0 1 0,1-1 0,-1 1-1,1-1 1,0 1 0,0-1 0,0 0 0,1 1-1,-1-1 1,1 0 0,0 0 0,-1 0 0,2 0-1,-1 0 1,0-1 0,0 1 0,1-1 0,-1 1-1,1-1 1,0 0 0,4 3 0,5 1-332,0-1 1,0 0 0,1-1-1,20 5 1,-22-7 165,-1 1 1,0 0-1,1 0 1,-1 1-1,-1 0 1,1 1-1,10 7 1,-15-8 241,-1 0 0,1 1 1,-1-1-1,0 1 0,0 1 1,0-1-1,0 0 0,-1 1 1,0 0-1,0 0 0,-1 0 1,0 0-1,0 0 0,0 0 0,1 8 1,-2-2 231,0 0 0,0 0 1,-2 0-1,1 1 0,-1-1 0,-1 0 1,-3 12-1,40-138-2774,-21 56 1877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13123,'0'0'33,"0"0"-1,0 0 1,1 0 0,-1 0 0,0 0 0,0 0-1,0 0 1,1 0 0,-1 0 0,0 0 0,0 0-1,0 0 1,1 0 0,-1 0 0,0 0-1,0 0 1,0 0 0,0 1 0,1-1 0,-1 0-1,0 0 1,0 0 0,0 0 0,0 0 0,1 0-1,-1 1 1,0-1 0,0 0 0,0 0 0,0 0-1,0 0 1,0 1 0,0-1 0,0 0 0,0 0-1,1 0 1,-1 1 0,0-1 0,0 0-1,0 0 1,0 0 0,0 1 0,0-1 0,0 0-1,0 0 1,0 0 0,-1 1 0,1-1 0,0 0-1,0 0 1,0 0 0,0 1 0,0 18 214,0-17-125,-6 144 2580,-1 37 170,8-136-1889,12 88 0,-12-124-854,2 1-1,0-1 0,6 16 1,-9-25-146,1 0 0,0 0 0,-1 0 1,1-1-1,0 1 0,0 0 0,0-1 0,0 1 0,0-1 1,1 1-1,-1-1 0,0 1 0,1-1 0,-1 0 0,1 0 0,-1 0 1,1 1-1,0-2 0,-1 1 0,1 0 0,0 0 0,0 0 1,0-1-1,0 1 0,-1-1 0,1 0 0,0 1 0,3-1 1,-3-1-45,0 1-1,0-1 1,0 0 0,0 0 0,-1 0 0,1 0 0,0 0 0,-1 0 0,1 0 0,0 0 0,-1-1 0,0 1 0,1-1 0,-1 1 0,0-1 0,0 1 0,0-1 0,0 0 0,0 1 0,0-1 0,0 0 0,0-3 0,3-7-291,0 0 0,2-19 1,-4 18 48,3-15-602,-1 0-1,0-48 1,-2 63 790,3 17 256,8 24 461,-9-18-373,-1-3-41,0-1 1,1 0 0,0 1 0,0-2 0,0 1-1,0 0 1,1-1 0,0 0 0,10 7 0,-13-10-136,0-1 0,0 1 0,1-1 1,-1 0-1,0 0 0,1 0 0,-1 0 1,1-1-1,-1 1 0,1-1 1,0 1-1,-1-1 0,1 0 0,0 0 1,-1 0-1,1 0 0,-1 0 0,1-1 1,0 1-1,-1-1 0,1 0 0,-1 0 1,1 0-1,-1 0 0,0 0 1,1 0-1,-1-1 0,0 1 0,2-3 1,1 0 2,0 0 0,-1 0 0,0 0 0,0-1 1,0 0-1,0 0 0,-1 0 0,1 0 0,-2-1 1,4-6-1,-4 8-48,-1 0 0,1 0 0,-1-1 0,0 1 0,0-1 0,-1 1 0,1 0 0,-1-1 0,0 1 0,0-1 0,-1 1 0,1-1 0,-1 1 0,-2-8 0,3 11-13,-1 0 0,1 0 0,0 0 0,-1 0 0,1-1 0,-1 1-1,0 0 1,1 0 0,-1 0 0,0 0 0,1 0 0,-1 0 0,0 0-1,0 1 1,0-1 0,0 0 0,0 0 0,0 1 0,0-1 0,0 0-1,0 1 1,0-1 0,-1 1 0,1 0 0,0-1 0,0 1 0,0 0-1,-1 0 1,1-1 0,0 1 0,0 0 0,0 0 0,-1 0 0,1 1-1,0-1 1,0 0 0,-1 0 0,1 1 0,0-1 0,0 1 0,0-1-1,0 1 1,0-1 0,0 1 0,0 0 0,-2 1 0,-2 1-5,0 1 0,1-1 0,-1 1 1,1 0-1,0 1 0,0-1 1,1 1-1,-6 9 0,5-7 27,2 0 0,-1 0 0,1 1 0,0-1 0,0 0 0,1 1 0,0 0 0,1-1 0,-1 1 0,2 0 0,-1-1 0,1 1 0,1 7 0,-1-10-14,0-1 0,0 1 0,0-1 0,1 1 0,-1-1-1,1 0 1,0 0 0,1 0 0,-1 0 0,1 0 0,-1 0 0,1-1 0,0 1 0,0-1 0,1 0 0,-1 0 0,1 0 0,-1 0 0,1 0 0,0-1 0,0 0 0,7 3-1,-10-5-100,0 1-1,1 0 1,-1-1-1,1 0 1,-1 1-1,1-1 1,-1 0-1,0 0 1,1 0-1,-1 0 1,1 0-1,-1 0 1,1 0-1,-1-1 1,0 1-1,1 0 0,-1-1 1,1 1-1,-1-1 1,0 0-1,1 1 1,-1-1-1,0 0 1,0 0-1,0 0 1,0 1-1,0-1 1,0-1-1,0 1 1,0 0-1,0 0 1,0 0-1,0 0 0,0-1 1,-1 1-1,1 0 1,-1-1-1,1 1 1,-1 0-1,1-1 1,-1-1-1,2-11-702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18116,'7'-10'1800,"22"-4"-1152,7-4-280,13-2 1321,7-1-1089,5 2-1056,4 2 656,1 0-200,-3 3-120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5:4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18164,'6'9'1952,"1"10"-1312,-3 8-271,3 6 1599,-1 16-1336,1 5-176,3 11-152,-1 3 16,2 1-344,1 0-328,2-6 1360,-3-7-960,-3-3 16,-4-4-8</inkml:trace>
  <inkml:trace contextRef="#ctx0" brushRef="#br0" timeOffset="1">189 964 19412,'10'15'1937,"-7"0"-1281,-2-5-272,0-6 808,4-3-368,-1-3-856,-1-7-504,-3-4 488,-3 0-224,-4-1-136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1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 18292,'-10'8'1480,"0"5"-1112,6-7-168,12-6 529,12 0-81,13-3-232,4-1-88,11-3-136,1-2-24,5 0-136,-1 4-136,-1 2-368,-7 3-176,-6 8-353,-6 1 753,-10 8-224,-4 8-200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16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 17500,'-10'4'1728,"8"2"-1240,12-2-88,2-1 649,15-3-281,0 0-144,10-3-232,1 1-136,2 0-448,0-1-312,-4 0-448,-2 0 768,-5 0-225,-3-1-127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1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18084,'15'2'1320,"-2"7"-1072,0 2-128,4 5 320,5 3-160,-2 7-72,-1 2-48,-5 10-72,-3 3-24,-8 11 9,-3 4-9,-8 2 8,-5 1-40,-4 1-249,-1-2-271,1-10 432,1-3-72,-2-19-96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43 19260,'1'-33'2288,"0"24"-1444,1 22 1187,2 161-566,-1-31-1405,-3-140-60,1 4 1,-1 1 0,1 0-1,0-1 1,4 12 0,-5-18-10,0 0 0,0 0 0,1 0 0,-1 0 0,0 0 0,1 0 0,-1 0 0,1 0 0,-1 0 0,1-1 1,0 1-1,-1 0 0,1 0 0,0-1 0,-1 1 0,1 0 0,0-1 0,0 1 0,0-1 0,0 1 0,-1-1 0,1 1 0,0-1 0,0 0 0,0 1 0,0-1 0,0 0 0,0 0 1,0 0-1,0 0 0,0 0 0,0 0 0,0 0 0,0 0 0,0 0 0,0 0 0,0 0 0,0-1 0,0 1 0,0 0 0,0-1 0,0 1 0,0-1 0,0 0 0,9-4-171,-1-1 0,15-12 0,15-9-228,-31 22 321,-1 1 0,1 1 0,0-1 0,0 1-1,0 1 1,0 0 0,0 0 0,17-2 0,-21 4 63,1 0 0,-1 1 0,0 0 0,1-1 1,-1 1-1,0 1 0,0-1 0,0 1 0,0-1 0,0 1 0,0 0 1,0 1-1,0-1 0,-1 1 0,1-1 0,-1 1 0,0 0 0,0 0 1,3 4-1,2 4 36,0 0 1,-1 0 0,-1 0-1,0 1 1,0 0 0,-1 0 0,-1 0-1,0 0 1,-1 1 0,0 0-1,-1 0 1,1 17 0,-2-19 82,0-1 1,-1 1-1,-1-1 1,0 1-1,0-1 1,-1 1 0,-1-1-1,1 0 1,-2 1-1,1-1 1,-1-1-1,-1 1 1,0-1-1,0 0 1,-12 16-1,11-20-23,0 1 0,0-1 0,-1 0 0,0-1 0,0 1-1,0-1 1,0 0 0,-1-1 0,1 0 0,-1 0 0,0-1-1,0 0 1,0 0 0,0-1 0,0 0 0,0 0 0,0-1 0,-15-1-1,13 0-256,0 0-1,0 0 1,0-1-1,1-1 0,-1 0 1,0 0-1,1 0 1,0-1-1,0-1 1,0 0-1,0 0 0,1-1 1,0 1-1,0-2 1,-7-6-1,13 11 106,1 0-1,-1 0 1,1 0-1,0 0 1,-1 0-1,1 0 1,0 0-1,0 0 1,0 0-1,1-1 1,-1 1-1,0 0 1,1-4-1,-1-13-600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0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16404,'0'0'84,"0"0"0,0 0 1,0 0-1,0 0 0,0 0 1,0 0-1,0 0 1,0 0-1,0 0 0,0 0 1,0 0-1,1 0 0,-1 0 1,0 0-1,0 0 1,0 0-1,0 0 0,0 0 1,0 0-1,0 0 0,0 0 1,0 0-1,0 0 1,0 0-1,0 0 0,0 0 1,1 0-1,-1 0 0,0 0 1,0 0-1,0 0 1,0 0-1,0 0 0,0-1 1,0 1-1,0 0 0,0 0 1,0 0-1,0 0 1,0 0-1,0 0 0,9 13 1430,9 21-832,-4-1-459,-2 0-1,-1 1 0,-1 1 0,-2 0 0,-2 0 0,4 69 0,-9-41-384,-2 1 0,-3 0 0,-13 63 0,-35 83-1326,35-152 1003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1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1 576 17132,'1'-1'96,"1"1"1,-1-1-1,0 1 0,0-1 1,1 1-1,-1-1 1,0 0-1,0 0 0,0 0 1,0 0-1,0 0 1,0 0-1,0 0 1,0 0-1,0 0 0,0 0 1,0 0-1,-1-1 1,1 1-1,-1 0 1,1 0-1,-1-1 0,1 1 1,-1-1-1,0 1 1,1-3-1,1-3 245,91-213 2209,16-79-2267,-100 281-265,-9 17-18,0 1 0,0 0 1,0 0-1,0 0 0,0 0 1,0 0-1,0 0 0,0 0 1,0 0-1,0 0 0,1 0 1,-1 0-1,0 0 1,0-1-1,0 1 0,0 0 1,0 0-1,0 0 0,0 0 1,0 0-1,0 0 0,0 0 1,1 0-1,-1 0 0,0 0 1,0 0-1,0 0 0,0 0 1,0 0-1,0 0 0,0 0 1,0 0-1,0 0 1,1 0-1,-1 0 0,0 0 1,0 0-1,0 0 0,0 0 1,0 0-1,0 0 0,0 1 1,0-1-1,0 0 0,0 0 1,1 0-1,-1 0 0,0 0 1,0 0-1,0 0 0,0 0 1,0 0-1,0 0 1,0 0-1,0 1 0,0-1 1,0 0-1,0 0 0,0 0 1,0 0-1,0 0 0,0 0 1,0 0-1,0 0 0,0 0 1,0 1-1,0-1 0,0 0 1,1 34 55,-1-21-38,11 251 388,-6-215-638,3 0 1,1 0-1,22 63 1,-28-104 155,-2-4 34,0 0 0,1 1-1,0-1 1,0 0-1,0 0 1,0 0-1,5 5 1,3 1-243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0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 15395,'-17'-4'1385,"-1"7"-913,-2 8-184,-1 17 432,1 6-24,0 19-104,-1 6-40,7 12-168,5 4-72,9 10-47,3-2-33,11-2 8,8 0-144,8-14-584,4-5-97,5-14 457,-3-5-88,-2-17-112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0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1 412 16420,'-1'-19'1179,"1"-15"422,0 34-1581,0 0 0,0 0 0,0 0 0,0 0-1,0 0 1,0 0 0,1 1 0,-1-1 0,0 0 0,0 0 0,0 0-1,0 0 1,0 0 0,0 0 0,0 0 0,0 0 0,0 0 0,0 0-1,0 0 1,0 0 0,0 0 0,0 0 0,0 0 0,0 0 0,0 0-1,0 0 1,0 0 0,0 0 0,0 0 0,0 1 0,1-1 0,-1 0-1,0 0 1,0 0 0,0 0 0,0 0 0,0 0 0,0 0 0,0 0-1,0 0 1,0 0 0,0 0 0,0 0 0,0 0 0,0-1 0,0 1-1,1 0 1,-1 0 0,0 0 0,0 0 0,0 0 0,0 0 0,0 0-1,0 0 1,0 0 0,0 0 0,0 0 0,0 0 0,0 0 0,0 0-1,0 0 1,0 0 0,0 0 0,0 0 0,3 7 628,22 140 1942,-22-111-2419,2-1-1,2 0 0,1-1 1,14 39-1,-21-70-166,0 0 0,1 0 0,-1 0 0,0-1 1,1 1-1,0-1 0,-1 1 0,1-1 0,0 1 0,0-1 0,0 0 0,1 0 0,-1 0 0,3 2 0,-3-4-3,0 1 0,-1-1 0,1 0 0,0 0 0,-1 1 0,1-1-1,0 0 1,-1-1 0,1 1 0,0 0 0,-1 0 0,1-1 0,-1 1 0,1-1 0,-1 1 0,1-1 0,-1 0-1,1 1 1,-1-1 0,1 0 0,-1 0 0,0 0 0,1 0 0,-1 0 0,0-1 0,2-1 0,3-4 2,1 0 1,-1-1 0,0 0 0,-1 0 0,10-17 0,17-51 29,-13 27-28,-18 48-8,-1 0 0,0 0 0,1 1 0,-1-1 1,1 0-1,-1 0 0,1 0 0,-1 0 0,1 1 0,-1-1 0,1 0 1,0 1-1,-1-1 0,1 0 0,0 1 0,0-1 0,0 1 0,1-1 0,-2 1 2,1 0-1,-1 0 1,1 0-1,-1 0 1,1 0-1,-1 0 1,1 0-1,-1 0 1,0 1-1,1-1 1,-1 0-1,1 0 1,-1 1-1,1-1 1,-1 0-1,0 1 1,1-1-1,-1 0 1,1 1-1,-1-1 1,0 0-1,1 1 1,-1-1-1,0 1 1,4 6-11,-1-1 1,0 1-1,4 13 0,-4-10 0,3 5 4,-2-2-1,1 1-1,1-1 1,0 0 0,0 0-1,2-1 1,9 14 0,-16-24 9,0-1 0,-1 0 1,1 0-1,0 0 0,0 0 1,0 0-1,0 0 0,0 0 0,0 0 1,0-1-1,0 1 0,1 0 0,-1 0 1,0-1-1,0 1 0,1-1 1,-1 1-1,0-1 0,1 0 0,-1 0 1,0 1-1,1-1 0,-1 0 0,0 0 1,1 0-1,-1 0 0,0-1 1,1 1-1,-1 0 0,0 0 0,1-1 1,-1 1-1,0-1 0,1 1 0,-1-1 1,0 0-1,0 1 0,0-1 0,0 0 1,0 0-1,0 0 0,0 0 1,0 0-1,0 0 0,0 0 0,0 0 1,0 0-1,0-3 0,4-4 4,0 0-1,-1-1 1,0 0-1,-1 0 1,4-15 0,11-63 38,-18 87-42,0-1 0,-1 1-1,1 0 1,0 0 0,0 0 0,0 0-1,0 0 1,0-1 0,0 1 0,0 0-1,0 0 1,0 0 0,0-1-1,0 1 1,0 0 0,0 0 0,0 0-1,0 0 1,0-1 0,0 1 0,0 0-1,0 0 1,0 0 0,0 0 0,0-1-1,0 1 1,1 0 0,-1 0-1,0 0 1,0 0 0,0 0 0,0-1-1,0 1 1,0 0 0,1 0 0,-1 0-1,0 0 1,0 0 0,0 0-1,0 0 1,0 0 0,1 0 0,-1 0-1,0-1 1,0 1 0,0 0 0,0 0-1,1 0 1,-1 0 0,0 0 0,0 0-1,0 0 1,1 0 0,-1 0-1,0 0 1,0 1 0,0-1 0,1 0-1,6 14-5,8 32-2,-13-38 2,1 4 0,-1-6 4,-1 0 1,1 0-1,0 0 1,1-1-1,-1 1 1,1-1-1,0 1 1,5 5-1,-8-11 2,0 1 1,1-1-1,-1 1 0,1-1 0,0 1 0,-1-1 0,1 0 1,-1 1-1,1-1 0,0 0 0,-1 0 0,1 1 0,-1-1 1,1 0-1,0 0 0,-1 0 0,1 0 0,0 0 0,0 1 1,-1-1-1,1-1 0,0 1 0,-1 0 0,1 0 0,0 0 1,-1 0-1,1 0 0,0-1 0,-1 1 0,1 0 0,0 0 1,-1-1-1,1 1 0,-1-1 0,1 1 0,-1 0 0,1-1 1,-1 1-1,1-1 0,-1 1 0,1-1 0,-1 0 0,0 1 1,1-1-1,-1 1 0,0-1 0,1-1 0,16-32 8,9-54 23,-18 57-33,14-34 1,-22 63-2,1 0 0,-1 1 0,1-1 0,0 0-1,0 1 1,0-1 0,0 1 0,0-1 0,0 1-1,0 0 1,0 0 0,1-1 0,2-1 0,-4 3 1,1 0 0,-1 0 0,1 0-1,-1-1 1,1 1 0,0 0 0,-1 0 0,1 0 0,-1 0 0,1 0 0,-1 0 0,1 1 0,0-1 0,-1 0 0,1 0 0,-1 0 0,1 0 0,-1 1 0,1-1 0,-1 0 0,1 1 0,-1-1 0,1 0 0,-1 1 0,1-1 0,-1 0 0,1 1 0,3 4-12,-1 0 1,1 1 0,-1-1 0,0 1-1,4 9 1,-7-15 13,8 22-15,17 32-40,-22-49 54,0-1-1,0 1 1,0-1 0,0 0 0,1 0-1,0-1 1,-1 1 0,1-1-1,5 4 1,-7-6 5,0 0-1,0 0 1,0 0-1,-1 0 1,1-1 0,0 1-1,0-1 1,0 1-1,0-1 1,0 0-1,0 0 1,0 0-1,0 0 1,0 0 0,0 0-1,0 0 1,0-1-1,0 1 1,0-1-1,0 1 1,0-1 0,0 0-1,0 0 1,0 0-1,-1 0 1,1 0-1,0 0 1,-1 0-1,3-2 1,2-3 14,0-1-1,0 0 1,-1 1-1,1-2 1,5-11-1,4-7 54,-2-1 1,-2 0-1,0-1 0,11-46 0,14-119 246,-6 29-224,-23 145-174,-7 18 79,0 1 0,1 0 0,-1 0 0,0 0 0,0 0 0,0 0 0,1 0 0,-1 0 1,0 0-1,0 0 0,0 0 0,1 0 0,-1 0 0,0 0 0,0 0 0,0 0 0,1 0 1,-1 0-1,0 1 0,0-1 0,0 0 0,0 0 0,1 0 0,-1 0 0,0 0 0,0 0 1,0 0-1,0 1 0,0-1 0,1 0 0,-1 0 0,0 0 0,0 0 0,0 1 0,0-1 1,0 0-1,0 0 0,0 0 0,0 0 0,0 1 0,0-1 0,0 0 0,1 0 0,-1 1 1,9 37-134,-7-29 116,39 186-209,69 197 0,-101-366-155,8 39 1,-17-56-69,-5-9-72,-7-11-290,-16-19-260,-171-186-5470,61 79 5872,130 129 833,2 2 156,0 0 0,0 0 0,-7-10 0,13 16-282,0 0-1,0 0 1,0 0 0,-1-1-1,1 1 1,0 0 0,0 0-1,0 0 1,0 0 0,0-1 0,0 1-1,0 0 1,0 0 0,0 0-1,0-1 1,0 1 0,0 0-1,1 0 1,-1 0 0,0-1-1,0 1 1,0 0 0,0 0-1,0 0 1,0 0 0,0 0 0,0-1-1,0 1 1,1 0 0,-1 0-1,0 0 1,0 0 0,0 0-1,0 0 1,1-1 0,-1 1-1,0 0 1,0 0 0,0 0 0,0 0-1,1 0 1,-1 0 0,0 0-1,0 0 1,0 0 0,1 0-1,-1 0 1,0 0 0,0 0-1,0 0 1,1 0 0,-1 0 0,0 0-1,0 0 1,0 0 0,1 0-1,12 1 804,85 20 1608,-53-10-2503,0-2 0,61 4 0,-76-14-63,-6-6-100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0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17308,'6'0'1672,"0"0"-1552,-5-2-320,-1-1 2248,-1 3-1815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177 473 16644,'-1'-2'161,"-1"-1"1,0 1 0,0 0 0,0 0-1,0-1 1,0 1 0,0 0 0,-1 1-1,1-1 1,-1 0 0,1 1 0,-1-1-1,0 1 1,0 0 0,1 0 0,-1 0 0,0 0-1,0 0 1,0 1 0,0-1 0,0 1-1,0 0 1,0 0 0,0 0 0,0 0-1,0 1 1,0-1 0,0 1 0,0 0-1,0-1 1,1 1 0,-1 1 0,-4 1 0,1 0-45,0 0 1,0 1 0,1-1 0,0 1 0,-1 0 0,2 1 0,-1-1 0,0 1-1,1 0 1,0 0 0,0 0 0,0 1 0,1-1 0,-5 11 0,6-11-110,0-1 1,1 1 0,0-1-1,0 1 1,0 7 0,1-12-12,-1 1-1,1 0 1,0 0 0,0-1 0,0 1 0,1 0 0,-1-1-1,0 1 1,0 0 0,0 0 0,0-1 0,1 1 0,-1 0 0,0-1-1,1 1 1,-1-1 0,1 1 0,-1 0 0,0-1 0,1 1 0,-1-1-1,1 1 1,-1-1 0,1 1 0,0-1 0,-1 0 0,1 1-1,-1-1 1,1 0 0,0 1 0,-1-1 0,1 0 0,0 0 0,0 0-1,-1 1 1,1-1 0,0 0 0,-1 0 0,1 0 0,0 0 0,0 0-1,-1 0 1,2-1 0,2 1-8,0 0 0,0 1-1,0-1 1,1 1 0,-1 0 0,-1 0-1,1 0 1,0 1 0,0-1 0,0 1-1,-1 0 1,1 0 0,-1 0 0,1 1 0,-1-1-1,0 1 1,0-1 0,0 1 0,0 0-1,3 6 1,6 7-20,-1 0 0,18 36 0,-21-37 8,9 17 21,-3 0-1,0 1 1,-2 0 0,-2 1-1,-1 1 1,-1-1 0,3 49-1,-10-76 20,-1 0-1,0 0 1,-1 0-1,1 0 1,-1 1-1,-3 10 0,3-17-10,1 0 0,-1 1 0,1-1 0,-1 0 0,1 0 0,-1 0-1,0 0 1,0 0 0,0 0 0,1 0 0,-1 0 0,0 0 0,0 0 0,0 0-1,0 0 1,-1 0 0,-1 0 0,2 0-1,-1-1 1,1 0-1,-1 0 1,1 0-1,-1 0 0,1 0 1,-1 0-1,1 0 0,-1 0 1,1 0-1,-1-1 0,1 1 1,-1-1-1,1 1 1,-1-1-1,1 0 0,-1 1 1,1-1-1,-2-1 0,-6-5-15,0-1 0,0 1-1,0-2 1,1 1-1,0-1 1,0 0-1,1-1 1,1 0 0,-1 0-1,2 0 1,-1-1-1,2 0 1,-1 0 0,1 0-1,-4-23 1,7 30 0,1-1 0,0 1-1,0-1 1,0 1 0,1-1 0,-1 1 0,1 0 0,0-1 0,0 1 0,1-1 0,-1 1 0,1 0-1,0 0 1,0 0 0,0 0 0,1 0 0,3-4 0,5-4-13,0 0-1,1 1 1,20-15-1,-3 2-11,-5 3 7,-1-1-1,41-50 1,-58 64 38,-1 0 0,1 0 0,-1-1 1,-1 1-1,1-1 0,-2 0 0,1 0 0,-1-1 1,0 1-1,-1 0 0,0-1 0,-1 0 1,0 0-1,0-10 0,-1 19-2,0-1-1,0 1 1,0 0-1,-1 0 1,1 0 0,0 0-1,0-1 1,-1 1-1,1 0 1,0 0 0,-1 0-1,1 0 1,-1 0-1,0 0 1,-1-2 0,2 3-4,0 0 0,-1 0 0,1 0 1,0-1-1,-1 1 0,1 0 0,0 0 1,-1 0-1,1 0 0,-1 0 1,1 0-1,0 0 0,-1 0 0,1 0 1,-1 0-1,1 0 0,0 1 0,-1-1 1,1 0-1,0 0 0,-1 0 0,1 0 1,0 0-1,-1 1 0,1-1 0,0 0 1,-1 0-1,1 1 0,-1-1 0,-1 3 13,0-1 1,0 1-1,0 0 0,0 0 0,0-1 0,0 1 0,1 0 0,-3 6 0,0 5-17,1 0 0,1 0 1,0 0-1,1 0 0,0 0 1,1 1-1,1-1 0,0 0 1,1 0-1,1 0 0,5 19 1,-8-31-6,1 0 1,0-1-1,-1 1 1,1 0-1,0 0 0,0 0 1,0-1-1,1 1 1,-1-1-1,0 1 1,1-1-1,-1 1 1,0-1-1,1 0 0,0 0 1,2 2-1,-3-3 2,0 1 1,0-1-1,0 0 0,1 0 0,-1 0 0,0 1 0,0-1 0,1-1 1,-1 1-1,0 0 0,0 0 0,1 0 0,-1-1 0,0 1 0,0 0 1,0-1-1,1 1 0,-1-1 0,0 0 0,0 1 0,0-1 1,0 0-1,0 0 0,0 1 0,0-1 0,0 0 0,1-2 0,5-6-4,1-1 0,-1 0-1,0-1 1,-1 1-1,-1-1 1,1 0 0,3-15-1,23-85 16,-29 101-6,7-34 8,-1-1 0,-2-1 0,1-69 0,-8 108-8,1 6-1,-1-1-1,0 1 0,0 0 0,0 0 1,0 0-1,0-1 0,0 1 1,0 0-1,0 0 0,-1-1 0,1 1 1,0 0-1,-1 0 0,1 0 1,-1 0-1,1 0 0,-1 0 0,1 0 1,-3-2-1,3 3 0,0 0-1,0 0 1,-1 0 0,1 0-1,0 0 1,0 0 0,-1 0-1,1 0 1,0 0 0,0 0-1,-1 0 1,1 0 0,0 0-1,0 1 1,-1-1 0,1 0-1,0 0 1,0 0 0,0 0-1,-1 1 1,1-1 0,0 0-1,0 0 1,0 0 0,0 1-1,-1-1 1,1 0-1,0 0 1,0 1 0,0-1-1,0 0 1,0 0 0,0 1-1,0-1 1,0 0 0,0 1-1,-5 11-11,5-10 10,-9 31-20,2 0-1,2 1 0,1 0 1,1 0-1,2 0 0,2 0 1,5 41-1,-5-63-55,1 0-1,1-1 1,0 1-1,1-1 1,7 18 0,-9-26 45,-1-1 0,1 1 0,-1-1 0,1 1 0,0-1 1,0 0-1,0 0 0,0 0 0,0 0 0,0 0 0,1 0 1,3 1-1,-4-2 8,-1 0 0,1-1 0,0 1 0,0-1 0,0 0 0,0 1 0,0-1 0,0 0 0,0 0 0,0 0 0,0 0 0,0-1 0,0 1 0,0-1 0,0 1 0,0-1 0,-1 0 0,1 1 0,0-1 0,2-2 0,2-1-8,0 0-1,0-1 1,0 1-1,-1-1 0,0-1 1,0 1-1,0-1 1,7-12-1,30-59 124,-33 59-54,37-83 419,-4-1-1,32-123 0,-70 212-385,-1-1 0,0 1 0,2-24 0,-5 36-66,0 1-1,0 0 1,0-1-1,0 1 1,0 0-1,0-1 0,0 1 1,0 0-1,0-1 1,0 1-1,0 0 1,0 0-1,0-1 0,0 1 1,0 0-1,0-1 1,0 1-1,0 0 1,-1-1-1,1 1 1,0 0-1,0 0 0,0-1 1,0 1-1,-1 0 1,1 0-1,0-1 1,0 1-1,-1 0 0,1 0 1,0 0-1,0-1 1,-1 1-1,1 0 1,-9 8 53,1 5-46,0 1 0,2-1 1,0 1-1,-8 27 1,-12 66 18,20-74-25,2 1 1,0-1-1,3 1 1,1 0-1,7 57 1,-5-74-11,1-1 0,0 0 0,2 0 0,0-1 0,1 1 0,0-1 0,1 0 0,1-1 1,0 0-1,1 0 0,0 0 0,2-1 0,20 21 0,-28-31-17,1 0-1,0-1 1,-1 1 0,1 0-1,0-1 1,0 0 0,7 2-1,-10-3 16,0-1 0,0 0 0,0 1 0,0-1 0,1 0-1,-1 0 1,0 0 0,0 0 0,0 0 0,0 0 0,0 0 0,0 0-1,0 0 1,0-1 0,0 1 0,0 0 0,0-1 0,0 1 0,0-1-1,0 1 1,0-1 0,0 1 0,0-1 0,0 0 0,0 1 0,0-1-1,-1 0 1,1 0 0,0 0 0,-1 0 0,1 1 0,-1-1 0,1 0 0,-1 0-1,1 0 1,-1 0 0,1-2 0,1-2-61,0-1 1,-1 0 0,1 1-1,-1-1 1,-1 0-1,1 0 1,-1 1-1,0-1 1,0 0-1,-1 0 1,1 0-1,-1 0 1,-3-6-1,2 4-73,-2 0 0,1 0 0,-1 1 0,0 0 0,0 0 0,-1 0 0,0 0 0,-9-9 0,2 4-108,-1 1 0,0 0 0,0 1 1,-1 0-1,-1 1 0,0 1 0,0 0 1,-23-8-1,24 12 293,1 0 1,0 1-1,-1 0 1,-22-1-1,58 3 155,0-1-1,0-1 0,34-9 0,63-26-627,-115 37 405,1-1-1,0 0 1,0 0 0,-1-1-1,1 1 1,-1-1 0,1 0-1,3-3 1,1-9-167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36 19884,'-1'-10'1521,"7"3"-1417,1-2-360,6 2-993,4 4 1457,6 5-384,-2 5-320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132 160 15299,'-1'-1'86,"-1"-1"-1,1 0 0,-1 1 1,0 0-1,0-1 1,1 1-1,-1 0 1,0 0-1,0 0 0,0 0 1,0 0-1,0 0 1,-1 1-1,1-1 0,0 1 1,0-1-1,0 1 1,-1 0-1,1 0 0,0 0 1,0 0-1,-1 0 1,1 1-1,0-1 0,0 0 1,0 1-1,0 0 1,0 0-1,0-1 0,0 1 1,0 1-1,0-1 1,0 0-1,0 0 0,0 1 1,1-1-1,-1 1 1,0-1-1,1 1 0,-1 0 1,-1 2-1,-2 4 80,-1 1 1,1-1-1,1 1 0,-1 0 0,2 0 0,-1 0 0,1 1 0,-2 13 0,1-4 4,0 39 0,3-50-158,1-1 0,1 1 0,0-1 0,0 1 1,0-1-1,1 0 0,0 1 0,3 6 0,-4-12-11,-1-1 1,1 0 0,-1 0-1,1 0 1,-1 0-1,1 0 1,0 0 0,-1 0-1,1 0 1,0 0-1,0 0 1,0-1 0,0 1-1,-1 0 1,1 0-1,0-1 1,1 1 0,-1-1-1,0 1 1,0-1 0,0 1-1,0-1 1,0 0-1,0 1 1,1-1 0,-1 0-1,0 0 1,0 0-1,0 0 1,1 0 0,-1 0-1,0 0 1,0 0-1,0-1 1,1 1 0,-1 0-1,0-1 1,0 1-1,0-1 1,0 1 0,0-1-1,0 1 1,2-2-1,2-2 3,0 0 0,0 0 0,-1-1 0,1 1 0,-1-1-1,0 0 1,4-7 0,9-16 21,-1-1-1,-1-1 1,20-60 0,-18 35 44,13-81 1,-27 122-75,-4 30-6,1-3 4,-2 38-10,3 0 1,8 62 0,-5-90 18,0 0-1,1-1 1,1 0 0,2 0 0,0 0 0,1-1-1,16 28 1,-21-44-1,-1 0-1,1 0 0,-1 0 1,1 0-1,1-1 1,-1 0-1,6 5 0,-8-8 0,1 1 0,-1-1 0,0 0 1,0 0-1,1 0 0,-1 0 0,1 0 0,-1-1 0,1 1 0,-1-1 0,1 1 0,-1-1 0,1 0 0,-1 0 0,1 0 0,-1 0 0,1-1 0,-1 1 0,5-2 0,-1 0-1,0-1 1,0 0-1,-1 0 0,0-1 0,0 1 0,0-1 0,0 0 1,0-1-1,-1 1 0,1-1 0,-1 0 0,-1 0 1,1 0-1,-1-1 0,0 1 0,4-9 0,4-11-4,-1-1-1,8-37 0,-14 48 3,0 1-17,2-9-11,-4 20-17,-1 9-43,-1 32 31,6 39 1,-4-63 78,0 0 0,1-1 0,1 1 0,0-1 0,1 0 0,8 16 0,-12-27-9,0 0 0,0 0 0,0 0 0,0 0 1,0-1-1,0 1 0,1 0 0,-1-1 0,1 1 0,-1-1 0,1 1 0,0-1 0,0 0 0,-1 0 0,1 0 1,0 0-1,0 0 0,0 0 0,3 0 0,-3-1 1,0 0 0,0 0 0,0 0 0,-1 0 0,1-1 0,0 1 0,0-1 0,0 1 0,-1-1 0,1 0 0,0 1 0,-1-1 0,1 0 0,-1 0 0,1 0 0,-1-1 0,3-1 0,3-4 19,-1-1 0,0 1 0,0-1 0,-1-1 0,0 1 0,7-18 1,-5 10-14,-1-1 0,-1 1 0,-1-1 0,0 0 0,-1-1 0,-1 1 0,0 0 0,-2-1 0,-1-21 0,1 38-17,0 0 0,0-1 0,0 1 0,0 0 0,-1-1-1,1 1 1,0 0 0,-1-1 0,1 1 0,-1 0 0,1 0 0,-1 0 0,0-1 0,1 1 0,-1 0 0,0 0 0,0 0 0,0 0 0,-1-1 0,2 2 1,0 0-1,0 0 1,-1 0-1,1 0 1,0 0-1,-1 0 1,1 0-1,0 0 1,0 0-1,-1 0 1,1 0 0,0 1-1,-1-1 1,1 0-1,0 0 1,0 0-1,-1 0 1,1 0-1,0 0 1,0 1-1,-1-1 1,1 0-1,0 0 1,0 0-1,0 1 1,-1-1-1,1 1 1,-7 14-5,4-3 29,0 0 1,2 0-1,-1 1 1,1-1-1,1 18 1,1-24 0,-1 1 0,1 0 1,0 0-1,1-1 1,0 1-1,0-1 1,0 1-1,0-1 1,1 0-1,0 0 1,5 7-1,-7-12-34,0 1-1,0-1 1,0 0-1,0 1 1,1-1 0,-1 0-1,0 0 1,1 0-1,-1 0 1,1 0 0,-1 0-1,1-1 1,-1 1-1,1 0 1,0-1 0,-1 1-1,1-1 1,0 1-1,-1-1 1,1 0 0,0 0-1,-1 0 1,1 0-1,0 0 1,0 0 0,-1 0-1,1-1 1,0 1-1,-1-1 1,1 1-1,0-1 1,-1 0 0,1 1-1,-1-1 1,1 0-1,-1 0 1,1 0 0,-1 0-1,0 0 1,2-2-1,1-1-46,1 0 0,-1-1-1,0 1 1,-1-1 0,1 0-1,-1 0 1,0 0 0,0 0-1,-1-1 1,4-8-1,3-24-183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 17836,'-11'-6'824,"8"11"-816,3 3-8,6 5 368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17764,'-4'6'263,"1"-1"0,0 1 0,1 0 1,-1 0-1,1 0 0,0 0 0,1 0 0,-1 1 1,1-1-1,0 12 0,-1-6 281,0 10-246,0 1 0,1 0-1,2 23 1,0-34-237,1 1-1,0-1 0,1 1 1,0-1-1,1 0 0,9 21 1,-12-31-53,0 1 0,0-1 0,0 0 1,1 0-1,-1 0 0,0 0 0,1 0 0,0 0 1,-1 0-1,1-1 0,0 1 0,0-1 0,0 1 1,0-1-1,0 0 0,1 1 0,-1-1 1,0 0-1,0-1 0,1 1 0,-1 0 0,1-1 1,-1 1-1,0-1 0,1 0 0,-1 1 0,1-1 1,-1-1-1,1 1 0,-1 0 0,1 0 0,-1-1 1,1 0-1,-1 1 0,0-1 0,1 0 0,3-2 0,3-2 10,0-1 0,0 1 0,0-2-1,-1 1 1,0-1 0,0 0 0,10-13-1,23-38 73,-31 42-65,1 1 0,20-24-1,-30 38-24,-1 0-1,1 1 0,0-1 1,-1 0-1,1 0 0,0 1 0,0-1 1,-1 0-1,1 1 0,0-1 1,0 1-1,0-1 0,0 1 0,0-1 1,0 1-1,0 0 0,0-1 1,0 1-1,0 0 0,0 0 1,0 0-1,0 0 0,0 0 0,0 0 1,0 0-1,0 0 0,0 0 1,0 0-1,0 1 0,0-1 1,0 0-1,0 1 0,0-1 0,0 1 1,0-1-1,0 1 0,0-1 1,-1 1-1,1 0 0,0-1 0,0 1 1,-1 0-1,1 0 0,1 1 1,2 4-8,-1 0 0,1 1 0,-1 0 1,0 0-1,2 8 0,-1-5 0,7 20-21,-3-7 33,0-2-1,2 1 1,19 31-1,-28-51 2,1 0 0,-1 0-1,1 0 1,0 0 0,0 0 0,-1 0-1,1 0 1,0-1 0,1 1 0,-1-1-1,0 1 1,0-1 0,1 0 0,-1 0-1,0 0 1,5 1 0,-5-2 1,0 0 0,1 0 0,-1 0 0,0 0 0,0 0 0,0-1 0,0 1 0,1-1 0,-1 1 0,0-1 1,0 0-1,0 0 0,0 0 0,0 0 0,-1 0 0,1 0 0,0-1 0,0 1 0,-1 0 0,2-3 0,10-10 42,0-1 0,-2 0 1,20-34-1,1-3-9,-31 50-43,0 0-1,0 1 0,1-1 1,-1 1-1,0-1 1,1 1-1,-1 0 1,1-1-1,-1 1 1,1 0-1,0 0 1,-1 0-1,1 0 1,2 0-1,-3 0 2,0 1-1,0 0 1,0 0-1,0 0 1,-1 0 0,1 0-1,0 1 1,0-1 0,0 0-1,0 0 1,0 0-1,-1 1 1,1-1 0,0 0-1,0 1 1,0-1 0,-1 1-1,1-1 1,0 1-1,-1 0 1,2 0 0,3 5-15,-1 0 1,0 0-1,-1 1 1,1-1-1,-1 1 1,2 7-1,4 7-6,-8-19 30,0 0 1,0 0 0,0 0-1,0 0 1,1 0-1,-1 0 1,1-1 0,-1 1-1,1 0 1,-1-1-1,1 1 1,0-1 0,0 1-1,0-1 1,0 0-1,0 0 1,4 1 0,-4-1 2,0-1 0,-1 0 0,1 0 0,0 0 0,0 0 0,0-1 0,0 1 1,-1 0-1,1-1 0,0 1 0,0-1 0,-1 0 0,1 1 0,0-1 0,-1 0 0,1 0 0,-1 0 0,1 0 1,-1-1-1,0 1 0,1 0 0,-1-1 0,1-1 0,7-7 36,-2 0-1,1-1 0,-2 0 1,9-17-1,-10 16-62,1 1 0,0 0-1,1 0 1,13-16 0,-19 27 9,-1-1 0,1 1 0,-1-1 0,1 1 1,0-1-1,-1 1 0,1-1 0,0 1 0,-1 0 0,1 0 0,0-1 1,-1 1-1,1 0 0,0 0 0,0 0 0,-1 0 0,1-1 1,0 1-1,-1 0 0,1 0 0,0 1 0,0-1 0,-1 0 0,1 0 1,0 0-1,0 0 0,-1 1 0,1-1 0,0 0 0,-1 1 1,1-1-1,0 0 0,-1 1 0,1-1 0,-1 1 0,1-1 1,-1 1-1,1-1 0,-1 1 0,1-1 0,-1 1 0,1 0 0,0 0 1,21 38-353,-14-24 84,-7-12 183,0-1 0,1 0 0,-1-1 0,1 1 0,-1 0 0,1 0 0,0-1 0,0 1 0,-1-1 0,1 1 0,0-1 0,0 0 0,1 1 0,-1-1 0,0 0 0,0-1 0,0 1 0,3 0 0,-3-1 23,0 0-1,0 0 1,0 0 0,0-1-1,-1 1 1,1 0 0,0-1-1,0 0 1,0 1 0,-1-1-1,1 0 1,0 0 0,-1 0-1,1 0 1,-1 0 0,1-1-1,-1 1 1,1 0-1,-1-1 1,0 1 0,0-1-1,0 1 1,1-3 0,14-22-493,1-7-119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7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45 220 13843,'2'55'1251,"2"-1"0,3 0 1,2 0-1,19 61 0,-22-92-1190,0 1 0,-2 0 0,0 1 1,-2-1-1,-1 1 0,0-1 0,-2 1 0,-1-1 0,-1 0 1,-1 1-1,-1-1 0,-1-1 0,-17 42 0,20-58 82,0 0 0,-1 0 0,-8 11 0,11-17-114,1 0-1,-1 0 1,0 0-1,0 0 1,0 0-1,0-1 1,0 1 0,0 0-1,0 0 1,-1-1-1,1 1 1,0-1 0,-2 1-1,2 0-7,1-1 1,-1 0-1,0-1 0,0 1 0,1 0 0,-1 0 1,0 0-1,1 0 0,-1 0 0,0-1 0,1 1 1,-1 0-1,0-1 0,1 1 0,-1 0 0,1-1 0,-1 1 1,0-1-1,1 1 0,-1-1 0,1 1 0,0-1 1,-1 1-1,1-1 0,-1 0 0,0 0 0,-2-6 28,0-1 0,0 1-1,1 0 1,-1-1 0,2 1-1,-1-1 1,1 0 0,0 1-1,1-1 1,0-11 0,8-84 84,4 29-84,33-115 0,38-67-33,-25 87-2,-36 90-41,-22 71 19,-7 15 2,-6 13-5,2 4 8,0 1 0,2 0 0,-8 34 1,13-43-3,1 1 0,1 0 0,0 0 0,1-1 0,1 1 0,3 24 0,-2-35-74,0-1-1,0 0 0,1 0 1,0 0-1,0 0 0,0 0 1,0 0-1,1 0 0,0-1 0,6 9 1,-7-11 8,1 1 0,0 0 1,-1-1-1,1 0 0,0 1 0,0-1 1,0 0-1,0-1 0,1 1 0,-1-1 1,0 1-1,1-1 0,-1 0 0,1 0 1,-1 0-1,1-1 0,3 1 0,11-3-357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9946,'1'-10'863,"-2"9"-693,1-1-1,0 1 0,0 0 1,0 0-1,0 0 1,0-1-1,0 1 1,0 0-1,1 0 0,-1 0 1,0-1-1,1 1 1,-1 0-1,1 0 1,-1 0-1,1 0 0,-1 0 1,1 0-1,0 0 1,0-1-1,2-1-2785,-4 9-50,1-2 1743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1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12 145 17556,'-7'14'1576,"2"-7"-1088,5-4-192,6-6 1033,7-4-481,4-7-280,9-1-96,6-6-184,3-5 16,10 3-24,2 0-144,-2 6-328,-4 4-272,-4 7-432,-8 5-232,-9 8 816,-7 5-233,-19 2-231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67 16211,'0'-67'3076,"-4"75"-723,0 9-1932,-6 66-1,3 1 1,5-1 0,14 155 0,-11-225-388,10 49 104,-11-58-120,2 0 1,-1 0-1,0 0 1,1-1-1,0 1 1,-1 0-1,2-1 1,-1 1-1,0-1 1,1 1-1,-1-1 1,4 3-1,-5-5-6,0-1 0,0 1 0,1 0 0,-1-1-1,0 1 1,0-1 0,1 1 0,-1-1 0,0 0 0,1 1 0,-1-1-1,0 0 1,1 0 0,-1 0 0,1 0 0,-1 0 0,0 0-1,1 0 1,-1-1 0,0 1 0,1 0 0,-1-1 0,0 1 0,0-1-1,1 1 1,-1-1 0,0 0 0,0 1 0,0-1 0,0 0 0,2-2-1,2-1 30,0-1-1,0 0 1,-1 0-1,7-10 0,8-15 101,-1-1 0,-2-1 0,21-55 0,22-106 156,-34 80-538,-25 113 208,0 0 1,0 0 0,0 0-1,0 0 1,0 0 0,0 0-1,0 0 1,0 0 0,0 0-1,0 0 1,0 0 0,0 0-1,0 0 1,0 0 0,0 0-1,0 1 1,0-1 0,0 0-1,0 0 1,0 0 0,0 0-1,-1 0 1,1 0-1,0 0 1,0 0 0,0-1-1,0 1 1,0 0 0,0 0-1,0 0 1,0 0 0,0 0-1,-4 10-572,-6 15-329,-18 75-1042,19-64 1269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13539,'8'20'1928,"2"6"-831,-1 2-393,-1 2 1904,4 2-1367,-5-3-321,2-2-144,-2-6-448,-1-3-304,1-13-544,1-5-296,1-8-817,-2-8 1265,-1-8-264,1-7-280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17 404 16444,'-3'4'430,"1"1"1,0 0 0,0 0-1,0 0 1,1-1 0,0 1 0,0 1-1,0-1 1,0 0 0,1 0-1,0 0 1,1 6 0,-1-9-401,0-1 1,0 1-1,0-1 0,0 1 1,0-1-1,1 1 1,-1-1-1,0 1 1,1-1-1,0 1 0,-1-1 1,1 0-1,0 1 1,-1-1-1,1 0 0,0 0 1,0 0-1,0 1 1,0-1-1,0 0 1,1 0-1,-1-1 0,0 1 1,0 0-1,1 0 1,-1 0-1,0-1 1,1 1-1,-1-1 0,1 1 1,-1-1-1,1 0 1,-1 1-1,1-1 0,-1 0 1,1 0-1,-1 0 1,1 0-1,-1 0 1,1 0-1,-1-1 0,0 1 1,1 0-1,2-2 1,1 0-22,0 0 1,0-1-1,0 1 1,-1-1 0,1 0-1,-1-1 1,1 1-1,-1-1 1,0 0 0,-1 0-1,1 0 1,-1 0-1,1-1 1,-1 0 0,2-5-1,0 2 5,-1 0 0,0 0-1,-1-1 1,0 1 0,0-1 0,-1 1 0,0-1-1,1-14 1,-3 21-14,0 1-1,0-1 0,0 1 1,0 0-1,0-1 1,0 1-1,0-1 1,0 1-1,-1-1 1,1 1-1,-1-1 1,1 1-1,-1 0 0,1-1 1,-1 1-1,0 0 1,1 0-1,-1-1 1,0 1-1,0 0 1,0 0-1,0 0 1,0 0-1,0 0 0,-3-1 1,3 1-2,-1 1 0,1 0 0,-1 0 1,1 0-1,0 0 0,-1 0 0,1 1 0,0-1 1,-1 0-1,1 1 0,0-1 0,-1 1 0,1-1 1,0 1-1,-1 0 0,1-1 0,0 1 0,0 0 0,0 0 1,0 0-1,0 0 0,0 0 0,0 0 0,0 0 1,0 0-1,1 0 0,-1 0 0,0 2 0,-8 11 3,1 0-1,1 0 1,0 1-1,1 0 0,1 0 1,0 0-1,1 1 0,1 0 1,1-1-1,0 1 1,1 0-1,0 1 0,4 30 1,-3-42 1,1-1 0,0 1 1,0-1-1,0 0 0,0 1 1,1-1-1,0 0 0,0 0 1,0 0-1,5 8 0,-5-11-1,-1 1 0,0-1 0,1 0 0,-1 0 0,1 0 0,-1 0 0,1 0 0,0 0 0,0 0 0,-1 0 0,1-1 0,0 1 0,0-1 0,0 1 0,0-1 0,-1 0 0,1 0 0,0 0-1,0 0 1,0 0 0,0 0 0,0 0 0,0 0 0,0-1 0,-1 1 0,1-1 0,0 0 0,3-1 0,3-2-1,0 0-1,-1-1 1,1 0-1,-1 0 1,0 0 0,0-1-1,-1-1 1,1 1-1,7-12 1,5-7 9,22-40-1,-22 30 14,-1 0-1,21-61 1,-32 75-12,-1 0 0,-1-1 1,-1 1-1,0-1 0,-2 0 0,-1-27 0,-1 46-8,0 0 0,0 1-1,0-1 1,-1 0 0,1 0-1,-1 1 1,0-1 0,0 0-1,0 1 1,0-1 0,0 1-1,-1 0 1,1-1 0,-1 1-1,-2-3 1,3 4-3,0 0 1,0 0-1,-1 1 0,1-1 1,0 0-1,-1 1 0,1 0 0,0-1 1,-1 1-1,1 0 0,0-1 1,-1 1-1,1 0 0,-1 0 1,1 0-1,0 0 0,-1 0 1,1 1-1,-1-1 0,1 0 1,0 1-1,-1-1 0,1 1 1,0-1-1,-1 1 0,1 0 0,0-1 1,0 1-1,0 0 0,-2 2 1,-6 3 4,2 1 1,-1 1-1,1-1 1,0 1-1,0 0 1,1 1-1,0 0 1,-7 14-1,3-2 22,0 1 0,-12 41 0,19-52-23,0 0-1,1 0 0,0 0 1,1 1-1,0-1 0,1 15 0,0-23-23,0 0 0,1 0 0,-1 0 0,1 0 0,0 0 0,0 0-1,0 0 1,0-1 0,0 1 0,1 0 0,-1-1 0,1 1-1,-1-1 1,1 1 0,0-1 0,0 0 0,0 0 0,1 0 0,-1 0-1,0 0 1,1 0 0,-1-1 0,1 1 0,-1-1 0,1 1-1,0-1 1,0 0 0,4 1 0,6 0-261,1 0 0,-1 0 1,20-2-1,-22 0 51,1 1 0,-1-1 0,1 2 1,11 2-1,-18-3 169,-1 1 0,1 0 1,-1 0-1,0 0 0,0 0 0,1 1 0,-2-1 1,1 1-1,0 0 0,0 0 0,-1 1 1,0-1-1,5 8 0,-1 0-63,0 0 0,-1 1 1,0 1-1,-2-1 0,8 25 0,-10-30-66,-2-7 131,1 0 0,-1-1 0,0 1 0,1 0 1,-1 0-1,1 0 0,-1-1 0,0 1 0,0 0 0,1-1 1,-1 1-1,0 0 0,1-1 0,-1 1 0,0 0 0,0-1 1,0 1-1,1 0 0,-1-1 0,0 1 0,0-1 0,0 1 1,0 0-1,0-1 0,0 1 0,0-1 0,0 1 0,0-1 1,0 0-1,7-19-478,2-15-287,17-41-1,-13 46 1310,2 0-1,0 1 1,27-35-1,-17 28 116,61-91 393,-71 102-964,-1 0 0,-2 0-1,12-37 1,-18 43-27,-7 16 10,-4 9-5,-4 11 0,-4 17 139,2 2 0,2-1 0,1 1 0,-6 64 0,11-45 321,2-1 0,9 87 0,-7-127-356,0 0 0,1 0 0,1 0 0,1-1 0,-1 1 0,2-1 0,10 22 0,-14-33-106,-1-1 1,1 0-1,0 0 1,0 0-1,0 0 1,0 0-1,0 0 0,0 0 1,0-1-1,0 1 1,0 0-1,2 1 1,-2-2-5,-1 0 0,1 0 0,-1 0 0,1 0 0,0 1 0,-1-1 0,1 0 1,-1 0-1,1-1 0,-1 1 0,1 0 0,-1 0 0,1 0 0,-1 0 0,1 0 0,-1 0 1,1-1-1,-1 1 0,1 0 0,-1 0 0,1-1 0,0 1 0,0-2-2,0 1-1,0-1 0,0 1 1,0-1-1,0 0 1,0 1-1,0-1 0,0 0 1,-1 1-1,1-1 1,0 0-1,-1 0 0,0 0 1,1 0-1,-1 1 1,0-4-1,-1-13-125,0 0 0,-1 1 0,0-1 0,-2 0 0,0 1 0,-13-33 0,5 22-325,-1 0 0,-2 0 1,-20-30-1,30 53 340,1-1 1,-1 1 0,1-1-1,-2 1 1,-6-5 0,11 9 108,1 1 0,-1-1 1,1 1-1,-1-1 0,0 1 0,1 0 1,-1-1-1,0 1 0,0 0 0,1-1 1,-1 1-1,0 0 0,0 0 1,0 0-1,1 0 0,-1 0 0,0 0 1,0 0-1,1 0 0,-1 0 0,0 0 1,-1 1-1,1-1 32,0 1 0,1 0-1,-1 0 1,0 0 0,1 0 0,-1 0 0,1 0-1,-1 0 1,1 0 0,-1 1 0,1-1 0,0 0-1,-1 0 1,1 0 0,0 0 0,0 0 0,0 1-1,0-1 1,0 0 0,0 2 0,0 2 86,0 0 0,1-1 0,-1 1-1,1-1 1,0 1 0,0 0 0,0-1 0,1 0 0,0 1 0,-1-1 0,1 0 0,1 0 0,-1 0 0,1 0 0,-1 0-1,1 0 1,0-1 0,7 6 0,-5-5-41,0-1 0,0 0 0,0 0-1,0-1 1,1 1 0,-1-1 0,1 0 0,-1-1 0,1 1-1,0-1 1,0 0 0,0-1 0,0 1 0,9-2-1,13-1-57,-1-2 0,0-1 0,0-1 0,0-1-1,-1-1 1,0-2 0,-1-1 0,0 0-1,0-2 1,-1-1 0,42-33 0,-35 17-103,-30 28 86,0 1-1,0 0 1,0 0-1,0-1 1,0 1-1,0 0 1,-1-1-1,1 1 1,0-1-1,-1 1 1,1-1 0,-1 1-1,1-1 1,-1 0-1,0 1 1,0-1-1,0 1 1,0-1-1,0 0 1,0 1-1,0-1 1,-1 1 0,1-3-1,-1 3 5,1 1-1,-1-1 1,0 1-1,1-1 1,-1 1-1,0-1 1,1 1-1,-1-1 1,0 1-1,1 0 1,-1-1-1,0 1 1,0 0-1,0-1 1,1 1-1,-1 0 1,0 0-1,0 0 1,0 0 0,1 0-1,-1 0 1,0 0-1,0 0 1,0 0-1,1 0 1,-1 1-1,0-1 1,0 0-1,0 1 1,-25 9 33,16-3-11,0 0 0,1 0 0,0 1 0,0 0 0,1 1-1,0 0 1,0 0 0,1 1 0,0 0 0,1 0 0,0 1-1,1-1 1,-5 13 0,7-15 5,0 0 0,1 1 0,0-1 0,0 1 0,1-1 0,0 1 0,1-1 0,0 14-1,1-17-12,0 1 0,0-1 0,0 1 0,1-1-1,0 0 1,0 0 0,0 0 0,0 0-1,1 0 1,0 0 0,0 0 0,0-1 0,8 8-1,-7-9-52,-1 0 0,0 0 0,1-1 0,0 1-1,0-1 1,0 0 0,0 0 0,0-1 0,0 1 0,0-1 0,1 0-1,-1 0 1,0 0 0,1 0 0,-1-1 0,0 0 0,1 0-1,-1 0 1,1-1 0,-1 1 0,0-1 0,1 0 0,-1 0-1,0-1 1,0 1 0,1-1 0,-1 0 0,-1 0 0,5-3-1,28-18-220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0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52 19100,'6'-38'2082,"-5"25"-1161,-4 24 1324,-30 168-1568,-10 200-1,42-369-676,2 36-15,-1-43 14,0-1-1,0 1 1,1-1-1,0 1 1,-1 0-1,1-1 1,0 0-1,0 1 1,0-1-1,1 0 1,-1 1-1,1-1 1,3 4-1,-4-5 2,0 0-1,1-1 0,-1 1 0,0 0 0,1-1 0,-1 1 0,1-1 0,0 1 0,-1-1 0,1 0 0,-1 0 0,1 0 0,-1 0 0,1 0 0,0 0 0,-1 0 0,1 0 0,-1 0 0,1-1 0,-1 1 0,1-1 1,-1 1-1,1-1 0,1-1 0,39-22-162,-33 18 43,11-6-301,28-18-929,72-58 0,-86 56 717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0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19444,'6'0'1777,"-3"5"-1417,-2 16-168,-1 4 824,4 13-552,1 6-184,-1 10-232,2 8-80,-2 1-424,0-1-280,-1-6-512,-1-5 1015,-2-11-231,-2-7-168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0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17596,'6'-13'510,"1"0"0,0 1 1,1-1-1,0 1 0,1 1 0,17-18 1,-23 26-448,1 0 0,-1 1 1,1-1-1,-1 1 1,1 0-1,0 0 0,0 0 1,0 1-1,0-1 1,0 1-1,0 0 0,0 0 1,1 0-1,-1 1 1,0-1-1,1 1 0,-1 0 1,0 0-1,1 1 1,-1-1-1,0 1 1,0 0-1,1 0 0,-1 1 1,0-1-1,7 5 1,-6-4-54,1 1 0,-1 0 0,0 0 1,-1 0-1,1 0 0,-1 1 0,1 0 1,-1 0-1,0 0 0,0 1 1,-1-1-1,1 1 0,-1 0 0,0 0 1,-1 0-1,1 1 0,-1-1 1,0 0-1,0 1 0,-1-1 0,2 9 1,-2-5 0,-1-1 1,0 1 0,0 0 0,-1-1 0,0 1 0,0-1 0,-1 0-1,0 1 1,-1-1 0,1 0 0,-2 0 0,1 0 0,-9 13 0,10-19-14,-33 51-1048,31-48 908,0 0 0,-1 1 0,0-1 0,0-1-1,0 1 1,0-1 0,-7 4 0,7-7-222,5-4-143</inkml:trace>
  <inkml:trace contextRef="#ctx0" brushRef="#br0" timeOffset="1">544 235 17716,'11'6'1832,"1"1"-1288,-3-6-240,2-1 1193,5-1-969,2-2-136,2-3-152,1 1-112,-1 0-360,-3 2-280,-1 2-368,-5 1 728,-1 3-176,-1 0-89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16484,'24'-1'1672,"6"-9"-1072,2-2-256,4-1 440,-1-1-448,-2-1 88,2 3-80,-5 2-368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0 461 17964,'0'1'62,"1"-1"1,-1 1 0,0-1-1,0 0 1,1 0-1,-1 1 1,0-1-1,1 0 1,-1 0 0,0 1-1,1-1 1,-1 0-1,0 0 1,1 0 0,-1 1-1,1-1 1,-1 0-1,0 0 1,1 0-1,-1 0 1,1 0 0,-1 0-1,1 0 1,-1 0-1,0 0 1,1 0 0,-1 0-1,1 0 1,-1-1-1,0 1 1,1 0-1,-1 0 1,1 0 0,-1 0-1,0-1 1,1 1-1,-1 0 1,1-1-1,16-14 470,-14 13-377,18-20 787,-1-1 0,26-39 0,29-57 205,-71 111-1086,79-147 474,-66 121-508,-6 15-23,-11 18-4,0 1 0,0 0-1,0 0 1,0 0 0,0 0 0,0-1 0,0 1 0,0 0 0,0 0 0,0 0 0,1 0-1,-1 0 1,0 0 0,0-1 0,0 1 0,0 0 0,0 0 0,0 0 0,1 0 0,-1 0-1,0 0 1,0 0 0,0 0 0,0 0 0,1 0 0,-1 0 0,0 0 0,0 0-1,0 0 1,0 0 0,1 0 0,-1 0 0,0 0 0,0 0 0,0 0 0,0 0 0,1 0-1,-1 0 1,0 0 0,0 0 0,0 0 0,0 0 0,1 0 0,-1 0 0,0 0 0,0 1-1,0-1 1,0 0 0,0 0 0,0 0 0,1 0 0,-1 0 0,0 0 0,0 1-1,0-1 1,0 0 0,0 0 0,3 12-15,19 181-292,7 40-2666,-21-209 2470,2-15-154</inkml:trace>
  <inkml:trace contextRef="#ctx0" brushRef="#br0" timeOffset="1">487 363 16371,'0'34'1409,"0"8"-937,-1-4-184,1 1 624,1-5-408,2-14-544,2-7-336,-1-18 392,0-11-96,2-19-168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88 16980,'-7'27'1260,"-14"33"0,14-44-773,0 1-1,2 0 1,0 1-1,1-1 1,-2 25-1,6-42-467,0 1-1,0-1 0,0 1 0,0 0 1,0-1-1,0 1 0,0-1 0,1 1 1,-1-1-1,0 1 0,0-1 0,1 1 1,-1 0-1,0-1 0,1 0 0,-1 1 1,0-1-1,1 1 0,-1-1 0,1 1 1,-1-1-1,1 0 0,-1 1 0,1-1 1,-1 0-1,1 0 0,-1 1 0,1-1 1,-1 0-1,1 0 0,0 0 0,-1 0 1,1 0-1,-1 0 0,1 0 1,-1 0-1,1 0 0,0 0 0,-1 0 1,1 0-1,-1 0 0,1 0 0,0 0 1,0-1-1,36-9-38,-23 5 45,-6 3-30,0 0 0,0 1-1,0 0 1,0 0 0,0 1-1,0 0 1,1 0 0,-1 1-1,0 0 1,0 0 0,0 1-1,12 4 1,-14-3-2,0 0 0,-1 0 0,0 0 0,0 0 1,0 1-1,0 0 0,0 0 0,-1 0 0,0 1 0,0 0 0,0-1 0,0 1 0,-1 1 1,0-1-1,0 0 0,0 1 0,3 9 0,-4-7 11,0 1 0,0-1 0,-1 0 0,0 1 0,0-1 0,-1 1 0,0-1 0,-1 1 0,0-1 0,0 1 0,0-1 0,-1 1 0,-1-1 0,0 0 0,0 0 0,-5 9 0,6-13-51,0 0 1,0 0-1,0-1 0,-1 1 1,1-1-1,-1 1 1,0-1-1,0 0 0,0 0 1,-1-1-1,1 1 0,-1 0 1,1-1-1,-1 0 0,0 0 1,0 0-1,0-1 0,0 1 1,0-1-1,0 0 1,0 0-1,0 0 0,-1-1 1,1 1-1,0-1 0,-1 0 1,1 0-1,0-1 0,0 1 1,-1-1-1,1 0 1,0 0-1,-6-3 0,4 2-21,-1-1 0,1 0 0,-12-8 0,-17-18-319</inkml:trace>
  <inkml:trace contextRef="#ctx0" brushRef="#br0" timeOffset="1">10 97 15011,'20'-16'1937,"7"6"-1081,1 0-384,3 3 1824,2-5-1447,1 7-857,1-1 1040,4-1-1000,-1-3-16,-1-3-40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293 267 17668,'0'30'1816,"-1"3"-1304,-7 2-176,3 5 849,-3 0-601,3 0-56,-1-3-256,0-5-208,1-11-432,-1-4-280,0-11 384,-1-6 96,0-11-128,0-5-121</inkml:trace>
  <inkml:trace contextRef="#ctx0" brushRef="#br0" timeOffset="1">124 1 17260,'-4'0'162,"0"1"-1,-1 0 1,1 0 0,0 0 0,0 0 0,1 1 0,-1-1-1,0 1 1,0 0 0,1 1 0,-1-1 0,1 1-1,0-1 1,0 1 0,0 0 0,0 0 0,0 0 0,0 0-1,1 1 1,-3 5 0,-2 2 75,0 1-1,1 0 0,1 0 1,0 0-1,-4 16 1,6-17-148,1 0-1,0 1 1,1-1 0,0 13 0,1-20-80,0-1-1,0 0 1,0 1 0,0-1 0,1 0 0,0 1 0,-1-1 0,1 0 0,0 0 0,1 0 0,-1 0 0,0 0 0,1 0 0,0 0 0,0 0-1,0-1 1,0 1 0,3 3 0,-3-5-7,-1 0 0,1-1 0,-1 1-1,1 0 1,0-1 0,-1 1 0,1-1 0,0 0-1,0 1 1,-1-1 0,1 0 0,0 0 0,0 0-1,0 0 1,-1 0 0,1-1 0,0 1-1,0 0 1,-1-1 0,1 1 0,0-1 0,-1 0-1,1 0 1,0 1 0,-1-1 0,1 0 0,-1 0-1,0-1 1,1 1 0,1-3 0,4-2 8,-1 0 0,0 0 0,-1-1 0,10-15 0,-9 12 16,-1 0 0,0-1 0,6-19 1,-10 27-27,0 0 1,0 0 0,0 0-1,-1 0 1,1 0 0,-1 0-1,1 0 1,-1 0 0,0 0-1,-1 0 1,1 0 0,0 0-1,-1 0 1,0 0 0,0 0-1,0 0 1,0 0 0,0 0 0,-2-3-1,2 5-25,1 0-1,-1 1 0,0-1 1,0 0-1,0 0 0,1 1 1,-1-1-1,0 1 0,0-1 1,0 1-1,0-1 0,0 1 1,0 0-1,0-1 0,0 1 1,0 0-1,0 0 0,0 0 1,0 0-1,0 0 0,0 0 1,0 0-1,-1 0 0,1 0 1,0 0-1,0 1 0,0-1 1,0 0-1,0 1 0,0-1 1,1 0-1,-1 1 0,0 0 1,0-1-1,0 1 0,-1 1 1,-2 1-191,-1 1 0,1-1 0,1 1 0,-1 0 1,-5 9-1,1-1-87,0 0 0,1 0 0,0 1 0,1 0 0,1 0 0,-7 23 0,7 11-466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1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17364,'7'3'1560,"9"-3"-960,2-2-256,12-6 608,3 0-215,2-9-273,3 3-256,1 0-736,0 4 784,-8 4-336,-5 4-72,-9 2-128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1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42 14123,'-6'33'1943,"3"-20"-1272,0 0 0,1 0 0,1 0-1,0 0 1,1 15 0,0-27-609,0 0 0,0 0 0,0 0 0,0 0 0,0 0 0,0 0 0,1 0 0,-1 1 1,0-1-1,1-1 0,-1 1 0,1 0 0,-1 0 0,1 0 0,-1 0 0,1 0 0,0 0 0,-1 0 0,1-1 0,0 1 0,0 0 0,1 0 0,-1 0-31,0-1 0,0 0 0,0 0 0,0 0 0,0 0 0,0 0 0,-1 0 0,1-1 0,0 1 0,0 0 0,0 0 0,0-1 0,0 1 0,0-1 0,0 1 0,-1 0 0,1-1 0,0 1 0,1-2 0,3-2 1,-1 0 0,1-1 0,-1 1 0,0-1 0,0 0 0,3-6 0,-2 2 54,0 0 0,-1-1 0,0 0 0,-1 0 0,4-18 0,-7 24-47,1 0 0,-1 0 0,0 0 0,0 0 0,0 0 0,0 0 0,-2-8 0,1 10-23,0 1-1,1-1 0,-1 0 0,0 0 0,0 1 0,0-1 0,0 1 0,0-1 0,0 1 0,0-1 0,-1 1 0,1-1 0,0 1 0,-1 0 0,1 0 0,-1 0 0,-2-2 0,2 3-62,0-1 1,1 1-1,-1-1 0,0 1 1,0 0-1,1 0 0,-1 0 0,0 0 1,0 0-1,0 0 0,0 0 1,1 1-1,-1-1 0,0 1 1,0-1-1,1 1 0,-1-1 1,0 1-1,1 0 0,-1 0 0,1 0 1,-1 0-1,1 0 0,-1 0 1,-1 3-1,-4 3-147,0 0 0,0 1 0,-7 10 0,0 3-233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44 17012,'0'-1'87,"1"-1"1,-1 1 0,0-1-1,0 1 1,1-1 0,-1 1 0,0-1-1,-1 0 1,1 1 0,0-1-1,0 1 1,-1-1 0,1 1-1,-1-1 1,1 1 0,-1 0 0,1-1-1,-1 1 1,0 0 0,0-1-1,0 1 1,-1-1 0,1 0-25,-1 1 1,0 0-1,1 1 0,-1-1 1,0 0-1,0 0 0,1 1 1,-1-1-1,0 1 0,0-1 1,0 1-1,0 0 0,0 0 1,0 0-1,0 0 0,1 0 1,-1 0-1,-3 1 0,-1 1 47,0 0 0,0 0-1,0 1 1,1-1 0,-1 1-1,1 0 1,-1 1 0,1-1-1,0 1 1,0 0 0,1 0-1,-1 1 1,1 0 0,-4 5-1,-4 6-29,0 0-1,2 1 0,-10 20 0,10-17-78,0 1 0,2 0 1,1 0-1,0 1 0,2 0 0,0 1 0,2-1 1,-1 27-1,4-47-5,0 0 1,0 0-1,0 0 1,0 0-1,1-1 0,-1 1 1,1 0-1,-1 0 1,1-1-1,0 1 1,0 0-1,-1-1 1,1 1-1,0-1 1,1 1-1,-1-1 1,0 1-1,0-1 0,1 0 1,-1 0-1,0 0 1,1 1-1,-1-1 1,1-1-1,0 1 1,-1 0-1,1 0 1,0-1-1,-1 1 0,1 0 1,0-1-1,0 0 1,0 1-1,0-1 1,1 0-1,10 1-14,1-1-1,-1-1 1,0 0-1,14-2 1,0-1-16,5 2 5,-1 1 0,47 4 0,-69-2 24,0 0 1,0 0-1,0 1 0,-1 0 1,1 1-1,-1 0 1,1 1-1,-1-1 0,0 2 1,0-1-1,-1 1 1,1 0-1,9 9 0,-13-10 18,0 1 0,-1-1 0,0 0 0,0 1 0,0 0 0,0 0 0,-1 0-1,0 0 1,0 0 0,0 0 0,-1 1 0,1-1 0,0 7 0,-2-3 59,0 0 1,0 0-1,0-1 0,-1 1 1,0 0-1,-1-1 0,-4 16 1,0-9 115,0 0 1,-1 0 0,-1 0 0,0-1-1,-1 0 1,0-1 0,-1 0-1,-17 18 1,15-20 20,0-1 0,0 0-1,-1-1 1,-25 14 0,31-19-227,-1-1-1,1 1 1,-1-2 0,0 1 0,0-1-1,0 0 1,0-1 0,0 0 0,-1 0-1,-13-1 1,21 0-20,1 1 1,-1-1-1,1 0 1,-1 0-1,0 0 1,1 0-1,-1 0 1,1 0-1,-1-1 1,1 1-1,-1 0 1,1 0-1,-1 0 0,1 0 1,-1-1-1,1 1 1,-1 0-1,1 0 1,-1-1-1,1 1 1,-1 0-1,1-1 1,0 1-1,-1-1 0,1 1 1,0 0-1,-1-1 1,1 1-1,0-1 1,0 1-1,-1-1 1,1 1-1,0-1 1,0 1-1,0-1 0,-1 1 1,1-1-1,0 1 1,0-1-1,0 1 1,0-1-1,0 0 1,0 1-1,0-1 1,0 1-1,1-1 0,-1 1 1,0-1-1,0 1 1,0-1-1,0 1 1,1-1-1,-1 1 1,0-1-1,1 1 1,-1-1-1,0 1 0,1 0 1,0-1-1,26-30-2176,-22 26 1963,48-50-1179,-17 23 666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15379,'7'-15'4470,"-8"28"-615,-1 12-3103,2 12-692,1 0 0,2 0 0,1-1 0,2 0 0,16 52 0,-21-85-165,0-1 1,-1 0-1,2 0 0,-1 1 1,0-1-1,0 0 0,1 0 1,-1 0-1,1-1 0,1 3 1,-2-4 60,-1 0 1,0 1 0,1-1-1,-1 0 1,0 0-1,1 0 1,-1 1 0,0-1-1,1 0 1,-1 0 0,0 0-1,1 0 1,-1 0-1,1 0 1,-1 0 0,0 0-1,1 0 1,-1 0 0,1 0-1,-1 0 1,0 0 0,1 0-1,-1 0 1,0 0-1,1-1 1,0 1 6,0-1-1,0 0 1,-1 1-1,1-1 1,0 0-1,-1 0 1,1 0-1,-1 0 1,1 0 0,-1 1-1,1-1 1,-1 0-1,0 0 1,1-2-1,5-21-496,-2-11-151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 17468,'4'-16'1477,"-5"25"-158,-3 17-489,-2 40-559,4 0 0,2 1 1,4-1-1,2 0 0,3 0 1,32 118-1,-36-167-281,-4-9-3,1 0-1,1 0 1,-1 0-1,1 0 1,1-1-1,-1 1 1,1-1 0,9 13-1,-3-15-49,-6-10 16,-4-19-16,-10-24 53,-3-1 1,-1 2-1,-33-74 0,76 156-178,-17-18 156,2 1 1,0-2-1,0 0 0,21 18 1,-30-30 28,-1 0 1,1-1-1,0 1 1,0-1 0,0 0-1,1 0 1,-1 0-1,1-1 1,-1 0 0,1 0-1,0 0 1,0-1-1,0 0 1,0 0-1,0 0 1,0-1 0,0 0-1,0 0 1,11-2-1,-13 1 8,0-1-1,0 0 1,0 0-1,0 0 1,0 0-1,-1-1 1,1 1-1,-1-1 1,1 0-1,-1 0 1,0 0-1,0 0 1,-1-1-1,1 1 1,-1-1-1,1 0 1,-1 0-1,0 0 0,-1 0 1,1 0-1,1-8 1,0 3 1,-1 1 0,-1-1 0,0 0 0,0 0 0,-1 1 0,0-1 0,0 0 0,-1 0 0,-3-16 0,1 20-176,1 13 86,2 16-23,3-5 58,9 36 1,-10-47 69,0-1 0,1 0 0,0 0 0,0 0 0,1 0 1,0-1-1,9 13 0,-12-18-10,0 0 0,0 0 0,0 0 0,0 0 0,0 0 0,0 0 0,0-1 1,0 1-1,0 0 0,0 0 0,1-1 0,-1 1 0,0-1 0,0 1 0,1-1 0,-1 0 0,0 1 1,1-1-1,-1 0 0,0 0 0,1 0 0,-1 0 0,0 0 0,1 0 0,-1 0 0,3-1 1,-2 0 4,1-1 1,-1 1 0,0-1 0,1 1 0,-1-1-1,0 0 1,0 0 0,0 0 0,0 0 0,-1 0 0,1-1-1,1-2 1,5-8 41,-2 0 0,0-1-1,8-25 1,-6 8 47,7-61-1,-9 47-137,-6 45 31,0 0 0,0 0 0,0 0 0,0 0 0,0 1 0,0-1 0,0 0 0,0 0 0,1 0 0,-1 0 0,0 0 0,0 0 0,0 0 0,0 0 0,0 0 0,0 0 0,0 0 1,0 0-1,0 0 0,0 0 0,0 0 0,0 0 0,0 0 0,1 0 0,-1 0 0,0 0 0,0 0 0,0 0 0,0 0 0,0 0 0,0 0 0,0 0 0,0 0 0,0 0 0,0 0 0,0 0 0,1 0 0,-1 0 0,0 0 0,0 0 0,0 0 0,0 0 0,0 0 0,0 0 0,0 0 0,0 0 0,0 0 0,0 0 0,0-1 0,0 1 0,6 15-36,4 23 61,-10-37-20,7 27 143,12 28 1,-16-48-117,1 1 1,0-1 0,0 0 0,0-1-1,1 1 1,1-1 0,10 12 0,-15-18-95,0 0 0,0 0 0,0 0 0,0-1 0,1 1 0,-1 0 0,0-1 0,1 1 0,-1 0 0,0-1 0,3 1 0,1-4-503,-8-7 407,-8-3-166,-5-5-108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16115,'-1'0'825,"1"4"-1169,0 0 352,1-2 352,5 5-464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270 427 19236,'1'-1'99,"-1"0"1,0 0-1,0 0 0,0-1 1,0 1-1,1 0 0,-1 0 1,-1 0-1,1 0 0,0 0 1,0 0-1,0 0 1,-1 0-1,1 0 0,0 0 1,-1 0-1,1 0 0,-1 0 1,1 0-1,-1 0 0,0 0 1,1 0-1,-1 0 0,0 1 1,0-1-1,0-1 0,-2 1 19,1 0-1,0 0 1,-1 0 0,1 0-1,0 0 1,-1 1 0,1-1-1,-1 1 1,1-1 0,-1 1-1,-3 0 1,-3 0 111,0 1 1,-1 0 0,1 1 0,0 0-1,-18 5 1,16-2-171,-1 1-1,1 0 1,0 1 0,1 0 0,0 0 0,0 1-1,0 0 1,1 1 0,-14 16 0,19-19-57,0-1 1,0 0 0,0 1-1,1 0 1,0 0-1,0 0 1,0 1 0,1-1-1,0 0 1,0 1 0,0 0-1,1-1 1,0 1-1,1 0 1,-1 0 0,1-1-1,0 1 1,1 0-1,2 10 1,-3-14-2,1-1 1,-1 1-1,1-1 0,0 0 1,0 0-1,0 1 0,0-1 1,0 0-1,1 0 0,-1 0 0,0 0 1,1 0-1,0 0 0,-1-1 1,1 1-1,0 0 0,0-1 1,0 0-1,0 1 0,0-1 0,0 0 1,0 0-1,1 0 0,-1 0 1,0 0-1,1-1 0,-1 1 1,0-1-1,1 1 0,-1-1 0,1 0 1,-1 0-1,1 0 0,-1 0 1,0-1-1,1 1 0,-1-1 1,1 1-1,-1-1 0,4-2 1,3 0 2,0-1-1,0 0 1,0-1 0,-1 0 0,0 0 0,0-1 0,0 0 0,-1 0 0,8-9 0,-7 5-132,0 0-1,0-1 0,-1 0 1,0 0-1,-1 0 0,0-1 1,-1 0-1,0-1 0,-1 1 1,0-1-1,-1 1 0,-1-1 0,0 0 1,0 0-1,-2-25 0,-2 31-501,0 9 33,0 15-184,3-2 511,0-1-1,1 1 1,6 19 0,-6-27 252,0 0 0,0-1 1,1 1-1,0-1 0,0 0 0,1 0 0,-1 0 1,1-1-1,7 9 0,-10-13 28,0 0-1,0 0 1,0 0 0,0 0-1,0 0 1,0-1 0,1 1-1,-1 0 1,0-1 0,0 1-1,1 0 1,-1-1 0,0 1-1,1-1 1,-1 0 0,0 0-1,1 1 1,-1-1 0,1 0-1,-1 0 1,0 0 0,1 0-1,-1-1 1,3 1 0,-2-1 7,0-1 0,0 1 1,1 0-1,-1-1 0,0 1 1,0-1-1,-1 0 0,1 1 1,0-1-1,0 0 0,-1 0 0,3-4 1,2-5 44,0-1 1,0 1-1,-2-2 0,5-14 1,1-10 105,-2 0 1,-2-1 0,2-47-1,-7-114-101,-2 182-241,-5-34 0,4 46 15,1 6 54,0 10-47,2 62 463,4 1 0,3-1-1,3-1 1,21 74 0,-32-144-298,3 10 92,0 1 0,1-1 1,0 0-1,1 0 1,1-1-1,0 1 0,0-1 1,13 16-1,-19-26-95,1 0-1,0 1 0,1-1 1,-1 0-1,0 0 1,0 0-1,0-1 0,1 1 1,-1 0-1,0 0 1,1-1-1,-1 1 0,1 0 1,-1-1-1,1 0 1,-1 1-1,1-1 0,2 0 1,-3 0-5,0 0 0,0 0 0,0-1-1,0 1 1,0-1 0,0 1 0,0-1 0,0 1 0,0-1 0,-1 1 0,1-1 0,0 0 0,0 0 0,-1 1-1,1-1 1,0 0 0,-1 0 0,1 0 0,-1 0 0,2-1 0,-1-2 4,1-1-1,0 1 1,-1-1 0,0 1 0,0-1 0,0 0-1,0 1 1,-1-1 0,0-9 0,-3-7-65,-1 0 1,-1 0-1,0 1 0,-2-1 1,0 1-1,-1 1 1,-2 0-1,-17-29 1,25 44 9,-1 1 1,1 0 0,-1 0 0,0-1 0,0 2 0,0-1 0,-7-4-1,10 7 38,-1-1-1,1 1 0,-1 0 1,1-1-1,-1 1 0,1 0 1,-1 0-1,1 0 0,-1 0 0,1 0 1,-1 0-1,1 0 0,-1 0 1,1 0-1,-1 0 0,0 0 1,1 0-1,-1 0 0,1 0 0,-1 0 1,1 0-1,-1 0 0,1 1 1,-1-1-1,0 1 0,0 0 0,0 0 0,1 0 0,-1 0 1,1 0-1,-1 0 0,1 0 0,-1 0 0,1 0 0,-1 0 0,1 0 1,0 0-1,0 0 0,-1 1 0,1-1 0,0 2 0,0 7 31,0 0-1,1 0 0,0 0 1,1 0-1,0 0 0,1 0 1,0 0-1,0-1 1,1 1-1,0-1 0,6 10 1,-7-15 7,0 1 1,0-1-1,0 0 0,0 1 1,1-2-1,0 1 1,0 0-1,0-1 1,0 1-1,6 2 0,-7-5-15,0 1-1,0-1 0,0 0 0,1 0 1,-1 0-1,0 0 0,0-1 0,1 0 1,-1 1-1,0-1 0,1 0 0,-1 0 1,0-1-1,0 1 0,1-1 0,-1 0 1,5-1-1,-1-1 0,0 0 0,0-1 0,0 0 0,0 0 0,-1 0 0,0-1 0,0 0 0,0 0 0,-1 0 0,1-1 0,-1 0 0,7-10 1,2-8 23,0 0 1,12-32 0,10-18-56,-36 74 18,0 0 0,0-1 0,0 1 0,0 0 0,0-1 0,0 1 0,1 0 0,-1 0 0,0-1 0,0 1 0,0 0-1,0 0 1,0-1 0,0 1 0,1 0 0,-1 0 0,0 0 0,0-1 0,0 1 0,1 0 0,-1 0 0,0 0 0,0 0 0,1-1-1,-1 1 1,0 0 0,0 0 0,1 0 0,-1 0 0,0 0 0,0 0 0,1 0 0,-1 0 0,0 0 0,0 0 0,1 0-1,-1 0 1,0 0 0,1 0 0,-1 0 0,0 0 0,0 0 0,1 0 0,-1 0 0,0 0 0,0 0 0,1 0 0,-1 1 0,0-1-1,0 0 1,1 0 0,-1 0 0,0 0 0,0 1 0,0-1 0,1 0 0,-1 0 0,0 0 0,0 1 0,0-1 0,0 0 0,0 0-1,1 1 1,-1-1 0,0 0 0,0 0 0,0 1 0,0-1 0,0 1 0,5 21 67,-5-20-58,7 39 169,-3-5 142,2-1 0,2 0 0,1 0 0,20 51 0,-27-83-292,-1 0 1,1 0-1,-1-1 1,1 1 0,0 0-1,0-1 1,0 0-1,0 1 1,1-1-1,-1 0 1,0 0-1,1 0 1,0 0 0,3 1-1,-5-2-38,-1-1-1,1 0 1,0 0 0,0 0-1,-1 0 1,1 1-1,0-1 1,0 0 0,-1 0-1,1-1 1,0 1 0,0 0-1,-1 0 1,1 0-1,0 0 1,0-1 0,-1 1-1,1 0 1,0 0-1,-1-1 1,1 1 0,0-1-1,0 0 1,0 0-57,1-1 0,-1 0 0,0 0 1,0 1-1,1-1 0,-2 0 0,1 0 0,0 0 1,0 0-1,-1 0 0,1 0 0,0-4 0,0-2-18,0-1-1,-1-1 0,0 1 0,0 0 1,-1 0-1,-2-13 0,-11-36-326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5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14147,'16'33'1056,"-4"0"-1024,-4-1-112,10-5 336,-2-4 8,8-9-160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23 530 16251,'-11'77'2923,"6"-51"-1929,2 1-1,1-1 1,0 34 0,3-57-869,-1 1-1,0-1 1,1 1 0,0-1-1,0 1 1,0-1-1,3 6 1,-4-9-110,0 1 0,1 0 0,-1-1 0,1 1 0,-1-1 0,1 0-1,-1 1 1,1-1 0,-1 1 0,1-1 0,-1 0 0,1 1 0,-1-1 0,1 0 0,-1 0 0,1 1-1,0-1 1,-1 0 0,1 0 0,0 0 0,-1 0 0,1 0 0,0 0 0,-1 0 0,1 0 0,-1 0 0,1 0-1,0 0 1,-1 0 0,1 0 0,0 0 0,-1-1 0,1 1 0,-1 0 0,1 0 0,0-1 0,-1 1-1,1-1 1,-1 1 0,1 0 0,-1-1 0,0 1 0,1-1 0,-1 1 0,1-1 0,0 0 0,11-12-132,-1 0 0,0 0 0,11-20 0,-8 14-170,19-23 1,-29 37 207,1 0-1,0 1 0,-1 0 0,2 0 1,-1 0-1,0 1 0,1-1 0,0 1 1,7-3-1,-10 5 70,-1 0-1,1 1 1,-1-1 0,1 1-1,-1-1 1,1 1 0,0 0-1,-1 0 1,1 0 0,-1 0-1,1 1 1,-1-1 0,1 1-1,-1-1 1,1 1 0,-1 0-1,1 0 1,-1 0 0,0 0-1,1 0 1,-1 1 0,0-1-1,0 1 1,0-1 0,0 1-1,0 0 1,0 0 0,-1 0-1,1 0 1,-1 0 0,2 2 0,4 9 153,0-1 1,-1 1 0,-1 0 0,7 22 0,-2-5 226,-8-25-260,0 0 1,0 0 0,1 0-1,0 0 1,0 0 0,6 7 0,-8-11-96,-1 0 1,1 0 0,0 0 0,0-1 0,0 1-1,0 0 1,0-1 0,0 1 0,0-1 0,0 1 0,0-1-1,1 0 1,-1 1 0,0-1 0,0 0 0,0 0 0,0 0-1,1 0 1,-1 0 0,0 0 0,0 0 0,0 0-1,0 0 1,1 0 0,-1-1 0,0 1 0,0 0 0,0-1-1,0 1 1,0-1 0,0 1 0,0-1 0,0 0 0,0 0-1,0 1 1,1-3 0,8-6-135,0-1-1,-1 0 1,-1 0 0,9-15-1,22-25-1049,-35 46 966,0 0 1,0 0-1,1 0 0,0 1 1,-1 0-1,1-1 0,0 2 1,10-5-1,-13 6 145,0 0 0,0 1 1,0-1-1,0 0 0,0 1 0,0 0 0,0-1 1,0 1-1,0 0 0,0 0 0,0 0 1,0 0-1,0 1 0,0-1 0,0 0 0,0 1 1,0-1-1,0 1 0,0 0 0,0 0 0,0 0 1,0 0-1,0 0 0,-1 0 0,1 0 1,0 1-1,-1-1 0,3 4 0,1 2 144,0 0 0,-1 1-1,0 0 1,0 0 0,4 15-1,-5-15 157,-1-1-1,1 0 1,1 0 0,-1 0-1,8 11 1,-11-18-262,1 0 0,-1 1 1,0-1-1,0 0 0,0 1 0,1-1 0,-1 0 1,0 0-1,0 0 0,1 1 0,-1-1 1,0 0-1,0 0 0,1 0 0,-1 1 0,0-1 1,1 0-1,-1 0 0,0 0 0,1 0 0,-1 0 1,0 0-1,1 0 0,-1 0 0,0 0 1,1 0-1,-1 0 0,0 0 0,1 0 0,-1 0 1,0 0-1,1 0 0,-1 0 0,0 0 0,1-1 1,7-9-438,-7 9 436,5-10-331</inkml:trace>
  <inkml:trace contextRef="#ctx0" brushRef="#br0" timeOffset="1">927 1 21893,'-4'14'1688,"-5"11"-1272,5 5-176,4 1 352,6 7-80,8 2-120,2-2-207,2 7-466,2 1-247,2 0-520,-2-1-232,-6-2 904,-1-1-280,-6-6-209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6:26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19580,'-2'23'2185,"4"-5"-1361,-1-1-360,2-6 1432,3-3-943,0-6-1370,1-2 1442,-1-5-1033,-2 0-96,-4-4-56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1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61 16964,'-5'-5'284,"1"-1"0,-2 1 0,1 1 0,0-1 0,-1 1 0,0 0 0,0 0 0,0 0 0,-1 1 0,1 0 0,-1 0 0,1 1 1,-1 0-1,0 0 0,0 1 0,-8-1 0,9 1-209,1 1 1,-1 0 0,0 0-1,1 1 1,-1 0-1,1 0 1,-1 0-1,1 0 1,0 1 0,0 0-1,-1 0 1,1 1-1,0-1 1,1 1 0,-1 0-1,0 0 1,1 1-1,0-1 1,0 1-1,0 0 1,-4 5 0,0 2-25,0 2 1,1-1 0,1 1-1,0 0 1,0 0 0,2 0-1,-1 1 1,2 0 0,-5 26 0,5-12-14,1-1 1,2 1 0,0-1 0,5 34 0,-2-44-18,0 0 0,1 0 0,10 27 0,-11-37-10,0 0 0,0 0-1,1 0 1,0 0-1,1-1 1,-1 1 0,1-1-1,0 0 1,1-1-1,7 7 1,-10-10-1,0 0-1,0 0 1,0 0 0,0-1 0,0 0-1,0 1 1,0-1 0,1 0 0,-1 0 0,1-1-1,-1 1 1,0-1 0,1 0 0,-1 0-1,1 0 1,-1 0 0,1 0 0,-1-1 0,0 0-1,1 0 1,-1 0 0,0 0 0,1 0-1,-1 0 1,0-1 0,0 0 0,0 1-1,0-1 1,4-4 0,5-4 57,-1 0-1,0-1 1,-1 0-1,-1 0 1,15-21-1,-9 8 107,0-2 0,-2 1 0,-1-1 0,-1-1 1,-1 0-1,-1-1 0,-2 0 0,-1 0 0,4-39 0,-9 62-128,-1 0 0,0 0 1,0 0-1,0 0 0,-1-1 0,0 1 0,-2-9 0,2 13-62,1 0 0,0 0 0,-1 0 0,1 1 0,-1-1 0,1 0 0,-1 0 0,1 1 0,-1-1 0,0 0 0,1 1 0,-1-1 0,0 0 0,0 1 0,1-1 0,-1 1 0,0-1 0,-1 0 0,0 1-57,1 0-1,-1 0 1,1 0-1,0 0 1,-1 0-1,1 0 1,0 0-1,-1 1 1,1-1-1,0 0 1,-1 1-1,1-1 1,0 1-1,0-1 1,-1 1-1,-1 1 1,-4 3-203,1 0 0,-1 0 0,1 0 0,0 1 0,0 0 0,1 1 1,-7 9-1,-6 10-514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19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1297 12227,'0'0'80,"0"0"0,0-1 1,-1 1-1,1 0 1,0 0-1,0 0 0,0-1 1,0 1-1,-1 0 1,1 0-1,0-1 0,0 1 1,-1 0-1,1 0 1,0 0-1,0 0 1,-1 0-1,1-1 0,0 1 1,-1 0-1,1 0 1,0 0-1,0 0 0,-1 0 1,1 0-1,0 0 1,-1 0-1,1 0 0,0 0 1,-1 0-1,1 0 1,0 0-1,0 0 0,-1 1 1,1-1-1,-3 11 1585,7 18-336,14 34-946,2-1-1,2-1 1,4-1 0,2-2 0,62 99 0,-71-128-366,2 0 0,0-1 0,42 41 0,-60-67-15,-1 0 0,0 0 0,1 0 0,-1 0 0,1-1 0,0 1-1,-1-1 1,1 1 0,0-1 0,0 0 0,6 1 0,-8-2-1,0 0 0,0 0 1,0 0-1,0 0 1,0 0-1,1-1 0,-1 1 1,0 0-1,0-1 0,0 1 1,0-1-1,0 1 1,0-1-1,0 0 0,0 1 1,0-1-1,0 0 1,-1 0-1,1 1 0,0-1 1,0 0-1,-1 0 0,1 0 1,0 0-1,-1 0 1,1 0-1,-1 0 0,1 0 1,-1 0-1,0 0 1,0 0-1,1-1 0,-1-1 1,3-11 12,0 0 1,-2 0-1,0-1 1,0 1-1,-2-18 0,-12-77 47,13 105-59,-91-407 154,48 241-40,42 169-108,1 0-1,0 1 1,-1-1-1,1 0 1,0 0-1,0 1 1,0-1-1,0 0 1,0 0-1,0 0 1,0 0-1,0 1 1,0-1-1,0 0 1,0 0-1,0 0 1,1 1-1,-1-1 1,0 0 0,1 0-1,-1 1 1,0-1-1,1 0 1,-1 1-1,1-1 1,-1 0-1,1 1 1,0-2-1,1 2 17,0-1 1,0 0-1,0 1 0,0-1 0,0 1 0,0-1 0,1 1 1,3 0-1,15-2 59,38-16 20,-1-2 0,83-42 1,-34 15-66,569-230-120,13 33-476,-326 118 501,-272 88 93,163-94 0,-104 45 310,-120 72-194,1 1-1,0 2 0,37-10 1,-65 21-130,0 0 0,-1 0 0,1 1 1,0-1-1,0 1 0,0 0 0,0 0 1,-1 0-1,1 0 0,0 1 0,0-1 0,0 1 1,0-1-1,-1 1 0,1 0 0,0 0 1,-1 0-1,1 0 0,-1 1 0,4 1 0,-4 0 15,1 0-1,-1-1 0,0 1 1,0 0-1,0 0 1,0 0-1,0 1 0,-1-1 1,1 0-1,-1 1 0,0-1 1,0 0-1,0 1 0,-1 0 1,1 4-1,5 84 612,2 10-169,-6-88-826,1 1 1,0-1-1,1 0 1,12 27 0,-9-31 56,1-7-79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1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18244,'2'13'682,"0"1"-1,1-1 1,0 0-1,1 0 1,6 13 0,-1 0-334,38 96-23,-40-107-321,1 1 0,0-1 0,1-1 0,1 1-1,16 17 1,-23-29-2,0 0 0,0-1-1,0 1 1,0 0 0,0-1-1,1 0 1,0 0 0,-1 0-1,1 0 1,0 0 0,0-1-1,0 0 1,6 2 0,-7-3-2,-1 0 0,1 0 0,0 0 0,0 0 0,-1-1 0,1 1 0,0-1 0,0 1 0,-1-1 0,1 0 0,-1 0 0,1 0 0,-1-1 0,1 1 0,-1 0 0,1-1 0,-1 0 0,0 1 0,0-1 0,3-3 0,3-5 5,0-1-1,-1 0 1,0 0 0,-1 0-1,0-1 1,-1 1-1,0-1 1,-1-1-1,0 1 1,2-14 0,-2 3 16,0-1 0,-1 0 0,-2 0 0,-2-37 0,1 58-15,0 0 0,-1 0 0,0 0 0,1 0 0,-1 0 1,0 0-1,-2-3 0,3 6-6,0 0 1,0 0-1,0-1 1,0 1-1,0 0 1,0 0-1,0 0 1,0 0 0,0 0-1,0 0 1,0 0-1,0 0 1,0 0-1,0-1 1,0 1-1,-1 0 1,1 0-1,0 0 1,0 0 0,0 0-1,0 0 1,0 0-1,0 0 1,0 0-1,0 0 1,0 0-1,-1 0 1,1 0-1,0 0 1,0 0 0,0 0-1,0 0 1,0 0-1,0 0 1,0 0-1,-1 0 1,1 0-1,0 0 1,0 0-1,0 0 1,0 0 0,0 0-1,0 0 1,0 0-1,0 0 1,-1 0-1,1 0 1,0 0-1,0 0 1,0 0 0,0 0-1,0 1 1,0-1-1,0 0 1,-4 15 18,3 2-13,1 0 1,0 0 0,5 28 0,-4-37-6,0 0 1,1 0 0,0 0-1,1-1 1,0 1 0,0-1 0,0 1-1,1-1 1,8 11 0,-12-17-2,1 0 0,0 0 0,0 0 0,0 0 1,-1 0-1,1-1 0,0 1 0,0 0 0,0-1 0,0 1 1,0 0-1,0-1 0,0 0 0,0 1 0,1-1 1,-1 1-1,0-1 0,0 0 0,0 0 0,0 0 1,1 0-1,-1 0 0,0 0 0,2 0 0,-1-1 1,0 0 0,0 0 0,1 0 0,-1 0 0,0 0 0,0 0 0,-1 0 0,1-1 0,0 1-1,0-1 1,2-3 0,3-4 6,0 0-1,-1-1 1,10-20-1,5-19 23,-15 32-14,1 0 0,16-26-1,-23 42-11,0 0 0,1 1 0,-1-1 0,0 0-1,1 1 1,-1-1 0,1 0 0,-1 1-1,0-1 1,1 1 0,-1-1 0,1 1 0,0-1-1,-1 1 1,1-1 0,-1 1 0,1-1 0,0 1-1,-1 0 1,1-1 0,0 1 0,-1 0 0,1 0-1,0 0 1,0-1 0,-1 1 0,1 0-1,0 0 1,-1 0 0,1 0 0,0 0 0,0 0-1,-1 0 1,1 1 0,0-1 0,0 0 0,-1 0-1,1 0 1,0 1 0,-1-1 0,1 0 0,0 1-1,-1-1 1,1 1 0,-1-1 0,1 1 0,-1-1-1,1 1 1,-1-1 0,1 1 0,-1-1-1,1 1 1,0 1 0,3 4 38,0 1-1,-1 0 1,0 0 0,3 9 0,-3-8-4,7 17 100,-7-15-35,1 0 0,0 0-1,0 0 1,1-1 0,0 0 0,1 0 0,8 10-1,-14-18-79,1 0 0,0-1-1,-1 1 1,1 0-1,0-1 1,0 1 0,-1-1-1,1 1 1,0-1 0,0 1-1,0-1 1,-1 0-1,1 1 1,0-1 0,0 0-1,0 0 1,0 0 0,0 0-1,0 1 1,0-1-1,0 0 1,0-1 0,0 1-1,1 0 1,-1-1 10,1 0-1,-1 1 0,1-1 1,-1 0-1,1 0 1,-1 0-1,0 0 1,0-1-1,0 1 1,0 0-1,1 0 1,0-4-1,4-4 106,-2-1 0,1 0 0,4-16 0,-6 17-37,11-34 190,-11 29-203,1 1 0,0 1 0,2-1 0,8-16 0,-14 28-83,0 1-1,1-1 0,-1 0 0,0 1 0,1-1 0,-1 0 0,1 1 0,-1-1 0,1 1 0,-1-1 1,1 1-1,0-1 0,-1 1 0,1 0 0,-1-1 0,1 1 0,0 0 0,-1-1 0,1 1 0,0 0 0,0 0 1,-1-1-1,1 1 0,0 0 0,0 0 0,-1 0 0,2 0 0,-1 1-2,1-1 1,-1 1-1,0-1 0,0 1 1,1 0-1,-1 0 0,0 0 1,0 0-1,0-1 0,0 1 1,0 1-1,0-1 0,1 2 1,3 6-9,0 0 0,0 0 0,4 12 1,-7-15 9,14 37-10,-11-29 10,0 0-1,0-1 1,1 1 0,1-1-1,11 17 1,-17-30-11,-1 1-1,0-1 1,0 1-1,1-1 1,-1 1-1,0-1 0,1 0 1,-1 1-1,0-1 1,1 0-1,-1 1 1,1-1-1,-1 0 1,0 0-1,1 1 1,-1-1-1,1 0 1,-1 0-1,1 0 1,-1 1-1,1-1 0,-1 0 1,1 0-1,-1 0 1,1 0-1,-1 0 1,1 0-1,-1 0 1,1 0-1,-1 0 1,2-1-1,-2 1-42,1-1 0,0 0-1,0 0 1,-1 1 0,1-1-1,-1 0 1,1 0 0,0 0-1,-1 0 1,0 0 0,1 0 0,-1 0-1,0 0 1,1-1 0,4-37-929,-5 39 992,2-28-330,-1-2-116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1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20 15779,'-2'-3'978,"1"1"-795,0 1 0,1 0 0,-1 0 1,0 0-1,0 0 0,1 0 0,-1 0 0,0 0 0,0 0 0,0 0 1,0 0-1,0 0 0,-1 1 0,-1-2 0,3 2-54,-1 1 0,1 0-1,0-1 1,-1 1 0,1-1 0,0 1-1,0 0 1,0-1 0,0 1 0,0 0 0,0-1-1,0 1 1,0 0 0,0-1 0,0 1-1,0 0 1,0-1 0,0 1 0,0-1-1,0 1 1,1 0 0,3 17 468,2 4-278,2 0 0,10 21 1,-14-35-307,1 1 0,0 0 0,0-1 0,1 0 1,0 0-1,1-1 0,8 9 0,-13-14-10,-1-1 0,0 0 0,1 0 0,-1 1 0,1-1 0,0 0 0,-1-1 0,1 1 0,0 0 0,-1 0 0,1-1 0,0 1 0,0-1 0,0 1 0,-1-1-1,1 0 1,0 0 0,0 0 0,0 0 0,0 0 0,0 0 0,0 0 0,-1-1 0,1 1 0,0-1 0,0 1 0,0-1 0,-1 0 0,3-1 0,3-2 8,-1-1 0,0 0 0,-1-1-1,1 0 1,8-11 0,-9 11-5,-1 0 0,1 1 1,0 0-1,0 0 0,7-5 0,-11 10-13,1-1 1,-1 1 0,1-1-1,-1 1 1,0-1 0,1 1-1,-1 0 1,1 0-1,-1 0 1,1 0 0,-1 0-1,1 0 1,-1 0-1,1 0 1,-1 0 0,1 1-1,-1-1 1,0 1-1,1-1 1,-1 1 0,0 0-1,1-1 1,-1 1 0,0 0-1,0 0 1,0 0-1,1 0 1,-1 0 0,0 0-1,1 2 1,5 5-207,-1 0 1,0 0 0,7 13-1,-8-13-127,6 12-328,-7-13 233,0 0-1,0-1 0,0 1 1,1-1-1,7 7 1,-12-12 403,0-1-1,0 0 1,1 1 0,-1-1 0,1 0-1,-1 0 1,0 1 0,1-1 0,-1 0 0,0 0-1,1 0 1,-1 1 0,1-1 0,-1 0-1,1 0 1,-1 0 0,0 0 0,1 0-1,-1 0 1,1 0 0,-1 0 0,1 0 0,-1 0-1,1 0 1,-1 0 0,0-1 0,1 1-1,-1 0 1,1 0 0,-1 0 0,0 0-1,1-1 1,-1 1 0,0 0 0,1-1 0,-1 1-1,0 0 1,1 0 0,-1-1 0,0 1-1,1 0 1,-1-1 0,0 1 0,0-1 0,0 1-1,1 0 1,-1-2 0,6-21-888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1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7 105 14163,'-5'-71'1752,"3"43"-858,2 23 48,1 10 519,28 229 1820,-21-191-2881,3 0 0,1-1-1,25 57 1,-34-90-452,1 1 0,1-1 0,0-1 0,0 1 0,1-1 0,0 0 0,12 13 0,-18-22 36,0 1 0,0 0 0,0 0 0,0 0 0,0 0 1,0 0-1,0 0 0,0-1 0,0 1 0,0 0 0,0 0 0,0 0 1,0 0-1,0 0 0,0 0 0,0-1 0,0 1 0,0 0 0,0 0 1,0 0-1,1 0 0,-1 0 0,0 0 0,0 0 0,0 0 0,0 0 1,0-1-1,0 1 0,0 0 0,0 0 0,1 0 0,-1 0 1,0 0-1,0 0 0,0 0 0,0 0 0,0 0 0,0 0 0,1 0 1,-1 0-1,0 0 0,0 0 0,0 0 0,0 0 0,0 0 0,0 0 1,1 0-1,-1 0 0,0 0 0,0 0 0,0 0 0,0 0 0,0 1 1,0-1-1,0 0 0,1 0 0,-1 0 0,-4-10-531,-5-5 56,-1 0-1,-1 2 1,0-1 0,-24-22 0,-25-14 2105,60 50-1573,0 0 0,0 0 0,0 0 0,0 0 0,1 0 0,-1 0-1,0 0 1,0 0 0,0 0 0,0 0 0,0 0 0,0 0 0,0 0 0,1 0 0,-1 0-1,0 0 1,0 0 0,0-1 0,0 1 0,0 0 0,0 0 0,0 0 0,0 0 0,0 0 0,1 0-1,-1 0 1,0 0 0,0 0 0,0 0 0,0 0 0,0 0 0,0-1 0,0 1 0,0 0-1,0 0 1,0 0 0,0 0 0,0 0 0,0 0 0,0 0 0,0-1 0,0 1 0,0 0-1,0 0 1,0 0 0,0 0 0,0 0 0,0 0 0,0 0 0,0-1 0,0 1 0,0 0-1,0 0 1,0 0 0,0 0 0,0 0 0,0 0 0,0 0 0,0 0 0,0-1 0,0 1-1,0 0 1,-1 0 0,1 0 0,19 0 602,23 5-1349,-11 3-2502,56 22-1,-19-6-1821,-65-23 5209,1 0 0,0-1 1,-1 1-1,1-1 0,0 0 0,0 0 1,-1-1-1,1 1 0,0-1 1,0 0-1,-1 1 0,1-2 1,-1 1-1,1 0 0,-1-1 0,1 0 1,-1 1-1,0-1 0,0-1 1,0 1-1,0 0 0,0-1 1,0 1-1,3-6 0,1 0 278,-1 0 0,0 0 0,0-1-1,-1 1 1,0-1 0,0-1 0,-1 1 0,3-11 0,-6 16-385,0 0 1,-1-1-1,0 1 1,0 0-1,0-1 1,0 1 0,0 0-1,-1-1 1,0 1-1,-3-8 1,4 11-38,0 0 1,0 0-1,-1 0 0,1 0 1,0 0-1,-1 0 0,0 0 1,1 0-1,-1 0 0,1 0 1,-1 0-1,0 0 0,0 0 1,1 0-1,-1 1 0,0-1 0,0 0 1,0 1-1,0-1 0,0 0 1,0 1-1,0-1 0,0 1 1,0 0-1,0-1 0,0 1 1,0 0-1,0 0 0,0-1 1,-1 1-1,1 0 0,0 0 1,0 0-1,0 1 0,0-1 1,0 0-1,0 0 0,-1 0 1,1 1-1,0-1 0,0 1 0,0-1 1,0 1-1,0-1 0,0 1 1,0 0-1,0 0 0,-2 1 41,0 1-1,1 0 0,-1 0 0,1 0 1,0 0-1,-1 0 0,1 0 1,1 0-1,-1 0 0,1 1 0,-1-1 1,1 1-1,0 0 0,-1 5 0,-1 7 188,-3 33 0,5-32-195,1 0-1,0 0 1,1 0-1,1 0 0,1-1 1,0 1-1,1 0 1,1-1-1,0 0 0,1 0 1,1 0-1,9 14 1,-14-27-88,0 0 1,0 0-1,0-1 1,0 1 0,0-1-1,1 1 1,-1-1-1,1 0 1,0 0 0,-1 0-1,1 0 1,0 0-1,0-1 1,7 3 0,-8-3-54,0-1 1,1 1-1,0-1 1,-1 0-1,1 0 1,-1 0-1,1 0 1,-1-1 0,1 1-1,-1-1 1,1 1-1,-1-1 1,0 0-1,1 0 1,-1 0-1,0 0 1,1 0 0,-1-1-1,0 1 1,2-3-1,5-4-182,-1 0 0,0 0 0,-1-1 0,0 0 0,0-1 0,-1 0 0,0 0 0,8-18 0,6-18-510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1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13 13955,'1'-13'3351,"-10"24"-963,-11 23-272,15-25-1832,-19 46 539,22-50-839,0-1 0,1 1-1,0 0 1,0-1-1,0 1 1,1 0 0,0-1-1,0 1 1,0 0-1,1 6 1,-1-10-18,1 1 1,0-1-1,-1 1 1,1-1-1,0 1 1,0-1-1,0 0 1,0 1-1,0-1 1,0 0-1,0 0 1,0 0-1,0 0 1,1 0-1,-1 0 1,0 0-1,1 0 0,-1 0 1,1-1-1,-1 1 1,1 0-1,-1-1 1,1 0-1,-1 1 1,1-1-1,0 0 1,-1 0-1,1 0 1,0 0-1,-1 0 1,3 0-1,8-1-130,0 0-1,0-1 0,15-4 1,-7 2 50,-16 3 90,5 0 6,-1-1-1,1 1 1,-1 1 0,1 0-1,14 1 1,-22-1 51,1 1-1,0-1 1,0 1 0,0 0 0,-1-1 0,1 1 0,0 0-1,-1 0 1,1 0 0,-1 0 0,1 0 0,-1 0 0,1 1 0,-1-1-1,0 0 1,0 1 0,1-1 0,-1 1 0,0-1 0,0 1-1,-1 0 1,1-1 0,0 1 0,0 0 0,-1 0 0,1-1-1,-1 1 1,0 0 0,1 0 0,-1 0 0,0 3 0,0 3 181,0 0 1,-1 0 0,0 0-1,0 0 1,-1 0 0,0 0-1,-1 0 1,-6 15 0,8-19-202,-1 0 1,-1 0-1,1 0 1,-1 0 0,1 0-1,-1 0 1,0 0-1,-1-1 1,1 1 0,0-1-1,-1 0 1,0 0-1,0-1 1,0 1 0,0-1-1,-8 4 1,10-6-103,1 0 0,-1 0 0,0 0 0,0 0 0,0 0 0,1 0 0,-1 0 0,0 0 0,0-1 0,0 1 0,1-1 0,-1 0 0,0 1 0,1-1 0,-1 0 0,1 0 0,-1 0 0,1 0 0,-1 0 0,1 0 0,0 0 0,-1-1 0,1 1 0,0 0 0,0-1 0,0 1 0,0-1 0,0 0 0,0 1 0,0-1 0,1 0 0,-1 1 0,0-4 0,-4-15-749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1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17252,'-6'7'608,"1"2"1,0-1-1,0 0 1,1 1-1,0 0 0,1 0 1,-5 18-1,1-2-328,2 0-1,-4 31 0,9-54-271,-1 1 0,1 0 0,0 0 1,0-1-1,0 1 0,0 0 0,0 0 0,1-1 1,-1 1-1,1 0 0,0 0 0,0-1 0,1 4 1,-1-6-9,-1 1 0,0-1 0,1 0 0,-1 1 0,1-1 0,-1 1 0,1-1 0,0 0 0,-1 1 0,1-1 0,-1 0 0,1 0 0,-1 0 0,1 1 0,0-1 0,-1 0 0,1 0 0,0 0 0,-1 0 0,1 0 0,0 0 0,23-8-63,-6-2-111,0 1 0,29-10 0,-43 17 143,1 1 1,-1-1 0,1 1-1,-1 1 1,1-1-1,-1 0 1,1 1-1,0 0 1,-1 0 0,1 0-1,-1 1 1,1 0-1,-1 0 1,1 0 0,-1 0-1,1 1 1,6 2-1,-9-2 54,0 0-1,0 0 0,0-1 0,-1 1 1,1 1-1,0-1 0,-1 0 0,1 0 1,-1 1-1,0-1 0,0 0 0,0 1 1,0 0-1,0-1 0,0 1 0,-1-1 1,1 1-1,-1 0 0,0-1 0,1 1 1,-2 0-1,1 0 0,0-1 0,0 1 1,-1 2-1,-2 7 176,1 0-1,-2 0 1,1-1 0,-7 14-1,3-9 48,-1-1 1,-1 0-1,-11 16 0,16-25-238,0 0 0,-1-1-1,0 0 1,0 0 0,0 0 0,-1 0 0,0-1 0,0 0 0,0 0 0,-8 4 0,-8-4-5,3-10-170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84 102 12723,'-4'5'688,"0"-1"1,0 1 0,1 0-1,0 0 1,0 0 0,0 1-1,-2 5 1,4-10-605,1 0 1,-1 0-1,1 1 0,-1-1 1,1 0-1,-1 1 1,1-1-1,0 1 0,0-1 1,0 0-1,0 1 1,0-1-1,0 1 0,0-1 1,0 1-1,0-1 0,1 0 1,-1 1-1,0-1 1,1 0-1,0 1 0,-1-1 1,1 0-1,0 0 1,-1 1-1,1-1 0,0 0 1,0 0-1,0 0 1,0 0-1,0 0 0,0 0 1,0 0-1,0-1 0,3 2 1,-3-1-65,0-1 0,0 0 0,0 1 0,0-1 0,-1 0 0,1 0 0,0 1 1,0-1-1,0 0 0,0 0 0,0 0 0,0 0 0,0-1 0,0 1 0,0 0 0,0 0 0,0 0 0,0-1 0,0 1 0,0 0 1,-1-1-1,1 1 0,0-1 0,1 0 0,0-1 4,0 0 0,0 0 0,0 0 0,-1 0 0,1 0 0,0 0 0,-1-1 0,2-3 0,1-3 16,-1 1 0,0 0 0,-1-1 1,2-13-1,-3 13 8,0 0 1,-1 0 0,-1 0-1,1-1 1,-5-17 0,4 25-32,1-1 0,-1 0 0,0 1 0,0-1 1,-1 1-1,1-1 0,0 1 0,-1 0 0,1-1 1,-5-3-1,5 5-8,0 0 0,0 1 0,0-1 0,-1 0 0,1 1 0,0-1-1,-1 0 1,1 1 0,0 0 0,-1-1 0,1 1 0,0 0 0,-1 0 0,1-1 0,-1 1 0,1 0 0,0 0 0,-1 1 0,1-1 0,-1 0 0,1 0 0,-2 1 0,-1 1 1,1-1 0,0 1 0,0 0 0,0 0 0,0 0 0,0 0 0,0 1 0,0-1 0,1 1 0,-1-1 1,1 1-1,0 0 0,0 0 0,0 0 0,0 0 0,1 0 0,-1 1 0,1-1 0,-1 1 0,0 3 1,-2 10-1,0 0 1,-4 30 0,7-40-10,-2 23 27,1 57 0,3-75-19,0 0 0,0 0 0,1 0 0,1 0-1,0 0 1,0 0 0,8 15 0,-11-26-7,0 0-1,1 0 1,-1 0 0,1 0 0,-1 0 0,1 0 0,-1 0 0,1-1 0,0 1 0,-1 0 0,1 0 0,0 0 0,0-1 0,-1 1-1,1 0 1,0-1 0,0 1 0,0-1 0,0 1 0,0-1 0,0 1 0,0-1 0,0 0 0,0 0 0,0 1 0,0-1 0,0 0-1,0 0 1,0 0 0,0 0 0,0 0 0,0 0 0,0 0 0,0-1 0,0 1 0,0 0 0,0 0 0,0-1 0,0 1 0,0-1-1,0 1 1,0-1 0,0 1 0,0-1 0,0 0 0,-1 1 0,2-2 0,4-4 8,0 1 0,-1-1-1,0-1 1,8-12 0,24-44 12,-28 45-15,0 0 0,2 0 0,0 2-1,27-31 1,-37 46-8,0-1 0,0 1 0,1 0 0,-1 0 0,0 0 0,1 0 0,-1 0 0,1 0 1,-1 0-1,1 0 0,0 0 0,-1 1 0,1-1 0,0 1 0,0-1 0,-1 1 0,1 0 0,0 0 0,0-1 0,-1 1 0,1 1 0,0-1 0,0 0 0,0 0 0,-1 1 1,1-1-1,0 1 0,-1-1 0,1 1 0,0 0 0,-1-1 0,1 1 0,-1 0 0,1 0 0,-1 0 0,1 0 0,1 3 0,5 5-10,0 0 1,-1 0-1,0 1 0,10 20 0,2 0-3,-17-27 14,2 3-3,-1-1-1,1-1 1,1 1 0,7 7-1,-11-11 4,0-1 0,0 1 0,0 0 0,0-1 0,0 1 0,0-1 0,0 1 0,0-1 0,0 1 0,0-1 0,0 0 0,1 0 0,-1 1-1,0-1 1,0 0 0,0 0 0,0 0 0,1 0 0,-1 0 0,0-1 0,0 1 0,0 0 0,0 0 0,0-1 0,1 1 0,-1-1 0,0 1 0,0-1 0,0 1 0,0-1-1,0 0 1,1 0 0,1-3 0,1 0 0,-1 0-1,0 0 1,0 0-1,-1 0 1,1-1 0,-1 1-1,2-6 1,15-43-11,-13 31 9,-4 16 2,1-4-2,1 0-1,0 1 0,0-1 1,0 1-1,7-9 1,-10 17 2,0-1-1,0 1 1,0 0-1,0 0 1,0 0 0,0-1-1,0 1 1,0 0 0,0 1-1,1-1 1,-1 0 0,0 0-1,1 0 1,-1 1 0,0-1-1,1 1 1,-1-1 0,1 1-1,-1 0 1,1-1-1,-1 1 1,1 0 0,-1 0-1,1 0 1,-1 0 0,1 0-1,-1 0 1,1 1 0,-1-1-1,1 0 1,-1 1 0,1 0-1,-1-1 1,1 1-1,-1-1 1,0 1 0,1 0-1,-1 0 1,0 0 0,0 0-1,0 0 1,2 2 0,5 5-1,0 1 1,0 0-1,0 1 0,-2 0 1,9 15-1,-8-14 16,-1 0 1,2 0-1,0-1 0,10 11 0,-18-21-12,1 1 1,-1-1 0,1 1 0,0 0-1,-1-1 1,1 0 0,0 1-1,-1-1 1,1 1 0,0-1 0,-1 0-1,1 1 1,0-1 0,0 0 0,0 0-1,-1 0 1,1 1 0,0-1-1,0 0 1,0 0 0,-1 0 0,1 0-1,0-1 1,0 1 0,0 0-1,0 0 1,-1 0 0,1-1 0,0 1-1,0 0 1,-1-1 0,1 1 0,0-1-1,-1 1 1,1-1 0,0 1-1,-1-1 1,1 0 0,3-3 16,0 0-1,-1-1 1,0 0 0,5-9-1,2-2 27,-9 14-46,0 1 0,0 0 0,0 0 1,0-1-1,0 1 0,0 0 0,0 0 0,0 0 0,1 0 0,-1 1 0,0-1 0,1 0 1,-1 0-1,0 1 0,1-1 0,-1 1 0,1-1 0,-1 1 0,1 0 0,-1-1 1,1 1-1,-1 0 0,1 0 0,-1 0 0,1 0 0,-1 0 0,1 1 0,-1-1 0,1 0 1,-1 1-1,1-1 0,-1 1 0,1-1 0,-1 1 0,0 0 0,1 0 0,-1-1 0,0 1 1,0 0-1,1 0 0,1 2 0,2 3-1,1 1 0,-1-1 0,0 1 0,0-1 0,-1 1-1,6 11 1,61 140 91,-61-142-64,-9-23-455,-2 3 95,0-1 1,-1 0-1,1 1 0,-1-1 1,-3-5-1,2 5 119,-1 1 0,1 0-1,0 0 1,-1 1 0,0-1 0,0 1 0,0 0-1,0 0 1,-7-4 0,-12-2-500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34 120 15107,'-17'4'2001,"5"2"-1217,8-6-176,8 0 1144,9-7-351,6-2-201,8-1-320,4-6-200,7-1-176,2-2-152,-1 4-488,-1-3-424,-8 8 456,-4 5-112,-14 2-112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2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91 11018,'-3'-24'1453,"2"18"-869,1 0 0,-1-1 0,-1 1-1,1 0 1,-1 0 0,0 0 0,0 0-1,-7-11 1,5 16 1254,2 8-1090,1 9-217,2 9-368,0 0 1,1 0 0,2-1-1,0 1 1,2-1 0,15 40-1,-21-62-164,1 0 0,0 0-1,0 0 1,-1 0-1,1-1 1,0 1 0,1 0-1,-1-1 1,0 1-1,0-1 1,1 1 0,-1-1-1,1 0 1,-1 1-1,1-1 1,2 2 0,-3-3 0,0 0 0,-1 0 1,1 0-1,-1 0 1,1 0-1,0 0 1,-1 0-1,1 0 0,-1 0 1,1 0-1,-1-1 1,1 1-1,0 0 0,-1 0 1,1 0-1,-1-1 1,1 1-1,-1 0 0,1-1 1,0 0-1,11-17 1,12-47 86,-21 51-33,1 0 0,1 1 0,1 0 0,12-24 0,-17 37-47,-1-1 0,0 0 0,1 0 0,-1 1 0,1-1 0,-1 1 0,1-1 0,-1 0 0,1 1 0,-1-1 0,1 1 0,0-1 0,-1 1 0,1 0 0,0-1 0,-1 1 0,1-1 0,0 1 0,-1 0 0,1 0 0,0 0 0,0-1 0,-1 1 0,1 0 0,0 0 1,0 0-1,-1 0 0,1 0 0,0 0 0,0 0 0,0 0 0,-1 1 0,1-1 0,0 0 0,0 0 0,-1 1 0,1-1 0,0 0 0,-1 1 0,1-1 0,0 1 0,-1-1 0,1 0 0,-1 1 0,1 0 0,-1-1 0,1 1 0,0 1 0,4 3 34,-1 1 0,0 0 1,-1 1-1,5 8 0,-6-9-16,26 56 126,-14-29-39,18 31-1,-31-62-105,-1 0 0,1-1 0,0 1 0,0-1 0,0 1 0,0-1 0,0 0 0,0 1 0,0-1 0,1 0 0,-1 0-1,0 0 1,1 0 0,-1 0 0,0 0 0,1 0 0,0 0 0,-1 0 0,1-1 0,-1 1 0,1-1 0,0 1 0,-1-1 0,4 1 0,-3-2-1,0 0-1,0 0 1,0 0-1,0 0 1,0 0 0,-1 0-1,1 0 1,0-1 0,-1 1-1,1-1 1,-1 1-1,0-1 1,1 0 0,-1 1-1,0-1 1,0 0 0,0 0-1,0 0 1,0 0-1,0-2 1,23-68 132,-20 56-99,0 1-1,1-1 1,1 1 0,0 0-1,17-26 1,-22 40-33,-1 0 0,1-1 1,0 1-1,0 0 0,0 0 0,0 0 0,0 0 0,0 0 0,0 0 1,1 0-1,-1 0 0,0 0 0,0 1 0,1-1 0,-1 0 1,0 1-1,1-1 0,-1 1 0,1 0 0,-1-1 0,1 1 0,-1 0 1,1 0-1,-1 0 0,1 0 0,2 0 0,-1 1-4,-1 1-1,1-1 1,0 0-1,-1 1 0,1 0 1,-1-1-1,1 1 1,-1 0-1,0 0 1,0 0-1,1 1 0,1 3 1,5 7-112,0 0 1,-2 1-1,1 0 0,4 15 1,-6-15-45,-1-3-172,0 1 0,-1-1-1,0 1 1,-1 0 0,0 1-1,-1-1 1,1 14 0,-3-26 319,0 0 1,0 0 0,0 0 0,0 0-1,0 1 1,1-1 0,-1 0-1,0 0 1,0 0 0,0 0 0,0 0-1,0 0 1,0 0 0,0 0-1,0 1 1,0-1 0,0 0 0,0 0-1,0 0 1,0 0 0,0 0-1,0 0 1,0 0 0,0 0 0,-1 1-1,1-1 1,0 0 0,0 0-1,0 0 1,0 0 0,0 0 0,0 0-1,0 0 1,0 0 0,0 0-1,0 0 1,0 0 0,0 1 0,0-1-1,-1 0 1,1 0 0,0 0-1,0 0 1,0 0 0,0 0 0,0 0-1,0 0 1,0 0 0,0 0-1,-1 0 1,1 0 0,0 0 0,0 0-1,0 0 1,0 0 0,0 0-1,0 0 1,0 0 0,0 0 0,-1 0-1,1 0 1,0 0 0,0 0-1,0-1 1,0 1 0,-12-13-691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15715,'7'8'1305,"3"13"-969,-2 4-160,4 0 568,2 1-840,6-6 112,-1-3-48,1-7-160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15139,'11'44'1549,"-6"-22"-906,1-1 0,0 0-1,2-1 1,15 31 0,-23-50-619,1 0 0,-1-1 0,0 1 0,0-1 0,1 1 0,-1 0 0,0-1 0,1 1-1,-1-1 1,1 1 0,-1-1 0,1 1 0,-1-1 0,1 0 0,-1 1 0,1-1 0,-1 0 0,1 1 0,-1-1 0,1 0 0,-1 1 0,1-1 0,0 0 0,-1 0 0,1 0 0,0 0 0,-1 0 0,1 0 0,0 0 0,-1 0 0,1 0 0,1 0 0,-1-1-2,0 0-1,0 0 1,0 0 0,0 0-1,0 0 1,0 0 0,0 0-1,0 0 1,0-1-1,0 1 1,-1 0 0,1-1-1,0-1 1,3-8 31,0 0 1,3-20 0,-3 8 122,0-1 0,-2 0 1,0 0-1,-2 0 1,-1 0-1,-6-44 0,3 60 80,2 10-60,-1 14-46,3-1-118,0-1 0,1 1 0,1 0 0,0-1 0,1 0 0,1 1 0,0-1 0,1 0 0,0-1 0,1 1 0,1-1 0,12 18 0,-18-29-26,1 0 1,0 0-1,-1 0 0,1 0 0,0 0 1,0-1-1,0 1 0,0 0 0,1-1 1,-1 0-1,0 0 0,1 0 0,-1 0 1,1 0-1,-1 0 0,1 0 0,-1-1 1,1 1-1,3-1 0,-2 0 6,0-1 0,-1 1-1,1-1 1,0 0 0,-1 0-1,1 0 1,-1-1 0,1 1 0,-1-1-1,1 0 1,-1 0 0,3-3-1,5-4 31,0-1 0,-1 0 0,0-1 0,-1 0 0,15-24 0,-17 26-21,-1-1-1,0 0 1,-1-1-1,0 1 1,-1-1-1,0 0 1,4-21-1,-8 32-20,0-1 0,0 1 0,0 0 0,0 0 0,0-1 0,0 1 0,1 0 0,-1-1 0,0 1 0,0 0 0,0-1 0,-1 1 0,1 0 0,0-1 0,0 1 0,0 0 0,0 0 0,0-1 0,0 1 0,0 0 0,0-1 0,-1 1 0,1 0 0,0 0 0,0-1 0,0 1 0,-1 0 0,1 0 0,0 0-1,0-1 1,-1 1 0,1 0 0,-1 0 0,-8 5-1,-7 16-7,10-9 7,0 0 1,1 1-1,1-1 0,0 1 1,0 0-1,2 0 1,-1 1-1,0 20 0,3-32 2,0-1-1,0 0 0,0 0 0,0 0 0,0 0 1,1 1-1,-1-1 0,0 0 0,0 0 0,1 0 1,-1 0-1,1 0 0,-1 0 0,1 0 0,0 0 0,-1 0 1,1 0-1,0 0 0,-1 0 0,1 0 0,0 0 1,0-1-1,0 1 0,0 0 0,0-1 0,0 1 0,0 0 1,0-1-1,0 1 0,0-1 0,0 0 0,1 1 1,-1-1-1,0 0 0,0 0 0,0 0 0,0 0 0,1 0 1,1 0-1,4-1-1,1-1 1,-1 1-1,1-2 0,-1 1 1,9-5-1,2 1-1,-4 1-6,1 1 1,0 1-1,0 0 1,0 1-1,0 1 1,0 0-1,0 1 1,1 1-1,-1 0 1,0 1-1,0 1 1,0 0-1,23 9 0,-38-12 17,1 1 1,-1-1-1,1 0 0,-1 1 0,1-1 0,-1 0 0,1 0 0,0 0 0,-1 0 0,1 0 0,-1 0 0,1 0 0,0 0 0,-1 0 0,1 0 0,-1 0 0,1 0 0,0 0 0,-1 0 0,1 0 0,-1 0 0,1-1 0,-1 1 0,1 0 0,-1 0 1,1-1-1,-1 1 0,2-1 0,-2 0 9,0 0 1,1 0-1,-1 0 1,0 0-1,0 0 1,0 0-1,0 0 1,0 0-1,0 0 1,0 0-1,0 0 1,0 0-1,0 0 1,0 0-1,-1-1 1,-20-44 470,18 40-426,-19-34 246,13 25-389,1-1-1,0 0 1,1 0 0,-5-19-1,12 35 48,-1-1-1,1 0 1,0 0-1,-1 1 1,1-1-1,0 0 1,0 0-1,-1 1 1,1-1-1,0 0 1,0 0-1,0 0 1,0 1-1,0-1 1,0 0-1,0 0 1,1 1-1,-1-1 1,0 0-1,0 0 1,1 0-1,-1 1 1,0-1-1,1 0 1,-1 1-1,0-1 1,1 0-1,-1 1 1,1-1-1,-1 1 1,1-1-1,0 0 1,-1 1-1,1-1 1,0 1-1,-1 0 1,1-1-1,0 1 1,-1 0-1,1-1 1,0 1-1,0 0 1,-1 0-1,1-1 1,0 1-1,0 0 1,0 0-1,-1 0 1,1 0-1,1 0 1,19 0-462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0 453 14259,'16'-53'3019,"53"-285"1358,-67 325-4279,-2 10-63,0-1 0,0 0-1,1 0 1,0 1 0,0-1 0,0 0-1,0 1 1,1-1 0,-1 1 0,1-1-1,3-5 1,-4 9-31,0 0 1,-1 1-1,0-1 1,1 0-1,-1 0 0,1 0 1,-1 1-1,1-1 0,-1 0 1,1 0-1,-1 1 1,0-1-1,1 0 0,-1 1 1,1-1-1,-1 1 1,0-1-1,0 1 0,1-1 1,-1 0-1,0 1 0,0-1 1,1 1-1,-1-1 1,0 1-1,0-1 0,0 1 1,0-1-1,0 1 0,0-1 1,0 1-1,0 0 1,6 22 11,12 89 53,8 39-44,-21-141-457,-2-17-330,-1-17 49,-3 1 390,-2-4-68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17116,'-5'0'176,"1"0"1,-1 0 0,1 0-1,-1 1 1,0-1 0,1 1-1,0 0 1,-1 1 0,1-1-1,0 1 1,-1 0 0,1 0-1,0 0 1,-5 4 0,-5 3 307,1 1 1,-20 19-1,17-13 80,-20 26 1,32-37-491,0 1 1,0-1-1,1 1 1,-1 0-1,2-1 1,-1 1-1,1 0 1,-1 1-1,-1 10 1,4-17-74,0 0 1,0 1-1,0-1 1,0 0-1,0 0 0,0 0 1,0 0-1,0 1 1,1-1-1,-1 0 0,0 0 1,0 0-1,0 0 1,0 1-1,0-1 0,0 0 1,0 0-1,0 0 1,1 0-1,-1 0 1,0 0-1,0 1 0,0-1 1,0 0-1,1 0 1,-1 0-1,0 0 0,0 0 1,0 0-1,0 0 1,1 0-1,-1 0 0,0 0 1,0 0-1,0 0 1,1 0-1,-1 0 1,0 0-1,0 0 0,0 0 1,0 0-1,1 0 1,-1 0-1,0 0 0,0 0 1,0 0-1,0 0 1,1 0-1,-1 0 0,0 0 1,0-1-1,0 1 1,1 0-1,10-6-9,-10 6 12,10-6-4,0 2 0,0-1 0,1 1 0,-1 1 0,1 0 0,0 1 0,0 0 0,0 1 0,0 0 0,0 1-1,1 0 1,-1 1 0,12 2 0,-18-2 7,0 0 0,0 0 0,0 1-1,0 0 1,0 0 0,-1 0 0,1 1 0,-1 0-1,0 0 1,1 0 0,-1 1 0,-1 0 0,1-1-1,0 2 1,-1-1 0,0 0 0,0 1-1,0 0 1,-1 0 0,0 0 0,0 0 0,0 1-1,0-1 1,-1 1 0,0 0 0,0 0 0,1 8-1,-2-6 23,0-1 0,-1 1 0,1-1 0,-2 1-1,1-1 1,-1 1 0,0 0 0,-1-1 0,0 0 0,0 1-1,0-1 1,-1 0 0,0 0 0,-1 0 0,1-1-1,-8 10 1,8-11-85,-1-1 0,0 0 0,0 0-1,0 0 1,0-1 0,0 1 0,-1-1 0,0 0-1,0-1 1,0 1 0,0-1 0,0 0 0,0 0-1,0 0 1,-1-1 0,1 0 0,0 0 0,-1 0-1,1 0 1,-1-1 0,0 0 0,1-1 0,-7 0-1,8 0-116,1 1 0,0-1 0,-1 0-1,1 0 1,0 0 0,0-1-1,0 1 1,0-1 0,0 0-1,0 0 1,0 0 0,1 0-1,-1 0 1,1 0 0,-4-5-1,5 6 82,0-1-1,0 0 1,0 1 0,0-1-1,0 1 1,1-1-1,-1 0 1,1 0 0,-1 1-1,1-1 1,0 0-1,-1 0 1,1 0 0,0 0-1,0 1 1,0-1-1,1 0 1,-1 0 0,0 0-1,1 1 1,-1-1-1,1 0 1,0 0 0,-1 1-1,1-1 1,0 1 0,0-1-1,0 0 1,3-2-1,14-15-902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4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9810,'8'-3'461,"1"0"1,-1-1-1,0 0 0,0 0 0,0-1 1,-1 0-1,1-1 0,7-7 0,-11 8-98,0 1 0,0-1 0,-1 0 0,0 0 0,0 0 0,0 0-1,0 0 1,-1-1 0,0 1 0,0-1 0,-1 0 0,1 1 0,0-11-1,-2 14-302,3-55 1635,-3 54-1605,0 0 0,0 0 1,-1-1-1,1 1 1,-1 0-1,0 0 0,1 0 1,-2 0-1,1 0 1,0 0-1,-1 0 0,1 0 1,-1 0-1,-3-4 0,4 6-77,1 1 0,-1-1 0,0 1 0,1-1 0,-1 1 0,0-1 0,1 1 1,-1 0-1,0-1 0,1 1 0,-1 0 0,0 0 0,0 0 0,1-1 0,-1 1 0,0 0 0,0 0 0,0 0 0,1 0 0,-1 0 0,0 0 0,0 1 0,1-1 0,-1 0 0,0 0 0,0 0 0,1 1 0,-1-1 0,0 0 0,1 1 0,-1-1 0,0 1 0,1-1 0,-1 1 0,1-1 0,-1 1 0,1-1 0,-1 1 0,1-1 0,-1 1 0,1 0 0,-1 1 0,-2 3 30,0 0 0,0 0 0,0 0 0,-2 8 0,0 4 57,0 0 0,1 0 0,1 0 0,1 0 0,0 0 0,2 1 0,-1-1 0,2 0-1,1 1 1,0-1 0,1 0 0,9 30 0,-11-44-83,0 1 1,1-1-1,-1 1 0,1-1 0,0 0 1,0 0-1,0 0 0,0 0 0,0 0 1,1-1-1,-1 1 0,1 0 0,0-1 1,0 0-1,0 0 0,0 0 1,0 0-1,5 2 0,-5-3-70,0-1 0,1 1 0,-1-1 1,0 1-1,0-1 0,0 0 0,1-1 0,-1 1 0,0 0 1,0-1-1,1 0 0,-1 0 0,0 0 0,0 0 0,0 0 0,0 0 1,0-1-1,-1 0 0,1 1 0,0-1 0,2-3 0,6-4-98,-1-1 0,0 0 0,17-24 0,-2-3-278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16420,'7'-25'1122,"17"-50"291,-22 69-1261,1 0 0,0 1 0,0-1 0,0 0 0,1 1 1,0 0-1,0 0 0,0 0 0,7-6 0,-9 10-86,0-1-1,-1 1 0,1 0 1,0 0-1,-1 0 0,1 0 0,0 0 1,0 0-1,0 1 0,0-1 1,0 0-1,0 1 0,0 0 0,0-1 1,0 1-1,0 0 0,1 0 1,-1 0-1,0 0 0,0 1 0,3 0 1,-2 0-10,0 0 1,-1 1 0,1-1-1,0 1 1,0 0 0,-1 0-1,1 0 1,-1 0 0,0 0-1,1 1 1,-1-1 0,2 5-1,3 4 26,-1 0-1,0 0 1,-1 0-1,0 1 1,6 23-1,-4 2 41,-1 1-1,-1 0 0,-2 0 1,-4 56-1,-26 152 235,-12-59-94,39-178-78,6-10-69,5-10 44,39-39 243,64-53 0,-14 14-2279,-93 83 1448,16-19-527,-22 25 923,0-1 0,-1 0 1,1 0-1,-1 1 0,1-1 0,-1 0 0,0 0 1,1 0-1,-1 1 0,0-1 0,0 0 0,1 0 1,-1 0-1,0 0 0,0 0 0,0 0 0,0 0 0,0 0 1,0 1-1,-1-1 0,1 0 0,0 0 0,0 0 1,-1 0-1,1 0 0,0 1 0,-1-1 0,1 0 1,-1 0-1,0 0 0,-14-12-821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15827,'2'1'147,"1"-1"0,0 1 0,-1-1-1,1 0 1,-1 0 0,1 0-1,0-1 1,-1 1 0,1 0 0,-1-1-1,1 0 1,-1 0 0,4-1 0,36-19 312,-22 10-28,3 0-396,0 1 0,1 0 0,0 2 1,42-9-1,-59 16-66,1 0 1,-1 0 0,1 1-1,0 0 1,-1 0-1,1 1 1,-1-1 0,1 2-1,-1-1 1,1 1-1,-1 0 1,0 1-1,0 0 1,0 0 0,0 1-1,0-1 1,-1 1-1,1 1 1,-1-1 0,5 6-1,-2-1 136,-2 1 0,1-1 0,6 13 0,-9-14 88,0 0 0,1 0 1,0 0-1,0-1 0,10 9 0,-15-15-157,0 0 0,0 0-1,1-1 1,-1 1-1,0-1 1,0 1 0,0-1-1,1 0 1,-1 1 0,0-1-1,0 0 1,0 0-1,1 0 1,-1 0 0,0 0-1,1 0 1,-1 0 0,0 0-1,0-1 1,1 1-1,-1 0 1,0-1 0,0 1-1,0-1 1,0 1 0,0-1-1,1 0 1,-1 1-1,0-1 1,0 0 0,0 0-1,-1 0 1,3-1 0,4-6 81,-1 1 1,0-1 0,8-13 0,-1 3 65,-11 15-163,1 0 0,-1 0-1,1 0 1,0 0 0,0 1 0,0-1 0,1 1 0,-1 0-1,0 0 1,1 0 0,0 0 0,-1 1 0,5-2 0,-6 3-19,1 0 0,-1 0 1,0-1-1,1 2 1,-1-1-1,0 0 1,1 0-1,-1 1 0,0-1 1,0 1-1,1 0 1,-1 0-1,0 0 1,0 0-1,0 0 1,0 0-1,0 0 0,0 1 1,0-1-1,-1 1 1,1 0-1,0-1 1,1 3-1,7 9-9,0 1 1,14 25-1,-17-26 15,0-1 0,1-1 0,0 1 0,13 13 0,-20-24 1,0 0 1,1 0-1,-1 0 0,0 0 1,0 0-1,0 0 1,1-1-1,-1 1 0,0 0 1,1-1-1,-1 1 0,0 0 1,1-1-1,-1 0 0,1 1 1,-1-1-1,1 0 1,-1 0-1,1 0 0,-1 0 1,1 0-1,-1 0 0,1 0 1,-1-1-1,1 1 0,-1 0 1,1-1-1,-1 1 0,0-1 1,1 0-1,-1 1 1,0-1-1,1 0 0,-1 0 1,0 0-1,0 0 0,0 0 1,0 0-1,0 0 0,0 0 1,1-2-1,4-5-104,0 0 0,-1-1 1,0 1-1,7-18 0,-8 14-94,1 0 0,-1 0-1,-1 0 1,0-1 0,1-14-1,-3 4-181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15827,'0'5'1369,"1"12"-961,1 1-232,4 0 824,1-1-840,6-2-704,4 1-1288,2-8 1535,3-6-247,9-5-264</inkml:trace>
  <inkml:trace contextRef="#ctx0" brushRef="#br0" timeOffset="1">386 38 14075,'-2'9'622,"0"1"1,0-1-1,-1 1 0,0-1 0,0 0 1,-1 0-1,-9 15 0,2-7 199,0 0 0,-24 27 1,24-34-656,3-2-544,19-8-157,2-3 332,0 1 0,0 1 0,0 0 0,0 1 0,1 0 0,-1 1-1,0 1 1,14 3 0,-22-4 198,-1 0 0,1 1 0,-1 0 0,1 0 0,-1 0 1,0 0-1,0 1 0,0-1 0,0 1 0,0 0 0,3 5 0,-4-5 53,-1 0 1,0 0-1,0 0 1,-1 0-1,1 0 1,-1 0-1,1 0 1,-1 1-1,0-1 0,0 1 1,-1-1-1,1 1 1,-1-1-1,0 1 1,0-1-1,0 8 1,-1-5 59,0 1-1,0-1 1,-1 1 0,0-1-1,0 1 1,0-1 0,-1 0-1,0 0 1,0 0 0,-1-1 0,0 1-1,0-1 1,-8 9 0,8-10-58,1 0 1,-1-1-1,0 0 1,0 0 0,-1 0-1,1-1 1,0 1-1,-1-1 1,0 0-1,1 0 1,-1-1 0,0 0-1,0 1 1,0-1-1,0-1 1,0 1-1,0-1 1,0 0 0,-6-1-1,-21-5 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18 14435,'-3'-3'209,"-1"1"-1,0 0 1,0 0-1,1 1 1,-1-1-1,0 1 1,-1 0-1,1 0 1,0 0-1,0 0 1,0 1 0,-1-1-1,1 1 1,0 1-1,0-1 1,0 0-1,-1 1 1,1 0-1,0 0 1,0 0-1,0 0 1,0 1-1,0 0 1,-5 3 0,2-1-107,1 1 1,0 0 0,0 0 0,1 0 0,-1 0 0,1 1 0,1 0-1,-1 0 1,1 1 0,0-1 0,0 1 0,-5 12 0,4-6-53,1 1 0,0 0 1,1 0-1,0 0 0,1 0 1,0 20-1,2-34-50,0 1 0,-1 0-1,1-1 1,0 1 0,0 0 0,0-1 0,0 1 0,0 0 0,0-1-1,0 1 1,0 0 0,1-1 0,-1 1 0,0 0 0,0-1-1,0 1 1,1 0 0,-1-1 0,0 1 0,1-1 0,-1 1 0,1-1-1,-1 1 1,0-1 0,1 1 0,-1-1 0,1 1 0,-1-1-1,1 1 1,0-1 0,-1 0 0,1 1 0,-1-1 0,1 0 0,0 1-1,-1-1 1,1 0 0,0 0 0,-1 0 0,1 0 0,0 0-1,-1 0 1,1 0 0,0 0 0,0 0 0,4-1-7,-1 0 1,1-1-1,-1 0 1,0 0-1,7-4 1,-1 0-1,6-2-11,0 1 1,1 1 0,0 0 0,0 1 0,20-3 0,-32 8 17,-1-1 0,1 1 0,-1 0-1,1 0 1,-1 0 0,1 1 0,-1 0 0,1 0 0,-1 0-1,0 0 1,6 3 0,-8-3 6,1 1-1,-1-1 1,1 1-1,-1 0 1,0 0-1,0 0 1,0 0 0,0 0-1,0 1 1,0-1-1,-1 1 1,1-1-1,-1 1 1,0-1-1,1 1 1,-1 0 0,-1 0-1,1 0 1,1 3-1,-2 1 23,1 0-1,-1 0 1,0 1-1,0-1 1,-1 0-1,1 0 1,-2 1-1,1-1 1,-1 0-1,0 0 1,-1-1-1,0 1 1,-5 10-1,0-2 60,-1-1-1,-1 0 1,0 0-1,-20 20 1,27-30-123,0-1 0,-1 0-1,0 0 1,1 0 0,-1 0 0,0-1 0,-1 0 0,1 0 0,-5 2 0,7-3-13,1-1 1,0 0-1,0 0 1,0 1-1,0-1 1,0 0 0,0 0-1,-1 0 1,1 0-1,0-1 1,0 1-1,0 0 1,0 0-1,0-1 1,0 1-1,0 0 1,-2-2-1,2 1-32,0 0 0,-1 0 0,1 0-1,0-1 1,0 1 0,0 0-1,0-1 1,1 1 0,-1 0 0,0-1-1,1 1 1,-1-1 0,1 0-1,-1 1 1,1-1 0,-1-1-1,-1-13-262,0 0-1,1-19 0,0-12-406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7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 17292,'1'-12'1156,"-3"14"-124,-4 21 79,2 4-734,1 0-1,2 0 1,0 0 0,4 31-1,4-6-212,14 61 0,-19-105-163,0 1-1,0 0 1,1 0 0,1-1-1,-1 1 1,1-1-1,10 15 1,-11-20-13,-1-1-1,0 1 1,1-1 0,-1 0 0,1 0-1,0 0 1,-1 0 0,1 0-1,0-1 1,0 1 0,1-1-1,-1 0 1,0 0 0,0 0 0,0 0-1,1 0 1,-1-1 0,0 0-1,1 0 1,-1 0 0,1 0-1,-1 0 1,0 0 0,6-2-1,4-1-83,-1-1 0,18-7 0,25-8-188,-51 18 260,1 1 0,-1-1 0,0 1 0,1 0 0,-1 0 0,0 0 0,1 0 0,-1 1 0,0 0 0,8 2 0,-9-2 23,0 1-1,0-1 1,-1 1-1,1 0 1,-1 0-1,1 0 1,-1 0-1,0 1 1,0-1-1,0 1 1,0-1-1,-1 1 1,1-1-1,-1 1 1,1 0-1,-1 0 1,0 0-1,0 0 1,0 0-1,0 4 1,2 5 111,-1 0 0,-1 0 0,1 21 1,-5-86 279,2 34-380,0 0 0,0 0 1,2 0-1,0 0 0,6-25 1,-7 44-12,0 0 1,0-1-1,0 1 0,0-1 1,0 1-1,0-1 0,0 1 1,0 0-1,0-1 0,0 1 1,0-1-1,1 1 0,-1 0 1,0-1-1,0 1 1,0 0-1,1-1 0,-1 1 1,0 0-1,0-1 0,1 1 1,-1 0-1,0-1 0,1 1 1,-1 0-1,0 0 0,1-1 1,-1 1-1,0 0 0,1 0 1,-1 0-1,1 0 1,-1 0-1,0-1 0,1 1 1,-1 0-1,1 0 0,-1 0 1,1 0-1,-1 0 0,0 0 1,1 0-1,-1 0 0,1 1 1,-1-1-1,0 0 1,1 0-1,-1 0 0,1 0 1,-1 0-1,0 1 0,1-1 1,-1 0-1,0 0 0,1 1 1,-1-1-1,0 0 0,1 0 1,-1 1-1,1 0 0,20 28-16,-13-17 15,-5-8 1,0-1 0,0 0 0,0 0-1,0 0 1,1 0 0,-1-1 0,1 1 0,-1-1 0,1 0-1,0 0 1,0 0 0,0-1 0,0 1 0,1-1 0,5 1-1,-7-2 5,1 1-1,-1-2 0,1 1 0,-1 0 1,1-1-1,-1 0 0,1 1 1,-1-1-1,0-1 0,1 1 0,-1 0 1,0-1-1,0 0 0,0 0 0,0 0 1,0 0-1,-1 0 0,1 0 1,2-4-1,3-2 12,8-7 39,-15 15-50,0 0 0,-1 0 0,1 0 0,0 0 0,-1 0 0,1 0 0,0 0 1,-1 0-1,1 0 0,0 0 0,-1 1 0,1-1 0,0 0 0,-1 0 1,1 1-1,-1-1 0,1 0 0,0 1 0,-1-1 0,1 1 0,-1-1 1,1 0-1,-1 1 0,1-1 0,-1 1 0,0 0 0,1-1 0,-1 1 1,0-1-1,1 2 0,0-1 3,-1 1 0,1-1 0,0 0 0,0 0 0,0 1 0,-1-1 0,1 0 1,0 0-1,0 0 0,1 0 0,-1 0 0,0 0 0,0-1 0,0 1 0,1 0 0,-1 0 0,0-1 1,1 1-1,-1-1 0,0 1 0,1-1 0,-1 0 0,1 0 0,-1 1 0,3-1 0,-2-1-53,0 0 0,1-1 0,-1 1 0,0 0 0,0-1 0,-1 0 0,1 1 0,0-1 0,0 0 0,-1 0 0,1 0 0,-1 0 0,0 0 0,2-3 0,2-3-421,-1 2 335,-1 0-1,1 0 0,0 1 0,1-1 0,0 1 1,5-6-1,-4 6-296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7 193 17708,'-3'1'1771,"1"7"-1280,1 11-194,5 35 657,3 0 1,15 59-1,-9-50-635,-6-28-160,27 119 498,-28-130-476,2 1 0,1-2 0,23 46 0,-31-68-172,0 1 0,0 0 0,0-1 0,0 1 0,0-1 0,0 1 0,0-1 0,0 0 0,1 0 0,-1 1 0,1-1 0,-1 0 0,1 0 0,-1 0 0,1-1 0,2 2 0,-3-2-6,0 0 0,0 0 0,0 0 0,0 0-1,0 0 1,0 0 0,0 0 0,0 0 0,0-1 0,0 1-1,0 0 1,0-1 0,-1 1 0,1-1 0,0 1-1,0-1 1,0 1 0,0-1 0,-1 1 0,1-1 0,1-1-1,2-3-2,0-1-1,0 0 1,-1 1-1,0-1 1,0 0-1,0-1 1,2-8-1,6-29-170,-2 1-1,6-76 1,9-49-1827,-22 166 1290,0 6 206,1 15-53,2 25 108,-2 18 0,-2-28 287,1 0 0,13 62 1,-15-93 147,1 1 1,1 0 0,-1-1 0,0 1 0,1-1-1,0 0 1,0 0 0,0 1 0,3 3 0,-4-6 4,0 0 1,1 0-1,-1 0 1,0 0-1,0-1 1,0 1-1,1 0 1,-1-1-1,0 1 1,1-1-1,-1 1 1,0-1-1,1 0 1,-1 0-1,1 1 1,-1-1-1,0 0 1,1 0-1,-1 0 1,1-1-1,-1 1 1,1 0 0,-1 0-1,0-1 1,1 1-1,-1-1 1,2 0-1,3-3-20,0 1-1,-1-1 1,1 0-1,-1 0 1,0 0-1,0-1 1,-1 1-1,1-1 1,-1 0-1,0-1 1,0 1-1,3-7 1,5-11-78,17-39 0,-18 30 236,-1-1-1,-1 1 1,-2-1-1,-1-1 1,2-48-1,-6 14 678,-11-112-1,7 161-551,0 0 0,-2 0-1,-5-21 1,9 40-239,-1-1-1,1 0 1,0 1 0,0-1 0,-1 0-1,1 1 1,0-1 0,-1 0-1,1 1 1,-1-1 0,1 0-1,0 1 1,-1-1 0,0 1 0,1-1-1,-1 1 1,1 0 0,-1-1-1,1 1 1,-2-1 0,1 1-9,1 0 0,-1 1 0,1-1 0,-1 0 0,1 0 0,-1 1 0,1-1 0,-1 0 0,1 1 0,-1-1 0,1 1 0,0-1 0,-1 0 0,1 1 1,0-1-1,-1 1 0,1-1 0,0 1 0,-1-1 0,1 1 0,0-1 0,0 1 0,0 0 0,0-1 0,0 1 0,-1-1 0,1 2 0,-4 18 49,0 1 1,1-1-1,2 1 0,0 22 1,6 91 224,-3-116-232,24 207 406,-20-196-376,1-1 0,1 0 1,2-1-1,0 1 0,26 44 1,-32-65-56,0 0 1,1 0 0,0-1 0,1 1 0,0-1 0,-1 0 0,13 9 0,-16-14-24,0 0 0,-1 0 0,1 0 0,0 0 0,0 0 0,0 0 1,0-1-1,0 1 0,0-1 0,0 1 0,0-1 0,0 1 0,0-1 0,0 0 0,0 0 0,0 0 0,0 0 0,0-1 0,0 1 0,0-1 0,0 1 0,0-1 0,0 1 0,0-1 0,0 0 0,-1 0 0,1 0 1,0 0-1,0 0 0,-1-1 0,1 1 0,-1 0 0,1-1 0,-1 1 0,3-4 0,0-2-3,0 0 1,0 0-1,-1 0 0,1 0 1,-2-1-1,1 1 0,-1-1 1,0 0-1,-1 0 0,0 0 1,0 0-1,0 0 0,-1 0 1,-2-11-1,-1-16-46,-14-63-1,16 94 41,1 3 6,-3-14-46,-1-1 0,0 1 0,-10-22 0,14 36 40,0 0 0,-1 0 0,1-1 0,-1 1 0,0 0 0,1 0 0,-1 0 0,0 0 0,0 0 0,0 0 0,0 0 0,0 1 0,0-1 0,0 0 0,0 0 0,0 1 0,-2-2 0,3 2 3,-1 0 0,1 1-1,-1-1 1,1 0-1,0 0 1,-1 0-1,1 1 1,-1-1 0,1 0-1,-1 0 1,1 1-1,-1-1 1,1 0-1,0 1 1,-1-1 0,1 0-1,0 1 1,-1-1-1,1 1 1,0-1-1,0 1 1,-1-1 0,1 1-1,0-1 1,0 1-1,0-1 1,0 1-1,-2 5-18,1 1 1,-1-1-1,2 0 0,-1 0 0,1 9 0,1 16 71,8 44 1,-7-64-13,0-1 0,1-1 0,0 1 0,0 0 0,1-1 0,0 0 0,1 1 0,8 11 0,-12-19-27,0-1 0,0 0 0,0 0 0,0 0 0,0 0-1,0 0 1,0 0 0,0 0 0,0 0 0,0 0 0,1 0 0,-1 0 0,0-1-1,1 1 1,-1-1 0,1 1 0,-1-1 0,1 1 0,-1-1 0,1 0 0,-1 0-1,1 1 1,-1-1 0,3-1 0,-1 1 0,-1-1-1,0 0 1,0 0-1,1-1 1,-1 1-1,0 0 1,0-1 0,0 1-1,0-1 1,-1 0-1,1 1 1,0-1-1,2-3 1,2-5-22,0 1 0,-1-1-1,0 0 1,0 0 0,5-18 0,7-40-585,-18 96 588,2-1 0,1 0 0,0 0-1,3-1 1,0 1 0,10 30-1,-14-55 21,0 0 0,0 1-1,0-1 1,0 0-1,0 0 1,0 0-1,1 0 1,-1 0 0,1 0-1,0 0 1,-1 0-1,1 0 1,0-1-1,0 1 1,0-1 0,4 3-1,-4-4-1,0 0 0,-1 1 0,1-1 0,0 0-1,-1 0 1,1 0 0,0 0 0,-1-1 0,1 1 0,0 0-1,-1-1 1,1 1 0,-1-1 0,1 1 0,0-1 0,-1 0 0,0 0-1,1 0 1,-1 0 0,1 0 0,-1 0 0,0 0 0,0 0 0,0 0-1,2-2 1,46-58 142,-37 44-174,1 0 0,26-25 0,-38 40 18,1 1 0,0 0 0,-1-1 1,1 1-1,0 0 0,0 0 0,-1 0 1,1 0-1,0 0 0,0 0 1,0 1-1,0-1 0,3 0 0,-4 1 0,0 0 0,1 0 0,-1 1 0,0-1 0,0 0 0,0 0-1,0 1 1,0-1 0,0 0 0,0 1 0,0-1 0,0 1-1,0 0 1,0-1 0,0 1 0,0 0 0,-1-1 0,2 3 0,3 2-19,-2 1 1,1 1 0,-1-1 0,0 0 0,0 1-1,3 10 1,9 20 124,-15-37-96,0 0 0,0 0 0,1 0 0,-1 1 0,0-1 0,0 0 0,0 0 0,0 0 0,0 0 0,0 0 0,0 0 0,1 1 0,-1-1 0,0 0 0,0 0 0,0 0 0,0 0 0,0 0 0,1 0 0,-1 0 0,0 0 0,0 0 0,0 0 0,1 0 0,-1 0 0,0 0 0,0 0 0,0 0 0,0 0 0,1 0 0,-1 0-1,0 0 1,0 0 0,0 0 0,0 0 0,1 0 0,-1 0 0,0 0 0,0 0 0,5-8 102,0-11 34,0-51 27,-5 48-703,7-39 0,-6 59 386,-1-1 1,1 1 0,-1 0-1,1 0 1,0 0 0,0 0-1,0 0 1,0 0 0,0 0-1,1 1 1,-1-1 0,0 0-1,1 0 1,0 1 0,-1-1-1,1 1 1,2-2 0,1 1-59,-1 0 0,0 0 0,1 0 1,-1 1-1,1 0 0,-1-1 0,7 1 0,25-4-813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182 624 17716,'-1'-2'93,"0"-1"0,0 1 0,-1 0 0,1 0 0,0 0 0,-1 1 0,1-1 0,-1 0 0,1 1 0,-1-1 0,0 0 0,0 1-1,0 0 1,0 0 0,0-1 0,0 1 0,0 0 0,0 1 0,-1-1 0,1 0 0,0 1 0,0-1 0,-1 1 0,1-1 0,0 1 0,-1 0 0,1 0 0,0 0 0,-1 1 0,1-1 0,0 0 0,-1 1 0,1-1 0,-4 3 0,1-1 21,-1 1 1,1 0-1,-1 0 0,1 1 1,0 0-1,0-1 1,1 2-1,-1-1 0,1 0 1,0 1-1,0 0 0,-4 7 1,1 0-41,1 0 0,1 0 1,0 0-1,0 1 0,1 0 0,1 0 1,-2 13-1,3-16-47,1-1-1,1 1 1,-1 0-1,2-1 1,-1 1 0,1 0-1,1-1 1,0 1-1,0-1 1,5 13 0,-6-20-19,0 0 0,-1 0 0,1 0 0,0 0 0,0 0 0,0 0 0,0 0 1,1-1-1,-1 1 0,0 0 0,1-1 0,-1 1 0,1-1 0,0 1 0,-1-1 0,1 0 1,0 0-1,0 0 0,0 0 0,0 0 0,2 1 0,-2-2 0,0 0-1,0 0 1,0 0-1,0-1 1,0 1-1,0-1 1,0 1-1,0-1 1,0 1-1,-1-1 1,1 0 0,0 0-1,0 0 1,-1 0-1,1 0 1,-1-1-1,1 1 1,1-2-1,5-6 28,-1 1 0,0-1 0,0-1 0,-1 1 0,0-1 0,6-15 0,1-11 144,-1 0 0,-2-1 0,-1 0 0,5-50-1,-8 22 338,-3-109-1,-7 128-236,-2 29-131,6 17-146,0 0-1,0 0 1,0 0 0,-1-1-1,1 1 1,0 0 0,0 0 0,0 0-1,0 0 1,0-1 0,-1 1-1,1 0 1,0 0 0,0 0-1,0 0 1,0 0 0,-1 0 0,1 0-1,0 0 1,0 0 0,0-1-1,-1 1 1,1 0 0,0 0-1,0 0 1,0 0 0,-1 0-1,1 0 1,0 0 0,0 0 0,0 0-1,-1 0 1,1 1 0,0-1-1,0 0 1,0 0 0,-1 0-1,1 0 1,0 0 0,0 0-1,0 0 1,0 0 0,-1 1 0,1-1-1,0 0 1,0 0 0,0 0-1,0 0 1,0 0 0,-1 1-1,1-1 1,0 0 0,0 0 0,0 0-1,0 1 1,0-1 0,0 0-1,0 0 1,0 0 0,0 1-1,0-1 1,0 0 0,0 0-1,0 0 1,0 1 0,0-1 0,0 0-1,0 1 1,-4 15-5,1 1 0,1 0-1,1-1 1,0 1 0,2 30 0,0-13-10,0 42-44,2-1 0,4 0 0,30 130 0,-35-195 11,2 3-36,0 1 1,7 15-1,-10-26 55,0-1 1,0 0-1,1 0 0,-1 1 0,0-1 1,1 0-1,-1 0 0,1-1 1,0 1-1,-1 0 0,1 0 0,0-1 1,0 1-1,0-1 0,0 0 0,0 1 1,1-1-1,-1 0 0,3 1 0,-3-2 7,-1 0-1,1 0 0,-1 0 0,1 0 0,-1 0 0,1 0 0,-1 0 0,0-1 0,1 1 0,-1 0 0,1-1 1,-1 1-1,0-1 0,0 0 0,1 1 0,-1-1 0,0 0 0,2-1 0,0 0-28,0-1-1,-1 0 1,1 0 0,-1 0-1,0 0 1,4-7-1,1-4-137,0-1 0,6-23 0,-10 30 111,30-130-631,-23 92 413,-6 35 82,2 11 73,6 20 79,-7-10 169,-9-33 999,2 19-1014,0 0 1,-1 0-1,1 0 0,-1 1 0,0-1 0,0 1 0,-1 0 0,1 0 0,-1 0 0,-4-3 0,7 6-83,0-1 0,0 0 1,0 1-1,0-1 0,0 1 0,0-1 1,0 1-1,0 0 0,0-1 0,-1 1 0,1 0 1,0 0-1,0 0 0,0 0 0,0 0 0,0 0 1,-1 0-1,1 0 0,0 0 0,0 0 1,0 1-1,0-1 0,0 1 0,0-1 0,0 0 1,0 1-1,0 0 0,0-1 0,0 1 0,0 0 1,0-1-1,0 1 0,0 0 0,1 0 1,-1 0-1,0 0 0,1-1 0,-1 1 0,0 0 1,1 0-1,-1 1 0,1-1 0,0 0 0,-1 0 1,1 0-1,-1 1 0,-1 6-7,1-1 1,-1 1-1,1 0 1,0 0-1,1 0 1,0 0-1,0 0 0,1 0 1,1 11-1,1-5 5,1 0-1,0 0 1,0-1-1,10 19 1,-12-28-5,0 1 1,1 0-1,0-1 1,-1 1 0,2-1-1,-1 0 1,1 0-1,-1 0 1,1-1-1,0 1 1,0-1 0,0 0-1,9 5 1,-10-7-1,0 0 0,0-1 0,0 1 0,0 0-1,0-1 1,0 0 0,0 0 0,0 0 0,0 0 0,0 0 0,0 0 0,0-1 0,0 0 0,0 1 0,0-1 0,0 0 0,0 0 0,-1-1 0,1 1 0,0-1 0,-1 1 0,1-1 0,-1 0 0,0 0-1,4-3 1,4-5 8,-1 0-1,0 0 0,-1-1 0,0-1 1,0 1-1,-1-1 0,-1 0 0,0-1 0,4-13 1,0-1 7,-2-1 0,-1-1 1,4-34-1,-10 56-27,-1 0 1,1 0 0,-1 0-1,0 0 1,-2-12 0,2 19 6,0 0 0,0 0 0,0 0 0,0 0 1,0-1-1,0 1 0,0 0 0,0 0 0,0 0 0,0 0 1,0 0-1,0 0 0,0-1 0,0 1 0,0 0 0,0 0 1,0 0-1,0 0 0,0 0 0,0 0 0,0 0 0,0-1 1,-1 1-1,1 0 0,0 0 0,0 0 0,0 0 0,0 0 0,0 0 1,0 0-1,0 0 0,0 0 0,-1 0 0,1 0 0,0-1 1,0 1-1,0 0 0,0 0 0,0 0 0,0 0 0,-1 0 1,1 0-1,0 0 0,0 0 0,0 0 0,0 0 0,0 0 1,0 0-1,-1 0 0,1 0 0,0 0 0,0 1 0,0-1 0,-5 8-31,-1 13-8,3-3 36,2 1 0,0 0-1,0 0 1,4 22 0,-3-32 17,2 1 1,-1-1 0,1 1 0,1-1-1,0 0 1,0 1 0,1-1 0,0-1 0,10 17-1,-13-24-9,-1 0-1,1 0 1,-1-1-1,1 1 1,-1 0-1,1 0 1,0-1-1,-1 1 1,1-1-1,0 1 0,0-1 1,-1 1-1,1-1 1,0 1-1,0-1 1,0 0-1,0 1 1,0-1-1,0 0 1,0 0-1,-1 1 0,1-1 1,0 0-1,0 0 1,0 0-1,0 0 1,0-1-1,0 1 1,0 0-1,0 0 1,0 0-1,0-1 0,-1 1 1,1 0-1,0-1 1,0 1-1,0-1 1,-1 1-1,1-1 1,0 1-1,0-1 1,-1 0-1,1 1 0,0-1 1,0-1-1,3-2 9,-1-1-1,0 1 1,0-1-1,0 0 0,-1 0 1,4-8-1,1-12-15,0 0 0,-2 0 0,3-30-1,4-25-423,-9 77 196,0 9 94,3 14-22,3 27-23,-7-33 175,1 1 1,0 0-1,1-1 1,1 0-1,0 0 1,12 24-1,-16-37 13,0 1 0,0-1 0,0 0 0,-1 1 1,1-1-1,0 0 0,1 0 0,-1 0 0,0 0 0,0 0 0,0 0 0,1 0 0,-1 0 0,0 0 0,1-1 0,-1 1 0,1 0 0,-1-1 0,1 1 0,-1-1 0,1 0 0,2 1 0,-3-2 1,1 1 0,0-1 0,-1 1 0,1-1 0,-1 0 0,1 1 0,-1-1 0,1 0 0,-1 0 0,1 0 0,-1 0 0,0-1 0,0 1 0,0 0 0,1 0 0,-1-1 0,0 1 0,-1-1 0,1 1 0,1-3 0,7-14-21,-1 1 0,-1-2-1,-1 1 1,-1-1 0,5-25 0,8-100-811,-15 106 485,20-289-3697,-25 608 7585,5-228-2884,1-1 1,3 0 0,25 95-1,-30-143-638,0 3 7,0 1 0,1 0 0,0 0-1,0-1 1,0 0 0,1 1 0,1-1-1,-1-1 1,6 8 0,-10-14-31,1 0-1,-1 1 1,0-1 0,0 0 0,0 0-1,0 1 1,1-1 0,-1 0-1,0 0 1,0 1 0,1-1 0,-1 0-1,0 0 1,0 0 0,1 1-1,-1-1 1,0 0 0,1 0 0,-1 0-1,0 0 1,0 0 0,1 0 0,-1 0-1,0 0 1,1 0 0,-1 0-1,0 0 1,1 0 0,-1 0 0,0 0-1,1 0 1,-1 0 0,0 0-1,1 0 1,-1 0 0,0 0 0,1 0-1,-1 0 1,0-1 0,0 1-1,1 0 1,-1 0 0,0 0 0,0-1-1,1 1 1,-1 0 0,0 0 0,0 0-1,1-1 1,-1 1 0,0 0-1,0-1 1,0 1 0,0 0 0,0 0-1,1-1 1,-1 1 0,0 0-1,0-1 1,1-20 15,-5-12-117,-1-1 1,-2 1-1,-2 0 1,0 1-1,-18-38 1,24 62 35,3 6 45,-1 1-1,1-1 1,-1 0 0,0 1-1,1-1 1,-1 0 0,0 1-1,0-1 1,0 1 0,0 0-1,0-1 1,0 1 0,-3-2-1,4 5-2,0-1-1,0 1 0,-1 0 1,1-1-1,0 1 1,0 0-1,1-1 0,-1 1 1,0 0-1,1 2 0,3 9 26,1-1-1,0 0 0,1 0 0,0 0 1,1 0-1,0-1 0,0 0 0,18 18 1,-21-25 7,-1-1 0,1 0 0,0 0 1,0 0-1,0 0 0,1-1 0,-1 0 1,0 0-1,1 0 0,0 0 0,8 2 1,-9-4-5,0 0 0,0 1 0,-1-2 0,1 1 1,0 0-1,0-1 0,-1 1 0,1-1 1,0 0-1,-1-1 0,1 1 0,-1 0 0,1-1 1,-1 0-1,0 0 0,0 0 0,5-4 0,-2 1-11,0-1-1,0 0 0,-1-1 0,0 1 1,0-1-1,-1 0 0,1 0 0,-1-1 1,-1 1-1,0-1 0,0 0 0,3-13 1,-4 16-36,-1 0 1,0 0-1,0 0 1,-1 0-1,1 0 1,-1 0-1,0 0 1,0 0-1,-1 0 1,0 0-1,0 0 1,0 0-1,0 0 1,-1 0 0,0 1-1,0-1 1,0 0-1,0 1 1,-1 0-1,0-1 1,0 1-1,-3-4 1,5 8 25,0-1 1,1 0 0,-1 0-1,0 1 1,0-1 0,1 1-1,-1-1 1,0 1 0,0-1-1,0 1 1,0-1 0,0 1-1,0 0 1,0-1-1,0 1 1,0 0 0,0 0-1,0 0 1,0 0 0,0 0-1,0 0 1,0 0 0,0 0-1,0 0 1,0 0-1,0 1 1,0-1 0,1 0-1,-1 1 1,0-1 0,0 1-1,0-1 1,0 1 0,0-1-1,0 1 1,1-1-1,-1 1 1,0 0 0,1 0-1,-1-1 1,0 1 0,1 0-1,-1 0 1,1 0 0,-1 0-1,1-1 1,-1 3 0,-2 2-17,0 1 1,1 0 0,-1 0-1,1 0 1,1 0 0,-2 8 0,1 2 72,1-1 1,1 1 0,1-1-1,0 0 1,1 1 0,0-1-1,1 0 1,7 18 0,-8-24 11,2 1 1,-1-1-1,1 0 1,1 0 0,0 0-1,0-1 1,0 1 0,1-1-1,1-1 1,-1 1-1,1-1 1,1 0 0,13 10-1,-17-14-32,0-1 0,0 0 0,0 0 0,-1-1 0,2 1 0,-1-1 0,0 0 0,0 0 0,0 0 0,0 0 0,1-1 0,-1 0 0,0 0 0,1 0 0,-1 0 0,6-2 0,-4 1-6,-1-1 0,0 0 0,0-1 1,0 1-1,0-1 0,0 0 0,-1 0 0,1 0 0,-1-1 0,0 1 0,5-7 1,2-3 17,-1-1 1,0 0-1,-1 0 1,0-1-1,-2-1 1,0 0-1,6-18 1,0-8 89,-3 0 1,-1 0-1,-2 0 0,2-49 0,-7 13-15,-10-108-1,7 169-105,1 11-10,0 0-1,-1-1 0,0 1 1,0 0-1,0 0 0,-1 0 0,0-1 1,-4-8-1,6 16 6,0-1 0,0 0 0,0 0 0,0 1 0,0-1 0,0 0-1,0 0 1,0 0 0,0 1 0,0-1 0,0 0 0,-1 0 0,1 0 0,0 1 0,0-1 0,0 0 0,0 0 0,0 0 0,0 0 0,-1 1 0,1-1 0,0 0-1,0 0 1,0 0 0,-1 0 0,1 0 0,0 0 0,0 0 0,0 0 0,-1 1 0,1-1 0,0 0 0,0 0 0,0 0 0,-1 0 0,1 0 0,0 0 0,0 0-1,0 0 1,-1 0 0,1 0 0,0 0 0,0 0 0,-1 0 0,1-1 0,0 1 0,0 0 0,0 0 0,-1 0 0,1 0 0,0 0 0,0 0 0,0 0 0,0-1-1,-1 1 1,1 0 0,0 0 0,0 0 0,0 0 0,0-1 0,0 1 0,0 0 0,0 0 0,-1 0 0,1-1 0,0 1 0,-4 21-107,4-21 109,-5 52 6,3 0 0,2 0 1,2-1-1,3 1 0,18 85 1,-19-116 13,2-1 0,0 0 0,1 0 0,0-1 0,2 0 0,0 0 0,2-1 0,23 33 0,-25-41-82,-5-6-24,-1-1 1,0 1-1,0 0 1,0 0-1,0 0 1,-1 0 0,0 1-1,1-1 1,-1 0-1,1 7 1,-3-10 56,0-1 0,0 1 0,0-1 0,0 1-1,0-1 1,0 1 0,-1-1 0,1 1 0,0-1 0,0 0 0,-1 1 0,1-1 0,0 1-1,0-1 1,-1 1 0,1-1 0,0 0 0,-1 1 0,1-1 0,-1 0 0,1 0 0,0 1 0,-1-1-1,1 0 1,-1 0 0,1 1 0,-1-1 0,1 0 0,-1 0 0,1 0 0,-1 0 0,1 0-1,-1 0 1,1 0 0,-1 0 0,1 0 0,-1 0 0,1 0 0,-1 0 0,1 0 0,-1 0 0,1 0-1,-1 0 1,1-1 0,0 1 0,-1 0 0,0-1 0,-26-9-1194,0-6 613,0-1-1,1-2 0,1 0 1,0-2-1,-40-46 0,58 60 851,1-1-1,0 0 1,0 0-1,0-1 0,-7-17 1,12 23-134,0 1 1,0-1-1,0 1 1,0-1-1,1 1 0,-1-1 1,1 0-1,0 1 1,0-1-1,0 0 0,0 1 1,0-1-1,0 0 1,1 1-1,-1-1 1,1 1-1,0-1 0,0 1 1,0-1-1,0 1 1,0-1-1,1 1 0,-1 0 1,1 0-1,-1 0 1,1 0-1,2-3 1,4-1 40,1 0 1,-1 0 0,1 1 0,0 0 0,0 0-1,0 1 1,0 0 0,1 1 0,0 0 0,0 1 0,10-2-1,-3 2-322,-1 0-1,1 1 1,0 1-1,0 0 1,30 6-1,-18 1-136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143 480 14851,'-3'-2'127,"0"1"-1,0 0 1,0 0-1,-1 0 1,1 0-1,0 0 1,0 0-1,-1 1 1,1 0-1,-1-1 1,1 1-1,0 1 1,-1-1-1,1 0 1,0 1-1,-1 0 1,1 0-1,-4 1 1,4 0 5,-1 0 0,1 0 1,-1 1-1,1-1 1,0 1-1,-1 0 1,2 0-1,-1 0 1,0 0-1,1 0 1,-1 1-1,-3 6 0,1 2 89,-1 1 0,2 0 0,-1 0 0,2 0 0,0 0 0,0 1 0,0 24 0,2-15 115,4 44 0,-2-59-272,0 0 0,1 0-1,0 0 1,0-1 0,1 1 0,0 0-1,0-1 1,9 14 0,-12-20-51,1 0-1,0 0 1,0 0-1,-1 0 1,1 0 0,0 0-1,0 0 1,0 0-1,0 0 1,0 0 0,0 0-1,0-1 1,0 1-1,1 0 1,-1-1-1,0 1 1,0-1 0,1 0-1,-1 1 1,0-1-1,0 0 1,1 0 0,-1 1-1,0-1 1,1 0-1,-1-1 1,0 1 0,1 0-1,-1 0 1,0 0-1,0-1 1,1 1-1,-1-1 1,0 1 0,0-1-1,0 1 1,1-1-1,-1 0 1,0 1 0,0-1-1,0 0 1,0 0-1,0 0 1,0 0 0,1-2-1,4-4 38,0 0-1,0 0 1,-1-1-1,0 0 1,5-11-1,8-22 104,-2 1 1,-1-2-1,-2 0 0,-3-1 0,-1 0 0,4-52 0,-12 77-51,-3 21 29,-3 32-39,5 92 51,1-111-96,1 1 0,0 0 0,2-1 0,0 1 0,9 21 0,-12-35-33,0 0-1,1 0 1,-1 0 0,1-1-1,-1 1 1,1-1 0,0 1-1,0-1 1,0 0 0,0 0-1,0 0 1,1 0 0,-1 0-1,0 0 1,1-1 0,0 1-1,3 1 1,-4-2-3,1-1 0,-1 0 0,0 0 0,0 0 0,0 0 0,0 0 0,1 0 0,-1 0 0,0-1 0,0 1 0,0-1 0,0 1 0,0-1 0,0 0-1,0 0 1,0 0 0,0 0 0,0 0 0,0-1 0,-1 1 0,1 0 0,0-1 0,-1 1 0,3-4 0,7-9 14,-1 0 1,0 0-1,-1 0 1,-1-1-1,0-1 1,-1 0-1,-1 0 0,8-28 1,-3-4 58,10-86 0,-19 119-87,0 18-5,-1 26-15,0-13 11,0-1 6,10 104-8,-8-98 35,1 1 1,0-1-1,11 28 0,-14-47-13,0 0 0,-1 0 0,1 0 0,0-1 0,0 1 0,0 0 0,0 0 0,0-1 0,0 1 0,1 0 0,-1-1 0,0 1 0,1-1 0,-1 0 0,1 1-1,0-1 1,-1 0 0,1 0 0,3 1 0,-5-2-1,1 0 0,0 1 0,0-1-1,0 0 1,-1-1 0,1 1-1,0 0 1,0 0 0,0 0 0,-1 0-1,1-1 1,0 1 0,0 0-1,-1-1 1,1 1 0,0 0 0,0-1-1,0 0 1,1-1 5,0 0 1,0 0-1,0 0 0,-1 0 1,1 0-1,-1-1 0,3-3 1,4-13 39,0-1 0,-1 0 0,-1 0 0,5-31 0,6-87-30,-11 86-152,-5 42 30,0 12 2,1 18-48,-2-12 123,3 42-122,8 88 67,-8-115 116,1 1 1,1-1-1,14 38 1,-19-58-31,1-1 1,0 0 0,-1 0 0,1-1 0,0 1 0,0 0 0,0 0 0,0 0 0,1-1 0,-1 1 0,0 0 0,1-1 0,-1 1 0,1-1 0,-1 0-1,1 1 1,0-1 0,0 0 0,-1 0 0,1 0 0,0 0 0,4 1 0,-4-3-1,0 1 0,0 0 0,0-1 0,0 0 0,0 0 0,0 1 0,0-1 0,-1 0-1,1 0 1,0-1 0,0 1 0,-1 0 0,1 0 0,-1-1 0,1 1 0,-1-1 0,0 0 0,1 1 0,-1-1 0,0 0 0,0 0 0,0 0 0,1-2 0,9-17 24,-1-1 0,-1 0 1,-1-1-1,-1 0 0,7-40 0,-5 2-14,1-65 0,-8 95-54,1-11-90,-2 0 1,-1 0-1,-3 1 0,-7-44 1,1 56-114,8 29 233,1 0 0,0-1 0,0 1 0,0 0-1,0-1 1,0 1 0,0 0 0,0 0 0,0-1 0,-1 1 0,1 0 0,0 0-1,0-1 1,0 1 0,0 0 0,-1 0 0,1 0 0,0-1 0,0 1 0,-1 0-1,1 0 1,0 0 0,0 0 0,-1 0 0,1 0 0,0-1 0,0 1 0,-1 0-1,1 0 1,0 0 0,-1 0 0,1 0 0,0 0 0,0 0 0,-1 0 0,1 0-1,0 0 1,-1 0 0,1 0 0,0 0 0,-1 1 0,-5 12-193,2 26 142,2 1 1,4 49-1,-1-33 130,2 17 108,3 0 1,17 76-1,43 140 136,-57-254-317,32 157 15,-37-163-20,-1 0 0,-1 1 0,-2-1 0,-5 48 0,4-72 0,0 1 0,0-1 1,0 0-1,-1 1 0,0-1 1,0 0-1,-3 5 0,4-9 3,1 0 0,-1 0-1,0 0 1,1 0 0,-1 0-1,0 0 1,0 0-1,0 0 1,0-1 0,1 1-1,-1 0 1,0-1 0,0 1-1,0-1 1,-1 1 0,1-1-1,0 1 1,0-1-1,0 0 1,0 1 0,0-1-1,0 0 1,-1 0 0,1 0-1,0 0 1,0 0 0,0 0-1,0 0 1,-1 0-1,1-1 1,0 1 0,0 0-1,0-1 1,0 1 0,0-1-1,0 1 1,0-1 0,-2 0-1,-3-4-22,0 1 0,0-1 0,1 0 1,-1-1-1,1 1 0,0-1 0,1 0 0,-1-1 0,-2-6 0,-4-6-116,-16-40-1,21 43 80,1 0 0,1-1 0,0 1 0,0-1 0,-1-33 0,5 40 46,1 0 0,-1 0 0,2 0 0,-1 0 0,1 0 0,1 0 1,0 1-1,0-1 0,1 1 0,0 0 0,8-13 0,1 3 26,0 1 0,2 1 1,0 0-1,1 1 0,21-17 0,97-65-897,-9 7 198,-78 50 368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8:18:3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195 443 993,'-11'4'1084,"1"1"-817,-88 36 3716,28-19 2977,70-22-6881,-1 0-1,1 0 1,0 0-1,0 0 1,0 0-1,0 0 1,-1 0-1,1 0 1,0 0 0,0 0-1,0 0 1,0 0-1,0 0 1,-1 0-1,1 0 1,0 0-1,0 0 1,0 0-1,0 0 1,0 0-1,-1 0 1,1 0-1,0 0 1,0-1-1,0 1 1,0 0 0,0 0-1,0 0 1,0 0-1,-1 0 1,1 0-1,0 0 1,0-1-1,0 1 1,0 0-1,0 0 1,0 0-1,0 0 1,0 0-1,0-1 1,0 1-1,0 0 1,0 0 0,0 0-1,0 0 1,0-1-1,0 1 1,0 0-1,0 0 1,0 0-1,0 0 1,0 0-1,0-1 1,0 1-1,0 0 1,0 0-1,1 0 1,6-16 1058,12-14-796,29-30 701,3 3 1,3 1-1,81-65 0,-25 40-2422,9 9-3507,-92 55-1028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16444,'10'-9'1544,"-3"10"118,2 21 286,-9-20-1948,17 86 636,-13-65-582,0 1 0,1-1 0,1 0 1,17 40-1,-22-60-43,0-1 0,1 1 0,-1-1-1,1 0 1,0 0 0,0 0 0,0 0 0,0 0 0,0 0 0,0 0 0,0 0 0,0-1-1,5 3 1,-6-4-33,0 1-1,0-1 1,0 0-1,1 1 1,-1-1-1,0 0 0,1 0 1,-1 0-1,0 0 1,0 0-1,1 0 1,-1-1-1,0 1 1,0 0-1,1-1 0,-1 1 1,0 0-1,0-1 1,0 0-1,0 1 1,0-1-1,1 0 0,-1 1 1,0-1-1,0 0 1,-1 0-1,1 0 1,0 0-1,0 0 0,0 0 1,1-2-1,4-7-402,0-1 0,-1 1 0,0-1-1,-1 0 1,0-1 0,5-22 0,-5 7-298</inkml:trace>
  <inkml:trace contextRef="#ctx0" brushRef="#br0" timeOffset="1">203 128 14443,'3'20'1912,"0"3"-1111,0 2-377,1-1 1472,2-3-1072,-1 1-360,3-6-864,-4-3 1008,4-6-600,1-6-112,2-7-24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69 324 16163,'-3'15'3565,"8"-22"-1478,9-23-1118,-5 9-788,-2-1 1,0 0 0,-1 0 0,-2-1 0,0 1 0,-2-1 0,0 0 0,-1 0 0,-3-25 0,-6 13-33,7 34-147,1 0-1,0 0 0,-1 0 1,1 0-1,0 1 0,-1-1 0,1 0 1,-1 0-1,1 0 0,-1 1 1,1-1-1,-1 0 0,0 1 0,1-1 1,-1 0-1,0 1 0,0-1 1,0 1-1,1-1 0,-1 1 0,0-1 1,0 1-1,0 0 0,0-1 1,0 1-1,0 0 0,1 0 0,-1 0 1,0 0-1,0 0 0,0 0 1,0 0-1,0 0 0,0 0 0,0 0 1,-1 1-1,-1 0-5,0 1 0,0 0 0,1 0 0,-1 0 0,1 0 0,-1 0 0,1 0 0,0 1 1,0-1-1,0 1 0,0 0 0,0-1 0,0 1 0,-1 5 0,-18 45-50,20-51 52,-7 26-29,1-1-1,2 1 1,0 0 0,2 0-1,1 1 1,1-1-1,2 1 1,6 45 0,-6-65 25,1-1 1,1 1-1,-1-1 1,1 1-1,5 7 1,-8-15 3,1 1 1,-1-1-1,1 1 1,0-1-1,-1 0 1,1 0 0,0 0-1,0 1 1,0-1-1,0 0 1,0 0-1,0 0 1,0 0-1,1 0 1,-1-1 0,0 1-1,0 0 1,1 0-1,-1-1 1,0 1-1,1-1 1,-1 1-1,1-1 1,-1 0-1,0 0 1,1 1 0,-1-1-1,1 0 1,-1 0-1,1 0 1,-1-1-1,1 1 1,-1 0-1,1 0 1,-1-1-1,0 1 1,3-2 0,0 0-1,-1-1 1,1 0 0,-1 0 0,1 0 0,-1 0 0,0 0 0,0-1-1,-1 0 1,1 1 0,-1-1 0,4-8 0,20-52-7,-23 54 8,7-21-4,-7 19-2,1 0 0,1 0-1,7-14 1,-12 25 4,1 0 0,-1 1 0,0-1 0,1 0 0,-1 1 0,1-1 0,-1 0 0,1 1 0,-1-1 1,1 1-1,-1-1 0,1 1 0,-1-1 0,1 1 0,0 0 0,-1-1 0,1 1 0,0 0 0,0-1 0,-1 1 0,1 0 0,0 0 0,-1 0 1,1-1-1,1 1 0,-1 1-2,1-1 1,-1 0-1,0 1 1,0-1 0,1 1-1,-1-1 1,0 1-1,0 0 1,0 0-1,1-1 1,-1 1-1,0 0 1,1 1 0,5 7-15,0-1 0,0 1 0,5 11 0,-3-7 6,1 2 8,1 0-1,1-1 0,0 0 0,1-1 1,0 0-1,20 13 0,-30-23 14,1-1 1,0 1-1,-1-1 0,1 0 1,0 0-1,0-1 0,1 1 1,-1-1-1,0 0 0,0 0 1,1 0-1,-1 0 0,0-1 1,1 0-1,-1 0 0,1 0 1,-1-1-1,0 1 0,1-1 1,-1 0-1,0 0 0,0-1 1,1 1-1,-1-1 0,0 0 1,0 0-1,-1 0 1,1 0-1,0-1 0,-1 0 1,7-6-1,17-25 82,-24 29-86,0 0 0,0 1 0,1-1 0,0 0 0,0 1 0,0 0 0,0 0 0,1 0 0,0 1 0,6-5 1,-10 8-11,1 0 1,0-1 0,0 1 0,-1 0-1,1 0 1,0 0 0,0 0 0,-1 0-1,1 1 1,0-1 0,0 0 0,-1 1-1,1-1 1,0 1 0,-1 0 0,1-1-1,-1 1 1,1 0 0,-1 0-1,1 0 1,-1 0 0,1 0 0,-1 1-1,0-1 1,0 0 0,2 3 0,5 5-24,-1 1 0,11 18-1,-10-15 2,-4-8 19,0 1 0,0-1 0,0 0 0,1 0 0,-1 0-1,10 7 1,-13-12 9,0 1-1,0 0 1,0-1 0,0 1-1,1-1 1,-1 1-1,0-1 1,0 0-1,0 1 1,1-1-1,-1 0 1,0 0-1,0 0 1,1 0-1,-1 0 1,0 0-1,2-1 1,-1 1 1,-1-1-1,1 0 1,-1 0 0,1 0 0,-1 0 0,1 0-1,-1 0 1,1 0 0,-1 0 0,0-1-1,0 1 1,0-1 0,0 1 0,0 0-1,2-4 1,6-13 7,-1 0 0,9-34-1,-11 33-25,1 0-1,17-34 1,-23 51 11,-1 0 1,1 1 0,0-1 0,0 1 0,0-1 0,0 1 0,0 0 0,1-1 0,-1 1 0,0 0 0,1 0 0,-1 0-1,1 0 1,-1 0 0,1 0 0,-1 0 0,1 0 0,-1 1 0,1-1 0,0 1 0,0-1 0,-1 1 0,1 0 0,2-1 0,-2 2-3,1-1 0,-1 1 0,1 0 0,-1 0 0,0 0 0,1 0 0,-1 0 0,0 0 0,0 1 0,0-1 0,0 1 0,0-1 0,0 1 0,-1 0 0,1 0 0,2 3 0,14 20-153,-2 0 0,26 53 0,-36-65-51,-6-13 174,0 0 0,0 0-1,0 0 1,0 0 0,0 0 0,0 0 0,0 0-1,0 0 1,0 0 0,0 0 0,0 0 0,0 0-1,0 0 1,0 0 0,0 0 0,-1 0 0,1 0-1,0 0 1,0 0 0,0 0 0,0 0-1,0 1 1,0-1 0,0 0 0,0 0 0,0 0-1,0 0 1,0 0 0,-8-9-247,-11-18 71,-5-14-183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15131,'6'16'888,"2"4"-888,0-4-40,0-6 769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1 419 14579,'10'-4'706,"0"0"0,0 0 0,0 0 0,0-1 0,-1-1 0,1 0-1,12-11 1,-11 7-346,0 0 0,-1-1 0,0 0 0,-1-1 0,9-14-1,-8 10-186,-1-1 0,0 0 0,-2 0 0,0-1-1,-1 0 1,-1 0 0,0-1 0,-2 0-1,2-19 1,-4 29-88,-1 1 0,0 0-1,-1 0 1,0 0 0,-2-11-1,3 18-70,-1-1 0,1 1 0,0-1 0,-1 1 0,1-1 0,-1 1 0,0 0 0,1-1-1,-1 1 1,0 0 0,0-1 0,0 1 0,0 0 0,0 0 0,0 0 0,0 0 0,0 0 0,0 0 0,-1 0-1,1 0 1,0 0 0,-1 1 0,1-1 0,-1 0 0,1 1 0,0-1 0,-1 1 0,1-1 0,-1 1-1,1 0 1,-1 0 0,0 0 0,1 0 0,-2 0 0,-1 1-3,1 0 0,0 0 0,0 1 0,0-1 0,0 1 0,0 0 0,0-1 0,0 1 0,0 1 0,1-1 0,-1 0 0,1 1 0,0-1 1,-1 1-1,1 0 0,0-1 0,1 1 0,-1 0 0,0 0 0,0 4 0,-5 9 5,1-1 1,-8 31-1,9-23-14,1 0 0,1 0 0,0 1 0,2-1 0,1 1-1,3 26 1,-1-36-45,0 1-1,1-1 1,0 0 0,1-1-1,1 1 1,0-1-1,1 0 1,0 0 0,1 0-1,1-1 1,12 16-1,-17-24-40,1 0 0,-1-1-1,1 1 1,0-1 0,0 0-1,0 0 1,1 0 0,-1-1-1,1 1 1,-1-1 0,1 0-1,0-1 1,0 1 0,0-1-1,9 2 1,-7-3 13,0 0-1,1 0 1,-1 0-1,0-1 1,0 0-1,0-1 1,0 1-1,0-2 1,-1 1 0,12-6-1,27-17-405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4 161 17564,'-3'-9'2008,"2"19"-1336,3 24 234,27 93 406,86 236 0,-110-350-1273,1 5 33,1-1 0,1 0 0,13 20 0,-21-36-66,1 1 0,-1-1-1,1 0 1,0 0 0,0 0-1,0 1 1,-1-1 0,1 0-1,0 0 1,0 0 0,1 0 0,-1-1-1,0 1 1,0 0 0,0 0-1,1-1 1,-1 1 0,0-1 0,0 1-1,1-1 1,-1 1 0,1-1-1,-1 0 1,0 0 0,1 1-1,-1-1 1,1 0 0,1-1 0,-1 0 4,1 0 0,-1-1 0,0 1 0,0-1 0,0 0 0,0 0 0,0 0 0,0 0 0,0 0 0,-1 0 0,1-1 0,-1 1 0,1 0 0,-1-1 0,1-4 0,20-46 238,-3-1 0,15-70 0,-9 32 69,0-1-19,1-1 51,52-132 0,-62 197-685,-16 28 298,0 1 0,1 0-1,-1-1 1,0 1 0,0 0 0,0-1-1,0 1 1,0 0 0,1 0 0,-1-1-1,0 1 1,0 0 0,1 0 0,-1-1-1,0 1 1,0 0 0,1 0 0,-1 0-1,0-1 1,1 1 0,-1 0 0,0 0-1,1 0 1,-1 0 0,0 0 0,1 0-1,-1 0 1,0-1 0,1 1 0,1 10-478,-6 14 343,-24 60-595,10-32 189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15747,'3'2'242,"0"-1"0,0 1-1,0-1 1,1 0-1,-1 0 1,0 0 0,1 0-1,-1-1 1,1 1 0,-1-1-1,1 0 1,-1 0-1,1 0 1,-1 0 0,1-1-1,-1 1 1,0-1 0,1 0-1,3-2 1,7-2 378,0-2 0,-1 1 0,16-12 1,0 1 14,-17 10-442,0 1 1,0 1-1,0 0 1,1 0-1,25-5 1,-35 10-187,0-1 0,0 1 1,0 0-1,1 0 1,-1 0-1,0 0 0,0 0 1,0 1-1,0-1 1,0 1-1,0 0 0,0 0 1,0 0-1,0 0 1,-1 0-1,1 1 0,0 0 1,-1-1-1,1 1 1,-1 0-1,1 0 0,-1 0 1,0 0-1,0 1 1,0-1-1,0 1 0,0-1 1,-1 1-1,1-1 1,-1 1-1,2 3 0,6 20 20,-1 0-1,5 28 1,-11-43-16,-8-81 56,-31-169 101,38 226-165,6 24-10,11 32-16,-16-39 20,4 10-1,-2-1-1,1-1 0,0-1 0,0 1 0,2-1 0,-1 0-1,16 19 1,-22-30 10,1 1 0,0 0 0,0 0 0,0 0 0,0-1 0,0 1 0,0 0 0,0-1 0,0 1 0,0-1 0,0 1 0,0-1 0,0 1-1,0-1 1,0 0 0,0 0 0,1 0 0,-1 1 0,0-1 0,0 0 0,0 0 0,0-1 0,1 1 0,-1 0 0,0 0 0,0 0 0,0-1 0,0 1-1,0-1 1,0 1 0,0-1 0,0 1 0,0-1 0,0 1 0,0-1 0,0 0 0,0 0 0,0 0 0,0 1 0,-1-1 0,1 0 0,0 0-1,-1 0 1,2-2 0,2-4 35,0 0 0,0-1 0,-1 1 0,5-15 0,1-7 37,-2 0 1,-1 0 0,-1-1-1,1-48 1,-3 143-35,2 1 1,21 96 0,-24-149-19,0-3 0,0-1-1,0 0 1,0 0-1,1 0 1,1 0-1,-1 0 1,9 13-1,-11-21-24,-1-1 1,0 1-1,0-1 0,0 1 1,0-1-1,1 1 0,-1-1 1,0 1-1,1-1 0,-1 1 1,0-1-1,1 0 0,-1 1 1,1-1-1,-1 0 0,0 1 1,1-1-1,-1 0 0,1 1 1,-1-1-1,1 0 0,-1 0 1,1 0-1,-1 1 0,1-1 1,-1 0-1,1 0 0,-1 0 1,1 0-1,0 0 0,-1 0 1,1 0-1,-1 0 0,1 0 1,-1 0-1,1 0 0,-1 0 1,1-1-1,-1 1 0,1 0 1,-1 0-1,1-1 0,-1 1 1,1 0-1,-1 0 0,1-1 1,-1 1-1,0-1 0,1 1 1,-1 0-1,0-1 0,1 1 1,-1-1-1,0 1 0,1-1 1,1-3-85,-1 1-1,1-1 1,-1 1 0,0-1 0,0 1-1,1-8 1,0-8-378,-2 0-1,0 0 1,-2 0 0,0 0-1,-6-28 1,7 43 425,-9-47-647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20660,'0'4'293,"1"1"0,-1 0 0,1 0 0,0 0 1,0 0-1,0-1 0,1 1 0,-1 0 0,4 4 0,-3-5-409,0 0-1,1 0 1,0 0 0,0 0 0,0-1 0,0 1 0,1-1 0,5 4 0,-3-3-378,0 0 1,1-1-1,-1 1 0,1-2 0,0 1 1,0-1-1,0 0 0,0 0 0,0-1 1,0 0-1,0 0 0,9-1 0,32-4-2811,-36 2 3103,0 1-1,0 0 0,17 1 1,-29 1 354,1-1-1,0 0 1,0 1 0,0-1 0,0 0-1,-1 1 1,1-1 0,0 1 0,0-1-1,-1 1 1,1 0 0,0-1 0,-1 1-1,1 0 1,0 0 0,-1-1 0,1 1-1,-1 0 1,0 0 0,1 0 0,-1-1-1,1 1 1,-1 0 0,0 0 0,0 0-1,0 0 1,0 0 0,1 0 0,-1 0-1,0 0 1,0 0 0,-1-1 0,1 1-1,0 0 1,0 0 0,0 0 0,-1 1-1,-10 44 2997,7-33-2535,-26 113 2509,31-130-3132,1 1-1,0 0 0,0 0 1,0 0-1,0 0 1,0 0-1,1 1 1,-1-1-1,1 1 0,0-1 1,-1 1-1,1 0 1,0 0-1,1 0 0,-1 1 1,6-3-1,-2 1-63,0 0-1,0 0 0,1 1 1,-1 0-1,0 0 0,1 1 0,-1-1 1,11 1-1,-12 1 83,0 1-1,-1-1 1,1 1-1,0 0 1,0 1-1,0-1 1,-1 1 0,1 0-1,-1 1 1,1-1-1,-1 1 1,0 0-1,0 0 1,0 1 0,0-1-1,-1 1 1,1 0-1,-1 1 1,0-1-1,-1 1 1,1-1 0,-1 1-1,0 0 1,0 1-1,0-1 1,0 0-1,-1 1 1,0-1 0,-1 1-1,1 0 1,-1 0-1,0 0 1,0-1-1,-1 1 1,0 0 0,0 0-1,0 0 1,-1 0-1,1 0 1,-2 0-1,1 0 1,-2 5-1,-1-1 147,1-1 0,-2 1 0,1-1 0,-1 0 0,0 0 0,-1-1-1,0 1 1,-9 8 0,10-12-162,1-1 1,0 0-1,-1 0 0,0 0 0,0-1 0,0 0 1,0 0-1,-1 0 0,1 0 0,-1-1 1,0 0-1,1 0 0,-1-1 0,0 1 1,-7 0-1,9-3-121,1 1 0,0 0 0,-1-1 1,1 0-1,0 1 0,0-1 0,-1-1 0,1 1 1,0 0-1,0-1 0,0 0 0,0 1 0,1-1 0,-1 0 1,0-1-1,1 1 0,-1 0 0,1-1 0,0 1 1,0-1-1,0 0 0,0 0 0,-2-4 0,-4-9-681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15 283 16636,'-8'3'2831,"15"-11"-1159,13-10-122,-5 6-1108,-1-1 0,0 0 1,-1-1-1,20-26 0,-27 32-395,0-1 1,-1 1-1,0-1 0,-1 0 0,0 0 1,-1-1-1,1 1 0,-2-1 1,1 1-1,1-19 0,-4 26-39,0 0 0,0 0-1,0 0 1,0 0 0,0 0 0,0 0-1,0 1 1,-1-1 0,1 0 0,-1 0-1,1 0 1,-1 0 0,0 1 0,0-1 0,0 0-1,0 0 1,0 1 0,0-1 0,0 1-1,0-1 1,-1 1 0,1 0 0,-1-1-1,1 1 1,-1 0 0,-2-2 0,2 2-2,-1 1 1,1 0 0,0-1-1,0 1 1,0 0 0,0 0-1,-1 0 1,1 0 0,0 0-1,0 1 1,0-1 0,0 1-1,0-1 1,0 1 0,0 0-1,0 0 1,0 0 0,0 0-1,0 0 1,0 0 0,0 0-1,1 1 1,-1-1 0,-1 2-1,-5 5 3,1 1 0,0 0-1,1 0 1,-1 0 0,2 1 0,-1 0-1,2 0 1,-1 0 0,1 1 0,-3 15 0,-1 6-10,1 0 0,-2 42 0,6-41 0,2 0 0,5 54 1,-3-76-41,0-1 0,1 1 0,0-1 1,1 0-1,0 1 0,1-1 0,0 0 0,0-1 1,1 1-1,1-1 0,-1 0 0,9 9 0,-12-15-42,1-1 1,0 1-1,0-1 0,0 1 0,0-1 0,0 0 0,0-1 0,0 1 0,1 0 0,-1-1 0,1 0 0,-1 0 0,1 0 0,7 1 0,-5-2-55,1 0-1,-1 0 1,1 0-1,-1-1 1,0 0-1,1-1 1,11-3 0,2-4-189,0 0 0,0-1 0,33-24 0,5-8-447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18564,'3'-27'2284,"33"327"937,5 34-1867,-40-331-1343,2 14 75,0-1 0,1 1 0,7 16 0,-11-32-82,1 0 0,-1 0 0,0 0 1,1 0-1,-1 0 0,1 0 1,-1-1-1,1 1 0,-1 0 1,1 0-1,0-1 0,-1 1 1,1 0-1,0-1 0,-1 1 1,1-1-1,0 1 0,0-1 1,0 1-1,0-1 0,-1 1 1,1-1-1,1 1 0,-1-2-1,0 1-1,0 0 0,0 0 1,0-1-1,0 1 0,0 0 1,0-1-1,0 1 0,-1-1 1,1 1-1,0-1 0,0 1 1,-1-1-1,1 0 0,0 1 1,-1-1-1,1 0 0,0-1 1,4-4 5,-1-1 0,0 0 0,5-14 0,21-64 20,3-8-243,-32 92 203,-1-1 1,1 1-1,-1 0 1,1 0 0,0-1-1,-1 1 1,1 0-1,0 0 1,0 0-1,0 0 1,0 0-1,0 0 1,0 0 0,0 0-1,0 0 1,0 1-1,0-1 1,3-1-1,-3 2 2,0 0 0,0 0 0,0 0 0,0 0 0,0 0 0,0 0 0,0 0 0,0 1 0,0-1 0,0 0 0,0 1 0,0-1 0,0 1 0,0-1 0,0 1 0,0-1 0,0 1 0,0-1 0,0 2 0,5 4-40,0 1-1,0-1 1,-1 1-1,8 14 1,-10-15 38,28 47-83,18 28 33,-42-71 63,0 0 0,1-1-1,0 0 1,0 0-1,16 11 1,-23-18 2,1-1 0,0 0 0,-1 0 0,1 1 0,0-1 0,0 0 0,0 0-1,0-1 1,0 1 0,0 0 0,1-1 0,-1 1 0,0-1 0,0 0 0,0 0 0,0 0 0,1 0 0,-1 0 0,0 0 0,0 0-1,0-1 1,0 1 0,0-1 0,0 0 0,0 1 0,0-1 0,0 0 0,0 0 0,0-1 0,0 1 0,0 0 0,-1 0 0,1-1 0,0 1-1,-1-1 1,1 0 0,-1 1 0,0-1 0,0 0 0,2-2 0,5-9 17,-1 1 1,0-1-1,-1-1 1,0 1-1,-1-1 1,-1 0-1,0 0 1,2-19-1,-2 1 35,-1 1 0,-1-58 0,-3 79-49,-1 11-6,0 18-15,1 14-17,7 56 0,-4-74 28,1 0 0,0-1-1,1 1 1,0-1 0,1 0 0,9 16 0,-14-28 4,1-1 0,0 0 0,0 1 0,-1-1-1,1 1 1,0-1 0,0 0 0,0 0 0,1 0 0,-1 0 0,0 0 0,0 0 0,1 0 0,-1 0 0,0 0 0,1 0 0,-1-1 0,1 1 0,2 0 0,-3-1 0,1 0 1,-1 0-1,1 0 1,-1 0-1,0-1 1,1 1-1,-1 0 1,1-1 0,-1 1-1,0-1 1,1 0-1,-1 1 1,0-1-1,0 0 1,1 0 0,-1 0-1,1-1 1,6-6 3,-1 0 1,0 0-1,-1-1 1,9-16-1,-8 13-3,16-23 7,-7 8-55,1 1 1,1 0 0,32-34-1,-46 57 29,0-1 0,-1 1-1,1 0 1,0 0-1,0 1 1,1-1 0,-1 1-1,0 0 1,1 0 0,9-2-1,-12 3 8,1 1 0,0 0-1,0-1 1,0 1 0,-1 0-1,1 1 1,0-1 0,0 0 0,0 1-1,-1 0 1,1 0 0,0 0-1,-1 0 1,1 0 0,-1 0-1,1 0 1,-1 1 0,1 0 0,3 3-1,0 1-18,0 1-1,0 0 0,-1 0 1,0 0-1,5 11 0,-7-12 41,0 0-1,0-1 1,1 1-1,0-1 1,0 1-1,1-1 1,0 0-1,-1-1 0,8 6 1,-10-9-1,-1 0-1,1-1 1,-1 1 0,1-1 0,-1 0-1,1 1 1,-1-1 0,1 0 0,0 0-1,-1 0 1,1 0 0,-1 0 0,1 0-1,0-1 1,-1 1 0,1 0 0,-1-1-1,1 1 1,-1-1 0,1 0 0,-1 1-1,0-1 1,1 0 0,-1 0 0,0 0-1,0 0 1,1 0 0,0-2 0,5-4 36,0-1 1,0 1 0,7-13 0,-9 12-11,-4 7-29,4-6 0,0 0 1,0 1 0,1 0 0,11-11 0,-16 17-13,0-1 0,0 0 0,0 1 1,0-1-1,0 0 0,0 1 1,0-1-1,0 1 0,0 0 0,0-1 1,0 1-1,0 0 0,0-1 1,0 1-1,0 0 0,0 0 0,0 0 1,1 0-1,-1 0 0,0 0 0,0 0 1,0 1-1,0-1 0,0 0 1,0 1-1,0-1 0,0 1 0,0-1 1,0 1-1,0-1 0,0 1 0,0-1 1,0 1-1,0 0 0,-1 0 1,1-1-1,0 1 0,0 0 0,-1 0 1,1 0-1,-1 0 0,1 0 1,-1 0-1,1 0 0,-1 0 0,1 2 1,2 2-169,-1 1 0,0 0 1,0-1-1,0 1 1,-1 0-1,1 0 0,-2 0 1,1 0-1,-1 0 1,0 10-1,0-15 164,0-1 0,0 0 0,0 1 0,0-1 1,0 0-1,0 0 0,0 1 0,0-1 0,0 0 0,0 1 0,0-1 0,0 0 0,0 0 1,0 1-1,0-1 0,0 0 0,0 0 0,0 1 0,0-1 0,-1 0 0,1 0 1,0 1-1,0-1 0,0 0 0,-1 0 0,1 0 0,0 1 0,0-1 0,0 0 1,-1 0-1,1 0 0,0 0 0,0 1 0,-1-1 0,1 0 0,0 0 0,0 0 1,-1 0-1,1 0 0,0 0 0,-1 0 0,1 0 0,0 0 0,0 0 0,-1 0 0,1 0 1,0 0-1,-1 0 0,1 0 0,0 0 0,0 0 0,-1 0 0,1-1 0,0 1 1,0 0-1,-1 0 0,1 0 0,0-1 0,-6-6-423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19380,'10'-3'2081,"-1"3"-1473,-4 0-312,4 4 1952,5 2-2136,2 1-584,3 0-1592,-1 0 1784,7-4-272,1-6-241</inkml:trace>
  <inkml:trace contextRef="#ctx0" brushRef="#br0" timeOffset="1">602 0 22453,'14'27'1472,"-9"21"-1256,-2 9-64,-1 12 264,3 3-176,3-1-288,-1-2-416,6-7-136,0-6 536,3-13-176,-5-8-152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7:3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22005,'13'40'1752,"-3"-8"-1400,-3-4-328,-3-8 536,0 1-1104,-2-10 440,-1-11-208,-2-14-160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7 105 12979,'5'-23'3550,"6"-26"1159,-10 47-4587,0 0-1,0 0 0,-1 0 0,1 1 0,0-1 1,1 0-1,-1 0 0,0 1 0,0-1 0,1 0 1,-1 1-1,1 0 0,-1-1 0,1 1 0,0 0 1,0 0-1,-1 0 0,1 0 0,3-1 0,-4 1-104,0 1-1,0 0 0,0 0 0,0 0 0,0 0 0,0 0 1,0 0-1,0 0 0,0 0 0,0 0 0,0 0 0,0 1 1,0-1-1,0 0 0,0 1 0,0-1 0,-1 1 1,1-1-1,0 1 0,0-1 0,0 1 0,0-1 0,-1 1 1,1 0-1,0 0 0,-1-1 0,1 1 0,-1 0 0,1 0 1,-1 0-1,1 0 0,-1-1 0,1 1 0,-1 0 1,0 0-1,0 0 0,1 2 0,1 3-2,-1 1-1,0-1 1,0 0 0,-1 9-1,0 4 3,-1 0-1,-1-1 0,-1 1 0,0 0 1,-7 19-1,-3 0 13,-23 49 0,28-73-9,-3 2 20,12-12-23,7-6-10,3-3-30,0 0 0,-1-1-1,1 0 1,-1-1 0,14-12-1,-20 15-4,0 0-1,0 0 0,0-1 1,-1 1-1,1-1 1,-1 0-1,-1 0 1,1 0-1,-1 0 0,1 0 1,-2-1-1,1 1 1,2-12-1,-4 17-19,0-1 0,0 1 0,1-1 0,-1 1 0,0-1 0,0 1 0,0-1 0,0 0 0,0 1 0,0-1 0,0 1 0,0-1 0,0 1 0,0-1 0,0 1 0,0-1 0,0 0 0,-1 1 0,1-1 0,0 1 0,0-1 0,-1 1 0,1-1 0,0 1 0,0-1 0,-1 1 0,1 0 0,-1-1 0,1 1 0,0-1 0,-1 1 0,1 0 0,-1-1 0,1 1 0,-1 0 0,1 0 0,-1-1 0,1 1 0,-1 0 0,1 0 0,-1 0 0,1 0 0,-1-1 0,1 1 0,-1 0 0,0 0 0,1 0 0,-1 0 0,0 1 0,-6 1-526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8:3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19 11618,'1'0'100,"-1"0"-1,0-1 1,1 1-1,-1 0 0,1 0 1,-1-1-1,0 1 0,1-1 1,-1 1-1,0 0 1,0-1-1,1 1 0,-1-1 1,0 1-1,0-1 0,0 1 1,1 0-1,-1-1 1,0 1-1,0-1 0,0 1 1,0-1-1,0 1 0,0-1 1,0 1-1,0-1 1,0 1-1,0-1 0,0 1 1,0-1-1,0 1 0,-1-1 1,1 1-1,0-1 1,-4-1 679,-1 10 53,-8 33 322,12-40-1111,0 0 0,1 0 0,-1-1 0,0 1 0,0 0-1,0-1 1,0 1 0,1-1 0,-1 1 0,0-1 0,0 1-1,0-1 1,0 1 0,0-1 0,0 0 0,0 0 0,0 1-1,0-1 1,0 0 0,-1 0 0,1 0 0,0 0-1,0 0 1,0-1 0,0 1 0,0 0 0,0 0 0,0-1-1,-1 0 1,-6 0 197,2 1-173,-1 1 1,1-1-1,0 1 1,-1 1-1,1-1 0,0 1 1,0 0-1,0 0 1,0 1-1,0 0 1,1 0-1,-1 0 0,1 1 1,0-1-1,-7 7 1,11-8-64,0-1-1,0 0 1,-1 0 0,1-1 0,0 1 0,0 0 0,-1 0 0,1 0-1,-1-1 1,1 1 0,-1-1 0,1 1 0,-3-1 0,-8-5 39,12 4-40,-1 0 0,0 1 0,0-1 0,1 0 0,-1 1 0,0-1 0,0 1 0,0-1 0,0 1 0,0 0-1,0-1 1,0 1 0,0 0 0,-1 0 0,1 0-1,1 0 1,-1 0-1,0 0 0,1 1 1,-1-1-1,0 0 0,1 1 1,-1-1-1,1 0 1,-1 1-1,0-1 0,1 1 1,-1-1-1,1 1 0,-1-1 1,1 1-1,0-1 0,-1 1 1,1 0-1,-1-1 0,1 2 1,-11 22 43,-1 30 23,11-49-57,1 1 1,-1 0 0,1-1-1,1 1 1,0 7 0,-1-12-11,0 0 1,0 0 0,1 0 0,-1 0-1,0-1 1,0 1 0,1 0 0,-1 0-1,1 0 1,-1-1 0,0 1-1,1 0 1,0-1 0,-1 1 0,1 0-1,-1-1 1,1 1 0,0-1 0,-1 1-1,1-1 1,0 1 0,-1-1-1,1 0 1,0 1 0,0-1 0,0 0-1,-1 1 1,1-1 0,0 0 0,0 0-1,0 0 1,0 0 0,-1 0-1,1 0 1,0 0 0,0 0 0,0 0-1,0 0 1,-1 0 0,1-1 0,0 1-1,0 0 1,0 0 0,-1-1-1,2 0 1,5-2 15,-1 0 0,1-1 0,-1 0 0,0-1 0,0 1 1,-1-1-1,7-7 0,37-43 163,-44 49-153,41-57 234,10-12 298,-52 75-376,-2 7-127,-1 10-10,-4 28 39,-2 56-11,5-88-91,1 1-1,0 0 0,1 0 0,8 26 1,-10-38-22,0 0-1,1 0 1,-1-1 0,1 1-1,0 0 1,0 0 0,0-1 0,0 1-1,0 0 1,0-1 0,0 1 0,0-1-1,0 1 1,1-1 0,-1 0-1,1 1 1,-1-1 0,1 0 0,-1 0-1,1 0 1,0 0 0,0-1 0,2 2-1,-1-2 12,-1 0 0,0 0-1,0-1 1,1 1 0,-1-1 0,0 1-1,0-1 1,0 0 0,0 0-1,0 0 1,0 0 0,0 0 0,0 0-1,0-1 1,0 1 0,-1-1-1,1 1 1,0-1 0,1-2 0,21-25-270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8:4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12099,'8'20'1095,"-1"1"0,0 0 1,-2 1-1,4 26 0,-2-12-465,0 1-486,-1 0-1,-2 0 0,-2 1 1,-1 0-1,-2-1 1,-1 1-1,-2 0 1,-2-1-1,-1 0 0,-2 0 1,-2-1-1,-18 42 1,24-66-339,-2 0 1,1 0 0,-1 0-1,-11 12 1,15-20 137,0-1 1,0 1-1,0-1 0,-1 0 1,1 0-1,-1-1 0,0 1 0,0-1 1,0 1-1,0-1 0,-1-1 0,1 1 1,0 0-1,-1-1 0,-8 1 1,-19 0-299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8:4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17436,'-5'8'1256,"2"8"-968,3 1-88,4 3 416,5 2-136,4 1-144,2 0-32,7-5-71,2-1-25,5-8-96,1 0-144,1-9-361,2 0-175,-1-6 248,-3-3 152,-4-4-120,-5-1-88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8:4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17012,'-15'26'1568,"-9"9"-936,-2 5-216,-2 14 624,-3 5-191,0 11-201,1 0-96,4 1-208,2-4-96,4-8-248,4-6-200,4-16-480,7-8-320,2-19 784,1-9-169,2-4-151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8:4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16524,'6'0'1176,"-2"9"-768,-1 4-96,0 11 440,-2 3-184,2 5-152,-2 1-40,1-3-8,-2-1-79,0-8-474,0-2-247,-3-12-416,3-6 696,-9-5-160,4-2-120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8:4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16163,'32'-9'1013,"1"2"0,-1 2-1,47-3 1,-70 8-994,-1 0 0,1 0 0,0 1 0,0 0 1,-1 0-1,1 1 0,-1 1 0,1-1 0,-1 1 0,0 0 0,0 1 0,0 0 0,0 0 0,-1 1 0,0 0 1,0 0-1,12 13 0,-16-16-11,-1 1 0,1 0 0,-1 0-1,0 1 1,0-1 0,0 0 0,-1 1 0,1-1 0,-1 1 0,0-1 0,0 1 0,0 0 0,0-1 0,-1 1 0,1 7 0,-2-6 7,1 1 1,-1-1-1,0 0 1,-1 0-1,1 0 1,-1 0-1,0 0 1,0 0-1,-1-1 1,-3 6-1,-5 5 53,0-1 0,-1 0 0,-1-1-1,0 0 1,-22 15 0,13-11 50,0-2 1,-27 15-1,39-25-250,0 0 1,-1-1-1,1 0 0,-1 0 0,0-1 0,1 0 0,-22 1 0,32-3 119,-1-1 1,1 0-1,-1 0 0,1 0 1,-1 0-1,1 0 1,-1 0-1,1 0 0,-1 0 1,1 0-1,-1 0 1,0 0-1,1 0 0,-1 0 1,1 0-1,-1 0 1,1-1-1,-1 1 0,1 0 1,0 0-1,-1-1 1,1 1-1,-1 0 0,1 0 1,-1-1-1,1 1 1,0-1-1,-1 1 0,1 0 1,0-1-1,-1 1 1,1-1-1,0 1 0,0-1 1,-1 1-1,1-1 1,0 0-1,1-13-338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8:4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18036,'5'5'1320,"7"-4"-944,4 2-96,8-4 368,8-4-207,9 2-49,1-2-24,4 0-56,-1 0-96,-4 0-304,-6 2-200,-7 3-376,-8 0-241,-12 2 705,-6-2-216,-7 0-152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8:4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15019,'-2'23'1577,"2"-4"-1033,9-6-128,8-3 816,16-6-576,7-1-56,9-3-88,4 0-64,1 0-319,1-2-298,-5 4-647,-7 2 720,-7 0-128,-8-2-112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42 14995,'0'-1'149,"1"0"0,0 0-1,-1-1 1,0 1 0,1 0 0,-1-1-1,0 1 1,0 0 0,1-1-1,-1 1 1,0 0 0,0-1 0,-1 1-1,1-1 1,0 1 0,0 0-1,-1-1 1,1 1 0,-1 0 0,1 0-1,-1-1 1,1 1 0,-1 0-1,-1-2 1,0 2-27,1 0 1,-1 0-1,0 0 0,0 0 0,1 1 0,-1-1 0,0 1 1,0-1-1,0 1 0,0 0 0,0-1 0,1 1 1,-1 0-1,0 0 0,0 1 0,0-1 0,-3 1 0,-5 1 70,0 1 0,0 0 0,0 1-1,0-1 1,1 2 0,0 0-1,0 0 1,-11 8 0,3 0-120,1 0 1,0 2 0,-14 15 0,17-15-58,1 1-1,1 0 1,0 0-1,1 2 1,1-1 0,-9 25-1,14-31-10,0-1 0,1 1-1,0-1 1,1 1 0,0 0 0,1 0-1,0 0 1,1 0 0,0 0-1,1 0 1,0 0 0,4 19 0,-4-26-1,1 0 0,-1 0 1,1 0-1,0-1 1,0 1-1,0 0 0,1-1 1,-1 1-1,1-1 0,0 0 1,-1 0-1,2 0 1,-1 0-1,0-1 0,0 1 1,5 2-1,-2-3-78,-1 1 0,1-1 0,0-1 0,0 1-1,0-1 1,-1 0 0,1 0 0,1 0 0,-1-1 0,7 0 0,3-2-163,0 0 1,0-1 0,-1-1 0,1 0-1,-1-1 1,0 0 0,24-14-1,10-10-200,4-2-156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16428,'0'10'1712,"-5"9"-1208,-5 7-200,-1 4 960,3 7-768,1 5-111,5 3-89,2 0-64,3-8-256,3-1-168,1-10-369,0-5-263,-2-12 648,-4-8-144,-4-15-120</inkml:trace>
  <inkml:trace contextRef="#ctx0" brushRef="#br0" timeOffset="1">1 162 14155,'1'0'1888,"8"4"-1095,7 1-265,5-2 2184,9-1-2056,9-2-175,8-2-137,5-3-312,5-6 1432,2-1-1280,3-2-16,-2 0 32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12891,'12'7'1608,"3"7"-944,-4 5-264,1 2 1649,1 4-1321,0 1-440,-1-1-208,0 0-472,-2-2-248,-6-7 520,-1-5-160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4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17420,'3'9'1856,"-3"3"-1248,-6 8-264,-3 5 1321,-1 6-1073,2 5-152,-2 6-160,-1 1-120,6 3-368,-1-3-272,2 0-464,-1-3-105,1-6 745,-2-2-248,-1-11-224</inkml:trace>
  <inkml:trace contextRef="#ctx0" brushRef="#br0" timeOffset="1">0 548 17004,'2'3'1544,"2"0"-1128,9-4-96,4-5 744,9-1-536,9-5-119,9-1-73,6-1-56,2-2-440,-1 1-384,-3-3 480,-8-2-129,-4 0-71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 15907,'-1'-1'1617,"4"-1"-1065,7 2-104,5 0 832,10-1-568,2-2-127,13 3-121,6 0-184,10-3-744,0 0 552,3-1-144,2-1-144,-1-3-81</inkml:trace>
  <inkml:trace contextRef="#ctx0" brushRef="#br0" timeOffset="1">900 74 18220,'4'14'1728,"-3"5"-1304,-4 4-200,1 3 729,-3 5-865,2 2-320,-1 3 1704,1 0-1352,-1-6-16,0-4-24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5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14611,'3'-3'1568,"4"2"-1087,6 1-233,4-2 1536,12-1-1904,4 1-1696,11-4 1608,5 0-209,13-3-151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1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16940,'-45'45'864,"14"-15"-346,2 1 0,-36 50 0,57-70-414,1 0 1,0 1-1,1 0 1,1 0-1,-1 1 1,2 0-1,0-1 0,1 2 1,0-1-1,1 0 1,-1 27-1,2-35-90,1 0 1,0-1-1,1 1 1,-1 0-1,1-1 0,0 1 1,0-1-1,0 1 1,1-1-1,0 1 0,-1-1 1,2 0-1,-1 0 0,0 0 1,1 0-1,0 0 1,0-1-1,0 1 0,0-1 1,0 0-1,1 0 0,0 0 1,-1 0-1,1 0 1,0-1-1,0 0 0,1 0 1,-1 0-1,0 0 1,1-1-1,-1 1 0,1-1 1,-1 0-1,1-1 0,0 1 1,4-1-1,3 0-6,0-1 0,-1-1-1,1 0 1,-1 0 0,1-1 0,-1-1-1,19-8 1,-12 4 86,-1-2-1,0 0 1,30-23-1,-42 29-11,0 0 0,0-1 0,0 0 1,4-6-1,-8 10-59,-1 0 0,1 0 0,0 0 0,0 0 0,-1 0 0,1-1 0,-1 1 1,1 0-1,-1 0 0,1 0 0,-1 0 0,0-1 0,1 1 0,-1 0 0,0 0 0,0-1 1,0 1-1,0 0 0,0 0 0,0-1 0,0 1 0,-1 0 0,1 0 0,0 0 0,-1-1 1,1 1-1,-1 0 0,1 0 0,-1 0 0,0-2 0,-2 2 20,1-1 1,0 0-1,-1 1 0,1 0 1,-1-1-1,1 1 0,-1 0 1,1 0-1,-1 1 0,0-1 0,1 0 1,-1 1-1,0 0 0,-4-1 1,-42 2 453,48-1-489,-22 2 152,1 1 1,-26 7-1,40-9-163,0 2-1,1-1 1,-1 1 0,0 0 0,1 1-1,0 0 1,0 0 0,0 1-1,-7 5 1,14-10 0,-1 0 0,1 1-1,-1-1 1,1 0 0,-1 1 0,1-1-1,-1 0 1,1 1 0,0-1 0,-1 1-1,1-1 1,0 1 0,0-1-1,-1 1 1,1-1 0,0 1 0,0-1-1,-1 1 1,1-1 0,0 1 0,0-1-1,0 1 1,0 0 0,0-1 0,0 1-1,0-1 1,0 2 0,1-2-2,-1 1-1,1-1 1,0 1 0,-1-1 0,1 0 0,-1 1 0,1-1-1,0 0 1,0 1 0,-1-1 0,1 0 0,0 0 0,-1 0 0,1 1-1,0-1 1,0 0 0,0 0 0,36-3-238,-5-3-138,0-2-1,33-14 0,-34 11-242,63-13 1,-92 23 614,-1 1 1,1-1-1,-1 1 0,0 0 1,1 0-1,-1-1 0,1 1 1,-1 0-1,0 0 1,1 0-1,-1 1 0,1-1 1,-1 0-1,1 0 0,-1 1 1,0-1-1,1 1 0,-1 0 1,0-1-1,1 1 1,-1 0-1,0-1 0,0 1 1,0 0-1,0 0 0,0 0 1,0 0-1,0 0 0,0 0 1,0 1-1,0-1 1,-1 0-1,1 0 0,0 1 1,-1-1-1,1 0 0,-1 1 1,1-1-1,-1 0 0,0 1 1,0-1-1,1 3 1,-1 5 86,-1 0 1,0 1 0,0-1 0,0 0-1,-5 13 1,4-13-25,-6 21 114,1 0 1,2 1 0,1-1 0,-1 40 0,9-85-193,2-13-100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3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16115,'1'0'75,"-1"1"0,0 0 0,1 0 0,-1 0 0,1 0 0,-1 0 0,1 0 0,0 0 0,-1 0 0,1-1 0,0 1 0,-1 0 0,1 0 0,0-1 0,0 1 0,0-1-1,0 1 1,0-1 0,-1 1 0,1-1 0,0 1 0,0-1 0,0 0 0,0 0 0,0 1 0,0-1 0,0 0 0,0 0 0,2 0 0,37-1 593,-30 0-297,135-16 1399,182-45 0,-139 22-1517,-162 35-263,399-83-264,-414 86 119,-7 1 112,-1 1 1,0-1-1,0 0 0,0 0 1,0 0-1,0 0 0,-1 0 1,1-1-1,0 1 0,-1-1 0,4-2 1,-6 4 37,1 0 0,-1 0 0,0-1 0,0 1 0,1 0 0,-1 0 0,0 0 0,0 0 0,0 0 0,0-1 0,1 1 0,-1 0 0,0 0 0,0 0 0,0 0 0,0-1 0,0 1 0,1 0 0,-1 0 0,0 0 0,0-1 0,0 1 0,0 0 0,0 0 0,0-1 0,0 1 0,0 0 0,0 0 0,0-1 0,0 1 0,0 0 0,0 0 0,0-1 0,0 1 0,-15-5-212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1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14955,'2'2'115,"0"0"-1,0 0 1,-1 0-1,1 0 1,0 1-1,-1-1 1,0 0-1,0 1 0,0-1 1,0 1-1,0 0 1,0-1-1,-1 1 1,1 0-1,-1-1 1,0 1-1,0 4 1,0 8 64,-1 1 0,-3 15 0,1 2-11,2-24-136,1 4 24,-1-1-1,2 1 0,-1-1 1,4 18-1,-3-27-60,0 0 0,-1 0 0,1-1 0,0 1-1,1 0 1,-1-1 0,0 1 0,1-1 0,-1 1 0,1-1-1,0 0 1,0 1 0,0-1 0,0 0 0,0 0 0,0-1-1,1 1 1,-1 0 0,1-1 0,-1 1 0,1-1 0,-1 0 0,1 0-1,4 1 1,6 1-115,-1-2 0,19 1 1,-22-2 37,0 1 1,0-1 0,0 2-1,0-1 1,0 1-1,9 3 1,-16-3 76,1-1 0,0 0 0,-1 1 0,1 0 0,-1-1 0,0 1 0,0 0 0,1 0 0,-1 1 0,0-1 0,-1 0 1,1 1-1,0-1 0,-1 1 0,1-1 0,-1 1 0,0 0 0,0 0 0,0 0 0,0-1 0,-1 1 0,1 0 0,-1 3 0,1 2 102,-1 0 0,0-1 0,0 1 0,-1 0 0,0-1 0,0 1 0,-1-1-1,0 0 1,-1 1 0,1-1 0,-1 0 0,-1 0 0,1-1 0,-1 1 0,0-1 0,-1 0 0,1 0 0,-1 0 0,0 0 0,-1-1 0,-6 6 0,1-2 187,0-1 0,0 0 0,-1 0 1,0-1-1,0-1 0,-1 0 1,0-1-1,0 0 0,0 0 0,-24 3 1,22-6 47,0 0 1,-24-1 0,36-1-382,0 0 1,0 0-1,0-1 1,0 1-1,0 0 1,0-1-1,0 0 1,1 0 0,-1 0-1,0 0 1,0 0-1,1-1 1,-1 1-1,1-1 1,-1 1-1,1-1 1,0 0-1,-1 0 1,1 0-1,-3-4 1,5 4 10,-1 1 0,1-1 0,-1 1 0,1-1 0,0 1 0,-1-1 0,1 0 0,0 1 0,0-1 0,0 1 1,0-1-1,1 0 0,-1 1 0,0-1 0,1-2 0,6-5-404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1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17012,'11'158'2738,"-5"-101"-2685,-2 98 0,-7-124-54,-2-1-1,-1 1 0,-1-1 1,-1 0-1,-2-1 0,-1 0 1,-1-1-1,-30 51 1,32-63-53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1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15403,'7'31'1321,"6"2"-1081,3-1-88,7-2 272,8-3-152,8-5-144,4-17-104,0-6 72,1-21-80,1-5-24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2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15587,'-24'59'1409,"-2"-2"-905,3-1-216,2-6 536,2-4-144,6-7-216,2-8-128,6-8-440,4-4-352,1-12 392,0-6-72,-6 2-96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2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14963,'0'2'1721,"0"6"-1177,-7 5-184,0 5 1096,-3 7-688,-1 2-136,0 3-312,1 1-96,0-1-39,3-1-121,1-9-481,2-3-303,1-11 584,-3-4-88,3-7-104</inkml:trace>
  <inkml:trace contextRef="#ctx0" brushRef="#br0" timeOffset="1">1 45 15331,'21'-7'292,"1"0"-1,0 2 1,0 1 0,1 0-1,-1 2 1,1 0-1,-1 2 1,1 0-1,-1 2 1,35 6 0,-48-7-278,1 1 1,0 1 0,-1-1-1,0 2 1,0-1 0,0 1 0,0 1-1,9 5 1,-15-8-3,-1 0-1,1 0 1,-1 0 0,0 0-1,0 1 1,0-1 0,0 0-1,-1 1 1,1 0 0,-1-1-1,1 1 1,-1 0 0,0-1 0,0 1-1,0 0 1,0 0 0,-1 0-1,1 0 1,-1 0 0,1 0-1,-1 0 1,0 0 0,-1 0-1,1 0 1,0 0 0,-1 0-1,0 0 1,1 0 0,-3 5-1,-2 4 102,-1-1 0,1 0 0,-2-1 0,1 0-1,-2 0 1,1 0 0,-18 17 0,-68 53 1070,78-69-904,-1 0-1,0-1 0,-19 9 1,30-16-239,0-1 1,0 0 0,0 0 0,-1 0 0,1-1 0,0 1 0,-1-1-1,1-1 1,-1 1 0,0-1 0,1 0 0,-1 0 0,1-1 0,-1 0-1,-6-1 1,10 1-104,0-1 0,-1 1 0,1-1 0,0 0 0,0 1 0,0-1 0,0 0 0,0 0 0,0-1 0,1 1 0,-1 0 0,1 0 0,-1-1 0,1 1-1,0-1 1,0 1 0,0-1 0,0 0 0,0 1 0,1-1 0,-1 0 0,1 0 0,0 1 0,0-1 0,0 0 0,0 0 0,0 0 0,2-4 0,2-13-379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71 14115,'3'-16'1976,"-3"16"-1915,0-1-1,0 1 1,0 0-1,0 0 0,1-1 1,-1 1-1,0 0 1,0-1-1,0 1 1,0 0-1,0 0 1,0-1-1,0 1 1,0 0-1,-1 0 1,1-1-1,0 1 0,0 0 1,0 0-1,0-1 1,0 1-1,0 0 1,0 0-1,-1 0 1,1-1-1,0 1 1,0 0-1,0 0 1,0 0-1,-1-1 0,1 1 1,0 0-1,0 0 1,-1 0-1,1 0 1,0 0-1,0 0 1,-1-1-1,1 1 1,0 0-1,0 0 1,-1 0-1,1 0 1,0 0-1,0 0 0,-1 0 1,1 0-1,0 0 1,0 0-1,-1 0 1,1 0-1,0 0 1,0 1-1,-1-1 1,1 0-1,-1 0 1,0 2 121,0 0 1,-1 1-1,1-1 1,0 0-1,0 1 1,0-1 0,0 0-1,1 1 1,-1-1-1,1 1 1,-1-1 0,1 1-1,0 3 1,-1-1-63,1 2-95,-1 0 0,0 0 0,1-1 0,1 1 0,-1 0-1,1 0 1,0 0 0,3 10 0,-2-13-25,-1 0 1,1 0-1,1 0 0,-1 0 0,0 0 1,1-1-1,0 1 0,0-1 1,0 1-1,0-1 0,0 0 0,1 0 1,0 0-1,3 2 0,-2-2-1,0 0 0,0 1-1,0-1 1,0 1 0,-1 1 0,0-1-1,0 1 1,0-1 0,0 1 0,-1 0-1,0 0 1,0 1 0,0-1 0,-1 1-1,0-1 1,0 1 0,0 0 0,0 0-1,-1 0 1,0 0 0,-1 0 0,1 0-1,-1 0 1,0 0 0,-1 0 0,1 0-1,-1 0 1,0 0 0,-1 0 0,0 0-1,-3 9 1,4-13 2,0 0 0,1-1-1,-1 1 1,0 0 0,0 0-1,0-1 1,0 1 0,-1 0 0,1-1-1,0 1 1,-1-1 0,1 1-1,-1-1 1,1 0 0,-1 0-1,0 0 1,1 0 0,-1 0 0,0 0-1,0 0 1,0 0 0,0-1-1,1 1 1,-1-1 0,-4 1 0,4-1 3,0-1 0,-1 1 0,1-1 1,0 0-1,0 1 0,0-1 0,0 0 0,0 0 1,0 0-1,0-1 0,0 1 0,0 0 1,0-1-1,1 1 0,-1-1 0,1 0 1,-1 0-1,1 1 0,-1-1 0,1 0 1,0 0-1,-2-4 0,0-2 51,0-1 0,0 1-1,0-1 1,1 0 0,1 0 0,0 0 0,0 0-1,0 0 1,1 0 0,0 0 0,1 0-1,0 0 1,5-17 0,-1 7 119,1-1 1,1 1-1,1 0 1,0 0-1,13-19 1,-17 32-168,-1 1 0,0-1 1,0 0-1,-1 0 0,1-1 0,-1 1 0,-1-1 1,1 1-1,0-10 0,-2 14-45,0 0-1,0 1 1,0-1 0,-1 0-1,1 0 1,-1 0-1,1 1 1,-1-1 0,1 0-1,-1 0 1,0 1-1,0-1 1,0 0 0,0 1-1,-2-3 1,2 3-31,-1-1 0,0 0 1,-1 1-1,1-1 0,0 1 1,0 0-1,-1 0 0,1 0 1,0 0-1,-1 0 0,1 1 1,-1-1-1,1 1 0,-4-1 1,-3 1-189,4 1-57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2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17420,'2'9'1368,"6"-4"-1192,9-5-80,7 0 424,13 0-376,6-1-40,8-5-232,-1 0-184,1 1-360,-3-1-848,-11 2 1240,-5 2-232,-21 1-233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2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 15595,'-1'17'1289,"8"-4"-833,9-3-136,15-3 432,11-7-128,12-1-128,7-2-56,4-4-344,0-5-280,-2-2 200,-4-3-56,-12-10-72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2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14315,'6'16'1840,"5"1"-1063,-2-1-257,5 2 2112,8 4-1976,2-1-143,9-2-41,0-2-56,7-5-280,0-7-264,0-7-544,2-7-249,-5-10-887,-2-5 1432,-8-6-344,-4-2-264</inkml:trace>
  <inkml:trace contextRef="#ctx0" brushRef="#br0" timeOffset="1">483 1 14819,'-3'0'1184,"-1"7"-767,-2 4-129,-2 9 552,-1 6-120,-4 14-24,-1 5-8,-3 12 72,-2 5 9,-3 5-81,-1 5-48,2-1-96,-1-2-40,5-7-472,2-5-504,6-18 456,6-13-96,4-16-120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8:5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9034,'4'14'828,"-1"1"0,-1 1 0,0-1 0,-1 23 0,1 3-36,9 84 56,4 0 0,34 124 0,-34-194-770,-3 0-1,-2 0 0,6 112 1,-28 232 486,4-183-148,-5 23-250,-1 89-119,-11 81-1,15-287-30,-34 416 33,34-384 40,-26 240 325,10-45-259,17-168-112,-25 435 33,3 30-34,24-521-28,-4 225-27,-21 232 137,31-578-125,-9 72-19,4 0 0,3 93 0,1-159-552,-4-22 41,0-1 399,-2 0-116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0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13579,'0'1'103,"1"0"1,-1 1-1,1-1 1,-1 0-1,1 0 1,-1 0-1,1 0 1,0 0-1,0-1 1,-1 1-1,1 0 1,0 0-1,0 0 1,0-1-1,0 1 0,0 0 1,0-1-1,0 1 1,0-1-1,0 1 1,0-1-1,0 1 1,0-1-1,1 0 1,-1 0-1,0 1 1,0-1-1,0 0 1,2 0-1,44 2 704,-41-2-557,88 0 317,172 22 1,-147-5-551,219 5 0,-5-16 9,318-10-24,-116-24-66,1 39-30,604 17-18,-651-66 93,121-2-9,-223 58 38,-89-1-4,-96-10-34,723 8 17,-792-11 6,238 40 0,-296-35 2,1-4 1,-1-3 0,80-8-1,-29 1-7,175 15 0,-217-6 21,0-3 0,1-4 0,107-18 0,-173 17 20,30-10 0,-6 1-471,-44 13 369,1 0 0,0 0 0,0 0 1,0 0-1,0 0 0,0 0 0,0-1 1,0 1-1,0 0 0,0 0 1,0 0-1,0 0 0,0 0 0,0 0 1,0 0-1,0 0 0,0 0 0,0 0 1,0 0-1,0 0 0,0 0 1,0 0-1,0 0 0,0 0 0,0-1 1,0 1-1,0 0 0,0 0 0,0 0-361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0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15643,'0'1'55,"0"0"0,0 0-1,1 0 1,-1 0-1,0-1 1,0 1 0,1 0-1,-1 0 1,1-1-1,-1 1 1,0 0 0,1 0-1,0-1 1,-1 1-1,1-1 1,-1 1 0,1 0-1,0-1 1,-1 1 0,1-1-1,0 0 1,0 1-1,-1-1 1,1 1 0,0-1-1,0 0 1,-1 0-1,1 1 1,0-1 0,0 0-1,1 0 1,32 1 167,-26-1-85,29-2 40,-28 1-155,1 0-1,-1 1 0,1 0 0,-1 0 0,0 1 0,1 0 0,-1 0 0,0 1 1,0 1-1,10 3 0,-17-5-8,0 1 0,0-1 1,0 1-1,0 0 0,-1 0 1,1 0-1,-1 0 0,1 0 0,-1 0 1,0 0-1,1 0 0,-1 0 1,-1 1-1,1-1 0,0 0 0,0 1 1,-1-1-1,1 1 0,-1-1 1,0 1-1,0-1 0,0 1 0,0-1 1,-1 4-1,0 6 80,-1 0-1,0-1 1,-7 21 0,-4 5-28,-1-2 1,-2 0 0,-2-1 0,-1 0-1,-1-2 1,-44 53 0,48-72-541,15-12 151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0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0 452 12219,'0'1'69,"0"0"0,0 0 0,0 0 0,1 0 0,-1 0 0,0 0 0,1 0 0,-1 0 0,0 0 0,1 0 0,-1 0 0,1 0 0,0 0 0,-1-1 0,1 1 0,1 1 0,-2-2-29,1 1-1,-1-1 1,1 0 0,-1 0-1,1 0 1,-1 0-1,0 0 1,1 0-1,-1 0 1,1 0 0,-1 0-1,1 0 1,-1 0-1,1 0 1,-1 0-1,1-1 1,-1 1 0,0 0-1,1 0 1,-1 0-1,1 0 1,-1-1 0,0 1-1,1 0 1,0-1-1,2-2 165,0-1 0,0 1 1,0-1-1,0 1 0,0-1 0,2-7 0,61-131 1331,-31 62-1262,-15 34-188,20-41-28,-35 78-54,0 0-1,1 0 1,0 0 0,0 1-1,1 0 1,13-12-1,-18 19-3,0 0 0,0 0-1,0 0 1,0 0 0,0 1-1,0-1 1,0 1 0,0-1-1,0 1 1,0 0-1,1-1 1,-1 1 0,0 0-1,0 1 1,0-1 0,0 0-1,0 1 1,0-1-1,1 1 1,-1-1 0,3 3-1,7 2-10,0 1-1,16 10 0,-17-9 11,-4-3-4,-1 1 1,0-1-1,0 1 1,0 1-1,0-1 1,-1 1-1,0 0 1,0 1-1,-1-1 1,0 1-1,0-1 1,0 1-1,4 14 1,1 6-28,-2 1 0,6 42-1,-5-26 31,-6-34 9,1 7-13,1-1 0,8 24 0,2-17-30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02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15491,'0'6'1441,"0"4"-889,0 3-144,2 7 656,1 3-176,6 7-176,1 0-87,1 2-201,2-2-72,2-5-88,-1-5-112,2-11-248,-2-6-200,-1-13-512,-2-7 952,-2-11-256,0-2-105,-2-4-111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0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14931,'-4'43'1817,"-1"0"-1097,0 3-264,0 3 792,4 3-424,0 1-88,1-2-239,0 1-193,1-5-408,0-1-176,-1-4-281,0-2-183,0-10 0,-4-3 384,-2-6-104,2-2-72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0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35 15363,'4'21'1289,"-5"1"-913,-3 1-120,-1 12 352,1-1-104,-3 6-96,0-1-96,0 0-152,-2-5-144,2-7-352,0-1-248,1-14 480,-3-4-104,2-6-56</inkml:trace>
  <inkml:trace contextRef="#ctx0" brushRef="#br0" timeOffset="1">0 63 14675,'5'-6'138,"0"1"0,0 0-1,1 0 1,-1 0 0,1 1 0,0-1-1,0 2 1,1-1 0,-1 1 0,1 0-1,0 0 1,0 0 0,0 1 0,0 0-1,0 1 1,0 0 0,0 0 0,1 0-1,-1 1 1,0 0 0,1 0-1,-1 1 1,0 0 0,0 0 0,1 1-1,-1 0 1,10 4 0,-10-4-78,0 1 1,0 0-1,0 0 0,-1 1 1,1-1-1,-1 2 0,0-1 1,0 0-1,0 1 1,-1 0-1,0 1 0,1-1 1,-2 1-1,1 0 0,-1 0 1,0 1-1,0-1 0,-1 1 1,0 0-1,0 0 0,0 0 1,-1 0-1,0 0 1,-1 1-1,1-1 0,-1 14 1,-2-12 1,0 0 1,-1 0-1,0 0 1,0 0-1,-1 0 1,0-1-1,-1 1 0,0-1 1,0 0-1,-1 0 1,0-1-1,0 1 1,-1-1-1,0 0 1,0 0-1,-14 11 1,6-7-10,0 0 1,-1-1 0,0-1-1,0 0 1,-1-1-1,0 0 1,-32 9 0,43-16-227,0 0 1,0 0 0,0 0 0,0-1-1,0 0 1,-5 0 0,10 0 114,-1 0 1,0 0-1,1 0 1,-1 0-1,0 0 1,1 0-1,-1 0 1,0-1-1,1 1 0,-1 0 1,0 0-1,1 0 1,-1-1-1,1 1 1,-1 0-1,1-1 1,-1 1-1,0 0 1,1-1-1,-1 1 1,1-1-1,0 1 0,-1-1 1,1 1-1,-1-1 1,1 1-1,0-1 1,-1 0-1,1 1 1,0-1-1,0 1 1,-1-1-1,1 0 1,0 1-1,0-1 0,0 0 1,0 1-1,0-1 1,0 0-1,0 1 1,0-1-1,0 0 1,0 1-1,0-1 1,0 1-1,1-1 0,-1 0 1,0 1-1,0-1 1,1 0-1,-1 1 1,0-1-1,1 0 1,6-11-807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18636,'4'6'704,"-1"1"1,0-1-1,0 1 1,0 0-1,0 0 0,-1 0 1,1 11-1,-1-10-639,0-1 0,0 1 0,0-1 0,1 1 0,0-1-1,5 8 1,-8-14-74,1-1-1,-1 1 0,1 0 1,-1-1-1,1 1 1,-1 0-1,1-1 0,0 1 1,0-1-1,-1 1 1,1-1-1,0 1 0,0-1 1,-1 0-1,1 1 1,0-1-1,0 0 0,0 0 1,0 0-1,-1 1 1,1-1-1,0 0 0,1 0 1,22-7-282,-23 6 267,1 0 1,0 1-1,0-1 0,-1 0 0,1 1 0,0-1 0,0 1 0,0-1 0,0 1 0,0 0 1,0 0-1,0 0 0,0 0 0,0 0 0,0 0 0,0 1 0,0-1 0,1 1 0,0 1 12,-1 0-1,1 1 1,-1-1-1,0 0 1,0 1-1,0-1 1,0 1-1,-1-1 1,1 1-1,-1 0 1,1 0-1,-1 0 1,0 0-1,0 0 0,0 0 1,-1 0-1,1 0 1,-1 0-1,0 0 1,0 1-1,0 3 1,0-1 8,0 1 0,-1-1 0,1 0 0,-1 0 0,-1 0 0,1 0 0,-1 0 0,0 0 1,-1-1-1,-2 7 0,4-11-50,1 0 1,-1 1 0,0-1-1,0 0 1,0 0-1,0 0 1,0 1 0,0-1-1,0 0 1,0 0 0,0-1-1,0 1 1,-1 0 0,1 0-1,0 0 1,-1-1-1,1 1 1,0-1 0,-1 1-1,1-1 1,-1 1 0,1-1-1,-1 0 1,1 0-1,-1 0 1,1 0 0,-1 0-1,1 0 1,-1 0 0,1 0-1,-3-1 1,1-1-24,-1 0 0,1 1 0,0-1 0,0-1 0,0 1 0,0 0 0,0-1 0,0 0 0,1 1 0,-1-1 0,-2-5 0,-15-21-463</inkml:trace>
  <inkml:trace contextRef="#ctx0" brushRef="#br0" timeOffset="1">2 57 14971,'10'-13'1841,"3"6"-1025,1 1-352,2 3 1088,1 0-400,1 0-695,-3 1-441,-2-3 96,-3 1-152,-1-6-112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4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4190 10818,'11'-16'6183,"32"-1"-3901,-33 14-2244,0-1 0,-1 1 0,0-2 0,0 1 0,10-8 0,39-39 701,-42 35-120,37-27-1,-24 22-64,-23 15-479,0 1-1,0 1 1,1-1 0,0 1-1,0 0 1,9-4-1,-1 2-43,0-1 0,-1-1 0,20-14-1,25-13-19,19 5 18,-55 22-15,0-1 0,37-19 0,-21 7 87,63-24 0,-76 33-64,45-28-1,-48 26 3,0 1-1,38-16 0,227-93 232,-166 68-260,101-59 25,-56 25-10,229-131 35,-131 84-97,-183 97 47,132-81 0,16-42 2,276-170-5,-367 255-10,223-129 12,54-13 19,15 32-41,-323 141 41,202-109-16,-54 23-4,-122 72-5,175-87 14,461-259-4,-318 134-10,-102 79-17,-302 168 24,-7 4 4,-1-2-1,-1-1 1,46-36 0,-85 59-15,0 0 0,-1 0 0,1 0 0,0 0 0,0 0 0,0 0 0,0 0 0,-1 0 0,1 0 0,0-1 0,0 1 0,0 0 0,0 0 0,-1 0 0,1 0 0,0 0 0,0 0 0,0 0 0,0 0 0,0 0 0,-1-1 0,1 1 0,0 0 0,0 0 0,0 0 0,0 0 0,0 0 1,0-1-1,0 1 0,0 0 0,-1 0 0,1 0 0,0 0 0,0 0 0,0-1 0,0 1 0,0 0 0,0 0 0,0 0 0,0-1 0,0 1 0,0 0 0,0 0 0,0 0 0,0 0 0,0-1 0,1 1 0,-1 0 0,0 0 0,0 0 0,0 0 0,0 0 0,0-1 0,0 1 0,0 0 0,0 0 0,0 0 0,1 0 0,-1 0 0,0 0 0,0-1 0,0 1 0,0 0 0,0 0 1,1 0-1,-1 0 0,0 0 0,0 0 0,1 0 0,-21-2-788,6 2 465,4-5 66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4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16195,'1'3'270,"-1"0"-1,1 0 0,0 0 0,-1 0 0,1 0 0,1 0 0,-1-1 0,0 1 0,1 0 0,-1-1 0,1 1 0,0-1 0,0 1 0,0-1 1,0 0-1,0 0 0,1 0 0,-1 0 0,0 0 0,1-1 0,3 3 0,2 0-78,0 0 0,0 0-1,1 0 1,-1-1 0,17 4 0,-15-6-150,-1 0 0,1 0 1,0-1-1,0 0 1,-1-1-1,1 0 0,11-3 1,-16 3-155,0 0 0,1 0 0,-1-1 0,0 0 0,0 0 1,0-1-1,0 1 0,-1-1 0,1 0 0,-1 0 0,1-1 1,-1 1-1,0-1 0,4-5 0,-6 5-284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4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16011,'-1'8'389,"0"1"-1,-1-1 1,-1 1-1,1-1 1,-1 0-1,0 0 1,-1-1-1,-5 10 1,-8 17 507,-31 105-349,-39 177 0,37-120-643,48-189 249,-3 13-1116,3-18 356,2-11 276,2-12 24,2-8-124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4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14315,'5'0'2097,"-3"4"-1169,-2 14-328,-2 6 2152,-4 13-1791,-1 6-113,-1 9-296,0 4-120,1 0-184,0-5-128,1-9-504,1-8-296,1-12-424,0-8 872,-3-14-185,0-7-183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4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38 14659,'5'-4'410,"0"0"0,0 1-1,1-1 1,-1 1 0,1 0 0,0 0-1,0 1 1,0-1 0,0 1 0,0 1-1,12-3 1,-9 3-229,0 1 0,0 0-1,0 0 1,0 1 0,0 0-1,0 1 1,16 4 0,-12-1-169,-1 0-1,0 0 1,0 1 0,0 1-1,-1 0 1,0 1 0,0 0-1,-1 0 1,0 1 0,0 0-1,11 15 1,-14-14 82,-1 0-1,0 0 1,-1 1 0,0 0 0,-1 0-1,0 0 1,-1 0 0,0 0 0,-1 1-1,0-1 1,-1 1 0,0 0 0,0 0-1,-2-1 1,1 1 0,-2 0-1,1-1 1,-2 1 0,1-1 0,-2 0-1,-4 14 1,4-15-41,0 0 0,-1 0 0,0 0-1,-1-1 1,0 0 0,0 0 0,-1 0 0,0-1 0,0 0-1,-1 0 1,0-1 0,0 0 0,-1-1 0,0 1 0,0-2-1,-1 1 1,1-1 0,-1-1 0,0 0 0,-1 0-1,1-1 1,-1 0 0,-10 1 0,2-3-446,0-2 0,0 0-1,1-1 1,-1-1 0,-26-7 0,14 2-207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2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16203,'12'0'1025,"6"3"-945,1-6-32,2 4 88,7 1-40,3-2-8,4-5-32,0 0-280,4-1-136,-3-3 320,-5 5-64,-6 2-64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17108,'10'14'1760,"-4"5"-1264,1 1-232,1-2 648,7-2-408,2-2-7,0-4-209,3-2-176,-1-8-304,1-2-176,1-6-401,-2-4-231,-3-7 752,-3-2-216,1-3-128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59:0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14171,'-4'20'1384,"-1"4"-904,-3 1-192,-1 2 825,1 3-481,-7 6-216,4 2-88,-4 5-184,-2 2-24,-3 2-96,3-1-128,-3 1-376,1-2-288,2-8 632,0-1-136,0-5-88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2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17436,'8'-4'1528,"2"-2"-1224,9 6-128,2 0 728,11 2-632,4-2-128,8-2-232,2-2-216,3-3-64,-2-1 288,-1 6-104,-3 2-64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3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6762 11474,'2'-11'2487,"-2"10"-2384,0 1-1,0-1 1,0 1-1,0-1 1,0 0-1,0 1 1,0-1-1,0 1 1,0-1 0,0 0-1,1 1 1,-1-1-1,0 1 1,0-1-1,1 1 1,-1-1-1,0 1 1,1-1-1,-1 1 1,0-1-1,1 1 1,-1 0 0,1-1-1,-1 1 1,1-1-1,-1 1 1,1 0-1,-1 0 1,1-1-1,-1 1 1,2 0-1,3-3 9,0 0 0,0 0 0,0-1 0,-1 1 0,1-1 0,-1 0 0,0 0 0,0-1 0,4-5 0,20-19 312,29-22 296,-41 35-540,1 0 0,1 2 1,29-20-1,-28 22-155,0-1 1,-1 0-1,-1-2 1,28-29-1,53-75 6,-66 76-31,67-67 1,242-224 9,-283 276 22,57-69 0,-71 75-41,69-63 1,66-62 17,-39 35-18,-8 15 12,155-138 6,363-212 16,-568 423-27,-3-4 0,88-82 1,-109 85 2,181-151-12,-189 170-9,53-37-151,145-136 1,-125 96 137,139-99 1,332-266 43,-581 467-11,622-588 6,-557 521 8,554-561-16,-24 47-28,2 1 181,-578 560-147,-17 18-3,-1 0-1,-1-1 0,0-1 1,-1 0-1,18-29 1,-32 49-200,-1-1 0,0 0 0,0 1-1,0-1 1,-8 7 0,0-3 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0 639 14963,'9'-2'890,"-1"1"-1,0-1 1,0 0-1,0-1 1,0 0-1,0 0 1,-1 0-1,9-6 1,3 0-310,159-87 1812,-6 4-1803,402-144-2484,-559 231 1788,131-47-700,-115 39 434,-2 0 1,48-31-1,-47 19-447,-29 24 757,-1 0 1,1 0-1,0 0 0,0 0 1,-1 0-1,1 0 1,-1 0-1,1 0 0,-1 0 1,1 0-1,-1 0 1,1-2-1,-1 2 37,0 1 1,0-1-1,0 1 0,-1-1 1,1 1-1,0-1 0,0 1 1,0 0-1,-1-1 0,1 1 1,0-1-1,0 1 0,-1 0 1,1-1-1,0 1 0,-1 0 1,1-1-1,-1 1 0,1 0 1,0 0-1,-1-1 0,1 1 1,-1 0-1,1 0 0,0 0 1,-1 0-1,1-1 0,-1 1 1,1 0-1,-1 0 0,1 0 1,-1 0-1,0 0 0,-19-1-430,-4 3-148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3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13579,'3'-14'685,"-3"8"-347,1 0 0,1 0 0,-1 0 1,1 0-1,0 1 0,3-8 0,-4 12-267,0 0-1,-1 0 1,1 0 0,0 0 0,0 0-1,0 0 1,0 0 0,0 0-1,0 0 1,0 0 0,1 1-1,-1-1 1,0 0 0,0 1-1,0-1 1,1 1 0,-1 0 0,0-1-1,1 1 1,-1 0 0,0 0-1,1 0 1,-1-1 0,1 1-1,-1 1 1,0-1 0,1 0 0,-1 0-1,0 0 1,1 1 0,-1-1-1,0 1 1,3 0 0,3 3 60,0-1-1,0 1 1,0 0 0,0 1 0,-1-1-1,0 1 1,7 7 0,40 45 271,-46-50-347,33 41 219,68 104 1,-90-122-254,-2 1 0,0 1 0,-2 0 1,-2 1-1,10 39 0,-17-46-103,-1 1 0,-1-1 0,-2 1 0,0 0 1,-2 0-1,-1 0 0,-1-1 0,-1 1 0,-2-1 0,0 0 0,-2 0 0,-20 47 1,25-67 24,-1 1 0,0 0 1,0-1-1,0 0 0,-1 1 1,1-2-1,-10 9 0,-12 4-259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3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16075,'2'5'266,"-1"0"-1,0 0 0,0 0 0,-1 0 0,1 0 0,-1 0 0,0 0 0,0 0 0,-2 5 1,1 9 311,1 5-74,5 101 1142,-4-113-1573,1 0 1,0-1-1,1 1 1,0-1-1,1 0 1,0 1 0,1-2-1,8 14 1,-12-22-93,-1-1 0,1 1 0,0 0 1,1-1-1,-1 1 0,0-1 0,0 0 0,1 1 1,-1-1-1,0 0 0,1 0 0,-1 0 1,1 0-1,0 0 0,-1 0 0,1 0 0,0-1 1,-1 1-1,1 0 0,0-1 0,0 0 0,0 1 1,0-1-1,-1 0 0,1 0 0,0 0 1,0 0-1,0 0 0,0-1 0,0 1 0,-1 0 1,1-1-1,0 1 0,0-1 0,-1 0 0,1 0 1,0 1-1,-1-1 0,1 0 0,-1-1 1,1 1-1,-1 0 0,3-3 0,3-2-257,-1-1 1,0 0-1,0 0 0,0 0 0,-1-1 1,0 0-1,6-13 0,0-8-259,0 0-200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3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13403,'3'36'1912,"3"4"-1048,0 5-247,2-1 1327,4-8-888,3-3-168,1-15-495,1-5-305,1-13-697,-1-11 33,-6-18 352,-4-7-160,-7-7-208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3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39 13915,'-1'13'980,"0"0"0,-1 1 0,-7 23-1,6-27-596,0-1 0,1 1 0,0 0 0,1 0 0,0 0 0,0 0 0,2 19 0,-1-28-389,1 0 0,-1 0 1,0 1-1,1-1 0,-1 0 0,1 0 1,0 0-1,-1 0 0,1 0 1,0 0-1,-1 0 0,1 0 0,0 0 1,0 0-1,0 0 0,0 0 1,0-1-1,0 1 0,0 0 0,0-1 1,0 1-1,0-1 0,0 1 0,1-1 1,-1 1-1,0-1 0,0 0 1,0 0-1,2 1 0,5-1-112,-1 1 0,1-2 0,-1 1 0,9-2 0,11 0-287,-24 2 376,0 0 0,0 1 0,0-1 0,0 1-1,0 0 1,-1 0 0,1 0 0,0 0 0,0 0 0,0 0 0,-1 1 0,1-1 0,-1 1 0,1 0-1,-1 0 1,0 0 0,0 0 0,0 0 0,3 4 0,-2-1 31,-1-1 1,0 1-1,0-1 0,0 1 1,-1 0-1,0 0 0,0 0 1,0-1-1,0 1 0,-1 10 1,0 2 113,-2-1 0,0 1 0,-1-1 1,0 0-1,-1 0 0,-8 19 0,7-23 28,0-1 0,-1 1 0,0-1 0,0 0 0,-12 14 0,16-23-135,0 1 0,0-1 0,0 0 0,-1 0 0,1 0 1,-1 0-1,0 0 0,0-1 0,1 1 0,-1-1 0,-5 2 0,5-2-44,1-1 0,0 0 0,0 1-1,0-1 1,0 0 0,0-1 0,0 1-1,-1 0 1,1-1 0,0 1 0,0-1-1,0 1 1,0-1 0,0 0 0,0 0-1,0 0 1,0 0 0,1 0 0,-3-3-1,-3-1-20,1-1 0,0 0 0,0-1 0,1 0 0,0 0 0,-7-13 0,-10-22-292</inkml:trace>
  <inkml:trace contextRef="#ctx0" brushRef="#br0" timeOffset="1">48 60 14435,'23'-4'1432,"-3"0"-1096,-1-1-151,0 2 519,2-5-688,-1-1-184,-3-1 160,2 2-104,0-1-136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3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49 9002,'1'-12'5347,"-7"13"-1697,-9 14-1319,11-5-2192,1-1 0,0 0 0,0 1 0,1 0 0,0-1 0,1 1 0,0 0 0,1 0 0,0 0 0,0 0 1,1 0-1,0 0 0,5 16 0,-6-24-117,1 0 0,-1 0 0,1 0 0,0 0 0,0 0 0,0 0 0,0 0 0,0-1 0,0 1 0,1 0 0,-1-1 0,0 1 0,1 0 0,0-1 0,-1 0 0,1 1 0,0-1 0,-1 0 0,5 2 0,-4-3-11,0 1 0,-1-1 0,1 0 0,0 0 0,0 0 0,0 0 0,-1 0 0,1 0 0,0-1 0,0 1 0,0-1 0,-1 1-1,1-1 1,0 0 0,-1 1 0,1-1 0,-1 0 0,1 0 0,-1 0 0,1 0 0,-1 0 0,1-1 0,1-1 0,3-4 7,0 0 1,0-1 0,0 0-1,-1 0 1,-1 0 0,1 0 0,-1-1-1,0 0 1,2-11 0,-4 13-5,0 1 0,0-1 0,-1 1 0,0-1 0,0 0 0,-1 1 0,0-1 0,0 0 0,-1 0 0,1 1 0,-2-1 1,1 0-1,-4-10 0,4 15-53,0 0 1,0 0 0,0 0 0,0 0 0,-1 1 0,1-1 0,0 0-1,-1 1 1,1-1 0,-1 1 0,0 0 0,1-1 0,-1 1-1,0 0 1,0 0 0,0 0 0,0 0 0,0 0 0,0 1-1,0-1 1,0 1 0,0-1 0,0 1 0,0 0 0,0 0-1,0 0 1,-1 0 0,1 0 0,0 0 0,0 0 0,0 1-1,0-1 1,0 1 0,0 0 0,0-1 0,0 1 0,0 0-1,0 0 1,0 0 0,1 0 0,-1 1 0,0-1 0,1 0-1,-1 1 1,1 0 0,-1-1 0,1 1 0,0 0 0,-1-1-1,1 1 1,0 0 0,0 0 0,0 0 0,0 2 0,-4 16-383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4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18740,'0'0'1512,"10"2"-1104,-1 5-160,9 1 361,1 0-81,3-3-120,3-2-152,3-4-520,0-6-280,2-11-481,-1-5-415,-6-8 1064,-2-6-320,-5-5-216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4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16331,'-9'35'1561,"-4"11"-921,1 2-184,0 4 616,2 1-112,4-1-287,2-2-137,1-7-360,3-5-192,0-8-528,3-2-289,-2-10 649,-1-5-200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4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18636,'-4'1'1584,"-6"9"-1200,0 6-136,4 9 537,0 3-105,6 7-280,0 0-160,3 3-280,3-4-152,-2-4-344,-1-4-256,-2-7-481,-1-6 937,-11-8-200,-3-3-240</inkml:trace>
  <inkml:trace contextRef="#ctx0" brushRef="#br0" timeOffset="1">1 131 13363,'2'-6'276,"1"0"0,0 0 0,0 1 0,1-1 1,0 1-1,0 0 0,0-1 0,0 2 0,1-1 0,0 0 0,0 1 0,0 0 1,1 0-1,-1 1 0,1 0 0,0 0 0,0 0 0,0 0 0,8-1 1,6-3 102,1 1 0,0 2 0,0 0 1,33-2-1,-42 6-319,0-1 1,0 1 0,0 1-1,-1 0 1,1 1 0,0 1-1,-1-1 1,14 6 0,-22-7-54,0 1 0,0-1 0,0 1 0,0-1 0,0 1 0,0 0 0,-1 0 0,1 0 0,0 1 0,-1-1 0,0 1 0,0-1 0,0 1 0,0 0 0,0 0 0,0-1 0,-1 1 0,1 1 1,-1-1-1,0 0 0,0 0 0,0 0 0,-1 1 0,1-1 0,-1 0 0,1 1 0,-1-1 0,0 0 0,0 1 0,-1-1 0,1 0 0,-1 1 0,-1 4 0,-2 5 80,0-1-1,-1 0 0,0 0 1,-1 0-1,-1 0 0,0-1 0,0 0 1,-1 0-1,-11 11 0,1-3 184,-1 0-1,0-2 0,-38 26 1,42-33-119,0-1 1,-21 9 0,32-16-198,0 0 0,0 0 1,0-1-1,0 0 0,0 0 1,0 0-1,0 0 0,0-1 1,0 1-1,0-1 0,0 0 0,-1-1 1,1 1-1,0-1 0,-6-1 1,9 1 4,0 1 1,-1-1 0,1 0-1,0 0 1,0 0 0,0-1 0,0 1-1,0 0 1,0 0 0,0 0-1,0-1 1,0 1 0,0-1 0,1 1-1,-1 0 1,1-1 0,-1 1-1,1-1 1,-1 0 0,1 1-1,0-3 1,0-34-383,6 0-118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42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 16588,'-9'15'1752,"8"-6"-1144,1-3-248,6-5 1457,4 1-985,10-2-336,6-2-120,5-2-288,4-2-120,0-2-432,0 2-232,-4 3-865,-8-3 1241,-11 6-272,-9 0-248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4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82 14171,'-3'3'1944,"6"-2"-1079,6-1-305,5-4 2024,8-3-1712,5-2-151,6-1-233,1 0-168,6 0-584,-2-1-432,-2 1 608,-1 3-144,-9-1-105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0 539 15699,'3'21'2095,"1"-16"-1163,4-14 364,4-20-401,0 0 1,13-57-1,-16 51-593,30-135 547,5-20-347,-36 174-466,-7 16-35,-1 0 0,0 0-1,0 0 1,0 0 0,0 0 0,1 0 0,-1-1 0,0 1 0,0 0 0,0 0-1,1 0 1,-1 0 0,0 0 0,0 0 0,0 0 0,1 0 0,-1 0 0,0 0-1,0 0 1,0 0 0,1 0 0,-1 1 0,0-1 0,0 0 0,0 0 0,1 0-1,-1 0 1,0 0 0,0 0 0,0 0 0,0 0 0,1 1 0,-1-1 0,0 0-1,0 0 1,0 0 0,0 0 0,1 1 0,0 2 4,1 0 0,-1 0 0,0 0 0,1 1 0,-1-1 0,1 6 1,25 207-473,-9-58-211,-18-154 470,1-1-1,0 1 1,-1 0 0,2 0-1,-1-1 1,0 1-1,3 3 1,-4-6 186,0-1 1,0 0-1,0 0 1,0 0-1,0 0 0,0 0 1,1 1-1,-1-1 1,0 0-1,0 0 1,0 0-1,0 0 0,0 0 1,1 0-1,-1 0 1,0 0-1,0 0 1,0 1-1,0-1 0,1 0 1,-1 0-1,0 0 1,0 0-1,0 0 1,0 0-1,1 0 0,-1 0 1,0 0-1,0 0 1,0 0-1,0 0 1,1 0-1,-1 0 0,0-1 1,0 1-1,0 0 1,0 0-1,1 0 1,-1 0-1,0 0 1,0 0-1,0 0 0,0 0 1,0-1-1,0 1 1,1 0-1,6-19-567,0-14-219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0:4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15803,'5'20'1537,"3"0"-921,-3 1-248,5 4 696,3-2-392,0 1-112,0-2-55,1-8-345,2-4-232,1-9-537,-1-5 825,-3-15-280,0-5-72,1-13-48</inkml:trace>
  <inkml:trace contextRef="#ctx0" brushRef="#br0" timeOffset="1">207 12 18380,'-14'53'1856,"-1"2"-1176,1-2-271,5-2 671,1-3-200,4-5-824,1-3-592,3-10 552,4-6-224,2-2-192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12619,'-9'70'912,"1"-9"-752,-4-3-144,5-9-504,3-3 560,-2-6-176,0-5-80</inkml:trace>
  <inkml:trace contextRef="#ctx0" brushRef="#br0" timeOffset="1">31 1309 6953,'-7'59'353,"-3"-4"-257,-3-2-64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13019,'0'13'1048,"0"6"-784,0 1-104,0 6 376,1 1-208,1 2-136,1-1-16,0-5-80,-1-1-48,0-14-40,-1-6-48,-1-14-200,-1-9 208,-5-14-16,2-3-32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3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10 21565,'-4'-10'32,"2"56"-24,2 7-96,0 3-240,-3 3 616,-1-2-304,0-1 0,1-1-56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13 13459,'-6'5'1784,"-1"-1"-1056,-3 2-199,3-3 1159,-2-1-800,-1 0-80,-4-2-232,1 0-208,-5-6-520,-4 0-352,-4-1 448,-4 1-56,-9 2-136,1-2-80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1739 1 13315,'-25'0'1208,"-3"0"-992,-5 0-136,-3 0 544,-1 1-456,-5 1-80,1 2-104,-1 2-88,-4 0-144,0-2 576,-1 2-344,3-2 16,-2 0 0</inkml:trace>
  <inkml:trace contextRef="#ctx0" brushRef="#br0" timeOffset="1">455 116 11811,'-42'1'712,"-4"-2"-640,-3-7-32,5-2 56,-2 2-88,-1-4-720,1 1-449,0-1 1009,0 1-168,3 2-168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1808 75 7346,'-8'0'86,"-247"19"1613,195-18-1059,1-2 0,-79-13-1,-392-60 2622,504 71-2981,-1 1 0,1 1 0,-1 2 0,1 0 0,0 2 0,-1 1 0,-49 13 1,5 8 383,39-13-230,-60 15 1,81-25-386,0-1 1,0 0-1,0 0 1,0-1-1,0 0 1,0-1-1,0 0 1,1-1-1,-21-6 1,30 8-53,-13-5 49,-1 0-1,0 1 0,-28-3 1,39 7-81,0-1-1,1 1 1,-1 1 0,0-1-1,0 0 1,0 1 0,0 0-1,1 0 1,-1 0 0,0 0-1,1 1 1,-1-1 0,1 1-1,-1 0 1,1 0 0,0 0-1,0 1 1,0-1 0,0 1-1,-3 3 1,6-6 31,0 0-1,0 1 1,0-1-1,-1 0 1,1 0-1,0 0 1,0 0 0,0 1-1,0-1 1,0 0-1,0 0 1,0 0-1,-1 0 1,1 0-1,0 0 1,0 1-1,0-1 1,0 0 0,0 0-1,-1 0 1,1 0-1,0 0 1,0 0-1,0 0 1,0 0-1,-1 0 1,1 0-1,0 0 1,0 0 0,0 0-1,0 0 1,-1 0-1,1 0 1,0 0-1,0 0 1,0 0-1,0 0 1,-1 0 0,1 0-1,0 0 1,0 0-1,0-1 1,0 1-1,-1 0 1,1 0-1,0 0 1,0 0-1,0 0 1,0 0 0,0 0-1,0-1 1,-1 1-1,1 0 1,0 0-1,0 0 1,3-11-176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7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35 13547,'0'-3'612,"1"1"-1,-1-1 1,0 1-1,0-1 1,0 1 0,0-1-1,0 1 1,-1-5 0,0 7-513,1-1 1,0 1-1,0-1 1,-1 1-1,1-1 1,-1 1-1,1 0 1,0-1-1,-1 1 1,1 0 0,-1-1-1,1 1 1,0 0-1,-1-1 1,1 1-1,-1 0 1,1 0-1,-1 0 1,1-1-1,-1 1 1,0 0-1,1 0 1,-1 0 0,1 0-1,-1 0 1,1 0-1,-1 0 1,1 0-1,-1 0 1,1 0-1,-1 0 1,0 0-1,1 1 1,-1-1-1,1 0 1,-1 0 0,1 1-1,0-1 1,-1 0-1,1 0 1,-1 1-1,1-1 1,-1 1-1,1-1 1,-1 1-1,-3 2 13,1-1 0,-1 1 0,1 0-1,-1 1 1,1-1 0,0 1 0,0-1-1,-4 9 1,-18 36 24,15-26-93,-13 29-269,2 0 1,2 2 0,3 0 0,1 2 0,-9 76 0,23-124 104,0-3 30,1-1 0,-1 1 0,0 0 0,1 0-1,0-1 1,0 1 0,0 0 0,0 0 0,1-1 0,0 1 0,-1 0 0,1-1 0,0 1 0,1-1 0,1 5 0,-2-8 59,-1 1 0,0-1 1,1 1-1,-1-1 0,1 1 0,-1-1 0,1 1 1,0-1-1,-1 0 0,1 1 0,-1-1 0,1 0 1,0 1-1,-1-1 0,1 0 0,0 0 0,-1 0 1,1 0-1,0 0 0,-1 0 0,1 0 0,0 0 1,-1 0-1,1 0 0,0 0 0,-1 0 1,1 0-1,0 0 0,-1 0 0,1-1 0,-1 1 1,2-1-1,20-14-406,-10 6 257,-12 9 179,0 0-1,0 0 1,0 0 0,0 0 0,1-1 0,-1 1 0,0 0 0,0 0 0,0 0-1,1 0 1,-1 0 0,0 0 0,0 0 0,0 0 0,1 0 0,-1 0 0,0 0 0,0 0-1,0 0 1,1 0 0,-1 0 0,0 1 0,0-1 0,0 0 0,0 0 0,1 0-1,-1 0 1,0 0 0,0 0 0,0 0 0,0 1 0,1-1 0,-1 0 0,0 0 0,0 0-1,0 0 1,0 0 0,0 1 0,0-1 0,0 0 0,3 13-42,-3 12 16,-2 2-12,-2-1 1,-1 1-1,-1-1 1,-1 0-1,-2-1 0,0 0 1,-2 0-1,0-1 0,-21 31 1,21-44-350,11-11 377,0 0-1,0 0 1,-1 1-1,1-1 1,0 0-1,0 0 1,0 0 0,0 0-1,0 0 1,-1 0-1,1 0 1,0 0-1,0 0 1,0 0-1,0 0 1,-1 0 0,1 0-1,0 0 1,0-1-1,0 1 1,0 0-1,0 0 1,-1 0-1,1 0 1,0 0 0,0 0-1,0 0 1,0 0-1,0 0 1,0 0-1,0-1 1,-1 1 0,1 0-1,0 0 1,0 0-1,0 0 1,0 0-1,0 0 1,0-1-1,0 1 1,0 0 0,0 0-1,0 0 1,0 0-1,0-2-18,0 1-1,0 0 1,0 0-1,0 0 1,1 0-1,-1 0 1,0 0 0,1 0-1,-1 0 1,1 0-1,-1 0 1,1 0-1,0 0 1,-1 0-1,1 0 1,0 0-1,0 0 1,-1 1-1,1-1 1,0 0-1,0 1 1,1-2 0,-1 1 28,0 0 1,0 1 0,0-1 0,0 0-1,0 0 1,0 1 0,1-1 0,-1 0 0,0 1-1,0-1 1,0 1 0,1 0 0,-1-1 0,0 1-1,1 0 1,-1 0 0,0 0 0,0 0 0,1 0-1,-1 0 1,0 0 0,1 0 0,-1 0 0,0 1-1,1-1 1,-1 0 0,0 1 0,0-1 0,0 1-1,1 0 1,-1-1 0,0 1 0,0 0 0,0 0-1,0-1 1,0 1 0,0 0 0,0 0 0,-1 0-1,1 0 1,0 0 0,0 1 0,-1-1 0,1 0-1,-1 0 1,1 0 0,-1 1 0,1 0 0,1 6 27,0-1 1,0 1-1,-1-1 1,0 1-1,0 0 1,-2 14-1,-1 0 111,-1-1 0,-1 1-1,-1-1 1,-1 0-1,-1 0 1,-1-1 0,-13 25-1,-84 129 1194,85-144-1106,15-22-167,2-5-47,1 0-1,-1 0 1,1 0 0,0 1 0,1-1 0,-1 0-1,0 1 1,1-1 0,0 1 0,0 0 0,0-1 0,-1 6-1,3-8-10,-1-1 0,0 0 0,0 1 0,1-1 0,-1 1 0,0-1-1,0 0 1,1 1 0,-1-1 0,0 0 0,1 0 0,-1 1-1,0-1 1,1 0 0,-1 0 0,1 1 0,-1-1 0,1 0 0,-1 0-1,0 0 1,1 0 0,-1 0 0,1 0 0,-1 0 0,1 0-1,-1 0 1,1 0 0,-1 0 0,0 0 0,1 0 0,-1 0 0,1 0-1,-1 0 1,1 0 0,-1 0 0,0-1 0,1 1 0,-1 0 0,1-1-1,20-8-187,-2-2-21,-1-2 0,28-23 0,-13 9 96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37 335 14019,'-37'70'3678,"74"-179"-183,6-69-2781,-16 65-418,-25 109-272,0 6-5,1 16 8,4 39 6,-6-45-25,4 52-35,-3-23-101,2-1 1,2 0 0,1 0 0,15 47 0,-12-65-533,-10-23 651,0 1 0,0 0 1,0 0-1,0-1 0,0 1 1,0 0-1,0-1 0,0 1 1,1 0-1,-1 0 0,0-1 1,0 1-1,0 0 0,0 0 1,0-1-1,0 1 0,1 0 1,-1 0-1,0 0 0,0-1 1,0 1-1,1 0 0,-1 0 1,0 0-1,0 0 0,1-1 0,-1 1 1,0 0-1,0 0 0,1 0 1,-1 0-1,0 0 0,0 0 1,1 0-1,-1 0 0,0 0 1,0 0-1,1 0 0,-1 0 1,0 0-1,1 0 0,-1 0 1,0 0-1,0 0 0,1 0 1,-1 0-1,0 0 0,0 0 1,1 1-1,-1-1 0,0 0 0,0 0 1,0 0-1,1 0 0,-1 1 1,0-1-1,0 0 0,0 0 1,1 0-1,-1 1 0,0-1 1,0 0-1,0 0 0,0 1 1,0-23-390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14987,'2'34'1083,"3"22"-472,-5-53-519,1 1 0,0-1 0,0 1 0,0-1 0,0 0 0,0 1 0,1-1 0,0 0 0,-1 0 0,1 0 0,4 5 0,-5-7-64,0-1-1,0 1 0,0 0 1,0-1-1,0 1 0,0-1 1,0 0-1,0 1 0,0-1 1,0 0-1,0 0 1,0 1-1,0-1 0,1 0 1,-1 0-1,0 0 0,0 0 1,0-1-1,0 1 1,0 0-1,0 0 0,2-1 1,25-12 85,-19 9-54,-7 3-55,0 0 1,1 0 0,-1 0 0,0 0 0,0 1 0,1-1 0,-1 1-1,0 0 1,0-1 0,1 1 0,-1 0 0,0 0 0,1 1 0,-1-1-1,0 0 1,1 1 0,-1 0 0,0-1 0,3 2 0,-2 0 12,0 0 1,-1 0 0,1 0 0,-1 0-1,1 0 1,-1 1 0,0-1-1,0 1 1,0-1 0,0 1 0,-1 0-1,3 4 1,0 3 84,-1-1 0,0 1 0,0-1 0,-1 1-1,0 0 1,-1 0 0,0 0 0,-1 13 0,0-13 4,-1 0 0,-1 0 0,0 0 0,0 0 1,-1 0-1,0 0 0,-1-1 0,0 1 0,0-1 0,-7 11 0,9-17-124,0 0 0,-1 0-1,1 0 1,0 0 0,-1-1-1,0 1 1,1-1-1,-1 0 1,0 0 0,0 0-1,0 0 1,0 0 0,-1-1-1,1 1 1,0-1 0,-1 0-1,1 0 1,-1 0-1,1 0 1,-1-1 0,0 0-1,1 1 1,-1-1 0,1 0-1,-1-1 1,0 1 0,1-1-1,-1 1 1,1-1-1,-1 0 1,1-1 0,-4-1-1,-26-13-265</inkml:trace>
  <inkml:trace contextRef="#ctx0" brushRef="#br0" timeOffset="1">8 56 16131,'17'-7'1073,"0"1"-1073,0-1-240,5 0-1017,-1-2 1217,2 1-280,0-4-136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33 12707,'2'9'412,"-1"1"-1,0 0 1,-1-1 0,0 1 0,0 0 0,-3 13 0,0 18 938,2-11-381,5 42 1,-3-65-827,0 1 0,1 0 0,0-1 0,0 1 0,0-1 0,1 0-1,0 0 1,0 0 0,1 0 0,9 12 0,-12-18-113,0 1 0,0-1 0,0 0 0,0 0 0,0 0 0,0 0 1,0 0-1,1 0 0,-1 0 0,0 0 0,1 0 0,-1 0 0,1-1 0,-1 1 0,1-1 0,-1 1 0,1-1 0,0 1 0,-1-1 0,1 0 0,-1 0 1,1 0-1,0 0 0,-1 0 0,1 0 0,0 0 0,-1-1 0,1 1 0,-1 0 0,1-1 0,-1 0 0,1 1 0,-1-1 0,1 0 0,-1 0 0,0 1 1,1-1-1,-1 0 0,0-1 0,0 1 0,1 0 0,0-2 0,4-3 67,0-2 0,-1 1 0,0 0-1,0-1 1,-1 0 0,5-11 0,0-3 107,0-1 0,-2-1 0,8-37 0,-13 53-173,-1 0-1,0-1 0,-1 1 1,1 0-1,-2-1 0,1 1 1,-1 0-1,0 0 0,-1 0 0,0 0 1,0 0-1,-1 0 0,0 0 1,-5-9-1,7 15-28,0 0 0,0 0 0,-1 1 0,1-1 0,0 0 0,-1 1 0,1-1 0,-1 1 0,1 0 0,-1-1 0,0 1 0,0 0 0,1 0 0,-1 0 0,0 0 0,0 0 0,0 1 0,0-1 0,0 0 1,0 1-1,0 0 0,0-1 0,-1 1 0,1 0 0,0 0 0,0 0 0,0 1 0,0-1 0,0 0 0,0 1 0,0-1 0,0 1 0,0 0 0,0-1 0,0 1 0,0 0 0,0 0 0,1 1 0,-4 1 0,-1 2-22,0 0 1,0 0 0,1 0-1,0 0 1,0 1-1,0 0 1,1 0-1,0 0 1,0 0-1,-4 10 1,4-6-128,0 0 0,1 1 1,1 0-1,-3 15 0,5-23 32,-1 0-1,1 0 0,0 0 0,0 0 0,0 0 0,0-1 0,0 1 1,1 0-1,0 0 0,-1 0 0,1 0 0,0 0 0,0-1 0,0 1 1,1 0-1,-1-1 0,0 1 0,1-1 0,0 0 0,0 1 1,3 2-1,-5-4 73,1-1-1,0 1 1,0-1 0,0 1 0,0-1 0,0 0 0,1 1-1,-1-1 1,0 0 0,0 0 0,0 1 0,0-1 0,0 0-1,0 0 1,0 0 0,0-1 0,0 1 0,1 0 0,-1 0 0,0-1-1,0 1 1,0 0 0,0-1 0,1 0 0,15-12-640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14595,'1'96'2081,"-1"-53"-1023,1 0 1,13 74-1,-14-115-1013,0-1 0,0 1-1,0-1 1,0 1 0,1-1 0,-1 1 0,1-1 0,-1 1 0,1-1-1,-1 0 1,1 1 0,0-1 0,0 0 0,0 0 0,0 1-1,0-1 1,0 0 0,0 0 0,1 1 0,-1-2-17,0 0 1,0 0-1,-1 0 0,1-1 1,0 1-1,0 0 0,-1-1 1,1 1-1,0 0 0,-1-1 1,1 1-1,0-1 0,-1 1 1,1-1-1,-1 1 0,1-1 1,0 1-1,-1-1 0,0 0 1,1 1-1,-1-1 0,1 0 1,-1 1-1,1-2 0,4-9 147,0 0 0,-1 0 0,4-14-1,0-8 183,-1 0-1,2-39 1,-8 54-287,0 0-1,-1 0 1,-1 0 0,-1 0 0,-7-30 0,8 45-151,0 0 0,0 0-1,0 1 1,0-1 0,0 1 0,-1-1 0,1 1 0,-1-1 0,0 1 0,0 0 0,0 0 0,-3-3 0,5 5 36,-1-1 1,0 1 0,0-1 0,0 1 0,0-1 0,0 1 0,0 0 0,0-1 0,0 1 0,0 0-1,0 0 1,0 0 0,0 0 0,0 0 0,0 0 0,0 0 0,0 0 0,0 0 0,0 0 0,0 0-1,0 1 1,0-1 0,0 0 0,0 1 0,1-1 0,-1 1 0,0-1 0,0 1 0,0-1 0,0 1 0,1 0-1,-1-1 1,0 1 0,1 0 0,-1 0 0,0 0 0,1-1 0,-1 2 0,-6 9-598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0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17156,'-8'9'362,"1"0"-1,0 1 1,0-1 0,1 1 0,0 1 0,1-1 0,0 1 0,1 0 0,0 0 0,1 1 0,-4 19 0,3-2-29,1 0 0,1 0 0,4 46 1,-1-53-178,2 0 1,5 24 0,-7-40-175,1 0 0,0 0 0,0 0 0,0 0 0,1-1-1,0 1 1,0 0 0,0-1 0,0 0 0,1 0 0,0 0-1,5 5 1,-7-9-34,-1 0 0,1 0 0,0 0 0,-1 0 0,1 0 0,0-1 0,0 1 0,-1-1 0,1 1 0,0-1 0,0 1 0,0-1 0,0 0 0,-1 0 0,1 0 0,0 0-1,0 0 1,0-1 0,0 1 0,-1 0 0,1-1 0,0 1 0,0-1 0,0 0 0,-1 0 0,1 0 0,-1 0 0,1 0 0,0 0 0,-1 0 0,0 0 0,1 0 0,-1-1 0,0 1 0,0-1 0,1 1 0,-1-1 0,1-1-1,9-16-443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15539,'1'18'605,"0"-2"-277,1 1 0,0-1 0,6 19 0,-7-31-295,0-1 0,0 1 1,0-1-1,1 0 0,-1 0 1,1 0-1,0 0 0,0 0 1,0 0-1,0 0 0,0 0 1,1-1-1,-1 1 0,1-1 1,0 0-1,0 0 1,0 0-1,0 0 0,0 0 1,6 2-1,-8-4-13,0 1-1,1-1 1,-1 0 0,1 1 0,-1-1-1,0 0 1,1 0 0,-1 0-1,1 0 1,-1 0 0,0 0 0,1-1-1,-1 1 1,1 0 0,-1-1 0,0 1-1,1-1 1,-1 1 0,0-1 0,0 0-1,2-1 1,-1 0 25,0 0 0,0 0-1,0 0 1,-1 0 0,1 0 0,-1 0 0,1-1-1,-1 1 1,0-1 0,2-4 0,-1-1 103,0 0 0,-1 0 0,0 0 1,0 0-1,0-1 0,-2-13 0,0 16 11,0 0 0,0-1-1,0 1 1,-1 0 0,0 1-1,-1-1 1,1 0 0,-1 1-1,-7-10 1,10 14-113,-1-1-1,0 1 1,0 0 0,0 0-1,0 0 1,0 1 0,0-1 0,-1 0-1,1 0 1,0 0 0,0 1-1,-1-1 1,1 1 0,0-1-1,0 1 1,-1-1 0,1 1 0,-1 0-1,-1 0 1,2 0-9,-1 0 0,0 1-1,0-1 1,0 1 0,0 0 0,1 0-1,-1-1 1,0 1 0,1 0 0,-1 0-1,1 1 1,-1-1 0,1 0 0,0 0 0,-1 1-1,1-1 1,0 1 0,-2 2 0,0 1-124,-1 0 1,1 0 0,0 1 0,0 0-1,1-1 1,0 1 0,0 0 0,0 0-1,1 0 1,-1 1 0,2-1-1,-1 0 1,1 0 0,0 0 0,0 9-1,0-15 40,0 1-1,0-1 0,0 0 0,0 1 1,0-1-1,1 1 0,-1-1 0,0 0 0,0 1 1,0-1-1,0 1 0,0-1 0,1 0 1,-1 1-1,0-1 0,0 0 0,0 1 1,1-1-1,-1 0 0,0 0 0,1 1 1,-1-1-1,0 0 0,1 0 0,-1 1 1,1-1-1,5-7-531,2-19-97,-6-7-19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18340,'6'24'1632,"1"5"-1192,0-2-200,8 3 529,0 1-177,4-4-392,-3-1-256,0-8-400,1 1-233,-6-6-391,-4-3 768,-7-9-192,3-1-168</inkml:trace>
  <inkml:trace contextRef="#ctx0" brushRef="#br0" timeOffset="1">7 162 19060,'-5'-1'2025,"4"-5"-1417,2-3-296,5-2 1032,11-2-584,-1-3-288,7-1-816,3 3-368,-1-1 944,1 2-368,-3 2-96,-3-2-128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15667,'0'3'1905,"1"6"-1233,0 6-344,2 4 2104,4 5-1863,3 4-217,2 2-352,-1 0-120,2 1-280,0-1-161,2 1-287,-3-4-160,-2-3-312,-2 1 800,-4-5-160,-1-3-185</inkml:trace>
  <inkml:trace contextRef="#ctx0" brushRef="#br0" timeOffset="1">220 413 15523,'-6'-10'1697,"2"-4"-921,3-1-224,3-2 840,4 0-255,3-2-329,1-2-168,3 1-408,0 0-224,-3 2-448,-2 1-312,-3 1-241,-5 1 697,-5 0-192,-2 2-232</inkml:trace>
  <inkml:trace contextRef="#ctx0" brushRef="#br0" timeOffset="2">6 122 17980,'-4'-3'1800,"3"-4"-1080,1-2-256,8-2 785,5-1-177,6-2-520,1 1-344,3-1-792,-2 2 288,-1 2 168,2 3-184,-1 1-88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16171,'7'24'1281,"2"2"-1009,-1-2-168,3 4 264,0 0-368,2 1-792,0-2 696,-5-2-184,0-4-144</inkml:trace>
  <inkml:trace contextRef="#ctx0" brushRef="#br0" timeOffset="1">2 210 17708,'0'-8'1704,"1"-4"-1248,5 1-424,2-1 696,4-2-1072,1-3 544,-3-2-344,1 2-192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16139,'-5'51'2190,"0"-14"-1333,2 1 0,2-1 1,5 59-1,0-66-612,9 32 0,-11-53-231,1 0 0,0 0 0,1 0-1,0 0 1,0 0 0,1-1-1,9 13 1,-13-20-20,1 1 0,-1-1 0,0 1-1,1-1 1,-1 0 0,1 0 0,-1 0 0,1 0 0,0 0 0,-1 0-1,1 0 1,0 0 0,0-1 0,0 1 0,0-1 0,-1 1-1,1-1 1,0 0 0,0 0 0,0 1 0,0-2 0,0 1 0,0 0-1,0 0 1,0 0 0,0-1 0,0 1 0,-1-1 0,1 0-1,0 0 1,0 1 0,-1-1 0,1 0 0,0 0 0,-1 0 0,1-1-1,1 0 1,-1 0 11,0 0-1,0 1 0,-1-1 1,1 0-1,0 0 0,-1 0 0,1 0 1,-1-1-1,1 1 0,-1 0 1,0-1-1,0 1 0,0 0 1,-1-1-1,1 0 0,0 1 1,-1-1-1,0 1 0,1-1 1,-1 1-1,0-1 0,0 0 1,-1 1-1,1-1 0,-1 1 0,0-5 1,0 5 1,0 0-1,-1 1 1,1-1 0,0 1 0,0-1 0,-1 1 0,1 0 0,0 0-1,-1-1 1,1 1 0,-1 0 0,0 0 0,1 0 0,-1 1 0,0-1-1,0 0 1,1 1 0,-1-1 0,0 1 0,0-1 0,0 1 0,0 0-1,-3 0 1,2 0-1,1 0 1,-1 0-1,0 0 0,1 1 0,-1-1 0,1 1 0,-1-1 1,1 1-1,0 0 0,-1 0 0,1 0 0,0 0 0,-1 0 1,1 1-1,0-1 0,0 1 0,-2 1 0,2 2-46,6-5 3,10-7-28,-2-5-7,-1 0 1,0-1-1,-1 0 1,-1-1 0,9-15-1,6-9-64,-24 37 137,0 1 0,1-1 1,-1 1-1,0-1 0,0 1 1,1 0-1,-1-1 0,0 1 0,1 0 1,-1-1-1,0 1 0,1 0 1,-1-1-1,1 1 0,-1 0 1,0 0-1,1-1 0,-1 1 1,1 0-1,-1 0 0,1 0 1,-1 0-1,1 0 0,-1-1 1,1 1-1,-1 0 0,1 0 0,-1 0 1,0 0-1,1 0 0,-1 1 1,1-1-1,-1 0 0,1 0 1,-1 0-1,1 0 0,-1 0 1,1 1-1,-1-1 0,0 0 1,1 0-1,-1 1 0,1-1 0,-1 0 1,0 1-1,1-1 0,-1 0 1,0 1-1,1-1 0,-1 1 1,0-1-1,0 0 0,0 1 1,1-1-1,-1 1 0,0-1 1,0 1-1,15 35 149,-12-28-122,13 36 160,-1-3-246,37 72-1,-45-103-2,-4-6-74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16139,'19'-15'2073,"5"-7"-1073,-1-2-408,4-8 1361,3 1-737,2-4-496,-2 1-320,-3 8-904,-3 6-488,-6 11 768,-7 5-192,-2 7-176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2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15787,'3'8'1673,"5"-3"-849,2-4-296,9-5 896,4-3-359,4-3-305,-1 1-240,4-2-680,-1-5-352,-2-3 432,2-7-152,-6-8-80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6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 19324,'0'7'532,"-1"4"214,0-1 1,0 1 0,2-1 0,-1 1 0,4 16 0,-3-24-699,0 0 0,0-1 0,0 1 0,0 0 1,0-1-1,1 1 0,-1-1 0,1 0 0,-1 1 0,1-1 0,0 0 0,0 0 1,0 0-1,0 0 0,1-1 0,-1 1 0,0-1 0,1 1 0,-1-1 0,1 0 0,0 1 1,-1-1-1,1-1 0,0 1 0,-1 0 0,4 0 0,1-1-314,-1 1 0,1-1 0,0 0 0,-1-1 0,1 0 1,-1 0-1,1 0 0,-1-1 0,1 0 0,-1 0 0,0 0 0,0-1 0,0 0 0,0 0 0,-1-1 0,10-7 0,-9 7-236,-1 0 0,0-1 0,-1 1 0,1-1 0,-1 0 0,0 0 0,0-1 0,0 1 0,-1-1 0,0 0 0,0 1 0,0-1 0,-1-1 0,0 1 0,0 0 0,2-12 0,-6 8 470,-2 8 825,4 3-658,-1 0 1,0-1-1,0 1 1,0 0-1,0 0 1,1-1-1,-1 1 1,0 0-1,1 0 1,-1 0-1,1 0 1,-1 0-1,1 0 0,-1 1 1,-7 19 1479,1 1-1,-6 29 1,-8 100 419,16-108-1707,-1 23-406,5-40-328,-1 0 1,-2 0 0,-7 28 0,7-47-9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32 16347,'-9'16'739,"1"1"-1,1-1 1,1 2-1,0-1 1,1 1-1,-5 35 0,7-27-469,1 0-1,1 1 1,1-1-1,5 31 0,-4-51-233,0 0 0,0-1 1,0 0-1,1 1 0,0-1 0,0 0 0,1 0 0,4 9 0,-6-13-23,0 0 0,-1 0 0,1 0 0,0-1-1,0 1 1,0 0 0,-1 0 0,1-1 0,0 1 0,0-1 0,0 1 0,0-1-1,0 1 1,0-1 0,0 1 0,0-1 0,1 0 0,-1 0 0,1 1-1,0-2 5,0 1-1,-1 0 0,1-1 0,-1 1 0,1-1 1,-1 0-1,1 1 0,-1-1 0,0 0 0,1 0 1,-1 0-1,0 0 0,1 0 0,-1 0 0,0 0 1,0 0-1,1-3 0,7-7 92,-1-1 0,0-1 0,-1 0 0,0 0 0,-1 0 0,6-20 1,-2-2 208,8-50 1,-14 62-136,1-39 0,-5 57-170,0-1 0,0 1 0,0-1-1,-1 1 1,0 0 0,0-1 0,0 1 0,-1 0 0,0 0 0,0 0 0,0 0 0,0 0 0,-4-4 0,5 8-40,0 0 0,0 0 0,1 0 0,-1 0 0,0 1 0,0-1 0,-1 0 0,1 1 0,0-1 0,0 1 0,0-1 0,0 1 0,0 0 0,-1-1 0,1 1 0,0 0 0,0 0 0,0 0 0,-1 0 0,1 0 0,0 0 0,0 0-1,-1 0 1,1 0 0,0 1 0,0-1 0,0 0 0,-1 1 0,1-1 0,0 1 0,0-1 0,0 1 0,0 0 0,0-1 0,0 1 0,-1 2 0,-5 2-294,1 0-1,0 1 1,1 0-1,-6 8 1,6-7 165,0 0 1,0 0 0,1 1 0,1-1 0,-1 1 0,-2 9-1,0 15-540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0 16251,'0'0'38,"0"0"-1,0 1 0,0-1 0,0 0 0,0 0 0,0 0 1,0 0-1,0 0 0,0 0 0,0 1 0,0-1 0,0 0 0,0 0 1,0 0-1,0 0 0,0 0 0,0 0 0,0 0 0,0 0 1,0 1-1,0-1 0,0 0 0,0 0 0,1 0 0,-1 0 0,0 0 1,0 0-1,0 0 0,0 0 0,0 0 0,0 0 0,0 0 1,0 0-1,1 1 0,-1-1 0,0 0 0,0 0 0,0 0 0,0 0 1,0 0-1,0 0 0,0 0 0,1 0 0,-1 0 0,0 0 1,0 0-1,0 0 0,0 0 0,0 0 0,0-1 0,0 1 0,1 0 1,-1 0-1,0 0 0,0 0 0,0 0 0,0 0 0,0 0 1,0 0-1,0 0 0,0 0 0,0 0 0,1 0 0,-1-1 0,-1 21 1019,-5 23-420,-75 281 276,78-319-1402,1-10 162,0-11-181,3-12-199,19-231-3445,-17 246 4277,-1 17 319,0 25 291,-2-24-760,1 9 184,13 152 1349,-10-130-1097,3 0-1,16 53 1,-20-80-301,0-1 0,1 0 0,5 9 1,-9-16-98,1 1 1,-1-1-1,1 0 1,-1 0 0,1 0-1,0 0 1,-1 0-1,1-1 1,0 1 0,0 0-1,-1 0 1,1 0-1,0-1 1,0 1 0,0 0-1,0-1 1,0 1 0,0-1-1,0 1 1,1-1-1,-1 1 1,0-1 0,0 0-1,0 0 1,0 1-1,0-1 1,1 0 0,-1 0-1,0 0 1,0 0-1,0-1 1,0 1 0,2 0-1,-2-1-32,0 0 0,0 0 0,0 0 0,0 0 0,0 0-1,0 0 1,0 0 0,-1-1 0,1 1 0,0 0 0,-1 0 0,1-1 0,-1 1-1,1 0 1,-1-1 0,0 1 0,1 0 0,-1-1 0,0 1 0,0-1-1,0 1 1,0 0 0,-1-3 0,1-2-183,-1 0 0,0 1 0,0-1 1,-3-8-1,2 7-59,-1 0 1,-1 1 0,1 0-1,-1 0 1,0 0 0,0 0-1,-1 0 1,1 1 0,-11-9-1,5 6-361,-1 0 0,0 0 0,0 1-1,-22-9 1,0 3 357,-1 2 0,0 1 0,-35-6 0,31 12 2283,103-1 3622,98-28-5404,-116 19-283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16812,'5'9'1760,"4"-2"-1224,1 4-160,3 2 728,1 0-479,5 0-105,5-3-88,-1-3-112,2-7-512,0-7-288,1-7-545,-4-6-735,-2-3 1336,-4-3-256,-4-1-288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15323,'-4'28'1753,"0"6"-1193,-5 6-208,2 4 816,2 2-392,0 2-208,0-7-320,4 1-224,1-9-568,-1-6 792,1-11-312,0-15-56,0-2-80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1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15683,'-7'18'1406,"1"1"-1,-5 35 1,6-30-868,-8 36-501,3 0 1,-4 99 0,18-306-4320,-4 130 4055,0-2 58,-1-1-1,-6-38 1,13 128 2311,0-38-1294,19 62-1,-20-81-712,0 1 0,1-1 0,0 0 0,1-1-1,1 1 1,0-1 0,10 10 0,-17-20-100,1 0 0,0 0 1,0-1-1,0 1 0,0 0 1,1-1-1,-1 0 0,0 0 1,4 2-1,-5-3-31,-1 0 0,0 0 1,0 0-1,0 0 0,1 0 0,-1 0 0,0 0 1,0 0-1,0 1 0,1-1 0,-1 0 0,0 0 1,0-1-1,0 1 0,1 0 0,-1 0 0,0 0 1,0 0-1,0 0 0,1 0 0,-1 0 0,0 0 1,0 0-1,0 0 0,1 0 0,-1-1 0,0 1 1,0 0-1,0 0 0,0 0 0,0 0 0,1 0 1,-1-1-1,0 1 0,0 0 0,0 0 0,0-1 1,-5-15-42,-3 2-279,-1 1-1,0 0 1,-2 0 0,1 1-1,-19-16 1,-64-48-681,71 65 1697,22 11-688,0 0 0,0 0 1,0 0-1,0 0 0,0 0 0,0 0 0,0 0 0,0 0 1,1 0-1,-1 0 0,0 1 0,0-1 0,0 0 0,0 0 1,0 0-1,0 0 0,0 0 0,0 0 0,0 0 1,0 0-1,0 0 0,0 0 0,0 0 0,0 0 0,0 0 1,0 0-1,0 1 0,0-1 0,0 0 0,0 0 0,0 0 1,0 0-1,0 0 0,0 0 0,0 0 0,0 0 1,0 0-1,0 0 0,-1 0 0,1 0 0,0 0 0,0 0 1,0 0-1,0 0 0,0 0 0,0 0 0,0 0 0,0 1 1,0-1-1,0 0 0,0 0 0,0 0 0,0 0 0,0 0 1,0 0-1,0 0 0,0 0 0,-1 0 0,1 0 1,0 0-1,0 0 0,0 0 0,0 0 0,0 0 0,0 0 1,0 0-1,0 0 0,11 9 511,3 0-480,0 0 1,1-2-1,0 1 1,0-2 0,1 0-1,17 4 1,102 17-1247,-74-19 799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15331,'4'0'1385,"3"5"-873,3 7-192,-4 8 1000,4 4-600,9 5-288,1 2-56,4-2-248,2-6-56,5-10-376,-1-7-288,-1-15-1640,-2-10 1904,-1-12-304,-4-5-265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46 16932,'-13'40'1552,"-7"13"-984,0 8-224,-2 6 648,4 2-199,1-3-257,2-3-128,2-12-392,5-6-344,3-17 784,1-7-456,4-20-72,-4 5 8</inkml:trace>
  <inkml:trace contextRef="#ctx0" brushRef="#br0" timeOffset="1">418 0 18180,'17'8'1256,"-2"2"-1008,5 0-112,5 0 240,5-2-120,6-1-88,2-1-136,-1-4-272,-4-1-224,-3 0-376,-7 2-128,-15 0 624,-6 3-208,-15 1-136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3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15523,'0'12'1689,"7"-6"-897,7-5-272,12-4 1192,7 0-559,10-1-489,4-2-168,6-1-632,2 3-400,-4-6 512,1-2-152,-5-4-128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3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18596,'0'1'101,"0"0"-1,0 0 1,0 0 0,1 0-1,-1 0 1,1 0-1,-1 0 1,1 0 0,-1 0-1,1 0 1,-1 0 0,1-1-1,0 1 1,-1 0 0,1 0-1,0-1 1,1 2 0,-2-2-49,1 0 0,0 0 0,-1 1 0,1-1 0,0 0 0,-1 0 0,1 0 1,0 0-1,-1 0 0,1 0 0,0 0 0,0 0 0,-1 0 0,1 0 0,0-1 0,-1 1 1,1 0-1,0 0 0,-1-1 0,1 1 0,5-4 178,-1 0 0,0 0 0,-1 0 0,9-9 1,-5 4 88,146-166 598,-96 105-1245,-44 58 138,-14 12 185,0 0 0,1 1-1,-1-1 1,0 0 0,0 0 0,0 0-1,1 0 1,-1 1 0,0-1 0,0 0-1,0 0 1,0 1 0,0-1 0,0 0 0,1 0-1,-1 0 1,0 1 0,0-1 0,0 0-1,0 0 1,0 1 0,0-1 0,0 0-1,0 0 1,0 1 0,0-1 0,0 0 0,0 0-1,0 1 1,0-1 0,0 0 0,0 0-1,-1 1 1,1-1 0,0 0 0,-12 40-188,10-32 219,-15 39 16,3 1 0,2 0 0,-7 59 0,18-106-68,1 0 0,0 0 1,0 0-1,0 0 1,0 0-1,0 0 0,0 1 1,0-1-1,0 0 1,0 0-1,1 0 0,-1 0 1,0 0-1,1 0 1,-1 0-1,1 2 0,0-3 17,-1 0 0,0 0-1,1 0 1,-1 0-1,1 0 1,-1 0-1,0 0 1,1 0 0,-1 0-1,1 0 1,-1 0-1,0 0 1,1 0-1,-1-1 1,1 1 0,-1 0-1,0 0 1,1 0-1,-1-1 1,0 1-1,1 0 1,-1 0 0,0-1-1,0 1 1,1 0-1,-1 0 1,0-1-1,1 0 1,22-32-159,-2-8 7,3-5-52</inkml:trace>
  <inkml:trace contextRef="#ctx0" brushRef="#br0" timeOffset="1">532 1 18460,'-11'17'1243,"-25"30"-1,26-35-672,0 0-1,1 1 1,-15 28 0,23-40-525,1 0 1,-1 1-1,0-1 1,1 0-1,-1 1 1,1-1 0,0 1-1,-1-1 1,1 0-1,0 1 1,0-1-1,0 1 1,0-1-1,0 1 1,0-1 0,1 1-1,0 2 1,-1-4-33,1 1 0,-1 0 0,1 0 0,0 0 0,-1-1 0,1 1 1,0 0-1,0-1 0,0 1 0,-1 0 0,1-1 0,0 1 0,0-1 0,0 1 0,0-1 1,0 0-1,0 1 0,0-1 0,1 0 0,7 1-62,-1-1 0,0 0-1,1 0 1,-1-1 0,9-1 0,-5 0-37,-1 1 17,0-1-46,1 1 0,-1 0 0,0 0 0,1 2 0,17 1 1,-26-1 103,-1-1 0,1 1 0,-1 0 0,1 0 0,-1 0 0,0 0 0,1 0 0,-1 1 0,0-1 0,0 1 0,0-1 0,0 1 0,0 0 0,0 0 1,0 0-1,-1 0 0,1 0 0,-1 0 0,0 0 0,1 1 0,-1-1 0,0 0 0,0 1 0,0-1 0,-1 1 0,1-1 0,0 1 0,-1-1 0,0 1 1,0 3-1,0 4 54,0-1 0,-1 1 0,0-1 0,-1 1 0,0-1 0,0 1 1,-1-1-1,0 0 0,-7 13 0,1-5 144,0 1-1,-2-1 1,-20 25-1,26-36-132,-1 1 0,1-1 0,-2 0 0,1-1 0,-14 10-1,18-14-90,1 0 0,-1 0-1,1 0 1,-1-1 0,1 1-1,-1 0 1,1-1 0,-1 1-1,0-1 1,1 0 0,-1 0-1,0 1 1,1-1-1,-1 0 1,0 0 0,1-1-1,-1 1 1,1 0 0,-1 0-1,0-1 1,1 1 0,-1-1-1,1 0 1,-1 1 0,1-1-1,-1 0 1,1 0-1,-1 0 1,1 0 0,0 0-1,-1 0 1,1 0 0,0 0-1,0-1 1,0 1 0,0 0-1,0-1 1,0-1 0,-5-7-76,1-1 0,1 0 0,-1 0 1,2 0-1,-3-13 0,-3-25-413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18516,'20'0'1600,"4"3"-1128,1 0-240,8-2 689,1 2-433,8-3-808,1 0 1760,0-4-1360,0 1 24,-2 0-40</inkml:trace>
  <inkml:trace contextRef="#ctx0" brushRef="#br0" timeOffset="1">533 1 15899,'-19'22'1281,"1"0"-1,1 1 1,2 1-1,-15 29 1,23-38-1051,0 0 0,1 0-1,1 1 1,0-1 0,1 1 0,1 1 0,1-1 0,-1 24 0,3-37-204,0 1 0,0-1 1,0 0-1,0 0 1,1 0-1,0 0 1,-1 1-1,1-1 0,0 0 1,0 0-1,1-1 1,-1 1-1,1 0 1,3 4-1,-4-5-17,1-1 1,-1 0-1,1 0 1,-1 0-1,1 0 0,0 0 1,-1-1-1,1 1 0,0 0 1,0-1-1,0 1 1,-1-1-1,1 0 0,0 1 1,0-1-1,0 0 0,0 0 1,0 0-1,0-1 0,-1 1 1,1 0-1,0-1 1,0 1-1,0-1 0,-1 0 1,4-1-1,6-3 17,0 0-1,-1-1 1,1-1-1,-1 1 1,0-2-1,9-8 1,52-56 102,-57 56-90,-2 0-1,18-28 1,-26 38-42,-1-1 0,1 1 0,-1-1 0,-1 0 0,1 0-1,-1-1 1,0 1 0,-1 0 0,0-1 0,1-8 0,-2 13-18,-1 1 1,1 0-1,0-1 1,0 1-1,-1 0 1,1 0-1,-1-1 1,0 1-1,0 0 1,0 0-1,0 0 1,0 0-1,0 0 1,0 0-1,-1 0 1,1 0-1,-1 1 1,1-1-1,-1 0 1,0 1-1,0-1 1,0 1-1,0 0 1,0 0-1,0 0 1,0 0-1,0 0 1,0 0 0,0 0-1,0 0 1,-1 1-1,1 0 1,0-1-1,-4 1 1,-1-1 27,0 1 1,0 0-1,0 1 1,1-1-1,-1 1 1,0 1-1,0-1 1,0 1 0,1 1-1,-8 2 1,-7 7-141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15899,'5'6'1417,"-2"15"-889,-3 8-192,0 10 544,0 4-216,4 5-520,0 3-232,1-8 136,0-3 0,-2-19-184,-1-8-104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8:33:2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18332,'0'7'1608,"2"-5"-1104,6-2-216,9 0 745,6 1-313,10-1-344,-2-4-240,8-3-448,1-2-336,-6-6 536,-2-3-112,-6-5-88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15563,'2'3'1537,"4"0"-1105,7 0-168,3-3 592,10-2-392,4 1-216,10-5-568,7 0-112,8-2 368,1-5-152,8 1-120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16259,'-29'18'877,"2"0"-1,1 2 0,-38 35 0,56-47-729,0 1-1,0 0 1,1 0-1,0 1 1,1 0-1,0 0 1,0 0-1,1 1 1,1 0-1,0 0 1,0 0-1,1 1 1,-2 15-1,4-25-130,1 0 0,0 0 0,0 0 0,0 1 0,0-1 0,0 0 0,0 0 0,1 0 0,-1 0 0,1 0 0,-1 1 0,1-1 0,0 0 0,0 0 1,0 0-1,0-1 0,0 1 0,0 0 0,3 2 0,-3-3-10,1 0 1,-1 0 0,1 0-1,0 0 1,-1 0 0,1 0-1,0-1 1,0 1 0,0 0-1,0-1 1,0 0-1,-1 0 1,1 1 0,0-1-1,0 0 1,0 0 0,0-1-1,0 1 1,0 0 0,0-1-1,3 0 1,4-3 13,1 1-1,-1-2 1,-1 1 0,1-1-1,-1 0 1,0-1 0,0 0-1,0 0 1,-1-1 0,12-13-1,-10 10 17,-1-1 0,0 1 0,-1-2 0,0 1-1,0-1 1,-2 0 0,7-18 0,-10 26-21,-1-1-1,0 1 1,0-1 0,0 0-1,-1 1 1,0-1 0,0 0 0,0 1-1,0-1 1,-1 1 0,0-1-1,-1-5 1,1 8-13,1 1 0,-1-1 0,0 1 0,0-1 0,0 0 0,0 1 0,0 0 0,-1-1 0,1 1 0,0 0 0,-1-1 0,1 1 0,0 0 0,-1 0 0,0 0 0,1 0 1,-1 0-1,0 1 0,1-1 0,-1 0 0,0 1 0,0-1 0,1 1 0,-1 0 0,0 0 0,0 0 0,0-1 0,0 2 0,1-1 0,-1 0 0,0 0 0,0 0 0,-2 1 0,-2 1-101,-1 1-1,1-1 1,0 1 0,0 0 0,0 0-1,0 1 1,0-1 0,1 1 0,0 1-1,-1-1 1,1 1 0,1 0 0,-1 0-1,1 0 1,0 1 0,0-1 0,1 1-1,-1 0 1,1 0 0,-4 12-1,0 8-304</inkml:trace>
  <inkml:trace contextRef="#ctx0" brushRef="#br0" timeOffset="1">370 356 15651,'11'43'1521,"-17"5"-913,-4 1-240,-2 1 712,-1 1-192,0-11-696,3-5-480,8-16 352,2-7-80,7-21-184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16772,'-3'0'181,"0"0"1,0 0 0,-1 1 0,1 0-1,0 0 1,0 0 0,0 0 0,0 0 0,0 0-1,0 1 1,0-1 0,1 1 0,-1 0-1,1 0 1,-1 0 0,1 0 0,-3 3-1,-2 2 187,0 1-1,0-1 0,1 1 0,-7 11 0,9-12-195,1 0-1,0 0 1,0 0-1,1 0 0,-2 8 1,3-14-138,1 1 0,0 0 0,0-1 0,-1 1 0,1 0 1,1-1-1,-1 1 0,0 0 0,0-1 0,0 1 0,1 0 1,0 2-1,0-3-24,-1-1 0,1 1 0,0 0 1,-1 0-1,1-1 0,0 1 0,-1 0 1,1-1-1,0 1 0,0-1 0,-1 1 1,1-1-1,0 1 0,0-1 0,0 0 1,0 1-1,0-1 0,-1 0 0,1 0 1,0 0-1,0 0 0,0 0 0,0 0 0,1 0 1,6 0-22,-1-1-1,1-1 1,-1 1 0,0-1 0,0 0 0,0-1-1,0 0 1,0 0 0,0 0 0,9-8 0,3-2-144,0-1 1,18-18-1,-29 25 57,-1 0 0,0 0 1,0-1-1,0-1 0,5-8 0,-32 33-86,11-5 237,1 1 0,0 1 0,0 0 0,1 0 0,1 0 0,-7 22 0,10-26-6,0 0 1,1-1 0,0 2-1,1-1 1,0 0 0,0 0-1,1 0 1,0 0 0,0 1 0,1-1-1,4 15 1,-4-20-36,1-1 0,0 1 0,0-1 0,0 1 0,0-1 0,0 0 0,1 0 0,-1 0 0,1 0 0,0 0 0,0 0 0,0-1 0,0 0 0,0 1 0,1-1 0,-1 0 0,1-1 0,-1 1 0,7 2 0,13 7 45,-22-11-53,-1 0 0,0 0 0,1 1 0,-1-1 0,1 0 0,-1 1-1,1-1 1,-1 0 0,0 1 0,1-1 0,-1 1 0,0-1 0,1 0 0,-1 1 0,0-1-1,0 1 1,0-1 0,1 1 0,-1-1 0,0 1 0,0-1 0,0 1 0,0-1-1,0 1 1,0-1 0,0 1 0,0-1 0,0 1 0,0-1 0,0 1 0,0-1-1,0 1 1,0-1 0,0 1 0,-1-1 0,1 1 0,0-1 0,0 1 0,-1-1-1,1 1 1,0-1 0,0 1 0,-1-1 0,1 0 0,-1 1 0,1-1 0,0 0-1,-1 1 1,1-1 0,-1 0 0,0 1 0,-25 16 291,25-16-274,-10 5 144,0-1 0,0 0 0,-1 0 0,1-1 0,-1-1 0,0 0 0,0 0 0,-1-1 0,1-1 0,-13 0 0,24-1-180,0 1-1,0-1 1,0 0 0,0 0 0,0 0 0,0-1-1,0 1 1,0 0 0,0 0 0,0 0 0,0-1 0,1 1-1,-1-1 1,0 1 0,0 0 0,0-1 0,0 0-1,1 1 1,-1-1 0,0 1 0,0-1 0,1 0-1,-1 1 1,1-1 0,-1 0 0,0 0 0,1 0-1,-1 0 1,1 1 0,0-1 0,-1 0 0,1 0-1,0 0 1,0 0 0,-1 0 0,1 0 0,0 0-1,0 0 1,0 0 0,0 0 0,0 0 0,0 0-1,0 0 1,1-1 0,0-3-34,1 0-1,-1 1 1,1-1 0,0 1-1,0 0 1,1 0-1,5-8 1,8-7-258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18652,'-11'0'1712,"-4"10"-991,1 1-241,-2 6 968,5 3-368,4 2-448,4 1-120,6-3-120,7-4-79,10-12-289,4-4-184,8-9-625,1-6-239,1-10-1272,0-3 1864,1-5-393,-5 1-271</inkml:trace>
  <inkml:trace contextRef="#ctx0" brushRef="#br0" timeOffset="1">287 6 16436,'-23'39'2144,"-2"4"-1280,0 3-312,1 3 1553,7 5-1041,0-1-256,5-3-656,3 0-416,4-7 312,5 0-88,3-5-168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2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40 337 14331,'-13'15'869,"-14"21"455,28-34 32,5-5-871,8-8-114,177-197 1324,-84 85-1496,-103 119-199,0-1-2,1 0 0,-1 0 0,1 0 0,1 1 0,-1 0 0,11-7 0,-15 11 3,-1 0 0,0 0 0,1-1 0,-1 1 0,0 0 0,1 0 0,-1 0 1,0 0-1,1 0 0,-1 0 0,0 0 0,1 0 0,-1 0 0,0 0 0,1 0 0,-1 0 0,0 0 0,1 0 0,-1 0 0,0 0 0,1 0 0,-1 0 0,0 0 0,1 0 0,-1 1 0,0-1 0,0 0 0,1 0 0,-1 0 0,0 1 0,1-1 0,-1 0 0,0 0 0,0 1 0,0-1 0,1 0 0,-1 1 0,0-1 0,0 0 0,0 0 0,0 1 0,0-1 0,1 0 0,-1 1 0,0-1 0,0 0 0,0 1 0,0-1 0,0 0 0,0 1 0,0-1 0,0 0 0,0 1 0,0-1 0,0 0 0,-1 1 0,1-1 0,0 0 0,0 1 0,-6 28 57,5-25-53,-39 130 165,19-69-29,-18 94 1,35-113-304,4-44 136,1-1 1,-1 1-1,0-1 0,0 1 1,0-1-1,1 1 0,-1-1 0,1 1 1,-1-1-1,1 1 0,1 1 1,-2-2 14,1-1 1,-1 0 0,0 1-1,1-1 1,-1 0 0,1 0-1,-1 1 1,1-1 0,-1 0 0,1 0-1,-1 0 1,1 0 0,-1 0-1,1 1 1,-1-1 0,1 0-1,-1 0 1,1 0 0,-1 0-1,1-1 1,-1 1 0,1 0-1,-1 0 1,1 0 0,-1 0-1,1 0 1,-1-1 0,1 1 0,-1 0-1,1 0 1,-1-1 0,0 1-1,1 0 1,0-1 0,17-14-128,6-7-58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0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16339,'0'19'1569,"3"-2"-1201,4-7-160,6 0 760,6-6-600,9-5-208,14-8-464,4-2-320,4-5 528,3 0-112,-4 0-128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15099,'-10'8'384,"0"0"1,1 1-1,0 0 0,1 1 0,0 0 1,1 0-1,0 1 0,-11 22 0,1 4 455,-16 55 0,24-66-335,-6 34 0,14-53-393,0 0-1,0 0 1,1 0 0,-1 0-1,2 0 1,-1 1 0,1-1 0,0 0-1,0 0 1,3 8 0,-3-13-87,-1-1-1,1 0 1,0 1 0,-1-1-1,1 0 1,0 0 0,0 1 0,-1-1-1,1 0 1,0 0 0,0 0-1,0 0 1,1 0 0,-1 0 0,0 0-1,0-1 1,0 1 0,1 0-1,-1-1 1,0 1 0,1-1 0,-1 1-1,3 0 1,-1-1 1,-1 0 0,1 0 0,0 0 0,0-1 0,0 1 0,0-1 0,0 0 0,-1 1 0,1-1 0,0 0-1,3-2 1,4-3 34,0 0 0,0-1 0,0 0 0,14-14 0,-12 9-5,-1 0 0,0-1 0,-1 0 0,-1 0 0,0-1 0,10-21 0,-14 25-32,-1 0 0,-1 0 0,1 0 0,-2 0 1,1-1-1,-1 1 0,-1-1 0,0 0 0,-1 1 0,-1-21 0,1 30-21,0-1 1,0 0-1,-1 0 0,1 0 0,-1 0 1,1 1-1,-1-1 0,0 0 0,0 0 0,0 1 1,1-1-1,-2 1 0,1-1 0,0 1 1,-2-3-1,2 3-2,0 1 0,0-1 0,0 0 0,-1 1 0,1-1 0,0 1 0,0-1 0,0 1 0,-1 0 0,1 0 0,0-1 1,0 1-1,-1 0 0,1 0 0,0 0 0,0 0 0,-3 1 0,0 0-9,1 0 1,-1 0-1,1 1 1,-1-1-1,1 1 1,0 0-1,-1 0 1,1 0-1,0 0 1,0 1-1,0-1 1,1 1-1,-5 5 0,1 0-186,1 0-1,0 1 1,0 0-1,1 0 1,0 0-1,1 0 0,0 1 1,0-1-1,1 1 1,0 0-1,1-1 1,0 1-1,1 0 0,1 17 1,5-9-266,4-6-118</inkml:trace>
  <inkml:trace contextRef="#ctx0" brushRef="#br0" timeOffset="1">315 320 14627,'9'25'1584,"-10"10"-855,-8 8-241,0 8 816,-3 0-152,0 4-392,2-5-151,1-7-561,5-7-313,7-25-383,6-11 376,8-29 48,1-8-128,11-16-192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16179,'-16'14'437,"1"0"0,0 2 0,1-1-1,1 2 1,0 0 0,1 0 0,1 1 0,1 1-1,-8 20 1,16-34-343,0 0 1,1 0-1,-1 1 1,0 10-1,2-15-86,0 0 0,0-1 0,0 1 0,0 0 0,0 0 0,0 0 0,0-1 0,0 1 0,0 0 0,0 0 0,1 0 0,-1-1 0,0 1 0,0 0 0,1-1 0,-1 1 0,1 0 0,-1-1-1,1 1 1,-1 0 0,1-1 0,-1 1 0,1-1 0,-1 1 0,1-1 0,0 1 0,-1-1 0,1 1 0,0-1 0,-1 0 0,1 1 0,0-1 0,0 0 0,-1 1 0,1-1 0,0 0 0,0 0 0,-1 0 0,1 0 0,0 0 0,0 0 0,0 0 0,1 0 0,3-1 4,0-1 0,1 1 0,-1-1 0,0 0 1,0 0-1,0-1 0,0 0 0,-1 0 0,1 0 0,-1 0 1,1 0-1,4-6 0,6-6-37,24-30 0,12-28-220,-48 71 9,-2 8 181,-1 8 48,-11 48 96,6-40 2,0-1 0,2 1 1,1 0-1,1 1 0,0-1 0,6 40 0,-5-59-79,1 0 0,0-1 0,-1 1 0,1 0 0,0-1 0,1 1 0,-1-1 0,0 1 0,1-1 0,-1 0 0,1 1 0,0-1 0,0 0 0,0 0-1,0 0 1,0-1 0,0 1 0,1 0 0,-1-1 0,0 1 0,1-1 0,-1 0 0,1 0 0,0 0 0,4 1 0,6 3 9,-12-4-16,0-1 0,0 0 0,0 1 0,1-1 0,-1 1 0,0 0-1,0-1 1,0 1 0,-1 0 0,1 0 0,0 0 0,0 0 0,0-1 0,0 1 0,-1 0 0,1 0 0,-1 0 0,1 1 0,-1-1 0,1 0-1,-1 0 1,1 0 0,-1 0 0,1 2 0,-1-1 28,-1 0-1,1 1 1,0-1-1,-1 0 1,1 0 0,-1 0-1,0 0 1,1 0-1,-1 0 1,0 0 0,0 0-1,-2 3 1,-2 1 136,1-1 0,-1 1 0,0-1 1,0 0-1,0-1 0,0 1 0,-10 5 0,9-7 33,-1 0 0,-1 0 0,1 0-1,0-1 1,-1 0 0,-11 1 0,15-2-232,0-1 1,0 0 0,1 0 0,-1 0-1,0 0 1,0 0 0,1-1 0,-1 0-1,0 1 1,1-1 0,-1-1 0,1 1-1,-1-1 1,1 1 0,-4-3 0,5 2-37,1 1 0,0 0 1,0 0-1,0-1 0,0 1 1,0-1-1,0 1 0,0-1 1,1 0-1,-1 1 0,0-1 1,1 0-1,-1 1 0,1-1 1,0 0-1,0 1 1,0-1-1,0 0 0,0 0 1,0 0-1,0 1 0,0-1 1,0 0-1,1 1 0,1-4 1,9-11-534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18260,'-3'11'1344,"-4"6"-1008,-2 5-144,5 6 592,1 4-359,3 7-209,2 2-24,2 9 16,-3-1 0,-1 6-8,-7 0-16,-7 7 16,-5 0-96,-8 2-352,-3-2-352,-12-9 576,-1-9-96,-18-15-160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09:01:3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9 14067,'4'-8'1440,"-8"8"-864,-9 8-247,-7 20 703,-3 6-168,-6 18-224,-2 6-144,-2 15-176,3 8-72,7 15-32,7 0-24,15-2-104,8-3-136,24-14-352,11-7-176,17-21 456,9-15-88,10-35-152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2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04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13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925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588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68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346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31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98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30.05.2023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109" Type="http://schemas.openxmlformats.org/officeDocument/2006/relationships/customXml" Target="../ink/ink9.xml"/><Relationship Id="rId117" Type="http://schemas.openxmlformats.org/officeDocument/2006/relationships/customXml" Target="../ink/ink13.xml"/><Relationship Id="rId112" Type="http://schemas.openxmlformats.org/officeDocument/2006/relationships/image" Target="../media/image55.png"/><Relationship Id="rId120" Type="http://schemas.openxmlformats.org/officeDocument/2006/relationships/image" Target="../media/image11.png"/><Relationship Id="rId125" Type="http://schemas.openxmlformats.org/officeDocument/2006/relationships/customXml" Target="../ink/ink17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108" Type="http://schemas.openxmlformats.org/officeDocument/2006/relationships/image" Target="../media/image53.png"/><Relationship Id="rId116" Type="http://schemas.openxmlformats.org/officeDocument/2006/relationships/image" Target="../media/image9.png"/><Relationship Id="rId124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11" Type="http://schemas.openxmlformats.org/officeDocument/2006/relationships/customXml" Target="../ink/ink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110" Type="http://schemas.openxmlformats.org/officeDocument/2006/relationships/image" Target="../media/image54.png"/><Relationship Id="rId115" Type="http://schemas.openxmlformats.org/officeDocument/2006/relationships/customXml" Target="../ink/ink12.xml"/><Relationship Id="rId123" Type="http://schemas.openxmlformats.org/officeDocument/2006/relationships/customXml" Target="../ink/ink16.xml"/><Relationship Id="rId128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14" Type="http://schemas.openxmlformats.org/officeDocument/2006/relationships/image" Target="../media/image56.png"/><Relationship Id="rId119" Type="http://schemas.openxmlformats.org/officeDocument/2006/relationships/customXml" Target="../ink/ink14.xml"/><Relationship Id="rId127" Type="http://schemas.openxmlformats.org/officeDocument/2006/relationships/customXml" Target="../ink/ink18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122" Type="http://schemas.openxmlformats.org/officeDocument/2006/relationships/image" Target="../media/image12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113" Type="http://schemas.openxmlformats.org/officeDocument/2006/relationships/customXml" Target="../ink/ink11.xml"/><Relationship Id="rId118" Type="http://schemas.openxmlformats.org/officeDocument/2006/relationships/image" Target="../media/image10.png"/><Relationship Id="rId126" Type="http://schemas.openxmlformats.org/officeDocument/2006/relationships/image" Target="../media/image14.png"/><Relationship Id="rId8" Type="http://schemas.openxmlformats.org/officeDocument/2006/relationships/image" Target="../media/image3.png"/><Relationship Id="rId121" Type="http://schemas.openxmlformats.org/officeDocument/2006/relationships/customXml" Target="../ink/ink15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.xml"/><Relationship Id="rId299" Type="http://schemas.openxmlformats.org/officeDocument/2006/relationships/customXml" Target="../ink/ink166.xml"/><Relationship Id="rId21" Type="http://schemas.openxmlformats.org/officeDocument/2006/relationships/customXml" Target="../ink/ink27.xml"/><Relationship Id="rId63" Type="http://schemas.openxmlformats.org/officeDocument/2006/relationships/customXml" Target="../ink/ink48.xml"/><Relationship Id="rId159" Type="http://schemas.openxmlformats.org/officeDocument/2006/relationships/customXml" Target="../ink/ink96.xml"/><Relationship Id="rId170" Type="http://schemas.openxmlformats.org/officeDocument/2006/relationships/image" Target="../media/image104.png"/><Relationship Id="rId226" Type="http://schemas.openxmlformats.org/officeDocument/2006/relationships/image" Target="../media/image132.png"/><Relationship Id="rId268" Type="http://schemas.openxmlformats.org/officeDocument/2006/relationships/image" Target="../media/image153.png"/><Relationship Id="rId32" Type="http://schemas.openxmlformats.org/officeDocument/2006/relationships/image" Target="../media/image31.png"/><Relationship Id="rId74" Type="http://schemas.openxmlformats.org/officeDocument/2006/relationships/image" Target="../media/image52.png"/><Relationship Id="rId128" Type="http://schemas.openxmlformats.org/officeDocument/2006/relationships/image" Target="../media/image83.png"/><Relationship Id="rId5" Type="http://schemas.openxmlformats.org/officeDocument/2006/relationships/customXml" Target="../ink/ink19.xml"/><Relationship Id="rId181" Type="http://schemas.openxmlformats.org/officeDocument/2006/relationships/customXml" Target="../ink/ink107.xml"/><Relationship Id="rId237" Type="http://schemas.openxmlformats.org/officeDocument/2006/relationships/customXml" Target="../ink/ink135.xml"/><Relationship Id="rId279" Type="http://schemas.openxmlformats.org/officeDocument/2006/relationships/customXml" Target="../ink/ink156.xml"/><Relationship Id="rId43" Type="http://schemas.openxmlformats.org/officeDocument/2006/relationships/customXml" Target="../ink/ink38.xml"/><Relationship Id="rId139" Type="http://schemas.openxmlformats.org/officeDocument/2006/relationships/customXml" Target="../ink/ink86.xml"/><Relationship Id="rId290" Type="http://schemas.openxmlformats.org/officeDocument/2006/relationships/image" Target="../media/image164.png"/><Relationship Id="rId304" Type="http://schemas.openxmlformats.org/officeDocument/2006/relationships/image" Target="../media/image171.png"/><Relationship Id="rId85" Type="http://schemas.openxmlformats.org/officeDocument/2006/relationships/customXml" Target="../ink/ink59.xml"/><Relationship Id="rId150" Type="http://schemas.openxmlformats.org/officeDocument/2006/relationships/image" Target="../media/image94.png"/><Relationship Id="rId192" Type="http://schemas.openxmlformats.org/officeDocument/2006/relationships/image" Target="../media/image115.png"/><Relationship Id="rId206" Type="http://schemas.openxmlformats.org/officeDocument/2006/relationships/image" Target="../media/image122.png"/><Relationship Id="rId248" Type="http://schemas.openxmlformats.org/officeDocument/2006/relationships/image" Target="../media/image143.png"/><Relationship Id="rId12" Type="http://schemas.openxmlformats.org/officeDocument/2006/relationships/image" Target="../media/image21.png"/><Relationship Id="rId108" Type="http://schemas.openxmlformats.org/officeDocument/2006/relationships/image" Target="../media/image73.png"/><Relationship Id="rId315" Type="http://schemas.openxmlformats.org/officeDocument/2006/relationships/customXml" Target="../ink/ink174.xml"/><Relationship Id="rId54" Type="http://schemas.openxmlformats.org/officeDocument/2006/relationships/image" Target="../media/image42.png"/><Relationship Id="rId96" Type="http://schemas.openxmlformats.org/officeDocument/2006/relationships/image" Target="../media/image67.png"/><Relationship Id="rId161" Type="http://schemas.openxmlformats.org/officeDocument/2006/relationships/customXml" Target="../ink/ink97.xml"/><Relationship Id="rId217" Type="http://schemas.openxmlformats.org/officeDocument/2006/relationships/customXml" Target="../ink/ink125.xml"/><Relationship Id="rId259" Type="http://schemas.openxmlformats.org/officeDocument/2006/relationships/customXml" Target="../ink/ink146.xml"/><Relationship Id="rId23" Type="http://schemas.openxmlformats.org/officeDocument/2006/relationships/customXml" Target="../ink/ink28.xml"/><Relationship Id="rId119" Type="http://schemas.openxmlformats.org/officeDocument/2006/relationships/customXml" Target="../ink/ink76.xml"/><Relationship Id="rId270" Type="http://schemas.openxmlformats.org/officeDocument/2006/relationships/image" Target="../media/image154.png"/><Relationship Id="rId65" Type="http://schemas.openxmlformats.org/officeDocument/2006/relationships/customXml" Target="../ink/ink49.xml"/><Relationship Id="rId130" Type="http://schemas.openxmlformats.org/officeDocument/2006/relationships/image" Target="../media/image84.png"/><Relationship Id="rId172" Type="http://schemas.openxmlformats.org/officeDocument/2006/relationships/image" Target="../media/image105.png"/><Relationship Id="rId228" Type="http://schemas.openxmlformats.org/officeDocument/2006/relationships/image" Target="../media/image133.png"/><Relationship Id="rId13" Type="http://schemas.openxmlformats.org/officeDocument/2006/relationships/customXml" Target="../ink/ink23.xml"/><Relationship Id="rId109" Type="http://schemas.openxmlformats.org/officeDocument/2006/relationships/customXml" Target="../ink/ink71.xml"/><Relationship Id="rId260" Type="http://schemas.openxmlformats.org/officeDocument/2006/relationships/image" Target="../media/image149.png"/><Relationship Id="rId281" Type="http://schemas.openxmlformats.org/officeDocument/2006/relationships/customXml" Target="../ink/ink157.xml"/><Relationship Id="rId316" Type="http://schemas.openxmlformats.org/officeDocument/2006/relationships/image" Target="../media/image177.png"/><Relationship Id="rId34" Type="http://schemas.openxmlformats.org/officeDocument/2006/relationships/image" Target="../media/image32.png"/><Relationship Id="rId55" Type="http://schemas.openxmlformats.org/officeDocument/2006/relationships/customXml" Target="../ink/ink44.xml"/><Relationship Id="rId76" Type="http://schemas.openxmlformats.org/officeDocument/2006/relationships/image" Target="../media/image57.png"/><Relationship Id="rId97" Type="http://schemas.openxmlformats.org/officeDocument/2006/relationships/customXml" Target="../ink/ink65.xml"/><Relationship Id="rId120" Type="http://schemas.openxmlformats.org/officeDocument/2006/relationships/image" Target="../media/image79.png"/><Relationship Id="rId141" Type="http://schemas.openxmlformats.org/officeDocument/2006/relationships/customXml" Target="../ink/ink87.xml"/><Relationship Id="rId7" Type="http://schemas.openxmlformats.org/officeDocument/2006/relationships/customXml" Target="../ink/ink20.xml"/><Relationship Id="rId162" Type="http://schemas.openxmlformats.org/officeDocument/2006/relationships/image" Target="../media/image100.png"/><Relationship Id="rId183" Type="http://schemas.openxmlformats.org/officeDocument/2006/relationships/customXml" Target="../ink/ink108.xml"/><Relationship Id="rId218" Type="http://schemas.openxmlformats.org/officeDocument/2006/relationships/image" Target="../media/image128.png"/><Relationship Id="rId239" Type="http://schemas.openxmlformats.org/officeDocument/2006/relationships/customXml" Target="../ink/ink136.xml"/><Relationship Id="rId250" Type="http://schemas.openxmlformats.org/officeDocument/2006/relationships/image" Target="../media/image144.png"/><Relationship Id="rId271" Type="http://schemas.openxmlformats.org/officeDocument/2006/relationships/customXml" Target="../ink/ink152.xml"/><Relationship Id="rId292" Type="http://schemas.openxmlformats.org/officeDocument/2006/relationships/image" Target="../media/image165.png"/><Relationship Id="rId306" Type="http://schemas.openxmlformats.org/officeDocument/2006/relationships/image" Target="../media/image172.png"/><Relationship Id="rId24" Type="http://schemas.openxmlformats.org/officeDocument/2006/relationships/image" Target="../media/image27.png"/><Relationship Id="rId45" Type="http://schemas.openxmlformats.org/officeDocument/2006/relationships/customXml" Target="../ink/ink39.xml"/><Relationship Id="rId66" Type="http://schemas.openxmlformats.org/officeDocument/2006/relationships/image" Target="../media/image48.png"/><Relationship Id="rId87" Type="http://schemas.openxmlformats.org/officeDocument/2006/relationships/customXml" Target="../ink/ink60.xml"/><Relationship Id="rId110" Type="http://schemas.openxmlformats.org/officeDocument/2006/relationships/image" Target="../media/image74.png"/><Relationship Id="rId131" Type="http://schemas.openxmlformats.org/officeDocument/2006/relationships/customXml" Target="../ink/ink82.xml"/><Relationship Id="rId152" Type="http://schemas.openxmlformats.org/officeDocument/2006/relationships/image" Target="../media/image95.png"/><Relationship Id="rId173" Type="http://schemas.openxmlformats.org/officeDocument/2006/relationships/customXml" Target="../ink/ink103.xml"/><Relationship Id="rId194" Type="http://schemas.openxmlformats.org/officeDocument/2006/relationships/image" Target="../media/image116.png"/><Relationship Id="rId208" Type="http://schemas.openxmlformats.org/officeDocument/2006/relationships/image" Target="../media/image123.png"/><Relationship Id="rId229" Type="http://schemas.openxmlformats.org/officeDocument/2006/relationships/customXml" Target="../ink/ink131.xml"/><Relationship Id="rId240" Type="http://schemas.openxmlformats.org/officeDocument/2006/relationships/image" Target="../media/image139.png"/><Relationship Id="rId261" Type="http://schemas.openxmlformats.org/officeDocument/2006/relationships/customXml" Target="../ink/ink147.xml"/><Relationship Id="rId14" Type="http://schemas.openxmlformats.org/officeDocument/2006/relationships/image" Target="../media/image22.png"/><Relationship Id="rId35" Type="http://schemas.openxmlformats.org/officeDocument/2006/relationships/customXml" Target="../ink/ink34.xml"/><Relationship Id="rId56" Type="http://schemas.openxmlformats.org/officeDocument/2006/relationships/image" Target="../media/image43.png"/><Relationship Id="rId77" Type="http://schemas.openxmlformats.org/officeDocument/2006/relationships/customXml" Target="../ink/ink55.xml"/><Relationship Id="rId100" Type="http://schemas.openxmlformats.org/officeDocument/2006/relationships/image" Target="../media/image69.png"/><Relationship Id="rId282" Type="http://schemas.openxmlformats.org/officeDocument/2006/relationships/image" Target="../media/image160.png"/><Relationship Id="rId317" Type="http://schemas.openxmlformats.org/officeDocument/2006/relationships/customXml" Target="../ink/ink175.xml"/><Relationship Id="rId8" Type="http://schemas.openxmlformats.org/officeDocument/2006/relationships/image" Target="../media/image19.png"/><Relationship Id="rId98" Type="http://schemas.openxmlformats.org/officeDocument/2006/relationships/image" Target="../media/image68.png"/><Relationship Id="rId121" Type="http://schemas.openxmlformats.org/officeDocument/2006/relationships/customXml" Target="../ink/ink77.xml"/><Relationship Id="rId142" Type="http://schemas.openxmlformats.org/officeDocument/2006/relationships/image" Target="../media/image90.png"/><Relationship Id="rId163" Type="http://schemas.openxmlformats.org/officeDocument/2006/relationships/customXml" Target="../ink/ink98.xml"/><Relationship Id="rId184" Type="http://schemas.openxmlformats.org/officeDocument/2006/relationships/image" Target="../media/image111.png"/><Relationship Id="rId219" Type="http://schemas.openxmlformats.org/officeDocument/2006/relationships/customXml" Target="../ink/ink126.xml"/><Relationship Id="rId230" Type="http://schemas.openxmlformats.org/officeDocument/2006/relationships/image" Target="../media/image134.png"/><Relationship Id="rId251" Type="http://schemas.openxmlformats.org/officeDocument/2006/relationships/customXml" Target="../ink/ink142.xml"/><Relationship Id="rId25" Type="http://schemas.openxmlformats.org/officeDocument/2006/relationships/customXml" Target="../ink/ink29.xml"/><Relationship Id="rId46" Type="http://schemas.openxmlformats.org/officeDocument/2006/relationships/image" Target="../media/image38.png"/><Relationship Id="rId67" Type="http://schemas.openxmlformats.org/officeDocument/2006/relationships/customXml" Target="../ink/ink50.xml"/><Relationship Id="rId272" Type="http://schemas.openxmlformats.org/officeDocument/2006/relationships/image" Target="../media/image155.png"/><Relationship Id="rId293" Type="http://schemas.openxmlformats.org/officeDocument/2006/relationships/customXml" Target="../ink/ink163.xml"/><Relationship Id="rId307" Type="http://schemas.openxmlformats.org/officeDocument/2006/relationships/customXml" Target="../ink/ink170.xml"/><Relationship Id="rId88" Type="http://schemas.openxmlformats.org/officeDocument/2006/relationships/image" Target="../media/image63.png"/><Relationship Id="rId111" Type="http://schemas.openxmlformats.org/officeDocument/2006/relationships/customXml" Target="../ink/ink72.xml"/><Relationship Id="rId132" Type="http://schemas.openxmlformats.org/officeDocument/2006/relationships/image" Target="../media/image85.png"/><Relationship Id="rId153" Type="http://schemas.openxmlformats.org/officeDocument/2006/relationships/customXml" Target="../ink/ink93.xml"/><Relationship Id="rId174" Type="http://schemas.openxmlformats.org/officeDocument/2006/relationships/image" Target="../media/image106.png"/><Relationship Id="rId195" Type="http://schemas.openxmlformats.org/officeDocument/2006/relationships/customXml" Target="../ink/ink114.xml"/><Relationship Id="rId209" Type="http://schemas.openxmlformats.org/officeDocument/2006/relationships/customXml" Target="../ink/ink121.xml"/><Relationship Id="rId220" Type="http://schemas.openxmlformats.org/officeDocument/2006/relationships/image" Target="../media/image129.png"/><Relationship Id="rId241" Type="http://schemas.openxmlformats.org/officeDocument/2006/relationships/customXml" Target="../ink/ink137.xml"/><Relationship Id="rId15" Type="http://schemas.openxmlformats.org/officeDocument/2006/relationships/customXml" Target="../ink/ink24.xml"/><Relationship Id="rId36" Type="http://schemas.openxmlformats.org/officeDocument/2006/relationships/image" Target="../media/image33.png"/><Relationship Id="rId57" Type="http://schemas.openxmlformats.org/officeDocument/2006/relationships/customXml" Target="../ink/ink45.xml"/><Relationship Id="rId262" Type="http://schemas.openxmlformats.org/officeDocument/2006/relationships/image" Target="../media/image150.png"/><Relationship Id="rId283" Type="http://schemas.openxmlformats.org/officeDocument/2006/relationships/customXml" Target="../ink/ink158.xml"/><Relationship Id="rId318" Type="http://schemas.openxmlformats.org/officeDocument/2006/relationships/image" Target="../media/image178.png"/><Relationship Id="rId78" Type="http://schemas.openxmlformats.org/officeDocument/2006/relationships/image" Target="../media/image58.png"/><Relationship Id="rId99" Type="http://schemas.openxmlformats.org/officeDocument/2006/relationships/customXml" Target="../ink/ink66.xml"/><Relationship Id="rId101" Type="http://schemas.openxmlformats.org/officeDocument/2006/relationships/customXml" Target="../ink/ink67.xml"/><Relationship Id="rId122" Type="http://schemas.openxmlformats.org/officeDocument/2006/relationships/image" Target="../media/image80.png"/><Relationship Id="rId143" Type="http://schemas.openxmlformats.org/officeDocument/2006/relationships/customXml" Target="../ink/ink88.xml"/><Relationship Id="rId164" Type="http://schemas.openxmlformats.org/officeDocument/2006/relationships/image" Target="../media/image101.png"/><Relationship Id="rId185" Type="http://schemas.openxmlformats.org/officeDocument/2006/relationships/customXml" Target="../ink/ink109.xml"/><Relationship Id="rId9" Type="http://schemas.openxmlformats.org/officeDocument/2006/relationships/customXml" Target="../ink/ink21.xml"/><Relationship Id="rId210" Type="http://schemas.openxmlformats.org/officeDocument/2006/relationships/image" Target="../media/image124.png"/><Relationship Id="rId26" Type="http://schemas.openxmlformats.org/officeDocument/2006/relationships/image" Target="../media/image28.png"/><Relationship Id="rId231" Type="http://schemas.openxmlformats.org/officeDocument/2006/relationships/customXml" Target="../ink/ink132.xml"/><Relationship Id="rId252" Type="http://schemas.openxmlformats.org/officeDocument/2006/relationships/image" Target="../media/image145.png"/><Relationship Id="rId273" Type="http://schemas.openxmlformats.org/officeDocument/2006/relationships/customXml" Target="../ink/ink153.xml"/><Relationship Id="rId294" Type="http://schemas.openxmlformats.org/officeDocument/2006/relationships/image" Target="../media/image166.png"/><Relationship Id="rId308" Type="http://schemas.openxmlformats.org/officeDocument/2006/relationships/image" Target="../media/image173.png"/><Relationship Id="rId47" Type="http://schemas.openxmlformats.org/officeDocument/2006/relationships/customXml" Target="../ink/ink40.xml"/><Relationship Id="rId68" Type="http://schemas.openxmlformats.org/officeDocument/2006/relationships/image" Target="../media/image49.png"/><Relationship Id="rId89" Type="http://schemas.openxmlformats.org/officeDocument/2006/relationships/customXml" Target="../ink/ink61.xml"/><Relationship Id="rId112" Type="http://schemas.openxmlformats.org/officeDocument/2006/relationships/image" Target="../media/image75.png"/><Relationship Id="rId133" Type="http://schemas.openxmlformats.org/officeDocument/2006/relationships/customXml" Target="../ink/ink83.xml"/><Relationship Id="rId154" Type="http://schemas.openxmlformats.org/officeDocument/2006/relationships/image" Target="../media/image96.png"/><Relationship Id="rId175" Type="http://schemas.openxmlformats.org/officeDocument/2006/relationships/customXml" Target="../ink/ink104.xml"/><Relationship Id="rId196" Type="http://schemas.openxmlformats.org/officeDocument/2006/relationships/image" Target="../media/image117.png"/><Relationship Id="rId200" Type="http://schemas.openxmlformats.org/officeDocument/2006/relationships/image" Target="../media/image119.png"/><Relationship Id="rId16" Type="http://schemas.openxmlformats.org/officeDocument/2006/relationships/image" Target="../media/image23.png"/><Relationship Id="rId221" Type="http://schemas.openxmlformats.org/officeDocument/2006/relationships/customXml" Target="../ink/ink127.xml"/><Relationship Id="rId242" Type="http://schemas.openxmlformats.org/officeDocument/2006/relationships/image" Target="../media/image140.png"/><Relationship Id="rId263" Type="http://schemas.openxmlformats.org/officeDocument/2006/relationships/customXml" Target="../ink/ink148.xml"/><Relationship Id="rId284" Type="http://schemas.openxmlformats.org/officeDocument/2006/relationships/image" Target="../media/image161.png"/><Relationship Id="rId37" Type="http://schemas.openxmlformats.org/officeDocument/2006/relationships/customXml" Target="../ink/ink35.xml"/><Relationship Id="rId58" Type="http://schemas.openxmlformats.org/officeDocument/2006/relationships/image" Target="../media/image44.png"/><Relationship Id="rId79" Type="http://schemas.openxmlformats.org/officeDocument/2006/relationships/customXml" Target="../ink/ink56.xml"/><Relationship Id="rId102" Type="http://schemas.openxmlformats.org/officeDocument/2006/relationships/image" Target="../media/image70.png"/><Relationship Id="rId123" Type="http://schemas.openxmlformats.org/officeDocument/2006/relationships/customXml" Target="../ink/ink78.xml"/><Relationship Id="rId144" Type="http://schemas.openxmlformats.org/officeDocument/2006/relationships/image" Target="../media/image91.png"/><Relationship Id="rId90" Type="http://schemas.openxmlformats.org/officeDocument/2006/relationships/image" Target="../media/image64.png"/><Relationship Id="rId165" Type="http://schemas.openxmlformats.org/officeDocument/2006/relationships/customXml" Target="../ink/ink99.xml"/><Relationship Id="rId186" Type="http://schemas.openxmlformats.org/officeDocument/2006/relationships/image" Target="../media/image112.png"/><Relationship Id="rId211" Type="http://schemas.openxmlformats.org/officeDocument/2006/relationships/customXml" Target="../ink/ink122.xml"/><Relationship Id="rId232" Type="http://schemas.openxmlformats.org/officeDocument/2006/relationships/image" Target="../media/image135.png"/><Relationship Id="rId253" Type="http://schemas.openxmlformats.org/officeDocument/2006/relationships/customXml" Target="../ink/ink143.xml"/><Relationship Id="rId274" Type="http://schemas.openxmlformats.org/officeDocument/2006/relationships/image" Target="../media/image156.png"/><Relationship Id="rId295" Type="http://schemas.openxmlformats.org/officeDocument/2006/relationships/customXml" Target="../ink/ink164.xml"/><Relationship Id="rId309" Type="http://schemas.openxmlformats.org/officeDocument/2006/relationships/customXml" Target="../ink/ink171.xml"/><Relationship Id="rId27" Type="http://schemas.openxmlformats.org/officeDocument/2006/relationships/customXml" Target="../ink/ink30.xml"/><Relationship Id="rId48" Type="http://schemas.openxmlformats.org/officeDocument/2006/relationships/image" Target="../media/image39.png"/><Relationship Id="rId69" Type="http://schemas.openxmlformats.org/officeDocument/2006/relationships/customXml" Target="../ink/ink51.xml"/><Relationship Id="rId113" Type="http://schemas.openxmlformats.org/officeDocument/2006/relationships/customXml" Target="../ink/ink73.xml"/><Relationship Id="rId134" Type="http://schemas.openxmlformats.org/officeDocument/2006/relationships/image" Target="../media/image86.png"/><Relationship Id="rId80" Type="http://schemas.openxmlformats.org/officeDocument/2006/relationships/image" Target="../media/image59.png"/><Relationship Id="rId155" Type="http://schemas.openxmlformats.org/officeDocument/2006/relationships/customXml" Target="../ink/ink94.xml"/><Relationship Id="rId176" Type="http://schemas.openxmlformats.org/officeDocument/2006/relationships/image" Target="../media/image107.png"/><Relationship Id="rId197" Type="http://schemas.openxmlformats.org/officeDocument/2006/relationships/customXml" Target="../ink/ink115.xml"/><Relationship Id="rId201" Type="http://schemas.openxmlformats.org/officeDocument/2006/relationships/customXml" Target="../ink/ink117.xml"/><Relationship Id="rId222" Type="http://schemas.openxmlformats.org/officeDocument/2006/relationships/image" Target="../media/image130.png"/><Relationship Id="rId243" Type="http://schemas.openxmlformats.org/officeDocument/2006/relationships/customXml" Target="../ink/ink138.xml"/><Relationship Id="rId264" Type="http://schemas.openxmlformats.org/officeDocument/2006/relationships/image" Target="../media/image151.png"/><Relationship Id="rId285" Type="http://schemas.openxmlformats.org/officeDocument/2006/relationships/customXml" Target="../ink/ink159.xml"/><Relationship Id="rId17" Type="http://schemas.openxmlformats.org/officeDocument/2006/relationships/customXml" Target="../ink/ink25.xml"/><Relationship Id="rId38" Type="http://schemas.openxmlformats.org/officeDocument/2006/relationships/image" Target="../media/image34.png"/><Relationship Id="rId59" Type="http://schemas.openxmlformats.org/officeDocument/2006/relationships/customXml" Target="../ink/ink46.xml"/><Relationship Id="rId103" Type="http://schemas.openxmlformats.org/officeDocument/2006/relationships/customXml" Target="../ink/ink68.xml"/><Relationship Id="rId124" Type="http://schemas.openxmlformats.org/officeDocument/2006/relationships/image" Target="../media/image81.png"/><Relationship Id="rId310" Type="http://schemas.openxmlformats.org/officeDocument/2006/relationships/image" Target="../media/image174.png"/><Relationship Id="rId70" Type="http://schemas.openxmlformats.org/officeDocument/2006/relationships/image" Target="../media/image50.png"/><Relationship Id="rId91" Type="http://schemas.openxmlformats.org/officeDocument/2006/relationships/customXml" Target="../ink/ink62.xml"/><Relationship Id="rId145" Type="http://schemas.openxmlformats.org/officeDocument/2006/relationships/customXml" Target="../ink/ink89.xml"/><Relationship Id="rId166" Type="http://schemas.openxmlformats.org/officeDocument/2006/relationships/image" Target="../media/image102.png"/><Relationship Id="rId187" Type="http://schemas.openxmlformats.org/officeDocument/2006/relationships/customXml" Target="../ink/ink110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5.png"/><Relationship Id="rId233" Type="http://schemas.openxmlformats.org/officeDocument/2006/relationships/customXml" Target="../ink/ink133.xml"/><Relationship Id="rId254" Type="http://schemas.openxmlformats.org/officeDocument/2006/relationships/image" Target="../media/image146.png"/><Relationship Id="rId28" Type="http://schemas.openxmlformats.org/officeDocument/2006/relationships/image" Target="../media/image29.png"/><Relationship Id="rId49" Type="http://schemas.openxmlformats.org/officeDocument/2006/relationships/customXml" Target="../ink/ink41.xml"/><Relationship Id="rId114" Type="http://schemas.openxmlformats.org/officeDocument/2006/relationships/image" Target="../media/image76.png"/><Relationship Id="rId275" Type="http://schemas.openxmlformats.org/officeDocument/2006/relationships/customXml" Target="../ink/ink154.xml"/><Relationship Id="rId296" Type="http://schemas.openxmlformats.org/officeDocument/2006/relationships/image" Target="../media/image167.png"/><Relationship Id="rId300" Type="http://schemas.openxmlformats.org/officeDocument/2006/relationships/image" Target="../media/image169.png"/><Relationship Id="rId60" Type="http://schemas.openxmlformats.org/officeDocument/2006/relationships/image" Target="../media/image45.png"/><Relationship Id="rId81" Type="http://schemas.openxmlformats.org/officeDocument/2006/relationships/customXml" Target="../ink/ink57.xml"/><Relationship Id="rId135" Type="http://schemas.openxmlformats.org/officeDocument/2006/relationships/customXml" Target="../ink/ink84.xml"/><Relationship Id="rId156" Type="http://schemas.openxmlformats.org/officeDocument/2006/relationships/image" Target="../media/image97.png"/><Relationship Id="rId177" Type="http://schemas.openxmlformats.org/officeDocument/2006/relationships/customXml" Target="../ink/ink105.xml"/><Relationship Id="rId198" Type="http://schemas.openxmlformats.org/officeDocument/2006/relationships/image" Target="../media/image118.png"/><Relationship Id="rId202" Type="http://schemas.openxmlformats.org/officeDocument/2006/relationships/image" Target="../media/image120.png"/><Relationship Id="rId223" Type="http://schemas.openxmlformats.org/officeDocument/2006/relationships/customXml" Target="../ink/ink128.xml"/><Relationship Id="rId244" Type="http://schemas.openxmlformats.org/officeDocument/2006/relationships/image" Target="../media/image141.png"/><Relationship Id="rId18" Type="http://schemas.openxmlformats.org/officeDocument/2006/relationships/image" Target="../media/image24.png"/><Relationship Id="rId39" Type="http://schemas.openxmlformats.org/officeDocument/2006/relationships/customXml" Target="../ink/ink36.xml"/><Relationship Id="rId265" Type="http://schemas.openxmlformats.org/officeDocument/2006/relationships/customXml" Target="../ink/ink149.xml"/><Relationship Id="rId286" Type="http://schemas.openxmlformats.org/officeDocument/2006/relationships/image" Target="../media/image162.png"/><Relationship Id="rId50" Type="http://schemas.openxmlformats.org/officeDocument/2006/relationships/image" Target="../media/image40.png"/><Relationship Id="rId104" Type="http://schemas.openxmlformats.org/officeDocument/2006/relationships/image" Target="../media/image71.png"/><Relationship Id="rId125" Type="http://schemas.openxmlformats.org/officeDocument/2006/relationships/customXml" Target="../ink/ink79.xml"/><Relationship Id="rId146" Type="http://schemas.openxmlformats.org/officeDocument/2006/relationships/image" Target="../media/image92.png"/><Relationship Id="rId167" Type="http://schemas.openxmlformats.org/officeDocument/2006/relationships/customXml" Target="../ink/ink100.xml"/><Relationship Id="rId188" Type="http://schemas.openxmlformats.org/officeDocument/2006/relationships/image" Target="../media/image113.png"/><Relationship Id="rId311" Type="http://schemas.openxmlformats.org/officeDocument/2006/relationships/customXml" Target="../ink/ink172.xml"/><Relationship Id="rId71" Type="http://schemas.openxmlformats.org/officeDocument/2006/relationships/customXml" Target="../ink/ink52.xml"/><Relationship Id="rId92" Type="http://schemas.openxmlformats.org/officeDocument/2006/relationships/image" Target="../media/image65.png"/><Relationship Id="rId213" Type="http://schemas.openxmlformats.org/officeDocument/2006/relationships/customXml" Target="../ink/ink123.xml"/><Relationship Id="rId234" Type="http://schemas.openxmlformats.org/officeDocument/2006/relationships/image" Target="../media/image13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1.xml"/><Relationship Id="rId255" Type="http://schemas.openxmlformats.org/officeDocument/2006/relationships/customXml" Target="../ink/ink144.xml"/><Relationship Id="rId276" Type="http://schemas.openxmlformats.org/officeDocument/2006/relationships/image" Target="../media/image157.png"/><Relationship Id="rId297" Type="http://schemas.openxmlformats.org/officeDocument/2006/relationships/customXml" Target="../ink/ink165.xml"/><Relationship Id="rId40" Type="http://schemas.openxmlformats.org/officeDocument/2006/relationships/image" Target="../media/image35.png"/><Relationship Id="rId115" Type="http://schemas.openxmlformats.org/officeDocument/2006/relationships/customXml" Target="../ink/ink74.xml"/><Relationship Id="rId136" Type="http://schemas.openxmlformats.org/officeDocument/2006/relationships/image" Target="../media/image87.png"/><Relationship Id="rId157" Type="http://schemas.openxmlformats.org/officeDocument/2006/relationships/customXml" Target="../ink/ink95.xml"/><Relationship Id="rId178" Type="http://schemas.openxmlformats.org/officeDocument/2006/relationships/image" Target="../media/image108.png"/><Relationship Id="rId301" Type="http://schemas.openxmlformats.org/officeDocument/2006/relationships/customXml" Target="../ink/ink167.xml"/><Relationship Id="rId61" Type="http://schemas.openxmlformats.org/officeDocument/2006/relationships/customXml" Target="../ink/ink47.xml"/><Relationship Id="rId82" Type="http://schemas.openxmlformats.org/officeDocument/2006/relationships/image" Target="../media/image60.png"/><Relationship Id="rId199" Type="http://schemas.openxmlformats.org/officeDocument/2006/relationships/customXml" Target="../ink/ink116.xml"/><Relationship Id="rId203" Type="http://schemas.openxmlformats.org/officeDocument/2006/relationships/customXml" Target="../ink/ink118.xml"/><Relationship Id="rId19" Type="http://schemas.openxmlformats.org/officeDocument/2006/relationships/customXml" Target="../ink/ink26.xml"/><Relationship Id="rId224" Type="http://schemas.openxmlformats.org/officeDocument/2006/relationships/image" Target="../media/image131.png"/><Relationship Id="rId245" Type="http://schemas.openxmlformats.org/officeDocument/2006/relationships/customXml" Target="../ink/ink139.xml"/><Relationship Id="rId266" Type="http://schemas.openxmlformats.org/officeDocument/2006/relationships/image" Target="../media/image152.png"/><Relationship Id="rId287" Type="http://schemas.openxmlformats.org/officeDocument/2006/relationships/customXml" Target="../ink/ink160.xml"/><Relationship Id="rId30" Type="http://schemas.openxmlformats.org/officeDocument/2006/relationships/image" Target="../media/image30.png"/><Relationship Id="rId105" Type="http://schemas.openxmlformats.org/officeDocument/2006/relationships/customXml" Target="../ink/ink69.xml"/><Relationship Id="rId126" Type="http://schemas.openxmlformats.org/officeDocument/2006/relationships/image" Target="../media/image82.png"/><Relationship Id="rId147" Type="http://schemas.openxmlformats.org/officeDocument/2006/relationships/customXml" Target="../ink/ink90.xml"/><Relationship Id="rId168" Type="http://schemas.openxmlformats.org/officeDocument/2006/relationships/image" Target="../media/image103.png"/><Relationship Id="rId312" Type="http://schemas.openxmlformats.org/officeDocument/2006/relationships/image" Target="../media/image175.png"/><Relationship Id="rId51" Type="http://schemas.openxmlformats.org/officeDocument/2006/relationships/customXml" Target="../ink/ink42.xml"/><Relationship Id="rId72" Type="http://schemas.openxmlformats.org/officeDocument/2006/relationships/image" Target="../media/image51.png"/><Relationship Id="rId93" Type="http://schemas.openxmlformats.org/officeDocument/2006/relationships/customXml" Target="../ink/ink63.xml"/><Relationship Id="rId189" Type="http://schemas.openxmlformats.org/officeDocument/2006/relationships/customXml" Target="../ink/ink111.xml"/><Relationship Id="rId3" Type="http://schemas.openxmlformats.org/officeDocument/2006/relationships/image" Target="../media/image16.png"/><Relationship Id="rId214" Type="http://schemas.openxmlformats.org/officeDocument/2006/relationships/image" Target="../media/image126.png"/><Relationship Id="rId235" Type="http://schemas.openxmlformats.org/officeDocument/2006/relationships/customXml" Target="../ink/ink134.xml"/><Relationship Id="rId256" Type="http://schemas.openxmlformats.org/officeDocument/2006/relationships/image" Target="../media/image147.png"/><Relationship Id="rId277" Type="http://schemas.openxmlformats.org/officeDocument/2006/relationships/customXml" Target="../ink/ink155.xml"/><Relationship Id="rId298" Type="http://schemas.openxmlformats.org/officeDocument/2006/relationships/image" Target="../media/image168.png"/><Relationship Id="rId116" Type="http://schemas.openxmlformats.org/officeDocument/2006/relationships/image" Target="../media/image77.png"/><Relationship Id="rId137" Type="http://schemas.openxmlformats.org/officeDocument/2006/relationships/customXml" Target="../ink/ink85.xml"/><Relationship Id="rId158" Type="http://schemas.openxmlformats.org/officeDocument/2006/relationships/image" Target="../media/image98.png"/><Relationship Id="rId302" Type="http://schemas.openxmlformats.org/officeDocument/2006/relationships/image" Target="../media/image170.png"/><Relationship Id="rId20" Type="http://schemas.openxmlformats.org/officeDocument/2006/relationships/image" Target="../media/image25.png"/><Relationship Id="rId41" Type="http://schemas.openxmlformats.org/officeDocument/2006/relationships/customXml" Target="../ink/ink37.xml"/><Relationship Id="rId62" Type="http://schemas.openxmlformats.org/officeDocument/2006/relationships/image" Target="../media/image46.png"/><Relationship Id="rId83" Type="http://schemas.openxmlformats.org/officeDocument/2006/relationships/customXml" Target="../ink/ink58.xml"/><Relationship Id="rId179" Type="http://schemas.openxmlformats.org/officeDocument/2006/relationships/customXml" Target="../ink/ink106.xml"/><Relationship Id="rId190" Type="http://schemas.openxmlformats.org/officeDocument/2006/relationships/image" Target="../media/image114.png"/><Relationship Id="rId204" Type="http://schemas.openxmlformats.org/officeDocument/2006/relationships/image" Target="../media/image121.png"/><Relationship Id="rId225" Type="http://schemas.openxmlformats.org/officeDocument/2006/relationships/customXml" Target="../ink/ink129.xml"/><Relationship Id="rId246" Type="http://schemas.openxmlformats.org/officeDocument/2006/relationships/image" Target="../media/image142.png"/><Relationship Id="rId267" Type="http://schemas.openxmlformats.org/officeDocument/2006/relationships/customXml" Target="../ink/ink150.xml"/><Relationship Id="rId288" Type="http://schemas.openxmlformats.org/officeDocument/2006/relationships/image" Target="../media/image163.png"/><Relationship Id="rId106" Type="http://schemas.openxmlformats.org/officeDocument/2006/relationships/image" Target="../media/image72.png"/><Relationship Id="rId127" Type="http://schemas.openxmlformats.org/officeDocument/2006/relationships/customXml" Target="../ink/ink80.xml"/><Relationship Id="rId313" Type="http://schemas.openxmlformats.org/officeDocument/2006/relationships/customXml" Target="../ink/ink173.xml"/><Relationship Id="rId10" Type="http://schemas.openxmlformats.org/officeDocument/2006/relationships/image" Target="../media/image20.png"/><Relationship Id="rId31" Type="http://schemas.openxmlformats.org/officeDocument/2006/relationships/customXml" Target="../ink/ink32.xml"/><Relationship Id="rId52" Type="http://schemas.openxmlformats.org/officeDocument/2006/relationships/image" Target="../media/image41.png"/><Relationship Id="rId73" Type="http://schemas.openxmlformats.org/officeDocument/2006/relationships/customXml" Target="../ink/ink53.xml"/><Relationship Id="rId94" Type="http://schemas.openxmlformats.org/officeDocument/2006/relationships/image" Target="../media/image66.png"/><Relationship Id="rId148" Type="http://schemas.openxmlformats.org/officeDocument/2006/relationships/image" Target="../media/image93.png"/><Relationship Id="rId169" Type="http://schemas.openxmlformats.org/officeDocument/2006/relationships/customXml" Target="../ink/ink101.xml"/><Relationship Id="rId4" Type="http://schemas.openxmlformats.org/officeDocument/2006/relationships/image" Target="../media/image17.emf"/><Relationship Id="rId180" Type="http://schemas.openxmlformats.org/officeDocument/2006/relationships/image" Target="../media/image109.png"/><Relationship Id="rId215" Type="http://schemas.openxmlformats.org/officeDocument/2006/relationships/customXml" Target="../ink/ink124.xml"/><Relationship Id="rId236" Type="http://schemas.openxmlformats.org/officeDocument/2006/relationships/image" Target="../media/image137.png"/><Relationship Id="rId257" Type="http://schemas.openxmlformats.org/officeDocument/2006/relationships/customXml" Target="../ink/ink145.xml"/><Relationship Id="rId278" Type="http://schemas.openxmlformats.org/officeDocument/2006/relationships/image" Target="../media/image158.png"/><Relationship Id="rId303" Type="http://schemas.openxmlformats.org/officeDocument/2006/relationships/customXml" Target="../ink/ink168.xml"/><Relationship Id="rId42" Type="http://schemas.openxmlformats.org/officeDocument/2006/relationships/image" Target="../media/image36.png"/><Relationship Id="rId84" Type="http://schemas.openxmlformats.org/officeDocument/2006/relationships/image" Target="../media/image61.png"/><Relationship Id="rId138" Type="http://schemas.openxmlformats.org/officeDocument/2006/relationships/image" Target="../media/image88.png"/><Relationship Id="rId191" Type="http://schemas.openxmlformats.org/officeDocument/2006/relationships/customXml" Target="../ink/ink112.xml"/><Relationship Id="rId205" Type="http://schemas.openxmlformats.org/officeDocument/2006/relationships/customXml" Target="../ink/ink119.xml"/><Relationship Id="rId247" Type="http://schemas.openxmlformats.org/officeDocument/2006/relationships/customXml" Target="../ink/ink140.xml"/><Relationship Id="rId107" Type="http://schemas.openxmlformats.org/officeDocument/2006/relationships/customXml" Target="../ink/ink70.xml"/><Relationship Id="rId289" Type="http://schemas.openxmlformats.org/officeDocument/2006/relationships/customXml" Target="../ink/ink161.xml"/><Relationship Id="rId11" Type="http://schemas.openxmlformats.org/officeDocument/2006/relationships/customXml" Target="../ink/ink22.xml"/><Relationship Id="rId53" Type="http://schemas.openxmlformats.org/officeDocument/2006/relationships/customXml" Target="../ink/ink43.xml"/><Relationship Id="rId149" Type="http://schemas.openxmlformats.org/officeDocument/2006/relationships/customXml" Target="../ink/ink91.xml"/><Relationship Id="rId314" Type="http://schemas.openxmlformats.org/officeDocument/2006/relationships/image" Target="../media/image176.png"/><Relationship Id="rId95" Type="http://schemas.openxmlformats.org/officeDocument/2006/relationships/customXml" Target="../ink/ink64.xml"/><Relationship Id="rId160" Type="http://schemas.openxmlformats.org/officeDocument/2006/relationships/image" Target="../media/image99.png"/><Relationship Id="rId216" Type="http://schemas.openxmlformats.org/officeDocument/2006/relationships/image" Target="../media/image127.png"/><Relationship Id="rId258" Type="http://schemas.openxmlformats.org/officeDocument/2006/relationships/image" Target="../media/image148.png"/><Relationship Id="rId22" Type="http://schemas.openxmlformats.org/officeDocument/2006/relationships/image" Target="../media/image26.png"/><Relationship Id="rId64" Type="http://schemas.openxmlformats.org/officeDocument/2006/relationships/image" Target="../media/image47.png"/><Relationship Id="rId118" Type="http://schemas.openxmlformats.org/officeDocument/2006/relationships/image" Target="../media/image78.png"/><Relationship Id="rId171" Type="http://schemas.openxmlformats.org/officeDocument/2006/relationships/customXml" Target="../ink/ink102.xml"/><Relationship Id="rId227" Type="http://schemas.openxmlformats.org/officeDocument/2006/relationships/customXml" Target="../ink/ink130.xml"/><Relationship Id="rId269" Type="http://schemas.openxmlformats.org/officeDocument/2006/relationships/customXml" Target="../ink/ink151.xml"/><Relationship Id="rId33" Type="http://schemas.openxmlformats.org/officeDocument/2006/relationships/customXml" Target="../ink/ink33.xml"/><Relationship Id="rId129" Type="http://schemas.openxmlformats.org/officeDocument/2006/relationships/customXml" Target="../ink/ink81.xml"/><Relationship Id="rId280" Type="http://schemas.openxmlformats.org/officeDocument/2006/relationships/image" Target="../media/image159.png"/><Relationship Id="rId75" Type="http://schemas.openxmlformats.org/officeDocument/2006/relationships/customXml" Target="../ink/ink54.xml"/><Relationship Id="rId140" Type="http://schemas.openxmlformats.org/officeDocument/2006/relationships/image" Target="../media/image89.png"/><Relationship Id="rId182" Type="http://schemas.openxmlformats.org/officeDocument/2006/relationships/image" Target="../media/image110.png"/><Relationship Id="rId6" Type="http://schemas.openxmlformats.org/officeDocument/2006/relationships/image" Target="../media/image18.png"/><Relationship Id="rId238" Type="http://schemas.openxmlformats.org/officeDocument/2006/relationships/image" Target="../media/image138.png"/><Relationship Id="rId291" Type="http://schemas.openxmlformats.org/officeDocument/2006/relationships/customXml" Target="../ink/ink162.xml"/><Relationship Id="rId305" Type="http://schemas.openxmlformats.org/officeDocument/2006/relationships/customXml" Target="../ink/ink169.xml"/><Relationship Id="rId44" Type="http://schemas.openxmlformats.org/officeDocument/2006/relationships/image" Target="../media/image37.png"/><Relationship Id="rId86" Type="http://schemas.openxmlformats.org/officeDocument/2006/relationships/image" Target="../media/image62.png"/><Relationship Id="rId151" Type="http://schemas.openxmlformats.org/officeDocument/2006/relationships/customXml" Target="../ink/ink92.xml"/><Relationship Id="rId193" Type="http://schemas.openxmlformats.org/officeDocument/2006/relationships/customXml" Target="../ink/ink113.xml"/><Relationship Id="rId207" Type="http://schemas.openxmlformats.org/officeDocument/2006/relationships/customXml" Target="../ink/ink120.xml"/><Relationship Id="rId249" Type="http://schemas.openxmlformats.org/officeDocument/2006/relationships/customXml" Target="../ink/ink14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6.png"/><Relationship Id="rId21" Type="http://schemas.openxmlformats.org/officeDocument/2006/relationships/image" Target="../media/image188.png"/><Relationship Id="rId324" Type="http://schemas.openxmlformats.org/officeDocument/2006/relationships/customXml" Target="../ink/ink336.xml"/><Relationship Id="rId531" Type="http://schemas.openxmlformats.org/officeDocument/2006/relationships/image" Target="../media/image443.png"/><Relationship Id="rId170" Type="http://schemas.openxmlformats.org/officeDocument/2006/relationships/customXml" Target="../ink/ink259.xml"/><Relationship Id="rId268" Type="http://schemas.openxmlformats.org/officeDocument/2006/relationships/customXml" Target="../ink/ink308.xml"/><Relationship Id="rId475" Type="http://schemas.openxmlformats.org/officeDocument/2006/relationships/image" Target="../media/image415.png"/><Relationship Id="rId32" Type="http://schemas.openxmlformats.org/officeDocument/2006/relationships/customXml" Target="../ink/ink190.xml"/><Relationship Id="rId128" Type="http://schemas.openxmlformats.org/officeDocument/2006/relationships/customXml" Target="../ink/ink238.xml"/><Relationship Id="rId335" Type="http://schemas.openxmlformats.org/officeDocument/2006/relationships/image" Target="../media/image345.png"/><Relationship Id="rId542" Type="http://schemas.openxmlformats.org/officeDocument/2006/relationships/customXml" Target="../ink/ink445.xml"/><Relationship Id="rId181" Type="http://schemas.openxmlformats.org/officeDocument/2006/relationships/image" Target="../media/image268.png"/><Relationship Id="rId402" Type="http://schemas.openxmlformats.org/officeDocument/2006/relationships/customXml" Target="../ink/ink375.xml"/><Relationship Id="rId279" Type="http://schemas.openxmlformats.org/officeDocument/2006/relationships/image" Target="../media/image317.png"/><Relationship Id="rId486" Type="http://schemas.openxmlformats.org/officeDocument/2006/relationships/customXml" Target="../ink/ink417.xml"/><Relationship Id="rId43" Type="http://schemas.openxmlformats.org/officeDocument/2006/relationships/image" Target="../media/image199.png"/><Relationship Id="rId139" Type="http://schemas.openxmlformats.org/officeDocument/2006/relationships/image" Target="../media/image247.png"/><Relationship Id="rId346" Type="http://schemas.openxmlformats.org/officeDocument/2006/relationships/customXml" Target="../ink/ink347.xml"/><Relationship Id="rId553" Type="http://schemas.openxmlformats.org/officeDocument/2006/relationships/image" Target="../media/image454.png"/><Relationship Id="rId192" Type="http://schemas.openxmlformats.org/officeDocument/2006/relationships/customXml" Target="../ink/ink270.xml"/><Relationship Id="rId206" Type="http://schemas.openxmlformats.org/officeDocument/2006/relationships/customXml" Target="../ink/ink277.xml"/><Relationship Id="rId413" Type="http://schemas.openxmlformats.org/officeDocument/2006/relationships/image" Target="../media/image384.png"/><Relationship Id="rId497" Type="http://schemas.openxmlformats.org/officeDocument/2006/relationships/image" Target="../media/image426.png"/><Relationship Id="rId357" Type="http://schemas.openxmlformats.org/officeDocument/2006/relationships/image" Target="../media/image356.png"/><Relationship Id="rId54" Type="http://schemas.openxmlformats.org/officeDocument/2006/relationships/customXml" Target="../ink/ink201.xml"/><Relationship Id="rId217" Type="http://schemas.openxmlformats.org/officeDocument/2006/relationships/image" Target="../media/image286.png"/><Relationship Id="rId564" Type="http://schemas.openxmlformats.org/officeDocument/2006/relationships/customXml" Target="../ink/ink456.xml"/><Relationship Id="rId424" Type="http://schemas.openxmlformats.org/officeDocument/2006/relationships/customXml" Target="../ink/ink386.xml"/><Relationship Id="rId270" Type="http://schemas.openxmlformats.org/officeDocument/2006/relationships/customXml" Target="../ink/ink309.xml"/><Relationship Id="rId65" Type="http://schemas.openxmlformats.org/officeDocument/2006/relationships/image" Target="../media/image210.png"/><Relationship Id="rId130" Type="http://schemas.openxmlformats.org/officeDocument/2006/relationships/customXml" Target="../ink/ink239.xml"/><Relationship Id="rId368" Type="http://schemas.openxmlformats.org/officeDocument/2006/relationships/customXml" Target="../ink/ink358.xml"/><Relationship Id="rId575" Type="http://schemas.openxmlformats.org/officeDocument/2006/relationships/image" Target="../media/image465.png"/><Relationship Id="rId228" Type="http://schemas.openxmlformats.org/officeDocument/2006/relationships/customXml" Target="../ink/ink288.xml"/><Relationship Id="rId435" Type="http://schemas.openxmlformats.org/officeDocument/2006/relationships/image" Target="../media/image395.png"/><Relationship Id="rId281" Type="http://schemas.openxmlformats.org/officeDocument/2006/relationships/image" Target="../media/image318.png"/><Relationship Id="rId502" Type="http://schemas.openxmlformats.org/officeDocument/2006/relationships/customXml" Target="../ink/ink425.xml"/><Relationship Id="rId34" Type="http://schemas.openxmlformats.org/officeDocument/2006/relationships/customXml" Target="../ink/ink191.xml"/><Relationship Id="rId76" Type="http://schemas.openxmlformats.org/officeDocument/2006/relationships/customXml" Target="../ink/ink212.xml"/><Relationship Id="rId141" Type="http://schemas.openxmlformats.org/officeDocument/2006/relationships/image" Target="../media/image248.png"/><Relationship Id="rId379" Type="http://schemas.openxmlformats.org/officeDocument/2006/relationships/image" Target="../media/image367.png"/><Relationship Id="rId544" Type="http://schemas.openxmlformats.org/officeDocument/2006/relationships/customXml" Target="../ink/ink446.xml"/><Relationship Id="rId7" Type="http://schemas.openxmlformats.org/officeDocument/2006/relationships/image" Target="../media/image181.png"/><Relationship Id="rId183" Type="http://schemas.openxmlformats.org/officeDocument/2006/relationships/image" Target="../media/image269.png"/><Relationship Id="rId239" Type="http://schemas.openxmlformats.org/officeDocument/2006/relationships/image" Target="../media/image297.png"/><Relationship Id="rId390" Type="http://schemas.openxmlformats.org/officeDocument/2006/relationships/customXml" Target="../ink/ink369.xml"/><Relationship Id="rId404" Type="http://schemas.openxmlformats.org/officeDocument/2006/relationships/customXml" Target="../ink/ink376.xml"/><Relationship Id="rId446" Type="http://schemas.openxmlformats.org/officeDocument/2006/relationships/customXml" Target="../ink/ink397.xml"/><Relationship Id="rId250" Type="http://schemas.openxmlformats.org/officeDocument/2006/relationships/customXml" Target="../ink/ink299.xml"/><Relationship Id="rId292" Type="http://schemas.openxmlformats.org/officeDocument/2006/relationships/customXml" Target="../ink/ink320.xml"/><Relationship Id="rId306" Type="http://schemas.openxmlformats.org/officeDocument/2006/relationships/customXml" Target="../ink/ink327.xml"/><Relationship Id="rId488" Type="http://schemas.openxmlformats.org/officeDocument/2006/relationships/customXml" Target="../ink/ink418.xml"/><Relationship Id="rId45" Type="http://schemas.openxmlformats.org/officeDocument/2006/relationships/image" Target="../media/image200.png"/><Relationship Id="rId87" Type="http://schemas.openxmlformats.org/officeDocument/2006/relationships/image" Target="../media/image221.png"/><Relationship Id="rId110" Type="http://schemas.openxmlformats.org/officeDocument/2006/relationships/customXml" Target="../ink/ink229.xml"/><Relationship Id="rId348" Type="http://schemas.openxmlformats.org/officeDocument/2006/relationships/customXml" Target="../ink/ink348.xml"/><Relationship Id="rId513" Type="http://schemas.openxmlformats.org/officeDocument/2006/relationships/image" Target="../media/image434.png"/><Relationship Id="rId555" Type="http://schemas.openxmlformats.org/officeDocument/2006/relationships/image" Target="../media/image455.png"/><Relationship Id="rId152" Type="http://schemas.openxmlformats.org/officeDocument/2006/relationships/customXml" Target="../ink/ink250.xml"/><Relationship Id="rId194" Type="http://schemas.openxmlformats.org/officeDocument/2006/relationships/customXml" Target="../ink/ink271.xml"/><Relationship Id="rId208" Type="http://schemas.openxmlformats.org/officeDocument/2006/relationships/customXml" Target="../ink/ink278.xml"/><Relationship Id="rId415" Type="http://schemas.openxmlformats.org/officeDocument/2006/relationships/image" Target="../media/image385.png"/><Relationship Id="rId457" Type="http://schemas.openxmlformats.org/officeDocument/2006/relationships/image" Target="../media/image406.png"/><Relationship Id="rId261" Type="http://schemas.openxmlformats.org/officeDocument/2006/relationships/image" Target="../media/image308.png"/><Relationship Id="rId499" Type="http://schemas.openxmlformats.org/officeDocument/2006/relationships/image" Target="../media/image427.png"/><Relationship Id="rId14" Type="http://schemas.openxmlformats.org/officeDocument/2006/relationships/customXml" Target="../ink/ink181.xml"/><Relationship Id="rId56" Type="http://schemas.openxmlformats.org/officeDocument/2006/relationships/customXml" Target="../ink/ink202.xml"/><Relationship Id="rId317" Type="http://schemas.openxmlformats.org/officeDocument/2006/relationships/image" Target="../media/image336.png"/><Relationship Id="rId359" Type="http://schemas.openxmlformats.org/officeDocument/2006/relationships/image" Target="../media/image357.png"/><Relationship Id="rId524" Type="http://schemas.openxmlformats.org/officeDocument/2006/relationships/customXml" Target="../ink/ink436.xml"/><Relationship Id="rId566" Type="http://schemas.openxmlformats.org/officeDocument/2006/relationships/customXml" Target="../ink/ink457.xml"/><Relationship Id="rId98" Type="http://schemas.openxmlformats.org/officeDocument/2006/relationships/customXml" Target="../ink/ink223.xml"/><Relationship Id="rId121" Type="http://schemas.openxmlformats.org/officeDocument/2006/relationships/image" Target="../media/image238.png"/><Relationship Id="rId163" Type="http://schemas.openxmlformats.org/officeDocument/2006/relationships/image" Target="../media/image259.png"/><Relationship Id="rId219" Type="http://schemas.openxmlformats.org/officeDocument/2006/relationships/image" Target="../media/image287.png"/><Relationship Id="rId370" Type="http://schemas.openxmlformats.org/officeDocument/2006/relationships/customXml" Target="../ink/ink359.xml"/><Relationship Id="rId426" Type="http://schemas.openxmlformats.org/officeDocument/2006/relationships/customXml" Target="../ink/ink387.xml"/><Relationship Id="rId230" Type="http://schemas.openxmlformats.org/officeDocument/2006/relationships/customXml" Target="../ink/ink289.xml"/><Relationship Id="rId468" Type="http://schemas.openxmlformats.org/officeDocument/2006/relationships/customXml" Target="../ink/ink408.xml"/><Relationship Id="rId25" Type="http://schemas.openxmlformats.org/officeDocument/2006/relationships/image" Target="../media/image190.png"/><Relationship Id="rId67" Type="http://schemas.openxmlformats.org/officeDocument/2006/relationships/image" Target="../media/image211.png"/><Relationship Id="rId272" Type="http://schemas.openxmlformats.org/officeDocument/2006/relationships/customXml" Target="../ink/ink310.xml"/><Relationship Id="rId328" Type="http://schemas.openxmlformats.org/officeDocument/2006/relationships/customXml" Target="../ink/ink338.xml"/><Relationship Id="rId535" Type="http://schemas.openxmlformats.org/officeDocument/2006/relationships/image" Target="../media/image445.png"/><Relationship Id="rId577" Type="http://schemas.openxmlformats.org/officeDocument/2006/relationships/image" Target="../media/image466.png"/><Relationship Id="rId132" Type="http://schemas.openxmlformats.org/officeDocument/2006/relationships/customXml" Target="../ink/ink240.xml"/><Relationship Id="rId174" Type="http://schemas.openxmlformats.org/officeDocument/2006/relationships/customXml" Target="../ink/ink261.xml"/><Relationship Id="rId381" Type="http://schemas.openxmlformats.org/officeDocument/2006/relationships/image" Target="../media/image368.png"/><Relationship Id="rId241" Type="http://schemas.openxmlformats.org/officeDocument/2006/relationships/image" Target="../media/image298.png"/><Relationship Id="rId437" Type="http://schemas.openxmlformats.org/officeDocument/2006/relationships/image" Target="../media/image396.png"/><Relationship Id="rId479" Type="http://schemas.openxmlformats.org/officeDocument/2006/relationships/image" Target="../media/image417.png"/><Relationship Id="rId36" Type="http://schemas.openxmlformats.org/officeDocument/2006/relationships/customXml" Target="../ink/ink192.xml"/><Relationship Id="rId283" Type="http://schemas.openxmlformats.org/officeDocument/2006/relationships/image" Target="../media/image319.png"/><Relationship Id="rId339" Type="http://schemas.openxmlformats.org/officeDocument/2006/relationships/image" Target="../media/image347.png"/><Relationship Id="rId490" Type="http://schemas.openxmlformats.org/officeDocument/2006/relationships/customXml" Target="../ink/ink419.xml"/><Relationship Id="rId504" Type="http://schemas.openxmlformats.org/officeDocument/2006/relationships/customXml" Target="../ink/ink426.xml"/><Relationship Id="rId546" Type="http://schemas.openxmlformats.org/officeDocument/2006/relationships/customXml" Target="../ink/ink447.xml"/><Relationship Id="rId78" Type="http://schemas.openxmlformats.org/officeDocument/2006/relationships/customXml" Target="../ink/ink213.xml"/><Relationship Id="rId101" Type="http://schemas.openxmlformats.org/officeDocument/2006/relationships/image" Target="../media/image228.png"/><Relationship Id="rId143" Type="http://schemas.openxmlformats.org/officeDocument/2006/relationships/image" Target="../media/image249.png"/><Relationship Id="rId185" Type="http://schemas.openxmlformats.org/officeDocument/2006/relationships/image" Target="../media/image270.png"/><Relationship Id="rId350" Type="http://schemas.openxmlformats.org/officeDocument/2006/relationships/customXml" Target="../ink/ink349.xml"/><Relationship Id="rId406" Type="http://schemas.openxmlformats.org/officeDocument/2006/relationships/customXml" Target="../ink/ink377.xml"/><Relationship Id="rId9" Type="http://schemas.openxmlformats.org/officeDocument/2006/relationships/image" Target="../media/image182.png"/><Relationship Id="rId210" Type="http://schemas.openxmlformats.org/officeDocument/2006/relationships/customXml" Target="../ink/ink279.xml"/><Relationship Id="rId392" Type="http://schemas.openxmlformats.org/officeDocument/2006/relationships/customXml" Target="../ink/ink370.xml"/><Relationship Id="rId448" Type="http://schemas.openxmlformats.org/officeDocument/2006/relationships/customXml" Target="../ink/ink398.xml"/><Relationship Id="rId252" Type="http://schemas.openxmlformats.org/officeDocument/2006/relationships/customXml" Target="../ink/ink300.xml"/><Relationship Id="rId294" Type="http://schemas.openxmlformats.org/officeDocument/2006/relationships/customXml" Target="../ink/ink321.xml"/><Relationship Id="rId308" Type="http://schemas.openxmlformats.org/officeDocument/2006/relationships/customXml" Target="../ink/ink328.xml"/><Relationship Id="rId515" Type="http://schemas.openxmlformats.org/officeDocument/2006/relationships/image" Target="../media/image435.png"/><Relationship Id="rId47" Type="http://schemas.openxmlformats.org/officeDocument/2006/relationships/image" Target="../media/image201.png"/><Relationship Id="rId89" Type="http://schemas.openxmlformats.org/officeDocument/2006/relationships/image" Target="../media/image222.png"/><Relationship Id="rId112" Type="http://schemas.openxmlformats.org/officeDocument/2006/relationships/customXml" Target="../ink/ink230.xml"/><Relationship Id="rId154" Type="http://schemas.openxmlformats.org/officeDocument/2006/relationships/customXml" Target="../ink/ink251.xml"/><Relationship Id="rId361" Type="http://schemas.openxmlformats.org/officeDocument/2006/relationships/image" Target="../media/image358.png"/><Relationship Id="rId557" Type="http://schemas.openxmlformats.org/officeDocument/2006/relationships/image" Target="../media/image456.png"/><Relationship Id="rId196" Type="http://schemas.openxmlformats.org/officeDocument/2006/relationships/customXml" Target="../ink/ink272.xml"/><Relationship Id="rId417" Type="http://schemas.openxmlformats.org/officeDocument/2006/relationships/image" Target="../media/image386.png"/><Relationship Id="rId459" Type="http://schemas.openxmlformats.org/officeDocument/2006/relationships/image" Target="../media/image407.png"/><Relationship Id="rId16" Type="http://schemas.openxmlformats.org/officeDocument/2006/relationships/customXml" Target="../ink/ink182.xml"/><Relationship Id="rId221" Type="http://schemas.openxmlformats.org/officeDocument/2006/relationships/image" Target="../media/image288.png"/><Relationship Id="rId263" Type="http://schemas.openxmlformats.org/officeDocument/2006/relationships/image" Target="../media/image309.png"/><Relationship Id="rId319" Type="http://schemas.openxmlformats.org/officeDocument/2006/relationships/image" Target="../media/image337.png"/><Relationship Id="rId470" Type="http://schemas.openxmlformats.org/officeDocument/2006/relationships/customXml" Target="../ink/ink409.xml"/><Relationship Id="rId526" Type="http://schemas.openxmlformats.org/officeDocument/2006/relationships/customXml" Target="../ink/ink437.xml"/><Relationship Id="rId58" Type="http://schemas.openxmlformats.org/officeDocument/2006/relationships/customXml" Target="../ink/ink203.xml"/><Relationship Id="rId123" Type="http://schemas.openxmlformats.org/officeDocument/2006/relationships/image" Target="../media/image239.png"/><Relationship Id="rId330" Type="http://schemas.openxmlformats.org/officeDocument/2006/relationships/customXml" Target="../ink/ink339.xml"/><Relationship Id="rId568" Type="http://schemas.openxmlformats.org/officeDocument/2006/relationships/customXml" Target="../ink/ink458.xml"/><Relationship Id="rId165" Type="http://schemas.openxmlformats.org/officeDocument/2006/relationships/image" Target="../media/image260.png"/><Relationship Id="rId372" Type="http://schemas.openxmlformats.org/officeDocument/2006/relationships/customXml" Target="../ink/ink360.xml"/><Relationship Id="rId428" Type="http://schemas.openxmlformats.org/officeDocument/2006/relationships/customXml" Target="../ink/ink388.xml"/><Relationship Id="rId232" Type="http://schemas.openxmlformats.org/officeDocument/2006/relationships/customXml" Target="../ink/ink290.xml"/><Relationship Id="rId274" Type="http://schemas.openxmlformats.org/officeDocument/2006/relationships/customXml" Target="../ink/ink311.xml"/><Relationship Id="rId481" Type="http://schemas.openxmlformats.org/officeDocument/2006/relationships/image" Target="../media/image418.png"/><Relationship Id="rId27" Type="http://schemas.openxmlformats.org/officeDocument/2006/relationships/image" Target="../media/image191.png"/><Relationship Id="rId69" Type="http://schemas.openxmlformats.org/officeDocument/2006/relationships/image" Target="../media/image212.png"/><Relationship Id="rId134" Type="http://schemas.openxmlformats.org/officeDocument/2006/relationships/customXml" Target="../ink/ink241.xml"/><Relationship Id="rId537" Type="http://schemas.openxmlformats.org/officeDocument/2006/relationships/image" Target="../media/image446.png"/><Relationship Id="rId80" Type="http://schemas.openxmlformats.org/officeDocument/2006/relationships/customXml" Target="../ink/ink214.xml"/><Relationship Id="rId176" Type="http://schemas.openxmlformats.org/officeDocument/2006/relationships/customXml" Target="../ink/ink262.xml"/><Relationship Id="rId341" Type="http://schemas.openxmlformats.org/officeDocument/2006/relationships/image" Target="../media/image348.png"/><Relationship Id="rId383" Type="http://schemas.openxmlformats.org/officeDocument/2006/relationships/image" Target="../media/image369.png"/><Relationship Id="rId439" Type="http://schemas.openxmlformats.org/officeDocument/2006/relationships/image" Target="../media/image397.png"/><Relationship Id="rId201" Type="http://schemas.openxmlformats.org/officeDocument/2006/relationships/image" Target="../media/image278.png"/><Relationship Id="rId243" Type="http://schemas.openxmlformats.org/officeDocument/2006/relationships/image" Target="../media/image299.png"/><Relationship Id="rId285" Type="http://schemas.openxmlformats.org/officeDocument/2006/relationships/image" Target="../media/image320.png"/><Relationship Id="rId450" Type="http://schemas.openxmlformats.org/officeDocument/2006/relationships/customXml" Target="../ink/ink399.xml"/><Relationship Id="rId506" Type="http://schemas.openxmlformats.org/officeDocument/2006/relationships/customXml" Target="../ink/ink427.xml"/><Relationship Id="rId38" Type="http://schemas.openxmlformats.org/officeDocument/2006/relationships/customXml" Target="../ink/ink193.xml"/><Relationship Id="rId103" Type="http://schemas.openxmlformats.org/officeDocument/2006/relationships/image" Target="../media/image229.png"/><Relationship Id="rId310" Type="http://schemas.openxmlformats.org/officeDocument/2006/relationships/customXml" Target="../ink/ink329.xml"/><Relationship Id="rId492" Type="http://schemas.openxmlformats.org/officeDocument/2006/relationships/customXml" Target="../ink/ink420.xml"/><Relationship Id="rId548" Type="http://schemas.openxmlformats.org/officeDocument/2006/relationships/customXml" Target="../ink/ink448.xml"/><Relationship Id="rId91" Type="http://schemas.openxmlformats.org/officeDocument/2006/relationships/image" Target="../media/image223.png"/><Relationship Id="rId145" Type="http://schemas.openxmlformats.org/officeDocument/2006/relationships/image" Target="../media/image250.png"/><Relationship Id="rId187" Type="http://schemas.openxmlformats.org/officeDocument/2006/relationships/image" Target="../media/image271.png"/><Relationship Id="rId352" Type="http://schemas.openxmlformats.org/officeDocument/2006/relationships/customXml" Target="../ink/ink350.xml"/><Relationship Id="rId394" Type="http://schemas.openxmlformats.org/officeDocument/2006/relationships/customXml" Target="../ink/ink371.xml"/><Relationship Id="rId408" Type="http://schemas.openxmlformats.org/officeDocument/2006/relationships/customXml" Target="../ink/ink378.xml"/><Relationship Id="rId212" Type="http://schemas.openxmlformats.org/officeDocument/2006/relationships/customXml" Target="../ink/ink280.xml"/><Relationship Id="rId254" Type="http://schemas.openxmlformats.org/officeDocument/2006/relationships/customXml" Target="../ink/ink301.xml"/><Relationship Id="rId49" Type="http://schemas.openxmlformats.org/officeDocument/2006/relationships/image" Target="../media/image202.png"/><Relationship Id="rId114" Type="http://schemas.openxmlformats.org/officeDocument/2006/relationships/customXml" Target="../ink/ink231.xml"/><Relationship Id="rId296" Type="http://schemas.openxmlformats.org/officeDocument/2006/relationships/customXml" Target="../ink/ink322.xml"/><Relationship Id="rId461" Type="http://schemas.openxmlformats.org/officeDocument/2006/relationships/image" Target="../media/image408.png"/><Relationship Id="rId517" Type="http://schemas.openxmlformats.org/officeDocument/2006/relationships/image" Target="../media/image436.png"/><Relationship Id="rId559" Type="http://schemas.openxmlformats.org/officeDocument/2006/relationships/image" Target="../media/image457.png"/><Relationship Id="rId60" Type="http://schemas.openxmlformats.org/officeDocument/2006/relationships/customXml" Target="../ink/ink204.xml"/><Relationship Id="rId156" Type="http://schemas.openxmlformats.org/officeDocument/2006/relationships/customXml" Target="../ink/ink252.xml"/><Relationship Id="rId198" Type="http://schemas.openxmlformats.org/officeDocument/2006/relationships/customXml" Target="../ink/ink273.xml"/><Relationship Id="rId321" Type="http://schemas.openxmlformats.org/officeDocument/2006/relationships/image" Target="../media/image338.png"/><Relationship Id="rId363" Type="http://schemas.openxmlformats.org/officeDocument/2006/relationships/image" Target="../media/image359.png"/><Relationship Id="rId419" Type="http://schemas.openxmlformats.org/officeDocument/2006/relationships/image" Target="../media/image387.png"/><Relationship Id="rId570" Type="http://schemas.openxmlformats.org/officeDocument/2006/relationships/customXml" Target="../ink/ink459.xml"/><Relationship Id="rId223" Type="http://schemas.openxmlformats.org/officeDocument/2006/relationships/image" Target="../media/image289.png"/><Relationship Id="rId430" Type="http://schemas.openxmlformats.org/officeDocument/2006/relationships/customXml" Target="../ink/ink389.xml"/><Relationship Id="rId18" Type="http://schemas.openxmlformats.org/officeDocument/2006/relationships/customXml" Target="../ink/ink183.xml"/><Relationship Id="rId265" Type="http://schemas.openxmlformats.org/officeDocument/2006/relationships/image" Target="../media/image310.png"/><Relationship Id="rId472" Type="http://schemas.openxmlformats.org/officeDocument/2006/relationships/customXml" Target="../ink/ink410.xml"/><Relationship Id="rId528" Type="http://schemas.openxmlformats.org/officeDocument/2006/relationships/customXml" Target="../ink/ink438.xml"/><Relationship Id="rId125" Type="http://schemas.openxmlformats.org/officeDocument/2006/relationships/image" Target="../media/image240.png"/><Relationship Id="rId167" Type="http://schemas.openxmlformats.org/officeDocument/2006/relationships/image" Target="../media/image261.png"/><Relationship Id="rId332" Type="http://schemas.openxmlformats.org/officeDocument/2006/relationships/customXml" Target="../ink/ink340.xml"/><Relationship Id="rId374" Type="http://schemas.openxmlformats.org/officeDocument/2006/relationships/customXml" Target="../ink/ink361.xml"/><Relationship Id="rId71" Type="http://schemas.openxmlformats.org/officeDocument/2006/relationships/image" Target="../media/image213.png"/><Relationship Id="rId234" Type="http://schemas.openxmlformats.org/officeDocument/2006/relationships/customXml" Target="../ink/ink291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92.png"/><Relationship Id="rId276" Type="http://schemas.openxmlformats.org/officeDocument/2006/relationships/customXml" Target="../ink/ink312.xml"/><Relationship Id="rId441" Type="http://schemas.openxmlformats.org/officeDocument/2006/relationships/image" Target="../media/image398.png"/><Relationship Id="rId483" Type="http://schemas.openxmlformats.org/officeDocument/2006/relationships/image" Target="../media/image419.png"/><Relationship Id="rId539" Type="http://schemas.openxmlformats.org/officeDocument/2006/relationships/image" Target="../media/image447.png"/><Relationship Id="rId40" Type="http://schemas.openxmlformats.org/officeDocument/2006/relationships/customXml" Target="../ink/ink194.xml"/><Relationship Id="rId136" Type="http://schemas.openxmlformats.org/officeDocument/2006/relationships/customXml" Target="../ink/ink242.xml"/><Relationship Id="rId178" Type="http://schemas.openxmlformats.org/officeDocument/2006/relationships/customXml" Target="../ink/ink263.xml"/><Relationship Id="rId301" Type="http://schemas.openxmlformats.org/officeDocument/2006/relationships/image" Target="../media/image328.png"/><Relationship Id="rId343" Type="http://schemas.openxmlformats.org/officeDocument/2006/relationships/image" Target="../media/image349.png"/><Relationship Id="rId550" Type="http://schemas.openxmlformats.org/officeDocument/2006/relationships/customXml" Target="../ink/ink449.xml"/><Relationship Id="rId82" Type="http://schemas.openxmlformats.org/officeDocument/2006/relationships/customXml" Target="../ink/ink215.xml"/><Relationship Id="rId203" Type="http://schemas.openxmlformats.org/officeDocument/2006/relationships/image" Target="../media/image279.png"/><Relationship Id="rId385" Type="http://schemas.openxmlformats.org/officeDocument/2006/relationships/image" Target="../media/image370.png"/><Relationship Id="rId245" Type="http://schemas.openxmlformats.org/officeDocument/2006/relationships/image" Target="../media/image300.png"/><Relationship Id="rId287" Type="http://schemas.openxmlformats.org/officeDocument/2006/relationships/image" Target="../media/image321.png"/><Relationship Id="rId410" Type="http://schemas.openxmlformats.org/officeDocument/2006/relationships/customXml" Target="../ink/ink379.xml"/><Relationship Id="rId452" Type="http://schemas.openxmlformats.org/officeDocument/2006/relationships/customXml" Target="../ink/ink400.xml"/><Relationship Id="rId494" Type="http://schemas.openxmlformats.org/officeDocument/2006/relationships/customXml" Target="../ink/ink421.xml"/><Relationship Id="rId508" Type="http://schemas.openxmlformats.org/officeDocument/2006/relationships/customXml" Target="../ink/ink428.xml"/><Relationship Id="rId105" Type="http://schemas.openxmlformats.org/officeDocument/2006/relationships/image" Target="../media/image230.png"/><Relationship Id="rId147" Type="http://schemas.openxmlformats.org/officeDocument/2006/relationships/image" Target="../media/image251.png"/><Relationship Id="rId312" Type="http://schemas.openxmlformats.org/officeDocument/2006/relationships/customXml" Target="../ink/ink330.xml"/><Relationship Id="rId354" Type="http://schemas.openxmlformats.org/officeDocument/2006/relationships/customXml" Target="../ink/ink351.xml"/><Relationship Id="rId51" Type="http://schemas.openxmlformats.org/officeDocument/2006/relationships/image" Target="../media/image203.png"/><Relationship Id="rId93" Type="http://schemas.openxmlformats.org/officeDocument/2006/relationships/image" Target="../media/image224.png"/><Relationship Id="rId189" Type="http://schemas.openxmlformats.org/officeDocument/2006/relationships/image" Target="../media/image272.png"/><Relationship Id="rId396" Type="http://schemas.openxmlformats.org/officeDocument/2006/relationships/customXml" Target="../ink/ink372.xml"/><Relationship Id="rId561" Type="http://schemas.openxmlformats.org/officeDocument/2006/relationships/image" Target="../media/image458.png"/><Relationship Id="rId214" Type="http://schemas.openxmlformats.org/officeDocument/2006/relationships/customXml" Target="../ink/ink281.xml"/><Relationship Id="rId256" Type="http://schemas.openxmlformats.org/officeDocument/2006/relationships/customXml" Target="../ink/ink302.xml"/><Relationship Id="rId298" Type="http://schemas.openxmlformats.org/officeDocument/2006/relationships/customXml" Target="../ink/ink323.xml"/><Relationship Id="rId421" Type="http://schemas.openxmlformats.org/officeDocument/2006/relationships/image" Target="../media/image388.png"/><Relationship Id="rId463" Type="http://schemas.openxmlformats.org/officeDocument/2006/relationships/image" Target="../media/image409.png"/><Relationship Id="rId519" Type="http://schemas.openxmlformats.org/officeDocument/2006/relationships/image" Target="../media/image437.png"/><Relationship Id="rId116" Type="http://schemas.openxmlformats.org/officeDocument/2006/relationships/customXml" Target="../ink/ink232.xml"/><Relationship Id="rId158" Type="http://schemas.openxmlformats.org/officeDocument/2006/relationships/customXml" Target="../ink/ink253.xml"/><Relationship Id="rId323" Type="http://schemas.openxmlformats.org/officeDocument/2006/relationships/image" Target="../media/image339.png"/><Relationship Id="rId530" Type="http://schemas.openxmlformats.org/officeDocument/2006/relationships/customXml" Target="../ink/ink439.xml"/><Relationship Id="rId20" Type="http://schemas.openxmlformats.org/officeDocument/2006/relationships/customXml" Target="../ink/ink184.xml"/><Relationship Id="rId62" Type="http://schemas.openxmlformats.org/officeDocument/2006/relationships/customXml" Target="../ink/ink205.xml"/><Relationship Id="rId365" Type="http://schemas.openxmlformats.org/officeDocument/2006/relationships/image" Target="../media/image360.png"/><Relationship Id="rId572" Type="http://schemas.openxmlformats.org/officeDocument/2006/relationships/customXml" Target="../ink/ink460.xml"/><Relationship Id="rId225" Type="http://schemas.openxmlformats.org/officeDocument/2006/relationships/image" Target="../media/image290.png"/><Relationship Id="rId267" Type="http://schemas.openxmlformats.org/officeDocument/2006/relationships/image" Target="../media/image311.png"/><Relationship Id="rId432" Type="http://schemas.openxmlformats.org/officeDocument/2006/relationships/customXml" Target="../ink/ink390.xml"/><Relationship Id="rId474" Type="http://schemas.openxmlformats.org/officeDocument/2006/relationships/customXml" Target="../ink/ink411.xml"/><Relationship Id="rId127" Type="http://schemas.openxmlformats.org/officeDocument/2006/relationships/image" Target="../media/image241.png"/><Relationship Id="rId31" Type="http://schemas.openxmlformats.org/officeDocument/2006/relationships/image" Target="../media/image193.png"/><Relationship Id="rId73" Type="http://schemas.openxmlformats.org/officeDocument/2006/relationships/image" Target="../media/image214.png"/><Relationship Id="rId169" Type="http://schemas.openxmlformats.org/officeDocument/2006/relationships/image" Target="../media/image262.png"/><Relationship Id="rId334" Type="http://schemas.openxmlformats.org/officeDocument/2006/relationships/customXml" Target="../ink/ink341.xml"/><Relationship Id="rId376" Type="http://schemas.openxmlformats.org/officeDocument/2006/relationships/customXml" Target="../ink/ink362.xml"/><Relationship Id="rId541" Type="http://schemas.openxmlformats.org/officeDocument/2006/relationships/image" Target="../media/image448.png"/><Relationship Id="rId4" Type="http://schemas.openxmlformats.org/officeDocument/2006/relationships/customXml" Target="../ink/ink176.xml"/><Relationship Id="rId180" Type="http://schemas.openxmlformats.org/officeDocument/2006/relationships/customXml" Target="../ink/ink264.xml"/><Relationship Id="rId236" Type="http://schemas.openxmlformats.org/officeDocument/2006/relationships/customXml" Target="../ink/ink292.xml"/><Relationship Id="rId278" Type="http://schemas.openxmlformats.org/officeDocument/2006/relationships/customXml" Target="../ink/ink313.xml"/><Relationship Id="rId401" Type="http://schemas.openxmlformats.org/officeDocument/2006/relationships/image" Target="../media/image378.png"/><Relationship Id="rId443" Type="http://schemas.openxmlformats.org/officeDocument/2006/relationships/image" Target="../media/image399.png"/><Relationship Id="rId303" Type="http://schemas.openxmlformats.org/officeDocument/2006/relationships/image" Target="../media/image329.png"/><Relationship Id="rId485" Type="http://schemas.openxmlformats.org/officeDocument/2006/relationships/image" Target="../media/image420.png"/><Relationship Id="rId42" Type="http://schemas.openxmlformats.org/officeDocument/2006/relationships/customXml" Target="../ink/ink195.xml"/><Relationship Id="rId84" Type="http://schemas.openxmlformats.org/officeDocument/2006/relationships/customXml" Target="../ink/ink216.xml"/><Relationship Id="rId138" Type="http://schemas.openxmlformats.org/officeDocument/2006/relationships/customXml" Target="../ink/ink243.xml"/><Relationship Id="rId345" Type="http://schemas.openxmlformats.org/officeDocument/2006/relationships/image" Target="../media/image350.png"/><Relationship Id="rId387" Type="http://schemas.openxmlformats.org/officeDocument/2006/relationships/image" Target="../media/image371.png"/><Relationship Id="rId510" Type="http://schemas.openxmlformats.org/officeDocument/2006/relationships/customXml" Target="../ink/ink429.xml"/><Relationship Id="rId552" Type="http://schemas.openxmlformats.org/officeDocument/2006/relationships/customXml" Target="../ink/ink450.xml"/><Relationship Id="rId191" Type="http://schemas.openxmlformats.org/officeDocument/2006/relationships/image" Target="../media/image273.png"/><Relationship Id="rId205" Type="http://schemas.openxmlformats.org/officeDocument/2006/relationships/image" Target="../media/image280.png"/><Relationship Id="rId247" Type="http://schemas.openxmlformats.org/officeDocument/2006/relationships/image" Target="../media/image301.png"/><Relationship Id="rId412" Type="http://schemas.openxmlformats.org/officeDocument/2006/relationships/customXml" Target="../ink/ink380.xml"/><Relationship Id="rId107" Type="http://schemas.openxmlformats.org/officeDocument/2006/relationships/image" Target="../media/image231.png"/><Relationship Id="rId289" Type="http://schemas.openxmlformats.org/officeDocument/2006/relationships/image" Target="../media/image322.png"/><Relationship Id="rId454" Type="http://schemas.openxmlformats.org/officeDocument/2006/relationships/customXml" Target="../ink/ink401.xml"/><Relationship Id="rId496" Type="http://schemas.openxmlformats.org/officeDocument/2006/relationships/customXml" Target="../ink/ink422.xml"/><Relationship Id="rId11" Type="http://schemas.openxmlformats.org/officeDocument/2006/relationships/image" Target="../media/image183.png"/><Relationship Id="rId53" Type="http://schemas.openxmlformats.org/officeDocument/2006/relationships/image" Target="../media/image204.png"/><Relationship Id="rId149" Type="http://schemas.openxmlformats.org/officeDocument/2006/relationships/image" Target="../media/image252.png"/><Relationship Id="rId314" Type="http://schemas.openxmlformats.org/officeDocument/2006/relationships/customXml" Target="../ink/ink331.xml"/><Relationship Id="rId356" Type="http://schemas.openxmlformats.org/officeDocument/2006/relationships/customXml" Target="../ink/ink352.xml"/><Relationship Id="rId398" Type="http://schemas.openxmlformats.org/officeDocument/2006/relationships/customXml" Target="../ink/ink373.xml"/><Relationship Id="rId521" Type="http://schemas.openxmlformats.org/officeDocument/2006/relationships/image" Target="../media/image438.png"/><Relationship Id="rId563" Type="http://schemas.openxmlformats.org/officeDocument/2006/relationships/image" Target="../media/image459.png"/><Relationship Id="rId95" Type="http://schemas.openxmlformats.org/officeDocument/2006/relationships/image" Target="../media/image225.png"/><Relationship Id="rId160" Type="http://schemas.openxmlformats.org/officeDocument/2006/relationships/customXml" Target="../ink/ink254.xml"/><Relationship Id="rId216" Type="http://schemas.openxmlformats.org/officeDocument/2006/relationships/customXml" Target="../ink/ink282.xml"/><Relationship Id="rId423" Type="http://schemas.openxmlformats.org/officeDocument/2006/relationships/image" Target="../media/image389.png"/><Relationship Id="rId258" Type="http://schemas.openxmlformats.org/officeDocument/2006/relationships/customXml" Target="../ink/ink303.xml"/><Relationship Id="rId465" Type="http://schemas.openxmlformats.org/officeDocument/2006/relationships/image" Target="../media/image410.png"/><Relationship Id="rId22" Type="http://schemas.openxmlformats.org/officeDocument/2006/relationships/customXml" Target="../ink/ink185.xml"/><Relationship Id="rId64" Type="http://schemas.openxmlformats.org/officeDocument/2006/relationships/customXml" Target="../ink/ink206.xml"/><Relationship Id="rId118" Type="http://schemas.openxmlformats.org/officeDocument/2006/relationships/customXml" Target="../ink/ink233.xml"/><Relationship Id="rId325" Type="http://schemas.openxmlformats.org/officeDocument/2006/relationships/image" Target="../media/image340.png"/><Relationship Id="rId367" Type="http://schemas.openxmlformats.org/officeDocument/2006/relationships/image" Target="../media/image361.png"/><Relationship Id="rId532" Type="http://schemas.openxmlformats.org/officeDocument/2006/relationships/customXml" Target="../ink/ink440.xml"/><Relationship Id="rId574" Type="http://schemas.openxmlformats.org/officeDocument/2006/relationships/customXml" Target="../ink/ink461.xml"/><Relationship Id="rId171" Type="http://schemas.openxmlformats.org/officeDocument/2006/relationships/image" Target="../media/image263.png"/><Relationship Id="rId227" Type="http://schemas.openxmlformats.org/officeDocument/2006/relationships/image" Target="../media/image291.png"/><Relationship Id="rId269" Type="http://schemas.openxmlformats.org/officeDocument/2006/relationships/image" Target="../media/image312.png"/><Relationship Id="rId434" Type="http://schemas.openxmlformats.org/officeDocument/2006/relationships/customXml" Target="../ink/ink391.xml"/><Relationship Id="rId476" Type="http://schemas.openxmlformats.org/officeDocument/2006/relationships/customXml" Target="../ink/ink412.xml"/><Relationship Id="rId33" Type="http://schemas.openxmlformats.org/officeDocument/2006/relationships/image" Target="../media/image194.png"/><Relationship Id="rId129" Type="http://schemas.openxmlformats.org/officeDocument/2006/relationships/image" Target="../media/image242.png"/><Relationship Id="rId280" Type="http://schemas.openxmlformats.org/officeDocument/2006/relationships/customXml" Target="../ink/ink314.xml"/><Relationship Id="rId336" Type="http://schemas.openxmlformats.org/officeDocument/2006/relationships/customXml" Target="../ink/ink342.xml"/><Relationship Id="rId501" Type="http://schemas.openxmlformats.org/officeDocument/2006/relationships/image" Target="../media/image428.png"/><Relationship Id="rId543" Type="http://schemas.openxmlformats.org/officeDocument/2006/relationships/image" Target="../media/image449.png"/><Relationship Id="rId75" Type="http://schemas.openxmlformats.org/officeDocument/2006/relationships/image" Target="../media/image215.png"/><Relationship Id="rId140" Type="http://schemas.openxmlformats.org/officeDocument/2006/relationships/customXml" Target="../ink/ink244.xml"/><Relationship Id="rId182" Type="http://schemas.openxmlformats.org/officeDocument/2006/relationships/customXml" Target="../ink/ink265.xml"/><Relationship Id="rId378" Type="http://schemas.openxmlformats.org/officeDocument/2006/relationships/customXml" Target="../ink/ink363.xml"/><Relationship Id="rId403" Type="http://schemas.openxmlformats.org/officeDocument/2006/relationships/image" Target="../media/image379.png"/><Relationship Id="rId6" Type="http://schemas.openxmlformats.org/officeDocument/2006/relationships/customXml" Target="../ink/ink177.xml"/><Relationship Id="rId238" Type="http://schemas.openxmlformats.org/officeDocument/2006/relationships/customXml" Target="../ink/ink293.xml"/><Relationship Id="rId445" Type="http://schemas.openxmlformats.org/officeDocument/2006/relationships/image" Target="../media/image400.png"/><Relationship Id="rId487" Type="http://schemas.openxmlformats.org/officeDocument/2006/relationships/image" Target="../media/image421.png"/><Relationship Id="rId291" Type="http://schemas.openxmlformats.org/officeDocument/2006/relationships/image" Target="../media/image323.png"/><Relationship Id="rId305" Type="http://schemas.openxmlformats.org/officeDocument/2006/relationships/image" Target="../media/image330.png"/><Relationship Id="rId347" Type="http://schemas.openxmlformats.org/officeDocument/2006/relationships/image" Target="../media/image351.png"/><Relationship Id="rId512" Type="http://schemas.openxmlformats.org/officeDocument/2006/relationships/customXml" Target="../ink/ink430.xml"/><Relationship Id="rId44" Type="http://schemas.openxmlformats.org/officeDocument/2006/relationships/customXml" Target="../ink/ink196.xml"/><Relationship Id="rId86" Type="http://schemas.openxmlformats.org/officeDocument/2006/relationships/customXml" Target="../ink/ink217.xml"/><Relationship Id="rId151" Type="http://schemas.openxmlformats.org/officeDocument/2006/relationships/image" Target="../media/image253.png"/><Relationship Id="rId389" Type="http://schemas.openxmlformats.org/officeDocument/2006/relationships/image" Target="../media/image372.png"/><Relationship Id="rId554" Type="http://schemas.openxmlformats.org/officeDocument/2006/relationships/customXml" Target="../ink/ink451.xml"/><Relationship Id="rId193" Type="http://schemas.openxmlformats.org/officeDocument/2006/relationships/image" Target="../media/image274.png"/><Relationship Id="rId207" Type="http://schemas.openxmlformats.org/officeDocument/2006/relationships/image" Target="../media/image281.png"/><Relationship Id="rId249" Type="http://schemas.openxmlformats.org/officeDocument/2006/relationships/image" Target="../media/image302.png"/><Relationship Id="rId414" Type="http://schemas.openxmlformats.org/officeDocument/2006/relationships/customXml" Target="../ink/ink381.xml"/><Relationship Id="rId456" Type="http://schemas.openxmlformats.org/officeDocument/2006/relationships/customXml" Target="../ink/ink402.xml"/><Relationship Id="rId498" Type="http://schemas.openxmlformats.org/officeDocument/2006/relationships/customXml" Target="../ink/ink423.xml"/><Relationship Id="rId13" Type="http://schemas.openxmlformats.org/officeDocument/2006/relationships/image" Target="../media/image184.png"/><Relationship Id="rId109" Type="http://schemas.openxmlformats.org/officeDocument/2006/relationships/image" Target="../media/image232.png"/><Relationship Id="rId260" Type="http://schemas.openxmlformats.org/officeDocument/2006/relationships/customXml" Target="../ink/ink304.xml"/><Relationship Id="rId316" Type="http://schemas.openxmlformats.org/officeDocument/2006/relationships/customXml" Target="../ink/ink332.xml"/><Relationship Id="rId523" Type="http://schemas.openxmlformats.org/officeDocument/2006/relationships/image" Target="../media/image439.png"/><Relationship Id="rId55" Type="http://schemas.openxmlformats.org/officeDocument/2006/relationships/image" Target="../media/image205.png"/><Relationship Id="rId97" Type="http://schemas.openxmlformats.org/officeDocument/2006/relationships/image" Target="../media/image226.png"/><Relationship Id="rId120" Type="http://schemas.openxmlformats.org/officeDocument/2006/relationships/customXml" Target="../ink/ink234.xml"/><Relationship Id="rId358" Type="http://schemas.openxmlformats.org/officeDocument/2006/relationships/customXml" Target="../ink/ink353.xml"/><Relationship Id="rId565" Type="http://schemas.openxmlformats.org/officeDocument/2006/relationships/image" Target="../media/image460.png"/><Relationship Id="rId162" Type="http://schemas.openxmlformats.org/officeDocument/2006/relationships/customXml" Target="../ink/ink255.xml"/><Relationship Id="rId218" Type="http://schemas.openxmlformats.org/officeDocument/2006/relationships/customXml" Target="../ink/ink283.xml"/><Relationship Id="rId425" Type="http://schemas.openxmlformats.org/officeDocument/2006/relationships/image" Target="../media/image390.png"/><Relationship Id="rId467" Type="http://schemas.openxmlformats.org/officeDocument/2006/relationships/image" Target="../media/image411.png"/><Relationship Id="rId271" Type="http://schemas.openxmlformats.org/officeDocument/2006/relationships/image" Target="../media/image313.png"/><Relationship Id="rId24" Type="http://schemas.openxmlformats.org/officeDocument/2006/relationships/customXml" Target="../ink/ink186.xml"/><Relationship Id="rId66" Type="http://schemas.openxmlformats.org/officeDocument/2006/relationships/customXml" Target="../ink/ink207.xml"/><Relationship Id="rId131" Type="http://schemas.openxmlformats.org/officeDocument/2006/relationships/image" Target="../media/image243.png"/><Relationship Id="rId327" Type="http://schemas.openxmlformats.org/officeDocument/2006/relationships/image" Target="../media/image341.png"/><Relationship Id="rId369" Type="http://schemas.openxmlformats.org/officeDocument/2006/relationships/image" Target="../media/image362.png"/><Relationship Id="rId534" Type="http://schemas.openxmlformats.org/officeDocument/2006/relationships/customXml" Target="../ink/ink441.xml"/><Relationship Id="rId576" Type="http://schemas.openxmlformats.org/officeDocument/2006/relationships/customXml" Target="../ink/ink462.xml"/><Relationship Id="rId173" Type="http://schemas.openxmlformats.org/officeDocument/2006/relationships/image" Target="../media/image264.png"/><Relationship Id="rId229" Type="http://schemas.openxmlformats.org/officeDocument/2006/relationships/image" Target="../media/image292.png"/><Relationship Id="rId380" Type="http://schemas.openxmlformats.org/officeDocument/2006/relationships/customXml" Target="../ink/ink364.xml"/><Relationship Id="rId436" Type="http://schemas.openxmlformats.org/officeDocument/2006/relationships/customXml" Target="../ink/ink392.xml"/><Relationship Id="rId240" Type="http://schemas.openxmlformats.org/officeDocument/2006/relationships/customXml" Target="../ink/ink294.xml"/><Relationship Id="rId478" Type="http://schemas.openxmlformats.org/officeDocument/2006/relationships/customXml" Target="../ink/ink413.xml"/><Relationship Id="rId35" Type="http://schemas.openxmlformats.org/officeDocument/2006/relationships/image" Target="../media/image195.png"/><Relationship Id="rId77" Type="http://schemas.openxmlformats.org/officeDocument/2006/relationships/image" Target="../media/image216.png"/><Relationship Id="rId100" Type="http://schemas.openxmlformats.org/officeDocument/2006/relationships/customXml" Target="../ink/ink224.xml"/><Relationship Id="rId282" Type="http://schemas.openxmlformats.org/officeDocument/2006/relationships/customXml" Target="../ink/ink315.xml"/><Relationship Id="rId338" Type="http://schemas.openxmlformats.org/officeDocument/2006/relationships/customXml" Target="../ink/ink343.xml"/><Relationship Id="rId503" Type="http://schemas.openxmlformats.org/officeDocument/2006/relationships/image" Target="../media/image429.png"/><Relationship Id="rId545" Type="http://schemas.openxmlformats.org/officeDocument/2006/relationships/image" Target="../media/image450.png"/><Relationship Id="rId8" Type="http://schemas.openxmlformats.org/officeDocument/2006/relationships/customXml" Target="../ink/ink178.xml"/><Relationship Id="rId142" Type="http://schemas.openxmlformats.org/officeDocument/2006/relationships/customXml" Target="../ink/ink245.xml"/><Relationship Id="rId184" Type="http://schemas.openxmlformats.org/officeDocument/2006/relationships/customXml" Target="../ink/ink266.xml"/><Relationship Id="rId391" Type="http://schemas.openxmlformats.org/officeDocument/2006/relationships/image" Target="../media/image373.png"/><Relationship Id="rId405" Type="http://schemas.openxmlformats.org/officeDocument/2006/relationships/image" Target="../media/image380.png"/><Relationship Id="rId447" Type="http://schemas.openxmlformats.org/officeDocument/2006/relationships/image" Target="../media/image401.png"/><Relationship Id="rId251" Type="http://schemas.openxmlformats.org/officeDocument/2006/relationships/image" Target="../media/image303.png"/><Relationship Id="rId489" Type="http://schemas.openxmlformats.org/officeDocument/2006/relationships/image" Target="../media/image422.png"/><Relationship Id="rId46" Type="http://schemas.openxmlformats.org/officeDocument/2006/relationships/customXml" Target="../ink/ink197.xml"/><Relationship Id="rId293" Type="http://schemas.openxmlformats.org/officeDocument/2006/relationships/image" Target="../media/image324.png"/><Relationship Id="rId307" Type="http://schemas.openxmlformats.org/officeDocument/2006/relationships/image" Target="../media/image331.png"/><Relationship Id="rId349" Type="http://schemas.openxmlformats.org/officeDocument/2006/relationships/image" Target="../media/image352.png"/><Relationship Id="rId514" Type="http://schemas.openxmlformats.org/officeDocument/2006/relationships/customXml" Target="../ink/ink431.xml"/><Relationship Id="rId556" Type="http://schemas.openxmlformats.org/officeDocument/2006/relationships/customXml" Target="../ink/ink452.xml"/><Relationship Id="rId88" Type="http://schemas.openxmlformats.org/officeDocument/2006/relationships/customXml" Target="../ink/ink218.xml"/><Relationship Id="rId111" Type="http://schemas.openxmlformats.org/officeDocument/2006/relationships/image" Target="../media/image233.png"/><Relationship Id="rId153" Type="http://schemas.openxmlformats.org/officeDocument/2006/relationships/image" Target="../media/image254.png"/><Relationship Id="rId195" Type="http://schemas.openxmlformats.org/officeDocument/2006/relationships/image" Target="../media/image275.png"/><Relationship Id="rId209" Type="http://schemas.openxmlformats.org/officeDocument/2006/relationships/image" Target="../media/image282.png"/><Relationship Id="rId360" Type="http://schemas.openxmlformats.org/officeDocument/2006/relationships/customXml" Target="../ink/ink354.xml"/><Relationship Id="rId416" Type="http://schemas.openxmlformats.org/officeDocument/2006/relationships/customXml" Target="../ink/ink382.xml"/><Relationship Id="rId220" Type="http://schemas.openxmlformats.org/officeDocument/2006/relationships/customXml" Target="../ink/ink284.xml"/><Relationship Id="rId458" Type="http://schemas.openxmlformats.org/officeDocument/2006/relationships/customXml" Target="../ink/ink403.xml"/><Relationship Id="rId15" Type="http://schemas.openxmlformats.org/officeDocument/2006/relationships/image" Target="../media/image185.png"/><Relationship Id="rId57" Type="http://schemas.openxmlformats.org/officeDocument/2006/relationships/image" Target="../media/image206.png"/><Relationship Id="rId262" Type="http://schemas.openxmlformats.org/officeDocument/2006/relationships/customXml" Target="../ink/ink305.xml"/><Relationship Id="rId318" Type="http://schemas.openxmlformats.org/officeDocument/2006/relationships/customXml" Target="../ink/ink333.xml"/><Relationship Id="rId525" Type="http://schemas.openxmlformats.org/officeDocument/2006/relationships/image" Target="../media/image440.png"/><Relationship Id="rId567" Type="http://schemas.openxmlformats.org/officeDocument/2006/relationships/image" Target="../media/image461.png"/><Relationship Id="rId99" Type="http://schemas.openxmlformats.org/officeDocument/2006/relationships/image" Target="../media/image227.png"/><Relationship Id="rId122" Type="http://schemas.openxmlformats.org/officeDocument/2006/relationships/customXml" Target="../ink/ink235.xml"/><Relationship Id="rId164" Type="http://schemas.openxmlformats.org/officeDocument/2006/relationships/customXml" Target="../ink/ink256.xml"/><Relationship Id="rId371" Type="http://schemas.openxmlformats.org/officeDocument/2006/relationships/image" Target="../media/image363.png"/><Relationship Id="rId427" Type="http://schemas.openxmlformats.org/officeDocument/2006/relationships/image" Target="../media/image391.png"/><Relationship Id="rId469" Type="http://schemas.openxmlformats.org/officeDocument/2006/relationships/image" Target="../media/image412.png"/><Relationship Id="rId26" Type="http://schemas.openxmlformats.org/officeDocument/2006/relationships/customXml" Target="../ink/ink187.xml"/><Relationship Id="rId231" Type="http://schemas.openxmlformats.org/officeDocument/2006/relationships/image" Target="../media/image293.png"/><Relationship Id="rId273" Type="http://schemas.openxmlformats.org/officeDocument/2006/relationships/image" Target="../media/image314.png"/><Relationship Id="rId329" Type="http://schemas.openxmlformats.org/officeDocument/2006/relationships/image" Target="../media/image342.png"/><Relationship Id="rId480" Type="http://schemas.openxmlformats.org/officeDocument/2006/relationships/customXml" Target="../ink/ink414.xml"/><Relationship Id="rId536" Type="http://schemas.openxmlformats.org/officeDocument/2006/relationships/customXml" Target="../ink/ink442.xml"/><Relationship Id="rId68" Type="http://schemas.openxmlformats.org/officeDocument/2006/relationships/customXml" Target="../ink/ink208.xml"/><Relationship Id="rId133" Type="http://schemas.openxmlformats.org/officeDocument/2006/relationships/image" Target="../media/image244.png"/><Relationship Id="rId175" Type="http://schemas.openxmlformats.org/officeDocument/2006/relationships/image" Target="../media/image265.png"/><Relationship Id="rId340" Type="http://schemas.openxmlformats.org/officeDocument/2006/relationships/customXml" Target="../ink/ink344.xml"/><Relationship Id="rId200" Type="http://schemas.openxmlformats.org/officeDocument/2006/relationships/customXml" Target="../ink/ink274.xml"/><Relationship Id="rId382" Type="http://schemas.openxmlformats.org/officeDocument/2006/relationships/customXml" Target="../ink/ink365.xml"/><Relationship Id="rId438" Type="http://schemas.openxmlformats.org/officeDocument/2006/relationships/customXml" Target="../ink/ink393.xml"/><Relationship Id="rId242" Type="http://schemas.openxmlformats.org/officeDocument/2006/relationships/customXml" Target="../ink/ink295.xml"/><Relationship Id="rId284" Type="http://schemas.openxmlformats.org/officeDocument/2006/relationships/customXml" Target="../ink/ink316.xml"/><Relationship Id="rId491" Type="http://schemas.openxmlformats.org/officeDocument/2006/relationships/image" Target="../media/image423.png"/><Relationship Id="rId505" Type="http://schemas.openxmlformats.org/officeDocument/2006/relationships/image" Target="../media/image430.png"/><Relationship Id="rId37" Type="http://schemas.openxmlformats.org/officeDocument/2006/relationships/image" Target="../media/image196.png"/><Relationship Id="rId79" Type="http://schemas.openxmlformats.org/officeDocument/2006/relationships/image" Target="../media/image217.png"/><Relationship Id="rId102" Type="http://schemas.openxmlformats.org/officeDocument/2006/relationships/customXml" Target="../ink/ink225.xml"/><Relationship Id="rId144" Type="http://schemas.openxmlformats.org/officeDocument/2006/relationships/customXml" Target="../ink/ink246.xml"/><Relationship Id="rId547" Type="http://schemas.openxmlformats.org/officeDocument/2006/relationships/image" Target="../media/image451.png"/><Relationship Id="rId90" Type="http://schemas.openxmlformats.org/officeDocument/2006/relationships/customXml" Target="../ink/ink219.xml"/><Relationship Id="rId186" Type="http://schemas.openxmlformats.org/officeDocument/2006/relationships/customXml" Target="../ink/ink267.xml"/><Relationship Id="rId351" Type="http://schemas.openxmlformats.org/officeDocument/2006/relationships/image" Target="../media/image353.png"/><Relationship Id="rId393" Type="http://schemas.openxmlformats.org/officeDocument/2006/relationships/image" Target="../media/image374.png"/><Relationship Id="rId407" Type="http://schemas.openxmlformats.org/officeDocument/2006/relationships/image" Target="../media/image381.png"/><Relationship Id="rId449" Type="http://schemas.openxmlformats.org/officeDocument/2006/relationships/image" Target="../media/image402.png"/><Relationship Id="rId211" Type="http://schemas.openxmlformats.org/officeDocument/2006/relationships/image" Target="../media/image283.png"/><Relationship Id="rId253" Type="http://schemas.openxmlformats.org/officeDocument/2006/relationships/image" Target="../media/image304.png"/><Relationship Id="rId295" Type="http://schemas.openxmlformats.org/officeDocument/2006/relationships/image" Target="../media/image325.png"/><Relationship Id="rId309" Type="http://schemas.openxmlformats.org/officeDocument/2006/relationships/image" Target="../media/image332.png"/><Relationship Id="rId460" Type="http://schemas.openxmlformats.org/officeDocument/2006/relationships/customXml" Target="../ink/ink404.xml"/><Relationship Id="rId516" Type="http://schemas.openxmlformats.org/officeDocument/2006/relationships/customXml" Target="../ink/ink432.xml"/><Relationship Id="rId48" Type="http://schemas.openxmlformats.org/officeDocument/2006/relationships/customXml" Target="../ink/ink198.xml"/><Relationship Id="rId113" Type="http://schemas.openxmlformats.org/officeDocument/2006/relationships/image" Target="../media/image234.png"/><Relationship Id="rId320" Type="http://schemas.openxmlformats.org/officeDocument/2006/relationships/customXml" Target="../ink/ink334.xml"/><Relationship Id="rId558" Type="http://schemas.openxmlformats.org/officeDocument/2006/relationships/customXml" Target="../ink/ink453.xml"/><Relationship Id="rId155" Type="http://schemas.openxmlformats.org/officeDocument/2006/relationships/image" Target="../media/image255.png"/><Relationship Id="rId197" Type="http://schemas.openxmlformats.org/officeDocument/2006/relationships/image" Target="../media/image276.png"/><Relationship Id="rId362" Type="http://schemas.openxmlformats.org/officeDocument/2006/relationships/customXml" Target="../ink/ink355.xml"/><Relationship Id="rId418" Type="http://schemas.openxmlformats.org/officeDocument/2006/relationships/customXml" Target="../ink/ink383.xml"/><Relationship Id="rId222" Type="http://schemas.openxmlformats.org/officeDocument/2006/relationships/customXml" Target="../ink/ink285.xml"/><Relationship Id="rId264" Type="http://schemas.openxmlformats.org/officeDocument/2006/relationships/customXml" Target="../ink/ink306.xml"/><Relationship Id="rId471" Type="http://schemas.openxmlformats.org/officeDocument/2006/relationships/image" Target="../media/image413.png"/><Relationship Id="rId17" Type="http://schemas.openxmlformats.org/officeDocument/2006/relationships/image" Target="../media/image186.png"/><Relationship Id="rId59" Type="http://schemas.openxmlformats.org/officeDocument/2006/relationships/image" Target="../media/image207.png"/><Relationship Id="rId124" Type="http://schemas.openxmlformats.org/officeDocument/2006/relationships/customXml" Target="../ink/ink236.xml"/><Relationship Id="rId527" Type="http://schemas.openxmlformats.org/officeDocument/2006/relationships/image" Target="../media/image441.png"/><Relationship Id="rId569" Type="http://schemas.openxmlformats.org/officeDocument/2006/relationships/image" Target="../media/image462.png"/><Relationship Id="rId70" Type="http://schemas.openxmlformats.org/officeDocument/2006/relationships/customXml" Target="../ink/ink209.xml"/><Relationship Id="rId166" Type="http://schemas.openxmlformats.org/officeDocument/2006/relationships/customXml" Target="../ink/ink257.xml"/><Relationship Id="rId331" Type="http://schemas.openxmlformats.org/officeDocument/2006/relationships/image" Target="../media/image343.png"/><Relationship Id="rId373" Type="http://schemas.openxmlformats.org/officeDocument/2006/relationships/image" Target="../media/image364.png"/><Relationship Id="rId429" Type="http://schemas.openxmlformats.org/officeDocument/2006/relationships/image" Target="../media/image39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94.png"/><Relationship Id="rId440" Type="http://schemas.openxmlformats.org/officeDocument/2006/relationships/customXml" Target="../ink/ink394.xml"/><Relationship Id="rId28" Type="http://schemas.openxmlformats.org/officeDocument/2006/relationships/customXml" Target="../ink/ink188.xml"/><Relationship Id="rId275" Type="http://schemas.openxmlformats.org/officeDocument/2006/relationships/image" Target="../media/image315.png"/><Relationship Id="rId300" Type="http://schemas.openxmlformats.org/officeDocument/2006/relationships/customXml" Target="../ink/ink324.xml"/><Relationship Id="rId482" Type="http://schemas.openxmlformats.org/officeDocument/2006/relationships/customXml" Target="../ink/ink415.xml"/><Relationship Id="rId538" Type="http://schemas.openxmlformats.org/officeDocument/2006/relationships/customXml" Target="../ink/ink443.xml"/><Relationship Id="rId81" Type="http://schemas.openxmlformats.org/officeDocument/2006/relationships/image" Target="../media/image218.png"/><Relationship Id="rId135" Type="http://schemas.openxmlformats.org/officeDocument/2006/relationships/image" Target="../media/image245.png"/><Relationship Id="rId177" Type="http://schemas.openxmlformats.org/officeDocument/2006/relationships/image" Target="../media/image266.png"/><Relationship Id="rId342" Type="http://schemas.openxmlformats.org/officeDocument/2006/relationships/customXml" Target="../ink/ink345.xml"/><Relationship Id="rId384" Type="http://schemas.openxmlformats.org/officeDocument/2006/relationships/customXml" Target="../ink/ink366.xml"/><Relationship Id="rId202" Type="http://schemas.openxmlformats.org/officeDocument/2006/relationships/customXml" Target="../ink/ink275.xml"/><Relationship Id="rId244" Type="http://schemas.openxmlformats.org/officeDocument/2006/relationships/customXml" Target="../ink/ink296.xml"/><Relationship Id="rId39" Type="http://schemas.openxmlformats.org/officeDocument/2006/relationships/image" Target="../media/image197.png"/><Relationship Id="rId286" Type="http://schemas.openxmlformats.org/officeDocument/2006/relationships/customXml" Target="../ink/ink317.xml"/><Relationship Id="rId451" Type="http://schemas.openxmlformats.org/officeDocument/2006/relationships/image" Target="../media/image403.png"/><Relationship Id="rId493" Type="http://schemas.openxmlformats.org/officeDocument/2006/relationships/image" Target="../media/image424.png"/><Relationship Id="rId507" Type="http://schemas.openxmlformats.org/officeDocument/2006/relationships/image" Target="../media/image431.png"/><Relationship Id="rId549" Type="http://schemas.openxmlformats.org/officeDocument/2006/relationships/image" Target="../media/image452.png"/><Relationship Id="rId50" Type="http://schemas.openxmlformats.org/officeDocument/2006/relationships/customXml" Target="../ink/ink199.xml"/><Relationship Id="rId104" Type="http://schemas.openxmlformats.org/officeDocument/2006/relationships/customXml" Target="../ink/ink226.xml"/><Relationship Id="rId146" Type="http://schemas.openxmlformats.org/officeDocument/2006/relationships/customXml" Target="../ink/ink247.xml"/><Relationship Id="rId188" Type="http://schemas.openxmlformats.org/officeDocument/2006/relationships/customXml" Target="../ink/ink268.xml"/><Relationship Id="rId311" Type="http://schemas.openxmlformats.org/officeDocument/2006/relationships/image" Target="../media/image333.png"/><Relationship Id="rId353" Type="http://schemas.openxmlformats.org/officeDocument/2006/relationships/image" Target="../media/image354.png"/><Relationship Id="rId395" Type="http://schemas.openxmlformats.org/officeDocument/2006/relationships/image" Target="../media/image375.png"/><Relationship Id="rId409" Type="http://schemas.openxmlformats.org/officeDocument/2006/relationships/image" Target="../media/image382.png"/><Relationship Id="rId560" Type="http://schemas.openxmlformats.org/officeDocument/2006/relationships/customXml" Target="../ink/ink454.xml"/><Relationship Id="rId92" Type="http://schemas.openxmlformats.org/officeDocument/2006/relationships/customXml" Target="../ink/ink220.xml"/><Relationship Id="rId213" Type="http://schemas.openxmlformats.org/officeDocument/2006/relationships/image" Target="../media/image284.png"/><Relationship Id="rId420" Type="http://schemas.openxmlformats.org/officeDocument/2006/relationships/customXml" Target="../ink/ink384.xml"/><Relationship Id="rId255" Type="http://schemas.openxmlformats.org/officeDocument/2006/relationships/image" Target="../media/image305.png"/><Relationship Id="rId297" Type="http://schemas.openxmlformats.org/officeDocument/2006/relationships/image" Target="../media/image326.png"/><Relationship Id="rId462" Type="http://schemas.openxmlformats.org/officeDocument/2006/relationships/customXml" Target="../ink/ink405.xml"/><Relationship Id="rId518" Type="http://schemas.openxmlformats.org/officeDocument/2006/relationships/customXml" Target="../ink/ink433.xml"/><Relationship Id="rId115" Type="http://schemas.openxmlformats.org/officeDocument/2006/relationships/image" Target="../media/image235.png"/><Relationship Id="rId157" Type="http://schemas.openxmlformats.org/officeDocument/2006/relationships/image" Target="../media/image256.png"/><Relationship Id="rId322" Type="http://schemas.openxmlformats.org/officeDocument/2006/relationships/customXml" Target="../ink/ink335.xml"/><Relationship Id="rId364" Type="http://schemas.openxmlformats.org/officeDocument/2006/relationships/customXml" Target="../ink/ink356.xml"/><Relationship Id="rId61" Type="http://schemas.openxmlformats.org/officeDocument/2006/relationships/image" Target="../media/image208.png"/><Relationship Id="rId199" Type="http://schemas.openxmlformats.org/officeDocument/2006/relationships/image" Target="../media/image277.png"/><Relationship Id="rId571" Type="http://schemas.openxmlformats.org/officeDocument/2006/relationships/image" Target="../media/image463.png"/><Relationship Id="rId19" Type="http://schemas.openxmlformats.org/officeDocument/2006/relationships/image" Target="../media/image187.png"/><Relationship Id="rId224" Type="http://schemas.openxmlformats.org/officeDocument/2006/relationships/customXml" Target="../ink/ink286.xml"/><Relationship Id="rId266" Type="http://schemas.openxmlformats.org/officeDocument/2006/relationships/customXml" Target="../ink/ink307.xml"/><Relationship Id="rId431" Type="http://schemas.openxmlformats.org/officeDocument/2006/relationships/image" Target="../media/image393.png"/><Relationship Id="rId473" Type="http://schemas.openxmlformats.org/officeDocument/2006/relationships/image" Target="../media/image414.png"/><Relationship Id="rId529" Type="http://schemas.openxmlformats.org/officeDocument/2006/relationships/image" Target="../media/image442.png"/><Relationship Id="rId30" Type="http://schemas.openxmlformats.org/officeDocument/2006/relationships/customXml" Target="../ink/ink189.xml"/><Relationship Id="rId126" Type="http://schemas.openxmlformats.org/officeDocument/2006/relationships/customXml" Target="../ink/ink237.xml"/><Relationship Id="rId168" Type="http://schemas.openxmlformats.org/officeDocument/2006/relationships/customXml" Target="../ink/ink258.xml"/><Relationship Id="rId333" Type="http://schemas.openxmlformats.org/officeDocument/2006/relationships/image" Target="../media/image344.png"/><Relationship Id="rId540" Type="http://schemas.openxmlformats.org/officeDocument/2006/relationships/customXml" Target="../ink/ink444.xml"/><Relationship Id="rId72" Type="http://schemas.openxmlformats.org/officeDocument/2006/relationships/customXml" Target="../ink/ink210.xml"/><Relationship Id="rId375" Type="http://schemas.openxmlformats.org/officeDocument/2006/relationships/image" Target="../media/image365.png"/><Relationship Id="rId3" Type="http://schemas.openxmlformats.org/officeDocument/2006/relationships/image" Target="../media/image179.png"/><Relationship Id="rId235" Type="http://schemas.openxmlformats.org/officeDocument/2006/relationships/image" Target="../media/image295.png"/><Relationship Id="rId277" Type="http://schemas.openxmlformats.org/officeDocument/2006/relationships/image" Target="../media/image316.png"/><Relationship Id="rId400" Type="http://schemas.openxmlformats.org/officeDocument/2006/relationships/customXml" Target="../ink/ink374.xml"/><Relationship Id="rId442" Type="http://schemas.openxmlformats.org/officeDocument/2006/relationships/customXml" Target="../ink/ink395.xml"/><Relationship Id="rId484" Type="http://schemas.openxmlformats.org/officeDocument/2006/relationships/customXml" Target="../ink/ink416.xml"/><Relationship Id="rId137" Type="http://schemas.openxmlformats.org/officeDocument/2006/relationships/image" Target="../media/image246.png"/><Relationship Id="rId302" Type="http://schemas.openxmlformats.org/officeDocument/2006/relationships/customXml" Target="../ink/ink325.xml"/><Relationship Id="rId344" Type="http://schemas.openxmlformats.org/officeDocument/2006/relationships/customXml" Target="../ink/ink346.xml"/><Relationship Id="rId41" Type="http://schemas.openxmlformats.org/officeDocument/2006/relationships/image" Target="../media/image198.png"/><Relationship Id="rId83" Type="http://schemas.openxmlformats.org/officeDocument/2006/relationships/image" Target="../media/image219.png"/><Relationship Id="rId179" Type="http://schemas.openxmlformats.org/officeDocument/2006/relationships/image" Target="../media/image267.png"/><Relationship Id="rId386" Type="http://schemas.openxmlformats.org/officeDocument/2006/relationships/customXml" Target="../ink/ink367.xml"/><Relationship Id="rId551" Type="http://schemas.openxmlformats.org/officeDocument/2006/relationships/image" Target="../media/image453.png"/><Relationship Id="rId190" Type="http://schemas.openxmlformats.org/officeDocument/2006/relationships/customXml" Target="../ink/ink269.xml"/><Relationship Id="rId204" Type="http://schemas.openxmlformats.org/officeDocument/2006/relationships/customXml" Target="../ink/ink276.xml"/><Relationship Id="rId246" Type="http://schemas.openxmlformats.org/officeDocument/2006/relationships/customXml" Target="../ink/ink297.xml"/><Relationship Id="rId288" Type="http://schemas.openxmlformats.org/officeDocument/2006/relationships/customXml" Target="../ink/ink318.xml"/><Relationship Id="rId411" Type="http://schemas.openxmlformats.org/officeDocument/2006/relationships/image" Target="../media/image383.png"/><Relationship Id="rId453" Type="http://schemas.openxmlformats.org/officeDocument/2006/relationships/image" Target="../media/image404.png"/><Relationship Id="rId509" Type="http://schemas.openxmlformats.org/officeDocument/2006/relationships/image" Target="../media/image432.png"/><Relationship Id="rId106" Type="http://schemas.openxmlformats.org/officeDocument/2006/relationships/customXml" Target="../ink/ink227.xml"/><Relationship Id="rId313" Type="http://schemas.openxmlformats.org/officeDocument/2006/relationships/image" Target="../media/image334.png"/><Relationship Id="rId495" Type="http://schemas.openxmlformats.org/officeDocument/2006/relationships/image" Target="../media/image425.png"/><Relationship Id="rId10" Type="http://schemas.openxmlformats.org/officeDocument/2006/relationships/customXml" Target="../ink/ink179.xml"/><Relationship Id="rId52" Type="http://schemas.openxmlformats.org/officeDocument/2006/relationships/customXml" Target="../ink/ink200.xml"/><Relationship Id="rId94" Type="http://schemas.openxmlformats.org/officeDocument/2006/relationships/customXml" Target="../ink/ink221.xml"/><Relationship Id="rId148" Type="http://schemas.openxmlformats.org/officeDocument/2006/relationships/customXml" Target="../ink/ink248.xml"/><Relationship Id="rId355" Type="http://schemas.openxmlformats.org/officeDocument/2006/relationships/image" Target="../media/image355.png"/><Relationship Id="rId397" Type="http://schemas.openxmlformats.org/officeDocument/2006/relationships/image" Target="../media/image376.png"/><Relationship Id="rId520" Type="http://schemas.openxmlformats.org/officeDocument/2006/relationships/customXml" Target="../ink/ink434.xml"/><Relationship Id="rId562" Type="http://schemas.openxmlformats.org/officeDocument/2006/relationships/customXml" Target="../ink/ink455.xml"/><Relationship Id="rId215" Type="http://schemas.openxmlformats.org/officeDocument/2006/relationships/image" Target="../media/image285.png"/><Relationship Id="rId257" Type="http://schemas.openxmlformats.org/officeDocument/2006/relationships/image" Target="../media/image306.png"/><Relationship Id="rId422" Type="http://schemas.openxmlformats.org/officeDocument/2006/relationships/customXml" Target="../ink/ink385.xml"/><Relationship Id="rId464" Type="http://schemas.openxmlformats.org/officeDocument/2006/relationships/customXml" Target="../ink/ink406.xml"/><Relationship Id="rId299" Type="http://schemas.openxmlformats.org/officeDocument/2006/relationships/image" Target="../media/image327.png"/><Relationship Id="rId63" Type="http://schemas.openxmlformats.org/officeDocument/2006/relationships/image" Target="../media/image209.png"/><Relationship Id="rId159" Type="http://schemas.openxmlformats.org/officeDocument/2006/relationships/image" Target="../media/image257.png"/><Relationship Id="rId366" Type="http://schemas.openxmlformats.org/officeDocument/2006/relationships/customXml" Target="../ink/ink357.xml"/><Relationship Id="rId573" Type="http://schemas.openxmlformats.org/officeDocument/2006/relationships/image" Target="../media/image464.png"/><Relationship Id="rId226" Type="http://schemas.openxmlformats.org/officeDocument/2006/relationships/customXml" Target="../ink/ink287.xml"/><Relationship Id="rId433" Type="http://schemas.openxmlformats.org/officeDocument/2006/relationships/image" Target="../media/image394.png"/><Relationship Id="rId74" Type="http://schemas.openxmlformats.org/officeDocument/2006/relationships/customXml" Target="../ink/ink211.xml"/><Relationship Id="rId377" Type="http://schemas.openxmlformats.org/officeDocument/2006/relationships/image" Target="../media/image366.png"/><Relationship Id="rId500" Type="http://schemas.openxmlformats.org/officeDocument/2006/relationships/customXml" Target="../ink/ink424.xml"/><Relationship Id="rId5" Type="http://schemas.openxmlformats.org/officeDocument/2006/relationships/image" Target="../media/image180.png"/><Relationship Id="rId237" Type="http://schemas.openxmlformats.org/officeDocument/2006/relationships/image" Target="../media/image296.png"/><Relationship Id="rId444" Type="http://schemas.openxmlformats.org/officeDocument/2006/relationships/customXml" Target="../ink/ink396.xml"/><Relationship Id="rId290" Type="http://schemas.openxmlformats.org/officeDocument/2006/relationships/customXml" Target="../ink/ink319.xml"/><Relationship Id="rId304" Type="http://schemas.openxmlformats.org/officeDocument/2006/relationships/customXml" Target="../ink/ink326.xml"/><Relationship Id="rId388" Type="http://schemas.openxmlformats.org/officeDocument/2006/relationships/customXml" Target="../ink/ink368.xml"/><Relationship Id="rId511" Type="http://schemas.openxmlformats.org/officeDocument/2006/relationships/image" Target="../media/image433.png"/><Relationship Id="rId85" Type="http://schemas.openxmlformats.org/officeDocument/2006/relationships/image" Target="../media/image220.png"/><Relationship Id="rId150" Type="http://schemas.openxmlformats.org/officeDocument/2006/relationships/customXml" Target="../ink/ink249.xml"/><Relationship Id="rId248" Type="http://schemas.openxmlformats.org/officeDocument/2006/relationships/customXml" Target="../ink/ink298.xml"/><Relationship Id="rId455" Type="http://schemas.openxmlformats.org/officeDocument/2006/relationships/image" Target="../media/image405.png"/><Relationship Id="rId12" Type="http://schemas.openxmlformats.org/officeDocument/2006/relationships/customXml" Target="../ink/ink180.xml"/><Relationship Id="rId108" Type="http://schemas.openxmlformats.org/officeDocument/2006/relationships/customXml" Target="../ink/ink228.xml"/><Relationship Id="rId315" Type="http://schemas.openxmlformats.org/officeDocument/2006/relationships/image" Target="../media/image335.png"/><Relationship Id="rId522" Type="http://schemas.openxmlformats.org/officeDocument/2006/relationships/customXml" Target="../ink/ink435.xml"/><Relationship Id="rId96" Type="http://schemas.openxmlformats.org/officeDocument/2006/relationships/customXml" Target="../ink/ink222.xml"/><Relationship Id="rId161" Type="http://schemas.openxmlformats.org/officeDocument/2006/relationships/image" Target="../media/image258.png"/><Relationship Id="rId399" Type="http://schemas.openxmlformats.org/officeDocument/2006/relationships/image" Target="../media/image377.png"/><Relationship Id="rId259" Type="http://schemas.openxmlformats.org/officeDocument/2006/relationships/image" Target="../media/image307.png"/><Relationship Id="rId466" Type="http://schemas.openxmlformats.org/officeDocument/2006/relationships/customXml" Target="../ink/ink407.xml"/><Relationship Id="rId23" Type="http://schemas.openxmlformats.org/officeDocument/2006/relationships/image" Target="../media/image189.png"/><Relationship Id="rId119" Type="http://schemas.openxmlformats.org/officeDocument/2006/relationships/image" Target="../media/image237.png"/><Relationship Id="rId326" Type="http://schemas.openxmlformats.org/officeDocument/2006/relationships/customXml" Target="../ink/ink337.xml"/><Relationship Id="rId533" Type="http://schemas.openxmlformats.org/officeDocument/2006/relationships/image" Target="../media/image444.png"/><Relationship Id="rId172" Type="http://schemas.openxmlformats.org/officeDocument/2006/relationships/customXml" Target="../ink/ink260.xml"/><Relationship Id="rId477" Type="http://schemas.openxmlformats.org/officeDocument/2006/relationships/image" Target="../media/image416.png"/><Relationship Id="rId337" Type="http://schemas.openxmlformats.org/officeDocument/2006/relationships/image" Target="../media/image34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4.png"/><Relationship Id="rId671" Type="http://schemas.openxmlformats.org/officeDocument/2006/relationships/image" Target="../media/image19.png"/><Relationship Id="rId769" Type="http://schemas.openxmlformats.org/officeDocument/2006/relationships/image" Target="../media/image847.png"/><Relationship Id="rId21" Type="http://schemas.openxmlformats.org/officeDocument/2006/relationships/image" Target="../media/image476.png"/><Relationship Id="rId324" Type="http://schemas.openxmlformats.org/officeDocument/2006/relationships/customXml" Target="../ink/ink623.xml"/><Relationship Id="rId531" Type="http://schemas.openxmlformats.org/officeDocument/2006/relationships/image" Target="../media/image730.png"/><Relationship Id="rId629" Type="http://schemas.openxmlformats.org/officeDocument/2006/relationships/image" Target="../media/image779.png"/><Relationship Id="rId170" Type="http://schemas.openxmlformats.org/officeDocument/2006/relationships/customXml" Target="../ink/ink546.xml"/><Relationship Id="rId836" Type="http://schemas.openxmlformats.org/officeDocument/2006/relationships/customXml" Target="../ink/ink881.xml"/><Relationship Id="rId268" Type="http://schemas.openxmlformats.org/officeDocument/2006/relationships/customXml" Target="../ink/ink595.xml"/><Relationship Id="rId475" Type="http://schemas.openxmlformats.org/officeDocument/2006/relationships/image" Target="../media/image702.png"/><Relationship Id="rId682" Type="http://schemas.openxmlformats.org/officeDocument/2006/relationships/customXml" Target="../ink/ink802.xml"/><Relationship Id="rId32" Type="http://schemas.openxmlformats.org/officeDocument/2006/relationships/customXml" Target="../ink/ink477.xml"/><Relationship Id="rId128" Type="http://schemas.openxmlformats.org/officeDocument/2006/relationships/customXml" Target="../ink/ink525.xml"/><Relationship Id="rId335" Type="http://schemas.openxmlformats.org/officeDocument/2006/relationships/image" Target="../media/image633.png"/><Relationship Id="rId542" Type="http://schemas.openxmlformats.org/officeDocument/2006/relationships/customXml" Target="../ink/ink732.xml"/><Relationship Id="rId181" Type="http://schemas.openxmlformats.org/officeDocument/2006/relationships/image" Target="../media/image556.png"/><Relationship Id="rId402" Type="http://schemas.openxmlformats.org/officeDocument/2006/relationships/customXml" Target="../ink/ink662.xml"/><Relationship Id="rId847" Type="http://schemas.openxmlformats.org/officeDocument/2006/relationships/image" Target="../media/image885.png"/><Relationship Id="rId279" Type="http://schemas.openxmlformats.org/officeDocument/2006/relationships/image" Target="../media/image605.png"/><Relationship Id="rId486" Type="http://schemas.openxmlformats.org/officeDocument/2006/relationships/customXml" Target="../ink/ink704.xml"/><Relationship Id="rId693" Type="http://schemas.openxmlformats.org/officeDocument/2006/relationships/image" Target="../media/image810.png"/><Relationship Id="rId707" Type="http://schemas.openxmlformats.org/officeDocument/2006/relationships/image" Target="../media/image817.png"/><Relationship Id="rId43" Type="http://schemas.openxmlformats.org/officeDocument/2006/relationships/image" Target="../media/image487.png"/><Relationship Id="rId139" Type="http://schemas.openxmlformats.org/officeDocument/2006/relationships/image" Target="../media/image535.png"/><Relationship Id="rId346" Type="http://schemas.openxmlformats.org/officeDocument/2006/relationships/customXml" Target="../ink/ink634.xml"/><Relationship Id="rId553" Type="http://schemas.openxmlformats.org/officeDocument/2006/relationships/image" Target="../media/image741.png"/><Relationship Id="rId760" Type="http://schemas.openxmlformats.org/officeDocument/2006/relationships/customXml" Target="../ink/ink842.xml"/><Relationship Id="rId192" Type="http://schemas.openxmlformats.org/officeDocument/2006/relationships/customXml" Target="../ink/ink557.xml"/><Relationship Id="rId206" Type="http://schemas.openxmlformats.org/officeDocument/2006/relationships/customXml" Target="../ink/ink564.xml"/><Relationship Id="rId413" Type="http://schemas.openxmlformats.org/officeDocument/2006/relationships/image" Target="../media/image672.png"/><Relationship Id="rId858" Type="http://schemas.openxmlformats.org/officeDocument/2006/relationships/customXml" Target="../ink/ink892.xml"/><Relationship Id="rId497" Type="http://schemas.openxmlformats.org/officeDocument/2006/relationships/image" Target="../media/image713.png"/><Relationship Id="rId620" Type="http://schemas.openxmlformats.org/officeDocument/2006/relationships/customXml" Target="../ink/ink771.xml"/><Relationship Id="rId718" Type="http://schemas.openxmlformats.org/officeDocument/2006/relationships/customXml" Target="../ink/ink820.xml"/><Relationship Id="rId357" Type="http://schemas.openxmlformats.org/officeDocument/2006/relationships/image" Target="../media/image644.png"/><Relationship Id="rId54" Type="http://schemas.openxmlformats.org/officeDocument/2006/relationships/customXml" Target="../ink/ink488.xml"/><Relationship Id="rId217" Type="http://schemas.openxmlformats.org/officeDocument/2006/relationships/image" Target="../media/image574.png"/><Relationship Id="rId564" Type="http://schemas.openxmlformats.org/officeDocument/2006/relationships/customXml" Target="../ink/ink743.xml"/><Relationship Id="rId771" Type="http://schemas.openxmlformats.org/officeDocument/2006/relationships/image" Target="../media/image848.png"/><Relationship Id="rId869" Type="http://schemas.openxmlformats.org/officeDocument/2006/relationships/image" Target="../media/image896.png"/><Relationship Id="rId424" Type="http://schemas.openxmlformats.org/officeDocument/2006/relationships/customXml" Target="../ink/ink673.xml"/><Relationship Id="rId631" Type="http://schemas.openxmlformats.org/officeDocument/2006/relationships/image" Target="../media/image780.png"/><Relationship Id="rId729" Type="http://schemas.openxmlformats.org/officeDocument/2006/relationships/customXml" Target="../ink/ink826.xml"/><Relationship Id="rId270" Type="http://schemas.openxmlformats.org/officeDocument/2006/relationships/customXml" Target="../ink/ink596.xml"/><Relationship Id="rId65" Type="http://schemas.openxmlformats.org/officeDocument/2006/relationships/image" Target="../media/image498.png"/><Relationship Id="rId130" Type="http://schemas.openxmlformats.org/officeDocument/2006/relationships/customXml" Target="../ink/ink526.xml"/><Relationship Id="rId368" Type="http://schemas.openxmlformats.org/officeDocument/2006/relationships/customXml" Target="../ink/ink645.xml"/><Relationship Id="rId575" Type="http://schemas.openxmlformats.org/officeDocument/2006/relationships/image" Target="../media/image752.png"/><Relationship Id="rId782" Type="http://schemas.openxmlformats.org/officeDocument/2006/relationships/customXml" Target="../ink/ink853.xml"/><Relationship Id="rId228" Type="http://schemas.openxmlformats.org/officeDocument/2006/relationships/customXml" Target="../ink/ink575.xml"/><Relationship Id="rId435" Type="http://schemas.openxmlformats.org/officeDocument/2006/relationships/image" Target="../media/image683.png"/><Relationship Id="rId642" Type="http://schemas.openxmlformats.org/officeDocument/2006/relationships/customXml" Target="../ink/ink782.xml"/><Relationship Id="rId281" Type="http://schemas.openxmlformats.org/officeDocument/2006/relationships/image" Target="../media/image606.png"/><Relationship Id="rId502" Type="http://schemas.openxmlformats.org/officeDocument/2006/relationships/customXml" Target="../ink/ink712.xml"/><Relationship Id="rId76" Type="http://schemas.openxmlformats.org/officeDocument/2006/relationships/customXml" Target="../ink/ink499.xml"/><Relationship Id="rId141" Type="http://schemas.openxmlformats.org/officeDocument/2006/relationships/image" Target="../media/image536.png"/><Relationship Id="rId379" Type="http://schemas.openxmlformats.org/officeDocument/2006/relationships/image" Target="../media/image655.png"/><Relationship Id="rId586" Type="http://schemas.openxmlformats.org/officeDocument/2006/relationships/customXml" Target="../ink/ink754.xml"/><Relationship Id="rId793" Type="http://schemas.openxmlformats.org/officeDocument/2006/relationships/customXml" Target="../ink/ink859.xml"/><Relationship Id="rId807" Type="http://schemas.openxmlformats.org/officeDocument/2006/relationships/image" Target="../media/image865.png"/><Relationship Id="rId7" Type="http://schemas.openxmlformats.org/officeDocument/2006/relationships/image" Target="../media/image469.png"/><Relationship Id="rId239" Type="http://schemas.openxmlformats.org/officeDocument/2006/relationships/image" Target="../media/image585.png"/><Relationship Id="rId446" Type="http://schemas.openxmlformats.org/officeDocument/2006/relationships/customXml" Target="../ink/ink684.xml"/><Relationship Id="rId653" Type="http://schemas.openxmlformats.org/officeDocument/2006/relationships/image" Target="../media/image791.png"/><Relationship Id="rId292" Type="http://schemas.openxmlformats.org/officeDocument/2006/relationships/customXml" Target="../ink/ink607.xml"/><Relationship Id="rId306" Type="http://schemas.openxmlformats.org/officeDocument/2006/relationships/customXml" Target="../ink/ink614.xml"/><Relationship Id="rId860" Type="http://schemas.openxmlformats.org/officeDocument/2006/relationships/customXml" Target="../ink/ink893.xml"/><Relationship Id="rId87" Type="http://schemas.openxmlformats.org/officeDocument/2006/relationships/image" Target="../media/image509.png"/><Relationship Id="rId513" Type="http://schemas.openxmlformats.org/officeDocument/2006/relationships/image" Target="../media/image721.png"/><Relationship Id="rId597" Type="http://schemas.openxmlformats.org/officeDocument/2006/relationships/image" Target="../media/image763.png"/><Relationship Id="rId720" Type="http://schemas.openxmlformats.org/officeDocument/2006/relationships/image" Target="../media/image823.png"/><Relationship Id="rId818" Type="http://schemas.openxmlformats.org/officeDocument/2006/relationships/customXml" Target="../ink/ink872.xml"/><Relationship Id="rId152" Type="http://schemas.openxmlformats.org/officeDocument/2006/relationships/customXml" Target="../ink/ink537.xml"/><Relationship Id="rId457" Type="http://schemas.openxmlformats.org/officeDocument/2006/relationships/image" Target="../media/image693.png"/><Relationship Id="rId664" Type="http://schemas.openxmlformats.org/officeDocument/2006/relationships/customXml" Target="../ink/ink793.xml"/><Relationship Id="rId871" Type="http://schemas.openxmlformats.org/officeDocument/2006/relationships/image" Target="../media/image897.png"/><Relationship Id="rId14" Type="http://schemas.openxmlformats.org/officeDocument/2006/relationships/customXml" Target="../ink/ink468.xml"/><Relationship Id="rId317" Type="http://schemas.openxmlformats.org/officeDocument/2006/relationships/image" Target="../media/image624.png"/><Relationship Id="rId524" Type="http://schemas.openxmlformats.org/officeDocument/2006/relationships/customXml" Target="../ink/ink723.xml"/><Relationship Id="rId731" Type="http://schemas.openxmlformats.org/officeDocument/2006/relationships/customXml" Target="../ink/ink827.xml"/><Relationship Id="rId98" Type="http://schemas.openxmlformats.org/officeDocument/2006/relationships/customXml" Target="../ink/ink510.xml"/><Relationship Id="rId163" Type="http://schemas.openxmlformats.org/officeDocument/2006/relationships/image" Target="../media/image547.png"/><Relationship Id="rId370" Type="http://schemas.openxmlformats.org/officeDocument/2006/relationships/customXml" Target="../ink/ink646.xml"/><Relationship Id="rId829" Type="http://schemas.openxmlformats.org/officeDocument/2006/relationships/image" Target="../media/image876.png"/><Relationship Id="rId230" Type="http://schemas.openxmlformats.org/officeDocument/2006/relationships/customXml" Target="../ink/ink576.xml"/><Relationship Id="rId468" Type="http://schemas.openxmlformats.org/officeDocument/2006/relationships/customXml" Target="../ink/ink695.xml"/><Relationship Id="rId675" Type="http://schemas.openxmlformats.org/officeDocument/2006/relationships/image" Target="../media/image801.png"/><Relationship Id="rId882" Type="http://schemas.openxmlformats.org/officeDocument/2006/relationships/customXml" Target="../ink/ink904.xml"/><Relationship Id="rId25" Type="http://schemas.openxmlformats.org/officeDocument/2006/relationships/image" Target="../media/image478.png"/><Relationship Id="rId328" Type="http://schemas.openxmlformats.org/officeDocument/2006/relationships/customXml" Target="../ink/ink625.xml"/><Relationship Id="rId535" Type="http://schemas.openxmlformats.org/officeDocument/2006/relationships/image" Target="../media/image732.png"/><Relationship Id="rId742" Type="http://schemas.openxmlformats.org/officeDocument/2006/relationships/customXml" Target="../ink/ink833.xml"/><Relationship Id="rId174" Type="http://schemas.openxmlformats.org/officeDocument/2006/relationships/customXml" Target="../ink/ink548.xml"/><Relationship Id="rId381" Type="http://schemas.openxmlformats.org/officeDocument/2006/relationships/image" Target="../media/image656.png"/><Relationship Id="rId602" Type="http://schemas.openxmlformats.org/officeDocument/2006/relationships/customXml" Target="../ink/ink762.xml"/><Relationship Id="rId241" Type="http://schemas.openxmlformats.org/officeDocument/2006/relationships/image" Target="../media/image586.png"/><Relationship Id="rId479" Type="http://schemas.openxmlformats.org/officeDocument/2006/relationships/image" Target="../media/image704.png"/><Relationship Id="rId686" Type="http://schemas.openxmlformats.org/officeDocument/2006/relationships/customXml" Target="../ink/ink804.xml"/><Relationship Id="rId893" Type="http://schemas.openxmlformats.org/officeDocument/2006/relationships/image" Target="../media/image908.png"/><Relationship Id="rId36" Type="http://schemas.openxmlformats.org/officeDocument/2006/relationships/customXml" Target="../ink/ink479.xml"/><Relationship Id="rId339" Type="http://schemas.openxmlformats.org/officeDocument/2006/relationships/image" Target="../media/image635.png"/><Relationship Id="rId546" Type="http://schemas.openxmlformats.org/officeDocument/2006/relationships/customXml" Target="../ink/ink734.xml"/><Relationship Id="rId753" Type="http://schemas.openxmlformats.org/officeDocument/2006/relationships/image" Target="../media/image839.png"/><Relationship Id="rId101" Type="http://schemas.openxmlformats.org/officeDocument/2006/relationships/image" Target="../media/image516.png"/><Relationship Id="rId185" Type="http://schemas.openxmlformats.org/officeDocument/2006/relationships/image" Target="../media/image558.png"/><Relationship Id="rId406" Type="http://schemas.openxmlformats.org/officeDocument/2006/relationships/customXml" Target="../ink/ink664.xml"/><Relationship Id="rId392" Type="http://schemas.openxmlformats.org/officeDocument/2006/relationships/customXml" Target="../ink/ink657.xml"/><Relationship Id="rId613" Type="http://schemas.openxmlformats.org/officeDocument/2006/relationships/image" Target="../media/image771.png"/><Relationship Id="rId697" Type="http://schemas.openxmlformats.org/officeDocument/2006/relationships/image" Target="../media/image812.png"/><Relationship Id="rId820" Type="http://schemas.openxmlformats.org/officeDocument/2006/relationships/customXml" Target="../ink/ink873.xml"/><Relationship Id="rId252" Type="http://schemas.openxmlformats.org/officeDocument/2006/relationships/customXml" Target="../ink/ink587.xml"/><Relationship Id="rId47" Type="http://schemas.openxmlformats.org/officeDocument/2006/relationships/image" Target="../media/image489.png"/><Relationship Id="rId112" Type="http://schemas.openxmlformats.org/officeDocument/2006/relationships/customXml" Target="../ink/ink517.xml"/><Relationship Id="rId557" Type="http://schemas.openxmlformats.org/officeDocument/2006/relationships/image" Target="../media/image743.png"/><Relationship Id="rId764" Type="http://schemas.openxmlformats.org/officeDocument/2006/relationships/customXml" Target="../ink/ink844.xml"/><Relationship Id="rId196" Type="http://schemas.openxmlformats.org/officeDocument/2006/relationships/customXml" Target="../ink/ink559.xml"/><Relationship Id="rId417" Type="http://schemas.openxmlformats.org/officeDocument/2006/relationships/image" Target="../media/image674.png"/><Relationship Id="rId624" Type="http://schemas.openxmlformats.org/officeDocument/2006/relationships/customXml" Target="../ink/ink773.xml"/><Relationship Id="rId831" Type="http://schemas.openxmlformats.org/officeDocument/2006/relationships/image" Target="../media/image877.png"/><Relationship Id="rId263" Type="http://schemas.openxmlformats.org/officeDocument/2006/relationships/image" Target="../media/image597.png"/><Relationship Id="rId470" Type="http://schemas.openxmlformats.org/officeDocument/2006/relationships/customXml" Target="../ink/ink696.xml"/><Relationship Id="rId58" Type="http://schemas.openxmlformats.org/officeDocument/2006/relationships/customXml" Target="../ink/ink490.xml"/><Relationship Id="rId123" Type="http://schemas.openxmlformats.org/officeDocument/2006/relationships/image" Target="../media/image527.png"/><Relationship Id="rId330" Type="http://schemas.openxmlformats.org/officeDocument/2006/relationships/customXml" Target="../ink/ink626.xml"/><Relationship Id="rId568" Type="http://schemas.openxmlformats.org/officeDocument/2006/relationships/customXml" Target="../ink/ink745.xml"/><Relationship Id="rId775" Type="http://schemas.openxmlformats.org/officeDocument/2006/relationships/image" Target="../media/image850.png"/><Relationship Id="rId428" Type="http://schemas.openxmlformats.org/officeDocument/2006/relationships/customXml" Target="../ink/ink675.xml"/><Relationship Id="rId635" Type="http://schemas.openxmlformats.org/officeDocument/2006/relationships/image" Target="../media/image782.png"/><Relationship Id="rId842" Type="http://schemas.openxmlformats.org/officeDocument/2006/relationships/customXml" Target="../ink/ink884.xml"/><Relationship Id="rId274" Type="http://schemas.openxmlformats.org/officeDocument/2006/relationships/customXml" Target="../ink/ink598.xml"/><Relationship Id="rId481" Type="http://schemas.openxmlformats.org/officeDocument/2006/relationships/image" Target="../media/image705.png"/><Relationship Id="rId702" Type="http://schemas.openxmlformats.org/officeDocument/2006/relationships/customXml" Target="../ink/ink812.xml"/><Relationship Id="rId69" Type="http://schemas.openxmlformats.org/officeDocument/2006/relationships/image" Target="../media/image500.png"/><Relationship Id="rId134" Type="http://schemas.openxmlformats.org/officeDocument/2006/relationships/customXml" Target="../ink/ink528.xml"/><Relationship Id="rId579" Type="http://schemas.openxmlformats.org/officeDocument/2006/relationships/image" Target="../media/image754.png"/><Relationship Id="rId786" Type="http://schemas.openxmlformats.org/officeDocument/2006/relationships/customXml" Target="../ink/ink855.xml"/><Relationship Id="rId341" Type="http://schemas.openxmlformats.org/officeDocument/2006/relationships/image" Target="../media/image636.png"/><Relationship Id="rId439" Type="http://schemas.openxmlformats.org/officeDocument/2006/relationships/image" Target="../media/image685.png"/><Relationship Id="rId646" Type="http://schemas.openxmlformats.org/officeDocument/2006/relationships/customXml" Target="../ink/ink784.xml"/><Relationship Id="rId201" Type="http://schemas.openxmlformats.org/officeDocument/2006/relationships/image" Target="../media/image566.png"/><Relationship Id="rId285" Type="http://schemas.openxmlformats.org/officeDocument/2006/relationships/image" Target="../media/image608.png"/><Relationship Id="rId506" Type="http://schemas.openxmlformats.org/officeDocument/2006/relationships/customXml" Target="../ink/ink714.xml"/><Relationship Id="rId853" Type="http://schemas.openxmlformats.org/officeDocument/2006/relationships/image" Target="../media/image888.png"/><Relationship Id="rId492" Type="http://schemas.openxmlformats.org/officeDocument/2006/relationships/customXml" Target="../ink/ink707.xml"/><Relationship Id="rId713" Type="http://schemas.openxmlformats.org/officeDocument/2006/relationships/image" Target="../media/image820.png"/><Relationship Id="rId797" Type="http://schemas.openxmlformats.org/officeDocument/2006/relationships/image" Target="../media/image860.png"/><Relationship Id="rId145" Type="http://schemas.openxmlformats.org/officeDocument/2006/relationships/image" Target="../media/image538.png"/><Relationship Id="rId352" Type="http://schemas.openxmlformats.org/officeDocument/2006/relationships/customXml" Target="../ink/ink637.xml"/><Relationship Id="rId212" Type="http://schemas.openxmlformats.org/officeDocument/2006/relationships/customXml" Target="../ink/ink567.xml"/><Relationship Id="rId657" Type="http://schemas.openxmlformats.org/officeDocument/2006/relationships/image" Target="../media/image793.png"/><Relationship Id="rId864" Type="http://schemas.openxmlformats.org/officeDocument/2006/relationships/customXml" Target="../ink/ink895.xml"/><Relationship Id="rId296" Type="http://schemas.openxmlformats.org/officeDocument/2006/relationships/customXml" Target="../ink/ink609.xml"/><Relationship Id="rId517" Type="http://schemas.openxmlformats.org/officeDocument/2006/relationships/image" Target="../media/image723.png"/><Relationship Id="rId724" Type="http://schemas.openxmlformats.org/officeDocument/2006/relationships/image" Target="../media/image825.png"/><Relationship Id="rId60" Type="http://schemas.openxmlformats.org/officeDocument/2006/relationships/customXml" Target="../ink/ink491.xml"/><Relationship Id="rId156" Type="http://schemas.openxmlformats.org/officeDocument/2006/relationships/customXml" Target="../ink/ink539.xml"/><Relationship Id="rId363" Type="http://schemas.openxmlformats.org/officeDocument/2006/relationships/image" Target="../media/image647.png"/><Relationship Id="rId570" Type="http://schemas.openxmlformats.org/officeDocument/2006/relationships/customXml" Target="../ink/ink746.xml"/><Relationship Id="rId223" Type="http://schemas.openxmlformats.org/officeDocument/2006/relationships/image" Target="../media/image577.png"/><Relationship Id="rId430" Type="http://schemas.openxmlformats.org/officeDocument/2006/relationships/customXml" Target="../ink/ink676.xml"/><Relationship Id="rId668" Type="http://schemas.openxmlformats.org/officeDocument/2006/relationships/customXml" Target="../ink/ink795.xml"/><Relationship Id="rId875" Type="http://schemas.openxmlformats.org/officeDocument/2006/relationships/image" Target="../media/image899.png"/><Relationship Id="rId18" Type="http://schemas.openxmlformats.org/officeDocument/2006/relationships/customXml" Target="../ink/ink470.xml"/><Relationship Id="rId528" Type="http://schemas.openxmlformats.org/officeDocument/2006/relationships/customXml" Target="../ink/ink725.xml"/><Relationship Id="rId735" Type="http://schemas.openxmlformats.org/officeDocument/2006/relationships/image" Target="../media/image830.png"/><Relationship Id="rId167" Type="http://schemas.openxmlformats.org/officeDocument/2006/relationships/image" Target="../media/image549.png"/><Relationship Id="rId374" Type="http://schemas.openxmlformats.org/officeDocument/2006/relationships/customXml" Target="../ink/ink648.xml"/><Relationship Id="rId581" Type="http://schemas.openxmlformats.org/officeDocument/2006/relationships/image" Target="../media/image755.png"/><Relationship Id="rId71" Type="http://schemas.openxmlformats.org/officeDocument/2006/relationships/image" Target="../media/image501.png"/><Relationship Id="rId234" Type="http://schemas.openxmlformats.org/officeDocument/2006/relationships/customXml" Target="../ink/ink578.xml"/><Relationship Id="rId679" Type="http://schemas.openxmlformats.org/officeDocument/2006/relationships/image" Target="../media/image803.png"/><Relationship Id="rId802" Type="http://schemas.openxmlformats.org/officeDocument/2006/relationships/customXml" Target="../ink/ink864.xml"/><Relationship Id="rId886" Type="http://schemas.openxmlformats.org/officeDocument/2006/relationships/customXml" Target="../ink/ink906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480.png"/><Relationship Id="rId441" Type="http://schemas.openxmlformats.org/officeDocument/2006/relationships/image" Target="../media/image686.png"/><Relationship Id="rId539" Type="http://schemas.openxmlformats.org/officeDocument/2006/relationships/image" Target="../media/image734.png"/><Relationship Id="rId746" Type="http://schemas.openxmlformats.org/officeDocument/2006/relationships/customXml" Target="../ink/ink835.xml"/><Relationship Id="rId178" Type="http://schemas.openxmlformats.org/officeDocument/2006/relationships/customXml" Target="../ink/ink550.xml"/><Relationship Id="rId301" Type="http://schemas.openxmlformats.org/officeDocument/2006/relationships/image" Target="../media/image616.png"/><Relationship Id="rId82" Type="http://schemas.openxmlformats.org/officeDocument/2006/relationships/customXml" Target="../ink/ink502.xml"/><Relationship Id="rId385" Type="http://schemas.openxmlformats.org/officeDocument/2006/relationships/image" Target="../media/image658.png"/><Relationship Id="rId592" Type="http://schemas.openxmlformats.org/officeDocument/2006/relationships/customXml" Target="../ink/ink757.xml"/><Relationship Id="rId606" Type="http://schemas.openxmlformats.org/officeDocument/2006/relationships/customXml" Target="../ink/ink764.xml"/><Relationship Id="rId813" Type="http://schemas.openxmlformats.org/officeDocument/2006/relationships/image" Target="../media/image868.png"/><Relationship Id="rId245" Type="http://schemas.openxmlformats.org/officeDocument/2006/relationships/image" Target="../media/image588.png"/><Relationship Id="rId452" Type="http://schemas.openxmlformats.org/officeDocument/2006/relationships/customXml" Target="../ink/ink687.xml"/><Relationship Id="rId105" Type="http://schemas.openxmlformats.org/officeDocument/2006/relationships/image" Target="../media/image518.png"/><Relationship Id="rId312" Type="http://schemas.openxmlformats.org/officeDocument/2006/relationships/customXml" Target="../ink/ink617.xml"/><Relationship Id="rId757" Type="http://schemas.openxmlformats.org/officeDocument/2006/relationships/image" Target="../media/image841.png"/><Relationship Id="rId93" Type="http://schemas.openxmlformats.org/officeDocument/2006/relationships/image" Target="../media/image512.png"/><Relationship Id="rId189" Type="http://schemas.openxmlformats.org/officeDocument/2006/relationships/image" Target="../media/image560.png"/><Relationship Id="rId396" Type="http://schemas.openxmlformats.org/officeDocument/2006/relationships/customXml" Target="../ink/ink659.xml"/><Relationship Id="rId617" Type="http://schemas.openxmlformats.org/officeDocument/2006/relationships/image" Target="../media/image773.png"/><Relationship Id="rId824" Type="http://schemas.openxmlformats.org/officeDocument/2006/relationships/customXml" Target="../ink/ink875.xml"/><Relationship Id="rId256" Type="http://schemas.openxmlformats.org/officeDocument/2006/relationships/customXml" Target="../ink/ink589.xml"/><Relationship Id="rId463" Type="http://schemas.openxmlformats.org/officeDocument/2006/relationships/image" Target="../media/image696.png"/><Relationship Id="rId670" Type="http://schemas.openxmlformats.org/officeDocument/2006/relationships/customXml" Target="../ink/ink796.xml"/><Relationship Id="rId116" Type="http://schemas.openxmlformats.org/officeDocument/2006/relationships/customXml" Target="../ink/ink519.xml"/><Relationship Id="rId323" Type="http://schemas.openxmlformats.org/officeDocument/2006/relationships/image" Target="../media/image627.png"/><Relationship Id="rId530" Type="http://schemas.openxmlformats.org/officeDocument/2006/relationships/customXml" Target="../ink/ink726.xml"/><Relationship Id="rId768" Type="http://schemas.openxmlformats.org/officeDocument/2006/relationships/customXml" Target="../ink/ink846.xml"/><Relationship Id="rId20" Type="http://schemas.openxmlformats.org/officeDocument/2006/relationships/customXml" Target="../ink/ink471.xml"/><Relationship Id="rId628" Type="http://schemas.openxmlformats.org/officeDocument/2006/relationships/customXml" Target="../ink/ink775.xml"/><Relationship Id="rId835" Type="http://schemas.openxmlformats.org/officeDocument/2006/relationships/image" Target="../media/image879.png"/><Relationship Id="rId267" Type="http://schemas.openxmlformats.org/officeDocument/2006/relationships/image" Target="../media/image599.png"/><Relationship Id="rId474" Type="http://schemas.openxmlformats.org/officeDocument/2006/relationships/customXml" Target="../ink/ink698.xml"/><Relationship Id="rId127" Type="http://schemas.openxmlformats.org/officeDocument/2006/relationships/image" Target="../media/image529.png"/><Relationship Id="rId681" Type="http://schemas.openxmlformats.org/officeDocument/2006/relationships/image" Target="../media/image804.png"/><Relationship Id="rId779" Type="http://schemas.openxmlformats.org/officeDocument/2006/relationships/image" Target="../media/image852.png"/><Relationship Id="rId31" Type="http://schemas.openxmlformats.org/officeDocument/2006/relationships/image" Target="../media/image481.png"/><Relationship Id="rId334" Type="http://schemas.openxmlformats.org/officeDocument/2006/relationships/customXml" Target="../ink/ink628.xml"/><Relationship Id="rId541" Type="http://schemas.openxmlformats.org/officeDocument/2006/relationships/image" Target="../media/image735.png"/><Relationship Id="rId639" Type="http://schemas.openxmlformats.org/officeDocument/2006/relationships/image" Target="../media/image784.png"/><Relationship Id="rId180" Type="http://schemas.openxmlformats.org/officeDocument/2006/relationships/customXml" Target="../ink/ink551.xml"/><Relationship Id="rId278" Type="http://schemas.openxmlformats.org/officeDocument/2006/relationships/customXml" Target="../ink/ink600.xml"/><Relationship Id="rId401" Type="http://schemas.openxmlformats.org/officeDocument/2006/relationships/image" Target="../media/image666.png"/><Relationship Id="rId846" Type="http://schemas.openxmlformats.org/officeDocument/2006/relationships/customXml" Target="../ink/ink886.xml"/><Relationship Id="rId485" Type="http://schemas.openxmlformats.org/officeDocument/2006/relationships/image" Target="../media/image707.png"/><Relationship Id="rId692" Type="http://schemas.openxmlformats.org/officeDocument/2006/relationships/customXml" Target="../ink/ink807.xml"/><Relationship Id="rId706" Type="http://schemas.openxmlformats.org/officeDocument/2006/relationships/customXml" Target="../ink/ink814.xml"/><Relationship Id="rId42" Type="http://schemas.openxmlformats.org/officeDocument/2006/relationships/customXml" Target="../ink/ink482.xml"/><Relationship Id="rId138" Type="http://schemas.openxmlformats.org/officeDocument/2006/relationships/customXml" Target="../ink/ink530.xml"/><Relationship Id="rId345" Type="http://schemas.openxmlformats.org/officeDocument/2006/relationships/image" Target="../media/image638.png"/><Relationship Id="rId552" Type="http://schemas.openxmlformats.org/officeDocument/2006/relationships/customXml" Target="../ink/ink737.xml"/><Relationship Id="rId191" Type="http://schemas.openxmlformats.org/officeDocument/2006/relationships/image" Target="../media/image561.png"/><Relationship Id="rId205" Type="http://schemas.openxmlformats.org/officeDocument/2006/relationships/image" Target="../media/image568.png"/><Relationship Id="rId412" Type="http://schemas.openxmlformats.org/officeDocument/2006/relationships/customXml" Target="../ink/ink667.xml"/><Relationship Id="rId857" Type="http://schemas.openxmlformats.org/officeDocument/2006/relationships/image" Target="../media/image890.png"/><Relationship Id="rId289" Type="http://schemas.openxmlformats.org/officeDocument/2006/relationships/image" Target="../media/image610.png"/><Relationship Id="rId496" Type="http://schemas.openxmlformats.org/officeDocument/2006/relationships/customXml" Target="../ink/ink709.xml"/><Relationship Id="rId717" Type="http://schemas.openxmlformats.org/officeDocument/2006/relationships/image" Target="../media/image822.png"/><Relationship Id="rId53" Type="http://schemas.openxmlformats.org/officeDocument/2006/relationships/image" Target="../media/image492.png"/><Relationship Id="rId149" Type="http://schemas.openxmlformats.org/officeDocument/2006/relationships/image" Target="../media/image540.png"/><Relationship Id="rId356" Type="http://schemas.openxmlformats.org/officeDocument/2006/relationships/customXml" Target="../ink/ink639.xml"/><Relationship Id="rId563" Type="http://schemas.openxmlformats.org/officeDocument/2006/relationships/image" Target="../media/image746.png"/><Relationship Id="rId770" Type="http://schemas.openxmlformats.org/officeDocument/2006/relationships/customXml" Target="../ink/ink847.xml"/><Relationship Id="rId216" Type="http://schemas.openxmlformats.org/officeDocument/2006/relationships/customXml" Target="../ink/ink569.xml"/><Relationship Id="rId423" Type="http://schemas.openxmlformats.org/officeDocument/2006/relationships/image" Target="../media/image677.png"/><Relationship Id="rId868" Type="http://schemas.openxmlformats.org/officeDocument/2006/relationships/customXml" Target="../ink/ink897.xml"/><Relationship Id="rId630" Type="http://schemas.openxmlformats.org/officeDocument/2006/relationships/customXml" Target="../ink/ink776.xml"/><Relationship Id="rId728" Type="http://schemas.openxmlformats.org/officeDocument/2006/relationships/image" Target="../media/image827.png"/><Relationship Id="rId64" Type="http://schemas.openxmlformats.org/officeDocument/2006/relationships/customXml" Target="../ink/ink493.xml"/><Relationship Id="rId367" Type="http://schemas.openxmlformats.org/officeDocument/2006/relationships/image" Target="../media/image649.png"/><Relationship Id="rId574" Type="http://schemas.openxmlformats.org/officeDocument/2006/relationships/customXml" Target="../ink/ink748.xml"/><Relationship Id="rId227" Type="http://schemas.openxmlformats.org/officeDocument/2006/relationships/image" Target="../media/image579.png"/><Relationship Id="rId781" Type="http://schemas.openxmlformats.org/officeDocument/2006/relationships/image" Target="../media/image853.png"/><Relationship Id="rId879" Type="http://schemas.openxmlformats.org/officeDocument/2006/relationships/image" Target="../media/image901.png"/><Relationship Id="rId434" Type="http://schemas.openxmlformats.org/officeDocument/2006/relationships/customXml" Target="../ink/ink678.xml"/><Relationship Id="rId641" Type="http://schemas.openxmlformats.org/officeDocument/2006/relationships/image" Target="../media/image785.png"/><Relationship Id="rId739" Type="http://schemas.openxmlformats.org/officeDocument/2006/relationships/image" Target="../media/image832.png"/><Relationship Id="rId280" Type="http://schemas.openxmlformats.org/officeDocument/2006/relationships/customXml" Target="../ink/ink601.xml"/><Relationship Id="rId501" Type="http://schemas.openxmlformats.org/officeDocument/2006/relationships/image" Target="../media/image715.png"/><Relationship Id="rId75" Type="http://schemas.openxmlformats.org/officeDocument/2006/relationships/image" Target="../media/image503.png"/><Relationship Id="rId140" Type="http://schemas.openxmlformats.org/officeDocument/2006/relationships/customXml" Target="../ink/ink531.xml"/><Relationship Id="rId378" Type="http://schemas.openxmlformats.org/officeDocument/2006/relationships/customXml" Target="../ink/ink650.xml"/><Relationship Id="rId585" Type="http://schemas.openxmlformats.org/officeDocument/2006/relationships/image" Target="../media/image757.png"/><Relationship Id="rId792" Type="http://schemas.openxmlformats.org/officeDocument/2006/relationships/image" Target="../media/image858.png"/><Relationship Id="rId806" Type="http://schemas.openxmlformats.org/officeDocument/2006/relationships/customXml" Target="../ink/ink866.xml"/><Relationship Id="rId6" Type="http://schemas.openxmlformats.org/officeDocument/2006/relationships/customXml" Target="../ink/ink464.xml"/><Relationship Id="rId238" Type="http://schemas.openxmlformats.org/officeDocument/2006/relationships/customXml" Target="../ink/ink580.xml"/><Relationship Id="rId445" Type="http://schemas.openxmlformats.org/officeDocument/2006/relationships/image" Target="../media/image688.png"/><Relationship Id="rId652" Type="http://schemas.openxmlformats.org/officeDocument/2006/relationships/customXml" Target="../ink/ink787.xml"/><Relationship Id="rId291" Type="http://schemas.openxmlformats.org/officeDocument/2006/relationships/image" Target="../media/image611.png"/><Relationship Id="rId305" Type="http://schemas.openxmlformats.org/officeDocument/2006/relationships/image" Target="../media/image618.png"/><Relationship Id="rId512" Type="http://schemas.openxmlformats.org/officeDocument/2006/relationships/customXml" Target="../ink/ink717.xml"/><Relationship Id="rId86" Type="http://schemas.openxmlformats.org/officeDocument/2006/relationships/customXml" Target="../ink/ink504.xml"/><Relationship Id="rId151" Type="http://schemas.openxmlformats.org/officeDocument/2006/relationships/image" Target="../media/image541.png"/><Relationship Id="rId389" Type="http://schemas.openxmlformats.org/officeDocument/2006/relationships/image" Target="../media/image660.png"/><Relationship Id="rId596" Type="http://schemas.openxmlformats.org/officeDocument/2006/relationships/customXml" Target="../ink/ink759.xml"/><Relationship Id="rId817" Type="http://schemas.openxmlformats.org/officeDocument/2006/relationships/image" Target="../media/image870.png"/><Relationship Id="rId249" Type="http://schemas.openxmlformats.org/officeDocument/2006/relationships/image" Target="../media/image590.png"/><Relationship Id="rId456" Type="http://schemas.openxmlformats.org/officeDocument/2006/relationships/customXml" Target="../ink/ink689.xml"/><Relationship Id="rId663" Type="http://schemas.openxmlformats.org/officeDocument/2006/relationships/image" Target="../media/image796.png"/><Relationship Id="rId870" Type="http://schemas.openxmlformats.org/officeDocument/2006/relationships/customXml" Target="../ink/ink898.xml"/><Relationship Id="rId13" Type="http://schemas.openxmlformats.org/officeDocument/2006/relationships/image" Target="../media/image472.png"/><Relationship Id="rId109" Type="http://schemas.openxmlformats.org/officeDocument/2006/relationships/image" Target="../media/image520.png"/><Relationship Id="rId316" Type="http://schemas.openxmlformats.org/officeDocument/2006/relationships/customXml" Target="../ink/ink619.xml"/><Relationship Id="rId523" Type="http://schemas.openxmlformats.org/officeDocument/2006/relationships/image" Target="../media/image726.png"/><Relationship Id="rId97" Type="http://schemas.openxmlformats.org/officeDocument/2006/relationships/image" Target="../media/image514.png"/><Relationship Id="rId730" Type="http://schemas.openxmlformats.org/officeDocument/2006/relationships/image" Target="../media/image828.png"/><Relationship Id="rId828" Type="http://schemas.openxmlformats.org/officeDocument/2006/relationships/customXml" Target="../ink/ink877.xml"/><Relationship Id="rId162" Type="http://schemas.openxmlformats.org/officeDocument/2006/relationships/customXml" Target="../ink/ink542.xml"/><Relationship Id="rId467" Type="http://schemas.openxmlformats.org/officeDocument/2006/relationships/image" Target="../media/image698.png"/><Relationship Id="rId674" Type="http://schemas.openxmlformats.org/officeDocument/2006/relationships/customXml" Target="../ink/ink798.xml"/><Relationship Id="rId881" Type="http://schemas.openxmlformats.org/officeDocument/2006/relationships/image" Target="../media/image902.png"/><Relationship Id="rId24" Type="http://schemas.openxmlformats.org/officeDocument/2006/relationships/customXml" Target="../ink/ink473.xml"/><Relationship Id="rId327" Type="http://schemas.openxmlformats.org/officeDocument/2006/relationships/image" Target="../media/image629.png"/><Relationship Id="rId534" Type="http://schemas.openxmlformats.org/officeDocument/2006/relationships/customXml" Target="../ink/ink728.xml"/><Relationship Id="rId741" Type="http://schemas.openxmlformats.org/officeDocument/2006/relationships/image" Target="../media/image833.png"/><Relationship Id="rId839" Type="http://schemas.openxmlformats.org/officeDocument/2006/relationships/image" Target="../media/image881.png"/><Relationship Id="rId173" Type="http://schemas.openxmlformats.org/officeDocument/2006/relationships/image" Target="../media/image552.png"/><Relationship Id="rId380" Type="http://schemas.openxmlformats.org/officeDocument/2006/relationships/customXml" Target="../ink/ink651.xml"/><Relationship Id="rId601" Type="http://schemas.openxmlformats.org/officeDocument/2006/relationships/image" Target="../media/image765.png"/><Relationship Id="rId240" Type="http://schemas.openxmlformats.org/officeDocument/2006/relationships/customXml" Target="../ink/ink581.xml"/><Relationship Id="rId478" Type="http://schemas.openxmlformats.org/officeDocument/2006/relationships/customXml" Target="../ink/ink700.xml"/><Relationship Id="rId685" Type="http://schemas.openxmlformats.org/officeDocument/2006/relationships/image" Target="../media/image806.png"/><Relationship Id="rId892" Type="http://schemas.openxmlformats.org/officeDocument/2006/relationships/customXml" Target="../ink/ink909.xml"/><Relationship Id="rId35" Type="http://schemas.openxmlformats.org/officeDocument/2006/relationships/image" Target="../media/image483.png"/><Relationship Id="rId100" Type="http://schemas.openxmlformats.org/officeDocument/2006/relationships/customXml" Target="../ink/ink511.xml"/><Relationship Id="rId338" Type="http://schemas.openxmlformats.org/officeDocument/2006/relationships/customXml" Target="../ink/ink630.xml"/><Relationship Id="rId545" Type="http://schemas.openxmlformats.org/officeDocument/2006/relationships/image" Target="../media/image737.png"/><Relationship Id="rId752" Type="http://schemas.openxmlformats.org/officeDocument/2006/relationships/customXml" Target="../ink/ink838.xml"/><Relationship Id="rId184" Type="http://schemas.openxmlformats.org/officeDocument/2006/relationships/customXml" Target="../ink/ink553.xml"/><Relationship Id="rId391" Type="http://schemas.openxmlformats.org/officeDocument/2006/relationships/image" Target="../media/image661.png"/><Relationship Id="rId405" Type="http://schemas.openxmlformats.org/officeDocument/2006/relationships/image" Target="../media/image668.png"/><Relationship Id="rId612" Type="http://schemas.openxmlformats.org/officeDocument/2006/relationships/customXml" Target="../ink/ink767.xml"/><Relationship Id="rId251" Type="http://schemas.openxmlformats.org/officeDocument/2006/relationships/image" Target="../media/image591.png"/><Relationship Id="rId489" Type="http://schemas.openxmlformats.org/officeDocument/2006/relationships/image" Target="../media/image709.png"/><Relationship Id="rId696" Type="http://schemas.openxmlformats.org/officeDocument/2006/relationships/customXml" Target="../ink/ink809.xml"/><Relationship Id="rId46" Type="http://schemas.openxmlformats.org/officeDocument/2006/relationships/customXml" Target="../ink/ink484.xml"/><Relationship Id="rId349" Type="http://schemas.openxmlformats.org/officeDocument/2006/relationships/image" Target="../media/image640.png"/><Relationship Id="rId556" Type="http://schemas.openxmlformats.org/officeDocument/2006/relationships/customXml" Target="../ink/ink739.xml"/><Relationship Id="rId763" Type="http://schemas.openxmlformats.org/officeDocument/2006/relationships/image" Target="../media/image844.png"/><Relationship Id="rId111" Type="http://schemas.openxmlformats.org/officeDocument/2006/relationships/image" Target="../media/image521.png"/><Relationship Id="rId195" Type="http://schemas.openxmlformats.org/officeDocument/2006/relationships/image" Target="../media/image563.png"/><Relationship Id="rId209" Type="http://schemas.openxmlformats.org/officeDocument/2006/relationships/image" Target="../media/image570.png"/><Relationship Id="rId416" Type="http://schemas.openxmlformats.org/officeDocument/2006/relationships/customXml" Target="../ink/ink669.xml"/><Relationship Id="rId623" Type="http://schemas.openxmlformats.org/officeDocument/2006/relationships/image" Target="../media/image776.png"/><Relationship Id="rId830" Type="http://schemas.openxmlformats.org/officeDocument/2006/relationships/customXml" Target="../ink/ink878.xml"/><Relationship Id="rId57" Type="http://schemas.openxmlformats.org/officeDocument/2006/relationships/image" Target="../media/image494.png"/><Relationship Id="rId262" Type="http://schemas.openxmlformats.org/officeDocument/2006/relationships/customXml" Target="../ink/ink592.xml"/><Relationship Id="rId567" Type="http://schemas.openxmlformats.org/officeDocument/2006/relationships/image" Target="../media/image748.png"/><Relationship Id="rId122" Type="http://schemas.openxmlformats.org/officeDocument/2006/relationships/customXml" Target="../ink/ink522.xml"/><Relationship Id="rId774" Type="http://schemas.openxmlformats.org/officeDocument/2006/relationships/customXml" Target="../ink/ink849.xml"/><Relationship Id="rId427" Type="http://schemas.openxmlformats.org/officeDocument/2006/relationships/image" Target="../media/image679.png"/><Relationship Id="rId634" Type="http://schemas.openxmlformats.org/officeDocument/2006/relationships/customXml" Target="../ink/ink778.xml"/><Relationship Id="rId841" Type="http://schemas.openxmlformats.org/officeDocument/2006/relationships/image" Target="../media/image882.png"/><Relationship Id="rId26" Type="http://schemas.openxmlformats.org/officeDocument/2006/relationships/customXml" Target="../ink/ink474.xml"/><Relationship Id="rId231" Type="http://schemas.openxmlformats.org/officeDocument/2006/relationships/image" Target="../media/image581.png"/><Relationship Id="rId273" Type="http://schemas.openxmlformats.org/officeDocument/2006/relationships/image" Target="../media/image602.png"/><Relationship Id="rId329" Type="http://schemas.openxmlformats.org/officeDocument/2006/relationships/image" Target="../media/image630.png"/><Relationship Id="rId480" Type="http://schemas.openxmlformats.org/officeDocument/2006/relationships/customXml" Target="../ink/ink701.xml"/><Relationship Id="rId536" Type="http://schemas.openxmlformats.org/officeDocument/2006/relationships/customXml" Target="../ink/ink729.xml"/><Relationship Id="rId701" Type="http://schemas.openxmlformats.org/officeDocument/2006/relationships/image" Target="../media/image814.png"/><Relationship Id="rId68" Type="http://schemas.openxmlformats.org/officeDocument/2006/relationships/customXml" Target="../ink/ink495.xml"/><Relationship Id="rId133" Type="http://schemas.openxmlformats.org/officeDocument/2006/relationships/image" Target="../media/image532.png"/><Relationship Id="rId175" Type="http://schemas.openxmlformats.org/officeDocument/2006/relationships/image" Target="../media/image553.png"/><Relationship Id="rId340" Type="http://schemas.openxmlformats.org/officeDocument/2006/relationships/customXml" Target="../ink/ink631.xml"/><Relationship Id="rId578" Type="http://schemas.openxmlformats.org/officeDocument/2006/relationships/customXml" Target="../ink/ink750.xml"/><Relationship Id="rId743" Type="http://schemas.openxmlformats.org/officeDocument/2006/relationships/image" Target="../media/image834.png"/><Relationship Id="rId785" Type="http://schemas.openxmlformats.org/officeDocument/2006/relationships/image" Target="../media/image855.png"/><Relationship Id="rId200" Type="http://schemas.openxmlformats.org/officeDocument/2006/relationships/customXml" Target="../ink/ink561.xml"/><Relationship Id="rId382" Type="http://schemas.openxmlformats.org/officeDocument/2006/relationships/customXml" Target="../ink/ink652.xml"/><Relationship Id="rId438" Type="http://schemas.openxmlformats.org/officeDocument/2006/relationships/customXml" Target="../ink/ink680.xml"/><Relationship Id="rId603" Type="http://schemas.openxmlformats.org/officeDocument/2006/relationships/image" Target="../media/image766.png"/><Relationship Id="rId645" Type="http://schemas.openxmlformats.org/officeDocument/2006/relationships/image" Target="../media/image787.png"/><Relationship Id="rId687" Type="http://schemas.openxmlformats.org/officeDocument/2006/relationships/image" Target="../media/image807.png"/><Relationship Id="rId810" Type="http://schemas.openxmlformats.org/officeDocument/2006/relationships/customXml" Target="../ink/ink868.xml"/><Relationship Id="rId852" Type="http://schemas.openxmlformats.org/officeDocument/2006/relationships/customXml" Target="../ink/ink889.xml"/><Relationship Id="rId242" Type="http://schemas.openxmlformats.org/officeDocument/2006/relationships/customXml" Target="../ink/ink582.xml"/><Relationship Id="rId284" Type="http://schemas.openxmlformats.org/officeDocument/2006/relationships/customXml" Target="../ink/ink603.xml"/><Relationship Id="rId491" Type="http://schemas.openxmlformats.org/officeDocument/2006/relationships/image" Target="../media/image710.png"/><Relationship Id="rId505" Type="http://schemas.openxmlformats.org/officeDocument/2006/relationships/image" Target="../media/image717.png"/><Relationship Id="rId712" Type="http://schemas.openxmlformats.org/officeDocument/2006/relationships/customXml" Target="../ink/ink817.xml"/><Relationship Id="rId37" Type="http://schemas.openxmlformats.org/officeDocument/2006/relationships/image" Target="../media/image484.png"/><Relationship Id="rId79" Type="http://schemas.openxmlformats.org/officeDocument/2006/relationships/image" Target="../media/image505.png"/><Relationship Id="rId102" Type="http://schemas.openxmlformats.org/officeDocument/2006/relationships/customXml" Target="../ink/ink512.xml"/><Relationship Id="rId144" Type="http://schemas.openxmlformats.org/officeDocument/2006/relationships/customXml" Target="../ink/ink533.xml"/><Relationship Id="rId547" Type="http://schemas.openxmlformats.org/officeDocument/2006/relationships/image" Target="../media/image738.png"/><Relationship Id="rId589" Type="http://schemas.openxmlformats.org/officeDocument/2006/relationships/image" Target="../media/image759.png"/><Relationship Id="rId754" Type="http://schemas.openxmlformats.org/officeDocument/2006/relationships/customXml" Target="../ink/ink839.xml"/><Relationship Id="rId796" Type="http://schemas.openxmlformats.org/officeDocument/2006/relationships/customXml" Target="../ink/ink861.xml"/><Relationship Id="rId90" Type="http://schemas.openxmlformats.org/officeDocument/2006/relationships/customXml" Target="../ink/ink506.xml"/><Relationship Id="rId186" Type="http://schemas.openxmlformats.org/officeDocument/2006/relationships/customXml" Target="../ink/ink554.xml"/><Relationship Id="rId351" Type="http://schemas.openxmlformats.org/officeDocument/2006/relationships/image" Target="../media/image641.png"/><Relationship Id="rId393" Type="http://schemas.openxmlformats.org/officeDocument/2006/relationships/image" Target="../media/image662.png"/><Relationship Id="rId407" Type="http://schemas.openxmlformats.org/officeDocument/2006/relationships/image" Target="../media/image669.png"/><Relationship Id="rId449" Type="http://schemas.openxmlformats.org/officeDocument/2006/relationships/image" Target="../media/image443.png"/><Relationship Id="rId614" Type="http://schemas.openxmlformats.org/officeDocument/2006/relationships/customXml" Target="../ink/ink768.xml"/><Relationship Id="rId656" Type="http://schemas.openxmlformats.org/officeDocument/2006/relationships/customXml" Target="../ink/ink789.xml"/><Relationship Id="rId821" Type="http://schemas.openxmlformats.org/officeDocument/2006/relationships/image" Target="../media/image872.png"/><Relationship Id="rId863" Type="http://schemas.openxmlformats.org/officeDocument/2006/relationships/image" Target="../media/image893.png"/><Relationship Id="rId211" Type="http://schemas.openxmlformats.org/officeDocument/2006/relationships/image" Target="../media/image571.png"/><Relationship Id="rId253" Type="http://schemas.openxmlformats.org/officeDocument/2006/relationships/image" Target="../media/image592.png"/><Relationship Id="rId295" Type="http://schemas.openxmlformats.org/officeDocument/2006/relationships/image" Target="../media/image613.png"/><Relationship Id="rId309" Type="http://schemas.openxmlformats.org/officeDocument/2006/relationships/image" Target="../media/image620.png"/><Relationship Id="rId460" Type="http://schemas.openxmlformats.org/officeDocument/2006/relationships/customXml" Target="../ink/ink691.xml"/><Relationship Id="rId516" Type="http://schemas.openxmlformats.org/officeDocument/2006/relationships/customXml" Target="../ink/ink719.xml"/><Relationship Id="rId698" Type="http://schemas.openxmlformats.org/officeDocument/2006/relationships/customXml" Target="../ink/ink810.xml"/><Relationship Id="rId48" Type="http://schemas.openxmlformats.org/officeDocument/2006/relationships/customXml" Target="../ink/ink485.xml"/><Relationship Id="rId113" Type="http://schemas.openxmlformats.org/officeDocument/2006/relationships/image" Target="../media/image522.png"/><Relationship Id="rId320" Type="http://schemas.openxmlformats.org/officeDocument/2006/relationships/customXml" Target="../ink/ink621.xml"/><Relationship Id="rId558" Type="http://schemas.openxmlformats.org/officeDocument/2006/relationships/customXml" Target="../ink/ink740.xml"/><Relationship Id="rId723" Type="http://schemas.openxmlformats.org/officeDocument/2006/relationships/customXml" Target="../ink/ink823.xml"/><Relationship Id="rId765" Type="http://schemas.openxmlformats.org/officeDocument/2006/relationships/image" Target="../media/image845.png"/><Relationship Id="rId155" Type="http://schemas.openxmlformats.org/officeDocument/2006/relationships/image" Target="../media/image543.png"/><Relationship Id="rId197" Type="http://schemas.openxmlformats.org/officeDocument/2006/relationships/image" Target="../media/image564.png"/><Relationship Id="rId362" Type="http://schemas.openxmlformats.org/officeDocument/2006/relationships/customXml" Target="../ink/ink642.xml"/><Relationship Id="rId418" Type="http://schemas.openxmlformats.org/officeDocument/2006/relationships/customXml" Target="../ink/ink670.xml"/><Relationship Id="rId625" Type="http://schemas.openxmlformats.org/officeDocument/2006/relationships/image" Target="../media/image777.png"/><Relationship Id="rId832" Type="http://schemas.openxmlformats.org/officeDocument/2006/relationships/customXml" Target="../ink/ink879.xml"/><Relationship Id="rId222" Type="http://schemas.openxmlformats.org/officeDocument/2006/relationships/customXml" Target="../ink/ink572.xml"/><Relationship Id="rId264" Type="http://schemas.openxmlformats.org/officeDocument/2006/relationships/customXml" Target="../ink/ink593.xml"/><Relationship Id="rId471" Type="http://schemas.openxmlformats.org/officeDocument/2006/relationships/image" Target="../media/image700.png"/><Relationship Id="rId667" Type="http://schemas.openxmlformats.org/officeDocument/2006/relationships/image" Target="../media/image798.png"/><Relationship Id="rId874" Type="http://schemas.openxmlformats.org/officeDocument/2006/relationships/customXml" Target="../ink/ink900.xml"/><Relationship Id="rId17" Type="http://schemas.openxmlformats.org/officeDocument/2006/relationships/image" Target="../media/image474.png"/><Relationship Id="rId59" Type="http://schemas.openxmlformats.org/officeDocument/2006/relationships/image" Target="../media/image495.png"/><Relationship Id="rId124" Type="http://schemas.openxmlformats.org/officeDocument/2006/relationships/customXml" Target="../ink/ink523.xml"/><Relationship Id="rId527" Type="http://schemas.openxmlformats.org/officeDocument/2006/relationships/image" Target="../media/image728.png"/><Relationship Id="rId569" Type="http://schemas.openxmlformats.org/officeDocument/2006/relationships/image" Target="../media/image749.png"/><Relationship Id="rId734" Type="http://schemas.openxmlformats.org/officeDocument/2006/relationships/customXml" Target="../ink/ink829.xml"/><Relationship Id="rId776" Type="http://schemas.openxmlformats.org/officeDocument/2006/relationships/customXml" Target="../ink/ink850.xml"/><Relationship Id="rId70" Type="http://schemas.openxmlformats.org/officeDocument/2006/relationships/customXml" Target="../ink/ink496.xml"/><Relationship Id="rId166" Type="http://schemas.openxmlformats.org/officeDocument/2006/relationships/customXml" Target="../ink/ink544.xml"/><Relationship Id="rId331" Type="http://schemas.openxmlformats.org/officeDocument/2006/relationships/image" Target="../media/image631.png"/><Relationship Id="rId373" Type="http://schemas.openxmlformats.org/officeDocument/2006/relationships/image" Target="../media/image652.png"/><Relationship Id="rId429" Type="http://schemas.openxmlformats.org/officeDocument/2006/relationships/image" Target="../media/image680.png"/><Relationship Id="rId580" Type="http://schemas.openxmlformats.org/officeDocument/2006/relationships/customXml" Target="../ink/ink751.xml"/><Relationship Id="rId636" Type="http://schemas.openxmlformats.org/officeDocument/2006/relationships/customXml" Target="../ink/ink779.xml"/><Relationship Id="rId801" Type="http://schemas.openxmlformats.org/officeDocument/2006/relationships/image" Target="../media/image86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82.png"/><Relationship Id="rId440" Type="http://schemas.openxmlformats.org/officeDocument/2006/relationships/customXml" Target="../ink/ink681.xml"/><Relationship Id="rId678" Type="http://schemas.openxmlformats.org/officeDocument/2006/relationships/customXml" Target="../ink/ink800.xml"/><Relationship Id="rId843" Type="http://schemas.openxmlformats.org/officeDocument/2006/relationships/image" Target="../media/image883.png"/><Relationship Id="rId885" Type="http://schemas.openxmlformats.org/officeDocument/2006/relationships/image" Target="../media/image904.png"/><Relationship Id="rId28" Type="http://schemas.openxmlformats.org/officeDocument/2006/relationships/customXml" Target="../ink/ink475.xml"/><Relationship Id="rId275" Type="http://schemas.openxmlformats.org/officeDocument/2006/relationships/image" Target="../media/image603.png"/><Relationship Id="rId300" Type="http://schemas.openxmlformats.org/officeDocument/2006/relationships/customXml" Target="../ink/ink611.xml"/><Relationship Id="rId482" Type="http://schemas.openxmlformats.org/officeDocument/2006/relationships/customXml" Target="../ink/ink702.xml"/><Relationship Id="rId538" Type="http://schemas.openxmlformats.org/officeDocument/2006/relationships/customXml" Target="../ink/ink730.xml"/><Relationship Id="rId703" Type="http://schemas.openxmlformats.org/officeDocument/2006/relationships/image" Target="../media/image815.png"/><Relationship Id="rId745" Type="http://schemas.openxmlformats.org/officeDocument/2006/relationships/image" Target="../media/image835.png"/><Relationship Id="rId81" Type="http://schemas.openxmlformats.org/officeDocument/2006/relationships/image" Target="../media/image506.png"/><Relationship Id="rId135" Type="http://schemas.openxmlformats.org/officeDocument/2006/relationships/image" Target="../media/image533.png"/><Relationship Id="rId177" Type="http://schemas.openxmlformats.org/officeDocument/2006/relationships/image" Target="../media/image554.png"/><Relationship Id="rId342" Type="http://schemas.openxmlformats.org/officeDocument/2006/relationships/customXml" Target="../ink/ink632.xml"/><Relationship Id="rId384" Type="http://schemas.openxmlformats.org/officeDocument/2006/relationships/customXml" Target="../ink/ink653.xml"/><Relationship Id="rId591" Type="http://schemas.openxmlformats.org/officeDocument/2006/relationships/image" Target="../media/image760.png"/><Relationship Id="rId605" Type="http://schemas.openxmlformats.org/officeDocument/2006/relationships/image" Target="../media/image767.png"/><Relationship Id="rId787" Type="http://schemas.openxmlformats.org/officeDocument/2006/relationships/image" Target="../media/image856.png"/><Relationship Id="rId812" Type="http://schemas.openxmlformats.org/officeDocument/2006/relationships/customXml" Target="../ink/ink869.xml"/><Relationship Id="rId202" Type="http://schemas.openxmlformats.org/officeDocument/2006/relationships/customXml" Target="../ink/ink562.xml"/><Relationship Id="rId244" Type="http://schemas.openxmlformats.org/officeDocument/2006/relationships/customXml" Target="../ink/ink583.xml"/><Relationship Id="rId647" Type="http://schemas.openxmlformats.org/officeDocument/2006/relationships/image" Target="../media/image788.png"/><Relationship Id="rId689" Type="http://schemas.openxmlformats.org/officeDocument/2006/relationships/image" Target="../media/image808.png"/><Relationship Id="rId854" Type="http://schemas.openxmlformats.org/officeDocument/2006/relationships/customXml" Target="../ink/ink890.xml"/><Relationship Id="rId39" Type="http://schemas.openxmlformats.org/officeDocument/2006/relationships/image" Target="../media/image485.png"/><Relationship Id="rId286" Type="http://schemas.openxmlformats.org/officeDocument/2006/relationships/customXml" Target="../ink/ink604.xml"/><Relationship Id="rId451" Type="http://schemas.openxmlformats.org/officeDocument/2006/relationships/image" Target="../media/image690.png"/><Relationship Id="rId493" Type="http://schemas.openxmlformats.org/officeDocument/2006/relationships/image" Target="../media/image711.png"/><Relationship Id="rId507" Type="http://schemas.openxmlformats.org/officeDocument/2006/relationships/image" Target="../media/image718.png"/><Relationship Id="rId549" Type="http://schemas.openxmlformats.org/officeDocument/2006/relationships/image" Target="../media/image739.png"/><Relationship Id="rId714" Type="http://schemas.openxmlformats.org/officeDocument/2006/relationships/customXml" Target="../ink/ink818.xml"/><Relationship Id="rId756" Type="http://schemas.openxmlformats.org/officeDocument/2006/relationships/customXml" Target="../ink/ink840.xml"/><Relationship Id="rId50" Type="http://schemas.openxmlformats.org/officeDocument/2006/relationships/customXml" Target="../ink/ink486.xml"/><Relationship Id="rId104" Type="http://schemas.openxmlformats.org/officeDocument/2006/relationships/customXml" Target="../ink/ink513.xml"/><Relationship Id="rId146" Type="http://schemas.openxmlformats.org/officeDocument/2006/relationships/customXml" Target="../ink/ink534.xml"/><Relationship Id="rId188" Type="http://schemas.openxmlformats.org/officeDocument/2006/relationships/customXml" Target="../ink/ink555.xml"/><Relationship Id="rId311" Type="http://schemas.openxmlformats.org/officeDocument/2006/relationships/image" Target="../media/image621.png"/><Relationship Id="rId353" Type="http://schemas.openxmlformats.org/officeDocument/2006/relationships/image" Target="../media/image642.png"/><Relationship Id="rId395" Type="http://schemas.openxmlformats.org/officeDocument/2006/relationships/image" Target="../media/image663.png"/><Relationship Id="rId409" Type="http://schemas.openxmlformats.org/officeDocument/2006/relationships/image" Target="../media/image670.png"/><Relationship Id="rId560" Type="http://schemas.openxmlformats.org/officeDocument/2006/relationships/customXml" Target="../ink/ink741.xml"/><Relationship Id="rId798" Type="http://schemas.openxmlformats.org/officeDocument/2006/relationships/customXml" Target="../ink/ink862.xml"/><Relationship Id="rId92" Type="http://schemas.openxmlformats.org/officeDocument/2006/relationships/customXml" Target="../ink/ink507.xml"/><Relationship Id="rId213" Type="http://schemas.openxmlformats.org/officeDocument/2006/relationships/image" Target="../media/image572.png"/><Relationship Id="rId420" Type="http://schemas.openxmlformats.org/officeDocument/2006/relationships/customXml" Target="../ink/ink671.xml"/><Relationship Id="rId616" Type="http://schemas.openxmlformats.org/officeDocument/2006/relationships/customXml" Target="../ink/ink769.xml"/><Relationship Id="rId658" Type="http://schemas.openxmlformats.org/officeDocument/2006/relationships/customXml" Target="../ink/ink790.xml"/><Relationship Id="rId823" Type="http://schemas.openxmlformats.org/officeDocument/2006/relationships/image" Target="../media/image873.png"/><Relationship Id="rId865" Type="http://schemas.openxmlformats.org/officeDocument/2006/relationships/image" Target="../media/image894.png"/><Relationship Id="rId255" Type="http://schemas.openxmlformats.org/officeDocument/2006/relationships/image" Target="../media/image593.png"/><Relationship Id="rId297" Type="http://schemas.openxmlformats.org/officeDocument/2006/relationships/image" Target="../media/image614.png"/><Relationship Id="rId462" Type="http://schemas.openxmlformats.org/officeDocument/2006/relationships/customXml" Target="../ink/ink692.xml"/><Relationship Id="rId518" Type="http://schemas.openxmlformats.org/officeDocument/2006/relationships/customXml" Target="../ink/ink720.xml"/><Relationship Id="rId725" Type="http://schemas.openxmlformats.org/officeDocument/2006/relationships/customXml" Target="../ink/ink824.xml"/><Relationship Id="rId115" Type="http://schemas.openxmlformats.org/officeDocument/2006/relationships/image" Target="../media/image523.png"/><Relationship Id="rId157" Type="http://schemas.openxmlformats.org/officeDocument/2006/relationships/image" Target="../media/image544.png"/><Relationship Id="rId322" Type="http://schemas.openxmlformats.org/officeDocument/2006/relationships/customXml" Target="../ink/ink622.xml"/><Relationship Id="rId364" Type="http://schemas.openxmlformats.org/officeDocument/2006/relationships/customXml" Target="../ink/ink643.xml"/><Relationship Id="rId767" Type="http://schemas.openxmlformats.org/officeDocument/2006/relationships/image" Target="../media/image846.png"/><Relationship Id="rId61" Type="http://schemas.openxmlformats.org/officeDocument/2006/relationships/image" Target="../media/image496.png"/><Relationship Id="rId199" Type="http://schemas.openxmlformats.org/officeDocument/2006/relationships/image" Target="../media/image565.png"/><Relationship Id="rId571" Type="http://schemas.openxmlformats.org/officeDocument/2006/relationships/image" Target="../media/image750.png"/><Relationship Id="rId627" Type="http://schemas.openxmlformats.org/officeDocument/2006/relationships/image" Target="../media/image778.png"/><Relationship Id="rId669" Type="http://schemas.openxmlformats.org/officeDocument/2006/relationships/image" Target="../media/image799.png"/><Relationship Id="rId834" Type="http://schemas.openxmlformats.org/officeDocument/2006/relationships/customXml" Target="../ink/ink880.xml"/><Relationship Id="rId876" Type="http://schemas.openxmlformats.org/officeDocument/2006/relationships/customXml" Target="../ink/ink901.xml"/><Relationship Id="rId19" Type="http://schemas.openxmlformats.org/officeDocument/2006/relationships/image" Target="../media/image475.png"/><Relationship Id="rId224" Type="http://schemas.openxmlformats.org/officeDocument/2006/relationships/customXml" Target="../ink/ink573.xml"/><Relationship Id="rId266" Type="http://schemas.openxmlformats.org/officeDocument/2006/relationships/customXml" Target="../ink/ink594.xml"/><Relationship Id="rId431" Type="http://schemas.openxmlformats.org/officeDocument/2006/relationships/image" Target="../media/image681.png"/><Relationship Id="rId473" Type="http://schemas.openxmlformats.org/officeDocument/2006/relationships/image" Target="../media/image701.png"/><Relationship Id="rId529" Type="http://schemas.openxmlformats.org/officeDocument/2006/relationships/image" Target="../media/image729.png"/><Relationship Id="rId680" Type="http://schemas.openxmlformats.org/officeDocument/2006/relationships/customXml" Target="../ink/ink801.xml"/><Relationship Id="rId736" Type="http://schemas.openxmlformats.org/officeDocument/2006/relationships/customXml" Target="../ink/ink830.xml"/><Relationship Id="rId30" Type="http://schemas.openxmlformats.org/officeDocument/2006/relationships/customXml" Target="../ink/ink476.xml"/><Relationship Id="rId126" Type="http://schemas.openxmlformats.org/officeDocument/2006/relationships/customXml" Target="../ink/ink524.xml"/><Relationship Id="rId168" Type="http://schemas.openxmlformats.org/officeDocument/2006/relationships/customXml" Target="../ink/ink545.xml"/><Relationship Id="rId333" Type="http://schemas.openxmlformats.org/officeDocument/2006/relationships/image" Target="../media/image632.png"/><Relationship Id="rId540" Type="http://schemas.openxmlformats.org/officeDocument/2006/relationships/customXml" Target="../ink/ink731.xml"/><Relationship Id="rId778" Type="http://schemas.openxmlformats.org/officeDocument/2006/relationships/customXml" Target="../ink/ink851.xml"/><Relationship Id="rId72" Type="http://schemas.openxmlformats.org/officeDocument/2006/relationships/customXml" Target="../ink/ink497.xml"/><Relationship Id="rId375" Type="http://schemas.openxmlformats.org/officeDocument/2006/relationships/image" Target="../media/image653.png"/><Relationship Id="rId582" Type="http://schemas.openxmlformats.org/officeDocument/2006/relationships/customXml" Target="../ink/ink752.xml"/><Relationship Id="rId638" Type="http://schemas.openxmlformats.org/officeDocument/2006/relationships/customXml" Target="../ink/ink780.xml"/><Relationship Id="rId803" Type="http://schemas.openxmlformats.org/officeDocument/2006/relationships/image" Target="../media/image863.png"/><Relationship Id="rId845" Type="http://schemas.openxmlformats.org/officeDocument/2006/relationships/image" Target="../media/image884.png"/><Relationship Id="rId3" Type="http://schemas.openxmlformats.org/officeDocument/2006/relationships/image" Target="../media/image467.png"/><Relationship Id="rId235" Type="http://schemas.openxmlformats.org/officeDocument/2006/relationships/image" Target="../media/image583.png"/><Relationship Id="rId277" Type="http://schemas.openxmlformats.org/officeDocument/2006/relationships/image" Target="../media/image604.png"/><Relationship Id="rId400" Type="http://schemas.openxmlformats.org/officeDocument/2006/relationships/customXml" Target="../ink/ink661.xml"/><Relationship Id="rId442" Type="http://schemas.openxmlformats.org/officeDocument/2006/relationships/customXml" Target="../ink/ink682.xml"/><Relationship Id="rId484" Type="http://schemas.openxmlformats.org/officeDocument/2006/relationships/customXml" Target="../ink/ink703.xml"/><Relationship Id="rId705" Type="http://schemas.openxmlformats.org/officeDocument/2006/relationships/image" Target="../media/image816.png"/><Relationship Id="rId887" Type="http://schemas.openxmlformats.org/officeDocument/2006/relationships/image" Target="../media/image905.png"/><Relationship Id="rId137" Type="http://schemas.openxmlformats.org/officeDocument/2006/relationships/image" Target="../media/image534.png"/><Relationship Id="rId302" Type="http://schemas.openxmlformats.org/officeDocument/2006/relationships/customXml" Target="../ink/ink612.xml"/><Relationship Id="rId344" Type="http://schemas.openxmlformats.org/officeDocument/2006/relationships/customXml" Target="../ink/ink633.xml"/><Relationship Id="rId691" Type="http://schemas.openxmlformats.org/officeDocument/2006/relationships/image" Target="../media/image809.png"/><Relationship Id="rId747" Type="http://schemas.openxmlformats.org/officeDocument/2006/relationships/image" Target="../media/image836.png"/><Relationship Id="rId789" Type="http://schemas.openxmlformats.org/officeDocument/2006/relationships/customXml" Target="../ink/ink857.xml"/><Relationship Id="rId41" Type="http://schemas.openxmlformats.org/officeDocument/2006/relationships/image" Target="../media/image486.png"/><Relationship Id="rId83" Type="http://schemas.openxmlformats.org/officeDocument/2006/relationships/image" Target="../media/image507.png"/><Relationship Id="rId179" Type="http://schemas.openxmlformats.org/officeDocument/2006/relationships/image" Target="../media/image555.png"/><Relationship Id="rId386" Type="http://schemas.openxmlformats.org/officeDocument/2006/relationships/customXml" Target="../ink/ink654.xml"/><Relationship Id="rId551" Type="http://schemas.openxmlformats.org/officeDocument/2006/relationships/image" Target="../media/image740.png"/><Relationship Id="rId593" Type="http://schemas.openxmlformats.org/officeDocument/2006/relationships/image" Target="../media/image761.png"/><Relationship Id="rId607" Type="http://schemas.openxmlformats.org/officeDocument/2006/relationships/image" Target="../media/image768.png"/><Relationship Id="rId649" Type="http://schemas.openxmlformats.org/officeDocument/2006/relationships/image" Target="../media/image789.png"/><Relationship Id="rId814" Type="http://schemas.openxmlformats.org/officeDocument/2006/relationships/customXml" Target="../ink/ink870.xml"/><Relationship Id="rId856" Type="http://schemas.openxmlformats.org/officeDocument/2006/relationships/customXml" Target="../ink/ink891.xml"/><Relationship Id="rId190" Type="http://schemas.openxmlformats.org/officeDocument/2006/relationships/customXml" Target="../ink/ink556.xml"/><Relationship Id="rId204" Type="http://schemas.openxmlformats.org/officeDocument/2006/relationships/customXml" Target="../ink/ink563.xml"/><Relationship Id="rId246" Type="http://schemas.openxmlformats.org/officeDocument/2006/relationships/customXml" Target="../ink/ink584.xml"/><Relationship Id="rId288" Type="http://schemas.openxmlformats.org/officeDocument/2006/relationships/customXml" Target="../ink/ink605.xml"/><Relationship Id="rId411" Type="http://schemas.openxmlformats.org/officeDocument/2006/relationships/image" Target="../media/image671.png"/><Relationship Id="rId453" Type="http://schemas.openxmlformats.org/officeDocument/2006/relationships/image" Target="../media/image691.png"/><Relationship Id="rId509" Type="http://schemas.openxmlformats.org/officeDocument/2006/relationships/image" Target="../media/image719.png"/><Relationship Id="rId660" Type="http://schemas.openxmlformats.org/officeDocument/2006/relationships/customXml" Target="../ink/ink791.xml"/><Relationship Id="rId106" Type="http://schemas.openxmlformats.org/officeDocument/2006/relationships/customXml" Target="../ink/ink514.xml"/><Relationship Id="rId313" Type="http://schemas.openxmlformats.org/officeDocument/2006/relationships/image" Target="../media/image622.png"/><Relationship Id="rId495" Type="http://schemas.openxmlformats.org/officeDocument/2006/relationships/image" Target="../media/image712.png"/><Relationship Id="rId716" Type="http://schemas.openxmlformats.org/officeDocument/2006/relationships/customXml" Target="../ink/ink819.xml"/><Relationship Id="rId758" Type="http://schemas.openxmlformats.org/officeDocument/2006/relationships/customXml" Target="../ink/ink841.xml"/><Relationship Id="rId10" Type="http://schemas.openxmlformats.org/officeDocument/2006/relationships/customXml" Target="../ink/ink466.xml"/><Relationship Id="rId52" Type="http://schemas.openxmlformats.org/officeDocument/2006/relationships/customXml" Target="../ink/ink487.xml"/><Relationship Id="rId94" Type="http://schemas.openxmlformats.org/officeDocument/2006/relationships/customXml" Target="../ink/ink508.xml"/><Relationship Id="rId148" Type="http://schemas.openxmlformats.org/officeDocument/2006/relationships/customXml" Target="../ink/ink535.xml"/><Relationship Id="rId355" Type="http://schemas.openxmlformats.org/officeDocument/2006/relationships/image" Target="../media/image643.png"/><Relationship Id="rId397" Type="http://schemas.openxmlformats.org/officeDocument/2006/relationships/image" Target="../media/image664.png"/><Relationship Id="rId520" Type="http://schemas.openxmlformats.org/officeDocument/2006/relationships/customXml" Target="../ink/ink721.xml"/><Relationship Id="rId562" Type="http://schemas.openxmlformats.org/officeDocument/2006/relationships/customXml" Target="../ink/ink742.xml"/><Relationship Id="rId618" Type="http://schemas.openxmlformats.org/officeDocument/2006/relationships/customXml" Target="../ink/ink770.xml"/><Relationship Id="rId825" Type="http://schemas.openxmlformats.org/officeDocument/2006/relationships/image" Target="../media/image874.png"/><Relationship Id="rId215" Type="http://schemas.openxmlformats.org/officeDocument/2006/relationships/image" Target="../media/image573.png"/><Relationship Id="rId257" Type="http://schemas.openxmlformats.org/officeDocument/2006/relationships/image" Target="../media/image594.png"/><Relationship Id="rId422" Type="http://schemas.openxmlformats.org/officeDocument/2006/relationships/customXml" Target="../ink/ink672.xml"/><Relationship Id="rId464" Type="http://schemas.openxmlformats.org/officeDocument/2006/relationships/customXml" Target="../ink/ink693.xml"/><Relationship Id="rId867" Type="http://schemas.openxmlformats.org/officeDocument/2006/relationships/image" Target="../media/image895.png"/><Relationship Id="rId299" Type="http://schemas.openxmlformats.org/officeDocument/2006/relationships/image" Target="../media/image615.png"/><Relationship Id="rId727" Type="http://schemas.openxmlformats.org/officeDocument/2006/relationships/customXml" Target="../ink/ink825.xml"/><Relationship Id="rId63" Type="http://schemas.openxmlformats.org/officeDocument/2006/relationships/image" Target="../media/image497.png"/><Relationship Id="rId159" Type="http://schemas.openxmlformats.org/officeDocument/2006/relationships/image" Target="../media/image545.png"/><Relationship Id="rId366" Type="http://schemas.openxmlformats.org/officeDocument/2006/relationships/customXml" Target="../ink/ink644.xml"/><Relationship Id="rId573" Type="http://schemas.openxmlformats.org/officeDocument/2006/relationships/image" Target="../media/image751.png"/><Relationship Id="rId780" Type="http://schemas.openxmlformats.org/officeDocument/2006/relationships/customXml" Target="../ink/ink852.xml"/><Relationship Id="rId226" Type="http://schemas.openxmlformats.org/officeDocument/2006/relationships/customXml" Target="../ink/ink574.xml"/><Relationship Id="rId433" Type="http://schemas.openxmlformats.org/officeDocument/2006/relationships/image" Target="../media/image682.png"/><Relationship Id="rId878" Type="http://schemas.openxmlformats.org/officeDocument/2006/relationships/customXml" Target="../ink/ink902.xml"/><Relationship Id="rId640" Type="http://schemas.openxmlformats.org/officeDocument/2006/relationships/customXml" Target="../ink/ink781.xml"/><Relationship Id="rId738" Type="http://schemas.openxmlformats.org/officeDocument/2006/relationships/customXml" Target="../ink/ink831.xml"/><Relationship Id="rId74" Type="http://schemas.openxmlformats.org/officeDocument/2006/relationships/customXml" Target="../ink/ink498.xml"/><Relationship Id="rId377" Type="http://schemas.openxmlformats.org/officeDocument/2006/relationships/image" Target="../media/image654.png"/><Relationship Id="rId500" Type="http://schemas.openxmlformats.org/officeDocument/2006/relationships/customXml" Target="../ink/ink711.xml"/><Relationship Id="rId584" Type="http://schemas.openxmlformats.org/officeDocument/2006/relationships/customXml" Target="../ink/ink753.xml"/><Relationship Id="rId805" Type="http://schemas.openxmlformats.org/officeDocument/2006/relationships/image" Target="../media/image864.png"/><Relationship Id="rId5" Type="http://schemas.openxmlformats.org/officeDocument/2006/relationships/image" Target="../media/image468.png"/><Relationship Id="rId237" Type="http://schemas.openxmlformats.org/officeDocument/2006/relationships/image" Target="../media/image584.png"/><Relationship Id="rId791" Type="http://schemas.openxmlformats.org/officeDocument/2006/relationships/customXml" Target="../ink/ink858.xml"/><Relationship Id="rId889" Type="http://schemas.openxmlformats.org/officeDocument/2006/relationships/image" Target="../media/image906.png"/><Relationship Id="rId444" Type="http://schemas.openxmlformats.org/officeDocument/2006/relationships/customXml" Target="../ink/ink683.xml"/><Relationship Id="rId651" Type="http://schemas.openxmlformats.org/officeDocument/2006/relationships/image" Target="../media/image790.png"/><Relationship Id="rId749" Type="http://schemas.openxmlformats.org/officeDocument/2006/relationships/image" Target="../media/image837.png"/><Relationship Id="rId290" Type="http://schemas.openxmlformats.org/officeDocument/2006/relationships/customXml" Target="../ink/ink606.xml"/><Relationship Id="rId304" Type="http://schemas.openxmlformats.org/officeDocument/2006/relationships/customXml" Target="../ink/ink613.xml"/><Relationship Id="rId388" Type="http://schemas.openxmlformats.org/officeDocument/2006/relationships/customXml" Target="../ink/ink655.xml"/><Relationship Id="rId511" Type="http://schemas.openxmlformats.org/officeDocument/2006/relationships/image" Target="../media/image720.png"/><Relationship Id="rId609" Type="http://schemas.openxmlformats.org/officeDocument/2006/relationships/image" Target="../media/image769.png"/><Relationship Id="rId85" Type="http://schemas.openxmlformats.org/officeDocument/2006/relationships/image" Target="../media/image508.png"/><Relationship Id="rId150" Type="http://schemas.openxmlformats.org/officeDocument/2006/relationships/customXml" Target="../ink/ink536.xml"/><Relationship Id="rId595" Type="http://schemas.openxmlformats.org/officeDocument/2006/relationships/image" Target="../media/image762.png"/><Relationship Id="rId816" Type="http://schemas.openxmlformats.org/officeDocument/2006/relationships/customXml" Target="../ink/ink871.xml"/><Relationship Id="rId248" Type="http://schemas.openxmlformats.org/officeDocument/2006/relationships/customXml" Target="../ink/ink585.xml"/><Relationship Id="rId455" Type="http://schemas.openxmlformats.org/officeDocument/2006/relationships/image" Target="../media/image692.png"/><Relationship Id="rId662" Type="http://schemas.openxmlformats.org/officeDocument/2006/relationships/customXml" Target="../ink/ink792.xml"/><Relationship Id="rId12" Type="http://schemas.openxmlformats.org/officeDocument/2006/relationships/customXml" Target="../ink/ink467.xml"/><Relationship Id="rId108" Type="http://schemas.openxmlformats.org/officeDocument/2006/relationships/customXml" Target="../ink/ink515.xml"/><Relationship Id="rId315" Type="http://schemas.openxmlformats.org/officeDocument/2006/relationships/image" Target="../media/image623.png"/><Relationship Id="rId522" Type="http://schemas.openxmlformats.org/officeDocument/2006/relationships/customXml" Target="../ink/ink722.xml"/><Relationship Id="rId96" Type="http://schemas.openxmlformats.org/officeDocument/2006/relationships/customXml" Target="../ink/ink509.xml"/><Relationship Id="rId161" Type="http://schemas.openxmlformats.org/officeDocument/2006/relationships/image" Target="../media/image546.png"/><Relationship Id="rId399" Type="http://schemas.openxmlformats.org/officeDocument/2006/relationships/image" Target="../media/image665.png"/><Relationship Id="rId827" Type="http://schemas.openxmlformats.org/officeDocument/2006/relationships/image" Target="../media/image875.png"/><Relationship Id="rId259" Type="http://schemas.openxmlformats.org/officeDocument/2006/relationships/image" Target="../media/image595.png"/><Relationship Id="rId466" Type="http://schemas.openxmlformats.org/officeDocument/2006/relationships/customXml" Target="../ink/ink694.xml"/><Relationship Id="rId673" Type="http://schemas.openxmlformats.org/officeDocument/2006/relationships/image" Target="../media/image800.png"/><Relationship Id="rId880" Type="http://schemas.openxmlformats.org/officeDocument/2006/relationships/customXml" Target="../ink/ink903.xml"/><Relationship Id="rId23" Type="http://schemas.openxmlformats.org/officeDocument/2006/relationships/image" Target="../media/image477.png"/><Relationship Id="rId119" Type="http://schemas.openxmlformats.org/officeDocument/2006/relationships/image" Target="../media/image525.png"/><Relationship Id="rId326" Type="http://schemas.openxmlformats.org/officeDocument/2006/relationships/customXml" Target="../ink/ink624.xml"/><Relationship Id="rId533" Type="http://schemas.openxmlformats.org/officeDocument/2006/relationships/image" Target="../media/image731.png"/><Relationship Id="rId740" Type="http://schemas.openxmlformats.org/officeDocument/2006/relationships/customXml" Target="../ink/ink832.xml"/><Relationship Id="rId838" Type="http://schemas.openxmlformats.org/officeDocument/2006/relationships/customXml" Target="../ink/ink882.xml"/><Relationship Id="rId172" Type="http://schemas.openxmlformats.org/officeDocument/2006/relationships/customXml" Target="../ink/ink547.xml"/><Relationship Id="rId477" Type="http://schemas.openxmlformats.org/officeDocument/2006/relationships/image" Target="../media/image703.png"/><Relationship Id="rId600" Type="http://schemas.openxmlformats.org/officeDocument/2006/relationships/customXml" Target="../ink/ink761.xml"/><Relationship Id="rId684" Type="http://schemas.openxmlformats.org/officeDocument/2006/relationships/customXml" Target="../ink/ink803.xml"/><Relationship Id="rId337" Type="http://schemas.openxmlformats.org/officeDocument/2006/relationships/image" Target="../media/image634.png"/><Relationship Id="rId891" Type="http://schemas.openxmlformats.org/officeDocument/2006/relationships/image" Target="../media/image907.png"/><Relationship Id="rId34" Type="http://schemas.openxmlformats.org/officeDocument/2006/relationships/customXml" Target="../ink/ink478.xml"/><Relationship Id="rId544" Type="http://schemas.openxmlformats.org/officeDocument/2006/relationships/customXml" Target="../ink/ink733.xml"/><Relationship Id="rId751" Type="http://schemas.openxmlformats.org/officeDocument/2006/relationships/image" Target="../media/image838.png"/><Relationship Id="rId849" Type="http://schemas.openxmlformats.org/officeDocument/2006/relationships/image" Target="../media/image886.png"/><Relationship Id="rId183" Type="http://schemas.openxmlformats.org/officeDocument/2006/relationships/image" Target="../media/image557.png"/><Relationship Id="rId390" Type="http://schemas.openxmlformats.org/officeDocument/2006/relationships/customXml" Target="../ink/ink656.xml"/><Relationship Id="rId404" Type="http://schemas.openxmlformats.org/officeDocument/2006/relationships/customXml" Target="../ink/ink663.xml"/><Relationship Id="rId611" Type="http://schemas.openxmlformats.org/officeDocument/2006/relationships/image" Target="../media/image770.png"/><Relationship Id="rId250" Type="http://schemas.openxmlformats.org/officeDocument/2006/relationships/customXml" Target="../ink/ink586.xml"/><Relationship Id="rId488" Type="http://schemas.openxmlformats.org/officeDocument/2006/relationships/customXml" Target="../ink/ink705.xml"/><Relationship Id="rId695" Type="http://schemas.openxmlformats.org/officeDocument/2006/relationships/image" Target="../media/image811.png"/><Relationship Id="rId709" Type="http://schemas.openxmlformats.org/officeDocument/2006/relationships/image" Target="../media/image818.png"/><Relationship Id="rId45" Type="http://schemas.openxmlformats.org/officeDocument/2006/relationships/image" Target="../media/image488.png"/><Relationship Id="rId110" Type="http://schemas.openxmlformats.org/officeDocument/2006/relationships/customXml" Target="../ink/ink516.xml"/><Relationship Id="rId348" Type="http://schemas.openxmlformats.org/officeDocument/2006/relationships/customXml" Target="../ink/ink635.xml"/><Relationship Id="rId555" Type="http://schemas.openxmlformats.org/officeDocument/2006/relationships/image" Target="../media/image742.png"/><Relationship Id="rId762" Type="http://schemas.openxmlformats.org/officeDocument/2006/relationships/customXml" Target="../ink/ink843.xml"/><Relationship Id="rId194" Type="http://schemas.openxmlformats.org/officeDocument/2006/relationships/customXml" Target="../ink/ink558.xml"/><Relationship Id="rId208" Type="http://schemas.openxmlformats.org/officeDocument/2006/relationships/customXml" Target="../ink/ink565.xml"/><Relationship Id="rId415" Type="http://schemas.openxmlformats.org/officeDocument/2006/relationships/image" Target="../media/image673.png"/><Relationship Id="rId622" Type="http://schemas.openxmlformats.org/officeDocument/2006/relationships/customXml" Target="../ink/ink772.xml"/><Relationship Id="rId261" Type="http://schemas.openxmlformats.org/officeDocument/2006/relationships/image" Target="../media/image596.png"/><Relationship Id="rId499" Type="http://schemas.openxmlformats.org/officeDocument/2006/relationships/image" Target="../media/image714.png"/><Relationship Id="rId56" Type="http://schemas.openxmlformats.org/officeDocument/2006/relationships/customXml" Target="../ink/ink489.xml"/><Relationship Id="rId359" Type="http://schemas.openxmlformats.org/officeDocument/2006/relationships/image" Target="../media/image645.png"/><Relationship Id="rId566" Type="http://schemas.openxmlformats.org/officeDocument/2006/relationships/customXml" Target="../ink/ink744.xml"/><Relationship Id="rId773" Type="http://schemas.openxmlformats.org/officeDocument/2006/relationships/image" Target="../media/image849.png"/><Relationship Id="rId121" Type="http://schemas.openxmlformats.org/officeDocument/2006/relationships/image" Target="../media/image526.png"/><Relationship Id="rId219" Type="http://schemas.openxmlformats.org/officeDocument/2006/relationships/image" Target="../media/image575.png"/><Relationship Id="rId426" Type="http://schemas.openxmlformats.org/officeDocument/2006/relationships/customXml" Target="../ink/ink674.xml"/><Relationship Id="rId633" Type="http://schemas.openxmlformats.org/officeDocument/2006/relationships/image" Target="../media/image781.png"/><Relationship Id="rId840" Type="http://schemas.openxmlformats.org/officeDocument/2006/relationships/customXml" Target="../ink/ink883.xml"/><Relationship Id="rId67" Type="http://schemas.openxmlformats.org/officeDocument/2006/relationships/image" Target="../media/image499.png"/><Relationship Id="rId272" Type="http://schemas.openxmlformats.org/officeDocument/2006/relationships/customXml" Target="../ink/ink597.xml"/><Relationship Id="rId577" Type="http://schemas.openxmlformats.org/officeDocument/2006/relationships/image" Target="../media/image753.png"/><Relationship Id="rId700" Type="http://schemas.openxmlformats.org/officeDocument/2006/relationships/customXml" Target="../ink/ink811.xml"/><Relationship Id="rId132" Type="http://schemas.openxmlformats.org/officeDocument/2006/relationships/customXml" Target="../ink/ink527.xml"/><Relationship Id="rId784" Type="http://schemas.openxmlformats.org/officeDocument/2006/relationships/customXml" Target="../ink/ink854.xml"/><Relationship Id="rId437" Type="http://schemas.openxmlformats.org/officeDocument/2006/relationships/image" Target="../media/image684.png"/><Relationship Id="rId644" Type="http://schemas.openxmlformats.org/officeDocument/2006/relationships/customXml" Target="../ink/ink783.xml"/><Relationship Id="rId851" Type="http://schemas.openxmlformats.org/officeDocument/2006/relationships/image" Target="../media/image887.png"/><Relationship Id="rId283" Type="http://schemas.openxmlformats.org/officeDocument/2006/relationships/image" Target="../media/image607.png"/><Relationship Id="rId490" Type="http://schemas.openxmlformats.org/officeDocument/2006/relationships/customXml" Target="../ink/ink706.xml"/><Relationship Id="rId504" Type="http://schemas.openxmlformats.org/officeDocument/2006/relationships/customXml" Target="../ink/ink713.xml"/><Relationship Id="rId711" Type="http://schemas.openxmlformats.org/officeDocument/2006/relationships/image" Target="../media/image819.png"/><Relationship Id="rId78" Type="http://schemas.openxmlformats.org/officeDocument/2006/relationships/customXml" Target="../ink/ink500.xml"/><Relationship Id="rId143" Type="http://schemas.openxmlformats.org/officeDocument/2006/relationships/image" Target="../media/image537.png"/><Relationship Id="rId350" Type="http://schemas.openxmlformats.org/officeDocument/2006/relationships/customXml" Target="../ink/ink636.xml"/><Relationship Id="rId588" Type="http://schemas.openxmlformats.org/officeDocument/2006/relationships/customXml" Target="../ink/ink755.xml"/><Relationship Id="rId795" Type="http://schemas.openxmlformats.org/officeDocument/2006/relationships/image" Target="../media/image859.png"/><Relationship Id="rId809" Type="http://schemas.openxmlformats.org/officeDocument/2006/relationships/image" Target="../media/image866.png"/><Relationship Id="rId9" Type="http://schemas.openxmlformats.org/officeDocument/2006/relationships/image" Target="../media/image470.png"/><Relationship Id="rId210" Type="http://schemas.openxmlformats.org/officeDocument/2006/relationships/customXml" Target="../ink/ink566.xml"/><Relationship Id="rId448" Type="http://schemas.openxmlformats.org/officeDocument/2006/relationships/customXml" Target="../ink/ink685.xml"/><Relationship Id="rId655" Type="http://schemas.openxmlformats.org/officeDocument/2006/relationships/image" Target="../media/image792.png"/><Relationship Id="rId862" Type="http://schemas.openxmlformats.org/officeDocument/2006/relationships/customXml" Target="../ink/ink894.xml"/><Relationship Id="rId294" Type="http://schemas.openxmlformats.org/officeDocument/2006/relationships/customXml" Target="../ink/ink608.xml"/><Relationship Id="rId308" Type="http://schemas.openxmlformats.org/officeDocument/2006/relationships/customXml" Target="../ink/ink615.xml"/><Relationship Id="rId515" Type="http://schemas.openxmlformats.org/officeDocument/2006/relationships/image" Target="../media/image722.png"/><Relationship Id="rId722" Type="http://schemas.openxmlformats.org/officeDocument/2006/relationships/image" Target="../media/image824.png"/><Relationship Id="rId89" Type="http://schemas.openxmlformats.org/officeDocument/2006/relationships/image" Target="../media/image510.png"/><Relationship Id="rId154" Type="http://schemas.openxmlformats.org/officeDocument/2006/relationships/customXml" Target="../ink/ink538.xml"/><Relationship Id="rId361" Type="http://schemas.openxmlformats.org/officeDocument/2006/relationships/image" Target="../media/image646.png"/><Relationship Id="rId599" Type="http://schemas.openxmlformats.org/officeDocument/2006/relationships/image" Target="../media/image764.png"/><Relationship Id="rId459" Type="http://schemas.openxmlformats.org/officeDocument/2006/relationships/image" Target="../media/image694.png"/><Relationship Id="rId666" Type="http://schemas.openxmlformats.org/officeDocument/2006/relationships/customXml" Target="../ink/ink794.xml"/><Relationship Id="rId873" Type="http://schemas.openxmlformats.org/officeDocument/2006/relationships/image" Target="../media/image898.png"/><Relationship Id="rId16" Type="http://schemas.openxmlformats.org/officeDocument/2006/relationships/customXml" Target="../ink/ink469.xml"/><Relationship Id="rId221" Type="http://schemas.openxmlformats.org/officeDocument/2006/relationships/image" Target="../media/image576.png"/><Relationship Id="rId319" Type="http://schemas.openxmlformats.org/officeDocument/2006/relationships/image" Target="../media/image625.png"/><Relationship Id="rId526" Type="http://schemas.openxmlformats.org/officeDocument/2006/relationships/customXml" Target="../ink/ink724.xml"/><Relationship Id="rId733" Type="http://schemas.openxmlformats.org/officeDocument/2006/relationships/image" Target="../media/image829.png"/><Relationship Id="rId165" Type="http://schemas.openxmlformats.org/officeDocument/2006/relationships/image" Target="../media/image548.png"/><Relationship Id="rId372" Type="http://schemas.openxmlformats.org/officeDocument/2006/relationships/customXml" Target="../ink/ink647.xml"/><Relationship Id="rId677" Type="http://schemas.openxmlformats.org/officeDocument/2006/relationships/image" Target="../media/image802.png"/><Relationship Id="rId800" Type="http://schemas.openxmlformats.org/officeDocument/2006/relationships/customXml" Target="../ink/ink863.xml"/><Relationship Id="rId232" Type="http://schemas.openxmlformats.org/officeDocument/2006/relationships/customXml" Target="../ink/ink577.xml"/><Relationship Id="rId884" Type="http://schemas.openxmlformats.org/officeDocument/2006/relationships/customXml" Target="../ink/ink905.xml"/><Relationship Id="rId27" Type="http://schemas.openxmlformats.org/officeDocument/2006/relationships/image" Target="../media/image479.png"/><Relationship Id="rId537" Type="http://schemas.openxmlformats.org/officeDocument/2006/relationships/image" Target="../media/image733.png"/><Relationship Id="rId744" Type="http://schemas.openxmlformats.org/officeDocument/2006/relationships/customXml" Target="../ink/ink834.xml"/><Relationship Id="rId80" Type="http://schemas.openxmlformats.org/officeDocument/2006/relationships/customXml" Target="../ink/ink501.xml"/><Relationship Id="rId176" Type="http://schemas.openxmlformats.org/officeDocument/2006/relationships/customXml" Target="../ink/ink549.xml"/><Relationship Id="rId383" Type="http://schemas.openxmlformats.org/officeDocument/2006/relationships/image" Target="../media/image657.png"/><Relationship Id="rId590" Type="http://schemas.openxmlformats.org/officeDocument/2006/relationships/customXml" Target="../ink/ink756.xml"/><Relationship Id="rId604" Type="http://schemas.openxmlformats.org/officeDocument/2006/relationships/customXml" Target="../ink/ink763.xml"/><Relationship Id="rId811" Type="http://schemas.openxmlformats.org/officeDocument/2006/relationships/image" Target="../media/image867.png"/><Relationship Id="rId243" Type="http://schemas.openxmlformats.org/officeDocument/2006/relationships/image" Target="../media/image587.png"/><Relationship Id="rId450" Type="http://schemas.openxmlformats.org/officeDocument/2006/relationships/customXml" Target="../ink/ink686.xml"/><Relationship Id="rId688" Type="http://schemas.openxmlformats.org/officeDocument/2006/relationships/customXml" Target="../ink/ink805.xml"/><Relationship Id="rId38" Type="http://schemas.openxmlformats.org/officeDocument/2006/relationships/customXml" Target="../ink/ink480.xml"/><Relationship Id="rId103" Type="http://schemas.openxmlformats.org/officeDocument/2006/relationships/image" Target="../media/image517.png"/><Relationship Id="rId310" Type="http://schemas.openxmlformats.org/officeDocument/2006/relationships/customXml" Target="../ink/ink616.xml"/><Relationship Id="rId548" Type="http://schemas.openxmlformats.org/officeDocument/2006/relationships/customXml" Target="../ink/ink735.xml"/><Relationship Id="rId755" Type="http://schemas.openxmlformats.org/officeDocument/2006/relationships/image" Target="../media/image840.png"/><Relationship Id="rId91" Type="http://schemas.openxmlformats.org/officeDocument/2006/relationships/image" Target="../media/image511.png"/><Relationship Id="rId187" Type="http://schemas.openxmlformats.org/officeDocument/2006/relationships/image" Target="../media/image559.png"/><Relationship Id="rId394" Type="http://schemas.openxmlformats.org/officeDocument/2006/relationships/customXml" Target="../ink/ink658.xml"/><Relationship Id="rId408" Type="http://schemas.openxmlformats.org/officeDocument/2006/relationships/customXml" Target="../ink/ink665.xml"/><Relationship Id="rId615" Type="http://schemas.openxmlformats.org/officeDocument/2006/relationships/image" Target="../media/image772.png"/><Relationship Id="rId822" Type="http://schemas.openxmlformats.org/officeDocument/2006/relationships/customXml" Target="../ink/ink874.xml"/><Relationship Id="rId254" Type="http://schemas.openxmlformats.org/officeDocument/2006/relationships/customXml" Target="../ink/ink588.xml"/><Relationship Id="rId699" Type="http://schemas.openxmlformats.org/officeDocument/2006/relationships/image" Target="../media/image813.png"/><Relationship Id="rId49" Type="http://schemas.openxmlformats.org/officeDocument/2006/relationships/image" Target="../media/image490.png"/><Relationship Id="rId114" Type="http://schemas.openxmlformats.org/officeDocument/2006/relationships/customXml" Target="../ink/ink518.xml"/><Relationship Id="rId461" Type="http://schemas.openxmlformats.org/officeDocument/2006/relationships/image" Target="../media/image695.png"/><Relationship Id="rId559" Type="http://schemas.openxmlformats.org/officeDocument/2006/relationships/image" Target="../media/image744.png"/><Relationship Id="rId766" Type="http://schemas.openxmlformats.org/officeDocument/2006/relationships/customXml" Target="../ink/ink845.xml"/><Relationship Id="rId198" Type="http://schemas.openxmlformats.org/officeDocument/2006/relationships/customXml" Target="../ink/ink560.xml"/><Relationship Id="rId321" Type="http://schemas.openxmlformats.org/officeDocument/2006/relationships/image" Target="../media/image626.png"/><Relationship Id="rId419" Type="http://schemas.openxmlformats.org/officeDocument/2006/relationships/image" Target="../media/image675.png"/><Relationship Id="rId626" Type="http://schemas.openxmlformats.org/officeDocument/2006/relationships/customXml" Target="../ink/ink774.xml"/><Relationship Id="rId833" Type="http://schemas.openxmlformats.org/officeDocument/2006/relationships/image" Target="../media/image878.png"/><Relationship Id="rId265" Type="http://schemas.openxmlformats.org/officeDocument/2006/relationships/image" Target="../media/image598.png"/><Relationship Id="rId472" Type="http://schemas.openxmlformats.org/officeDocument/2006/relationships/customXml" Target="../ink/ink697.xml"/><Relationship Id="rId125" Type="http://schemas.openxmlformats.org/officeDocument/2006/relationships/image" Target="../media/image528.png"/><Relationship Id="rId332" Type="http://schemas.openxmlformats.org/officeDocument/2006/relationships/customXml" Target="../ink/ink627.xml"/><Relationship Id="rId777" Type="http://schemas.openxmlformats.org/officeDocument/2006/relationships/image" Target="../media/image851.png"/><Relationship Id="rId637" Type="http://schemas.openxmlformats.org/officeDocument/2006/relationships/image" Target="../media/image783.png"/><Relationship Id="rId844" Type="http://schemas.openxmlformats.org/officeDocument/2006/relationships/customXml" Target="../ink/ink885.xml"/><Relationship Id="rId276" Type="http://schemas.openxmlformats.org/officeDocument/2006/relationships/customXml" Target="../ink/ink599.xml"/><Relationship Id="rId483" Type="http://schemas.openxmlformats.org/officeDocument/2006/relationships/image" Target="../media/image706.png"/><Relationship Id="rId690" Type="http://schemas.openxmlformats.org/officeDocument/2006/relationships/customXml" Target="../ink/ink806.xml"/><Relationship Id="rId704" Type="http://schemas.openxmlformats.org/officeDocument/2006/relationships/customXml" Target="../ink/ink813.xml"/><Relationship Id="rId40" Type="http://schemas.openxmlformats.org/officeDocument/2006/relationships/customXml" Target="../ink/ink481.xml"/><Relationship Id="rId136" Type="http://schemas.openxmlformats.org/officeDocument/2006/relationships/customXml" Target="../ink/ink529.xml"/><Relationship Id="rId343" Type="http://schemas.openxmlformats.org/officeDocument/2006/relationships/image" Target="../media/image637.png"/><Relationship Id="rId550" Type="http://schemas.openxmlformats.org/officeDocument/2006/relationships/customXml" Target="../ink/ink736.xml"/><Relationship Id="rId788" Type="http://schemas.openxmlformats.org/officeDocument/2006/relationships/customXml" Target="../ink/ink856.xml"/><Relationship Id="rId203" Type="http://schemas.openxmlformats.org/officeDocument/2006/relationships/image" Target="../media/image567.png"/><Relationship Id="rId648" Type="http://schemas.openxmlformats.org/officeDocument/2006/relationships/customXml" Target="../ink/ink785.xml"/><Relationship Id="rId855" Type="http://schemas.openxmlformats.org/officeDocument/2006/relationships/image" Target="../media/image889.png"/><Relationship Id="rId287" Type="http://schemas.openxmlformats.org/officeDocument/2006/relationships/image" Target="../media/image609.png"/><Relationship Id="rId410" Type="http://schemas.openxmlformats.org/officeDocument/2006/relationships/customXml" Target="../ink/ink666.xml"/><Relationship Id="rId494" Type="http://schemas.openxmlformats.org/officeDocument/2006/relationships/customXml" Target="../ink/ink708.xml"/><Relationship Id="rId508" Type="http://schemas.openxmlformats.org/officeDocument/2006/relationships/customXml" Target="../ink/ink715.xml"/><Relationship Id="rId715" Type="http://schemas.openxmlformats.org/officeDocument/2006/relationships/image" Target="../media/image821.png"/><Relationship Id="rId147" Type="http://schemas.openxmlformats.org/officeDocument/2006/relationships/image" Target="../media/image539.png"/><Relationship Id="rId354" Type="http://schemas.openxmlformats.org/officeDocument/2006/relationships/customXml" Target="../ink/ink638.xml"/><Relationship Id="rId799" Type="http://schemas.openxmlformats.org/officeDocument/2006/relationships/image" Target="../media/image861.png"/><Relationship Id="rId51" Type="http://schemas.openxmlformats.org/officeDocument/2006/relationships/image" Target="../media/image491.png"/><Relationship Id="rId561" Type="http://schemas.openxmlformats.org/officeDocument/2006/relationships/image" Target="../media/image745.png"/><Relationship Id="rId659" Type="http://schemas.openxmlformats.org/officeDocument/2006/relationships/image" Target="../media/image794.png"/><Relationship Id="rId866" Type="http://schemas.openxmlformats.org/officeDocument/2006/relationships/customXml" Target="../ink/ink896.xml"/><Relationship Id="rId214" Type="http://schemas.openxmlformats.org/officeDocument/2006/relationships/customXml" Target="../ink/ink568.xml"/><Relationship Id="rId298" Type="http://schemas.openxmlformats.org/officeDocument/2006/relationships/customXml" Target="../ink/ink610.xml"/><Relationship Id="rId421" Type="http://schemas.openxmlformats.org/officeDocument/2006/relationships/image" Target="../media/image676.png"/><Relationship Id="rId519" Type="http://schemas.openxmlformats.org/officeDocument/2006/relationships/image" Target="../media/image724.png"/><Relationship Id="rId158" Type="http://schemas.openxmlformats.org/officeDocument/2006/relationships/customXml" Target="../ink/ink540.xml"/><Relationship Id="rId726" Type="http://schemas.openxmlformats.org/officeDocument/2006/relationships/image" Target="../media/image826.png"/><Relationship Id="rId62" Type="http://schemas.openxmlformats.org/officeDocument/2006/relationships/customXml" Target="../ink/ink492.xml"/><Relationship Id="rId365" Type="http://schemas.openxmlformats.org/officeDocument/2006/relationships/image" Target="../media/image648.png"/><Relationship Id="rId572" Type="http://schemas.openxmlformats.org/officeDocument/2006/relationships/customXml" Target="../ink/ink747.xml"/><Relationship Id="rId225" Type="http://schemas.openxmlformats.org/officeDocument/2006/relationships/image" Target="../media/image578.png"/><Relationship Id="rId432" Type="http://schemas.openxmlformats.org/officeDocument/2006/relationships/customXml" Target="../ink/ink677.xml"/><Relationship Id="rId877" Type="http://schemas.openxmlformats.org/officeDocument/2006/relationships/image" Target="../media/image900.png"/><Relationship Id="rId737" Type="http://schemas.openxmlformats.org/officeDocument/2006/relationships/image" Target="../media/image831.png"/><Relationship Id="rId73" Type="http://schemas.openxmlformats.org/officeDocument/2006/relationships/image" Target="../media/image502.png"/><Relationship Id="rId169" Type="http://schemas.openxmlformats.org/officeDocument/2006/relationships/image" Target="../media/image550.png"/><Relationship Id="rId376" Type="http://schemas.openxmlformats.org/officeDocument/2006/relationships/customXml" Target="../ink/ink649.xml"/><Relationship Id="rId583" Type="http://schemas.openxmlformats.org/officeDocument/2006/relationships/image" Target="../media/image756.png"/><Relationship Id="rId790" Type="http://schemas.openxmlformats.org/officeDocument/2006/relationships/image" Target="../media/image857.png"/><Relationship Id="rId804" Type="http://schemas.openxmlformats.org/officeDocument/2006/relationships/customXml" Target="../ink/ink865.xml"/><Relationship Id="rId4" Type="http://schemas.openxmlformats.org/officeDocument/2006/relationships/customXml" Target="../ink/ink463.xml"/><Relationship Id="rId236" Type="http://schemas.openxmlformats.org/officeDocument/2006/relationships/customXml" Target="../ink/ink579.xml"/><Relationship Id="rId443" Type="http://schemas.openxmlformats.org/officeDocument/2006/relationships/image" Target="../media/image687.png"/><Relationship Id="rId650" Type="http://schemas.openxmlformats.org/officeDocument/2006/relationships/customXml" Target="../ink/ink786.xml"/><Relationship Id="rId888" Type="http://schemas.openxmlformats.org/officeDocument/2006/relationships/customXml" Target="../ink/ink907.xml"/><Relationship Id="rId303" Type="http://schemas.openxmlformats.org/officeDocument/2006/relationships/image" Target="../media/image617.png"/><Relationship Id="rId748" Type="http://schemas.openxmlformats.org/officeDocument/2006/relationships/customXml" Target="../ink/ink836.xml"/><Relationship Id="rId84" Type="http://schemas.openxmlformats.org/officeDocument/2006/relationships/customXml" Target="../ink/ink503.xml"/><Relationship Id="rId387" Type="http://schemas.openxmlformats.org/officeDocument/2006/relationships/image" Target="../media/image659.png"/><Relationship Id="rId510" Type="http://schemas.openxmlformats.org/officeDocument/2006/relationships/customXml" Target="../ink/ink716.xml"/><Relationship Id="rId594" Type="http://schemas.openxmlformats.org/officeDocument/2006/relationships/customXml" Target="../ink/ink758.xml"/><Relationship Id="rId608" Type="http://schemas.openxmlformats.org/officeDocument/2006/relationships/customXml" Target="../ink/ink765.xml"/><Relationship Id="rId815" Type="http://schemas.openxmlformats.org/officeDocument/2006/relationships/image" Target="../media/image869.png"/><Relationship Id="rId247" Type="http://schemas.openxmlformats.org/officeDocument/2006/relationships/image" Target="../media/image589.png"/><Relationship Id="rId107" Type="http://schemas.openxmlformats.org/officeDocument/2006/relationships/image" Target="../media/image519.png"/><Relationship Id="rId454" Type="http://schemas.openxmlformats.org/officeDocument/2006/relationships/customXml" Target="../ink/ink688.xml"/><Relationship Id="rId661" Type="http://schemas.openxmlformats.org/officeDocument/2006/relationships/image" Target="../media/image795.png"/><Relationship Id="rId759" Type="http://schemas.openxmlformats.org/officeDocument/2006/relationships/image" Target="../media/image842.png"/><Relationship Id="rId11" Type="http://schemas.openxmlformats.org/officeDocument/2006/relationships/image" Target="../media/image471.png"/><Relationship Id="rId314" Type="http://schemas.openxmlformats.org/officeDocument/2006/relationships/customXml" Target="../ink/ink618.xml"/><Relationship Id="rId398" Type="http://schemas.openxmlformats.org/officeDocument/2006/relationships/customXml" Target="../ink/ink660.xml"/><Relationship Id="rId521" Type="http://schemas.openxmlformats.org/officeDocument/2006/relationships/image" Target="../media/image725.png"/><Relationship Id="rId619" Type="http://schemas.openxmlformats.org/officeDocument/2006/relationships/image" Target="../media/image774.png"/><Relationship Id="rId95" Type="http://schemas.openxmlformats.org/officeDocument/2006/relationships/image" Target="../media/image513.png"/><Relationship Id="rId160" Type="http://schemas.openxmlformats.org/officeDocument/2006/relationships/customXml" Target="../ink/ink541.xml"/><Relationship Id="rId826" Type="http://schemas.openxmlformats.org/officeDocument/2006/relationships/customXml" Target="../ink/ink876.xml"/><Relationship Id="rId258" Type="http://schemas.openxmlformats.org/officeDocument/2006/relationships/customXml" Target="../ink/ink590.xml"/><Relationship Id="rId465" Type="http://schemas.openxmlformats.org/officeDocument/2006/relationships/image" Target="../media/image697.png"/><Relationship Id="rId672" Type="http://schemas.openxmlformats.org/officeDocument/2006/relationships/customXml" Target="../ink/ink797.xml"/><Relationship Id="rId22" Type="http://schemas.openxmlformats.org/officeDocument/2006/relationships/customXml" Target="../ink/ink472.xml"/><Relationship Id="rId118" Type="http://schemas.openxmlformats.org/officeDocument/2006/relationships/customXml" Target="../ink/ink520.xml"/><Relationship Id="rId325" Type="http://schemas.openxmlformats.org/officeDocument/2006/relationships/image" Target="../media/image628.png"/><Relationship Id="rId532" Type="http://schemas.openxmlformats.org/officeDocument/2006/relationships/customXml" Target="../ink/ink727.xml"/><Relationship Id="rId171" Type="http://schemas.openxmlformats.org/officeDocument/2006/relationships/image" Target="../media/image551.png"/><Relationship Id="rId837" Type="http://schemas.openxmlformats.org/officeDocument/2006/relationships/image" Target="../media/image880.png"/><Relationship Id="rId269" Type="http://schemas.openxmlformats.org/officeDocument/2006/relationships/image" Target="../media/image600.png"/><Relationship Id="rId476" Type="http://schemas.openxmlformats.org/officeDocument/2006/relationships/customXml" Target="../ink/ink699.xml"/><Relationship Id="rId683" Type="http://schemas.openxmlformats.org/officeDocument/2006/relationships/image" Target="../media/image805.png"/><Relationship Id="rId890" Type="http://schemas.openxmlformats.org/officeDocument/2006/relationships/customXml" Target="../ink/ink908.xml"/><Relationship Id="rId33" Type="http://schemas.openxmlformats.org/officeDocument/2006/relationships/image" Target="../media/image482.png"/><Relationship Id="rId129" Type="http://schemas.openxmlformats.org/officeDocument/2006/relationships/image" Target="../media/image530.png"/><Relationship Id="rId336" Type="http://schemas.openxmlformats.org/officeDocument/2006/relationships/customXml" Target="../ink/ink629.xml"/><Relationship Id="rId543" Type="http://schemas.openxmlformats.org/officeDocument/2006/relationships/image" Target="../media/image736.png"/><Relationship Id="rId182" Type="http://schemas.openxmlformats.org/officeDocument/2006/relationships/customXml" Target="../ink/ink552.xml"/><Relationship Id="rId403" Type="http://schemas.openxmlformats.org/officeDocument/2006/relationships/image" Target="../media/image667.png"/><Relationship Id="rId750" Type="http://schemas.openxmlformats.org/officeDocument/2006/relationships/customXml" Target="../ink/ink837.xml"/><Relationship Id="rId848" Type="http://schemas.openxmlformats.org/officeDocument/2006/relationships/customXml" Target="../ink/ink887.xml"/><Relationship Id="rId487" Type="http://schemas.openxmlformats.org/officeDocument/2006/relationships/image" Target="../media/image708.png"/><Relationship Id="rId610" Type="http://schemas.openxmlformats.org/officeDocument/2006/relationships/customXml" Target="../ink/ink766.xml"/><Relationship Id="rId694" Type="http://schemas.openxmlformats.org/officeDocument/2006/relationships/customXml" Target="../ink/ink808.xml"/><Relationship Id="rId708" Type="http://schemas.openxmlformats.org/officeDocument/2006/relationships/customXml" Target="../ink/ink815.xml"/><Relationship Id="rId347" Type="http://schemas.openxmlformats.org/officeDocument/2006/relationships/image" Target="../media/image639.png"/><Relationship Id="rId44" Type="http://schemas.openxmlformats.org/officeDocument/2006/relationships/customXml" Target="../ink/ink483.xml"/><Relationship Id="rId554" Type="http://schemas.openxmlformats.org/officeDocument/2006/relationships/customXml" Target="../ink/ink738.xml"/><Relationship Id="rId761" Type="http://schemas.openxmlformats.org/officeDocument/2006/relationships/image" Target="../media/image843.png"/><Relationship Id="rId859" Type="http://schemas.openxmlformats.org/officeDocument/2006/relationships/image" Target="../media/image891.png"/><Relationship Id="rId193" Type="http://schemas.openxmlformats.org/officeDocument/2006/relationships/image" Target="../media/image562.png"/><Relationship Id="rId207" Type="http://schemas.openxmlformats.org/officeDocument/2006/relationships/image" Target="../media/image569.png"/><Relationship Id="rId414" Type="http://schemas.openxmlformats.org/officeDocument/2006/relationships/customXml" Target="../ink/ink668.xml"/><Relationship Id="rId498" Type="http://schemas.openxmlformats.org/officeDocument/2006/relationships/customXml" Target="../ink/ink710.xml"/><Relationship Id="rId621" Type="http://schemas.openxmlformats.org/officeDocument/2006/relationships/image" Target="../media/image775.png"/><Relationship Id="rId260" Type="http://schemas.openxmlformats.org/officeDocument/2006/relationships/customXml" Target="../ink/ink591.xml"/><Relationship Id="rId719" Type="http://schemas.openxmlformats.org/officeDocument/2006/relationships/customXml" Target="../ink/ink821.xml"/><Relationship Id="rId55" Type="http://schemas.openxmlformats.org/officeDocument/2006/relationships/image" Target="../media/image493.png"/><Relationship Id="rId120" Type="http://schemas.openxmlformats.org/officeDocument/2006/relationships/customXml" Target="../ink/ink521.xml"/><Relationship Id="rId358" Type="http://schemas.openxmlformats.org/officeDocument/2006/relationships/customXml" Target="../ink/ink640.xml"/><Relationship Id="rId565" Type="http://schemas.openxmlformats.org/officeDocument/2006/relationships/image" Target="../media/image747.png"/><Relationship Id="rId772" Type="http://schemas.openxmlformats.org/officeDocument/2006/relationships/customXml" Target="../ink/ink848.xml"/><Relationship Id="rId218" Type="http://schemas.openxmlformats.org/officeDocument/2006/relationships/customXml" Target="../ink/ink570.xml"/><Relationship Id="rId425" Type="http://schemas.openxmlformats.org/officeDocument/2006/relationships/image" Target="../media/image678.png"/><Relationship Id="rId632" Type="http://schemas.openxmlformats.org/officeDocument/2006/relationships/customXml" Target="../ink/ink777.xml"/><Relationship Id="rId271" Type="http://schemas.openxmlformats.org/officeDocument/2006/relationships/image" Target="../media/image601.png"/><Relationship Id="rId66" Type="http://schemas.openxmlformats.org/officeDocument/2006/relationships/customXml" Target="../ink/ink494.xml"/><Relationship Id="rId131" Type="http://schemas.openxmlformats.org/officeDocument/2006/relationships/image" Target="../media/image531.png"/><Relationship Id="rId369" Type="http://schemas.openxmlformats.org/officeDocument/2006/relationships/image" Target="../media/image650.png"/><Relationship Id="rId576" Type="http://schemas.openxmlformats.org/officeDocument/2006/relationships/customXml" Target="../ink/ink749.xml"/><Relationship Id="rId783" Type="http://schemas.openxmlformats.org/officeDocument/2006/relationships/image" Target="../media/image854.png"/><Relationship Id="rId229" Type="http://schemas.openxmlformats.org/officeDocument/2006/relationships/image" Target="../media/image580.png"/><Relationship Id="rId436" Type="http://schemas.openxmlformats.org/officeDocument/2006/relationships/customXml" Target="../ink/ink679.xml"/><Relationship Id="rId643" Type="http://schemas.openxmlformats.org/officeDocument/2006/relationships/image" Target="../media/image786.png"/><Relationship Id="rId850" Type="http://schemas.openxmlformats.org/officeDocument/2006/relationships/customXml" Target="../ink/ink888.xml"/><Relationship Id="rId77" Type="http://schemas.openxmlformats.org/officeDocument/2006/relationships/image" Target="../media/image504.png"/><Relationship Id="rId282" Type="http://schemas.openxmlformats.org/officeDocument/2006/relationships/customXml" Target="../ink/ink602.xml"/><Relationship Id="rId503" Type="http://schemas.openxmlformats.org/officeDocument/2006/relationships/image" Target="../media/image716.png"/><Relationship Id="rId587" Type="http://schemas.openxmlformats.org/officeDocument/2006/relationships/image" Target="../media/image758.png"/><Relationship Id="rId710" Type="http://schemas.openxmlformats.org/officeDocument/2006/relationships/customXml" Target="../ink/ink816.xml"/><Relationship Id="rId808" Type="http://schemas.openxmlformats.org/officeDocument/2006/relationships/customXml" Target="../ink/ink867.xml"/><Relationship Id="rId8" Type="http://schemas.openxmlformats.org/officeDocument/2006/relationships/customXml" Target="../ink/ink465.xml"/><Relationship Id="rId142" Type="http://schemas.openxmlformats.org/officeDocument/2006/relationships/customXml" Target="../ink/ink532.xml"/><Relationship Id="rId447" Type="http://schemas.openxmlformats.org/officeDocument/2006/relationships/image" Target="../media/image689.png"/><Relationship Id="rId794" Type="http://schemas.openxmlformats.org/officeDocument/2006/relationships/customXml" Target="../ink/ink860.xml"/><Relationship Id="rId654" Type="http://schemas.openxmlformats.org/officeDocument/2006/relationships/customXml" Target="../ink/ink788.xml"/><Relationship Id="rId861" Type="http://schemas.openxmlformats.org/officeDocument/2006/relationships/image" Target="../media/image892.png"/><Relationship Id="rId293" Type="http://schemas.openxmlformats.org/officeDocument/2006/relationships/image" Target="../media/image612.png"/><Relationship Id="rId307" Type="http://schemas.openxmlformats.org/officeDocument/2006/relationships/image" Target="../media/image619.png"/><Relationship Id="rId514" Type="http://schemas.openxmlformats.org/officeDocument/2006/relationships/customXml" Target="../ink/ink718.xml"/><Relationship Id="rId721" Type="http://schemas.openxmlformats.org/officeDocument/2006/relationships/customXml" Target="../ink/ink822.xml"/><Relationship Id="rId88" Type="http://schemas.openxmlformats.org/officeDocument/2006/relationships/customXml" Target="../ink/ink505.xml"/><Relationship Id="rId153" Type="http://schemas.openxmlformats.org/officeDocument/2006/relationships/image" Target="../media/image542.png"/><Relationship Id="rId360" Type="http://schemas.openxmlformats.org/officeDocument/2006/relationships/customXml" Target="../ink/ink641.xml"/><Relationship Id="rId598" Type="http://schemas.openxmlformats.org/officeDocument/2006/relationships/customXml" Target="../ink/ink760.xml"/><Relationship Id="rId819" Type="http://schemas.openxmlformats.org/officeDocument/2006/relationships/image" Target="../media/image871.png"/><Relationship Id="rId220" Type="http://schemas.openxmlformats.org/officeDocument/2006/relationships/customXml" Target="../ink/ink571.xml"/><Relationship Id="rId458" Type="http://schemas.openxmlformats.org/officeDocument/2006/relationships/customXml" Target="../ink/ink690.xml"/><Relationship Id="rId665" Type="http://schemas.openxmlformats.org/officeDocument/2006/relationships/image" Target="../media/image797.png"/><Relationship Id="rId872" Type="http://schemas.openxmlformats.org/officeDocument/2006/relationships/customXml" Target="../ink/ink899.xml"/><Relationship Id="rId15" Type="http://schemas.openxmlformats.org/officeDocument/2006/relationships/image" Target="../media/image473.png"/><Relationship Id="rId318" Type="http://schemas.openxmlformats.org/officeDocument/2006/relationships/customXml" Target="../ink/ink620.xml"/><Relationship Id="rId525" Type="http://schemas.openxmlformats.org/officeDocument/2006/relationships/image" Target="../media/image727.png"/><Relationship Id="rId732" Type="http://schemas.openxmlformats.org/officeDocument/2006/relationships/customXml" Target="../ink/ink828.xml"/><Relationship Id="rId99" Type="http://schemas.openxmlformats.org/officeDocument/2006/relationships/image" Target="../media/image515.png"/><Relationship Id="rId164" Type="http://schemas.openxmlformats.org/officeDocument/2006/relationships/customXml" Target="../ink/ink543.xml"/><Relationship Id="rId371" Type="http://schemas.openxmlformats.org/officeDocument/2006/relationships/image" Target="../media/image651.png"/><Relationship Id="rId469" Type="http://schemas.openxmlformats.org/officeDocument/2006/relationships/image" Target="../media/image699.png"/><Relationship Id="rId676" Type="http://schemas.openxmlformats.org/officeDocument/2006/relationships/customXml" Target="../ink/ink799.xml"/><Relationship Id="rId883" Type="http://schemas.openxmlformats.org/officeDocument/2006/relationships/image" Target="../media/image90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66.png"/><Relationship Id="rId671" Type="http://schemas.openxmlformats.org/officeDocument/2006/relationships/image" Target="../media/image1241.png"/><Relationship Id="rId769" Type="http://schemas.openxmlformats.org/officeDocument/2006/relationships/image" Target="../media/image1290.png"/><Relationship Id="rId21" Type="http://schemas.openxmlformats.org/officeDocument/2006/relationships/image" Target="../media/image918.png"/><Relationship Id="rId324" Type="http://schemas.openxmlformats.org/officeDocument/2006/relationships/customXml" Target="../ink/ink1070.xml"/><Relationship Id="rId531" Type="http://schemas.openxmlformats.org/officeDocument/2006/relationships/image" Target="../media/image1171.png"/><Relationship Id="rId629" Type="http://schemas.openxmlformats.org/officeDocument/2006/relationships/image" Target="../media/image1220.png"/><Relationship Id="rId170" Type="http://schemas.openxmlformats.org/officeDocument/2006/relationships/customXml" Target="../ink/ink993.xml"/><Relationship Id="rId836" Type="http://schemas.openxmlformats.org/officeDocument/2006/relationships/customXml" Target="../ink/ink1326.xml"/><Relationship Id="rId268" Type="http://schemas.openxmlformats.org/officeDocument/2006/relationships/customXml" Target="../ink/ink1042.xml"/><Relationship Id="rId475" Type="http://schemas.openxmlformats.org/officeDocument/2006/relationships/image" Target="../media/image1144.png"/><Relationship Id="rId682" Type="http://schemas.openxmlformats.org/officeDocument/2006/relationships/customXml" Target="../ink/ink1249.xml"/><Relationship Id="rId32" Type="http://schemas.openxmlformats.org/officeDocument/2006/relationships/customXml" Target="../ink/ink924.xml"/><Relationship Id="rId128" Type="http://schemas.openxmlformats.org/officeDocument/2006/relationships/customXml" Target="../ink/ink972.xml"/><Relationship Id="rId335" Type="http://schemas.openxmlformats.org/officeDocument/2006/relationships/image" Target="../media/image1075.png"/><Relationship Id="rId542" Type="http://schemas.openxmlformats.org/officeDocument/2006/relationships/customXml" Target="../ink/ink1179.xml"/><Relationship Id="rId181" Type="http://schemas.openxmlformats.org/officeDocument/2006/relationships/image" Target="../media/image998.png"/><Relationship Id="rId402" Type="http://schemas.openxmlformats.org/officeDocument/2006/relationships/customXml" Target="../ink/ink1109.xml"/><Relationship Id="rId279" Type="http://schemas.openxmlformats.org/officeDocument/2006/relationships/image" Target="../media/image1047.png"/><Relationship Id="rId486" Type="http://schemas.openxmlformats.org/officeDocument/2006/relationships/customXml" Target="../ink/ink1151.xml"/><Relationship Id="rId693" Type="http://schemas.openxmlformats.org/officeDocument/2006/relationships/image" Target="../media/image1252.png"/><Relationship Id="rId707" Type="http://schemas.openxmlformats.org/officeDocument/2006/relationships/image" Target="../media/image1259.png"/><Relationship Id="rId43" Type="http://schemas.openxmlformats.org/officeDocument/2006/relationships/image" Target="../media/image929.png"/><Relationship Id="rId139" Type="http://schemas.openxmlformats.org/officeDocument/2006/relationships/image" Target="../media/image977.png"/><Relationship Id="rId346" Type="http://schemas.openxmlformats.org/officeDocument/2006/relationships/customXml" Target="../ink/ink1081.xml"/><Relationship Id="rId553" Type="http://schemas.openxmlformats.org/officeDocument/2006/relationships/image" Target="../media/image1182.png"/><Relationship Id="rId760" Type="http://schemas.openxmlformats.org/officeDocument/2006/relationships/customXml" Target="../ink/ink1288.xml"/><Relationship Id="rId192" Type="http://schemas.openxmlformats.org/officeDocument/2006/relationships/customXml" Target="../ink/ink1004.xml"/><Relationship Id="rId206" Type="http://schemas.openxmlformats.org/officeDocument/2006/relationships/customXml" Target="../ink/ink1011.xml"/><Relationship Id="rId413" Type="http://schemas.openxmlformats.org/officeDocument/2006/relationships/image" Target="../media/image1113.png"/><Relationship Id="rId497" Type="http://schemas.openxmlformats.org/officeDocument/2006/relationships/image" Target="../media/image1155.png"/><Relationship Id="rId620" Type="http://schemas.openxmlformats.org/officeDocument/2006/relationships/customXml" Target="../ink/ink1218.xml"/><Relationship Id="rId718" Type="http://schemas.openxmlformats.org/officeDocument/2006/relationships/customXml" Target="../ink/ink1267.xml"/><Relationship Id="rId357" Type="http://schemas.openxmlformats.org/officeDocument/2006/relationships/image" Target="../media/image1086.png"/><Relationship Id="rId54" Type="http://schemas.openxmlformats.org/officeDocument/2006/relationships/customXml" Target="../ink/ink935.xml"/><Relationship Id="rId217" Type="http://schemas.openxmlformats.org/officeDocument/2006/relationships/image" Target="../media/image1016.png"/><Relationship Id="rId564" Type="http://schemas.openxmlformats.org/officeDocument/2006/relationships/customXml" Target="../ink/ink1190.xml"/><Relationship Id="rId771" Type="http://schemas.openxmlformats.org/officeDocument/2006/relationships/image" Target="../media/image1291.png"/><Relationship Id="rId424" Type="http://schemas.openxmlformats.org/officeDocument/2006/relationships/customXml" Target="../ink/ink1120.xml"/><Relationship Id="rId631" Type="http://schemas.openxmlformats.org/officeDocument/2006/relationships/image" Target="../media/image1221.png"/><Relationship Id="rId729" Type="http://schemas.openxmlformats.org/officeDocument/2006/relationships/image" Target="../media/image1270.png"/><Relationship Id="rId270" Type="http://schemas.openxmlformats.org/officeDocument/2006/relationships/customXml" Target="../ink/ink1043.xml"/><Relationship Id="rId65" Type="http://schemas.openxmlformats.org/officeDocument/2006/relationships/image" Target="../media/image940.png"/><Relationship Id="rId130" Type="http://schemas.openxmlformats.org/officeDocument/2006/relationships/customXml" Target="../ink/ink973.xml"/><Relationship Id="rId368" Type="http://schemas.openxmlformats.org/officeDocument/2006/relationships/customXml" Target="../ink/ink1092.xml"/><Relationship Id="rId575" Type="http://schemas.openxmlformats.org/officeDocument/2006/relationships/image" Target="../media/image1193.png"/><Relationship Id="rId782" Type="http://schemas.openxmlformats.org/officeDocument/2006/relationships/customXml" Target="../ink/ink1299.xml"/><Relationship Id="rId228" Type="http://schemas.openxmlformats.org/officeDocument/2006/relationships/customXml" Target="../ink/ink1022.xml"/><Relationship Id="rId435" Type="http://schemas.openxmlformats.org/officeDocument/2006/relationships/image" Target="../media/image1124.png"/><Relationship Id="rId642" Type="http://schemas.openxmlformats.org/officeDocument/2006/relationships/customXml" Target="../ink/ink1229.xml"/><Relationship Id="rId281" Type="http://schemas.openxmlformats.org/officeDocument/2006/relationships/image" Target="../media/image1048.png"/><Relationship Id="rId502" Type="http://schemas.openxmlformats.org/officeDocument/2006/relationships/customXml" Target="../ink/ink1159.xml"/><Relationship Id="rId76" Type="http://schemas.openxmlformats.org/officeDocument/2006/relationships/customXml" Target="../ink/ink946.xml"/><Relationship Id="rId141" Type="http://schemas.openxmlformats.org/officeDocument/2006/relationships/image" Target="../media/image978.png"/><Relationship Id="rId379" Type="http://schemas.openxmlformats.org/officeDocument/2006/relationships/image" Target="../media/image1097.png"/><Relationship Id="rId586" Type="http://schemas.openxmlformats.org/officeDocument/2006/relationships/customXml" Target="../ink/ink1201.xml"/><Relationship Id="rId793" Type="http://schemas.openxmlformats.org/officeDocument/2006/relationships/image" Target="../media/image1302.png"/><Relationship Id="rId807" Type="http://schemas.openxmlformats.org/officeDocument/2006/relationships/image" Target="../media/image1309.png"/><Relationship Id="rId7" Type="http://schemas.openxmlformats.org/officeDocument/2006/relationships/image" Target="../media/image911.png"/><Relationship Id="rId239" Type="http://schemas.openxmlformats.org/officeDocument/2006/relationships/image" Target="../media/image1027.png"/><Relationship Id="rId446" Type="http://schemas.openxmlformats.org/officeDocument/2006/relationships/customXml" Target="../ink/ink1131.xml"/><Relationship Id="rId653" Type="http://schemas.openxmlformats.org/officeDocument/2006/relationships/image" Target="../media/image1232.png"/><Relationship Id="rId292" Type="http://schemas.openxmlformats.org/officeDocument/2006/relationships/customXml" Target="../ink/ink1054.xml"/><Relationship Id="rId306" Type="http://schemas.openxmlformats.org/officeDocument/2006/relationships/customXml" Target="../ink/ink1061.xml"/><Relationship Id="rId87" Type="http://schemas.openxmlformats.org/officeDocument/2006/relationships/image" Target="../media/image951.png"/><Relationship Id="rId513" Type="http://schemas.openxmlformats.org/officeDocument/2006/relationships/image" Target="../media/image1163.png"/><Relationship Id="rId597" Type="http://schemas.openxmlformats.org/officeDocument/2006/relationships/image" Target="../media/image1204.png"/><Relationship Id="rId720" Type="http://schemas.openxmlformats.org/officeDocument/2006/relationships/customXml" Target="../ink/ink1268.xml"/><Relationship Id="rId818" Type="http://schemas.openxmlformats.org/officeDocument/2006/relationships/customXml" Target="../ink/ink1317.xml"/><Relationship Id="rId152" Type="http://schemas.openxmlformats.org/officeDocument/2006/relationships/customXml" Target="../ink/ink984.xml"/><Relationship Id="rId457" Type="http://schemas.openxmlformats.org/officeDocument/2006/relationships/image" Target="../media/image1135.png"/><Relationship Id="rId664" Type="http://schemas.openxmlformats.org/officeDocument/2006/relationships/customXml" Target="../ink/ink1240.xml"/><Relationship Id="rId14" Type="http://schemas.openxmlformats.org/officeDocument/2006/relationships/customXml" Target="../ink/ink915.xml"/><Relationship Id="rId317" Type="http://schemas.openxmlformats.org/officeDocument/2006/relationships/image" Target="../media/image1066.png"/><Relationship Id="rId524" Type="http://schemas.openxmlformats.org/officeDocument/2006/relationships/customXml" Target="../ink/ink1170.xml"/><Relationship Id="rId731" Type="http://schemas.openxmlformats.org/officeDocument/2006/relationships/image" Target="../media/image1271.png"/><Relationship Id="rId98" Type="http://schemas.openxmlformats.org/officeDocument/2006/relationships/customXml" Target="../ink/ink957.xml"/><Relationship Id="rId163" Type="http://schemas.openxmlformats.org/officeDocument/2006/relationships/image" Target="../media/image989.png"/><Relationship Id="rId370" Type="http://schemas.openxmlformats.org/officeDocument/2006/relationships/customXml" Target="../ink/ink1093.xml"/><Relationship Id="rId829" Type="http://schemas.openxmlformats.org/officeDocument/2006/relationships/image" Target="../media/image1320.png"/><Relationship Id="rId230" Type="http://schemas.openxmlformats.org/officeDocument/2006/relationships/customXml" Target="../ink/ink1023.xml"/><Relationship Id="rId468" Type="http://schemas.openxmlformats.org/officeDocument/2006/relationships/customXml" Target="../ink/ink1142.xml"/><Relationship Id="rId675" Type="http://schemas.openxmlformats.org/officeDocument/2006/relationships/image" Target="../media/image1243.png"/><Relationship Id="rId25" Type="http://schemas.openxmlformats.org/officeDocument/2006/relationships/image" Target="../media/image920.png"/><Relationship Id="rId328" Type="http://schemas.openxmlformats.org/officeDocument/2006/relationships/customXml" Target="../ink/ink1072.xml"/><Relationship Id="rId535" Type="http://schemas.openxmlformats.org/officeDocument/2006/relationships/image" Target="../media/image1173.png"/><Relationship Id="rId742" Type="http://schemas.openxmlformats.org/officeDocument/2006/relationships/customXml" Target="../ink/ink1279.xml"/><Relationship Id="rId174" Type="http://schemas.openxmlformats.org/officeDocument/2006/relationships/customXml" Target="../ink/ink995.xml"/><Relationship Id="rId381" Type="http://schemas.openxmlformats.org/officeDocument/2006/relationships/image" Target="../media/image1098.png"/><Relationship Id="rId602" Type="http://schemas.openxmlformats.org/officeDocument/2006/relationships/customXml" Target="../ink/ink1209.xml"/><Relationship Id="rId241" Type="http://schemas.openxmlformats.org/officeDocument/2006/relationships/image" Target="../media/image1028.png"/><Relationship Id="rId479" Type="http://schemas.openxmlformats.org/officeDocument/2006/relationships/image" Target="../media/image1146.png"/><Relationship Id="rId686" Type="http://schemas.openxmlformats.org/officeDocument/2006/relationships/customXml" Target="../ink/ink1251.xml"/><Relationship Id="rId36" Type="http://schemas.openxmlformats.org/officeDocument/2006/relationships/customXml" Target="../ink/ink926.xml"/><Relationship Id="rId339" Type="http://schemas.openxmlformats.org/officeDocument/2006/relationships/image" Target="../media/image1077.png"/><Relationship Id="rId546" Type="http://schemas.openxmlformats.org/officeDocument/2006/relationships/customXml" Target="../ink/ink1181.xml"/><Relationship Id="rId753" Type="http://schemas.openxmlformats.org/officeDocument/2006/relationships/image" Target="../media/image1282.png"/><Relationship Id="rId101" Type="http://schemas.openxmlformats.org/officeDocument/2006/relationships/image" Target="../media/image958.png"/><Relationship Id="rId185" Type="http://schemas.openxmlformats.org/officeDocument/2006/relationships/image" Target="../media/image1000.png"/><Relationship Id="rId406" Type="http://schemas.openxmlformats.org/officeDocument/2006/relationships/customXml" Target="../ink/ink1111.xml"/><Relationship Id="rId392" Type="http://schemas.openxmlformats.org/officeDocument/2006/relationships/customXml" Target="../ink/ink1104.xml"/><Relationship Id="rId613" Type="http://schemas.openxmlformats.org/officeDocument/2006/relationships/image" Target="../media/image1212.png"/><Relationship Id="rId697" Type="http://schemas.openxmlformats.org/officeDocument/2006/relationships/image" Target="../media/image1254.png"/><Relationship Id="rId820" Type="http://schemas.openxmlformats.org/officeDocument/2006/relationships/customXml" Target="../ink/ink1318.xml"/><Relationship Id="rId252" Type="http://schemas.openxmlformats.org/officeDocument/2006/relationships/customXml" Target="../ink/ink1034.xml"/><Relationship Id="rId47" Type="http://schemas.openxmlformats.org/officeDocument/2006/relationships/image" Target="../media/image931.png"/><Relationship Id="rId112" Type="http://schemas.openxmlformats.org/officeDocument/2006/relationships/customXml" Target="../ink/ink964.xml"/><Relationship Id="rId557" Type="http://schemas.openxmlformats.org/officeDocument/2006/relationships/image" Target="../media/image1184.png"/><Relationship Id="rId764" Type="http://schemas.openxmlformats.org/officeDocument/2006/relationships/customXml" Target="../ink/ink1290.xml"/><Relationship Id="rId196" Type="http://schemas.openxmlformats.org/officeDocument/2006/relationships/customXml" Target="../ink/ink1006.xml"/><Relationship Id="rId417" Type="http://schemas.openxmlformats.org/officeDocument/2006/relationships/image" Target="../media/image1115.png"/><Relationship Id="rId624" Type="http://schemas.openxmlformats.org/officeDocument/2006/relationships/customXml" Target="../ink/ink1220.xml"/><Relationship Id="rId831" Type="http://schemas.openxmlformats.org/officeDocument/2006/relationships/image" Target="../media/image1321.png"/><Relationship Id="rId263" Type="http://schemas.openxmlformats.org/officeDocument/2006/relationships/image" Target="../media/image1039.png"/><Relationship Id="rId470" Type="http://schemas.openxmlformats.org/officeDocument/2006/relationships/customXml" Target="../ink/ink1143.xml"/><Relationship Id="rId58" Type="http://schemas.openxmlformats.org/officeDocument/2006/relationships/customXml" Target="../ink/ink937.xml"/><Relationship Id="rId123" Type="http://schemas.openxmlformats.org/officeDocument/2006/relationships/image" Target="../media/image969.png"/><Relationship Id="rId330" Type="http://schemas.openxmlformats.org/officeDocument/2006/relationships/customXml" Target="../ink/ink1073.xml"/><Relationship Id="rId568" Type="http://schemas.openxmlformats.org/officeDocument/2006/relationships/customXml" Target="../ink/ink1192.xml"/><Relationship Id="rId775" Type="http://schemas.openxmlformats.org/officeDocument/2006/relationships/image" Target="../media/image1293.png"/><Relationship Id="rId428" Type="http://schemas.openxmlformats.org/officeDocument/2006/relationships/customXml" Target="../ink/ink1122.xml"/><Relationship Id="rId635" Type="http://schemas.openxmlformats.org/officeDocument/2006/relationships/image" Target="../media/image1223.png"/><Relationship Id="rId274" Type="http://schemas.openxmlformats.org/officeDocument/2006/relationships/customXml" Target="../ink/ink1045.xml"/><Relationship Id="rId481" Type="http://schemas.openxmlformats.org/officeDocument/2006/relationships/image" Target="../media/image1147.png"/><Relationship Id="rId702" Type="http://schemas.openxmlformats.org/officeDocument/2006/relationships/customXml" Target="../ink/ink1259.xml"/><Relationship Id="rId69" Type="http://schemas.openxmlformats.org/officeDocument/2006/relationships/image" Target="../media/image942.png"/><Relationship Id="rId134" Type="http://schemas.openxmlformats.org/officeDocument/2006/relationships/customXml" Target="../ink/ink975.xml"/><Relationship Id="rId579" Type="http://schemas.openxmlformats.org/officeDocument/2006/relationships/image" Target="../media/image1195.png"/><Relationship Id="rId786" Type="http://schemas.openxmlformats.org/officeDocument/2006/relationships/customXml" Target="../ink/ink1301.xml"/><Relationship Id="rId341" Type="http://schemas.openxmlformats.org/officeDocument/2006/relationships/image" Target="../media/image1078.png"/><Relationship Id="rId439" Type="http://schemas.openxmlformats.org/officeDocument/2006/relationships/image" Target="../media/image1126.png"/><Relationship Id="rId646" Type="http://schemas.openxmlformats.org/officeDocument/2006/relationships/customXml" Target="../ink/ink1231.xml"/><Relationship Id="rId201" Type="http://schemas.openxmlformats.org/officeDocument/2006/relationships/image" Target="../media/image1008.png"/><Relationship Id="rId285" Type="http://schemas.openxmlformats.org/officeDocument/2006/relationships/image" Target="../media/image1050.png"/><Relationship Id="rId506" Type="http://schemas.openxmlformats.org/officeDocument/2006/relationships/customXml" Target="../ink/ink1161.xml"/><Relationship Id="rId492" Type="http://schemas.openxmlformats.org/officeDocument/2006/relationships/customXml" Target="../ink/ink1154.xml"/><Relationship Id="rId713" Type="http://schemas.openxmlformats.org/officeDocument/2006/relationships/image" Target="../media/image1262.png"/><Relationship Id="rId797" Type="http://schemas.openxmlformats.org/officeDocument/2006/relationships/image" Target="../media/image1304.png"/><Relationship Id="rId145" Type="http://schemas.openxmlformats.org/officeDocument/2006/relationships/image" Target="../media/image980.png"/><Relationship Id="rId352" Type="http://schemas.openxmlformats.org/officeDocument/2006/relationships/customXml" Target="../ink/ink1084.xml"/><Relationship Id="rId212" Type="http://schemas.openxmlformats.org/officeDocument/2006/relationships/customXml" Target="../ink/ink1014.xml"/><Relationship Id="rId657" Type="http://schemas.openxmlformats.org/officeDocument/2006/relationships/image" Target="../media/image1234.png"/><Relationship Id="rId296" Type="http://schemas.openxmlformats.org/officeDocument/2006/relationships/customXml" Target="../ink/ink1056.xml"/><Relationship Id="rId517" Type="http://schemas.openxmlformats.org/officeDocument/2006/relationships/image" Target="../media/image307.png"/><Relationship Id="rId724" Type="http://schemas.openxmlformats.org/officeDocument/2006/relationships/customXml" Target="../ink/ink1270.xml"/><Relationship Id="rId60" Type="http://schemas.openxmlformats.org/officeDocument/2006/relationships/customXml" Target="../ink/ink938.xml"/><Relationship Id="rId156" Type="http://schemas.openxmlformats.org/officeDocument/2006/relationships/customXml" Target="../ink/ink986.xml"/><Relationship Id="rId363" Type="http://schemas.openxmlformats.org/officeDocument/2006/relationships/image" Target="../media/image1089.png"/><Relationship Id="rId570" Type="http://schemas.openxmlformats.org/officeDocument/2006/relationships/customXml" Target="../ink/ink1193.xml"/><Relationship Id="rId223" Type="http://schemas.openxmlformats.org/officeDocument/2006/relationships/image" Target="../media/image1019.png"/><Relationship Id="rId430" Type="http://schemas.openxmlformats.org/officeDocument/2006/relationships/customXml" Target="../ink/ink1123.xml"/><Relationship Id="rId668" Type="http://schemas.openxmlformats.org/officeDocument/2006/relationships/customXml" Target="../ink/ink1242.xml"/><Relationship Id="rId18" Type="http://schemas.openxmlformats.org/officeDocument/2006/relationships/customXml" Target="../ink/ink917.xml"/><Relationship Id="rId528" Type="http://schemas.openxmlformats.org/officeDocument/2006/relationships/customXml" Target="../ink/ink1172.xml"/><Relationship Id="rId735" Type="http://schemas.openxmlformats.org/officeDocument/2006/relationships/image" Target="../media/image1273.png"/><Relationship Id="rId167" Type="http://schemas.openxmlformats.org/officeDocument/2006/relationships/image" Target="../media/image991.png"/><Relationship Id="rId374" Type="http://schemas.openxmlformats.org/officeDocument/2006/relationships/customXml" Target="../ink/ink1095.xml"/><Relationship Id="rId581" Type="http://schemas.openxmlformats.org/officeDocument/2006/relationships/image" Target="../media/image1196.png"/><Relationship Id="rId71" Type="http://schemas.openxmlformats.org/officeDocument/2006/relationships/image" Target="../media/image943.png"/><Relationship Id="rId234" Type="http://schemas.openxmlformats.org/officeDocument/2006/relationships/customXml" Target="../ink/ink1025.xml"/><Relationship Id="rId679" Type="http://schemas.openxmlformats.org/officeDocument/2006/relationships/image" Target="../media/image1245.png"/><Relationship Id="rId802" Type="http://schemas.openxmlformats.org/officeDocument/2006/relationships/customXml" Target="../ink/ink1309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922.png"/><Relationship Id="rId441" Type="http://schemas.openxmlformats.org/officeDocument/2006/relationships/image" Target="../media/image1127.png"/><Relationship Id="rId539" Type="http://schemas.openxmlformats.org/officeDocument/2006/relationships/image" Target="../media/image1175.png"/><Relationship Id="rId746" Type="http://schemas.openxmlformats.org/officeDocument/2006/relationships/customXml" Target="../ink/ink1281.xml"/><Relationship Id="rId178" Type="http://schemas.openxmlformats.org/officeDocument/2006/relationships/customXml" Target="../ink/ink997.xml"/><Relationship Id="rId301" Type="http://schemas.openxmlformats.org/officeDocument/2006/relationships/image" Target="../media/image1058.png"/><Relationship Id="rId82" Type="http://schemas.openxmlformats.org/officeDocument/2006/relationships/customXml" Target="../ink/ink949.xml"/><Relationship Id="rId385" Type="http://schemas.openxmlformats.org/officeDocument/2006/relationships/image" Target="../media/image1100.png"/><Relationship Id="rId592" Type="http://schemas.openxmlformats.org/officeDocument/2006/relationships/customXml" Target="../ink/ink1204.xml"/><Relationship Id="rId606" Type="http://schemas.openxmlformats.org/officeDocument/2006/relationships/customXml" Target="../ink/ink1211.xml"/><Relationship Id="rId813" Type="http://schemas.openxmlformats.org/officeDocument/2006/relationships/image" Target="../media/image1312.png"/><Relationship Id="rId245" Type="http://schemas.openxmlformats.org/officeDocument/2006/relationships/image" Target="../media/image1030.png"/><Relationship Id="rId452" Type="http://schemas.openxmlformats.org/officeDocument/2006/relationships/customXml" Target="../ink/ink1134.xml"/><Relationship Id="rId105" Type="http://schemas.openxmlformats.org/officeDocument/2006/relationships/image" Target="../media/image960.png"/><Relationship Id="rId312" Type="http://schemas.openxmlformats.org/officeDocument/2006/relationships/customXml" Target="../ink/ink1064.xml"/><Relationship Id="rId757" Type="http://schemas.openxmlformats.org/officeDocument/2006/relationships/image" Target="../media/image1284.png"/><Relationship Id="rId93" Type="http://schemas.openxmlformats.org/officeDocument/2006/relationships/image" Target="../media/image954.png"/><Relationship Id="rId189" Type="http://schemas.openxmlformats.org/officeDocument/2006/relationships/image" Target="../media/image1002.png"/><Relationship Id="rId396" Type="http://schemas.openxmlformats.org/officeDocument/2006/relationships/customXml" Target="../ink/ink1106.xml"/><Relationship Id="rId617" Type="http://schemas.openxmlformats.org/officeDocument/2006/relationships/image" Target="../media/image1214.png"/><Relationship Id="rId824" Type="http://schemas.openxmlformats.org/officeDocument/2006/relationships/customXml" Target="../ink/ink1320.xml"/><Relationship Id="rId256" Type="http://schemas.openxmlformats.org/officeDocument/2006/relationships/customXml" Target="../ink/ink1036.xml"/><Relationship Id="rId463" Type="http://schemas.openxmlformats.org/officeDocument/2006/relationships/image" Target="../media/image1138.png"/><Relationship Id="rId670" Type="http://schemas.openxmlformats.org/officeDocument/2006/relationships/customXml" Target="../ink/ink1243.xml"/><Relationship Id="rId116" Type="http://schemas.openxmlformats.org/officeDocument/2006/relationships/customXml" Target="../ink/ink966.xml"/><Relationship Id="rId323" Type="http://schemas.openxmlformats.org/officeDocument/2006/relationships/image" Target="../media/image1069.png"/><Relationship Id="rId530" Type="http://schemas.openxmlformats.org/officeDocument/2006/relationships/customXml" Target="../ink/ink1173.xml"/><Relationship Id="rId768" Type="http://schemas.openxmlformats.org/officeDocument/2006/relationships/customXml" Target="../ink/ink1292.xml"/><Relationship Id="rId20" Type="http://schemas.openxmlformats.org/officeDocument/2006/relationships/customXml" Target="../ink/ink918.xml"/><Relationship Id="rId628" Type="http://schemas.openxmlformats.org/officeDocument/2006/relationships/customXml" Target="../ink/ink1222.xml"/><Relationship Id="rId835" Type="http://schemas.openxmlformats.org/officeDocument/2006/relationships/image" Target="../media/image1323.png"/><Relationship Id="rId267" Type="http://schemas.openxmlformats.org/officeDocument/2006/relationships/image" Target="../media/image1041.png"/><Relationship Id="rId474" Type="http://schemas.openxmlformats.org/officeDocument/2006/relationships/customXml" Target="../ink/ink1145.xml"/><Relationship Id="rId127" Type="http://schemas.openxmlformats.org/officeDocument/2006/relationships/image" Target="../media/image971.png"/><Relationship Id="rId681" Type="http://schemas.openxmlformats.org/officeDocument/2006/relationships/image" Target="../media/image1246.png"/><Relationship Id="rId779" Type="http://schemas.openxmlformats.org/officeDocument/2006/relationships/image" Target="../media/image1295.png"/><Relationship Id="rId31" Type="http://schemas.openxmlformats.org/officeDocument/2006/relationships/image" Target="../media/image923.png"/><Relationship Id="rId334" Type="http://schemas.openxmlformats.org/officeDocument/2006/relationships/customXml" Target="../ink/ink1075.xml"/><Relationship Id="rId541" Type="http://schemas.openxmlformats.org/officeDocument/2006/relationships/image" Target="../media/image1176.png"/><Relationship Id="rId639" Type="http://schemas.openxmlformats.org/officeDocument/2006/relationships/image" Target="../media/image1225.png"/><Relationship Id="rId180" Type="http://schemas.openxmlformats.org/officeDocument/2006/relationships/customXml" Target="../ink/ink998.xml"/><Relationship Id="rId278" Type="http://schemas.openxmlformats.org/officeDocument/2006/relationships/customXml" Target="../ink/ink1047.xml"/><Relationship Id="rId401" Type="http://schemas.openxmlformats.org/officeDocument/2006/relationships/image" Target="../media/image1107.png"/><Relationship Id="rId485" Type="http://schemas.openxmlformats.org/officeDocument/2006/relationships/image" Target="../media/image1149.png"/><Relationship Id="rId692" Type="http://schemas.openxmlformats.org/officeDocument/2006/relationships/customXml" Target="../ink/ink1254.xml"/><Relationship Id="rId706" Type="http://schemas.openxmlformats.org/officeDocument/2006/relationships/customXml" Target="../ink/ink1261.xml"/><Relationship Id="rId42" Type="http://schemas.openxmlformats.org/officeDocument/2006/relationships/customXml" Target="../ink/ink929.xml"/><Relationship Id="rId138" Type="http://schemas.openxmlformats.org/officeDocument/2006/relationships/customXml" Target="../ink/ink977.xml"/><Relationship Id="rId345" Type="http://schemas.openxmlformats.org/officeDocument/2006/relationships/image" Target="../media/image1080.png"/><Relationship Id="rId552" Type="http://schemas.openxmlformats.org/officeDocument/2006/relationships/customXml" Target="../ink/ink1184.xml"/><Relationship Id="rId191" Type="http://schemas.openxmlformats.org/officeDocument/2006/relationships/image" Target="../media/image1003.png"/><Relationship Id="rId205" Type="http://schemas.openxmlformats.org/officeDocument/2006/relationships/image" Target="../media/image1010.png"/><Relationship Id="rId412" Type="http://schemas.openxmlformats.org/officeDocument/2006/relationships/customXml" Target="../ink/ink1114.xml"/><Relationship Id="rId289" Type="http://schemas.openxmlformats.org/officeDocument/2006/relationships/image" Target="../media/image1052.png"/><Relationship Id="rId496" Type="http://schemas.openxmlformats.org/officeDocument/2006/relationships/customXml" Target="../ink/ink1156.xml"/><Relationship Id="rId717" Type="http://schemas.openxmlformats.org/officeDocument/2006/relationships/image" Target="../media/image1264.png"/><Relationship Id="rId53" Type="http://schemas.openxmlformats.org/officeDocument/2006/relationships/image" Target="../media/image934.png"/><Relationship Id="rId149" Type="http://schemas.openxmlformats.org/officeDocument/2006/relationships/image" Target="../media/image982.png"/><Relationship Id="rId356" Type="http://schemas.openxmlformats.org/officeDocument/2006/relationships/customXml" Target="../ink/ink1086.xml"/><Relationship Id="rId563" Type="http://schemas.openxmlformats.org/officeDocument/2006/relationships/image" Target="../media/image1187.png"/><Relationship Id="rId770" Type="http://schemas.openxmlformats.org/officeDocument/2006/relationships/customXml" Target="../ink/ink1293.xml"/><Relationship Id="rId216" Type="http://schemas.openxmlformats.org/officeDocument/2006/relationships/customXml" Target="../ink/ink1016.xml"/><Relationship Id="rId423" Type="http://schemas.openxmlformats.org/officeDocument/2006/relationships/image" Target="../media/image1118.png"/><Relationship Id="rId630" Type="http://schemas.openxmlformats.org/officeDocument/2006/relationships/customXml" Target="../ink/ink1223.xml"/><Relationship Id="rId728" Type="http://schemas.openxmlformats.org/officeDocument/2006/relationships/customXml" Target="../ink/ink1272.xml"/><Relationship Id="rId64" Type="http://schemas.openxmlformats.org/officeDocument/2006/relationships/customXml" Target="../ink/ink940.xml"/><Relationship Id="rId367" Type="http://schemas.openxmlformats.org/officeDocument/2006/relationships/image" Target="../media/image1091.png"/><Relationship Id="rId574" Type="http://schemas.openxmlformats.org/officeDocument/2006/relationships/customXml" Target="../ink/ink1195.xml"/><Relationship Id="rId227" Type="http://schemas.openxmlformats.org/officeDocument/2006/relationships/image" Target="../media/image1021.png"/><Relationship Id="rId781" Type="http://schemas.openxmlformats.org/officeDocument/2006/relationships/image" Target="../media/image1296.png"/><Relationship Id="rId434" Type="http://schemas.openxmlformats.org/officeDocument/2006/relationships/customXml" Target="../ink/ink1125.xml"/><Relationship Id="rId641" Type="http://schemas.openxmlformats.org/officeDocument/2006/relationships/image" Target="../media/image1226.png"/><Relationship Id="rId739" Type="http://schemas.openxmlformats.org/officeDocument/2006/relationships/image" Target="../media/image1275.png"/><Relationship Id="rId280" Type="http://schemas.openxmlformats.org/officeDocument/2006/relationships/customXml" Target="../ink/ink1048.xml"/><Relationship Id="rId501" Type="http://schemas.openxmlformats.org/officeDocument/2006/relationships/image" Target="../media/image1157.png"/><Relationship Id="rId75" Type="http://schemas.openxmlformats.org/officeDocument/2006/relationships/image" Target="../media/image945.png"/><Relationship Id="rId140" Type="http://schemas.openxmlformats.org/officeDocument/2006/relationships/customXml" Target="../ink/ink978.xml"/><Relationship Id="rId378" Type="http://schemas.openxmlformats.org/officeDocument/2006/relationships/customXml" Target="../ink/ink1097.xml"/><Relationship Id="rId585" Type="http://schemas.openxmlformats.org/officeDocument/2006/relationships/image" Target="../media/image1198.png"/><Relationship Id="rId792" Type="http://schemas.openxmlformats.org/officeDocument/2006/relationships/customXml" Target="../ink/ink1304.xml"/><Relationship Id="rId806" Type="http://schemas.openxmlformats.org/officeDocument/2006/relationships/customXml" Target="../ink/ink1311.xml"/><Relationship Id="rId6" Type="http://schemas.openxmlformats.org/officeDocument/2006/relationships/customXml" Target="../ink/ink911.xml"/><Relationship Id="rId238" Type="http://schemas.openxmlformats.org/officeDocument/2006/relationships/customXml" Target="../ink/ink1027.xml"/><Relationship Id="rId445" Type="http://schemas.openxmlformats.org/officeDocument/2006/relationships/image" Target="../media/image1129.png"/><Relationship Id="rId652" Type="http://schemas.openxmlformats.org/officeDocument/2006/relationships/customXml" Target="../ink/ink1234.xml"/><Relationship Id="rId291" Type="http://schemas.openxmlformats.org/officeDocument/2006/relationships/image" Target="../media/image1053.png"/><Relationship Id="rId305" Type="http://schemas.openxmlformats.org/officeDocument/2006/relationships/image" Target="../media/image1060.png"/><Relationship Id="rId512" Type="http://schemas.openxmlformats.org/officeDocument/2006/relationships/customXml" Target="../ink/ink1164.xml"/><Relationship Id="rId86" Type="http://schemas.openxmlformats.org/officeDocument/2006/relationships/customXml" Target="../ink/ink951.xml"/><Relationship Id="rId151" Type="http://schemas.openxmlformats.org/officeDocument/2006/relationships/image" Target="../media/image983.png"/><Relationship Id="rId389" Type="http://schemas.openxmlformats.org/officeDocument/2006/relationships/image" Target="../media/image1102.png"/><Relationship Id="rId596" Type="http://schemas.openxmlformats.org/officeDocument/2006/relationships/customXml" Target="../ink/ink1206.xml"/><Relationship Id="rId817" Type="http://schemas.openxmlformats.org/officeDocument/2006/relationships/image" Target="../media/image1314.png"/><Relationship Id="rId249" Type="http://schemas.openxmlformats.org/officeDocument/2006/relationships/image" Target="../media/image1032.png"/><Relationship Id="rId456" Type="http://schemas.openxmlformats.org/officeDocument/2006/relationships/customXml" Target="../ink/ink1136.xml"/><Relationship Id="rId663" Type="http://schemas.openxmlformats.org/officeDocument/2006/relationships/image" Target="../media/image1237.png"/><Relationship Id="rId13" Type="http://schemas.openxmlformats.org/officeDocument/2006/relationships/image" Target="../media/image914.png"/><Relationship Id="rId109" Type="http://schemas.openxmlformats.org/officeDocument/2006/relationships/image" Target="../media/image962.png"/><Relationship Id="rId316" Type="http://schemas.openxmlformats.org/officeDocument/2006/relationships/customXml" Target="../ink/ink1066.xml"/><Relationship Id="rId523" Type="http://schemas.openxmlformats.org/officeDocument/2006/relationships/image" Target="../media/image1167.png"/><Relationship Id="rId97" Type="http://schemas.openxmlformats.org/officeDocument/2006/relationships/image" Target="../media/image956.png"/><Relationship Id="rId730" Type="http://schemas.openxmlformats.org/officeDocument/2006/relationships/customXml" Target="../ink/ink1273.xml"/><Relationship Id="rId828" Type="http://schemas.openxmlformats.org/officeDocument/2006/relationships/customXml" Target="../ink/ink1322.xml"/><Relationship Id="rId162" Type="http://schemas.openxmlformats.org/officeDocument/2006/relationships/customXml" Target="../ink/ink989.xml"/><Relationship Id="rId218" Type="http://schemas.openxmlformats.org/officeDocument/2006/relationships/customXml" Target="../ink/ink1017.xml"/><Relationship Id="rId425" Type="http://schemas.openxmlformats.org/officeDocument/2006/relationships/image" Target="../media/image1119.png"/><Relationship Id="rId467" Type="http://schemas.openxmlformats.org/officeDocument/2006/relationships/image" Target="../media/image1140.png"/><Relationship Id="rId632" Type="http://schemas.openxmlformats.org/officeDocument/2006/relationships/customXml" Target="../ink/ink1224.xml"/><Relationship Id="rId271" Type="http://schemas.openxmlformats.org/officeDocument/2006/relationships/image" Target="../media/image1043.png"/><Relationship Id="rId674" Type="http://schemas.openxmlformats.org/officeDocument/2006/relationships/customXml" Target="../ink/ink1245.xml"/><Relationship Id="rId24" Type="http://schemas.openxmlformats.org/officeDocument/2006/relationships/customXml" Target="../ink/ink920.xml"/><Relationship Id="rId66" Type="http://schemas.openxmlformats.org/officeDocument/2006/relationships/customXml" Target="../ink/ink941.xml"/><Relationship Id="rId131" Type="http://schemas.openxmlformats.org/officeDocument/2006/relationships/image" Target="../media/image973.png"/><Relationship Id="rId327" Type="http://schemas.openxmlformats.org/officeDocument/2006/relationships/image" Target="../media/image1071.png"/><Relationship Id="rId369" Type="http://schemas.openxmlformats.org/officeDocument/2006/relationships/image" Target="../media/image1092.png"/><Relationship Id="rId534" Type="http://schemas.openxmlformats.org/officeDocument/2006/relationships/customXml" Target="../ink/ink1175.xml"/><Relationship Id="rId576" Type="http://schemas.openxmlformats.org/officeDocument/2006/relationships/customXml" Target="../ink/ink1196.xml"/><Relationship Id="rId741" Type="http://schemas.openxmlformats.org/officeDocument/2006/relationships/image" Target="../media/image1276.png"/><Relationship Id="rId783" Type="http://schemas.openxmlformats.org/officeDocument/2006/relationships/image" Target="../media/image1297.png"/><Relationship Id="rId839" Type="http://schemas.openxmlformats.org/officeDocument/2006/relationships/image" Target="../media/image1325.png"/><Relationship Id="rId173" Type="http://schemas.openxmlformats.org/officeDocument/2006/relationships/image" Target="../media/image994.png"/><Relationship Id="rId229" Type="http://schemas.openxmlformats.org/officeDocument/2006/relationships/image" Target="../media/image1022.png"/><Relationship Id="rId380" Type="http://schemas.openxmlformats.org/officeDocument/2006/relationships/customXml" Target="../ink/ink1098.xml"/><Relationship Id="rId436" Type="http://schemas.openxmlformats.org/officeDocument/2006/relationships/customXml" Target="../ink/ink1126.xml"/><Relationship Id="rId601" Type="http://schemas.openxmlformats.org/officeDocument/2006/relationships/image" Target="../media/image1206.png"/><Relationship Id="rId643" Type="http://schemas.openxmlformats.org/officeDocument/2006/relationships/image" Target="../media/image1227.png"/><Relationship Id="rId240" Type="http://schemas.openxmlformats.org/officeDocument/2006/relationships/customXml" Target="../ink/ink1028.xml"/><Relationship Id="rId478" Type="http://schemas.openxmlformats.org/officeDocument/2006/relationships/customXml" Target="../ink/ink1147.xml"/><Relationship Id="rId685" Type="http://schemas.openxmlformats.org/officeDocument/2006/relationships/image" Target="../media/image1248.png"/><Relationship Id="rId35" Type="http://schemas.openxmlformats.org/officeDocument/2006/relationships/image" Target="../media/image925.png"/><Relationship Id="rId77" Type="http://schemas.openxmlformats.org/officeDocument/2006/relationships/image" Target="../media/image946.png"/><Relationship Id="rId100" Type="http://schemas.openxmlformats.org/officeDocument/2006/relationships/customXml" Target="../ink/ink958.xml"/><Relationship Id="rId282" Type="http://schemas.openxmlformats.org/officeDocument/2006/relationships/customXml" Target="../ink/ink1049.xml"/><Relationship Id="rId338" Type="http://schemas.openxmlformats.org/officeDocument/2006/relationships/customXml" Target="../ink/ink1077.xml"/><Relationship Id="rId503" Type="http://schemas.openxmlformats.org/officeDocument/2006/relationships/image" Target="../media/image1158.png"/><Relationship Id="rId545" Type="http://schemas.openxmlformats.org/officeDocument/2006/relationships/image" Target="../media/image1178.png"/><Relationship Id="rId587" Type="http://schemas.openxmlformats.org/officeDocument/2006/relationships/image" Target="../media/image1199.png"/><Relationship Id="rId710" Type="http://schemas.openxmlformats.org/officeDocument/2006/relationships/customXml" Target="../ink/ink1263.xml"/><Relationship Id="rId752" Type="http://schemas.openxmlformats.org/officeDocument/2006/relationships/customXml" Target="../ink/ink1284.xml"/><Relationship Id="rId808" Type="http://schemas.openxmlformats.org/officeDocument/2006/relationships/customXml" Target="../ink/ink1312.xml"/><Relationship Id="rId8" Type="http://schemas.openxmlformats.org/officeDocument/2006/relationships/customXml" Target="../ink/ink912.xml"/><Relationship Id="rId142" Type="http://schemas.openxmlformats.org/officeDocument/2006/relationships/customXml" Target="../ink/ink979.xml"/><Relationship Id="rId184" Type="http://schemas.openxmlformats.org/officeDocument/2006/relationships/customXml" Target="../ink/ink1000.xml"/><Relationship Id="rId391" Type="http://schemas.openxmlformats.org/officeDocument/2006/relationships/image" Target="../media/image1103.png"/><Relationship Id="rId405" Type="http://schemas.openxmlformats.org/officeDocument/2006/relationships/image" Target="../media/image1109.png"/><Relationship Id="rId447" Type="http://schemas.openxmlformats.org/officeDocument/2006/relationships/image" Target="../media/image1130.png"/><Relationship Id="rId612" Type="http://schemas.openxmlformats.org/officeDocument/2006/relationships/customXml" Target="../ink/ink1214.xml"/><Relationship Id="rId794" Type="http://schemas.openxmlformats.org/officeDocument/2006/relationships/customXml" Target="../ink/ink1305.xml"/><Relationship Id="rId251" Type="http://schemas.openxmlformats.org/officeDocument/2006/relationships/image" Target="../media/image1033.png"/><Relationship Id="rId489" Type="http://schemas.openxmlformats.org/officeDocument/2006/relationships/image" Target="../media/image1151.png"/><Relationship Id="rId654" Type="http://schemas.openxmlformats.org/officeDocument/2006/relationships/customXml" Target="../ink/ink1235.xml"/><Relationship Id="rId696" Type="http://schemas.openxmlformats.org/officeDocument/2006/relationships/customXml" Target="../ink/ink1256.xml"/><Relationship Id="rId46" Type="http://schemas.openxmlformats.org/officeDocument/2006/relationships/customXml" Target="../ink/ink931.xml"/><Relationship Id="rId293" Type="http://schemas.openxmlformats.org/officeDocument/2006/relationships/image" Target="../media/image1054.png"/><Relationship Id="rId307" Type="http://schemas.openxmlformats.org/officeDocument/2006/relationships/image" Target="../media/image1061.png"/><Relationship Id="rId349" Type="http://schemas.openxmlformats.org/officeDocument/2006/relationships/image" Target="../media/image1082.png"/><Relationship Id="rId514" Type="http://schemas.openxmlformats.org/officeDocument/2006/relationships/customXml" Target="../ink/ink1165.xml"/><Relationship Id="rId556" Type="http://schemas.openxmlformats.org/officeDocument/2006/relationships/customXml" Target="../ink/ink1186.xml"/><Relationship Id="rId721" Type="http://schemas.openxmlformats.org/officeDocument/2006/relationships/image" Target="../media/image1266.png"/><Relationship Id="rId763" Type="http://schemas.openxmlformats.org/officeDocument/2006/relationships/image" Target="../media/image1287.png"/><Relationship Id="rId88" Type="http://schemas.openxmlformats.org/officeDocument/2006/relationships/customXml" Target="../ink/ink952.xml"/><Relationship Id="rId111" Type="http://schemas.openxmlformats.org/officeDocument/2006/relationships/image" Target="../media/image963.png"/><Relationship Id="rId153" Type="http://schemas.openxmlformats.org/officeDocument/2006/relationships/image" Target="../media/image984.png"/><Relationship Id="rId195" Type="http://schemas.openxmlformats.org/officeDocument/2006/relationships/image" Target="../media/image1005.png"/><Relationship Id="rId209" Type="http://schemas.openxmlformats.org/officeDocument/2006/relationships/image" Target="../media/image1012.png"/><Relationship Id="rId360" Type="http://schemas.openxmlformats.org/officeDocument/2006/relationships/customXml" Target="../ink/ink1088.xml"/><Relationship Id="rId416" Type="http://schemas.openxmlformats.org/officeDocument/2006/relationships/customXml" Target="../ink/ink1116.xml"/><Relationship Id="rId598" Type="http://schemas.openxmlformats.org/officeDocument/2006/relationships/customXml" Target="../ink/ink1207.xml"/><Relationship Id="rId819" Type="http://schemas.openxmlformats.org/officeDocument/2006/relationships/image" Target="../media/image1315.png"/><Relationship Id="rId220" Type="http://schemas.openxmlformats.org/officeDocument/2006/relationships/customXml" Target="../ink/ink1018.xml"/><Relationship Id="rId458" Type="http://schemas.openxmlformats.org/officeDocument/2006/relationships/customXml" Target="../ink/ink1137.xml"/><Relationship Id="rId623" Type="http://schemas.openxmlformats.org/officeDocument/2006/relationships/image" Target="../media/image1217.png"/><Relationship Id="rId665" Type="http://schemas.openxmlformats.org/officeDocument/2006/relationships/image" Target="../media/image1238.png"/><Relationship Id="rId830" Type="http://schemas.openxmlformats.org/officeDocument/2006/relationships/customXml" Target="../ink/ink1323.xml"/><Relationship Id="rId15" Type="http://schemas.openxmlformats.org/officeDocument/2006/relationships/image" Target="../media/image915.png"/><Relationship Id="rId57" Type="http://schemas.openxmlformats.org/officeDocument/2006/relationships/image" Target="../media/image936.png"/><Relationship Id="rId262" Type="http://schemas.openxmlformats.org/officeDocument/2006/relationships/customXml" Target="../ink/ink1039.xml"/><Relationship Id="rId318" Type="http://schemas.openxmlformats.org/officeDocument/2006/relationships/customXml" Target="../ink/ink1067.xml"/><Relationship Id="rId525" Type="http://schemas.openxmlformats.org/officeDocument/2006/relationships/image" Target="../media/image1168.png"/><Relationship Id="rId567" Type="http://schemas.openxmlformats.org/officeDocument/2006/relationships/image" Target="../media/image1189.png"/><Relationship Id="rId732" Type="http://schemas.openxmlformats.org/officeDocument/2006/relationships/customXml" Target="../ink/ink1274.xml"/><Relationship Id="rId99" Type="http://schemas.openxmlformats.org/officeDocument/2006/relationships/image" Target="../media/image957.png"/><Relationship Id="rId122" Type="http://schemas.openxmlformats.org/officeDocument/2006/relationships/customXml" Target="../ink/ink969.xml"/><Relationship Id="rId164" Type="http://schemas.openxmlformats.org/officeDocument/2006/relationships/customXml" Target="../ink/ink990.xml"/><Relationship Id="rId371" Type="http://schemas.openxmlformats.org/officeDocument/2006/relationships/image" Target="../media/image1093.png"/><Relationship Id="rId774" Type="http://schemas.openxmlformats.org/officeDocument/2006/relationships/customXml" Target="../ink/ink1295.xml"/><Relationship Id="rId427" Type="http://schemas.openxmlformats.org/officeDocument/2006/relationships/image" Target="../media/image1120.png"/><Relationship Id="rId469" Type="http://schemas.openxmlformats.org/officeDocument/2006/relationships/image" Target="../media/image1141.png"/><Relationship Id="rId634" Type="http://schemas.openxmlformats.org/officeDocument/2006/relationships/customXml" Target="../ink/ink1225.xml"/><Relationship Id="rId676" Type="http://schemas.openxmlformats.org/officeDocument/2006/relationships/customXml" Target="../ink/ink1246.xml"/><Relationship Id="rId26" Type="http://schemas.openxmlformats.org/officeDocument/2006/relationships/customXml" Target="../ink/ink921.xml"/><Relationship Id="rId231" Type="http://schemas.openxmlformats.org/officeDocument/2006/relationships/image" Target="../media/image1023.png"/><Relationship Id="rId273" Type="http://schemas.openxmlformats.org/officeDocument/2006/relationships/image" Target="../media/image1044.png"/><Relationship Id="rId329" Type="http://schemas.openxmlformats.org/officeDocument/2006/relationships/image" Target="../media/image1072.png"/><Relationship Id="rId480" Type="http://schemas.openxmlformats.org/officeDocument/2006/relationships/customXml" Target="../ink/ink1148.xml"/><Relationship Id="rId536" Type="http://schemas.openxmlformats.org/officeDocument/2006/relationships/customXml" Target="../ink/ink1176.xml"/><Relationship Id="rId701" Type="http://schemas.openxmlformats.org/officeDocument/2006/relationships/image" Target="../media/image1256.png"/><Relationship Id="rId68" Type="http://schemas.openxmlformats.org/officeDocument/2006/relationships/customXml" Target="../ink/ink942.xml"/><Relationship Id="rId133" Type="http://schemas.openxmlformats.org/officeDocument/2006/relationships/image" Target="../media/image974.png"/><Relationship Id="rId175" Type="http://schemas.openxmlformats.org/officeDocument/2006/relationships/image" Target="../media/image995.png"/><Relationship Id="rId340" Type="http://schemas.openxmlformats.org/officeDocument/2006/relationships/customXml" Target="../ink/ink1078.xml"/><Relationship Id="rId578" Type="http://schemas.openxmlformats.org/officeDocument/2006/relationships/customXml" Target="../ink/ink1197.xml"/><Relationship Id="rId743" Type="http://schemas.openxmlformats.org/officeDocument/2006/relationships/image" Target="../media/image1277.png"/><Relationship Id="rId785" Type="http://schemas.openxmlformats.org/officeDocument/2006/relationships/image" Target="../media/image1298.png"/><Relationship Id="rId200" Type="http://schemas.openxmlformats.org/officeDocument/2006/relationships/customXml" Target="../ink/ink1008.xml"/><Relationship Id="rId382" Type="http://schemas.openxmlformats.org/officeDocument/2006/relationships/customXml" Target="../ink/ink1099.xml"/><Relationship Id="rId438" Type="http://schemas.openxmlformats.org/officeDocument/2006/relationships/customXml" Target="../ink/ink1127.xml"/><Relationship Id="rId603" Type="http://schemas.openxmlformats.org/officeDocument/2006/relationships/image" Target="../media/image1207.png"/><Relationship Id="rId645" Type="http://schemas.openxmlformats.org/officeDocument/2006/relationships/image" Target="../media/image1228.png"/><Relationship Id="rId687" Type="http://schemas.openxmlformats.org/officeDocument/2006/relationships/image" Target="../media/image1249.png"/><Relationship Id="rId810" Type="http://schemas.openxmlformats.org/officeDocument/2006/relationships/customXml" Target="../ink/ink1313.xml"/><Relationship Id="rId242" Type="http://schemas.openxmlformats.org/officeDocument/2006/relationships/customXml" Target="../ink/ink1029.xml"/><Relationship Id="rId284" Type="http://schemas.openxmlformats.org/officeDocument/2006/relationships/customXml" Target="../ink/ink1050.xml"/><Relationship Id="rId491" Type="http://schemas.openxmlformats.org/officeDocument/2006/relationships/image" Target="../media/image1152.png"/><Relationship Id="rId505" Type="http://schemas.openxmlformats.org/officeDocument/2006/relationships/image" Target="../media/image1159.png"/><Relationship Id="rId712" Type="http://schemas.openxmlformats.org/officeDocument/2006/relationships/customXml" Target="../ink/ink1264.xml"/><Relationship Id="rId37" Type="http://schemas.openxmlformats.org/officeDocument/2006/relationships/image" Target="../media/image926.png"/><Relationship Id="rId79" Type="http://schemas.openxmlformats.org/officeDocument/2006/relationships/image" Target="../media/image947.png"/><Relationship Id="rId102" Type="http://schemas.openxmlformats.org/officeDocument/2006/relationships/customXml" Target="../ink/ink959.xml"/><Relationship Id="rId144" Type="http://schemas.openxmlformats.org/officeDocument/2006/relationships/customXml" Target="../ink/ink980.xml"/><Relationship Id="rId547" Type="http://schemas.openxmlformats.org/officeDocument/2006/relationships/image" Target="../media/image1179.png"/><Relationship Id="rId589" Type="http://schemas.openxmlformats.org/officeDocument/2006/relationships/image" Target="../media/image1200.png"/><Relationship Id="rId754" Type="http://schemas.openxmlformats.org/officeDocument/2006/relationships/customXml" Target="../ink/ink1285.xml"/><Relationship Id="rId796" Type="http://schemas.openxmlformats.org/officeDocument/2006/relationships/customXml" Target="../ink/ink1306.xml"/><Relationship Id="rId90" Type="http://schemas.openxmlformats.org/officeDocument/2006/relationships/customXml" Target="../ink/ink953.xml"/><Relationship Id="rId186" Type="http://schemas.openxmlformats.org/officeDocument/2006/relationships/customXml" Target="../ink/ink1001.xml"/><Relationship Id="rId351" Type="http://schemas.openxmlformats.org/officeDocument/2006/relationships/image" Target="../media/image1083.png"/><Relationship Id="rId393" Type="http://schemas.openxmlformats.org/officeDocument/2006/relationships/image" Target="../media/image1104.png"/><Relationship Id="rId407" Type="http://schemas.openxmlformats.org/officeDocument/2006/relationships/image" Target="../media/image1110.png"/><Relationship Id="rId449" Type="http://schemas.openxmlformats.org/officeDocument/2006/relationships/image" Target="../media/image1131.png"/><Relationship Id="rId614" Type="http://schemas.openxmlformats.org/officeDocument/2006/relationships/customXml" Target="../ink/ink1215.xml"/><Relationship Id="rId656" Type="http://schemas.openxmlformats.org/officeDocument/2006/relationships/customXml" Target="../ink/ink1236.xml"/><Relationship Id="rId821" Type="http://schemas.openxmlformats.org/officeDocument/2006/relationships/image" Target="../media/image1316.png"/><Relationship Id="rId211" Type="http://schemas.openxmlformats.org/officeDocument/2006/relationships/image" Target="../media/image1013.png"/><Relationship Id="rId253" Type="http://schemas.openxmlformats.org/officeDocument/2006/relationships/image" Target="../media/image1034.png"/><Relationship Id="rId295" Type="http://schemas.openxmlformats.org/officeDocument/2006/relationships/image" Target="../media/image1055.png"/><Relationship Id="rId309" Type="http://schemas.openxmlformats.org/officeDocument/2006/relationships/image" Target="../media/image1062.png"/><Relationship Id="rId460" Type="http://schemas.openxmlformats.org/officeDocument/2006/relationships/customXml" Target="../ink/ink1138.xml"/><Relationship Id="rId516" Type="http://schemas.openxmlformats.org/officeDocument/2006/relationships/customXml" Target="../ink/ink1166.xml"/><Relationship Id="rId698" Type="http://schemas.openxmlformats.org/officeDocument/2006/relationships/customXml" Target="../ink/ink1257.xml"/><Relationship Id="rId48" Type="http://schemas.openxmlformats.org/officeDocument/2006/relationships/customXml" Target="../ink/ink932.xml"/><Relationship Id="rId113" Type="http://schemas.openxmlformats.org/officeDocument/2006/relationships/image" Target="../media/image964.png"/><Relationship Id="rId320" Type="http://schemas.openxmlformats.org/officeDocument/2006/relationships/customXml" Target="../ink/ink1068.xml"/><Relationship Id="rId558" Type="http://schemas.openxmlformats.org/officeDocument/2006/relationships/customXml" Target="../ink/ink1187.xml"/><Relationship Id="rId723" Type="http://schemas.openxmlformats.org/officeDocument/2006/relationships/image" Target="../media/image1267.png"/><Relationship Id="rId765" Type="http://schemas.openxmlformats.org/officeDocument/2006/relationships/image" Target="../media/image1288.png"/><Relationship Id="rId155" Type="http://schemas.openxmlformats.org/officeDocument/2006/relationships/image" Target="../media/image985.png"/><Relationship Id="rId197" Type="http://schemas.openxmlformats.org/officeDocument/2006/relationships/image" Target="../media/image1006.png"/><Relationship Id="rId362" Type="http://schemas.openxmlformats.org/officeDocument/2006/relationships/customXml" Target="../ink/ink1089.xml"/><Relationship Id="rId418" Type="http://schemas.openxmlformats.org/officeDocument/2006/relationships/customXml" Target="../ink/ink1117.xml"/><Relationship Id="rId625" Type="http://schemas.openxmlformats.org/officeDocument/2006/relationships/image" Target="../media/image1218.png"/><Relationship Id="rId832" Type="http://schemas.openxmlformats.org/officeDocument/2006/relationships/customXml" Target="../ink/ink1324.xml"/><Relationship Id="rId222" Type="http://schemas.openxmlformats.org/officeDocument/2006/relationships/customXml" Target="../ink/ink1019.xml"/><Relationship Id="rId264" Type="http://schemas.openxmlformats.org/officeDocument/2006/relationships/customXml" Target="../ink/ink1040.xml"/><Relationship Id="rId471" Type="http://schemas.openxmlformats.org/officeDocument/2006/relationships/image" Target="../media/image1142.png"/><Relationship Id="rId667" Type="http://schemas.openxmlformats.org/officeDocument/2006/relationships/image" Target="../media/image1239.png"/><Relationship Id="rId17" Type="http://schemas.openxmlformats.org/officeDocument/2006/relationships/image" Target="../media/image916.png"/><Relationship Id="rId59" Type="http://schemas.openxmlformats.org/officeDocument/2006/relationships/image" Target="../media/image937.png"/><Relationship Id="rId124" Type="http://schemas.openxmlformats.org/officeDocument/2006/relationships/customXml" Target="../ink/ink970.xml"/><Relationship Id="rId527" Type="http://schemas.openxmlformats.org/officeDocument/2006/relationships/image" Target="../media/image1169.png"/><Relationship Id="rId569" Type="http://schemas.openxmlformats.org/officeDocument/2006/relationships/image" Target="../media/image1190.png"/><Relationship Id="rId734" Type="http://schemas.openxmlformats.org/officeDocument/2006/relationships/customXml" Target="../ink/ink1275.xml"/><Relationship Id="rId776" Type="http://schemas.openxmlformats.org/officeDocument/2006/relationships/customXml" Target="../ink/ink1296.xml"/><Relationship Id="rId70" Type="http://schemas.openxmlformats.org/officeDocument/2006/relationships/customXml" Target="../ink/ink943.xml"/><Relationship Id="rId166" Type="http://schemas.openxmlformats.org/officeDocument/2006/relationships/customXml" Target="../ink/ink991.xml"/><Relationship Id="rId331" Type="http://schemas.openxmlformats.org/officeDocument/2006/relationships/image" Target="../media/image1073.png"/><Relationship Id="rId373" Type="http://schemas.openxmlformats.org/officeDocument/2006/relationships/image" Target="../media/image1094.png"/><Relationship Id="rId429" Type="http://schemas.openxmlformats.org/officeDocument/2006/relationships/image" Target="../media/image1121.png"/><Relationship Id="rId580" Type="http://schemas.openxmlformats.org/officeDocument/2006/relationships/customXml" Target="../ink/ink1198.xml"/><Relationship Id="rId636" Type="http://schemas.openxmlformats.org/officeDocument/2006/relationships/customXml" Target="../ink/ink1226.xml"/><Relationship Id="rId801" Type="http://schemas.openxmlformats.org/officeDocument/2006/relationships/image" Target="../media/image130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24.png"/><Relationship Id="rId440" Type="http://schemas.openxmlformats.org/officeDocument/2006/relationships/customXml" Target="../ink/ink1128.xml"/><Relationship Id="rId678" Type="http://schemas.openxmlformats.org/officeDocument/2006/relationships/customXml" Target="../ink/ink1247.xml"/><Relationship Id="rId28" Type="http://schemas.openxmlformats.org/officeDocument/2006/relationships/customXml" Target="../ink/ink922.xml"/><Relationship Id="rId275" Type="http://schemas.openxmlformats.org/officeDocument/2006/relationships/image" Target="../media/image1045.png"/><Relationship Id="rId300" Type="http://schemas.openxmlformats.org/officeDocument/2006/relationships/customXml" Target="../ink/ink1058.xml"/><Relationship Id="rId482" Type="http://schemas.openxmlformats.org/officeDocument/2006/relationships/customXml" Target="../ink/ink1149.xml"/><Relationship Id="rId538" Type="http://schemas.openxmlformats.org/officeDocument/2006/relationships/customXml" Target="../ink/ink1177.xml"/><Relationship Id="rId703" Type="http://schemas.openxmlformats.org/officeDocument/2006/relationships/image" Target="../media/image1257.png"/><Relationship Id="rId745" Type="http://schemas.openxmlformats.org/officeDocument/2006/relationships/image" Target="../media/image1278.png"/><Relationship Id="rId81" Type="http://schemas.openxmlformats.org/officeDocument/2006/relationships/image" Target="../media/image948.png"/><Relationship Id="rId135" Type="http://schemas.openxmlformats.org/officeDocument/2006/relationships/image" Target="../media/image975.png"/><Relationship Id="rId177" Type="http://schemas.openxmlformats.org/officeDocument/2006/relationships/image" Target="../media/image996.png"/><Relationship Id="rId342" Type="http://schemas.openxmlformats.org/officeDocument/2006/relationships/customXml" Target="../ink/ink1079.xml"/><Relationship Id="rId384" Type="http://schemas.openxmlformats.org/officeDocument/2006/relationships/customXml" Target="../ink/ink1100.xml"/><Relationship Id="rId591" Type="http://schemas.openxmlformats.org/officeDocument/2006/relationships/image" Target="../media/image1201.png"/><Relationship Id="rId605" Type="http://schemas.openxmlformats.org/officeDocument/2006/relationships/image" Target="../media/image1208.png"/><Relationship Id="rId787" Type="http://schemas.openxmlformats.org/officeDocument/2006/relationships/image" Target="../media/image1299.png"/><Relationship Id="rId812" Type="http://schemas.openxmlformats.org/officeDocument/2006/relationships/customXml" Target="../ink/ink1314.xml"/><Relationship Id="rId202" Type="http://schemas.openxmlformats.org/officeDocument/2006/relationships/customXml" Target="../ink/ink1009.xml"/><Relationship Id="rId244" Type="http://schemas.openxmlformats.org/officeDocument/2006/relationships/customXml" Target="../ink/ink1030.xml"/><Relationship Id="rId647" Type="http://schemas.openxmlformats.org/officeDocument/2006/relationships/image" Target="../media/image1229.png"/><Relationship Id="rId689" Type="http://schemas.openxmlformats.org/officeDocument/2006/relationships/image" Target="../media/image1250.png"/><Relationship Id="rId39" Type="http://schemas.openxmlformats.org/officeDocument/2006/relationships/image" Target="../media/image927.png"/><Relationship Id="rId286" Type="http://schemas.openxmlformats.org/officeDocument/2006/relationships/customXml" Target="../ink/ink1051.xml"/><Relationship Id="rId451" Type="http://schemas.openxmlformats.org/officeDocument/2006/relationships/image" Target="../media/image1132.png"/><Relationship Id="rId493" Type="http://schemas.openxmlformats.org/officeDocument/2006/relationships/image" Target="../media/image1153.png"/><Relationship Id="rId507" Type="http://schemas.openxmlformats.org/officeDocument/2006/relationships/image" Target="../media/image1160.png"/><Relationship Id="rId549" Type="http://schemas.openxmlformats.org/officeDocument/2006/relationships/image" Target="../media/image1180.png"/><Relationship Id="rId714" Type="http://schemas.openxmlformats.org/officeDocument/2006/relationships/customXml" Target="../ink/ink1265.xml"/><Relationship Id="rId756" Type="http://schemas.openxmlformats.org/officeDocument/2006/relationships/customXml" Target="../ink/ink1286.xml"/><Relationship Id="rId50" Type="http://schemas.openxmlformats.org/officeDocument/2006/relationships/customXml" Target="../ink/ink933.xml"/><Relationship Id="rId104" Type="http://schemas.openxmlformats.org/officeDocument/2006/relationships/customXml" Target="../ink/ink960.xml"/><Relationship Id="rId146" Type="http://schemas.openxmlformats.org/officeDocument/2006/relationships/customXml" Target="../ink/ink981.xml"/><Relationship Id="rId188" Type="http://schemas.openxmlformats.org/officeDocument/2006/relationships/customXml" Target="../ink/ink1002.xml"/><Relationship Id="rId311" Type="http://schemas.openxmlformats.org/officeDocument/2006/relationships/image" Target="../media/image1063.png"/><Relationship Id="rId353" Type="http://schemas.openxmlformats.org/officeDocument/2006/relationships/image" Target="../media/image1084.png"/><Relationship Id="rId395" Type="http://schemas.openxmlformats.org/officeDocument/2006/relationships/image" Target="../media/image873.png"/><Relationship Id="rId409" Type="http://schemas.openxmlformats.org/officeDocument/2006/relationships/image" Target="../media/image1111.png"/><Relationship Id="rId560" Type="http://schemas.openxmlformats.org/officeDocument/2006/relationships/customXml" Target="../ink/ink1188.xml"/><Relationship Id="rId798" Type="http://schemas.openxmlformats.org/officeDocument/2006/relationships/customXml" Target="../ink/ink1307.xml"/><Relationship Id="rId92" Type="http://schemas.openxmlformats.org/officeDocument/2006/relationships/customXml" Target="../ink/ink954.xml"/><Relationship Id="rId213" Type="http://schemas.openxmlformats.org/officeDocument/2006/relationships/image" Target="../media/image1014.png"/><Relationship Id="rId420" Type="http://schemas.openxmlformats.org/officeDocument/2006/relationships/customXml" Target="../ink/ink1118.xml"/><Relationship Id="rId616" Type="http://schemas.openxmlformats.org/officeDocument/2006/relationships/customXml" Target="../ink/ink1216.xml"/><Relationship Id="rId658" Type="http://schemas.openxmlformats.org/officeDocument/2006/relationships/customXml" Target="../ink/ink1237.xml"/><Relationship Id="rId823" Type="http://schemas.openxmlformats.org/officeDocument/2006/relationships/image" Target="../media/image1317.png"/><Relationship Id="rId255" Type="http://schemas.openxmlformats.org/officeDocument/2006/relationships/image" Target="../media/image1035.png"/><Relationship Id="rId297" Type="http://schemas.openxmlformats.org/officeDocument/2006/relationships/image" Target="../media/image1056.png"/><Relationship Id="rId462" Type="http://schemas.openxmlformats.org/officeDocument/2006/relationships/customXml" Target="../ink/ink1139.xml"/><Relationship Id="rId518" Type="http://schemas.openxmlformats.org/officeDocument/2006/relationships/customXml" Target="../ink/ink1167.xml"/><Relationship Id="rId725" Type="http://schemas.openxmlformats.org/officeDocument/2006/relationships/image" Target="../media/image1268.png"/><Relationship Id="rId115" Type="http://schemas.openxmlformats.org/officeDocument/2006/relationships/image" Target="../media/image965.png"/><Relationship Id="rId157" Type="http://schemas.openxmlformats.org/officeDocument/2006/relationships/image" Target="../media/image986.png"/><Relationship Id="rId322" Type="http://schemas.openxmlformats.org/officeDocument/2006/relationships/customXml" Target="../ink/ink1069.xml"/><Relationship Id="rId364" Type="http://schemas.openxmlformats.org/officeDocument/2006/relationships/customXml" Target="../ink/ink1090.xml"/><Relationship Id="rId767" Type="http://schemas.openxmlformats.org/officeDocument/2006/relationships/image" Target="../media/image1289.png"/><Relationship Id="rId61" Type="http://schemas.openxmlformats.org/officeDocument/2006/relationships/image" Target="../media/image938.png"/><Relationship Id="rId199" Type="http://schemas.openxmlformats.org/officeDocument/2006/relationships/image" Target="../media/image1007.png"/><Relationship Id="rId571" Type="http://schemas.openxmlformats.org/officeDocument/2006/relationships/image" Target="../media/image1191.png"/><Relationship Id="rId627" Type="http://schemas.openxmlformats.org/officeDocument/2006/relationships/image" Target="../media/image1219.png"/><Relationship Id="rId669" Type="http://schemas.openxmlformats.org/officeDocument/2006/relationships/image" Target="../media/image1240.png"/><Relationship Id="rId834" Type="http://schemas.openxmlformats.org/officeDocument/2006/relationships/customXml" Target="../ink/ink1325.xml"/><Relationship Id="rId19" Type="http://schemas.openxmlformats.org/officeDocument/2006/relationships/image" Target="../media/image917.png"/><Relationship Id="rId224" Type="http://schemas.openxmlformats.org/officeDocument/2006/relationships/customXml" Target="../ink/ink1020.xml"/><Relationship Id="rId266" Type="http://schemas.openxmlformats.org/officeDocument/2006/relationships/customXml" Target="../ink/ink1041.xml"/><Relationship Id="rId431" Type="http://schemas.openxmlformats.org/officeDocument/2006/relationships/image" Target="../media/image1122.png"/><Relationship Id="rId473" Type="http://schemas.openxmlformats.org/officeDocument/2006/relationships/image" Target="../media/image1143.png"/><Relationship Id="rId529" Type="http://schemas.openxmlformats.org/officeDocument/2006/relationships/image" Target="../media/image1170.png"/><Relationship Id="rId680" Type="http://schemas.openxmlformats.org/officeDocument/2006/relationships/customXml" Target="../ink/ink1248.xml"/><Relationship Id="rId736" Type="http://schemas.openxmlformats.org/officeDocument/2006/relationships/customXml" Target="../ink/ink1276.xml"/><Relationship Id="rId30" Type="http://schemas.openxmlformats.org/officeDocument/2006/relationships/customXml" Target="../ink/ink923.xml"/><Relationship Id="rId126" Type="http://schemas.openxmlformats.org/officeDocument/2006/relationships/customXml" Target="../ink/ink971.xml"/><Relationship Id="rId168" Type="http://schemas.openxmlformats.org/officeDocument/2006/relationships/customXml" Target="../ink/ink992.xml"/><Relationship Id="rId333" Type="http://schemas.openxmlformats.org/officeDocument/2006/relationships/image" Target="../media/image1074.png"/><Relationship Id="rId540" Type="http://schemas.openxmlformats.org/officeDocument/2006/relationships/customXml" Target="../ink/ink1178.xml"/><Relationship Id="rId778" Type="http://schemas.openxmlformats.org/officeDocument/2006/relationships/customXml" Target="../ink/ink1297.xml"/><Relationship Id="rId72" Type="http://schemas.openxmlformats.org/officeDocument/2006/relationships/customXml" Target="../ink/ink944.xml"/><Relationship Id="rId375" Type="http://schemas.openxmlformats.org/officeDocument/2006/relationships/image" Target="../media/image1095.png"/><Relationship Id="rId582" Type="http://schemas.openxmlformats.org/officeDocument/2006/relationships/customXml" Target="../ink/ink1199.xml"/><Relationship Id="rId638" Type="http://schemas.openxmlformats.org/officeDocument/2006/relationships/customXml" Target="../ink/ink1227.xml"/><Relationship Id="rId803" Type="http://schemas.openxmlformats.org/officeDocument/2006/relationships/image" Target="../media/image1307.png"/><Relationship Id="rId3" Type="http://schemas.openxmlformats.org/officeDocument/2006/relationships/image" Target="../media/image909.png"/><Relationship Id="rId235" Type="http://schemas.openxmlformats.org/officeDocument/2006/relationships/image" Target="../media/image1025.png"/><Relationship Id="rId277" Type="http://schemas.openxmlformats.org/officeDocument/2006/relationships/image" Target="../media/image1046.png"/><Relationship Id="rId400" Type="http://schemas.openxmlformats.org/officeDocument/2006/relationships/customXml" Target="../ink/ink1108.xml"/><Relationship Id="rId442" Type="http://schemas.openxmlformats.org/officeDocument/2006/relationships/customXml" Target="../ink/ink1129.xml"/><Relationship Id="rId484" Type="http://schemas.openxmlformats.org/officeDocument/2006/relationships/customXml" Target="../ink/ink1150.xml"/><Relationship Id="rId705" Type="http://schemas.openxmlformats.org/officeDocument/2006/relationships/image" Target="../media/image1258.png"/><Relationship Id="rId137" Type="http://schemas.openxmlformats.org/officeDocument/2006/relationships/image" Target="../media/image976.png"/><Relationship Id="rId302" Type="http://schemas.openxmlformats.org/officeDocument/2006/relationships/customXml" Target="../ink/ink1059.xml"/><Relationship Id="rId344" Type="http://schemas.openxmlformats.org/officeDocument/2006/relationships/customXml" Target="../ink/ink1080.xml"/><Relationship Id="rId691" Type="http://schemas.openxmlformats.org/officeDocument/2006/relationships/image" Target="../media/image1251.png"/><Relationship Id="rId747" Type="http://schemas.openxmlformats.org/officeDocument/2006/relationships/image" Target="../media/image1279.png"/><Relationship Id="rId789" Type="http://schemas.openxmlformats.org/officeDocument/2006/relationships/image" Target="../media/image1300.png"/><Relationship Id="rId41" Type="http://schemas.openxmlformats.org/officeDocument/2006/relationships/image" Target="../media/image928.png"/><Relationship Id="rId83" Type="http://schemas.openxmlformats.org/officeDocument/2006/relationships/image" Target="../media/image949.png"/><Relationship Id="rId179" Type="http://schemas.openxmlformats.org/officeDocument/2006/relationships/image" Target="../media/image997.png"/><Relationship Id="rId386" Type="http://schemas.openxmlformats.org/officeDocument/2006/relationships/customXml" Target="../ink/ink1101.xml"/><Relationship Id="rId551" Type="http://schemas.openxmlformats.org/officeDocument/2006/relationships/image" Target="../media/image1181.png"/><Relationship Id="rId593" Type="http://schemas.openxmlformats.org/officeDocument/2006/relationships/image" Target="../media/image1202.png"/><Relationship Id="rId607" Type="http://schemas.openxmlformats.org/officeDocument/2006/relationships/image" Target="../media/image1209.png"/><Relationship Id="rId649" Type="http://schemas.openxmlformats.org/officeDocument/2006/relationships/image" Target="../media/image1230.png"/><Relationship Id="rId814" Type="http://schemas.openxmlformats.org/officeDocument/2006/relationships/customXml" Target="../ink/ink1315.xml"/><Relationship Id="rId190" Type="http://schemas.openxmlformats.org/officeDocument/2006/relationships/customXml" Target="../ink/ink1003.xml"/><Relationship Id="rId204" Type="http://schemas.openxmlformats.org/officeDocument/2006/relationships/customXml" Target="../ink/ink1010.xml"/><Relationship Id="rId246" Type="http://schemas.openxmlformats.org/officeDocument/2006/relationships/customXml" Target="../ink/ink1031.xml"/><Relationship Id="rId288" Type="http://schemas.openxmlformats.org/officeDocument/2006/relationships/customXml" Target="../ink/ink1052.xml"/><Relationship Id="rId411" Type="http://schemas.openxmlformats.org/officeDocument/2006/relationships/image" Target="../media/image1112.png"/><Relationship Id="rId453" Type="http://schemas.openxmlformats.org/officeDocument/2006/relationships/image" Target="../media/image1133.png"/><Relationship Id="rId509" Type="http://schemas.openxmlformats.org/officeDocument/2006/relationships/image" Target="../media/image1161.png"/><Relationship Id="rId660" Type="http://schemas.openxmlformats.org/officeDocument/2006/relationships/customXml" Target="../ink/ink1238.xml"/><Relationship Id="rId106" Type="http://schemas.openxmlformats.org/officeDocument/2006/relationships/customXml" Target="../ink/ink961.xml"/><Relationship Id="rId313" Type="http://schemas.openxmlformats.org/officeDocument/2006/relationships/image" Target="../media/image1064.png"/><Relationship Id="rId495" Type="http://schemas.openxmlformats.org/officeDocument/2006/relationships/image" Target="../media/image1154.png"/><Relationship Id="rId716" Type="http://schemas.openxmlformats.org/officeDocument/2006/relationships/customXml" Target="../ink/ink1266.xml"/><Relationship Id="rId758" Type="http://schemas.openxmlformats.org/officeDocument/2006/relationships/customXml" Target="../ink/ink1287.xml"/><Relationship Id="rId10" Type="http://schemas.openxmlformats.org/officeDocument/2006/relationships/customXml" Target="../ink/ink913.xml"/><Relationship Id="rId52" Type="http://schemas.openxmlformats.org/officeDocument/2006/relationships/customXml" Target="../ink/ink934.xml"/><Relationship Id="rId94" Type="http://schemas.openxmlformats.org/officeDocument/2006/relationships/customXml" Target="../ink/ink955.xml"/><Relationship Id="rId148" Type="http://schemas.openxmlformats.org/officeDocument/2006/relationships/customXml" Target="../ink/ink982.xml"/><Relationship Id="rId355" Type="http://schemas.openxmlformats.org/officeDocument/2006/relationships/image" Target="../media/image1085.png"/><Relationship Id="rId397" Type="http://schemas.openxmlformats.org/officeDocument/2006/relationships/image" Target="../media/image1105.png"/><Relationship Id="rId520" Type="http://schemas.openxmlformats.org/officeDocument/2006/relationships/customXml" Target="../ink/ink1168.xml"/><Relationship Id="rId562" Type="http://schemas.openxmlformats.org/officeDocument/2006/relationships/customXml" Target="../ink/ink1189.xml"/><Relationship Id="rId618" Type="http://schemas.openxmlformats.org/officeDocument/2006/relationships/customXml" Target="../ink/ink1217.xml"/><Relationship Id="rId825" Type="http://schemas.openxmlformats.org/officeDocument/2006/relationships/image" Target="../media/image1318.png"/><Relationship Id="rId215" Type="http://schemas.openxmlformats.org/officeDocument/2006/relationships/image" Target="../media/image1015.png"/><Relationship Id="rId257" Type="http://schemas.openxmlformats.org/officeDocument/2006/relationships/image" Target="../media/image1036.png"/><Relationship Id="rId422" Type="http://schemas.openxmlformats.org/officeDocument/2006/relationships/customXml" Target="../ink/ink1119.xml"/><Relationship Id="rId464" Type="http://schemas.openxmlformats.org/officeDocument/2006/relationships/customXml" Target="../ink/ink1140.xml"/><Relationship Id="rId299" Type="http://schemas.openxmlformats.org/officeDocument/2006/relationships/image" Target="../media/image1057.png"/><Relationship Id="rId727" Type="http://schemas.openxmlformats.org/officeDocument/2006/relationships/image" Target="../media/image1269.png"/><Relationship Id="rId63" Type="http://schemas.openxmlformats.org/officeDocument/2006/relationships/image" Target="../media/image939.png"/><Relationship Id="rId159" Type="http://schemas.openxmlformats.org/officeDocument/2006/relationships/image" Target="../media/image987.png"/><Relationship Id="rId366" Type="http://schemas.openxmlformats.org/officeDocument/2006/relationships/customXml" Target="../ink/ink1091.xml"/><Relationship Id="rId573" Type="http://schemas.openxmlformats.org/officeDocument/2006/relationships/image" Target="../media/image1192.png"/><Relationship Id="rId780" Type="http://schemas.openxmlformats.org/officeDocument/2006/relationships/customXml" Target="../ink/ink1298.xml"/><Relationship Id="rId226" Type="http://schemas.openxmlformats.org/officeDocument/2006/relationships/customXml" Target="../ink/ink1021.xml"/><Relationship Id="rId433" Type="http://schemas.openxmlformats.org/officeDocument/2006/relationships/image" Target="../media/image1123.png"/><Relationship Id="rId640" Type="http://schemas.openxmlformats.org/officeDocument/2006/relationships/customXml" Target="../ink/ink1228.xml"/><Relationship Id="rId738" Type="http://schemas.openxmlformats.org/officeDocument/2006/relationships/customXml" Target="../ink/ink1277.xml"/><Relationship Id="rId74" Type="http://schemas.openxmlformats.org/officeDocument/2006/relationships/customXml" Target="../ink/ink945.xml"/><Relationship Id="rId377" Type="http://schemas.openxmlformats.org/officeDocument/2006/relationships/image" Target="../media/image1096.png"/><Relationship Id="rId500" Type="http://schemas.openxmlformats.org/officeDocument/2006/relationships/customXml" Target="../ink/ink1158.xml"/><Relationship Id="rId584" Type="http://schemas.openxmlformats.org/officeDocument/2006/relationships/customXml" Target="../ink/ink1200.xml"/><Relationship Id="rId805" Type="http://schemas.openxmlformats.org/officeDocument/2006/relationships/image" Target="../media/image1308.png"/><Relationship Id="rId5" Type="http://schemas.openxmlformats.org/officeDocument/2006/relationships/image" Target="../media/image910.png"/><Relationship Id="rId237" Type="http://schemas.openxmlformats.org/officeDocument/2006/relationships/image" Target="../media/image1026.png"/><Relationship Id="rId791" Type="http://schemas.openxmlformats.org/officeDocument/2006/relationships/image" Target="../media/image1301.png"/><Relationship Id="rId444" Type="http://schemas.openxmlformats.org/officeDocument/2006/relationships/customXml" Target="../ink/ink1130.xml"/><Relationship Id="rId651" Type="http://schemas.openxmlformats.org/officeDocument/2006/relationships/image" Target="../media/image1231.png"/><Relationship Id="rId749" Type="http://schemas.openxmlformats.org/officeDocument/2006/relationships/image" Target="../media/image1280.png"/><Relationship Id="rId290" Type="http://schemas.openxmlformats.org/officeDocument/2006/relationships/customXml" Target="../ink/ink1053.xml"/><Relationship Id="rId304" Type="http://schemas.openxmlformats.org/officeDocument/2006/relationships/customXml" Target="../ink/ink1060.xml"/><Relationship Id="rId388" Type="http://schemas.openxmlformats.org/officeDocument/2006/relationships/customXml" Target="../ink/ink1102.xml"/><Relationship Id="rId511" Type="http://schemas.openxmlformats.org/officeDocument/2006/relationships/image" Target="../media/image1162.png"/><Relationship Id="rId609" Type="http://schemas.openxmlformats.org/officeDocument/2006/relationships/image" Target="../media/image1210.png"/><Relationship Id="rId85" Type="http://schemas.openxmlformats.org/officeDocument/2006/relationships/image" Target="../media/image950.png"/><Relationship Id="rId150" Type="http://schemas.openxmlformats.org/officeDocument/2006/relationships/customXml" Target="../ink/ink983.xml"/><Relationship Id="rId595" Type="http://schemas.openxmlformats.org/officeDocument/2006/relationships/image" Target="../media/image1203.png"/><Relationship Id="rId816" Type="http://schemas.openxmlformats.org/officeDocument/2006/relationships/customXml" Target="../ink/ink1316.xml"/><Relationship Id="rId248" Type="http://schemas.openxmlformats.org/officeDocument/2006/relationships/customXml" Target="../ink/ink1032.xml"/><Relationship Id="rId455" Type="http://schemas.openxmlformats.org/officeDocument/2006/relationships/image" Target="../media/image1134.png"/><Relationship Id="rId662" Type="http://schemas.openxmlformats.org/officeDocument/2006/relationships/customXml" Target="../ink/ink1239.xml"/><Relationship Id="rId12" Type="http://schemas.openxmlformats.org/officeDocument/2006/relationships/customXml" Target="../ink/ink914.xml"/><Relationship Id="rId108" Type="http://schemas.openxmlformats.org/officeDocument/2006/relationships/customXml" Target="../ink/ink962.xml"/><Relationship Id="rId315" Type="http://schemas.openxmlformats.org/officeDocument/2006/relationships/image" Target="../media/image1065.png"/><Relationship Id="rId522" Type="http://schemas.openxmlformats.org/officeDocument/2006/relationships/customXml" Target="../ink/ink1169.xml"/><Relationship Id="rId96" Type="http://schemas.openxmlformats.org/officeDocument/2006/relationships/customXml" Target="../ink/ink956.xml"/><Relationship Id="rId161" Type="http://schemas.openxmlformats.org/officeDocument/2006/relationships/image" Target="../media/image988.png"/><Relationship Id="rId399" Type="http://schemas.openxmlformats.org/officeDocument/2006/relationships/image" Target="../media/image1106.png"/><Relationship Id="rId827" Type="http://schemas.openxmlformats.org/officeDocument/2006/relationships/image" Target="../media/image1319.png"/><Relationship Id="rId259" Type="http://schemas.openxmlformats.org/officeDocument/2006/relationships/image" Target="../media/image1037.png"/><Relationship Id="rId466" Type="http://schemas.openxmlformats.org/officeDocument/2006/relationships/customXml" Target="../ink/ink1141.xml"/><Relationship Id="rId673" Type="http://schemas.openxmlformats.org/officeDocument/2006/relationships/image" Target="../media/image1242.png"/><Relationship Id="rId23" Type="http://schemas.openxmlformats.org/officeDocument/2006/relationships/image" Target="../media/image919.png"/><Relationship Id="rId119" Type="http://schemas.openxmlformats.org/officeDocument/2006/relationships/image" Target="../media/image967.png"/><Relationship Id="rId326" Type="http://schemas.openxmlformats.org/officeDocument/2006/relationships/customXml" Target="../ink/ink1071.xml"/><Relationship Id="rId533" Type="http://schemas.openxmlformats.org/officeDocument/2006/relationships/image" Target="../media/image1172.png"/><Relationship Id="rId740" Type="http://schemas.openxmlformats.org/officeDocument/2006/relationships/customXml" Target="../ink/ink1278.xml"/><Relationship Id="rId838" Type="http://schemas.openxmlformats.org/officeDocument/2006/relationships/customXml" Target="../ink/ink1327.xml"/><Relationship Id="rId172" Type="http://schemas.openxmlformats.org/officeDocument/2006/relationships/customXml" Target="../ink/ink994.xml"/><Relationship Id="rId477" Type="http://schemas.openxmlformats.org/officeDocument/2006/relationships/image" Target="../media/image1145.png"/><Relationship Id="rId600" Type="http://schemas.openxmlformats.org/officeDocument/2006/relationships/customXml" Target="../ink/ink1208.xml"/><Relationship Id="rId684" Type="http://schemas.openxmlformats.org/officeDocument/2006/relationships/customXml" Target="../ink/ink1250.xml"/><Relationship Id="rId337" Type="http://schemas.openxmlformats.org/officeDocument/2006/relationships/image" Target="../media/image1076.png"/><Relationship Id="rId34" Type="http://schemas.openxmlformats.org/officeDocument/2006/relationships/customXml" Target="../ink/ink925.xml"/><Relationship Id="rId544" Type="http://schemas.openxmlformats.org/officeDocument/2006/relationships/customXml" Target="../ink/ink1180.xml"/><Relationship Id="rId751" Type="http://schemas.openxmlformats.org/officeDocument/2006/relationships/image" Target="../media/image1281.png"/><Relationship Id="rId183" Type="http://schemas.openxmlformats.org/officeDocument/2006/relationships/image" Target="../media/image999.png"/><Relationship Id="rId390" Type="http://schemas.openxmlformats.org/officeDocument/2006/relationships/customXml" Target="../ink/ink1103.xml"/><Relationship Id="rId404" Type="http://schemas.openxmlformats.org/officeDocument/2006/relationships/customXml" Target="../ink/ink1110.xml"/><Relationship Id="rId611" Type="http://schemas.openxmlformats.org/officeDocument/2006/relationships/image" Target="../media/image1211.png"/><Relationship Id="rId250" Type="http://schemas.openxmlformats.org/officeDocument/2006/relationships/customXml" Target="../ink/ink1033.xml"/><Relationship Id="rId488" Type="http://schemas.openxmlformats.org/officeDocument/2006/relationships/customXml" Target="../ink/ink1152.xml"/><Relationship Id="rId695" Type="http://schemas.openxmlformats.org/officeDocument/2006/relationships/image" Target="../media/image1253.png"/><Relationship Id="rId709" Type="http://schemas.openxmlformats.org/officeDocument/2006/relationships/image" Target="../media/image1260.png"/><Relationship Id="rId45" Type="http://schemas.openxmlformats.org/officeDocument/2006/relationships/image" Target="../media/image930.png"/><Relationship Id="rId110" Type="http://schemas.openxmlformats.org/officeDocument/2006/relationships/customXml" Target="../ink/ink963.xml"/><Relationship Id="rId348" Type="http://schemas.openxmlformats.org/officeDocument/2006/relationships/customXml" Target="../ink/ink1082.xml"/><Relationship Id="rId555" Type="http://schemas.openxmlformats.org/officeDocument/2006/relationships/image" Target="../media/image1183.png"/><Relationship Id="rId762" Type="http://schemas.openxmlformats.org/officeDocument/2006/relationships/customXml" Target="../ink/ink1289.xml"/><Relationship Id="rId194" Type="http://schemas.openxmlformats.org/officeDocument/2006/relationships/customXml" Target="../ink/ink1005.xml"/><Relationship Id="rId208" Type="http://schemas.openxmlformats.org/officeDocument/2006/relationships/customXml" Target="../ink/ink1012.xml"/><Relationship Id="rId415" Type="http://schemas.openxmlformats.org/officeDocument/2006/relationships/image" Target="../media/image1114.png"/><Relationship Id="rId622" Type="http://schemas.openxmlformats.org/officeDocument/2006/relationships/customXml" Target="../ink/ink1219.xml"/><Relationship Id="rId261" Type="http://schemas.openxmlformats.org/officeDocument/2006/relationships/image" Target="../media/image1038.png"/><Relationship Id="rId499" Type="http://schemas.openxmlformats.org/officeDocument/2006/relationships/image" Target="../media/image1156.png"/><Relationship Id="rId56" Type="http://schemas.openxmlformats.org/officeDocument/2006/relationships/customXml" Target="../ink/ink936.xml"/><Relationship Id="rId359" Type="http://schemas.openxmlformats.org/officeDocument/2006/relationships/image" Target="../media/image1087.png"/><Relationship Id="rId566" Type="http://schemas.openxmlformats.org/officeDocument/2006/relationships/customXml" Target="../ink/ink1191.xml"/><Relationship Id="rId773" Type="http://schemas.openxmlformats.org/officeDocument/2006/relationships/image" Target="../media/image1292.png"/><Relationship Id="rId121" Type="http://schemas.openxmlformats.org/officeDocument/2006/relationships/image" Target="../media/image968.png"/><Relationship Id="rId219" Type="http://schemas.openxmlformats.org/officeDocument/2006/relationships/image" Target="../media/image1017.png"/><Relationship Id="rId426" Type="http://schemas.openxmlformats.org/officeDocument/2006/relationships/customXml" Target="../ink/ink1121.xml"/><Relationship Id="rId633" Type="http://schemas.openxmlformats.org/officeDocument/2006/relationships/image" Target="../media/image1222.png"/><Relationship Id="rId67" Type="http://schemas.openxmlformats.org/officeDocument/2006/relationships/image" Target="../media/image941.png"/><Relationship Id="rId272" Type="http://schemas.openxmlformats.org/officeDocument/2006/relationships/customXml" Target="../ink/ink1044.xml"/><Relationship Id="rId577" Type="http://schemas.openxmlformats.org/officeDocument/2006/relationships/image" Target="../media/image1194.png"/><Relationship Id="rId700" Type="http://schemas.openxmlformats.org/officeDocument/2006/relationships/customXml" Target="../ink/ink1258.xml"/><Relationship Id="rId132" Type="http://schemas.openxmlformats.org/officeDocument/2006/relationships/customXml" Target="../ink/ink974.xml"/><Relationship Id="rId784" Type="http://schemas.openxmlformats.org/officeDocument/2006/relationships/customXml" Target="../ink/ink1300.xml"/><Relationship Id="rId437" Type="http://schemas.openxmlformats.org/officeDocument/2006/relationships/image" Target="../media/image1125.png"/><Relationship Id="rId644" Type="http://schemas.openxmlformats.org/officeDocument/2006/relationships/customXml" Target="../ink/ink1230.xml"/><Relationship Id="rId283" Type="http://schemas.openxmlformats.org/officeDocument/2006/relationships/image" Target="../media/image1049.png"/><Relationship Id="rId490" Type="http://schemas.openxmlformats.org/officeDocument/2006/relationships/customXml" Target="../ink/ink1153.xml"/><Relationship Id="rId504" Type="http://schemas.openxmlformats.org/officeDocument/2006/relationships/customXml" Target="../ink/ink1160.xml"/><Relationship Id="rId711" Type="http://schemas.openxmlformats.org/officeDocument/2006/relationships/image" Target="../media/image1261.png"/><Relationship Id="rId78" Type="http://schemas.openxmlformats.org/officeDocument/2006/relationships/customXml" Target="../ink/ink947.xml"/><Relationship Id="rId143" Type="http://schemas.openxmlformats.org/officeDocument/2006/relationships/image" Target="../media/image979.png"/><Relationship Id="rId350" Type="http://schemas.openxmlformats.org/officeDocument/2006/relationships/customXml" Target="../ink/ink1083.xml"/><Relationship Id="rId588" Type="http://schemas.openxmlformats.org/officeDocument/2006/relationships/customXml" Target="../ink/ink1202.xml"/><Relationship Id="rId795" Type="http://schemas.openxmlformats.org/officeDocument/2006/relationships/image" Target="../media/image1303.png"/><Relationship Id="rId809" Type="http://schemas.openxmlformats.org/officeDocument/2006/relationships/image" Target="../media/image1310.png"/><Relationship Id="rId9" Type="http://schemas.openxmlformats.org/officeDocument/2006/relationships/image" Target="../media/image912.png"/><Relationship Id="rId210" Type="http://schemas.openxmlformats.org/officeDocument/2006/relationships/customXml" Target="../ink/ink1013.xml"/><Relationship Id="rId448" Type="http://schemas.openxmlformats.org/officeDocument/2006/relationships/customXml" Target="../ink/ink1132.xml"/><Relationship Id="rId655" Type="http://schemas.openxmlformats.org/officeDocument/2006/relationships/image" Target="../media/image1233.png"/><Relationship Id="rId294" Type="http://schemas.openxmlformats.org/officeDocument/2006/relationships/customXml" Target="../ink/ink1055.xml"/><Relationship Id="rId308" Type="http://schemas.openxmlformats.org/officeDocument/2006/relationships/customXml" Target="../ink/ink1062.xml"/><Relationship Id="rId515" Type="http://schemas.openxmlformats.org/officeDocument/2006/relationships/image" Target="../media/image1164.png"/><Relationship Id="rId722" Type="http://schemas.openxmlformats.org/officeDocument/2006/relationships/customXml" Target="../ink/ink1269.xml"/><Relationship Id="rId89" Type="http://schemas.openxmlformats.org/officeDocument/2006/relationships/image" Target="../media/image952.png"/><Relationship Id="rId154" Type="http://schemas.openxmlformats.org/officeDocument/2006/relationships/customXml" Target="../ink/ink985.xml"/><Relationship Id="rId361" Type="http://schemas.openxmlformats.org/officeDocument/2006/relationships/image" Target="../media/image1088.png"/><Relationship Id="rId599" Type="http://schemas.openxmlformats.org/officeDocument/2006/relationships/image" Target="../media/image1205.png"/><Relationship Id="rId459" Type="http://schemas.openxmlformats.org/officeDocument/2006/relationships/image" Target="../media/image1136.png"/><Relationship Id="rId666" Type="http://schemas.openxmlformats.org/officeDocument/2006/relationships/customXml" Target="../ink/ink1241.xml"/><Relationship Id="rId16" Type="http://schemas.openxmlformats.org/officeDocument/2006/relationships/customXml" Target="../ink/ink916.xml"/><Relationship Id="rId221" Type="http://schemas.openxmlformats.org/officeDocument/2006/relationships/image" Target="../media/image1018.png"/><Relationship Id="rId319" Type="http://schemas.openxmlformats.org/officeDocument/2006/relationships/image" Target="../media/image1067.png"/><Relationship Id="rId526" Type="http://schemas.openxmlformats.org/officeDocument/2006/relationships/customXml" Target="../ink/ink1171.xml"/><Relationship Id="rId733" Type="http://schemas.openxmlformats.org/officeDocument/2006/relationships/image" Target="../media/image1272.png"/><Relationship Id="rId165" Type="http://schemas.openxmlformats.org/officeDocument/2006/relationships/image" Target="../media/image990.png"/><Relationship Id="rId372" Type="http://schemas.openxmlformats.org/officeDocument/2006/relationships/customXml" Target="../ink/ink1094.xml"/><Relationship Id="rId677" Type="http://schemas.openxmlformats.org/officeDocument/2006/relationships/image" Target="../media/image1244.png"/><Relationship Id="rId800" Type="http://schemas.openxmlformats.org/officeDocument/2006/relationships/customXml" Target="../ink/ink1308.xml"/><Relationship Id="rId232" Type="http://schemas.openxmlformats.org/officeDocument/2006/relationships/customXml" Target="../ink/ink1024.xml"/><Relationship Id="rId27" Type="http://schemas.openxmlformats.org/officeDocument/2006/relationships/image" Target="../media/image921.png"/><Relationship Id="rId537" Type="http://schemas.openxmlformats.org/officeDocument/2006/relationships/image" Target="../media/image1174.png"/><Relationship Id="rId744" Type="http://schemas.openxmlformats.org/officeDocument/2006/relationships/customXml" Target="../ink/ink1280.xml"/><Relationship Id="rId80" Type="http://schemas.openxmlformats.org/officeDocument/2006/relationships/customXml" Target="../ink/ink948.xml"/><Relationship Id="rId176" Type="http://schemas.openxmlformats.org/officeDocument/2006/relationships/customXml" Target="../ink/ink996.xml"/><Relationship Id="rId383" Type="http://schemas.openxmlformats.org/officeDocument/2006/relationships/image" Target="../media/image1099.png"/><Relationship Id="rId590" Type="http://schemas.openxmlformats.org/officeDocument/2006/relationships/customXml" Target="../ink/ink1203.xml"/><Relationship Id="rId604" Type="http://schemas.openxmlformats.org/officeDocument/2006/relationships/customXml" Target="../ink/ink1210.xml"/><Relationship Id="rId811" Type="http://schemas.openxmlformats.org/officeDocument/2006/relationships/image" Target="../media/image1311.png"/><Relationship Id="rId243" Type="http://schemas.openxmlformats.org/officeDocument/2006/relationships/image" Target="../media/image1029.png"/><Relationship Id="rId450" Type="http://schemas.openxmlformats.org/officeDocument/2006/relationships/customXml" Target="../ink/ink1133.xml"/><Relationship Id="rId688" Type="http://schemas.openxmlformats.org/officeDocument/2006/relationships/customXml" Target="../ink/ink1252.xml"/><Relationship Id="rId38" Type="http://schemas.openxmlformats.org/officeDocument/2006/relationships/customXml" Target="../ink/ink927.xml"/><Relationship Id="rId103" Type="http://schemas.openxmlformats.org/officeDocument/2006/relationships/image" Target="../media/image959.png"/><Relationship Id="rId310" Type="http://schemas.openxmlformats.org/officeDocument/2006/relationships/customXml" Target="../ink/ink1063.xml"/><Relationship Id="rId548" Type="http://schemas.openxmlformats.org/officeDocument/2006/relationships/customXml" Target="../ink/ink1182.xml"/><Relationship Id="rId755" Type="http://schemas.openxmlformats.org/officeDocument/2006/relationships/image" Target="../media/image1283.png"/><Relationship Id="rId91" Type="http://schemas.openxmlformats.org/officeDocument/2006/relationships/image" Target="../media/image953.png"/><Relationship Id="rId187" Type="http://schemas.openxmlformats.org/officeDocument/2006/relationships/image" Target="../media/image1001.png"/><Relationship Id="rId394" Type="http://schemas.openxmlformats.org/officeDocument/2006/relationships/customXml" Target="../ink/ink1105.xml"/><Relationship Id="rId408" Type="http://schemas.openxmlformats.org/officeDocument/2006/relationships/customXml" Target="../ink/ink1112.xml"/><Relationship Id="rId615" Type="http://schemas.openxmlformats.org/officeDocument/2006/relationships/image" Target="../media/image1213.png"/><Relationship Id="rId822" Type="http://schemas.openxmlformats.org/officeDocument/2006/relationships/customXml" Target="../ink/ink1319.xml"/><Relationship Id="rId254" Type="http://schemas.openxmlformats.org/officeDocument/2006/relationships/customXml" Target="../ink/ink1035.xml"/><Relationship Id="rId699" Type="http://schemas.openxmlformats.org/officeDocument/2006/relationships/image" Target="../media/image1255.png"/><Relationship Id="rId49" Type="http://schemas.openxmlformats.org/officeDocument/2006/relationships/image" Target="../media/image932.png"/><Relationship Id="rId114" Type="http://schemas.openxmlformats.org/officeDocument/2006/relationships/customXml" Target="../ink/ink965.xml"/><Relationship Id="rId461" Type="http://schemas.openxmlformats.org/officeDocument/2006/relationships/image" Target="../media/image1137.png"/><Relationship Id="rId559" Type="http://schemas.openxmlformats.org/officeDocument/2006/relationships/image" Target="../media/image1185.png"/><Relationship Id="rId766" Type="http://schemas.openxmlformats.org/officeDocument/2006/relationships/customXml" Target="../ink/ink1291.xml"/><Relationship Id="rId198" Type="http://schemas.openxmlformats.org/officeDocument/2006/relationships/customXml" Target="../ink/ink1007.xml"/><Relationship Id="rId321" Type="http://schemas.openxmlformats.org/officeDocument/2006/relationships/image" Target="../media/image1068.png"/><Relationship Id="rId419" Type="http://schemas.openxmlformats.org/officeDocument/2006/relationships/image" Target="../media/image1116.png"/><Relationship Id="rId626" Type="http://schemas.openxmlformats.org/officeDocument/2006/relationships/customXml" Target="../ink/ink1221.xml"/><Relationship Id="rId833" Type="http://schemas.openxmlformats.org/officeDocument/2006/relationships/image" Target="../media/image1322.png"/><Relationship Id="rId265" Type="http://schemas.openxmlformats.org/officeDocument/2006/relationships/image" Target="../media/image1040.png"/><Relationship Id="rId472" Type="http://schemas.openxmlformats.org/officeDocument/2006/relationships/customXml" Target="../ink/ink1144.xml"/><Relationship Id="rId125" Type="http://schemas.openxmlformats.org/officeDocument/2006/relationships/image" Target="../media/image970.png"/><Relationship Id="rId332" Type="http://schemas.openxmlformats.org/officeDocument/2006/relationships/customXml" Target="../ink/ink1074.xml"/><Relationship Id="rId777" Type="http://schemas.openxmlformats.org/officeDocument/2006/relationships/image" Target="../media/image1294.png"/><Relationship Id="rId637" Type="http://schemas.openxmlformats.org/officeDocument/2006/relationships/image" Target="../media/image1224.png"/><Relationship Id="rId276" Type="http://schemas.openxmlformats.org/officeDocument/2006/relationships/customXml" Target="../ink/ink1046.xml"/><Relationship Id="rId483" Type="http://schemas.openxmlformats.org/officeDocument/2006/relationships/image" Target="../media/image1148.png"/><Relationship Id="rId690" Type="http://schemas.openxmlformats.org/officeDocument/2006/relationships/customXml" Target="../ink/ink1253.xml"/><Relationship Id="rId704" Type="http://schemas.openxmlformats.org/officeDocument/2006/relationships/customXml" Target="../ink/ink1260.xml"/><Relationship Id="rId40" Type="http://schemas.openxmlformats.org/officeDocument/2006/relationships/customXml" Target="../ink/ink928.xml"/><Relationship Id="rId136" Type="http://schemas.openxmlformats.org/officeDocument/2006/relationships/customXml" Target="../ink/ink976.xml"/><Relationship Id="rId343" Type="http://schemas.openxmlformats.org/officeDocument/2006/relationships/image" Target="../media/image1079.png"/><Relationship Id="rId550" Type="http://schemas.openxmlformats.org/officeDocument/2006/relationships/customXml" Target="../ink/ink1183.xml"/><Relationship Id="rId788" Type="http://schemas.openxmlformats.org/officeDocument/2006/relationships/customXml" Target="../ink/ink1302.xml"/><Relationship Id="rId203" Type="http://schemas.openxmlformats.org/officeDocument/2006/relationships/image" Target="../media/image1009.png"/><Relationship Id="rId648" Type="http://schemas.openxmlformats.org/officeDocument/2006/relationships/customXml" Target="../ink/ink1232.xml"/><Relationship Id="rId287" Type="http://schemas.openxmlformats.org/officeDocument/2006/relationships/image" Target="../media/image1051.png"/><Relationship Id="rId410" Type="http://schemas.openxmlformats.org/officeDocument/2006/relationships/customXml" Target="../ink/ink1113.xml"/><Relationship Id="rId494" Type="http://schemas.openxmlformats.org/officeDocument/2006/relationships/customXml" Target="../ink/ink1155.xml"/><Relationship Id="rId508" Type="http://schemas.openxmlformats.org/officeDocument/2006/relationships/customXml" Target="../ink/ink1162.xml"/><Relationship Id="rId715" Type="http://schemas.openxmlformats.org/officeDocument/2006/relationships/image" Target="../media/image1263.png"/><Relationship Id="rId147" Type="http://schemas.openxmlformats.org/officeDocument/2006/relationships/image" Target="../media/image981.png"/><Relationship Id="rId354" Type="http://schemas.openxmlformats.org/officeDocument/2006/relationships/customXml" Target="../ink/ink1085.xml"/><Relationship Id="rId799" Type="http://schemas.openxmlformats.org/officeDocument/2006/relationships/image" Target="../media/image1305.png"/><Relationship Id="rId51" Type="http://schemas.openxmlformats.org/officeDocument/2006/relationships/image" Target="../media/image933.png"/><Relationship Id="rId561" Type="http://schemas.openxmlformats.org/officeDocument/2006/relationships/image" Target="../media/image1186.png"/><Relationship Id="rId659" Type="http://schemas.openxmlformats.org/officeDocument/2006/relationships/image" Target="../media/image1235.png"/><Relationship Id="rId214" Type="http://schemas.openxmlformats.org/officeDocument/2006/relationships/customXml" Target="../ink/ink1015.xml"/><Relationship Id="rId298" Type="http://schemas.openxmlformats.org/officeDocument/2006/relationships/customXml" Target="../ink/ink1057.xml"/><Relationship Id="rId421" Type="http://schemas.openxmlformats.org/officeDocument/2006/relationships/image" Target="../media/image1117.png"/><Relationship Id="rId519" Type="http://schemas.openxmlformats.org/officeDocument/2006/relationships/image" Target="../media/image1165.png"/><Relationship Id="rId158" Type="http://schemas.openxmlformats.org/officeDocument/2006/relationships/customXml" Target="../ink/ink987.xml"/><Relationship Id="rId726" Type="http://schemas.openxmlformats.org/officeDocument/2006/relationships/customXml" Target="../ink/ink1271.xml"/><Relationship Id="rId62" Type="http://schemas.openxmlformats.org/officeDocument/2006/relationships/customXml" Target="../ink/ink939.xml"/><Relationship Id="rId365" Type="http://schemas.openxmlformats.org/officeDocument/2006/relationships/image" Target="../media/image1090.png"/><Relationship Id="rId572" Type="http://schemas.openxmlformats.org/officeDocument/2006/relationships/customXml" Target="../ink/ink1194.xml"/><Relationship Id="rId225" Type="http://schemas.openxmlformats.org/officeDocument/2006/relationships/image" Target="../media/image1020.png"/><Relationship Id="rId432" Type="http://schemas.openxmlformats.org/officeDocument/2006/relationships/customXml" Target="../ink/ink1124.xml"/><Relationship Id="rId737" Type="http://schemas.openxmlformats.org/officeDocument/2006/relationships/image" Target="../media/image1274.png"/><Relationship Id="rId73" Type="http://schemas.openxmlformats.org/officeDocument/2006/relationships/image" Target="../media/image944.png"/><Relationship Id="rId169" Type="http://schemas.openxmlformats.org/officeDocument/2006/relationships/image" Target="../media/image992.png"/><Relationship Id="rId376" Type="http://schemas.openxmlformats.org/officeDocument/2006/relationships/customXml" Target="../ink/ink1096.xml"/><Relationship Id="rId583" Type="http://schemas.openxmlformats.org/officeDocument/2006/relationships/image" Target="../media/image1197.png"/><Relationship Id="rId790" Type="http://schemas.openxmlformats.org/officeDocument/2006/relationships/customXml" Target="../ink/ink1303.xml"/><Relationship Id="rId804" Type="http://schemas.openxmlformats.org/officeDocument/2006/relationships/customXml" Target="../ink/ink1310.xml"/><Relationship Id="rId4" Type="http://schemas.openxmlformats.org/officeDocument/2006/relationships/customXml" Target="../ink/ink910.xml"/><Relationship Id="rId236" Type="http://schemas.openxmlformats.org/officeDocument/2006/relationships/customXml" Target="../ink/ink1026.xml"/><Relationship Id="rId443" Type="http://schemas.openxmlformats.org/officeDocument/2006/relationships/image" Target="../media/image1128.png"/><Relationship Id="rId650" Type="http://schemas.openxmlformats.org/officeDocument/2006/relationships/customXml" Target="../ink/ink1233.xml"/><Relationship Id="rId303" Type="http://schemas.openxmlformats.org/officeDocument/2006/relationships/image" Target="../media/image1059.png"/><Relationship Id="rId748" Type="http://schemas.openxmlformats.org/officeDocument/2006/relationships/customXml" Target="../ink/ink1282.xml"/><Relationship Id="rId84" Type="http://schemas.openxmlformats.org/officeDocument/2006/relationships/customXml" Target="../ink/ink950.xml"/><Relationship Id="rId387" Type="http://schemas.openxmlformats.org/officeDocument/2006/relationships/image" Target="../media/image1101.png"/><Relationship Id="rId510" Type="http://schemas.openxmlformats.org/officeDocument/2006/relationships/customXml" Target="../ink/ink1163.xml"/><Relationship Id="rId594" Type="http://schemas.openxmlformats.org/officeDocument/2006/relationships/customXml" Target="../ink/ink1205.xml"/><Relationship Id="rId608" Type="http://schemas.openxmlformats.org/officeDocument/2006/relationships/customXml" Target="../ink/ink1212.xml"/><Relationship Id="rId815" Type="http://schemas.openxmlformats.org/officeDocument/2006/relationships/image" Target="../media/image1313.png"/><Relationship Id="rId247" Type="http://schemas.openxmlformats.org/officeDocument/2006/relationships/image" Target="../media/image1031.png"/><Relationship Id="rId107" Type="http://schemas.openxmlformats.org/officeDocument/2006/relationships/image" Target="../media/image961.png"/><Relationship Id="rId454" Type="http://schemas.openxmlformats.org/officeDocument/2006/relationships/customXml" Target="../ink/ink1135.xml"/><Relationship Id="rId661" Type="http://schemas.openxmlformats.org/officeDocument/2006/relationships/image" Target="../media/image1236.png"/><Relationship Id="rId759" Type="http://schemas.openxmlformats.org/officeDocument/2006/relationships/image" Target="../media/image1285.png"/><Relationship Id="rId11" Type="http://schemas.openxmlformats.org/officeDocument/2006/relationships/image" Target="../media/image913.png"/><Relationship Id="rId314" Type="http://schemas.openxmlformats.org/officeDocument/2006/relationships/customXml" Target="../ink/ink1065.xml"/><Relationship Id="rId398" Type="http://schemas.openxmlformats.org/officeDocument/2006/relationships/customXml" Target="../ink/ink1107.xml"/><Relationship Id="rId521" Type="http://schemas.openxmlformats.org/officeDocument/2006/relationships/image" Target="../media/image1166.png"/><Relationship Id="rId619" Type="http://schemas.openxmlformats.org/officeDocument/2006/relationships/image" Target="../media/image1215.png"/><Relationship Id="rId95" Type="http://schemas.openxmlformats.org/officeDocument/2006/relationships/image" Target="../media/image955.png"/><Relationship Id="rId160" Type="http://schemas.openxmlformats.org/officeDocument/2006/relationships/customXml" Target="../ink/ink988.xml"/><Relationship Id="rId826" Type="http://schemas.openxmlformats.org/officeDocument/2006/relationships/customXml" Target="../ink/ink1321.xml"/><Relationship Id="rId258" Type="http://schemas.openxmlformats.org/officeDocument/2006/relationships/customXml" Target="../ink/ink1037.xml"/><Relationship Id="rId465" Type="http://schemas.openxmlformats.org/officeDocument/2006/relationships/image" Target="../media/image1139.png"/><Relationship Id="rId672" Type="http://schemas.openxmlformats.org/officeDocument/2006/relationships/customXml" Target="../ink/ink1244.xml"/><Relationship Id="rId22" Type="http://schemas.openxmlformats.org/officeDocument/2006/relationships/customXml" Target="../ink/ink919.xml"/><Relationship Id="rId118" Type="http://schemas.openxmlformats.org/officeDocument/2006/relationships/customXml" Target="../ink/ink967.xml"/><Relationship Id="rId325" Type="http://schemas.openxmlformats.org/officeDocument/2006/relationships/image" Target="../media/image1070.png"/><Relationship Id="rId532" Type="http://schemas.openxmlformats.org/officeDocument/2006/relationships/customXml" Target="../ink/ink1174.xml"/><Relationship Id="rId171" Type="http://schemas.openxmlformats.org/officeDocument/2006/relationships/image" Target="../media/image993.png"/><Relationship Id="rId837" Type="http://schemas.openxmlformats.org/officeDocument/2006/relationships/image" Target="../media/image1324.png"/><Relationship Id="rId269" Type="http://schemas.openxmlformats.org/officeDocument/2006/relationships/image" Target="../media/image1042.png"/><Relationship Id="rId476" Type="http://schemas.openxmlformats.org/officeDocument/2006/relationships/customXml" Target="../ink/ink1146.xml"/><Relationship Id="rId683" Type="http://schemas.openxmlformats.org/officeDocument/2006/relationships/image" Target="../media/image1247.png"/><Relationship Id="rId33" Type="http://schemas.openxmlformats.org/officeDocument/2006/relationships/image" Target="../media/image924.png"/><Relationship Id="rId129" Type="http://schemas.openxmlformats.org/officeDocument/2006/relationships/image" Target="../media/image972.png"/><Relationship Id="rId336" Type="http://schemas.openxmlformats.org/officeDocument/2006/relationships/customXml" Target="../ink/ink1076.xml"/><Relationship Id="rId543" Type="http://schemas.openxmlformats.org/officeDocument/2006/relationships/image" Target="../media/image1177.png"/><Relationship Id="rId182" Type="http://schemas.openxmlformats.org/officeDocument/2006/relationships/customXml" Target="../ink/ink999.xml"/><Relationship Id="rId403" Type="http://schemas.openxmlformats.org/officeDocument/2006/relationships/image" Target="../media/image1108.png"/><Relationship Id="rId750" Type="http://schemas.openxmlformats.org/officeDocument/2006/relationships/customXml" Target="../ink/ink1283.xml"/><Relationship Id="rId487" Type="http://schemas.openxmlformats.org/officeDocument/2006/relationships/image" Target="../media/image1150.png"/><Relationship Id="rId610" Type="http://schemas.openxmlformats.org/officeDocument/2006/relationships/customXml" Target="../ink/ink1213.xml"/><Relationship Id="rId694" Type="http://schemas.openxmlformats.org/officeDocument/2006/relationships/customXml" Target="../ink/ink1255.xml"/><Relationship Id="rId708" Type="http://schemas.openxmlformats.org/officeDocument/2006/relationships/customXml" Target="../ink/ink1262.xml"/><Relationship Id="rId347" Type="http://schemas.openxmlformats.org/officeDocument/2006/relationships/image" Target="../media/image1081.png"/><Relationship Id="rId44" Type="http://schemas.openxmlformats.org/officeDocument/2006/relationships/customXml" Target="../ink/ink930.xml"/><Relationship Id="rId554" Type="http://schemas.openxmlformats.org/officeDocument/2006/relationships/customXml" Target="../ink/ink1185.xml"/><Relationship Id="rId761" Type="http://schemas.openxmlformats.org/officeDocument/2006/relationships/image" Target="../media/image1286.png"/><Relationship Id="rId193" Type="http://schemas.openxmlformats.org/officeDocument/2006/relationships/image" Target="../media/image1004.png"/><Relationship Id="rId207" Type="http://schemas.openxmlformats.org/officeDocument/2006/relationships/image" Target="../media/image1011.png"/><Relationship Id="rId414" Type="http://schemas.openxmlformats.org/officeDocument/2006/relationships/customXml" Target="../ink/ink1115.xml"/><Relationship Id="rId498" Type="http://schemas.openxmlformats.org/officeDocument/2006/relationships/customXml" Target="../ink/ink1157.xml"/><Relationship Id="rId621" Type="http://schemas.openxmlformats.org/officeDocument/2006/relationships/image" Target="../media/image1216.png"/><Relationship Id="rId260" Type="http://schemas.openxmlformats.org/officeDocument/2006/relationships/customXml" Target="../ink/ink1038.xml"/><Relationship Id="rId719" Type="http://schemas.openxmlformats.org/officeDocument/2006/relationships/image" Target="../media/image1265.png"/><Relationship Id="rId55" Type="http://schemas.openxmlformats.org/officeDocument/2006/relationships/image" Target="../media/image935.png"/><Relationship Id="rId120" Type="http://schemas.openxmlformats.org/officeDocument/2006/relationships/customXml" Target="../ink/ink968.xml"/><Relationship Id="rId358" Type="http://schemas.openxmlformats.org/officeDocument/2006/relationships/customXml" Target="../ink/ink1087.xml"/><Relationship Id="rId565" Type="http://schemas.openxmlformats.org/officeDocument/2006/relationships/image" Target="../media/image1188.png"/><Relationship Id="rId772" Type="http://schemas.openxmlformats.org/officeDocument/2006/relationships/customXml" Target="../ink/ink129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82.png"/><Relationship Id="rId671" Type="http://schemas.openxmlformats.org/officeDocument/2006/relationships/image" Target="../media/image1658.png"/><Relationship Id="rId769" Type="http://schemas.openxmlformats.org/officeDocument/2006/relationships/image" Target="../media/image1707.png"/><Relationship Id="rId21" Type="http://schemas.openxmlformats.org/officeDocument/2006/relationships/image" Target="../media/image1335.png"/><Relationship Id="rId324" Type="http://schemas.openxmlformats.org/officeDocument/2006/relationships/customXml" Target="../ink/ink1489.xml"/><Relationship Id="rId531" Type="http://schemas.openxmlformats.org/officeDocument/2006/relationships/image" Target="../media/image1588.png"/><Relationship Id="rId629" Type="http://schemas.openxmlformats.org/officeDocument/2006/relationships/image" Target="../media/image1637.png"/><Relationship Id="rId170" Type="http://schemas.openxmlformats.org/officeDocument/2006/relationships/image" Target="../media/image1408.png"/><Relationship Id="rId836" Type="http://schemas.openxmlformats.org/officeDocument/2006/relationships/customXml" Target="../ink/ink1745.xml"/><Relationship Id="rId268" Type="http://schemas.openxmlformats.org/officeDocument/2006/relationships/customXml" Target="../ink/ink1461.xml"/><Relationship Id="rId475" Type="http://schemas.openxmlformats.org/officeDocument/2006/relationships/image" Target="../media/image1560.png"/><Relationship Id="rId682" Type="http://schemas.openxmlformats.org/officeDocument/2006/relationships/customXml" Target="../ink/ink1668.xml"/><Relationship Id="rId32" Type="http://schemas.openxmlformats.org/officeDocument/2006/relationships/customXml" Target="../ink/ink1342.xml"/><Relationship Id="rId128" Type="http://schemas.openxmlformats.org/officeDocument/2006/relationships/image" Target="../media/image1387.png"/><Relationship Id="rId335" Type="http://schemas.openxmlformats.org/officeDocument/2006/relationships/image" Target="../media/image1490.png"/><Relationship Id="rId542" Type="http://schemas.openxmlformats.org/officeDocument/2006/relationships/customXml" Target="../ink/ink1598.xml"/><Relationship Id="rId181" Type="http://schemas.openxmlformats.org/officeDocument/2006/relationships/customXml" Target="../ink/ink1417.xml"/><Relationship Id="rId402" Type="http://schemas.openxmlformats.org/officeDocument/2006/relationships/customXml" Target="../ink/ink1528.xml"/><Relationship Id="rId279" Type="http://schemas.openxmlformats.org/officeDocument/2006/relationships/image" Target="../media/image1462.png"/><Relationship Id="rId486" Type="http://schemas.openxmlformats.org/officeDocument/2006/relationships/customXml" Target="../ink/ink1570.xml"/><Relationship Id="rId693" Type="http://schemas.openxmlformats.org/officeDocument/2006/relationships/image" Target="../media/image1669.png"/><Relationship Id="rId707" Type="http://schemas.openxmlformats.org/officeDocument/2006/relationships/image" Target="../media/image1676.png"/><Relationship Id="rId43" Type="http://schemas.openxmlformats.org/officeDocument/2006/relationships/image" Target="../media/image1346.png"/><Relationship Id="rId139" Type="http://schemas.openxmlformats.org/officeDocument/2006/relationships/customXml" Target="../ink/ink1396.xml"/><Relationship Id="rId346" Type="http://schemas.openxmlformats.org/officeDocument/2006/relationships/customXml" Target="../ink/ink1500.xml"/><Relationship Id="rId553" Type="http://schemas.openxmlformats.org/officeDocument/2006/relationships/image" Target="../media/image1599.png"/><Relationship Id="rId760" Type="http://schemas.openxmlformats.org/officeDocument/2006/relationships/customXml" Target="../ink/ink1707.xml"/><Relationship Id="rId192" Type="http://schemas.openxmlformats.org/officeDocument/2006/relationships/image" Target="../media/image1419.png"/><Relationship Id="rId206" Type="http://schemas.openxmlformats.org/officeDocument/2006/relationships/image" Target="../media/image1426.png"/><Relationship Id="rId413" Type="http://schemas.openxmlformats.org/officeDocument/2006/relationships/image" Target="../media/image1529.png"/><Relationship Id="rId497" Type="http://schemas.openxmlformats.org/officeDocument/2006/relationships/image" Target="../media/image1571.png"/><Relationship Id="rId620" Type="http://schemas.openxmlformats.org/officeDocument/2006/relationships/customXml" Target="../ink/ink1637.xml"/><Relationship Id="rId718" Type="http://schemas.openxmlformats.org/officeDocument/2006/relationships/customXml" Target="../ink/ink1686.xml"/><Relationship Id="rId357" Type="http://schemas.openxmlformats.org/officeDocument/2006/relationships/image" Target="../media/image1501.png"/><Relationship Id="rId54" Type="http://schemas.openxmlformats.org/officeDocument/2006/relationships/customXml" Target="../ink/ink1353.xml"/><Relationship Id="rId217" Type="http://schemas.openxmlformats.org/officeDocument/2006/relationships/customXml" Target="../ink/ink1435.xml"/><Relationship Id="rId564" Type="http://schemas.openxmlformats.org/officeDocument/2006/relationships/customXml" Target="../ink/ink1609.xml"/><Relationship Id="rId771" Type="http://schemas.openxmlformats.org/officeDocument/2006/relationships/image" Target="../media/image1708.png"/><Relationship Id="rId424" Type="http://schemas.openxmlformats.org/officeDocument/2006/relationships/customXml" Target="../ink/ink1539.xml"/><Relationship Id="rId631" Type="http://schemas.openxmlformats.org/officeDocument/2006/relationships/image" Target="../media/image1638.png"/><Relationship Id="rId729" Type="http://schemas.openxmlformats.org/officeDocument/2006/relationships/image" Target="../media/image1687.png"/><Relationship Id="rId270" Type="http://schemas.openxmlformats.org/officeDocument/2006/relationships/customXml" Target="../ink/ink1462.xml"/><Relationship Id="rId65" Type="http://schemas.openxmlformats.org/officeDocument/2006/relationships/image" Target="../media/image1356.png"/><Relationship Id="rId130" Type="http://schemas.openxmlformats.org/officeDocument/2006/relationships/image" Target="../media/image1388.png"/><Relationship Id="rId368" Type="http://schemas.openxmlformats.org/officeDocument/2006/relationships/customXml" Target="../ink/ink1511.xml"/><Relationship Id="rId575" Type="http://schemas.openxmlformats.org/officeDocument/2006/relationships/image" Target="../media/image1610.png"/><Relationship Id="rId782" Type="http://schemas.openxmlformats.org/officeDocument/2006/relationships/customXml" Target="../ink/ink1718.xml"/><Relationship Id="rId228" Type="http://schemas.openxmlformats.org/officeDocument/2006/relationships/customXml" Target="../ink/ink1441.xml"/><Relationship Id="rId435" Type="http://schemas.openxmlformats.org/officeDocument/2006/relationships/image" Target="../media/image1540.png"/><Relationship Id="rId642" Type="http://schemas.openxmlformats.org/officeDocument/2006/relationships/customXml" Target="../ink/ink1648.xml"/><Relationship Id="rId281" Type="http://schemas.openxmlformats.org/officeDocument/2006/relationships/image" Target="../media/image1463.png"/><Relationship Id="rId502" Type="http://schemas.openxmlformats.org/officeDocument/2006/relationships/customXml" Target="../ink/ink1578.xml"/><Relationship Id="rId76" Type="http://schemas.openxmlformats.org/officeDocument/2006/relationships/customXml" Target="../ink/ink1364.xml"/><Relationship Id="rId141" Type="http://schemas.openxmlformats.org/officeDocument/2006/relationships/customXml" Target="../ink/ink1397.xml"/><Relationship Id="rId379" Type="http://schemas.openxmlformats.org/officeDocument/2006/relationships/image" Target="../media/image1512.png"/><Relationship Id="rId586" Type="http://schemas.openxmlformats.org/officeDocument/2006/relationships/customXml" Target="../ink/ink1620.xml"/><Relationship Id="rId793" Type="http://schemas.openxmlformats.org/officeDocument/2006/relationships/image" Target="../media/image1719.png"/><Relationship Id="rId807" Type="http://schemas.openxmlformats.org/officeDocument/2006/relationships/image" Target="../media/image1726.png"/><Relationship Id="rId7" Type="http://schemas.openxmlformats.org/officeDocument/2006/relationships/image" Target="../media/image1328.png"/><Relationship Id="rId239" Type="http://schemas.openxmlformats.org/officeDocument/2006/relationships/image" Target="../media/image1442.png"/><Relationship Id="rId446" Type="http://schemas.openxmlformats.org/officeDocument/2006/relationships/customXml" Target="../ink/ink1550.xml"/><Relationship Id="rId653" Type="http://schemas.openxmlformats.org/officeDocument/2006/relationships/image" Target="../media/image1649.png"/><Relationship Id="rId292" Type="http://schemas.openxmlformats.org/officeDocument/2006/relationships/customXml" Target="../ink/ink1473.xml"/><Relationship Id="rId306" Type="http://schemas.openxmlformats.org/officeDocument/2006/relationships/customXml" Target="../ink/ink1480.xml"/><Relationship Id="rId87" Type="http://schemas.openxmlformats.org/officeDocument/2006/relationships/image" Target="../media/image1367.png"/><Relationship Id="rId513" Type="http://schemas.openxmlformats.org/officeDocument/2006/relationships/image" Target="../media/image1579.png"/><Relationship Id="rId597" Type="http://schemas.openxmlformats.org/officeDocument/2006/relationships/image" Target="../media/image1621.png"/><Relationship Id="rId720" Type="http://schemas.openxmlformats.org/officeDocument/2006/relationships/customXml" Target="../ink/ink1687.xml"/><Relationship Id="rId818" Type="http://schemas.openxmlformats.org/officeDocument/2006/relationships/customXml" Target="../ink/ink1736.xml"/><Relationship Id="rId152" Type="http://schemas.openxmlformats.org/officeDocument/2006/relationships/image" Target="../media/image1399.png"/><Relationship Id="rId457" Type="http://schemas.openxmlformats.org/officeDocument/2006/relationships/image" Target="../media/image1551.png"/><Relationship Id="rId664" Type="http://schemas.openxmlformats.org/officeDocument/2006/relationships/customXml" Target="../ink/ink1659.xml"/><Relationship Id="rId14" Type="http://schemas.openxmlformats.org/officeDocument/2006/relationships/customXml" Target="../ink/ink1333.xml"/><Relationship Id="rId317" Type="http://schemas.openxmlformats.org/officeDocument/2006/relationships/image" Target="../media/image1481.png"/><Relationship Id="rId524" Type="http://schemas.openxmlformats.org/officeDocument/2006/relationships/customXml" Target="../ink/ink1589.xml"/><Relationship Id="rId731" Type="http://schemas.openxmlformats.org/officeDocument/2006/relationships/image" Target="../media/image1688.png"/><Relationship Id="rId98" Type="http://schemas.openxmlformats.org/officeDocument/2006/relationships/customXml" Target="../ink/ink1375.xml"/><Relationship Id="rId163" Type="http://schemas.openxmlformats.org/officeDocument/2006/relationships/customXml" Target="../ink/ink1408.xml"/><Relationship Id="rId370" Type="http://schemas.openxmlformats.org/officeDocument/2006/relationships/customXml" Target="../ink/ink1512.xml"/><Relationship Id="rId829" Type="http://schemas.openxmlformats.org/officeDocument/2006/relationships/image" Target="../media/image1737.png"/><Relationship Id="rId230" Type="http://schemas.openxmlformats.org/officeDocument/2006/relationships/customXml" Target="../ink/ink1442.xml"/><Relationship Id="rId468" Type="http://schemas.openxmlformats.org/officeDocument/2006/relationships/customXml" Target="../ink/ink1561.xml"/><Relationship Id="rId675" Type="http://schemas.openxmlformats.org/officeDocument/2006/relationships/image" Target="../media/image1660.png"/><Relationship Id="rId25" Type="http://schemas.openxmlformats.org/officeDocument/2006/relationships/image" Target="../media/image1337.png"/><Relationship Id="rId328" Type="http://schemas.openxmlformats.org/officeDocument/2006/relationships/customXml" Target="../ink/ink1491.xml"/><Relationship Id="rId535" Type="http://schemas.openxmlformats.org/officeDocument/2006/relationships/image" Target="../media/image1590.png"/><Relationship Id="rId742" Type="http://schemas.openxmlformats.org/officeDocument/2006/relationships/customXml" Target="../ink/ink1698.xml"/><Relationship Id="rId174" Type="http://schemas.openxmlformats.org/officeDocument/2006/relationships/image" Target="../media/image1410.png"/><Relationship Id="rId381" Type="http://schemas.openxmlformats.org/officeDocument/2006/relationships/image" Target="../media/image1513.png"/><Relationship Id="rId602" Type="http://schemas.openxmlformats.org/officeDocument/2006/relationships/customXml" Target="../ink/ink1628.xml"/><Relationship Id="rId241" Type="http://schemas.openxmlformats.org/officeDocument/2006/relationships/image" Target="../media/image1443.png"/><Relationship Id="rId479" Type="http://schemas.openxmlformats.org/officeDocument/2006/relationships/image" Target="../media/image1562.png"/><Relationship Id="rId686" Type="http://schemas.openxmlformats.org/officeDocument/2006/relationships/customXml" Target="../ink/ink1670.xml"/><Relationship Id="rId36" Type="http://schemas.openxmlformats.org/officeDocument/2006/relationships/customXml" Target="../ink/ink1344.xml"/><Relationship Id="rId339" Type="http://schemas.openxmlformats.org/officeDocument/2006/relationships/image" Target="../media/image1492.png"/><Relationship Id="rId546" Type="http://schemas.openxmlformats.org/officeDocument/2006/relationships/customXml" Target="../ink/ink1600.xml"/><Relationship Id="rId753" Type="http://schemas.openxmlformats.org/officeDocument/2006/relationships/image" Target="../media/image1699.png"/><Relationship Id="rId101" Type="http://schemas.openxmlformats.org/officeDocument/2006/relationships/image" Target="../media/image1374.png"/><Relationship Id="rId185" Type="http://schemas.openxmlformats.org/officeDocument/2006/relationships/customXml" Target="../ink/ink1419.xml"/><Relationship Id="rId406" Type="http://schemas.openxmlformats.org/officeDocument/2006/relationships/customXml" Target="../ink/ink1530.xml"/><Relationship Id="rId392" Type="http://schemas.openxmlformats.org/officeDocument/2006/relationships/customXml" Target="../ink/ink1523.xml"/><Relationship Id="rId613" Type="http://schemas.openxmlformats.org/officeDocument/2006/relationships/image" Target="../media/image1629.png"/><Relationship Id="rId697" Type="http://schemas.openxmlformats.org/officeDocument/2006/relationships/image" Target="../media/image1671.png"/><Relationship Id="rId820" Type="http://schemas.openxmlformats.org/officeDocument/2006/relationships/customXml" Target="../ink/ink1737.xml"/><Relationship Id="rId252" Type="http://schemas.openxmlformats.org/officeDocument/2006/relationships/customXml" Target="../ink/ink1453.xml"/><Relationship Id="rId47" Type="http://schemas.openxmlformats.org/officeDocument/2006/relationships/image" Target="../media/image1348.png"/><Relationship Id="rId112" Type="http://schemas.openxmlformats.org/officeDocument/2006/relationships/customXml" Target="../ink/ink1382.xml"/><Relationship Id="rId557" Type="http://schemas.openxmlformats.org/officeDocument/2006/relationships/image" Target="../media/image1601.png"/><Relationship Id="rId764" Type="http://schemas.openxmlformats.org/officeDocument/2006/relationships/customXml" Target="../ink/ink1709.xml"/><Relationship Id="rId196" Type="http://schemas.openxmlformats.org/officeDocument/2006/relationships/image" Target="../media/image1421.png"/><Relationship Id="rId417" Type="http://schemas.openxmlformats.org/officeDocument/2006/relationships/image" Target="../media/image1531.png"/><Relationship Id="rId624" Type="http://schemas.openxmlformats.org/officeDocument/2006/relationships/customXml" Target="../ink/ink1639.xml"/><Relationship Id="rId831" Type="http://schemas.openxmlformats.org/officeDocument/2006/relationships/image" Target="../media/image1738.png"/><Relationship Id="rId263" Type="http://schemas.openxmlformats.org/officeDocument/2006/relationships/image" Target="../media/image1454.png"/><Relationship Id="rId470" Type="http://schemas.openxmlformats.org/officeDocument/2006/relationships/customXml" Target="../ink/ink1562.xml"/><Relationship Id="rId58" Type="http://schemas.openxmlformats.org/officeDocument/2006/relationships/customXml" Target="../ink/ink1355.xml"/><Relationship Id="rId123" Type="http://schemas.openxmlformats.org/officeDocument/2006/relationships/image" Target="../media/image1385.png"/><Relationship Id="rId330" Type="http://schemas.openxmlformats.org/officeDocument/2006/relationships/customXml" Target="../ink/ink1492.xml"/><Relationship Id="rId568" Type="http://schemas.openxmlformats.org/officeDocument/2006/relationships/customXml" Target="../ink/ink1611.xml"/><Relationship Id="rId775" Type="http://schemas.openxmlformats.org/officeDocument/2006/relationships/image" Target="../media/image1710.png"/><Relationship Id="rId428" Type="http://schemas.openxmlformats.org/officeDocument/2006/relationships/customXml" Target="../ink/ink1541.xml"/><Relationship Id="rId635" Type="http://schemas.openxmlformats.org/officeDocument/2006/relationships/image" Target="../media/image1640.png"/><Relationship Id="rId842" Type="http://schemas.openxmlformats.org/officeDocument/2006/relationships/customXml" Target="../ink/ink1748.xml"/><Relationship Id="rId274" Type="http://schemas.openxmlformats.org/officeDocument/2006/relationships/customXml" Target="../ink/ink1464.xml"/><Relationship Id="rId481" Type="http://schemas.openxmlformats.org/officeDocument/2006/relationships/image" Target="../media/image1563.png"/><Relationship Id="rId702" Type="http://schemas.openxmlformats.org/officeDocument/2006/relationships/customXml" Target="../ink/ink1678.xml"/><Relationship Id="rId69" Type="http://schemas.openxmlformats.org/officeDocument/2006/relationships/image" Target="../media/image1358.png"/><Relationship Id="rId134" Type="http://schemas.openxmlformats.org/officeDocument/2006/relationships/image" Target="../media/image1390.png"/><Relationship Id="rId579" Type="http://schemas.openxmlformats.org/officeDocument/2006/relationships/image" Target="../media/image1612.png"/><Relationship Id="rId786" Type="http://schemas.openxmlformats.org/officeDocument/2006/relationships/customXml" Target="../ink/ink1720.xml"/><Relationship Id="rId341" Type="http://schemas.openxmlformats.org/officeDocument/2006/relationships/image" Target="../media/image1493.png"/><Relationship Id="rId439" Type="http://schemas.openxmlformats.org/officeDocument/2006/relationships/image" Target="../media/image1542.png"/><Relationship Id="rId646" Type="http://schemas.openxmlformats.org/officeDocument/2006/relationships/customXml" Target="../ink/ink1650.xml"/><Relationship Id="rId201" Type="http://schemas.openxmlformats.org/officeDocument/2006/relationships/customXml" Target="../ink/ink1427.xml"/><Relationship Id="rId285" Type="http://schemas.openxmlformats.org/officeDocument/2006/relationships/image" Target="../media/image1465.png"/><Relationship Id="rId506" Type="http://schemas.openxmlformats.org/officeDocument/2006/relationships/customXml" Target="../ink/ink1580.xml"/><Relationship Id="rId492" Type="http://schemas.openxmlformats.org/officeDocument/2006/relationships/customXml" Target="../ink/ink1573.xml"/><Relationship Id="rId713" Type="http://schemas.openxmlformats.org/officeDocument/2006/relationships/image" Target="../media/image1679.png"/><Relationship Id="rId797" Type="http://schemas.openxmlformats.org/officeDocument/2006/relationships/image" Target="../media/image1721.png"/><Relationship Id="rId145" Type="http://schemas.openxmlformats.org/officeDocument/2006/relationships/customXml" Target="../ink/ink1399.xml"/><Relationship Id="rId352" Type="http://schemas.openxmlformats.org/officeDocument/2006/relationships/customXml" Target="../ink/ink1503.xml"/><Relationship Id="rId212" Type="http://schemas.openxmlformats.org/officeDocument/2006/relationships/image" Target="../media/image1429.png"/><Relationship Id="rId657" Type="http://schemas.openxmlformats.org/officeDocument/2006/relationships/image" Target="../media/image1651.png"/><Relationship Id="rId296" Type="http://schemas.openxmlformats.org/officeDocument/2006/relationships/customXml" Target="../ink/ink1475.xml"/><Relationship Id="rId517" Type="http://schemas.openxmlformats.org/officeDocument/2006/relationships/image" Target="../media/image1581.png"/><Relationship Id="rId724" Type="http://schemas.openxmlformats.org/officeDocument/2006/relationships/customXml" Target="../ink/ink1689.xml"/><Relationship Id="rId60" Type="http://schemas.openxmlformats.org/officeDocument/2006/relationships/customXml" Target="../ink/ink1356.xml"/><Relationship Id="rId156" Type="http://schemas.openxmlformats.org/officeDocument/2006/relationships/image" Target="../media/image1401.png"/><Relationship Id="rId363" Type="http://schemas.openxmlformats.org/officeDocument/2006/relationships/image" Target="../media/image1504.png"/><Relationship Id="rId570" Type="http://schemas.openxmlformats.org/officeDocument/2006/relationships/customXml" Target="../ink/ink1612.xml"/><Relationship Id="rId223" Type="http://schemas.openxmlformats.org/officeDocument/2006/relationships/image" Target="../media/image1434.png"/><Relationship Id="rId430" Type="http://schemas.openxmlformats.org/officeDocument/2006/relationships/customXml" Target="../ink/ink1542.xml"/><Relationship Id="rId668" Type="http://schemas.openxmlformats.org/officeDocument/2006/relationships/customXml" Target="../ink/ink1661.xml"/><Relationship Id="rId18" Type="http://schemas.openxmlformats.org/officeDocument/2006/relationships/customXml" Target="../ink/ink1335.xml"/><Relationship Id="rId528" Type="http://schemas.openxmlformats.org/officeDocument/2006/relationships/customXml" Target="../ink/ink1591.xml"/><Relationship Id="rId735" Type="http://schemas.openxmlformats.org/officeDocument/2006/relationships/image" Target="../media/image1690.png"/><Relationship Id="rId167" Type="http://schemas.openxmlformats.org/officeDocument/2006/relationships/customXml" Target="../ink/ink1410.xml"/><Relationship Id="rId374" Type="http://schemas.openxmlformats.org/officeDocument/2006/relationships/customXml" Target="../ink/ink1514.xml"/><Relationship Id="rId581" Type="http://schemas.openxmlformats.org/officeDocument/2006/relationships/image" Target="../media/image1613.png"/><Relationship Id="rId71" Type="http://schemas.openxmlformats.org/officeDocument/2006/relationships/image" Target="../media/image1359.png"/><Relationship Id="rId234" Type="http://schemas.openxmlformats.org/officeDocument/2006/relationships/customXml" Target="../ink/ink1444.xml"/><Relationship Id="rId679" Type="http://schemas.openxmlformats.org/officeDocument/2006/relationships/image" Target="../media/image1662.png"/><Relationship Id="rId802" Type="http://schemas.openxmlformats.org/officeDocument/2006/relationships/customXml" Target="../ink/ink1728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339.png"/><Relationship Id="rId441" Type="http://schemas.openxmlformats.org/officeDocument/2006/relationships/image" Target="../media/image1543.png"/><Relationship Id="rId539" Type="http://schemas.openxmlformats.org/officeDocument/2006/relationships/image" Target="../media/image1592.png"/><Relationship Id="rId746" Type="http://schemas.openxmlformats.org/officeDocument/2006/relationships/customXml" Target="../ink/ink1700.xml"/><Relationship Id="rId178" Type="http://schemas.openxmlformats.org/officeDocument/2006/relationships/image" Target="../media/image1412.png"/><Relationship Id="rId301" Type="http://schemas.openxmlformats.org/officeDocument/2006/relationships/image" Target="../media/image1473.png"/><Relationship Id="rId82" Type="http://schemas.openxmlformats.org/officeDocument/2006/relationships/customXml" Target="../ink/ink1367.xml"/><Relationship Id="rId385" Type="http://schemas.openxmlformats.org/officeDocument/2006/relationships/image" Target="../media/image1515.png"/><Relationship Id="rId592" Type="http://schemas.openxmlformats.org/officeDocument/2006/relationships/customXml" Target="../ink/ink1623.xml"/><Relationship Id="rId606" Type="http://schemas.openxmlformats.org/officeDocument/2006/relationships/customXml" Target="../ink/ink1630.xml"/><Relationship Id="rId813" Type="http://schemas.openxmlformats.org/officeDocument/2006/relationships/image" Target="../media/image1729.png"/><Relationship Id="rId245" Type="http://schemas.openxmlformats.org/officeDocument/2006/relationships/image" Target="../media/image1445.png"/><Relationship Id="rId452" Type="http://schemas.openxmlformats.org/officeDocument/2006/relationships/customXml" Target="../ink/ink1553.xml"/><Relationship Id="rId105" Type="http://schemas.openxmlformats.org/officeDocument/2006/relationships/image" Target="../media/image1376.png"/><Relationship Id="rId312" Type="http://schemas.openxmlformats.org/officeDocument/2006/relationships/customXml" Target="../ink/ink1483.xml"/><Relationship Id="rId757" Type="http://schemas.openxmlformats.org/officeDocument/2006/relationships/image" Target="../media/image1701.png"/><Relationship Id="rId93" Type="http://schemas.openxmlformats.org/officeDocument/2006/relationships/image" Target="../media/image1370.png"/><Relationship Id="rId189" Type="http://schemas.openxmlformats.org/officeDocument/2006/relationships/customXml" Target="../ink/ink1421.xml"/><Relationship Id="rId396" Type="http://schemas.openxmlformats.org/officeDocument/2006/relationships/customXml" Target="../ink/ink1525.xml"/><Relationship Id="rId617" Type="http://schemas.openxmlformats.org/officeDocument/2006/relationships/image" Target="../media/image1631.png"/><Relationship Id="rId824" Type="http://schemas.openxmlformats.org/officeDocument/2006/relationships/customXml" Target="../ink/ink1739.xml"/><Relationship Id="rId256" Type="http://schemas.openxmlformats.org/officeDocument/2006/relationships/customXml" Target="../ink/ink1455.xml"/><Relationship Id="rId463" Type="http://schemas.openxmlformats.org/officeDocument/2006/relationships/image" Target="../media/image1554.png"/><Relationship Id="rId670" Type="http://schemas.openxmlformats.org/officeDocument/2006/relationships/customXml" Target="../ink/ink1662.xml"/><Relationship Id="rId116" Type="http://schemas.openxmlformats.org/officeDocument/2006/relationships/customXml" Target="../ink/ink1384.xml"/><Relationship Id="rId323" Type="http://schemas.openxmlformats.org/officeDocument/2006/relationships/image" Target="../media/image1484.png"/><Relationship Id="rId530" Type="http://schemas.openxmlformats.org/officeDocument/2006/relationships/customXml" Target="../ink/ink1592.xml"/><Relationship Id="rId768" Type="http://schemas.openxmlformats.org/officeDocument/2006/relationships/customXml" Target="../ink/ink1711.xml"/><Relationship Id="rId20" Type="http://schemas.openxmlformats.org/officeDocument/2006/relationships/customXml" Target="../ink/ink1336.xml"/><Relationship Id="rId628" Type="http://schemas.openxmlformats.org/officeDocument/2006/relationships/customXml" Target="../ink/ink1641.xml"/><Relationship Id="rId835" Type="http://schemas.openxmlformats.org/officeDocument/2006/relationships/image" Target="../media/image1740.png"/><Relationship Id="rId267" Type="http://schemas.openxmlformats.org/officeDocument/2006/relationships/image" Target="../media/image1456.png"/><Relationship Id="rId474" Type="http://schemas.openxmlformats.org/officeDocument/2006/relationships/customXml" Target="../ink/ink1564.xml"/><Relationship Id="rId127" Type="http://schemas.openxmlformats.org/officeDocument/2006/relationships/customXml" Target="../ink/ink1390.xml"/><Relationship Id="rId681" Type="http://schemas.openxmlformats.org/officeDocument/2006/relationships/image" Target="../media/image1663.png"/><Relationship Id="rId779" Type="http://schemas.openxmlformats.org/officeDocument/2006/relationships/image" Target="../media/image1712.png"/><Relationship Id="rId31" Type="http://schemas.openxmlformats.org/officeDocument/2006/relationships/image" Target="../media/image1340.png"/><Relationship Id="rId334" Type="http://schemas.openxmlformats.org/officeDocument/2006/relationships/customXml" Target="../ink/ink1494.xml"/><Relationship Id="rId541" Type="http://schemas.openxmlformats.org/officeDocument/2006/relationships/image" Target="../media/image1593.png"/><Relationship Id="rId639" Type="http://schemas.openxmlformats.org/officeDocument/2006/relationships/image" Target="../media/image1642.png"/><Relationship Id="rId180" Type="http://schemas.openxmlformats.org/officeDocument/2006/relationships/image" Target="../media/image1413.png"/><Relationship Id="rId278" Type="http://schemas.openxmlformats.org/officeDocument/2006/relationships/customXml" Target="../ink/ink1466.xml"/><Relationship Id="rId401" Type="http://schemas.openxmlformats.org/officeDocument/2006/relationships/image" Target="../media/image1523.png"/><Relationship Id="rId485" Type="http://schemas.openxmlformats.org/officeDocument/2006/relationships/image" Target="../media/image1565.png"/><Relationship Id="rId692" Type="http://schemas.openxmlformats.org/officeDocument/2006/relationships/customXml" Target="../ink/ink1673.xml"/><Relationship Id="rId706" Type="http://schemas.openxmlformats.org/officeDocument/2006/relationships/customXml" Target="../ink/ink1680.xml"/><Relationship Id="rId42" Type="http://schemas.openxmlformats.org/officeDocument/2006/relationships/customXml" Target="../ink/ink1347.xml"/><Relationship Id="rId138" Type="http://schemas.openxmlformats.org/officeDocument/2006/relationships/image" Target="../media/image1392.png"/><Relationship Id="rId345" Type="http://schemas.openxmlformats.org/officeDocument/2006/relationships/image" Target="../media/image1495.png"/><Relationship Id="rId552" Type="http://schemas.openxmlformats.org/officeDocument/2006/relationships/customXml" Target="../ink/ink1603.xml"/><Relationship Id="rId191" Type="http://schemas.openxmlformats.org/officeDocument/2006/relationships/customXml" Target="../ink/ink1422.xml"/><Relationship Id="rId205" Type="http://schemas.openxmlformats.org/officeDocument/2006/relationships/customXml" Target="../ink/ink1429.xml"/><Relationship Id="rId412" Type="http://schemas.openxmlformats.org/officeDocument/2006/relationships/customXml" Target="../ink/ink1533.xml"/><Relationship Id="rId289" Type="http://schemas.openxmlformats.org/officeDocument/2006/relationships/image" Target="../media/image1467.png"/><Relationship Id="rId496" Type="http://schemas.openxmlformats.org/officeDocument/2006/relationships/customXml" Target="../ink/ink1575.xml"/><Relationship Id="rId717" Type="http://schemas.openxmlformats.org/officeDocument/2006/relationships/image" Target="../media/image1681.png"/><Relationship Id="rId53" Type="http://schemas.openxmlformats.org/officeDocument/2006/relationships/image" Target="../media/image1351.png"/><Relationship Id="rId149" Type="http://schemas.openxmlformats.org/officeDocument/2006/relationships/customXml" Target="../ink/ink1401.xml"/><Relationship Id="rId356" Type="http://schemas.openxmlformats.org/officeDocument/2006/relationships/customXml" Target="../ink/ink1505.xml"/><Relationship Id="rId563" Type="http://schemas.openxmlformats.org/officeDocument/2006/relationships/image" Target="../media/image1604.png"/><Relationship Id="rId770" Type="http://schemas.openxmlformats.org/officeDocument/2006/relationships/customXml" Target="../ink/ink1712.xml"/><Relationship Id="rId216" Type="http://schemas.openxmlformats.org/officeDocument/2006/relationships/image" Target="../media/image1431.png"/><Relationship Id="rId423" Type="http://schemas.openxmlformats.org/officeDocument/2006/relationships/image" Target="../media/image1534.png"/><Relationship Id="rId630" Type="http://schemas.openxmlformats.org/officeDocument/2006/relationships/customXml" Target="../ink/ink1642.xml"/><Relationship Id="rId728" Type="http://schemas.openxmlformats.org/officeDocument/2006/relationships/customXml" Target="../ink/ink1691.xml"/><Relationship Id="rId64" Type="http://schemas.openxmlformats.org/officeDocument/2006/relationships/customXml" Target="../ink/ink1358.xml"/><Relationship Id="rId367" Type="http://schemas.openxmlformats.org/officeDocument/2006/relationships/image" Target="../media/image1506.png"/><Relationship Id="rId574" Type="http://schemas.openxmlformats.org/officeDocument/2006/relationships/customXml" Target="../ink/ink1614.xml"/><Relationship Id="rId227" Type="http://schemas.openxmlformats.org/officeDocument/2006/relationships/image" Target="../media/image1436.png"/><Relationship Id="rId781" Type="http://schemas.openxmlformats.org/officeDocument/2006/relationships/image" Target="../media/image1713.png"/><Relationship Id="rId434" Type="http://schemas.openxmlformats.org/officeDocument/2006/relationships/customXml" Target="../ink/ink1544.xml"/><Relationship Id="rId641" Type="http://schemas.openxmlformats.org/officeDocument/2006/relationships/image" Target="../media/image1643.png"/><Relationship Id="rId739" Type="http://schemas.openxmlformats.org/officeDocument/2006/relationships/image" Target="../media/image1692.png"/><Relationship Id="rId280" Type="http://schemas.openxmlformats.org/officeDocument/2006/relationships/customXml" Target="../ink/ink1467.xml"/><Relationship Id="rId501" Type="http://schemas.openxmlformats.org/officeDocument/2006/relationships/image" Target="../media/image1573.png"/><Relationship Id="rId75" Type="http://schemas.openxmlformats.org/officeDocument/2006/relationships/image" Target="../media/image1361.png"/><Relationship Id="rId140" Type="http://schemas.openxmlformats.org/officeDocument/2006/relationships/image" Target="../media/image1393.png"/><Relationship Id="rId378" Type="http://schemas.openxmlformats.org/officeDocument/2006/relationships/customXml" Target="../ink/ink1516.xml"/><Relationship Id="rId585" Type="http://schemas.openxmlformats.org/officeDocument/2006/relationships/image" Target="../media/image1615.png"/><Relationship Id="rId792" Type="http://schemas.openxmlformats.org/officeDocument/2006/relationships/customXml" Target="../ink/ink1723.xml"/><Relationship Id="rId806" Type="http://schemas.openxmlformats.org/officeDocument/2006/relationships/customXml" Target="../ink/ink1730.xml"/><Relationship Id="rId6" Type="http://schemas.openxmlformats.org/officeDocument/2006/relationships/customXml" Target="../ink/ink1329.xml"/><Relationship Id="rId238" Type="http://schemas.openxmlformats.org/officeDocument/2006/relationships/customXml" Target="../ink/ink1446.xml"/><Relationship Id="rId445" Type="http://schemas.openxmlformats.org/officeDocument/2006/relationships/image" Target="../media/image1545.png"/><Relationship Id="rId652" Type="http://schemas.openxmlformats.org/officeDocument/2006/relationships/customXml" Target="../ink/ink1653.xml"/><Relationship Id="rId291" Type="http://schemas.openxmlformats.org/officeDocument/2006/relationships/image" Target="../media/image1468.png"/><Relationship Id="rId305" Type="http://schemas.openxmlformats.org/officeDocument/2006/relationships/image" Target="../media/image1475.png"/><Relationship Id="rId512" Type="http://schemas.openxmlformats.org/officeDocument/2006/relationships/customXml" Target="../ink/ink1583.xml"/><Relationship Id="rId86" Type="http://schemas.openxmlformats.org/officeDocument/2006/relationships/customXml" Target="../ink/ink1369.xml"/><Relationship Id="rId151" Type="http://schemas.openxmlformats.org/officeDocument/2006/relationships/customXml" Target="../ink/ink1402.xml"/><Relationship Id="rId389" Type="http://schemas.openxmlformats.org/officeDocument/2006/relationships/image" Target="../media/image1517.png"/><Relationship Id="rId596" Type="http://schemas.openxmlformats.org/officeDocument/2006/relationships/customXml" Target="../ink/ink1625.xml"/><Relationship Id="rId817" Type="http://schemas.openxmlformats.org/officeDocument/2006/relationships/image" Target="../media/image1731.png"/><Relationship Id="rId249" Type="http://schemas.openxmlformats.org/officeDocument/2006/relationships/image" Target="../media/image1447.png"/><Relationship Id="rId456" Type="http://schemas.openxmlformats.org/officeDocument/2006/relationships/customXml" Target="../ink/ink1555.xml"/><Relationship Id="rId663" Type="http://schemas.openxmlformats.org/officeDocument/2006/relationships/image" Target="../media/image1654.png"/><Relationship Id="rId13" Type="http://schemas.openxmlformats.org/officeDocument/2006/relationships/image" Target="../media/image1331.png"/><Relationship Id="rId109" Type="http://schemas.openxmlformats.org/officeDocument/2006/relationships/image" Target="../media/image1378.png"/><Relationship Id="rId316" Type="http://schemas.openxmlformats.org/officeDocument/2006/relationships/customXml" Target="../ink/ink1485.xml"/><Relationship Id="rId523" Type="http://schemas.openxmlformats.org/officeDocument/2006/relationships/image" Target="../media/image1584.png"/><Relationship Id="rId97" Type="http://schemas.openxmlformats.org/officeDocument/2006/relationships/image" Target="../media/image1372.png"/><Relationship Id="rId730" Type="http://schemas.openxmlformats.org/officeDocument/2006/relationships/customXml" Target="../ink/ink1692.xml"/><Relationship Id="rId828" Type="http://schemas.openxmlformats.org/officeDocument/2006/relationships/customXml" Target="../ink/ink1741.xml"/><Relationship Id="rId162" Type="http://schemas.openxmlformats.org/officeDocument/2006/relationships/image" Target="../media/image1404.png"/><Relationship Id="rId467" Type="http://schemas.openxmlformats.org/officeDocument/2006/relationships/image" Target="../media/image1556.png"/><Relationship Id="rId271" Type="http://schemas.openxmlformats.org/officeDocument/2006/relationships/image" Target="../media/image1458.png"/><Relationship Id="rId674" Type="http://schemas.openxmlformats.org/officeDocument/2006/relationships/customXml" Target="../ink/ink1664.xml"/><Relationship Id="rId24" Type="http://schemas.openxmlformats.org/officeDocument/2006/relationships/customXml" Target="../ink/ink1338.xml"/><Relationship Id="rId66" Type="http://schemas.openxmlformats.org/officeDocument/2006/relationships/customXml" Target="../ink/ink1359.xml"/><Relationship Id="rId131" Type="http://schemas.openxmlformats.org/officeDocument/2006/relationships/customXml" Target="../ink/ink1392.xml"/><Relationship Id="rId327" Type="http://schemas.openxmlformats.org/officeDocument/2006/relationships/image" Target="../media/image1486.png"/><Relationship Id="rId369" Type="http://schemas.openxmlformats.org/officeDocument/2006/relationships/image" Target="../media/image1507.png"/><Relationship Id="rId534" Type="http://schemas.openxmlformats.org/officeDocument/2006/relationships/customXml" Target="../ink/ink1594.xml"/><Relationship Id="rId576" Type="http://schemas.openxmlformats.org/officeDocument/2006/relationships/customXml" Target="../ink/ink1615.xml"/><Relationship Id="rId741" Type="http://schemas.openxmlformats.org/officeDocument/2006/relationships/image" Target="../media/image1693.png"/><Relationship Id="rId783" Type="http://schemas.openxmlformats.org/officeDocument/2006/relationships/image" Target="../media/image1714.png"/><Relationship Id="rId839" Type="http://schemas.openxmlformats.org/officeDocument/2006/relationships/image" Target="../media/image1742.png"/><Relationship Id="rId173" Type="http://schemas.openxmlformats.org/officeDocument/2006/relationships/customXml" Target="../ink/ink1413.xml"/><Relationship Id="rId229" Type="http://schemas.openxmlformats.org/officeDocument/2006/relationships/image" Target="../media/image1437.png"/><Relationship Id="rId380" Type="http://schemas.openxmlformats.org/officeDocument/2006/relationships/customXml" Target="../ink/ink1517.xml"/><Relationship Id="rId436" Type="http://schemas.openxmlformats.org/officeDocument/2006/relationships/customXml" Target="../ink/ink1545.xml"/><Relationship Id="rId601" Type="http://schemas.openxmlformats.org/officeDocument/2006/relationships/image" Target="../media/image1623.png"/><Relationship Id="rId643" Type="http://schemas.openxmlformats.org/officeDocument/2006/relationships/image" Target="../media/image1644.png"/><Relationship Id="rId240" Type="http://schemas.openxmlformats.org/officeDocument/2006/relationships/customXml" Target="../ink/ink1447.xml"/><Relationship Id="rId478" Type="http://schemas.openxmlformats.org/officeDocument/2006/relationships/customXml" Target="../ink/ink1566.xml"/><Relationship Id="rId685" Type="http://schemas.openxmlformats.org/officeDocument/2006/relationships/image" Target="../media/image1665.png"/><Relationship Id="rId35" Type="http://schemas.openxmlformats.org/officeDocument/2006/relationships/image" Target="../media/image1342.png"/><Relationship Id="rId77" Type="http://schemas.openxmlformats.org/officeDocument/2006/relationships/image" Target="../media/image1362.png"/><Relationship Id="rId100" Type="http://schemas.openxmlformats.org/officeDocument/2006/relationships/customXml" Target="../ink/ink1376.xml"/><Relationship Id="rId282" Type="http://schemas.openxmlformats.org/officeDocument/2006/relationships/customXml" Target="../ink/ink1468.xml"/><Relationship Id="rId338" Type="http://schemas.openxmlformats.org/officeDocument/2006/relationships/customXml" Target="../ink/ink1496.xml"/><Relationship Id="rId503" Type="http://schemas.openxmlformats.org/officeDocument/2006/relationships/image" Target="../media/image1574.png"/><Relationship Id="rId545" Type="http://schemas.openxmlformats.org/officeDocument/2006/relationships/image" Target="../media/image1595.png"/><Relationship Id="rId587" Type="http://schemas.openxmlformats.org/officeDocument/2006/relationships/image" Target="../media/image1616.png"/><Relationship Id="rId710" Type="http://schemas.openxmlformats.org/officeDocument/2006/relationships/customXml" Target="../ink/ink1682.xml"/><Relationship Id="rId752" Type="http://schemas.openxmlformats.org/officeDocument/2006/relationships/customXml" Target="../ink/ink1703.xml"/><Relationship Id="rId808" Type="http://schemas.openxmlformats.org/officeDocument/2006/relationships/customXml" Target="../ink/ink1731.xml"/><Relationship Id="rId8" Type="http://schemas.openxmlformats.org/officeDocument/2006/relationships/customXml" Target="../ink/ink1330.xml"/><Relationship Id="rId142" Type="http://schemas.openxmlformats.org/officeDocument/2006/relationships/image" Target="../media/image1394.png"/><Relationship Id="rId184" Type="http://schemas.openxmlformats.org/officeDocument/2006/relationships/image" Target="../media/image1415.png"/><Relationship Id="rId391" Type="http://schemas.openxmlformats.org/officeDocument/2006/relationships/image" Target="../media/image1518.png"/><Relationship Id="rId405" Type="http://schemas.openxmlformats.org/officeDocument/2006/relationships/image" Target="../media/image1525.png"/><Relationship Id="rId447" Type="http://schemas.openxmlformats.org/officeDocument/2006/relationships/image" Target="../media/image1546.png"/><Relationship Id="rId612" Type="http://schemas.openxmlformats.org/officeDocument/2006/relationships/customXml" Target="../ink/ink1633.xml"/><Relationship Id="rId794" Type="http://schemas.openxmlformats.org/officeDocument/2006/relationships/customXml" Target="../ink/ink1724.xml"/><Relationship Id="rId251" Type="http://schemas.openxmlformats.org/officeDocument/2006/relationships/image" Target="../media/image1448.png"/><Relationship Id="rId489" Type="http://schemas.openxmlformats.org/officeDocument/2006/relationships/image" Target="../media/image1567.png"/><Relationship Id="rId654" Type="http://schemas.openxmlformats.org/officeDocument/2006/relationships/customXml" Target="../ink/ink1654.xml"/><Relationship Id="rId696" Type="http://schemas.openxmlformats.org/officeDocument/2006/relationships/customXml" Target="../ink/ink1675.xml"/><Relationship Id="rId46" Type="http://schemas.openxmlformats.org/officeDocument/2006/relationships/customXml" Target="../ink/ink1349.xml"/><Relationship Id="rId293" Type="http://schemas.openxmlformats.org/officeDocument/2006/relationships/image" Target="../media/image1469.png"/><Relationship Id="rId307" Type="http://schemas.openxmlformats.org/officeDocument/2006/relationships/image" Target="../media/image1476.png"/><Relationship Id="rId349" Type="http://schemas.openxmlformats.org/officeDocument/2006/relationships/image" Target="../media/image1497.png"/><Relationship Id="rId514" Type="http://schemas.openxmlformats.org/officeDocument/2006/relationships/customXml" Target="../ink/ink1584.xml"/><Relationship Id="rId556" Type="http://schemas.openxmlformats.org/officeDocument/2006/relationships/customXml" Target="../ink/ink1605.xml"/><Relationship Id="rId721" Type="http://schemas.openxmlformats.org/officeDocument/2006/relationships/image" Target="../media/image1683.png"/><Relationship Id="rId763" Type="http://schemas.openxmlformats.org/officeDocument/2006/relationships/image" Target="../media/image1704.png"/><Relationship Id="rId88" Type="http://schemas.openxmlformats.org/officeDocument/2006/relationships/customXml" Target="../ink/ink1370.xml"/><Relationship Id="rId111" Type="http://schemas.openxmlformats.org/officeDocument/2006/relationships/image" Target="../media/image1379.png"/><Relationship Id="rId153" Type="http://schemas.openxmlformats.org/officeDocument/2006/relationships/customXml" Target="../ink/ink1403.xml"/><Relationship Id="rId195" Type="http://schemas.openxmlformats.org/officeDocument/2006/relationships/customXml" Target="../ink/ink1424.xml"/><Relationship Id="rId209" Type="http://schemas.openxmlformats.org/officeDocument/2006/relationships/customXml" Target="../ink/ink1431.xml"/><Relationship Id="rId360" Type="http://schemas.openxmlformats.org/officeDocument/2006/relationships/customXml" Target="../ink/ink1507.xml"/><Relationship Id="rId416" Type="http://schemas.openxmlformats.org/officeDocument/2006/relationships/customXml" Target="../ink/ink1535.xml"/><Relationship Id="rId598" Type="http://schemas.openxmlformats.org/officeDocument/2006/relationships/customXml" Target="../ink/ink1626.xml"/><Relationship Id="rId819" Type="http://schemas.openxmlformats.org/officeDocument/2006/relationships/image" Target="../media/image1732.png"/><Relationship Id="rId220" Type="http://schemas.openxmlformats.org/officeDocument/2006/relationships/customXml" Target="../ink/ink1437.xml"/><Relationship Id="rId458" Type="http://schemas.openxmlformats.org/officeDocument/2006/relationships/customXml" Target="../ink/ink1556.xml"/><Relationship Id="rId623" Type="http://schemas.openxmlformats.org/officeDocument/2006/relationships/image" Target="../media/image1634.png"/><Relationship Id="rId665" Type="http://schemas.openxmlformats.org/officeDocument/2006/relationships/image" Target="../media/image1655.png"/><Relationship Id="rId830" Type="http://schemas.openxmlformats.org/officeDocument/2006/relationships/customXml" Target="../ink/ink1742.xml"/><Relationship Id="rId15" Type="http://schemas.openxmlformats.org/officeDocument/2006/relationships/image" Target="../media/image1332.png"/><Relationship Id="rId57" Type="http://schemas.openxmlformats.org/officeDocument/2006/relationships/image" Target="../media/image1353.png"/><Relationship Id="rId262" Type="http://schemas.openxmlformats.org/officeDocument/2006/relationships/customXml" Target="../ink/ink1458.xml"/><Relationship Id="rId318" Type="http://schemas.openxmlformats.org/officeDocument/2006/relationships/customXml" Target="../ink/ink1486.xml"/><Relationship Id="rId525" Type="http://schemas.openxmlformats.org/officeDocument/2006/relationships/image" Target="../media/image1585.png"/><Relationship Id="rId567" Type="http://schemas.openxmlformats.org/officeDocument/2006/relationships/image" Target="../media/image1606.png"/><Relationship Id="rId732" Type="http://schemas.openxmlformats.org/officeDocument/2006/relationships/customXml" Target="../ink/ink1693.xml"/><Relationship Id="rId99" Type="http://schemas.openxmlformats.org/officeDocument/2006/relationships/image" Target="../media/image1373.png"/><Relationship Id="rId122" Type="http://schemas.openxmlformats.org/officeDocument/2006/relationships/customXml" Target="../ink/ink1387.xml"/><Relationship Id="rId164" Type="http://schemas.openxmlformats.org/officeDocument/2006/relationships/image" Target="../media/image1405.png"/><Relationship Id="rId371" Type="http://schemas.openxmlformats.org/officeDocument/2006/relationships/image" Target="../media/image1508.png"/><Relationship Id="rId774" Type="http://schemas.openxmlformats.org/officeDocument/2006/relationships/customXml" Target="../ink/ink1714.xml"/><Relationship Id="rId427" Type="http://schemas.openxmlformats.org/officeDocument/2006/relationships/image" Target="../media/image1536.png"/><Relationship Id="rId469" Type="http://schemas.openxmlformats.org/officeDocument/2006/relationships/image" Target="../media/image1557.png"/><Relationship Id="rId634" Type="http://schemas.openxmlformats.org/officeDocument/2006/relationships/customXml" Target="../ink/ink1644.xml"/><Relationship Id="rId676" Type="http://schemas.openxmlformats.org/officeDocument/2006/relationships/customXml" Target="../ink/ink1665.xml"/><Relationship Id="rId841" Type="http://schemas.openxmlformats.org/officeDocument/2006/relationships/image" Target="../media/image1743.png"/><Relationship Id="rId26" Type="http://schemas.openxmlformats.org/officeDocument/2006/relationships/customXml" Target="../ink/ink1339.xml"/><Relationship Id="rId231" Type="http://schemas.openxmlformats.org/officeDocument/2006/relationships/image" Target="../media/image1438.png"/><Relationship Id="rId273" Type="http://schemas.openxmlformats.org/officeDocument/2006/relationships/image" Target="../media/image1459.png"/><Relationship Id="rId329" Type="http://schemas.openxmlformats.org/officeDocument/2006/relationships/image" Target="../media/image1487.png"/><Relationship Id="rId480" Type="http://schemas.openxmlformats.org/officeDocument/2006/relationships/customXml" Target="../ink/ink1567.xml"/><Relationship Id="rId536" Type="http://schemas.openxmlformats.org/officeDocument/2006/relationships/customXml" Target="../ink/ink1595.xml"/><Relationship Id="rId701" Type="http://schemas.openxmlformats.org/officeDocument/2006/relationships/image" Target="../media/image1673.png"/><Relationship Id="rId68" Type="http://schemas.openxmlformats.org/officeDocument/2006/relationships/customXml" Target="../ink/ink1360.xml"/><Relationship Id="rId133" Type="http://schemas.openxmlformats.org/officeDocument/2006/relationships/customXml" Target="../ink/ink1393.xml"/><Relationship Id="rId175" Type="http://schemas.openxmlformats.org/officeDocument/2006/relationships/customXml" Target="../ink/ink1414.xml"/><Relationship Id="rId340" Type="http://schemas.openxmlformats.org/officeDocument/2006/relationships/customXml" Target="../ink/ink1497.xml"/><Relationship Id="rId578" Type="http://schemas.openxmlformats.org/officeDocument/2006/relationships/customXml" Target="../ink/ink1616.xml"/><Relationship Id="rId743" Type="http://schemas.openxmlformats.org/officeDocument/2006/relationships/image" Target="../media/image1694.png"/><Relationship Id="rId785" Type="http://schemas.openxmlformats.org/officeDocument/2006/relationships/image" Target="../media/image1715.png"/><Relationship Id="rId200" Type="http://schemas.openxmlformats.org/officeDocument/2006/relationships/image" Target="../media/image1423.png"/><Relationship Id="rId382" Type="http://schemas.openxmlformats.org/officeDocument/2006/relationships/customXml" Target="../ink/ink1518.xml"/><Relationship Id="rId438" Type="http://schemas.openxmlformats.org/officeDocument/2006/relationships/customXml" Target="../ink/ink1546.xml"/><Relationship Id="rId603" Type="http://schemas.openxmlformats.org/officeDocument/2006/relationships/image" Target="../media/image1624.png"/><Relationship Id="rId645" Type="http://schemas.openxmlformats.org/officeDocument/2006/relationships/image" Target="../media/image1645.png"/><Relationship Id="rId687" Type="http://schemas.openxmlformats.org/officeDocument/2006/relationships/image" Target="../media/image1666.png"/><Relationship Id="rId810" Type="http://schemas.openxmlformats.org/officeDocument/2006/relationships/customXml" Target="../ink/ink1732.xml"/><Relationship Id="rId242" Type="http://schemas.openxmlformats.org/officeDocument/2006/relationships/customXml" Target="../ink/ink1448.xml"/><Relationship Id="rId284" Type="http://schemas.openxmlformats.org/officeDocument/2006/relationships/customXml" Target="../ink/ink1469.xml"/><Relationship Id="rId491" Type="http://schemas.openxmlformats.org/officeDocument/2006/relationships/image" Target="../media/image1568.png"/><Relationship Id="rId505" Type="http://schemas.openxmlformats.org/officeDocument/2006/relationships/image" Target="../media/image1575.png"/><Relationship Id="rId712" Type="http://schemas.openxmlformats.org/officeDocument/2006/relationships/customXml" Target="../ink/ink1683.xml"/><Relationship Id="rId37" Type="http://schemas.openxmlformats.org/officeDocument/2006/relationships/image" Target="../media/image1343.png"/><Relationship Id="rId79" Type="http://schemas.openxmlformats.org/officeDocument/2006/relationships/image" Target="../media/image1363.png"/><Relationship Id="rId102" Type="http://schemas.openxmlformats.org/officeDocument/2006/relationships/customXml" Target="../ink/ink1377.xml"/><Relationship Id="rId144" Type="http://schemas.openxmlformats.org/officeDocument/2006/relationships/image" Target="../media/image1395.png"/><Relationship Id="rId547" Type="http://schemas.openxmlformats.org/officeDocument/2006/relationships/image" Target="../media/image1596.png"/><Relationship Id="rId589" Type="http://schemas.openxmlformats.org/officeDocument/2006/relationships/image" Target="../media/image1617.png"/><Relationship Id="rId754" Type="http://schemas.openxmlformats.org/officeDocument/2006/relationships/customXml" Target="../ink/ink1704.xml"/><Relationship Id="rId796" Type="http://schemas.openxmlformats.org/officeDocument/2006/relationships/customXml" Target="../ink/ink1725.xml"/><Relationship Id="rId90" Type="http://schemas.openxmlformats.org/officeDocument/2006/relationships/customXml" Target="../ink/ink1371.xml"/><Relationship Id="rId186" Type="http://schemas.openxmlformats.org/officeDocument/2006/relationships/image" Target="../media/image1416.png"/><Relationship Id="rId351" Type="http://schemas.openxmlformats.org/officeDocument/2006/relationships/image" Target="../media/image1498.png"/><Relationship Id="rId393" Type="http://schemas.openxmlformats.org/officeDocument/2006/relationships/image" Target="../media/image1519.png"/><Relationship Id="rId407" Type="http://schemas.openxmlformats.org/officeDocument/2006/relationships/image" Target="../media/image1526.png"/><Relationship Id="rId449" Type="http://schemas.openxmlformats.org/officeDocument/2006/relationships/image" Target="../media/image1547.png"/><Relationship Id="rId614" Type="http://schemas.openxmlformats.org/officeDocument/2006/relationships/customXml" Target="../ink/ink1634.xml"/><Relationship Id="rId656" Type="http://schemas.openxmlformats.org/officeDocument/2006/relationships/customXml" Target="../ink/ink1655.xml"/><Relationship Id="rId821" Type="http://schemas.openxmlformats.org/officeDocument/2006/relationships/image" Target="../media/image1733.png"/><Relationship Id="rId211" Type="http://schemas.openxmlformats.org/officeDocument/2006/relationships/customXml" Target="../ink/ink1432.xml"/><Relationship Id="rId253" Type="http://schemas.openxmlformats.org/officeDocument/2006/relationships/image" Target="../media/image1449.png"/><Relationship Id="rId295" Type="http://schemas.openxmlformats.org/officeDocument/2006/relationships/image" Target="../media/image1470.png"/><Relationship Id="rId309" Type="http://schemas.openxmlformats.org/officeDocument/2006/relationships/image" Target="../media/image1477.png"/><Relationship Id="rId460" Type="http://schemas.openxmlformats.org/officeDocument/2006/relationships/customXml" Target="../ink/ink1557.xml"/><Relationship Id="rId516" Type="http://schemas.openxmlformats.org/officeDocument/2006/relationships/customXml" Target="../ink/ink1585.xml"/><Relationship Id="rId698" Type="http://schemas.openxmlformats.org/officeDocument/2006/relationships/customXml" Target="../ink/ink1676.xml"/><Relationship Id="rId48" Type="http://schemas.openxmlformats.org/officeDocument/2006/relationships/customXml" Target="../ink/ink1350.xml"/><Relationship Id="rId113" Type="http://schemas.openxmlformats.org/officeDocument/2006/relationships/image" Target="../media/image1380.png"/><Relationship Id="rId320" Type="http://schemas.openxmlformats.org/officeDocument/2006/relationships/customXml" Target="../ink/ink1487.xml"/><Relationship Id="rId558" Type="http://schemas.openxmlformats.org/officeDocument/2006/relationships/customXml" Target="../ink/ink1606.xml"/><Relationship Id="rId723" Type="http://schemas.openxmlformats.org/officeDocument/2006/relationships/image" Target="../media/image1684.png"/><Relationship Id="rId765" Type="http://schemas.openxmlformats.org/officeDocument/2006/relationships/image" Target="../media/image1705.png"/><Relationship Id="rId155" Type="http://schemas.openxmlformats.org/officeDocument/2006/relationships/customXml" Target="../ink/ink1404.xml"/><Relationship Id="rId197" Type="http://schemas.openxmlformats.org/officeDocument/2006/relationships/customXml" Target="../ink/ink1425.xml"/><Relationship Id="rId362" Type="http://schemas.openxmlformats.org/officeDocument/2006/relationships/customXml" Target="../ink/ink1508.xml"/><Relationship Id="rId418" Type="http://schemas.openxmlformats.org/officeDocument/2006/relationships/customXml" Target="../ink/ink1536.xml"/><Relationship Id="rId625" Type="http://schemas.openxmlformats.org/officeDocument/2006/relationships/image" Target="../media/image1635.png"/><Relationship Id="rId832" Type="http://schemas.openxmlformats.org/officeDocument/2006/relationships/customXml" Target="../ink/ink1743.xml"/><Relationship Id="rId222" Type="http://schemas.openxmlformats.org/officeDocument/2006/relationships/customXml" Target="../ink/ink1438.xml"/><Relationship Id="rId264" Type="http://schemas.openxmlformats.org/officeDocument/2006/relationships/customXml" Target="../ink/ink1459.xml"/><Relationship Id="rId471" Type="http://schemas.openxmlformats.org/officeDocument/2006/relationships/image" Target="../media/image1558.png"/><Relationship Id="rId667" Type="http://schemas.openxmlformats.org/officeDocument/2006/relationships/image" Target="../media/image1656.png"/><Relationship Id="rId17" Type="http://schemas.openxmlformats.org/officeDocument/2006/relationships/image" Target="../media/image1333.png"/><Relationship Id="rId59" Type="http://schemas.openxmlformats.org/officeDocument/2006/relationships/image" Target="../media/image1354.png"/><Relationship Id="rId124" Type="http://schemas.openxmlformats.org/officeDocument/2006/relationships/customXml" Target="../ink/ink1388.xml"/><Relationship Id="rId527" Type="http://schemas.openxmlformats.org/officeDocument/2006/relationships/image" Target="../media/image1586.png"/><Relationship Id="rId569" Type="http://schemas.openxmlformats.org/officeDocument/2006/relationships/image" Target="../media/image1607.png"/><Relationship Id="rId734" Type="http://schemas.openxmlformats.org/officeDocument/2006/relationships/customXml" Target="../ink/ink1694.xml"/><Relationship Id="rId776" Type="http://schemas.openxmlformats.org/officeDocument/2006/relationships/customXml" Target="../ink/ink1715.xml"/><Relationship Id="rId70" Type="http://schemas.openxmlformats.org/officeDocument/2006/relationships/customXml" Target="../ink/ink1361.xml"/><Relationship Id="rId166" Type="http://schemas.openxmlformats.org/officeDocument/2006/relationships/image" Target="../media/image1406.png"/><Relationship Id="rId331" Type="http://schemas.openxmlformats.org/officeDocument/2006/relationships/image" Target="../media/image1488.png"/><Relationship Id="rId373" Type="http://schemas.openxmlformats.org/officeDocument/2006/relationships/image" Target="../media/image1509.png"/><Relationship Id="rId429" Type="http://schemas.openxmlformats.org/officeDocument/2006/relationships/image" Target="../media/image1537.png"/><Relationship Id="rId580" Type="http://schemas.openxmlformats.org/officeDocument/2006/relationships/customXml" Target="../ink/ink1617.xml"/><Relationship Id="rId636" Type="http://schemas.openxmlformats.org/officeDocument/2006/relationships/customXml" Target="../ink/ink1645.xml"/><Relationship Id="rId801" Type="http://schemas.openxmlformats.org/officeDocument/2006/relationships/image" Target="../media/image172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39.png"/><Relationship Id="rId440" Type="http://schemas.openxmlformats.org/officeDocument/2006/relationships/customXml" Target="../ink/ink1547.xml"/><Relationship Id="rId678" Type="http://schemas.openxmlformats.org/officeDocument/2006/relationships/customXml" Target="../ink/ink1666.xml"/><Relationship Id="rId843" Type="http://schemas.openxmlformats.org/officeDocument/2006/relationships/image" Target="../media/image1744.png"/><Relationship Id="rId28" Type="http://schemas.openxmlformats.org/officeDocument/2006/relationships/customXml" Target="../ink/ink1340.xml"/><Relationship Id="rId275" Type="http://schemas.openxmlformats.org/officeDocument/2006/relationships/image" Target="../media/image1460.png"/><Relationship Id="rId300" Type="http://schemas.openxmlformats.org/officeDocument/2006/relationships/customXml" Target="../ink/ink1477.xml"/><Relationship Id="rId482" Type="http://schemas.openxmlformats.org/officeDocument/2006/relationships/customXml" Target="../ink/ink1568.xml"/><Relationship Id="rId538" Type="http://schemas.openxmlformats.org/officeDocument/2006/relationships/customXml" Target="../ink/ink1596.xml"/><Relationship Id="rId703" Type="http://schemas.openxmlformats.org/officeDocument/2006/relationships/image" Target="../media/image1674.png"/><Relationship Id="rId745" Type="http://schemas.openxmlformats.org/officeDocument/2006/relationships/image" Target="../media/image1695.png"/><Relationship Id="rId81" Type="http://schemas.openxmlformats.org/officeDocument/2006/relationships/image" Target="../media/image1364.png"/><Relationship Id="rId135" Type="http://schemas.openxmlformats.org/officeDocument/2006/relationships/customXml" Target="../ink/ink1394.xml"/><Relationship Id="rId177" Type="http://schemas.openxmlformats.org/officeDocument/2006/relationships/customXml" Target="../ink/ink1415.xml"/><Relationship Id="rId342" Type="http://schemas.openxmlformats.org/officeDocument/2006/relationships/customXml" Target="../ink/ink1498.xml"/><Relationship Id="rId384" Type="http://schemas.openxmlformats.org/officeDocument/2006/relationships/customXml" Target="../ink/ink1519.xml"/><Relationship Id="rId591" Type="http://schemas.openxmlformats.org/officeDocument/2006/relationships/image" Target="../media/image1618.png"/><Relationship Id="rId605" Type="http://schemas.openxmlformats.org/officeDocument/2006/relationships/image" Target="../media/image1625.png"/><Relationship Id="rId787" Type="http://schemas.openxmlformats.org/officeDocument/2006/relationships/image" Target="../media/image1716.png"/><Relationship Id="rId812" Type="http://schemas.openxmlformats.org/officeDocument/2006/relationships/customXml" Target="../ink/ink1733.xml"/><Relationship Id="rId202" Type="http://schemas.openxmlformats.org/officeDocument/2006/relationships/image" Target="../media/image1424.png"/><Relationship Id="rId244" Type="http://schemas.openxmlformats.org/officeDocument/2006/relationships/customXml" Target="../ink/ink1449.xml"/><Relationship Id="rId647" Type="http://schemas.openxmlformats.org/officeDocument/2006/relationships/image" Target="../media/image1646.png"/><Relationship Id="rId689" Type="http://schemas.openxmlformats.org/officeDocument/2006/relationships/image" Target="../media/image1667.png"/><Relationship Id="rId39" Type="http://schemas.openxmlformats.org/officeDocument/2006/relationships/image" Target="../media/image1344.png"/><Relationship Id="rId286" Type="http://schemas.openxmlformats.org/officeDocument/2006/relationships/customXml" Target="../ink/ink1470.xml"/><Relationship Id="rId451" Type="http://schemas.openxmlformats.org/officeDocument/2006/relationships/image" Target="../media/image1548.png"/><Relationship Id="rId493" Type="http://schemas.openxmlformats.org/officeDocument/2006/relationships/image" Target="../media/image1569.png"/><Relationship Id="rId507" Type="http://schemas.openxmlformats.org/officeDocument/2006/relationships/image" Target="../media/image1576.png"/><Relationship Id="rId549" Type="http://schemas.openxmlformats.org/officeDocument/2006/relationships/image" Target="../media/image1597.png"/><Relationship Id="rId714" Type="http://schemas.openxmlformats.org/officeDocument/2006/relationships/customXml" Target="../ink/ink1684.xml"/><Relationship Id="rId756" Type="http://schemas.openxmlformats.org/officeDocument/2006/relationships/customXml" Target="../ink/ink1705.xml"/><Relationship Id="rId50" Type="http://schemas.openxmlformats.org/officeDocument/2006/relationships/customXml" Target="../ink/ink1351.xml"/><Relationship Id="rId104" Type="http://schemas.openxmlformats.org/officeDocument/2006/relationships/customXml" Target="../ink/ink1378.xml"/><Relationship Id="rId146" Type="http://schemas.openxmlformats.org/officeDocument/2006/relationships/image" Target="../media/image1396.png"/><Relationship Id="rId188" Type="http://schemas.openxmlformats.org/officeDocument/2006/relationships/image" Target="../media/image1417.png"/><Relationship Id="rId311" Type="http://schemas.openxmlformats.org/officeDocument/2006/relationships/image" Target="../media/image1478.png"/><Relationship Id="rId353" Type="http://schemas.openxmlformats.org/officeDocument/2006/relationships/image" Target="../media/image1499.png"/><Relationship Id="rId395" Type="http://schemas.openxmlformats.org/officeDocument/2006/relationships/image" Target="../media/image1520.png"/><Relationship Id="rId409" Type="http://schemas.openxmlformats.org/officeDocument/2006/relationships/image" Target="../media/image1527.png"/><Relationship Id="rId560" Type="http://schemas.openxmlformats.org/officeDocument/2006/relationships/customXml" Target="../ink/ink1607.xml"/><Relationship Id="rId798" Type="http://schemas.openxmlformats.org/officeDocument/2006/relationships/customXml" Target="../ink/ink1726.xml"/><Relationship Id="rId92" Type="http://schemas.openxmlformats.org/officeDocument/2006/relationships/customXml" Target="../ink/ink1372.xml"/><Relationship Id="rId213" Type="http://schemas.openxmlformats.org/officeDocument/2006/relationships/customXml" Target="../ink/ink1433.xml"/><Relationship Id="rId420" Type="http://schemas.openxmlformats.org/officeDocument/2006/relationships/customXml" Target="../ink/ink1537.xml"/><Relationship Id="rId616" Type="http://schemas.openxmlformats.org/officeDocument/2006/relationships/customXml" Target="../ink/ink1635.xml"/><Relationship Id="rId658" Type="http://schemas.openxmlformats.org/officeDocument/2006/relationships/customXml" Target="../ink/ink1656.xml"/><Relationship Id="rId823" Type="http://schemas.openxmlformats.org/officeDocument/2006/relationships/image" Target="../media/image1734.png"/><Relationship Id="rId255" Type="http://schemas.openxmlformats.org/officeDocument/2006/relationships/image" Target="../media/image1450.png"/><Relationship Id="rId297" Type="http://schemas.openxmlformats.org/officeDocument/2006/relationships/image" Target="../media/image1471.png"/><Relationship Id="rId462" Type="http://schemas.openxmlformats.org/officeDocument/2006/relationships/customXml" Target="../ink/ink1558.xml"/><Relationship Id="rId518" Type="http://schemas.openxmlformats.org/officeDocument/2006/relationships/customXml" Target="../ink/ink1586.xml"/><Relationship Id="rId725" Type="http://schemas.openxmlformats.org/officeDocument/2006/relationships/image" Target="../media/image1685.png"/><Relationship Id="rId115" Type="http://schemas.openxmlformats.org/officeDocument/2006/relationships/image" Target="../media/image1381.png"/><Relationship Id="rId157" Type="http://schemas.openxmlformats.org/officeDocument/2006/relationships/customXml" Target="../ink/ink1405.xml"/><Relationship Id="rId322" Type="http://schemas.openxmlformats.org/officeDocument/2006/relationships/customXml" Target="../ink/ink1488.xml"/><Relationship Id="rId364" Type="http://schemas.openxmlformats.org/officeDocument/2006/relationships/customXml" Target="../ink/ink1509.xml"/><Relationship Id="rId767" Type="http://schemas.openxmlformats.org/officeDocument/2006/relationships/image" Target="../media/image1706.png"/><Relationship Id="rId61" Type="http://schemas.openxmlformats.org/officeDocument/2006/relationships/image" Target="../media/image1355.png"/><Relationship Id="rId199" Type="http://schemas.openxmlformats.org/officeDocument/2006/relationships/customXml" Target="../ink/ink1426.xml"/><Relationship Id="rId571" Type="http://schemas.openxmlformats.org/officeDocument/2006/relationships/image" Target="../media/image1608.png"/><Relationship Id="rId627" Type="http://schemas.openxmlformats.org/officeDocument/2006/relationships/image" Target="../media/image1636.png"/><Relationship Id="rId669" Type="http://schemas.openxmlformats.org/officeDocument/2006/relationships/image" Target="../media/image1657.png"/><Relationship Id="rId834" Type="http://schemas.openxmlformats.org/officeDocument/2006/relationships/customXml" Target="../ink/ink1744.xml"/><Relationship Id="rId19" Type="http://schemas.openxmlformats.org/officeDocument/2006/relationships/image" Target="../media/image1334.png"/><Relationship Id="rId224" Type="http://schemas.openxmlformats.org/officeDocument/2006/relationships/customXml" Target="../ink/ink1439.xml"/><Relationship Id="rId266" Type="http://schemas.openxmlformats.org/officeDocument/2006/relationships/customXml" Target="../ink/ink1460.xml"/><Relationship Id="rId431" Type="http://schemas.openxmlformats.org/officeDocument/2006/relationships/image" Target="../media/image1538.png"/><Relationship Id="rId473" Type="http://schemas.openxmlformats.org/officeDocument/2006/relationships/image" Target="../media/image1559.png"/><Relationship Id="rId529" Type="http://schemas.openxmlformats.org/officeDocument/2006/relationships/image" Target="../media/image1587.png"/><Relationship Id="rId680" Type="http://schemas.openxmlformats.org/officeDocument/2006/relationships/customXml" Target="../ink/ink1667.xml"/><Relationship Id="rId736" Type="http://schemas.openxmlformats.org/officeDocument/2006/relationships/customXml" Target="../ink/ink1695.xml"/><Relationship Id="rId30" Type="http://schemas.openxmlformats.org/officeDocument/2006/relationships/customXml" Target="../ink/ink1341.xml"/><Relationship Id="rId126" Type="http://schemas.openxmlformats.org/officeDocument/2006/relationships/image" Target="../media/image1386.png"/><Relationship Id="rId168" Type="http://schemas.openxmlformats.org/officeDocument/2006/relationships/image" Target="../media/image1407.png"/><Relationship Id="rId333" Type="http://schemas.openxmlformats.org/officeDocument/2006/relationships/image" Target="../media/image1489.png"/><Relationship Id="rId540" Type="http://schemas.openxmlformats.org/officeDocument/2006/relationships/customXml" Target="../ink/ink1597.xml"/><Relationship Id="rId778" Type="http://schemas.openxmlformats.org/officeDocument/2006/relationships/customXml" Target="../ink/ink1716.xml"/><Relationship Id="rId72" Type="http://schemas.openxmlformats.org/officeDocument/2006/relationships/customXml" Target="../ink/ink1362.xml"/><Relationship Id="rId375" Type="http://schemas.openxmlformats.org/officeDocument/2006/relationships/image" Target="../media/image1510.png"/><Relationship Id="rId582" Type="http://schemas.openxmlformats.org/officeDocument/2006/relationships/customXml" Target="../ink/ink1618.xml"/><Relationship Id="rId638" Type="http://schemas.openxmlformats.org/officeDocument/2006/relationships/customXml" Target="../ink/ink1646.xml"/><Relationship Id="rId803" Type="http://schemas.openxmlformats.org/officeDocument/2006/relationships/image" Target="../media/image1724.png"/><Relationship Id="rId3" Type="http://schemas.openxmlformats.org/officeDocument/2006/relationships/image" Target="../media/image1326.png"/><Relationship Id="rId235" Type="http://schemas.openxmlformats.org/officeDocument/2006/relationships/image" Target="../media/image1440.png"/><Relationship Id="rId277" Type="http://schemas.openxmlformats.org/officeDocument/2006/relationships/image" Target="../media/image1461.png"/><Relationship Id="rId400" Type="http://schemas.openxmlformats.org/officeDocument/2006/relationships/customXml" Target="../ink/ink1527.xml"/><Relationship Id="rId442" Type="http://schemas.openxmlformats.org/officeDocument/2006/relationships/customXml" Target="../ink/ink1548.xml"/><Relationship Id="rId484" Type="http://schemas.openxmlformats.org/officeDocument/2006/relationships/customXml" Target="../ink/ink1569.xml"/><Relationship Id="rId705" Type="http://schemas.openxmlformats.org/officeDocument/2006/relationships/image" Target="../media/image1675.png"/><Relationship Id="rId137" Type="http://schemas.openxmlformats.org/officeDocument/2006/relationships/customXml" Target="../ink/ink1395.xml"/><Relationship Id="rId302" Type="http://schemas.openxmlformats.org/officeDocument/2006/relationships/customXml" Target="../ink/ink1478.xml"/><Relationship Id="rId344" Type="http://schemas.openxmlformats.org/officeDocument/2006/relationships/customXml" Target="../ink/ink1499.xml"/><Relationship Id="rId691" Type="http://schemas.openxmlformats.org/officeDocument/2006/relationships/image" Target="../media/image1668.png"/><Relationship Id="rId747" Type="http://schemas.openxmlformats.org/officeDocument/2006/relationships/image" Target="../media/image1696.png"/><Relationship Id="rId789" Type="http://schemas.openxmlformats.org/officeDocument/2006/relationships/image" Target="../media/image1717.png"/><Relationship Id="rId41" Type="http://schemas.openxmlformats.org/officeDocument/2006/relationships/image" Target="../media/image1345.png"/><Relationship Id="rId83" Type="http://schemas.openxmlformats.org/officeDocument/2006/relationships/image" Target="../media/image1365.png"/><Relationship Id="rId179" Type="http://schemas.openxmlformats.org/officeDocument/2006/relationships/customXml" Target="../ink/ink1416.xml"/><Relationship Id="rId386" Type="http://schemas.openxmlformats.org/officeDocument/2006/relationships/customXml" Target="../ink/ink1520.xml"/><Relationship Id="rId551" Type="http://schemas.openxmlformats.org/officeDocument/2006/relationships/image" Target="../media/image1598.png"/><Relationship Id="rId593" Type="http://schemas.openxmlformats.org/officeDocument/2006/relationships/image" Target="../media/image1619.png"/><Relationship Id="rId607" Type="http://schemas.openxmlformats.org/officeDocument/2006/relationships/image" Target="../media/image1626.png"/><Relationship Id="rId649" Type="http://schemas.openxmlformats.org/officeDocument/2006/relationships/image" Target="../media/image1647.png"/><Relationship Id="rId814" Type="http://schemas.openxmlformats.org/officeDocument/2006/relationships/customXml" Target="../ink/ink1734.xml"/><Relationship Id="rId190" Type="http://schemas.openxmlformats.org/officeDocument/2006/relationships/image" Target="../media/image1418.png"/><Relationship Id="rId204" Type="http://schemas.openxmlformats.org/officeDocument/2006/relationships/image" Target="../media/image1425.png"/><Relationship Id="rId246" Type="http://schemas.openxmlformats.org/officeDocument/2006/relationships/customXml" Target="../ink/ink1450.xml"/><Relationship Id="rId288" Type="http://schemas.openxmlformats.org/officeDocument/2006/relationships/customXml" Target="../ink/ink1471.xml"/><Relationship Id="rId411" Type="http://schemas.openxmlformats.org/officeDocument/2006/relationships/image" Target="../media/image1528.png"/><Relationship Id="rId453" Type="http://schemas.openxmlformats.org/officeDocument/2006/relationships/image" Target="../media/image1549.png"/><Relationship Id="rId509" Type="http://schemas.openxmlformats.org/officeDocument/2006/relationships/image" Target="../media/image1577.png"/><Relationship Id="rId660" Type="http://schemas.openxmlformats.org/officeDocument/2006/relationships/customXml" Target="../ink/ink1657.xml"/><Relationship Id="rId106" Type="http://schemas.openxmlformats.org/officeDocument/2006/relationships/customXml" Target="../ink/ink1379.xml"/><Relationship Id="rId313" Type="http://schemas.openxmlformats.org/officeDocument/2006/relationships/image" Target="../media/image1479.png"/><Relationship Id="rId495" Type="http://schemas.openxmlformats.org/officeDocument/2006/relationships/image" Target="../media/image1570.png"/><Relationship Id="rId716" Type="http://schemas.openxmlformats.org/officeDocument/2006/relationships/customXml" Target="../ink/ink1685.xml"/><Relationship Id="rId758" Type="http://schemas.openxmlformats.org/officeDocument/2006/relationships/customXml" Target="../ink/ink1706.xml"/><Relationship Id="rId10" Type="http://schemas.openxmlformats.org/officeDocument/2006/relationships/customXml" Target="../ink/ink1331.xml"/><Relationship Id="rId52" Type="http://schemas.openxmlformats.org/officeDocument/2006/relationships/customXml" Target="../ink/ink1352.xml"/><Relationship Id="rId94" Type="http://schemas.openxmlformats.org/officeDocument/2006/relationships/customXml" Target="../ink/ink1373.xml"/><Relationship Id="rId148" Type="http://schemas.openxmlformats.org/officeDocument/2006/relationships/image" Target="../media/image1397.png"/><Relationship Id="rId355" Type="http://schemas.openxmlformats.org/officeDocument/2006/relationships/image" Target="../media/image1500.png"/><Relationship Id="rId397" Type="http://schemas.openxmlformats.org/officeDocument/2006/relationships/image" Target="../media/image1521.png"/><Relationship Id="rId520" Type="http://schemas.openxmlformats.org/officeDocument/2006/relationships/customXml" Target="../ink/ink1587.xml"/><Relationship Id="rId562" Type="http://schemas.openxmlformats.org/officeDocument/2006/relationships/customXml" Target="../ink/ink1608.xml"/><Relationship Id="rId618" Type="http://schemas.openxmlformats.org/officeDocument/2006/relationships/customXml" Target="../ink/ink1636.xml"/><Relationship Id="rId825" Type="http://schemas.openxmlformats.org/officeDocument/2006/relationships/image" Target="../media/image1735.png"/><Relationship Id="rId215" Type="http://schemas.openxmlformats.org/officeDocument/2006/relationships/customXml" Target="../ink/ink1434.xml"/><Relationship Id="rId257" Type="http://schemas.openxmlformats.org/officeDocument/2006/relationships/image" Target="../media/image1451.png"/><Relationship Id="rId422" Type="http://schemas.openxmlformats.org/officeDocument/2006/relationships/customXml" Target="../ink/ink1538.xml"/><Relationship Id="rId464" Type="http://schemas.openxmlformats.org/officeDocument/2006/relationships/customXml" Target="../ink/ink1559.xml"/><Relationship Id="rId299" Type="http://schemas.openxmlformats.org/officeDocument/2006/relationships/image" Target="../media/image1472.png"/><Relationship Id="rId727" Type="http://schemas.openxmlformats.org/officeDocument/2006/relationships/image" Target="../media/image1686.png"/><Relationship Id="rId63" Type="http://schemas.openxmlformats.org/officeDocument/2006/relationships/image" Target="../media/image255.png"/><Relationship Id="rId159" Type="http://schemas.openxmlformats.org/officeDocument/2006/relationships/customXml" Target="../ink/ink1406.xml"/><Relationship Id="rId366" Type="http://schemas.openxmlformats.org/officeDocument/2006/relationships/customXml" Target="../ink/ink1510.xml"/><Relationship Id="rId573" Type="http://schemas.openxmlformats.org/officeDocument/2006/relationships/image" Target="../media/image1609.png"/><Relationship Id="rId780" Type="http://schemas.openxmlformats.org/officeDocument/2006/relationships/customXml" Target="../ink/ink1717.xml"/><Relationship Id="rId226" Type="http://schemas.openxmlformats.org/officeDocument/2006/relationships/customXml" Target="../ink/ink1440.xml"/><Relationship Id="rId433" Type="http://schemas.openxmlformats.org/officeDocument/2006/relationships/image" Target="../media/image1539.png"/><Relationship Id="rId640" Type="http://schemas.openxmlformats.org/officeDocument/2006/relationships/customXml" Target="../ink/ink1647.xml"/><Relationship Id="rId738" Type="http://schemas.openxmlformats.org/officeDocument/2006/relationships/customXml" Target="../ink/ink1696.xml"/><Relationship Id="rId74" Type="http://schemas.openxmlformats.org/officeDocument/2006/relationships/customXml" Target="../ink/ink1363.xml"/><Relationship Id="rId377" Type="http://schemas.openxmlformats.org/officeDocument/2006/relationships/image" Target="../media/image1511.png"/><Relationship Id="rId500" Type="http://schemas.openxmlformats.org/officeDocument/2006/relationships/customXml" Target="../ink/ink1577.xml"/><Relationship Id="rId584" Type="http://schemas.openxmlformats.org/officeDocument/2006/relationships/customXml" Target="../ink/ink1619.xml"/><Relationship Id="rId805" Type="http://schemas.openxmlformats.org/officeDocument/2006/relationships/image" Target="../media/image1725.png"/><Relationship Id="rId5" Type="http://schemas.openxmlformats.org/officeDocument/2006/relationships/image" Target="../media/image1327.png"/><Relationship Id="rId237" Type="http://schemas.openxmlformats.org/officeDocument/2006/relationships/image" Target="../media/image1441.png"/><Relationship Id="rId791" Type="http://schemas.openxmlformats.org/officeDocument/2006/relationships/image" Target="../media/image1718.png"/><Relationship Id="rId444" Type="http://schemas.openxmlformats.org/officeDocument/2006/relationships/customXml" Target="../ink/ink1549.xml"/><Relationship Id="rId651" Type="http://schemas.openxmlformats.org/officeDocument/2006/relationships/image" Target="../media/image1648.png"/><Relationship Id="rId749" Type="http://schemas.openxmlformats.org/officeDocument/2006/relationships/image" Target="../media/image1697.png"/><Relationship Id="rId290" Type="http://schemas.openxmlformats.org/officeDocument/2006/relationships/customXml" Target="../ink/ink1472.xml"/><Relationship Id="rId304" Type="http://schemas.openxmlformats.org/officeDocument/2006/relationships/customXml" Target="../ink/ink1479.xml"/><Relationship Id="rId388" Type="http://schemas.openxmlformats.org/officeDocument/2006/relationships/customXml" Target="../ink/ink1521.xml"/><Relationship Id="rId511" Type="http://schemas.openxmlformats.org/officeDocument/2006/relationships/image" Target="../media/image1578.png"/><Relationship Id="rId609" Type="http://schemas.openxmlformats.org/officeDocument/2006/relationships/image" Target="../media/image1627.png"/><Relationship Id="rId85" Type="http://schemas.openxmlformats.org/officeDocument/2006/relationships/image" Target="../media/image1366.png"/><Relationship Id="rId150" Type="http://schemas.openxmlformats.org/officeDocument/2006/relationships/image" Target="../media/image1398.png"/><Relationship Id="rId595" Type="http://schemas.openxmlformats.org/officeDocument/2006/relationships/image" Target="../media/image1620.png"/><Relationship Id="rId816" Type="http://schemas.openxmlformats.org/officeDocument/2006/relationships/customXml" Target="../ink/ink1735.xml"/><Relationship Id="rId248" Type="http://schemas.openxmlformats.org/officeDocument/2006/relationships/customXml" Target="../ink/ink1451.xml"/><Relationship Id="rId455" Type="http://schemas.openxmlformats.org/officeDocument/2006/relationships/image" Target="../media/image1550.png"/><Relationship Id="rId662" Type="http://schemas.openxmlformats.org/officeDocument/2006/relationships/customXml" Target="../ink/ink1658.xml"/><Relationship Id="rId12" Type="http://schemas.openxmlformats.org/officeDocument/2006/relationships/customXml" Target="../ink/ink1332.xml"/><Relationship Id="rId108" Type="http://schemas.openxmlformats.org/officeDocument/2006/relationships/customXml" Target="../ink/ink1380.xml"/><Relationship Id="rId315" Type="http://schemas.openxmlformats.org/officeDocument/2006/relationships/image" Target="../media/image1480.png"/><Relationship Id="rId522" Type="http://schemas.openxmlformats.org/officeDocument/2006/relationships/customXml" Target="../ink/ink1588.xml"/><Relationship Id="rId96" Type="http://schemas.openxmlformats.org/officeDocument/2006/relationships/customXml" Target="../ink/ink1374.xml"/><Relationship Id="rId161" Type="http://schemas.openxmlformats.org/officeDocument/2006/relationships/customXml" Target="../ink/ink1407.xml"/><Relationship Id="rId399" Type="http://schemas.openxmlformats.org/officeDocument/2006/relationships/image" Target="../media/image1522.png"/><Relationship Id="rId827" Type="http://schemas.openxmlformats.org/officeDocument/2006/relationships/image" Target="../media/image1736.png"/><Relationship Id="rId259" Type="http://schemas.openxmlformats.org/officeDocument/2006/relationships/image" Target="../media/image1452.png"/><Relationship Id="rId466" Type="http://schemas.openxmlformats.org/officeDocument/2006/relationships/customXml" Target="../ink/ink1560.xml"/><Relationship Id="rId673" Type="http://schemas.openxmlformats.org/officeDocument/2006/relationships/image" Target="../media/image1659.png"/><Relationship Id="rId23" Type="http://schemas.openxmlformats.org/officeDocument/2006/relationships/image" Target="../media/image1336.png"/><Relationship Id="rId119" Type="http://schemas.openxmlformats.org/officeDocument/2006/relationships/image" Target="../media/image1383.png"/><Relationship Id="rId326" Type="http://schemas.openxmlformats.org/officeDocument/2006/relationships/customXml" Target="../ink/ink1490.xml"/><Relationship Id="rId533" Type="http://schemas.openxmlformats.org/officeDocument/2006/relationships/image" Target="../media/image1589.png"/><Relationship Id="rId740" Type="http://schemas.openxmlformats.org/officeDocument/2006/relationships/customXml" Target="../ink/ink1697.xml"/><Relationship Id="rId838" Type="http://schemas.openxmlformats.org/officeDocument/2006/relationships/customXml" Target="../ink/ink1746.xml"/><Relationship Id="rId172" Type="http://schemas.openxmlformats.org/officeDocument/2006/relationships/image" Target="../media/image1409.png"/><Relationship Id="rId477" Type="http://schemas.openxmlformats.org/officeDocument/2006/relationships/image" Target="../media/image1561.png"/><Relationship Id="rId600" Type="http://schemas.openxmlformats.org/officeDocument/2006/relationships/customXml" Target="../ink/ink1627.xml"/><Relationship Id="rId684" Type="http://schemas.openxmlformats.org/officeDocument/2006/relationships/customXml" Target="../ink/ink1669.xml"/><Relationship Id="rId337" Type="http://schemas.openxmlformats.org/officeDocument/2006/relationships/image" Target="../media/image1491.png"/><Relationship Id="rId34" Type="http://schemas.openxmlformats.org/officeDocument/2006/relationships/customXml" Target="../ink/ink1343.xml"/><Relationship Id="rId544" Type="http://schemas.openxmlformats.org/officeDocument/2006/relationships/customXml" Target="../ink/ink1599.xml"/><Relationship Id="rId751" Type="http://schemas.openxmlformats.org/officeDocument/2006/relationships/image" Target="../media/image1698.png"/><Relationship Id="rId183" Type="http://schemas.openxmlformats.org/officeDocument/2006/relationships/customXml" Target="../ink/ink1418.xml"/><Relationship Id="rId390" Type="http://schemas.openxmlformats.org/officeDocument/2006/relationships/customXml" Target="../ink/ink1522.xml"/><Relationship Id="rId404" Type="http://schemas.openxmlformats.org/officeDocument/2006/relationships/customXml" Target="../ink/ink1529.xml"/><Relationship Id="rId611" Type="http://schemas.openxmlformats.org/officeDocument/2006/relationships/image" Target="../media/image1628.png"/><Relationship Id="rId250" Type="http://schemas.openxmlformats.org/officeDocument/2006/relationships/customXml" Target="../ink/ink1452.xml"/><Relationship Id="rId488" Type="http://schemas.openxmlformats.org/officeDocument/2006/relationships/customXml" Target="../ink/ink1571.xml"/><Relationship Id="rId695" Type="http://schemas.openxmlformats.org/officeDocument/2006/relationships/image" Target="../media/image1670.png"/><Relationship Id="rId709" Type="http://schemas.openxmlformats.org/officeDocument/2006/relationships/image" Target="../media/image1677.png"/><Relationship Id="rId45" Type="http://schemas.openxmlformats.org/officeDocument/2006/relationships/image" Target="../media/image1347.png"/><Relationship Id="rId110" Type="http://schemas.openxmlformats.org/officeDocument/2006/relationships/customXml" Target="../ink/ink1381.xml"/><Relationship Id="rId348" Type="http://schemas.openxmlformats.org/officeDocument/2006/relationships/customXml" Target="../ink/ink1501.xml"/><Relationship Id="rId555" Type="http://schemas.openxmlformats.org/officeDocument/2006/relationships/image" Target="../media/image1600.png"/><Relationship Id="rId762" Type="http://schemas.openxmlformats.org/officeDocument/2006/relationships/customXml" Target="../ink/ink1708.xml"/><Relationship Id="rId194" Type="http://schemas.openxmlformats.org/officeDocument/2006/relationships/image" Target="../media/image1420.png"/><Relationship Id="rId208" Type="http://schemas.openxmlformats.org/officeDocument/2006/relationships/image" Target="../media/image1427.png"/><Relationship Id="rId415" Type="http://schemas.openxmlformats.org/officeDocument/2006/relationships/image" Target="../media/image1530.png"/><Relationship Id="rId622" Type="http://schemas.openxmlformats.org/officeDocument/2006/relationships/customXml" Target="../ink/ink1638.xml"/><Relationship Id="rId261" Type="http://schemas.openxmlformats.org/officeDocument/2006/relationships/image" Target="../media/image1453.png"/><Relationship Id="rId499" Type="http://schemas.openxmlformats.org/officeDocument/2006/relationships/image" Target="../media/image1572.png"/><Relationship Id="rId56" Type="http://schemas.openxmlformats.org/officeDocument/2006/relationships/customXml" Target="../ink/ink1354.xml"/><Relationship Id="rId359" Type="http://schemas.openxmlformats.org/officeDocument/2006/relationships/image" Target="../media/image1502.png"/><Relationship Id="rId566" Type="http://schemas.openxmlformats.org/officeDocument/2006/relationships/customXml" Target="../ink/ink1610.xml"/><Relationship Id="rId773" Type="http://schemas.openxmlformats.org/officeDocument/2006/relationships/image" Target="../media/image1709.png"/><Relationship Id="rId121" Type="http://schemas.openxmlformats.org/officeDocument/2006/relationships/image" Target="../media/image1384.png"/><Relationship Id="rId219" Type="http://schemas.openxmlformats.org/officeDocument/2006/relationships/customXml" Target="../ink/ink1436.xml"/><Relationship Id="rId426" Type="http://schemas.openxmlformats.org/officeDocument/2006/relationships/customXml" Target="../ink/ink1540.xml"/><Relationship Id="rId633" Type="http://schemas.openxmlformats.org/officeDocument/2006/relationships/image" Target="../media/image1639.png"/><Relationship Id="rId840" Type="http://schemas.openxmlformats.org/officeDocument/2006/relationships/customXml" Target="../ink/ink1747.xml"/><Relationship Id="rId67" Type="http://schemas.openxmlformats.org/officeDocument/2006/relationships/image" Target="../media/image1357.png"/><Relationship Id="rId272" Type="http://schemas.openxmlformats.org/officeDocument/2006/relationships/customXml" Target="../ink/ink1463.xml"/><Relationship Id="rId577" Type="http://schemas.openxmlformats.org/officeDocument/2006/relationships/image" Target="../media/image1611.png"/><Relationship Id="rId700" Type="http://schemas.openxmlformats.org/officeDocument/2006/relationships/customXml" Target="../ink/ink1677.xml"/><Relationship Id="rId132" Type="http://schemas.openxmlformats.org/officeDocument/2006/relationships/image" Target="../media/image1389.png"/><Relationship Id="rId784" Type="http://schemas.openxmlformats.org/officeDocument/2006/relationships/customXml" Target="../ink/ink1719.xml"/><Relationship Id="rId437" Type="http://schemas.openxmlformats.org/officeDocument/2006/relationships/image" Target="../media/image1541.png"/><Relationship Id="rId644" Type="http://schemas.openxmlformats.org/officeDocument/2006/relationships/customXml" Target="../ink/ink1649.xml"/><Relationship Id="rId283" Type="http://schemas.openxmlformats.org/officeDocument/2006/relationships/image" Target="../media/image1464.png"/><Relationship Id="rId490" Type="http://schemas.openxmlformats.org/officeDocument/2006/relationships/customXml" Target="../ink/ink1572.xml"/><Relationship Id="rId504" Type="http://schemas.openxmlformats.org/officeDocument/2006/relationships/customXml" Target="../ink/ink1579.xml"/><Relationship Id="rId711" Type="http://schemas.openxmlformats.org/officeDocument/2006/relationships/image" Target="../media/image1678.png"/><Relationship Id="rId78" Type="http://schemas.openxmlformats.org/officeDocument/2006/relationships/customXml" Target="../ink/ink1365.xml"/><Relationship Id="rId143" Type="http://schemas.openxmlformats.org/officeDocument/2006/relationships/customXml" Target="../ink/ink1398.xml"/><Relationship Id="rId350" Type="http://schemas.openxmlformats.org/officeDocument/2006/relationships/customXml" Target="../ink/ink1502.xml"/><Relationship Id="rId588" Type="http://schemas.openxmlformats.org/officeDocument/2006/relationships/customXml" Target="../ink/ink1621.xml"/><Relationship Id="rId795" Type="http://schemas.openxmlformats.org/officeDocument/2006/relationships/image" Target="../media/image1720.png"/><Relationship Id="rId809" Type="http://schemas.openxmlformats.org/officeDocument/2006/relationships/image" Target="../media/image1727.png"/><Relationship Id="rId9" Type="http://schemas.openxmlformats.org/officeDocument/2006/relationships/image" Target="../media/image1329.png"/><Relationship Id="rId210" Type="http://schemas.openxmlformats.org/officeDocument/2006/relationships/image" Target="../media/image1428.png"/><Relationship Id="rId448" Type="http://schemas.openxmlformats.org/officeDocument/2006/relationships/customXml" Target="../ink/ink1551.xml"/><Relationship Id="rId655" Type="http://schemas.openxmlformats.org/officeDocument/2006/relationships/image" Target="../media/image1650.png"/><Relationship Id="rId294" Type="http://schemas.openxmlformats.org/officeDocument/2006/relationships/customXml" Target="../ink/ink1474.xml"/><Relationship Id="rId308" Type="http://schemas.openxmlformats.org/officeDocument/2006/relationships/customXml" Target="../ink/ink1481.xml"/><Relationship Id="rId515" Type="http://schemas.openxmlformats.org/officeDocument/2006/relationships/image" Target="../media/image1580.png"/><Relationship Id="rId722" Type="http://schemas.openxmlformats.org/officeDocument/2006/relationships/customXml" Target="../ink/ink1688.xml"/><Relationship Id="rId89" Type="http://schemas.openxmlformats.org/officeDocument/2006/relationships/image" Target="../media/image1368.png"/><Relationship Id="rId154" Type="http://schemas.openxmlformats.org/officeDocument/2006/relationships/image" Target="../media/image1400.png"/><Relationship Id="rId361" Type="http://schemas.openxmlformats.org/officeDocument/2006/relationships/image" Target="../media/image1503.png"/><Relationship Id="rId599" Type="http://schemas.openxmlformats.org/officeDocument/2006/relationships/image" Target="../media/image1622.png"/><Relationship Id="rId459" Type="http://schemas.openxmlformats.org/officeDocument/2006/relationships/image" Target="../media/image1552.png"/><Relationship Id="rId666" Type="http://schemas.openxmlformats.org/officeDocument/2006/relationships/customXml" Target="../ink/ink1660.xml"/><Relationship Id="rId16" Type="http://schemas.openxmlformats.org/officeDocument/2006/relationships/customXml" Target="../ink/ink1334.xml"/><Relationship Id="rId221" Type="http://schemas.openxmlformats.org/officeDocument/2006/relationships/image" Target="../media/image1433.png"/><Relationship Id="rId319" Type="http://schemas.openxmlformats.org/officeDocument/2006/relationships/image" Target="../media/image1482.png"/><Relationship Id="rId526" Type="http://schemas.openxmlformats.org/officeDocument/2006/relationships/customXml" Target="../ink/ink1590.xml"/><Relationship Id="rId733" Type="http://schemas.openxmlformats.org/officeDocument/2006/relationships/image" Target="../media/image1689.png"/><Relationship Id="rId165" Type="http://schemas.openxmlformats.org/officeDocument/2006/relationships/customXml" Target="../ink/ink1409.xml"/><Relationship Id="rId372" Type="http://schemas.openxmlformats.org/officeDocument/2006/relationships/customXml" Target="../ink/ink1513.xml"/><Relationship Id="rId677" Type="http://schemas.openxmlformats.org/officeDocument/2006/relationships/image" Target="../media/image1661.png"/><Relationship Id="rId800" Type="http://schemas.openxmlformats.org/officeDocument/2006/relationships/customXml" Target="../ink/ink1727.xml"/><Relationship Id="rId232" Type="http://schemas.openxmlformats.org/officeDocument/2006/relationships/customXml" Target="../ink/ink1443.xml"/><Relationship Id="rId27" Type="http://schemas.openxmlformats.org/officeDocument/2006/relationships/image" Target="../media/image1338.png"/><Relationship Id="rId537" Type="http://schemas.openxmlformats.org/officeDocument/2006/relationships/image" Target="../media/image1591.png"/><Relationship Id="rId744" Type="http://schemas.openxmlformats.org/officeDocument/2006/relationships/customXml" Target="../ink/ink1699.xml"/><Relationship Id="rId80" Type="http://schemas.openxmlformats.org/officeDocument/2006/relationships/customXml" Target="../ink/ink1366.xml"/><Relationship Id="rId176" Type="http://schemas.openxmlformats.org/officeDocument/2006/relationships/image" Target="../media/image1411.png"/><Relationship Id="rId383" Type="http://schemas.openxmlformats.org/officeDocument/2006/relationships/image" Target="../media/image1514.png"/><Relationship Id="rId590" Type="http://schemas.openxmlformats.org/officeDocument/2006/relationships/customXml" Target="../ink/ink1622.xml"/><Relationship Id="rId604" Type="http://schemas.openxmlformats.org/officeDocument/2006/relationships/customXml" Target="../ink/ink1629.xml"/><Relationship Id="rId811" Type="http://schemas.openxmlformats.org/officeDocument/2006/relationships/image" Target="../media/image1728.png"/><Relationship Id="rId243" Type="http://schemas.openxmlformats.org/officeDocument/2006/relationships/image" Target="../media/image1444.png"/><Relationship Id="rId450" Type="http://schemas.openxmlformats.org/officeDocument/2006/relationships/customXml" Target="../ink/ink1552.xml"/><Relationship Id="rId688" Type="http://schemas.openxmlformats.org/officeDocument/2006/relationships/customXml" Target="../ink/ink1671.xml"/><Relationship Id="rId38" Type="http://schemas.openxmlformats.org/officeDocument/2006/relationships/customXml" Target="../ink/ink1345.xml"/><Relationship Id="rId103" Type="http://schemas.openxmlformats.org/officeDocument/2006/relationships/image" Target="../media/image1375.png"/><Relationship Id="rId310" Type="http://schemas.openxmlformats.org/officeDocument/2006/relationships/customXml" Target="../ink/ink1482.xml"/><Relationship Id="rId548" Type="http://schemas.openxmlformats.org/officeDocument/2006/relationships/customXml" Target="../ink/ink1601.xml"/><Relationship Id="rId755" Type="http://schemas.openxmlformats.org/officeDocument/2006/relationships/image" Target="../media/image1700.png"/><Relationship Id="rId91" Type="http://schemas.openxmlformats.org/officeDocument/2006/relationships/image" Target="../media/image1369.png"/><Relationship Id="rId187" Type="http://schemas.openxmlformats.org/officeDocument/2006/relationships/customXml" Target="../ink/ink1420.xml"/><Relationship Id="rId394" Type="http://schemas.openxmlformats.org/officeDocument/2006/relationships/customXml" Target="../ink/ink1524.xml"/><Relationship Id="rId408" Type="http://schemas.openxmlformats.org/officeDocument/2006/relationships/customXml" Target="../ink/ink1531.xml"/><Relationship Id="rId615" Type="http://schemas.openxmlformats.org/officeDocument/2006/relationships/image" Target="../media/image1630.png"/><Relationship Id="rId822" Type="http://schemas.openxmlformats.org/officeDocument/2006/relationships/customXml" Target="../ink/ink1738.xml"/><Relationship Id="rId254" Type="http://schemas.openxmlformats.org/officeDocument/2006/relationships/customXml" Target="../ink/ink1454.xml"/><Relationship Id="rId699" Type="http://schemas.openxmlformats.org/officeDocument/2006/relationships/image" Target="../media/image1672.png"/><Relationship Id="rId49" Type="http://schemas.openxmlformats.org/officeDocument/2006/relationships/image" Target="../media/image1349.png"/><Relationship Id="rId114" Type="http://schemas.openxmlformats.org/officeDocument/2006/relationships/customXml" Target="../ink/ink1383.xml"/><Relationship Id="rId461" Type="http://schemas.openxmlformats.org/officeDocument/2006/relationships/image" Target="../media/image1553.png"/><Relationship Id="rId559" Type="http://schemas.openxmlformats.org/officeDocument/2006/relationships/image" Target="../media/image1602.png"/><Relationship Id="rId766" Type="http://schemas.openxmlformats.org/officeDocument/2006/relationships/customXml" Target="../ink/ink1710.xml"/><Relationship Id="rId198" Type="http://schemas.openxmlformats.org/officeDocument/2006/relationships/image" Target="../media/image1422.png"/><Relationship Id="rId321" Type="http://schemas.openxmlformats.org/officeDocument/2006/relationships/image" Target="../media/image1483.png"/><Relationship Id="rId419" Type="http://schemas.openxmlformats.org/officeDocument/2006/relationships/image" Target="../media/image1532.png"/><Relationship Id="rId626" Type="http://schemas.openxmlformats.org/officeDocument/2006/relationships/customXml" Target="../ink/ink1640.xml"/><Relationship Id="rId833" Type="http://schemas.openxmlformats.org/officeDocument/2006/relationships/image" Target="../media/image1739.png"/><Relationship Id="rId265" Type="http://schemas.openxmlformats.org/officeDocument/2006/relationships/image" Target="../media/image1455.png"/><Relationship Id="rId472" Type="http://schemas.openxmlformats.org/officeDocument/2006/relationships/customXml" Target="../ink/ink1563.xml"/><Relationship Id="rId125" Type="http://schemas.openxmlformats.org/officeDocument/2006/relationships/customXml" Target="../ink/ink1389.xml"/><Relationship Id="rId332" Type="http://schemas.openxmlformats.org/officeDocument/2006/relationships/customXml" Target="../ink/ink1493.xml"/><Relationship Id="rId777" Type="http://schemas.openxmlformats.org/officeDocument/2006/relationships/image" Target="../media/image1711.png"/><Relationship Id="rId637" Type="http://schemas.openxmlformats.org/officeDocument/2006/relationships/image" Target="../media/image1641.png"/><Relationship Id="rId276" Type="http://schemas.openxmlformats.org/officeDocument/2006/relationships/customXml" Target="../ink/ink1465.xml"/><Relationship Id="rId483" Type="http://schemas.openxmlformats.org/officeDocument/2006/relationships/image" Target="../media/image1564.png"/><Relationship Id="rId690" Type="http://schemas.openxmlformats.org/officeDocument/2006/relationships/customXml" Target="../ink/ink1672.xml"/><Relationship Id="rId704" Type="http://schemas.openxmlformats.org/officeDocument/2006/relationships/customXml" Target="../ink/ink1679.xml"/><Relationship Id="rId40" Type="http://schemas.openxmlformats.org/officeDocument/2006/relationships/customXml" Target="../ink/ink1346.xml"/><Relationship Id="rId136" Type="http://schemas.openxmlformats.org/officeDocument/2006/relationships/image" Target="../media/image1391.png"/><Relationship Id="rId343" Type="http://schemas.openxmlformats.org/officeDocument/2006/relationships/image" Target="../media/image1494.png"/><Relationship Id="rId550" Type="http://schemas.openxmlformats.org/officeDocument/2006/relationships/customXml" Target="../ink/ink1602.xml"/><Relationship Id="rId788" Type="http://schemas.openxmlformats.org/officeDocument/2006/relationships/customXml" Target="../ink/ink1721.xml"/><Relationship Id="rId203" Type="http://schemas.openxmlformats.org/officeDocument/2006/relationships/customXml" Target="../ink/ink1428.xml"/><Relationship Id="rId648" Type="http://schemas.openxmlformats.org/officeDocument/2006/relationships/customXml" Target="../ink/ink1651.xml"/><Relationship Id="rId287" Type="http://schemas.openxmlformats.org/officeDocument/2006/relationships/image" Target="../media/image1466.png"/><Relationship Id="rId410" Type="http://schemas.openxmlformats.org/officeDocument/2006/relationships/customXml" Target="../ink/ink1532.xml"/><Relationship Id="rId494" Type="http://schemas.openxmlformats.org/officeDocument/2006/relationships/customXml" Target="../ink/ink1574.xml"/><Relationship Id="rId508" Type="http://schemas.openxmlformats.org/officeDocument/2006/relationships/customXml" Target="../ink/ink1581.xml"/><Relationship Id="rId715" Type="http://schemas.openxmlformats.org/officeDocument/2006/relationships/image" Target="../media/image1680.png"/><Relationship Id="rId147" Type="http://schemas.openxmlformats.org/officeDocument/2006/relationships/customXml" Target="../ink/ink1400.xml"/><Relationship Id="rId354" Type="http://schemas.openxmlformats.org/officeDocument/2006/relationships/customXml" Target="../ink/ink1504.xml"/><Relationship Id="rId799" Type="http://schemas.openxmlformats.org/officeDocument/2006/relationships/image" Target="../media/image1722.png"/><Relationship Id="rId51" Type="http://schemas.openxmlformats.org/officeDocument/2006/relationships/image" Target="../media/image1350.png"/><Relationship Id="rId561" Type="http://schemas.openxmlformats.org/officeDocument/2006/relationships/image" Target="../media/image1603.png"/><Relationship Id="rId659" Type="http://schemas.openxmlformats.org/officeDocument/2006/relationships/image" Target="../media/image1652.png"/><Relationship Id="rId214" Type="http://schemas.openxmlformats.org/officeDocument/2006/relationships/image" Target="../media/image1430.png"/><Relationship Id="rId298" Type="http://schemas.openxmlformats.org/officeDocument/2006/relationships/customXml" Target="../ink/ink1476.xml"/><Relationship Id="rId421" Type="http://schemas.openxmlformats.org/officeDocument/2006/relationships/image" Target="../media/image1533.png"/><Relationship Id="rId519" Type="http://schemas.openxmlformats.org/officeDocument/2006/relationships/image" Target="../media/image1582.png"/><Relationship Id="rId158" Type="http://schemas.openxmlformats.org/officeDocument/2006/relationships/image" Target="../media/image1402.png"/><Relationship Id="rId726" Type="http://schemas.openxmlformats.org/officeDocument/2006/relationships/customXml" Target="../ink/ink1690.xml"/><Relationship Id="rId62" Type="http://schemas.openxmlformats.org/officeDocument/2006/relationships/customXml" Target="../ink/ink1357.xml"/><Relationship Id="rId365" Type="http://schemas.openxmlformats.org/officeDocument/2006/relationships/image" Target="../media/image1505.png"/><Relationship Id="rId572" Type="http://schemas.openxmlformats.org/officeDocument/2006/relationships/customXml" Target="../ink/ink1613.xml"/><Relationship Id="rId225" Type="http://schemas.openxmlformats.org/officeDocument/2006/relationships/image" Target="../media/image1435.png"/><Relationship Id="rId432" Type="http://schemas.openxmlformats.org/officeDocument/2006/relationships/customXml" Target="../ink/ink1543.xml"/><Relationship Id="rId737" Type="http://schemas.openxmlformats.org/officeDocument/2006/relationships/image" Target="../media/image1691.png"/><Relationship Id="rId73" Type="http://schemas.openxmlformats.org/officeDocument/2006/relationships/image" Target="../media/image1360.png"/><Relationship Id="rId169" Type="http://schemas.openxmlformats.org/officeDocument/2006/relationships/customXml" Target="../ink/ink1411.xml"/><Relationship Id="rId376" Type="http://schemas.openxmlformats.org/officeDocument/2006/relationships/customXml" Target="../ink/ink1515.xml"/><Relationship Id="rId583" Type="http://schemas.openxmlformats.org/officeDocument/2006/relationships/image" Target="../media/image1614.png"/><Relationship Id="rId790" Type="http://schemas.openxmlformats.org/officeDocument/2006/relationships/customXml" Target="../ink/ink1722.xml"/><Relationship Id="rId804" Type="http://schemas.openxmlformats.org/officeDocument/2006/relationships/customXml" Target="../ink/ink1729.xml"/><Relationship Id="rId4" Type="http://schemas.openxmlformats.org/officeDocument/2006/relationships/customXml" Target="../ink/ink1328.xml"/><Relationship Id="rId236" Type="http://schemas.openxmlformats.org/officeDocument/2006/relationships/customXml" Target="../ink/ink1445.xml"/><Relationship Id="rId443" Type="http://schemas.openxmlformats.org/officeDocument/2006/relationships/image" Target="../media/image1544.png"/><Relationship Id="rId650" Type="http://schemas.openxmlformats.org/officeDocument/2006/relationships/customXml" Target="../ink/ink1652.xml"/><Relationship Id="rId303" Type="http://schemas.openxmlformats.org/officeDocument/2006/relationships/image" Target="../media/image1474.png"/><Relationship Id="rId748" Type="http://schemas.openxmlformats.org/officeDocument/2006/relationships/customXml" Target="../ink/ink1701.xml"/><Relationship Id="rId84" Type="http://schemas.openxmlformats.org/officeDocument/2006/relationships/customXml" Target="../ink/ink1368.xml"/><Relationship Id="rId387" Type="http://schemas.openxmlformats.org/officeDocument/2006/relationships/image" Target="../media/image1516.png"/><Relationship Id="rId510" Type="http://schemas.openxmlformats.org/officeDocument/2006/relationships/customXml" Target="../ink/ink1582.xml"/><Relationship Id="rId594" Type="http://schemas.openxmlformats.org/officeDocument/2006/relationships/customXml" Target="../ink/ink1624.xml"/><Relationship Id="rId608" Type="http://schemas.openxmlformats.org/officeDocument/2006/relationships/customXml" Target="../ink/ink1631.xml"/><Relationship Id="rId815" Type="http://schemas.openxmlformats.org/officeDocument/2006/relationships/image" Target="../media/image1730.png"/><Relationship Id="rId247" Type="http://schemas.openxmlformats.org/officeDocument/2006/relationships/image" Target="../media/image1446.png"/><Relationship Id="rId107" Type="http://schemas.openxmlformats.org/officeDocument/2006/relationships/image" Target="../media/image1377.png"/><Relationship Id="rId454" Type="http://schemas.openxmlformats.org/officeDocument/2006/relationships/customXml" Target="../ink/ink1554.xml"/><Relationship Id="rId661" Type="http://schemas.openxmlformats.org/officeDocument/2006/relationships/image" Target="../media/image1653.png"/><Relationship Id="rId759" Type="http://schemas.openxmlformats.org/officeDocument/2006/relationships/image" Target="../media/image1702.png"/><Relationship Id="rId11" Type="http://schemas.openxmlformats.org/officeDocument/2006/relationships/image" Target="../media/image1330.png"/><Relationship Id="rId314" Type="http://schemas.openxmlformats.org/officeDocument/2006/relationships/customXml" Target="../ink/ink1484.xml"/><Relationship Id="rId398" Type="http://schemas.openxmlformats.org/officeDocument/2006/relationships/customXml" Target="../ink/ink1526.xml"/><Relationship Id="rId521" Type="http://schemas.openxmlformats.org/officeDocument/2006/relationships/image" Target="../media/image1583.png"/><Relationship Id="rId619" Type="http://schemas.openxmlformats.org/officeDocument/2006/relationships/image" Target="../media/image1632.png"/><Relationship Id="rId95" Type="http://schemas.openxmlformats.org/officeDocument/2006/relationships/image" Target="../media/image1371.png"/><Relationship Id="rId160" Type="http://schemas.openxmlformats.org/officeDocument/2006/relationships/image" Target="../media/image1403.png"/><Relationship Id="rId826" Type="http://schemas.openxmlformats.org/officeDocument/2006/relationships/customXml" Target="../ink/ink1740.xml"/><Relationship Id="rId258" Type="http://schemas.openxmlformats.org/officeDocument/2006/relationships/customXml" Target="../ink/ink1456.xml"/><Relationship Id="rId465" Type="http://schemas.openxmlformats.org/officeDocument/2006/relationships/image" Target="../media/image1555.png"/><Relationship Id="rId672" Type="http://schemas.openxmlformats.org/officeDocument/2006/relationships/customXml" Target="../ink/ink1663.xml"/><Relationship Id="rId22" Type="http://schemas.openxmlformats.org/officeDocument/2006/relationships/customXml" Target="../ink/ink1337.xml"/><Relationship Id="rId118" Type="http://schemas.openxmlformats.org/officeDocument/2006/relationships/customXml" Target="../ink/ink1385.xml"/><Relationship Id="rId325" Type="http://schemas.openxmlformats.org/officeDocument/2006/relationships/image" Target="../media/image1485.png"/><Relationship Id="rId532" Type="http://schemas.openxmlformats.org/officeDocument/2006/relationships/customXml" Target="../ink/ink1593.xml"/><Relationship Id="rId171" Type="http://schemas.openxmlformats.org/officeDocument/2006/relationships/customXml" Target="../ink/ink1412.xml"/><Relationship Id="rId837" Type="http://schemas.openxmlformats.org/officeDocument/2006/relationships/image" Target="../media/image1741.png"/><Relationship Id="rId269" Type="http://schemas.openxmlformats.org/officeDocument/2006/relationships/image" Target="../media/image1457.png"/><Relationship Id="rId476" Type="http://schemas.openxmlformats.org/officeDocument/2006/relationships/customXml" Target="../ink/ink1565.xml"/><Relationship Id="rId683" Type="http://schemas.openxmlformats.org/officeDocument/2006/relationships/image" Target="../media/image1664.png"/><Relationship Id="rId33" Type="http://schemas.openxmlformats.org/officeDocument/2006/relationships/image" Target="../media/image1341.png"/><Relationship Id="rId129" Type="http://schemas.openxmlformats.org/officeDocument/2006/relationships/customXml" Target="../ink/ink1391.xml"/><Relationship Id="rId336" Type="http://schemas.openxmlformats.org/officeDocument/2006/relationships/customXml" Target="../ink/ink1495.xml"/><Relationship Id="rId543" Type="http://schemas.openxmlformats.org/officeDocument/2006/relationships/image" Target="../media/image1594.png"/><Relationship Id="rId182" Type="http://schemas.openxmlformats.org/officeDocument/2006/relationships/image" Target="../media/image1414.png"/><Relationship Id="rId403" Type="http://schemas.openxmlformats.org/officeDocument/2006/relationships/image" Target="../media/image1524.png"/><Relationship Id="rId750" Type="http://schemas.openxmlformats.org/officeDocument/2006/relationships/customXml" Target="../ink/ink1702.xml"/><Relationship Id="rId487" Type="http://schemas.openxmlformats.org/officeDocument/2006/relationships/image" Target="../media/image1566.png"/><Relationship Id="rId610" Type="http://schemas.openxmlformats.org/officeDocument/2006/relationships/customXml" Target="../ink/ink1632.xml"/><Relationship Id="rId694" Type="http://schemas.openxmlformats.org/officeDocument/2006/relationships/customXml" Target="../ink/ink1674.xml"/><Relationship Id="rId708" Type="http://schemas.openxmlformats.org/officeDocument/2006/relationships/customXml" Target="../ink/ink1681.xml"/><Relationship Id="rId347" Type="http://schemas.openxmlformats.org/officeDocument/2006/relationships/image" Target="../media/image1496.png"/><Relationship Id="rId44" Type="http://schemas.openxmlformats.org/officeDocument/2006/relationships/customXml" Target="../ink/ink1348.xml"/><Relationship Id="rId554" Type="http://schemas.openxmlformats.org/officeDocument/2006/relationships/customXml" Target="../ink/ink1604.xml"/><Relationship Id="rId761" Type="http://schemas.openxmlformats.org/officeDocument/2006/relationships/image" Target="../media/image1703.png"/><Relationship Id="rId193" Type="http://schemas.openxmlformats.org/officeDocument/2006/relationships/customXml" Target="../ink/ink1423.xml"/><Relationship Id="rId207" Type="http://schemas.openxmlformats.org/officeDocument/2006/relationships/customXml" Target="../ink/ink1430.xml"/><Relationship Id="rId414" Type="http://schemas.openxmlformats.org/officeDocument/2006/relationships/customXml" Target="../ink/ink1534.xml"/><Relationship Id="rId498" Type="http://schemas.openxmlformats.org/officeDocument/2006/relationships/customXml" Target="../ink/ink1576.xml"/><Relationship Id="rId621" Type="http://schemas.openxmlformats.org/officeDocument/2006/relationships/image" Target="../media/image1633.png"/><Relationship Id="rId260" Type="http://schemas.openxmlformats.org/officeDocument/2006/relationships/customXml" Target="../ink/ink1457.xml"/><Relationship Id="rId719" Type="http://schemas.openxmlformats.org/officeDocument/2006/relationships/image" Target="../media/image1682.png"/><Relationship Id="rId55" Type="http://schemas.openxmlformats.org/officeDocument/2006/relationships/image" Target="../media/image1352.png"/><Relationship Id="rId120" Type="http://schemas.openxmlformats.org/officeDocument/2006/relationships/customXml" Target="../ink/ink1386.xml"/><Relationship Id="rId358" Type="http://schemas.openxmlformats.org/officeDocument/2006/relationships/customXml" Target="../ink/ink1506.xml"/><Relationship Id="rId565" Type="http://schemas.openxmlformats.org/officeDocument/2006/relationships/image" Target="../media/image1605.png"/><Relationship Id="rId772" Type="http://schemas.openxmlformats.org/officeDocument/2006/relationships/customXml" Target="../ink/ink1713.xml"/><Relationship Id="rId218" Type="http://schemas.openxmlformats.org/officeDocument/2006/relationships/image" Target="../media/image1432.png"/><Relationship Id="rId425" Type="http://schemas.openxmlformats.org/officeDocument/2006/relationships/image" Target="../media/image1535.png"/><Relationship Id="rId632" Type="http://schemas.openxmlformats.org/officeDocument/2006/relationships/customXml" Target="../ink/ink164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06.xml"/><Relationship Id="rId671" Type="http://schemas.openxmlformats.org/officeDocument/2006/relationships/customXml" Target="../ink/ink2083.xml"/><Relationship Id="rId769" Type="http://schemas.openxmlformats.org/officeDocument/2006/relationships/customXml" Target="../ink/ink2132.xml"/><Relationship Id="rId21" Type="http://schemas.openxmlformats.org/officeDocument/2006/relationships/customXml" Target="../ink/ink1758.xml"/><Relationship Id="rId324" Type="http://schemas.openxmlformats.org/officeDocument/2006/relationships/image" Target="../media/image1904.png"/><Relationship Id="rId531" Type="http://schemas.openxmlformats.org/officeDocument/2006/relationships/customXml" Target="../ink/ink2013.xml"/><Relationship Id="rId629" Type="http://schemas.openxmlformats.org/officeDocument/2006/relationships/customXml" Target="../ink/ink2062.xml"/><Relationship Id="rId170" Type="http://schemas.openxmlformats.org/officeDocument/2006/relationships/image" Target="../media/image1827.png"/><Relationship Id="rId836" Type="http://schemas.openxmlformats.org/officeDocument/2006/relationships/image" Target="../media/image2160.png"/><Relationship Id="rId268" Type="http://schemas.openxmlformats.org/officeDocument/2006/relationships/image" Target="../media/image1876.png"/><Relationship Id="rId475" Type="http://schemas.openxmlformats.org/officeDocument/2006/relationships/customXml" Target="../ink/ink1985.xml"/><Relationship Id="rId682" Type="http://schemas.openxmlformats.org/officeDocument/2006/relationships/image" Target="../media/image2083.png"/><Relationship Id="rId32" Type="http://schemas.openxmlformats.org/officeDocument/2006/relationships/image" Target="../media/image1758.png"/><Relationship Id="rId128" Type="http://schemas.openxmlformats.org/officeDocument/2006/relationships/image" Target="../media/image1806.png"/><Relationship Id="rId335" Type="http://schemas.openxmlformats.org/officeDocument/2006/relationships/customXml" Target="../ink/ink1915.xml"/><Relationship Id="rId542" Type="http://schemas.openxmlformats.org/officeDocument/2006/relationships/image" Target="../media/image2013.png"/><Relationship Id="rId181" Type="http://schemas.openxmlformats.org/officeDocument/2006/relationships/customXml" Target="../ink/ink1838.xml"/><Relationship Id="rId402" Type="http://schemas.openxmlformats.org/officeDocument/2006/relationships/image" Target="../media/image1943.png"/><Relationship Id="rId847" Type="http://schemas.openxmlformats.org/officeDocument/2006/relationships/customXml" Target="../ink/ink2171.xml"/><Relationship Id="rId279" Type="http://schemas.openxmlformats.org/officeDocument/2006/relationships/customXml" Target="../ink/ink1887.xml"/><Relationship Id="rId486" Type="http://schemas.openxmlformats.org/officeDocument/2006/relationships/image" Target="../media/image1985.png"/><Relationship Id="rId693" Type="http://schemas.openxmlformats.org/officeDocument/2006/relationships/customXml" Target="../ink/ink2094.xml"/><Relationship Id="rId707" Type="http://schemas.openxmlformats.org/officeDocument/2006/relationships/customXml" Target="../ink/ink2101.xml"/><Relationship Id="rId43" Type="http://schemas.openxmlformats.org/officeDocument/2006/relationships/customXml" Target="../ink/ink1769.xml"/><Relationship Id="rId139" Type="http://schemas.openxmlformats.org/officeDocument/2006/relationships/customXml" Target="../ink/ink1817.xml"/><Relationship Id="rId346" Type="http://schemas.openxmlformats.org/officeDocument/2006/relationships/image" Target="../media/image1915.png"/><Relationship Id="rId553" Type="http://schemas.openxmlformats.org/officeDocument/2006/relationships/customXml" Target="../ink/ink2024.xml"/><Relationship Id="rId760" Type="http://schemas.openxmlformats.org/officeDocument/2006/relationships/image" Target="../media/image2122.png"/><Relationship Id="rId192" Type="http://schemas.openxmlformats.org/officeDocument/2006/relationships/image" Target="../media/image1838.png"/><Relationship Id="rId206" Type="http://schemas.openxmlformats.org/officeDocument/2006/relationships/image" Target="../media/image1845.png"/><Relationship Id="rId413" Type="http://schemas.openxmlformats.org/officeDocument/2006/relationships/customXml" Target="../ink/ink1954.xml"/><Relationship Id="rId858" Type="http://schemas.openxmlformats.org/officeDocument/2006/relationships/image" Target="../media/image2171.png"/><Relationship Id="rId497" Type="http://schemas.openxmlformats.org/officeDocument/2006/relationships/customXml" Target="../ink/ink1996.xml"/><Relationship Id="rId620" Type="http://schemas.openxmlformats.org/officeDocument/2006/relationships/image" Target="../media/image2052.png"/><Relationship Id="rId718" Type="http://schemas.openxmlformats.org/officeDocument/2006/relationships/image" Target="../media/image2101.png"/><Relationship Id="rId357" Type="http://schemas.openxmlformats.org/officeDocument/2006/relationships/customXml" Target="../ink/ink1926.xml"/><Relationship Id="rId54" Type="http://schemas.openxmlformats.org/officeDocument/2006/relationships/image" Target="../media/image1769.png"/><Relationship Id="rId217" Type="http://schemas.openxmlformats.org/officeDocument/2006/relationships/customXml" Target="../ink/ink1856.xml"/><Relationship Id="rId564" Type="http://schemas.openxmlformats.org/officeDocument/2006/relationships/image" Target="../media/image2024.png"/><Relationship Id="rId771" Type="http://schemas.openxmlformats.org/officeDocument/2006/relationships/customXml" Target="../ink/ink2133.xml"/><Relationship Id="rId424" Type="http://schemas.openxmlformats.org/officeDocument/2006/relationships/image" Target="../media/image1954.png"/><Relationship Id="rId631" Type="http://schemas.openxmlformats.org/officeDocument/2006/relationships/customXml" Target="../ink/ink2063.xml"/><Relationship Id="rId729" Type="http://schemas.openxmlformats.org/officeDocument/2006/relationships/customXml" Target="../ink/ink2112.xml"/><Relationship Id="rId270" Type="http://schemas.openxmlformats.org/officeDocument/2006/relationships/image" Target="../media/image1877.png"/><Relationship Id="rId65" Type="http://schemas.openxmlformats.org/officeDocument/2006/relationships/customXml" Target="../ink/ink1780.xml"/><Relationship Id="rId130" Type="http://schemas.openxmlformats.org/officeDocument/2006/relationships/image" Target="../media/image1807.png"/><Relationship Id="rId368" Type="http://schemas.openxmlformats.org/officeDocument/2006/relationships/image" Target="../media/image1926.png"/><Relationship Id="rId575" Type="http://schemas.openxmlformats.org/officeDocument/2006/relationships/customXml" Target="../ink/ink2035.xml"/><Relationship Id="rId782" Type="http://schemas.openxmlformats.org/officeDocument/2006/relationships/image" Target="../media/image2133.png"/><Relationship Id="rId228" Type="http://schemas.openxmlformats.org/officeDocument/2006/relationships/image" Target="../media/image1856.png"/><Relationship Id="rId435" Type="http://schemas.openxmlformats.org/officeDocument/2006/relationships/customXml" Target="../ink/ink1965.xml"/><Relationship Id="rId642" Type="http://schemas.openxmlformats.org/officeDocument/2006/relationships/image" Target="../media/image2063.png"/><Relationship Id="rId281" Type="http://schemas.openxmlformats.org/officeDocument/2006/relationships/customXml" Target="../ink/ink1888.xml"/><Relationship Id="rId502" Type="http://schemas.openxmlformats.org/officeDocument/2006/relationships/image" Target="../media/image1993.png"/><Relationship Id="rId76" Type="http://schemas.openxmlformats.org/officeDocument/2006/relationships/image" Target="../media/image1780.png"/><Relationship Id="rId141" Type="http://schemas.openxmlformats.org/officeDocument/2006/relationships/customXml" Target="../ink/ink1818.xml"/><Relationship Id="rId379" Type="http://schemas.openxmlformats.org/officeDocument/2006/relationships/customXml" Target="../ink/ink1937.xml"/><Relationship Id="rId586" Type="http://schemas.openxmlformats.org/officeDocument/2006/relationships/image" Target="../media/image2035.png"/><Relationship Id="rId793" Type="http://schemas.openxmlformats.org/officeDocument/2006/relationships/customXml" Target="../ink/ink2144.xml"/><Relationship Id="rId807" Type="http://schemas.openxmlformats.org/officeDocument/2006/relationships/customXml" Target="../ink/ink2151.xml"/><Relationship Id="rId7" Type="http://schemas.openxmlformats.org/officeDocument/2006/relationships/customXml" Target="../ink/ink1751.xml"/><Relationship Id="rId239" Type="http://schemas.openxmlformats.org/officeDocument/2006/relationships/customXml" Target="../ink/ink1867.xml"/><Relationship Id="rId446" Type="http://schemas.openxmlformats.org/officeDocument/2006/relationships/image" Target="../media/image1965.png"/><Relationship Id="rId653" Type="http://schemas.openxmlformats.org/officeDocument/2006/relationships/customXml" Target="../ink/ink2074.xml"/><Relationship Id="rId292" Type="http://schemas.openxmlformats.org/officeDocument/2006/relationships/image" Target="../media/image1888.png"/><Relationship Id="rId306" Type="http://schemas.openxmlformats.org/officeDocument/2006/relationships/image" Target="../media/image1895.png"/><Relationship Id="rId87" Type="http://schemas.openxmlformats.org/officeDocument/2006/relationships/customXml" Target="../ink/ink1791.xml"/><Relationship Id="rId513" Type="http://schemas.openxmlformats.org/officeDocument/2006/relationships/customXml" Target="../ink/ink2004.xml"/><Relationship Id="rId597" Type="http://schemas.openxmlformats.org/officeDocument/2006/relationships/customXml" Target="../ink/ink2046.xml"/><Relationship Id="rId720" Type="http://schemas.openxmlformats.org/officeDocument/2006/relationships/image" Target="../media/image2102.png"/><Relationship Id="rId818" Type="http://schemas.openxmlformats.org/officeDocument/2006/relationships/image" Target="../media/image2151.png"/><Relationship Id="rId152" Type="http://schemas.openxmlformats.org/officeDocument/2006/relationships/image" Target="../media/image1818.png"/><Relationship Id="rId457" Type="http://schemas.openxmlformats.org/officeDocument/2006/relationships/customXml" Target="../ink/ink1976.xml"/><Relationship Id="rId664" Type="http://schemas.openxmlformats.org/officeDocument/2006/relationships/image" Target="../media/image2074.png"/><Relationship Id="rId14" Type="http://schemas.openxmlformats.org/officeDocument/2006/relationships/image" Target="../media/image1750.png"/><Relationship Id="rId317" Type="http://schemas.openxmlformats.org/officeDocument/2006/relationships/customXml" Target="../ink/ink1906.xml"/><Relationship Id="rId524" Type="http://schemas.openxmlformats.org/officeDocument/2006/relationships/image" Target="../media/image2004.png"/><Relationship Id="rId731" Type="http://schemas.openxmlformats.org/officeDocument/2006/relationships/customXml" Target="../ink/ink2113.xml"/><Relationship Id="rId98" Type="http://schemas.openxmlformats.org/officeDocument/2006/relationships/image" Target="../media/image1791.png"/><Relationship Id="rId163" Type="http://schemas.openxmlformats.org/officeDocument/2006/relationships/customXml" Target="../ink/ink1829.xml"/><Relationship Id="rId370" Type="http://schemas.openxmlformats.org/officeDocument/2006/relationships/image" Target="../media/image1927.png"/><Relationship Id="rId829" Type="http://schemas.openxmlformats.org/officeDocument/2006/relationships/customXml" Target="../ink/ink2162.xml"/><Relationship Id="rId230" Type="http://schemas.openxmlformats.org/officeDocument/2006/relationships/image" Target="../media/image1857.png"/><Relationship Id="rId468" Type="http://schemas.openxmlformats.org/officeDocument/2006/relationships/image" Target="../media/image1976.png"/><Relationship Id="rId675" Type="http://schemas.openxmlformats.org/officeDocument/2006/relationships/customXml" Target="../ink/ink2085.xml"/><Relationship Id="rId25" Type="http://schemas.openxmlformats.org/officeDocument/2006/relationships/customXml" Target="../ink/ink1760.xml"/><Relationship Id="rId328" Type="http://schemas.openxmlformats.org/officeDocument/2006/relationships/image" Target="../media/image1906.png"/><Relationship Id="rId535" Type="http://schemas.openxmlformats.org/officeDocument/2006/relationships/customXml" Target="../ink/ink2015.xml"/><Relationship Id="rId742" Type="http://schemas.openxmlformats.org/officeDocument/2006/relationships/image" Target="../media/image2113.png"/><Relationship Id="rId174" Type="http://schemas.openxmlformats.org/officeDocument/2006/relationships/image" Target="../media/image1829.png"/><Relationship Id="rId381" Type="http://schemas.openxmlformats.org/officeDocument/2006/relationships/customXml" Target="../ink/ink1938.xml"/><Relationship Id="rId602" Type="http://schemas.openxmlformats.org/officeDocument/2006/relationships/image" Target="../media/image2043.png"/><Relationship Id="rId241" Type="http://schemas.openxmlformats.org/officeDocument/2006/relationships/customXml" Target="../ink/ink1868.xml"/><Relationship Id="rId479" Type="http://schemas.openxmlformats.org/officeDocument/2006/relationships/customXml" Target="../ink/ink1987.xml"/><Relationship Id="rId686" Type="http://schemas.openxmlformats.org/officeDocument/2006/relationships/image" Target="../media/image2085.png"/><Relationship Id="rId36" Type="http://schemas.openxmlformats.org/officeDocument/2006/relationships/image" Target="../media/image1760.png"/><Relationship Id="rId339" Type="http://schemas.openxmlformats.org/officeDocument/2006/relationships/customXml" Target="../ink/ink1917.xml"/><Relationship Id="rId546" Type="http://schemas.openxmlformats.org/officeDocument/2006/relationships/image" Target="../media/image2015.png"/><Relationship Id="rId753" Type="http://schemas.openxmlformats.org/officeDocument/2006/relationships/customXml" Target="../ink/ink2124.xml"/><Relationship Id="rId101" Type="http://schemas.openxmlformats.org/officeDocument/2006/relationships/customXml" Target="../ink/ink1798.xml"/><Relationship Id="rId185" Type="http://schemas.openxmlformats.org/officeDocument/2006/relationships/customXml" Target="../ink/ink1840.xml"/><Relationship Id="rId406" Type="http://schemas.openxmlformats.org/officeDocument/2006/relationships/image" Target="../media/image1945.png"/><Relationship Id="rId392" Type="http://schemas.openxmlformats.org/officeDocument/2006/relationships/image" Target="../media/image1938.png"/><Relationship Id="rId613" Type="http://schemas.openxmlformats.org/officeDocument/2006/relationships/customXml" Target="../ink/ink2054.xml"/><Relationship Id="rId697" Type="http://schemas.openxmlformats.org/officeDocument/2006/relationships/customXml" Target="../ink/ink2096.xml"/><Relationship Id="rId820" Type="http://schemas.openxmlformats.org/officeDocument/2006/relationships/image" Target="../media/image2152.png"/><Relationship Id="rId252" Type="http://schemas.openxmlformats.org/officeDocument/2006/relationships/image" Target="../media/image1868.png"/><Relationship Id="rId47" Type="http://schemas.openxmlformats.org/officeDocument/2006/relationships/customXml" Target="../ink/ink1771.xml"/><Relationship Id="rId112" Type="http://schemas.openxmlformats.org/officeDocument/2006/relationships/image" Target="../media/image1798.png"/><Relationship Id="rId557" Type="http://schemas.openxmlformats.org/officeDocument/2006/relationships/customXml" Target="../ink/ink2026.xml"/><Relationship Id="rId764" Type="http://schemas.openxmlformats.org/officeDocument/2006/relationships/image" Target="../media/image2124.png"/><Relationship Id="rId196" Type="http://schemas.openxmlformats.org/officeDocument/2006/relationships/image" Target="../media/image1840.png"/><Relationship Id="rId417" Type="http://schemas.openxmlformats.org/officeDocument/2006/relationships/customXml" Target="../ink/ink1956.xml"/><Relationship Id="rId624" Type="http://schemas.openxmlformats.org/officeDocument/2006/relationships/image" Target="../media/image2054.png"/><Relationship Id="rId831" Type="http://schemas.openxmlformats.org/officeDocument/2006/relationships/customXml" Target="../ink/ink2163.xml"/><Relationship Id="rId263" Type="http://schemas.openxmlformats.org/officeDocument/2006/relationships/customXml" Target="../ink/ink1879.xml"/><Relationship Id="rId470" Type="http://schemas.openxmlformats.org/officeDocument/2006/relationships/image" Target="../media/image1977.png"/><Relationship Id="rId58" Type="http://schemas.openxmlformats.org/officeDocument/2006/relationships/image" Target="../media/image1771.png"/><Relationship Id="rId123" Type="http://schemas.openxmlformats.org/officeDocument/2006/relationships/customXml" Target="../ink/ink1809.xml"/><Relationship Id="rId330" Type="http://schemas.openxmlformats.org/officeDocument/2006/relationships/image" Target="../media/image1907.png"/><Relationship Id="rId568" Type="http://schemas.openxmlformats.org/officeDocument/2006/relationships/image" Target="../media/image2026.png"/><Relationship Id="rId775" Type="http://schemas.openxmlformats.org/officeDocument/2006/relationships/customXml" Target="../ink/ink2135.xml"/><Relationship Id="rId428" Type="http://schemas.openxmlformats.org/officeDocument/2006/relationships/image" Target="../media/image1956.png"/><Relationship Id="rId635" Type="http://schemas.openxmlformats.org/officeDocument/2006/relationships/customXml" Target="../ink/ink2065.xml"/><Relationship Id="rId842" Type="http://schemas.openxmlformats.org/officeDocument/2006/relationships/image" Target="../media/image2163.png"/><Relationship Id="rId274" Type="http://schemas.openxmlformats.org/officeDocument/2006/relationships/image" Target="../media/image1879.png"/><Relationship Id="rId481" Type="http://schemas.openxmlformats.org/officeDocument/2006/relationships/customXml" Target="../ink/ink1988.xml"/><Relationship Id="rId702" Type="http://schemas.openxmlformats.org/officeDocument/2006/relationships/image" Target="../media/image2093.png"/><Relationship Id="rId69" Type="http://schemas.openxmlformats.org/officeDocument/2006/relationships/customXml" Target="../ink/ink1782.xml"/><Relationship Id="rId134" Type="http://schemas.openxmlformats.org/officeDocument/2006/relationships/image" Target="../media/image1809.png"/><Relationship Id="rId579" Type="http://schemas.openxmlformats.org/officeDocument/2006/relationships/customXml" Target="../ink/ink2037.xml"/><Relationship Id="rId786" Type="http://schemas.openxmlformats.org/officeDocument/2006/relationships/image" Target="../media/image2135.png"/><Relationship Id="rId341" Type="http://schemas.openxmlformats.org/officeDocument/2006/relationships/customXml" Target="../ink/ink1918.xml"/><Relationship Id="rId439" Type="http://schemas.openxmlformats.org/officeDocument/2006/relationships/customXml" Target="../ink/ink1967.xml"/><Relationship Id="rId646" Type="http://schemas.openxmlformats.org/officeDocument/2006/relationships/image" Target="../media/image2065.png"/><Relationship Id="rId201" Type="http://schemas.openxmlformats.org/officeDocument/2006/relationships/customXml" Target="../ink/ink1848.xml"/><Relationship Id="rId285" Type="http://schemas.openxmlformats.org/officeDocument/2006/relationships/customXml" Target="../ink/ink1890.xml"/><Relationship Id="rId506" Type="http://schemas.openxmlformats.org/officeDocument/2006/relationships/image" Target="../media/image1995.png"/><Relationship Id="rId853" Type="http://schemas.openxmlformats.org/officeDocument/2006/relationships/customXml" Target="../ink/ink2174.xml"/><Relationship Id="rId492" Type="http://schemas.openxmlformats.org/officeDocument/2006/relationships/image" Target="../media/image1988.png"/><Relationship Id="rId713" Type="http://schemas.openxmlformats.org/officeDocument/2006/relationships/customXml" Target="../ink/ink2104.xml"/><Relationship Id="rId797" Type="http://schemas.openxmlformats.org/officeDocument/2006/relationships/customXml" Target="../ink/ink2146.xml"/><Relationship Id="rId145" Type="http://schemas.openxmlformats.org/officeDocument/2006/relationships/customXml" Target="../ink/ink1820.xml"/><Relationship Id="rId352" Type="http://schemas.openxmlformats.org/officeDocument/2006/relationships/image" Target="../media/image1918.png"/><Relationship Id="rId212" Type="http://schemas.openxmlformats.org/officeDocument/2006/relationships/image" Target="../media/image1848.png"/><Relationship Id="rId657" Type="http://schemas.openxmlformats.org/officeDocument/2006/relationships/customXml" Target="../ink/ink2076.xml"/><Relationship Id="rId296" Type="http://schemas.openxmlformats.org/officeDocument/2006/relationships/image" Target="../media/image1890.png"/><Relationship Id="rId517" Type="http://schemas.openxmlformats.org/officeDocument/2006/relationships/customXml" Target="../ink/ink2006.xml"/><Relationship Id="rId724" Type="http://schemas.openxmlformats.org/officeDocument/2006/relationships/image" Target="../media/image2104.png"/><Relationship Id="rId60" Type="http://schemas.openxmlformats.org/officeDocument/2006/relationships/image" Target="../media/image1772.png"/><Relationship Id="rId156" Type="http://schemas.openxmlformats.org/officeDocument/2006/relationships/image" Target="../media/image1820.png"/><Relationship Id="rId363" Type="http://schemas.openxmlformats.org/officeDocument/2006/relationships/customXml" Target="../ink/ink1929.xml"/><Relationship Id="rId570" Type="http://schemas.openxmlformats.org/officeDocument/2006/relationships/image" Target="../media/image2027.png"/><Relationship Id="rId223" Type="http://schemas.openxmlformats.org/officeDocument/2006/relationships/customXml" Target="../ink/ink1859.xml"/><Relationship Id="rId430" Type="http://schemas.openxmlformats.org/officeDocument/2006/relationships/image" Target="../media/image1957.png"/><Relationship Id="rId668" Type="http://schemas.openxmlformats.org/officeDocument/2006/relationships/image" Target="../media/image2076.png"/><Relationship Id="rId18" Type="http://schemas.openxmlformats.org/officeDocument/2006/relationships/image" Target="../media/image1752.png"/><Relationship Id="rId528" Type="http://schemas.openxmlformats.org/officeDocument/2006/relationships/image" Target="../media/image2006.png"/><Relationship Id="rId735" Type="http://schemas.openxmlformats.org/officeDocument/2006/relationships/customXml" Target="../ink/ink2115.xml"/><Relationship Id="rId167" Type="http://schemas.openxmlformats.org/officeDocument/2006/relationships/customXml" Target="../ink/ink1831.xml"/><Relationship Id="rId374" Type="http://schemas.openxmlformats.org/officeDocument/2006/relationships/image" Target="../media/image1929.png"/><Relationship Id="rId581" Type="http://schemas.openxmlformats.org/officeDocument/2006/relationships/customXml" Target="../ink/ink2038.xml"/><Relationship Id="rId71" Type="http://schemas.openxmlformats.org/officeDocument/2006/relationships/customXml" Target="../ink/ink1783.xml"/><Relationship Id="rId234" Type="http://schemas.openxmlformats.org/officeDocument/2006/relationships/image" Target="../media/image1859.png"/><Relationship Id="rId679" Type="http://schemas.openxmlformats.org/officeDocument/2006/relationships/customXml" Target="../ink/ink2087.xml"/><Relationship Id="rId802" Type="http://schemas.openxmlformats.org/officeDocument/2006/relationships/image" Target="../media/image2143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1762.xml"/><Relationship Id="rId441" Type="http://schemas.openxmlformats.org/officeDocument/2006/relationships/customXml" Target="../ink/ink1968.xml"/><Relationship Id="rId539" Type="http://schemas.openxmlformats.org/officeDocument/2006/relationships/customXml" Target="../ink/ink2017.xml"/><Relationship Id="rId746" Type="http://schemas.openxmlformats.org/officeDocument/2006/relationships/image" Target="../media/image2115.png"/><Relationship Id="rId178" Type="http://schemas.openxmlformats.org/officeDocument/2006/relationships/image" Target="../media/image1831.png"/><Relationship Id="rId301" Type="http://schemas.openxmlformats.org/officeDocument/2006/relationships/customXml" Target="../ink/ink1898.xml"/><Relationship Id="rId82" Type="http://schemas.openxmlformats.org/officeDocument/2006/relationships/image" Target="../media/image1783.png"/><Relationship Id="rId385" Type="http://schemas.openxmlformats.org/officeDocument/2006/relationships/customXml" Target="../ink/ink1940.xml"/><Relationship Id="rId592" Type="http://schemas.openxmlformats.org/officeDocument/2006/relationships/image" Target="../media/image2038.png"/><Relationship Id="rId606" Type="http://schemas.openxmlformats.org/officeDocument/2006/relationships/image" Target="../media/image2045.png"/><Relationship Id="rId813" Type="http://schemas.openxmlformats.org/officeDocument/2006/relationships/customXml" Target="../ink/ink2154.xml"/><Relationship Id="rId245" Type="http://schemas.openxmlformats.org/officeDocument/2006/relationships/customXml" Target="../ink/ink1870.xml"/><Relationship Id="rId452" Type="http://schemas.openxmlformats.org/officeDocument/2006/relationships/image" Target="../media/image1968.png"/><Relationship Id="rId105" Type="http://schemas.openxmlformats.org/officeDocument/2006/relationships/customXml" Target="../ink/ink1800.xml"/><Relationship Id="rId312" Type="http://schemas.openxmlformats.org/officeDocument/2006/relationships/image" Target="../media/image1898.png"/><Relationship Id="rId757" Type="http://schemas.openxmlformats.org/officeDocument/2006/relationships/customXml" Target="../ink/ink2126.xml"/><Relationship Id="rId93" Type="http://schemas.openxmlformats.org/officeDocument/2006/relationships/customXml" Target="../ink/ink1794.xml"/><Relationship Id="rId189" Type="http://schemas.openxmlformats.org/officeDocument/2006/relationships/customXml" Target="../ink/ink1842.xml"/><Relationship Id="rId396" Type="http://schemas.openxmlformats.org/officeDocument/2006/relationships/image" Target="../media/image1940.png"/><Relationship Id="rId617" Type="http://schemas.openxmlformats.org/officeDocument/2006/relationships/customXml" Target="../ink/ink2056.xml"/><Relationship Id="rId824" Type="http://schemas.openxmlformats.org/officeDocument/2006/relationships/image" Target="../media/image2154.png"/><Relationship Id="rId256" Type="http://schemas.openxmlformats.org/officeDocument/2006/relationships/image" Target="../media/image1870.png"/><Relationship Id="rId463" Type="http://schemas.openxmlformats.org/officeDocument/2006/relationships/customXml" Target="../ink/ink1979.xml"/><Relationship Id="rId670" Type="http://schemas.openxmlformats.org/officeDocument/2006/relationships/image" Target="../media/image2077.png"/><Relationship Id="rId116" Type="http://schemas.openxmlformats.org/officeDocument/2006/relationships/image" Target="../media/image1800.png"/><Relationship Id="rId323" Type="http://schemas.openxmlformats.org/officeDocument/2006/relationships/customXml" Target="../ink/ink1909.xml"/><Relationship Id="rId530" Type="http://schemas.openxmlformats.org/officeDocument/2006/relationships/image" Target="../media/image2007.png"/><Relationship Id="rId768" Type="http://schemas.openxmlformats.org/officeDocument/2006/relationships/image" Target="../media/image2126.png"/><Relationship Id="rId20" Type="http://schemas.openxmlformats.org/officeDocument/2006/relationships/image" Target="../media/image1753.png"/><Relationship Id="rId628" Type="http://schemas.openxmlformats.org/officeDocument/2006/relationships/image" Target="../media/image2056.png"/><Relationship Id="rId835" Type="http://schemas.openxmlformats.org/officeDocument/2006/relationships/customXml" Target="../ink/ink2165.xml"/><Relationship Id="rId267" Type="http://schemas.openxmlformats.org/officeDocument/2006/relationships/customXml" Target="../ink/ink1881.xml"/><Relationship Id="rId474" Type="http://schemas.openxmlformats.org/officeDocument/2006/relationships/image" Target="../media/image1979.png"/><Relationship Id="rId127" Type="http://schemas.openxmlformats.org/officeDocument/2006/relationships/customXml" Target="../ink/ink1811.xml"/><Relationship Id="rId681" Type="http://schemas.openxmlformats.org/officeDocument/2006/relationships/customXml" Target="../ink/ink2088.xml"/><Relationship Id="rId779" Type="http://schemas.openxmlformats.org/officeDocument/2006/relationships/customXml" Target="../ink/ink2137.xml"/><Relationship Id="rId31" Type="http://schemas.openxmlformats.org/officeDocument/2006/relationships/customXml" Target="../ink/ink1763.xml"/><Relationship Id="rId334" Type="http://schemas.openxmlformats.org/officeDocument/2006/relationships/image" Target="../media/image1909.png"/><Relationship Id="rId541" Type="http://schemas.openxmlformats.org/officeDocument/2006/relationships/customXml" Target="../ink/ink2018.xml"/><Relationship Id="rId639" Type="http://schemas.openxmlformats.org/officeDocument/2006/relationships/customXml" Target="../ink/ink2067.xml"/><Relationship Id="rId180" Type="http://schemas.openxmlformats.org/officeDocument/2006/relationships/image" Target="../media/image1832.png"/><Relationship Id="rId278" Type="http://schemas.openxmlformats.org/officeDocument/2006/relationships/image" Target="../media/image1881.png"/><Relationship Id="rId401" Type="http://schemas.openxmlformats.org/officeDocument/2006/relationships/customXml" Target="../ink/ink1948.xml"/><Relationship Id="rId846" Type="http://schemas.openxmlformats.org/officeDocument/2006/relationships/image" Target="../media/image2165.png"/><Relationship Id="rId485" Type="http://schemas.openxmlformats.org/officeDocument/2006/relationships/customXml" Target="../ink/ink1990.xml"/><Relationship Id="rId692" Type="http://schemas.openxmlformats.org/officeDocument/2006/relationships/image" Target="../media/image2088.png"/><Relationship Id="rId706" Type="http://schemas.openxmlformats.org/officeDocument/2006/relationships/image" Target="../media/image2095.png"/><Relationship Id="rId42" Type="http://schemas.openxmlformats.org/officeDocument/2006/relationships/image" Target="../media/image1763.png"/><Relationship Id="rId138" Type="http://schemas.openxmlformats.org/officeDocument/2006/relationships/image" Target="../media/image1811.png"/><Relationship Id="rId345" Type="http://schemas.openxmlformats.org/officeDocument/2006/relationships/customXml" Target="../ink/ink1920.xml"/><Relationship Id="rId552" Type="http://schemas.openxmlformats.org/officeDocument/2006/relationships/image" Target="../media/image2018.png"/><Relationship Id="rId191" Type="http://schemas.openxmlformats.org/officeDocument/2006/relationships/customXml" Target="../ink/ink1843.xml"/><Relationship Id="rId205" Type="http://schemas.openxmlformats.org/officeDocument/2006/relationships/customXml" Target="../ink/ink1850.xml"/><Relationship Id="rId412" Type="http://schemas.openxmlformats.org/officeDocument/2006/relationships/image" Target="../media/image1948.png"/><Relationship Id="rId857" Type="http://schemas.openxmlformats.org/officeDocument/2006/relationships/customXml" Target="../ink/ink2176.xml"/><Relationship Id="rId289" Type="http://schemas.openxmlformats.org/officeDocument/2006/relationships/customXml" Target="../ink/ink1892.xml"/><Relationship Id="rId496" Type="http://schemas.openxmlformats.org/officeDocument/2006/relationships/image" Target="../media/image1990.png"/><Relationship Id="rId717" Type="http://schemas.openxmlformats.org/officeDocument/2006/relationships/customXml" Target="../ink/ink2106.xml"/><Relationship Id="rId53" Type="http://schemas.openxmlformats.org/officeDocument/2006/relationships/customXml" Target="../ink/ink1774.xml"/><Relationship Id="rId149" Type="http://schemas.openxmlformats.org/officeDocument/2006/relationships/customXml" Target="../ink/ink1822.xml"/><Relationship Id="rId356" Type="http://schemas.openxmlformats.org/officeDocument/2006/relationships/image" Target="../media/image1920.png"/><Relationship Id="rId563" Type="http://schemas.openxmlformats.org/officeDocument/2006/relationships/customXml" Target="../ink/ink2029.xml"/><Relationship Id="rId770" Type="http://schemas.openxmlformats.org/officeDocument/2006/relationships/image" Target="../media/image2127.png"/><Relationship Id="rId216" Type="http://schemas.openxmlformats.org/officeDocument/2006/relationships/image" Target="../media/image1850.png"/><Relationship Id="rId423" Type="http://schemas.openxmlformats.org/officeDocument/2006/relationships/customXml" Target="../ink/ink1959.xml"/><Relationship Id="rId630" Type="http://schemas.openxmlformats.org/officeDocument/2006/relationships/image" Target="../media/image2057.png"/><Relationship Id="rId728" Type="http://schemas.openxmlformats.org/officeDocument/2006/relationships/image" Target="../media/image2106.png"/><Relationship Id="rId64" Type="http://schemas.openxmlformats.org/officeDocument/2006/relationships/image" Target="../media/image1774.png"/><Relationship Id="rId367" Type="http://schemas.openxmlformats.org/officeDocument/2006/relationships/customXml" Target="../ink/ink1931.xml"/><Relationship Id="rId574" Type="http://schemas.openxmlformats.org/officeDocument/2006/relationships/image" Target="../media/image2029.png"/><Relationship Id="rId227" Type="http://schemas.openxmlformats.org/officeDocument/2006/relationships/customXml" Target="../ink/ink1861.xml"/><Relationship Id="rId781" Type="http://schemas.openxmlformats.org/officeDocument/2006/relationships/customXml" Target="../ink/ink2138.xml"/><Relationship Id="rId434" Type="http://schemas.openxmlformats.org/officeDocument/2006/relationships/image" Target="../media/image1959.png"/><Relationship Id="rId641" Type="http://schemas.openxmlformats.org/officeDocument/2006/relationships/customXml" Target="../ink/ink2068.xml"/><Relationship Id="rId739" Type="http://schemas.openxmlformats.org/officeDocument/2006/relationships/customXml" Target="../ink/ink2117.xml"/><Relationship Id="rId280" Type="http://schemas.openxmlformats.org/officeDocument/2006/relationships/image" Target="../media/image1882.png"/><Relationship Id="rId501" Type="http://schemas.openxmlformats.org/officeDocument/2006/relationships/customXml" Target="../ink/ink1998.xml"/><Relationship Id="rId75" Type="http://schemas.openxmlformats.org/officeDocument/2006/relationships/customXml" Target="../ink/ink1785.xml"/><Relationship Id="rId140" Type="http://schemas.openxmlformats.org/officeDocument/2006/relationships/image" Target="../media/image1812.png"/><Relationship Id="rId378" Type="http://schemas.openxmlformats.org/officeDocument/2006/relationships/image" Target="../media/image1931.png"/><Relationship Id="rId585" Type="http://schemas.openxmlformats.org/officeDocument/2006/relationships/customXml" Target="../ink/ink2040.xml"/><Relationship Id="rId792" Type="http://schemas.openxmlformats.org/officeDocument/2006/relationships/image" Target="../media/image2138.png"/><Relationship Id="rId806" Type="http://schemas.openxmlformats.org/officeDocument/2006/relationships/image" Target="../media/image2145.png"/><Relationship Id="rId6" Type="http://schemas.openxmlformats.org/officeDocument/2006/relationships/image" Target="../media/image1746.png"/><Relationship Id="rId238" Type="http://schemas.openxmlformats.org/officeDocument/2006/relationships/image" Target="../media/image1861.png"/><Relationship Id="rId445" Type="http://schemas.openxmlformats.org/officeDocument/2006/relationships/customXml" Target="../ink/ink1970.xml"/><Relationship Id="rId652" Type="http://schemas.openxmlformats.org/officeDocument/2006/relationships/image" Target="../media/image2068.png"/><Relationship Id="rId291" Type="http://schemas.openxmlformats.org/officeDocument/2006/relationships/customXml" Target="../ink/ink1893.xml"/><Relationship Id="rId305" Type="http://schemas.openxmlformats.org/officeDocument/2006/relationships/customXml" Target="../ink/ink1900.xml"/><Relationship Id="rId512" Type="http://schemas.openxmlformats.org/officeDocument/2006/relationships/image" Target="../media/image1998.png"/><Relationship Id="rId86" Type="http://schemas.openxmlformats.org/officeDocument/2006/relationships/image" Target="../media/image1785.png"/><Relationship Id="rId151" Type="http://schemas.openxmlformats.org/officeDocument/2006/relationships/customXml" Target="../ink/ink1823.xml"/><Relationship Id="rId389" Type="http://schemas.openxmlformats.org/officeDocument/2006/relationships/customXml" Target="../ink/ink1942.xml"/><Relationship Id="rId596" Type="http://schemas.openxmlformats.org/officeDocument/2006/relationships/image" Target="../media/image2040.png"/><Relationship Id="rId817" Type="http://schemas.openxmlformats.org/officeDocument/2006/relationships/customXml" Target="../ink/ink2156.xml"/><Relationship Id="rId249" Type="http://schemas.openxmlformats.org/officeDocument/2006/relationships/customXml" Target="../ink/ink1872.xml"/><Relationship Id="rId456" Type="http://schemas.openxmlformats.org/officeDocument/2006/relationships/image" Target="../media/image1970.png"/><Relationship Id="rId663" Type="http://schemas.openxmlformats.org/officeDocument/2006/relationships/customXml" Target="../ink/ink2079.xml"/><Relationship Id="rId13" Type="http://schemas.openxmlformats.org/officeDocument/2006/relationships/customXml" Target="../ink/ink1754.xml"/><Relationship Id="rId109" Type="http://schemas.openxmlformats.org/officeDocument/2006/relationships/customXml" Target="../ink/ink1802.xml"/><Relationship Id="rId316" Type="http://schemas.openxmlformats.org/officeDocument/2006/relationships/image" Target="../media/image1900.png"/><Relationship Id="rId523" Type="http://schemas.openxmlformats.org/officeDocument/2006/relationships/customXml" Target="../ink/ink2009.xml"/><Relationship Id="rId97" Type="http://schemas.openxmlformats.org/officeDocument/2006/relationships/customXml" Target="../ink/ink1796.xml"/><Relationship Id="rId730" Type="http://schemas.openxmlformats.org/officeDocument/2006/relationships/image" Target="../media/image2107.png"/><Relationship Id="rId828" Type="http://schemas.openxmlformats.org/officeDocument/2006/relationships/image" Target="../media/image2156.png"/><Relationship Id="rId162" Type="http://schemas.openxmlformats.org/officeDocument/2006/relationships/image" Target="../media/image1823.png"/><Relationship Id="rId467" Type="http://schemas.openxmlformats.org/officeDocument/2006/relationships/customXml" Target="../ink/ink1981.xml"/><Relationship Id="rId674" Type="http://schemas.openxmlformats.org/officeDocument/2006/relationships/image" Target="../media/image2079.png"/><Relationship Id="rId24" Type="http://schemas.openxmlformats.org/officeDocument/2006/relationships/image" Target="../media/image1755.png"/><Relationship Id="rId327" Type="http://schemas.openxmlformats.org/officeDocument/2006/relationships/customXml" Target="../ink/ink1911.xml"/><Relationship Id="rId534" Type="http://schemas.openxmlformats.org/officeDocument/2006/relationships/image" Target="../media/image2009.png"/><Relationship Id="rId741" Type="http://schemas.openxmlformats.org/officeDocument/2006/relationships/customXml" Target="../ink/ink2118.xml"/><Relationship Id="rId839" Type="http://schemas.openxmlformats.org/officeDocument/2006/relationships/customXml" Target="../ink/ink2167.xml"/><Relationship Id="rId173" Type="http://schemas.openxmlformats.org/officeDocument/2006/relationships/customXml" Target="../ink/ink1834.xml"/><Relationship Id="rId380" Type="http://schemas.openxmlformats.org/officeDocument/2006/relationships/image" Target="../media/image1932.png"/><Relationship Id="rId601" Type="http://schemas.openxmlformats.org/officeDocument/2006/relationships/customXml" Target="../ink/ink2048.xml"/><Relationship Id="rId240" Type="http://schemas.openxmlformats.org/officeDocument/2006/relationships/image" Target="../media/image1862.png"/><Relationship Id="rId478" Type="http://schemas.openxmlformats.org/officeDocument/2006/relationships/image" Target="../media/image1981.png"/><Relationship Id="rId685" Type="http://schemas.openxmlformats.org/officeDocument/2006/relationships/customXml" Target="../ink/ink2090.xml"/><Relationship Id="rId35" Type="http://schemas.openxmlformats.org/officeDocument/2006/relationships/customXml" Target="../ink/ink1765.xml"/><Relationship Id="rId77" Type="http://schemas.openxmlformats.org/officeDocument/2006/relationships/customXml" Target="../ink/ink1786.xml"/><Relationship Id="rId100" Type="http://schemas.openxmlformats.org/officeDocument/2006/relationships/image" Target="../media/image1792.png"/><Relationship Id="rId282" Type="http://schemas.openxmlformats.org/officeDocument/2006/relationships/image" Target="../media/image1883.png"/><Relationship Id="rId338" Type="http://schemas.openxmlformats.org/officeDocument/2006/relationships/image" Target="../media/image1911.png"/><Relationship Id="rId503" Type="http://schemas.openxmlformats.org/officeDocument/2006/relationships/customXml" Target="../ink/ink1999.xml"/><Relationship Id="rId545" Type="http://schemas.openxmlformats.org/officeDocument/2006/relationships/customXml" Target="../ink/ink2020.xml"/><Relationship Id="rId587" Type="http://schemas.openxmlformats.org/officeDocument/2006/relationships/customXml" Target="../ink/ink2041.xml"/><Relationship Id="rId710" Type="http://schemas.openxmlformats.org/officeDocument/2006/relationships/image" Target="../media/image2097.png"/><Relationship Id="rId752" Type="http://schemas.openxmlformats.org/officeDocument/2006/relationships/image" Target="../media/image2118.png"/><Relationship Id="rId808" Type="http://schemas.openxmlformats.org/officeDocument/2006/relationships/image" Target="../media/image2146.png"/><Relationship Id="rId8" Type="http://schemas.openxmlformats.org/officeDocument/2006/relationships/image" Target="../media/image1747.png"/><Relationship Id="rId142" Type="http://schemas.openxmlformats.org/officeDocument/2006/relationships/image" Target="../media/image1813.png"/><Relationship Id="rId184" Type="http://schemas.openxmlformats.org/officeDocument/2006/relationships/image" Target="../media/image1834.png"/><Relationship Id="rId391" Type="http://schemas.openxmlformats.org/officeDocument/2006/relationships/customXml" Target="../ink/ink1943.xml"/><Relationship Id="rId405" Type="http://schemas.openxmlformats.org/officeDocument/2006/relationships/customXml" Target="../ink/ink1950.xml"/><Relationship Id="rId447" Type="http://schemas.openxmlformats.org/officeDocument/2006/relationships/customXml" Target="../ink/ink1971.xml"/><Relationship Id="rId612" Type="http://schemas.openxmlformats.org/officeDocument/2006/relationships/image" Target="../media/image2048.png"/><Relationship Id="rId794" Type="http://schemas.openxmlformats.org/officeDocument/2006/relationships/image" Target="../media/image2139.png"/><Relationship Id="rId251" Type="http://schemas.openxmlformats.org/officeDocument/2006/relationships/customXml" Target="../ink/ink1873.xml"/><Relationship Id="rId489" Type="http://schemas.openxmlformats.org/officeDocument/2006/relationships/customXml" Target="../ink/ink1992.xml"/><Relationship Id="rId654" Type="http://schemas.openxmlformats.org/officeDocument/2006/relationships/image" Target="../media/image2069.png"/><Relationship Id="rId696" Type="http://schemas.openxmlformats.org/officeDocument/2006/relationships/image" Target="../media/image2090.png"/><Relationship Id="rId46" Type="http://schemas.openxmlformats.org/officeDocument/2006/relationships/image" Target="../media/image1765.png"/><Relationship Id="rId293" Type="http://schemas.openxmlformats.org/officeDocument/2006/relationships/customXml" Target="../ink/ink1894.xml"/><Relationship Id="rId307" Type="http://schemas.openxmlformats.org/officeDocument/2006/relationships/customXml" Target="../ink/ink1901.xml"/><Relationship Id="rId349" Type="http://schemas.openxmlformats.org/officeDocument/2006/relationships/customXml" Target="../ink/ink1922.xml"/><Relationship Id="rId514" Type="http://schemas.openxmlformats.org/officeDocument/2006/relationships/image" Target="../media/image1999.png"/><Relationship Id="rId556" Type="http://schemas.openxmlformats.org/officeDocument/2006/relationships/image" Target="../media/image2020.png"/><Relationship Id="rId721" Type="http://schemas.openxmlformats.org/officeDocument/2006/relationships/customXml" Target="../ink/ink2108.xml"/><Relationship Id="rId763" Type="http://schemas.openxmlformats.org/officeDocument/2006/relationships/customXml" Target="../ink/ink2129.xml"/><Relationship Id="rId88" Type="http://schemas.openxmlformats.org/officeDocument/2006/relationships/image" Target="../media/image1786.png"/><Relationship Id="rId111" Type="http://schemas.openxmlformats.org/officeDocument/2006/relationships/customXml" Target="../ink/ink1803.xml"/><Relationship Id="rId153" Type="http://schemas.openxmlformats.org/officeDocument/2006/relationships/customXml" Target="../ink/ink1824.xml"/><Relationship Id="rId195" Type="http://schemas.openxmlformats.org/officeDocument/2006/relationships/customXml" Target="../ink/ink1845.xml"/><Relationship Id="rId209" Type="http://schemas.openxmlformats.org/officeDocument/2006/relationships/customXml" Target="../ink/ink1852.xml"/><Relationship Id="rId360" Type="http://schemas.openxmlformats.org/officeDocument/2006/relationships/image" Target="../media/image1922.png"/><Relationship Id="rId416" Type="http://schemas.openxmlformats.org/officeDocument/2006/relationships/image" Target="../media/image1950.png"/><Relationship Id="rId598" Type="http://schemas.openxmlformats.org/officeDocument/2006/relationships/image" Target="../media/image2041.png"/><Relationship Id="rId819" Type="http://schemas.openxmlformats.org/officeDocument/2006/relationships/customXml" Target="../ink/ink2157.xml"/><Relationship Id="rId220" Type="http://schemas.openxmlformats.org/officeDocument/2006/relationships/image" Target="../media/image1852.png"/><Relationship Id="rId458" Type="http://schemas.openxmlformats.org/officeDocument/2006/relationships/image" Target="../media/image1971.png"/><Relationship Id="rId623" Type="http://schemas.openxmlformats.org/officeDocument/2006/relationships/customXml" Target="../ink/ink2059.xml"/><Relationship Id="rId665" Type="http://schemas.openxmlformats.org/officeDocument/2006/relationships/customXml" Target="../ink/ink2080.xml"/><Relationship Id="rId830" Type="http://schemas.openxmlformats.org/officeDocument/2006/relationships/image" Target="../media/image2157.png"/><Relationship Id="rId15" Type="http://schemas.openxmlformats.org/officeDocument/2006/relationships/customXml" Target="../ink/ink1755.xml"/><Relationship Id="rId57" Type="http://schemas.openxmlformats.org/officeDocument/2006/relationships/customXml" Target="../ink/ink1776.xml"/><Relationship Id="rId262" Type="http://schemas.openxmlformats.org/officeDocument/2006/relationships/image" Target="../media/image1873.png"/><Relationship Id="rId318" Type="http://schemas.openxmlformats.org/officeDocument/2006/relationships/image" Target="../media/image1901.png"/><Relationship Id="rId525" Type="http://schemas.openxmlformats.org/officeDocument/2006/relationships/customXml" Target="../ink/ink2010.xml"/><Relationship Id="rId567" Type="http://schemas.openxmlformats.org/officeDocument/2006/relationships/customXml" Target="../ink/ink2031.xml"/><Relationship Id="rId732" Type="http://schemas.openxmlformats.org/officeDocument/2006/relationships/image" Target="../media/image2108.png"/><Relationship Id="rId99" Type="http://schemas.openxmlformats.org/officeDocument/2006/relationships/customXml" Target="../ink/ink1797.xml"/><Relationship Id="rId122" Type="http://schemas.openxmlformats.org/officeDocument/2006/relationships/image" Target="../media/image1803.png"/><Relationship Id="rId164" Type="http://schemas.openxmlformats.org/officeDocument/2006/relationships/image" Target="../media/image1824.png"/><Relationship Id="rId371" Type="http://schemas.openxmlformats.org/officeDocument/2006/relationships/customXml" Target="../ink/ink1933.xml"/><Relationship Id="rId774" Type="http://schemas.openxmlformats.org/officeDocument/2006/relationships/image" Target="../media/image2129.png"/><Relationship Id="rId427" Type="http://schemas.openxmlformats.org/officeDocument/2006/relationships/customXml" Target="../ink/ink1961.xml"/><Relationship Id="rId469" Type="http://schemas.openxmlformats.org/officeDocument/2006/relationships/customXml" Target="../ink/ink1982.xml"/><Relationship Id="rId634" Type="http://schemas.openxmlformats.org/officeDocument/2006/relationships/image" Target="../media/image2059.png"/><Relationship Id="rId676" Type="http://schemas.openxmlformats.org/officeDocument/2006/relationships/image" Target="../media/image2080.png"/><Relationship Id="rId841" Type="http://schemas.openxmlformats.org/officeDocument/2006/relationships/customXml" Target="../ink/ink2168.xml"/><Relationship Id="rId26" Type="http://schemas.openxmlformats.org/officeDocument/2006/relationships/image" Target="../media/image1756.png"/><Relationship Id="rId231" Type="http://schemas.openxmlformats.org/officeDocument/2006/relationships/customXml" Target="../ink/ink1863.xml"/><Relationship Id="rId273" Type="http://schemas.openxmlformats.org/officeDocument/2006/relationships/customXml" Target="../ink/ink1884.xml"/><Relationship Id="rId329" Type="http://schemas.openxmlformats.org/officeDocument/2006/relationships/customXml" Target="../ink/ink1912.xml"/><Relationship Id="rId480" Type="http://schemas.openxmlformats.org/officeDocument/2006/relationships/image" Target="../media/image1982.png"/><Relationship Id="rId536" Type="http://schemas.openxmlformats.org/officeDocument/2006/relationships/image" Target="../media/image2010.png"/><Relationship Id="rId701" Type="http://schemas.openxmlformats.org/officeDocument/2006/relationships/customXml" Target="../ink/ink2098.xml"/><Relationship Id="rId68" Type="http://schemas.openxmlformats.org/officeDocument/2006/relationships/image" Target="../media/image1776.png"/><Relationship Id="rId133" Type="http://schemas.openxmlformats.org/officeDocument/2006/relationships/customXml" Target="../ink/ink1814.xml"/><Relationship Id="rId175" Type="http://schemas.openxmlformats.org/officeDocument/2006/relationships/customXml" Target="../ink/ink1835.xml"/><Relationship Id="rId340" Type="http://schemas.openxmlformats.org/officeDocument/2006/relationships/image" Target="../media/image1912.png"/><Relationship Id="rId578" Type="http://schemas.openxmlformats.org/officeDocument/2006/relationships/image" Target="../media/image2031.png"/><Relationship Id="rId743" Type="http://schemas.openxmlformats.org/officeDocument/2006/relationships/customXml" Target="../ink/ink2119.xml"/><Relationship Id="rId785" Type="http://schemas.openxmlformats.org/officeDocument/2006/relationships/customXml" Target="../ink/ink2140.xml"/><Relationship Id="rId200" Type="http://schemas.openxmlformats.org/officeDocument/2006/relationships/image" Target="../media/image1842.png"/><Relationship Id="rId382" Type="http://schemas.openxmlformats.org/officeDocument/2006/relationships/image" Target="../media/image1933.png"/><Relationship Id="rId438" Type="http://schemas.openxmlformats.org/officeDocument/2006/relationships/image" Target="../media/image1961.png"/><Relationship Id="rId603" Type="http://schemas.openxmlformats.org/officeDocument/2006/relationships/customXml" Target="../ink/ink2049.xml"/><Relationship Id="rId645" Type="http://schemas.openxmlformats.org/officeDocument/2006/relationships/customXml" Target="../ink/ink2070.xml"/><Relationship Id="rId687" Type="http://schemas.openxmlformats.org/officeDocument/2006/relationships/customXml" Target="../ink/ink2091.xml"/><Relationship Id="rId810" Type="http://schemas.openxmlformats.org/officeDocument/2006/relationships/image" Target="../media/image2147.png"/><Relationship Id="rId852" Type="http://schemas.openxmlformats.org/officeDocument/2006/relationships/image" Target="../media/image2168.png"/><Relationship Id="rId242" Type="http://schemas.openxmlformats.org/officeDocument/2006/relationships/image" Target="../media/image1863.png"/><Relationship Id="rId284" Type="http://schemas.openxmlformats.org/officeDocument/2006/relationships/image" Target="../media/image1884.png"/><Relationship Id="rId491" Type="http://schemas.openxmlformats.org/officeDocument/2006/relationships/customXml" Target="../ink/ink1993.xml"/><Relationship Id="rId505" Type="http://schemas.openxmlformats.org/officeDocument/2006/relationships/customXml" Target="../ink/ink2000.xml"/><Relationship Id="rId712" Type="http://schemas.openxmlformats.org/officeDocument/2006/relationships/image" Target="../media/image2098.png"/><Relationship Id="rId37" Type="http://schemas.openxmlformats.org/officeDocument/2006/relationships/customXml" Target="../ink/ink1766.xml"/><Relationship Id="rId79" Type="http://schemas.openxmlformats.org/officeDocument/2006/relationships/customXml" Target="../ink/ink1787.xml"/><Relationship Id="rId102" Type="http://schemas.openxmlformats.org/officeDocument/2006/relationships/image" Target="../media/image1793.png"/><Relationship Id="rId144" Type="http://schemas.openxmlformats.org/officeDocument/2006/relationships/image" Target="../media/image1814.png"/><Relationship Id="rId547" Type="http://schemas.openxmlformats.org/officeDocument/2006/relationships/customXml" Target="../ink/ink2021.xml"/><Relationship Id="rId589" Type="http://schemas.openxmlformats.org/officeDocument/2006/relationships/customXml" Target="../ink/ink2042.xml"/><Relationship Id="rId754" Type="http://schemas.openxmlformats.org/officeDocument/2006/relationships/image" Target="../media/image2119.png"/><Relationship Id="rId796" Type="http://schemas.openxmlformats.org/officeDocument/2006/relationships/image" Target="../media/image2140.png"/><Relationship Id="rId90" Type="http://schemas.openxmlformats.org/officeDocument/2006/relationships/image" Target="../media/image1787.png"/><Relationship Id="rId186" Type="http://schemas.openxmlformats.org/officeDocument/2006/relationships/image" Target="../media/image1835.png"/><Relationship Id="rId351" Type="http://schemas.openxmlformats.org/officeDocument/2006/relationships/customXml" Target="../ink/ink1923.xml"/><Relationship Id="rId393" Type="http://schemas.openxmlformats.org/officeDocument/2006/relationships/customXml" Target="../ink/ink1944.xml"/><Relationship Id="rId407" Type="http://schemas.openxmlformats.org/officeDocument/2006/relationships/customXml" Target="../ink/ink1951.xml"/><Relationship Id="rId449" Type="http://schemas.openxmlformats.org/officeDocument/2006/relationships/customXml" Target="../ink/ink1972.xml"/><Relationship Id="rId614" Type="http://schemas.openxmlformats.org/officeDocument/2006/relationships/image" Target="../media/image2049.png"/><Relationship Id="rId656" Type="http://schemas.openxmlformats.org/officeDocument/2006/relationships/image" Target="../media/image2070.png"/><Relationship Id="rId821" Type="http://schemas.openxmlformats.org/officeDocument/2006/relationships/customXml" Target="../ink/ink2158.xml"/><Relationship Id="rId211" Type="http://schemas.openxmlformats.org/officeDocument/2006/relationships/customXml" Target="../ink/ink1853.xml"/><Relationship Id="rId253" Type="http://schemas.openxmlformats.org/officeDocument/2006/relationships/customXml" Target="../ink/ink1874.xml"/><Relationship Id="rId295" Type="http://schemas.openxmlformats.org/officeDocument/2006/relationships/customXml" Target="../ink/ink1895.xml"/><Relationship Id="rId309" Type="http://schemas.openxmlformats.org/officeDocument/2006/relationships/customXml" Target="../ink/ink1902.xml"/><Relationship Id="rId460" Type="http://schemas.openxmlformats.org/officeDocument/2006/relationships/image" Target="../media/image1972.png"/><Relationship Id="rId516" Type="http://schemas.openxmlformats.org/officeDocument/2006/relationships/image" Target="../media/image2000.png"/><Relationship Id="rId698" Type="http://schemas.openxmlformats.org/officeDocument/2006/relationships/image" Target="../media/image2091.png"/><Relationship Id="rId48" Type="http://schemas.openxmlformats.org/officeDocument/2006/relationships/image" Target="../media/image1766.png"/><Relationship Id="rId113" Type="http://schemas.openxmlformats.org/officeDocument/2006/relationships/customXml" Target="../ink/ink1804.xml"/><Relationship Id="rId320" Type="http://schemas.openxmlformats.org/officeDocument/2006/relationships/image" Target="../media/image1902.png"/><Relationship Id="rId558" Type="http://schemas.openxmlformats.org/officeDocument/2006/relationships/image" Target="../media/image2021.png"/><Relationship Id="rId723" Type="http://schemas.openxmlformats.org/officeDocument/2006/relationships/customXml" Target="../ink/ink2109.xml"/><Relationship Id="rId765" Type="http://schemas.openxmlformats.org/officeDocument/2006/relationships/customXml" Target="../ink/ink2130.xml"/><Relationship Id="rId155" Type="http://schemas.openxmlformats.org/officeDocument/2006/relationships/customXml" Target="../ink/ink1825.xml"/><Relationship Id="rId197" Type="http://schemas.openxmlformats.org/officeDocument/2006/relationships/customXml" Target="../ink/ink1846.xml"/><Relationship Id="rId362" Type="http://schemas.openxmlformats.org/officeDocument/2006/relationships/image" Target="../media/image1923.png"/><Relationship Id="rId418" Type="http://schemas.openxmlformats.org/officeDocument/2006/relationships/image" Target="../media/image1951.png"/><Relationship Id="rId625" Type="http://schemas.openxmlformats.org/officeDocument/2006/relationships/customXml" Target="../ink/ink2060.xml"/><Relationship Id="rId832" Type="http://schemas.openxmlformats.org/officeDocument/2006/relationships/image" Target="../media/image2158.png"/><Relationship Id="rId222" Type="http://schemas.openxmlformats.org/officeDocument/2006/relationships/image" Target="../media/image1853.png"/><Relationship Id="rId264" Type="http://schemas.openxmlformats.org/officeDocument/2006/relationships/image" Target="../media/image1874.png"/><Relationship Id="rId471" Type="http://schemas.openxmlformats.org/officeDocument/2006/relationships/customXml" Target="../ink/ink1983.xml"/><Relationship Id="rId667" Type="http://schemas.openxmlformats.org/officeDocument/2006/relationships/customXml" Target="../ink/ink2081.xml"/><Relationship Id="rId17" Type="http://schemas.openxmlformats.org/officeDocument/2006/relationships/customXml" Target="../ink/ink1756.xml"/><Relationship Id="rId59" Type="http://schemas.openxmlformats.org/officeDocument/2006/relationships/customXml" Target="../ink/ink1777.xml"/><Relationship Id="rId124" Type="http://schemas.openxmlformats.org/officeDocument/2006/relationships/image" Target="../media/image1804.png"/><Relationship Id="rId527" Type="http://schemas.openxmlformats.org/officeDocument/2006/relationships/customXml" Target="../ink/ink2011.xml"/><Relationship Id="rId569" Type="http://schemas.openxmlformats.org/officeDocument/2006/relationships/customXml" Target="../ink/ink2032.xml"/><Relationship Id="rId734" Type="http://schemas.openxmlformats.org/officeDocument/2006/relationships/image" Target="../media/image2109.png"/><Relationship Id="rId776" Type="http://schemas.openxmlformats.org/officeDocument/2006/relationships/image" Target="../media/image2130.png"/><Relationship Id="rId70" Type="http://schemas.openxmlformats.org/officeDocument/2006/relationships/image" Target="../media/image1777.png"/><Relationship Id="rId166" Type="http://schemas.openxmlformats.org/officeDocument/2006/relationships/image" Target="../media/image1825.png"/><Relationship Id="rId331" Type="http://schemas.openxmlformats.org/officeDocument/2006/relationships/customXml" Target="../ink/ink1913.xml"/><Relationship Id="rId373" Type="http://schemas.openxmlformats.org/officeDocument/2006/relationships/customXml" Target="../ink/ink1934.xml"/><Relationship Id="rId429" Type="http://schemas.openxmlformats.org/officeDocument/2006/relationships/customXml" Target="../ink/ink1962.xml"/><Relationship Id="rId580" Type="http://schemas.openxmlformats.org/officeDocument/2006/relationships/image" Target="../media/image2032.png"/><Relationship Id="rId636" Type="http://schemas.openxmlformats.org/officeDocument/2006/relationships/image" Target="../media/image2060.png"/><Relationship Id="rId801" Type="http://schemas.openxmlformats.org/officeDocument/2006/relationships/customXml" Target="../ink/ink214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64.xml"/><Relationship Id="rId440" Type="http://schemas.openxmlformats.org/officeDocument/2006/relationships/image" Target="../media/image1962.png"/><Relationship Id="rId678" Type="http://schemas.openxmlformats.org/officeDocument/2006/relationships/image" Target="../media/image2081.png"/><Relationship Id="rId843" Type="http://schemas.openxmlformats.org/officeDocument/2006/relationships/customXml" Target="../ink/ink2169.xml"/><Relationship Id="rId28" Type="http://schemas.openxmlformats.org/officeDocument/2006/relationships/image" Target="../media/image1591.png"/><Relationship Id="rId275" Type="http://schemas.openxmlformats.org/officeDocument/2006/relationships/customXml" Target="../ink/ink1885.xml"/><Relationship Id="rId300" Type="http://schemas.openxmlformats.org/officeDocument/2006/relationships/image" Target="../media/image1892.png"/><Relationship Id="rId482" Type="http://schemas.openxmlformats.org/officeDocument/2006/relationships/image" Target="../media/image1983.png"/><Relationship Id="rId538" Type="http://schemas.openxmlformats.org/officeDocument/2006/relationships/image" Target="../media/image2011.png"/><Relationship Id="rId703" Type="http://schemas.openxmlformats.org/officeDocument/2006/relationships/customXml" Target="../ink/ink2099.xml"/><Relationship Id="rId745" Type="http://schemas.openxmlformats.org/officeDocument/2006/relationships/customXml" Target="../ink/ink2120.xml"/><Relationship Id="rId81" Type="http://schemas.openxmlformats.org/officeDocument/2006/relationships/customXml" Target="../ink/ink1788.xml"/><Relationship Id="rId135" Type="http://schemas.openxmlformats.org/officeDocument/2006/relationships/customXml" Target="../ink/ink1815.xml"/><Relationship Id="rId177" Type="http://schemas.openxmlformats.org/officeDocument/2006/relationships/customXml" Target="../ink/ink1836.xml"/><Relationship Id="rId342" Type="http://schemas.openxmlformats.org/officeDocument/2006/relationships/image" Target="../media/image1913.png"/><Relationship Id="rId384" Type="http://schemas.openxmlformats.org/officeDocument/2006/relationships/image" Target="../media/image1934.png"/><Relationship Id="rId591" Type="http://schemas.openxmlformats.org/officeDocument/2006/relationships/customXml" Target="../ink/ink2043.xml"/><Relationship Id="rId605" Type="http://schemas.openxmlformats.org/officeDocument/2006/relationships/customXml" Target="../ink/ink2050.xml"/><Relationship Id="rId787" Type="http://schemas.openxmlformats.org/officeDocument/2006/relationships/customXml" Target="../ink/ink2141.xml"/><Relationship Id="rId812" Type="http://schemas.openxmlformats.org/officeDocument/2006/relationships/image" Target="../media/image2148.png"/><Relationship Id="rId202" Type="http://schemas.openxmlformats.org/officeDocument/2006/relationships/image" Target="../media/image1843.png"/><Relationship Id="rId244" Type="http://schemas.openxmlformats.org/officeDocument/2006/relationships/image" Target="../media/image1864.png"/><Relationship Id="rId647" Type="http://schemas.openxmlformats.org/officeDocument/2006/relationships/customXml" Target="../ink/ink2071.xml"/><Relationship Id="rId689" Type="http://schemas.openxmlformats.org/officeDocument/2006/relationships/customXml" Target="../ink/ink2092.xml"/><Relationship Id="rId854" Type="http://schemas.openxmlformats.org/officeDocument/2006/relationships/image" Target="../media/image2169.png"/><Relationship Id="rId39" Type="http://schemas.openxmlformats.org/officeDocument/2006/relationships/customXml" Target="../ink/ink1767.xml"/><Relationship Id="rId286" Type="http://schemas.openxmlformats.org/officeDocument/2006/relationships/image" Target="../media/image1885.png"/><Relationship Id="rId451" Type="http://schemas.openxmlformats.org/officeDocument/2006/relationships/customXml" Target="../ink/ink1973.xml"/><Relationship Id="rId493" Type="http://schemas.openxmlformats.org/officeDocument/2006/relationships/customXml" Target="../ink/ink1994.xml"/><Relationship Id="rId507" Type="http://schemas.openxmlformats.org/officeDocument/2006/relationships/customXml" Target="../ink/ink2001.xml"/><Relationship Id="rId549" Type="http://schemas.openxmlformats.org/officeDocument/2006/relationships/customXml" Target="../ink/ink2022.xml"/><Relationship Id="rId714" Type="http://schemas.openxmlformats.org/officeDocument/2006/relationships/image" Target="../media/image2099.png"/><Relationship Id="rId756" Type="http://schemas.openxmlformats.org/officeDocument/2006/relationships/image" Target="../media/image2120.png"/><Relationship Id="rId50" Type="http://schemas.openxmlformats.org/officeDocument/2006/relationships/image" Target="../media/image1767.png"/><Relationship Id="rId104" Type="http://schemas.openxmlformats.org/officeDocument/2006/relationships/image" Target="../media/image1794.png"/><Relationship Id="rId146" Type="http://schemas.openxmlformats.org/officeDocument/2006/relationships/image" Target="../media/image1815.png"/><Relationship Id="rId188" Type="http://schemas.openxmlformats.org/officeDocument/2006/relationships/image" Target="../media/image1836.png"/><Relationship Id="rId311" Type="http://schemas.openxmlformats.org/officeDocument/2006/relationships/customXml" Target="../ink/ink1903.xml"/><Relationship Id="rId353" Type="http://schemas.openxmlformats.org/officeDocument/2006/relationships/customXml" Target="../ink/ink1924.xml"/><Relationship Id="rId395" Type="http://schemas.openxmlformats.org/officeDocument/2006/relationships/customXml" Target="../ink/ink1945.xml"/><Relationship Id="rId409" Type="http://schemas.openxmlformats.org/officeDocument/2006/relationships/customXml" Target="../ink/ink1952.xml"/><Relationship Id="rId560" Type="http://schemas.openxmlformats.org/officeDocument/2006/relationships/image" Target="../media/image2022.png"/><Relationship Id="rId798" Type="http://schemas.openxmlformats.org/officeDocument/2006/relationships/image" Target="../media/image2141.png"/><Relationship Id="rId92" Type="http://schemas.openxmlformats.org/officeDocument/2006/relationships/image" Target="../media/image1788.png"/><Relationship Id="rId213" Type="http://schemas.openxmlformats.org/officeDocument/2006/relationships/customXml" Target="../ink/ink1854.xml"/><Relationship Id="rId420" Type="http://schemas.openxmlformats.org/officeDocument/2006/relationships/image" Target="../media/image1952.png"/><Relationship Id="rId616" Type="http://schemas.openxmlformats.org/officeDocument/2006/relationships/image" Target="../media/image2050.png"/><Relationship Id="rId658" Type="http://schemas.openxmlformats.org/officeDocument/2006/relationships/image" Target="../media/image2071.png"/><Relationship Id="rId823" Type="http://schemas.openxmlformats.org/officeDocument/2006/relationships/customXml" Target="../ink/ink2159.xml"/><Relationship Id="rId255" Type="http://schemas.openxmlformats.org/officeDocument/2006/relationships/customXml" Target="../ink/ink1875.xml"/><Relationship Id="rId297" Type="http://schemas.openxmlformats.org/officeDocument/2006/relationships/customXml" Target="../ink/ink1896.xml"/><Relationship Id="rId462" Type="http://schemas.openxmlformats.org/officeDocument/2006/relationships/image" Target="../media/image1973.png"/><Relationship Id="rId518" Type="http://schemas.openxmlformats.org/officeDocument/2006/relationships/image" Target="../media/image2001.png"/><Relationship Id="rId725" Type="http://schemas.openxmlformats.org/officeDocument/2006/relationships/customXml" Target="../ink/ink2110.xml"/><Relationship Id="rId115" Type="http://schemas.openxmlformats.org/officeDocument/2006/relationships/customXml" Target="../ink/ink1805.xml"/><Relationship Id="rId157" Type="http://schemas.openxmlformats.org/officeDocument/2006/relationships/customXml" Target="../ink/ink1826.xml"/><Relationship Id="rId322" Type="http://schemas.openxmlformats.org/officeDocument/2006/relationships/image" Target="../media/image1903.png"/><Relationship Id="rId364" Type="http://schemas.openxmlformats.org/officeDocument/2006/relationships/image" Target="../media/image1924.png"/><Relationship Id="rId767" Type="http://schemas.openxmlformats.org/officeDocument/2006/relationships/customXml" Target="../ink/ink2131.xml"/><Relationship Id="rId61" Type="http://schemas.openxmlformats.org/officeDocument/2006/relationships/customXml" Target="../ink/ink1778.xml"/><Relationship Id="rId199" Type="http://schemas.openxmlformats.org/officeDocument/2006/relationships/customXml" Target="../ink/ink1847.xml"/><Relationship Id="rId571" Type="http://schemas.openxmlformats.org/officeDocument/2006/relationships/customXml" Target="../ink/ink2033.xml"/><Relationship Id="rId627" Type="http://schemas.openxmlformats.org/officeDocument/2006/relationships/customXml" Target="../ink/ink2061.xml"/><Relationship Id="rId669" Type="http://schemas.openxmlformats.org/officeDocument/2006/relationships/customXml" Target="../ink/ink2082.xml"/><Relationship Id="rId834" Type="http://schemas.openxmlformats.org/officeDocument/2006/relationships/image" Target="../media/image2159.png"/><Relationship Id="rId19" Type="http://schemas.openxmlformats.org/officeDocument/2006/relationships/customXml" Target="../ink/ink1757.xml"/><Relationship Id="rId224" Type="http://schemas.openxmlformats.org/officeDocument/2006/relationships/image" Target="../media/image1854.png"/><Relationship Id="rId266" Type="http://schemas.openxmlformats.org/officeDocument/2006/relationships/image" Target="../media/image1875.png"/><Relationship Id="rId431" Type="http://schemas.openxmlformats.org/officeDocument/2006/relationships/customXml" Target="../ink/ink1963.xml"/><Relationship Id="rId473" Type="http://schemas.openxmlformats.org/officeDocument/2006/relationships/customXml" Target="../ink/ink1984.xml"/><Relationship Id="rId529" Type="http://schemas.openxmlformats.org/officeDocument/2006/relationships/customXml" Target="../ink/ink2012.xml"/><Relationship Id="rId680" Type="http://schemas.openxmlformats.org/officeDocument/2006/relationships/image" Target="../media/image2082.png"/><Relationship Id="rId736" Type="http://schemas.openxmlformats.org/officeDocument/2006/relationships/image" Target="../media/image2110.png"/><Relationship Id="rId30" Type="http://schemas.openxmlformats.org/officeDocument/2006/relationships/image" Target="../media/image1757.png"/><Relationship Id="rId126" Type="http://schemas.openxmlformats.org/officeDocument/2006/relationships/image" Target="../media/image1805.png"/><Relationship Id="rId168" Type="http://schemas.openxmlformats.org/officeDocument/2006/relationships/image" Target="../media/image1826.png"/><Relationship Id="rId333" Type="http://schemas.openxmlformats.org/officeDocument/2006/relationships/customXml" Target="../ink/ink1914.xml"/><Relationship Id="rId540" Type="http://schemas.openxmlformats.org/officeDocument/2006/relationships/image" Target="../media/image2012.png"/><Relationship Id="rId778" Type="http://schemas.openxmlformats.org/officeDocument/2006/relationships/image" Target="../media/image2131.png"/><Relationship Id="rId72" Type="http://schemas.openxmlformats.org/officeDocument/2006/relationships/image" Target="../media/image1778.png"/><Relationship Id="rId375" Type="http://schemas.openxmlformats.org/officeDocument/2006/relationships/customXml" Target="../ink/ink1935.xml"/><Relationship Id="rId582" Type="http://schemas.openxmlformats.org/officeDocument/2006/relationships/image" Target="../media/image2033.png"/><Relationship Id="rId638" Type="http://schemas.openxmlformats.org/officeDocument/2006/relationships/image" Target="../media/image2061.png"/><Relationship Id="rId803" Type="http://schemas.openxmlformats.org/officeDocument/2006/relationships/customXml" Target="../ink/ink2149.xml"/><Relationship Id="rId845" Type="http://schemas.openxmlformats.org/officeDocument/2006/relationships/customXml" Target="../ink/ink2170.xml"/><Relationship Id="rId3" Type="http://schemas.openxmlformats.org/officeDocument/2006/relationships/customXml" Target="../ink/ink1749.xml"/><Relationship Id="rId235" Type="http://schemas.openxmlformats.org/officeDocument/2006/relationships/customXml" Target="../ink/ink1865.xml"/><Relationship Id="rId277" Type="http://schemas.openxmlformats.org/officeDocument/2006/relationships/customXml" Target="../ink/ink1886.xml"/><Relationship Id="rId400" Type="http://schemas.openxmlformats.org/officeDocument/2006/relationships/image" Target="../media/image1942.png"/><Relationship Id="rId442" Type="http://schemas.openxmlformats.org/officeDocument/2006/relationships/image" Target="../media/image1963.png"/><Relationship Id="rId484" Type="http://schemas.openxmlformats.org/officeDocument/2006/relationships/image" Target="../media/image1984.png"/><Relationship Id="rId705" Type="http://schemas.openxmlformats.org/officeDocument/2006/relationships/customXml" Target="../ink/ink2100.xml"/><Relationship Id="rId137" Type="http://schemas.openxmlformats.org/officeDocument/2006/relationships/customXml" Target="../ink/ink1816.xml"/><Relationship Id="rId302" Type="http://schemas.openxmlformats.org/officeDocument/2006/relationships/image" Target="../media/image1893.png"/><Relationship Id="rId344" Type="http://schemas.openxmlformats.org/officeDocument/2006/relationships/image" Target="../media/image1914.png"/><Relationship Id="rId691" Type="http://schemas.openxmlformats.org/officeDocument/2006/relationships/customXml" Target="../ink/ink2093.xml"/><Relationship Id="rId747" Type="http://schemas.openxmlformats.org/officeDocument/2006/relationships/customXml" Target="../ink/ink2121.xml"/><Relationship Id="rId789" Type="http://schemas.openxmlformats.org/officeDocument/2006/relationships/customXml" Target="../ink/ink2142.xml"/><Relationship Id="rId41" Type="http://schemas.openxmlformats.org/officeDocument/2006/relationships/customXml" Target="../ink/ink1768.xml"/><Relationship Id="rId83" Type="http://schemas.openxmlformats.org/officeDocument/2006/relationships/customXml" Target="../ink/ink1789.xml"/><Relationship Id="rId179" Type="http://schemas.openxmlformats.org/officeDocument/2006/relationships/customXml" Target="../ink/ink1837.xml"/><Relationship Id="rId386" Type="http://schemas.openxmlformats.org/officeDocument/2006/relationships/image" Target="../media/image1935.png"/><Relationship Id="rId551" Type="http://schemas.openxmlformats.org/officeDocument/2006/relationships/customXml" Target="../ink/ink2023.xml"/><Relationship Id="rId593" Type="http://schemas.openxmlformats.org/officeDocument/2006/relationships/customXml" Target="../ink/ink2044.xml"/><Relationship Id="rId607" Type="http://schemas.openxmlformats.org/officeDocument/2006/relationships/customXml" Target="../ink/ink2051.xml"/><Relationship Id="rId649" Type="http://schemas.openxmlformats.org/officeDocument/2006/relationships/customXml" Target="../ink/ink2072.xml"/><Relationship Id="rId814" Type="http://schemas.openxmlformats.org/officeDocument/2006/relationships/image" Target="../media/image2149.png"/><Relationship Id="rId856" Type="http://schemas.openxmlformats.org/officeDocument/2006/relationships/image" Target="../media/image2170.png"/><Relationship Id="rId190" Type="http://schemas.openxmlformats.org/officeDocument/2006/relationships/image" Target="../media/image1837.png"/><Relationship Id="rId204" Type="http://schemas.openxmlformats.org/officeDocument/2006/relationships/image" Target="../media/image1844.png"/><Relationship Id="rId246" Type="http://schemas.openxmlformats.org/officeDocument/2006/relationships/image" Target="../media/image1865.png"/><Relationship Id="rId288" Type="http://schemas.openxmlformats.org/officeDocument/2006/relationships/image" Target="../media/image1886.png"/><Relationship Id="rId411" Type="http://schemas.openxmlformats.org/officeDocument/2006/relationships/customXml" Target="../ink/ink1953.xml"/><Relationship Id="rId453" Type="http://schemas.openxmlformats.org/officeDocument/2006/relationships/customXml" Target="../ink/ink1974.xml"/><Relationship Id="rId509" Type="http://schemas.openxmlformats.org/officeDocument/2006/relationships/customXml" Target="../ink/ink2002.xml"/><Relationship Id="rId660" Type="http://schemas.openxmlformats.org/officeDocument/2006/relationships/image" Target="../media/image2072.png"/><Relationship Id="rId106" Type="http://schemas.openxmlformats.org/officeDocument/2006/relationships/image" Target="../media/image1795.png"/><Relationship Id="rId313" Type="http://schemas.openxmlformats.org/officeDocument/2006/relationships/customXml" Target="../ink/ink1904.xml"/><Relationship Id="rId495" Type="http://schemas.openxmlformats.org/officeDocument/2006/relationships/customXml" Target="../ink/ink1995.xml"/><Relationship Id="rId716" Type="http://schemas.openxmlformats.org/officeDocument/2006/relationships/image" Target="../media/image2100.png"/><Relationship Id="rId758" Type="http://schemas.openxmlformats.org/officeDocument/2006/relationships/image" Target="../media/image2121.png"/><Relationship Id="rId10" Type="http://schemas.openxmlformats.org/officeDocument/2006/relationships/image" Target="../media/image1748.png"/><Relationship Id="rId52" Type="http://schemas.openxmlformats.org/officeDocument/2006/relationships/image" Target="../media/image1768.png"/><Relationship Id="rId94" Type="http://schemas.openxmlformats.org/officeDocument/2006/relationships/image" Target="../media/image1789.png"/><Relationship Id="rId148" Type="http://schemas.openxmlformats.org/officeDocument/2006/relationships/image" Target="../media/image1816.png"/><Relationship Id="rId355" Type="http://schemas.openxmlformats.org/officeDocument/2006/relationships/customXml" Target="../ink/ink1925.xml"/><Relationship Id="rId397" Type="http://schemas.openxmlformats.org/officeDocument/2006/relationships/customXml" Target="../ink/ink1946.xml"/><Relationship Id="rId520" Type="http://schemas.openxmlformats.org/officeDocument/2006/relationships/image" Target="../media/image2002.png"/><Relationship Id="rId562" Type="http://schemas.openxmlformats.org/officeDocument/2006/relationships/image" Target="../media/image2023.png"/><Relationship Id="rId618" Type="http://schemas.openxmlformats.org/officeDocument/2006/relationships/image" Target="../media/image2051.png"/><Relationship Id="rId825" Type="http://schemas.openxmlformats.org/officeDocument/2006/relationships/customXml" Target="../ink/ink2160.xml"/><Relationship Id="rId215" Type="http://schemas.openxmlformats.org/officeDocument/2006/relationships/customXml" Target="../ink/ink1855.xml"/><Relationship Id="rId257" Type="http://schemas.openxmlformats.org/officeDocument/2006/relationships/customXml" Target="../ink/ink1876.xml"/><Relationship Id="rId422" Type="http://schemas.openxmlformats.org/officeDocument/2006/relationships/image" Target="../media/image1953.png"/><Relationship Id="rId464" Type="http://schemas.openxmlformats.org/officeDocument/2006/relationships/image" Target="../media/image1974.png"/><Relationship Id="rId299" Type="http://schemas.openxmlformats.org/officeDocument/2006/relationships/customXml" Target="../ink/ink1897.xml"/><Relationship Id="rId727" Type="http://schemas.openxmlformats.org/officeDocument/2006/relationships/customXml" Target="../ink/ink2111.xml"/><Relationship Id="rId63" Type="http://schemas.openxmlformats.org/officeDocument/2006/relationships/customXml" Target="../ink/ink1779.xml"/><Relationship Id="rId159" Type="http://schemas.openxmlformats.org/officeDocument/2006/relationships/customXml" Target="../ink/ink1827.xml"/><Relationship Id="rId366" Type="http://schemas.openxmlformats.org/officeDocument/2006/relationships/image" Target="../media/image1925.png"/><Relationship Id="rId573" Type="http://schemas.openxmlformats.org/officeDocument/2006/relationships/customXml" Target="../ink/ink2034.xml"/><Relationship Id="rId780" Type="http://schemas.openxmlformats.org/officeDocument/2006/relationships/image" Target="../media/image2132.png"/><Relationship Id="rId226" Type="http://schemas.openxmlformats.org/officeDocument/2006/relationships/image" Target="../media/image1855.png"/><Relationship Id="rId433" Type="http://schemas.openxmlformats.org/officeDocument/2006/relationships/customXml" Target="../ink/ink1964.xml"/><Relationship Id="rId640" Type="http://schemas.openxmlformats.org/officeDocument/2006/relationships/image" Target="../media/image2062.png"/><Relationship Id="rId738" Type="http://schemas.openxmlformats.org/officeDocument/2006/relationships/image" Target="../media/image2111.png"/><Relationship Id="rId74" Type="http://schemas.openxmlformats.org/officeDocument/2006/relationships/image" Target="../media/image1779.png"/><Relationship Id="rId377" Type="http://schemas.openxmlformats.org/officeDocument/2006/relationships/customXml" Target="../ink/ink1936.xml"/><Relationship Id="rId500" Type="http://schemas.openxmlformats.org/officeDocument/2006/relationships/image" Target="../media/image1992.png"/><Relationship Id="rId584" Type="http://schemas.openxmlformats.org/officeDocument/2006/relationships/image" Target="../media/image2034.png"/><Relationship Id="rId805" Type="http://schemas.openxmlformats.org/officeDocument/2006/relationships/customXml" Target="../ink/ink2150.xml"/><Relationship Id="rId5" Type="http://schemas.openxmlformats.org/officeDocument/2006/relationships/customXml" Target="../ink/ink1750.xml"/><Relationship Id="rId237" Type="http://schemas.openxmlformats.org/officeDocument/2006/relationships/customXml" Target="../ink/ink1866.xml"/><Relationship Id="rId791" Type="http://schemas.openxmlformats.org/officeDocument/2006/relationships/customXml" Target="../ink/ink2143.xml"/><Relationship Id="rId444" Type="http://schemas.openxmlformats.org/officeDocument/2006/relationships/image" Target="../media/image1964.png"/><Relationship Id="rId651" Type="http://schemas.openxmlformats.org/officeDocument/2006/relationships/customXml" Target="../ink/ink2073.xml"/><Relationship Id="rId749" Type="http://schemas.openxmlformats.org/officeDocument/2006/relationships/customXml" Target="../ink/ink2122.xml"/><Relationship Id="rId290" Type="http://schemas.openxmlformats.org/officeDocument/2006/relationships/image" Target="../media/image1887.png"/><Relationship Id="rId304" Type="http://schemas.openxmlformats.org/officeDocument/2006/relationships/image" Target="../media/image1894.png"/><Relationship Id="rId388" Type="http://schemas.openxmlformats.org/officeDocument/2006/relationships/image" Target="../media/image1936.png"/><Relationship Id="rId511" Type="http://schemas.openxmlformats.org/officeDocument/2006/relationships/customXml" Target="../ink/ink2003.xml"/><Relationship Id="rId609" Type="http://schemas.openxmlformats.org/officeDocument/2006/relationships/customXml" Target="../ink/ink2052.xml"/><Relationship Id="rId85" Type="http://schemas.openxmlformats.org/officeDocument/2006/relationships/customXml" Target="../ink/ink1790.xml"/><Relationship Id="rId150" Type="http://schemas.openxmlformats.org/officeDocument/2006/relationships/image" Target="../media/image1817.png"/><Relationship Id="rId595" Type="http://schemas.openxmlformats.org/officeDocument/2006/relationships/customXml" Target="../ink/ink2045.xml"/><Relationship Id="rId816" Type="http://schemas.openxmlformats.org/officeDocument/2006/relationships/image" Target="../media/image2150.png"/><Relationship Id="rId248" Type="http://schemas.openxmlformats.org/officeDocument/2006/relationships/image" Target="../media/image1866.png"/><Relationship Id="rId455" Type="http://schemas.openxmlformats.org/officeDocument/2006/relationships/customXml" Target="../ink/ink1975.xml"/><Relationship Id="rId662" Type="http://schemas.openxmlformats.org/officeDocument/2006/relationships/image" Target="../media/image2073.png"/><Relationship Id="rId12" Type="http://schemas.openxmlformats.org/officeDocument/2006/relationships/image" Target="../media/image1749.png"/><Relationship Id="rId108" Type="http://schemas.openxmlformats.org/officeDocument/2006/relationships/image" Target="../media/image1796.png"/><Relationship Id="rId315" Type="http://schemas.openxmlformats.org/officeDocument/2006/relationships/customXml" Target="../ink/ink1905.xml"/><Relationship Id="rId522" Type="http://schemas.openxmlformats.org/officeDocument/2006/relationships/image" Target="../media/image2003.png"/><Relationship Id="rId96" Type="http://schemas.openxmlformats.org/officeDocument/2006/relationships/image" Target="../media/image1790.png"/><Relationship Id="rId161" Type="http://schemas.openxmlformats.org/officeDocument/2006/relationships/customXml" Target="../ink/ink1828.xml"/><Relationship Id="rId399" Type="http://schemas.openxmlformats.org/officeDocument/2006/relationships/customXml" Target="../ink/ink1947.xml"/><Relationship Id="rId827" Type="http://schemas.openxmlformats.org/officeDocument/2006/relationships/customXml" Target="../ink/ink2161.xml"/><Relationship Id="rId259" Type="http://schemas.openxmlformats.org/officeDocument/2006/relationships/customXml" Target="../ink/ink1877.xml"/><Relationship Id="rId466" Type="http://schemas.openxmlformats.org/officeDocument/2006/relationships/image" Target="../media/image1975.png"/><Relationship Id="rId673" Type="http://schemas.openxmlformats.org/officeDocument/2006/relationships/customXml" Target="../ink/ink2084.xml"/><Relationship Id="rId23" Type="http://schemas.openxmlformats.org/officeDocument/2006/relationships/customXml" Target="../ink/ink1759.xml"/><Relationship Id="rId119" Type="http://schemas.openxmlformats.org/officeDocument/2006/relationships/customXml" Target="../ink/ink1807.xml"/><Relationship Id="rId326" Type="http://schemas.openxmlformats.org/officeDocument/2006/relationships/image" Target="../media/image1905.png"/><Relationship Id="rId533" Type="http://schemas.openxmlformats.org/officeDocument/2006/relationships/customXml" Target="../ink/ink2014.xml"/><Relationship Id="rId740" Type="http://schemas.openxmlformats.org/officeDocument/2006/relationships/image" Target="../media/image2112.png"/><Relationship Id="rId838" Type="http://schemas.openxmlformats.org/officeDocument/2006/relationships/image" Target="../media/image2161.png"/><Relationship Id="rId172" Type="http://schemas.openxmlformats.org/officeDocument/2006/relationships/image" Target="../media/image1828.png"/><Relationship Id="rId477" Type="http://schemas.openxmlformats.org/officeDocument/2006/relationships/customXml" Target="../ink/ink1986.xml"/><Relationship Id="rId600" Type="http://schemas.openxmlformats.org/officeDocument/2006/relationships/image" Target="../media/image2042.png"/><Relationship Id="rId684" Type="http://schemas.openxmlformats.org/officeDocument/2006/relationships/image" Target="../media/image2084.png"/><Relationship Id="rId337" Type="http://schemas.openxmlformats.org/officeDocument/2006/relationships/customXml" Target="../ink/ink1916.xml"/><Relationship Id="rId34" Type="http://schemas.openxmlformats.org/officeDocument/2006/relationships/image" Target="../media/image1759.png"/><Relationship Id="rId544" Type="http://schemas.openxmlformats.org/officeDocument/2006/relationships/image" Target="../media/image2014.png"/><Relationship Id="rId751" Type="http://schemas.openxmlformats.org/officeDocument/2006/relationships/customXml" Target="../ink/ink2123.xml"/><Relationship Id="rId849" Type="http://schemas.openxmlformats.org/officeDocument/2006/relationships/customXml" Target="../ink/ink2172.xml"/><Relationship Id="rId183" Type="http://schemas.openxmlformats.org/officeDocument/2006/relationships/customXml" Target="../ink/ink1839.xml"/><Relationship Id="rId390" Type="http://schemas.openxmlformats.org/officeDocument/2006/relationships/image" Target="../media/image1937.png"/><Relationship Id="rId404" Type="http://schemas.openxmlformats.org/officeDocument/2006/relationships/image" Target="../media/image1944.png"/><Relationship Id="rId611" Type="http://schemas.openxmlformats.org/officeDocument/2006/relationships/customXml" Target="../ink/ink2053.xml"/><Relationship Id="rId250" Type="http://schemas.openxmlformats.org/officeDocument/2006/relationships/image" Target="../media/image1867.png"/><Relationship Id="rId488" Type="http://schemas.openxmlformats.org/officeDocument/2006/relationships/image" Target="../media/image1986.png"/><Relationship Id="rId695" Type="http://schemas.openxmlformats.org/officeDocument/2006/relationships/customXml" Target="../ink/ink2095.xml"/><Relationship Id="rId709" Type="http://schemas.openxmlformats.org/officeDocument/2006/relationships/customXml" Target="../ink/ink2102.xml"/><Relationship Id="rId45" Type="http://schemas.openxmlformats.org/officeDocument/2006/relationships/customXml" Target="../ink/ink1770.xml"/><Relationship Id="rId110" Type="http://schemas.openxmlformats.org/officeDocument/2006/relationships/image" Target="../media/image1797.png"/><Relationship Id="rId348" Type="http://schemas.openxmlformats.org/officeDocument/2006/relationships/image" Target="../media/image1916.png"/><Relationship Id="rId555" Type="http://schemas.openxmlformats.org/officeDocument/2006/relationships/customXml" Target="../ink/ink2025.xml"/><Relationship Id="rId762" Type="http://schemas.openxmlformats.org/officeDocument/2006/relationships/image" Target="../media/image2123.png"/><Relationship Id="rId194" Type="http://schemas.openxmlformats.org/officeDocument/2006/relationships/image" Target="../media/image1839.png"/><Relationship Id="rId208" Type="http://schemas.openxmlformats.org/officeDocument/2006/relationships/image" Target="../media/image1846.png"/><Relationship Id="rId415" Type="http://schemas.openxmlformats.org/officeDocument/2006/relationships/customXml" Target="../ink/ink1955.xml"/><Relationship Id="rId622" Type="http://schemas.openxmlformats.org/officeDocument/2006/relationships/image" Target="../media/image2053.png"/><Relationship Id="rId261" Type="http://schemas.openxmlformats.org/officeDocument/2006/relationships/customXml" Target="../ink/ink1878.xml"/><Relationship Id="rId499" Type="http://schemas.openxmlformats.org/officeDocument/2006/relationships/customXml" Target="../ink/ink1997.xml"/><Relationship Id="rId56" Type="http://schemas.openxmlformats.org/officeDocument/2006/relationships/image" Target="../media/image1770.png"/><Relationship Id="rId359" Type="http://schemas.openxmlformats.org/officeDocument/2006/relationships/customXml" Target="../ink/ink1927.xml"/><Relationship Id="rId566" Type="http://schemas.openxmlformats.org/officeDocument/2006/relationships/image" Target="../media/image2025.png"/><Relationship Id="rId773" Type="http://schemas.openxmlformats.org/officeDocument/2006/relationships/customXml" Target="../ink/ink2134.xml"/><Relationship Id="rId121" Type="http://schemas.openxmlformats.org/officeDocument/2006/relationships/customXml" Target="../ink/ink1808.xml"/><Relationship Id="rId219" Type="http://schemas.openxmlformats.org/officeDocument/2006/relationships/customXml" Target="../ink/ink1857.xml"/><Relationship Id="rId426" Type="http://schemas.openxmlformats.org/officeDocument/2006/relationships/image" Target="../media/image1955.png"/><Relationship Id="rId633" Type="http://schemas.openxmlformats.org/officeDocument/2006/relationships/customXml" Target="../ink/ink2064.xml"/><Relationship Id="rId840" Type="http://schemas.openxmlformats.org/officeDocument/2006/relationships/image" Target="../media/image2162.png"/><Relationship Id="rId67" Type="http://schemas.openxmlformats.org/officeDocument/2006/relationships/customXml" Target="../ink/ink1781.xml"/><Relationship Id="rId272" Type="http://schemas.openxmlformats.org/officeDocument/2006/relationships/image" Target="../media/image1878.png"/><Relationship Id="rId577" Type="http://schemas.openxmlformats.org/officeDocument/2006/relationships/customXml" Target="../ink/ink2036.xml"/><Relationship Id="rId700" Type="http://schemas.openxmlformats.org/officeDocument/2006/relationships/image" Target="../media/image2092.png"/><Relationship Id="rId132" Type="http://schemas.openxmlformats.org/officeDocument/2006/relationships/image" Target="../media/image1808.png"/><Relationship Id="rId784" Type="http://schemas.openxmlformats.org/officeDocument/2006/relationships/image" Target="../media/image2134.png"/><Relationship Id="rId437" Type="http://schemas.openxmlformats.org/officeDocument/2006/relationships/customXml" Target="../ink/ink1966.xml"/><Relationship Id="rId644" Type="http://schemas.openxmlformats.org/officeDocument/2006/relationships/image" Target="../media/image2064.png"/><Relationship Id="rId851" Type="http://schemas.openxmlformats.org/officeDocument/2006/relationships/customXml" Target="../ink/ink2173.xml"/><Relationship Id="rId283" Type="http://schemas.openxmlformats.org/officeDocument/2006/relationships/customXml" Target="../ink/ink1889.xml"/><Relationship Id="rId490" Type="http://schemas.openxmlformats.org/officeDocument/2006/relationships/image" Target="../media/image1987.png"/><Relationship Id="rId504" Type="http://schemas.openxmlformats.org/officeDocument/2006/relationships/image" Target="../media/image1994.png"/><Relationship Id="rId711" Type="http://schemas.openxmlformats.org/officeDocument/2006/relationships/customXml" Target="../ink/ink2103.xml"/><Relationship Id="rId78" Type="http://schemas.openxmlformats.org/officeDocument/2006/relationships/image" Target="../media/image1781.png"/><Relationship Id="rId143" Type="http://schemas.openxmlformats.org/officeDocument/2006/relationships/customXml" Target="../ink/ink1819.xml"/><Relationship Id="rId350" Type="http://schemas.openxmlformats.org/officeDocument/2006/relationships/image" Target="../media/image1917.png"/><Relationship Id="rId588" Type="http://schemas.openxmlformats.org/officeDocument/2006/relationships/image" Target="../media/image2036.png"/><Relationship Id="rId795" Type="http://schemas.openxmlformats.org/officeDocument/2006/relationships/customXml" Target="../ink/ink2145.xml"/><Relationship Id="rId809" Type="http://schemas.openxmlformats.org/officeDocument/2006/relationships/customXml" Target="../ink/ink2152.xml"/><Relationship Id="rId9" Type="http://schemas.openxmlformats.org/officeDocument/2006/relationships/customXml" Target="../ink/ink1752.xml"/><Relationship Id="rId210" Type="http://schemas.openxmlformats.org/officeDocument/2006/relationships/image" Target="../media/image1847.png"/><Relationship Id="rId448" Type="http://schemas.openxmlformats.org/officeDocument/2006/relationships/image" Target="../media/image1966.png"/><Relationship Id="rId655" Type="http://schemas.openxmlformats.org/officeDocument/2006/relationships/customXml" Target="../ink/ink2075.xml"/><Relationship Id="rId294" Type="http://schemas.openxmlformats.org/officeDocument/2006/relationships/image" Target="../media/image1889.png"/><Relationship Id="rId308" Type="http://schemas.openxmlformats.org/officeDocument/2006/relationships/image" Target="../media/image1896.png"/><Relationship Id="rId515" Type="http://schemas.openxmlformats.org/officeDocument/2006/relationships/customXml" Target="../ink/ink2005.xml"/><Relationship Id="rId722" Type="http://schemas.openxmlformats.org/officeDocument/2006/relationships/image" Target="../media/image2103.png"/><Relationship Id="rId89" Type="http://schemas.openxmlformats.org/officeDocument/2006/relationships/customXml" Target="../ink/ink1792.xml"/><Relationship Id="rId154" Type="http://schemas.openxmlformats.org/officeDocument/2006/relationships/image" Target="../media/image1819.png"/><Relationship Id="rId361" Type="http://schemas.openxmlformats.org/officeDocument/2006/relationships/customXml" Target="../ink/ink1928.xml"/><Relationship Id="rId599" Type="http://schemas.openxmlformats.org/officeDocument/2006/relationships/customXml" Target="../ink/ink2047.xml"/><Relationship Id="rId459" Type="http://schemas.openxmlformats.org/officeDocument/2006/relationships/customXml" Target="../ink/ink1977.xml"/><Relationship Id="rId666" Type="http://schemas.openxmlformats.org/officeDocument/2006/relationships/image" Target="../media/image2075.png"/><Relationship Id="rId16" Type="http://schemas.openxmlformats.org/officeDocument/2006/relationships/image" Target="../media/image1751.png"/><Relationship Id="rId221" Type="http://schemas.openxmlformats.org/officeDocument/2006/relationships/customXml" Target="../ink/ink1858.xml"/><Relationship Id="rId319" Type="http://schemas.openxmlformats.org/officeDocument/2006/relationships/customXml" Target="../ink/ink1907.xml"/><Relationship Id="rId526" Type="http://schemas.openxmlformats.org/officeDocument/2006/relationships/image" Target="../media/image2005.png"/><Relationship Id="rId733" Type="http://schemas.openxmlformats.org/officeDocument/2006/relationships/customXml" Target="../ink/ink2114.xml"/><Relationship Id="rId165" Type="http://schemas.openxmlformats.org/officeDocument/2006/relationships/customXml" Target="../ink/ink1830.xml"/><Relationship Id="rId372" Type="http://schemas.openxmlformats.org/officeDocument/2006/relationships/image" Target="../media/image1928.png"/><Relationship Id="rId677" Type="http://schemas.openxmlformats.org/officeDocument/2006/relationships/customXml" Target="../ink/ink2086.xml"/><Relationship Id="rId800" Type="http://schemas.openxmlformats.org/officeDocument/2006/relationships/image" Target="../media/image2142.png"/><Relationship Id="rId232" Type="http://schemas.openxmlformats.org/officeDocument/2006/relationships/image" Target="../media/image1858.png"/><Relationship Id="rId27" Type="http://schemas.openxmlformats.org/officeDocument/2006/relationships/customXml" Target="../ink/ink1761.xml"/><Relationship Id="rId537" Type="http://schemas.openxmlformats.org/officeDocument/2006/relationships/customXml" Target="../ink/ink2016.xml"/><Relationship Id="rId744" Type="http://schemas.openxmlformats.org/officeDocument/2006/relationships/image" Target="../media/image2114.png"/><Relationship Id="rId80" Type="http://schemas.openxmlformats.org/officeDocument/2006/relationships/image" Target="../media/image1782.png"/><Relationship Id="rId176" Type="http://schemas.openxmlformats.org/officeDocument/2006/relationships/image" Target="../media/image1830.png"/><Relationship Id="rId383" Type="http://schemas.openxmlformats.org/officeDocument/2006/relationships/customXml" Target="../ink/ink1939.xml"/><Relationship Id="rId590" Type="http://schemas.openxmlformats.org/officeDocument/2006/relationships/image" Target="../media/image2037.png"/><Relationship Id="rId604" Type="http://schemas.openxmlformats.org/officeDocument/2006/relationships/image" Target="../media/image2044.png"/><Relationship Id="rId811" Type="http://schemas.openxmlformats.org/officeDocument/2006/relationships/customXml" Target="../ink/ink2153.xml"/><Relationship Id="rId243" Type="http://schemas.openxmlformats.org/officeDocument/2006/relationships/customXml" Target="../ink/ink1869.xml"/><Relationship Id="rId450" Type="http://schemas.openxmlformats.org/officeDocument/2006/relationships/image" Target="../media/image1967.png"/><Relationship Id="rId688" Type="http://schemas.openxmlformats.org/officeDocument/2006/relationships/image" Target="../media/image2086.png"/><Relationship Id="rId38" Type="http://schemas.openxmlformats.org/officeDocument/2006/relationships/image" Target="../media/image1761.png"/><Relationship Id="rId103" Type="http://schemas.openxmlformats.org/officeDocument/2006/relationships/customXml" Target="../ink/ink1799.xml"/><Relationship Id="rId310" Type="http://schemas.openxmlformats.org/officeDocument/2006/relationships/image" Target="../media/image1897.png"/><Relationship Id="rId548" Type="http://schemas.openxmlformats.org/officeDocument/2006/relationships/image" Target="../media/image2016.png"/><Relationship Id="rId755" Type="http://schemas.openxmlformats.org/officeDocument/2006/relationships/customXml" Target="../ink/ink2125.xml"/><Relationship Id="rId91" Type="http://schemas.openxmlformats.org/officeDocument/2006/relationships/customXml" Target="../ink/ink1793.xml"/><Relationship Id="rId187" Type="http://schemas.openxmlformats.org/officeDocument/2006/relationships/customXml" Target="../ink/ink1841.xml"/><Relationship Id="rId394" Type="http://schemas.openxmlformats.org/officeDocument/2006/relationships/image" Target="../media/image1939.png"/><Relationship Id="rId408" Type="http://schemas.openxmlformats.org/officeDocument/2006/relationships/image" Target="../media/image1946.png"/><Relationship Id="rId615" Type="http://schemas.openxmlformats.org/officeDocument/2006/relationships/customXml" Target="../ink/ink2055.xml"/><Relationship Id="rId822" Type="http://schemas.openxmlformats.org/officeDocument/2006/relationships/image" Target="../media/image2153.png"/><Relationship Id="rId254" Type="http://schemas.openxmlformats.org/officeDocument/2006/relationships/image" Target="../media/image1869.png"/><Relationship Id="rId699" Type="http://schemas.openxmlformats.org/officeDocument/2006/relationships/customXml" Target="../ink/ink2097.xml"/><Relationship Id="rId49" Type="http://schemas.openxmlformats.org/officeDocument/2006/relationships/customXml" Target="../ink/ink1772.xml"/><Relationship Id="rId114" Type="http://schemas.openxmlformats.org/officeDocument/2006/relationships/image" Target="../media/image1799.png"/><Relationship Id="rId461" Type="http://schemas.openxmlformats.org/officeDocument/2006/relationships/customXml" Target="../ink/ink1978.xml"/><Relationship Id="rId559" Type="http://schemas.openxmlformats.org/officeDocument/2006/relationships/customXml" Target="../ink/ink2027.xml"/><Relationship Id="rId766" Type="http://schemas.openxmlformats.org/officeDocument/2006/relationships/image" Target="../media/image2125.png"/><Relationship Id="rId198" Type="http://schemas.openxmlformats.org/officeDocument/2006/relationships/image" Target="../media/image1841.png"/><Relationship Id="rId321" Type="http://schemas.openxmlformats.org/officeDocument/2006/relationships/customXml" Target="../ink/ink1908.xml"/><Relationship Id="rId419" Type="http://schemas.openxmlformats.org/officeDocument/2006/relationships/customXml" Target="../ink/ink1957.xml"/><Relationship Id="rId626" Type="http://schemas.openxmlformats.org/officeDocument/2006/relationships/image" Target="../media/image2055.png"/><Relationship Id="rId833" Type="http://schemas.openxmlformats.org/officeDocument/2006/relationships/customXml" Target="../ink/ink2164.xml"/><Relationship Id="rId265" Type="http://schemas.openxmlformats.org/officeDocument/2006/relationships/customXml" Target="../ink/ink1880.xml"/><Relationship Id="rId472" Type="http://schemas.openxmlformats.org/officeDocument/2006/relationships/image" Target="../media/image1978.png"/><Relationship Id="rId125" Type="http://schemas.openxmlformats.org/officeDocument/2006/relationships/customXml" Target="../ink/ink1810.xml"/><Relationship Id="rId332" Type="http://schemas.openxmlformats.org/officeDocument/2006/relationships/image" Target="../media/image1908.png"/><Relationship Id="rId777" Type="http://schemas.openxmlformats.org/officeDocument/2006/relationships/customXml" Target="../ink/ink2136.xml"/><Relationship Id="rId637" Type="http://schemas.openxmlformats.org/officeDocument/2006/relationships/customXml" Target="../ink/ink2066.xml"/><Relationship Id="rId844" Type="http://schemas.openxmlformats.org/officeDocument/2006/relationships/image" Target="../media/image2164.png"/><Relationship Id="rId276" Type="http://schemas.openxmlformats.org/officeDocument/2006/relationships/image" Target="../media/image1880.png"/><Relationship Id="rId483" Type="http://schemas.openxmlformats.org/officeDocument/2006/relationships/customXml" Target="../ink/ink1989.xml"/><Relationship Id="rId690" Type="http://schemas.openxmlformats.org/officeDocument/2006/relationships/image" Target="../media/image2087.png"/><Relationship Id="rId704" Type="http://schemas.openxmlformats.org/officeDocument/2006/relationships/image" Target="../media/image2094.png"/><Relationship Id="rId40" Type="http://schemas.openxmlformats.org/officeDocument/2006/relationships/image" Target="../media/image1762.png"/><Relationship Id="rId136" Type="http://schemas.openxmlformats.org/officeDocument/2006/relationships/image" Target="../media/image1810.png"/><Relationship Id="rId343" Type="http://schemas.openxmlformats.org/officeDocument/2006/relationships/customXml" Target="../ink/ink1919.xml"/><Relationship Id="rId550" Type="http://schemas.openxmlformats.org/officeDocument/2006/relationships/image" Target="../media/image2017.png"/><Relationship Id="rId788" Type="http://schemas.openxmlformats.org/officeDocument/2006/relationships/image" Target="../media/image2136.png"/><Relationship Id="rId203" Type="http://schemas.openxmlformats.org/officeDocument/2006/relationships/customXml" Target="../ink/ink1849.xml"/><Relationship Id="rId648" Type="http://schemas.openxmlformats.org/officeDocument/2006/relationships/image" Target="../media/image2066.png"/><Relationship Id="rId855" Type="http://schemas.openxmlformats.org/officeDocument/2006/relationships/customXml" Target="../ink/ink2175.xml"/><Relationship Id="rId287" Type="http://schemas.openxmlformats.org/officeDocument/2006/relationships/customXml" Target="../ink/ink1891.xml"/><Relationship Id="rId410" Type="http://schemas.openxmlformats.org/officeDocument/2006/relationships/image" Target="../media/image1947.png"/><Relationship Id="rId494" Type="http://schemas.openxmlformats.org/officeDocument/2006/relationships/image" Target="../media/image1989.png"/><Relationship Id="rId508" Type="http://schemas.openxmlformats.org/officeDocument/2006/relationships/image" Target="../media/image1996.png"/><Relationship Id="rId715" Type="http://schemas.openxmlformats.org/officeDocument/2006/relationships/customXml" Target="../ink/ink2105.xml"/><Relationship Id="rId147" Type="http://schemas.openxmlformats.org/officeDocument/2006/relationships/customXml" Target="../ink/ink1821.xml"/><Relationship Id="rId354" Type="http://schemas.openxmlformats.org/officeDocument/2006/relationships/image" Target="../media/image1919.png"/><Relationship Id="rId799" Type="http://schemas.openxmlformats.org/officeDocument/2006/relationships/customXml" Target="../ink/ink2147.xml"/><Relationship Id="rId51" Type="http://schemas.openxmlformats.org/officeDocument/2006/relationships/customXml" Target="../ink/ink1773.xml"/><Relationship Id="rId561" Type="http://schemas.openxmlformats.org/officeDocument/2006/relationships/customXml" Target="../ink/ink2028.xml"/><Relationship Id="rId659" Type="http://schemas.openxmlformats.org/officeDocument/2006/relationships/customXml" Target="../ink/ink2077.xml"/><Relationship Id="rId214" Type="http://schemas.openxmlformats.org/officeDocument/2006/relationships/image" Target="../media/image1849.png"/><Relationship Id="rId298" Type="http://schemas.openxmlformats.org/officeDocument/2006/relationships/image" Target="../media/image1891.png"/><Relationship Id="rId421" Type="http://schemas.openxmlformats.org/officeDocument/2006/relationships/customXml" Target="../ink/ink1958.xml"/><Relationship Id="rId519" Type="http://schemas.openxmlformats.org/officeDocument/2006/relationships/customXml" Target="../ink/ink2007.xml"/><Relationship Id="rId158" Type="http://schemas.openxmlformats.org/officeDocument/2006/relationships/image" Target="../media/image1821.png"/><Relationship Id="rId726" Type="http://schemas.openxmlformats.org/officeDocument/2006/relationships/image" Target="../media/image2105.png"/><Relationship Id="rId62" Type="http://schemas.openxmlformats.org/officeDocument/2006/relationships/image" Target="../media/image1773.png"/><Relationship Id="rId365" Type="http://schemas.openxmlformats.org/officeDocument/2006/relationships/customXml" Target="../ink/ink1930.xml"/><Relationship Id="rId572" Type="http://schemas.openxmlformats.org/officeDocument/2006/relationships/image" Target="../media/image2028.png"/><Relationship Id="rId225" Type="http://schemas.openxmlformats.org/officeDocument/2006/relationships/customXml" Target="../ink/ink1860.xml"/><Relationship Id="rId432" Type="http://schemas.openxmlformats.org/officeDocument/2006/relationships/image" Target="../media/image1958.png"/><Relationship Id="rId737" Type="http://schemas.openxmlformats.org/officeDocument/2006/relationships/customXml" Target="../ink/ink2116.xml"/><Relationship Id="rId73" Type="http://schemas.openxmlformats.org/officeDocument/2006/relationships/customXml" Target="../ink/ink1784.xml"/><Relationship Id="rId169" Type="http://schemas.openxmlformats.org/officeDocument/2006/relationships/customXml" Target="../ink/ink1832.xml"/><Relationship Id="rId376" Type="http://schemas.openxmlformats.org/officeDocument/2006/relationships/image" Target="../media/image1930.png"/><Relationship Id="rId583" Type="http://schemas.openxmlformats.org/officeDocument/2006/relationships/customXml" Target="../ink/ink2039.xml"/><Relationship Id="rId790" Type="http://schemas.openxmlformats.org/officeDocument/2006/relationships/image" Target="../media/image2137.png"/><Relationship Id="rId804" Type="http://schemas.openxmlformats.org/officeDocument/2006/relationships/image" Target="../media/image2144.png"/><Relationship Id="rId4" Type="http://schemas.openxmlformats.org/officeDocument/2006/relationships/image" Target="../media/image1745.png"/><Relationship Id="rId236" Type="http://schemas.openxmlformats.org/officeDocument/2006/relationships/image" Target="../media/image1860.png"/><Relationship Id="rId443" Type="http://schemas.openxmlformats.org/officeDocument/2006/relationships/customXml" Target="../ink/ink1969.xml"/><Relationship Id="rId650" Type="http://schemas.openxmlformats.org/officeDocument/2006/relationships/image" Target="../media/image2067.png"/><Relationship Id="rId303" Type="http://schemas.openxmlformats.org/officeDocument/2006/relationships/customXml" Target="../ink/ink1899.xml"/><Relationship Id="rId748" Type="http://schemas.openxmlformats.org/officeDocument/2006/relationships/image" Target="../media/image2116.png"/><Relationship Id="rId84" Type="http://schemas.openxmlformats.org/officeDocument/2006/relationships/image" Target="../media/image1784.png"/><Relationship Id="rId387" Type="http://schemas.openxmlformats.org/officeDocument/2006/relationships/customXml" Target="../ink/ink1941.xml"/><Relationship Id="rId510" Type="http://schemas.openxmlformats.org/officeDocument/2006/relationships/image" Target="../media/image1997.png"/><Relationship Id="rId594" Type="http://schemas.openxmlformats.org/officeDocument/2006/relationships/image" Target="../media/image2039.png"/><Relationship Id="rId608" Type="http://schemas.openxmlformats.org/officeDocument/2006/relationships/image" Target="../media/image2046.png"/><Relationship Id="rId815" Type="http://schemas.openxmlformats.org/officeDocument/2006/relationships/customXml" Target="../ink/ink2155.xml"/><Relationship Id="rId247" Type="http://schemas.openxmlformats.org/officeDocument/2006/relationships/customXml" Target="../ink/ink1871.xml"/><Relationship Id="rId107" Type="http://schemas.openxmlformats.org/officeDocument/2006/relationships/customXml" Target="../ink/ink1801.xml"/><Relationship Id="rId454" Type="http://schemas.openxmlformats.org/officeDocument/2006/relationships/image" Target="../media/image1969.png"/><Relationship Id="rId661" Type="http://schemas.openxmlformats.org/officeDocument/2006/relationships/customXml" Target="../ink/ink2078.xml"/><Relationship Id="rId759" Type="http://schemas.openxmlformats.org/officeDocument/2006/relationships/customXml" Target="../ink/ink2127.xml"/><Relationship Id="rId11" Type="http://schemas.openxmlformats.org/officeDocument/2006/relationships/customXml" Target="../ink/ink1753.xml"/><Relationship Id="rId314" Type="http://schemas.openxmlformats.org/officeDocument/2006/relationships/image" Target="../media/image1899.png"/><Relationship Id="rId398" Type="http://schemas.openxmlformats.org/officeDocument/2006/relationships/image" Target="../media/image1941.png"/><Relationship Id="rId521" Type="http://schemas.openxmlformats.org/officeDocument/2006/relationships/customXml" Target="../ink/ink2008.xml"/><Relationship Id="rId619" Type="http://schemas.openxmlformats.org/officeDocument/2006/relationships/customXml" Target="../ink/ink2057.xml"/><Relationship Id="rId95" Type="http://schemas.openxmlformats.org/officeDocument/2006/relationships/customXml" Target="../ink/ink1795.xml"/><Relationship Id="rId160" Type="http://schemas.openxmlformats.org/officeDocument/2006/relationships/image" Target="../media/image1822.png"/><Relationship Id="rId826" Type="http://schemas.openxmlformats.org/officeDocument/2006/relationships/image" Target="../media/image2155.png"/><Relationship Id="rId258" Type="http://schemas.openxmlformats.org/officeDocument/2006/relationships/image" Target="../media/image1871.png"/><Relationship Id="rId465" Type="http://schemas.openxmlformats.org/officeDocument/2006/relationships/customXml" Target="../ink/ink1980.xml"/><Relationship Id="rId672" Type="http://schemas.openxmlformats.org/officeDocument/2006/relationships/image" Target="../media/image2078.png"/><Relationship Id="rId22" Type="http://schemas.openxmlformats.org/officeDocument/2006/relationships/image" Target="../media/image1754.png"/><Relationship Id="rId118" Type="http://schemas.openxmlformats.org/officeDocument/2006/relationships/image" Target="../media/image1801.png"/><Relationship Id="rId325" Type="http://schemas.openxmlformats.org/officeDocument/2006/relationships/customXml" Target="../ink/ink1910.xml"/><Relationship Id="rId532" Type="http://schemas.openxmlformats.org/officeDocument/2006/relationships/image" Target="../media/image2008.png"/><Relationship Id="rId171" Type="http://schemas.openxmlformats.org/officeDocument/2006/relationships/customXml" Target="../ink/ink1833.xml"/><Relationship Id="rId837" Type="http://schemas.openxmlformats.org/officeDocument/2006/relationships/customXml" Target="../ink/ink2166.xml"/><Relationship Id="rId269" Type="http://schemas.openxmlformats.org/officeDocument/2006/relationships/customXml" Target="../ink/ink1882.xml"/><Relationship Id="rId476" Type="http://schemas.openxmlformats.org/officeDocument/2006/relationships/image" Target="../media/image1980.png"/><Relationship Id="rId683" Type="http://schemas.openxmlformats.org/officeDocument/2006/relationships/customXml" Target="../ink/ink2089.xml"/><Relationship Id="rId33" Type="http://schemas.openxmlformats.org/officeDocument/2006/relationships/customXml" Target="../ink/ink1764.xml"/><Relationship Id="rId129" Type="http://schemas.openxmlformats.org/officeDocument/2006/relationships/customXml" Target="../ink/ink1812.xml"/><Relationship Id="rId336" Type="http://schemas.openxmlformats.org/officeDocument/2006/relationships/image" Target="../media/image1910.png"/><Relationship Id="rId543" Type="http://schemas.openxmlformats.org/officeDocument/2006/relationships/customXml" Target="../ink/ink2019.xml"/><Relationship Id="rId182" Type="http://schemas.openxmlformats.org/officeDocument/2006/relationships/image" Target="../media/image1833.png"/><Relationship Id="rId403" Type="http://schemas.openxmlformats.org/officeDocument/2006/relationships/customXml" Target="../ink/ink1949.xml"/><Relationship Id="rId750" Type="http://schemas.openxmlformats.org/officeDocument/2006/relationships/image" Target="../media/image2117.png"/><Relationship Id="rId848" Type="http://schemas.openxmlformats.org/officeDocument/2006/relationships/image" Target="../media/image2166.png"/><Relationship Id="rId487" Type="http://schemas.openxmlformats.org/officeDocument/2006/relationships/customXml" Target="../ink/ink1991.xml"/><Relationship Id="rId610" Type="http://schemas.openxmlformats.org/officeDocument/2006/relationships/image" Target="../media/image2047.png"/><Relationship Id="rId694" Type="http://schemas.openxmlformats.org/officeDocument/2006/relationships/image" Target="../media/image2089.png"/><Relationship Id="rId708" Type="http://schemas.openxmlformats.org/officeDocument/2006/relationships/image" Target="../media/image2096.png"/><Relationship Id="rId347" Type="http://schemas.openxmlformats.org/officeDocument/2006/relationships/customXml" Target="../ink/ink1921.xml"/><Relationship Id="rId44" Type="http://schemas.openxmlformats.org/officeDocument/2006/relationships/image" Target="../media/image1764.png"/><Relationship Id="rId554" Type="http://schemas.openxmlformats.org/officeDocument/2006/relationships/image" Target="../media/image2019.png"/><Relationship Id="rId761" Type="http://schemas.openxmlformats.org/officeDocument/2006/relationships/customXml" Target="../ink/ink2128.xml"/><Relationship Id="rId193" Type="http://schemas.openxmlformats.org/officeDocument/2006/relationships/customXml" Target="../ink/ink1844.xml"/><Relationship Id="rId207" Type="http://schemas.openxmlformats.org/officeDocument/2006/relationships/customXml" Target="../ink/ink1851.xml"/><Relationship Id="rId414" Type="http://schemas.openxmlformats.org/officeDocument/2006/relationships/image" Target="../media/image1949.png"/><Relationship Id="rId498" Type="http://schemas.openxmlformats.org/officeDocument/2006/relationships/image" Target="../media/image1991.png"/><Relationship Id="rId621" Type="http://schemas.openxmlformats.org/officeDocument/2006/relationships/customXml" Target="../ink/ink2058.xml"/><Relationship Id="rId260" Type="http://schemas.openxmlformats.org/officeDocument/2006/relationships/image" Target="../media/image1872.png"/><Relationship Id="rId719" Type="http://schemas.openxmlformats.org/officeDocument/2006/relationships/customXml" Target="../ink/ink2107.xml"/><Relationship Id="rId55" Type="http://schemas.openxmlformats.org/officeDocument/2006/relationships/customXml" Target="../ink/ink1775.xml"/><Relationship Id="rId120" Type="http://schemas.openxmlformats.org/officeDocument/2006/relationships/image" Target="../media/image1802.png"/><Relationship Id="rId358" Type="http://schemas.openxmlformats.org/officeDocument/2006/relationships/image" Target="../media/image1921.png"/><Relationship Id="rId565" Type="http://schemas.openxmlformats.org/officeDocument/2006/relationships/customXml" Target="../ink/ink2030.xml"/><Relationship Id="rId772" Type="http://schemas.openxmlformats.org/officeDocument/2006/relationships/image" Target="../media/image2128.png"/><Relationship Id="rId218" Type="http://schemas.openxmlformats.org/officeDocument/2006/relationships/image" Target="../media/image1851.png"/><Relationship Id="rId425" Type="http://schemas.openxmlformats.org/officeDocument/2006/relationships/customXml" Target="../ink/ink1960.xml"/><Relationship Id="rId632" Type="http://schemas.openxmlformats.org/officeDocument/2006/relationships/image" Target="../media/image2058.png"/><Relationship Id="rId271" Type="http://schemas.openxmlformats.org/officeDocument/2006/relationships/customXml" Target="../ink/ink1883.xml"/><Relationship Id="rId66" Type="http://schemas.openxmlformats.org/officeDocument/2006/relationships/image" Target="../media/image1775.png"/><Relationship Id="rId131" Type="http://schemas.openxmlformats.org/officeDocument/2006/relationships/customXml" Target="../ink/ink1813.xml"/><Relationship Id="rId369" Type="http://schemas.openxmlformats.org/officeDocument/2006/relationships/customXml" Target="../ink/ink1932.xml"/><Relationship Id="rId576" Type="http://schemas.openxmlformats.org/officeDocument/2006/relationships/image" Target="../media/image2030.png"/><Relationship Id="rId783" Type="http://schemas.openxmlformats.org/officeDocument/2006/relationships/customXml" Target="../ink/ink2139.xml"/><Relationship Id="rId229" Type="http://schemas.openxmlformats.org/officeDocument/2006/relationships/customXml" Target="../ink/ink1862.xml"/><Relationship Id="rId436" Type="http://schemas.openxmlformats.org/officeDocument/2006/relationships/image" Target="../media/image1960.png"/><Relationship Id="rId643" Type="http://schemas.openxmlformats.org/officeDocument/2006/relationships/customXml" Target="../ink/ink2069.xml"/><Relationship Id="rId850" Type="http://schemas.openxmlformats.org/officeDocument/2006/relationships/image" Target="../media/image2167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34.xml"/><Relationship Id="rId671" Type="http://schemas.openxmlformats.org/officeDocument/2006/relationships/customXml" Target="../ink/ink2512.xml"/><Relationship Id="rId21" Type="http://schemas.openxmlformats.org/officeDocument/2006/relationships/customXml" Target="../ink/ink2186.xml"/><Relationship Id="rId324" Type="http://schemas.openxmlformats.org/officeDocument/2006/relationships/customXml" Target="../ink/ink2338.xml"/><Relationship Id="rId531" Type="http://schemas.openxmlformats.org/officeDocument/2006/relationships/image" Target="../media/image2433.png"/><Relationship Id="rId629" Type="http://schemas.openxmlformats.org/officeDocument/2006/relationships/image" Target="../media/image2481.png"/><Relationship Id="rId170" Type="http://schemas.openxmlformats.org/officeDocument/2006/relationships/image" Target="../media/image2255.png"/><Relationship Id="rId268" Type="http://schemas.openxmlformats.org/officeDocument/2006/relationships/customXml" Target="../ink/ink2310.xml"/><Relationship Id="rId475" Type="http://schemas.openxmlformats.org/officeDocument/2006/relationships/image" Target="../media/image2405.png"/><Relationship Id="rId682" Type="http://schemas.openxmlformats.org/officeDocument/2006/relationships/image" Target="../media/image2507.png"/><Relationship Id="rId32" Type="http://schemas.openxmlformats.org/officeDocument/2006/relationships/image" Target="../media/image2186.png"/><Relationship Id="rId128" Type="http://schemas.openxmlformats.org/officeDocument/2006/relationships/image" Target="../media/image2234.png"/><Relationship Id="rId335" Type="http://schemas.openxmlformats.org/officeDocument/2006/relationships/image" Target="../media/image2335.png"/><Relationship Id="rId542" Type="http://schemas.openxmlformats.org/officeDocument/2006/relationships/customXml" Target="../ink/ink2447.xml"/><Relationship Id="rId181" Type="http://schemas.openxmlformats.org/officeDocument/2006/relationships/customXml" Target="../ink/ink2266.xml"/><Relationship Id="rId402" Type="http://schemas.openxmlformats.org/officeDocument/2006/relationships/customXml" Target="../ink/ink2377.xml"/><Relationship Id="rId279" Type="http://schemas.openxmlformats.org/officeDocument/2006/relationships/image" Target="../media/image2307.png"/><Relationship Id="rId486" Type="http://schemas.openxmlformats.org/officeDocument/2006/relationships/customXml" Target="../ink/ink2419.xml"/><Relationship Id="rId693" Type="http://schemas.openxmlformats.org/officeDocument/2006/relationships/customXml" Target="../ink/ink2523.xml"/><Relationship Id="rId43" Type="http://schemas.openxmlformats.org/officeDocument/2006/relationships/customXml" Target="../ink/ink2197.xml"/><Relationship Id="rId139" Type="http://schemas.openxmlformats.org/officeDocument/2006/relationships/customXml" Target="../ink/ink2245.xml"/><Relationship Id="rId346" Type="http://schemas.openxmlformats.org/officeDocument/2006/relationships/customXml" Target="../ink/ink2349.xml"/><Relationship Id="rId553" Type="http://schemas.openxmlformats.org/officeDocument/2006/relationships/image" Target="../media/image2443.png"/><Relationship Id="rId192" Type="http://schemas.openxmlformats.org/officeDocument/2006/relationships/image" Target="../media/image2266.png"/><Relationship Id="rId206" Type="http://schemas.openxmlformats.org/officeDocument/2006/relationships/image" Target="../media/image2272.png"/><Relationship Id="rId413" Type="http://schemas.openxmlformats.org/officeDocument/2006/relationships/image" Target="../media/image2374.png"/><Relationship Id="rId497" Type="http://schemas.openxmlformats.org/officeDocument/2006/relationships/image" Target="../media/image2416.png"/><Relationship Id="rId620" Type="http://schemas.openxmlformats.org/officeDocument/2006/relationships/customXml" Target="../ink/ink2486.xml"/><Relationship Id="rId357" Type="http://schemas.openxmlformats.org/officeDocument/2006/relationships/image" Target="../media/image2346.png"/><Relationship Id="rId54" Type="http://schemas.openxmlformats.org/officeDocument/2006/relationships/image" Target="../media/image2197.png"/><Relationship Id="rId217" Type="http://schemas.openxmlformats.org/officeDocument/2006/relationships/image" Target="../media/image2277.png"/><Relationship Id="rId564" Type="http://schemas.openxmlformats.org/officeDocument/2006/relationships/customXml" Target="../ink/ink2458.xml"/><Relationship Id="rId424" Type="http://schemas.openxmlformats.org/officeDocument/2006/relationships/customXml" Target="../ink/ink2388.xml"/><Relationship Id="rId631" Type="http://schemas.openxmlformats.org/officeDocument/2006/relationships/image" Target="../media/image2482.png"/><Relationship Id="rId270" Type="http://schemas.openxmlformats.org/officeDocument/2006/relationships/customXml" Target="../ink/ink2311.xml"/><Relationship Id="rId65" Type="http://schemas.openxmlformats.org/officeDocument/2006/relationships/customXml" Target="../ink/ink2208.xml"/><Relationship Id="rId130" Type="http://schemas.openxmlformats.org/officeDocument/2006/relationships/image" Target="../media/image2235.png"/><Relationship Id="rId368" Type="http://schemas.openxmlformats.org/officeDocument/2006/relationships/customXml" Target="../ink/ink2360.xml"/><Relationship Id="rId575" Type="http://schemas.openxmlformats.org/officeDocument/2006/relationships/image" Target="../media/image2454.png"/><Relationship Id="rId228" Type="http://schemas.openxmlformats.org/officeDocument/2006/relationships/customXml" Target="../ink/ink2290.xml"/><Relationship Id="rId435" Type="http://schemas.openxmlformats.org/officeDocument/2006/relationships/image" Target="../media/image2385.png"/><Relationship Id="rId642" Type="http://schemas.openxmlformats.org/officeDocument/2006/relationships/customXml" Target="../ink/ink2497.xml"/><Relationship Id="rId281" Type="http://schemas.openxmlformats.org/officeDocument/2006/relationships/image" Target="../media/image2308.png"/><Relationship Id="rId502" Type="http://schemas.openxmlformats.org/officeDocument/2006/relationships/customXml" Target="../ink/ink2427.xml"/><Relationship Id="rId76" Type="http://schemas.openxmlformats.org/officeDocument/2006/relationships/image" Target="../media/image2208.png"/><Relationship Id="rId141" Type="http://schemas.openxmlformats.org/officeDocument/2006/relationships/customXml" Target="../ink/ink2246.xml"/><Relationship Id="rId379" Type="http://schemas.openxmlformats.org/officeDocument/2006/relationships/image" Target="../media/image2357.png"/><Relationship Id="rId586" Type="http://schemas.openxmlformats.org/officeDocument/2006/relationships/customXml" Target="../ink/ink2469.xml"/><Relationship Id="rId7" Type="http://schemas.openxmlformats.org/officeDocument/2006/relationships/customXml" Target="../ink/ink2179.xml"/><Relationship Id="rId239" Type="http://schemas.openxmlformats.org/officeDocument/2006/relationships/image" Target="../media/image19.png"/><Relationship Id="rId446" Type="http://schemas.openxmlformats.org/officeDocument/2006/relationships/customXml" Target="../ink/ink2399.xml"/><Relationship Id="rId653" Type="http://schemas.openxmlformats.org/officeDocument/2006/relationships/customXml" Target="../ink/ink2503.xml"/><Relationship Id="rId292" Type="http://schemas.openxmlformats.org/officeDocument/2006/relationships/customXml" Target="../ink/ink2322.xml"/><Relationship Id="rId306" Type="http://schemas.openxmlformats.org/officeDocument/2006/relationships/customXml" Target="../ink/ink2329.xml"/><Relationship Id="rId87" Type="http://schemas.openxmlformats.org/officeDocument/2006/relationships/customXml" Target="../ink/ink2219.xml"/><Relationship Id="rId513" Type="http://schemas.openxmlformats.org/officeDocument/2006/relationships/image" Target="../media/image2424.png"/><Relationship Id="rId597" Type="http://schemas.openxmlformats.org/officeDocument/2006/relationships/image" Target="../media/image2465.png"/><Relationship Id="rId152" Type="http://schemas.openxmlformats.org/officeDocument/2006/relationships/image" Target="../media/image2246.png"/><Relationship Id="rId457" Type="http://schemas.openxmlformats.org/officeDocument/2006/relationships/image" Target="../media/image2396.png"/><Relationship Id="rId664" Type="http://schemas.openxmlformats.org/officeDocument/2006/relationships/image" Target="../media/image2498.png"/><Relationship Id="rId14" Type="http://schemas.openxmlformats.org/officeDocument/2006/relationships/image" Target="../media/image2177.png"/><Relationship Id="rId317" Type="http://schemas.openxmlformats.org/officeDocument/2006/relationships/image" Target="../media/image2326.png"/><Relationship Id="rId524" Type="http://schemas.openxmlformats.org/officeDocument/2006/relationships/customXml" Target="../ink/ink2438.xml"/><Relationship Id="rId98" Type="http://schemas.openxmlformats.org/officeDocument/2006/relationships/image" Target="../media/image2219.png"/><Relationship Id="rId163" Type="http://schemas.openxmlformats.org/officeDocument/2006/relationships/customXml" Target="../ink/ink2257.xml"/><Relationship Id="rId370" Type="http://schemas.openxmlformats.org/officeDocument/2006/relationships/customXml" Target="../ink/ink2361.xml"/><Relationship Id="rId230" Type="http://schemas.openxmlformats.org/officeDocument/2006/relationships/customXml" Target="../ink/ink2291.xml"/><Relationship Id="rId468" Type="http://schemas.openxmlformats.org/officeDocument/2006/relationships/customXml" Target="../ink/ink2410.xml"/><Relationship Id="rId675" Type="http://schemas.openxmlformats.org/officeDocument/2006/relationships/customXml" Target="../ink/ink2514.xml"/><Relationship Id="rId25" Type="http://schemas.openxmlformats.org/officeDocument/2006/relationships/customXml" Target="../ink/ink2188.xml"/><Relationship Id="rId328" Type="http://schemas.openxmlformats.org/officeDocument/2006/relationships/customXml" Target="../ink/ink2340.xml"/><Relationship Id="rId535" Type="http://schemas.openxmlformats.org/officeDocument/2006/relationships/image" Target="../media/image2435.png"/><Relationship Id="rId174" Type="http://schemas.openxmlformats.org/officeDocument/2006/relationships/image" Target="../media/image2257.png"/><Relationship Id="rId381" Type="http://schemas.openxmlformats.org/officeDocument/2006/relationships/image" Target="../media/image2358.png"/><Relationship Id="rId602" Type="http://schemas.openxmlformats.org/officeDocument/2006/relationships/customXml" Target="../ink/ink2477.xml"/><Relationship Id="rId241" Type="http://schemas.openxmlformats.org/officeDocument/2006/relationships/image" Target="../media/image2288.png"/><Relationship Id="rId479" Type="http://schemas.openxmlformats.org/officeDocument/2006/relationships/image" Target="../media/image2407.png"/><Relationship Id="rId686" Type="http://schemas.openxmlformats.org/officeDocument/2006/relationships/image" Target="../media/image2509.png"/><Relationship Id="rId36" Type="http://schemas.openxmlformats.org/officeDocument/2006/relationships/image" Target="../media/image2188.png"/><Relationship Id="rId339" Type="http://schemas.openxmlformats.org/officeDocument/2006/relationships/image" Target="../media/image2337.png"/><Relationship Id="rId546" Type="http://schemas.openxmlformats.org/officeDocument/2006/relationships/customXml" Target="../ink/ink2449.xml"/><Relationship Id="rId101" Type="http://schemas.openxmlformats.org/officeDocument/2006/relationships/customXml" Target="../ink/ink2226.xml"/><Relationship Id="rId185" Type="http://schemas.openxmlformats.org/officeDocument/2006/relationships/customXml" Target="../ink/ink2268.xml"/><Relationship Id="rId406" Type="http://schemas.openxmlformats.org/officeDocument/2006/relationships/customXml" Target="../ink/ink2379.xml"/><Relationship Id="rId392" Type="http://schemas.openxmlformats.org/officeDocument/2006/relationships/customXml" Target="../ink/ink2372.xml"/><Relationship Id="rId613" Type="http://schemas.openxmlformats.org/officeDocument/2006/relationships/image" Target="../media/image2473.png"/><Relationship Id="rId697" Type="http://schemas.openxmlformats.org/officeDocument/2006/relationships/customXml" Target="../ink/ink2525.xml"/><Relationship Id="rId252" Type="http://schemas.openxmlformats.org/officeDocument/2006/relationships/customXml" Target="../ink/ink2302.xml"/><Relationship Id="rId47" Type="http://schemas.openxmlformats.org/officeDocument/2006/relationships/customXml" Target="../ink/ink2199.xml"/><Relationship Id="rId112" Type="http://schemas.openxmlformats.org/officeDocument/2006/relationships/image" Target="../media/image2226.png"/><Relationship Id="rId557" Type="http://schemas.openxmlformats.org/officeDocument/2006/relationships/image" Target="../media/image2445.png"/><Relationship Id="rId196" Type="http://schemas.openxmlformats.org/officeDocument/2006/relationships/image" Target="../media/image2268.png"/><Relationship Id="rId417" Type="http://schemas.openxmlformats.org/officeDocument/2006/relationships/image" Target="../media/image2376.png"/><Relationship Id="rId624" Type="http://schemas.openxmlformats.org/officeDocument/2006/relationships/customXml" Target="../ink/ink2488.xml"/><Relationship Id="rId263" Type="http://schemas.openxmlformats.org/officeDocument/2006/relationships/image" Target="../media/image2299.png"/><Relationship Id="rId470" Type="http://schemas.openxmlformats.org/officeDocument/2006/relationships/customXml" Target="../ink/ink2411.xml"/><Relationship Id="rId58" Type="http://schemas.openxmlformats.org/officeDocument/2006/relationships/image" Target="../media/image2199.png"/><Relationship Id="rId123" Type="http://schemas.openxmlformats.org/officeDocument/2006/relationships/customXml" Target="../ink/ink2237.xml"/><Relationship Id="rId330" Type="http://schemas.openxmlformats.org/officeDocument/2006/relationships/customXml" Target="../ink/ink2341.xml"/><Relationship Id="rId568" Type="http://schemas.openxmlformats.org/officeDocument/2006/relationships/customXml" Target="../ink/ink2460.xml"/><Relationship Id="rId428" Type="http://schemas.openxmlformats.org/officeDocument/2006/relationships/customXml" Target="../ink/ink2390.xml"/><Relationship Id="rId635" Type="http://schemas.openxmlformats.org/officeDocument/2006/relationships/image" Target="../media/image2484.png"/><Relationship Id="rId274" Type="http://schemas.openxmlformats.org/officeDocument/2006/relationships/customXml" Target="../ink/ink2313.xml"/><Relationship Id="rId481" Type="http://schemas.openxmlformats.org/officeDocument/2006/relationships/image" Target="../media/image2408.png"/><Relationship Id="rId69" Type="http://schemas.openxmlformats.org/officeDocument/2006/relationships/customXml" Target="../ink/ink2210.xml"/><Relationship Id="rId134" Type="http://schemas.openxmlformats.org/officeDocument/2006/relationships/image" Target="../media/image2237.png"/><Relationship Id="rId579" Type="http://schemas.openxmlformats.org/officeDocument/2006/relationships/image" Target="../media/image2456.png"/><Relationship Id="rId341" Type="http://schemas.openxmlformats.org/officeDocument/2006/relationships/image" Target="../media/image2338.png"/><Relationship Id="rId439" Type="http://schemas.openxmlformats.org/officeDocument/2006/relationships/image" Target="../media/image2387.png"/><Relationship Id="rId646" Type="http://schemas.openxmlformats.org/officeDocument/2006/relationships/customXml" Target="../ink/ink2499.xml"/><Relationship Id="rId201" Type="http://schemas.openxmlformats.org/officeDocument/2006/relationships/customXml" Target="../ink/ink2276.xml"/><Relationship Id="rId285" Type="http://schemas.openxmlformats.org/officeDocument/2006/relationships/image" Target="../media/image2310.png"/><Relationship Id="rId506" Type="http://schemas.openxmlformats.org/officeDocument/2006/relationships/customXml" Target="../ink/ink2429.xml"/><Relationship Id="rId492" Type="http://schemas.openxmlformats.org/officeDocument/2006/relationships/customXml" Target="../ink/ink2422.xml"/><Relationship Id="rId145" Type="http://schemas.openxmlformats.org/officeDocument/2006/relationships/customXml" Target="../ink/ink2248.xml"/><Relationship Id="rId352" Type="http://schemas.openxmlformats.org/officeDocument/2006/relationships/customXml" Target="../ink/ink2352.xml"/><Relationship Id="rId212" Type="http://schemas.openxmlformats.org/officeDocument/2006/relationships/customXml" Target="../ink/ink2282.xml"/><Relationship Id="rId657" Type="http://schemas.openxmlformats.org/officeDocument/2006/relationships/customXml" Target="../ink/ink2505.xml"/><Relationship Id="rId296" Type="http://schemas.openxmlformats.org/officeDocument/2006/relationships/customXml" Target="../ink/ink2324.xml"/><Relationship Id="rId517" Type="http://schemas.openxmlformats.org/officeDocument/2006/relationships/image" Target="../media/image2426.png"/><Relationship Id="rId60" Type="http://schemas.openxmlformats.org/officeDocument/2006/relationships/image" Target="../media/image2200.png"/><Relationship Id="rId156" Type="http://schemas.openxmlformats.org/officeDocument/2006/relationships/image" Target="../media/image2248.png"/><Relationship Id="rId363" Type="http://schemas.openxmlformats.org/officeDocument/2006/relationships/image" Target="../media/image2349.png"/><Relationship Id="rId570" Type="http://schemas.openxmlformats.org/officeDocument/2006/relationships/customXml" Target="../ink/ink2461.xml"/><Relationship Id="rId223" Type="http://schemas.openxmlformats.org/officeDocument/2006/relationships/image" Target="../media/image2280.png"/><Relationship Id="rId430" Type="http://schemas.openxmlformats.org/officeDocument/2006/relationships/customXml" Target="../ink/ink2391.xml"/><Relationship Id="rId668" Type="http://schemas.openxmlformats.org/officeDocument/2006/relationships/image" Target="../media/image2500.png"/><Relationship Id="rId18" Type="http://schemas.openxmlformats.org/officeDocument/2006/relationships/image" Target="../media/image2179.png"/><Relationship Id="rId265" Type="http://schemas.openxmlformats.org/officeDocument/2006/relationships/image" Target="../media/image2300.png"/><Relationship Id="rId472" Type="http://schemas.openxmlformats.org/officeDocument/2006/relationships/customXml" Target="../ink/ink2412.xml"/><Relationship Id="rId528" Type="http://schemas.openxmlformats.org/officeDocument/2006/relationships/customXml" Target="../ink/ink2440.xml"/><Relationship Id="rId125" Type="http://schemas.openxmlformats.org/officeDocument/2006/relationships/customXml" Target="../ink/ink2238.xml"/><Relationship Id="rId167" Type="http://schemas.openxmlformats.org/officeDocument/2006/relationships/customXml" Target="../ink/ink2259.xml"/><Relationship Id="rId332" Type="http://schemas.openxmlformats.org/officeDocument/2006/relationships/customXml" Target="../ink/ink2342.xml"/><Relationship Id="rId374" Type="http://schemas.openxmlformats.org/officeDocument/2006/relationships/customXml" Target="../ink/ink2363.xml"/><Relationship Id="rId581" Type="http://schemas.openxmlformats.org/officeDocument/2006/relationships/image" Target="../media/image2457.png"/><Relationship Id="rId71" Type="http://schemas.openxmlformats.org/officeDocument/2006/relationships/customXml" Target="../ink/ink2211.xml"/><Relationship Id="rId234" Type="http://schemas.openxmlformats.org/officeDocument/2006/relationships/customXml" Target="../ink/ink2293.xml"/><Relationship Id="rId637" Type="http://schemas.openxmlformats.org/officeDocument/2006/relationships/image" Target="../media/image2485.png"/><Relationship Id="rId679" Type="http://schemas.openxmlformats.org/officeDocument/2006/relationships/customXml" Target="../ink/ink2516.xml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2190.xml"/><Relationship Id="rId276" Type="http://schemas.openxmlformats.org/officeDocument/2006/relationships/customXml" Target="../ink/ink2314.xml"/><Relationship Id="rId441" Type="http://schemas.openxmlformats.org/officeDocument/2006/relationships/image" Target="../media/image2388.png"/><Relationship Id="rId483" Type="http://schemas.openxmlformats.org/officeDocument/2006/relationships/image" Target="../media/image2409.png"/><Relationship Id="rId539" Type="http://schemas.openxmlformats.org/officeDocument/2006/relationships/image" Target="../media/image2437.png"/><Relationship Id="rId690" Type="http://schemas.openxmlformats.org/officeDocument/2006/relationships/image" Target="../media/image2511.png"/><Relationship Id="rId40" Type="http://schemas.openxmlformats.org/officeDocument/2006/relationships/image" Target="../media/image2190.png"/><Relationship Id="rId136" Type="http://schemas.openxmlformats.org/officeDocument/2006/relationships/image" Target="../media/image2238.png"/><Relationship Id="rId178" Type="http://schemas.openxmlformats.org/officeDocument/2006/relationships/image" Target="../media/image2259.png"/><Relationship Id="rId301" Type="http://schemas.openxmlformats.org/officeDocument/2006/relationships/image" Target="../media/image2318.png"/><Relationship Id="rId343" Type="http://schemas.openxmlformats.org/officeDocument/2006/relationships/image" Target="../media/image2339.png"/><Relationship Id="rId550" Type="http://schemas.openxmlformats.org/officeDocument/2006/relationships/customXml" Target="../ink/ink2451.xml"/><Relationship Id="rId82" Type="http://schemas.openxmlformats.org/officeDocument/2006/relationships/image" Target="../media/image2211.png"/><Relationship Id="rId203" Type="http://schemas.openxmlformats.org/officeDocument/2006/relationships/customXml" Target="../ink/ink2277.xml"/><Relationship Id="rId385" Type="http://schemas.openxmlformats.org/officeDocument/2006/relationships/image" Target="../media/image2360.png"/><Relationship Id="rId592" Type="http://schemas.openxmlformats.org/officeDocument/2006/relationships/customXml" Target="../ink/ink2472.xml"/><Relationship Id="rId606" Type="http://schemas.openxmlformats.org/officeDocument/2006/relationships/customXml" Target="../ink/ink2479.xml"/><Relationship Id="rId648" Type="http://schemas.openxmlformats.org/officeDocument/2006/relationships/customXml" Target="../ink/ink2500.xml"/><Relationship Id="rId245" Type="http://schemas.openxmlformats.org/officeDocument/2006/relationships/image" Target="../media/image2290.png"/><Relationship Id="rId287" Type="http://schemas.openxmlformats.org/officeDocument/2006/relationships/image" Target="../media/image2311.png"/><Relationship Id="rId410" Type="http://schemas.openxmlformats.org/officeDocument/2006/relationships/customXml" Target="../ink/ink2381.xml"/><Relationship Id="rId452" Type="http://schemas.openxmlformats.org/officeDocument/2006/relationships/customXml" Target="../ink/ink2402.xml"/><Relationship Id="rId494" Type="http://schemas.openxmlformats.org/officeDocument/2006/relationships/customXml" Target="../ink/ink2423.xml"/><Relationship Id="rId508" Type="http://schemas.openxmlformats.org/officeDocument/2006/relationships/customXml" Target="../ink/ink2430.xml"/><Relationship Id="rId105" Type="http://schemas.openxmlformats.org/officeDocument/2006/relationships/customXml" Target="../ink/ink2228.xml"/><Relationship Id="rId147" Type="http://schemas.openxmlformats.org/officeDocument/2006/relationships/customXml" Target="../ink/ink2249.xml"/><Relationship Id="rId312" Type="http://schemas.openxmlformats.org/officeDocument/2006/relationships/customXml" Target="../ink/ink2332.xml"/><Relationship Id="rId354" Type="http://schemas.openxmlformats.org/officeDocument/2006/relationships/customXml" Target="../ink/ink2353.xml"/><Relationship Id="rId51" Type="http://schemas.openxmlformats.org/officeDocument/2006/relationships/customXml" Target="../ink/ink2201.xml"/><Relationship Id="rId93" Type="http://schemas.openxmlformats.org/officeDocument/2006/relationships/customXml" Target="../ink/ink2222.xml"/><Relationship Id="rId189" Type="http://schemas.openxmlformats.org/officeDocument/2006/relationships/customXml" Target="../ink/ink2270.xml"/><Relationship Id="rId396" Type="http://schemas.openxmlformats.org/officeDocument/2006/relationships/customXml" Target="../ink/ink2374.xml"/><Relationship Id="rId561" Type="http://schemas.openxmlformats.org/officeDocument/2006/relationships/image" Target="../media/image2447.png"/><Relationship Id="rId617" Type="http://schemas.openxmlformats.org/officeDocument/2006/relationships/image" Target="../media/image2475.png"/><Relationship Id="rId659" Type="http://schemas.openxmlformats.org/officeDocument/2006/relationships/customXml" Target="../ink/ink2506.xml"/><Relationship Id="rId214" Type="http://schemas.openxmlformats.org/officeDocument/2006/relationships/customXml" Target="../ink/ink2283.xml"/><Relationship Id="rId256" Type="http://schemas.openxmlformats.org/officeDocument/2006/relationships/customXml" Target="../ink/ink2304.xml"/><Relationship Id="rId298" Type="http://schemas.openxmlformats.org/officeDocument/2006/relationships/customXml" Target="../ink/ink2325.xml"/><Relationship Id="rId421" Type="http://schemas.openxmlformats.org/officeDocument/2006/relationships/image" Target="../media/image2378.png"/><Relationship Id="rId463" Type="http://schemas.openxmlformats.org/officeDocument/2006/relationships/image" Target="../media/image2399.png"/><Relationship Id="rId519" Type="http://schemas.openxmlformats.org/officeDocument/2006/relationships/image" Target="../media/image2427.png"/><Relationship Id="rId670" Type="http://schemas.openxmlformats.org/officeDocument/2006/relationships/image" Target="../media/image2501.png"/><Relationship Id="rId116" Type="http://schemas.openxmlformats.org/officeDocument/2006/relationships/image" Target="../media/image2228.png"/><Relationship Id="rId158" Type="http://schemas.openxmlformats.org/officeDocument/2006/relationships/image" Target="../media/image2249.png"/><Relationship Id="rId323" Type="http://schemas.openxmlformats.org/officeDocument/2006/relationships/image" Target="../media/image2329.png"/><Relationship Id="rId530" Type="http://schemas.openxmlformats.org/officeDocument/2006/relationships/customXml" Target="../ink/ink2441.xml"/><Relationship Id="rId20" Type="http://schemas.openxmlformats.org/officeDocument/2006/relationships/image" Target="../media/image2180.png"/><Relationship Id="rId62" Type="http://schemas.openxmlformats.org/officeDocument/2006/relationships/image" Target="../media/image2201.png"/><Relationship Id="rId365" Type="http://schemas.openxmlformats.org/officeDocument/2006/relationships/image" Target="../media/image2350.png"/><Relationship Id="rId572" Type="http://schemas.openxmlformats.org/officeDocument/2006/relationships/customXml" Target="../ink/ink2462.xml"/><Relationship Id="rId628" Type="http://schemas.openxmlformats.org/officeDocument/2006/relationships/customXml" Target="../ink/ink2490.xml"/><Relationship Id="rId225" Type="http://schemas.openxmlformats.org/officeDocument/2006/relationships/image" Target="../media/image2281.png"/><Relationship Id="rId267" Type="http://schemas.openxmlformats.org/officeDocument/2006/relationships/image" Target="../media/image2301.png"/><Relationship Id="rId432" Type="http://schemas.openxmlformats.org/officeDocument/2006/relationships/customXml" Target="../ink/ink2392.xml"/><Relationship Id="rId474" Type="http://schemas.openxmlformats.org/officeDocument/2006/relationships/customXml" Target="../ink/ink2413.xml"/><Relationship Id="rId127" Type="http://schemas.openxmlformats.org/officeDocument/2006/relationships/customXml" Target="../ink/ink2239.xml"/><Relationship Id="rId681" Type="http://schemas.openxmlformats.org/officeDocument/2006/relationships/customXml" Target="../ink/ink2517.xml"/><Relationship Id="rId31" Type="http://schemas.openxmlformats.org/officeDocument/2006/relationships/customXml" Target="../ink/ink2191.xml"/><Relationship Id="rId73" Type="http://schemas.openxmlformats.org/officeDocument/2006/relationships/customXml" Target="../ink/ink2212.xml"/><Relationship Id="rId169" Type="http://schemas.openxmlformats.org/officeDocument/2006/relationships/customXml" Target="../ink/ink2260.xml"/><Relationship Id="rId334" Type="http://schemas.openxmlformats.org/officeDocument/2006/relationships/customXml" Target="../ink/ink2343.xml"/><Relationship Id="rId376" Type="http://schemas.openxmlformats.org/officeDocument/2006/relationships/customXml" Target="../ink/ink2364.xml"/><Relationship Id="rId541" Type="http://schemas.openxmlformats.org/officeDocument/2006/relationships/image" Target="../media/image2438.png"/><Relationship Id="rId583" Type="http://schemas.openxmlformats.org/officeDocument/2006/relationships/image" Target="../media/image2458.png"/><Relationship Id="rId639" Type="http://schemas.openxmlformats.org/officeDocument/2006/relationships/image" Target="../media/image2486.png"/><Relationship Id="rId4" Type="http://schemas.openxmlformats.org/officeDocument/2006/relationships/image" Target="../media/image2172.png"/><Relationship Id="rId180" Type="http://schemas.openxmlformats.org/officeDocument/2006/relationships/image" Target="../media/image2260.png"/><Relationship Id="rId236" Type="http://schemas.openxmlformats.org/officeDocument/2006/relationships/customXml" Target="../ink/ink2294.xml"/><Relationship Id="rId278" Type="http://schemas.openxmlformats.org/officeDocument/2006/relationships/customXml" Target="../ink/ink2315.xml"/><Relationship Id="rId401" Type="http://schemas.openxmlformats.org/officeDocument/2006/relationships/image" Target="../media/image2368.png"/><Relationship Id="rId443" Type="http://schemas.openxmlformats.org/officeDocument/2006/relationships/image" Target="../media/image2389.png"/><Relationship Id="rId650" Type="http://schemas.openxmlformats.org/officeDocument/2006/relationships/image" Target="../media/image2491.png"/><Relationship Id="rId303" Type="http://schemas.openxmlformats.org/officeDocument/2006/relationships/image" Target="../media/image2319.png"/><Relationship Id="rId485" Type="http://schemas.openxmlformats.org/officeDocument/2006/relationships/image" Target="../media/image2410.png"/><Relationship Id="rId692" Type="http://schemas.openxmlformats.org/officeDocument/2006/relationships/image" Target="../media/image2512.png"/><Relationship Id="rId42" Type="http://schemas.openxmlformats.org/officeDocument/2006/relationships/image" Target="../media/image2191.png"/><Relationship Id="rId84" Type="http://schemas.openxmlformats.org/officeDocument/2006/relationships/image" Target="../media/image2212.png"/><Relationship Id="rId138" Type="http://schemas.openxmlformats.org/officeDocument/2006/relationships/image" Target="../media/image2239.png"/><Relationship Id="rId345" Type="http://schemas.openxmlformats.org/officeDocument/2006/relationships/image" Target="../media/image2340.png"/><Relationship Id="rId387" Type="http://schemas.openxmlformats.org/officeDocument/2006/relationships/image" Target="../media/image2361.png"/><Relationship Id="rId510" Type="http://schemas.openxmlformats.org/officeDocument/2006/relationships/customXml" Target="../ink/ink2431.xml"/><Relationship Id="rId552" Type="http://schemas.openxmlformats.org/officeDocument/2006/relationships/customXml" Target="../ink/ink2452.xml"/><Relationship Id="rId594" Type="http://schemas.openxmlformats.org/officeDocument/2006/relationships/customXml" Target="../ink/ink2473.xml"/><Relationship Id="rId608" Type="http://schemas.openxmlformats.org/officeDocument/2006/relationships/customXml" Target="../ink/ink2480.xml"/><Relationship Id="rId191" Type="http://schemas.openxmlformats.org/officeDocument/2006/relationships/customXml" Target="../ink/ink2271.xml"/><Relationship Id="rId205" Type="http://schemas.openxmlformats.org/officeDocument/2006/relationships/customXml" Target="../ink/ink2278.xml"/><Relationship Id="rId247" Type="http://schemas.openxmlformats.org/officeDocument/2006/relationships/image" Target="../media/image2291.png"/><Relationship Id="rId412" Type="http://schemas.openxmlformats.org/officeDocument/2006/relationships/customXml" Target="../ink/ink2382.xml"/><Relationship Id="rId107" Type="http://schemas.openxmlformats.org/officeDocument/2006/relationships/customXml" Target="../ink/ink2229.xml"/><Relationship Id="rId289" Type="http://schemas.openxmlformats.org/officeDocument/2006/relationships/image" Target="../media/image2312.png"/><Relationship Id="rId454" Type="http://schemas.openxmlformats.org/officeDocument/2006/relationships/customXml" Target="../ink/ink2403.xml"/><Relationship Id="rId496" Type="http://schemas.openxmlformats.org/officeDocument/2006/relationships/customXml" Target="../ink/ink2424.xml"/><Relationship Id="rId661" Type="http://schemas.openxmlformats.org/officeDocument/2006/relationships/customXml" Target="../ink/ink2507.xml"/><Relationship Id="rId11" Type="http://schemas.openxmlformats.org/officeDocument/2006/relationships/customXml" Target="../ink/ink2181.xml"/><Relationship Id="rId53" Type="http://schemas.openxmlformats.org/officeDocument/2006/relationships/customXml" Target="../ink/ink2202.xml"/><Relationship Id="rId149" Type="http://schemas.openxmlformats.org/officeDocument/2006/relationships/customXml" Target="../ink/ink2250.xml"/><Relationship Id="rId314" Type="http://schemas.openxmlformats.org/officeDocument/2006/relationships/customXml" Target="../ink/ink2333.xml"/><Relationship Id="rId356" Type="http://schemas.openxmlformats.org/officeDocument/2006/relationships/customXml" Target="../ink/ink2354.xml"/><Relationship Id="rId398" Type="http://schemas.openxmlformats.org/officeDocument/2006/relationships/customXml" Target="../ink/ink2375.xml"/><Relationship Id="rId521" Type="http://schemas.openxmlformats.org/officeDocument/2006/relationships/image" Target="../media/image2428.png"/><Relationship Id="rId563" Type="http://schemas.openxmlformats.org/officeDocument/2006/relationships/image" Target="../media/image2448.png"/><Relationship Id="rId619" Type="http://schemas.openxmlformats.org/officeDocument/2006/relationships/image" Target="../media/image2476.png"/><Relationship Id="rId95" Type="http://schemas.openxmlformats.org/officeDocument/2006/relationships/customXml" Target="../ink/ink2223.xml"/><Relationship Id="rId160" Type="http://schemas.openxmlformats.org/officeDocument/2006/relationships/image" Target="../media/image2250.png"/><Relationship Id="rId216" Type="http://schemas.openxmlformats.org/officeDocument/2006/relationships/customXml" Target="../ink/ink2284.xml"/><Relationship Id="rId423" Type="http://schemas.openxmlformats.org/officeDocument/2006/relationships/image" Target="../media/image2379.png"/><Relationship Id="rId258" Type="http://schemas.openxmlformats.org/officeDocument/2006/relationships/customXml" Target="../ink/ink2305.xml"/><Relationship Id="rId465" Type="http://schemas.openxmlformats.org/officeDocument/2006/relationships/image" Target="../media/image2400.png"/><Relationship Id="rId630" Type="http://schemas.openxmlformats.org/officeDocument/2006/relationships/customXml" Target="../ink/ink2491.xml"/><Relationship Id="rId672" Type="http://schemas.openxmlformats.org/officeDocument/2006/relationships/image" Target="../media/image2502.png"/><Relationship Id="rId22" Type="http://schemas.openxmlformats.org/officeDocument/2006/relationships/image" Target="../media/image2181.png"/><Relationship Id="rId64" Type="http://schemas.openxmlformats.org/officeDocument/2006/relationships/image" Target="../media/image2202.png"/><Relationship Id="rId118" Type="http://schemas.openxmlformats.org/officeDocument/2006/relationships/image" Target="../media/image2229.png"/><Relationship Id="rId325" Type="http://schemas.openxmlformats.org/officeDocument/2006/relationships/image" Target="../media/image2330.png"/><Relationship Id="rId367" Type="http://schemas.openxmlformats.org/officeDocument/2006/relationships/image" Target="../media/image2351.png"/><Relationship Id="rId532" Type="http://schemas.openxmlformats.org/officeDocument/2006/relationships/customXml" Target="../ink/ink2442.xml"/><Relationship Id="rId574" Type="http://schemas.openxmlformats.org/officeDocument/2006/relationships/customXml" Target="../ink/ink2463.xml"/><Relationship Id="rId171" Type="http://schemas.openxmlformats.org/officeDocument/2006/relationships/customXml" Target="../ink/ink2261.xml"/><Relationship Id="rId227" Type="http://schemas.openxmlformats.org/officeDocument/2006/relationships/image" Target="../media/image2282.png"/><Relationship Id="rId269" Type="http://schemas.openxmlformats.org/officeDocument/2006/relationships/image" Target="../media/image2302.png"/><Relationship Id="rId434" Type="http://schemas.openxmlformats.org/officeDocument/2006/relationships/customXml" Target="../ink/ink2393.xml"/><Relationship Id="rId476" Type="http://schemas.openxmlformats.org/officeDocument/2006/relationships/customXml" Target="../ink/ink2414.xml"/><Relationship Id="rId641" Type="http://schemas.openxmlformats.org/officeDocument/2006/relationships/image" Target="../media/image2487.png"/><Relationship Id="rId683" Type="http://schemas.openxmlformats.org/officeDocument/2006/relationships/customXml" Target="../ink/ink2518.xml"/><Relationship Id="rId33" Type="http://schemas.openxmlformats.org/officeDocument/2006/relationships/customXml" Target="../ink/ink2192.xml"/><Relationship Id="rId129" Type="http://schemas.openxmlformats.org/officeDocument/2006/relationships/customXml" Target="../ink/ink2240.xml"/><Relationship Id="rId280" Type="http://schemas.openxmlformats.org/officeDocument/2006/relationships/customXml" Target="../ink/ink2316.xml"/><Relationship Id="rId336" Type="http://schemas.openxmlformats.org/officeDocument/2006/relationships/customXml" Target="../ink/ink2344.xml"/><Relationship Id="rId501" Type="http://schemas.openxmlformats.org/officeDocument/2006/relationships/image" Target="../media/image2418.png"/><Relationship Id="rId543" Type="http://schemas.openxmlformats.org/officeDocument/2006/relationships/image" Target="../media/image2439.png"/><Relationship Id="rId75" Type="http://schemas.openxmlformats.org/officeDocument/2006/relationships/customXml" Target="../ink/ink2213.xml"/><Relationship Id="rId140" Type="http://schemas.openxmlformats.org/officeDocument/2006/relationships/image" Target="../media/image2240.png"/><Relationship Id="rId182" Type="http://schemas.openxmlformats.org/officeDocument/2006/relationships/image" Target="../media/image2261.png"/><Relationship Id="rId378" Type="http://schemas.openxmlformats.org/officeDocument/2006/relationships/customXml" Target="../ink/ink2365.xml"/><Relationship Id="rId403" Type="http://schemas.openxmlformats.org/officeDocument/2006/relationships/image" Target="../media/image2369.png"/><Relationship Id="rId585" Type="http://schemas.openxmlformats.org/officeDocument/2006/relationships/image" Target="../media/image2459.png"/><Relationship Id="rId6" Type="http://schemas.openxmlformats.org/officeDocument/2006/relationships/image" Target="../media/image2173.png"/><Relationship Id="rId238" Type="http://schemas.openxmlformats.org/officeDocument/2006/relationships/customXml" Target="../ink/ink2295.xml"/><Relationship Id="rId445" Type="http://schemas.openxmlformats.org/officeDocument/2006/relationships/image" Target="../media/image2390.png"/><Relationship Id="rId487" Type="http://schemas.openxmlformats.org/officeDocument/2006/relationships/image" Target="../media/image2411.png"/><Relationship Id="rId610" Type="http://schemas.openxmlformats.org/officeDocument/2006/relationships/customXml" Target="../ink/ink2481.xml"/><Relationship Id="rId652" Type="http://schemas.openxmlformats.org/officeDocument/2006/relationships/image" Target="../media/image2492.png"/><Relationship Id="rId694" Type="http://schemas.openxmlformats.org/officeDocument/2006/relationships/image" Target="../media/image2513.png"/><Relationship Id="rId291" Type="http://schemas.openxmlformats.org/officeDocument/2006/relationships/image" Target="../media/image2313.png"/><Relationship Id="rId305" Type="http://schemas.openxmlformats.org/officeDocument/2006/relationships/image" Target="../media/image2320.png"/><Relationship Id="rId347" Type="http://schemas.openxmlformats.org/officeDocument/2006/relationships/image" Target="../media/image2341.png"/><Relationship Id="rId512" Type="http://schemas.openxmlformats.org/officeDocument/2006/relationships/customXml" Target="../ink/ink2432.xml"/><Relationship Id="rId44" Type="http://schemas.openxmlformats.org/officeDocument/2006/relationships/image" Target="../media/image2192.png"/><Relationship Id="rId86" Type="http://schemas.openxmlformats.org/officeDocument/2006/relationships/image" Target="../media/image2213.png"/><Relationship Id="rId151" Type="http://schemas.openxmlformats.org/officeDocument/2006/relationships/customXml" Target="../ink/ink2251.xml"/><Relationship Id="rId389" Type="http://schemas.openxmlformats.org/officeDocument/2006/relationships/image" Target="../media/image2362.png"/><Relationship Id="rId554" Type="http://schemas.openxmlformats.org/officeDocument/2006/relationships/customXml" Target="../ink/ink2453.xml"/><Relationship Id="rId596" Type="http://schemas.openxmlformats.org/officeDocument/2006/relationships/customXml" Target="../ink/ink2474.xml"/><Relationship Id="rId193" Type="http://schemas.openxmlformats.org/officeDocument/2006/relationships/customXml" Target="../ink/ink2272.xml"/><Relationship Id="rId207" Type="http://schemas.openxmlformats.org/officeDocument/2006/relationships/customXml" Target="../ink/ink2279.xml"/><Relationship Id="rId249" Type="http://schemas.openxmlformats.org/officeDocument/2006/relationships/image" Target="../media/image2292.png"/><Relationship Id="rId414" Type="http://schemas.openxmlformats.org/officeDocument/2006/relationships/customXml" Target="../ink/ink2383.xml"/><Relationship Id="rId456" Type="http://schemas.openxmlformats.org/officeDocument/2006/relationships/customXml" Target="../ink/ink2404.xml"/><Relationship Id="rId498" Type="http://schemas.openxmlformats.org/officeDocument/2006/relationships/customXml" Target="../ink/ink2425.xml"/><Relationship Id="rId621" Type="http://schemas.openxmlformats.org/officeDocument/2006/relationships/image" Target="../media/image2477.png"/><Relationship Id="rId663" Type="http://schemas.openxmlformats.org/officeDocument/2006/relationships/customXml" Target="../ink/ink2508.xml"/><Relationship Id="rId13" Type="http://schemas.openxmlformats.org/officeDocument/2006/relationships/customXml" Target="../ink/ink2182.xml"/><Relationship Id="rId109" Type="http://schemas.openxmlformats.org/officeDocument/2006/relationships/customXml" Target="../ink/ink2230.xml"/><Relationship Id="rId260" Type="http://schemas.openxmlformats.org/officeDocument/2006/relationships/customXml" Target="../ink/ink2306.xml"/><Relationship Id="rId316" Type="http://schemas.openxmlformats.org/officeDocument/2006/relationships/customXml" Target="../ink/ink2334.xml"/><Relationship Id="rId523" Type="http://schemas.openxmlformats.org/officeDocument/2006/relationships/image" Target="../media/image2429.png"/><Relationship Id="rId55" Type="http://schemas.openxmlformats.org/officeDocument/2006/relationships/customXml" Target="../ink/ink2203.xml"/><Relationship Id="rId97" Type="http://schemas.openxmlformats.org/officeDocument/2006/relationships/customXml" Target="../ink/ink2224.xml"/><Relationship Id="rId120" Type="http://schemas.openxmlformats.org/officeDocument/2006/relationships/image" Target="../media/image2230.png"/><Relationship Id="rId358" Type="http://schemas.openxmlformats.org/officeDocument/2006/relationships/customXml" Target="../ink/ink2355.xml"/><Relationship Id="rId565" Type="http://schemas.openxmlformats.org/officeDocument/2006/relationships/image" Target="../media/image2449.png"/><Relationship Id="rId162" Type="http://schemas.openxmlformats.org/officeDocument/2006/relationships/image" Target="../media/image2251.png"/><Relationship Id="rId218" Type="http://schemas.openxmlformats.org/officeDocument/2006/relationships/customXml" Target="../ink/ink2285.xml"/><Relationship Id="rId425" Type="http://schemas.openxmlformats.org/officeDocument/2006/relationships/image" Target="../media/image2380.png"/><Relationship Id="rId467" Type="http://schemas.openxmlformats.org/officeDocument/2006/relationships/image" Target="../media/image2401.png"/><Relationship Id="rId632" Type="http://schemas.openxmlformats.org/officeDocument/2006/relationships/customXml" Target="../ink/ink2492.xml"/><Relationship Id="rId271" Type="http://schemas.openxmlformats.org/officeDocument/2006/relationships/image" Target="../media/image2303.png"/><Relationship Id="rId674" Type="http://schemas.openxmlformats.org/officeDocument/2006/relationships/image" Target="../media/image2503.png"/><Relationship Id="rId24" Type="http://schemas.openxmlformats.org/officeDocument/2006/relationships/image" Target="../media/image2182.png"/><Relationship Id="rId66" Type="http://schemas.openxmlformats.org/officeDocument/2006/relationships/image" Target="../media/image2203.png"/><Relationship Id="rId131" Type="http://schemas.openxmlformats.org/officeDocument/2006/relationships/customXml" Target="../ink/ink2241.xml"/><Relationship Id="rId327" Type="http://schemas.openxmlformats.org/officeDocument/2006/relationships/image" Target="../media/image2331.png"/><Relationship Id="rId369" Type="http://schemas.openxmlformats.org/officeDocument/2006/relationships/image" Target="../media/image2352.png"/><Relationship Id="rId534" Type="http://schemas.openxmlformats.org/officeDocument/2006/relationships/customXml" Target="../ink/ink2443.xml"/><Relationship Id="rId576" Type="http://schemas.openxmlformats.org/officeDocument/2006/relationships/customXml" Target="../ink/ink2464.xml"/><Relationship Id="rId173" Type="http://schemas.openxmlformats.org/officeDocument/2006/relationships/customXml" Target="../ink/ink2262.xml"/><Relationship Id="rId229" Type="http://schemas.openxmlformats.org/officeDocument/2006/relationships/image" Target="../media/image2283.png"/><Relationship Id="rId380" Type="http://schemas.openxmlformats.org/officeDocument/2006/relationships/customXml" Target="../ink/ink2366.xml"/><Relationship Id="rId436" Type="http://schemas.openxmlformats.org/officeDocument/2006/relationships/customXml" Target="../ink/ink2394.xml"/><Relationship Id="rId601" Type="http://schemas.openxmlformats.org/officeDocument/2006/relationships/image" Target="../media/image2467.png"/><Relationship Id="rId643" Type="http://schemas.openxmlformats.org/officeDocument/2006/relationships/image" Target="../media/image2488.png"/><Relationship Id="rId240" Type="http://schemas.openxmlformats.org/officeDocument/2006/relationships/customXml" Target="../ink/ink2296.xml"/><Relationship Id="rId478" Type="http://schemas.openxmlformats.org/officeDocument/2006/relationships/customXml" Target="../ink/ink2415.xml"/><Relationship Id="rId685" Type="http://schemas.openxmlformats.org/officeDocument/2006/relationships/customXml" Target="../ink/ink2519.xml"/><Relationship Id="rId35" Type="http://schemas.openxmlformats.org/officeDocument/2006/relationships/customXml" Target="../ink/ink2193.xml"/><Relationship Id="rId77" Type="http://schemas.openxmlformats.org/officeDocument/2006/relationships/customXml" Target="../ink/ink2214.xml"/><Relationship Id="rId100" Type="http://schemas.openxmlformats.org/officeDocument/2006/relationships/image" Target="../media/image2220.png"/><Relationship Id="rId282" Type="http://schemas.openxmlformats.org/officeDocument/2006/relationships/customXml" Target="../ink/ink2317.xml"/><Relationship Id="rId338" Type="http://schemas.openxmlformats.org/officeDocument/2006/relationships/customXml" Target="../ink/ink2345.xml"/><Relationship Id="rId503" Type="http://schemas.openxmlformats.org/officeDocument/2006/relationships/image" Target="../media/image2419.png"/><Relationship Id="rId545" Type="http://schemas.openxmlformats.org/officeDocument/2006/relationships/image" Target="../media/image2440.png"/><Relationship Id="rId587" Type="http://schemas.openxmlformats.org/officeDocument/2006/relationships/image" Target="../media/image2460.png"/><Relationship Id="rId8" Type="http://schemas.openxmlformats.org/officeDocument/2006/relationships/image" Target="../media/image2174.png"/><Relationship Id="rId142" Type="http://schemas.openxmlformats.org/officeDocument/2006/relationships/image" Target="../media/image2241.png"/><Relationship Id="rId184" Type="http://schemas.openxmlformats.org/officeDocument/2006/relationships/image" Target="../media/image2262.png"/><Relationship Id="rId391" Type="http://schemas.openxmlformats.org/officeDocument/2006/relationships/image" Target="../media/image2363.png"/><Relationship Id="rId405" Type="http://schemas.openxmlformats.org/officeDocument/2006/relationships/image" Target="../media/image2370.png"/><Relationship Id="rId447" Type="http://schemas.openxmlformats.org/officeDocument/2006/relationships/image" Target="../media/image2391.png"/><Relationship Id="rId612" Type="http://schemas.openxmlformats.org/officeDocument/2006/relationships/customXml" Target="../ink/ink2482.xml"/><Relationship Id="rId251" Type="http://schemas.openxmlformats.org/officeDocument/2006/relationships/image" Target="../media/image2293.png"/><Relationship Id="rId489" Type="http://schemas.openxmlformats.org/officeDocument/2006/relationships/image" Target="../media/image2412.png"/><Relationship Id="rId654" Type="http://schemas.openxmlformats.org/officeDocument/2006/relationships/image" Target="../media/image2493.png"/><Relationship Id="rId696" Type="http://schemas.openxmlformats.org/officeDocument/2006/relationships/image" Target="../media/image2514.png"/><Relationship Id="rId46" Type="http://schemas.openxmlformats.org/officeDocument/2006/relationships/image" Target="../media/image2193.png"/><Relationship Id="rId293" Type="http://schemas.openxmlformats.org/officeDocument/2006/relationships/image" Target="../media/image2314.png"/><Relationship Id="rId307" Type="http://schemas.openxmlformats.org/officeDocument/2006/relationships/image" Target="../media/image2321.png"/><Relationship Id="rId349" Type="http://schemas.openxmlformats.org/officeDocument/2006/relationships/image" Target="../media/image2342.png"/><Relationship Id="rId514" Type="http://schemas.openxmlformats.org/officeDocument/2006/relationships/customXml" Target="../ink/ink2433.xml"/><Relationship Id="rId556" Type="http://schemas.openxmlformats.org/officeDocument/2006/relationships/customXml" Target="../ink/ink2454.xml"/><Relationship Id="rId88" Type="http://schemas.openxmlformats.org/officeDocument/2006/relationships/image" Target="../media/image2214.png"/><Relationship Id="rId111" Type="http://schemas.openxmlformats.org/officeDocument/2006/relationships/customXml" Target="../ink/ink2231.xml"/><Relationship Id="rId153" Type="http://schemas.openxmlformats.org/officeDocument/2006/relationships/customXml" Target="../ink/ink2252.xml"/><Relationship Id="rId195" Type="http://schemas.openxmlformats.org/officeDocument/2006/relationships/customXml" Target="../ink/ink2273.xml"/><Relationship Id="rId209" Type="http://schemas.openxmlformats.org/officeDocument/2006/relationships/customXml" Target="../ink/ink2280.xml"/><Relationship Id="rId360" Type="http://schemas.openxmlformats.org/officeDocument/2006/relationships/customXml" Target="../ink/ink2356.xml"/><Relationship Id="rId416" Type="http://schemas.openxmlformats.org/officeDocument/2006/relationships/customXml" Target="../ink/ink2384.xml"/><Relationship Id="rId598" Type="http://schemas.openxmlformats.org/officeDocument/2006/relationships/customXml" Target="../ink/ink2475.xml"/><Relationship Id="rId220" Type="http://schemas.openxmlformats.org/officeDocument/2006/relationships/customXml" Target="../ink/ink2286.xml"/><Relationship Id="rId458" Type="http://schemas.openxmlformats.org/officeDocument/2006/relationships/customXml" Target="../ink/ink2405.xml"/><Relationship Id="rId623" Type="http://schemas.openxmlformats.org/officeDocument/2006/relationships/image" Target="../media/image2478.png"/><Relationship Id="rId665" Type="http://schemas.openxmlformats.org/officeDocument/2006/relationships/customXml" Target="../ink/ink2509.xml"/><Relationship Id="rId15" Type="http://schemas.openxmlformats.org/officeDocument/2006/relationships/customXml" Target="../ink/ink2183.xml"/><Relationship Id="rId57" Type="http://schemas.openxmlformats.org/officeDocument/2006/relationships/customXml" Target="../ink/ink2204.xml"/><Relationship Id="rId262" Type="http://schemas.openxmlformats.org/officeDocument/2006/relationships/customXml" Target="../ink/ink2307.xml"/><Relationship Id="rId318" Type="http://schemas.openxmlformats.org/officeDocument/2006/relationships/customXml" Target="../ink/ink2335.xml"/><Relationship Id="rId525" Type="http://schemas.openxmlformats.org/officeDocument/2006/relationships/image" Target="../media/image2430.png"/><Relationship Id="rId567" Type="http://schemas.openxmlformats.org/officeDocument/2006/relationships/image" Target="../media/image2450.png"/><Relationship Id="rId99" Type="http://schemas.openxmlformats.org/officeDocument/2006/relationships/customXml" Target="../ink/ink2225.xml"/><Relationship Id="rId122" Type="http://schemas.openxmlformats.org/officeDocument/2006/relationships/image" Target="../media/image2231.png"/><Relationship Id="rId164" Type="http://schemas.openxmlformats.org/officeDocument/2006/relationships/image" Target="../media/image2252.png"/><Relationship Id="rId371" Type="http://schemas.openxmlformats.org/officeDocument/2006/relationships/image" Target="../media/image2353.png"/><Relationship Id="rId427" Type="http://schemas.openxmlformats.org/officeDocument/2006/relationships/image" Target="../media/image2381.png"/><Relationship Id="rId469" Type="http://schemas.openxmlformats.org/officeDocument/2006/relationships/image" Target="../media/image2402.png"/><Relationship Id="rId634" Type="http://schemas.openxmlformats.org/officeDocument/2006/relationships/customXml" Target="../ink/ink2493.xml"/><Relationship Id="rId676" Type="http://schemas.openxmlformats.org/officeDocument/2006/relationships/image" Target="../media/image2504.png"/><Relationship Id="rId26" Type="http://schemas.openxmlformats.org/officeDocument/2006/relationships/image" Target="../media/image2183.png"/><Relationship Id="rId231" Type="http://schemas.openxmlformats.org/officeDocument/2006/relationships/image" Target="../media/image2284.png"/><Relationship Id="rId273" Type="http://schemas.openxmlformats.org/officeDocument/2006/relationships/image" Target="../media/image2304.png"/><Relationship Id="rId329" Type="http://schemas.openxmlformats.org/officeDocument/2006/relationships/image" Target="../media/image2332.png"/><Relationship Id="rId480" Type="http://schemas.openxmlformats.org/officeDocument/2006/relationships/customXml" Target="../ink/ink2416.xml"/><Relationship Id="rId536" Type="http://schemas.openxmlformats.org/officeDocument/2006/relationships/customXml" Target="../ink/ink2444.xml"/><Relationship Id="rId68" Type="http://schemas.openxmlformats.org/officeDocument/2006/relationships/image" Target="../media/image2204.png"/><Relationship Id="rId133" Type="http://schemas.openxmlformats.org/officeDocument/2006/relationships/customXml" Target="../ink/ink2242.xml"/><Relationship Id="rId175" Type="http://schemas.openxmlformats.org/officeDocument/2006/relationships/customXml" Target="../ink/ink2263.xml"/><Relationship Id="rId340" Type="http://schemas.openxmlformats.org/officeDocument/2006/relationships/customXml" Target="../ink/ink2346.xml"/><Relationship Id="rId578" Type="http://schemas.openxmlformats.org/officeDocument/2006/relationships/customXml" Target="../ink/ink2465.xml"/><Relationship Id="rId200" Type="http://schemas.openxmlformats.org/officeDocument/2006/relationships/image" Target="../media/image2270.png"/><Relationship Id="rId382" Type="http://schemas.openxmlformats.org/officeDocument/2006/relationships/customXml" Target="../ink/ink2367.xml"/><Relationship Id="rId438" Type="http://schemas.openxmlformats.org/officeDocument/2006/relationships/customXml" Target="../ink/ink2395.xml"/><Relationship Id="rId603" Type="http://schemas.openxmlformats.org/officeDocument/2006/relationships/image" Target="../media/image2468.png"/><Relationship Id="rId645" Type="http://schemas.openxmlformats.org/officeDocument/2006/relationships/image" Target="../media/image2489.png"/><Relationship Id="rId687" Type="http://schemas.openxmlformats.org/officeDocument/2006/relationships/customXml" Target="../ink/ink2520.xml"/><Relationship Id="rId242" Type="http://schemas.openxmlformats.org/officeDocument/2006/relationships/customXml" Target="../ink/ink2297.xml"/><Relationship Id="rId284" Type="http://schemas.openxmlformats.org/officeDocument/2006/relationships/customXml" Target="../ink/ink2318.xml"/><Relationship Id="rId491" Type="http://schemas.openxmlformats.org/officeDocument/2006/relationships/image" Target="../media/image2413.png"/><Relationship Id="rId505" Type="http://schemas.openxmlformats.org/officeDocument/2006/relationships/image" Target="../media/image2420.png"/><Relationship Id="rId37" Type="http://schemas.openxmlformats.org/officeDocument/2006/relationships/customXml" Target="../ink/ink2194.xml"/><Relationship Id="rId79" Type="http://schemas.openxmlformats.org/officeDocument/2006/relationships/customXml" Target="../ink/ink2215.xml"/><Relationship Id="rId102" Type="http://schemas.openxmlformats.org/officeDocument/2006/relationships/image" Target="../media/image2221.png"/><Relationship Id="rId144" Type="http://schemas.openxmlformats.org/officeDocument/2006/relationships/image" Target="../media/image2242.png"/><Relationship Id="rId547" Type="http://schemas.openxmlformats.org/officeDocument/2006/relationships/image" Target="../media/image156.png"/><Relationship Id="rId589" Type="http://schemas.openxmlformats.org/officeDocument/2006/relationships/image" Target="../media/image2461.png"/><Relationship Id="rId90" Type="http://schemas.openxmlformats.org/officeDocument/2006/relationships/image" Target="../media/image2215.png"/><Relationship Id="rId186" Type="http://schemas.openxmlformats.org/officeDocument/2006/relationships/image" Target="../media/image2263.png"/><Relationship Id="rId351" Type="http://schemas.openxmlformats.org/officeDocument/2006/relationships/image" Target="../media/image2343.png"/><Relationship Id="rId393" Type="http://schemas.openxmlformats.org/officeDocument/2006/relationships/image" Target="../media/image2364.png"/><Relationship Id="rId407" Type="http://schemas.openxmlformats.org/officeDocument/2006/relationships/image" Target="../media/image2371.png"/><Relationship Id="rId449" Type="http://schemas.openxmlformats.org/officeDocument/2006/relationships/image" Target="../media/image2392.png"/><Relationship Id="rId614" Type="http://schemas.openxmlformats.org/officeDocument/2006/relationships/customXml" Target="../ink/ink2483.xml"/><Relationship Id="rId656" Type="http://schemas.openxmlformats.org/officeDocument/2006/relationships/image" Target="../media/image2494.png"/><Relationship Id="rId211" Type="http://schemas.openxmlformats.org/officeDocument/2006/relationships/image" Target="../media/image2274.png"/><Relationship Id="rId253" Type="http://schemas.openxmlformats.org/officeDocument/2006/relationships/image" Target="../media/image2294.png"/><Relationship Id="rId295" Type="http://schemas.openxmlformats.org/officeDocument/2006/relationships/image" Target="../media/image2315.png"/><Relationship Id="rId309" Type="http://schemas.openxmlformats.org/officeDocument/2006/relationships/image" Target="../media/image2322.png"/><Relationship Id="rId460" Type="http://schemas.openxmlformats.org/officeDocument/2006/relationships/customXml" Target="../ink/ink2406.xml"/><Relationship Id="rId516" Type="http://schemas.openxmlformats.org/officeDocument/2006/relationships/customXml" Target="../ink/ink2434.xml"/><Relationship Id="rId698" Type="http://schemas.openxmlformats.org/officeDocument/2006/relationships/image" Target="../media/image2515.png"/><Relationship Id="rId48" Type="http://schemas.openxmlformats.org/officeDocument/2006/relationships/image" Target="../media/image2194.png"/><Relationship Id="rId113" Type="http://schemas.openxmlformats.org/officeDocument/2006/relationships/customXml" Target="../ink/ink2232.xml"/><Relationship Id="rId320" Type="http://schemas.openxmlformats.org/officeDocument/2006/relationships/customXml" Target="../ink/ink2336.xml"/><Relationship Id="rId558" Type="http://schemas.openxmlformats.org/officeDocument/2006/relationships/customXml" Target="../ink/ink2455.xml"/><Relationship Id="rId155" Type="http://schemas.openxmlformats.org/officeDocument/2006/relationships/customXml" Target="../ink/ink2253.xml"/><Relationship Id="rId197" Type="http://schemas.openxmlformats.org/officeDocument/2006/relationships/customXml" Target="../ink/ink2274.xml"/><Relationship Id="rId362" Type="http://schemas.openxmlformats.org/officeDocument/2006/relationships/customXml" Target="../ink/ink2357.xml"/><Relationship Id="rId418" Type="http://schemas.openxmlformats.org/officeDocument/2006/relationships/customXml" Target="../ink/ink2385.xml"/><Relationship Id="rId625" Type="http://schemas.openxmlformats.org/officeDocument/2006/relationships/image" Target="../media/image2479.png"/><Relationship Id="rId222" Type="http://schemas.openxmlformats.org/officeDocument/2006/relationships/customXml" Target="../ink/ink2287.xml"/><Relationship Id="rId264" Type="http://schemas.openxmlformats.org/officeDocument/2006/relationships/customXml" Target="../ink/ink2308.xml"/><Relationship Id="rId471" Type="http://schemas.openxmlformats.org/officeDocument/2006/relationships/image" Target="../media/image2403.png"/><Relationship Id="rId667" Type="http://schemas.openxmlformats.org/officeDocument/2006/relationships/customXml" Target="../ink/ink2510.xml"/><Relationship Id="rId17" Type="http://schemas.openxmlformats.org/officeDocument/2006/relationships/customXml" Target="../ink/ink2184.xml"/><Relationship Id="rId59" Type="http://schemas.openxmlformats.org/officeDocument/2006/relationships/customXml" Target="../ink/ink2205.xml"/><Relationship Id="rId124" Type="http://schemas.openxmlformats.org/officeDocument/2006/relationships/image" Target="../media/image2232.png"/><Relationship Id="rId527" Type="http://schemas.openxmlformats.org/officeDocument/2006/relationships/image" Target="../media/image2431.png"/><Relationship Id="rId569" Type="http://schemas.openxmlformats.org/officeDocument/2006/relationships/image" Target="../media/image2451.png"/><Relationship Id="rId70" Type="http://schemas.openxmlformats.org/officeDocument/2006/relationships/image" Target="../media/image2205.png"/><Relationship Id="rId166" Type="http://schemas.openxmlformats.org/officeDocument/2006/relationships/image" Target="../media/image2253.png"/><Relationship Id="rId331" Type="http://schemas.openxmlformats.org/officeDocument/2006/relationships/image" Target="../media/image2333.png"/><Relationship Id="rId373" Type="http://schemas.openxmlformats.org/officeDocument/2006/relationships/image" Target="../media/image2354.png"/><Relationship Id="rId429" Type="http://schemas.openxmlformats.org/officeDocument/2006/relationships/image" Target="../media/image2382.png"/><Relationship Id="rId580" Type="http://schemas.openxmlformats.org/officeDocument/2006/relationships/customXml" Target="../ink/ink2466.xml"/><Relationship Id="rId636" Type="http://schemas.openxmlformats.org/officeDocument/2006/relationships/customXml" Target="../ink/ink249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285.png"/><Relationship Id="rId440" Type="http://schemas.openxmlformats.org/officeDocument/2006/relationships/customXml" Target="../ink/ink2396.xml"/><Relationship Id="rId678" Type="http://schemas.openxmlformats.org/officeDocument/2006/relationships/image" Target="../media/image2505.png"/><Relationship Id="rId28" Type="http://schemas.openxmlformats.org/officeDocument/2006/relationships/image" Target="../media/image2184.png"/><Relationship Id="rId275" Type="http://schemas.openxmlformats.org/officeDocument/2006/relationships/image" Target="../media/image2305.png"/><Relationship Id="rId300" Type="http://schemas.openxmlformats.org/officeDocument/2006/relationships/customXml" Target="../ink/ink2326.xml"/><Relationship Id="rId482" Type="http://schemas.openxmlformats.org/officeDocument/2006/relationships/customXml" Target="../ink/ink2417.xml"/><Relationship Id="rId538" Type="http://schemas.openxmlformats.org/officeDocument/2006/relationships/customXml" Target="../ink/ink2445.xml"/><Relationship Id="rId81" Type="http://schemas.openxmlformats.org/officeDocument/2006/relationships/customXml" Target="../ink/ink2216.xml"/><Relationship Id="rId135" Type="http://schemas.openxmlformats.org/officeDocument/2006/relationships/customXml" Target="../ink/ink2243.xml"/><Relationship Id="rId177" Type="http://schemas.openxmlformats.org/officeDocument/2006/relationships/customXml" Target="../ink/ink2264.xml"/><Relationship Id="rId342" Type="http://schemas.openxmlformats.org/officeDocument/2006/relationships/customXml" Target="../ink/ink2347.xml"/><Relationship Id="rId384" Type="http://schemas.openxmlformats.org/officeDocument/2006/relationships/customXml" Target="../ink/ink2368.xml"/><Relationship Id="rId591" Type="http://schemas.openxmlformats.org/officeDocument/2006/relationships/image" Target="../media/image2462.png"/><Relationship Id="rId605" Type="http://schemas.openxmlformats.org/officeDocument/2006/relationships/image" Target="../media/image2469.png"/><Relationship Id="rId202" Type="http://schemas.openxmlformats.org/officeDocument/2006/relationships/image" Target="../media/image1675.png"/><Relationship Id="rId244" Type="http://schemas.openxmlformats.org/officeDocument/2006/relationships/customXml" Target="../ink/ink2298.xml"/><Relationship Id="rId647" Type="http://schemas.openxmlformats.org/officeDocument/2006/relationships/image" Target="../media/image2490.png"/><Relationship Id="rId689" Type="http://schemas.openxmlformats.org/officeDocument/2006/relationships/customXml" Target="../ink/ink2521.xml"/><Relationship Id="rId39" Type="http://schemas.openxmlformats.org/officeDocument/2006/relationships/customXml" Target="../ink/ink2195.xml"/><Relationship Id="rId286" Type="http://schemas.openxmlformats.org/officeDocument/2006/relationships/customXml" Target="../ink/ink2319.xml"/><Relationship Id="rId451" Type="http://schemas.openxmlformats.org/officeDocument/2006/relationships/image" Target="../media/image2393.png"/><Relationship Id="rId493" Type="http://schemas.openxmlformats.org/officeDocument/2006/relationships/image" Target="../media/image2414.png"/><Relationship Id="rId507" Type="http://schemas.openxmlformats.org/officeDocument/2006/relationships/image" Target="../media/image2421.png"/><Relationship Id="rId549" Type="http://schemas.openxmlformats.org/officeDocument/2006/relationships/image" Target="../media/image2441.png"/><Relationship Id="rId50" Type="http://schemas.openxmlformats.org/officeDocument/2006/relationships/image" Target="../media/image2195.png"/><Relationship Id="rId104" Type="http://schemas.openxmlformats.org/officeDocument/2006/relationships/image" Target="../media/image2222.png"/><Relationship Id="rId146" Type="http://schemas.openxmlformats.org/officeDocument/2006/relationships/image" Target="../media/image2243.png"/><Relationship Id="rId188" Type="http://schemas.openxmlformats.org/officeDocument/2006/relationships/image" Target="../media/image2264.png"/><Relationship Id="rId311" Type="http://schemas.openxmlformats.org/officeDocument/2006/relationships/image" Target="../media/image2323.png"/><Relationship Id="rId353" Type="http://schemas.openxmlformats.org/officeDocument/2006/relationships/image" Target="../media/image2344.png"/><Relationship Id="rId395" Type="http://schemas.openxmlformats.org/officeDocument/2006/relationships/image" Target="../media/image2365.png"/><Relationship Id="rId409" Type="http://schemas.openxmlformats.org/officeDocument/2006/relationships/image" Target="../media/image2372.png"/><Relationship Id="rId560" Type="http://schemas.openxmlformats.org/officeDocument/2006/relationships/customXml" Target="../ink/ink2456.xml"/><Relationship Id="rId92" Type="http://schemas.openxmlformats.org/officeDocument/2006/relationships/image" Target="../media/image2216.png"/><Relationship Id="rId213" Type="http://schemas.openxmlformats.org/officeDocument/2006/relationships/image" Target="../media/image2275.png"/><Relationship Id="rId420" Type="http://schemas.openxmlformats.org/officeDocument/2006/relationships/customXml" Target="../ink/ink2386.xml"/><Relationship Id="rId616" Type="http://schemas.openxmlformats.org/officeDocument/2006/relationships/customXml" Target="../ink/ink2484.xml"/><Relationship Id="rId658" Type="http://schemas.openxmlformats.org/officeDocument/2006/relationships/image" Target="../media/image2495.png"/><Relationship Id="rId255" Type="http://schemas.openxmlformats.org/officeDocument/2006/relationships/image" Target="../media/image2295.png"/><Relationship Id="rId297" Type="http://schemas.openxmlformats.org/officeDocument/2006/relationships/image" Target="../media/image2316.png"/><Relationship Id="rId462" Type="http://schemas.openxmlformats.org/officeDocument/2006/relationships/customXml" Target="../ink/ink2407.xml"/><Relationship Id="rId518" Type="http://schemas.openxmlformats.org/officeDocument/2006/relationships/customXml" Target="../ink/ink2435.xml"/><Relationship Id="rId115" Type="http://schemas.openxmlformats.org/officeDocument/2006/relationships/customXml" Target="../ink/ink2233.xml"/><Relationship Id="rId157" Type="http://schemas.openxmlformats.org/officeDocument/2006/relationships/customXml" Target="../ink/ink2254.xml"/><Relationship Id="rId322" Type="http://schemas.openxmlformats.org/officeDocument/2006/relationships/customXml" Target="../ink/ink2337.xml"/><Relationship Id="rId364" Type="http://schemas.openxmlformats.org/officeDocument/2006/relationships/customXml" Target="../ink/ink2358.xml"/><Relationship Id="rId61" Type="http://schemas.openxmlformats.org/officeDocument/2006/relationships/customXml" Target="../ink/ink2206.xml"/><Relationship Id="rId199" Type="http://schemas.openxmlformats.org/officeDocument/2006/relationships/customXml" Target="../ink/ink2275.xml"/><Relationship Id="rId571" Type="http://schemas.openxmlformats.org/officeDocument/2006/relationships/image" Target="../media/image2452.png"/><Relationship Id="rId627" Type="http://schemas.openxmlformats.org/officeDocument/2006/relationships/image" Target="../media/image2480.png"/><Relationship Id="rId669" Type="http://schemas.openxmlformats.org/officeDocument/2006/relationships/customXml" Target="../ink/ink2511.xml"/><Relationship Id="rId19" Type="http://schemas.openxmlformats.org/officeDocument/2006/relationships/customXml" Target="../ink/ink2185.xml"/><Relationship Id="rId224" Type="http://schemas.openxmlformats.org/officeDocument/2006/relationships/customXml" Target="../ink/ink2288.xml"/><Relationship Id="rId266" Type="http://schemas.openxmlformats.org/officeDocument/2006/relationships/customXml" Target="../ink/ink2309.xml"/><Relationship Id="rId431" Type="http://schemas.openxmlformats.org/officeDocument/2006/relationships/image" Target="../media/image2383.png"/><Relationship Id="rId473" Type="http://schemas.openxmlformats.org/officeDocument/2006/relationships/image" Target="../media/image2404.png"/><Relationship Id="rId529" Type="http://schemas.openxmlformats.org/officeDocument/2006/relationships/image" Target="../media/image2432.png"/><Relationship Id="rId680" Type="http://schemas.openxmlformats.org/officeDocument/2006/relationships/image" Target="../media/image2506.png"/><Relationship Id="rId30" Type="http://schemas.openxmlformats.org/officeDocument/2006/relationships/image" Target="../media/image2185.png"/><Relationship Id="rId126" Type="http://schemas.openxmlformats.org/officeDocument/2006/relationships/image" Target="../media/image2233.png"/><Relationship Id="rId168" Type="http://schemas.openxmlformats.org/officeDocument/2006/relationships/image" Target="../media/image2254.png"/><Relationship Id="rId333" Type="http://schemas.openxmlformats.org/officeDocument/2006/relationships/image" Target="../media/image2334.png"/><Relationship Id="rId540" Type="http://schemas.openxmlformats.org/officeDocument/2006/relationships/customXml" Target="../ink/ink2446.xml"/><Relationship Id="rId72" Type="http://schemas.openxmlformats.org/officeDocument/2006/relationships/image" Target="../media/image2206.png"/><Relationship Id="rId375" Type="http://schemas.openxmlformats.org/officeDocument/2006/relationships/image" Target="../media/image2355.png"/><Relationship Id="rId582" Type="http://schemas.openxmlformats.org/officeDocument/2006/relationships/customXml" Target="../ink/ink2467.xml"/><Relationship Id="rId638" Type="http://schemas.openxmlformats.org/officeDocument/2006/relationships/customXml" Target="../ink/ink2495.xml"/><Relationship Id="rId3" Type="http://schemas.openxmlformats.org/officeDocument/2006/relationships/customXml" Target="../ink/ink2177.xml"/><Relationship Id="rId235" Type="http://schemas.openxmlformats.org/officeDocument/2006/relationships/image" Target="../media/image2286.png"/><Relationship Id="rId277" Type="http://schemas.openxmlformats.org/officeDocument/2006/relationships/image" Target="../media/image2306.png"/><Relationship Id="rId400" Type="http://schemas.openxmlformats.org/officeDocument/2006/relationships/customXml" Target="../ink/ink2376.xml"/><Relationship Id="rId442" Type="http://schemas.openxmlformats.org/officeDocument/2006/relationships/customXml" Target="../ink/ink2397.xml"/><Relationship Id="rId484" Type="http://schemas.openxmlformats.org/officeDocument/2006/relationships/customXml" Target="../ink/ink2418.xml"/><Relationship Id="rId137" Type="http://schemas.openxmlformats.org/officeDocument/2006/relationships/customXml" Target="../ink/ink2244.xml"/><Relationship Id="rId302" Type="http://schemas.openxmlformats.org/officeDocument/2006/relationships/customXml" Target="../ink/ink2327.xml"/><Relationship Id="rId344" Type="http://schemas.openxmlformats.org/officeDocument/2006/relationships/customXml" Target="../ink/ink2348.xml"/><Relationship Id="rId691" Type="http://schemas.openxmlformats.org/officeDocument/2006/relationships/customXml" Target="../ink/ink2522.xml"/><Relationship Id="rId41" Type="http://schemas.openxmlformats.org/officeDocument/2006/relationships/customXml" Target="../ink/ink2196.xml"/><Relationship Id="rId83" Type="http://schemas.openxmlformats.org/officeDocument/2006/relationships/customXml" Target="../ink/ink2217.xml"/><Relationship Id="rId179" Type="http://schemas.openxmlformats.org/officeDocument/2006/relationships/customXml" Target="../ink/ink2265.xml"/><Relationship Id="rId386" Type="http://schemas.openxmlformats.org/officeDocument/2006/relationships/customXml" Target="../ink/ink2369.xml"/><Relationship Id="rId551" Type="http://schemas.openxmlformats.org/officeDocument/2006/relationships/image" Target="../media/image2442.png"/><Relationship Id="rId593" Type="http://schemas.openxmlformats.org/officeDocument/2006/relationships/image" Target="../media/image2463.png"/><Relationship Id="rId607" Type="http://schemas.openxmlformats.org/officeDocument/2006/relationships/image" Target="../media/image2470.png"/><Relationship Id="rId649" Type="http://schemas.openxmlformats.org/officeDocument/2006/relationships/customXml" Target="../ink/ink2501.xml"/><Relationship Id="rId190" Type="http://schemas.openxmlformats.org/officeDocument/2006/relationships/image" Target="../media/image2265.png"/><Relationship Id="rId204" Type="http://schemas.openxmlformats.org/officeDocument/2006/relationships/image" Target="../media/image2271.png"/><Relationship Id="rId246" Type="http://schemas.openxmlformats.org/officeDocument/2006/relationships/customXml" Target="../ink/ink2299.xml"/><Relationship Id="rId288" Type="http://schemas.openxmlformats.org/officeDocument/2006/relationships/customXml" Target="../ink/ink2320.xml"/><Relationship Id="rId411" Type="http://schemas.openxmlformats.org/officeDocument/2006/relationships/image" Target="../media/image2373.png"/><Relationship Id="rId453" Type="http://schemas.openxmlformats.org/officeDocument/2006/relationships/image" Target="../media/image2394.png"/><Relationship Id="rId509" Type="http://schemas.openxmlformats.org/officeDocument/2006/relationships/image" Target="../media/image2422.png"/><Relationship Id="rId660" Type="http://schemas.openxmlformats.org/officeDocument/2006/relationships/image" Target="../media/image2496.png"/><Relationship Id="rId106" Type="http://schemas.openxmlformats.org/officeDocument/2006/relationships/image" Target="../media/image2223.png"/><Relationship Id="rId313" Type="http://schemas.openxmlformats.org/officeDocument/2006/relationships/image" Target="../media/image2324.png"/><Relationship Id="rId495" Type="http://schemas.openxmlformats.org/officeDocument/2006/relationships/image" Target="../media/image2415.png"/><Relationship Id="rId10" Type="http://schemas.openxmlformats.org/officeDocument/2006/relationships/image" Target="../media/image2175.png"/><Relationship Id="rId52" Type="http://schemas.openxmlformats.org/officeDocument/2006/relationships/image" Target="../media/image2196.png"/><Relationship Id="rId94" Type="http://schemas.openxmlformats.org/officeDocument/2006/relationships/image" Target="../media/image2217.png"/><Relationship Id="rId148" Type="http://schemas.openxmlformats.org/officeDocument/2006/relationships/image" Target="../media/image2244.png"/><Relationship Id="rId355" Type="http://schemas.openxmlformats.org/officeDocument/2006/relationships/image" Target="../media/image2345.png"/><Relationship Id="rId397" Type="http://schemas.openxmlformats.org/officeDocument/2006/relationships/image" Target="../media/image2366.png"/><Relationship Id="rId520" Type="http://schemas.openxmlformats.org/officeDocument/2006/relationships/customXml" Target="../ink/ink2436.xml"/><Relationship Id="rId562" Type="http://schemas.openxmlformats.org/officeDocument/2006/relationships/customXml" Target="../ink/ink2457.xml"/><Relationship Id="rId618" Type="http://schemas.openxmlformats.org/officeDocument/2006/relationships/customXml" Target="../ink/ink2485.xml"/><Relationship Id="rId215" Type="http://schemas.openxmlformats.org/officeDocument/2006/relationships/image" Target="../media/image2276.png"/><Relationship Id="rId257" Type="http://schemas.openxmlformats.org/officeDocument/2006/relationships/image" Target="../media/image2296.png"/><Relationship Id="rId422" Type="http://schemas.openxmlformats.org/officeDocument/2006/relationships/customXml" Target="../ink/ink2387.xml"/><Relationship Id="rId464" Type="http://schemas.openxmlformats.org/officeDocument/2006/relationships/customXml" Target="../ink/ink2408.xml"/><Relationship Id="rId299" Type="http://schemas.openxmlformats.org/officeDocument/2006/relationships/image" Target="../media/image2317.png"/><Relationship Id="rId63" Type="http://schemas.openxmlformats.org/officeDocument/2006/relationships/customXml" Target="../ink/ink2207.xml"/><Relationship Id="rId159" Type="http://schemas.openxmlformats.org/officeDocument/2006/relationships/customXml" Target="../ink/ink2255.xml"/><Relationship Id="rId366" Type="http://schemas.openxmlformats.org/officeDocument/2006/relationships/customXml" Target="../ink/ink2359.xml"/><Relationship Id="rId573" Type="http://schemas.openxmlformats.org/officeDocument/2006/relationships/image" Target="../media/image2453.png"/><Relationship Id="rId226" Type="http://schemas.openxmlformats.org/officeDocument/2006/relationships/customXml" Target="../ink/ink2289.xml"/><Relationship Id="rId433" Type="http://schemas.openxmlformats.org/officeDocument/2006/relationships/image" Target="../media/image2384.png"/><Relationship Id="rId640" Type="http://schemas.openxmlformats.org/officeDocument/2006/relationships/customXml" Target="../ink/ink2496.xml"/><Relationship Id="rId74" Type="http://schemas.openxmlformats.org/officeDocument/2006/relationships/image" Target="../media/image2207.png"/><Relationship Id="rId377" Type="http://schemas.openxmlformats.org/officeDocument/2006/relationships/image" Target="../media/image2356.png"/><Relationship Id="rId500" Type="http://schemas.openxmlformats.org/officeDocument/2006/relationships/customXml" Target="../ink/ink2426.xml"/><Relationship Id="rId584" Type="http://schemas.openxmlformats.org/officeDocument/2006/relationships/customXml" Target="../ink/ink2468.xml"/><Relationship Id="rId5" Type="http://schemas.openxmlformats.org/officeDocument/2006/relationships/customXml" Target="../ink/ink2178.xml"/><Relationship Id="rId237" Type="http://schemas.openxmlformats.org/officeDocument/2006/relationships/image" Target="../media/image2287.png"/><Relationship Id="rId444" Type="http://schemas.openxmlformats.org/officeDocument/2006/relationships/customXml" Target="../ink/ink2398.xml"/><Relationship Id="rId651" Type="http://schemas.openxmlformats.org/officeDocument/2006/relationships/customXml" Target="../ink/ink2502.xml"/><Relationship Id="rId290" Type="http://schemas.openxmlformats.org/officeDocument/2006/relationships/customXml" Target="../ink/ink2321.xml"/><Relationship Id="rId304" Type="http://schemas.openxmlformats.org/officeDocument/2006/relationships/customXml" Target="../ink/ink2328.xml"/><Relationship Id="rId388" Type="http://schemas.openxmlformats.org/officeDocument/2006/relationships/customXml" Target="../ink/ink2370.xml"/><Relationship Id="rId511" Type="http://schemas.openxmlformats.org/officeDocument/2006/relationships/image" Target="../media/image2423.png"/><Relationship Id="rId609" Type="http://schemas.openxmlformats.org/officeDocument/2006/relationships/image" Target="../media/image2471.png"/><Relationship Id="rId85" Type="http://schemas.openxmlformats.org/officeDocument/2006/relationships/customXml" Target="../ink/ink2218.xml"/><Relationship Id="rId150" Type="http://schemas.openxmlformats.org/officeDocument/2006/relationships/image" Target="../media/image2245.png"/><Relationship Id="rId595" Type="http://schemas.openxmlformats.org/officeDocument/2006/relationships/image" Target="../media/image2464.png"/><Relationship Id="rId248" Type="http://schemas.openxmlformats.org/officeDocument/2006/relationships/customXml" Target="../ink/ink2300.xml"/><Relationship Id="rId455" Type="http://schemas.openxmlformats.org/officeDocument/2006/relationships/image" Target="../media/image2395.png"/><Relationship Id="rId662" Type="http://schemas.openxmlformats.org/officeDocument/2006/relationships/image" Target="../media/image2497.png"/><Relationship Id="rId12" Type="http://schemas.openxmlformats.org/officeDocument/2006/relationships/image" Target="../media/image2176.png"/><Relationship Id="rId108" Type="http://schemas.openxmlformats.org/officeDocument/2006/relationships/image" Target="../media/image2224.png"/><Relationship Id="rId315" Type="http://schemas.openxmlformats.org/officeDocument/2006/relationships/image" Target="../media/image2325.png"/><Relationship Id="rId522" Type="http://schemas.openxmlformats.org/officeDocument/2006/relationships/customXml" Target="../ink/ink2437.xml"/><Relationship Id="rId96" Type="http://schemas.openxmlformats.org/officeDocument/2006/relationships/image" Target="../media/image2218.png"/><Relationship Id="rId161" Type="http://schemas.openxmlformats.org/officeDocument/2006/relationships/customXml" Target="../ink/ink2256.xml"/><Relationship Id="rId399" Type="http://schemas.openxmlformats.org/officeDocument/2006/relationships/image" Target="../media/image2367.png"/><Relationship Id="rId259" Type="http://schemas.openxmlformats.org/officeDocument/2006/relationships/image" Target="../media/image2297.png"/><Relationship Id="rId466" Type="http://schemas.openxmlformats.org/officeDocument/2006/relationships/customXml" Target="../ink/ink2409.xml"/><Relationship Id="rId673" Type="http://schemas.openxmlformats.org/officeDocument/2006/relationships/customXml" Target="../ink/ink2513.xml"/><Relationship Id="rId23" Type="http://schemas.openxmlformats.org/officeDocument/2006/relationships/customXml" Target="../ink/ink2187.xml"/><Relationship Id="rId119" Type="http://schemas.openxmlformats.org/officeDocument/2006/relationships/customXml" Target="../ink/ink2235.xml"/><Relationship Id="rId326" Type="http://schemas.openxmlformats.org/officeDocument/2006/relationships/customXml" Target="../ink/ink2339.xml"/><Relationship Id="rId533" Type="http://schemas.openxmlformats.org/officeDocument/2006/relationships/image" Target="../media/image2434.png"/><Relationship Id="rId172" Type="http://schemas.openxmlformats.org/officeDocument/2006/relationships/image" Target="../media/image2256.png"/><Relationship Id="rId477" Type="http://schemas.openxmlformats.org/officeDocument/2006/relationships/image" Target="../media/image2406.png"/><Relationship Id="rId600" Type="http://schemas.openxmlformats.org/officeDocument/2006/relationships/customXml" Target="../ink/ink2476.xml"/><Relationship Id="rId684" Type="http://schemas.openxmlformats.org/officeDocument/2006/relationships/image" Target="../media/image2508.png"/><Relationship Id="rId337" Type="http://schemas.openxmlformats.org/officeDocument/2006/relationships/image" Target="../media/image2336.png"/><Relationship Id="rId34" Type="http://schemas.openxmlformats.org/officeDocument/2006/relationships/image" Target="../media/image2187.png"/><Relationship Id="rId544" Type="http://schemas.openxmlformats.org/officeDocument/2006/relationships/customXml" Target="../ink/ink2448.xml"/><Relationship Id="rId183" Type="http://schemas.openxmlformats.org/officeDocument/2006/relationships/customXml" Target="../ink/ink2267.xml"/><Relationship Id="rId390" Type="http://schemas.openxmlformats.org/officeDocument/2006/relationships/customXml" Target="../ink/ink2371.xml"/><Relationship Id="rId404" Type="http://schemas.openxmlformats.org/officeDocument/2006/relationships/customXml" Target="../ink/ink2378.xml"/><Relationship Id="rId611" Type="http://schemas.openxmlformats.org/officeDocument/2006/relationships/image" Target="../media/image2472.png"/><Relationship Id="rId250" Type="http://schemas.openxmlformats.org/officeDocument/2006/relationships/customXml" Target="../ink/ink2301.xml"/><Relationship Id="rId488" Type="http://schemas.openxmlformats.org/officeDocument/2006/relationships/customXml" Target="../ink/ink2420.xml"/><Relationship Id="rId695" Type="http://schemas.openxmlformats.org/officeDocument/2006/relationships/customXml" Target="../ink/ink2524.xml"/><Relationship Id="rId45" Type="http://schemas.openxmlformats.org/officeDocument/2006/relationships/customXml" Target="../ink/ink2198.xml"/><Relationship Id="rId110" Type="http://schemas.openxmlformats.org/officeDocument/2006/relationships/image" Target="../media/image2225.png"/><Relationship Id="rId348" Type="http://schemas.openxmlformats.org/officeDocument/2006/relationships/customXml" Target="../ink/ink2350.xml"/><Relationship Id="rId555" Type="http://schemas.openxmlformats.org/officeDocument/2006/relationships/image" Target="../media/image2444.png"/><Relationship Id="rId194" Type="http://schemas.openxmlformats.org/officeDocument/2006/relationships/image" Target="../media/image2267.png"/><Relationship Id="rId208" Type="http://schemas.openxmlformats.org/officeDocument/2006/relationships/image" Target="../media/image2273.png"/><Relationship Id="rId415" Type="http://schemas.openxmlformats.org/officeDocument/2006/relationships/image" Target="../media/image2375.png"/><Relationship Id="rId622" Type="http://schemas.openxmlformats.org/officeDocument/2006/relationships/customXml" Target="../ink/ink2487.xml"/><Relationship Id="rId261" Type="http://schemas.openxmlformats.org/officeDocument/2006/relationships/image" Target="../media/image2298.png"/><Relationship Id="rId499" Type="http://schemas.openxmlformats.org/officeDocument/2006/relationships/image" Target="../media/image2417.png"/><Relationship Id="rId56" Type="http://schemas.openxmlformats.org/officeDocument/2006/relationships/image" Target="../media/image2198.png"/><Relationship Id="rId359" Type="http://schemas.openxmlformats.org/officeDocument/2006/relationships/image" Target="../media/image2347.png"/><Relationship Id="rId566" Type="http://schemas.openxmlformats.org/officeDocument/2006/relationships/customXml" Target="../ink/ink2459.xml"/><Relationship Id="rId121" Type="http://schemas.openxmlformats.org/officeDocument/2006/relationships/customXml" Target="../ink/ink2236.xml"/><Relationship Id="rId219" Type="http://schemas.openxmlformats.org/officeDocument/2006/relationships/image" Target="../media/image2278.png"/><Relationship Id="rId426" Type="http://schemas.openxmlformats.org/officeDocument/2006/relationships/customXml" Target="../ink/ink2389.xml"/><Relationship Id="rId633" Type="http://schemas.openxmlformats.org/officeDocument/2006/relationships/image" Target="../media/image2483.png"/><Relationship Id="rId67" Type="http://schemas.openxmlformats.org/officeDocument/2006/relationships/customXml" Target="../ink/ink2209.xml"/><Relationship Id="rId272" Type="http://schemas.openxmlformats.org/officeDocument/2006/relationships/customXml" Target="../ink/ink2312.xml"/><Relationship Id="rId577" Type="http://schemas.openxmlformats.org/officeDocument/2006/relationships/image" Target="../media/image2455.png"/><Relationship Id="rId700" Type="http://schemas.openxmlformats.org/officeDocument/2006/relationships/image" Target="../media/image2516.png"/><Relationship Id="rId132" Type="http://schemas.openxmlformats.org/officeDocument/2006/relationships/image" Target="../media/image2236.png"/><Relationship Id="rId437" Type="http://schemas.openxmlformats.org/officeDocument/2006/relationships/image" Target="../media/image2386.png"/><Relationship Id="rId644" Type="http://schemas.openxmlformats.org/officeDocument/2006/relationships/customXml" Target="../ink/ink2498.xml"/><Relationship Id="rId283" Type="http://schemas.openxmlformats.org/officeDocument/2006/relationships/image" Target="../media/image2309.png"/><Relationship Id="rId490" Type="http://schemas.openxmlformats.org/officeDocument/2006/relationships/customXml" Target="../ink/ink2421.xml"/><Relationship Id="rId504" Type="http://schemas.openxmlformats.org/officeDocument/2006/relationships/customXml" Target="../ink/ink2428.xml"/><Relationship Id="rId78" Type="http://schemas.openxmlformats.org/officeDocument/2006/relationships/image" Target="../media/image2209.png"/><Relationship Id="rId143" Type="http://schemas.openxmlformats.org/officeDocument/2006/relationships/customXml" Target="../ink/ink2247.xml"/><Relationship Id="rId350" Type="http://schemas.openxmlformats.org/officeDocument/2006/relationships/customXml" Target="../ink/ink2351.xml"/><Relationship Id="rId588" Type="http://schemas.openxmlformats.org/officeDocument/2006/relationships/customXml" Target="../ink/ink2470.xml"/><Relationship Id="rId9" Type="http://schemas.openxmlformats.org/officeDocument/2006/relationships/customXml" Target="../ink/ink2180.xml"/><Relationship Id="rId210" Type="http://schemas.openxmlformats.org/officeDocument/2006/relationships/customXml" Target="../ink/ink2281.xml"/><Relationship Id="rId448" Type="http://schemas.openxmlformats.org/officeDocument/2006/relationships/customXml" Target="../ink/ink2400.xml"/><Relationship Id="rId655" Type="http://schemas.openxmlformats.org/officeDocument/2006/relationships/customXml" Target="../ink/ink2504.xml"/><Relationship Id="rId294" Type="http://schemas.openxmlformats.org/officeDocument/2006/relationships/customXml" Target="../ink/ink2323.xml"/><Relationship Id="rId308" Type="http://schemas.openxmlformats.org/officeDocument/2006/relationships/customXml" Target="../ink/ink2330.xml"/><Relationship Id="rId515" Type="http://schemas.openxmlformats.org/officeDocument/2006/relationships/image" Target="../media/image2425.png"/><Relationship Id="rId89" Type="http://schemas.openxmlformats.org/officeDocument/2006/relationships/customXml" Target="../ink/ink2220.xml"/><Relationship Id="rId154" Type="http://schemas.openxmlformats.org/officeDocument/2006/relationships/image" Target="../media/image2247.png"/><Relationship Id="rId361" Type="http://schemas.openxmlformats.org/officeDocument/2006/relationships/image" Target="../media/image2348.png"/><Relationship Id="rId599" Type="http://schemas.openxmlformats.org/officeDocument/2006/relationships/image" Target="../media/image2466.png"/><Relationship Id="rId459" Type="http://schemas.openxmlformats.org/officeDocument/2006/relationships/image" Target="../media/image2397.png"/><Relationship Id="rId666" Type="http://schemas.openxmlformats.org/officeDocument/2006/relationships/image" Target="../media/image2499.png"/><Relationship Id="rId16" Type="http://schemas.openxmlformats.org/officeDocument/2006/relationships/image" Target="../media/image2178.png"/><Relationship Id="rId221" Type="http://schemas.openxmlformats.org/officeDocument/2006/relationships/image" Target="../media/image2279.png"/><Relationship Id="rId319" Type="http://schemas.openxmlformats.org/officeDocument/2006/relationships/image" Target="../media/image2327.png"/><Relationship Id="rId526" Type="http://schemas.openxmlformats.org/officeDocument/2006/relationships/customXml" Target="../ink/ink2439.xml"/><Relationship Id="rId165" Type="http://schemas.openxmlformats.org/officeDocument/2006/relationships/customXml" Target="../ink/ink2258.xml"/><Relationship Id="rId372" Type="http://schemas.openxmlformats.org/officeDocument/2006/relationships/customXml" Target="../ink/ink2362.xml"/><Relationship Id="rId677" Type="http://schemas.openxmlformats.org/officeDocument/2006/relationships/customXml" Target="../ink/ink2515.xml"/><Relationship Id="rId232" Type="http://schemas.openxmlformats.org/officeDocument/2006/relationships/customXml" Target="../ink/ink2292.xml"/><Relationship Id="rId27" Type="http://schemas.openxmlformats.org/officeDocument/2006/relationships/customXml" Target="../ink/ink2189.xml"/><Relationship Id="rId537" Type="http://schemas.openxmlformats.org/officeDocument/2006/relationships/image" Target="../media/image2436.png"/><Relationship Id="rId80" Type="http://schemas.openxmlformats.org/officeDocument/2006/relationships/image" Target="../media/image2210.png"/><Relationship Id="rId176" Type="http://schemas.openxmlformats.org/officeDocument/2006/relationships/image" Target="../media/image2258.png"/><Relationship Id="rId383" Type="http://schemas.openxmlformats.org/officeDocument/2006/relationships/image" Target="../media/image2359.png"/><Relationship Id="rId590" Type="http://schemas.openxmlformats.org/officeDocument/2006/relationships/customXml" Target="../ink/ink2471.xml"/><Relationship Id="rId604" Type="http://schemas.openxmlformats.org/officeDocument/2006/relationships/customXml" Target="../ink/ink2478.xml"/><Relationship Id="rId243" Type="http://schemas.openxmlformats.org/officeDocument/2006/relationships/image" Target="../media/image2289.png"/><Relationship Id="rId450" Type="http://schemas.openxmlformats.org/officeDocument/2006/relationships/customXml" Target="../ink/ink2401.xml"/><Relationship Id="rId688" Type="http://schemas.openxmlformats.org/officeDocument/2006/relationships/image" Target="../media/image2510.png"/><Relationship Id="rId38" Type="http://schemas.openxmlformats.org/officeDocument/2006/relationships/image" Target="../media/image2189.png"/><Relationship Id="rId103" Type="http://schemas.openxmlformats.org/officeDocument/2006/relationships/customXml" Target="../ink/ink2227.xml"/><Relationship Id="rId310" Type="http://schemas.openxmlformats.org/officeDocument/2006/relationships/customXml" Target="../ink/ink2331.xml"/><Relationship Id="rId548" Type="http://schemas.openxmlformats.org/officeDocument/2006/relationships/customXml" Target="../ink/ink2450.xml"/><Relationship Id="rId91" Type="http://schemas.openxmlformats.org/officeDocument/2006/relationships/customXml" Target="../ink/ink2221.xml"/><Relationship Id="rId187" Type="http://schemas.openxmlformats.org/officeDocument/2006/relationships/customXml" Target="../ink/ink2269.xml"/><Relationship Id="rId394" Type="http://schemas.openxmlformats.org/officeDocument/2006/relationships/customXml" Target="../ink/ink2373.xml"/><Relationship Id="rId408" Type="http://schemas.openxmlformats.org/officeDocument/2006/relationships/customXml" Target="../ink/ink2380.xml"/><Relationship Id="rId615" Type="http://schemas.openxmlformats.org/officeDocument/2006/relationships/image" Target="../media/image2474.png"/><Relationship Id="rId254" Type="http://schemas.openxmlformats.org/officeDocument/2006/relationships/customXml" Target="../ink/ink2303.xml"/><Relationship Id="rId699" Type="http://schemas.openxmlformats.org/officeDocument/2006/relationships/customXml" Target="../ink/ink2526.xml"/><Relationship Id="rId49" Type="http://schemas.openxmlformats.org/officeDocument/2006/relationships/customXml" Target="../ink/ink2200.xml"/><Relationship Id="rId114" Type="http://schemas.openxmlformats.org/officeDocument/2006/relationships/image" Target="../media/image2227.png"/><Relationship Id="rId461" Type="http://schemas.openxmlformats.org/officeDocument/2006/relationships/image" Target="../media/image2398.png"/><Relationship Id="rId559" Type="http://schemas.openxmlformats.org/officeDocument/2006/relationships/image" Target="../media/image2446.png"/><Relationship Id="rId198" Type="http://schemas.openxmlformats.org/officeDocument/2006/relationships/image" Target="../media/image2269.png"/><Relationship Id="rId321" Type="http://schemas.openxmlformats.org/officeDocument/2006/relationships/image" Target="../media/image2328.png"/><Relationship Id="rId419" Type="http://schemas.openxmlformats.org/officeDocument/2006/relationships/image" Target="../media/image2377.png"/><Relationship Id="rId626" Type="http://schemas.openxmlformats.org/officeDocument/2006/relationships/customXml" Target="../ink/ink24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1D97888-320C-4CCF-9409-5CC2696F9C11}"/>
              </a:ext>
            </a:extLst>
          </p:cNvPr>
          <p:cNvGrpSpPr/>
          <p:nvPr/>
        </p:nvGrpSpPr>
        <p:grpSpPr>
          <a:xfrm>
            <a:off x="11756321" y="797457"/>
            <a:ext cx="133560" cy="122400"/>
            <a:chOff x="11756321" y="797457"/>
            <a:chExt cx="13356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D08A1C7-8EA4-4F69-A933-D868CD7B435D}"/>
                    </a:ext>
                  </a:extLst>
                </p14:cNvPr>
                <p14:cNvContentPartPr/>
                <p14:nvPr/>
              </p14:nvContentPartPr>
              <p14:xfrm>
                <a:off x="11768561" y="799977"/>
                <a:ext cx="50760" cy="119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D08A1C7-8EA4-4F69-A933-D868CD7B43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64241" y="795657"/>
                  <a:ext cx="59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BD52EC5-4DEE-4A3D-8223-C1858DE22256}"/>
                    </a:ext>
                  </a:extLst>
                </p14:cNvPr>
                <p14:cNvContentPartPr/>
                <p14:nvPr/>
              </p14:nvContentPartPr>
              <p14:xfrm>
                <a:off x="11756321" y="797457"/>
                <a:ext cx="133560" cy="11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BD52EC5-4DEE-4A3D-8223-C1858DE222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52001" y="793137"/>
                  <a:ext cx="14220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0B2D625-FBBE-473A-98A4-6D82F88CE6E1}"/>
                  </a:ext>
                </a:extLst>
              </p14:cNvPr>
              <p14:cNvContentPartPr/>
              <p14:nvPr/>
            </p14:nvContentPartPr>
            <p14:xfrm>
              <a:off x="11730395" y="1435987"/>
              <a:ext cx="57600" cy="45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0B2D625-FBBE-473A-98A4-6D82F88CE6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21755" y="1426987"/>
                <a:ext cx="752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EB5E296-0799-4033-ADC2-04B43169173E}"/>
              </a:ext>
            </a:extLst>
          </p:cNvPr>
          <p:cNvGrpSpPr/>
          <p:nvPr/>
        </p:nvGrpSpPr>
        <p:grpSpPr>
          <a:xfrm>
            <a:off x="10697195" y="558667"/>
            <a:ext cx="275400" cy="335880"/>
            <a:chOff x="10697195" y="558667"/>
            <a:chExt cx="27540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DA9716D-504B-4381-8D04-33D0E0B99455}"/>
                    </a:ext>
                  </a:extLst>
                </p14:cNvPr>
                <p14:cNvContentPartPr/>
                <p14:nvPr/>
              </p14:nvContentPartPr>
              <p14:xfrm>
                <a:off x="10697195" y="558667"/>
                <a:ext cx="275400" cy="335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DA9716D-504B-4381-8D04-33D0E0B994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92875" y="554347"/>
                  <a:ext cx="2840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AD1231-F45E-4C61-8B3A-3BE38B1E5AFF}"/>
                    </a:ext>
                  </a:extLst>
                </p14:cNvPr>
                <p14:cNvContentPartPr/>
                <p14:nvPr/>
              </p14:nvContentPartPr>
              <p14:xfrm>
                <a:off x="10729595" y="620587"/>
                <a:ext cx="149760" cy="210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AD1231-F45E-4C61-8B3A-3BE38B1E5A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25275" y="616267"/>
                  <a:ext cx="1584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DF41C3E-2E64-4A04-94BC-D355A9910484}"/>
              </a:ext>
            </a:extLst>
          </p:cNvPr>
          <p:cNvGrpSpPr/>
          <p:nvPr/>
        </p:nvGrpSpPr>
        <p:grpSpPr>
          <a:xfrm>
            <a:off x="10746875" y="1070947"/>
            <a:ext cx="263880" cy="297720"/>
            <a:chOff x="10746875" y="1070947"/>
            <a:chExt cx="2638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1A5374-AC4A-4A5F-86C2-C2F5C3669194}"/>
                    </a:ext>
                  </a:extLst>
                </p14:cNvPr>
                <p14:cNvContentPartPr/>
                <p14:nvPr/>
              </p14:nvContentPartPr>
              <p14:xfrm>
                <a:off x="10772075" y="1070947"/>
                <a:ext cx="210600" cy="278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1A5374-AC4A-4A5F-86C2-C2F5C36691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67755" y="1066627"/>
                  <a:ext cx="219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C49024-F4EE-4437-AB83-ACD57FA5A15E}"/>
                    </a:ext>
                  </a:extLst>
                </p14:cNvPr>
                <p14:cNvContentPartPr/>
                <p14:nvPr/>
              </p14:nvContentPartPr>
              <p14:xfrm>
                <a:off x="10746875" y="1102987"/>
                <a:ext cx="263880" cy="265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C49024-F4EE-4437-AB83-ACD57FA5A1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42555" y="1098667"/>
                  <a:ext cx="2725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6C6FA37-3F2D-4240-9F1B-8B14F5A2757C}"/>
              </a:ext>
            </a:extLst>
          </p:cNvPr>
          <p:cNvGrpSpPr/>
          <p:nvPr/>
        </p:nvGrpSpPr>
        <p:grpSpPr>
          <a:xfrm>
            <a:off x="11355814" y="323227"/>
            <a:ext cx="205920" cy="185760"/>
            <a:chOff x="11355814" y="323227"/>
            <a:chExt cx="20592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1495036-E4F1-4CBA-BFD1-AA210248F7A5}"/>
                    </a:ext>
                  </a:extLst>
                </p14:cNvPr>
                <p14:cNvContentPartPr/>
                <p14:nvPr/>
              </p14:nvContentPartPr>
              <p14:xfrm>
                <a:off x="11396134" y="325027"/>
                <a:ext cx="108360" cy="183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1495036-E4F1-4CBA-BFD1-AA210248F7A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91814" y="320707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1C04384-8D8C-4237-A5FC-C7226AF2EEC3}"/>
                    </a:ext>
                  </a:extLst>
                </p14:cNvPr>
                <p14:cNvContentPartPr/>
                <p14:nvPr/>
              </p14:nvContentPartPr>
              <p14:xfrm>
                <a:off x="11355814" y="323227"/>
                <a:ext cx="205920" cy="185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1C04384-8D8C-4237-A5FC-C7226AF2EE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51494" y="318907"/>
                  <a:ext cx="2145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EE7699F-69FC-49BA-8CCB-13EF06F87816}"/>
              </a:ext>
            </a:extLst>
          </p:cNvPr>
          <p:cNvGrpSpPr/>
          <p:nvPr/>
        </p:nvGrpSpPr>
        <p:grpSpPr>
          <a:xfrm>
            <a:off x="11221728" y="1557667"/>
            <a:ext cx="127440" cy="162720"/>
            <a:chOff x="11221728" y="1557667"/>
            <a:chExt cx="12744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BF2E7FC-6BDC-4305-AF98-581FA8606C5A}"/>
                    </a:ext>
                  </a:extLst>
                </p14:cNvPr>
                <p14:cNvContentPartPr/>
                <p14:nvPr/>
              </p14:nvContentPartPr>
              <p14:xfrm>
                <a:off x="11254128" y="1557667"/>
                <a:ext cx="35280" cy="162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BF2E7FC-6BDC-4305-AF98-581FA8606C5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49808" y="1553347"/>
                  <a:ext cx="43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61329BF-1396-4CC4-990F-A6A0EA6DF09F}"/>
                    </a:ext>
                  </a:extLst>
                </p14:cNvPr>
                <p14:cNvContentPartPr/>
                <p14:nvPr/>
              </p14:nvContentPartPr>
              <p14:xfrm>
                <a:off x="11221728" y="1592947"/>
                <a:ext cx="127440" cy="80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61329BF-1396-4CC4-990F-A6A0EA6DF09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17408" y="1588627"/>
                  <a:ext cx="1360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9A31C9F-A647-911E-6634-0A4B55FFCF75}"/>
                  </a:ext>
                </a:extLst>
              </p14:cNvPr>
              <p14:cNvContentPartPr/>
              <p14:nvPr/>
            </p14:nvContentPartPr>
            <p14:xfrm>
              <a:off x="7754727" y="870382"/>
              <a:ext cx="29160" cy="356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9A31C9F-A647-911E-6634-0A4B55FFCF7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746087" y="861742"/>
                <a:ext cx="46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0E8EE1E-8648-84B5-C4DE-53D8EF0FD54C}"/>
                  </a:ext>
                </a:extLst>
              </p14:cNvPr>
              <p14:cNvContentPartPr/>
              <p14:nvPr/>
            </p14:nvContentPartPr>
            <p14:xfrm>
              <a:off x="7892607" y="729982"/>
              <a:ext cx="168480" cy="781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0E8EE1E-8648-84B5-C4DE-53D8EF0FD54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83967" y="721342"/>
                <a:ext cx="18612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C79DCF83-FF91-8F67-7E36-3256F66036F6}"/>
              </a:ext>
            </a:extLst>
          </p:cNvPr>
          <p:cNvGrpSpPr/>
          <p:nvPr/>
        </p:nvGrpSpPr>
        <p:grpSpPr>
          <a:xfrm>
            <a:off x="8962887" y="609022"/>
            <a:ext cx="276480" cy="299160"/>
            <a:chOff x="8962887" y="609022"/>
            <a:chExt cx="2764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21A46F-AF50-4696-C692-415D14143128}"/>
                    </a:ext>
                  </a:extLst>
                </p14:cNvPr>
                <p14:cNvContentPartPr/>
                <p14:nvPr/>
              </p14:nvContentPartPr>
              <p14:xfrm>
                <a:off x="8962887" y="609022"/>
                <a:ext cx="215640" cy="299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21A46F-AF50-4696-C692-415D1414312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53887" y="600022"/>
                  <a:ext cx="233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7815174-BA01-288F-A527-5282BBF21C3B}"/>
                    </a:ext>
                  </a:extLst>
                </p14:cNvPr>
                <p14:cNvContentPartPr/>
                <p14:nvPr/>
              </p14:nvContentPartPr>
              <p14:xfrm>
                <a:off x="8989527" y="640702"/>
                <a:ext cx="249840" cy="199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7815174-BA01-288F-A527-5282BBF21C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80527" y="632062"/>
                  <a:ext cx="2674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157064D-4E6B-1FF1-D6AC-90A07A8F669F}"/>
                  </a:ext>
                </a:extLst>
              </p14:cNvPr>
              <p14:cNvContentPartPr/>
              <p14:nvPr/>
            </p14:nvContentPartPr>
            <p14:xfrm>
              <a:off x="161247" y="1665982"/>
              <a:ext cx="7200" cy="25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157064D-4E6B-1FF1-D6AC-90A07A8F669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2247" y="1657342"/>
                <a:ext cx="2484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06BB4BD-5BF7-288F-A638-3E200E201544}"/>
              </a:ext>
            </a:extLst>
          </p:cNvPr>
          <p:cNvGrpSpPr/>
          <p:nvPr/>
        </p:nvGrpSpPr>
        <p:grpSpPr>
          <a:xfrm>
            <a:off x="8687455" y="311662"/>
            <a:ext cx="263160" cy="286200"/>
            <a:chOff x="8687455" y="311662"/>
            <a:chExt cx="2631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7A388E5-143F-062E-B6B1-F37206EC48FE}"/>
                    </a:ext>
                  </a:extLst>
                </p14:cNvPr>
                <p14:cNvContentPartPr/>
                <p14:nvPr/>
              </p14:nvContentPartPr>
              <p14:xfrm>
                <a:off x="8687455" y="311662"/>
                <a:ext cx="263160" cy="286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7A388E5-143F-062E-B6B1-F37206EC48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83135" y="307342"/>
                  <a:ext cx="271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6E4B11E-3047-F997-5A82-6C7230F0CEE7}"/>
                    </a:ext>
                  </a:extLst>
                </p14:cNvPr>
                <p14:cNvContentPartPr/>
                <p14:nvPr/>
              </p14:nvContentPartPr>
              <p14:xfrm>
                <a:off x="8742175" y="400942"/>
                <a:ext cx="203040" cy="178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6E4B11E-3047-F997-5A82-6C7230F0CEE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37855" y="396622"/>
                  <a:ext cx="211680" cy="1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098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60E19A-A05F-6CA0-64BD-AC24B2635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745"/>
            <a:ext cx="4896102" cy="21210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2CFC0F6-96C4-DF54-6529-C2FB26F21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06" y="2363124"/>
            <a:ext cx="8143298" cy="1610360"/>
          </a:xfrm>
          <a:prstGeom prst="rect">
            <a:avLst/>
          </a:prstGeom>
        </p:spPr>
      </p:pic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EEAB145-4C8C-CA69-D4ED-111DE3F753B3}"/>
              </a:ext>
            </a:extLst>
          </p:cNvPr>
          <p:cNvGrpSpPr/>
          <p:nvPr/>
        </p:nvGrpSpPr>
        <p:grpSpPr>
          <a:xfrm>
            <a:off x="3588775" y="863902"/>
            <a:ext cx="5492520" cy="2653200"/>
            <a:chOff x="3588775" y="863902"/>
            <a:chExt cx="5492520" cy="265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F0DDFC0-05A7-229F-93E7-534E7F12F7A8}"/>
                    </a:ext>
                  </a:extLst>
                </p14:cNvPr>
                <p14:cNvContentPartPr/>
                <p14:nvPr/>
              </p14:nvContentPartPr>
              <p14:xfrm>
                <a:off x="6805015" y="1131022"/>
                <a:ext cx="39600" cy="212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F0DDFC0-05A7-229F-93E7-534E7F12F7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00695" y="1126702"/>
                  <a:ext cx="48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683ACAE-7DCB-E062-AEB7-E325F93F0105}"/>
                    </a:ext>
                  </a:extLst>
                </p14:cNvPr>
                <p14:cNvContentPartPr/>
                <p14:nvPr/>
              </p14:nvContentPartPr>
              <p14:xfrm>
                <a:off x="6936415" y="1215262"/>
                <a:ext cx="12600" cy="7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683ACAE-7DCB-E062-AEB7-E325F93F01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32095" y="1210942"/>
                  <a:ext cx="212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6083742-0B04-AC4C-DC9B-1EC23015ED9F}"/>
                    </a:ext>
                  </a:extLst>
                </p14:cNvPr>
                <p14:cNvContentPartPr/>
                <p14:nvPr/>
              </p14:nvContentPartPr>
              <p14:xfrm>
                <a:off x="7005535" y="1047862"/>
                <a:ext cx="58320" cy="1634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6083742-0B04-AC4C-DC9B-1EC23015ED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01215" y="1043542"/>
                  <a:ext cx="66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35512D4-B2C1-BF00-DA41-BFEB8FDD961E}"/>
                    </a:ext>
                  </a:extLst>
                </p14:cNvPr>
                <p14:cNvContentPartPr/>
                <p14:nvPr/>
              </p14:nvContentPartPr>
              <p14:xfrm>
                <a:off x="7121455" y="1197982"/>
                <a:ext cx="42840" cy="86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35512D4-B2C1-BF00-DA41-BFEB8FDD96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17135" y="1193662"/>
                  <a:ext cx="51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F31A256-4BFF-D84F-FD8B-D95E84248E2E}"/>
                    </a:ext>
                  </a:extLst>
                </p14:cNvPr>
                <p14:cNvContentPartPr/>
                <p14:nvPr/>
              </p14:nvContentPartPr>
              <p14:xfrm>
                <a:off x="7146295" y="920062"/>
                <a:ext cx="201600" cy="240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F31A256-4BFF-D84F-FD8B-D95E84248E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41975" y="915742"/>
                  <a:ext cx="210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DEF0ED7-65D1-6026-B2F7-92B85B960D6B}"/>
                    </a:ext>
                  </a:extLst>
                </p14:cNvPr>
                <p14:cNvContentPartPr/>
                <p14:nvPr/>
              </p14:nvContentPartPr>
              <p14:xfrm>
                <a:off x="7279855" y="863902"/>
                <a:ext cx="47160" cy="52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DEF0ED7-65D1-6026-B2F7-92B85B960D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75535" y="859582"/>
                  <a:ext cx="55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D65F439-AC24-2B3C-731D-92FF84C46580}"/>
                    </a:ext>
                  </a:extLst>
                </p14:cNvPr>
                <p14:cNvContentPartPr/>
                <p14:nvPr/>
              </p14:nvContentPartPr>
              <p14:xfrm>
                <a:off x="3588775" y="1856062"/>
                <a:ext cx="2085480" cy="1422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D65F439-AC24-2B3C-731D-92FF84C465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84455" y="1851742"/>
                  <a:ext cx="2094120" cy="14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74398DC-A5DC-3407-04E9-FB0D4D7E58AF}"/>
                    </a:ext>
                  </a:extLst>
                </p14:cNvPr>
                <p14:cNvContentPartPr/>
                <p14:nvPr/>
              </p14:nvContentPartPr>
              <p14:xfrm>
                <a:off x="5755255" y="1679302"/>
                <a:ext cx="100800" cy="200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74398DC-A5DC-3407-04E9-FB0D4D7E58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50935" y="1674982"/>
                  <a:ext cx="109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95460D5-E998-0C2F-3A18-4EA61E9948F5}"/>
                    </a:ext>
                  </a:extLst>
                </p14:cNvPr>
                <p14:cNvContentPartPr/>
                <p14:nvPr/>
              </p14:nvContentPartPr>
              <p14:xfrm>
                <a:off x="5880535" y="1653742"/>
                <a:ext cx="61920" cy="176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95460D5-E998-0C2F-3A18-4EA61E9948F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76215" y="1649422"/>
                  <a:ext cx="70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1620FFB-AEE1-2E3D-5C34-2D0276110BA5}"/>
                    </a:ext>
                  </a:extLst>
                </p14:cNvPr>
                <p14:cNvContentPartPr/>
                <p14:nvPr/>
              </p14:nvContentPartPr>
              <p14:xfrm>
                <a:off x="6004375" y="1695862"/>
                <a:ext cx="16200" cy="22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1620FFB-AEE1-2E3D-5C34-2D0276110BA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00055" y="1691542"/>
                  <a:ext cx="24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428EA74-BFE5-3B60-F5D9-839DF20ED6AA}"/>
                    </a:ext>
                  </a:extLst>
                </p14:cNvPr>
                <p14:cNvContentPartPr/>
                <p14:nvPr/>
              </p14:nvContentPartPr>
              <p14:xfrm>
                <a:off x="6132175" y="1536382"/>
                <a:ext cx="32040" cy="1263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428EA74-BFE5-3B60-F5D9-839DF20ED6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27855" y="1532062"/>
                  <a:ext cx="40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F0767AD-BC1C-4850-4EE0-50BEB4A79377}"/>
                    </a:ext>
                  </a:extLst>
                </p14:cNvPr>
                <p14:cNvContentPartPr/>
                <p14:nvPr/>
              </p14:nvContentPartPr>
              <p14:xfrm>
                <a:off x="6228295" y="1642942"/>
                <a:ext cx="44640" cy="93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F0767AD-BC1C-4850-4EE0-50BEB4A793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23975" y="1638622"/>
                  <a:ext cx="53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33C534E-C355-448A-A4B1-F2ED396154BC}"/>
                    </a:ext>
                  </a:extLst>
                </p14:cNvPr>
                <p14:cNvContentPartPr/>
                <p14:nvPr/>
              </p14:nvContentPartPr>
              <p14:xfrm>
                <a:off x="6289135" y="1360702"/>
                <a:ext cx="154800" cy="230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33C534E-C355-448A-A4B1-F2ED396154B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84815" y="1356382"/>
                  <a:ext cx="163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80D64BA-2281-2A1C-FD84-960FE32B9459}"/>
                    </a:ext>
                  </a:extLst>
                </p14:cNvPr>
                <p14:cNvContentPartPr/>
                <p14:nvPr/>
              </p14:nvContentPartPr>
              <p14:xfrm>
                <a:off x="6390295" y="1296622"/>
                <a:ext cx="217080" cy="147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80D64BA-2281-2A1C-FD84-960FE32B94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85975" y="1292302"/>
                  <a:ext cx="225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5DDB612-F3D6-97D6-7AAB-664C31DA4593}"/>
                    </a:ext>
                  </a:extLst>
                </p14:cNvPr>
                <p14:cNvContentPartPr/>
                <p14:nvPr/>
              </p14:nvContentPartPr>
              <p14:xfrm>
                <a:off x="5453215" y="1429102"/>
                <a:ext cx="95400" cy="173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5DDB612-F3D6-97D6-7AAB-664C31DA459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48895" y="1424782"/>
                  <a:ext cx="1040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7696D3F-1C7B-5779-71B5-91537C39E495}"/>
                    </a:ext>
                  </a:extLst>
                </p14:cNvPr>
                <p14:cNvContentPartPr/>
                <p14:nvPr/>
              </p14:nvContentPartPr>
              <p14:xfrm>
                <a:off x="5667055" y="1302742"/>
                <a:ext cx="44640" cy="208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7696D3F-1C7B-5779-71B5-91537C39E49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62735" y="1298422"/>
                  <a:ext cx="53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9D2F53B-81DE-80E8-4530-D369D39530DE}"/>
                    </a:ext>
                  </a:extLst>
                </p14:cNvPr>
                <p14:cNvContentPartPr/>
                <p14:nvPr/>
              </p14:nvContentPartPr>
              <p14:xfrm>
                <a:off x="5660215" y="1282942"/>
                <a:ext cx="132840" cy="206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9D2F53B-81DE-80E8-4530-D369D39530D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55895" y="1278622"/>
                  <a:ext cx="141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0CE5C40-19C2-EBCB-8092-B24E82FA428A}"/>
                    </a:ext>
                  </a:extLst>
                </p14:cNvPr>
                <p14:cNvContentPartPr/>
                <p14:nvPr/>
              </p14:nvContentPartPr>
              <p14:xfrm>
                <a:off x="5002495" y="1867942"/>
                <a:ext cx="1848240" cy="1575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0CE5C40-19C2-EBCB-8092-B24E82FA42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98175" y="1863622"/>
                  <a:ext cx="1856880" cy="15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C0D9A5A-FBBA-C138-B412-2A74CAD0EAA9}"/>
                    </a:ext>
                  </a:extLst>
                </p14:cNvPr>
                <p14:cNvContentPartPr/>
                <p14:nvPr/>
              </p14:nvContentPartPr>
              <p14:xfrm>
                <a:off x="4951735" y="3382102"/>
                <a:ext cx="97200" cy="135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C0D9A5A-FBBA-C138-B412-2A74CAD0EA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47415" y="3377782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6F8A9B5-805E-49E3-2653-978819A685ED}"/>
                    </a:ext>
                  </a:extLst>
                </p14:cNvPr>
                <p14:cNvContentPartPr/>
                <p14:nvPr/>
              </p14:nvContentPartPr>
              <p14:xfrm>
                <a:off x="6933175" y="1521622"/>
                <a:ext cx="100080" cy="234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6F8A9B5-805E-49E3-2653-978819A685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28855" y="1517302"/>
                  <a:ext cx="108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55278EF-B4D8-7368-C8FF-C930A916223D}"/>
                    </a:ext>
                  </a:extLst>
                </p14:cNvPr>
                <p14:cNvContentPartPr/>
                <p14:nvPr/>
              </p14:nvContentPartPr>
              <p14:xfrm>
                <a:off x="7044775" y="1530262"/>
                <a:ext cx="75240" cy="116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55278EF-B4D8-7368-C8FF-C930A91622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40455" y="1525942"/>
                  <a:ext cx="83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41C5A14-EF6B-5826-2F27-8EB997ED782F}"/>
                    </a:ext>
                  </a:extLst>
                </p14:cNvPr>
                <p14:cNvContentPartPr/>
                <p14:nvPr/>
              </p14:nvContentPartPr>
              <p14:xfrm>
                <a:off x="7033255" y="1668142"/>
                <a:ext cx="165600" cy="134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41C5A14-EF6B-5826-2F27-8EB997ED782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28935" y="1663822"/>
                  <a:ext cx="174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16B9C9C-A90E-3281-797C-0B9DABDE58A5}"/>
                    </a:ext>
                  </a:extLst>
                </p14:cNvPr>
                <p14:cNvContentPartPr/>
                <p14:nvPr/>
              </p14:nvContentPartPr>
              <p14:xfrm>
                <a:off x="7100575" y="1807102"/>
                <a:ext cx="153000" cy="199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16B9C9C-A90E-3281-797C-0B9DABDE58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96255" y="1802782"/>
                  <a:ext cx="161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E2C51C4-CC31-494C-64E4-8349D81798EE}"/>
                    </a:ext>
                  </a:extLst>
                </p14:cNvPr>
                <p14:cNvContentPartPr/>
                <p14:nvPr/>
              </p14:nvContentPartPr>
              <p14:xfrm>
                <a:off x="7286695" y="1640782"/>
                <a:ext cx="8280" cy="19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E2C51C4-CC31-494C-64E4-8349D81798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82375" y="1636462"/>
                  <a:ext cx="16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25591FF-08A7-5627-0378-7A6D8F3D87AB}"/>
                    </a:ext>
                  </a:extLst>
                </p14:cNvPr>
                <p14:cNvContentPartPr/>
                <p14:nvPr/>
              </p14:nvContentPartPr>
              <p14:xfrm>
                <a:off x="7442215" y="1440262"/>
                <a:ext cx="58320" cy="198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25591FF-08A7-5627-0378-7A6D8F3D87A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37895" y="1435942"/>
                  <a:ext cx="66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BA4ABD9-D172-892C-D23D-6950F19C2422}"/>
                    </a:ext>
                  </a:extLst>
                </p14:cNvPr>
                <p14:cNvContentPartPr/>
                <p14:nvPr/>
              </p14:nvContentPartPr>
              <p14:xfrm>
                <a:off x="7509535" y="1369702"/>
                <a:ext cx="95760" cy="200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BA4ABD9-D172-892C-D23D-6950F19C242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05215" y="1365382"/>
                  <a:ext cx="104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9ACF708-4BDD-5270-D036-0887BC849E62}"/>
                    </a:ext>
                  </a:extLst>
                </p14:cNvPr>
                <p14:cNvContentPartPr/>
                <p14:nvPr/>
              </p14:nvContentPartPr>
              <p14:xfrm>
                <a:off x="7640935" y="1256302"/>
                <a:ext cx="94680" cy="209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9ACF708-4BDD-5270-D036-0887BC849E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36615" y="1251982"/>
                  <a:ext cx="103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DBCE2FA-69BA-9B35-3233-81B4617E1548}"/>
                    </a:ext>
                  </a:extLst>
                </p14:cNvPr>
                <p14:cNvContentPartPr/>
                <p14:nvPr/>
              </p14:nvContentPartPr>
              <p14:xfrm>
                <a:off x="7789255" y="1414702"/>
                <a:ext cx="19080" cy="58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DBCE2FA-69BA-9B35-3233-81B4617E154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84935" y="1410382"/>
                  <a:ext cx="27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8628BD6-70B3-321D-789D-96A1633ECC0C}"/>
                    </a:ext>
                  </a:extLst>
                </p14:cNvPr>
                <p14:cNvContentPartPr/>
                <p14:nvPr/>
              </p14:nvContentPartPr>
              <p14:xfrm>
                <a:off x="7786015" y="1182862"/>
                <a:ext cx="110160" cy="167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8628BD6-70B3-321D-789D-96A1633ECC0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81695" y="1178542"/>
                  <a:ext cx="11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AD81371-C08F-4B99-2257-3E6D3F7F8263}"/>
                    </a:ext>
                  </a:extLst>
                </p14:cNvPr>
                <p14:cNvContentPartPr/>
                <p14:nvPr/>
              </p14:nvContentPartPr>
              <p14:xfrm>
                <a:off x="7805095" y="1032742"/>
                <a:ext cx="208440" cy="213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AD81371-C08F-4B99-2257-3E6D3F7F826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00775" y="1028422"/>
                  <a:ext cx="217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EE00F18-8350-33BB-E105-BE7BD31334F2}"/>
                    </a:ext>
                  </a:extLst>
                </p14:cNvPr>
                <p14:cNvContentPartPr/>
                <p14:nvPr/>
              </p14:nvContentPartPr>
              <p14:xfrm>
                <a:off x="7956295" y="1108702"/>
                <a:ext cx="66960" cy="54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EE00F18-8350-33BB-E105-BE7BD31334F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51975" y="1104382"/>
                  <a:ext cx="75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C67A50C-4694-AC8A-C755-B9269C204307}"/>
                    </a:ext>
                  </a:extLst>
                </p14:cNvPr>
                <p14:cNvContentPartPr/>
                <p14:nvPr/>
              </p14:nvContentPartPr>
              <p14:xfrm>
                <a:off x="6166015" y="1958302"/>
                <a:ext cx="1776960" cy="1296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C67A50C-4694-AC8A-C755-B9269C20430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161695" y="1953982"/>
                  <a:ext cx="1785600" cy="13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A4494ED-1390-6D50-FBBF-87216CA9CAE8}"/>
                    </a:ext>
                  </a:extLst>
                </p14:cNvPr>
                <p14:cNvContentPartPr/>
                <p14:nvPr/>
              </p14:nvContentPartPr>
              <p14:xfrm>
                <a:off x="8046655" y="1658782"/>
                <a:ext cx="62640" cy="187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A4494ED-1390-6D50-FBBF-87216CA9CAE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42335" y="1654462"/>
                  <a:ext cx="71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666D8A3-C20A-34A6-DE2A-895345874D62}"/>
                    </a:ext>
                  </a:extLst>
                </p14:cNvPr>
                <p14:cNvContentPartPr/>
                <p14:nvPr/>
              </p14:nvContentPartPr>
              <p14:xfrm>
                <a:off x="8146735" y="1595062"/>
                <a:ext cx="61920" cy="121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666D8A3-C20A-34A6-DE2A-895345874D6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142415" y="1590742"/>
                  <a:ext cx="70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80964DE-BFDD-C5D5-D5D3-D5CF6337BE5E}"/>
                    </a:ext>
                  </a:extLst>
                </p14:cNvPr>
                <p14:cNvContentPartPr/>
                <p14:nvPr/>
              </p14:nvContentPartPr>
              <p14:xfrm>
                <a:off x="8222695" y="1493902"/>
                <a:ext cx="96480" cy="163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80964DE-BFDD-C5D5-D5D3-D5CF6337BE5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218375" y="1489582"/>
                  <a:ext cx="105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4C3CDD3-01E1-0FD6-26C5-DC37731F69F9}"/>
                    </a:ext>
                  </a:extLst>
                </p14:cNvPr>
                <p14:cNvContentPartPr/>
                <p14:nvPr/>
              </p14:nvContentPartPr>
              <p14:xfrm>
                <a:off x="8337535" y="1633942"/>
                <a:ext cx="19440" cy="32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4C3CDD3-01E1-0FD6-26C5-DC37731F69F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33215" y="1629622"/>
                  <a:ext cx="28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4F622AC-D6A7-4E93-A0FA-20C6DF76A78A}"/>
                    </a:ext>
                  </a:extLst>
                </p14:cNvPr>
                <p14:cNvContentPartPr/>
                <p14:nvPr/>
              </p14:nvContentPartPr>
              <p14:xfrm>
                <a:off x="8383975" y="1385542"/>
                <a:ext cx="74160" cy="206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4F622AC-D6A7-4E93-A0FA-20C6DF76A78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79655" y="1381222"/>
                  <a:ext cx="82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74DB977-7AB8-46C7-BDA5-2962CC08D67C}"/>
                    </a:ext>
                  </a:extLst>
                </p14:cNvPr>
                <p14:cNvContentPartPr/>
                <p14:nvPr/>
              </p14:nvContentPartPr>
              <p14:xfrm>
                <a:off x="8480455" y="1341622"/>
                <a:ext cx="67320" cy="173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74DB977-7AB8-46C7-BDA5-2962CC08D67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76135" y="1337302"/>
                  <a:ext cx="75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852F7D0-9514-3C3B-042A-22AFF666C7E4}"/>
                    </a:ext>
                  </a:extLst>
                </p14:cNvPr>
                <p14:cNvContentPartPr/>
                <p14:nvPr/>
              </p14:nvContentPartPr>
              <p14:xfrm>
                <a:off x="8623015" y="1339102"/>
                <a:ext cx="34920" cy="46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852F7D0-9514-3C3B-042A-22AFF666C7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618695" y="1334782"/>
                  <a:ext cx="43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4E644C5-0D17-01EF-EAD2-B17CCCE7CBA1}"/>
                    </a:ext>
                  </a:extLst>
                </p14:cNvPr>
                <p14:cNvContentPartPr/>
                <p14:nvPr/>
              </p14:nvContentPartPr>
              <p14:xfrm>
                <a:off x="8738935" y="1191142"/>
                <a:ext cx="83880" cy="157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4E644C5-0D17-01EF-EAD2-B17CCCE7CBA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34615" y="1186822"/>
                  <a:ext cx="92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78B342A-949A-69B3-9536-8EAF155784B8}"/>
                    </a:ext>
                  </a:extLst>
                </p14:cNvPr>
                <p14:cNvContentPartPr/>
                <p14:nvPr/>
              </p14:nvContentPartPr>
              <p14:xfrm>
                <a:off x="8830735" y="1156942"/>
                <a:ext cx="64080" cy="1285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78B342A-949A-69B3-9536-8EAF155784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26415" y="1152622"/>
                  <a:ext cx="72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4F32FDD-3CC8-C5A8-65D6-CA7FE0F5EC12}"/>
                    </a:ext>
                  </a:extLst>
                </p14:cNvPr>
                <p14:cNvContentPartPr/>
                <p14:nvPr/>
              </p14:nvContentPartPr>
              <p14:xfrm>
                <a:off x="8903095" y="1095382"/>
                <a:ext cx="82440" cy="116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4F32FDD-3CC8-C5A8-65D6-CA7FE0F5EC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98775" y="1091062"/>
                  <a:ext cx="91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F0001A6-AE96-9EDB-C7BE-C3FEE41E6C17}"/>
                    </a:ext>
                  </a:extLst>
                </p14:cNvPr>
                <p14:cNvContentPartPr/>
                <p14:nvPr/>
              </p14:nvContentPartPr>
              <p14:xfrm>
                <a:off x="8145655" y="1142182"/>
                <a:ext cx="935640" cy="790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F0001A6-AE96-9EDB-C7BE-C3FEE41E6C1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141335" y="1137862"/>
                  <a:ext cx="944280" cy="79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8ACA14-17A9-302F-0222-52A40CE2117D}"/>
                    </a:ext>
                  </a:extLst>
                </p14:cNvPr>
                <p14:cNvContentPartPr/>
                <p14:nvPr/>
              </p14:nvContentPartPr>
              <p14:xfrm>
                <a:off x="8521495" y="1651942"/>
                <a:ext cx="83520" cy="182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8ACA14-17A9-302F-0222-52A40CE2117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17175" y="1647622"/>
                  <a:ext cx="92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FE12BD8-1F14-E426-A3C7-77B8E0098061}"/>
                    </a:ext>
                  </a:extLst>
                </p14:cNvPr>
                <p14:cNvContentPartPr/>
                <p14:nvPr/>
              </p14:nvContentPartPr>
              <p14:xfrm>
                <a:off x="8653975" y="1597582"/>
                <a:ext cx="48600" cy="128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FE12BD8-1F14-E426-A3C7-77B8E00980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49655" y="1593262"/>
                  <a:ext cx="57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2A0B7E1-8D67-7B4C-ACCE-C8113E7A0493}"/>
                    </a:ext>
                  </a:extLst>
                </p14:cNvPr>
                <p14:cNvContentPartPr/>
                <p14:nvPr/>
              </p14:nvContentPartPr>
              <p14:xfrm>
                <a:off x="8776375" y="1520902"/>
                <a:ext cx="71640" cy="119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2A0B7E1-8D67-7B4C-ACCE-C8113E7A04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72055" y="1516582"/>
                  <a:ext cx="802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EDD9DC81-95FC-34CE-7B25-A831BBA09689}"/>
              </a:ext>
            </a:extLst>
          </p:cNvPr>
          <p:cNvGrpSpPr/>
          <p:nvPr/>
        </p:nvGrpSpPr>
        <p:grpSpPr>
          <a:xfrm>
            <a:off x="5199055" y="3757942"/>
            <a:ext cx="1586160" cy="1020600"/>
            <a:chOff x="5199055" y="3757942"/>
            <a:chExt cx="1586160" cy="10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1BCCF93-FF41-F290-4E00-14C9A8FED029}"/>
                    </a:ext>
                  </a:extLst>
                </p14:cNvPr>
                <p14:cNvContentPartPr/>
                <p14:nvPr/>
              </p14:nvContentPartPr>
              <p14:xfrm>
                <a:off x="5552935" y="3775222"/>
                <a:ext cx="104040" cy="126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1BCCF93-FF41-F290-4E00-14C9A8FED02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48615" y="3770902"/>
                  <a:ext cx="112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D0171D7-8BA5-AC08-54C4-67B79A2A646F}"/>
                    </a:ext>
                  </a:extLst>
                </p14:cNvPr>
                <p14:cNvContentPartPr/>
                <p14:nvPr/>
              </p14:nvContentPartPr>
              <p14:xfrm>
                <a:off x="5713495" y="3769822"/>
                <a:ext cx="56520" cy="142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D0171D7-8BA5-AC08-54C4-67B79A2A646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09175" y="3765502"/>
                  <a:ext cx="65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2E92DC0-94DC-522C-9F5B-0AD58B2BB3F3}"/>
                    </a:ext>
                  </a:extLst>
                </p14:cNvPr>
                <p14:cNvContentPartPr/>
                <p14:nvPr/>
              </p14:nvContentPartPr>
              <p14:xfrm>
                <a:off x="5833015" y="3909862"/>
                <a:ext cx="14760" cy="62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2E92DC0-94DC-522C-9F5B-0AD58B2BB3F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28695" y="3905542"/>
                  <a:ext cx="23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C014775-9950-8456-AE6D-143358E7D7ED}"/>
                    </a:ext>
                  </a:extLst>
                </p14:cNvPr>
                <p14:cNvContentPartPr/>
                <p14:nvPr/>
              </p14:nvContentPartPr>
              <p14:xfrm>
                <a:off x="5902855" y="3781342"/>
                <a:ext cx="52560" cy="1429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C014775-9950-8456-AE6D-143358E7D7E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98535" y="3777022"/>
                  <a:ext cx="61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CD4D1FE-915F-E091-AF8E-231A3F4054C4}"/>
                    </a:ext>
                  </a:extLst>
                </p14:cNvPr>
                <p14:cNvContentPartPr/>
                <p14:nvPr/>
              </p14:nvContentPartPr>
              <p14:xfrm>
                <a:off x="5915455" y="3770542"/>
                <a:ext cx="126720" cy="1296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CD4D1FE-915F-E091-AF8E-231A3F4054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11135" y="3766222"/>
                  <a:ext cx="135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A154876-5C3D-ECFF-3351-94CC81FA19C6}"/>
                    </a:ext>
                  </a:extLst>
                </p14:cNvPr>
                <p14:cNvContentPartPr/>
                <p14:nvPr/>
              </p14:nvContentPartPr>
              <p14:xfrm>
                <a:off x="6134335" y="3797182"/>
                <a:ext cx="26640" cy="130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A154876-5C3D-ECFF-3351-94CC81FA19C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30015" y="3792862"/>
                  <a:ext cx="35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2F786B3-ADFD-02E7-0D51-7D79D55944B2}"/>
                    </a:ext>
                  </a:extLst>
                </p14:cNvPr>
                <p14:cNvContentPartPr/>
                <p14:nvPr/>
              </p14:nvContentPartPr>
              <p14:xfrm>
                <a:off x="6058735" y="3757942"/>
                <a:ext cx="142920" cy="191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2F786B3-ADFD-02E7-0D51-7D79D55944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054415" y="3753622"/>
                  <a:ext cx="151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0D76B9B-36F1-2239-B71A-035FF3796C95}"/>
                    </a:ext>
                  </a:extLst>
                </p14:cNvPr>
                <p14:cNvContentPartPr/>
                <p14:nvPr/>
              </p14:nvContentPartPr>
              <p14:xfrm>
                <a:off x="5751655" y="3993742"/>
                <a:ext cx="46080" cy="324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0D76B9B-36F1-2239-B71A-035FF3796C9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747335" y="3989422"/>
                  <a:ext cx="54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C11B0B4-FEB2-0E0A-CDF7-8B24A64B009A}"/>
                    </a:ext>
                  </a:extLst>
                </p14:cNvPr>
                <p14:cNvContentPartPr/>
                <p14:nvPr/>
              </p14:nvContentPartPr>
              <p14:xfrm>
                <a:off x="5667775" y="3956302"/>
                <a:ext cx="127080" cy="182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C11B0B4-FEB2-0E0A-CDF7-8B24A64B009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63455" y="3951982"/>
                  <a:ext cx="135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1930F99-A841-32D5-BD7E-DC2A962A8610}"/>
                    </a:ext>
                  </a:extLst>
                </p14:cNvPr>
                <p14:cNvContentPartPr/>
                <p14:nvPr/>
              </p14:nvContentPartPr>
              <p14:xfrm>
                <a:off x="5199055" y="4251142"/>
                <a:ext cx="1109520" cy="508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1930F99-A841-32D5-BD7E-DC2A962A861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94375" y="4246822"/>
                  <a:ext cx="11181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206C278-EE16-E54B-CB36-225D28CE0F8C}"/>
                    </a:ext>
                  </a:extLst>
                </p14:cNvPr>
                <p14:cNvContentPartPr/>
                <p14:nvPr/>
              </p14:nvContentPartPr>
              <p14:xfrm>
                <a:off x="5367175" y="4564342"/>
                <a:ext cx="70920" cy="159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206C278-EE16-E54B-CB36-225D28CE0F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62855" y="4560022"/>
                  <a:ext cx="79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C373E6A-0B43-5A34-F16F-6D6193AA92EE}"/>
                    </a:ext>
                  </a:extLst>
                </p14:cNvPr>
                <p14:cNvContentPartPr/>
                <p14:nvPr/>
              </p14:nvContentPartPr>
              <p14:xfrm>
                <a:off x="5468695" y="4688542"/>
                <a:ext cx="21600" cy="900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C373E6A-0B43-5A34-F16F-6D6193AA92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64375" y="4684222"/>
                  <a:ext cx="30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795D38C-2638-F3B7-2455-2B93072CC677}"/>
                    </a:ext>
                  </a:extLst>
                </p14:cNvPr>
                <p14:cNvContentPartPr/>
                <p14:nvPr/>
              </p14:nvContentPartPr>
              <p14:xfrm>
                <a:off x="5477695" y="4536982"/>
                <a:ext cx="73800" cy="122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795D38C-2638-F3B7-2455-2B93072CC67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73375" y="4532662"/>
                  <a:ext cx="82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BF814FC-F71D-B35B-A6BC-B93D029EEB16}"/>
                    </a:ext>
                  </a:extLst>
                </p14:cNvPr>
                <p14:cNvContentPartPr/>
                <p14:nvPr/>
              </p14:nvContentPartPr>
              <p14:xfrm>
                <a:off x="5620615" y="4499182"/>
                <a:ext cx="63360" cy="152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BF814FC-F71D-B35B-A6BC-B93D029EEB1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16295" y="4494862"/>
                  <a:ext cx="72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7F7FDB8-7C77-A1A8-1ACF-119A0D2369A3}"/>
                    </a:ext>
                  </a:extLst>
                </p14:cNvPr>
                <p14:cNvContentPartPr/>
                <p14:nvPr/>
              </p14:nvContentPartPr>
              <p14:xfrm>
                <a:off x="5793775" y="4532302"/>
                <a:ext cx="23040" cy="24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7F7FDB8-7C77-A1A8-1ACF-119A0D2369A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789455" y="4527982"/>
                  <a:ext cx="31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1B420A6-4F7E-008C-DA46-36AD892D184C}"/>
                    </a:ext>
                  </a:extLst>
                </p14:cNvPr>
                <p14:cNvContentPartPr/>
                <p14:nvPr/>
              </p14:nvContentPartPr>
              <p14:xfrm>
                <a:off x="5890975" y="4444822"/>
                <a:ext cx="44640" cy="130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1B420A6-4F7E-008C-DA46-36AD892D184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86655" y="4440502"/>
                  <a:ext cx="53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108A060-41E3-892E-FA4B-5D2D6DE4BB8D}"/>
                    </a:ext>
                  </a:extLst>
                </p14:cNvPr>
                <p14:cNvContentPartPr/>
                <p14:nvPr/>
              </p14:nvContentPartPr>
              <p14:xfrm>
                <a:off x="5964775" y="4544182"/>
                <a:ext cx="6120" cy="94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108A060-41E3-892E-FA4B-5D2D6DE4BB8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60455" y="4539862"/>
                  <a:ext cx="14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FF405C7-5A86-D9C5-BE5D-8FE639B6B350}"/>
                    </a:ext>
                  </a:extLst>
                </p14:cNvPr>
                <p14:cNvContentPartPr/>
                <p14:nvPr/>
              </p14:nvContentPartPr>
              <p14:xfrm>
                <a:off x="6032095" y="4388302"/>
                <a:ext cx="62640" cy="141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FF405C7-5A86-D9C5-BE5D-8FE639B6B3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27775" y="4383982"/>
                  <a:ext cx="71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A7124D1-0ABE-A433-942B-86026E12A471}"/>
                    </a:ext>
                  </a:extLst>
                </p14:cNvPr>
                <p14:cNvContentPartPr/>
                <p14:nvPr/>
              </p14:nvContentPartPr>
              <p14:xfrm>
                <a:off x="6133615" y="4381102"/>
                <a:ext cx="49320" cy="1256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A7124D1-0ABE-A433-942B-86026E12A4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29295" y="4376782"/>
                  <a:ext cx="57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BDFBC2F-B249-B88D-2D29-666AA9ABBF0D}"/>
                    </a:ext>
                  </a:extLst>
                </p14:cNvPr>
                <p14:cNvContentPartPr/>
                <p14:nvPr/>
              </p14:nvContentPartPr>
              <p14:xfrm>
                <a:off x="6436375" y="4406302"/>
                <a:ext cx="108360" cy="316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BDFBC2F-B249-B88D-2D29-666AA9ABBF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32055" y="4401982"/>
                  <a:ext cx="117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9658D7A-3A24-D7BB-D87B-653AF188EF0C}"/>
                    </a:ext>
                  </a:extLst>
                </p14:cNvPr>
                <p14:cNvContentPartPr/>
                <p14:nvPr/>
              </p14:nvContentPartPr>
              <p14:xfrm>
                <a:off x="6663175" y="4232782"/>
                <a:ext cx="122040" cy="226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9658D7A-3A24-D7BB-D87B-653AF188EF0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58855" y="4228462"/>
                  <a:ext cx="13068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8AA3CF23-0E38-1E0C-98E7-49801F1356D8}"/>
              </a:ext>
            </a:extLst>
          </p:cNvPr>
          <p:cNvGrpSpPr/>
          <p:nvPr/>
        </p:nvGrpSpPr>
        <p:grpSpPr>
          <a:xfrm>
            <a:off x="5431615" y="4923982"/>
            <a:ext cx="1150920" cy="709200"/>
            <a:chOff x="5431615" y="4923982"/>
            <a:chExt cx="1150920" cy="70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B366F6C-FDAF-9F30-C4B9-084017408C56}"/>
                    </a:ext>
                  </a:extLst>
                </p14:cNvPr>
                <p14:cNvContentPartPr/>
                <p14:nvPr/>
              </p14:nvContentPartPr>
              <p14:xfrm>
                <a:off x="5706655" y="4933342"/>
                <a:ext cx="146520" cy="61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B366F6C-FDAF-9F30-C4B9-084017408C5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02335" y="4929022"/>
                  <a:ext cx="155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8A6E83-E844-D9B2-54AF-D8FBE7088D0D}"/>
                    </a:ext>
                  </a:extLst>
                </p14:cNvPr>
                <p14:cNvContentPartPr/>
                <p14:nvPr/>
              </p14:nvContentPartPr>
              <p14:xfrm>
                <a:off x="5747335" y="5022982"/>
                <a:ext cx="119160" cy="29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8A6E83-E844-D9B2-54AF-D8FBE7088D0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43015" y="5018662"/>
                  <a:ext cx="12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207E64A-6BEA-BFAD-C101-8007B20D04A4}"/>
                    </a:ext>
                  </a:extLst>
                </p14:cNvPr>
                <p14:cNvContentPartPr/>
                <p14:nvPr/>
              </p14:nvContentPartPr>
              <p14:xfrm>
                <a:off x="5431615" y="4923982"/>
                <a:ext cx="1150920" cy="709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207E64A-6BEA-BFAD-C101-8007B20D04A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27295" y="4919662"/>
                  <a:ext cx="1159560" cy="71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28AD018-54D5-34AF-E107-2647D8984094}"/>
              </a:ext>
            </a:extLst>
          </p:cNvPr>
          <p:cNvGrpSpPr/>
          <p:nvPr/>
        </p:nvGrpSpPr>
        <p:grpSpPr>
          <a:xfrm>
            <a:off x="5691175" y="5161582"/>
            <a:ext cx="541800" cy="646200"/>
            <a:chOff x="5691175" y="5161582"/>
            <a:chExt cx="541800" cy="64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F12F475-DB5A-D957-C776-321F88BAD6E1}"/>
                    </a:ext>
                  </a:extLst>
                </p14:cNvPr>
                <p14:cNvContentPartPr/>
                <p14:nvPr/>
              </p14:nvContentPartPr>
              <p14:xfrm>
                <a:off x="5691175" y="5341942"/>
                <a:ext cx="62280" cy="163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F12F475-DB5A-D957-C776-321F88BAD6E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86855" y="5337622"/>
                  <a:ext cx="70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DB7E21-9EB8-6F2C-41F6-1566F8273A7E}"/>
                    </a:ext>
                  </a:extLst>
                </p14:cNvPr>
                <p14:cNvContentPartPr/>
                <p14:nvPr/>
              </p14:nvContentPartPr>
              <p14:xfrm>
                <a:off x="5796295" y="5299462"/>
                <a:ext cx="96480" cy="1090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DB7E21-9EB8-6F2C-41F6-1566F8273A7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91975" y="5295142"/>
                  <a:ext cx="105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296116B-C508-5F37-4353-186690F1E69B}"/>
                    </a:ext>
                  </a:extLst>
                </p14:cNvPr>
                <p14:cNvContentPartPr/>
                <p14:nvPr/>
              </p14:nvContentPartPr>
              <p14:xfrm>
                <a:off x="5933815" y="5249422"/>
                <a:ext cx="47160" cy="126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296116B-C508-5F37-4353-186690F1E6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929495" y="5245102"/>
                  <a:ext cx="55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2B6CA42-1441-A563-092B-F486E4899F43}"/>
                    </a:ext>
                  </a:extLst>
                </p14:cNvPr>
                <p14:cNvContentPartPr/>
                <p14:nvPr/>
              </p14:nvContentPartPr>
              <p14:xfrm>
                <a:off x="6015175" y="5343742"/>
                <a:ext cx="42840" cy="76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2B6CA42-1441-A563-092B-F486E4899F4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10855" y="5339422"/>
                  <a:ext cx="51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3A833E1-E786-1A33-6A34-BD4F25EBD86A}"/>
                    </a:ext>
                  </a:extLst>
                </p14:cNvPr>
                <p14:cNvContentPartPr/>
                <p14:nvPr/>
              </p14:nvContentPartPr>
              <p14:xfrm>
                <a:off x="6059815" y="5195782"/>
                <a:ext cx="43920" cy="153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3A833E1-E786-1A33-6A34-BD4F25EBD86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055495" y="5191462"/>
                  <a:ext cx="52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1DF5A34-DAF8-5453-BE0F-8D6D561042FD}"/>
                    </a:ext>
                  </a:extLst>
                </p14:cNvPr>
                <p14:cNvContentPartPr/>
                <p14:nvPr/>
              </p14:nvContentPartPr>
              <p14:xfrm>
                <a:off x="6114175" y="5161582"/>
                <a:ext cx="56160" cy="126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1DF5A34-DAF8-5453-BE0F-8D6D561042F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09855" y="5157262"/>
                  <a:ext cx="64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44F97E1-0AC1-A7F4-BC10-324129BFB34B}"/>
                    </a:ext>
                  </a:extLst>
                </p14:cNvPr>
                <p14:cNvContentPartPr/>
                <p14:nvPr/>
              </p14:nvContentPartPr>
              <p14:xfrm>
                <a:off x="5743375" y="5348422"/>
                <a:ext cx="489600" cy="2304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44F97E1-0AC1-A7F4-BC10-324129BFB34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39055" y="5344102"/>
                  <a:ext cx="498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F298CF0-08EC-74B7-06A0-72017DD467C9}"/>
                    </a:ext>
                  </a:extLst>
                </p14:cNvPr>
                <p14:cNvContentPartPr/>
                <p14:nvPr/>
              </p14:nvContentPartPr>
              <p14:xfrm>
                <a:off x="5857495" y="5604022"/>
                <a:ext cx="93240" cy="203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F298CF0-08EC-74B7-06A0-72017DD467C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53175" y="5599702"/>
                  <a:ext cx="101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BF87EE9-BADD-2FFC-C507-BCE6C11862C0}"/>
                    </a:ext>
                  </a:extLst>
                </p14:cNvPr>
                <p14:cNvContentPartPr/>
                <p14:nvPr/>
              </p14:nvContentPartPr>
              <p14:xfrm>
                <a:off x="6019855" y="5546422"/>
                <a:ext cx="66960" cy="132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BF87EE9-BADD-2FFC-C507-BCE6C11862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15535" y="5542102"/>
                  <a:ext cx="75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265F5C2-AE40-02BF-47CB-DB5A75E84759}"/>
                    </a:ext>
                  </a:extLst>
                </p14:cNvPr>
                <p14:cNvContentPartPr/>
                <p14:nvPr/>
              </p14:nvContentPartPr>
              <p14:xfrm>
                <a:off x="6133255" y="5472982"/>
                <a:ext cx="59760" cy="150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265F5C2-AE40-02BF-47CB-DB5A75E8475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28935" y="5468662"/>
                  <a:ext cx="684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0461EE85-63A4-17D0-47A7-474E5D2E7274}"/>
              </a:ext>
            </a:extLst>
          </p:cNvPr>
          <p:cNvGrpSpPr/>
          <p:nvPr/>
        </p:nvGrpSpPr>
        <p:grpSpPr>
          <a:xfrm>
            <a:off x="6739135" y="4929022"/>
            <a:ext cx="355320" cy="249120"/>
            <a:chOff x="6739135" y="4929022"/>
            <a:chExt cx="35532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4EF954E-CDBF-5318-687E-5C3720C23B39}"/>
                    </a:ext>
                  </a:extLst>
                </p14:cNvPr>
                <p14:cNvContentPartPr/>
                <p14:nvPr/>
              </p14:nvContentPartPr>
              <p14:xfrm>
                <a:off x="6739135" y="5150422"/>
                <a:ext cx="102960" cy="27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4EF954E-CDBF-5318-687E-5C3720C23B3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34815" y="5146102"/>
                  <a:ext cx="111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C1D62A4-9B14-DFFC-F3D2-52D454AC5321}"/>
                    </a:ext>
                  </a:extLst>
                </p14:cNvPr>
                <p14:cNvContentPartPr/>
                <p14:nvPr/>
              </p14:nvContentPartPr>
              <p14:xfrm>
                <a:off x="6979615" y="4929022"/>
                <a:ext cx="114840" cy="2473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C1D62A4-9B14-DFFC-F3D2-52D454AC532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75295" y="4924702"/>
                  <a:ext cx="12348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3108DAC-A552-08B1-E6FD-B08A9E9B8DD5}"/>
                  </a:ext>
                </a:extLst>
              </p14:cNvPr>
              <p14:cNvContentPartPr/>
              <p14:nvPr/>
            </p14:nvContentPartPr>
            <p14:xfrm>
              <a:off x="3088375" y="1974142"/>
              <a:ext cx="553320" cy="421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3108DAC-A552-08B1-E6FD-B08A9E9B8DD5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084055" y="1969822"/>
                <a:ext cx="5619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D7B261A7-30CA-BA0B-7C40-47EB71ECEFF4}"/>
              </a:ext>
            </a:extLst>
          </p:cNvPr>
          <p:cNvGrpSpPr/>
          <p:nvPr/>
        </p:nvGrpSpPr>
        <p:grpSpPr>
          <a:xfrm>
            <a:off x="6423055" y="3729047"/>
            <a:ext cx="638640" cy="220320"/>
            <a:chOff x="6423055" y="3729047"/>
            <a:chExt cx="63864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2DD2B22-098F-1AED-3693-C4F4E559F5F7}"/>
                    </a:ext>
                  </a:extLst>
                </p14:cNvPr>
                <p14:cNvContentPartPr/>
                <p14:nvPr/>
              </p14:nvContentPartPr>
              <p14:xfrm>
                <a:off x="6423055" y="3739127"/>
                <a:ext cx="130320" cy="1468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2DD2B22-098F-1AED-3693-C4F4E559F5F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418735" y="3734807"/>
                  <a:ext cx="138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3B0CE4-7D28-4B87-5731-26004C8882EF}"/>
                    </a:ext>
                  </a:extLst>
                </p14:cNvPr>
                <p14:cNvContentPartPr/>
                <p14:nvPr/>
              </p14:nvContentPartPr>
              <p14:xfrm>
                <a:off x="6619975" y="3774407"/>
                <a:ext cx="97560" cy="122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3B0CE4-7D28-4B87-5731-26004C8882E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15655" y="3770087"/>
                  <a:ext cx="106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63B3047-B3BA-F6A4-75A8-2D486AA83FF2}"/>
                    </a:ext>
                  </a:extLst>
                </p14:cNvPr>
                <p14:cNvContentPartPr/>
                <p14:nvPr/>
              </p14:nvContentPartPr>
              <p14:xfrm>
                <a:off x="6908335" y="3755327"/>
                <a:ext cx="65520" cy="136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63B3047-B3BA-F6A4-75A8-2D486AA83FF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904015" y="3751007"/>
                  <a:ext cx="74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B8B3E3B-9B04-CEA8-8AC2-B2F45B6CE58D}"/>
                    </a:ext>
                  </a:extLst>
                </p14:cNvPr>
                <p14:cNvContentPartPr/>
                <p14:nvPr/>
              </p14:nvContentPartPr>
              <p14:xfrm>
                <a:off x="6834895" y="3729047"/>
                <a:ext cx="41400" cy="824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B8B3E3B-9B04-CEA8-8AC2-B2F45B6CE58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830575" y="3724727"/>
                  <a:ext cx="50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B03BD36-4D32-3382-01BD-E3CDC2F0D9E2}"/>
                    </a:ext>
                  </a:extLst>
                </p14:cNvPr>
                <p14:cNvContentPartPr/>
                <p14:nvPr/>
              </p14:nvContentPartPr>
              <p14:xfrm>
                <a:off x="7025695" y="3861887"/>
                <a:ext cx="36000" cy="87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B03BD36-4D32-3382-01BD-E3CDC2F0D9E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21375" y="3857567"/>
                  <a:ext cx="446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8F0AC098-4DDB-3433-BB4B-8824329DC84E}"/>
              </a:ext>
            </a:extLst>
          </p:cNvPr>
          <p:cNvGrpSpPr/>
          <p:nvPr/>
        </p:nvGrpSpPr>
        <p:grpSpPr>
          <a:xfrm>
            <a:off x="468295" y="4169422"/>
            <a:ext cx="2664000" cy="1436760"/>
            <a:chOff x="468295" y="4169422"/>
            <a:chExt cx="2664000" cy="14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60F3EA2-DB55-C6A4-9B1C-CFEF22A5D666}"/>
                    </a:ext>
                  </a:extLst>
                </p14:cNvPr>
                <p14:cNvContentPartPr/>
                <p14:nvPr/>
              </p14:nvContentPartPr>
              <p14:xfrm>
                <a:off x="694375" y="4507102"/>
                <a:ext cx="45720" cy="2404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60F3EA2-DB55-C6A4-9B1C-CFEF22A5D6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90055" y="4502782"/>
                  <a:ext cx="54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A788BB3-0716-CC84-48E4-5F58982234DF}"/>
                    </a:ext>
                  </a:extLst>
                </p14:cNvPr>
                <p14:cNvContentPartPr/>
                <p14:nvPr/>
              </p14:nvContentPartPr>
              <p14:xfrm>
                <a:off x="575215" y="4435822"/>
                <a:ext cx="192960" cy="1137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A788BB3-0716-CC84-48E4-5F58982234D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0895" y="4431502"/>
                  <a:ext cx="201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10843F3-F228-A973-3E5D-0403727F8EF4}"/>
                    </a:ext>
                  </a:extLst>
                </p14:cNvPr>
                <p14:cNvContentPartPr/>
                <p14:nvPr/>
              </p14:nvContentPartPr>
              <p14:xfrm>
                <a:off x="632095" y="4487302"/>
                <a:ext cx="242280" cy="174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10843F3-F228-A973-3E5D-0403727F8EF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7775" y="4482982"/>
                  <a:ext cx="250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60D9BC9-EFF8-9282-25D6-E10B63AA7606}"/>
                    </a:ext>
                  </a:extLst>
                </p14:cNvPr>
                <p14:cNvContentPartPr/>
                <p14:nvPr/>
              </p14:nvContentPartPr>
              <p14:xfrm>
                <a:off x="929095" y="4497742"/>
                <a:ext cx="66600" cy="1699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60D9BC9-EFF8-9282-25D6-E10B63AA760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4775" y="4493422"/>
                  <a:ext cx="75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C2C27BE-0E1D-E2DE-637A-B3AD013F5D04}"/>
                    </a:ext>
                  </a:extLst>
                </p14:cNvPr>
                <p14:cNvContentPartPr/>
                <p14:nvPr/>
              </p14:nvContentPartPr>
              <p14:xfrm>
                <a:off x="979855" y="4350142"/>
                <a:ext cx="130320" cy="230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C2C27BE-0E1D-E2DE-637A-B3AD013F5D0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5535" y="4345822"/>
                  <a:ext cx="138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398A786-0C90-3981-325A-498F865ECA6F}"/>
                    </a:ext>
                  </a:extLst>
                </p14:cNvPr>
                <p14:cNvContentPartPr/>
                <p14:nvPr/>
              </p14:nvContentPartPr>
              <p14:xfrm>
                <a:off x="1138255" y="4430782"/>
                <a:ext cx="162360" cy="121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398A786-0C90-3981-325A-498F865ECA6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33935" y="4426462"/>
                  <a:ext cx="171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E0FC17F-30E6-3B56-F837-A34CFF6BE556}"/>
                    </a:ext>
                  </a:extLst>
                </p14:cNvPr>
                <p14:cNvContentPartPr/>
                <p14:nvPr/>
              </p14:nvContentPartPr>
              <p14:xfrm>
                <a:off x="1371175" y="4428982"/>
                <a:ext cx="45720" cy="42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E0FC17F-30E6-3B56-F837-A34CFF6BE5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66855" y="4424662"/>
                  <a:ext cx="54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2E2820D-5DCF-3C0A-4DEC-3B9FB99B4BB2}"/>
                    </a:ext>
                  </a:extLst>
                </p14:cNvPr>
                <p14:cNvContentPartPr/>
                <p14:nvPr/>
              </p14:nvContentPartPr>
              <p14:xfrm>
                <a:off x="1593295" y="4278862"/>
                <a:ext cx="115200" cy="2592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2E2820D-5DCF-3C0A-4DEC-3B9FB99B4BB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588975" y="4274542"/>
                  <a:ext cx="123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F98011F-1ABE-EAC3-DF06-55F08807EBD0}"/>
                    </a:ext>
                  </a:extLst>
                </p14:cNvPr>
                <p14:cNvContentPartPr/>
                <p14:nvPr/>
              </p14:nvContentPartPr>
              <p14:xfrm>
                <a:off x="1768255" y="4269142"/>
                <a:ext cx="19080" cy="221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F98011F-1ABE-EAC3-DF06-55F08807EBD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63935" y="4264822"/>
                  <a:ext cx="27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06E509D-48B7-F22A-D1FD-F2E5B1FF810A}"/>
                    </a:ext>
                  </a:extLst>
                </p14:cNvPr>
                <p14:cNvContentPartPr/>
                <p14:nvPr/>
              </p14:nvContentPartPr>
              <p14:xfrm>
                <a:off x="1839895" y="4367422"/>
                <a:ext cx="157680" cy="119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06E509D-48B7-F22A-D1FD-F2E5B1FF810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835575" y="4363102"/>
                  <a:ext cx="166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3853DCB-01A4-30CF-1220-14EC31B0280A}"/>
                    </a:ext>
                  </a:extLst>
                </p14:cNvPr>
                <p14:cNvContentPartPr/>
                <p14:nvPr/>
              </p14:nvContentPartPr>
              <p14:xfrm>
                <a:off x="2023495" y="4234582"/>
                <a:ext cx="394920" cy="347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3853DCB-01A4-30CF-1220-14EC31B0280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19175" y="4230262"/>
                  <a:ext cx="4035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DA8F801-4DA5-FF5A-4F89-073AAE9B46B8}"/>
                    </a:ext>
                  </a:extLst>
                </p14:cNvPr>
                <p14:cNvContentPartPr/>
                <p14:nvPr/>
              </p14:nvContentPartPr>
              <p14:xfrm>
                <a:off x="1980295" y="4169422"/>
                <a:ext cx="36360" cy="3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DA8F801-4DA5-FF5A-4F89-073AAE9B46B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975975" y="4165102"/>
                  <a:ext cx="45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18437170-C90E-0DFC-F228-0E581A49B1DC}"/>
                    </a:ext>
                  </a:extLst>
                </p14:cNvPr>
                <p14:cNvContentPartPr/>
                <p14:nvPr/>
              </p14:nvContentPartPr>
              <p14:xfrm>
                <a:off x="566575" y="5270662"/>
                <a:ext cx="131400" cy="2196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18437170-C90E-0DFC-F228-0E581A49B1D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2255" y="5266342"/>
                  <a:ext cx="140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97B83F5-97A4-041B-461F-CC556B02E155}"/>
                    </a:ext>
                  </a:extLst>
                </p14:cNvPr>
                <p14:cNvContentPartPr/>
                <p14:nvPr/>
              </p14:nvContentPartPr>
              <p14:xfrm>
                <a:off x="869335" y="5226742"/>
                <a:ext cx="6480" cy="172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97B83F5-97A4-041B-461F-CC556B02E1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5015" y="5222422"/>
                  <a:ext cx="15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0781B52-987A-DD68-811C-06B3B23B8C13}"/>
                    </a:ext>
                  </a:extLst>
                </p14:cNvPr>
                <p14:cNvContentPartPr/>
                <p14:nvPr/>
              </p14:nvContentPartPr>
              <p14:xfrm>
                <a:off x="776815" y="5297302"/>
                <a:ext cx="138240" cy="40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0781B52-987A-DD68-811C-06B3B23B8C1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2495" y="5292982"/>
                  <a:ext cx="146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9B52176-30A6-CDA9-97DC-CDA00C7F50D9}"/>
                    </a:ext>
                  </a:extLst>
                </p14:cNvPr>
                <p14:cNvContentPartPr/>
                <p14:nvPr/>
              </p14:nvContentPartPr>
              <p14:xfrm>
                <a:off x="1067335" y="5173102"/>
                <a:ext cx="47520" cy="118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9B52176-30A6-CDA9-97DC-CDA00C7F50D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63015" y="5168782"/>
                  <a:ext cx="56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24902B7-9E3D-130E-04D5-7FC1AE92EDCB}"/>
                    </a:ext>
                  </a:extLst>
                </p14:cNvPr>
                <p14:cNvContentPartPr/>
                <p14:nvPr/>
              </p14:nvContentPartPr>
              <p14:xfrm>
                <a:off x="1026295" y="5062582"/>
                <a:ext cx="162000" cy="300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24902B7-9E3D-130E-04D5-7FC1AE92EDC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21975" y="5058262"/>
                  <a:ext cx="170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2F7471D-17B2-B03A-99A1-5A5506F6CA77}"/>
                    </a:ext>
                  </a:extLst>
                </p14:cNvPr>
                <p14:cNvContentPartPr/>
                <p14:nvPr/>
              </p14:nvContentPartPr>
              <p14:xfrm>
                <a:off x="468295" y="5190022"/>
                <a:ext cx="110520" cy="4161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2F7471D-17B2-B03A-99A1-5A5506F6CA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3975" y="5185702"/>
                  <a:ext cx="1191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5279EBD-443E-7D38-BE0D-A3F4A27A0114}"/>
                    </a:ext>
                  </a:extLst>
                </p14:cNvPr>
                <p14:cNvContentPartPr/>
                <p14:nvPr/>
              </p14:nvContentPartPr>
              <p14:xfrm>
                <a:off x="1366135" y="5126662"/>
                <a:ext cx="112320" cy="36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5279EBD-443E-7D38-BE0D-A3F4A27A011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61815" y="5122342"/>
                  <a:ext cx="120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700304D-CB23-CD0E-868C-5414821A2CA0}"/>
                    </a:ext>
                  </a:extLst>
                </p14:cNvPr>
                <p14:cNvContentPartPr/>
                <p14:nvPr/>
              </p14:nvContentPartPr>
              <p14:xfrm>
                <a:off x="1393495" y="5190742"/>
                <a:ext cx="127800" cy="36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700304D-CB23-CD0E-868C-5414821A2CA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89175" y="5186422"/>
                  <a:ext cx="136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89B295F-5088-4E55-0C7E-9DC22496EEB7}"/>
                    </a:ext>
                  </a:extLst>
                </p14:cNvPr>
                <p14:cNvContentPartPr/>
                <p14:nvPr/>
              </p14:nvContentPartPr>
              <p14:xfrm>
                <a:off x="1717135" y="4943782"/>
                <a:ext cx="136440" cy="245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89B295F-5088-4E55-0C7E-9DC22496EEB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712815" y="4939462"/>
                  <a:ext cx="145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30A7243-8406-D13F-01C8-1415F0248257}"/>
                    </a:ext>
                  </a:extLst>
                </p14:cNvPr>
                <p14:cNvContentPartPr/>
                <p14:nvPr/>
              </p14:nvContentPartPr>
              <p14:xfrm>
                <a:off x="1898575" y="4949542"/>
                <a:ext cx="107640" cy="1702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30A7243-8406-D13F-01C8-1415F024825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94255" y="4945222"/>
                  <a:ext cx="116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88CBF8C-67C3-52E8-6801-461E3A2DF492}"/>
                    </a:ext>
                  </a:extLst>
                </p14:cNvPr>
                <p14:cNvContentPartPr/>
                <p14:nvPr/>
              </p14:nvContentPartPr>
              <p14:xfrm>
                <a:off x="2094415" y="4893382"/>
                <a:ext cx="115200" cy="131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88CBF8C-67C3-52E8-6801-461E3A2DF49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90095" y="4889062"/>
                  <a:ext cx="12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72A388D-D19D-9DAB-A996-C41335D72809}"/>
                    </a:ext>
                  </a:extLst>
                </p14:cNvPr>
                <p14:cNvContentPartPr/>
                <p14:nvPr/>
              </p14:nvContentPartPr>
              <p14:xfrm>
                <a:off x="2264695" y="4806262"/>
                <a:ext cx="39960" cy="258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72A388D-D19D-9DAB-A996-C41335D7280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260375" y="4801942"/>
                  <a:ext cx="48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E2F0410-0087-5F11-CFB4-06037605EA91}"/>
                    </a:ext>
                  </a:extLst>
                </p14:cNvPr>
                <p14:cNvContentPartPr/>
                <p14:nvPr/>
              </p14:nvContentPartPr>
              <p14:xfrm>
                <a:off x="1689775" y="4922182"/>
                <a:ext cx="101880" cy="307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E2F0410-0087-5F11-CFB4-06037605EA9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685455" y="4917862"/>
                  <a:ext cx="1105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ACA09FC-7CD1-9A54-C3BD-B2E44D642172}"/>
                    </a:ext>
                  </a:extLst>
                </p14:cNvPr>
                <p14:cNvContentPartPr/>
                <p14:nvPr/>
              </p14:nvContentPartPr>
              <p14:xfrm>
                <a:off x="2350735" y="4726342"/>
                <a:ext cx="105120" cy="293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ACA09FC-7CD1-9A54-C3BD-B2E44D64217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346415" y="4722022"/>
                  <a:ext cx="113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C019465-B99E-E3AC-F744-CF23537B37DF}"/>
                    </a:ext>
                  </a:extLst>
                </p14:cNvPr>
                <p14:cNvContentPartPr/>
                <p14:nvPr/>
              </p14:nvContentPartPr>
              <p14:xfrm>
                <a:off x="2495095" y="4698622"/>
                <a:ext cx="79200" cy="2232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C019465-B99E-E3AC-F744-CF23537B37D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90775" y="4694302"/>
                  <a:ext cx="87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E213DB5-D309-CC4E-6666-9C7AECDA5849}"/>
                    </a:ext>
                  </a:extLst>
                </p14:cNvPr>
                <p14:cNvContentPartPr/>
                <p14:nvPr/>
              </p14:nvContentPartPr>
              <p14:xfrm>
                <a:off x="2720815" y="4722742"/>
                <a:ext cx="11880" cy="142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E213DB5-D309-CC4E-6666-9C7AECDA584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16495" y="4718422"/>
                  <a:ext cx="20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27B9325-1B02-4DDC-56CC-F48F56968ABF}"/>
                    </a:ext>
                  </a:extLst>
                </p14:cNvPr>
                <p14:cNvContentPartPr/>
                <p14:nvPr/>
              </p14:nvContentPartPr>
              <p14:xfrm>
                <a:off x="2672575" y="4778542"/>
                <a:ext cx="87480" cy="47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27B9325-1B02-4DDC-56CC-F48F56968AB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668255" y="4774222"/>
                  <a:ext cx="96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A1DC952-2A58-C356-7094-70700BE1AD10}"/>
                    </a:ext>
                  </a:extLst>
                </p14:cNvPr>
                <p14:cNvContentPartPr/>
                <p14:nvPr/>
              </p14:nvContentPartPr>
              <p14:xfrm>
                <a:off x="2874535" y="4651462"/>
                <a:ext cx="86040" cy="168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A1DC952-2A58-C356-7094-70700BE1AD1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70215" y="4647142"/>
                  <a:ext cx="94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793EFE4-A6C3-7211-1B08-EA509CADA699}"/>
                    </a:ext>
                  </a:extLst>
                </p14:cNvPr>
                <p14:cNvContentPartPr/>
                <p14:nvPr/>
              </p14:nvContentPartPr>
              <p14:xfrm>
                <a:off x="2795335" y="4605022"/>
                <a:ext cx="158400" cy="417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793EFE4-A6C3-7211-1B08-EA509CADA6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91015" y="4600702"/>
                  <a:ext cx="16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E1D3096-C9A0-B7BA-E92C-8877132D3262}"/>
                    </a:ext>
                  </a:extLst>
                </p14:cNvPr>
                <p14:cNvContentPartPr/>
                <p14:nvPr/>
              </p14:nvContentPartPr>
              <p14:xfrm>
                <a:off x="3019255" y="4490542"/>
                <a:ext cx="113040" cy="399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E1D3096-C9A0-B7BA-E92C-8877132D326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014935" y="4486222"/>
                  <a:ext cx="121680" cy="40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3EE3ECE4-5A3E-7CEB-F91F-289DEFB81322}"/>
              </a:ext>
            </a:extLst>
          </p:cNvPr>
          <p:cNvGrpSpPr/>
          <p:nvPr/>
        </p:nvGrpSpPr>
        <p:grpSpPr>
          <a:xfrm>
            <a:off x="7513135" y="3601247"/>
            <a:ext cx="1204920" cy="388080"/>
            <a:chOff x="7513135" y="3601247"/>
            <a:chExt cx="120492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B53EBEA-58C6-7A49-2A4A-765DC87C117A}"/>
                    </a:ext>
                  </a:extLst>
                </p14:cNvPr>
                <p14:cNvContentPartPr/>
                <p14:nvPr/>
              </p14:nvContentPartPr>
              <p14:xfrm>
                <a:off x="7513135" y="3746327"/>
                <a:ext cx="110520" cy="1836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B53EBEA-58C6-7A49-2A4A-765DC87C117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08815" y="3742007"/>
                  <a:ext cx="119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8C6D2B6-DCAF-010E-455F-659B1A12B00E}"/>
                    </a:ext>
                  </a:extLst>
                </p14:cNvPr>
                <p14:cNvContentPartPr/>
                <p14:nvPr/>
              </p14:nvContentPartPr>
              <p14:xfrm>
                <a:off x="7714735" y="3761807"/>
                <a:ext cx="62280" cy="149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8C6D2B6-DCAF-010E-455F-659B1A12B00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710415" y="3757487"/>
                  <a:ext cx="70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B5F935A-4C95-412E-2E87-186DE6C5F94E}"/>
                    </a:ext>
                  </a:extLst>
                </p14:cNvPr>
                <p14:cNvContentPartPr/>
                <p14:nvPr/>
              </p14:nvContentPartPr>
              <p14:xfrm>
                <a:off x="7835695" y="3761447"/>
                <a:ext cx="123120" cy="227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B5F935A-4C95-412E-2E87-186DE6C5F94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31375" y="3757127"/>
                  <a:ext cx="131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A2B6231-E5B5-3649-EB25-50D7A2543205}"/>
                    </a:ext>
                  </a:extLst>
                </p14:cNvPr>
                <p14:cNvContentPartPr/>
                <p14:nvPr/>
              </p14:nvContentPartPr>
              <p14:xfrm>
                <a:off x="7971415" y="3845327"/>
                <a:ext cx="15480" cy="92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A2B6231-E5B5-3649-EB25-50D7A254320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67095" y="3841007"/>
                  <a:ext cx="24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89C2B59-9D95-5C0A-F9BA-298C30568D4D}"/>
                    </a:ext>
                  </a:extLst>
                </p14:cNvPr>
                <p14:cNvContentPartPr/>
                <p14:nvPr/>
              </p14:nvContentPartPr>
              <p14:xfrm>
                <a:off x="8018215" y="3769727"/>
                <a:ext cx="217080" cy="191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89C2B59-9D95-5C0A-F9BA-298C30568D4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13895" y="3765407"/>
                  <a:ext cx="225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FE35A81-EC49-A950-17C6-8C9BF9DA5057}"/>
                    </a:ext>
                  </a:extLst>
                </p14:cNvPr>
                <p14:cNvContentPartPr/>
                <p14:nvPr/>
              </p14:nvContentPartPr>
              <p14:xfrm>
                <a:off x="8107495" y="3739847"/>
                <a:ext cx="49320" cy="1090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FE35A81-EC49-A950-17C6-8C9BF9DA505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03175" y="3735527"/>
                  <a:ext cx="57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846C549-5C71-3D06-B406-3AAF30B72E85}"/>
                    </a:ext>
                  </a:extLst>
                </p14:cNvPr>
                <p14:cNvContentPartPr/>
                <p14:nvPr/>
              </p14:nvContentPartPr>
              <p14:xfrm>
                <a:off x="8239975" y="3853607"/>
                <a:ext cx="59400" cy="1018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846C549-5C71-3D06-B406-3AAF30B72E8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235655" y="3849287"/>
                  <a:ext cx="68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6FF7C0D-BABA-9E06-E590-1A6AA3E00A77}"/>
                    </a:ext>
                  </a:extLst>
                </p14:cNvPr>
                <p14:cNvContentPartPr/>
                <p14:nvPr/>
              </p14:nvContentPartPr>
              <p14:xfrm>
                <a:off x="8363095" y="3601247"/>
                <a:ext cx="354960" cy="2138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6FF7C0D-BABA-9E06-E590-1A6AA3E00A7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358775" y="3596927"/>
                  <a:ext cx="363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C331D53-0EA4-43D2-37E1-6DB7FCE140B3}"/>
                    </a:ext>
                  </a:extLst>
                </p14:cNvPr>
                <p14:cNvContentPartPr/>
                <p14:nvPr/>
              </p14:nvContentPartPr>
              <p14:xfrm>
                <a:off x="8308735" y="3683327"/>
                <a:ext cx="110880" cy="183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C331D53-0EA4-43D2-37E1-6DB7FCE140B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04415" y="3679007"/>
                  <a:ext cx="1195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727D5FA1-6D6C-BB8B-74C5-2961A327B2FB}"/>
              </a:ext>
            </a:extLst>
          </p:cNvPr>
          <p:cNvGrpSpPr/>
          <p:nvPr/>
        </p:nvGrpSpPr>
        <p:grpSpPr>
          <a:xfrm>
            <a:off x="8862775" y="3039022"/>
            <a:ext cx="399600" cy="999985"/>
            <a:chOff x="8862775" y="3039022"/>
            <a:chExt cx="399600" cy="99998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F466E04-0EBB-AE23-F331-F64DC2C271C8}"/>
                    </a:ext>
                  </a:extLst>
                </p14:cNvPr>
                <p14:cNvContentPartPr/>
                <p14:nvPr/>
              </p14:nvContentPartPr>
              <p14:xfrm>
                <a:off x="8900215" y="3448607"/>
                <a:ext cx="84600" cy="249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F466E04-0EBB-AE23-F331-F64DC2C271C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95895" y="3444287"/>
                  <a:ext cx="93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57F510D-3F51-8748-83F0-1FCB12A36B9F}"/>
                    </a:ext>
                  </a:extLst>
                </p14:cNvPr>
                <p14:cNvContentPartPr/>
                <p14:nvPr/>
              </p14:nvContentPartPr>
              <p14:xfrm>
                <a:off x="9053935" y="3436007"/>
                <a:ext cx="27720" cy="167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57F510D-3F51-8748-83F0-1FCB12A36B9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049615" y="3431687"/>
                  <a:ext cx="36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3789AC3-63A9-48B7-C069-07F7FE96673C}"/>
                    </a:ext>
                  </a:extLst>
                </p14:cNvPr>
                <p14:cNvContentPartPr/>
                <p14:nvPr/>
              </p14:nvContentPartPr>
              <p14:xfrm>
                <a:off x="9027655" y="3039022"/>
                <a:ext cx="199440" cy="4795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3789AC3-63A9-48B7-C069-07F7FE96673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023335" y="3034702"/>
                  <a:ext cx="20808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6D983D9-8ECE-EC24-5503-8DBF55365498}"/>
                    </a:ext>
                  </a:extLst>
                </p14:cNvPr>
                <p14:cNvContentPartPr/>
                <p14:nvPr/>
              </p14:nvContentPartPr>
              <p14:xfrm>
                <a:off x="8862775" y="3421247"/>
                <a:ext cx="399600" cy="285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6D983D9-8ECE-EC24-5503-8DBF5536549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58455" y="3416927"/>
                  <a:ext cx="408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5E821B1-2EE7-8389-A740-F92A7AB2F86D}"/>
                    </a:ext>
                  </a:extLst>
                </p14:cNvPr>
                <p14:cNvContentPartPr/>
                <p14:nvPr/>
              </p14:nvContentPartPr>
              <p14:xfrm>
                <a:off x="8893735" y="3893207"/>
                <a:ext cx="92880" cy="1458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5E821B1-2EE7-8389-A740-F92A7AB2F86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889415" y="3888887"/>
                  <a:ext cx="101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A03DC7C-DA52-0BFC-3EF1-284F39792776}"/>
                    </a:ext>
                  </a:extLst>
                </p14:cNvPr>
                <p14:cNvContentPartPr/>
                <p14:nvPr/>
              </p14:nvContentPartPr>
              <p14:xfrm>
                <a:off x="8893735" y="3788447"/>
                <a:ext cx="12240" cy="9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A03DC7C-DA52-0BFC-3EF1-284F397927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89415" y="3784127"/>
                  <a:ext cx="20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B8F730D-03A8-74B7-11C1-55EFA61D46E4}"/>
                    </a:ext>
                  </a:extLst>
                </p14:cNvPr>
                <p14:cNvContentPartPr/>
                <p14:nvPr/>
              </p14:nvContentPartPr>
              <p14:xfrm>
                <a:off x="9052135" y="3874127"/>
                <a:ext cx="107280" cy="946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B8F730D-03A8-74B7-11C1-55EFA61D46E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047815" y="3869807"/>
                  <a:ext cx="11592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6C958CB8-1FE1-48C4-3CD4-F320C0FB11DD}"/>
              </a:ext>
            </a:extLst>
          </p:cNvPr>
          <p:cNvGrpSpPr/>
          <p:nvPr/>
        </p:nvGrpSpPr>
        <p:grpSpPr>
          <a:xfrm>
            <a:off x="9303775" y="3234767"/>
            <a:ext cx="1157760" cy="691200"/>
            <a:chOff x="9303775" y="3234767"/>
            <a:chExt cx="1157760" cy="6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2EF16EB-7140-161C-DF54-1E66918CEE27}"/>
                    </a:ext>
                  </a:extLst>
                </p14:cNvPr>
                <p14:cNvContentPartPr/>
                <p14:nvPr/>
              </p14:nvContentPartPr>
              <p14:xfrm>
                <a:off x="9303775" y="3676847"/>
                <a:ext cx="29520" cy="249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2EF16EB-7140-161C-DF54-1E66918CEE2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99455" y="3672527"/>
                  <a:ext cx="38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0BBE70A-DE5A-6BCF-78CD-511072495619}"/>
                    </a:ext>
                  </a:extLst>
                </p14:cNvPr>
                <p14:cNvContentPartPr/>
                <p14:nvPr/>
              </p14:nvContentPartPr>
              <p14:xfrm>
                <a:off x="9424375" y="3658847"/>
                <a:ext cx="86040" cy="172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0BBE70A-DE5A-6BCF-78CD-51107249561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20055" y="3654527"/>
                  <a:ext cx="94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EFCC4F8-84F3-1A5F-19A7-AE51B95F0794}"/>
                    </a:ext>
                  </a:extLst>
                </p14:cNvPr>
                <p14:cNvContentPartPr/>
                <p14:nvPr/>
              </p14:nvContentPartPr>
              <p14:xfrm>
                <a:off x="9546055" y="3623207"/>
                <a:ext cx="89280" cy="1411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EFCC4F8-84F3-1A5F-19A7-AE51B95F079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41735" y="3618887"/>
                  <a:ext cx="97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D9F69F7-D45C-EC62-34D4-6142B719CF24}"/>
                    </a:ext>
                  </a:extLst>
                </p14:cNvPr>
                <p14:cNvContentPartPr/>
                <p14:nvPr/>
              </p14:nvContentPartPr>
              <p14:xfrm>
                <a:off x="9718855" y="3531047"/>
                <a:ext cx="69480" cy="1785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D9F69F7-D45C-EC62-34D4-6142B719CF2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714535" y="3526727"/>
                  <a:ext cx="78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037C832-3AC6-0602-233B-478F2923A66D}"/>
                    </a:ext>
                  </a:extLst>
                </p14:cNvPr>
                <p14:cNvContentPartPr/>
                <p14:nvPr/>
              </p14:nvContentPartPr>
              <p14:xfrm>
                <a:off x="9804175" y="3462287"/>
                <a:ext cx="179280" cy="182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037C832-3AC6-0602-233B-478F2923A66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799855" y="3457967"/>
                  <a:ext cx="187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FADED66-F914-6C99-5AA6-2A243CB9813E}"/>
                    </a:ext>
                  </a:extLst>
                </p14:cNvPr>
                <p14:cNvContentPartPr/>
                <p14:nvPr/>
              </p14:nvContentPartPr>
              <p14:xfrm>
                <a:off x="9844855" y="3412967"/>
                <a:ext cx="213480" cy="171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FADED66-F914-6C99-5AA6-2A243CB9813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40535" y="3408647"/>
                  <a:ext cx="222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74C068D-671B-1BF5-6433-B751AAE1CD43}"/>
                    </a:ext>
                  </a:extLst>
                </p14:cNvPr>
                <p14:cNvContentPartPr/>
                <p14:nvPr/>
              </p14:nvContentPartPr>
              <p14:xfrm>
                <a:off x="10033135" y="3280847"/>
                <a:ext cx="125640" cy="332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74C068D-671B-1BF5-6433-B751AAE1CD4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28815" y="3276527"/>
                  <a:ext cx="1342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9CD3ED5-B15C-619F-B2FE-A3C8401E4B7C}"/>
                    </a:ext>
                  </a:extLst>
                </p14:cNvPr>
                <p14:cNvContentPartPr/>
                <p14:nvPr/>
              </p14:nvContentPartPr>
              <p14:xfrm>
                <a:off x="10125655" y="3234767"/>
                <a:ext cx="104400" cy="299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9CD3ED5-B15C-619F-B2FE-A3C8401E4B7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121335" y="3230447"/>
                  <a:ext cx="113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D6A75F4-8547-E88C-6A01-CAEDB8285BD4}"/>
                    </a:ext>
                  </a:extLst>
                </p14:cNvPr>
                <p14:cNvContentPartPr/>
                <p14:nvPr/>
              </p14:nvContentPartPr>
              <p14:xfrm>
                <a:off x="10237615" y="3263927"/>
                <a:ext cx="56520" cy="2214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D6A75F4-8547-E88C-6A01-CAEDB8285BD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233295" y="3259607"/>
                  <a:ext cx="65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89D8572-8178-67C1-6BC9-850A934C91B2}"/>
                    </a:ext>
                  </a:extLst>
                </p14:cNvPr>
                <p14:cNvContentPartPr/>
                <p14:nvPr/>
              </p14:nvContentPartPr>
              <p14:xfrm>
                <a:off x="10398895" y="3256367"/>
                <a:ext cx="42840" cy="134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89D8572-8178-67C1-6BC9-850A934C91B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394575" y="3252047"/>
                  <a:ext cx="51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3C6918E-C0C6-30A0-51F2-4D82206FAA0C}"/>
                    </a:ext>
                  </a:extLst>
                </p14:cNvPr>
                <p14:cNvContentPartPr/>
                <p14:nvPr/>
              </p14:nvContentPartPr>
              <p14:xfrm>
                <a:off x="10388815" y="3297047"/>
                <a:ext cx="72720" cy="46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3C6918E-C0C6-30A0-51F2-4D82206FAA0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384495" y="3292727"/>
                  <a:ext cx="8136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5E3F3103-D776-6BE7-7720-E38AE81A86D0}"/>
              </a:ext>
            </a:extLst>
          </p:cNvPr>
          <p:cNvGrpSpPr/>
          <p:nvPr/>
        </p:nvGrpSpPr>
        <p:grpSpPr>
          <a:xfrm>
            <a:off x="10590775" y="3075287"/>
            <a:ext cx="205920" cy="249120"/>
            <a:chOff x="10590775" y="3075287"/>
            <a:chExt cx="20592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D124610-0A51-B451-A076-A18BD44B6D99}"/>
                    </a:ext>
                  </a:extLst>
                </p14:cNvPr>
                <p14:cNvContentPartPr/>
                <p14:nvPr/>
              </p14:nvContentPartPr>
              <p14:xfrm>
                <a:off x="10590775" y="3154127"/>
                <a:ext cx="29160" cy="1702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D124610-0A51-B451-A076-A18BD44B6D9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86455" y="3149807"/>
                  <a:ext cx="37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2F481D2-F109-5174-11DB-2827C430017A}"/>
                    </a:ext>
                  </a:extLst>
                </p14:cNvPr>
                <p14:cNvContentPartPr/>
                <p14:nvPr/>
              </p14:nvContentPartPr>
              <p14:xfrm>
                <a:off x="10657015" y="3075287"/>
                <a:ext cx="139680" cy="227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2F481D2-F109-5174-11DB-2827C430017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52695" y="3070967"/>
                  <a:ext cx="14832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10E2DCC1-BA71-3E8A-0CF1-4A804B97EB5B}"/>
              </a:ext>
            </a:extLst>
          </p:cNvPr>
          <p:cNvGrpSpPr/>
          <p:nvPr/>
        </p:nvGrpSpPr>
        <p:grpSpPr>
          <a:xfrm>
            <a:off x="10868695" y="2590367"/>
            <a:ext cx="917640" cy="705960"/>
            <a:chOff x="10868695" y="2590367"/>
            <a:chExt cx="917640" cy="7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5540EAF-3064-9224-4A1A-8EAA6CD36DEB}"/>
                    </a:ext>
                  </a:extLst>
                </p14:cNvPr>
                <p14:cNvContentPartPr/>
                <p14:nvPr/>
              </p14:nvContentPartPr>
              <p14:xfrm>
                <a:off x="10868695" y="3194447"/>
                <a:ext cx="27360" cy="101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5540EAF-3064-9224-4A1A-8EAA6CD36DE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864375" y="3190127"/>
                  <a:ext cx="36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AA2D0FC-1642-1F4A-2289-C0821750514F}"/>
                    </a:ext>
                  </a:extLst>
                </p14:cNvPr>
                <p14:cNvContentPartPr/>
                <p14:nvPr/>
              </p14:nvContentPartPr>
              <p14:xfrm>
                <a:off x="10873015" y="3024167"/>
                <a:ext cx="81720" cy="181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AA2D0FC-1642-1F4A-2289-C0821750514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868695" y="3019847"/>
                  <a:ext cx="90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5E6E9E8-BD9A-B155-7B90-A15B2B8249EC}"/>
                    </a:ext>
                  </a:extLst>
                </p14:cNvPr>
                <p14:cNvContentPartPr/>
                <p14:nvPr/>
              </p14:nvContentPartPr>
              <p14:xfrm>
                <a:off x="10897495" y="2902487"/>
                <a:ext cx="176760" cy="211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5E6E9E8-BD9A-B155-7B90-A15B2B8249E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893175" y="2898167"/>
                  <a:ext cx="185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63609C0-0263-BD9D-4382-B5649FED2151}"/>
                    </a:ext>
                  </a:extLst>
                </p14:cNvPr>
                <p14:cNvContentPartPr/>
                <p14:nvPr/>
              </p14:nvContentPartPr>
              <p14:xfrm>
                <a:off x="11164615" y="2849927"/>
                <a:ext cx="51480" cy="193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63609C0-0263-BD9D-4382-B5649FED215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160295" y="2845607"/>
                  <a:ext cx="60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A59BDFE-2261-28B6-AC98-A4BE615B0DCA}"/>
                    </a:ext>
                  </a:extLst>
                </p14:cNvPr>
                <p14:cNvContentPartPr/>
                <p14:nvPr/>
              </p14:nvContentPartPr>
              <p14:xfrm>
                <a:off x="11073895" y="2821847"/>
                <a:ext cx="217080" cy="2448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A59BDFE-2261-28B6-AC98-A4BE615B0DC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069575" y="2817527"/>
                  <a:ext cx="225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0270900-8B6E-23D1-270C-2A6BCAD236B6}"/>
                    </a:ext>
                  </a:extLst>
                </p14:cNvPr>
                <p14:cNvContentPartPr/>
                <p14:nvPr/>
              </p14:nvContentPartPr>
              <p14:xfrm>
                <a:off x="11257135" y="2683607"/>
                <a:ext cx="147240" cy="4298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0270900-8B6E-23D1-270C-2A6BCAD236B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252815" y="2679287"/>
                  <a:ext cx="1558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1C5014A-F3ED-44BB-795B-9FC323C6CBFF}"/>
                    </a:ext>
                  </a:extLst>
                </p14:cNvPr>
                <p14:cNvContentPartPr/>
                <p14:nvPr/>
              </p14:nvContentPartPr>
              <p14:xfrm>
                <a:off x="11501575" y="2771447"/>
                <a:ext cx="85320" cy="73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1C5014A-F3ED-44BB-795B-9FC323C6CBF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497255" y="2767127"/>
                  <a:ext cx="93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3803B88-BC77-6DFA-073F-44F6AF25F3BD}"/>
                    </a:ext>
                  </a:extLst>
                </p14:cNvPr>
                <p14:cNvContentPartPr/>
                <p14:nvPr/>
              </p14:nvContentPartPr>
              <p14:xfrm>
                <a:off x="11663215" y="2590367"/>
                <a:ext cx="123120" cy="2257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3803B88-BC77-6DFA-073F-44F6AF25F3B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658895" y="2586047"/>
                  <a:ext cx="131760" cy="23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7962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283104-E74B-35CF-2E33-06214766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7" y="69068"/>
            <a:ext cx="6997270" cy="17264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0B02E5F-C825-FFA4-4A2B-1B631D7705C6}"/>
                  </a:ext>
                </a:extLst>
              </p14:cNvPr>
              <p14:cNvContentPartPr/>
              <p14:nvPr/>
            </p14:nvContentPartPr>
            <p14:xfrm>
              <a:off x="8210095" y="1380142"/>
              <a:ext cx="1440" cy="21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0B02E5F-C825-FFA4-4A2B-1B631D7705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05775" y="1375822"/>
                <a:ext cx="1008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6D2D9A7-9EBD-0DD9-4F00-22BD950EC1ED}"/>
              </a:ext>
            </a:extLst>
          </p:cNvPr>
          <p:cNvGrpSpPr/>
          <p:nvPr/>
        </p:nvGrpSpPr>
        <p:grpSpPr>
          <a:xfrm>
            <a:off x="9592495" y="123382"/>
            <a:ext cx="2468160" cy="650520"/>
            <a:chOff x="9592495" y="123382"/>
            <a:chExt cx="2468160" cy="65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D6D85C4-61F4-FBE0-C70D-93AD80866C78}"/>
                    </a:ext>
                  </a:extLst>
                </p14:cNvPr>
                <p14:cNvContentPartPr/>
                <p14:nvPr/>
              </p14:nvContentPartPr>
              <p14:xfrm>
                <a:off x="9897415" y="228502"/>
                <a:ext cx="19800" cy="177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D6D85C4-61F4-FBE0-C70D-93AD80866C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93095" y="224182"/>
                  <a:ext cx="28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4EA5AC0-7BA2-3B17-1C67-00FBCDEF79BB}"/>
                    </a:ext>
                  </a:extLst>
                </p14:cNvPr>
                <p14:cNvContentPartPr/>
                <p14:nvPr/>
              </p14:nvContentPartPr>
              <p14:xfrm>
                <a:off x="9834055" y="216982"/>
                <a:ext cx="138240" cy="216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4EA5AC0-7BA2-3B17-1C67-00FBCDEF79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29735" y="212662"/>
                  <a:ext cx="146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D89FDC5-3CCC-E61A-C962-9A52A213FE1D}"/>
                    </a:ext>
                  </a:extLst>
                </p14:cNvPr>
                <p14:cNvContentPartPr/>
                <p14:nvPr/>
              </p14:nvContentPartPr>
              <p14:xfrm>
                <a:off x="10045735" y="171262"/>
                <a:ext cx="18000" cy="252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D89FDC5-3CCC-E61A-C962-9A52A213FE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41415" y="166942"/>
                  <a:ext cx="26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823984A-F2CE-5F96-60D2-5AFC1FEB9AEF}"/>
                    </a:ext>
                  </a:extLst>
                </p14:cNvPr>
                <p14:cNvContentPartPr/>
                <p14:nvPr/>
              </p14:nvContentPartPr>
              <p14:xfrm>
                <a:off x="10122415" y="163342"/>
                <a:ext cx="17640" cy="215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823984A-F2CE-5F96-60D2-5AFC1FEB9A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18095" y="159022"/>
                  <a:ext cx="26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CF4B07D-0ED6-AB8B-2333-8F772A0AD427}"/>
                    </a:ext>
                  </a:extLst>
                </p14:cNvPr>
                <p14:cNvContentPartPr/>
                <p14:nvPr/>
              </p14:nvContentPartPr>
              <p14:xfrm>
                <a:off x="10187575" y="219502"/>
                <a:ext cx="144360" cy="180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CF4B07D-0ED6-AB8B-2333-8F772A0AD4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83255" y="215182"/>
                  <a:ext cx="153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26313C8-73D4-F8FD-BB25-B6BB4E346D4B}"/>
                    </a:ext>
                  </a:extLst>
                </p14:cNvPr>
                <p14:cNvContentPartPr/>
                <p14:nvPr/>
              </p14:nvContentPartPr>
              <p14:xfrm>
                <a:off x="10366135" y="275302"/>
                <a:ext cx="74520" cy="118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26313C8-73D4-F8FD-BB25-B6BB4E346D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61815" y="270982"/>
                  <a:ext cx="83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9BE6228-4547-2302-1303-52E701888ED3}"/>
                    </a:ext>
                  </a:extLst>
                </p14:cNvPr>
                <p14:cNvContentPartPr/>
                <p14:nvPr/>
              </p14:nvContentPartPr>
              <p14:xfrm>
                <a:off x="10663495" y="180262"/>
                <a:ext cx="82080" cy="173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9BE6228-4547-2302-1303-52E701888E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659175" y="175942"/>
                  <a:ext cx="90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B176A45-F70D-44E1-2143-F05266119E1F}"/>
                    </a:ext>
                  </a:extLst>
                </p14:cNvPr>
                <p14:cNvContentPartPr/>
                <p14:nvPr/>
              </p14:nvContentPartPr>
              <p14:xfrm>
                <a:off x="10723255" y="283942"/>
                <a:ext cx="106920" cy="108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B176A45-F70D-44E1-2143-F05266119E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18935" y="279622"/>
                  <a:ext cx="115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B42D1DD-4E35-10F3-DB8D-6EF1D9B917DE}"/>
                    </a:ext>
                  </a:extLst>
                </p14:cNvPr>
                <p14:cNvContentPartPr/>
                <p14:nvPr/>
              </p14:nvContentPartPr>
              <p14:xfrm>
                <a:off x="10834495" y="274942"/>
                <a:ext cx="49680" cy="241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B42D1DD-4E35-10F3-DB8D-6EF1D9B917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30175" y="270622"/>
                  <a:ext cx="58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FB3311-CFF3-6E5B-E4B0-BC26C23D64D5}"/>
                    </a:ext>
                  </a:extLst>
                </p14:cNvPr>
                <p14:cNvContentPartPr/>
                <p14:nvPr/>
              </p14:nvContentPartPr>
              <p14:xfrm>
                <a:off x="10916575" y="249742"/>
                <a:ext cx="200520" cy="97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FB3311-CFF3-6E5B-E4B0-BC26C23D64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912255" y="245422"/>
                  <a:ext cx="209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2495A81-F8C3-23C7-CFFA-FAF85543515A}"/>
                    </a:ext>
                  </a:extLst>
                </p14:cNvPr>
                <p14:cNvContentPartPr/>
                <p14:nvPr/>
              </p14:nvContentPartPr>
              <p14:xfrm>
                <a:off x="11168575" y="123382"/>
                <a:ext cx="510480" cy="188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2495A81-F8C3-23C7-CFFA-FAF8554351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64255" y="119062"/>
                  <a:ext cx="519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0E0AB51-78BF-6B4A-EE2D-7616997AAE80}"/>
                    </a:ext>
                  </a:extLst>
                </p14:cNvPr>
                <p14:cNvContentPartPr/>
                <p14:nvPr/>
              </p14:nvContentPartPr>
              <p14:xfrm>
                <a:off x="11735575" y="216262"/>
                <a:ext cx="89640" cy="92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0E0AB51-78BF-6B4A-EE2D-7616997AAE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31255" y="211942"/>
                  <a:ext cx="982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A7CFDE8-A229-D0D7-6218-C23B8CB821CF}"/>
                    </a:ext>
                  </a:extLst>
                </p14:cNvPr>
                <p14:cNvContentPartPr/>
                <p14:nvPr/>
              </p14:nvContentPartPr>
              <p14:xfrm>
                <a:off x="9592495" y="686422"/>
                <a:ext cx="193680" cy="51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A7CFDE8-A229-D0D7-6218-C23B8CB821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88175" y="682102"/>
                  <a:ext cx="20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10ADCD3-0518-A713-CE77-2231CBC9B0A1}"/>
                    </a:ext>
                  </a:extLst>
                </p14:cNvPr>
                <p14:cNvContentPartPr/>
                <p14:nvPr/>
              </p14:nvContentPartPr>
              <p14:xfrm>
                <a:off x="9626695" y="646102"/>
                <a:ext cx="245880" cy="127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10ADCD3-0518-A713-CE77-2231CBC9B0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22375" y="641782"/>
                  <a:ext cx="254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5F62299-681A-2114-CAE5-AC7721378EB8}"/>
                    </a:ext>
                  </a:extLst>
                </p14:cNvPr>
                <p14:cNvContentPartPr/>
                <p14:nvPr/>
              </p14:nvContentPartPr>
              <p14:xfrm>
                <a:off x="10091815" y="601822"/>
                <a:ext cx="111960" cy="170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5F62299-681A-2114-CAE5-AC7721378E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87495" y="597502"/>
                  <a:ext cx="120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F3654FA-3556-548A-E1BC-B2F7A05B52E0}"/>
                    </a:ext>
                  </a:extLst>
                </p14:cNvPr>
                <p14:cNvContentPartPr/>
                <p14:nvPr/>
              </p14:nvContentPartPr>
              <p14:xfrm>
                <a:off x="10231135" y="577702"/>
                <a:ext cx="194760" cy="186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F3654FA-3556-548A-E1BC-B2F7A05B52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26815" y="573382"/>
                  <a:ext cx="203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EA2DC0E-AD4C-5599-5960-75C95D55C02F}"/>
                    </a:ext>
                  </a:extLst>
                </p14:cNvPr>
                <p14:cNvContentPartPr/>
                <p14:nvPr/>
              </p14:nvContentPartPr>
              <p14:xfrm>
                <a:off x="10444975" y="558262"/>
                <a:ext cx="255960" cy="188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EA2DC0E-AD4C-5599-5960-75C95D55C0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40655" y="553942"/>
                  <a:ext cx="264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F9CDD6-752C-2BAD-ED14-54E429F13890}"/>
                    </a:ext>
                  </a:extLst>
                </p14:cNvPr>
                <p14:cNvContentPartPr/>
                <p14:nvPr/>
              </p14:nvContentPartPr>
              <p14:xfrm>
                <a:off x="10750975" y="614062"/>
                <a:ext cx="96840" cy="128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F9CDD6-752C-2BAD-ED14-54E429F138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46655" y="609742"/>
                  <a:ext cx="105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EFE0766-E5D6-F2D6-5731-C00F3BC47AC6}"/>
                    </a:ext>
                  </a:extLst>
                </p14:cNvPr>
                <p14:cNvContentPartPr/>
                <p14:nvPr/>
              </p14:nvContentPartPr>
              <p14:xfrm>
                <a:off x="11023495" y="575902"/>
                <a:ext cx="10800" cy="153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EFE0766-E5D6-F2D6-5731-C00F3BC47AC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19175" y="571582"/>
                  <a:ext cx="19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D84FAC1-C3BB-3104-3F88-2C13D05392CF}"/>
                    </a:ext>
                  </a:extLst>
                </p14:cNvPr>
                <p14:cNvContentPartPr/>
                <p14:nvPr/>
              </p14:nvContentPartPr>
              <p14:xfrm>
                <a:off x="10952575" y="552502"/>
                <a:ext cx="243360" cy="188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D84FAC1-C3BB-3104-3F88-2C13D05392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48255" y="548182"/>
                  <a:ext cx="252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26E9BAA-5D0B-4BD9-C2FC-9578D812EA02}"/>
                    </a:ext>
                  </a:extLst>
                </p14:cNvPr>
                <p14:cNvContentPartPr/>
                <p14:nvPr/>
              </p14:nvContentPartPr>
              <p14:xfrm>
                <a:off x="11270455" y="490942"/>
                <a:ext cx="407520" cy="267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26E9BAA-5D0B-4BD9-C2FC-9578D812EA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66135" y="486622"/>
                  <a:ext cx="4161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40FEA05-50C6-662B-CB65-83D5F135F91F}"/>
                    </a:ext>
                  </a:extLst>
                </p14:cNvPr>
                <p14:cNvContentPartPr/>
                <p14:nvPr/>
              </p14:nvContentPartPr>
              <p14:xfrm>
                <a:off x="11693815" y="462502"/>
                <a:ext cx="122040" cy="216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40FEA05-50C6-662B-CB65-83D5F135F9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689495" y="458182"/>
                  <a:ext cx="130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EAA540C-C37E-D7F9-AD03-75A686A86034}"/>
                    </a:ext>
                  </a:extLst>
                </p14:cNvPr>
                <p14:cNvContentPartPr/>
                <p14:nvPr/>
              </p14:nvContentPartPr>
              <p14:xfrm>
                <a:off x="11818015" y="505702"/>
                <a:ext cx="10080" cy="43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EAA540C-C37E-D7F9-AD03-75A686A860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13695" y="501382"/>
                  <a:ext cx="18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DAD9A56-A7DA-63BF-B8B6-B0C146DC26EE}"/>
                    </a:ext>
                  </a:extLst>
                </p14:cNvPr>
                <p14:cNvContentPartPr/>
                <p14:nvPr/>
              </p14:nvContentPartPr>
              <p14:xfrm>
                <a:off x="11845735" y="447022"/>
                <a:ext cx="214920" cy="2116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DAD9A56-A7DA-63BF-B8B6-B0C146DC26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841415" y="442702"/>
                  <a:ext cx="2235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B79ECFB5-CC8E-9AE0-3FCB-DDBAACF37E07}"/>
              </a:ext>
            </a:extLst>
          </p:cNvPr>
          <p:cNvGrpSpPr/>
          <p:nvPr/>
        </p:nvGrpSpPr>
        <p:grpSpPr>
          <a:xfrm>
            <a:off x="6506575" y="2306062"/>
            <a:ext cx="420480" cy="693000"/>
            <a:chOff x="6506575" y="2306062"/>
            <a:chExt cx="42048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86A12BD-5B27-0C18-05B6-F40BAED3803A}"/>
                    </a:ext>
                  </a:extLst>
                </p14:cNvPr>
                <p14:cNvContentPartPr/>
                <p14:nvPr/>
              </p14:nvContentPartPr>
              <p14:xfrm>
                <a:off x="6605575" y="2320822"/>
                <a:ext cx="11520" cy="263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86A12BD-5B27-0C18-05B6-F40BAED380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01255" y="2316502"/>
                  <a:ext cx="20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6A0F5B7-B1ED-6EA6-ABC7-9D892735545B}"/>
                    </a:ext>
                  </a:extLst>
                </p14:cNvPr>
                <p14:cNvContentPartPr/>
                <p14:nvPr/>
              </p14:nvContentPartPr>
              <p14:xfrm>
                <a:off x="6563815" y="2479222"/>
                <a:ext cx="77760" cy="34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6A0F5B7-B1ED-6EA6-ABC7-9D89273554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59495" y="2474902"/>
                  <a:ext cx="86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55F389B-15AD-2601-8541-16B7B338FB70}"/>
                    </a:ext>
                  </a:extLst>
                </p14:cNvPr>
                <p14:cNvContentPartPr/>
                <p14:nvPr/>
              </p14:nvContentPartPr>
              <p14:xfrm>
                <a:off x="6680815" y="2306062"/>
                <a:ext cx="149400" cy="263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55F389B-15AD-2601-8541-16B7B338FB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76495" y="2301742"/>
                  <a:ext cx="158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EBE4D58-0F40-22E7-123A-191C4DE30E09}"/>
                    </a:ext>
                  </a:extLst>
                </p14:cNvPr>
                <p14:cNvContentPartPr/>
                <p14:nvPr/>
              </p14:nvContentPartPr>
              <p14:xfrm>
                <a:off x="6887815" y="2487862"/>
                <a:ext cx="12240" cy="15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EBE4D58-0F40-22E7-123A-191C4DE30E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83495" y="2483542"/>
                  <a:ext cx="20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BE4E99B-26A9-3410-B5FF-8E19164F1929}"/>
                    </a:ext>
                  </a:extLst>
                </p14:cNvPr>
                <p14:cNvContentPartPr/>
                <p14:nvPr/>
              </p14:nvContentPartPr>
              <p14:xfrm>
                <a:off x="6506575" y="2775502"/>
                <a:ext cx="130320" cy="2235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BE4E99B-26A9-3410-B5FF-8E19164F192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02255" y="2771182"/>
                  <a:ext cx="138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BF531A8-0303-9DAD-93E9-42AAB0EB7DD9}"/>
                    </a:ext>
                  </a:extLst>
                </p14:cNvPr>
                <p14:cNvContentPartPr/>
                <p14:nvPr/>
              </p14:nvContentPartPr>
              <p14:xfrm>
                <a:off x="6694855" y="2862622"/>
                <a:ext cx="51840" cy="96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BF531A8-0303-9DAD-93E9-42AAB0EB7D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90535" y="2858302"/>
                  <a:ext cx="60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E23E51C-E990-7360-0E7C-563A733E4446}"/>
                    </a:ext>
                  </a:extLst>
                </p14:cNvPr>
                <p14:cNvContentPartPr/>
                <p14:nvPr/>
              </p14:nvContentPartPr>
              <p14:xfrm>
                <a:off x="6760735" y="2637982"/>
                <a:ext cx="100080" cy="346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E23E51C-E990-7360-0E7C-563A733E44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56415" y="2633662"/>
                  <a:ext cx="10872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E7C8EDB-B3FE-3858-DF6C-DDC6E95CB0C7}"/>
                    </a:ext>
                  </a:extLst>
                </p14:cNvPr>
                <p14:cNvContentPartPr/>
                <p14:nvPr/>
              </p14:nvContentPartPr>
              <p14:xfrm>
                <a:off x="6907975" y="2827702"/>
                <a:ext cx="19080" cy="158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E7C8EDB-B3FE-3858-DF6C-DDC6E95CB0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03655" y="2823382"/>
                  <a:ext cx="277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BB0AC9A4-3FAA-E45A-3A80-A5BD815D111F}"/>
              </a:ext>
            </a:extLst>
          </p:cNvPr>
          <p:cNvGrpSpPr/>
          <p:nvPr/>
        </p:nvGrpSpPr>
        <p:grpSpPr>
          <a:xfrm>
            <a:off x="7604935" y="249022"/>
            <a:ext cx="1621800" cy="398520"/>
            <a:chOff x="7604935" y="249022"/>
            <a:chExt cx="162180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F9C2A07-CAA5-DBDE-AAC4-58567A1216CE}"/>
                    </a:ext>
                  </a:extLst>
                </p14:cNvPr>
                <p14:cNvContentPartPr/>
                <p14:nvPr/>
              </p14:nvContentPartPr>
              <p14:xfrm>
                <a:off x="7642375" y="311662"/>
                <a:ext cx="133200" cy="187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F9C2A07-CAA5-DBDE-AAC4-58567A1216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38055" y="307342"/>
                  <a:ext cx="141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033EE53-581C-EE53-5556-8AE66B5938BC}"/>
                    </a:ext>
                  </a:extLst>
                </p14:cNvPr>
                <p14:cNvContentPartPr/>
                <p14:nvPr/>
              </p14:nvContentPartPr>
              <p14:xfrm>
                <a:off x="7879615" y="287182"/>
                <a:ext cx="131040" cy="201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033EE53-581C-EE53-5556-8AE66B5938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75295" y="282862"/>
                  <a:ext cx="139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64004C2-54C5-AABB-C061-DB4BA92A86C3}"/>
                    </a:ext>
                  </a:extLst>
                </p14:cNvPr>
                <p14:cNvContentPartPr/>
                <p14:nvPr/>
              </p14:nvContentPartPr>
              <p14:xfrm>
                <a:off x="8269495" y="343702"/>
                <a:ext cx="139320" cy="27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64004C2-54C5-AABB-C061-DB4BA92A86C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65175" y="339382"/>
                  <a:ext cx="147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D7C4BDF-962A-DCFC-79C0-263077A6FC1A}"/>
                    </a:ext>
                  </a:extLst>
                </p14:cNvPr>
                <p14:cNvContentPartPr/>
                <p14:nvPr/>
              </p14:nvContentPartPr>
              <p14:xfrm>
                <a:off x="8277415" y="427942"/>
                <a:ext cx="133560" cy="26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D7C4BDF-962A-DCFC-79C0-263077A6FC1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73095" y="423622"/>
                  <a:ext cx="142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BAFBD43-2205-9B10-AA2D-166DFA16DAE9}"/>
                    </a:ext>
                  </a:extLst>
                </p14:cNvPr>
                <p14:cNvContentPartPr/>
                <p14:nvPr/>
              </p14:nvContentPartPr>
              <p14:xfrm>
                <a:off x="8696815" y="286822"/>
                <a:ext cx="12600" cy="201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BAFBD43-2205-9B10-AA2D-166DFA16DA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92495" y="282502"/>
                  <a:ext cx="21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023B6E1-CD56-6602-9305-0C046124393D}"/>
                    </a:ext>
                  </a:extLst>
                </p14:cNvPr>
                <p14:cNvContentPartPr/>
                <p14:nvPr/>
              </p14:nvContentPartPr>
              <p14:xfrm>
                <a:off x="8614375" y="249022"/>
                <a:ext cx="213120" cy="109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023B6E1-CD56-6602-9305-0C046124393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10055" y="244702"/>
                  <a:ext cx="22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C5ED34A-25FF-C558-E0E1-09E88F5BA2D1}"/>
                    </a:ext>
                  </a:extLst>
                </p14:cNvPr>
                <p14:cNvContentPartPr/>
                <p14:nvPr/>
              </p14:nvContentPartPr>
              <p14:xfrm>
                <a:off x="8919655" y="303022"/>
                <a:ext cx="214560" cy="83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C5ED34A-25FF-C558-E0E1-09E88F5BA2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15335" y="298702"/>
                  <a:ext cx="223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462553D-3DC9-DE95-1DA2-B353FC51902E}"/>
                    </a:ext>
                  </a:extLst>
                </p14:cNvPr>
                <p14:cNvContentPartPr/>
                <p14:nvPr/>
              </p14:nvContentPartPr>
              <p14:xfrm>
                <a:off x="9106495" y="266662"/>
                <a:ext cx="84600" cy="246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462553D-3DC9-DE95-1DA2-B353FC51902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02175" y="262342"/>
                  <a:ext cx="93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E0A7E83-BC71-E8C1-B9E3-601B6796924C}"/>
                    </a:ext>
                  </a:extLst>
                </p14:cNvPr>
                <p14:cNvContentPartPr/>
                <p14:nvPr/>
              </p14:nvContentPartPr>
              <p14:xfrm>
                <a:off x="7604935" y="501742"/>
                <a:ext cx="1621800" cy="1458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E0A7E83-BC71-E8C1-B9E3-601B6796924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00615" y="497422"/>
                  <a:ext cx="16304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A862F936-B259-1562-9259-B0960DA492DC}"/>
              </a:ext>
            </a:extLst>
          </p:cNvPr>
          <p:cNvGrpSpPr/>
          <p:nvPr/>
        </p:nvGrpSpPr>
        <p:grpSpPr>
          <a:xfrm>
            <a:off x="7145215" y="335062"/>
            <a:ext cx="189720" cy="328680"/>
            <a:chOff x="7145215" y="335062"/>
            <a:chExt cx="1897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8CD3BF9-E193-9301-04E2-B3E31426A543}"/>
                    </a:ext>
                  </a:extLst>
                </p14:cNvPr>
                <p14:cNvContentPartPr/>
                <p14:nvPr/>
              </p14:nvContentPartPr>
              <p14:xfrm>
                <a:off x="7145215" y="438022"/>
                <a:ext cx="138240" cy="1062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8CD3BF9-E193-9301-04E2-B3E31426A5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40895" y="433702"/>
                  <a:ext cx="146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A4872B-7D54-9FD8-54FA-2ABEBE06185E}"/>
                    </a:ext>
                  </a:extLst>
                </p14:cNvPr>
                <p14:cNvContentPartPr/>
                <p14:nvPr/>
              </p14:nvContentPartPr>
              <p14:xfrm>
                <a:off x="7274095" y="335062"/>
                <a:ext cx="60840" cy="328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A4872B-7D54-9FD8-54FA-2ABEBE06185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69775" y="330742"/>
                  <a:ext cx="694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5E158128-D7AB-3033-0C63-0F9F1C6B6C96}"/>
              </a:ext>
            </a:extLst>
          </p:cNvPr>
          <p:cNvGrpSpPr/>
          <p:nvPr/>
        </p:nvGrpSpPr>
        <p:grpSpPr>
          <a:xfrm>
            <a:off x="220615" y="2081782"/>
            <a:ext cx="240120" cy="433080"/>
            <a:chOff x="220615" y="2081782"/>
            <a:chExt cx="240120" cy="43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AEBB702-0B13-2C83-0F9F-B25D1C243C55}"/>
                    </a:ext>
                  </a:extLst>
                </p14:cNvPr>
                <p14:cNvContentPartPr/>
                <p14:nvPr/>
              </p14:nvContentPartPr>
              <p14:xfrm>
                <a:off x="220615" y="2193022"/>
                <a:ext cx="79560" cy="321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AEBB702-0B13-2C83-0F9F-B25D1C243C5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6295" y="2188702"/>
                  <a:ext cx="88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C36EEB3-F72F-B06D-65E9-019E2C384DA8}"/>
                    </a:ext>
                  </a:extLst>
                </p14:cNvPr>
                <p14:cNvContentPartPr/>
                <p14:nvPr/>
              </p14:nvContentPartPr>
              <p14:xfrm>
                <a:off x="435175" y="2081782"/>
                <a:ext cx="25560" cy="3924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C36EEB3-F72F-B06D-65E9-019E2C384DA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0855" y="2077462"/>
                  <a:ext cx="3420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A90A356B-AEE2-AE73-7F48-33719D4E81C2}"/>
              </a:ext>
            </a:extLst>
          </p:cNvPr>
          <p:cNvGrpSpPr/>
          <p:nvPr/>
        </p:nvGrpSpPr>
        <p:grpSpPr>
          <a:xfrm>
            <a:off x="858175" y="2016262"/>
            <a:ext cx="512640" cy="373680"/>
            <a:chOff x="858175" y="2016262"/>
            <a:chExt cx="512640" cy="37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B61EA6B-40FB-8286-8B8F-3C245AF3D15A}"/>
                    </a:ext>
                  </a:extLst>
                </p14:cNvPr>
                <p14:cNvContentPartPr/>
                <p14:nvPr/>
              </p14:nvContentPartPr>
              <p14:xfrm>
                <a:off x="858175" y="2058382"/>
                <a:ext cx="149400" cy="331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B61EA6B-40FB-8286-8B8F-3C245AF3D1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3855" y="2054062"/>
                  <a:ext cx="158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BD4E477-5555-78C8-32A2-9C248B3B7216}"/>
                    </a:ext>
                  </a:extLst>
                </p14:cNvPr>
                <p14:cNvContentPartPr/>
                <p14:nvPr/>
              </p14:nvContentPartPr>
              <p14:xfrm>
                <a:off x="1178935" y="2057302"/>
                <a:ext cx="109800" cy="248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BD4E477-5555-78C8-32A2-9C248B3B721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4615" y="2052982"/>
                  <a:ext cx="118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302F285-27AD-581E-EFDF-C134A978C612}"/>
                    </a:ext>
                  </a:extLst>
                </p14:cNvPr>
                <p14:cNvContentPartPr/>
                <p14:nvPr/>
              </p14:nvContentPartPr>
              <p14:xfrm>
                <a:off x="1108735" y="2016262"/>
                <a:ext cx="61920" cy="173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302F285-27AD-581E-EFDF-C134A978C61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4415" y="2011942"/>
                  <a:ext cx="705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67B66D5-07D3-0576-435A-0C2FB5869DCE}"/>
                    </a:ext>
                  </a:extLst>
                </p14:cNvPr>
                <p14:cNvContentPartPr/>
                <p14:nvPr/>
              </p14:nvContentPartPr>
              <p14:xfrm>
                <a:off x="1284775" y="2229382"/>
                <a:ext cx="86040" cy="1220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67B66D5-07D3-0576-435A-0C2FB5869D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80455" y="2225062"/>
                  <a:ext cx="946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076B57DA-95E4-F765-B64A-67D422F6E02A}"/>
              </a:ext>
            </a:extLst>
          </p:cNvPr>
          <p:cNvGrpSpPr/>
          <p:nvPr/>
        </p:nvGrpSpPr>
        <p:grpSpPr>
          <a:xfrm>
            <a:off x="1490695" y="2078182"/>
            <a:ext cx="155520" cy="226800"/>
            <a:chOff x="1490695" y="2078182"/>
            <a:chExt cx="15552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AE3B155-5AB9-0E93-9944-A086551261C1}"/>
                    </a:ext>
                  </a:extLst>
                </p14:cNvPr>
                <p14:cNvContentPartPr/>
                <p14:nvPr/>
              </p14:nvContentPartPr>
              <p14:xfrm>
                <a:off x="1577095" y="2078182"/>
                <a:ext cx="11880" cy="2268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AE3B155-5AB9-0E93-9944-A086551261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72775" y="2073862"/>
                  <a:ext cx="20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49D5C40-F926-B4D4-BF78-90C66DDB1DEF}"/>
                    </a:ext>
                  </a:extLst>
                </p14:cNvPr>
                <p14:cNvContentPartPr/>
                <p14:nvPr/>
              </p14:nvContentPartPr>
              <p14:xfrm>
                <a:off x="1490695" y="2169622"/>
                <a:ext cx="155520" cy="10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49D5C40-F926-B4D4-BF78-90C66DDB1DE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86375" y="2165302"/>
                  <a:ext cx="1641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B2786D3F-4C30-4123-522D-BE15754B7714}"/>
              </a:ext>
            </a:extLst>
          </p:cNvPr>
          <p:cNvGrpSpPr/>
          <p:nvPr/>
        </p:nvGrpSpPr>
        <p:grpSpPr>
          <a:xfrm>
            <a:off x="1844935" y="1920502"/>
            <a:ext cx="492120" cy="277560"/>
            <a:chOff x="1844935" y="1920502"/>
            <a:chExt cx="492120" cy="27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89055F2-FAE6-537C-BE94-FFC8704F651A}"/>
                    </a:ext>
                  </a:extLst>
                </p14:cNvPr>
                <p14:cNvContentPartPr/>
                <p14:nvPr/>
              </p14:nvContentPartPr>
              <p14:xfrm>
                <a:off x="1844935" y="1989622"/>
                <a:ext cx="132480" cy="208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89055F2-FAE6-537C-BE94-FFC8704F651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40615" y="1985302"/>
                  <a:ext cx="141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6325CEB-8F17-C510-EA4F-7C7640D52E9F}"/>
                    </a:ext>
                  </a:extLst>
                </p14:cNvPr>
                <p14:cNvContentPartPr/>
                <p14:nvPr/>
              </p14:nvContentPartPr>
              <p14:xfrm>
                <a:off x="2119615" y="1991782"/>
                <a:ext cx="108360" cy="187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6325CEB-8F17-C510-EA4F-7C7640D52E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15295" y="1987462"/>
                  <a:ext cx="117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DAEB15E-A365-EF59-03E6-AB3BDD974ACA}"/>
                    </a:ext>
                  </a:extLst>
                </p14:cNvPr>
                <p14:cNvContentPartPr/>
                <p14:nvPr/>
              </p14:nvContentPartPr>
              <p14:xfrm>
                <a:off x="2050495" y="1920502"/>
                <a:ext cx="58320" cy="144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DAEB15E-A365-EF59-03E6-AB3BDD974A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46175" y="1916182"/>
                  <a:ext cx="66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C22D024-AD49-E525-B7E6-B4DA5F5AD6CA}"/>
                    </a:ext>
                  </a:extLst>
                </p14:cNvPr>
                <p14:cNvContentPartPr/>
                <p14:nvPr/>
              </p14:nvContentPartPr>
              <p14:xfrm>
                <a:off x="2280175" y="2092942"/>
                <a:ext cx="56880" cy="1033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C22D024-AD49-E525-B7E6-B4DA5F5AD6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75855" y="2088622"/>
                  <a:ext cx="655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D27E95F1-9605-C4E8-AA44-7BD78E14ECD4}"/>
              </a:ext>
            </a:extLst>
          </p:cNvPr>
          <p:cNvGrpSpPr/>
          <p:nvPr/>
        </p:nvGrpSpPr>
        <p:grpSpPr>
          <a:xfrm>
            <a:off x="2553055" y="2026342"/>
            <a:ext cx="162720" cy="91440"/>
            <a:chOff x="2553055" y="2026342"/>
            <a:chExt cx="16272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DBB7D3D-CDD8-7BB2-F8F5-913E34C5C626}"/>
                    </a:ext>
                  </a:extLst>
                </p14:cNvPr>
                <p14:cNvContentPartPr/>
                <p14:nvPr/>
              </p14:nvContentPartPr>
              <p14:xfrm>
                <a:off x="2553055" y="2026342"/>
                <a:ext cx="141840" cy="435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DBB7D3D-CDD8-7BB2-F8F5-913E34C5C6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48735" y="2022022"/>
                  <a:ext cx="150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DA1274F-037B-A2B7-4360-07DA7E90211A}"/>
                    </a:ext>
                  </a:extLst>
                </p14:cNvPr>
                <p14:cNvContentPartPr/>
                <p14:nvPr/>
              </p14:nvContentPartPr>
              <p14:xfrm>
                <a:off x="2560255" y="2107702"/>
                <a:ext cx="155520" cy="10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DA1274F-037B-A2B7-4360-07DA7E90211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55935" y="2103382"/>
                  <a:ext cx="16416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70447E69-4897-7504-ABC2-F815A6E4152C}"/>
              </a:ext>
            </a:extLst>
          </p:cNvPr>
          <p:cNvGrpSpPr/>
          <p:nvPr/>
        </p:nvGrpSpPr>
        <p:grpSpPr>
          <a:xfrm>
            <a:off x="2893975" y="1804222"/>
            <a:ext cx="361440" cy="582840"/>
            <a:chOff x="2893975" y="1804222"/>
            <a:chExt cx="361440" cy="58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667E264-B0F2-432D-4BD6-163298BBAC68}"/>
                    </a:ext>
                  </a:extLst>
                </p14:cNvPr>
                <p14:cNvContentPartPr/>
                <p14:nvPr/>
              </p14:nvContentPartPr>
              <p14:xfrm>
                <a:off x="2902255" y="1835542"/>
                <a:ext cx="143640" cy="2095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667E264-B0F2-432D-4BD6-163298BBAC6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97935" y="1831222"/>
                  <a:ext cx="152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EB21504-BF3F-1267-A143-1E6420BEE402}"/>
                    </a:ext>
                  </a:extLst>
                </p14:cNvPr>
                <p14:cNvContentPartPr/>
                <p14:nvPr/>
              </p14:nvContentPartPr>
              <p14:xfrm>
                <a:off x="2946535" y="1839862"/>
                <a:ext cx="265680" cy="2246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EB21504-BF3F-1267-A143-1E6420BEE4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42215" y="1835542"/>
                  <a:ext cx="274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9D9EF24-7BDB-2F28-B848-2661D3569510}"/>
                    </a:ext>
                  </a:extLst>
                </p14:cNvPr>
                <p14:cNvContentPartPr/>
                <p14:nvPr/>
              </p14:nvContentPartPr>
              <p14:xfrm>
                <a:off x="3142375" y="1804222"/>
                <a:ext cx="113040" cy="106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9D9EF24-7BDB-2F28-B848-2661D356951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38055" y="1799902"/>
                  <a:ext cx="121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FE90F1B-88E1-F727-FA53-835F8F1D01D6}"/>
                    </a:ext>
                  </a:extLst>
                </p14:cNvPr>
                <p14:cNvContentPartPr/>
                <p14:nvPr/>
              </p14:nvContentPartPr>
              <p14:xfrm>
                <a:off x="2893975" y="2049022"/>
                <a:ext cx="334800" cy="102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FE90F1B-88E1-F727-FA53-835F8F1D01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89655" y="2044702"/>
                  <a:ext cx="343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E26798B-B30A-38AC-8F09-1835832FF86C}"/>
                    </a:ext>
                  </a:extLst>
                </p14:cNvPr>
                <p14:cNvContentPartPr/>
                <p14:nvPr/>
              </p14:nvContentPartPr>
              <p14:xfrm>
                <a:off x="3054535" y="2205262"/>
                <a:ext cx="25200" cy="181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E26798B-B30A-38AC-8F09-1835832FF8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50215" y="2200942"/>
                  <a:ext cx="33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D417E2B-190D-6E66-DCE1-4182CEBCAA4A}"/>
                    </a:ext>
                  </a:extLst>
                </p14:cNvPr>
                <p14:cNvContentPartPr/>
                <p14:nvPr/>
              </p14:nvContentPartPr>
              <p14:xfrm>
                <a:off x="2987575" y="2169982"/>
                <a:ext cx="194760" cy="1180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D417E2B-190D-6E66-DCE1-4182CEBCAA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83255" y="2165662"/>
                  <a:ext cx="2034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DB41E10C-CC1A-0851-F557-97D6578342F4}"/>
              </a:ext>
            </a:extLst>
          </p:cNvPr>
          <p:cNvGrpSpPr/>
          <p:nvPr/>
        </p:nvGrpSpPr>
        <p:grpSpPr>
          <a:xfrm>
            <a:off x="7231615" y="879742"/>
            <a:ext cx="4930920" cy="3277440"/>
            <a:chOff x="7231615" y="879742"/>
            <a:chExt cx="4930920" cy="32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EDBCCAF-E65D-0737-430A-8EFF33BC4851}"/>
                    </a:ext>
                  </a:extLst>
                </p14:cNvPr>
                <p14:cNvContentPartPr/>
                <p14:nvPr/>
              </p14:nvContentPartPr>
              <p14:xfrm>
                <a:off x="7271935" y="1200142"/>
                <a:ext cx="198720" cy="233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EDBCCAF-E65D-0737-430A-8EFF33BC48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67615" y="1195822"/>
                  <a:ext cx="207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2713FB8-994C-B297-4ED1-CAD00A3CFC42}"/>
                    </a:ext>
                  </a:extLst>
                </p14:cNvPr>
                <p14:cNvContentPartPr/>
                <p14:nvPr/>
              </p14:nvContentPartPr>
              <p14:xfrm>
                <a:off x="7546615" y="1176382"/>
                <a:ext cx="75960" cy="245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2713FB8-994C-B297-4ED1-CAD00A3CFC4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42295" y="1172062"/>
                  <a:ext cx="84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BD485CB-A68E-FAD0-9813-2FCC5D421094}"/>
                    </a:ext>
                  </a:extLst>
                </p14:cNvPr>
                <p14:cNvContentPartPr/>
                <p14:nvPr/>
              </p14:nvContentPartPr>
              <p14:xfrm>
                <a:off x="7720135" y="1208782"/>
                <a:ext cx="87840" cy="178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BD485CB-A68E-FAD0-9813-2FCC5D42109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15815" y="1204462"/>
                  <a:ext cx="96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8CE1A38-B7CF-6DF5-0037-F4CEB04FB501}"/>
                    </a:ext>
                  </a:extLst>
                </p14:cNvPr>
                <p14:cNvContentPartPr/>
                <p14:nvPr/>
              </p14:nvContentPartPr>
              <p14:xfrm>
                <a:off x="7853695" y="1195462"/>
                <a:ext cx="112320" cy="196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8CE1A38-B7CF-6DF5-0037-F4CEB04FB5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49375" y="1191142"/>
                  <a:ext cx="120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B4E6323-D4B1-326F-D4E1-DB037529346D}"/>
                    </a:ext>
                  </a:extLst>
                </p14:cNvPr>
                <p14:cNvContentPartPr/>
                <p14:nvPr/>
              </p14:nvContentPartPr>
              <p14:xfrm>
                <a:off x="7827415" y="1334422"/>
                <a:ext cx="20880" cy="34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B4E6323-D4B1-326F-D4E1-DB037529346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23095" y="1330102"/>
                  <a:ext cx="29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F38ABD4-FBED-0C6D-183B-0A0B74C5A581}"/>
                    </a:ext>
                  </a:extLst>
                </p14:cNvPr>
                <p14:cNvContentPartPr/>
                <p14:nvPr/>
              </p14:nvContentPartPr>
              <p14:xfrm>
                <a:off x="8026135" y="1138222"/>
                <a:ext cx="71280" cy="296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F38ABD4-FBED-0C6D-183B-0A0B74C5A58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21815" y="1133902"/>
                  <a:ext cx="799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A03F7C0-457C-D24A-F250-F35225BE83CE}"/>
                    </a:ext>
                  </a:extLst>
                </p14:cNvPr>
                <p14:cNvContentPartPr/>
                <p14:nvPr/>
              </p14:nvContentPartPr>
              <p14:xfrm>
                <a:off x="8222695" y="1239022"/>
                <a:ext cx="125280" cy="92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A03F7C0-457C-D24A-F250-F35225BE83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18375" y="1234702"/>
                  <a:ext cx="133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11BBCD-D351-03D5-8B16-21E44D3AA7E5}"/>
                    </a:ext>
                  </a:extLst>
                </p14:cNvPr>
                <p14:cNvContentPartPr/>
                <p14:nvPr/>
              </p14:nvContentPartPr>
              <p14:xfrm>
                <a:off x="8492695" y="1111942"/>
                <a:ext cx="209880" cy="211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11BBCD-D351-03D5-8B16-21E44D3AA7E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88375" y="1107622"/>
                  <a:ext cx="218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2C89DCD-D4C6-AA0D-C932-2E1218C89BCD}"/>
                    </a:ext>
                  </a:extLst>
                </p14:cNvPr>
                <p14:cNvContentPartPr/>
                <p14:nvPr/>
              </p14:nvContentPartPr>
              <p14:xfrm>
                <a:off x="8845495" y="1076302"/>
                <a:ext cx="55080" cy="241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2C89DCD-D4C6-AA0D-C932-2E1218C89B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41175" y="1071982"/>
                  <a:ext cx="63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88027CF-FA26-BFFB-CD47-BAD31F5BEFBD}"/>
                    </a:ext>
                  </a:extLst>
                </p14:cNvPr>
                <p14:cNvContentPartPr/>
                <p14:nvPr/>
              </p14:nvContentPartPr>
              <p14:xfrm>
                <a:off x="8987695" y="1135342"/>
                <a:ext cx="19440" cy="146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88027CF-FA26-BFFB-CD47-BAD31F5BEF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83375" y="1131022"/>
                  <a:ext cx="28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56D8ADE-CFE7-10E4-38FC-A72A2EB1D1CB}"/>
                    </a:ext>
                  </a:extLst>
                </p14:cNvPr>
                <p14:cNvContentPartPr/>
                <p14:nvPr/>
              </p14:nvContentPartPr>
              <p14:xfrm>
                <a:off x="8921095" y="1119502"/>
                <a:ext cx="168480" cy="109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56D8ADE-CFE7-10E4-38FC-A72A2EB1D1C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16775" y="1115182"/>
                  <a:ext cx="177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E99F777-EF82-DE6C-314B-E5ED992EE910}"/>
                    </a:ext>
                  </a:extLst>
                </p14:cNvPr>
                <p14:cNvContentPartPr/>
                <p14:nvPr/>
              </p14:nvContentPartPr>
              <p14:xfrm>
                <a:off x="9115855" y="1204462"/>
                <a:ext cx="7200" cy="13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E99F777-EF82-DE6C-314B-E5ED992EE9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11535" y="1200142"/>
                  <a:ext cx="15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9EF05E3-54A1-D083-CAB6-431FAD70C57C}"/>
                    </a:ext>
                  </a:extLst>
                </p14:cNvPr>
                <p14:cNvContentPartPr/>
                <p14:nvPr/>
              </p14:nvContentPartPr>
              <p14:xfrm>
                <a:off x="9170575" y="1051462"/>
                <a:ext cx="196560" cy="313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9EF05E3-54A1-D083-CAB6-431FAD70C57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66255" y="1047142"/>
                  <a:ext cx="2052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CCEA96B-2528-9C38-BD4F-351F2A04B978}"/>
                    </a:ext>
                  </a:extLst>
                </p14:cNvPr>
                <p14:cNvContentPartPr/>
                <p14:nvPr/>
              </p14:nvContentPartPr>
              <p14:xfrm>
                <a:off x="10599415" y="984502"/>
                <a:ext cx="170640" cy="183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CCEA96B-2528-9C38-BD4F-351F2A04B97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95095" y="980182"/>
                  <a:ext cx="179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D42D184-ACC2-E1C3-1394-F9F5E502792B}"/>
                    </a:ext>
                  </a:extLst>
                </p14:cNvPr>
                <p14:cNvContentPartPr/>
                <p14:nvPr/>
              </p14:nvContentPartPr>
              <p14:xfrm>
                <a:off x="10872655" y="987742"/>
                <a:ext cx="104040" cy="187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D42D184-ACC2-E1C3-1394-F9F5E502792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68335" y="983422"/>
                  <a:ext cx="112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909728-D379-AC02-3BF8-67C6B750AC98}"/>
                    </a:ext>
                  </a:extLst>
                </p14:cNvPr>
                <p14:cNvContentPartPr/>
                <p14:nvPr/>
              </p14:nvContentPartPr>
              <p14:xfrm>
                <a:off x="10904335" y="1039582"/>
                <a:ext cx="149040" cy="81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909728-D379-AC02-3BF8-67C6B750AC9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00015" y="1035262"/>
                  <a:ext cx="157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67522D3-ADA0-6EE0-C3E5-1F7FB85F2571}"/>
                    </a:ext>
                  </a:extLst>
                </p14:cNvPr>
                <p14:cNvContentPartPr/>
                <p14:nvPr/>
              </p14:nvContentPartPr>
              <p14:xfrm>
                <a:off x="11091535" y="992782"/>
                <a:ext cx="82800" cy="225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67522D3-ADA0-6EE0-C3E5-1F7FB85F25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87215" y="988462"/>
                  <a:ext cx="91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8E2DACB-5B14-8C0B-B5A4-4A0610A3B0F6}"/>
                    </a:ext>
                  </a:extLst>
                </p14:cNvPr>
                <p14:cNvContentPartPr/>
                <p14:nvPr/>
              </p14:nvContentPartPr>
              <p14:xfrm>
                <a:off x="11240935" y="1051462"/>
                <a:ext cx="107280" cy="817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8E2DACB-5B14-8C0B-B5A4-4A0610A3B0F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36615" y="1047142"/>
                  <a:ext cx="115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F0609D-5C70-CDC7-89A6-817BEF68BD4B}"/>
                    </a:ext>
                  </a:extLst>
                </p14:cNvPr>
                <p14:cNvContentPartPr/>
                <p14:nvPr/>
              </p14:nvContentPartPr>
              <p14:xfrm>
                <a:off x="11420575" y="914662"/>
                <a:ext cx="172440" cy="209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F0609D-5C70-CDC7-89A6-817BEF68BD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16255" y="910342"/>
                  <a:ext cx="181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47CB863-7356-B81C-9F49-D85252754159}"/>
                    </a:ext>
                  </a:extLst>
                </p14:cNvPr>
                <p14:cNvContentPartPr/>
                <p14:nvPr/>
              </p14:nvContentPartPr>
              <p14:xfrm>
                <a:off x="11612095" y="970102"/>
                <a:ext cx="102600" cy="160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47CB863-7356-B81C-9F49-D8525275415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607775" y="965782"/>
                  <a:ext cx="111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A916F5C-278D-219C-583E-806F07CA7A3B}"/>
                    </a:ext>
                  </a:extLst>
                </p14:cNvPr>
                <p14:cNvContentPartPr/>
                <p14:nvPr/>
              </p14:nvContentPartPr>
              <p14:xfrm>
                <a:off x="11753575" y="1003582"/>
                <a:ext cx="70560" cy="104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A916F5C-278D-219C-583E-806F07CA7A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749255" y="999262"/>
                  <a:ext cx="79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9A53D0F-02F1-B599-C823-74DC2E42ED99}"/>
                    </a:ext>
                  </a:extLst>
                </p14:cNvPr>
                <p14:cNvContentPartPr/>
                <p14:nvPr/>
              </p14:nvContentPartPr>
              <p14:xfrm>
                <a:off x="11861935" y="879742"/>
                <a:ext cx="189000" cy="203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9A53D0F-02F1-B599-C823-74DC2E42ED9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857615" y="875422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A10C18-51D6-FBA2-22FE-DF441F033E24}"/>
                    </a:ext>
                  </a:extLst>
                </p14:cNvPr>
                <p14:cNvContentPartPr/>
                <p14:nvPr/>
              </p14:nvContentPartPr>
              <p14:xfrm>
                <a:off x="12037255" y="954982"/>
                <a:ext cx="125280" cy="253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A10C18-51D6-FBA2-22FE-DF441F033E2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032935" y="950662"/>
                  <a:ext cx="1339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862332D-14F0-915D-C16E-3D21383BBC09}"/>
                    </a:ext>
                  </a:extLst>
                </p14:cNvPr>
                <p14:cNvContentPartPr/>
                <p14:nvPr/>
              </p14:nvContentPartPr>
              <p14:xfrm>
                <a:off x="7231615" y="1732222"/>
                <a:ext cx="228960" cy="207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862332D-14F0-915D-C16E-3D21383BBC0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27295" y="1727902"/>
                  <a:ext cx="237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8ECA17E-4319-A96F-4856-7B4ABA91DC3E}"/>
                    </a:ext>
                  </a:extLst>
                </p14:cNvPr>
                <p14:cNvContentPartPr/>
                <p14:nvPr/>
              </p14:nvContentPartPr>
              <p14:xfrm>
                <a:off x="7568575" y="1689742"/>
                <a:ext cx="127080" cy="193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8ECA17E-4319-A96F-4856-7B4ABA91DC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64255" y="1685422"/>
                  <a:ext cx="135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8D5C3E3-ADBF-522A-A690-F5DAA8A5DE2F}"/>
                    </a:ext>
                  </a:extLst>
                </p14:cNvPr>
                <p14:cNvContentPartPr/>
                <p14:nvPr/>
              </p14:nvContentPartPr>
              <p14:xfrm>
                <a:off x="7845775" y="1745542"/>
                <a:ext cx="7920" cy="149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8D5C3E3-ADBF-522A-A690-F5DAA8A5DE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41455" y="1741222"/>
                  <a:ext cx="16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E0E5CEF-2795-1E88-06E2-D8EF9B12573B}"/>
                    </a:ext>
                  </a:extLst>
                </p14:cNvPr>
                <p14:cNvContentPartPr/>
                <p14:nvPr/>
              </p14:nvContentPartPr>
              <p14:xfrm>
                <a:off x="7821295" y="1781542"/>
                <a:ext cx="109800" cy="302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E0E5CEF-2795-1E88-06E2-D8EF9B12573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16975" y="1777222"/>
                  <a:ext cx="118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356FADF-0FE0-7508-1DF4-CC3272A24F2B}"/>
                    </a:ext>
                  </a:extLst>
                </p14:cNvPr>
                <p14:cNvContentPartPr/>
                <p14:nvPr/>
              </p14:nvContentPartPr>
              <p14:xfrm>
                <a:off x="8004535" y="1667062"/>
                <a:ext cx="192240" cy="164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356FADF-0FE0-7508-1DF4-CC3272A24F2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00215" y="1662742"/>
                  <a:ext cx="200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F0E5C71-4982-1DFD-30EE-78A4B966FE2C}"/>
                    </a:ext>
                  </a:extLst>
                </p14:cNvPr>
                <p14:cNvContentPartPr/>
                <p14:nvPr/>
              </p14:nvContentPartPr>
              <p14:xfrm>
                <a:off x="8334655" y="1622422"/>
                <a:ext cx="128880" cy="206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F0E5C71-4982-1DFD-30EE-78A4B966FE2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30335" y="1618102"/>
                  <a:ext cx="137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D17BE2D-969B-6D42-0054-3233741AC54D}"/>
                    </a:ext>
                  </a:extLst>
                </p14:cNvPr>
                <p14:cNvContentPartPr/>
                <p14:nvPr/>
              </p14:nvContentPartPr>
              <p14:xfrm>
                <a:off x="8565775" y="1695502"/>
                <a:ext cx="203760" cy="48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D17BE2D-969B-6D42-0054-3233741AC54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61455" y="1691182"/>
                  <a:ext cx="212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457A7C8-E74B-83C8-F78A-BFD33197F7EB}"/>
                    </a:ext>
                  </a:extLst>
                </p14:cNvPr>
                <p14:cNvContentPartPr/>
                <p14:nvPr/>
              </p14:nvContentPartPr>
              <p14:xfrm>
                <a:off x="8628775" y="1777942"/>
                <a:ext cx="109080" cy="25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457A7C8-E74B-83C8-F78A-BFD33197F7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24455" y="1773622"/>
                  <a:ext cx="11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8900883-CB6D-E2BE-1B4C-6B1C9A19AE85}"/>
                    </a:ext>
                  </a:extLst>
                </p14:cNvPr>
                <p14:cNvContentPartPr/>
                <p14:nvPr/>
              </p14:nvContentPartPr>
              <p14:xfrm>
                <a:off x="8899495" y="1629622"/>
                <a:ext cx="219600" cy="162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8900883-CB6D-E2BE-1B4C-6B1C9A19AE8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95175" y="1625302"/>
                  <a:ext cx="228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CA92950-9334-52EB-680E-B5A9F15A22DF}"/>
                    </a:ext>
                  </a:extLst>
                </p14:cNvPr>
                <p14:cNvContentPartPr/>
                <p14:nvPr/>
              </p14:nvContentPartPr>
              <p14:xfrm>
                <a:off x="9267055" y="1632502"/>
                <a:ext cx="18360" cy="1990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CA92950-9334-52EB-680E-B5A9F15A22D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62735" y="1628182"/>
                  <a:ext cx="27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941CCC-A6AF-65F9-FB82-F004B34541A5}"/>
                    </a:ext>
                  </a:extLst>
                </p14:cNvPr>
                <p14:cNvContentPartPr/>
                <p14:nvPr/>
              </p14:nvContentPartPr>
              <p14:xfrm>
                <a:off x="9229615" y="1600462"/>
                <a:ext cx="116280" cy="98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941CCC-A6AF-65F9-FB82-F004B34541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25295" y="1596142"/>
                  <a:ext cx="124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2036C77-D895-D01A-ACFE-95E960A6D706}"/>
                    </a:ext>
                  </a:extLst>
                </p14:cNvPr>
                <p14:cNvContentPartPr/>
                <p14:nvPr/>
              </p14:nvContentPartPr>
              <p14:xfrm>
                <a:off x="9400615" y="1670662"/>
                <a:ext cx="104040" cy="143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2036C77-D895-D01A-ACFE-95E960A6D7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96295" y="1666342"/>
                  <a:ext cx="112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E04D3BA-564C-9542-7120-96F17E6DAE10}"/>
                    </a:ext>
                  </a:extLst>
                </p14:cNvPr>
                <p14:cNvContentPartPr/>
                <p14:nvPr/>
              </p14:nvContentPartPr>
              <p14:xfrm>
                <a:off x="9604735" y="1614862"/>
                <a:ext cx="207360" cy="185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E04D3BA-564C-9542-7120-96F17E6DAE1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00415" y="1610542"/>
                  <a:ext cx="216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6A9E507-6DBC-8097-EA5D-244EAB28D329}"/>
                    </a:ext>
                  </a:extLst>
                </p14:cNvPr>
                <p14:cNvContentPartPr/>
                <p14:nvPr/>
              </p14:nvContentPartPr>
              <p14:xfrm>
                <a:off x="9888055" y="1628902"/>
                <a:ext cx="123840" cy="1414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6A9E507-6DBC-8097-EA5D-244EAB28D32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83735" y="1624582"/>
                  <a:ext cx="132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28763FB-616A-D0A5-6617-DD3ECFA9ECC7}"/>
                    </a:ext>
                  </a:extLst>
                </p14:cNvPr>
                <p14:cNvContentPartPr/>
                <p14:nvPr/>
              </p14:nvContentPartPr>
              <p14:xfrm>
                <a:off x="9929095" y="1610902"/>
                <a:ext cx="149040" cy="347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28763FB-616A-D0A5-6617-DD3ECFA9ECC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24775" y="1606582"/>
                  <a:ext cx="1576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EEABE7A-F682-00C1-E68E-F3AF4D894F2A}"/>
                    </a:ext>
                  </a:extLst>
                </p14:cNvPr>
                <p14:cNvContentPartPr/>
                <p14:nvPr/>
              </p14:nvContentPartPr>
              <p14:xfrm>
                <a:off x="10660255" y="1562662"/>
                <a:ext cx="109440" cy="304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EEABE7A-F682-00C1-E68E-F3AF4D894F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5935" y="1558342"/>
                  <a:ext cx="118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590BE1-34AE-A037-AF37-FEB1456E4829}"/>
                    </a:ext>
                  </a:extLst>
                </p14:cNvPr>
                <p14:cNvContentPartPr/>
                <p14:nvPr/>
              </p14:nvContentPartPr>
              <p14:xfrm>
                <a:off x="10620295" y="1510102"/>
                <a:ext cx="219600" cy="251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590BE1-34AE-A037-AF37-FEB1456E482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15975" y="1505782"/>
                  <a:ext cx="228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7474FD5-3997-7D52-796C-3B335D4BF86D}"/>
                    </a:ext>
                  </a:extLst>
                </p14:cNvPr>
                <p14:cNvContentPartPr/>
                <p14:nvPr/>
              </p14:nvContentPartPr>
              <p14:xfrm>
                <a:off x="10883455" y="1581382"/>
                <a:ext cx="132840" cy="177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7474FD5-3997-7D52-796C-3B335D4BF8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79135" y="1577062"/>
                  <a:ext cx="141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CCA95F0-9C00-9843-0977-A3599CF6A109}"/>
                    </a:ext>
                  </a:extLst>
                </p14:cNvPr>
                <p14:cNvContentPartPr/>
                <p14:nvPr/>
              </p14:nvContentPartPr>
              <p14:xfrm>
                <a:off x="11022775" y="1524862"/>
                <a:ext cx="48600" cy="218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CCA95F0-9C00-9843-0977-A3599CF6A10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18455" y="1520542"/>
                  <a:ext cx="57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DAE5A23-C5D2-4748-4D16-98C1EAC6BFEE}"/>
                    </a:ext>
                  </a:extLst>
                </p14:cNvPr>
                <p14:cNvContentPartPr/>
                <p14:nvPr/>
              </p14:nvContentPartPr>
              <p14:xfrm>
                <a:off x="11142655" y="1643302"/>
                <a:ext cx="156240" cy="61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DAE5A23-C5D2-4748-4D16-98C1EAC6BFE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138335" y="1638982"/>
                  <a:ext cx="164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A91C5ED-A0B5-E995-A5EB-C08EC062DEAE}"/>
                    </a:ext>
                  </a:extLst>
                </p14:cNvPr>
                <p14:cNvContentPartPr/>
                <p14:nvPr/>
              </p14:nvContentPartPr>
              <p14:xfrm>
                <a:off x="11406175" y="1464382"/>
                <a:ext cx="250560" cy="219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A91C5ED-A0B5-E995-A5EB-C08EC062DE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01855" y="1460062"/>
                  <a:ext cx="259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CF4C554-CF9B-685A-B8DD-3AD9B971F506}"/>
                    </a:ext>
                  </a:extLst>
                </p14:cNvPr>
                <p14:cNvContentPartPr/>
                <p14:nvPr/>
              </p14:nvContentPartPr>
              <p14:xfrm>
                <a:off x="11748895" y="1569142"/>
                <a:ext cx="82800" cy="144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CF4C554-CF9B-685A-B8DD-3AD9B971F50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744575" y="1564822"/>
                  <a:ext cx="91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78EB59C-3680-D2FD-7BBE-211073968E15}"/>
                    </a:ext>
                  </a:extLst>
                </p14:cNvPr>
                <p14:cNvContentPartPr/>
                <p14:nvPr/>
              </p14:nvContentPartPr>
              <p14:xfrm>
                <a:off x="10656655" y="2084302"/>
                <a:ext cx="77760" cy="290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78EB59C-3680-D2FD-7BBE-211073968E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652335" y="2079982"/>
                  <a:ext cx="86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9B06C5-AF7E-44A2-05EF-747FBC9E0C7C}"/>
                    </a:ext>
                  </a:extLst>
                </p14:cNvPr>
                <p14:cNvContentPartPr/>
                <p14:nvPr/>
              </p14:nvContentPartPr>
              <p14:xfrm>
                <a:off x="10633615" y="1995742"/>
                <a:ext cx="143280" cy="258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9B06C5-AF7E-44A2-05EF-747FBC9E0C7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629295" y="1991422"/>
                  <a:ext cx="15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74C3A22-41D7-2A5C-48EF-189181D57F15}"/>
                    </a:ext>
                  </a:extLst>
                </p14:cNvPr>
                <p14:cNvContentPartPr/>
                <p14:nvPr/>
              </p14:nvContentPartPr>
              <p14:xfrm>
                <a:off x="10848535" y="2058382"/>
                <a:ext cx="54360" cy="279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74C3A22-41D7-2A5C-48EF-189181D57F1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44215" y="2054062"/>
                  <a:ext cx="63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163614D-2366-BFC3-B85D-7789E0279626}"/>
                    </a:ext>
                  </a:extLst>
                </p14:cNvPr>
                <p14:cNvContentPartPr/>
                <p14:nvPr/>
              </p14:nvContentPartPr>
              <p14:xfrm>
                <a:off x="10928455" y="2123902"/>
                <a:ext cx="150480" cy="195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163614D-2366-BFC3-B85D-7789E027962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24135" y="2119582"/>
                  <a:ext cx="159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E304FF4-FF9A-CA3C-ABF3-AAAB4D434A1D}"/>
                    </a:ext>
                  </a:extLst>
                </p14:cNvPr>
                <p14:cNvContentPartPr/>
                <p14:nvPr/>
              </p14:nvContentPartPr>
              <p14:xfrm>
                <a:off x="11069935" y="2077822"/>
                <a:ext cx="60840" cy="2624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E304FF4-FF9A-CA3C-ABF3-AAAB4D434A1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65615" y="2073502"/>
                  <a:ext cx="69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6F70983-A216-02E9-30E6-F0DA340DD5DD}"/>
                    </a:ext>
                  </a:extLst>
                </p14:cNvPr>
                <p14:cNvContentPartPr/>
                <p14:nvPr/>
              </p14:nvContentPartPr>
              <p14:xfrm>
                <a:off x="11188015" y="2136142"/>
                <a:ext cx="154080" cy="28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6F70983-A216-02E9-30E6-F0DA340DD5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183695" y="2131822"/>
                  <a:ext cx="162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2C1D7E5-C54C-A014-0DA6-EAAD09E28DAC}"/>
                    </a:ext>
                  </a:extLst>
                </p14:cNvPr>
                <p14:cNvContentPartPr/>
                <p14:nvPr/>
              </p14:nvContentPartPr>
              <p14:xfrm>
                <a:off x="11204575" y="2218222"/>
                <a:ext cx="119160" cy="23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2C1D7E5-C54C-A014-0DA6-EAAD09E28DA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200255" y="2213902"/>
                  <a:ext cx="127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9657DC3-3724-06DA-4FCD-71CCB6BB20B7}"/>
                    </a:ext>
                  </a:extLst>
                </p14:cNvPr>
                <p14:cNvContentPartPr/>
                <p14:nvPr/>
              </p14:nvContentPartPr>
              <p14:xfrm>
                <a:off x="11540815" y="1884502"/>
                <a:ext cx="113040" cy="2174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9657DC3-3724-06DA-4FCD-71CCB6BB20B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536495" y="1880182"/>
                  <a:ext cx="121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23D9B73-F169-B141-129D-5954E56FBE82}"/>
                    </a:ext>
                  </a:extLst>
                </p14:cNvPr>
                <p14:cNvContentPartPr/>
                <p14:nvPr/>
              </p14:nvContentPartPr>
              <p14:xfrm>
                <a:off x="11485015" y="2085022"/>
                <a:ext cx="214920" cy="66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23D9B73-F169-B141-129D-5954E56FBE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480695" y="2080702"/>
                  <a:ext cx="223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552D7B9-81A1-F387-2165-4D5002EBA66B}"/>
                    </a:ext>
                  </a:extLst>
                </p14:cNvPr>
                <p14:cNvContentPartPr/>
                <p14:nvPr/>
              </p14:nvContentPartPr>
              <p14:xfrm>
                <a:off x="11472775" y="2230102"/>
                <a:ext cx="160200" cy="218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552D7B9-81A1-F387-2165-4D5002EBA66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468455" y="2225782"/>
                  <a:ext cx="168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9AB9E05-45C7-8A61-9968-C84AF581AB67}"/>
                    </a:ext>
                  </a:extLst>
                </p14:cNvPr>
                <p14:cNvContentPartPr/>
                <p14:nvPr/>
              </p14:nvContentPartPr>
              <p14:xfrm>
                <a:off x="11533255" y="2263582"/>
                <a:ext cx="111960" cy="874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9AB9E05-45C7-8A61-9968-C84AF581AB6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528935" y="2259262"/>
                  <a:ext cx="120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D8EA09A-9ABE-AFC5-FFC9-854056B6887A}"/>
                    </a:ext>
                  </a:extLst>
                </p14:cNvPr>
                <p14:cNvContentPartPr/>
                <p14:nvPr/>
              </p14:nvContentPartPr>
              <p14:xfrm>
                <a:off x="7288855" y="2161342"/>
                <a:ext cx="72720" cy="166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D8EA09A-9ABE-AFC5-FFC9-854056B6887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84535" y="2157022"/>
                  <a:ext cx="81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780B835-A718-640F-115D-402AF722082C}"/>
                    </a:ext>
                  </a:extLst>
                </p14:cNvPr>
                <p14:cNvContentPartPr/>
                <p14:nvPr/>
              </p14:nvContentPartPr>
              <p14:xfrm>
                <a:off x="7299655" y="2138302"/>
                <a:ext cx="120600" cy="1850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780B835-A718-640F-115D-402AF722082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95335" y="2133982"/>
                  <a:ext cx="12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A52AD78-7FA2-9E44-E173-1538D1B9195C}"/>
                    </a:ext>
                  </a:extLst>
                </p14:cNvPr>
                <p14:cNvContentPartPr/>
                <p14:nvPr/>
              </p14:nvContentPartPr>
              <p14:xfrm>
                <a:off x="7493695" y="2153062"/>
                <a:ext cx="49680" cy="105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A52AD78-7FA2-9E44-E173-1538D1B919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89375" y="2148742"/>
                  <a:ext cx="58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AA03EA7-6540-4B45-E700-16E5E9FACA16}"/>
                    </a:ext>
                  </a:extLst>
                </p14:cNvPr>
                <p14:cNvContentPartPr/>
                <p14:nvPr/>
              </p14:nvContentPartPr>
              <p14:xfrm>
                <a:off x="7492975" y="2110222"/>
                <a:ext cx="127800" cy="200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AA03EA7-6540-4B45-E700-16E5E9FACA1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88655" y="2105902"/>
                  <a:ext cx="136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2A34A3E-CF8D-522E-5877-7349977310CE}"/>
                    </a:ext>
                  </a:extLst>
                </p14:cNvPr>
                <p14:cNvContentPartPr/>
                <p14:nvPr/>
              </p14:nvContentPartPr>
              <p14:xfrm>
                <a:off x="7234495" y="2387782"/>
                <a:ext cx="398880" cy="109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2A34A3E-CF8D-522E-5877-7349977310C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30175" y="2383462"/>
                  <a:ext cx="407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9AD06EB-B4A7-8DC7-739E-AB45737BE80D}"/>
                    </a:ext>
                  </a:extLst>
                </p14:cNvPr>
                <p14:cNvContentPartPr/>
                <p14:nvPr/>
              </p14:nvContentPartPr>
              <p14:xfrm>
                <a:off x="7341415" y="2565982"/>
                <a:ext cx="141840" cy="157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9AD06EB-B4A7-8DC7-739E-AB45737BE8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37095" y="2561662"/>
                  <a:ext cx="150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ACE6CAB-9086-311E-B057-5C7BB7875D7F}"/>
                    </a:ext>
                  </a:extLst>
                </p14:cNvPr>
                <p14:cNvContentPartPr/>
                <p14:nvPr/>
              </p14:nvContentPartPr>
              <p14:xfrm>
                <a:off x="7899055" y="2290582"/>
                <a:ext cx="7920" cy="157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ACE6CAB-9086-311E-B057-5C7BB7875D7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94735" y="2286262"/>
                  <a:ext cx="16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B6B6FEC-A2C0-FF3D-90A5-A6875CDB8E73}"/>
                    </a:ext>
                  </a:extLst>
                </p14:cNvPr>
                <p14:cNvContentPartPr/>
                <p14:nvPr/>
              </p14:nvContentPartPr>
              <p14:xfrm>
                <a:off x="7852255" y="2347822"/>
                <a:ext cx="120960" cy="15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B6B6FEC-A2C0-FF3D-90A5-A6875CDB8E7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47935" y="2343502"/>
                  <a:ext cx="129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9194E6B-B160-1E76-A8E0-89E920218639}"/>
                    </a:ext>
                  </a:extLst>
                </p14:cNvPr>
                <p14:cNvContentPartPr/>
                <p14:nvPr/>
              </p14:nvContentPartPr>
              <p14:xfrm>
                <a:off x="8140615" y="2094382"/>
                <a:ext cx="81000" cy="164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9194E6B-B160-1E76-A8E0-89E92021863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36295" y="2090062"/>
                  <a:ext cx="89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911953A-6D9F-4CE0-B910-EA988D128163}"/>
                    </a:ext>
                  </a:extLst>
                </p14:cNvPr>
                <p14:cNvContentPartPr/>
                <p14:nvPr/>
              </p14:nvContentPartPr>
              <p14:xfrm>
                <a:off x="8152495" y="2235142"/>
                <a:ext cx="83880" cy="31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911953A-6D9F-4CE0-B910-EA988D12816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48175" y="2230822"/>
                  <a:ext cx="92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708B393-430F-13AC-099E-31F9B5D495E6}"/>
                    </a:ext>
                  </a:extLst>
                </p14:cNvPr>
                <p14:cNvContentPartPr/>
                <p14:nvPr/>
              </p14:nvContentPartPr>
              <p14:xfrm>
                <a:off x="8159695" y="2078182"/>
                <a:ext cx="260280" cy="279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708B393-430F-13AC-099E-31F9B5D495E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55375" y="2073862"/>
                  <a:ext cx="268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2CFADF6-18D2-CD88-77A3-EF8B7FFB0711}"/>
                    </a:ext>
                  </a:extLst>
                </p14:cNvPr>
                <p14:cNvContentPartPr/>
                <p14:nvPr/>
              </p14:nvContentPartPr>
              <p14:xfrm>
                <a:off x="8224495" y="2395702"/>
                <a:ext cx="140040" cy="186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2CFADF6-18D2-CD88-77A3-EF8B7FFB07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20175" y="2391382"/>
                  <a:ext cx="148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A5AAF0E-AC42-DC51-6652-5CFA90B7AE9E}"/>
                    </a:ext>
                  </a:extLst>
                </p14:cNvPr>
                <p14:cNvContentPartPr/>
                <p14:nvPr/>
              </p14:nvContentPartPr>
              <p14:xfrm>
                <a:off x="8652895" y="2259982"/>
                <a:ext cx="151200" cy="31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A5AAF0E-AC42-DC51-6652-5CFA90B7AE9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48575" y="2255662"/>
                  <a:ext cx="159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1BFDE9B-81C7-4F00-E779-BCAA79DB60B5}"/>
                    </a:ext>
                  </a:extLst>
                </p14:cNvPr>
                <p14:cNvContentPartPr/>
                <p14:nvPr/>
              </p14:nvContentPartPr>
              <p14:xfrm>
                <a:off x="8662615" y="2324422"/>
                <a:ext cx="173160" cy="19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1BFDE9B-81C7-4F00-E779-BCAA79DB60B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658295" y="2320102"/>
                  <a:ext cx="181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4B078B2-12AB-074B-72AF-305C123C9973}"/>
                    </a:ext>
                  </a:extLst>
                </p14:cNvPr>
                <p14:cNvContentPartPr/>
                <p14:nvPr/>
              </p14:nvContentPartPr>
              <p14:xfrm>
                <a:off x="8936935" y="2073862"/>
                <a:ext cx="141120" cy="181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4B078B2-12AB-074B-72AF-305C123C997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32615" y="2069542"/>
                  <a:ext cx="149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A072615-8F61-CDB7-1968-8547697622E4}"/>
                    </a:ext>
                  </a:extLst>
                </p14:cNvPr>
                <p14:cNvContentPartPr/>
                <p14:nvPr/>
              </p14:nvContentPartPr>
              <p14:xfrm>
                <a:off x="8946655" y="2082862"/>
                <a:ext cx="243000" cy="189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A072615-8F61-CDB7-1968-8547697622E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42335" y="2078542"/>
                  <a:ext cx="251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D966127-6B94-0BB0-C9B9-788886165A9D}"/>
                    </a:ext>
                  </a:extLst>
                </p14:cNvPr>
                <p14:cNvContentPartPr/>
                <p14:nvPr/>
              </p14:nvContentPartPr>
              <p14:xfrm>
                <a:off x="9128095" y="2044702"/>
                <a:ext cx="141120" cy="97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D966127-6B94-0BB0-C9B9-788886165A9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23775" y="2040382"/>
                  <a:ext cx="149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195D92F-2994-BF72-41F1-87562A88039C}"/>
                    </a:ext>
                  </a:extLst>
                </p14:cNvPr>
                <p14:cNvContentPartPr/>
                <p14:nvPr/>
              </p14:nvContentPartPr>
              <p14:xfrm>
                <a:off x="8958895" y="2271502"/>
                <a:ext cx="336600" cy="66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195D92F-2994-BF72-41F1-87562A88039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54575" y="2267182"/>
                  <a:ext cx="345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21F6472-B40D-03EA-DD67-2B0BDAF0CA0D}"/>
                    </a:ext>
                  </a:extLst>
                </p14:cNvPr>
                <p14:cNvContentPartPr/>
                <p14:nvPr/>
              </p14:nvContentPartPr>
              <p14:xfrm>
                <a:off x="8990935" y="2376622"/>
                <a:ext cx="173160" cy="1987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21F6472-B40D-03EA-DD67-2B0BDAF0CA0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86615" y="2372302"/>
                  <a:ext cx="181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BB35D2A-704D-F1A4-9F5A-365C80E21D7D}"/>
                    </a:ext>
                  </a:extLst>
                </p14:cNvPr>
                <p14:cNvContentPartPr/>
                <p14:nvPr/>
              </p14:nvContentPartPr>
              <p14:xfrm>
                <a:off x="9502855" y="2225782"/>
                <a:ext cx="8640" cy="149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BB35D2A-704D-F1A4-9F5A-365C80E21D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98535" y="2221462"/>
                  <a:ext cx="17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7C91692-594F-E890-041D-EDDAD819153A}"/>
                    </a:ext>
                  </a:extLst>
                </p14:cNvPr>
                <p14:cNvContentPartPr/>
                <p14:nvPr/>
              </p14:nvContentPartPr>
              <p14:xfrm>
                <a:off x="9461455" y="2284822"/>
                <a:ext cx="122760" cy="16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7C91692-594F-E890-041D-EDDAD819153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57135" y="2280502"/>
                  <a:ext cx="13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C69669A-BE9F-439A-ADD0-2D8050F7CDDE}"/>
                    </a:ext>
                  </a:extLst>
                </p14:cNvPr>
                <p14:cNvContentPartPr/>
                <p14:nvPr/>
              </p14:nvContentPartPr>
              <p14:xfrm>
                <a:off x="9664855" y="2057302"/>
                <a:ext cx="153360" cy="190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C69669A-BE9F-439A-ADD0-2D8050F7CDD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60535" y="2052982"/>
                  <a:ext cx="162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3EFFAF3-3C03-61A1-5494-863EF4D3F40B}"/>
                    </a:ext>
                  </a:extLst>
                </p14:cNvPr>
                <p14:cNvContentPartPr/>
                <p14:nvPr/>
              </p14:nvContentPartPr>
              <p14:xfrm>
                <a:off x="9892015" y="2074222"/>
                <a:ext cx="108000" cy="173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3EFFAF3-3C03-61A1-5494-863EF4D3F40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87695" y="2069902"/>
                  <a:ext cx="116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0EC9514-F072-381C-2758-DF799C5E6640}"/>
                    </a:ext>
                  </a:extLst>
                </p14:cNvPr>
                <p14:cNvContentPartPr/>
                <p14:nvPr/>
              </p14:nvContentPartPr>
              <p14:xfrm>
                <a:off x="9663775" y="2287342"/>
                <a:ext cx="360720" cy="51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0EC9514-F072-381C-2758-DF799C5E664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59455" y="2283022"/>
                  <a:ext cx="369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68DDDFA-4101-6DC1-A2B4-6FEE8DB0817F}"/>
                    </a:ext>
                  </a:extLst>
                </p14:cNvPr>
                <p14:cNvContentPartPr/>
                <p14:nvPr/>
              </p14:nvContentPartPr>
              <p14:xfrm>
                <a:off x="9792655" y="2374102"/>
                <a:ext cx="139320" cy="248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68DDDFA-4101-6DC1-A2B4-6FEE8DB0817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88335" y="2369782"/>
                  <a:ext cx="147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9E02EAF-8076-9D72-6374-F3C77F8B88DF}"/>
                    </a:ext>
                  </a:extLst>
                </p14:cNvPr>
                <p14:cNvContentPartPr/>
                <p14:nvPr/>
              </p14:nvContentPartPr>
              <p14:xfrm>
                <a:off x="7518895" y="2673622"/>
                <a:ext cx="786960" cy="302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9E02EAF-8076-9D72-6374-F3C77F8B88D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14575" y="2669302"/>
                  <a:ext cx="7956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CDF3F65-08DF-FF36-B4BF-9678533C307A}"/>
                    </a:ext>
                  </a:extLst>
                </p14:cNvPr>
                <p14:cNvContentPartPr/>
                <p14:nvPr/>
              </p14:nvContentPartPr>
              <p14:xfrm>
                <a:off x="8385055" y="2686582"/>
                <a:ext cx="797040" cy="2340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CDF3F65-08DF-FF36-B4BF-9678533C307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80735" y="2682262"/>
                  <a:ext cx="805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BBF0F4B-6D34-7E22-B0F9-A4BAB9AA9E99}"/>
                    </a:ext>
                  </a:extLst>
                </p14:cNvPr>
                <p14:cNvContentPartPr/>
                <p14:nvPr/>
              </p14:nvContentPartPr>
              <p14:xfrm>
                <a:off x="9136375" y="2649502"/>
                <a:ext cx="9720" cy="1526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BBF0F4B-6D34-7E22-B0F9-A4BAB9AA9E9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32055" y="2645182"/>
                  <a:ext cx="18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8F2C511-930B-B401-2E4A-BB96CFC2BBA9}"/>
                    </a:ext>
                  </a:extLst>
                </p14:cNvPr>
                <p14:cNvContentPartPr/>
                <p14:nvPr/>
              </p14:nvContentPartPr>
              <p14:xfrm>
                <a:off x="9187135" y="2769742"/>
                <a:ext cx="665640" cy="69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8F2C511-930B-B401-2E4A-BB96CFC2BBA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82815" y="2765422"/>
                  <a:ext cx="674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D84BFB0-C3BE-C025-8221-EDFC12F23E1B}"/>
                    </a:ext>
                  </a:extLst>
                </p14:cNvPr>
                <p14:cNvContentPartPr/>
                <p14:nvPr/>
              </p14:nvContentPartPr>
              <p14:xfrm>
                <a:off x="9850615" y="2638342"/>
                <a:ext cx="26280" cy="1407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D84BFB0-C3BE-C025-8221-EDFC12F23E1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846295" y="2634022"/>
                  <a:ext cx="34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842D486-E4E2-E584-0DCC-0B65D11BA1AE}"/>
                    </a:ext>
                  </a:extLst>
                </p14:cNvPr>
                <p14:cNvContentPartPr/>
                <p14:nvPr/>
              </p14:nvContentPartPr>
              <p14:xfrm>
                <a:off x="8625535" y="3066022"/>
                <a:ext cx="190800" cy="222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842D486-E4E2-E584-0DCC-0B65D11BA1A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21215" y="3061702"/>
                  <a:ext cx="199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744A645-4B7F-6E7A-A781-60C06F2BAB1E}"/>
                    </a:ext>
                  </a:extLst>
                </p14:cNvPr>
                <p14:cNvContentPartPr/>
                <p14:nvPr/>
              </p14:nvContentPartPr>
              <p14:xfrm>
                <a:off x="8744335" y="3116422"/>
                <a:ext cx="128520" cy="184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744A645-4B7F-6E7A-A781-60C06F2BAB1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40015" y="3112102"/>
                  <a:ext cx="137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82E709A-F9DC-5D00-CB34-BAC611E4D8CD}"/>
                    </a:ext>
                  </a:extLst>
                </p14:cNvPr>
                <p14:cNvContentPartPr/>
                <p14:nvPr/>
              </p14:nvContentPartPr>
              <p14:xfrm>
                <a:off x="9112975" y="3093382"/>
                <a:ext cx="191880" cy="155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82E709A-F9DC-5D00-CB34-BAC611E4D8C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08655" y="3089062"/>
                  <a:ext cx="200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7CEAE74-11B7-6492-C500-F1579D634D7E}"/>
                    </a:ext>
                  </a:extLst>
                </p14:cNvPr>
                <p14:cNvContentPartPr/>
                <p14:nvPr/>
              </p14:nvContentPartPr>
              <p14:xfrm>
                <a:off x="9396655" y="3138742"/>
                <a:ext cx="142200" cy="1083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7CEAE74-11B7-6492-C500-F1579D634D7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92335" y="3134422"/>
                  <a:ext cx="150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09F2D05-7746-3F6A-092F-7FDBE7EE85A3}"/>
                    </a:ext>
                  </a:extLst>
                </p14:cNvPr>
                <p14:cNvContentPartPr/>
                <p14:nvPr/>
              </p14:nvContentPartPr>
              <p14:xfrm>
                <a:off x="9566215" y="3018862"/>
                <a:ext cx="170280" cy="216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09F2D05-7746-3F6A-092F-7FDBE7EE85A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61895" y="3014542"/>
                  <a:ext cx="178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8E71C5A-1C7C-91E0-55B9-F8AA57F6BB7A}"/>
                    </a:ext>
                  </a:extLst>
                </p14:cNvPr>
                <p14:cNvContentPartPr/>
                <p14:nvPr/>
              </p14:nvContentPartPr>
              <p14:xfrm>
                <a:off x="9787255" y="3056662"/>
                <a:ext cx="95040" cy="1551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8E71C5A-1C7C-91E0-55B9-F8AA57F6BB7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82935" y="3052342"/>
                  <a:ext cx="103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F7EF561-329F-C060-1EF2-233BBBA996A4}"/>
                    </a:ext>
                  </a:extLst>
                </p14:cNvPr>
                <p14:cNvContentPartPr/>
                <p14:nvPr/>
              </p14:nvContentPartPr>
              <p14:xfrm>
                <a:off x="9948535" y="2918782"/>
                <a:ext cx="329400" cy="237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F7EF561-329F-C060-1EF2-233BBBA996A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44215" y="2914462"/>
                  <a:ext cx="3380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80E37F8-92DA-3813-8FA3-C20FC198B539}"/>
                    </a:ext>
                  </a:extLst>
                </p14:cNvPr>
                <p14:cNvContentPartPr/>
                <p14:nvPr/>
              </p14:nvContentPartPr>
              <p14:xfrm>
                <a:off x="10321495" y="3009142"/>
                <a:ext cx="84960" cy="147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80E37F8-92DA-3813-8FA3-C20FC198B53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17175" y="3004822"/>
                  <a:ext cx="93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A2993FB-354E-26D8-4744-E032D55F1B82}"/>
                    </a:ext>
                  </a:extLst>
                </p14:cNvPr>
                <p14:cNvContentPartPr/>
                <p14:nvPr/>
              </p14:nvContentPartPr>
              <p14:xfrm>
                <a:off x="10444615" y="3009142"/>
                <a:ext cx="55080" cy="120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A2993FB-354E-26D8-4744-E032D55F1B8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440295" y="3004822"/>
                  <a:ext cx="63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ED1AC41-B144-9D6F-2BA5-3924871BB2A3}"/>
                    </a:ext>
                  </a:extLst>
                </p14:cNvPr>
                <p14:cNvContentPartPr/>
                <p14:nvPr/>
              </p14:nvContentPartPr>
              <p14:xfrm>
                <a:off x="10521655" y="2846422"/>
                <a:ext cx="565200" cy="245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ED1AC41-B144-9D6F-2BA5-3924871BB2A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17335" y="2842102"/>
                  <a:ext cx="573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B7A4329-B2C8-7A7F-48BC-469E05E85591}"/>
                    </a:ext>
                  </a:extLst>
                </p14:cNvPr>
                <p14:cNvContentPartPr/>
                <p14:nvPr/>
              </p14:nvContentPartPr>
              <p14:xfrm>
                <a:off x="8856655" y="1923742"/>
                <a:ext cx="490320" cy="795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B7A4329-B2C8-7A7F-48BC-469E05E855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52335" y="1919422"/>
                  <a:ext cx="498960" cy="80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1EB6BE6-5EFB-7EA1-D9D3-D98FDFD88A9A}"/>
                    </a:ext>
                  </a:extLst>
                </p14:cNvPr>
                <p14:cNvContentPartPr/>
                <p14:nvPr/>
              </p14:nvContentPartPr>
              <p14:xfrm>
                <a:off x="8899135" y="2584702"/>
                <a:ext cx="208800" cy="9583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1EB6BE6-5EFB-7EA1-D9D3-D98FDFD88A9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94815" y="2580382"/>
                  <a:ext cx="217440" cy="9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DFD235E-A3BD-B743-9D12-0CEE5D6BE055}"/>
                    </a:ext>
                  </a:extLst>
                </p14:cNvPr>
                <p14:cNvContentPartPr/>
                <p14:nvPr/>
              </p14:nvContentPartPr>
              <p14:xfrm>
                <a:off x="9178855" y="3575062"/>
                <a:ext cx="59040" cy="2394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DFD235E-A3BD-B743-9D12-0CEE5D6BE05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74535" y="3570742"/>
                  <a:ext cx="67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844DF08-17C0-791D-AECE-1E702E7CD09A}"/>
                    </a:ext>
                  </a:extLst>
                </p14:cNvPr>
                <p14:cNvContentPartPr/>
                <p14:nvPr/>
              </p14:nvContentPartPr>
              <p14:xfrm>
                <a:off x="9250855" y="3739222"/>
                <a:ext cx="147600" cy="102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844DF08-17C0-791D-AECE-1E702E7CD09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46535" y="3734902"/>
                  <a:ext cx="156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84C6BEF-DF6A-C3F4-636F-268DFA866B5A}"/>
                    </a:ext>
                  </a:extLst>
                </p14:cNvPr>
                <p14:cNvContentPartPr/>
                <p14:nvPr/>
              </p14:nvContentPartPr>
              <p14:xfrm>
                <a:off x="9464335" y="3552382"/>
                <a:ext cx="106560" cy="358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84C6BEF-DF6A-C3F4-636F-268DFA866B5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60015" y="3548062"/>
                  <a:ext cx="1152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35A5FAB-7C5B-3281-6745-B64C4974B66D}"/>
                    </a:ext>
                  </a:extLst>
                </p14:cNvPr>
                <p14:cNvContentPartPr/>
                <p14:nvPr/>
              </p14:nvContentPartPr>
              <p14:xfrm>
                <a:off x="9617695" y="3519982"/>
                <a:ext cx="302400" cy="279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35A5FAB-7C5B-3281-6745-B64C4974B66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13375" y="3515662"/>
                  <a:ext cx="311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D4E73C2-34A6-0ED9-0BFC-5CBF4C5A5100}"/>
                    </a:ext>
                  </a:extLst>
                </p14:cNvPr>
                <p14:cNvContentPartPr/>
                <p14:nvPr/>
              </p14:nvContentPartPr>
              <p14:xfrm>
                <a:off x="9903535" y="3541222"/>
                <a:ext cx="227880" cy="199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D4E73C2-34A6-0ED9-0BFC-5CBF4C5A510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99215" y="3536902"/>
                  <a:ext cx="236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7D8E4DB-D264-32AA-271C-E097759F495A}"/>
                    </a:ext>
                  </a:extLst>
                </p14:cNvPr>
                <p14:cNvContentPartPr/>
                <p14:nvPr/>
              </p14:nvContentPartPr>
              <p14:xfrm>
                <a:off x="10167775" y="3659302"/>
                <a:ext cx="64440" cy="76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7D8E4DB-D264-32AA-271C-E097759F495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163455" y="3654982"/>
                  <a:ext cx="73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63AFDA5-B953-EE6E-5E75-4F57328C8848}"/>
                    </a:ext>
                  </a:extLst>
                </p14:cNvPr>
                <p14:cNvContentPartPr/>
                <p14:nvPr/>
              </p14:nvContentPartPr>
              <p14:xfrm>
                <a:off x="10267495" y="3475702"/>
                <a:ext cx="446760" cy="2775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63AFDA5-B953-EE6E-5E75-4F57328C884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263175" y="3471382"/>
                  <a:ext cx="4554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FD17F1B-4AC0-338E-B0CA-BA9A73B95051}"/>
                    </a:ext>
                  </a:extLst>
                </p14:cNvPr>
                <p14:cNvContentPartPr/>
                <p14:nvPr/>
              </p14:nvContentPartPr>
              <p14:xfrm>
                <a:off x="10750255" y="3285622"/>
                <a:ext cx="62640" cy="218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FD17F1B-4AC0-338E-B0CA-BA9A73B9505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745935" y="3281302"/>
                  <a:ext cx="71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4855669-D7BA-A18B-64B4-C21A1212993D}"/>
                    </a:ext>
                  </a:extLst>
                </p14:cNvPr>
                <p14:cNvContentPartPr/>
                <p14:nvPr/>
              </p14:nvContentPartPr>
              <p14:xfrm>
                <a:off x="10865815" y="3692422"/>
                <a:ext cx="9000" cy="15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4855669-D7BA-A18B-64B4-C21A1212993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861495" y="3688102"/>
                  <a:ext cx="1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CE984F2-0576-8CFE-75E1-1564CA504536}"/>
                    </a:ext>
                  </a:extLst>
                </p14:cNvPr>
                <p14:cNvContentPartPr/>
                <p14:nvPr/>
              </p14:nvContentPartPr>
              <p14:xfrm>
                <a:off x="9593575" y="1905022"/>
                <a:ext cx="476280" cy="7210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CE984F2-0576-8CFE-75E1-1564CA50453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89255" y="1900702"/>
                  <a:ext cx="48492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2BAE03B-BDAD-C757-AA8B-0294C4357FD3}"/>
                    </a:ext>
                  </a:extLst>
                </p14:cNvPr>
                <p14:cNvContentPartPr/>
                <p14:nvPr/>
              </p14:nvContentPartPr>
              <p14:xfrm>
                <a:off x="10053295" y="2461582"/>
                <a:ext cx="1234080" cy="1123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2BAE03B-BDAD-C757-AA8B-0294C4357FD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48975" y="2457262"/>
                  <a:ext cx="1242720" cy="11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8AB9D10-38A7-87D6-33E7-144548293021}"/>
                    </a:ext>
                  </a:extLst>
                </p14:cNvPr>
                <p14:cNvContentPartPr/>
                <p14:nvPr/>
              </p14:nvContentPartPr>
              <p14:xfrm>
                <a:off x="10962295" y="3666502"/>
                <a:ext cx="219960" cy="228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8AB9D10-38A7-87D6-33E7-14454829302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957975" y="3662182"/>
                  <a:ext cx="228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8257F8A-83B7-7292-BBC8-A9EEDE529C42}"/>
                    </a:ext>
                  </a:extLst>
                </p14:cNvPr>
                <p14:cNvContentPartPr/>
                <p14:nvPr/>
              </p14:nvContentPartPr>
              <p14:xfrm>
                <a:off x="11220055" y="3612502"/>
                <a:ext cx="167040" cy="2448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8257F8A-83B7-7292-BBC8-A9EEDE529C4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215735" y="3608182"/>
                  <a:ext cx="175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5DD894C-E047-17A9-2B7F-7C618A433004}"/>
                    </a:ext>
                  </a:extLst>
                </p14:cNvPr>
                <p14:cNvContentPartPr/>
                <p14:nvPr/>
              </p14:nvContentPartPr>
              <p14:xfrm>
                <a:off x="11293135" y="3627262"/>
                <a:ext cx="34920" cy="262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5DD894C-E047-17A9-2B7F-7C618A43300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88815" y="3622942"/>
                  <a:ext cx="43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099F611-BDCF-DBF3-AC24-B0C49CFB4707}"/>
                    </a:ext>
                  </a:extLst>
                </p14:cNvPr>
                <p14:cNvContentPartPr/>
                <p14:nvPr/>
              </p14:nvContentPartPr>
              <p14:xfrm>
                <a:off x="11410495" y="3693862"/>
                <a:ext cx="94680" cy="1490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099F611-BDCF-DBF3-AC24-B0C49CFB470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406175" y="3689542"/>
                  <a:ext cx="103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8D28ABF-A2CF-ADC9-55C2-231D66E4671C}"/>
                    </a:ext>
                  </a:extLst>
                </p14:cNvPr>
                <p14:cNvContentPartPr/>
                <p14:nvPr/>
              </p14:nvContentPartPr>
              <p14:xfrm>
                <a:off x="11555215" y="3489382"/>
                <a:ext cx="88200" cy="318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8D28ABF-A2CF-ADC9-55C2-231D66E4671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50895" y="3485062"/>
                  <a:ext cx="96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B020F17-D579-67EE-A830-D519EBF06E99}"/>
                    </a:ext>
                  </a:extLst>
                </p14:cNvPr>
                <p14:cNvContentPartPr/>
                <p14:nvPr/>
              </p14:nvContentPartPr>
              <p14:xfrm>
                <a:off x="11714695" y="3438262"/>
                <a:ext cx="220680" cy="303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B020F17-D579-67EE-A830-D519EBF06E9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710375" y="3433942"/>
                  <a:ext cx="229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DF88952-3B3A-E289-8B69-C750B437EB93}"/>
                    </a:ext>
                  </a:extLst>
                </p14:cNvPr>
                <p14:cNvContentPartPr/>
                <p14:nvPr/>
              </p14:nvContentPartPr>
              <p14:xfrm>
                <a:off x="11947615" y="3536902"/>
                <a:ext cx="74520" cy="1627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DF88952-3B3A-E289-8B69-C750B437EB9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943295" y="3532582"/>
                  <a:ext cx="83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1AED89A-B865-35BE-E27B-4F6E98DA0D51}"/>
                    </a:ext>
                  </a:extLst>
                </p14:cNvPr>
                <p14:cNvContentPartPr/>
                <p14:nvPr/>
              </p14:nvContentPartPr>
              <p14:xfrm>
                <a:off x="12032215" y="3595222"/>
                <a:ext cx="52920" cy="45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1AED89A-B865-35BE-E27B-4F6E98DA0D5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2027895" y="3590902"/>
                  <a:ext cx="61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FD79261-E776-0E10-C6C8-C1BBAE9DE42B}"/>
                    </a:ext>
                  </a:extLst>
                </p14:cNvPr>
                <p14:cNvContentPartPr/>
                <p14:nvPr/>
              </p14:nvContentPartPr>
              <p14:xfrm>
                <a:off x="10914775" y="4000222"/>
                <a:ext cx="173160" cy="1569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FD79261-E776-0E10-C6C8-C1BBAE9DE42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10455" y="3995902"/>
                  <a:ext cx="181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6F244E3-BAB6-194D-1A8D-C81F54776E3A}"/>
                    </a:ext>
                  </a:extLst>
                </p14:cNvPr>
                <p14:cNvContentPartPr/>
                <p14:nvPr/>
              </p14:nvContentPartPr>
              <p14:xfrm>
                <a:off x="11132575" y="4000942"/>
                <a:ext cx="84240" cy="147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6F244E3-BAB6-194D-1A8D-C81F54776E3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128255" y="3996622"/>
                  <a:ext cx="92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4F4A4CB-012A-3240-0C03-80AFB55BEC7D}"/>
                    </a:ext>
                  </a:extLst>
                </p14:cNvPr>
                <p14:cNvContentPartPr/>
                <p14:nvPr/>
              </p14:nvContentPartPr>
              <p14:xfrm>
                <a:off x="11284855" y="3910582"/>
                <a:ext cx="92880" cy="214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4F4A4CB-012A-3240-0C03-80AFB55BEC7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80535" y="3906262"/>
                  <a:ext cx="101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7EE5A61-CF9E-9BA0-5C26-A2B6471827CA}"/>
                    </a:ext>
                  </a:extLst>
                </p14:cNvPr>
                <p14:cNvContentPartPr/>
                <p14:nvPr/>
              </p14:nvContentPartPr>
              <p14:xfrm>
                <a:off x="11391055" y="3973942"/>
                <a:ext cx="80640" cy="166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7EE5A61-CF9E-9BA0-5C26-A2B6471827C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386735" y="3969622"/>
                  <a:ext cx="89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EF78C48-053D-036A-B5AA-947DAC372B01}"/>
                    </a:ext>
                  </a:extLst>
                </p14:cNvPr>
                <p14:cNvContentPartPr/>
                <p14:nvPr/>
              </p14:nvContentPartPr>
              <p14:xfrm>
                <a:off x="11495095" y="3865582"/>
                <a:ext cx="387360" cy="230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EF78C48-053D-036A-B5AA-947DAC372B0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90775" y="3861262"/>
                  <a:ext cx="3960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0A092BE3-EA16-2C42-A273-23B0028CE122}"/>
              </a:ext>
            </a:extLst>
          </p:cNvPr>
          <p:cNvGrpSpPr/>
          <p:nvPr/>
        </p:nvGrpSpPr>
        <p:grpSpPr>
          <a:xfrm>
            <a:off x="3890455" y="1876582"/>
            <a:ext cx="267120" cy="271440"/>
            <a:chOff x="3890455" y="1876582"/>
            <a:chExt cx="26712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2B033FE-F8DF-FC11-2BE5-5BBB07DC3EAB}"/>
                    </a:ext>
                  </a:extLst>
                </p14:cNvPr>
                <p14:cNvContentPartPr/>
                <p14:nvPr/>
              </p14:nvContentPartPr>
              <p14:xfrm>
                <a:off x="3981535" y="1924462"/>
                <a:ext cx="91800" cy="212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2B033FE-F8DF-FC11-2BE5-5BBB07DC3EA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977215" y="1920142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C8AFAB9-3FE8-1118-0935-998075922F83}"/>
                    </a:ext>
                  </a:extLst>
                </p14:cNvPr>
                <p14:cNvContentPartPr/>
                <p14:nvPr/>
              </p14:nvContentPartPr>
              <p14:xfrm>
                <a:off x="3890455" y="1876582"/>
                <a:ext cx="96480" cy="123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C8AFAB9-3FE8-1118-0935-998075922F8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886135" y="1872262"/>
                  <a:ext cx="105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F16D3C1-B3E9-6134-2070-E6B86170A0FB}"/>
                    </a:ext>
                  </a:extLst>
                </p14:cNvPr>
                <p14:cNvContentPartPr/>
                <p14:nvPr/>
              </p14:nvContentPartPr>
              <p14:xfrm>
                <a:off x="4094215" y="2061262"/>
                <a:ext cx="63360" cy="867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F16D3C1-B3E9-6134-2070-E6B86170A0F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089895" y="2056942"/>
                  <a:ext cx="7200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C9415FB1-3E0D-63CF-DF09-FE4BD6583482}"/>
                  </a:ext>
                </a:extLst>
              </p14:cNvPr>
              <p14:cNvContentPartPr/>
              <p14:nvPr/>
            </p14:nvContentPartPr>
            <p14:xfrm>
              <a:off x="278575" y="548542"/>
              <a:ext cx="253080" cy="554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C9415FB1-3E0D-63CF-DF09-FE4BD6583482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74255" y="544222"/>
                <a:ext cx="26172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E3818656-145D-6E1E-121A-6AAE9706012F}"/>
              </a:ext>
            </a:extLst>
          </p:cNvPr>
          <p:cNvGrpSpPr/>
          <p:nvPr/>
        </p:nvGrpSpPr>
        <p:grpSpPr>
          <a:xfrm>
            <a:off x="3410935" y="1874782"/>
            <a:ext cx="300600" cy="289440"/>
            <a:chOff x="3410935" y="1874782"/>
            <a:chExt cx="30060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5924750-84C3-930C-07E0-9F73EAD5C5A7}"/>
                    </a:ext>
                  </a:extLst>
                </p14:cNvPr>
                <p14:cNvContentPartPr/>
                <p14:nvPr/>
              </p14:nvContentPartPr>
              <p14:xfrm>
                <a:off x="3444055" y="1912582"/>
                <a:ext cx="34560" cy="1897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5924750-84C3-930C-07E0-9F73EAD5C5A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439735" y="1908262"/>
                  <a:ext cx="43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8B594F1-0AD5-F9C2-D495-1691889D699B}"/>
                    </a:ext>
                  </a:extLst>
                </p14:cNvPr>
                <p14:cNvContentPartPr/>
                <p14:nvPr/>
              </p14:nvContentPartPr>
              <p14:xfrm>
                <a:off x="3410935" y="2003662"/>
                <a:ext cx="107640" cy="108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8B594F1-0AD5-F9C2-D495-1691889D699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06615" y="1999342"/>
                  <a:ext cx="116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27792AA-7521-3775-757E-CA70D9476569}"/>
                    </a:ext>
                  </a:extLst>
                </p14:cNvPr>
                <p14:cNvContentPartPr/>
                <p14:nvPr/>
              </p14:nvContentPartPr>
              <p14:xfrm>
                <a:off x="3630175" y="1874782"/>
                <a:ext cx="81360" cy="2894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27792AA-7521-3775-757E-CA70D947656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25855" y="1870462"/>
                  <a:ext cx="9000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8B386403-7D52-54D6-1D3F-B91CE027AB56}"/>
              </a:ext>
            </a:extLst>
          </p:cNvPr>
          <p:cNvGrpSpPr/>
          <p:nvPr/>
        </p:nvGrpSpPr>
        <p:grpSpPr>
          <a:xfrm>
            <a:off x="4434775" y="1942822"/>
            <a:ext cx="251640" cy="194400"/>
            <a:chOff x="4434775" y="1942822"/>
            <a:chExt cx="25164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CFB4E45-F354-984B-B1CB-AD28FCF07B81}"/>
                    </a:ext>
                  </a:extLst>
                </p14:cNvPr>
                <p14:cNvContentPartPr/>
                <p14:nvPr/>
              </p14:nvContentPartPr>
              <p14:xfrm>
                <a:off x="4434775" y="2017342"/>
                <a:ext cx="125280" cy="34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CFB4E45-F354-984B-B1CB-AD28FCF07B8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430455" y="2013022"/>
                  <a:ext cx="133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2F17435-DCAA-CB73-3AF8-250A91760142}"/>
                    </a:ext>
                  </a:extLst>
                </p14:cNvPr>
                <p14:cNvContentPartPr/>
                <p14:nvPr/>
              </p14:nvContentPartPr>
              <p14:xfrm>
                <a:off x="4452415" y="2085742"/>
                <a:ext cx="108720" cy="180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2F17435-DCAA-CB73-3AF8-250A9176014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448095" y="2081422"/>
                  <a:ext cx="117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F6E0EDD-0B70-F355-F6BF-860C2051A32B}"/>
                    </a:ext>
                  </a:extLst>
                </p14:cNvPr>
                <p14:cNvContentPartPr/>
                <p14:nvPr/>
              </p14:nvContentPartPr>
              <p14:xfrm>
                <a:off x="4604335" y="1942822"/>
                <a:ext cx="82080" cy="1944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F6E0EDD-0B70-F355-F6BF-860C2051A32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600015" y="1938502"/>
                  <a:ext cx="9072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5DA4CECF-29D2-8009-858D-DB374CC7B448}"/>
              </a:ext>
            </a:extLst>
          </p:cNvPr>
          <p:cNvGrpSpPr/>
          <p:nvPr/>
        </p:nvGrpSpPr>
        <p:grpSpPr>
          <a:xfrm>
            <a:off x="4843015" y="1688302"/>
            <a:ext cx="572760" cy="712800"/>
            <a:chOff x="4843015" y="1688302"/>
            <a:chExt cx="572760" cy="71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61FC948-6F6B-AF9A-4620-23EB1797DF6C}"/>
                    </a:ext>
                  </a:extLst>
                </p14:cNvPr>
                <p14:cNvContentPartPr/>
                <p14:nvPr/>
              </p14:nvContentPartPr>
              <p14:xfrm>
                <a:off x="4843015" y="1784422"/>
                <a:ext cx="99000" cy="148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61FC948-6F6B-AF9A-4620-23EB1797DF6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38695" y="1780102"/>
                  <a:ext cx="107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9E42EA6-4008-A62E-18E9-81C303A5E30F}"/>
                    </a:ext>
                  </a:extLst>
                </p14:cNvPr>
                <p14:cNvContentPartPr/>
                <p14:nvPr/>
              </p14:nvContentPartPr>
              <p14:xfrm>
                <a:off x="4857415" y="1766782"/>
                <a:ext cx="129240" cy="2026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9E42EA6-4008-A62E-18E9-81C303A5E30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853095" y="1762462"/>
                  <a:ext cx="137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96F840D-9027-99C5-9BDE-16ED3540E08F}"/>
                    </a:ext>
                  </a:extLst>
                </p14:cNvPr>
                <p14:cNvContentPartPr/>
                <p14:nvPr/>
              </p14:nvContentPartPr>
              <p14:xfrm>
                <a:off x="5032375" y="1688302"/>
                <a:ext cx="144360" cy="2419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96F840D-9027-99C5-9BDE-16ED3540E08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28055" y="1683982"/>
                  <a:ext cx="153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91316EF-E67A-0E86-7AB3-B57F8D8CF913}"/>
                    </a:ext>
                  </a:extLst>
                </p14:cNvPr>
                <p14:cNvContentPartPr/>
                <p14:nvPr/>
              </p14:nvContentPartPr>
              <p14:xfrm>
                <a:off x="4867135" y="1991782"/>
                <a:ext cx="288360" cy="101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91316EF-E67A-0E86-7AB3-B57F8D8CF91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862815" y="1987462"/>
                  <a:ext cx="297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DF29C8F-92E8-864B-2C61-8A8506659362}"/>
                    </a:ext>
                  </a:extLst>
                </p14:cNvPr>
                <p14:cNvContentPartPr/>
                <p14:nvPr/>
              </p14:nvContentPartPr>
              <p14:xfrm>
                <a:off x="4947775" y="2120662"/>
                <a:ext cx="162000" cy="2804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DF29C8F-92E8-864B-2C61-8A850665936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943455" y="2116342"/>
                  <a:ext cx="170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398CF3C-6668-3750-C80D-41717327498D}"/>
                    </a:ext>
                  </a:extLst>
                </p14:cNvPr>
                <p14:cNvContentPartPr/>
                <p14:nvPr/>
              </p14:nvContentPartPr>
              <p14:xfrm>
                <a:off x="5283655" y="2057662"/>
                <a:ext cx="116280" cy="154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398CF3C-6668-3750-C80D-41717327498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279335" y="2053342"/>
                  <a:ext cx="12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8540E12-B2DE-6134-75AF-EC1CC189340B}"/>
                    </a:ext>
                  </a:extLst>
                </p14:cNvPr>
                <p14:cNvContentPartPr/>
                <p14:nvPr/>
              </p14:nvContentPartPr>
              <p14:xfrm>
                <a:off x="5286535" y="2117422"/>
                <a:ext cx="129240" cy="198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8540E12-B2DE-6134-75AF-EC1CC189340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82215" y="2113102"/>
                  <a:ext cx="1378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3A722533-60BC-043C-8AD0-E09E1ECDB69F}"/>
              </a:ext>
            </a:extLst>
          </p:cNvPr>
          <p:cNvGrpSpPr/>
          <p:nvPr/>
        </p:nvGrpSpPr>
        <p:grpSpPr>
          <a:xfrm>
            <a:off x="5620615" y="1841662"/>
            <a:ext cx="435240" cy="308880"/>
            <a:chOff x="5620615" y="1841662"/>
            <a:chExt cx="43524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5A3216D-D649-FD68-9A4D-8CA7FD07EBC2}"/>
                    </a:ext>
                  </a:extLst>
                </p14:cNvPr>
                <p14:cNvContentPartPr/>
                <p14:nvPr/>
              </p14:nvContentPartPr>
              <p14:xfrm>
                <a:off x="5620615" y="1903582"/>
                <a:ext cx="110520" cy="2469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5A3216D-D649-FD68-9A4D-8CA7FD07EBC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16295" y="1899262"/>
                  <a:ext cx="1191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0DE4C48-30EB-419D-2152-43AD892ADF41}"/>
                    </a:ext>
                  </a:extLst>
                </p14:cNvPr>
                <p14:cNvContentPartPr/>
                <p14:nvPr/>
              </p14:nvContentPartPr>
              <p14:xfrm>
                <a:off x="5693335" y="1888462"/>
                <a:ext cx="261000" cy="1936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0DE4C48-30EB-419D-2152-43AD892ADF4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689015" y="1884142"/>
                  <a:ext cx="269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3F2B12D-7641-7F55-2EC5-CF789157E2D8}"/>
                    </a:ext>
                  </a:extLst>
                </p14:cNvPr>
                <p14:cNvContentPartPr/>
                <p14:nvPr/>
              </p14:nvContentPartPr>
              <p14:xfrm>
                <a:off x="5824375" y="1841662"/>
                <a:ext cx="63720" cy="943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3F2B12D-7641-7F55-2EC5-CF789157E2D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20055" y="1837342"/>
                  <a:ext cx="72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E2EF529-ECFF-E9BE-6E18-A217FE9207C1}"/>
                    </a:ext>
                  </a:extLst>
                </p14:cNvPr>
                <p14:cNvContentPartPr/>
                <p14:nvPr/>
              </p14:nvContentPartPr>
              <p14:xfrm>
                <a:off x="6000055" y="2025622"/>
                <a:ext cx="55800" cy="104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E2EF529-ECFF-E9BE-6E18-A217FE9207C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995735" y="2021302"/>
                  <a:ext cx="644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C7CDCF38-F9D2-DDA8-C65A-72CAA7644744}"/>
              </a:ext>
            </a:extLst>
          </p:cNvPr>
          <p:cNvGrpSpPr/>
          <p:nvPr/>
        </p:nvGrpSpPr>
        <p:grpSpPr>
          <a:xfrm>
            <a:off x="279655" y="2918422"/>
            <a:ext cx="250560" cy="383040"/>
            <a:chOff x="279655" y="2918422"/>
            <a:chExt cx="25056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8971FB3-8B4F-BBD6-E2C7-701F4C491D0D}"/>
                    </a:ext>
                  </a:extLst>
                </p14:cNvPr>
                <p14:cNvContentPartPr/>
                <p14:nvPr/>
              </p14:nvContentPartPr>
              <p14:xfrm>
                <a:off x="279655" y="3018862"/>
                <a:ext cx="169200" cy="214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8971FB3-8B4F-BBD6-E2C7-701F4C491D0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75335" y="3014542"/>
                  <a:ext cx="177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682828A-08EF-9213-775A-1078EA299A39}"/>
                    </a:ext>
                  </a:extLst>
                </p14:cNvPr>
                <p14:cNvContentPartPr/>
                <p14:nvPr/>
              </p14:nvContentPartPr>
              <p14:xfrm>
                <a:off x="467935" y="2918422"/>
                <a:ext cx="62280" cy="3830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682828A-08EF-9213-775A-1078EA299A3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3615" y="2914102"/>
                  <a:ext cx="70920" cy="39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19D9696F-9A36-254B-F583-9F8B4AB4BDD3}"/>
              </a:ext>
            </a:extLst>
          </p:cNvPr>
          <p:cNvGrpSpPr/>
          <p:nvPr/>
        </p:nvGrpSpPr>
        <p:grpSpPr>
          <a:xfrm>
            <a:off x="826495" y="2827702"/>
            <a:ext cx="829080" cy="415440"/>
            <a:chOff x="826495" y="2827702"/>
            <a:chExt cx="829080" cy="41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5A6F8D4-0D40-EC12-0F64-C355D99BAB1A}"/>
                    </a:ext>
                  </a:extLst>
                </p14:cNvPr>
                <p14:cNvContentPartPr/>
                <p14:nvPr/>
              </p14:nvContentPartPr>
              <p14:xfrm>
                <a:off x="924415" y="2976022"/>
                <a:ext cx="131760" cy="188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5A6F8D4-0D40-EC12-0F64-C355D99BAB1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20095" y="2971702"/>
                  <a:ext cx="14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80C7E6E-F865-52B7-07AA-F840714C5B04}"/>
                    </a:ext>
                  </a:extLst>
                </p14:cNvPr>
                <p14:cNvContentPartPr/>
                <p14:nvPr/>
              </p14:nvContentPartPr>
              <p14:xfrm>
                <a:off x="1160935" y="3011662"/>
                <a:ext cx="96480" cy="11592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80C7E6E-F865-52B7-07AA-F840714C5B0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56615" y="3007342"/>
                  <a:ext cx="105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6A96174-6A96-7A2C-77B6-79C878ED236A}"/>
                    </a:ext>
                  </a:extLst>
                </p14:cNvPr>
                <p14:cNvContentPartPr/>
                <p14:nvPr/>
              </p14:nvContentPartPr>
              <p14:xfrm>
                <a:off x="1409695" y="2957662"/>
                <a:ext cx="89640" cy="114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6A96174-6A96-7A2C-77B6-79C878ED236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405375" y="2953342"/>
                  <a:ext cx="98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E912752-2F53-7F69-E669-77E41A0EE61B}"/>
                    </a:ext>
                  </a:extLst>
                </p14:cNvPr>
                <p14:cNvContentPartPr/>
                <p14:nvPr/>
              </p14:nvContentPartPr>
              <p14:xfrm>
                <a:off x="1368655" y="2877022"/>
                <a:ext cx="111240" cy="482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E912752-2F53-7F69-E669-77E41A0EE61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64335" y="2872702"/>
                  <a:ext cx="119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88FE85D-8625-461A-6AEF-4E4803E662B4}"/>
                    </a:ext>
                  </a:extLst>
                </p14:cNvPr>
                <p14:cNvContentPartPr/>
                <p14:nvPr/>
              </p14:nvContentPartPr>
              <p14:xfrm>
                <a:off x="1601935" y="2827702"/>
                <a:ext cx="53640" cy="316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88FE85D-8625-461A-6AEF-4E4803E662B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597615" y="2823382"/>
                  <a:ext cx="62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E953B96-6E67-96ED-0748-DEA9CF2B5A25}"/>
                    </a:ext>
                  </a:extLst>
                </p14:cNvPr>
                <p14:cNvContentPartPr/>
                <p14:nvPr/>
              </p14:nvContentPartPr>
              <p14:xfrm>
                <a:off x="826495" y="2862622"/>
                <a:ext cx="98280" cy="3805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E953B96-6E67-96ED-0748-DEA9CF2B5A2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22175" y="2858302"/>
                  <a:ext cx="106920" cy="38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4538B39C-D5AD-00DC-6AE5-D1C4DF6B8AD1}"/>
              </a:ext>
            </a:extLst>
          </p:cNvPr>
          <p:cNvGrpSpPr/>
          <p:nvPr/>
        </p:nvGrpSpPr>
        <p:grpSpPr>
          <a:xfrm>
            <a:off x="1707775" y="2770822"/>
            <a:ext cx="954720" cy="304560"/>
            <a:chOff x="1707775" y="2770822"/>
            <a:chExt cx="95472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3A37F1E-1D59-6819-C7BC-29790A5251EC}"/>
                    </a:ext>
                  </a:extLst>
                </p14:cNvPr>
                <p14:cNvContentPartPr/>
                <p14:nvPr/>
              </p14:nvContentPartPr>
              <p14:xfrm>
                <a:off x="1707775" y="2793502"/>
                <a:ext cx="76680" cy="2818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3A37F1E-1D59-6819-C7BC-29790A5251E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703455" y="2789182"/>
                  <a:ext cx="853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E2DEBBC-0B20-23C0-E2B8-64B7621DAA10}"/>
                    </a:ext>
                  </a:extLst>
                </p14:cNvPr>
                <p14:cNvContentPartPr/>
                <p14:nvPr/>
              </p14:nvContentPartPr>
              <p14:xfrm>
                <a:off x="1844575" y="2845702"/>
                <a:ext cx="121320" cy="1724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E2DEBBC-0B20-23C0-E2B8-64B7621DAA1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840255" y="2841382"/>
                  <a:ext cx="129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79EAACA-A07F-0A52-0647-1B2C6D6229A6}"/>
                    </a:ext>
                  </a:extLst>
                </p14:cNvPr>
                <p14:cNvContentPartPr/>
                <p14:nvPr/>
              </p14:nvContentPartPr>
              <p14:xfrm>
                <a:off x="2010535" y="2865142"/>
                <a:ext cx="95760" cy="158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79EAACA-A07F-0A52-0647-1B2C6D6229A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006215" y="2860822"/>
                  <a:ext cx="104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CB6E9AF-AB52-44B7-897F-3F9CCFD63570}"/>
                    </a:ext>
                  </a:extLst>
                </p14:cNvPr>
                <p14:cNvContentPartPr/>
                <p14:nvPr/>
              </p14:nvContentPartPr>
              <p14:xfrm>
                <a:off x="2211415" y="2866942"/>
                <a:ext cx="93600" cy="1252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CB6E9AF-AB52-44B7-897F-3F9CCFD6357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207095" y="2862622"/>
                  <a:ext cx="102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6C626CE-1C61-6D01-38CF-B3FC9FD7B78B}"/>
                    </a:ext>
                  </a:extLst>
                </p14:cNvPr>
                <p14:cNvContentPartPr/>
                <p14:nvPr/>
              </p14:nvContentPartPr>
              <p14:xfrm>
                <a:off x="2345695" y="2770822"/>
                <a:ext cx="39960" cy="2491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6C626CE-1C61-6D01-38CF-B3FC9FD7B78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41375" y="2766502"/>
                  <a:ext cx="48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6E3E83D-2AAA-DC3B-DC02-985828358A8C}"/>
                    </a:ext>
                  </a:extLst>
                </p14:cNvPr>
                <p14:cNvContentPartPr/>
                <p14:nvPr/>
              </p14:nvContentPartPr>
              <p14:xfrm>
                <a:off x="2500495" y="2960182"/>
                <a:ext cx="132480" cy="11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6E3E83D-2AAA-DC3B-DC02-985828358A8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496175" y="2955862"/>
                  <a:ext cx="141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2EEAB57-5FBB-4B8E-EC3B-460B00B20F79}"/>
                    </a:ext>
                  </a:extLst>
                </p14:cNvPr>
                <p14:cNvContentPartPr/>
                <p14:nvPr/>
              </p14:nvContentPartPr>
              <p14:xfrm>
                <a:off x="2530735" y="3013822"/>
                <a:ext cx="131760" cy="133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2EEAB57-5FBB-4B8E-EC3B-460B00B20F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26415" y="3009502"/>
                  <a:ext cx="1404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D6F17C22-CFBF-3713-7097-9179FE5E9E20}"/>
              </a:ext>
            </a:extLst>
          </p:cNvPr>
          <p:cNvGrpSpPr/>
          <p:nvPr/>
        </p:nvGrpSpPr>
        <p:grpSpPr>
          <a:xfrm>
            <a:off x="2867335" y="2713582"/>
            <a:ext cx="671760" cy="345600"/>
            <a:chOff x="2867335" y="2713582"/>
            <a:chExt cx="67176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05E10EA-AB19-4464-33C3-BF918915FB20}"/>
                    </a:ext>
                  </a:extLst>
                </p14:cNvPr>
                <p14:cNvContentPartPr/>
                <p14:nvPr/>
              </p14:nvContentPartPr>
              <p14:xfrm>
                <a:off x="2892535" y="2803582"/>
                <a:ext cx="138600" cy="1900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05E10EA-AB19-4464-33C3-BF918915FB2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888215" y="2799262"/>
                  <a:ext cx="147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2174D6F-3347-2D3F-E45B-0C03B8832875}"/>
                    </a:ext>
                  </a:extLst>
                </p14:cNvPr>
                <p14:cNvContentPartPr/>
                <p14:nvPr/>
              </p14:nvContentPartPr>
              <p14:xfrm>
                <a:off x="3121495" y="2828422"/>
                <a:ext cx="98280" cy="153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2174D6F-3347-2D3F-E45B-0C03B883287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17175" y="2824102"/>
                  <a:ext cx="106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E53DEB6-1D55-4168-BD47-B1A158D87669}"/>
                    </a:ext>
                  </a:extLst>
                </p14:cNvPr>
                <p14:cNvContentPartPr/>
                <p14:nvPr/>
              </p14:nvContentPartPr>
              <p14:xfrm>
                <a:off x="3372415" y="2812582"/>
                <a:ext cx="45720" cy="1501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E53DEB6-1D55-4168-BD47-B1A158D8766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368095" y="2808262"/>
                  <a:ext cx="54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7AF7FCC-236C-A1F4-02C3-6243BB370668}"/>
                    </a:ext>
                  </a:extLst>
                </p14:cNvPr>
                <p14:cNvContentPartPr/>
                <p14:nvPr/>
              </p14:nvContentPartPr>
              <p14:xfrm>
                <a:off x="3383575" y="2743822"/>
                <a:ext cx="17280" cy="50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7AF7FCC-236C-A1F4-02C3-6243BB37066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379255" y="2739502"/>
                  <a:ext cx="25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7327C05-5BC7-A3FD-E261-027733B9730A}"/>
                    </a:ext>
                  </a:extLst>
                </p14:cNvPr>
                <p14:cNvContentPartPr/>
                <p14:nvPr/>
              </p14:nvContentPartPr>
              <p14:xfrm>
                <a:off x="2867335" y="2713582"/>
                <a:ext cx="671760" cy="3456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7327C05-5BC7-A3FD-E261-027733B9730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863015" y="2709262"/>
                  <a:ext cx="68040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3B171EF2-6B6B-4164-17BC-C618E368CA8F}"/>
              </a:ext>
            </a:extLst>
          </p:cNvPr>
          <p:cNvGrpSpPr/>
          <p:nvPr/>
        </p:nvGrpSpPr>
        <p:grpSpPr>
          <a:xfrm>
            <a:off x="898855" y="3531862"/>
            <a:ext cx="255240" cy="223200"/>
            <a:chOff x="898855" y="3531862"/>
            <a:chExt cx="25524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2B3CE8B-DDAC-1F86-34A5-C09DEDFCDDC2}"/>
                    </a:ext>
                  </a:extLst>
                </p14:cNvPr>
                <p14:cNvContentPartPr/>
                <p14:nvPr/>
              </p14:nvContentPartPr>
              <p14:xfrm>
                <a:off x="898855" y="3643822"/>
                <a:ext cx="123120" cy="219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2B3CE8B-DDAC-1F86-34A5-C09DEDFCDDC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94535" y="3639502"/>
                  <a:ext cx="131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09765FF-CF15-7E15-1609-4E4591547886}"/>
                    </a:ext>
                  </a:extLst>
                </p14:cNvPr>
                <p14:cNvContentPartPr/>
                <p14:nvPr/>
              </p14:nvContentPartPr>
              <p14:xfrm>
                <a:off x="923335" y="3705742"/>
                <a:ext cx="102600" cy="20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09765FF-CF15-7E15-1609-4E459154788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19015" y="3701422"/>
                  <a:ext cx="111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841DCE4-8BCE-C89A-9C86-88919A9B748E}"/>
                    </a:ext>
                  </a:extLst>
                </p14:cNvPr>
                <p14:cNvContentPartPr/>
                <p14:nvPr/>
              </p14:nvContentPartPr>
              <p14:xfrm>
                <a:off x="1077415" y="3531862"/>
                <a:ext cx="76680" cy="2232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841DCE4-8BCE-C89A-9C86-88919A9B748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73095" y="3527542"/>
                  <a:ext cx="8532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9A869526-8B0B-FEE7-59D0-864D2ACDE77C}"/>
              </a:ext>
            </a:extLst>
          </p:cNvPr>
          <p:cNvGrpSpPr/>
          <p:nvPr/>
        </p:nvGrpSpPr>
        <p:grpSpPr>
          <a:xfrm>
            <a:off x="1423015" y="3432142"/>
            <a:ext cx="66240" cy="264240"/>
            <a:chOff x="1423015" y="3432142"/>
            <a:chExt cx="6624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BC676CD-351A-8B9B-6665-83D37171A99D}"/>
                    </a:ext>
                  </a:extLst>
                </p14:cNvPr>
                <p14:cNvContentPartPr/>
                <p14:nvPr/>
              </p14:nvContentPartPr>
              <p14:xfrm>
                <a:off x="1423015" y="3519982"/>
                <a:ext cx="66240" cy="1764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BC676CD-351A-8B9B-6665-83D37171A99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418695" y="3515662"/>
                  <a:ext cx="74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04F9FB7-65FB-5D1B-BF5B-8907A2622E5C}"/>
                    </a:ext>
                  </a:extLst>
                </p14:cNvPr>
                <p14:cNvContentPartPr/>
                <p14:nvPr/>
              </p14:nvContentPartPr>
              <p14:xfrm>
                <a:off x="1444255" y="3432142"/>
                <a:ext cx="14400" cy="13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04F9FB7-65FB-5D1B-BF5B-8907A2622E5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439935" y="3427822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D3A2749-72CE-1C7E-FEFF-A46395F677BF}"/>
                  </a:ext>
                </a:extLst>
              </p14:cNvPr>
              <p14:cNvContentPartPr/>
              <p14:nvPr/>
            </p14:nvContentPartPr>
            <p14:xfrm>
              <a:off x="1668175" y="3544822"/>
              <a:ext cx="137160" cy="9468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D3A2749-72CE-1C7E-FEFF-A46395F677B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663855" y="3540502"/>
                <a:ext cx="1458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6AF2E2AA-27DC-649B-3931-15560C7E8EA4}"/>
                  </a:ext>
                </a:extLst>
              </p14:cNvPr>
              <p14:cNvContentPartPr/>
              <p14:nvPr/>
            </p14:nvContentPartPr>
            <p14:xfrm>
              <a:off x="4378255" y="3280582"/>
              <a:ext cx="118440" cy="17928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6AF2E2AA-27DC-649B-3931-15560C7E8EA4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4373935" y="3276262"/>
                <a:ext cx="1270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223C7D7-27FC-60F5-B94A-1A9B0C65EC27}"/>
                  </a:ext>
                </a:extLst>
              </p14:cNvPr>
              <p14:cNvContentPartPr/>
              <p14:nvPr/>
            </p14:nvContentPartPr>
            <p14:xfrm>
              <a:off x="4554295" y="3410182"/>
              <a:ext cx="6120" cy="17316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223C7D7-27FC-60F5-B94A-1A9B0C65EC27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549975" y="3405862"/>
                <a:ext cx="147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9CA72B68-3A79-1265-7DE1-D1F4EB9839F4}"/>
                  </a:ext>
                </a:extLst>
              </p14:cNvPr>
              <p14:cNvContentPartPr/>
              <p14:nvPr/>
            </p14:nvContentPartPr>
            <p14:xfrm>
              <a:off x="4621615" y="3240982"/>
              <a:ext cx="120960" cy="22464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9CA72B68-3A79-1265-7DE1-D1F4EB9839F4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617295" y="3236662"/>
                <a:ext cx="1296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D4CA36B1-46A5-7481-1F10-40F223593711}"/>
                  </a:ext>
                </a:extLst>
              </p14:cNvPr>
              <p14:cNvContentPartPr/>
              <p14:nvPr/>
            </p14:nvContentPartPr>
            <p14:xfrm>
              <a:off x="4835815" y="3254662"/>
              <a:ext cx="62280" cy="18288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D4CA36B1-46A5-7481-1F10-40F22359371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831495" y="3250342"/>
                <a:ext cx="709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BB192656-3243-7E14-643C-1838E674C567}"/>
                  </a:ext>
                </a:extLst>
              </p14:cNvPr>
              <p14:cNvContentPartPr/>
              <p14:nvPr/>
            </p14:nvContentPartPr>
            <p14:xfrm>
              <a:off x="4758055" y="3151702"/>
              <a:ext cx="245160" cy="31284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BB192656-3243-7E14-643C-1838E674C56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753735" y="3147382"/>
                <a:ext cx="25380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665BAA55-ED7D-62FC-4194-30E5FDFF04B3}"/>
              </a:ext>
            </a:extLst>
          </p:cNvPr>
          <p:cNvGrpSpPr/>
          <p:nvPr/>
        </p:nvGrpSpPr>
        <p:grpSpPr>
          <a:xfrm>
            <a:off x="2020255" y="3225862"/>
            <a:ext cx="2236680" cy="535320"/>
            <a:chOff x="2020255" y="3225862"/>
            <a:chExt cx="2236680" cy="53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C8C500B-30BE-1791-1BB6-E23B76CB6C23}"/>
                    </a:ext>
                  </a:extLst>
                </p14:cNvPr>
                <p14:cNvContentPartPr/>
                <p14:nvPr/>
              </p14:nvContentPartPr>
              <p14:xfrm>
                <a:off x="2065255" y="3494062"/>
                <a:ext cx="128880" cy="1785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C8C500B-30BE-1791-1BB6-E23B76CB6C2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060935" y="3489742"/>
                  <a:ext cx="137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95140E3-9A21-58A6-F591-C570B4D9F243}"/>
                    </a:ext>
                  </a:extLst>
                </p14:cNvPr>
                <p14:cNvContentPartPr/>
                <p14:nvPr/>
              </p14:nvContentPartPr>
              <p14:xfrm>
                <a:off x="2274775" y="3497662"/>
                <a:ext cx="61200" cy="1623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95140E3-9A21-58A6-F591-C570B4D9F24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270455" y="3493342"/>
                  <a:ext cx="69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4070DC9-0FFF-B913-06FF-05560F5AB071}"/>
                    </a:ext>
                  </a:extLst>
                </p14:cNvPr>
                <p14:cNvContentPartPr/>
                <p14:nvPr/>
              </p14:nvContentPartPr>
              <p14:xfrm>
                <a:off x="2443975" y="3444742"/>
                <a:ext cx="111240" cy="1926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4070DC9-0FFF-B913-06FF-05560F5AB07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439655" y="3440422"/>
                  <a:ext cx="11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EAA337B-8390-7B7D-200F-57B2B6BACD3A}"/>
                    </a:ext>
                  </a:extLst>
                </p14:cNvPr>
                <p14:cNvContentPartPr/>
                <p14:nvPr/>
              </p14:nvContentPartPr>
              <p14:xfrm>
                <a:off x="2626135" y="3452302"/>
                <a:ext cx="75600" cy="1483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EAA337B-8390-7B7D-200F-57B2B6BACD3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621815" y="3447982"/>
                  <a:ext cx="84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C469947-D5A8-4228-DF93-A266428B375C}"/>
                    </a:ext>
                  </a:extLst>
                </p14:cNvPr>
                <p14:cNvContentPartPr/>
                <p14:nvPr/>
              </p14:nvContentPartPr>
              <p14:xfrm>
                <a:off x="2586895" y="3413782"/>
                <a:ext cx="173160" cy="2214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C469947-D5A8-4228-DF93-A266428B375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582575" y="3409462"/>
                  <a:ext cx="181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32B59B3-2E93-C25B-1910-04E189DF6837}"/>
                    </a:ext>
                  </a:extLst>
                </p14:cNvPr>
                <p14:cNvContentPartPr/>
                <p14:nvPr/>
              </p14:nvContentPartPr>
              <p14:xfrm>
                <a:off x="2791375" y="3328102"/>
                <a:ext cx="48240" cy="3434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32B59B3-2E93-C25B-1910-04E189DF683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787055" y="3323782"/>
                  <a:ext cx="568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91DFA83-1BDD-EADD-F37C-5C893CFB15B0}"/>
                    </a:ext>
                  </a:extLst>
                </p14:cNvPr>
                <p14:cNvContentPartPr/>
                <p14:nvPr/>
              </p14:nvContentPartPr>
              <p14:xfrm>
                <a:off x="2020255" y="3413782"/>
                <a:ext cx="78480" cy="3474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91DFA83-1BDD-EADD-F37C-5C893CFB15B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015935" y="3409462"/>
                  <a:ext cx="87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A5AA54C-7917-D511-C2D3-D89A3A9025A7}"/>
                    </a:ext>
                  </a:extLst>
                </p14:cNvPr>
                <p14:cNvContentPartPr/>
                <p14:nvPr/>
              </p14:nvContentPartPr>
              <p14:xfrm>
                <a:off x="2909095" y="3282022"/>
                <a:ext cx="53280" cy="367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A5AA54C-7917-D511-C2D3-D89A3A9025A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04775" y="3277702"/>
                  <a:ext cx="61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AD762FC-7FCC-3782-2FA1-6A609FA8718D}"/>
                    </a:ext>
                  </a:extLst>
                </p14:cNvPr>
                <p14:cNvContentPartPr/>
                <p14:nvPr/>
              </p14:nvContentPartPr>
              <p14:xfrm>
                <a:off x="2999095" y="3341062"/>
                <a:ext cx="121320" cy="2077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AD762FC-7FCC-3782-2FA1-6A609FA8718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994775" y="3336742"/>
                  <a:ext cx="129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2F54490-6BB2-C44B-8888-09D91D8A7316}"/>
                    </a:ext>
                  </a:extLst>
                </p14:cNvPr>
                <p14:cNvContentPartPr/>
                <p14:nvPr/>
              </p14:nvContentPartPr>
              <p14:xfrm>
                <a:off x="3236695" y="3440422"/>
                <a:ext cx="135720" cy="180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2F54490-6BB2-C44B-8888-09D91D8A731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232375" y="3436102"/>
                  <a:ext cx="144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5D7B57F-51C5-BEFB-2F43-4EECFC8EF139}"/>
                    </a:ext>
                  </a:extLst>
                </p14:cNvPr>
                <p14:cNvContentPartPr/>
                <p14:nvPr/>
              </p14:nvContentPartPr>
              <p14:xfrm>
                <a:off x="3470335" y="3307222"/>
                <a:ext cx="115200" cy="1753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5D7B57F-51C5-BEFB-2F43-4EECFC8EF13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466015" y="3302902"/>
                  <a:ext cx="123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979EE02-5865-37BE-B762-58D141A8C784}"/>
                    </a:ext>
                  </a:extLst>
                </p14:cNvPr>
                <p14:cNvContentPartPr/>
                <p14:nvPr/>
              </p14:nvContentPartPr>
              <p14:xfrm>
                <a:off x="3558175" y="3374542"/>
                <a:ext cx="51480" cy="1670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979EE02-5865-37BE-B762-58D141A8C78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553855" y="3370222"/>
                  <a:ext cx="60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2E95E329-404C-E538-404B-1A01EC461764}"/>
                    </a:ext>
                  </a:extLst>
                </p14:cNvPr>
                <p14:cNvContentPartPr/>
                <p14:nvPr/>
              </p14:nvContentPartPr>
              <p14:xfrm>
                <a:off x="3714775" y="3341062"/>
                <a:ext cx="89280" cy="154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2E95E329-404C-E538-404B-1A01EC46176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710455" y="3336742"/>
                  <a:ext cx="97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56AC0B16-6A81-E51C-37DF-784AAD2A08F2}"/>
                    </a:ext>
                  </a:extLst>
                </p14:cNvPr>
                <p14:cNvContentPartPr/>
                <p14:nvPr/>
              </p14:nvContentPartPr>
              <p14:xfrm>
                <a:off x="3652855" y="3284182"/>
                <a:ext cx="74880" cy="1288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56AC0B16-6A81-E51C-37DF-784AAD2A08F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648535" y="3279862"/>
                  <a:ext cx="83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B6AAB327-3D62-0F19-95C5-3EC3D2CEF8C0}"/>
                    </a:ext>
                  </a:extLst>
                </p14:cNvPr>
                <p14:cNvContentPartPr/>
                <p14:nvPr/>
              </p14:nvContentPartPr>
              <p14:xfrm>
                <a:off x="3812695" y="3258262"/>
                <a:ext cx="167760" cy="4003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B6AAB327-3D62-0F19-95C5-3EC3D2CEF8C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808375" y="3253942"/>
                  <a:ext cx="1764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7C4730D-5175-B6D9-4D07-11786F9185E6}"/>
                    </a:ext>
                  </a:extLst>
                </p14:cNvPr>
                <p14:cNvContentPartPr/>
                <p14:nvPr/>
              </p14:nvContentPartPr>
              <p14:xfrm>
                <a:off x="4132735" y="3366262"/>
                <a:ext cx="124200" cy="874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7C4730D-5175-B6D9-4D07-11786F9185E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128415" y="3361942"/>
                  <a:ext cx="132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749BB35-35CA-7397-7610-5D9E399FC318}"/>
                    </a:ext>
                  </a:extLst>
                </p14:cNvPr>
                <p14:cNvContentPartPr/>
                <p14:nvPr/>
              </p14:nvContentPartPr>
              <p14:xfrm>
                <a:off x="4108255" y="3483982"/>
                <a:ext cx="134640" cy="489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749BB35-35CA-7397-7610-5D9E399FC31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103935" y="3479662"/>
                  <a:ext cx="143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CEEF069-8D28-B400-4A40-8F059C9BEC54}"/>
                    </a:ext>
                  </a:extLst>
                </p14:cNvPr>
                <p14:cNvContentPartPr/>
                <p14:nvPr/>
              </p14:nvContentPartPr>
              <p14:xfrm>
                <a:off x="4032295" y="3461662"/>
                <a:ext cx="56520" cy="140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CEEF069-8D28-B400-4A40-8F059C9BEC5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027975" y="3457342"/>
                  <a:ext cx="65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BAC5916-9565-4B15-CE58-26543B1AFB13}"/>
                    </a:ext>
                  </a:extLst>
                </p14:cNvPr>
                <p14:cNvContentPartPr/>
                <p14:nvPr/>
              </p14:nvContentPartPr>
              <p14:xfrm>
                <a:off x="4076935" y="3225862"/>
                <a:ext cx="68760" cy="405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BAC5916-9565-4B15-CE58-26543B1AFB1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072615" y="3221542"/>
                  <a:ext cx="77400" cy="41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uppieren 351">
            <a:extLst>
              <a:ext uri="{FF2B5EF4-FFF2-40B4-BE49-F238E27FC236}">
                <a16:creationId xmlns:a16="http://schemas.microsoft.com/office/drawing/2014/main" id="{C5EABF48-C949-E829-041E-301C9EC032A7}"/>
              </a:ext>
            </a:extLst>
          </p:cNvPr>
          <p:cNvGrpSpPr/>
          <p:nvPr/>
        </p:nvGrpSpPr>
        <p:grpSpPr>
          <a:xfrm>
            <a:off x="4353055" y="3703222"/>
            <a:ext cx="2736720" cy="1908720"/>
            <a:chOff x="4353055" y="3703222"/>
            <a:chExt cx="2736720" cy="19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7FF3E93-ECCD-F839-3270-EF89CE21CE7D}"/>
                    </a:ext>
                  </a:extLst>
                </p14:cNvPr>
                <p14:cNvContentPartPr/>
                <p14:nvPr/>
              </p14:nvContentPartPr>
              <p14:xfrm>
                <a:off x="4355935" y="3703222"/>
                <a:ext cx="650520" cy="1692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7FF3E93-ECCD-F839-3270-EF89CE21CE7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351615" y="3698902"/>
                  <a:ext cx="659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5798D3A-B836-8697-C73F-081C7B664FB8}"/>
                    </a:ext>
                  </a:extLst>
                </p14:cNvPr>
                <p14:cNvContentPartPr/>
                <p14:nvPr/>
              </p14:nvContentPartPr>
              <p14:xfrm>
                <a:off x="4529095" y="3823462"/>
                <a:ext cx="429480" cy="1548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5798D3A-B836-8697-C73F-081C7B664FB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524775" y="3819142"/>
                  <a:ext cx="438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D6A9E15-5B8F-E3DE-DAEE-3E296EEDAC65}"/>
                    </a:ext>
                  </a:extLst>
                </p14:cNvPr>
                <p14:cNvContentPartPr/>
                <p14:nvPr/>
              </p14:nvContentPartPr>
              <p14:xfrm>
                <a:off x="4353055" y="4343302"/>
                <a:ext cx="82080" cy="1274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D6A9E15-5B8F-E3DE-DAEE-3E296EEDAC6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348735" y="4338982"/>
                  <a:ext cx="90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A794403-186D-7762-06AE-B165506DAA66}"/>
                    </a:ext>
                  </a:extLst>
                </p14:cNvPr>
                <p14:cNvContentPartPr/>
                <p14:nvPr/>
              </p14:nvContentPartPr>
              <p14:xfrm>
                <a:off x="4519375" y="4263742"/>
                <a:ext cx="86760" cy="30492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A794403-186D-7762-06AE-B165506DAA6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515055" y="4259422"/>
                  <a:ext cx="95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55F5A18A-D7B5-8B5E-FB58-A67208AA5794}"/>
                    </a:ext>
                  </a:extLst>
                </p14:cNvPr>
                <p14:cNvContentPartPr/>
                <p14:nvPr/>
              </p14:nvContentPartPr>
              <p14:xfrm>
                <a:off x="4694695" y="4370662"/>
                <a:ext cx="8280" cy="15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55F5A18A-D7B5-8B5E-FB58-A67208AA579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690375" y="4366342"/>
                  <a:ext cx="16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E474AA7-AEF2-383B-8528-186701E5C2A4}"/>
                    </a:ext>
                  </a:extLst>
                </p14:cNvPr>
                <p14:cNvContentPartPr/>
                <p14:nvPr/>
              </p14:nvContentPartPr>
              <p14:xfrm>
                <a:off x="4846615" y="4065022"/>
                <a:ext cx="244440" cy="2635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E474AA7-AEF2-383B-8528-186701E5C2A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842295" y="4060702"/>
                  <a:ext cx="253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A1B6E41-519F-DD3E-8599-3AF582DA5C0C}"/>
                    </a:ext>
                  </a:extLst>
                </p14:cNvPr>
                <p14:cNvContentPartPr/>
                <p14:nvPr/>
              </p14:nvContentPartPr>
              <p14:xfrm>
                <a:off x="4989535" y="4108582"/>
                <a:ext cx="16200" cy="126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A1B6E41-519F-DD3E-8599-3AF582DA5C0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985215" y="4104262"/>
                  <a:ext cx="24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CD59BC8-7EE7-E598-8B01-3F5E01A19CF8}"/>
                    </a:ext>
                  </a:extLst>
                </p14:cNvPr>
                <p14:cNvContentPartPr/>
                <p14:nvPr/>
              </p14:nvContentPartPr>
              <p14:xfrm>
                <a:off x="5246935" y="3978622"/>
                <a:ext cx="218160" cy="1936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CD59BC8-7EE7-E598-8B01-3F5E01A19CF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242615" y="3974302"/>
                  <a:ext cx="226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9767912-648A-00A2-2777-D46B4991B4DA}"/>
                    </a:ext>
                  </a:extLst>
                </p14:cNvPr>
                <p14:cNvContentPartPr/>
                <p14:nvPr/>
              </p14:nvContentPartPr>
              <p14:xfrm>
                <a:off x="4879375" y="4557502"/>
                <a:ext cx="132120" cy="2811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9767912-648A-00A2-2777-D46B4991B4D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875055" y="4553182"/>
                  <a:ext cx="140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DE4FAD39-5407-2D3B-24F8-588FC1A8E4EC}"/>
                    </a:ext>
                  </a:extLst>
                </p14:cNvPr>
                <p14:cNvContentPartPr/>
                <p14:nvPr/>
              </p14:nvContentPartPr>
              <p14:xfrm>
                <a:off x="5059375" y="4594582"/>
                <a:ext cx="114120" cy="1450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DE4FAD39-5407-2D3B-24F8-588FC1A8E4E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055055" y="4590262"/>
                  <a:ext cx="12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AA287DA-046E-8218-4951-F3DF15B92BFD}"/>
                    </a:ext>
                  </a:extLst>
                </p14:cNvPr>
                <p14:cNvContentPartPr/>
                <p14:nvPr/>
              </p14:nvContentPartPr>
              <p14:xfrm>
                <a:off x="5142175" y="4477582"/>
                <a:ext cx="522360" cy="2257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AA287DA-046E-8218-4951-F3DF15B92BF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137855" y="4473262"/>
                  <a:ext cx="531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55E4229-AF56-9222-2341-9EB4B48C9159}"/>
                    </a:ext>
                  </a:extLst>
                </p14:cNvPr>
                <p14:cNvContentPartPr/>
                <p14:nvPr/>
              </p14:nvContentPartPr>
              <p14:xfrm>
                <a:off x="5025175" y="4447702"/>
                <a:ext cx="30960" cy="255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55E4229-AF56-9222-2341-9EB4B48C915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020855" y="4443382"/>
                  <a:ext cx="39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9A0F208-FB38-D850-39EC-C38097A3A26D}"/>
                    </a:ext>
                  </a:extLst>
                </p14:cNvPr>
                <p14:cNvContentPartPr/>
                <p14:nvPr/>
              </p14:nvContentPartPr>
              <p14:xfrm>
                <a:off x="5224255" y="5120542"/>
                <a:ext cx="140400" cy="26244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9A0F208-FB38-D850-39EC-C38097A3A26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219935" y="5116222"/>
                  <a:ext cx="149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16C6DA4-BFBA-428E-B72A-315D40A0A586}"/>
                    </a:ext>
                  </a:extLst>
                </p14:cNvPr>
                <p14:cNvContentPartPr/>
                <p14:nvPr/>
              </p14:nvContentPartPr>
              <p14:xfrm>
                <a:off x="5213455" y="5067982"/>
                <a:ext cx="89640" cy="6624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16C6DA4-BFBA-428E-B72A-315D40A0A58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209135" y="5063662"/>
                  <a:ext cx="98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0D1E39D-2DB3-5DFC-1F1F-9EA4D08467FE}"/>
                    </a:ext>
                  </a:extLst>
                </p14:cNvPr>
                <p14:cNvContentPartPr/>
                <p14:nvPr/>
              </p14:nvContentPartPr>
              <p14:xfrm>
                <a:off x="4777495" y="5433382"/>
                <a:ext cx="71640" cy="1785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0D1E39D-2DB3-5DFC-1F1F-9EA4D08467F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773175" y="5429062"/>
                  <a:ext cx="80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A276F88-BDAB-AB98-5FFF-54565A73294A}"/>
                    </a:ext>
                  </a:extLst>
                </p14:cNvPr>
                <p14:cNvContentPartPr/>
                <p14:nvPr/>
              </p14:nvContentPartPr>
              <p14:xfrm>
                <a:off x="4776775" y="5367142"/>
                <a:ext cx="6480" cy="79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A276F88-BDAB-AB98-5FFF-54565A73294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772455" y="5362822"/>
                  <a:ext cx="1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0437DA2-366B-AF7B-E978-37784CD7A966}"/>
                    </a:ext>
                  </a:extLst>
                </p14:cNvPr>
                <p14:cNvContentPartPr/>
                <p14:nvPr/>
              </p14:nvContentPartPr>
              <p14:xfrm>
                <a:off x="4960375" y="5332942"/>
                <a:ext cx="94320" cy="1198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0437DA2-366B-AF7B-E978-37784CD7A96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956055" y="5328622"/>
                  <a:ext cx="102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0F027D1-5CAC-3EF9-4CB4-274C7BA67093}"/>
                    </a:ext>
                  </a:extLst>
                </p14:cNvPr>
                <p14:cNvContentPartPr/>
                <p14:nvPr/>
              </p14:nvContentPartPr>
              <p14:xfrm>
                <a:off x="4997815" y="5397022"/>
                <a:ext cx="93600" cy="1242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0F027D1-5CAC-3EF9-4CB4-274C7BA6709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93495" y="5392702"/>
                  <a:ext cx="102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2EE9FCD-DCFE-9A48-1DC5-7E53B872E8FE}"/>
                    </a:ext>
                  </a:extLst>
                </p14:cNvPr>
                <p14:cNvContentPartPr/>
                <p14:nvPr/>
              </p14:nvContentPartPr>
              <p14:xfrm>
                <a:off x="5532775" y="5033782"/>
                <a:ext cx="21600" cy="1789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2EE9FCD-DCFE-9A48-1DC5-7E53B872E8F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528455" y="5029462"/>
                  <a:ext cx="30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0287E7B-A9BC-AF44-4166-A50E99618135}"/>
                    </a:ext>
                  </a:extLst>
                </p14:cNvPr>
                <p14:cNvContentPartPr/>
                <p14:nvPr/>
              </p14:nvContentPartPr>
              <p14:xfrm>
                <a:off x="5421175" y="4991302"/>
                <a:ext cx="53280" cy="1310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0287E7B-A9BC-AF44-4166-A50E9961813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416855" y="4986982"/>
                  <a:ext cx="61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2189775-E08B-EFBA-553E-AA92B7E0E764}"/>
                    </a:ext>
                  </a:extLst>
                </p14:cNvPr>
                <p14:cNvContentPartPr/>
                <p14:nvPr/>
              </p14:nvContentPartPr>
              <p14:xfrm>
                <a:off x="5605135" y="4987702"/>
                <a:ext cx="123840" cy="1936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2189775-E08B-EFBA-553E-AA92B7E0E76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600815" y="4983382"/>
                  <a:ext cx="132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1AF9911-9507-35B2-3D9A-AF77E1835064}"/>
                    </a:ext>
                  </a:extLst>
                </p14:cNvPr>
                <p14:cNvContentPartPr/>
                <p14:nvPr/>
              </p14:nvContentPartPr>
              <p14:xfrm>
                <a:off x="5780455" y="4835422"/>
                <a:ext cx="88560" cy="1213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1AF9911-9507-35B2-3D9A-AF77E183506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776135" y="4831102"/>
                  <a:ext cx="97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AA02400-49A1-47C5-07D8-8BF35130C4A4}"/>
                    </a:ext>
                  </a:extLst>
                </p14:cNvPr>
                <p14:cNvContentPartPr/>
                <p14:nvPr/>
              </p14:nvContentPartPr>
              <p14:xfrm>
                <a:off x="5864695" y="4741102"/>
                <a:ext cx="137520" cy="2786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AA02400-49A1-47C5-07D8-8BF35130C4A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860375" y="4736782"/>
                  <a:ext cx="146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DB29D162-9420-F2A2-0E35-D9D290690D38}"/>
                    </a:ext>
                  </a:extLst>
                </p14:cNvPr>
                <p14:cNvContentPartPr/>
                <p14:nvPr/>
              </p14:nvContentPartPr>
              <p14:xfrm>
                <a:off x="5897455" y="4718062"/>
                <a:ext cx="35280" cy="126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DB29D162-9420-F2A2-0E35-D9D290690D3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893135" y="4713742"/>
                  <a:ext cx="43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0F8E5D8-E828-CA85-737F-F0C1AE7027D5}"/>
                    </a:ext>
                  </a:extLst>
                </p14:cNvPr>
                <p14:cNvContentPartPr/>
                <p14:nvPr/>
              </p14:nvContentPartPr>
              <p14:xfrm>
                <a:off x="6047215" y="4666942"/>
                <a:ext cx="190080" cy="2653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0F8E5D8-E828-CA85-737F-F0C1AE7027D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042895" y="4662622"/>
                  <a:ext cx="198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C761D12-88C8-D8D3-A797-B54A991B5E61}"/>
                    </a:ext>
                  </a:extLst>
                </p14:cNvPr>
                <p14:cNvContentPartPr/>
                <p14:nvPr/>
              </p14:nvContentPartPr>
              <p14:xfrm>
                <a:off x="6151975" y="4710142"/>
                <a:ext cx="144360" cy="114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C761D12-88C8-D8D3-A797-B54A991B5E6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147655" y="4705822"/>
                  <a:ext cx="153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C6BD575-5BFC-ADC6-92DD-6315BB2F6079}"/>
                    </a:ext>
                  </a:extLst>
                </p14:cNvPr>
                <p14:cNvContentPartPr/>
                <p14:nvPr/>
              </p14:nvContentPartPr>
              <p14:xfrm>
                <a:off x="6455815" y="4398382"/>
                <a:ext cx="108720" cy="3056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C6BD575-5BFC-ADC6-92DD-6315BB2F607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451495" y="4394062"/>
                  <a:ext cx="1173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FD468D2-B20F-3677-F8B6-EB6C37A840AB}"/>
                    </a:ext>
                  </a:extLst>
                </p14:cNvPr>
                <p14:cNvContentPartPr/>
                <p14:nvPr/>
              </p14:nvContentPartPr>
              <p14:xfrm>
                <a:off x="6653095" y="4315582"/>
                <a:ext cx="19080" cy="2206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FD468D2-B20F-3677-F8B6-EB6C37A840AB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648775" y="4311262"/>
                  <a:ext cx="27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0D6045E-AA47-D09E-9D50-02D8D51DE2AA}"/>
                    </a:ext>
                  </a:extLst>
                </p14:cNvPr>
                <p14:cNvContentPartPr/>
                <p14:nvPr/>
              </p14:nvContentPartPr>
              <p14:xfrm>
                <a:off x="6528175" y="4290022"/>
                <a:ext cx="265680" cy="1951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0D6045E-AA47-D09E-9D50-02D8D51DE2A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23855" y="4285702"/>
                  <a:ext cx="274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CA3507D-3439-BF6E-672D-1CF05F533189}"/>
                    </a:ext>
                  </a:extLst>
                </p14:cNvPr>
                <p14:cNvContentPartPr/>
                <p14:nvPr/>
              </p14:nvContentPartPr>
              <p14:xfrm>
                <a:off x="5979535" y="4385782"/>
                <a:ext cx="1110240" cy="9147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CA3507D-3439-BF6E-672D-1CF05F53318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975215" y="4381462"/>
                  <a:ext cx="1118880" cy="923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84378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7547BD-24E3-5514-DBC9-72CE4FFAC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98355" cy="1870399"/>
          </a:xfrm>
          <a:prstGeom prst="rect">
            <a:avLst/>
          </a:prstGeom>
        </p:spPr>
      </p:pic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5AC2B9E9-B0A6-8C96-104A-CE2F302237EA}"/>
              </a:ext>
            </a:extLst>
          </p:cNvPr>
          <p:cNvGrpSpPr/>
          <p:nvPr/>
        </p:nvGrpSpPr>
        <p:grpSpPr>
          <a:xfrm>
            <a:off x="740095" y="1971622"/>
            <a:ext cx="374040" cy="343080"/>
            <a:chOff x="740095" y="1971622"/>
            <a:chExt cx="37404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25534AF-1934-164C-B145-5442FEF5EEC5}"/>
                    </a:ext>
                  </a:extLst>
                </p14:cNvPr>
                <p14:cNvContentPartPr/>
                <p14:nvPr/>
              </p14:nvContentPartPr>
              <p14:xfrm>
                <a:off x="740095" y="2091142"/>
                <a:ext cx="29160" cy="1080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25534AF-1934-164C-B145-5442FEF5EE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5775" y="2086822"/>
                  <a:ext cx="37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4BBA2A1-3261-8B75-BFBB-4F10CCB83C97}"/>
                    </a:ext>
                  </a:extLst>
                </p14:cNvPr>
                <p14:cNvContentPartPr/>
                <p14:nvPr/>
              </p14:nvContentPartPr>
              <p14:xfrm>
                <a:off x="744055" y="2000062"/>
                <a:ext cx="14400" cy="13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4BBA2A1-3261-8B75-BFBB-4F10CCB83C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9735" y="1995742"/>
                  <a:ext cx="23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CA71A46-4EF2-FA5A-B4A8-70A091C4406B}"/>
                    </a:ext>
                  </a:extLst>
                </p14:cNvPr>
                <p14:cNvContentPartPr/>
                <p14:nvPr/>
              </p14:nvContentPartPr>
              <p14:xfrm>
                <a:off x="876895" y="2180422"/>
                <a:ext cx="69840" cy="1342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CA71A46-4EF2-FA5A-B4A8-70A091C440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2575" y="2176102"/>
                  <a:ext cx="78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A95A0F8-1A24-B1F7-74C7-322302239ECB}"/>
                    </a:ext>
                  </a:extLst>
                </p14:cNvPr>
                <p14:cNvContentPartPr/>
                <p14:nvPr/>
              </p14:nvContentPartPr>
              <p14:xfrm>
                <a:off x="995335" y="1971622"/>
                <a:ext cx="118800" cy="1497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A95A0F8-1A24-B1F7-74C7-322302239E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1015" y="1967302"/>
                  <a:ext cx="12744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D1417A29-297A-9262-FEE6-EE4E1FDFADD5}"/>
              </a:ext>
            </a:extLst>
          </p:cNvPr>
          <p:cNvGrpSpPr/>
          <p:nvPr/>
        </p:nvGrpSpPr>
        <p:grpSpPr>
          <a:xfrm>
            <a:off x="1276135" y="2069542"/>
            <a:ext cx="154080" cy="192600"/>
            <a:chOff x="1276135" y="2069542"/>
            <a:chExt cx="15408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7C0C508-C8A6-D69B-4103-49C226C176D1}"/>
                    </a:ext>
                  </a:extLst>
                </p14:cNvPr>
                <p14:cNvContentPartPr/>
                <p14:nvPr/>
              </p14:nvContentPartPr>
              <p14:xfrm>
                <a:off x="1276135" y="2069542"/>
                <a:ext cx="131760" cy="586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7C0C508-C8A6-D69B-4103-49C226C176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71815" y="2065222"/>
                  <a:ext cx="140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35DFB20-A9FF-5430-BB02-8F8B5CC72A33}"/>
                    </a:ext>
                  </a:extLst>
                </p14:cNvPr>
                <p14:cNvContentPartPr/>
                <p14:nvPr/>
              </p14:nvContentPartPr>
              <p14:xfrm>
                <a:off x="1302775" y="2170702"/>
                <a:ext cx="127440" cy="914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35DFB20-A9FF-5430-BB02-8F8B5CC72A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8455" y="2166382"/>
                  <a:ext cx="1360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9DBF531A-685F-27AB-BA02-D865F7AB1B4E}"/>
              </a:ext>
            </a:extLst>
          </p:cNvPr>
          <p:cNvGrpSpPr/>
          <p:nvPr/>
        </p:nvGrpSpPr>
        <p:grpSpPr>
          <a:xfrm>
            <a:off x="1684375" y="1981342"/>
            <a:ext cx="471960" cy="231840"/>
            <a:chOff x="1684375" y="1981342"/>
            <a:chExt cx="47196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CEBFA94-4CC3-860E-6BD7-F3C816F00F30}"/>
                    </a:ext>
                  </a:extLst>
                </p14:cNvPr>
                <p14:cNvContentPartPr/>
                <p14:nvPr/>
              </p14:nvContentPartPr>
              <p14:xfrm>
                <a:off x="1684375" y="2044702"/>
                <a:ext cx="138600" cy="168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CEBFA94-4CC3-860E-6BD7-F3C816F00F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80055" y="2040382"/>
                  <a:ext cx="147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29C7A64-A5A2-10DA-4E7B-F073FA760F2F}"/>
                    </a:ext>
                  </a:extLst>
                </p14:cNvPr>
                <p14:cNvContentPartPr/>
                <p14:nvPr/>
              </p14:nvContentPartPr>
              <p14:xfrm>
                <a:off x="1953295" y="2034622"/>
                <a:ext cx="99360" cy="1634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29C7A64-A5A2-10DA-4E7B-F073FA760F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48975" y="2030302"/>
                  <a:ext cx="108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F477742-F6B7-5930-B44F-79EA78C8D205}"/>
                    </a:ext>
                  </a:extLst>
                </p14:cNvPr>
                <p14:cNvContentPartPr/>
                <p14:nvPr/>
              </p14:nvContentPartPr>
              <p14:xfrm>
                <a:off x="1902175" y="1981342"/>
                <a:ext cx="73440" cy="882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F477742-F6B7-5930-B44F-79EA78C8D2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97855" y="1977022"/>
                  <a:ext cx="82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5E2E0F4-FC5B-7241-9760-ED9B5EEEE36A}"/>
                    </a:ext>
                  </a:extLst>
                </p14:cNvPr>
                <p14:cNvContentPartPr/>
                <p14:nvPr/>
              </p14:nvContentPartPr>
              <p14:xfrm>
                <a:off x="2104855" y="2153782"/>
                <a:ext cx="51480" cy="45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5E2E0F4-FC5B-7241-9760-ED9B5EEEE3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00535" y="2149462"/>
                  <a:ext cx="601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51D83086-62BC-D3C4-A94E-992E16572AD1}"/>
              </a:ext>
            </a:extLst>
          </p:cNvPr>
          <p:cNvGrpSpPr/>
          <p:nvPr/>
        </p:nvGrpSpPr>
        <p:grpSpPr>
          <a:xfrm>
            <a:off x="3361975" y="1932742"/>
            <a:ext cx="512280" cy="340200"/>
            <a:chOff x="3361975" y="1932742"/>
            <a:chExt cx="51228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F3BDBFA-B366-32DA-8262-58BB52AA926E}"/>
                    </a:ext>
                  </a:extLst>
                </p14:cNvPr>
                <p14:cNvContentPartPr/>
                <p14:nvPr/>
              </p14:nvContentPartPr>
              <p14:xfrm>
                <a:off x="3361975" y="2012662"/>
                <a:ext cx="121680" cy="133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F3BDBFA-B366-32DA-8262-58BB52AA92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57655" y="2008342"/>
                  <a:ext cx="130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B47EBA0-6876-F383-E5F4-A22F4142D69A}"/>
                    </a:ext>
                  </a:extLst>
                </p14:cNvPr>
                <p14:cNvContentPartPr/>
                <p14:nvPr/>
              </p14:nvContentPartPr>
              <p14:xfrm>
                <a:off x="3608575" y="2033542"/>
                <a:ext cx="63360" cy="1220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B47EBA0-6876-F383-E5F4-A22F4142D69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04255" y="2029222"/>
                  <a:ext cx="72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02BD50E6-8C75-E96F-A22E-E9D0635C598F}"/>
                    </a:ext>
                  </a:extLst>
                </p14:cNvPr>
                <p14:cNvContentPartPr/>
                <p14:nvPr/>
              </p14:nvContentPartPr>
              <p14:xfrm>
                <a:off x="3532255" y="1963702"/>
                <a:ext cx="223200" cy="215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02BD50E6-8C75-E96F-A22E-E9D0635C598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27935" y="1959382"/>
                  <a:ext cx="231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06E3426-5C2F-74C8-956F-5A2A654F899C}"/>
                    </a:ext>
                  </a:extLst>
                </p14:cNvPr>
                <p14:cNvContentPartPr/>
                <p14:nvPr/>
              </p14:nvContentPartPr>
              <p14:xfrm>
                <a:off x="3761935" y="1932742"/>
                <a:ext cx="112320" cy="3402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06E3426-5C2F-74C8-956F-5A2A654F89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57615" y="1928422"/>
                  <a:ext cx="12096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16F1CF07-764C-16F7-9E49-E2100B84CE1E}"/>
              </a:ext>
            </a:extLst>
          </p:cNvPr>
          <p:cNvGrpSpPr/>
          <p:nvPr/>
        </p:nvGrpSpPr>
        <p:grpSpPr>
          <a:xfrm>
            <a:off x="2321935" y="1911142"/>
            <a:ext cx="896040" cy="398160"/>
            <a:chOff x="2321935" y="1911142"/>
            <a:chExt cx="89604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04152C2-8FCB-1667-09FE-A74FA47B8E2E}"/>
                    </a:ext>
                  </a:extLst>
                </p14:cNvPr>
                <p14:cNvContentPartPr/>
                <p14:nvPr/>
              </p14:nvContentPartPr>
              <p14:xfrm>
                <a:off x="2360455" y="2044342"/>
                <a:ext cx="29520" cy="1328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04152C2-8FCB-1667-09FE-A74FA47B8E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56135" y="2040022"/>
                  <a:ext cx="38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83CB8F9-963B-A21D-444B-96D5F1C1BF78}"/>
                    </a:ext>
                  </a:extLst>
                </p14:cNvPr>
                <p14:cNvContentPartPr/>
                <p14:nvPr/>
              </p14:nvContentPartPr>
              <p14:xfrm>
                <a:off x="2321935" y="2107342"/>
                <a:ext cx="113760" cy="972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83CB8F9-963B-A21D-444B-96D5F1C1BF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17615" y="2103022"/>
                  <a:ext cx="122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3733B83-1F1F-CAAC-5ABB-9DAD1AF4D7A1}"/>
                    </a:ext>
                  </a:extLst>
                </p14:cNvPr>
                <p14:cNvContentPartPr/>
                <p14:nvPr/>
              </p14:nvContentPartPr>
              <p14:xfrm>
                <a:off x="2660695" y="1993942"/>
                <a:ext cx="97200" cy="1778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3733B83-1F1F-CAAC-5ABB-9DAD1AF4D7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56375" y="1989622"/>
                  <a:ext cx="105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7C81E4C-2B32-644A-A55F-50D5EC4D9A8C}"/>
                    </a:ext>
                  </a:extLst>
                </p14:cNvPr>
                <p14:cNvContentPartPr/>
                <p14:nvPr/>
              </p14:nvContentPartPr>
              <p14:xfrm>
                <a:off x="2899735" y="2007262"/>
                <a:ext cx="72720" cy="145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7C81E4C-2B32-644A-A55F-50D5EC4D9A8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95415" y="2002942"/>
                  <a:ext cx="81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8D23995-3A47-64FC-9E67-CB260AD6C5AE}"/>
                    </a:ext>
                  </a:extLst>
                </p14:cNvPr>
                <p14:cNvContentPartPr/>
                <p14:nvPr/>
              </p14:nvContentPartPr>
              <p14:xfrm>
                <a:off x="2839255" y="1976302"/>
                <a:ext cx="82440" cy="1137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8D23995-3A47-64FC-9E67-CB260AD6C5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34935" y="1971982"/>
                  <a:ext cx="91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8C9C079-8CA3-9570-E45F-46CC136A2360}"/>
                    </a:ext>
                  </a:extLst>
                </p14:cNvPr>
                <p14:cNvContentPartPr/>
                <p14:nvPr/>
              </p14:nvContentPartPr>
              <p14:xfrm>
                <a:off x="2995495" y="2104822"/>
                <a:ext cx="222480" cy="687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8C9C079-8CA3-9570-E45F-46CC136A23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91175" y="2100502"/>
                  <a:ext cx="231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36A59F8-6C15-6E16-CBE1-85CF4AD2F501}"/>
                    </a:ext>
                  </a:extLst>
                </p14:cNvPr>
                <p14:cNvContentPartPr/>
                <p14:nvPr/>
              </p14:nvContentPartPr>
              <p14:xfrm>
                <a:off x="2562415" y="1911142"/>
                <a:ext cx="103680" cy="3981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36A59F8-6C15-6E16-CBE1-85CF4AD2F5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58095" y="1906822"/>
                  <a:ext cx="11232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2FA51C8A-0099-18FD-E0B2-A8B357747E12}"/>
              </a:ext>
            </a:extLst>
          </p:cNvPr>
          <p:cNvGrpSpPr/>
          <p:nvPr/>
        </p:nvGrpSpPr>
        <p:grpSpPr>
          <a:xfrm>
            <a:off x="4048855" y="2050822"/>
            <a:ext cx="103320" cy="105480"/>
            <a:chOff x="4048855" y="2050822"/>
            <a:chExt cx="103320" cy="1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2D5A274-05C1-AB1A-4216-E646D5ECC224}"/>
                    </a:ext>
                  </a:extLst>
                </p14:cNvPr>
                <p14:cNvContentPartPr/>
                <p14:nvPr/>
              </p14:nvContentPartPr>
              <p14:xfrm>
                <a:off x="4048855" y="2050822"/>
                <a:ext cx="84960" cy="205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2D5A274-05C1-AB1A-4216-E646D5ECC2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44535" y="2046502"/>
                  <a:ext cx="93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BE24729-BFEF-DAD6-87E3-041CE123D648}"/>
                    </a:ext>
                  </a:extLst>
                </p14:cNvPr>
                <p14:cNvContentPartPr/>
                <p14:nvPr/>
              </p14:nvContentPartPr>
              <p14:xfrm>
                <a:off x="4055335" y="2114542"/>
                <a:ext cx="96840" cy="417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BE24729-BFEF-DAD6-87E3-041CE123D6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51015" y="2110222"/>
                  <a:ext cx="1054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804AD148-71D8-EA30-BA99-CD9CA540F63A}"/>
              </a:ext>
            </a:extLst>
          </p:cNvPr>
          <p:cNvGrpSpPr/>
          <p:nvPr/>
        </p:nvGrpSpPr>
        <p:grpSpPr>
          <a:xfrm>
            <a:off x="4346215" y="1947142"/>
            <a:ext cx="448200" cy="291600"/>
            <a:chOff x="4346215" y="1947142"/>
            <a:chExt cx="44820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8EBCE1D-FD32-FA5C-13B1-F9B8B48FF260}"/>
                    </a:ext>
                  </a:extLst>
                </p14:cNvPr>
                <p14:cNvContentPartPr/>
                <p14:nvPr/>
              </p14:nvContentPartPr>
              <p14:xfrm>
                <a:off x="4346215" y="1973062"/>
                <a:ext cx="113760" cy="2656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8EBCE1D-FD32-FA5C-13B1-F9B8B48FF2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41895" y="1968742"/>
                  <a:ext cx="122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D0727D2-8C8E-0626-DBAF-C493BD40A635}"/>
                    </a:ext>
                  </a:extLst>
                </p14:cNvPr>
                <p14:cNvContentPartPr/>
                <p14:nvPr/>
              </p14:nvContentPartPr>
              <p14:xfrm>
                <a:off x="4553575" y="1947142"/>
                <a:ext cx="192960" cy="2372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D0727D2-8C8E-0626-DBAF-C493BD40A6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49255" y="1942822"/>
                  <a:ext cx="201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104C9FA-4142-9027-6798-C1131A8669DA}"/>
                    </a:ext>
                  </a:extLst>
                </p14:cNvPr>
                <p14:cNvContentPartPr/>
                <p14:nvPr/>
              </p14:nvContentPartPr>
              <p14:xfrm>
                <a:off x="4723135" y="2140102"/>
                <a:ext cx="71280" cy="94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104C9FA-4142-9027-6798-C1131A8669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18815" y="2135782"/>
                  <a:ext cx="7992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uppieren 304">
            <a:extLst>
              <a:ext uri="{FF2B5EF4-FFF2-40B4-BE49-F238E27FC236}">
                <a16:creationId xmlns:a16="http://schemas.microsoft.com/office/drawing/2014/main" id="{63FF89B2-09A5-5BCB-7F37-184D903DDA44}"/>
              </a:ext>
            </a:extLst>
          </p:cNvPr>
          <p:cNvGrpSpPr/>
          <p:nvPr/>
        </p:nvGrpSpPr>
        <p:grpSpPr>
          <a:xfrm>
            <a:off x="66535" y="2789902"/>
            <a:ext cx="228960" cy="327600"/>
            <a:chOff x="66535" y="2789902"/>
            <a:chExt cx="22896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F413725-A752-BD7F-8787-7EB57176494B}"/>
                    </a:ext>
                  </a:extLst>
                </p14:cNvPr>
                <p14:cNvContentPartPr/>
                <p14:nvPr/>
              </p14:nvContentPartPr>
              <p14:xfrm>
                <a:off x="66535" y="2822662"/>
                <a:ext cx="130320" cy="2948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F413725-A752-BD7F-8787-7EB5717649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215" y="2818342"/>
                  <a:ext cx="1389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C0AC92A-36D1-1E17-1473-891D06A19AC3}"/>
                    </a:ext>
                  </a:extLst>
                </p14:cNvPr>
                <p14:cNvContentPartPr/>
                <p14:nvPr/>
              </p14:nvContentPartPr>
              <p14:xfrm>
                <a:off x="239335" y="2789902"/>
                <a:ext cx="56160" cy="3240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C0AC92A-36D1-1E17-1473-891D06A19AC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5015" y="2785582"/>
                  <a:ext cx="6480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uppieren 303">
            <a:extLst>
              <a:ext uri="{FF2B5EF4-FFF2-40B4-BE49-F238E27FC236}">
                <a16:creationId xmlns:a16="http://schemas.microsoft.com/office/drawing/2014/main" id="{F0C25CF5-D36C-C15A-0480-ECF851ED54C6}"/>
              </a:ext>
            </a:extLst>
          </p:cNvPr>
          <p:cNvGrpSpPr/>
          <p:nvPr/>
        </p:nvGrpSpPr>
        <p:grpSpPr>
          <a:xfrm>
            <a:off x="70495" y="2090062"/>
            <a:ext cx="414000" cy="325080"/>
            <a:chOff x="70495" y="2090062"/>
            <a:chExt cx="41400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D50BB77-806A-33A0-4840-455938E4D466}"/>
                    </a:ext>
                  </a:extLst>
                </p14:cNvPr>
                <p14:cNvContentPartPr/>
                <p14:nvPr/>
              </p14:nvContentPartPr>
              <p14:xfrm>
                <a:off x="249415" y="2134342"/>
                <a:ext cx="118440" cy="342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D50BB77-806A-33A0-4840-455938E4D4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5095" y="2130022"/>
                  <a:ext cx="127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A08A3F4-1A1E-130A-4993-997C26C103BE}"/>
                    </a:ext>
                  </a:extLst>
                </p14:cNvPr>
                <p14:cNvContentPartPr/>
                <p14:nvPr/>
              </p14:nvContentPartPr>
              <p14:xfrm>
                <a:off x="274255" y="2195542"/>
                <a:ext cx="104760" cy="47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A08A3F4-1A1E-130A-4993-997C26C103B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9935" y="2191222"/>
                  <a:ext cx="113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056833E-8818-DC4A-D754-AB061E719488}"/>
                    </a:ext>
                  </a:extLst>
                </p14:cNvPr>
                <p14:cNvContentPartPr/>
                <p14:nvPr/>
              </p14:nvContentPartPr>
              <p14:xfrm>
                <a:off x="408175" y="2090062"/>
                <a:ext cx="76320" cy="198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056833E-8818-DC4A-D754-AB061E71948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3855" y="2085742"/>
                  <a:ext cx="84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42310E1-D860-0A03-6051-C457AEFDA18F}"/>
                    </a:ext>
                  </a:extLst>
                </p14:cNvPr>
                <p14:cNvContentPartPr/>
                <p14:nvPr/>
              </p14:nvContentPartPr>
              <p14:xfrm>
                <a:off x="70495" y="2168542"/>
                <a:ext cx="84960" cy="144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42310E1-D860-0A03-6051-C457AEFDA1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175" y="2164222"/>
                  <a:ext cx="93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6BB839E-97B8-2351-2927-1C472DC34A07}"/>
                    </a:ext>
                  </a:extLst>
                </p14:cNvPr>
                <p14:cNvContentPartPr/>
                <p14:nvPr/>
              </p14:nvContentPartPr>
              <p14:xfrm>
                <a:off x="147895" y="2120662"/>
                <a:ext cx="73080" cy="2944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6BB839E-97B8-2351-2927-1C472DC34A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3575" y="2116342"/>
                  <a:ext cx="81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EBE0552-EAF6-C7CE-84F5-006F5EB97BB7}"/>
                    </a:ext>
                  </a:extLst>
                </p14:cNvPr>
                <p14:cNvContentPartPr/>
                <p14:nvPr/>
              </p14:nvContentPartPr>
              <p14:xfrm>
                <a:off x="142495" y="2167102"/>
                <a:ext cx="3960" cy="1555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EBE0552-EAF6-C7CE-84F5-006F5EB97B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8175" y="2162782"/>
                  <a:ext cx="126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4302A92F-746C-80D4-9E85-63D533A645FA}"/>
              </a:ext>
            </a:extLst>
          </p:cNvPr>
          <p:cNvGrpSpPr/>
          <p:nvPr/>
        </p:nvGrpSpPr>
        <p:grpSpPr>
          <a:xfrm>
            <a:off x="6955855" y="88102"/>
            <a:ext cx="5091840" cy="4318200"/>
            <a:chOff x="6955855" y="88102"/>
            <a:chExt cx="5091840" cy="431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F31B6A3-BF80-B13E-37E9-9508AAA7C1F7}"/>
                    </a:ext>
                  </a:extLst>
                </p14:cNvPr>
                <p14:cNvContentPartPr/>
                <p14:nvPr/>
              </p14:nvContentPartPr>
              <p14:xfrm>
                <a:off x="7328455" y="132742"/>
                <a:ext cx="8640" cy="14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F31B6A3-BF80-B13E-37E9-9508AAA7C1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24135" y="128422"/>
                  <a:ext cx="17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3B911BD-B52B-78D7-EA35-EE2C5D6CCD41}"/>
                    </a:ext>
                  </a:extLst>
                </p14:cNvPr>
                <p14:cNvContentPartPr/>
                <p14:nvPr/>
              </p14:nvContentPartPr>
              <p14:xfrm>
                <a:off x="7314415" y="241102"/>
                <a:ext cx="51480" cy="946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3B911BD-B52B-78D7-EA35-EE2C5D6CCD4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10095" y="236782"/>
                  <a:ext cx="60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C0E74A2-6A60-1890-5AA5-391D826DA6F6}"/>
                    </a:ext>
                  </a:extLst>
                </p14:cNvPr>
                <p14:cNvContentPartPr/>
                <p14:nvPr/>
              </p14:nvContentPartPr>
              <p14:xfrm>
                <a:off x="7411975" y="324262"/>
                <a:ext cx="63720" cy="89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C0E74A2-6A60-1890-5AA5-391D826DA6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07655" y="319942"/>
                  <a:ext cx="72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D71237-3BDE-BC50-4B5A-F7D9C16ED6CD}"/>
                    </a:ext>
                  </a:extLst>
                </p14:cNvPr>
                <p14:cNvContentPartPr/>
                <p14:nvPr/>
              </p14:nvContentPartPr>
              <p14:xfrm>
                <a:off x="7544095" y="260542"/>
                <a:ext cx="114840" cy="43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D71237-3BDE-BC50-4B5A-F7D9C16ED6C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39775" y="256222"/>
                  <a:ext cx="123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AE86B42-1EC2-8955-0481-45D374CAC73B}"/>
                    </a:ext>
                  </a:extLst>
                </p14:cNvPr>
                <p14:cNvContentPartPr/>
                <p14:nvPr/>
              </p14:nvContentPartPr>
              <p14:xfrm>
                <a:off x="7788175" y="243622"/>
                <a:ext cx="124560" cy="95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AE86B42-1EC2-8955-0481-45D374CAC7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83855" y="239302"/>
                  <a:ext cx="133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925D618-BDB2-2A62-DE3A-A2B1BBDCA989}"/>
                    </a:ext>
                  </a:extLst>
                </p14:cNvPr>
                <p14:cNvContentPartPr/>
                <p14:nvPr/>
              </p14:nvContentPartPr>
              <p14:xfrm>
                <a:off x="8011375" y="227422"/>
                <a:ext cx="34920" cy="871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925D618-BDB2-2A62-DE3A-A2B1BBDCA9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07055" y="223102"/>
                  <a:ext cx="43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A28AD83-3576-0267-5E4F-DFB37408F2A9}"/>
                    </a:ext>
                  </a:extLst>
                </p14:cNvPr>
                <p14:cNvContentPartPr/>
                <p14:nvPr/>
              </p14:nvContentPartPr>
              <p14:xfrm>
                <a:off x="7935775" y="167662"/>
                <a:ext cx="229680" cy="1846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A28AD83-3576-0267-5E4F-DFB37408F2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31455" y="163342"/>
                  <a:ext cx="238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C06C3F5-4DE8-3C19-CE38-304FE986E608}"/>
                    </a:ext>
                  </a:extLst>
                </p14:cNvPr>
                <p14:cNvContentPartPr/>
                <p14:nvPr/>
              </p14:nvContentPartPr>
              <p14:xfrm>
                <a:off x="8826415" y="186742"/>
                <a:ext cx="40680" cy="101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C06C3F5-4DE8-3C19-CE38-304FE986E6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22095" y="182422"/>
                  <a:ext cx="49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27E6E02-CD40-F75C-E4CB-DA75403BF67C}"/>
                    </a:ext>
                  </a:extLst>
                </p14:cNvPr>
                <p14:cNvContentPartPr/>
                <p14:nvPr/>
              </p14:nvContentPartPr>
              <p14:xfrm>
                <a:off x="8809855" y="117622"/>
                <a:ext cx="23400" cy="11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27E6E02-CD40-F75C-E4CB-DA75403BF6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05535" y="113302"/>
                  <a:ext cx="32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3D1B27A-3B3A-6F63-6E55-AF232C4ACCA9}"/>
                    </a:ext>
                  </a:extLst>
                </p14:cNvPr>
                <p14:cNvContentPartPr/>
                <p14:nvPr/>
              </p14:nvContentPartPr>
              <p14:xfrm>
                <a:off x="8880055" y="292582"/>
                <a:ext cx="81000" cy="126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3D1B27A-3B3A-6F63-6E55-AF232C4ACC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75735" y="288262"/>
                  <a:ext cx="89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B36E32B-88D9-6341-E466-C23D5E789488}"/>
                    </a:ext>
                  </a:extLst>
                </p14:cNvPr>
                <p14:cNvContentPartPr/>
                <p14:nvPr/>
              </p14:nvContentPartPr>
              <p14:xfrm>
                <a:off x="9044935" y="209062"/>
                <a:ext cx="63720" cy="216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B36E32B-88D9-6341-E466-C23D5E7894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40615" y="204742"/>
                  <a:ext cx="72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775F88B-AD96-56AC-37C3-7B45CE858195}"/>
                    </a:ext>
                  </a:extLst>
                </p14:cNvPr>
                <p14:cNvContentPartPr/>
                <p14:nvPr/>
              </p14:nvContentPartPr>
              <p14:xfrm>
                <a:off x="9043495" y="273502"/>
                <a:ext cx="80280" cy="7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775F88B-AD96-56AC-37C3-7B45CE85819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39175" y="269182"/>
                  <a:ext cx="88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F71D6B0-034F-8AD0-3248-0CC59A8D93C4}"/>
                    </a:ext>
                  </a:extLst>
                </p14:cNvPr>
                <p14:cNvContentPartPr/>
                <p14:nvPr/>
              </p14:nvContentPartPr>
              <p14:xfrm>
                <a:off x="9310975" y="155422"/>
                <a:ext cx="59760" cy="116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F71D6B0-034F-8AD0-3248-0CC59A8D93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06655" y="151102"/>
                  <a:ext cx="68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12EC16D-9D82-A53B-4C95-0DFA9835E952}"/>
                    </a:ext>
                  </a:extLst>
                </p14:cNvPr>
                <p14:cNvContentPartPr/>
                <p14:nvPr/>
              </p14:nvContentPartPr>
              <p14:xfrm>
                <a:off x="9494575" y="118342"/>
                <a:ext cx="48960" cy="128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12EC16D-9D82-A53B-4C95-0DFA9835E9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90255" y="114022"/>
                  <a:ext cx="57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7643ECC-7EE7-858A-D05F-5D40CB6ABC5C}"/>
                    </a:ext>
                  </a:extLst>
                </p14:cNvPr>
                <p14:cNvContentPartPr/>
                <p14:nvPr/>
              </p14:nvContentPartPr>
              <p14:xfrm>
                <a:off x="9436615" y="88102"/>
                <a:ext cx="66240" cy="709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7643ECC-7EE7-858A-D05F-5D40CB6ABC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32295" y="83782"/>
                  <a:ext cx="74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16E2AC2-BFB6-FF87-F24D-43A9C3A7D7FB}"/>
                    </a:ext>
                  </a:extLst>
                </p14:cNvPr>
                <p14:cNvContentPartPr/>
                <p14:nvPr/>
              </p14:nvContentPartPr>
              <p14:xfrm>
                <a:off x="9565135" y="205102"/>
                <a:ext cx="62640" cy="59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16E2AC2-BFB6-FF87-F24D-43A9C3A7D7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60815" y="200782"/>
                  <a:ext cx="71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FC2B442-3274-49E9-E788-16D8DEF35A7D}"/>
                    </a:ext>
                  </a:extLst>
                </p14:cNvPr>
                <p14:cNvContentPartPr/>
                <p14:nvPr/>
              </p14:nvContentPartPr>
              <p14:xfrm>
                <a:off x="8924695" y="638902"/>
                <a:ext cx="153360" cy="1609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FC2B442-3274-49E9-E788-16D8DEF35A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20375" y="634582"/>
                  <a:ext cx="162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49B73D4-B530-5FB0-1570-A7BF4B7784AA}"/>
                    </a:ext>
                  </a:extLst>
                </p14:cNvPr>
                <p14:cNvContentPartPr/>
                <p14:nvPr/>
              </p14:nvContentPartPr>
              <p14:xfrm>
                <a:off x="9207655" y="576622"/>
                <a:ext cx="93960" cy="159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49B73D4-B530-5FB0-1570-A7BF4B7784A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03335" y="572302"/>
                  <a:ext cx="102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41B0BF4-6E80-12CF-9A8B-C65D744B251F}"/>
                    </a:ext>
                  </a:extLst>
                </p14:cNvPr>
                <p14:cNvContentPartPr/>
                <p14:nvPr/>
              </p14:nvContentPartPr>
              <p14:xfrm>
                <a:off x="9150415" y="643942"/>
                <a:ext cx="142200" cy="79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41B0BF4-6E80-12CF-9A8B-C65D744B25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146095" y="639622"/>
                  <a:ext cx="150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5E19CDF-2267-ABB4-5EB0-5FF25D9D6157}"/>
                    </a:ext>
                  </a:extLst>
                </p14:cNvPr>
                <p14:cNvContentPartPr/>
                <p14:nvPr/>
              </p14:nvContentPartPr>
              <p14:xfrm>
                <a:off x="8436895" y="915382"/>
                <a:ext cx="412920" cy="4406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5E19CDF-2267-ABB4-5EB0-5FF25D9D615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32575" y="911062"/>
                  <a:ext cx="4215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CE88DB-9DC0-41E0-4915-65A5A5201A2E}"/>
                    </a:ext>
                  </a:extLst>
                </p14:cNvPr>
                <p14:cNvContentPartPr/>
                <p14:nvPr/>
              </p14:nvContentPartPr>
              <p14:xfrm>
                <a:off x="8388295" y="832942"/>
                <a:ext cx="106200" cy="161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CE88DB-9DC0-41E0-4915-65A5A5201A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83975" y="828622"/>
                  <a:ext cx="114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D66C133-2674-22DE-5B46-9F181E71BE34}"/>
                    </a:ext>
                  </a:extLst>
                </p14:cNvPr>
                <p14:cNvContentPartPr/>
                <p14:nvPr/>
              </p14:nvContentPartPr>
              <p14:xfrm>
                <a:off x="8430415" y="930502"/>
                <a:ext cx="65520" cy="608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D66C133-2674-22DE-5B46-9F181E71BE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426095" y="926182"/>
                  <a:ext cx="7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C20CB50-8895-D028-92AD-E65B54AFB6E1}"/>
                    </a:ext>
                  </a:extLst>
                </p14:cNvPr>
                <p14:cNvContentPartPr/>
                <p14:nvPr/>
              </p14:nvContentPartPr>
              <p14:xfrm>
                <a:off x="8490175" y="814222"/>
                <a:ext cx="222480" cy="156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C20CB50-8895-D028-92AD-E65B54AFB6E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85855" y="809902"/>
                  <a:ext cx="231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08306F3-5293-463E-9ED0-36E48A100AD1}"/>
                    </a:ext>
                  </a:extLst>
                </p14:cNvPr>
                <p14:cNvContentPartPr/>
                <p14:nvPr/>
              </p14:nvContentPartPr>
              <p14:xfrm>
                <a:off x="8648215" y="866422"/>
                <a:ext cx="49320" cy="31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08306F3-5293-463E-9ED0-36E48A100AD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43895" y="862102"/>
                  <a:ext cx="57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01C17BA-85A8-B8E3-5E5C-B3C14DB4D143}"/>
                    </a:ext>
                  </a:extLst>
                </p14:cNvPr>
                <p14:cNvContentPartPr/>
                <p14:nvPr/>
              </p14:nvContentPartPr>
              <p14:xfrm>
                <a:off x="9423295" y="886582"/>
                <a:ext cx="443160" cy="307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01C17BA-85A8-B8E3-5E5C-B3C14DB4D14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18975" y="882262"/>
                  <a:ext cx="451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0AA73EF-BACE-342D-07C7-4E07020B645D}"/>
                    </a:ext>
                  </a:extLst>
                </p14:cNvPr>
                <p14:cNvContentPartPr/>
                <p14:nvPr/>
              </p14:nvContentPartPr>
              <p14:xfrm>
                <a:off x="9700135" y="733942"/>
                <a:ext cx="178560" cy="181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0AA73EF-BACE-342D-07C7-4E07020B645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95815" y="729622"/>
                  <a:ext cx="187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994E045-5020-7AC3-C50F-97BB17C2287C}"/>
                    </a:ext>
                  </a:extLst>
                </p14:cNvPr>
                <p14:cNvContentPartPr/>
                <p14:nvPr/>
              </p14:nvContentPartPr>
              <p14:xfrm>
                <a:off x="9913255" y="819622"/>
                <a:ext cx="92880" cy="190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994E045-5020-7AC3-C50F-97BB17C228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08935" y="815302"/>
                  <a:ext cx="101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8849197-B370-04A3-D8A4-1A2EC9259D33}"/>
                    </a:ext>
                  </a:extLst>
                </p14:cNvPr>
                <p14:cNvContentPartPr/>
                <p14:nvPr/>
              </p14:nvContentPartPr>
              <p14:xfrm>
                <a:off x="10836655" y="1210942"/>
                <a:ext cx="36360" cy="2080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8849197-B370-04A3-D8A4-1A2EC9259D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32335" y="1206622"/>
                  <a:ext cx="45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D7260B4-6BB6-201E-72BC-41432D71EE71}"/>
                    </a:ext>
                  </a:extLst>
                </p14:cNvPr>
                <p14:cNvContentPartPr/>
                <p14:nvPr/>
              </p14:nvContentPartPr>
              <p14:xfrm>
                <a:off x="10882375" y="1381942"/>
                <a:ext cx="99720" cy="128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D7260B4-6BB6-201E-72BC-41432D71EE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78055" y="1377622"/>
                  <a:ext cx="108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6D0FB56-8F2F-C63E-27CD-DB3390D4D5E0}"/>
                    </a:ext>
                  </a:extLst>
                </p14:cNvPr>
                <p14:cNvContentPartPr/>
                <p14:nvPr/>
              </p14:nvContentPartPr>
              <p14:xfrm>
                <a:off x="11006215" y="1223542"/>
                <a:ext cx="85320" cy="256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6D0FB56-8F2F-C63E-27CD-DB3390D4D5E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01895" y="1219222"/>
                  <a:ext cx="93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C81C950-AC20-088B-0A9E-C3B513ED440F}"/>
                    </a:ext>
                  </a:extLst>
                </p14:cNvPr>
                <p14:cNvContentPartPr/>
                <p14:nvPr/>
              </p14:nvContentPartPr>
              <p14:xfrm>
                <a:off x="9740455" y="1384462"/>
                <a:ext cx="106560" cy="156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C81C950-AC20-088B-0A9E-C3B513ED44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36135" y="1380142"/>
                  <a:ext cx="115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E6593FD-EDAE-4698-186C-22F321CC7AF9}"/>
                    </a:ext>
                  </a:extLst>
                </p14:cNvPr>
                <p14:cNvContentPartPr/>
                <p14:nvPr/>
              </p14:nvContentPartPr>
              <p14:xfrm>
                <a:off x="9955375" y="1407142"/>
                <a:ext cx="17640" cy="128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E6593FD-EDAE-4698-186C-22F321CC7A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51055" y="1402822"/>
                  <a:ext cx="2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223F532-BDE2-5BB0-39FB-0F066C82BF15}"/>
                    </a:ext>
                  </a:extLst>
                </p14:cNvPr>
                <p14:cNvContentPartPr/>
                <p14:nvPr/>
              </p14:nvContentPartPr>
              <p14:xfrm>
                <a:off x="9912895" y="1421182"/>
                <a:ext cx="116280" cy="25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223F532-BDE2-5BB0-39FB-0F066C82BF1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08575" y="1416862"/>
                  <a:ext cx="124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5569653-4836-1543-387E-D32C29F9F0BD}"/>
                    </a:ext>
                  </a:extLst>
                </p14:cNvPr>
                <p14:cNvContentPartPr/>
                <p14:nvPr/>
              </p14:nvContentPartPr>
              <p14:xfrm>
                <a:off x="10086775" y="1299142"/>
                <a:ext cx="61200" cy="188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5569653-4836-1543-387E-D32C29F9F0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82455" y="1294822"/>
                  <a:ext cx="69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6212ABF-68D6-F352-4168-DDAC66A62BA0}"/>
                    </a:ext>
                  </a:extLst>
                </p14:cNvPr>
                <p14:cNvContentPartPr/>
                <p14:nvPr/>
              </p14:nvContentPartPr>
              <p14:xfrm>
                <a:off x="10154815" y="1481302"/>
                <a:ext cx="64080" cy="114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6212ABF-68D6-F352-4168-DDAC66A62BA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50495" y="1476982"/>
                  <a:ext cx="72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3BE1662-84E0-B541-33E3-BC4B1A9D2330}"/>
                    </a:ext>
                  </a:extLst>
                </p14:cNvPr>
                <p14:cNvContentPartPr/>
                <p14:nvPr/>
              </p14:nvContentPartPr>
              <p14:xfrm>
                <a:off x="10212775" y="1353502"/>
                <a:ext cx="68040" cy="273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3BE1662-84E0-B541-33E3-BC4B1A9D23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08455" y="1349182"/>
                  <a:ext cx="76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5E96E7F-02FF-5675-D9B1-264B4EF3FBAA}"/>
                    </a:ext>
                  </a:extLst>
                </p14:cNvPr>
                <p14:cNvContentPartPr/>
                <p14:nvPr/>
              </p14:nvContentPartPr>
              <p14:xfrm>
                <a:off x="9660175" y="1391662"/>
                <a:ext cx="64080" cy="253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5E96E7F-02FF-5675-D9B1-264B4EF3FBA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655855" y="1387342"/>
                  <a:ext cx="72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339344-A62C-DAF9-2FD9-FF4E8EC3E728}"/>
                    </a:ext>
                  </a:extLst>
                </p14:cNvPr>
                <p14:cNvContentPartPr/>
                <p14:nvPr/>
              </p14:nvContentPartPr>
              <p14:xfrm>
                <a:off x="10316095" y="1295182"/>
                <a:ext cx="82800" cy="247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339344-A62C-DAF9-2FD9-FF4E8EC3E7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311775" y="1290862"/>
                  <a:ext cx="91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B8DB98-0E75-952E-1FEC-390C536D48F9}"/>
                    </a:ext>
                  </a:extLst>
                </p14:cNvPr>
                <p14:cNvContentPartPr/>
                <p14:nvPr/>
              </p14:nvContentPartPr>
              <p14:xfrm>
                <a:off x="10437055" y="1315702"/>
                <a:ext cx="123120" cy="142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B8DB98-0E75-952E-1FEC-390C536D48F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32735" y="1311382"/>
                  <a:ext cx="131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8F52097-748D-593C-86C6-D5008C8F9568}"/>
                    </a:ext>
                  </a:extLst>
                </p14:cNvPr>
                <p14:cNvContentPartPr/>
                <p14:nvPr/>
              </p14:nvContentPartPr>
              <p14:xfrm>
                <a:off x="10634695" y="1295182"/>
                <a:ext cx="52560" cy="187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8F52097-748D-593C-86C6-D5008C8F956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30375" y="1290862"/>
                  <a:ext cx="61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664E5AF-CB40-1E77-93A5-DE934CBB921F}"/>
                    </a:ext>
                  </a:extLst>
                </p14:cNvPr>
                <p14:cNvContentPartPr/>
                <p14:nvPr/>
              </p14:nvContentPartPr>
              <p14:xfrm>
                <a:off x="10609495" y="1391662"/>
                <a:ext cx="97920" cy="10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664E5AF-CB40-1E77-93A5-DE934CBB92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05175" y="1387342"/>
                  <a:ext cx="106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FADED78-6FE7-B26B-A732-985AE711ACFA}"/>
                    </a:ext>
                  </a:extLst>
                </p14:cNvPr>
                <p14:cNvContentPartPr/>
                <p14:nvPr/>
              </p14:nvContentPartPr>
              <p14:xfrm>
                <a:off x="9460375" y="1434142"/>
                <a:ext cx="77400" cy="164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FADED78-6FE7-B26B-A732-985AE711AC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56055" y="1429822"/>
                  <a:ext cx="86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F565917-9BBD-43C7-0888-797FA9E70390}"/>
                    </a:ext>
                  </a:extLst>
                </p14:cNvPr>
                <p14:cNvContentPartPr/>
                <p14:nvPr/>
              </p14:nvContentPartPr>
              <p14:xfrm>
                <a:off x="9547135" y="1411822"/>
                <a:ext cx="65520" cy="173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F565917-9BBD-43C7-0888-797FA9E7039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42815" y="1407502"/>
                  <a:ext cx="74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5EB9983-EA0A-5FD3-FB1F-68EF8AADDC44}"/>
                    </a:ext>
                  </a:extLst>
                </p14:cNvPr>
                <p14:cNvContentPartPr/>
                <p14:nvPr/>
              </p14:nvContentPartPr>
              <p14:xfrm>
                <a:off x="9532735" y="1461142"/>
                <a:ext cx="82440" cy="70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5EB9983-EA0A-5FD3-FB1F-68EF8AADDC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28415" y="1456822"/>
                  <a:ext cx="91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BD4043E-15DB-DCDB-ED65-58BDF49244A8}"/>
                    </a:ext>
                  </a:extLst>
                </p14:cNvPr>
                <p14:cNvContentPartPr/>
                <p14:nvPr/>
              </p14:nvContentPartPr>
              <p14:xfrm>
                <a:off x="9054295" y="1476622"/>
                <a:ext cx="172080" cy="13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BD4043E-15DB-DCDB-ED65-58BDF49244A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49975" y="1472302"/>
                  <a:ext cx="180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BA1D2F7-1C4E-4EF5-AA1C-164E96157C5A}"/>
                    </a:ext>
                  </a:extLst>
                </p14:cNvPr>
                <p14:cNvContentPartPr/>
                <p14:nvPr/>
              </p14:nvContentPartPr>
              <p14:xfrm>
                <a:off x="9066535" y="1556182"/>
                <a:ext cx="156960" cy="302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BA1D2F7-1C4E-4EF5-AA1C-164E96157C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62215" y="1551862"/>
                  <a:ext cx="165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8E2DB6C-F6CC-5066-7C08-9C76564DCE5C}"/>
                    </a:ext>
                  </a:extLst>
                </p14:cNvPr>
                <p14:cNvContentPartPr/>
                <p14:nvPr/>
              </p14:nvContentPartPr>
              <p14:xfrm>
                <a:off x="9236455" y="453142"/>
                <a:ext cx="660960" cy="830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8E2DB6C-F6CC-5066-7C08-9C76564DCE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32135" y="448822"/>
                  <a:ext cx="669600" cy="83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9D15369-5B1B-1EFC-D89C-EA1B6B0F7150}"/>
                    </a:ext>
                  </a:extLst>
                </p14:cNvPr>
                <p14:cNvContentPartPr/>
                <p14:nvPr/>
              </p14:nvContentPartPr>
              <p14:xfrm>
                <a:off x="9202255" y="1019782"/>
                <a:ext cx="182880" cy="2995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9D15369-5B1B-1EFC-D89C-EA1B6B0F71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97935" y="1015462"/>
                  <a:ext cx="191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2FB312B-48C0-7D81-4430-6A662C543263}"/>
                    </a:ext>
                  </a:extLst>
                </p14:cNvPr>
                <p14:cNvContentPartPr/>
                <p14:nvPr/>
              </p14:nvContentPartPr>
              <p14:xfrm>
                <a:off x="10022695" y="213022"/>
                <a:ext cx="59400" cy="1393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2FB312B-48C0-7D81-4430-6A662C54326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18375" y="208702"/>
                  <a:ext cx="68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93A9FCC-C280-65B4-CE03-A25629D0B761}"/>
                    </a:ext>
                  </a:extLst>
                </p14:cNvPr>
                <p14:cNvContentPartPr/>
                <p14:nvPr/>
              </p14:nvContentPartPr>
              <p14:xfrm>
                <a:off x="10171735" y="262342"/>
                <a:ext cx="147240" cy="88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93A9FCC-C280-65B4-CE03-A25629D0B76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67415" y="258022"/>
                  <a:ext cx="155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721D31B-E9F1-6C51-1FA8-BB6E63F46451}"/>
                    </a:ext>
                  </a:extLst>
                </p14:cNvPr>
                <p14:cNvContentPartPr/>
                <p14:nvPr/>
              </p14:nvContentPartPr>
              <p14:xfrm>
                <a:off x="10282975" y="186742"/>
                <a:ext cx="13320" cy="19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721D31B-E9F1-6C51-1FA8-BB6E63F464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278655" y="182422"/>
                  <a:ext cx="21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24A9880-2F13-2334-771B-0E42EC05584C}"/>
                    </a:ext>
                  </a:extLst>
                </p14:cNvPr>
                <p14:cNvContentPartPr/>
                <p14:nvPr/>
              </p14:nvContentPartPr>
              <p14:xfrm>
                <a:off x="10363615" y="180982"/>
                <a:ext cx="241200" cy="130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24A9880-2F13-2334-771B-0E42EC05584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59295" y="176662"/>
                  <a:ext cx="249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2280EA9-AB92-A2A6-9AC6-6E7103BA8773}"/>
                    </a:ext>
                  </a:extLst>
                </p14:cNvPr>
                <p14:cNvContentPartPr/>
                <p14:nvPr/>
              </p14:nvContentPartPr>
              <p14:xfrm>
                <a:off x="10716055" y="119782"/>
                <a:ext cx="232200" cy="179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2280EA9-AB92-A2A6-9AC6-6E7103BA877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711735" y="115462"/>
                  <a:ext cx="240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78C4E8C-3798-7A4C-E181-8D04FE256ED8}"/>
                    </a:ext>
                  </a:extLst>
                </p14:cNvPr>
                <p14:cNvContentPartPr/>
                <p14:nvPr/>
              </p14:nvContentPartPr>
              <p14:xfrm>
                <a:off x="11002975" y="96022"/>
                <a:ext cx="58320" cy="138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78C4E8C-3798-7A4C-E181-8D04FE256ED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98655" y="91702"/>
                  <a:ext cx="66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432BD6F-168E-E3B2-ABDE-F798147D5948}"/>
                    </a:ext>
                  </a:extLst>
                </p14:cNvPr>
                <p14:cNvContentPartPr/>
                <p14:nvPr/>
              </p14:nvContentPartPr>
              <p14:xfrm>
                <a:off x="11081455" y="180982"/>
                <a:ext cx="411480" cy="234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432BD6F-168E-E3B2-ABDE-F798147D594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77135" y="176662"/>
                  <a:ext cx="420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F3480FA-5A8B-A144-5BC4-F427461E361A}"/>
                    </a:ext>
                  </a:extLst>
                </p14:cNvPr>
                <p14:cNvContentPartPr/>
                <p14:nvPr/>
              </p14:nvContentPartPr>
              <p14:xfrm>
                <a:off x="10480615" y="475462"/>
                <a:ext cx="79200" cy="136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F3480FA-5A8B-A144-5BC4-F427461E361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76295" y="471142"/>
                  <a:ext cx="87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6D701AD-C23E-F0F7-DAF5-582BE20238FE}"/>
                    </a:ext>
                  </a:extLst>
                </p14:cNvPr>
                <p14:cNvContentPartPr/>
                <p14:nvPr/>
              </p14:nvContentPartPr>
              <p14:xfrm>
                <a:off x="10601215" y="493462"/>
                <a:ext cx="82440" cy="106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6D701AD-C23E-F0F7-DAF5-582BE20238F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96895" y="489142"/>
                  <a:ext cx="91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5F42606-2BA4-E29C-7329-A4D910D5E2E6}"/>
                    </a:ext>
                  </a:extLst>
                </p14:cNvPr>
                <p14:cNvContentPartPr/>
                <p14:nvPr/>
              </p14:nvContentPartPr>
              <p14:xfrm>
                <a:off x="10724695" y="425782"/>
                <a:ext cx="123840" cy="115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5F42606-2BA4-E29C-7329-A4D910D5E2E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20375" y="421462"/>
                  <a:ext cx="13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5C2071B-65A7-6AC3-A4E7-8BC26DB7EA68}"/>
                    </a:ext>
                  </a:extLst>
                </p14:cNvPr>
                <p14:cNvContentPartPr/>
                <p14:nvPr/>
              </p14:nvContentPartPr>
              <p14:xfrm>
                <a:off x="10927375" y="461782"/>
                <a:ext cx="236520" cy="91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5C2071B-65A7-6AC3-A4E7-8BC26DB7EA6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23055" y="457462"/>
                  <a:ext cx="245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FA2AA5F-FDBE-D4A3-0B68-2030D1BEA354}"/>
                    </a:ext>
                  </a:extLst>
                </p14:cNvPr>
                <p14:cNvContentPartPr/>
                <p14:nvPr/>
              </p14:nvContentPartPr>
              <p14:xfrm>
                <a:off x="10546135" y="744022"/>
                <a:ext cx="150120" cy="1868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FA2AA5F-FDBE-D4A3-0B68-2030D1BEA35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41815" y="739702"/>
                  <a:ext cx="158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4D24EA0-2AFD-5BAD-98E4-52D5ECD93B2B}"/>
                    </a:ext>
                  </a:extLst>
                </p14:cNvPr>
                <p14:cNvContentPartPr/>
                <p14:nvPr/>
              </p14:nvContentPartPr>
              <p14:xfrm>
                <a:off x="10722175" y="685342"/>
                <a:ext cx="300240" cy="221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4D24EA0-2AFD-5BAD-98E4-52D5ECD93B2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17855" y="681022"/>
                  <a:ext cx="308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E7F091D-D42F-F33B-4D83-2E2A38960D38}"/>
                    </a:ext>
                  </a:extLst>
                </p14:cNvPr>
                <p14:cNvContentPartPr/>
                <p14:nvPr/>
              </p14:nvContentPartPr>
              <p14:xfrm>
                <a:off x="11011975" y="633502"/>
                <a:ext cx="185400" cy="189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E7F091D-D42F-F33B-4D83-2E2A38960D3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07655" y="629182"/>
                  <a:ext cx="194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CEEBB53-AD89-13EA-DB94-87E807B6810F}"/>
                    </a:ext>
                  </a:extLst>
                </p14:cNvPr>
                <p14:cNvContentPartPr/>
                <p14:nvPr/>
              </p14:nvContentPartPr>
              <p14:xfrm>
                <a:off x="11220415" y="679942"/>
                <a:ext cx="107640" cy="93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CEEBB53-AD89-13EA-DB94-87E807B6810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16095" y="675622"/>
                  <a:ext cx="116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FC046D3-03A4-8B5F-B9C7-C67DF7DBBA0D}"/>
                    </a:ext>
                  </a:extLst>
                </p14:cNvPr>
                <p14:cNvContentPartPr/>
                <p14:nvPr/>
              </p14:nvContentPartPr>
              <p14:xfrm>
                <a:off x="10576375" y="953902"/>
                <a:ext cx="333000" cy="222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FC046D3-03A4-8B5F-B9C7-C67DF7DBBA0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572055" y="949582"/>
                  <a:ext cx="341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7F38E33-78A0-A5D4-611C-1F51576CDA4D}"/>
                    </a:ext>
                  </a:extLst>
                </p14:cNvPr>
                <p14:cNvContentPartPr/>
                <p14:nvPr/>
              </p14:nvContentPartPr>
              <p14:xfrm>
                <a:off x="10918735" y="1005022"/>
                <a:ext cx="72360" cy="1314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7F38E33-78A0-A5D4-611C-1F51576CDA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914415" y="1000702"/>
                  <a:ext cx="81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A5E55F3-922C-4449-65B0-194AA593581A}"/>
                    </a:ext>
                  </a:extLst>
                </p14:cNvPr>
                <p14:cNvContentPartPr/>
                <p14:nvPr/>
              </p14:nvContentPartPr>
              <p14:xfrm>
                <a:off x="11022055" y="917542"/>
                <a:ext cx="371160" cy="1767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A5E55F3-922C-4449-65B0-194AA59358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17735" y="913222"/>
                  <a:ext cx="379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8AAFECB-1BFC-5C4E-F8D2-E54B522F868F}"/>
                    </a:ext>
                  </a:extLst>
                </p14:cNvPr>
                <p14:cNvContentPartPr/>
                <p14:nvPr/>
              </p14:nvContentPartPr>
              <p14:xfrm>
                <a:off x="11421655" y="829342"/>
                <a:ext cx="134640" cy="195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8AAFECB-1BFC-5C4E-F8D2-E54B522F868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17335" y="825022"/>
                  <a:ext cx="143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B5CF407-E2BE-E9C3-437A-1105C401323D}"/>
                    </a:ext>
                  </a:extLst>
                </p14:cNvPr>
                <p14:cNvContentPartPr/>
                <p14:nvPr/>
              </p14:nvContentPartPr>
              <p14:xfrm>
                <a:off x="11639815" y="850942"/>
                <a:ext cx="108000" cy="163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B5CF407-E2BE-E9C3-437A-1105C401323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35495" y="846622"/>
                  <a:ext cx="116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48547DE-D3AE-D7E6-0C40-CF966013C945}"/>
                    </a:ext>
                  </a:extLst>
                </p14:cNvPr>
                <p14:cNvContentPartPr/>
                <p14:nvPr/>
              </p14:nvContentPartPr>
              <p14:xfrm>
                <a:off x="11773015" y="824662"/>
                <a:ext cx="172080" cy="152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48547DE-D3AE-D7E6-0C40-CF966013C94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768695" y="820342"/>
                  <a:ext cx="180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382F3C-564F-4CB4-EF41-1907AD75A5E9}"/>
                    </a:ext>
                  </a:extLst>
                </p14:cNvPr>
                <p14:cNvContentPartPr/>
                <p14:nvPr/>
              </p14:nvContentPartPr>
              <p14:xfrm>
                <a:off x="11947975" y="846262"/>
                <a:ext cx="79920" cy="121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382F3C-564F-4CB4-EF41-1907AD75A5E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943655" y="841942"/>
                  <a:ext cx="88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85D0EFB-3EC7-0438-4121-7489CBF79774}"/>
                    </a:ext>
                  </a:extLst>
                </p14:cNvPr>
                <p14:cNvContentPartPr/>
                <p14:nvPr/>
              </p14:nvContentPartPr>
              <p14:xfrm>
                <a:off x="11869495" y="734662"/>
                <a:ext cx="31680" cy="9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85D0EFB-3EC7-0438-4121-7489CBF7977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865175" y="730342"/>
                  <a:ext cx="40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5DB4881-26F7-1AE4-D5F5-10969C868C2B}"/>
                    </a:ext>
                  </a:extLst>
                </p14:cNvPr>
                <p14:cNvContentPartPr/>
                <p14:nvPr/>
              </p14:nvContentPartPr>
              <p14:xfrm>
                <a:off x="9479455" y="1433782"/>
                <a:ext cx="151200" cy="223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5DB4881-26F7-1AE4-D5F5-10969C868C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75135" y="1429462"/>
                  <a:ext cx="159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CE9477F-3281-AEA7-25D7-8283120A2D8F}"/>
                    </a:ext>
                  </a:extLst>
                </p14:cNvPr>
                <p14:cNvContentPartPr/>
                <p14:nvPr/>
              </p14:nvContentPartPr>
              <p14:xfrm>
                <a:off x="7414495" y="1652302"/>
                <a:ext cx="176400" cy="243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CE9477F-3281-AEA7-25D7-8283120A2D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10175" y="1647982"/>
                  <a:ext cx="185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7D70C39-61EF-C9B5-F524-F8D8E917202E}"/>
                    </a:ext>
                  </a:extLst>
                </p14:cNvPr>
                <p14:cNvContentPartPr/>
                <p14:nvPr/>
              </p14:nvContentPartPr>
              <p14:xfrm>
                <a:off x="7763335" y="2106622"/>
                <a:ext cx="156600" cy="157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7D70C39-61EF-C9B5-F524-F8D8E917202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9015" y="2102302"/>
                  <a:ext cx="165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C658228-E1D9-5C41-97F4-6CF2DF2A9056}"/>
                    </a:ext>
                  </a:extLst>
                </p14:cNvPr>
                <p14:cNvContentPartPr/>
                <p14:nvPr/>
              </p14:nvContentPartPr>
              <p14:xfrm>
                <a:off x="7962415" y="2112382"/>
                <a:ext cx="106560" cy="153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C658228-E1D9-5C41-97F4-6CF2DF2A905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58095" y="2108062"/>
                  <a:ext cx="115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B8EC373-8CD6-3AB0-6239-DA3E583928B4}"/>
                    </a:ext>
                  </a:extLst>
                </p14:cNvPr>
                <p14:cNvContentPartPr/>
                <p14:nvPr/>
              </p14:nvContentPartPr>
              <p14:xfrm>
                <a:off x="8167975" y="2029222"/>
                <a:ext cx="41040" cy="191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B8EC373-8CD6-3AB0-6239-DA3E583928B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63655" y="2024902"/>
                  <a:ext cx="49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F2A197E-F167-0586-BCEE-F445D0E5E76B}"/>
                    </a:ext>
                  </a:extLst>
                </p14:cNvPr>
                <p14:cNvContentPartPr/>
                <p14:nvPr/>
              </p14:nvContentPartPr>
              <p14:xfrm>
                <a:off x="8233495" y="2104822"/>
                <a:ext cx="189360" cy="195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F2A197E-F167-0586-BCEE-F445D0E5E76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29175" y="2100502"/>
                  <a:ext cx="198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49C7DE6-DA22-4EA4-C128-33915B130B72}"/>
                    </a:ext>
                  </a:extLst>
                </p14:cNvPr>
                <p14:cNvContentPartPr/>
                <p14:nvPr/>
              </p14:nvContentPartPr>
              <p14:xfrm>
                <a:off x="8507815" y="2020222"/>
                <a:ext cx="63360" cy="189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49C7DE6-DA22-4EA4-C128-33915B130B7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03495" y="2015902"/>
                  <a:ext cx="72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82AD01A-A121-473C-B5F8-943FAF0B0143}"/>
                    </a:ext>
                  </a:extLst>
                </p14:cNvPr>
                <p14:cNvContentPartPr/>
                <p14:nvPr/>
              </p14:nvContentPartPr>
              <p14:xfrm>
                <a:off x="8605375" y="2129302"/>
                <a:ext cx="68400" cy="179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82AD01A-A121-473C-B5F8-943FAF0B014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01055" y="2124982"/>
                  <a:ext cx="77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4839314-B393-7798-21E3-9413004CF3C5}"/>
                    </a:ext>
                  </a:extLst>
                </p14:cNvPr>
                <p14:cNvContentPartPr/>
                <p14:nvPr/>
              </p14:nvContentPartPr>
              <p14:xfrm>
                <a:off x="8792575" y="2094382"/>
                <a:ext cx="85320" cy="110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4839314-B393-7798-21E3-9413004CF3C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88255" y="2090062"/>
                  <a:ext cx="93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792F507-28AD-9F74-DAF6-1A279EB931E1}"/>
                    </a:ext>
                  </a:extLst>
                </p14:cNvPr>
                <p14:cNvContentPartPr/>
                <p14:nvPr/>
              </p14:nvContentPartPr>
              <p14:xfrm>
                <a:off x="8994535" y="1999342"/>
                <a:ext cx="59760" cy="170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792F507-28AD-9F74-DAF6-1A279EB931E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90215" y="1995022"/>
                  <a:ext cx="68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D273FAA-B7B7-C3B9-A336-A9A1C31A92FB}"/>
                    </a:ext>
                  </a:extLst>
                </p14:cNvPr>
                <p14:cNvContentPartPr/>
                <p14:nvPr/>
              </p14:nvContentPartPr>
              <p14:xfrm>
                <a:off x="9070495" y="2155582"/>
                <a:ext cx="89280" cy="1278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D273FAA-B7B7-C3B9-A336-A9A1C31A92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66175" y="2151262"/>
                  <a:ext cx="97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2739B1D-3DC8-D78B-9AC3-2EC18F56CAC2}"/>
                    </a:ext>
                  </a:extLst>
                </p14:cNvPr>
                <p14:cNvContentPartPr/>
                <p14:nvPr/>
              </p14:nvContentPartPr>
              <p14:xfrm>
                <a:off x="9234295" y="2052622"/>
                <a:ext cx="71280" cy="103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2739B1D-3DC8-D78B-9AC3-2EC18F56CAC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29975" y="2048302"/>
                  <a:ext cx="79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22C084B-1CF4-0036-E1CF-99EDD5B19A4F}"/>
                    </a:ext>
                  </a:extLst>
                </p14:cNvPr>
                <p14:cNvContentPartPr/>
                <p14:nvPr/>
              </p14:nvContentPartPr>
              <p14:xfrm>
                <a:off x="9254455" y="1989262"/>
                <a:ext cx="205560" cy="255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22C084B-1CF4-0036-E1CF-99EDD5B19A4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50135" y="1984942"/>
                  <a:ext cx="2142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14A797C-2DA7-3EFE-1065-AB8C45631690}"/>
                    </a:ext>
                  </a:extLst>
                </p14:cNvPr>
                <p14:cNvContentPartPr/>
                <p14:nvPr/>
              </p14:nvContentPartPr>
              <p14:xfrm>
                <a:off x="9545695" y="2067022"/>
                <a:ext cx="82800" cy="38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14A797C-2DA7-3EFE-1065-AB8C4563169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41375" y="2062702"/>
                  <a:ext cx="91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DC7A00C-F252-C826-6016-1D9CF51FC546}"/>
                    </a:ext>
                  </a:extLst>
                </p14:cNvPr>
                <p14:cNvContentPartPr/>
                <p14:nvPr/>
              </p14:nvContentPartPr>
              <p14:xfrm>
                <a:off x="9827575" y="1917262"/>
                <a:ext cx="165240" cy="198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DC7A00C-F252-C826-6016-1D9CF51FC54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23255" y="1912942"/>
                  <a:ext cx="173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A304F8-B49D-3ECD-613A-33CE61BC7F0A}"/>
                    </a:ext>
                  </a:extLst>
                </p14:cNvPr>
                <p14:cNvContentPartPr/>
                <p14:nvPr/>
              </p14:nvContentPartPr>
              <p14:xfrm>
                <a:off x="10063015" y="1965862"/>
                <a:ext cx="141840" cy="1400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A304F8-B49D-3ECD-613A-33CE61BC7F0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58695" y="1961542"/>
                  <a:ext cx="150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66847C5-3313-6B13-D940-904119659789}"/>
                    </a:ext>
                  </a:extLst>
                </p14:cNvPr>
                <p14:cNvContentPartPr/>
                <p14:nvPr/>
              </p14:nvContentPartPr>
              <p14:xfrm>
                <a:off x="10295215" y="1846702"/>
                <a:ext cx="94320" cy="178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66847C5-3313-6B13-D940-90411965978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290895" y="1842382"/>
                  <a:ext cx="102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88EFAD8-F0B7-2A51-FD6F-9BEECBC08182}"/>
                    </a:ext>
                  </a:extLst>
                </p14:cNvPr>
                <p14:cNvContentPartPr/>
                <p14:nvPr/>
              </p14:nvContentPartPr>
              <p14:xfrm>
                <a:off x="10411855" y="2000422"/>
                <a:ext cx="84240" cy="123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88EFAD8-F0B7-2A51-FD6F-9BEECBC0818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07535" y="1996102"/>
                  <a:ext cx="92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C40399B-1CCE-F595-8A59-E752AA659027}"/>
                    </a:ext>
                  </a:extLst>
                </p14:cNvPr>
                <p14:cNvContentPartPr/>
                <p14:nvPr/>
              </p14:nvContentPartPr>
              <p14:xfrm>
                <a:off x="10577455" y="1905382"/>
                <a:ext cx="93240" cy="139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C40399B-1CCE-F595-8A59-E752AA65902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73135" y="1901062"/>
                  <a:ext cx="101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49D4E09-B5E0-9FFF-F8EB-B962D54EB9F7}"/>
                    </a:ext>
                  </a:extLst>
                </p14:cNvPr>
                <p14:cNvContentPartPr/>
                <p14:nvPr/>
              </p14:nvContentPartPr>
              <p14:xfrm>
                <a:off x="10803535" y="1811422"/>
                <a:ext cx="62640" cy="1792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49D4E09-B5E0-9FFF-F8EB-B962D54EB9F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799215" y="1807102"/>
                  <a:ext cx="71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85BCBF5-7DFB-62FD-021B-1F96240AE9BD}"/>
                    </a:ext>
                  </a:extLst>
                </p14:cNvPr>
                <p14:cNvContentPartPr/>
                <p14:nvPr/>
              </p14:nvContentPartPr>
              <p14:xfrm>
                <a:off x="10912255" y="1932742"/>
                <a:ext cx="54000" cy="1454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85BCBF5-7DFB-62FD-021B-1F96240AE9B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07935" y="1928422"/>
                  <a:ext cx="62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1F42449-36BC-3788-9D21-0E950DA80AA5}"/>
                    </a:ext>
                  </a:extLst>
                </p14:cNvPr>
                <p14:cNvContentPartPr/>
                <p14:nvPr/>
              </p14:nvContentPartPr>
              <p14:xfrm>
                <a:off x="11128255" y="1875502"/>
                <a:ext cx="7920" cy="1263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1F42449-36BC-3788-9D21-0E950DA80AA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123935" y="1871182"/>
                  <a:ext cx="16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1BAB64-A0F2-DEA4-E0AD-A76C8EA02968}"/>
                    </a:ext>
                  </a:extLst>
                </p14:cNvPr>
                <p14:cNvContentPartPr/>
                <p14:nvPr/>
              </p14:nvContentPartPr>
              <p14:xfrm>
                <a:off x="11086855" y="1827622"/>
                <a:ext cx="284760" cy="1076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1BAB64-A0F2-DEA4-E0AD-A76C8EA0296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082535" y="1823302"/>
                  <a:ext cx="293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5E75908-4DC0-493F-A00A-7545AD1D57AE}"/>
                    </a:ext>
                  </a:extLst>
                </p14:cNvPr>
                <p14:cNvContentPartPr/>
                <p14:nvPr/>
              </p14:nvContentPartPr>
              <p14:xfrm>
                <a:off x="11327695" y="1732222"/>
                <a:ext cx="165600" cy="3276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5E75908-4DC0-493F-A00A-7545AD1D57A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323375" y="1727902"/>
                  <a:ext cx="174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4713264-151D-033E-B7CE-32687868FABB}"/>
                    </a:ext>
                  </a:extLst>
                </p14:cNvPr>
                <p14:cNvContentPartPr/>
                <p14:nvPr/>
              </p14:nvContentPartPr>
              <p14:xfrm>
                <a:off x="11487535" y="1648702"/>
                <a:ext cx="91440" cy="162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4713264-151D-033E-B7CE-32687868FAB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483215" y="1644382"/>
                  <a:ext cx="100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EC5FD9F-40A4-559C-FF01-94C1A23BFA70}"/>
                    </a:ext>
                  </a:extLst>
                </p14:cNvPr>
                <p14:cNvContentPartPr/>
                <p14:nvPr/>
              </p14:nvContentPartPr>
              <p14:xfrm>
                <a:off x="9825415" y="1969462"/>
                <a:ext cx="191160" cy="134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EC5FD9F-40A4-559C-FF01-94C1A23BFA7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821095" y="1965142"/>
                  <a:ext cx="199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B8DCD75-C3F8-F49E-4EDE-E4FEB344D4AF}"/>
                    </a:ext>
                  </a:extLst>
                </p14:cNvPr>
                <p14:cNvContentPartPr/>
                <p14:nvPr/>
              </p14:nvContentPartPr>
              <p14:xfrm>
                <a:off x="7752895" y="2133622"/>
                <a:ext cx="262080" cy="781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B8DCD75-C3F8-F49E-4EDE-E4FEB344D4A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48575" y="2129302"/>
                  <a:ext cx="270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1F24482-8107-D2A4-2D79-92CF07CC7F82}"/>
                    </a:ext>
                  </a:extLst>
                </p14:cNvPr>
                <p14:cNvContentPartPr/>
                <p14:nvPr/>
              </p14:nvContentPartPr>
              <p14:xfrm>
                <a:off x="9119455" y="2535022"/>
                <a:ext cx="119160" cy="21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1F24482-8107-D2A4-2D79-92CF07CC7F8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15135" y="2530702"/>
                  <a:ext cx="127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8699703-7EFF-D77F-F2F2-ECFFC8EB385B}"/>
                    </a:ext>
                  </a:extLst>
                </p14:cNvPr>
                <p14:cNvContentPartPr/>
                <p14:nvPr/>
              </p14:nvContentPartPr>
              <p14:xfrm>
                <a:off x="9123055" y="2567422"/>
                <a:ext cx="151560" cy="28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8699703-7EFF-D77F-F2F2-ECFFC8EB385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118735" y="2563102"/>
                  <a:ext cx="160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2FAAB3E-68E5-9873-DC30-E51670816DAE}"/>
                    </a:ext>
                  </a:extLst>
                </p14:cNvPr>
                <p14:cNvContentPartPr/>
                <p14:nvPr/>
              </p14:nvContentPartPr>
              <p14:xfrm>
                <a:off x="9275695" y="2447902"/>
                <a:ext cx="93600" cy="2008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2FAAB3E-68E5-9873-DC30-E51670816DA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271375" y="2443582"/>
                  <a:ext cx="102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5E4B27E-C8FC-EEB5-94C9-F4152ADCDE99}"/>
                    </a:ext>
                  </a:extLst>
                </p14:cNvPr>
                <p14:cNvContentPartPr/>
                <p14:nvPr/>
              </p14:nvContentPartPr>
              <p14:xfrm>
                <a:off x="9548935" y="2351782"/>
                <a:ext cx="216360" cy="2772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5E4B27E-C8FC-EEB5-94C9-F4152ADCDE9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44615" y="2347462"/>
                  <a:ext cx="225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3078D0B-7FB8-3ED7-89D5-DC16760B4D2A}"/>
                    </a:ext>
                  </a:extLst>
                </p14:cNvPr>
                <p14:cNvContentPartPr/>
                <p14:nvPr/>
              </p14:nvContentPartPr>
              <p14:xfrm>
                <a:off x="9677815" y="2399302"/>
                <a:ext cx="57600" cy="6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3078D0B-7FB8-3ED7-89D5-DC16760B4D2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73495" y="2394982"/>
                  <a:ext cx="66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75B2D83-14FC-10EE-1966-5806B4B31D67}"/>
                    </a:ext>
                  </a:extLst>
                </p14:cNvPr>
                <p14:cNvContentPartPr/>
                <p14:nvPr/>
              </p14:nvContentPartPr>
              <p14:xfrm>
                <a:off x="9964375" y="2342062"/>
                <a:ext cx="132120" cy="178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75B2D83-14FC-10EE-1966-5806B4B31D6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60055" y="2337742"/>
                  <a:ext cx="140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2264C09-149A-FE8F-9221-8F3EC872394E}"/>
                    </a:ext>
                  </a:extLst>
                </p14:cNvPr>
                <p14:cNvContentPartPr/>
                <p14:nvPr/>
              </p14:nvContentPartPr>
              <p14:xfrm>
                <a:off x="10032055" y="2440342"/>
                <a:ext cx="198360" cy="788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2264C09-149A-FE8F-9221-8F3EC87239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27735" y="2436022"/>
                  <a:ext cx="207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F1D2B77-3925-3602-961D-26FF6A1E1111}"/>
                    </a:ext>
                  </a:extLst>
                </p14:cNvPr>
                <p14:cNvContentPartPr/>
                <p14:nvPr/>
              </p14:nvContentPartPr>
              <p14:xfrm>
                <a:off x="10263895" y="2399662"/>
                <a:ext cx="125280" cy="720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F1D2B77-3925-3602-961D-26FF6A1E111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59575" y="2395342"/>
                  <a:ext cx="133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29EE014-2722-274B-38C5-5C8385B51E39}"/>
                    </a:ext>
                  </a:extLst>
                </p14:cNvPr>
                <p14:cNvContentPartPr/>
                <p14:nvPr/>
              </p14:nvContentPartPr>
              <p14:xfrm>
                <a:off x="10102615" y="2339542"/>
                <a:ext cx="91800" cy="227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29EE014-2722-274B-38C5-5C8385B51E3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98295" y="2335222"/>
                  <a:ext cx="100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8D6473B-1D39-C025-B3BE-5877B2DF7411}"/>
                    </a:ext>
                  </a:extLst>
                </p14:cNvPr>
                <p14:cNvContentPartPr/>
                <p14:nvPr/>
              </p14:nvContentPartPr>
              <p14:xfrm>
                <a:off x="10242655" y="2358982"/>
                <a:ext cx="410760" cy="1692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8D6473B-1D39-C025-B3BE-5877B2DF741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38335" y="2354662"/>
                  <a:ext cx="419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8EC2B5C-300F-4D21-E802-7774AF158605}"/>
                    </a:ext>
                  </a:extLst>
                </p14:cNvPr>
                <p14:cNvContentPartPr/>
                <p14:nvPr/>
              </p14:nvContentPartPr>
              <p14:xfrm>
                <a:off x="10552615" y="2284102"/>
                <a:ext cx="8640" cy="4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8EC2B5C-300F-4D21-E802-7774AF15860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48295" y="2279782"/>
                  <a:ext cx="172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A751970-D3E2-3F0F-16C5-548E819FC1DE}"/>
                    </a:ext>
                  </a:extLst>
                </p14:cNvPr>
                <p14:cNvContentPartPr/>
                <p14:nvPr/>
              </p14:nvContentPartPr>
              <p14:xfrm>
                <a:off x="9848455" y="2604502"/>
                <a:ext cx="142200" cy="112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A751970-D3E2-3F0F-16C5-548E819FC1D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844135" y="2600182"/>
                  <a:ext cx="150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E9592F5-AFEC-D063-C2DF-496D8D99F178}"/>
                    </a:ext>
                  </a:extLst>
                </p14:cNvPr>
                <p14:cNvContentPartPr/>
                <p14:nvPr/>
              </p14:nvContentPartPr>
              <p14:xfrm>
                <a:off x="10746655" y="2225422"/>
                <a:ext cx="81360" cy="54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E9592F5-AFEC-D063-C2DF-496D8D99F1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742335" y="2221102"/>
                  <a:ext cx="90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B615C47-37E7-021B-55AC-FCD0A1B95A39}"/>
                    </a:ext>
                  </a:extLst>
                </p14:cNvPr>
                <p14:cNvContentPartPr/>
                <p14:nvPr/>
              </p14:nvContentPartPr>
              <p14:xfrm>
                <a:off x="10921615" y="2258902"/>
                <a:ext cx="101520" cy="2005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B615C47-37E7-021B-55AC-FCD0A1B95A3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17295" y="2254582"/>
                  <a:ext cx="110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6474E4C-A2E4-1837-2C4E-78BA93D56A48}"/>
                    </a:ext>
                  </a:extLst>
                </p14:cNvPr>
                <p14:cNvContentPartPr/>
                <p14:nvPr/>
              </p14:nvContentPartPr>
              <p14:xfrm>
                <a:off x="10922335" y="2350702"/>
                <a:ext cx="102600" cy="266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6474E4C-A2E4-1837-2C4E-78BA93D56A4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18015" y="2346382"/>
                  <a:ext cx="111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8B46520-6C2C-FEE3-89CC-57AE698A75E6}"/>
                    </a:ext>
                  </a:extLst>
                </p14:cNvPr>
                <p14:cNvContentPartPr/>
                <p14:nvPr/>
              </p14:nvContentPartPr>
              <p14:xfrm>
                <a:off x="11092615" y="2282302"/>
                <a:ext cx="290880" cy="141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8B46520-6C2C-FEE3-89CC-57AE698A75E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088295" y="2277982"/>
                  <a:ext cx="299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E3F5E71-773E-3433-6398-D2C6140F9FE8}"/>
                    </a:ext>
                  </a:extLst>
                </p14:cNvPr>
                <p14:cNvContentPartPr/>
                <p14:nvPr/>
              </p14:nvContentPartPr>
              <p14:xfrm>
                <a:off x="11408695" y="2311102"/>
                <a:ext cx="109440" cy="144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E3F5E71-773E-3433-6398-D2C6140F9FE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404375" y="2306782"/>
                  <a:ext cx="118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B8DC05D-B649-BDD5-EB77-7E93E1740677}"/>
                    </a:ext>
                  </a:extLst>
                </p14:cNvPr>
                <p14:cNvContentPartPr/>
                <p14:nvPr/>
              </p14:nvContentPartPr>
              <p14:xfrm>
                <a:off x="11564215" y="2288782"/>
                <a:ext cx="213480" cy="1040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B8DC05D-B649-BDD5-EB77-7E93E174067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59895" y="2284462"/>
                  <a:ext cx="222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1F0F7E5-0C4A-FEAE-0DD9-D6E32920C7BE}"/>
                    </a:ext>
                  </a:extLst>
                </p14:cNvPr>
                <p14:cNvContentPartPr/>
                <p14:nvPr/>
              </p14:nvContentPartPr>
              <p14:xfrm>
                <a:off x="9727135" y="2875222"/>
                <a:ext cx="73800" cy="180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1F0F7E5-0C4A-FEAE-0DD9-D6E32920C7B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22815" y="2870902"/>
                  <a:ext cx="82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4D659B5-18EC-2246-D310-2269D25419E8}"/>
                    </a:ext>
                  </a:extLst>
                </p14:cNvPr>
                <p14:cNvContentPartPr/>
                <p14:nvPr/>
              </p14:nvContentPartPr>
              <p14:xfrm>
                <a:off x="9832255" y="2848942"/>
                <a:ext cx="139320" cy="1220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4D659B5-18EC-2246-D310-2269D25419E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827935" y="2844622"/>
                  <a:ext cx="147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D1F7804-9C0B-0167-719C-0EB71BCA17DD}"/>
                    </a:ext>
                  </a:extLst>
                </p14:cNvPr>
                <p14:cNvContentPartPr/>
                <p14:nvPr/>
              </p14:nvContentPartPr>
              <p14:xfrm>
                <a:off x="10004695" y="2835262"/>
                <a:ext cx="88920" cy="99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D1F7804-9C0B-0167-719C-0EB71BCA17D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000375" y="2830942"/>
                  <a:ext cx="97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024ECD8-7809-2AB5-715D-15BAEE425347}"/>
                    </a:ext>
                  </a:extLst>
                </p14:cNvPr>
                <p14:cNvContentPartPr/>
                <p14:nvPr/>
              </p14:nvContentPartPr>
              <p14:xfrm>
                <a:off x="10153735" y="2752102"/>
                <a:ext cx="199800" cy="144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024ECD8-7809-2AB5-715D-15BAEE42534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49415" y="2747782"/>
                  <a:ext cx="208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F6BC656-FECF-02AC-53F1-D4D2F1F429F6}"/>
                    </a:ext>
                  </a:extLst>
                </p14:cNvPr>
                <p14:cNvContentPartPr/>
                <p14:nvPr/>
              </p14:nvContentPartPr>
              <p14:xfrm>
                <a:off x="10404655" y="2674342"/>
                <a:ext cx="309960" cy="170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F6BC656-FECF-02AC-53F1-D4D2F1F429F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00335" y="2670022"/>
                  <a:ext cx="318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6B3FAD5-3398-1ACA-881D-EACBE3904108}"/>
                    </a:ext>
                  </a:extLst>
                </p14:cNvPr>
                <p14:cNvContentPartPr/>
                <p14:nvPr/>
              </p14:nvContentPartPr>
              <p14:xfrm>
                <a:off x="10700935" y="2699902"/>
                <a:ext cx="151920" cy="121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6B3FAD5-3398-1ACA-881D-EACBE390410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96615" y="2695582"/>
                  <a:ext cx="160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51C6585-AC27-78D5-2B37-48E53916D8A8}"/>
                    </a:ext>
                  </a:extLst>
                </p14:cNvPr>
                <p14:cNvContentPartPr/>
                <p14:nvPr/>
              </p14:nvContentPartPr>
              <p14:xfrm>
                <a:off x="10900735" y="2613142"/>
                <a:ext cx="163080" cy="182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51C6585-AC27-78D5-2B37-48E53916D8A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96415" y="2608822"/>
                  <a:ext cx="171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2A21B05-869F-34BB-6976-4B6D00F9BDF0}"/>
                    </a:ext>
                  </a:extLst>
                </p14:cNvPr>
                <p14:cNvContentPartPr/>
                <p14:nvPr/>
              </p14:nvContentPartPr>
              <p14:xfrm>
                <a:off x="11129695" y="2643742"/>
                <a:ext cx="258480" cy="1242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2A21B05-869F-34BB-6976-4B6D00F9BDF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25375" y="2639422"/>
                  <a:ext cx="267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62A9174-8644-2744-7C59-DF7C81940CE0}"/>
                    </a:ext>
                  </a:extLst>
                </p14:cNvPr>
                <p14:cNvContentPartPr/>
                <p14:nvPr/>
              </p14:nvContentPartPr>
              <p14:xfrm>
                <a:off x="10119175" y="3071062"/>
                <a:ext cx="25200" cy="1749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62A9174-8644-2744-7C59-DF7C81940CE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114855" y="3066742"/>
                  <a:ext cx="33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41E3803-E558-CF7E-622D-31635F688807}"/>
                    </a:ext>
                  </a:extLst>
                </p14:cNvPr>
                <p14:cNvContentPartPr/>
                <p14:nvPr/>
              </p14:nvContentPartPr>
              <p14:xfrm>
                <a:off x="10038895" y="3039022"/>
                <a:ext cx="198360" cy="45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41E3803-E558-CF7E-622D-31635F68880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034575" y="3034702"/>
                  <a:ext cx="207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D87D727-D587-2965-CA45-6439E662AE8A}"/>
                    </a:ext>
                  </a:extLst>
                </p14:cNvPr>
                <p14:cNvContentPartPr/>
                <p14:nvPr/>
              </p14:nvContentPartPr>
              <p14:xfrm>
                <a:off x="10250215" y="3112822"/>
                <a:ext cx="18720" cy="1306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D87D727-D587-2965-CA45-6439E662AE8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245895" y="3108502"/>
                  <a:ext cx="27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87805BE-7C1B-CDF8-5F65-DF4DA6896545}"/>
                    </a:ext>
                  </a:extLst>
                </p14:cNvPr>
                <p14:cNvContentPartPr/>
                <p14:nvPr/>
              </p14:nvContentPartPr>
              <p14:xfrm>
                <a:off x="10235455" y="3102022"/>
                <a:ext cx="457920" cy="1256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87805BE-7C1B-CDF8-5F65-DF4DA689654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31135" y="3097702"/>
                  <a:ext cx="466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F6B42FA-AD13-1DEB-DD2E-5E0A1934680F}"/>
                    </a:ext>
                  </a:extLst>
                </p14:cNvPr>
                <p14:cNvContentPartPr/>
                <p14:nvPr/>
              </p14:nvContentPartPr>
              <p14:xfrm>
                <a:off x="10753855" y="3045502"/>
                <a:ext cx="90000" cy="86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F6B42FA-AD13-1DEB-DD2E-5E0A1934680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49535" y="3041182"/>
                  <a:ext cx="98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7E2717A-69A4-35B0-2EB7-C7E164347D6A}"/>
                    </a:ext>
                  </a:extLst>
                </p14:cNvPr>
                <p14:cNvContentPartPr/>
                <p14:nvPr/>
              </p14:nvContentPartPr>
              <p14:xfrm>
                <a:off x="10953655" y="2952982"/>
                <a:ext cx="135000" cy="169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7E2717A-69A4-35B0-2EB7-C7E164347D6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49335" y="2948662"/>
                  <a:ext cx="14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FCCD53F-810E-249D-71B9-DA27B4AD70FD}"/>
                    </a:ext>
                  </a:extLst>
                </p14:cNvPr>
                <p14:cNvContentPartPr/>
                <p14:nvPr/>
              </p14:nvContentPartPr>
              <p14:xfrm>
                <a:off x="11035735" y="3054502"/>
                <a:ext cx="69120" cy="38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FCCD53F-810E-249D-71B9-DA27B4AD70F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31415" y="3050182"/>
                  <a:ext cx="77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98CD17D-14E3-BCC2-3D6C-E37B8DFAC851}"/>
                    </a:ext>
                  </a:extLst>
                </p14:cNvPr>
                <p14:cNvContentPartPr/>
                <p14:nvPr/>
              </p14:nvContentPartPr>
              <p14:xfrm>
                <a:off x="11125375" y="3016702"/>
                <a:ext cx="246960" cy="68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98CD17D-14E3-BCC2-3D6C-E37B8DFAC85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21055" y="3012382"/>
                  <a:ext cx="255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4EF0AE4-9270-E49F-F416-4695006B8B1A}"/>
                    </a:ext>
                  </a:extLst>
                </p14:cNvPr>
                <p14:cNvContentPartPr/>
                <p14:nvPr/>
              </p14:nvContentPartPr>
              <p14:xfrm>
                <a:off x="11417335" y="2990062"/>
                <a:ext cx="174240" cy="572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4EF0AE4-9270-E49F-F416-4695006B8B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13015" y="2985742"/>
                  <a:ext cx="182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AD1366C-F4B8-45A0-6488-9AB376F27CB2}"/>
                    </a:ext>
                  </a:extLst>
                </p14:cNvPr>
                <p14:cNvContentPartPr/>
                <p14:nvPr/>
              </p14:nvContentPartPr>
              <p14:xfrm>
                <a:off x="11619655" y="2975662"/>
                <a:ext cx="216720" cy="66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AD1366C-F4B8-45A0-6488-9AB376F27CB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615335" y="2971342"/>
                  <a:ext cx="225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15F3327-7D8F-D4F3-47A4-245445DC7E5E}"/>
                    </a:ext>
                  </a:extLst>
                </p14:cNvPr>
                <p14:cNvContentPartPr/>
                <p14:nvPr/>
              </p14:nvContentPartPr>
              <p14:xfrm>
                <a:off x="11150215" y="2954062"/>
                <a:ext cx="69840" cy="44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15F3327-7D8F-D4F3-47A4-245445DC7E5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45895" y="2949742"/>
                  <a:ext cx="78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3289C5D-EDE8-165D-475C-5973B0859826}"/>
                    </a:ext>
                  </a:extLst>
                </p14:cNvPr>
                <p14:cNvContentPartPr/>
                <p14:nvPr/>
              </p14:nvContentPartPr>
              <p14:xfrm>
                <a:off x="10989295" y="3021382"/>
                <a:ext cx="814680" cy="79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3289C5D-EDE8-165D-475C-5973B085982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84975" y="3017062"/>
                  <a:ext cx="823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723A656-7677-E887-6C11-6D1A72B44F12}"/>
                    </a:ext>
                  </a:extLst>
                </p14:cNvPr>
                <p14:cNvContentPartPr/>
                <p14:nvPr/>
              </p14:nvContentPartPr>
              <p14:xfrm>
                <a:off x="8992015" y="2857222"/>
                <a:ext cx="114480" cy="1983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723A656-7677-E887-6C11-6D1A72B44F1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87695" y="2852902"/>
                  <a:ext cx="123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383D2D3-2B77-D999-C33B-C2E6269AE61D}"/>
                    </a:ext>
                  </a:extLst>
                </p14:cNvPr>
                <p14:cNvContentPartPr/>
                <p14:nvPr/>
              </p14:nvContentPartPr>
              <p14:xfrm>
                <a:off x="9053215" y="2904022"/>
                <a:ext cx="500400" cy="1177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383D2D3-2B77-D999-C33B-C2E6269AE61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048895" y="2899702"/>
                  <a:ext cx="509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0434D2F-354F-FB59-8EBA-5687D2EE8F84}"/>
                    </a:ext>
                  </a:extLst>
                </p14:cNvPr>
                <p14:cNvContentPartPr/>
                <p14:nvPr/>
              </p14:nvContentPartPr>
              <p14:xfrm>
                <a:off x="9309895" y="2801062"/>
                <a:ext cx="19800" cy="136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0434D2F-354F-FB59-8EBA-5687D2EE8F8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05575" y="2796742"/>
                  <a:ext cx="28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77BEC66-8164-6146-0776-AF711DCBCB7C}"/>
                    </a:ext>
                  </a:extLst>
                </p14:cNvPr>
                <p14:cNvContentPartPr/>
                <p14:nvPr/>
              </p14:nvContentPartPr>
              <p14:xfrm>
                <a:off x="9547855" y="2715742"/>
                <a:ext cx="203400" cy="109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77BEC66-8164-6146-0776-AF711DCBCB7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543535" y="2711422"/>
                  <a:ext cx="21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07895B2-61A9-65D0-552B-CD647683322B}"/>
                    </a:ext>
                  </a:extLst>
                </p14:cNvPr>
                <p14:cNvContentPartPr/>
                <p14:nvPr/>
              </p14:nvContentPartPr>
              <p14:xfrm>
                <a:off x="9716335" y="2636542"/>
                <a:ext cx="10080" cy="154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07895B2-61A9-65D0-552B-CD647683322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712015" y="2632222"/>
                  <a:ext cx="18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A2B4245-2974-8CCE-707F-32599DE3B729}"/>
                    </a:ext>
                  </a:extLst>
                </p14:cNvPr>
                <p14:cNvContentPartPr/>
                <p14:nvPr/>
              </p14:nvContentPartPr>
              <p14:xfrm>
                <a:off x="10355695" y="3405502"/>
                <a:ext cx="127800" cy="1015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A2B4245-2974-8CCE-707F-32599DE3B72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51375" y="3401182"/>
                  <a:ext cx="136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B687E30-B212-8841-F1DC-B429551926CB}"/>
                    </a:ext>
                  </a:extLst>
                </p14:cNvPr>
                <p14:cNvContentPartPr/>
                <p14:nvPr/>
              </p14:nvContentPartPr>
              <p14:xfrm>
                <a:off x="10500775" y="3404062"/>
                <a:ext cx="137520" cy="106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B687E30-B212-8841-F1DC-B429551926C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496455" y="3399742"/>
                  <a:ext cx="146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03AB153-E224-CC09-DA91-F7C3327AD41A}"/>
                    </a:ext>
                  </a:extLst>
                </p14:cNvPr>
                <p14:cNvContentPartPr/>
                <p14:nvPr/>
              </p14:nvContentPartPr>
              <p14:xfrm>
                <a:off x="10643335" y="3308302"/>
                <a:ext cx="449280" cy="2815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03AB153-E224-CC09-DA91-F7C3327AD41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39015" y="3303982"/>
                  <a:ext cx="457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C1B1A15-1B05-DF01-74A8-5D1C5A51459F}"/>
                    </a:ext>
                  </a:extLst>
                </p14:cNvPr>
                <p14:cNvContentPartPr/>
                <p14:nvPr/>
              </p14:nvContentPartPr>
              <p14:xfrm>
                <a:off x="11134375" y="3319102"/>
                <a:ext cx="114840" cy="148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C1B1A15-1B05-DF01-74A8-5D1C5A51459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30055" y="3314782"/>
                  <a:ext cx="123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4E054D6-068C-6A77-5419-39016D3D26BF}"/>
                    </a:ext>
                  </a:extLst>
                </p14:cNvPr>
                <p14:cNvContentPartPr/>
                <p14:nvPr/>
              </p14:nvContentPartPr>
              <p14:xfrm>
                <a:off x="10487095" y="3283102"/>
                <a:ext cx="143280" cy="41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4E054D6-068C-6A77-5419-39016D3D26B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482775" y="3278782"/>
                  <a:ext cx="151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7A16E80-162A-4EF6-E149-03C95B5BAFB7}"/>
                    </a:ext>
                  </a:extLst>
                </p14:cNvPr>
                <p14:cNvContentPartPr/>
                <p14:nvPr/>
              </p14:nvContentPartPr>
              <p14:xfrm>
                <a:off x="11275135" y="3307582"/>
                <a:ext cx="324000" cy="139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7A16E80-162A-4EF6-E149-03C95B5BAFB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270815" y="3303262"/>
                  <a:ext cx="332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8513F6F-1C1B-0B4B-2829-1F49D7781A80}"/>
                    </a:ext>
                  </a:extLst>
                </p14:cNvPr>
                <p14:cNvContentPartPr/>
                <p14:nvPr/>
              </p14:nvContentPartPr>
              <p14:xfrm>
                <a:off x="11579695" y="3244942"/>
                <a:ext cx="112680" cy="217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8513F6F-1C1B-0B4B-2829-1F49D7781A8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575375" y="3240622"/>
                  <a:ext cx="121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9C6D49C-71D2-0D84-BC49-6A85D82F913B}"/>
                    </a:ext>
                  </a:extLst>
                </p14:cNvPr>
                <p14:cNvContentPartPr/>
                <p14:nvPr/>
              </p14:nvContentPartPr>
              <p14:xfrm>
                <a:off x="11736655" y="3284182"/>
                <a:ext cx="65520" cy="127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9C6D49C-71D2-0D84-BC49-6A85D82F91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732335" y="3279862"/>
                  <a:ext cx="74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64F72A8-89F5-9D3C-3CC2-E11E861B4E52}"/>
                    </a:ext>
                  </a:extLst>
                </p14:cNvPr>
                <p14:cNvContentPartPr/>
                <p14:nvPr/>
              </p14:nvContentPartPr>
              <p14:xfrm>
                <a:off x="10072735" y="3765862"/>
                <a:ext cx="357840" cy="1468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64F72A8-89F5-9D3C-3CC2-E11E861B4E5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068415" y="3761542"/>
                  <a:ext cx="366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A99D1DD-1390-45A0-5787-0777814E91F3}"/>
                    </a:ext>
                  </a:extLst>
                </p14:cNvPr>
                <p14:cNvContentPartPr/>
                <p14:nvPr/>
              </p14:nvContentPartPr>
              <p14:xfrm>
                <a:off x="10448575" y="3759382"/>
                <a:ext cx="78120" cy="2667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A99D1DD-1390-45A0-5787-0777814E91F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444255" y="3755062"/>
                  <a:ext cx="86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A3C45A4-A767-D53A-F436-59C9BA4CA419}"/>
                    </a:ext>
                  </a:extLst>
                </p14:cNvPr>
                <p14:cNvContentPartPr/>
                <p14:nvPr/>
              </p14:nvContentPartPr>
              <p14:xfrm>
                <a:off x="10569175" y="3759382"/>
                <a:ext cx="156240" cy="2746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A3C45A4-A767-D53A-F436-59C9BA4CA41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64855" y="3755062"/>
                  <a:ext cx="164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D0DD658-8565-A66F-793D-C4783A3548F7}"/>
                    </a:ext>
                  </a:extLst>
                </p14:cNvPr>
                <p14:cNvContentPartPr/>
                <p14:nvPr/>
              </p14:nvContentPartPr>
              <p14:xfrm>
                <a:off x="10772575" y="3685942"/>
                <a:ext cx="48960" cy="1648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D0DD658-8565-A66F-793D-C4783A3548F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68255" y="3681622"/>
                  <a:ext cx="57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652ED26-CAE9-D09A-4ACA-044C7D12B2C9}"/>
                    </a:ext>
                  </a:extLst>
                </p14:cNvPr>
                <p14:cNvContentPartPr/>
                <p14:nvPr/>
              </p14:nvContentPartPr>
              <p14:xfrm>
                <a:off x="10862935" y="3742822"/>
                <a:ext cx="86400" cy="1274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652ED26-CAE9-D09A-4ACA-044C7D12B2C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858615" y="3738502"/>
                  <a:ext cx="95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D7B6EE8-6200-A5DB-E22D-39BFFABEA854}"/>
                    </a:ext>
                  </a:extLst>
                </p14:cNvPr>
                <p14:cNvContentPartPr/>
                <p14:nvPr/>
              </p14:nvContentPartPr>
              <p14:xfrm>
                <a:off x="10962295" y="3716542"/>
                <a:ext cx="176400" cy="1749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D7B6EE8-6200-A5DB-E22D-39BFFABEA85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957975" y="3712222"/>
                  <a:ext cx="185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D5BF3F0-E37F-3654-2331-F99298275C9E}"/>
                    </a:ext>
                  </a:extLst>
                </p14:cNvPr>
                <p14:cNvContentPartPr/>
                <p14:nvPr/>
              </p14:nvContentPartPr>
              <p14:xfrm>
                <a:off x="11168935" y="3763342"/>
                <a:ext cx="212400" cy="97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D5BF3F0-E37F-3654-2331-F99298275C9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64615" y="3759022"/>
                  <a:ext cx="221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9F3578C-3BA8-DBC9-6534-6E6B999B4CF7}"/>
                    </a:ext>
                  </a:extLst>
                </p14:cNvPr>
                <p14:cNvContentPartPr/>
                <p14:nvPr/>
              </p14:nvContentPartPr>
              <p14:xfrm>
                <a:off x="11482135" y="3726982"/>
                <a:ext cx="312480" cy="125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9F3578C-3BA8-DBC9-6534-6E6B999B4CF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477815" y="3722662"/>
                  <a:ext cx="321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74C3720-D336-BB52-27F9-A356AA33B3DF}"/>
                    </a:ext>
                  </a:extLst>
                </p14:cNvPr>
                <p14:cNvContentPartPr/>
                <p14:nvPr/>
              </p14:nvContentPartPr>
              <p14:xfrm>
                <a:off x="11815855" y="3638782"/>
                <a:ext cx="70560" cy="196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74C3720-D336-BB52-27F9-A356AA33B3D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811535" y="3634462"/>
                  <a:ext cx="79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31EBA31-397C-4702-88A9-7CAA1A95442B}"/>
                    </a:ext>
                  </a:extLst>
                </p14:cNvPr>
                <p14:cNvContentPartPr/>
                <p14:nvPr/>
              </p14:nvContentPartPr>
              <p14:xfrm>
                <a:off x="11927095" y="3711142"/>
                <a:ext cx="120600" cy="117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31EBA31-397C-4702-88A9-7CAA1A95442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922775" y="3706822"/>
                  <a:ext cx="129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DE324C8-E2E3-8837-3824-E6F73E6E68DE}"/>
                    </a:ext>
                  </a:extLst>
                </p14:cNvPr>
                <p14:cNvContentPartPr/>
                <p14:nvPr/>
              </p14:nvContentPartPr>
              <p14:xfrm>
                <a:off x="11155615" y="1564102"/>
                <a:ext cx="449640" cy="611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DE324C8-E2E3-8837-3824-E6F73E6E68D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51295" y="1559782"/>
                  <a:ext cx="4582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367B46B-8194-E707-3FCC-BA9A8737F987}"/>
                    </a:ext>
                  </a:extLst>
                </p14:cNvPr>
                <p14:cNvContentPartPr/>
                <p14:nvPr/>
              </p14:nvContentPartPr>
              <p14:xfrm>
                <a:off x="11342815" y="1615582"/>
                <a:ext cx="210240" cy="4269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367B46B-8194-E707-3FCC-BA9A8737F98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338495" y="1611262"/>
                  <a:ext cx="2188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73409CB-14FE-CCDC-78D1-A0860A288F07}"/>
                    </a:ext>
                  </a:extLst>
                </p14:cNvPr>
                <p14:cNvContentPartPr/>
                <p14:nvPr/>
              </p14:nvContentPartPr>
              <p14:xfrm>
                <a:off x="8951695" y="1918342"/>
                <a:ext cx="351720" cy="3632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73409CB-14FE-CCDC-78D1-A0860A288F0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947375" y="1914022"/>
                  <a:ext cx="360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877A802-8904-2683-8EC3-915BD94EEB60}"/>
                    </a:ext>
                  </a:extLst>
                </p14:cNvPr>
                <p14:cNvContentPartPr/>
                <p14:nvPr/>
              </p14:nvContentPartPr>
              <p14:xfrm>
                <a:off x="8882935" y="1962262"/>
                <a:ext cx="549000" cy="5734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877A802-8904-2683-8EC3-915BD94EEB6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878615" y="1957942"/>
                  <a:ext cx="55764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9250303-E0C1-D8A4-F83A-FF591DF9FC31}"/>
                    </a:ext>
                  </a:extLst>
                </p14:cNvPr>
                <p14:cNvContentPartPr/>
                <p14:nvPr/>
              </p14:nvContentPartPr>
              <p14:xfrm>
                <a:off x="9251935" y="1832302"/>
                <a:ext cx="21600" cy="186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9250303-E0C1-D8A4-F83A-FF591DF9FC3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247615" y="1827982"/>
                  <a:ext cx="30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8279201-9A32-4597-D4BA-FE9655EF1EDF}"/>
                    </a:ext>
                  </a:extLst>
                </p14:cNvPr>
                <p14:cNvContentPartPr/>
                <p14:nvPr/>
              </p14:nvContentPartPr>
              <p14:xfrm>
                <a:off x="9260215" y="1649422"/>
                <a:ext cx="2035440" cy="230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8279201-9A32-4597-D4BA-FE9655EF1ED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255895" y="1645102"/>
                  <a:ext cx="2044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D29D451-404D-E0AA-94C9-08B60433ED30}"/>
                    </a:ext>
                  </a:extLst>
                </p14:cNvPr>
                <p14:cNvContentPartPr/>
                <p14:nvPr/>
              </p14:nvContentPartPr>
              <p14:xfrm>
                <a:off x="10975975" y="1403182"/>
                <a:ext cx="327600" cy="2955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D29D451-404D-E0AA-94C9-08B60433ED3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971655" y="1398862"/>
                  <a:ext cx="336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10A5813-C1C1-CB20-6CF2-3866CB4D6709}"/>
                    </a:ext>
                  </a:extLst>
                </p14:cNvPr>
                <p14:cNvContentPartPr/>
                <p14:nvPr/>
              </p14:nvContentPartPr>
              <p14:xfrm>
                <a:off x="10931335" y="1463302"/>
                <a:ext cx="212760" cy="2361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10A5813-C1C1-CB20-6CF2-3866CB4D670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927015" y="1458982"/>
                  <a:ext cx="221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64A9011-D356-2F7E-AE79-0A66FF6FC488}"/>
                    </a:ext>
                  </a:extLst>
                </p14:cNvPr>
                <p14:cNvContentPartPr/>
                <p14:nvPr/>
              </p14:nvContentPartPr>
              <p14:xfrm>
                <a:off x="11294575" y="1200142"/>
                <a:ext cx="47160" cy="177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64A9011-D356-2F7E-AE79-0A66FF6FC48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290255" y="1195822"/>
                  <a:ext cx="55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AFEBE96-2EE8-0083-9FD9-5832AF760E83}"/>
                    </a:ext>
                  </a:extLst>
                </p14:cNvPr>
                <p14:cNvContentPartPr/>
                <p14:nvPr/>
              </p14:nvContentPartPr>
              <p14:xfrm>
                <a:off x="11308615" y="1166302"/>
                <a:ext cx="110160" cy="167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AFEBE96-2EE8-0083-9FD9-5832AF760E8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304295" y="1161982"/>
                  <a:ext cx="11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29E58D5-6540-8819-5B49-EDBE6AC9FCC4}"/>
                    </a:ext>
                  </a:extLst>
                </p14:cNvPr>
                <p14:cNvContentPartPr/>
                <p14:nvPr/>
              </p14:nvContentPartPr>
              <p14:xfrm>
                <a:off x="11408335" y="1239382"/>
                <a:ext cx="93240" cy="125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29E58D5-6540-8819-5B49-EDBE6AC9FCC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404015" y="1235062"/>
                  <a:ext cx="101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7A92420-ACC2-EB79-0B44-11FD0B88B11A}"/>
                    </a:ext>
                  </a:extLst>
                </p14:cNvPr>
                <p14:cNvContentPartPr/>
                <p14:nvPr/>
              </p14:nvContentPartPr>
              <p14:xfrm>
                <a:off x="11535415" y="1168102"/>
                <a:ext cx="322200" cy="264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7A92420-ACC2-EB79-0B44-11FD0B88B11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531095" y="1163782"/>
                  <a:ext cx="330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C4217D0-9A5F-99BC-AB14-C5E7D9C8DA41}"/>
                    </a:ext>
                  </a:extLst>
                </p14:cNvPr>
                <p14:cNvContentPartPr/>
                <p14:nvPr/>
              </p14:nvContentPartPr>
              <p14:xfrm>
                <a:off x="11389255" y="1140382"/>
                <a:ext cx="154080" cy="453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C4217D0-9A5F-99BC-AB14-C5E7D9C8DA4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384935" y="1136062"/>
                  <a:ext cx="162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A588350-3A88-0530-8F17-848B61B34A8A}"/>
                    </a:ext>
                  </a:extLst>
                </p14:cNvPr>
                <p14:cNvContentPartPr/>
                <p14:nvPr/>
              </p14:nvContentPartPr>
              <p14:xfrm>
                <a:off x="11970295" y="1026982"/>
                <a:ext cx="15480" cy="3301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A588350-3A88-0530-8F17-848B61B34A8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965975" y="1022662"/>
                  <a:ext cx="241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4C26350-4C0C-7460-E58D-AE8DFF030F56}"/>
                    </a:ext>
                  </a:extLst>
                </p14:cNvPr>
                <p14:cNvContentPartPr/>
                <p14:nvPr/>
              </p14:nvContentPartPr>
              <p14:xfrm>
                <a:off x="7427095" y="1563022"/>
                <a:ext cx="100080" cy="130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4C26350-4C0C-7460-E58D-AE8DFF030F5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22775" y="1558702"/>
                  <a:ext cx="108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27F2282-8CB7-E849-3DAF-C809EA824558}"/>
                    </a:ext>
                  </a:extLst>
                </p14:cNvPr>
                <p14:cNvContentPartPr/>
                <p14:nvPr/>
              </p14:nvContentPartPr>
              <p14:xfrm>
                <a:off x="7592335" y="1509382"/>
                <a:ext cx="84240" cy="173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27F2282-8CB7-E849-3DAF-C809EA82455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88015" y="1505062"/>
                  <a:ext cx="92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B47CB01-6DA6-2E51-D89B-470145BF4DC5}"/>
                    </a:ext>
                  </a:extLst>
                </p14:cNvPr>
                <p14:cNvContentPartPr/>
                <p14:nvPr/>
              </p14:nvContentPartPr>
              <p14:xfrm>
                <a:off x="7535455" y="1583182"/>
                <a:ext cx="158400" cy="65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B47CB01-6DA6-2E51-D89B-470145BF4DC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31135" y="1578862"/>
                  <a:ext cx="167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C07549-E93B-3CCC-C55D-5E79028B9866}"/>
                    </a:ext>
                  </a:extLst>
                </p14:cNvPr>
                <p14:cNvContentPartPr/>
                <p14:nvPr/>
              </p14:nvContentPartPr>
              <p14:xfrm>
                <a:off x="7729855" y="1427302"/>
                <a:ext cx="51480" cy="266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C07549-E93B-3CCC-C55D-5E79028B986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725535" y="1422982"/>
                  <a:ext cx="60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CF8949-9CA6-88EA-75A1-822A25C4BE4A}"/>
                    </a:ext>
                  </a:extLst>
                </p14:cNvPr>
                <p14:cNvContentPartPr/>
                <p14:nvPr/>
              </p14:nvContentPartPr>
              <p14:xfrm>
                <a:off x="7846495" y="1470862"/>
                <a:ext cx="118440" cy="160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CF8949-9CA6-88EA-75A1-822A25C4BE4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42175" y="1466542"/>
                  <a:ext cx="127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406AB3B-0E53-EF7E-0526-25086472C028}"/>
                    </a:ext>
                  </a:extLst>
                </p14:cNvPr>
                <p14:cNvContentPartPr/>
                <p14:nvPr/>
              </p14:nvContentPartPr>
              <p14:xfrm>
                <a:off x="7975375" y="1485982"/>
                <a:ext cx="109800" cy="151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406AB3B-0E53-EF7E-0526-25086472C02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971055" y="1481662"/>
                  <a:ext cx="118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6F11CF1-E4AC-A4D7-3416-6C16CFB33356}"/>
                    </a:ext>
                  </a:extLst>
                </p14:cNvPr>
                <p14:cNvContentPartPr/>
                <p14:nvPr/>
              </p14:nvContentPartPr>
              <p14:xfrm>
                <a:off x="8146735" y="1498942"/>
                <a:ext cx="37440" cy="134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6F11CF1-E4AC-A4D7-3416-6C16CFB3335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42415" y="1494622"/>
                  <a:ext cx="46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7C56696-8BB6-E3D4-9B08-22EE3B72B95F}"/>
                    </a:ext>
                  </a:extLst>
                </p14:cNvPr>
                <p14:cNvContentPartPr/>
                <p14:nvPr/>
              </p14:nvContentPartPr>
              <p14:xfrm>
                <a:off x="8150335" y="1416502"/>
                <a:ext cx="17280" cy="6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7C56696-8BB6-E3D4-9B08-22EE3B72B95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46015" y="1412182"/>
                  <a:ext cx="25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4654BB6-78C5-8983-889E-9284A7FDB697}"/>
                    </a:ext>
                  </a:extLst>
                </p14:cNvPr>
                <p14:cNvContentPartPr/>
                <p14:nvPr/>
              </p14:nvContentPartPr>
              <p14:xfrm>
                <a:off x="8189575" y="1642582"/>
                <a:ext cx="36720" cy="68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4654BB6-78C5-8983-889E-9284A7FDB69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185255" y="1638262"/>
                  <a:ext cx="45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D7B4278-6E1E-1964-8A72-1A628D00F0C1}"/>
                    </a:ext>
                  </a:extLst>
                </p14:cNvPr>
                <p14:cNvContentPartPr/>
                <p14:nvPr/>
              </p14:nvContentPartPr>
              <p14:xfrm>
                <a:off x="8255455" y="1423702"/>
                <a:ext cx="59760" cy="259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D7B4278-6E1E-1964-8A72-1A628D00F0C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251135" y="1419382"/>
                  <a:ext cx="68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F1DF5A8-7288-31E1-2516-F29628136F5A}"/>
                    </a:ext>
                  </a:extLst>
                </p14:cNvPr>
                <p14:cNvContentPartPr/>
                <p14:nvPr/>
              </p14:nvContentPartPr>
              <p14:xfrm>
                <a:off x="8353015" y="1412902"/>
                <a:ext cx="62640" cy="2750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F1DF5A8-7288-31E1-2516-F29628136F5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348695" y="1408582"/>
                  <a:ext cx="712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41FDC-15A4-AB70-CD41-70E788D84B57}"/>
                    </a:ext>
                  </a:extLst>
                </p14:cNvPr>
                <p14:cNvContentPartPr/>
                <p14:nvPr/>
              </p14:nvContentPartPr>
              <p14:xfrm>
                <a:off x="8414215" y="1450702"/>
                <a:ext cx="119520" cy="188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41FDC-15A4-AB70-CD41-70E788D84B5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409895" y="1446382"/>
                  <a:ext cx="128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AD55792-34BB-AD7D-6377-C9DFCE0835E3}"/>
                    </a:ext>
                  </a:extLst>
                </p14:cNvPr>
                <p14:cNvContentPartPr/>
                <p14:nvPr/>
              </p14:nvContentPartPr>
              <p14:xfrm>
                <a:off x="8608975" y="1482022"/>
                <a:ext cx="23040" cy="1458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AD55792-34BB-AD7D-6377-C9DFCE0835E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604655" y="1477702"/>
                  <a:ext cx="31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54320C4-8255-B1DF-98B2-C425F248B3FE}"/>
                    </a:ext>
                  </a:extLst>
                </p14:cNvPr>
                <p14:cNvContentPartPr/>
                <p14:nvPr/>
              </p14:nvContentPartPr>
              <p14:xfrm>
                <a:off x="8570815" y="1543222"/>
                <a:ext cx="86040" cy="18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54320C4-8255-B1DF-98B2-C425F248B3F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566495" y="1538902"/>
                  <a:ext cx="94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F48457A-6B62-4DA5-1661-2A09AE095D3F}"/>
                    </a:ext>
                  </a:extLst>
                </p14:cNvPr>
                <p14:cNvContentPartPr/>
                <p14:nvPr/>
              </p14:nvContentPartPr>
              <p14:xfrm>
                <a:off x="8701495" y="1452502"/>
                <a:ext cx="46800" cy="131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F48457A-6B62-4DA5-1661-2A09AE095D3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97175" y="1448182"/>
                  <a:ext cx="55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0C81081-3C13-EA4D-CFFE-06216D340D01}"/>
                    </a:ext>
                  </a:extLst>
                </p14:cNvPr>
                <p14:cNvContentPartPr/>
                <p14:nvPr/>
              </p14:nvContentPartPr>
              <p14:xfrm>
                <a:off x="8705455" y="1391662"/>
                <a:ext cx="19440" cy="12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0C81081-3C13-EA4D-CFFE-06216D340D0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01135" y="1387342"/>
                  <a:ext cx="28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615F7D-8BB5-2426-8F99-AE8DF66B598B}"/>
                    </a:ext>
                  </a:extLst>
                </p14:cNvPr>
                <p14:cNvContentPartPr/>
                <p14:nvPr/>
              </p14:nvContentPartPr>
              <p14:xfrm>
                <a:off x="8740735" y="1555102"/>
                <a:ext cx="93960" cy="907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615F7D-8BB5-2426-8F99-AE8DF66B598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736415" y="1550782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5507C73-0EA2-5873-333B-4265402298FD}"/>
                    </a:ext>
                  </a:extLst>
                </p14:cNvPr>
                <p14:cNvContentPartPr/>
                <p14:nvPr/>
              </p14:nvContentPartPr>
              <p14:xfrm>
                <a:off x="8843335" y="1395982"/>
                <a:ext cx="48600" cy="285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5507C73-0EA2-5873-333B-4265402298F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839015" y="1391662"/>
                  <a:ext cx="57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4F567ED-D733-4705-514F-6B2998BC59A4}"/>
                    </a:ext>
                  </a:extLst>
                </p14:cNvPr>
                <p14:cNvContentPartPr/>
                <p14:nvPr/>
              </p14:nvContentPartPr>
              <p14:xfrm>
                <a:off x="8731015" y="1590382"/>
                <a:ext cx="77040" cy="142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4F567ED-D733-4705-514F-6B2998BC59A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726695" y="1586062"/>
                  <a:ext cx="85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A3FECDD-C075-C0E2-20DE-46CDB0C7BA82}"/>
                    </a:ext>
                  </a:extLst>
                </p14:cNvPr>
                <p14:cNvContentPartPr/>
                <p14:nvPr/>
              </p14:nvContentPartPr>
              <p14:xfrm>
                <a:off x="8751175" y="1366822"/>
                <a:ext cx="100800" cy="129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A3FECDD-C075-C0E2-20DE-46CDB0C7BA8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746855" y="1362502"/>
                  <a:ext cx="109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BD7F6DF-B683-4637-4537-6963C337AFFA}"/>
                    </a:ext>
                  </a:extLst>
                </p14:cNvPr>
                <p14:cNvContentPartPr/>
                <p14:nvPr/>
              </p14:nvContentPartPr>
              <p14:xfrm>
                <a:off x="8584135" y="2159542"/>
                <a:ext cx="78480" cy="2235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BD7F6DF-B683-4637-4537-6963C337AFF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579815" y="2155222"/>
                  <a:ext cx="87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AF8906B-FDC0-8B3D-8C91-CA15D15002D7}"/>
                    </a:ext>
                  </a:extLst>
                </p14:cNvPr>
                <p14:cNvContentPartPr/>
                <p14:nvPr/>
              </p14:nvContentPartPr>
              <p14:xfrm>
                <a:off x="8586295" y="1944622"/>
                <a:ext cx="135000" cy="1645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AF8906B-FDC0-8B3D-8C91-CA15D15002D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581975" y="1940302"/>
                  <a:ext cx="143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EE04459-4065-64C5-E3EF-4C228A840AD1}"/>
                    </a:ext>
                  </a:extLst>
                </p14:cNvPr>
                <p14:cNvContentPartPr/>
                <p14:nvPr/>
              </p14:nvContentPartPr>
              <p14:xfrm>
                <a:off x="7060975" y="2979622"/>
                <a:ext cx="176760" cy="32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EE04459-4065-64C5-E3EF-4C228A840A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056655" y="2975302"/>
                  <a:ext cx="185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41DD313-3331-3061-44C5-43100C12CF99}"/>
                    </a:ext>
                  </a:extLst>
                </p14:cNvPr>
                <p14:cNvContentPartPr/>
                <p14:nvPr/>
              </p14:nvContentPartPr>
              <p14:xfrm>
                <a:off x="7065655" y="3035062"/>
                <a:ext cx="167400" cy="43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41DD313-3331-3061-44C5-43100C12CF9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61335" y="3030742"/>
                  <a:ext cx="176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FC5E84B-46CF-12DA-40E5-1BA3BF525282}"/>
                    </a:ext>
                  </a:extLst>
                </p14:cNvPr>
                <p14:cNvContentPartPr/>
                <p14:nvPr/>
              </p14:nvContentPartPr>
              <p14:xfrm>
                <a:off x="7236295" y="2919862"/>
                <a:ext cx="66240" cy="2203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FC5E84B-46CF-12DA-40E5-1BA3BF52528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231975" y="2915542"/>
                  <a:ext cx="74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35A9460-8065-DBC6-8D0E-50553559B7AA}"/>
                    </a:ext>
                  </a:extLst>
                </p14:cNvPr>
                <p14:cNvContentPartPr/>
                <p14:nvPr/>
              </p14:nvContentPartPr>
              <p14:xfrm>
                <a:off x="6955855" y="3475342"/>
                <a:ext cx="75600" cy="151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35A9460-8065-DBC6-8D0E-50553559B7A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951535" y="3471022"/>
                  <a:ext cx="84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65E206B-37B8-8469-693F-65B028D65867}"/>
                    </a:ext>
                  </a:extLst>
                </p14:cNvPr>
                <p14:cNvContentPartPr/>
                <p14:nvPr/>
              </p14:nvContentPartPr>
              <p14:xfrm>
                <a:off x="7006255" y="3337462"/>
                <a:ext cx="26640" cy="471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65E206B-37B8-8469-693F-65B028D6586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001935" y="3333142"/>
                  <a:ext cx="35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7377EB1-C932-0FD9-7ACD-C1E4A67161F3}"/>
                    </a:ext>
                  </a:extLst>
                </p14:cNvPr>
                <p14:cNvContentPartPr/>
                <p14:nvPr/>
              </p14:nvContentPartPr>
              <p14:xfrm>
                <a:off x="7036855" y="3579742"/>
                <a:ext cx="114840" cy="158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7377EB1-C932-0FD9-7ACD-C1E4A67161F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032535" y="3575422"/>
                  <a:ext cx="123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70FEBD2-95B2-DC7E-113B-B6E53F27F726}"/>
                    </a:ext>
                  </a:extLst>
                </p14:cNvPr>
                <p14:cNvContentPartPr/>
                <p14:nvPr/>
              </p14:nvContentPartPr>
              <p14:xfrm>
                <a:off x="7138015" y="3325942"/>
                <a:ext cx="121680" cy="1598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70FEBD2-95B2-DC7E-113B-B6E53F27F72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133695" y="3321622"/>
                  <a:ext cx="130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694AE64-AA93-6C97-2EEC-48E3D88A8EF3}"/>
                    </a:ext>
                  </a:extLst>
                </p14:cNvPr>
                <p14:cNvContentPartPr/>
                <p14:nvPr/>
              </p14:nvContentPartPr>
              <p14:xfrm>
                <a:off x="7340695" y="3472102"/>
                <a:ext cx="120240" cy="741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694AE64-AA93-6C97-2EEC-48E3D88A8EF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336375" y="3467782"/>
                  <a:ext cx="128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75B8335-F963-50A3-5606-0D1A65E7AF7B}"/>
                    </a:ext>
                  </a:extLst>
                </p14:cNvPr>
                <p14:cNvContentPartPr/>
                <p14:nvPr/>
              </p14:nvContentPartPr>
              <p14:xfrm>
                <a:off x="7568215" y="3382462"/>
                <a:ext cx="123120" cy="1767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75B8335-F963-50A3-5606-0D1A65E7AF7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63895" y="3378142"/>
                  <a:ext cx="131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2DA416D-BE82-D8A9-C3B4-1F89089C5AA7}"/>
                    </a:ext>
                  </a:extLst>
                </p14:cNvPr>
                <p14:cNvContentPartPr/>
                <p14:nvPr/>
              </p14:nvContentPartPr>
              <p14:xfrm>
                <a:off x="7567135" y="3271942"/>
                <a:ext cx="37080" cy="7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2DA416D-BE82-D8A9-C3B4-1F89089C5AA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562815" y="3267622"/>
                  <a:ext cx="45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93BCD1F-6D6D-AD30-78B9-A3228053E292}"/>
                    </a:ext>
                  </a:extLst>
                </p14:cNvPr>
                <p14:cNvContentPartPr/>
                <p14:nvPr/>
              </p14:nvContentPartPr>
              <p14:xfrm>
                <a:off x="7704655" y="3507022"/>
                <a:ext cx="114480" cy="1836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93BCD1F-6D6D-AD30-78B9-A3228053E29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700335" y="3502702"/>
                  <a:ext cx="123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6E369EB-21B3-FE9D-7652-F9DCAA24A9DE}"/>
                    </a:ext>
                  </a:extLst>
                </p14:cNvPr>
                <p14:cNvContentPartPr/>
                <p14:nvPr/>
              </p14:nvContentPartPr>
              <p14:xfrm>
                <a:off x="7913095" y="3379582"/>
                <a:ext cx="89280" cy="1472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6E369EB-21B3-FE9D-7652-F9DCAA24A9D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908775" y="3375262"/>
                  <a:ext cx="97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5B0D136-D62A-1BE4-6248-B394E1A92DF9}"/>
                    </a:ext>
                  </a:extLst>
                </p14:cNvPr>
                <p14:cNvContentPartPr/>
                <p14:nvPr/>
              </p14:nvContentPartPr>
              <p14:xfrm>
                <a:off x="8236015" y="3294262"/>
                <a:ext cx="102240" cy="1537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5B0D136-D62A-1BE4-6248-B394E1A92DF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31695" y="3289942"/>
                  <a:ext cx="110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A329560-52EB-0B24-3E78-D08BDAD0B957}"/>
                    </a:ext>
                  </a:extLst>
                </p14:cNvPr>
                <p14:cNvContentPartPr/>
                <p14:nvPr/>
              </p14:nvContentPartPr>
              <p14:xfrm>
                <a:off x="8274535" y="3204622"/>
                <a:ext cx="38520" cy="27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A329560-52EB-0B24-3E78-D08BDAD0B95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270215" y="3200302"/>
                  <a:ext cx="47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6EEEF654-6EBE-B605-80E4-45BA15780DEF}"/>
                    </a:ext>
                  </a:extLst>
                </p14:cNvPr>
                <p14:cNvContentPartPr/>
                <p14:nvPr/>
              </p14:nvContentPartPr>
              <p14:xfrm>
                <a:off x="8354455" y="3348982"/>
                <a:ext cx="285120" cy="2095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6EEEF654-6EBE-B605-80E4-45BA15780DE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350135" y="3344662"/>
                  <a:ext cx="293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2710F89-A57E-43A0-6FC6-7188B48B7C77}"/>
                    </a:ext>
                  </a:extLst>
                </p14:cNvPr>
                <p14:cNvContentPartPr/>
                <p14:nvPr/>
              </p14:nvContentPartPr>
              <p14:xfrm>
                <a:off x="8795095" y="3280582"/>
                <a:ext cx="66240" cy="123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2710F89-A57E-43A0-6FC6-7188B48B7C7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790775" y="3276262"/>
                  <a:ext cx="74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34B9566-854D-9BBB-5C7A-377667EAFF3C}"/>
                    </a:ext>
                  </a:extLst>
                </p14:cNvPr>
                <p14:cNvContentPartPr/>
                <p14:nvPr/>
              </p14:nvContentPartPr>
              <p14:xfrm>
                <a:off x="8791135" y="3183382"/>
                <a:ext cx="44640" cy="13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34B9566-854D-9BBB-5C7A-377667EAFF3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786815" y="3179062"/>
                  <a:ext cx="53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2AA25E3-9659-C225-0537-74FDF4725EC2}"/>
                    </a:ext>
                  </a:extLst>
                </p14:cNvPr>
                <p14:cNvContentPartPr/>
                <p14:nvPr/>
              </p14:nvContentPartPr>
              <p14:xfrm>
                <a:off x="8894815" y="3355102"/>
                <a:ext cx="135720" cy="158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2AA25E3-9659-C225-0537-74FDF4725EC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890495" y="3350782"/>
                  <a:ext cx="144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F397907-1209-5B90-282F-B582898B984B}"/>
                    </a:ext>
                  </a:extLst>
                </p14:cNvPr>
                <p14:cNvContentPartPr/>
                <p14:nvPr/>
              </p14:nvContentPartPr>
              <p14:xfrm>
                <a:off x="7645255" y="3739942"/>
                <a:ext cx="13320" cy="2415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F397907-1209-5B90-282F-B582898B984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640935" y="3735622"/>
                  <a:ext cx="21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4DEC2F1-4091-ABE4-6915-DDAF69BE69B7}"/>
                    </a:ext>
                  </a:extLst>
                </p14:cNvPr>
                <p14:cNvContentPartPr/>
                <p14:nvPr/>
              </p14:nvContentPartPr>
              <p14:xfrm>
                <a:off x="7679815" y="3639142"/>
                <a:ext cx="588240" cy="3553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4DEC2F1-4091-ABE4-6915-DDAF69BE69B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675495" y="3634822"/>
                  <a:ext cx="5968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BEF3B95-BBFB-BB63-A280-91DFFAFF614D}"/>
                    </a:ext>
                  </a:extLst>
                </p14:cNvPr>
                <p14:cNvContentPartPr/>
                <p14:nvPr/>
              </p14:nvContentPartPr>
              <p14:xfrm>
                <a:off x="7588375" y="3665782"/>
                <a:ext cx="205920" cy="1375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BEF3B95-BBFB-BB63-A280-91DFFAFF614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584055" y="3661462"/>
                  <a:ext cx="214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5453A27-B1AA-6F0D-EB91-8D588A55B810}"/>
                    </a:ext>
                  </a:extLst>
                </p14:cNvPr>
                <p14:cNvContentPartPr/>
                <p14:nvPr/>
              </p14:nvContentPartPr>
              <p14:xfrm>
                <a:off x="8167255" y="3565342"/>
                <a:ext cx="91800" cy="1490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5453A27-B1AA-6F0D-EB91-8D588A55B81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162935" y="3561022"/>
                  <a:ext cx="1004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D2A3F3A-D124-4120-345D-DD7ECA8DB117}"/>
                    </a:ext>
                  </a:extLst>
                </p14:cNvPr>
                <p14:cNvContentPartPr/>
                <p14:nvPr/>
              </p14:nvContentPartPr>
              <p14:xfrm>
                <a:off x="7464895" y="3989422"/>
                <a:ext cx="414000" cy="4168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D2A3F3A-D124-4120-345D-DD7ECA8DB11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460575" y="3985102"/>
                  <a:ext cx="422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1AA722D-01CD-0FF2-D4A9-7E9895CFB0E6}"/>
                    </a:ext>
                  </a:extLst>
                </p14:cNvPr>
                <p14:cNvContentPartPr/>
                <p14:nvPr/>
              </p14:nvContentPartPr>
              <p14:xfrm>
                <a:off x="7901575" y="4090942"/>
                <a:ext cx="87480" cy="1062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1AA722D-01CD-0FF2-D4A9-7E9895CFB0E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97255" y="4086622"/>
                  <a:ext cx="961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53F5B130-5AD0-8301-1869-D341C80C6869}"/>
              </a:ext>
            </a:extLst>
          </p:cNvPr>
          <p:cNvGrpSpPr/>
          <p:nvPr/>
        </p:nvGrpSpPr>
        <p:grpSpPr>
          <a:xfrm>
            <a:off x="7206055" y="4505302"/>
            <a:ext cx="699480" cy="750240"/>
            <a:chOff x="7206055" y="4505302"/>
            <a:chExt cx="699480" cy="75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F00436A-4414-37D1-C3EA-64A557A56591}"/>
                    </a:ext>
                  </a:extLst>
                </p14:cNvPr>
                <p14:cNvContentPartPr/>
                <p14:nvPr/>
              </p14:nvContentPartPr>
              <p14:xfrm>
                <a:off x="7281295" y="4548862"/>
                <a:ext cx="246240" cy="2127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F00436A-4414-37D1-C3EA-64A557A5659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76975" y="4544542"/>
                  <a:ext cx="254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BD21BD8-688B-62A6-8A71-3517846F26BC}"/>
                    </a:ext>
                  </a:extLst>
                </p14:cNvPr>
                <p14:cNvContentPartPr/>
                <p14:nvPr/>
              </p14:nvContentPartPr>
              <p14:xfrm>
                <a:off x="7427095" y="4517182"/>
                <a:ext cx="18000" cy="90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BD21BD8-688B-62A6-8A71-3517846F26B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22775" y="4512862"/>
                  <a:ext cx="26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1025E46-10CD-481B-EBA5-1B85DB4E684B}"/>
                    </a:ext>
                  </a:extLst>
                </p14:cNvPr>
                <p14:cNvContentPartPr/>
                <p14:nvPr/>
              </p14:nvContentPartPr>
              <p14:xfrm>
                <a:off x="7497655" y="4583062"/>
                <a:ext cx="92520" cy="128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1025E46-10CD-481B-EBA5-1B85DB4E684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493335" y="4578742"/>
                  <a:ext cx="101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F135383-66C0-9491-3015-B843D69D8501}"/>
                    </a:ext>
                  </a:extLst>
                </p14:cNvPr>
                <p14:cNvContentPartPr/>
                <p14:nvPr/>
              </p14:nvContentPartPr>
              <p14:xfrm>
                <a:off x="7638055" y="4505302"/>
                <a:ext cx="92160" cy="1641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F135383-66C0-9491-3015-B843D69D850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633735" y="4500982"/>
                  <a:ext cx="100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CC4C384-0EE2-BB55-62C6-66CD5FEA9670}"/>
                    </a:ext>
                  </a:extLst>
                </p14:cNvPr>
                <p14:cNvContentPartPr/>
                <p14:nvPr/>
              </p14:nvContentPartPr>
              <p14:xfrm>
                <a:off x="7206055" y="4980142"/>
                <a:ext cx="115920" cy="2498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CC4C384-0EE2-BB55-62C6-66CD5FEA967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201735" y="4975822"/>
                  <a:ext cx="124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6303DBE-5BB4-2B60-B898-ECF2C64F5319}"/>
                    </a:ext>
                  </a:extLst>
                </p14:cNvPr>
                <p14:cNvContentPartPr/>
                <p14:nvPr/>
              </p14:nvContentPartPr>
              <p14:xfrm>
                <a:off x="7384615" y="4943422"/>
                <a:ext cx="168480" cy="3121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6303DBE-5BB4-2B60-B898-ECF2C64F531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380295" y="4939102"/>
                  <a:ext cx="177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0F672CA-2BE7-5862-1C2C-8CFEA5C58A34}"/>
                    </a:ext>
                  </a:extLst>
                </p14:cNvPr>
                <p14:cNvContentPartPr/>
                <p14:nvPr/>
              </p14:nvContentPartPr>
              <p14:xfrm>
                <a:off x="7475335" y="4890502"/>
                <a:ext cx="73800" cy="216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0F672CA-2BE7-5862-1C2C-8CFEA5C58A3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471015" y="4886182"/>
                  <a:ext cx="82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E396CE6-FBE6-552E-FA91-21BA37E04903}"/>
                    </a:ext>
                  </a:extLst>
                </p14:cNvPr>
                <p14:cNvContentPartPr/>
                <p14:nvPr/>
              </p14:nvContentPartPr>
              <p14:xfrm>
                <a:off x="7626175" y="4768462"/>
                <a:ext cx="162360" cy="2707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E396CE6-FBE6-552E-FA91-21BA37E0490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621855" y="4764142"/>
                  <a:ext cx="171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2CC8287-477A-A2BC-1770-0FBD806D1D13}"/>
                    </a:ext>
                  </a:extLst>
                </p14:cNvPr>
                <p14:cNvContentPartPr/>
                <p14:nvPr/>
              </p14:nvContentPartPr>
              <p14:xfrm>
                <a:off x="7814095" y="4908502"/>
                <a:ext cx="91440" cy="1479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2CC8287-477A-A2BC-1770-0FBD806D1D1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809775" y="4904182"/>
                  <a:ext cx="10008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62399491-BC23-1763-A65E-B96E883F51E3}"/>
              </a:ext>
            </a:extLst>
          </p:cNvPr>
          <p:cNvGrpSpPr/>
          <p:nvPr/>
        </p:nvGrpSpPr>
        <p:grpSpPr>
          <a:xfrm>
            <a:off x="7241695" y="5344822"/>
            <a:ext cx="1304280" cy="1271160"/>
            <a:chOff x="7241695" y="5344822"/>
            <a:chExt cx="1304280" cy="12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D38EC0C0-86C8-A9A9-D084-4613AA36B070}"/>
                    </a:ext>
                  </a:extLst>
                </p14:cNvPr>
                <p14:cNvContentPartPr/>
                <p14:nvPr/>
              </p14:nvContentPartPr>
              <p14:xfrm>
                <a:off x="7244215" y="5458582"/>
                <a:ext cx="143280" cy="323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D38EC0C0-86C8-A9A9-D084-4613AA36B07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239895" y="5454262"/>
                  <a:ext cx="151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27F9F46-C289-D0F0-366E-B7D9DEB5C75A}"/>
                    </a:ext>
                  </a:extLst>
                </p14:cNvPr>
                <p14:cNvContentPartPr/>
                <p14:nvPr/>
              </p14:nvContentPartPr>
              <p14:xfrm>
                <a:off x="7519975" y="5405302"/>
                <a:ext cx="25200" cy="2638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27F9F46-C289-D0F0-366E-B7D9DEB5C75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515655" y="5400982"/>
                  <a:ext cx="33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5F5BEE9-A9AD-0D50-AF74-C508C91B6079}"/>
                    </a:ext>
                  </a:extLst>
                </p14:cNvPr>
                <p14:cNvContentPartPr/>
                <p14:nvPr/>
              </p14:nvContentPartPr>
              <p14:xfrm>
                <a:off x="7401175" y="5344822"/>
                <a:ext cx="270720" cy="1749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5F5BEE9-A9AD-0D50-AF74-C508C91B607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396855" y="5340502"/>
                  <a:ext cx="27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852FB83-6B0A-0657-74A3-DC9CCE8C5552}"/>
                    </a:ext>
                  </a:extLst>
                </p14:cNvPr>
                <p14:cNvContentPartPr/>
                <p14:nvPr/>
              </p14:nvContentPartPr>
              <p14:xfrm>
                <a:off x="7241695" y="5988142"/>
                <a:ext cx="248040" cy="1422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852FB83-6B0A-0657-74A3-DC9CCE8C555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237375" y="5983822"/>
                  <a:ext cx="256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6B94569-4B8D-8C3C-B463-5E39A596BD60}"/>
                    </a:ext>
                  </a:extLst>
                </p14:cNvPr>
                <p14:cNvContentPartPr/>
                <p14:nvPr/>
              </p14:nvContentPartPr>
              <p14:xfrm>
                <a:off x="7519255" y="5631742"/>
                <a:ext cx="439920" cy="4334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6B94569-4B8D-8C3C-B463-5E39A596BD6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514935" y="5627422"/>
                  <a:ext cx="4485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5DEA23F-989F-EEC8-5021-616D794818BE}"/>
                    </a:ext>
                  </a:extLst>
                </p14:cNvPr>
                <p14:cNvContentPartPr/>
                <p14:nvPr/>
              </p14:nvContentPartPr>
              <p14:xfrm>
                <a:off x="8018215" y="5737582"/>
                <a:ext cx="226440" cy="1213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5DEA23F-989F-EEC8-5021-616D794818B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13895" y="5733262"/>
                  <a:ext cx="235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031F3D7-C712-9E47-4CFC-278C049972E6}"/>
                    </a:ext>
                  </a:extLst>
                </p14:cNvPr>
                <p14:cNvContentPartPr/>
                <p14:nvPr/>
              </p14:nvContentPartPr>
              <p14:xfrm>
                <a:off x="8187415" y="5597182"/>
                <a:ext cx="5040" cy="111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031F3D7-C712-9E47-4CFC-278C049972E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183095" y="5592862"/>
                  <a:ext cx="13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F124F486-702D-B4E1-531F-AF6BC30EC2F4}"/>
                    </a:ext>
                  </a:extLst>
                </p14:cNvPr>
                <p14:cNvContentPartPr/>
                <p14:nvPr/>
              </p14:nvContentPartPr>
              <p14:xfrm>
                <a:off x="8299015" y="5556862"/>
                <a:ext cx="53640" cy="2458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F124F486-702D-B4E1-531F-AF6BC30EC2F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294695" y="5552542"/>
                  <a:ext cx="62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74E9DA9-3830-17F2-7009-5B21AC00C745}"/>
                    </a:ext>
                  </a:extLst>
                </p14:cNvPr>
                <p14:cNvContentPartPr/>
                <p14:nvPr/>
              </p14:nvContentPartPr>
              <p14:xfrm>
                <a:off x="8380735" y="5648662"/>
                <a:ext cx="70920" cy="1371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74E9DA9-3830-17F2-7009-5B21AC00C74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376415" y="5644342"/>
                  <a:ext cx="79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EA2762A-768F-4DF2-1307-901BCE1C4C1A}"/>
                    </a:ext>
                  </a:extLst>
                </p14:cNvPr>
                <p14:cNvContentPartPr/>
                <p14:nvPr/>
              </p14:nvContentPartPr>
              <p14:xfrm>
                <a:off x="8424655" y="5413582"/>
                <a:ext cx="121320" cy="2840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EA2762A-768F-4DF2-1307-901BCE1C4C1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420335" y="5409262"/>
                  <a:ext cx="1299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6E75AAC-941C-103A-1FBE-240000D11B9B}"/>
                    </a:ext>
                  </a:extLst>
                </p14:cNvPr>
                <p14:cNvContentPartPr/>
                <p14:nvPr/>
              </p14:nvContentPartPr>
              <p14:xfrm>
                <a:off x="7334215" y="6264982"/>
                <a:ext cx="129600" cy="3510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6E75AAC-941C-103A-1FBE-240000D11B9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329895" y="6260662"/>
                  <a:ext cx="138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91B00B7-8FF2-1321-D29C-76D6BEB5AF4A}"/>
                    </a:ext>
                  </a:extLst>
                </p14:cNvPr>
                <p14:cNvContentPartPr/>
                <p14:nvPr/>
              </p14:nvContentPartPr>
              <p14:xfrm>
                <a:off x="7478215" y="6223942"/>
                <a:ext cx="212760" cy="2808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91B00B7-8FF2-1321-D29C-76D6BEB5AF4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473895" y="6219622"/>
                  <a:ext cx="221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F747445-54D5-210E-5588-247771FCD577}"/>
                    </a:ext>
                  </a:extLst>
                </p14:cNvPr>
                <p14:cNvContentPartPr/>
                <p14:nvPr/>
              </p14:nvContentPartPr>
              <p14:xfrm>
                <a:off x="7708615" y="6154822"/>
                <a:ext cx="142200" cy="4028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F747445-54D5-210E-5588-247771FCD57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704295" y="6150502"/>
                  <a:ext cx="1508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1A49CFA-E254-EBE0-C537-B2CEA09F679A}"/>
                    </a:ext>
                  </a:extLst>
                </p14:cNvPr>
                <p14:cNvContentPartPr/>
                <p14:nvPr/>
              </p14:nvContentPartPr>
              <p14:xfrm>
                <a:off x="7734895" y="6245902"/>
                <a:ext cx="85320" cy="82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1A49CFA-E254-EBE0-C537-B2CEA09F679A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730575" y="6241582"/>
                  <a:ext cx="9396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404D8E63-60A0-D4CC-E56E-8D6A76A585CD}"/>
              </a:ext>
            </a:extLst>
          </p:cNvPr>
          <p:cNvGrpSpPr/>
          <p:nvPr/>
        </p:nvGrpSpPr>
        <p:grpSpPr>
          <a:xfrm>
            <a:off x="761335" y="2680822"/>
            <a:ext cx="306000" cy="400320"/>
            <a:chOff x="761335" y="2680822"/>
            <a:chExt cx="30600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6CF3E45-9894-CD80-5FCD-642835A20321}"/>
                    </a:ext>
                  </a:extLst>
                </p14:cNvPr>
                <p14:cNvContentPartPr/>
                <p14:nvPr/>
              </p14:nvContentPartPr>
              <p14:xfrm>
                <a:off x="761335" y="2793502"/>
                <a:ext cx="68040" cy="1843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6CF3E45-9894-CD80-5FCD-642835A2032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57015" y="2789182"/>
                  <a:ext cx="76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8E8DE17-9B2A-4A24-1DC5-A9533E691302}"/>
                    </a:ext>
                  </a:extLst>
                </p14:cNvPr>
                <p14:cNvContentPartPr/>
                <p14:nvPr/>
              </p14:nvContentPartPr>
              <p14:xfrm>
                <a:off x="804175" y="2713942"/>
                <a:ext cx="20880" cy="12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8E8DE17-9B2A-4A24-1DC5-A9533E69130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99855" y="2709622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8C1E979-50E6-14E9-1B44-E999B65B4F50}"/>
                    </a:ext>
                  </a:extLst>
                </p14:cNvPr>
                <p14:cNvContentPartPr/>
                <p14:nvPr/>
              </p14:nvContentPartPr>
              <p14:xfrm>
                <a:off x="857455" y="2935702"/>
                <a:ext cx="86040" cy="14544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8C1E979-50E6-14E9-1B44-E999B65B4F5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53135" y="2931382"/>
                  <a:ext cx="94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88CC145-0FF8-3F70-8C42-5F17142EB920}"/>
                    </a:ext>
                  </a:extLst>
                </p14:cNvPr>
                <p14:cNvContentPartPr/>
                <p14:nvPr/>
              </p14:nvContentPartPr>
              <p14:xfrm>
                <a:off x="967615" y="2680822"/>
                <a:ext cx="99720" cy="1375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88CC145-0FF8-3F70-8C42-5F17142EB92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63295" y="2676502"/>
                  <a:ext cx="1083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57FF607D-8C09-FFF6-C6E6-8AA0347CB6F0}"/>
              </a:ext>
            </a:extLst>
          </p:cNvPr>
          <p:cNvGrpSpPr/>
          <p:nvPr/>
        </p:nvGrpSpPr>
        <p:grpSpPr>
          <a:xfrm>
            <a:off x="1278295" y="2763622"/>
            <a:ext cx="177480" cy="186120"/>
            <a:chOff x="1278295" y="2763622"/>
            <a:chExt cx="17748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6F480DD-0AD7-8DAC-AE52-00B351E73CDA}"/>
                    </a:ext>
                  </a:extLst>
                </p14:cNvPr>
                <p14:cNvContentPartPr/>
                <p14:nvPr/>
              </p14:nvContentPartPr>
              <p14:xfrm>
                <a:off x="1278295" y="2763622"/>
                <a:ext cx="177480" cy="712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6F480DD-0AD7-8DAC-AE52-00B351E73CD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273975" y="2759302"/>
                  <a:ext cx="186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B77744E-512A-FBD2-B78B-2F499D190956}"/>
                    </a:ext>
                  </a:extLst>
                </p14:cNvPr>
                <p14:cNvContentPartPr/>
                <p14:nvPr/>
              </p14:nvContentPartPr>
              <p14:xfrm>
                <a:off x="1320415" y="2875942"/>
                <a:ext cx="135360" cy="738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B77744E-512A-FBD2-B78B-2F499D19095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316095" y="2871622"/>
                  <a:ext cx="1440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A852B904-E794-CF9F-1E07-2C5D368B2E65}"/>
              </a:ext>
            </a:extLst>
          </p:cNvPr>
          <p:cNvGrpSpPr/>
          <p:nvPr/>
        </p:nvGrpSpPr>
        <p:grpSpPr>
          <a:xfrm>
            <a:off x="1688335" y="2617102"/>
            <a:ext cx="647280" cy="341640"/>
            <a:chOff x="1688335" y="2617102"/>
            <a:chExt cx="64728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9DBC341-EBA1-1F84-E712-96582447954D}"/>
                    </a:ext>
                  </a:extLst>
                </p14:cNvPr>
                <p14:cNvContentPartPr/>
                <p14:nvPr/>
              </p14:nvContentPartPr>
              <p14:xfrm>
                <a:off x="1688335" y="2711782"/>
                <a:ext cx="112680" cy="1569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9DBC341-EBA1-1F84-E712-96582447954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684015" y="2707462"/>
                  <a:ext cx="121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C273E335-8819-CD41-C7FC-4237C6B42BAA}"/>
                    </a:ext>
                  </a:extLst>
                </p14:cNvPr>
                <p14:cNvContentPartPr/>
                <p14:nvPr/>
              </p14:nvContentPartPr>
              <p14:xfrm>
                <a:off x="1846015" y="2869462"/>
                <a:ext cx="13320" cy="892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C273E335-8819-CD41-C7FC-4237C6B42BA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841695" y="2865142"/>
                  <a:ext cx="21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2C6AA05-45A8-36A3-4DEE-F3ECA31C47C0}"/>
                    </a:ext>
                  </a:extLst>
                </p14:cNvPr>
                <p14:cNvContentPartPr/>
                <p14:nvPr/>
              </p14:nvContentPartPr>
              <p14:xfrm>
                <a:off x="1929535" y="2680822"/>
                <a:ext cx="293040" cy="2106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2C6AA05-45A8-36A3-4DEE-F3ECA31C47C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925215" y="2676502"/>
                  <a:ext cx="301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E216D666-FF76-7D50-51E6-15FDC2BC3BE8}"/>
                    </a:ext>
                  </a:extLst>
                </p14:cNvPr>
                <p14:cNvContentPartPr/>
                <p14:nvPr/>
              </p14:nvContentPartPr>
              <p14:xfrm>
                <a:off x="2074615" y="2617102"/>
                <a:ext cx="85320" cy="1411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E216D666-FF76-7D50-51E6-15FDC2BC3BE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70295" y="2612782"/>
                  <a:ext cx="93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E0C74B4-05E9-E6DA-F927-23F55094F7B9}"/>
                    </a:ext>
                  </a:extLst>
                </p14:cNvPr>
                <p14:cNvContentPartPr/>
                <p14:nvPr/>
              </p14:nvContentPartPr>
              <p14:xfrm>
                <a:off x="2292055" y="2772262"/>
                <a:ext cx="43560" cy="849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E0C74B4-05E9-E6DA-F927-23F55094F7B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287735" y="2767942"/>
                  <a:ext cx="522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A3DA2882-30C7-67A7-CF33-095711346AC4}"/>
              </a:ext>
            </a:extLst>
          </p:cNvPr>
          <p:cNvGrpSpPr/>
          <p:nvPr/>
        </p:nvGrpSpPr>
        <p:grpSpPr>
          <a:xfrm>
            <a:off x="2506975" y="2486062"/>
            <a:ext cx="1843560" cy="375120"/>
            <a:chOff x="2506975" y="2486062"/>
            <a:chExt cx="184356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3F85533-68E7-B0C7-9E71-AA265F931856}"/>
                    </a:ext>
                  </a:extLst>
                </p14:cNvPr>
                <p14:cNvContentPartPr/>
                <p14:nvPr/>
              </p14:nvContentPartPr>
              <p14:xfrm>
                <a:off x="2540095" y="2680102"/>
                <a:ext cx="12600" cy="1810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3F85533-68E7-B0C7-9E71-AA265F93185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535775" y="2675782"/>
                  <a:ext cx="21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59799BA-C3B2-D437-A18B-983A30E48E43}"/>
                    </a:ext>
                  </a:extLst>
                </p14:cNvPr>
                <p14:cNvContentPartPr/>
                <p14:nvPr/>
              </p14:nvContentPartPr>
              <p14:xfrm>
                <a:off x="2506975" y="2523502"/>
                <a:ext cx="280440" cy="2980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59799BA-C3B2-D437-A18B-983A30E48E4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502655" y="2519182"/>
                  <a:ext cx="2890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E9CD5ED-BFD9-A899-ED77-FBBD63011F54}"/>
                    </a:ext>
                  </a:extLst>
                </p14:cNvPr>
                <p14:cNvContentPartPr/>
                <p14:nvPr/>
              </p14:nvContentPartPr>
              <p14:xfrm>
                <a:off x="2849695" y="2618902"/>
                <a:ext cx="110880" cy="1267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E9CD5ED-BFD9-A899-ED77-FBBD63011F5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45375" y="2614582"/>
                  <a:ext cx="119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644733F-3580-3224-04CA-91117E854AB5}"/>
                    </a:ext>
                  </a:extLst>
                </p14:cNvPr>
                <p14:cNvContentPartPr/>
                <p14:nvPr/>
              </p14:nvContentPartPr>
              <p14:xfrm>
                <a:off x="3004495" y="2735182"/>
                <a:ext cx="2880" cy="853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644733F-3580-3224-04CA-91117E854AB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00175" y="2730862"/>
                  <a:ext cx="11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DE52DD0-ABD7-08C3-2A13-D0FFA89282B3}"/>
                    </a:ext>
                  </a:extLst>
                </p14:cNvPr>
                <p14:cNvContentPartPr/>
                <p14:nvPr/>
              </p14:nvContentPartPr>
              <p14:xfrm>
                <a:off x="3082255" y="2568502"/>
                <a:ext cx="88920" cy="202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DE52DD0-ABD7-08C3-2A13-D0FFA89282B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077935" y="2564182"/>
                  <a:ext cx="97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65E5F1D-AB2A-861C-CF54-371CB8D3FAAE}"/>
                    </a:ext>
                  </a:extLst>
                </p14:cNvPr>
                <p14:cNvContentPartPr/>
                <p14:nvPr/>
              </p14:nvContentPartPr>
              <p14:xfrm>
                <a:off x="3118975" y="2537902"/>
                <a:ext cx="175320" cy="2030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65E5F1D-AB2A-861C-CF54-371CB8D3FAA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114655" y="2533582"/>
                  <a:ext cx="183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C1FF54E5-68DB-6534-8C05-E734340F8BD9}"/>
                    </a:ext>
                  </a:extLst>
                </p14:cNvPr>
                <p14:cNvContentPartPr/>
                <p14:nvPr/>
              </p14:nvContentPartPr>
              <p14:xfrm>
                <a:off x="3322015" y="2708182"/>
                <a:ext cx="56160" cy="727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C1FF54E5-68DB-6534-8C05-E734340F8BD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317695" y="2703862"/>
                  <a:ext cx="64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2B76B8CA-C50A-7954-C191-31B05BA6E4A3}"/>
                    </a:ext>
                  </a:extLst>
                </p14:cNvPr>
                <p14:cNvContentPartPr/>
                <p14:nvPr/>
              </p14:nvContentPartPr>
              <p14:xfrm>
                <a:off x="3467455" y="2672902"/>
                <a:ext cx="129960" cy="79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2B76B8CA-C50A-7954-C191-31B05BA6E4A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463135" y="2668582"/>
                  <a:ext cx="138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50168618-6A58-8E45-0ECE-CF2E9A807BD0}"/>
                    </a:ext>
                  </a:extLst>
                </p14:cNvPr>
                <p14:cNvContentPartPr/>
                <p14:nvPr/>
              </p14:nvContentPartPr>
              <p14:xfrm>
                <a:off x="3658615" y="2570662"/>
                <a:ext cx="122400" cy="1746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50168618-6A58-8E45-0ECE-CF2E9A807BD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654295" y="2566342"/>
                  <a:ext cx="131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CDF7EDE-CF97-56AD-D4E8-AC295260E118}"/>
                    </a:ext>
                  </a:extLst>
                </p14:cNvPr>
                <p14:cNvContentPartPr/>
                <p14:nvPr/>
              </p14:nvContentPartPr>
              <p14:xfrm>
                <a:off x="3873535" y="2549422"/>
                <a:ext cx="68400" cy="1684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CDF7EDE-CF97-56AD-D4E8-AC295260E11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869215" y="2545102"/>
                  <a:ext cx="77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665FAD2-436E-C630-58AD-F88199AD9F34}"/>
                    </a:ext>
                  </a:extLst>
                </p14:cNvPr>
                <p14:cNvContentPartPr/>
                <p14:nvPr/>
              </p14:nvContentPartPr>
              <p14:xfrm>
                <a:off x="3784975" y="2490022"/>
                <a:ext cx="222840" cy="2329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665FAD2-436E-C630-58AD-F88199AD9F3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780655" y="2485702"/>
                  <a:ext cx="231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D48E4AE-FC59-EF74-893C-78AD8BD9FF39}"/>
                    </a:ext>
                  </a:extLst>
                </p14:cNvPr>
                <p14:cNvContentPartPr/>
                <p14:nvPr/>
              </p14:nvContentPartPr>
              <p14:xfrm>
                <a:off x="4035535" y="2486062"/>
                <a:ext cx="53640" cy="2995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D48E4AE-FC59-EF74-893C-78AD8BD9FF3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031215" y="2481742"/>
                  <a:ext cx="62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86D2141-117D-7C10-18A6-F5525DE423F9}"/>
                    </a:ext>
                  </a:extLst>
                </p14:cNvPr>
                <p14:cNvContentPartPr/>
                <p14:nvPr/>
              </p14:nvContentPartPr>
              <p14:xfrm>
                <a:off x="4165855" y="2627182"/>
                <a:ext cx="184680" cy="777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86D2141-117D-7C10-18A6-F5525DE423F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161535" y="2622862"/>
                  <a:ext cx="19332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21B4F778-D8A0-FC5C-BBCA-D578FA460D05}"/>
                  </a:ext>
                </a:extLst>
              </p14:cNvPr>
              <p14:cNvContentPartPr/>
              <p14:nvPr/>
            </p14:nvContentPartPr>
            <p14:xfrm>
              <a:off x="4514695" y="2560942"/>
              <a:ext cx="105120" cy="14832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21B4F778-D8A0-FC5C-BBCA-D578FA460D05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4510375" y="2556622"/>
                <a:ext cx="11376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uppieren 372">
            <a:extLst>
              <a:ext uri="{FF2B5EF4-FFF2-40B4-BE49-F238E27FC236}">
                <a16:creationId xmlns:a16="http://schemas.microsoft.com/office/drawing/2014/main" id="{3484AA31-2C6F-894C-7CE2-382F2724CF74}"/>
              </a:ext>
            </a:extLst>
          </p:cNvPr>
          <p:cNvGrpSpPr/>
          <p:nvPr/>
        </p:nvGrpSpPr>
        <p:grpSpPr>
          <a:xfrm>
            <a:off x="4800535" y="2489662"/>
            <a:ext cx="262080" cy="226440"/>
            <a:chOff x="4800535" y="2489662"/>
            <a:chExt cx="26208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F3CF3916-A185-ECC8-AACD-96258A20955B}"/>
                    </a:ext>
                  </a:extLst>
                </p14:cNvPr>
                <p14:cNvContentPartPr/>
                <p14:nvPr/>
              </p14:nvContentPartPr>
              <p14:xfrm>
                <a:off x="4945615" y="2535022"/>
                <a:ext cx="77400" cy="1494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F3CF3916-A185-ECC8-AACD-96258A20955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941295" y="2530702"/>
                  <a:ext cx="86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4D81F81-6ACF-EB78-591A-D18D594BA08E}"/>
                    </a:ext>
                  </a:extLst>
                </p14:cNvPr>
                <p14:cNvContentPartPr/>
                <p14:nvPr/>
              </p14:nvContentPartPr>
              <p14:xfrm>
                <a:off x="4800535" y="2489662"/>
                <a:ext cx="92160" cy="1148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4D81F81-6ACF-EB78-591A-D18D594BA08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796215" y="2485342"/>
                  <a:ext cx="100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0F1D048-42DA-299E-8A65-9EF0A1864EF2}"/>
                    </a:ext>
                  </a:extLst>
                </p14:cNvPr>
                <p14:cNvContentPartPr/>
                <p14:nvPr/>
              </p14:nvContentPartPr>
              <p14:xfrm>
                <a:off x="5023375" y="2601262"/>
                <a:ext cx="39240" cy="1148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0F1D048-42DA-299E-8A65-9EF0A1864EF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019055" y="2596942"/>
                  <a:ext cx="4788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E2866DB9-329E-C62D-D0D0-5FE9B44897A6}"/>
              </a:ext>
            </a:extLst>
          </p:cNvPr>
          <p:cNvGrpSpPr/>
          <p:nvPr/>
        </p:nvGrpSpPr>
        <p:grpSpPr>
          <a:xfrm>
            <a:off x="110095" y="3523582"/>
            <a:ext cx="269280" cy="401760"/>
            <a:chOff x="110095" y="3523582"/>
            <a:chExt cx="26928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FAD37ED-8486-5754-A288-685D1ABC8C5C}"/>
                    </a:ext>
                  </a:extLst>
                </p14:cNvPr>
                <p14:cNvContentPartPr/>
                <p14:nvPr/>
              </p14:nvContentPartPr>
              <p14:xfrm>
                <a:off x="110095" y="3653542"/>
                <a:ext cx="147240" cy="2296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FAD37ED-8486-5754-A288-685D1ABC8C5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775" y="3649222"/>
                  <a:ext cx="155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18416D5-EBCD-1473-2366-85FBA5869D8B}"/>
                    </a:ext>
                  </a:extLst>
                </p14:cNvPr>
                <p14:cNvContentPartPr/>
                <p14:nvPr/>
              </p14:nvContentPartPr>
              <p14:xfrm>
                <a:off x="296935" y="3523582"/>
                <a:ext cx="82440" cy="401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18416D5-EBCD-1473-2366-85FBA5869D8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92615" y="3519262"/>
                  <a:ext cx="91080" cy="41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F0E1F171-A307-7FA6-C7BC-2AAEAB817B60}"/>
              </a:ext>
            </a:extLst>
          </p:cNvPr>
          <p:cNvGrpSpPr/>
          <p:nvPr/>
        </p:nvGrpSpPr>
        <p:grpSpPr>
          <a:xfrm>
            <a:off x="903175" y="3540502"/>
            <a:ext cx="320040" cy="317160"/>
            <a:chOff x="903175" y="3540502"/>
            <a:chExt cx="32004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C7F4AD8D-9C36-3047-0065-2228DB90DC7E}"/>
                    </a:ext>
                  </a:extLst>
                </p14:cNvPr>
                <p14:cNvContentPartPr/>
                <p14:nvPr/>
              </p14:nvContentPartPr>
              <p14:xfrm>
                <a:off x="1002175" y="3644182"/>
                <a:ext cx="142560" cy="1083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C7F4AD8D-9C36-3047-0065-2228DB90DC7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97855" y="3639862"/>
                  <a:ext cx="151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D842760-554F-347C-FC70-59BC0751AEAA}"/>
                    </a:ext>
                  </a:extLst>
                </p14:cNvPr>
                <p14:cNvContentPartPr/>
                <p14:nvPr/>
              </p14:nvContentPartPr>
              <p14:xfrm>
                <a:off x="1115935" y="3596662"/>
                <a:ext cx="107280" cy="2610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D842760-554F-347C-FC70-59BC0751AEAA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11615" y="3592342"/>
                  <a:ext cx="115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8CB489B-7C87-33C4-C84D-A7B4FA4018FE}"/>
                    </a:ext>
                  </a:extLst>
                </p14:cNvPr>
                <p14:cNvContentPartPr/>
                <p14:nvPr/>
              </p14:nvContentPartPr>
              <p14:xfrm>
                <a:off x="903175" y="3540502"/>
                <a:ext cx="78840" cy="288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8CB489B-7C87-33C4-C84D-A7B4FA4018F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98855" y="3536182"/>
                  <a:ext cx="874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BC406573-5DCA-2397-90AD-25731BECEBD5}"/>
              </a:ext>
            </a:extLst>
          </p:cNvPr>
          <p:cNvGrpSpPr/>
          <p:nvPr/>
        </p:nvGrpSpPr>
        <p:grpSpPr>
          <a:xfrm>
            <a:off x="1407535" y="3305782"/>
            <a:ext cx="5104800" cy="1614600"/>
            <a:chOff x="1407535" y="3305782"/>
            <a:chExt cx="5104800" cy="161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A82913D-3624-61DC-13D5-0C775438F4EB}"/>
                    </a:ext>
                  </a:extLst>
                </p14:cNvPr>
                <p14:cNvContentPartPr/>
                <p14:nvPr/>
              </p14:nvContentPartPr>
              <p14:xfrm>
                <a:off x="1425535" y="3552022"/>
                <a:ext cx="95760" cy="2494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A82913D-3624-61DC-13D5-0C775438F4E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421215" y="3547702"/>
                  <a:ext cx="1044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BC20A0E-BA05-1BE2-0280-941FD331D7D1}"/>
                    </a:ext>
                  </a:extLst>
                </p14:cNvPr>
                <p14:cNvContentPartPr/>
                <p14:nvPr/>
              </p14:nvContentPartPr>
              <p14:xfrm>
                <a:off x="1586455" y="3467782"/>
                <a:ext cx="258480" cy="2368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BC20A0E-BA05-1BE2-0280-941FD331D7D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582135" y="3463462"/>
                  <a:ext cx="267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21AF5F2-602E-663A-0FE4-0091ED119E96}"/>
                    </a:ext>
                  </a:extLst>
                </p14:cNvPr>
                <p14:cNvContentPartPr/>
                <p14:nvPr/>
              </p14:nvContentPartPr>
              <p14:xfrm>
                <a:off x="1809295" y="3534382"/>
                <a:ext cx="18360" cy="180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21AF5F2-602E-663A-0FE4-0091ED119E9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804975" y="3530062"/>
                  <a:ext cx="27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3131164-8E8E-E7F1-6B97-52E005B41452}"/>
                    </a:ext>
                  </a:extLst>
                </p14:cNvPr>
                <p14:cNvContentPartPr/>
                <p14:nvPr/>
              </p14:nvContentPartPr>
              <p14:xfrm>
                <a:off x="1857535" y="3598822"/>
                <a:ext cx="346680" cy="2984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3131164-8E8E-E7F1-6B97-52E005B4145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853215" y="3594502"/>
                  <a:ext cx="355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11E2943D-E51D-380C-4133-D26AC522544D}"/>
                    </a:ext>
                  </a:extLst>
                </p14:cNvPr>
                <p14:cNvContentPartPr/>
                <p14:nvPr/>
              </p14:nvContentPartPr>
              <p14:xfrm>
                <a:off x="2272255" y="3487942"/>
                <a:ext cx="238320" cy="1918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11E2943D-E51D-380C-4133-D26AC522544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267935" y="3483622"/>
                  <a:ext cx="246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FE1E007-1125-34E1-BD7C-BC140F7D0AE2}"/>
                    </a:ext>
                  </a:extLst>
                </p14:cNvPr>
                <p14:cNvContentPartPr/>
                <p14:nvPr/>
              </p14:nvContentPartPr>
              <p14:xfrm>
                <a:off x="2733415" y="3396142"/>
                <a:ext cx="138600" cy="2322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FE1E007-1125-34E1-BD7C-BC140F7D0AE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2729095" y="3391822"/>
                  <a:ext cx="147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FC205AD-FE3A-6269-179D-22EC45A4068A}"/>
                    </a:ext>
                  </a:extLst>
                </p14:cNvPr>
                <p14:cNvContentPartPr/>
                <p14:nvPr/>
              </p14:nvContentPartPr>
              <p14:xfrm>
                <a:off x="2817655" y="3534742"/>
                <a:ext cx="263520" cy="1231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FC205AD-FE3A-6269-179D-22EC45A4068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813335" y="3530422"/>
                  <a:ext cx="272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F7FD11D-52BE-62B2-7400-3BAF6D865E36}"/>
                    </a:ext>
                  </a:extLst>
                </p14:cNvPr>
                <p14:cNvContentPartPr/>
                <p14:nvPr/>
              </p14:nvContentPartPr>
              <p14:xfrm>
                <a:off x="3124015" y="3494062"/>
                <a:ext cx="64800" cy="1810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F7FD11D-52BE-62B2-7400-3BAF6D865E3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119695" y="3489742"/>
                  <a:ext cx="73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D6585A8-A5D2-2D22-ED87-65CAA69FB7DA}"/>
                    </a:ext>
                  </a:extLst>
                </p14:cNvPr>
                <p14:cNvContentPartPr/>
                <p14:nvPr/>
              </p14:nvContentPartPr>
              <p14:xfrm>
                <a:off x="3226615" y="3347902"/>
                <a:ext cx="252720" cy="4471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D6585A8-A5D2-2D22-ED87-65CAA69FB7D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222295" y="3343582"/>
                  <a:ext cx="2613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A6BB1A4-BC68-EA3C-308F-9A4AAB61954B}"/>
                    </a:ext>
                  </a:extLst>
                </p14:cNvPr>
                <p14:cNvContentPartPr/>
                <p14:nvPr/>
              </p14:nvContentPartPr>
              <p14:xfrm>
                <a:off x="3477175" y="3467422"/>
                <a:ext cx="132480" cy="1753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A6BB1A4-BC68-EA3C-308F-9A4AAB61954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472855" y="3463102"/>
                  <a:ext cx="141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A71DD1B-E701-8094-4B77-32ED8405E992}"/>
                    </a:ext>
                  </a:extLst>
                </p14:cNvPr>
                <p14:cNvContentPartPr/>
                <p14:nvPr/>
              </p14:nvContentPartPr>
              <p14:xfrm>
                <a:off x="3646735" y="3349702"/>
                <a:ext cx="163440" cy="2732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A71DD1B-E701-8094-4B77-32ED8405E99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642415" y="3345382"/>
                  <a:ext cx="1720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D3551662-EABD-0A7F-C736-EF0FBF3ECC8D}"/>
                    </a:ext>
                  </a:extLst>
                </p14:cNvPr>
                <p14:cNvContentPartPr/>
                <p14:nvPr/>
              </p14:nvContentPartPr>
              <p14:xfrm>
                <a:off x="3793255" y="3461302"/>
                <a:ext cx="24480" cy="27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D3551662-EABD-0A7F-C736-EF0FBF3ECC8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788935" y="3456982"/>
                  <a:ext cx="33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42D6E42-577B-693D-F9B5-CAD628861FB3}"/>
                    </a:ext>
                  </a:extLst>
                </p14:cNvPr>
                <p14:cNvContentPartPr/>
                <p14:nvPr/>
              </p14:nvContentPartPr>
              <p14:xfrm>
                <a:off x="3854815" y="3467782"/>
                <a:ext cx="135720" cy="2570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42D6E42-577B-693D-F9B5-CAD628861FB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850495" y="3463462"/>
                  <a:ext cx="144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5D09DB1A-66CB-67BB-FBFD-80624C798721}"/>
                    </a:ext>
                  </a:extLst>
                </p14:cNvPr>
                <p14:cNvContentPartPr/>
                <p14:nvPr/>
              </p14:nvContentPartPr>
              <p14:xfrm>
                <a:off x="4192855" y="3305782"/>
                <a:ext cx="100440" cy="266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5D09DB1A-66CB-67BB-FBFD-80624C798721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188535" y="3301462"/>
                  <a:ext cx="1090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93B5AEB-CC24-42B4-2FE7-59901A073AB8}"/>
                    </a:ext>
                  </a:extLst>
                </p14:cNvPr>
                <p14:cNvContentPartPr/>
                <p14:nvPr/>
              </p14:nvContentPartPr>
              <p14:xfrm>
                <a:off x="4365295" y="3353302"/>
                <a:ext cx="219600" cy="1638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93B5AEB-CC24-42B4-2FE7-59901A073AB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360975" y="3348982"/>
                  <a:ext cx="228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24277C0-99F3-3095-4302-ECC2028ACC72}"/>
                    </a:ext>
                  </a:extLst>
                </p14:cNvPr>
                <p14:cNvContentPartPr/>
                <p14:nvPr/>
              </p14:nvContentPartPr>
              <p14:xfrm>
                <a:off x="4619455" y="3416662"/>
                <a:ext cx="94680" cy="1584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24277C0-99F3-3095-4302-ECC2028ACC7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615135" y="3412342"/>
                  <a:ext cx="103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39925708-66F1-C09E-4B82-D22E4C5B817E}"/>
                    </a:ext>
                  </a:extLst>
                </p14:cNvPr>
                <p14:cNvContentPartPr/>
                <p14:nvPr/>
              </p14:nvContentPartPr>
              <p14:xfrm>
                <a:off x="4755175" y="3436102"/>
                <a:ext cx="224280" cy="939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39925708-66F1-C09E-4B82-D22E4C5B817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750855" y="3431782"/>
                  <a:ext cx="232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CD0B895-6311-3AFA-0186-D09F012A727B}"/>
                    </a:ext>
                  </a:extLst>
                </p14:cNvPr>
                <p14:cNvContentPartPr/>
                <p14:nvPr/>
              </p14:nvContentPartPr>
              <p14:xfrm>
                <a:off x="1407535" y="3998782"/>
                <a:ext cx="191880" cy="1677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CD0B895-6311-3AFA-0186-D09F012A727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403215" y="3994462"/>
                  <a:ext cx="200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E3FFFD9-3F80-69C1-52C0-ABD5B9F4DBA2}"/>
                    </a:ext>
                  </a:extLst>
                </p14:cNvPr>
                <p14:cNvContentPartPr/>
                <p14:nvPr/>
              </p14:nvContentPartPr>
              <p14:xfrm>
                <a:off x="1711015" y="4053502"/>
                <a:ext cx="282960" cy="619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E3FFFD9-3F80-69C1-52C0-ABD5B9F4DBA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706695" y="4049182"/>
                  <a:ext cx="291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86920BD1-2E01-7B5A-BA11-CC6CE6A3F1BB}"/>
                    </a:ext>
                  </a:extLst>
                </p14:cNvPr>
                <p14:cNvContentPartPr/>
                <p14:nvPr/>
              </p14:nvContentPartPr>
              <p14:xfrm>
                <a:off x="1969495" y="3942622"/>
                <a:ext cx="4320" cy="72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86920BD1-2E01-7B5A-BA11-CC6CE6A3F1B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965175" y="3938302"/>
                  <a:ext cx="12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721383C-069C-2726-92A2-358075E4370B}"/>
                    </a:ext>
                  </a:extLst>
                </p14:cNvPr>
                <p14:cNvContentPartPr/>
                <p14:nvPr/>
              </p14:nvContentPartPr>
              <p14:xfrm>
                <a:off x="2232655" y="3876022"/>
                <a:ext cx="216360" cy="2260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721383C-069C-2726-92A2-358075E4370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228335" y="3871702"/>
                  <a:ext cx="225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5C477F5-FE83-9B7B-EB0D-B707F6D5CD56}"/>
                    </a:ext>
                  </a:extLst>
                </p14:cNvPr>
                <p14:cNvContentPartPr/>
                <p14:nvPr/>
              </p14:nvContentPartPr>
              <p14:xfrm>
                <a:off x="2501215" y="3962062"/>
                <a:ext cx="426600" cy="3067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5C477F5-FE83-9B7B-EB0D-B707F6D5CD5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496895" y="3957742"/>
                  <a:ext cx="4352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E809B26-29F4-CB50-8257-8FBEAEE2A1A8}"/>
                    </a:ext>
                  </a:extLst>
                </p14:cNvPr>
                <p14:cNvContentPartPr/>
                <p14:nvPr/>
              </p14:nvContentPartPr>
              <p14:xfrm>
                <a:off x="2951935" y="3961702"/>
                <a:ext cx="311040" cy="669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E809B26-29F4-CB50-8257-8FBEAEE2A1A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947615" y="3957382"/>
                  <a:ext cx="319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17DA7AD-49DD-2641-3239-B63D2D9BD373}"/>
                    </a:ext>
                  </a:extLst>
                </p14:cNvPr>
                <p14:cNvContentPartPr/>
                <p14:nvPr/>
              </p14:nvContentPartPr>
              <p14:xfrm>
                <a:off x="3291775" y="3950542"/>
                <a:ext cx="66960" cy="1076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17DA7AD-49DD-2641-3239-B63D2D9BD373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287455" y="3946222"/>
                  <a:ext cx="75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0F97388C-4C96-238F-4E0D-D0C39CFCC11A}"/>
                    </a:ext>
                  </a:extLst>
                </p14:cNvPr>
                <p14:cNvContentPartPr/>
                <p14:nvPr/>
              </p14:nvContentPartPr>
              <p14:xfrm>
                <a:off x="3004495" y="3871342"/>
                <a:ext cx="11160" cy="39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0F97388C-4C96-238F-4E0D-D0C39CFCC11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000175" y="3867022"/>
                  <a:ext cx="19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21F7E25-22EB-66E8-B267-75401F7B6C6E}"/>
                    </a:ext>
                  </a:extLst>
                </p14:cNvPr>
                <p14:cNvContentPartPr/>
                <p14:nvPr/>
              </p14:nvContentPartPr>
              <p14:xfrm>
                <a:off x="3642415" y="3866662"/>
                <a:ext cx="421560" cy="3484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21F7E25-22EB-66E8-B267-75401F7B6C6E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638095" y="3862342"/>
                  <a:ext cx="4302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A97EF4B-758A-3862-A426-7FF6F6671110}"/>
                    </a:ext>
                  </a:extLst>
                </p14:cNvPr>
                <p14:cNvContentPartPr/>
                <p14:nvPr/>
              </p14:nvContentPartPr>
              <p14:xfrm>
                <a:off x="4249015" y="3800782"/>
                <a:ext cx="120960" cy="169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A97EF4B-758A-3862-A426-7FF6F667111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244695" y="3796462"/>
                  <a:ext cx="129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C492F66-7F0B-9A6B-A27F-4317A099191A}"/>
                    </a:ext>
                  </a:extLst>
                </p14:cNvPr>
                <p14:cNvContentPartPr/>
                <p14:nvPr/>
              </p14:nvContentPartPr>
              <p14:xfrm>
                <a:off x="4322095" y="3953782"/>
                <a:ext cx="73800" cy="374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C492F66-7F0B-9A6B-A27F-4317A099191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317775" y="3949462"/>
                  <a:ext cx="82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8139F98-B3A2-5D42-73CF-B47CF197A1E4}"/>
                    </a:ext>
                  </a:extLst>
                </p14:cNvPr>
                <p14:cNvContentPartPr/>
                <p14:nvPr/>
              </p14:nvContentPartPr>
              <p14:xfrm>
                <a:off x="4411375" y="3917782"/>
                <a:ext cx="407160" cy="2325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8139F98-B3A2-5D42-73CF-B47CF197A1E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407055" y="3913462"/>
                  <a:ext cx="415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2738F25-0769-6669-E3EB-D2E5A0B99E63}"/>
                    </a:ext>
                  </a:extLst>
                </p14:cNvPr>
                <p14:cNvContentPartPr/>
                <p14:nvPr/>
              </p14:nvContentPartPr>
              <p14:xfrm>
                <a:off x="4855615" y="3706462"/>
                <a:ext cx="745560" cy="2343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2738F25-0769-6669-E3EB-D2E5A0B99E6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851295" y="3702142"/>
                  <a:ext cx="754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5A8240D-1461-4B86-9D61-27EC60DBEFF2}"/>
                    </a:ext>
                  </a:extLst>
                </p14:cNvPr>
                <p14:cNvContentPartPr/>
                <p14:nvPr/>
              </p14:nvContentPartPr>
              <p14:xfrm>
                <a:off x="5782615" y="3673342"/>
                <a:ext cx="45000" cy="2588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5A8240D-1461-4B86-9D61-27EC60DBEFF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778295" y="3669022"/>
                  <a:ext cx="53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001AF47-6836-DC8B-2AB6-FFAE0608F269}"/>
                    </a:ext>
                  </a:extLst>
                </p14:cNvPr>
                <p14:cNvContentPartPr/>
                <p14:nvPr/>
              </p14:nvContentPartPr>
              <p14:xfrm>
                <a:off x="5872975" y="3803662"/>
                <a:ext cx="259920" cy="2995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001AF47-6836-DC8B-2AB6-FFAE0608F269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868655" y="3799342"/>
                  <a:ext cx="268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AB733A0-A0DA-45C8-BEFD-DDF3C24E1CD5}"/>
                    </a:ext>
                  </a:extLst>
                </p14:cNvPr>
                <p14:cNvContentPartPr/>
                <p14:nvPr/>
              </p14:nvContentPartPr>
              <p14:xfrm>
                <a:off x="1809295" y="4380742"/>
                <a:ext cx="370440" cy="1620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AB733A0-A0DA-45C8-BEFD-DDF3C24E1CD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804975" y="4376422"/>
                  <a:ext cx="379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A822378-1ABB-F092-0591-C7BB3C2902B7}"/>
                    </a:ext>
                  </a:extLst>
                </p14:cNvPr>
                <p14:cNvContentPartPr/>
                <p14:nvPr/>
              </p14:nvContentPartPr>
              <p14:xfrm>
                <a:off x="2137615" y="4204702"/>
                <a:ext cx="170280" cy="2959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A822378-1ABB-F092-0591-C7BB3C2902B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133295" y="4200382"/>
                  <a:ext cx="178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20D3964-2CD7-2A40-7F75-3CD3681FA337}"/>
                    </a:ext>
                  </a:extLst>
                </p14:cNvPr>
                <p14:cNvContentPartPr/>
                <p14:nvPr/>
              </p14:nvContentPartPr>
              <p14:xfrm>
                <a:off x="2614255" y="4309462"/>
                <a:ext cx="130680" cy="1378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20D3964-2CD7-2A40-7F75-3CD3681FA33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609935" y="4305142"/>
                  <a:ext cx="139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D51EF2D-5FD2-CA5C-A606-4AFA6DE3F328}"/>
                    </a:ext>
                  </a:extLst>
                </p14:cNvPr>
                <p14:cNvContentPartPr/>
                <p14:nvPr/>
              </p14:nvContentPartPr>
              <p14:xfrm>
                <a:off x="2747455" y="4348702"/>
                <a:ext cx="294120" cy="946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D51EF2D-5FD2-CA5C-A606-4AFA6DE3F32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743135" y="4344382"/>
                  <a:ext cx="302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0E8766A-60B2-519B-870E-6459A59A7607}"/>
                    </a:ext>
                  </a:extLst>
                </p14:cNvPr>
                <p14:cNvContentPartPr/>
                <p14:nvPr/>
              </p14:nvContentPartPr>
              <p14:xfrm>
                <a:off x="3124015" y="4376422"/>
                <a:ext cx="105480" cy="626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0E8766A-60B2-519B-870E-6459A59A760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119695" y="4372102"/>
                  <a:ext cx="114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C62C94D-E473-9E61-D490-70474B222A2F}"/>
                    </a:ext>
                  </a:extLst>
                </p14:cNvPr>
                <p14:cNvContentPartPr/>
                <p14:nvPr/>
              </p14:nvContentPartPr>
              <p14:xfrm>
                <a:off x="3435415" y="4278502"/>
                <a:ext cx="306000" cy="1328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C62C94D-E473-9E61-D490-70474B222A2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431095" y="4274182"/>
                  <a:ext cx="314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19B9594-B35E-3107-69CC-F09395221A35}"/>
                    </a:ext>
                  </a:extLst>
                </p14:cNvPr>
                <p14:cNvContentPartPr/>
                <p14:nvPr/>
              </p14:nvContentPartPr>
              <p14:xfrm>
                <a:off x="3693175" y="4194982"/>
                <a:ext cx="7200" cy="230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19B9594-B35E-3107-69CC-F09395221A35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3688855" y="4190662"/>
                  <a:ext cx="15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D327548-1389-D104-5C0B-769E6E854EE1}"/>
                    </a:ext>
                  </a:extLst>
                </p14:cNvPr>
                <p14:cNvContentPartPr/>
                <p14:nvPr/>
              </p14:nvContentPartPr>
              <p14:xfrm>
                <a:off x="3846535" y="4229182"/>
                <a:ext cx="189000" cy="2149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D327548-1389-D104-5C0B-769E6E854EE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842215" y="4224862"/>
                  <a:ext cx="197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337B06C3-28AD-45FF-AE1B-3E377344185A}"/>
                    </a:ext>
                  </a:extLst>
                </p14:cNvPr>
                <p14:cNvContentPartPr/>
                <p14:nvPr/>
              </p14:nvContentPartPr>
              <p14:xfrm>
                <a:off x="4124815" y="4201102"/>
                <a:ext cx="26640" cy="20196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337B06C3-28AD-45FF-AE1B-3E377344185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120495" y="4196782"/>
                  <a:ext cx="35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1DD9FD25-1259-6CE2-D6E4-7E7F32E43468}"/>
                    </a:ext>
                  </a:extLst>
                </p14:cNvPr>
                <p14:cNvContentPartPr/>
                <p14:nvPr/>
              </p14:nvContentPartPr>
              <p14:xfrm>
                <a:off x="4128415" y="4206862"/>
                <a:ext cx="124560" cy="2228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1DD9FD25-1259-6CE2-D6E4-7E7F32E4346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124095" y="4202542"/>
                  <a:ext cx="133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B7AE8E11-B79D-CDAA-17A7-2D2730F76525}"/>
                    </a:ext>
                  </a:extLst>
                </p14:cNvPr>
                <p14:cNvContentPartPr/>
                <p14:nvPr/>
              </p14:nvContentPartPr>
              <p14:xfrm>
                <a:off x="4480135" y="4261942"/>
                <a:ext cx="94680" cy="2545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B7AE8E11-B79D-CDAA-17A7-2D2730F7652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475815" y="4257622"/>
                  <a:ext cx="103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ECC722C-8691-A408-2CC8-EC1FE0BB186D}"/>
                    </a:ext>
                  </a:extLst>
                </p14:cNvPr>
                <p14:cNvContentPartPr/>
                <p14:nvPr/>
              </p14:nvContentPartPr>
              <p14:xfrm>
                <a:off x="4599295" y="4283542"/>
                <a:ext cx="234000" cy="910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ECC722C-8691-A408-2CC8-EC1FE0BB186D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594975" y="4279222"/>
                  <a:ext cx="242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2D2AF5D-9D8B-A6B9-5814-08D6219A5DB8}"/>
                    </a:ext>
                  </a:extLst>
                </p14:cNvPr>
                <p14:cNvContentPartPr/>
                <p14:nvPr/>
              </p14:nvContentPartPr>
              <p14:xfrm>
                <a:off x="4771735" y="4228462"/>
                <a:ext cx="188640" cy="1468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2D2AF5D-9D8B-A6B9-5814-08D6219A5DB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767415" y="4224142"/>
                  <a:ext cx="197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BAA2B07-2B94-C79E-2719-43D299334BCD}"/>
                    </a:ext>
                  </a:extLst>
                </p14:cNvPr>
                <p14:cNvContentPartPr/>
                <p14:nvPr/>
              </p14:nvContentPartPr>
              <p14:xfrm>
                <a:off x="4846615" y="4238182"/>
                <a:ext cx="178200" cy="1209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BAA2B07-2B94-C79E-2719-43D299334BC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842295" y="4233862"/>
                  <a:ext cx="186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96A642B-9B2A-F856-403C-94C60B9DCCCC}"/>
                    </a:ext>
                  </a:extLst>
                </p14:cNvPr>
                <p14:cNvContentPartPr/>
                <p14:nvPr/>
              </p14:nvContentPartPr>
              <p14:xfrm>
                <a:off x="5065495" y="4203622"/>
                <a:ext cx="169200" cy="2959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96A642B-9B2A-F856-403C-94C60B9DCCC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061175" y="4199302"/>
                  <a:ext cx="177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146FABEF-020C-0B30-7E5B-DB8E519DAAAE}"/>
                    </a:ext>
                  </a:extLst>
                </p14:cNvPr>
                <p14:cNvContentPartPr/>
                <p14:nvPr/>
              </p14:nvContentPartPr>
              <p14:xfrm>
                <a:off x="5271775" y="4081582"/>
                <a:ext cx="295560" cy="2534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146FABEF-020C-0B30-7E5B-DB8E519DAAA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267455" y="4077262"/>
                  <a:ext cx="304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D24B649-B20D-C017-DB64-4ABADEC38B29}"/>
                    </a:ext>
                  </a:extLst>
                </p14:cNvPr>
                <p14:cNvContentPartPr/>
                <p14:nvPr/>
              </p14:nvContentPartPr>
              <p14:xfrm>
                <a:off x="5358535" y="4063222"/>
                <a:ext cx="10080" cy="126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D24B649-B20D-C017-DB64-4ABADEC38B2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354215" y="4058902"/>
                  <a:ext cx="1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D5E0B972-C5CC-08D5-27E5-FD9603BC53B1}"/>
                    </a:ext>
                  </a:extLst>
                </p14:cNvPr>
                <p14:cNvContentPartPr/>
                <p14:nvPr/>
              </p14:nvContentPartPr>
              <p14:xfrm>
                <a:off x="5689735" y="4210462"/>
                <a:ext cx="435240" cy="1332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D5E0B972-C5CC-08D5-27E5-FD9603BC53B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685415" y="4206142"/>
                  <a:ext cx="443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C99BDC9-8DE0-7F4D-8D6E-871C3A9C3DA7}"/>
                    </a:ext>
                  </a:extLst>
                </p14:cNvPr>
                <p14:cNvContentPartPr/>
                <p14:nvPr/>
              </p14:nvContentPartPr>
              <p14:xfrm>
                <a:off x="6005815" y="4091662"/>
                <a:ext cx="2880" cy="144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C99BDC9-8DE0-7F4D-8D6E-871C3A9C3DA7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001495" y="4087342"/>
                  <a:ext cx="11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75F07B4-3EA8-D679-CDE1-7144B157E471}"/>
                    </a:ext>
                  </a:extLst>
                </p14:cNvPr>
                <p14:cNvContentPartPr/>
                <p14:nvPr/>
              </p14:nvContentPartPr>
              <p14:xfrm>
                <a:off x="2004055" y="4709062"/>
                <a:ext cx="47880" cy="1911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75F07B4-3EA8-D679-CDE1-7144B157E47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999735" y="4704742"/>
                  <a:ext cx="56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C591900-D9C5-62E4-09B8-6329D335AD04}"/>
                    </a:ext>
                  </a:extLst>
                </p14:cNvPr>
                <p14:cNvContentPartPr/>
                <p14:nvPr/>
              </p14:nvContentPartPr>
              <p14:xfrm>
                <a:off x="1957615" y="4674502"/>
                <a:ext cx="174960" cy="2458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C591900-D9C5-62E4-09B8-6329D335AD04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953295" y="4670182"/>
                  <a:ext cx="183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7652292-1354-E24C-08A3-54838FB5760F}"/>
                    </a:ext>
                  </a:extLst>
                </p14:cNvPr>
                <p14:cNvContentPartPr/>
                <p14:nvPr/>
              </p14:nvContentPartPr>
              <p14:xfrm>
                <a:off x="2195935" y="4773142"/>
                <a:ext cx="470520" cy="1342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7652292-1354-E24C-08A3-54838FB5760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191615" y="4768822"/>
                  <a:ext cx="479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2F70057-B8FF-DA08-B8B3-7E6F24FF875D}"/>
                    </a:ext>
                  </a:extLst>
                </p14:cNvPr>
                <p14:cNvContentPartPr/>
                <p14:nvPr/>
              </p14:nvContentPartPr>
              <p14:xfrm>
                <a:off x="2869135" y="4817062"/>
                <a:ext cx="227880" cy="62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2F70057-B8FF-DA08-B8B3-7E6F24FF875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864815" y="4812742"/>
                  <a:ext cx="236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C6C738D-F5C5-CAE0-E675-69DD6A00B997}"/>
                    </a:ext>
                  </a:extLst>
                </p14:cNvPr>
                <p14:cNvContentPartPr/>
                <p14:nvPr/>
              </p14:nvContentPartPr>
              <p14:xfrm>
                <a:off x="3002335" y="4660822"/>
                <a:ext cx="3960" cy="90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C6C738D-F5C5-CAE0-E675-69DD6A00B99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998015" y="4656502"/>
                  <a:ext cx="12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E5D14B0-CC1A-984B-8FC6-EF629386C199}"/>
                    </a:ext>
                  </a:extLst>
                </p14:cNvPr>
                <p14:cNvContentPartPr/>
                <p14:nvPr/>
              </p14:nvContentPartPr>
              <p14:xfrm>
                <a:off x="3274135" y="4633822"/>
                <a:ext cx="226080" cy="2098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E5D14B0-CC1A-984B-8FC6-EF629386C19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269815" y="4629502"/>
                  <a:ext cx="234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0B58405-0912-ADF9-FFD9-2D1EB0D7FA23}"/>
                    </a:ext>
                  </a:extLst>
                </p14:cNvPr>
                <p14:cNvContentPartPr/>
                <p14:nvPr/>
              </p14:nvContentPartPr>
              <p14:xfrm>
                <a:off x="3563575" y="4609702"/>
                <a:ext cx="174240" cy="2127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0B58405-0912-ADF9-FFD9-2D1EB0D7FA2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559255" y="4605382"/>
                  <a:ext cx="182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680AC2D-B322-C46D-DB44-5C6A1340CE92}"/>
                    </a:ext>
                  </a:extLst>
                </p14:cNvPr>
                <p14:cNvContentPartPr/>
                <p14:nvPr/>
              </p14:nvContentPartPr>
              <p14:xfrm>
                <a:off x="3649255" y="4647502"/>
                <a:ext cx="29880" cy="313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680AC2D-B322-C46D-DB44-5C6A1340CE92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644935" y="4643182"/>
                  <a:ext cx="38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C05A73D-9439-B24D-D1B2-075E327C945C}"/>
                    </a:ext>
                  </a:extLst>
                </p14:cNvPr>
                <p14:cNvContentPartPr/>
                <p14:nvPr/>
              </p14:nvContentPartPr>
              <p14:xfrm>
                <a:off x="3776335" y="4736422"/>
                <a:ext cx="73080" cy="964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C05A73D-9439-B24D-D1B2-075E327C945C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772015" y="4732102"/>
                  <a:ext cx="8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4B7CBEA3-5FED-D1C4-6825-6EF10FA4E296}"/>
                    </a:ext>
                  </a:extLst>
                </p14:cNvPr>
                <p14:cNvContentPartPr/>
                <p14:nvPr/>
              </p14:nvContentPartPr>
              <p14:xfrm>
                <a:off x="3891175" y="4606822"/>
                <a:ext cx="165960" cy="22356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4B7CBEA3-5FED-D1C4-6825-6EF10FA4E29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886855" y="4602502"/>
                  <a:ext cx="174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3B1C3649-784E-66F2-F71C-11D896BF5109}"/>
                    </a:ext>
                  </a:extLst>
                </p14:cNvPr>
                <p14:cNvContentPartPr/>
                <p14:nvPr/>
              </p14:nvContentPartPr>
              <p14:xfrm>
                <a:off x="4093495" y="4572982"/>
                <a:ext cx="211320" cy="2865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3B1C3649-784E-66F2-F71C-11D896BF5109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089175" y="4568662"/>
                  <a:ext cx="219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18883F6-A1BE-5D4C-5913-0E99902A1511}"/>
                    </a:ext>
                  </a:extLst>
                </p14:cNvPr>
                <p14:cNvContentPartPr/>
                <p14:nvPr/>
              </p14:nvContentPartPr>
              <p14:xfrm>
                <a:off x="4501375" y="4585582"/>
                <a:ext cx="254880" cy="2181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18883F6-A1BE-5D4C-5913-0E99902A151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497055" y="4581262"/>
                  <a:ext cx="263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EA46C263-C630-253F-480C-5B6833DC1FBF}"/>
                    </a:ext>
                  </a:extLst>
                </p14:cNvPr>
                <p14:cNvContentPartPr/>
                <p14:nvPr/>
              </p14:nvContentPartPr>
              <p14:xfrm>
                <a:off x="4785775" y="4564702"/>
                <a:ext cx="80640" cy="2278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EA46C263-C630-253F-480C-5B6833DC1FBF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781455" y="4560382"/>
                  <a:ext cx="89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C4B9E54-6AA8-E75F-DAC2-06D17870A873}"/>
                    </a:ext>
                  </a:extLst>
                </p14:cNvPr>
                <p14:cNvContentPartPr/>
                <p14:nvPr/>
              </p14:nvContentPartPr>
              <p14:xfrm>
                <a:off x="4913935" y="4647502"/>
                <a:ext cx="385560" cy="1389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C4B9E54-6AA8-E75F-DAC2-06D17870A87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909615" y="4643182"/>
                  <a:ext cx="394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05BFA035-D5B0-ABD0-478D-AC870F776713}"/>
                    </a:ext>
                  </a:extLst>
                </p14:cNvPr>
                <p14:cNvContentPartPr/>
                <p14:nvPr/>
              </p14:nvContentPartPr>
              <p14:xfrm>
                <a:off x="5335135" y="4651102"/>
                <a:ext cx="73800" cy="1569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05BFA035-D5B0-ABD0-478D-AC870F77671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330815" y="4646782"/>
                  <a:ext cx="82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1177FB8-5F8E-E634-90C0-1FDC34A0FE4A}"/>
                    </a:ext>
                  </a:extLst>
                </p14:cNvPr>
                <p14:cNvContentPartPr/>
                <p14:nvPr/>
              </p14:nvContentPartPr>
              <p14:xfrm>
                <a:off x="5425495" y="4667662"/>
                <a:ext cx="194760" cy="1371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1177FB8-5F8E-E634-90C0-1FDC34A0FE4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421175" y="4663342"/>
                  <a:ext cx="203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1BE472E-BA36-BC09-3784-D44E1F19BA1A}"/>
                    </a:ext>
                  </a:extLst>
                </p14:cNvPr>
                <p14:cNvContentPartPr/>
                <p14:nvPr/>
              </p14:nvContentPartPr>
              <p14:xfrm>
                <a:off x="5736895" y="4665862"/>
                <a:ext cx="250200" cy="1173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1BE472E-BA36-BC09-3784-D44E1F19BA1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732575" y="4661542"/>
                  <a:ext cx="258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FD67B14B-2BA1-50E9-3AF4-DD0E1D72FD20}"/>
                    </a:ext>
                  </a:extLst>
                </p14:cNvPr>
                <p14:cNvContentPartPr/>
                <p14:nvPr/>
              </p14:nvContentPartPr>
              <p14:xfrm>
                <a:off x="5978815" y="4657582"/>
                <a:ext cx="82440" cy="914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FD67B14B-2BA1-50E9-3AF4-DD0E1D72FD2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974495" y="4653262"/>
                  <a:ext cx="91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BA20FF3-630E-1F36-FB34-E8EDB1B5075C}"/>
                    </a:ext>
                  </a:extLst>
                </p14:cNvPr>
                <p14:cNvContentPartPr/>
                <p14:nvPr/>
              </p14:nvContentPartPr>
              <p14:xfrm>
                <a:off x="6124255" y="4509262"/>
                <a:ext cx="112320" cy="1980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BA20FF3-630E-1F36-FB34-E8EDB1B5075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119935" y="4504942"/>
                  <a:ext cx="120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66264EE-4006-121B-F946-F5974A5E8625}"/>
                    </a:ext>
                  </a:extLst>
                </p14:cNvPr>
                <p14:cNvContentPartPr/>
                <p14:nvPr/>
              </p14:nvContentPartPr>
              <p14:xfrm>
                <a:off x="6266455" y="4461382"/>
                <a:ext cx="124920" cy="2286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66264EE-4006-121B-F946-F5974A5E862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262135" y="4457062"/>
                  <a:ext cx="133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5115564-727E-88B2-E256-056275BE0552}"/>
                    </a:ext>
                  </a:extLst>
                </p14:cNvPr>
                <p14:cNvContentPartPr/>
                <p14:nvPr/>
              </p14:nvContentPartPr>
              <p14:xfrm>
                <a:off x="5917255" y="4534822"/>
                <a:ext cx="155520" cy="543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5115564-727E-88B2-E256-056275BE055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912935" y="4530502"/>
                  <a:ext cx="164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34C1D55E-A612-7961-1B1C-A1B53E6F66DB}"/>
                    </a:ext>
                  </a:extLst>
                </p14:cNvPr>
                <p14:cNvContentPartPr/>
                <p14:nvPr/>
              </p14:nvContentPartPr>
              <p14:xfrm>
                <a:off x="6434575" y="4311982"/>
                <a:ext cx="77760" cy="3636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34C1D55E-A612-7961-1B1C-A1B53E6F66DB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430255" y="4307662"/>
                  <a:ext cx="8640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8" name="Gruppieren 517">
            <a:extLst>
              <a:ext uri="{FF2B5EF4-FFF2-40B4-BE49-F238E27FC236}">
                <a16:creationId xmlns:a16="http://schemas.microsoft.com/office/drawing/2014/main" id="{8A91334F-03FA-D7F6-E188-9EC7457430D9}"/>
              </a:ext>
            </a:extLst>
          </p:cNvPr>
          <p:cNvGrpSpPr/>
          <p:nvPr/>
        </p:nvGrpSpPr>
        <p:grpSpPr>
          <a:xfrm>
            <a:off x="345535" y="6273622"/>
            <a:ext cx="277560" cy="235080"/>
            <a:chOff x="345535" y="6273622"/>
            <a:chExt cx="27756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DE93793-27B8-D149-5542-7695E7860C6B}"/>
                    </a:ext>
                  </a:extLst>
                </p14:cNvPr>
                <p14:cNvContentPartPr/>
                <p14:nvPr/>
              </p14:nvContentPartPr>
              <p14:xfrm>
                <a:off x="345535" y="6359662"/>
                <a:ext cx="185040" cy="216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DE93793-27B8-D149-5542-7695E7860C6B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41215" y="6355342"/>
                  <a:ext cx="193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FBB0D2F2-B39A-3990-20DD-7004B0B08594}"/>
                    </a:ext>
                  </a:extLst>
                </p14:cNvPr>
                <p14:cNvContentPartPr/>
                <p14:nvPr/>
              </p14:nvContentPartPr>
              <p14:xfrm>
                <a:off x="398815" y="6457222"/>
                <a:ext cx="128160" cy="86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FBB0D2F2-B39A-3990-20DD-7004B0B0859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94495" y="6452902"/>
                  <a:ext cx="1368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0129668-3A1C-51B6-88DF-12B596735FC3}"/>
                    </a:ext>
                  </a:extLst>
                </p14:cNvPr>
                <p14:cNvContentPartPr/>
                <p14:nvPr/>
              </p14:nvContentPartPr>
              <p14:xfrm>
                <a:off x="569455" y="6273622"/>
                <a:ext cx="53640" cy="23508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0129668-3A1C-51B6-88DF-12B596735FC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65135" y="6269302"/>
                  <a:ext cx="622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7" name="Gruppieren 546">
            <a:extLst>
              <a:ext uri="{FF2B5EF4-FFF2-40B4-BE49-F238E27FC236}">
                <a16:creationId xmlns:a16="http://schemas.microsoft.com/office/drawing/2014/main" id="{BBF2BEC5-6A5A-5160-2B9F-2980BF3E3008}"/>
              </a:ext>
            </a:extLst>
          </p:cNvPr>
          <p:cNvGrpSpPr/>
          <p:nvPr/>
        </p:nvGrpSpPr>
        <p:grpSpPr>
          <a:xfrm>
            <a:off x="805615" y="5024782"/>
            <a:ext cx="5304600" cy="1704960"/>
            <a:chOff x="805615" y="5024782"/>
            <a:chExt cx="5304600" cy="170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2BADE03E-4D18-1B32-1AAB-55112B7F3F51}"/>
                    </a:ext>
                  </a:extLst>
                </p14:cNvPr>
                <p14:cNvContentPartPr/>
                <p14:nvPr/>
              </p14:nvContentPartPr>
              <p14:xfrm>
                <a:off x="1210255" y="5398822"/>
                <a:ext cx="136080" cy="2728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2BADE03E-4D18-1B32-1AAB-55112B7F3F5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205935" y="5394502"/>
                  <a:ext cx="144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AE507938-0605-8D2E-BBB2-07A7C065526F}"/>
                    </a:ext>
                  </a:extLst>
                </p14:cNvPr>
                <p14:cNvContentPartPr/>
                <p14:nvPr/>
              </p14:nvContentPartPr>
              <p14:xfrm>
                <a:off x="1376935" y="5341222"/>
                <a:ext cx="37080" cy="3394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AE507938-0605-8D2E-BBB2-07A7C065526F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372615" y="5336902"/>
                  <a:ext cx="457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D4624E7-0296-5A1A-5DD3-3D51FC13707E}"/>
                    </a:ext>
                  </a:extLst>
                </p14:cNvPr>
                <p14:cNvContentPartPr/>
                <p14:nvPr/>
              </p14:nvContentPartPr>
              <p14:xfrm>
                <a:off x="1097215" y="5362102"/>
                <a:ext cx="76680" cy="3279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D4624E7-0296-5A1A-5DD3-3D51FC13707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92895" y="5357782"/>
                  <a:ext cx="85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6D4F78B9-E737-ACF6-D624-D30B72E43FEE}"/>
                    </a:ext>
                  </a:extLst>
                </p14:cNvPr>
                <p14:cNvContentPartPr/>
                <p14:nvPr/>
              </p14:nvContentPartPr>
              <p14:xfrm>
                <a:off x="1653775" y="5275342"/>
                <a:ext cx="421920" cy="2768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6D4F78B9-E737-ACF6-D624-D30B72E43FE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649455" y="5271022"/>
                  <a:ext cx="4305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FB4A5A8-DF1D-1FC9-0E62-3085A0AF3576}"/>
                    </a:ext>
                  </a:extLst>
                </p14:cNvPr>
                <p14:cNvContentPartPr/>
                <p14:nvPr/>
              </p14:nvContentPartPr>
              <p14:xfrm>
                <a:off x="1908655" y="5317462"/>
                <a:ext cx="5040" cy="25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FB4A5A8-DF1D-1FC9-0E62-3085A0AF3576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904335" y="5313142"/>
                  <a:ext cx="136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756E7961-74A4-2217-973C-D55D37206F82}"/>
                    </a:ext>
                  </a:extLst>
                </p14:cNvPr>
                <p14:cNvContentPartPr/>
                <p14:nvPr/>
              </p14:nvContentPartPr>
              <p14:xfrm>
                <a:off x="3700375" y="5049262"/>
                <a:ext cx="347400" cy="4017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756E7961-74A4-2217-973C-D55D37206F8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696055" y="5044942"/>
                  <a:ext cx="3560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46E7B1B3-5039-6AA8-FD97-9798C9597A79}"/>
                    </a:ext>
                  </a:extLst>
                </p14:cNvPr>
                <p14:cNvContentPartPr/>
                <p14:nvPr/>
              </p14:nvContentPartPr>
              <p14:xfrm>
                <a:off x="3805135" y="5074102"/>
                <a:ext cx="31680" cy="133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46E7B1B3-5039-6AA8-FD97-9798C9597A79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800815" y="5069782"/>
                  <a:ext cx="40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8D2E747-8BA6-BF17-97DC-07309F39AA27}"/>
                    </a:ext>
                  </a:extLst>
                </p14:cNvPr>
                <p14:cNvContentPartPr/>
                <p14:nvPr/>
              </p14:nvContentPartPr>
              <p14:xfrm>
                <a:off x="4319215" y="5101102"/>
                <a:ext cx="296640" cy="1836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8D2E747-8BA6-BF17-97DC-07309F39AA2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314895" y="5096782"/>
                  <a:ext cx="305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45F213B-39E6-CA5E-EE3A-AFE7CC0613A7}"/>
                    </a:ext>
                  </a:extLst>
                </p14:cNvPr>
                <p14:cNvContentPartPr/>
                <p14:nvPr/>
              </p14:nvContentPartPr>
              <p14:xfrm>
                <a:off x="4549975" y="5053942"/>
                <a:ext cx="5400" cy="97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45F213B-39E6-CA5E-EE3A-AFE7CC0613A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545655" y="5049622"/>
                  <a:ext cx="14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A155E315-6E0F-5A95-F306-DFF497CDE9D2}"/>
                    </a:ext>
                  </a:extLst>
                </p14:cNvPr>
                <p14:cNvContentPartPr/>
                <p14:nvPr/>
              </p14:nvContentPartPr>
              <p14:xfrm>
                <a:off x="4801255" y="5147902"/>
                <a:ext cx="362160" cy="1386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A155E315-6E0F-5A95-F306-DFF497CDE9D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796935" y="5143582"/>
                  <a:ext cx="370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1459874C-A6B4-7451-878F-69147F674C2F}"/>
                    </a:ext>
                  </a:extLst>
                </p14:cNvPr>
                <p14:cNvContentPartPr/>
                <p14:nvPr/>
              </p14:nvContentPartPr>
              <p14:xfrm>
                <a:off x="5177815" y="5134222"/>
                <a:ext cx="93240" cy="3535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1459874C-A6B4-7451-878F-69147F674C2F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5173495" y="5129902"/>
                  <a:ext cx="101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EE72597-A392-FF58-FD04-66DCF0EC5F0D}"/>
                    </a:ext>
                  </a:extLst>
                </p14:cNvPr>
                <p14:cNvContentPartPr/>
                <p14:nvPr/>
              </p14:nvContentPartPr>
              <p14:xfrm>
                <a:off x="5417935" y="5166622"/>
                <a:ext cx="3960" cy="140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EE72597-A392-FF58-FD04-66DCF0EC5F0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13615" y="5162302"/>
                  <a:ext cx="12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0511F0B-0711-3191-47BC-37099D2936A3}"/>
                    </a:ext>
                  </a:extLst>
                </p14:cNvPr>
                <p14:cNvContentPartPr/>
                <p14:nvPr/>
              </p14:nvContentPartPr>
              <p14:xfrm>
                <a:off x="5350975" y="5024782"/>
                <a:ext cx="107640" cy="23220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0511F0B-0711-3191-47BC-37099D2936A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346655" y="5020462"/>
                  <a:ext cx="116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9EEDE5A-C4EC-4931-A17B-D7033A9B33AB}"/>
                    </a:ext>
                  </a:extLst>
                </p14:cNvPr>
                <p14:cNvContentPartPr/>
                <p14:nvPr/>
              </p14:nvContentPartPr>
              <p14:xfrm>
                <a:off x="5431615" y="5190022"/>
                <a:ext cx="43560" cy="853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9EEDE5A-C4EC-4931-A17B-D7033A9B33A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427295" y="5185702"/>
                  <a:ext cx="52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1A97F746-113A-4076-46F5-5B276557D6CA}"/>
                    </a:ext>
                  </a:extLst>
                </p14:cNvPr>
                <p14:cNvContentPartPr/>
                <p14:nvPr/>
              </p14:nvContentPartPr>
              <p14:xfrm>
                <a:off x="5484175" y="5024782"/>
                <a:ext cx="424440" cy="2379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1A97F746-113A-4076-46F5-5B276557D6CA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479855" y="5020462"/>
                  <a:ext cx="433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8DEF484-0BD5-169E-BF63-4852D46D2CA1}"/>
                    </a:ext>
                  </a:extLst>
                </p14:cNvPr>
                <p14:cNvContentPartPr/>
                <p14:nvPr/>
              </p14:nvContentPartPr>
              <p14:xfrm>
                <a:off x="2312575" y="5254102"/>
                <a:ext cx="118440" cy="2415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8DEF484-0BD5-169E-BF63-4852D46D2CA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2308255" y="5249782"/>
                  <a:ext cx="127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DCD7435-CAC0-D118-911D-426F653B42AB}"/>
                    </a:ext>
                  </a:extLst>
                </p14:cNvPr>
                <p14:cNvContentPartPr/>
                <p14:nvPr/>
              </p14:nvContentPartPr>
              <p14:xfrm>
                <a:off x="2514895" y="5279302"/>
                <a:ext cx="15480" cy="2001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DCD7435-CAC0-D118-911D-426F653B42AB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2510575" y="5274982"/>
                  <a:ext cx="24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ED6D38F-F9AC-E62C-BBFF-C9A3F5A82CAE}"/>
                    </a:ext>
                  </a:extLst>
                </p14:cNvPr>
                <p14:cNvContentPartPr/>
                <p14:nvPr/>
              </p14:nvContentPartPr>
              <p14:xfrm>
                <a:off x="2443975" y="5258422"/>
                <a:ext cx="268200" cy="1242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ED6D38F-F9AC-E62C-BBFF-C9A3F5A82CA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439655" y="5254102"/>
                  <a:ext cx="27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B2DC7A30-E24B-284B-5627-1441C09B814F}"/>
                    </a:ext>
                  </a:extLst>
                </p14:cNvPr>
                <p14:cNvContentPartPr/>
                <p14:nvPr/>
              </p14:nvContentPartPr>
              <p14:xfrm>
                <a:off x="2633335" y="5388742"/>
                <a:ext cx="92160" cy="316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B2DC7A30-E24B-284B-5627-1441C09B814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2629015" y="5384422"/>
                  <a:ext cx="100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1716C7C8-7BD2-048E-3AD5-9CB7EA319A10}"/>
                    </a:ext>
                  </a:extLst>
                </p14:cNvPr>
                <p14:cNvContentPartPr/>
                <p14:nvPr/>
              </p14:nvContentPartPr>
              <p14:xfrm>
                <a:off x="2813695" y="5231062"/>
                <a:ext cx="183600" cy="210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1716C7C8-7BD2-048E-3AD5-9CB7EA319A10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2809375" y="5226742"/>
                  <a:ext cx="192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7C01401E-3D88-93A5-E401-5EB9FD4D7489}"/>
                    </a:ext>
                  </a:extLst>
                </p14:cNvPr>
                <p14:cNvContentPartPr/>
                <p14:nvPr/>
              </p14:nvContentPartPr>
              <p14:xfrm>
                <a:off x="3042295" y="5190022"/>
                <a:ext cx="119880" cy="2160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7C01401E-3D88-93A5-E401-5EB9FD4D7489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3037975" y="5185702"/>
                  <a:ext cx="128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C2C29BE-EC18-8655-9F8E-43AD29F109B5}"/>
                    </a:ext>
                  </a:extLst>
                </p14:cNvPr>
                <p14:cNvContentPartPr/>
                <p14:nvPr/>
              </p14:nvContentPartPr>
              <p14:xfrm>
                <a:off x="3172615" y="5130262"/>
                <a:ext cx="105480" cy="2156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C2C29BE-EC18-8655-9F8E-43AD29F109B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3168295" y="5125942"/>
                  <a:ext cx="114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FB11BBAF-0EE1-2D55-D070-AE3C2E7C0EE1}"/>
                    </a:ext>
                  </a:extLst>
                </p14:cNvPr>
                <p14:cNvContentPartPr/>
                <p14:nvPr/>
              </p14:nvContentPartPr>
              <p14:xfrm>
                <a:off x="3325255" y="5295502"/>
                <a:ext cx="43920" cy="687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FB11BBAF-0EE1-2D55-D070-AE3C2E7C0EE1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3320935" y="5291182"/>
                  <a:ext cx="52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0FE37505-6E0A-CB2B-48E3-394EB07560E5}"/>
                    </a:ext>
                  </a:extLst>
                </p14:cNvPr>
                <p14:cNvContentPartPr/>
                <p14:nvPr/>
              </p14:nvContentPartPr>
              <p14:xfrm>
                <a:off x="2318335" y="5681062"/>
                <a:ext cx="163440" cy="3045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0FE37505-6E0A-CB2B-48E3-394EB07560E5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2314015" y="5676742"/>
                  <a:ext cx="172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A153DBB-3106-DD70-0706-EC9743F57D0D}"/>
                    </a:ext>
                  </a:extLst>
                </p14:cNvPr>
                <p14:cNvContentPartPr/>
                <p14:nvPr/>
              </p14:nvContentPartPr>
              <p14:xfrm>
                <a:off x="2529655" y="5812822"/>
                <a:ext cx="30960" cy="1213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A153DBB-3106-DD70-0706-EC9743F57D0D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2525335" y="5808502"/>
                  <a:ext cx="3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A27803A-9526-9CD1-C426-DA58A7EA1881}"/>
                    </a:ext>
                  </a:extLst>
                </p14:cNvPr>
                <p14:cNvContentPartPr/>
                <p14:nvPr/>
              </p14:nvContentPartPr>
              <p14:xfrm>
                <a:off x="2600215" y="5656222"/>
                <a:ext cx="224640" cy="2599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A27803A-9526-9CD1-C426-DA58A7EA188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2595895" y="5651902"/>
                  <a:ext cx="233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2F699B6E-9DB4-78B4-9520-A57D00D66F3A}"/>
                    </a:ext>
                  </a:extLst>
                </p14:cNvPr>
                <p14:cNvContentPartPr/>
                <p14:nvPr/>
              </p14:nvContentPartPr>
              <p14:xfrm>
                <a:off x="2539375" y="5665222"/>
                <a:ext cx="2880" cy="64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2F699B6E-9DB4-78B4-9520-A57D00D66F3A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535055" y="5660902"/>
                  <a:ext cx="11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DE81EAF0-6936-7E31-EDB2-01811F6BA3CD}"/>
                    </a:ext>
                  </a:extLst>
                </p14:cNvPr>
                <p14:cNvContentPartPr/>
                <p14:nvPr/>
              </p14:nvContentPartPr>
              <p14:xfrm>
                <a:off x="2814415" y="5600062"/>
                <a:ext cx="330120" cy="2440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DE81EAF0-6936-7E31-EDB2-01811F6BA3C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810095" y="5595742"/>
                  <a:ext cx="338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DFAA0F6-6979-AEDC-3A6E-1D97470CAD7B}"/>
                    </a:ext>
                  </a:extLst>
                </p14:cNvPr>
                <p14:cNvContentPartPr/>
                <p14:nvPr/>
              </p14:nvContentPartPr>
              <p14:xfrm>
                <a:off x="3101335" y="5619502"/>
                <a:ext cx="34560" cy="586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DFAA0F6-6979-AEDC-3A6E-1D97470CAD7B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097015" y="5615182"/>
                  <a:ext cx="43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00F7C59-D5D9-0C7F-22E5-D99401A90E3A}"/>
                    </a:ext>
                  </a:extLst>
                </p14:cNvPr>
                <p14:cNvContentPartPr/>
                <p14:nvPr/>
              </p14:nvContentPartPr>
              <p14:xfrm>
                <a:off x="3206455" y="5501062"/>
                <a:ext cx="381960" cy="2869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00F7C59-D5D9-0C7F-22E5-D99401A90E3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202135" y="5496742"/>
                  <a:ext cx="390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3839441-A139-C923-CEA9-8B7DFA5905D2}"/>
                    </a:ext>
                  </a:extLst>
                </p14:cNvPr>
                <p14:cNvContentPartPr/>
                <p14:nvPr/>
              </p14:nvContentPartPr>
              <p14:xfrm>
                <a:off x="3598855" y="5785462"/>
                <a:ext cx="12600" cy="2880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3839441-A139-C923-CEA9-8B7DFA5905D2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594535" y="5781142"/>
                  <a:ext cx="21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45CC033D-CB7F-1299-087B-B983CF48D90F}"/>
                    </a:ext>
                  </a:extLst>
                </p14:cNvPr>
                <p14:cNvContentPartPr/>
                <p14:nvPr/>
              </p14:nvContentPartPr>
              <p14:xfrm>
                <a:off x="805615" y="6236902"/>
                <a:ext cx="133920" cy="2034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45CC033D-CB7F-1299-087B-B983CF48D90F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801295" y="6232582"/>
                  <a:ext cx="142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C8039A9F-980F-7D22-CB4B-61DCB6A11AF0}"/>
                    </a:ext>
                  </a:extLst>
                </p14:cNvPr>
                <p14:cNvContentPartPr/>
                <p14:nvPr/>
              </p14:nvContentPartPr>
              <p14:xfrm>
                <a:off x="887695" y="6321142"/>
                <a:ext cx="317160" cy="1396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C8039A9F-980F-7D22-CB4B-61DCB6A11AF0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83375" y="6316822"/>
                  <a:ext cx="325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A0EC68D4-4037-D506-71DE-A48A99F0F75C}"/>
                    </a:ext>
                  </a:extLst>
                </p14:cNvPr>
                <p14:cNvContentPartPr/>
                <p14:nvPr/>
              </p14:nvContentPartPr>
              <p14:xfrm>
                <a:off x="1247335" y="6286582"/>
                <a:ext cx="134280" cy="918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A0EC68D4-4037-D506-71DE-A48A99F0F75C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243015" y="6282262"/>
                  <a:ext cx="142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352DC985-94BE-EAD7-EE98-9FD48E91E8B4}"/>
                    </a:ext>
                  </a:extLst>
                </p14:cNvPr>
                <p14:cNvContentPartPr/>
                <p14:nvPr/>
              </p14:nvContentPartPr>
              <p14:xfrm>
                <a:off x="1372975" y="6176782"/>
                <a:ext cx="201240" cy="2340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352DC985-94BE-EAD7-EE98-9FD48E91E8B4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368655" y="6172462"/>
                  <a:ext cx="209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D3A4624-805A-AD12-7267-E52EFB1DE4DF}"/>
                    </a:ext>
                  </a:extLst>
                </p14:cNvPr>
                <p14:cNvContentPartPr/>
                <p14:nvPr/>
              </p14:nvContentPartPr>
              <p14:xfrm>
                <a:off x="1579615" y="6253822"/>
                <a:ext cx="83880" cy="1328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D3A4624-805A-AD12-7267-E52EFB1DE4DF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575295" y="6249502"/>
                  <a:ext cx="92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2B8CE537-3DFC-A124-C5C8-A4DFAA0E8CD8}"/>
                    </a:ext>
                  </a:extLst>
                </p14:cNvPr>
                <p14:cNvContentPartPr/>
                <p14:nvPr/>
              </p14:nvContentPartPr>
              <p14:xfrm>
                <a:off x="1657375" y="6253462"/>
                <a:ext cx="86400" cy="1699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2B8CE537-3DFC-A124-C5C8-A4DFAA0E8CD8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653055" y="6249142"/>
                  <a:ext cx="95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5139C1D-46AF-DBC4-144D-54C55C0E9C36}"/>
                    </a:ext>
                  </a:extLst>
                </p14:cNvPr>
                <p14:cNvContentPartPr/>
                <p14:nvPr/>
              </p14:nvContentPartPr>
              <p14:xfrm>
                <a:off x="1820095" y="6295222"/>
                <a:ext cx="321840" cy="1483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5139C1D-46AF-DBC4-144D-54C55C0E9C36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815775" y="6290902"/>
                  <a:ext cx="330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112DBC54-6213-B655-FB8B-77E3EB9156BA}"/>
                    </a:ext>
                  </a:extLst>
                </p14:cNvPr>
                <p14:cNvContentPartPr/>
                <p14:nvPr/>
              </p14:nvContentPartPr>
              <p14:xfrm>
                <a:off x="2029615" y="6364342"/>
                <a:ext cx="114480" cy="468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112DBC54-6213-B655-FB8B-77E3EB9156BA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025295" y="6360022"/>
                  <a:ext cx="123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7DD8152-496B-4F04-F273-AD6313CDD6E7}"/>
                    </a:ext>
                  </a:extLst>
                </p14:cNvPr>
                <p14:cNvContentPartPr/>
                <p14:nvPr/>
              </p14:nvContentPartPr>
              <p14:xfrm>
                <a:off x="2494735" y="6275782"/>
                <a:ext cx="204120" cy="1137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7DD8152-496B-4F04-F273-AD6313CDD6E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490415" y="6271462"/>
                  <a:ext cx="212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C79D1D06-6A22-82AC-7174-B2F60F42FEC0}"/>
                    </a:ext>
                  </a:extLst>
                </p14:cNvPr>
                <p14:cNvContentPartPr/>
                <p14:nvPr/>
              </p14:nvContentPartPr>
              <p14:xfrm>
                <a:off x="2587975" y="6204502"/>
                <a:ext cx="39960" cy="550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C79D1D06-6A22-82AC-7174-B2F60F42FEC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583655" y="6200182"/>
                  <a:ext cx="48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1577A972-A627-A4C2-F47B-5AB06A188F76}"/>
                    </a:ext>
                  </a:extLst>
                </p14:cNvPr>
                <p14:cNvContentPartPr/>
                <p14:nvPr/>
              </p14:nvContentPartPr>
              <p14:xfrm>
                <a:off x="2716495" y="6228622"/>
                <a:ext cx="238680" cy="1180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1577A972-A627-A4C2-F47B-5AB06A188F7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712175" y="6224302"/>
                  <a:ext cx="247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54C4E72-8249-7C3E-94E9-3340B6C50B91}"/>
                    </a:ext>
                  </a:extLst>
                </p14:cNvPr>
                <p14:cNvContentPartPr/>
                <p14:nvPr/>
              </p14:nvContentPartPr>
              <p14:xfrm>
                <a:off x="3015655" y="6200182"/>
                <a:ext cx="115920" cy="1677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54C4E72-8249-7C3E-94E9-3340B6C50B91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3011335" y="6195862"/>
                  <a:ext cx="124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4C2C535-9357-7267-07F0-0D026063B4A5}"/>
                    </a:ext>
                  </a:extLst>
                </p14:cNvPr>
                <p14:cNvContentPartPr/>
                <p14:nvPr/>
              </p14:nvContentPartPr>
              <p14:xfrm>
                <a:off x="3162175" y="6207742"/>
                <a:ext cx="92880" cy="1274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4C2C535-9357-7267-07F0-0D026063B4A5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157855" y="6203422"/>
                  <a:ext cx="101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A5DED41-149D-ABA5-A10A-F3737916F58A}"/>
                    </a:ext>
                  </a:extLst>
                </p14:cNvPr>
                <p14:cNvContentPartPr/>
                <p14:nvPr/>
              </p14:nvContentPartPr>
              <p14:xfrm>
                <a:off x="3395455" y="6060862"/>
                <a:ext cx="167400" cy="29160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A5DED41-149D-ABA5-A10A-F3737916F58A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391135" y="6056182"/>
                  <a:ext cx="1760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3C7FF4C-3A1E-F392-CD47-A14E11E7CCD6}"/>
                    </a:ext>
                  </a:extLst>
                </p14:cNvPr>
                <p14:cNvContentPartPr/>
                <p14:nvPr/>
              </p14:nvContentPartPr>
              <p14:xfrm>
                <a:off x="3422815" y="6224662"/>
                <a:ext cx="322200" cy="810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3C7FF4C-3A1E-F392-CD47-A14E11E7CCD6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418495" y="6220342"/>
                  <a:ext cx="33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9ED9A037-F4E0-AE64-4598-B5340E4E732A}"/>
                    </a:ext>
                  </a:extLst>
                </p14:cNvPr>
                <p14:cNvContentPartPr/>
                <p14:nvPr/>
              </p14:nvContentPartPr>
              <p14:xfrm>
                <a:off x="3691375" y="6127102"/>
                <a:ext cx="178200" cy="1616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9ED9A037-F4E0-AE64-4598-B5340E4E732A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687055" y="6122782"/>
                  <a:ext cx="186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27A4EC96-2D69-1503-A836-90F517AF476E}"/>
                    </a:ext>
                  </a:extLst>
                </p14:cNvPr>
                <p14:cNvContentPartPr/>
                <p14:nvPr/>
              </p14:nvContentPartPr>
              <p14:xfrm>
                <a:off x="3896575" y="6131782"/>
                <a:ext cx="99720" cy="1677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27A4EC96-2D69-1503-A836-90F517AF476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892255" y="6127462"/>
                  <a:ext cx="108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DC6A94F0-D913-FBB7-BE51-70A27A78CE55}"/>
                    </a:ext>
                  </a:extLst>
                </p14:cNvPr>
                <p14:cNvContentPartPr/>
                <p14:nvPr/>
              </p14:nvContentPartPr>
              <p14:xfrm>
                <a:off x="3970375" y="6028102"/>
                <a:ext cx="247680" cy="2001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DC6A94F0-D913-FBB7-BE51-70A27A78CE55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966055" y="6023782"/>
                  <a:ext cx="256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EA5A439C-47E9-E602-DC22-4B80A5A4AF1E}"/>
                    </a:ext>
                  </a:extLst>
                </p14:cNvPr>
                <p14:cNvContentPartPr/>
                <p14:nvPr/>
              </p14:nvContentPartPr>
              <p14:xfrm>
                <a:off x="4248655" y="5893822"/>
                <a:ext cx="450720" cy="3088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EA5A439C-47E9-E602-DC22-4B80A5A4AF1E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244335" y="5889502"/>
                  <a:ext cx="459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7D2BF57C-892F-C7BC-E51D-9C058353185A}"/>
                    </a:ext>
                  </a:extLst>
                </p14:cNvPr>
                <p14:cNvContentPartPr/>
                <p14:nvPr/>
              </p14:nvContentPartPr>
              <p14:xfrm>
                <a:off x="4912855" y="5808862"/>
                <a:ext cx="592920" cy="35640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7D2BF57C-892F-C7BC-E51D-9C058353185A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4908535" y="5804542"/>
                  <a:ext cx="6015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FDEDC2E-9D72-A56D-2419-ED0F778A62F6}"/>
                    </a:ext>
                  </a:extLst>
                </p14:cNvPr>
                <p14:cNvContentPartPr/>
                <p14:nvPr/>
              </p14:nvContentPartPr>
              <p14:xfrm>
                <a:off x="5678575" y="5822902"/>
                <a:ext cx="431640" cy="47016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FDEDC2E-9D72-A56D-2419-ED0F778A62F6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5674255" y="5818582"/>
                  <a:ext cx="4402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7AB9BEC2-3D9A-CEF3-1F34-39AF96E1FF45}"/>
                    </a:ext>
                  </a:extLst>
                </p14:cNvPr>
                <p14:cNvContentPartPr/>
                <p14:nvPr/>
              </p14:nvContentPartPr>
              <p14:xfrm>
                <a:off x="2947615" y="6545062"/>
                <a:ext cx="348480" cy="1720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7AB9BEC2-3D9A-CEF3-1F34-39AF96E1FF45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2943295" y="6540742"/>
                  <a:ext cx="357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79F3B20C-1E0D-856A-142A-C7EF5B02C6CD}"/>
                    </a:ext>
                  </a:extLst>
                </p14:cNvPr>
                <p14:cNvContentPartPr/>
                <p14:nvPr/>
              </p14:nvContentPartPr>
              <p14:xfrm>
                <a:off x="3207895" y="6490342"/>
                <a:ext cx="11160" cy="226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79F3B20C-1E0D-856A-142A-C7EF5B02C6CD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203575" y="6486022"/>
                  <a:ext cx="19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1F5D130-0D31-1569-51DC-701CC8572292}"/>
                    </a:ext>
                  </a:extLst>
                </p14:cNvPr>
                <p14:cNvContentPartPr/>
                <p14:nvPr/>
              </p14:nvContentPartPr>
              <p14:xfrm>
                <a:off x="3327415" y="6536422"/>
                <a:ext cx="133920" cy="1933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1F5D130-0D31-1569-51DC-701CC857229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3323095" y="6532102"/>
                  <a:ext cx="142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EC4272B-64EA-A23B-E597-FC4B54285013}"/>
                    </a:ext>
                  </a:extLst>
                </p14:cNvPr>
                <p14:cNvContentPartPr/>
                <p14:nvPr/>
              </p14:nvContentPartPr>
              <p14:xfrm>
                <a:off x="3774175" y="6411862"/>
                <a:ext cx="184320" cy="2912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EC4272B-64EA-A23B-E597-FC4B5428501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769855" y="6407542"/>
                  <a:ext cx="192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8299A80-AD3C-5BA3-3151-69782DF0CFEC}"/>
                    </a:ext>
                  </a:extLst>
                </p14:cNvPr>
                <p14:cNvContentPartPr/>
                <p14:nvPr/>
              </p14:nvContentPartPr>
              <p14:xfrm>
                <a:off x="3908815" y="6531022"/>
                <a:ext cx="227880" cy="14508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8299A80-AD3C-5BA3-3151-69782DF0CFEC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904495" y="6526702"/>
                  <a:ext cx="236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D69976FB-D71C-A086-4FB2-D4C0DCF90293}"/>
                    </a:ext>
                  </a:extLst>
                </p14:cNvPr>
                <p14:cNvContentPartPr/>
                <p14:nvPr/>
              </p14:nvContentPartPr>
              <p14:xfrm>
                <a:off x="4083415" y="6459382"/>
                <a:ext cx="174960" cy="2088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D69976FB-D71C-A086-4FB2-D4C0DCF90293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079095" y="6455062"/>
                  <a:ext cx="183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A2F35822-F9EE-960C-F43F-B3B1B3521D65}"/>
                    </a:ext>
                  </a:extLst>
                </p14:cNvPr>
                <p14:cNvContentPartPr/>
                <p14:nvPr/>
              </p14:nvContentPartPr>
              <p14:xfrm>
                <a:off x="4333615" y="6478462"/>
                <a:ext cx="125280" cy="2145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A2F35822-F9EE-960C-F43F-B3B1B3521D65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329295" y="6474142"/>
                  <a:ext cx="133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FBF99E6B-B6CC-2ED8-17D1-B551B1320C41}"/>
                    </a:ext>
                  </a:extLst>
                </p14:cNvPr>
                <p14:cNvContentPartPr/>
                <p14:nvPr/>
              </p14:nvContentPartPr>
              <p14:xfrm>
                <a:off x="4588855" y="6357142"/>
                <a:ext cx="438120" cy="2739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FBF99E6B-B6CC-2ED8-17D1-B551B1320C41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584535" y="6352822"/>
                  <a:ext cx="446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5B25A430-70D0-4007-3358-CCC1C6CE64B8}"/>
                    </a:ext>
                  </a:extLst>
                </p14:cNvPr>
                <p14:cNvContentPartPr/>
                <p14:nvPr/>
              </p14:nvContentPartPr>
              <p14:xfrm>
                <a:off x="4875055" y="6241222"/>
                <a:ext cx="252000" cy="2196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5B25A430-70D0-4007-3358-CCC1C6CE64B8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870735" y="6236902"/>
                  <a:ext cx="260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ACEA5A7F-481F-C384-3A99-9265EB35D8EF}"/>
                    </a:ext>
                  </a:extLst>
                </p14:cNvPr>
                <p14:cNvContentPartPr/>
                <p14:nvPr/>
              </p14:nvContentPartPr>
              <p14:xfrm>
                <a:off x="5191135" y="6570982"/>
                <a:ext cx="15480" cy="550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ACEA5A7F-481F-C384-3A99-9265EB35D8EF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186815" y="6566662"/>
                  <a:ext cx="24120" cy="6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29878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145BDC-43D5-03CB-BD1C-DB1DA217F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" y="0"/>
            <a:ext cx="6544001" cy="2207935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FFC5738-9C94-6F6D-0869-E65F9C7AD76D}"/>
              </a:ext>
            </a:extLst>
          </p:cNvPr>
          <p:cNvGrpSpPr/>
          <p:nvPr/>
        </p:nvGrpSpPr>
        <p:grpSpPr>
          <a:xfrm>
            <a:off x="7093015" y="172342"/>
            <a:ext cx="189000" cy="290880"/>
            <a:chOff x="7093015" y="172342"/>
            <a:chExt cx="18900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FED8E8B-5933-2351-F6BE-D983BAC7821E}"/>
                    </a:ext>
                  </a:extLst>
                </p14:cNvPr>
                <p14:cNvContentPartPr/>
                <p14:nvPr/>
              </p14:nvContentPartPr>
              <p14:xfrm>
                <a:off x="7093015" y="272422"/>
                <a:ext cx="127080" cy="108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FED8E8B-5933-2351-F6BE-D983BAC782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88695" y="268102"/>
                  <a:ext cx="135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7AA1FC4-D307-987A-2C15-D91201792E42}"/>
                    </a:ext>
                  </a:extLst>
                </p14:cNvPr>
                <p14:cNvContentPartPr/>
                <p14:nvPr/>
              </p14:nvContentPartPr>
              <p14:xfrm>
                <a:off x="7204615" y="172342"/>
                <a:ext cx="77400" cy="290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7AA1FC4-D307-987A-2C15-D91201792E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00295" y="168022"/>
                  <a:ext cx="8604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37B5F8C-A303-CC36-626A-FF9AFF19F25C}"/>
              </a:ext>
            </a:extLst>
          </p:cNvPr>
          <p:cNvGrpSpPr/>
          <p:nvPr/>
        </p:nvGrpSpPr>
        <p:grpSpPr>
          <a:xfrm>
            <a:off x="7495495" y="150022"/>
            <a:ext cx="349560" cy="342720"/>
            <a:chOff x="7495495" y="150022"/>
            <a:chExt cx="34956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54A26AB-5B01-232A-8ADF-22F741F15A33}"/>
                    </a:ext>
                  </a:extLst>
                </p14:cNvPr>
                <p14:cNvContentPartPr/>
                <p14:nvPr/>
              </p14:nvContentPartPr>
              <p14:xfrm>
                <a:off x="7495495" y="242542"/>
                <a:ext cx="114480" cy="65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54A26AB-5B01-232A-8ADF-22F741F15A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91175" y="238222"/>
                  <a:ext cx="123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DF4FBA9-47B0-E9B3-A9E3-6803B864D14B}"/>
                    </a:ext>
                  </a:extLst>
                </p14:cNvPr>
                <p14:cNvContentPartPr/>
                <p14:nvPr/>
              </p14:nvContentPartPr>
              <p14:xfrm>
                <a:off x="7548775" y="247222"/>
                <a:ext cx="105480" cy="245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DF4FBA9-47B0-E9B3-A9E3-6803B864D14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44455" y="242902"/>
                  <a:ext cx="114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381057-3661-2920-FA98-E14116756ABC}"/>
                    </a:ext>
                  </a:extLst>
                </p14:cNvPr>
                <p14:cNvContentPartPr/>
                <p14:nvPr/>
              </p14:nvContentPartPr>
              <p14:xfrm>
                <a:off x="7768375" y="167302"/>
                <a:ext cx="8640" cy="88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381057-3661-2920-FA98-E14116756A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64055" y="162982"/>
                  <a:ext cx="17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AD47E95-5C88-431C-7B62-4A88F70E600D}"/>
                    </a:ext>
                  </a:extLst>
                </p14:cNvPr>
                <p14:cNvContentPartPr/>
                <p14:nvPr/>
              </p14:nvContentPartPr>
              <p14:xfrm>
                <a:off x="7715455" y="150022"/>
                <a:ext cx="129600" cy="135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AD47E95-5C88-431C-7B62-4A88F70E600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11135" y="145702"/>
                  <a:ext cx="13824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3879C45-16ED-3973-DA15-EC98B810ACA0}"/>
              </a:ext>
            </a:extLst>
          </p:cNvPr>
          <p:cNvGrpSpPr/>
          <p:nvPr/>
        </p:nvGrpSpPr>
        <p:grpSpPr>
          <a:xfrm>
            <a:off x="7991575" y="324622"/>
            <a:ext cx="168480" cy="73800"/>
            <a:chOff x="7991575" y="324622"/>
            <a:chExt cx="168480" cy="7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7AE467-0EF0-0E33-5B70-50B14E2BF911}"/>
                    </a:ext>
                  </a:extLst>
                </p14:cNvPr>
                <p14:cNvContentPartPr/>
                <p14:nvPr/>
              </p14:nvContentPartPr>
              <p14:xfrm>
                <a:off x="7998055" y="324622"/>
                <a:ext cx="143280" cy="11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7AE467-0EF0-0E33-5B70-50B14E2BF9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93735" y="320302"/>
                  <a:ext cx="151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53BF972-BD87-8746-CDFF-4F1E3B5EDCB5}"/>
                    </a:ext>
                  </a:extLst>
                </p14:cNvPr>
                <p14:cNvContentPartPr/>
                <p14:nvPr/>
              </p14:nvContentPartPr>
              <p14:xfrm>
                <a:off x="7991575" y="368542"/>
                <a:ext cx="168480" cy="29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53BF972-BD87-8746-CDFF-4F1E3B5EDC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87255" y="364222"/>
                  <a:ext cx="1771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0C1042A-2D4B-D655-80D5-8C24AC5093FB}"/>
              </a:ext>
            </a:extLst>
          </p:cNvPr>
          <p:cNvGrpSpPr/>
          <p:nvPr/>
        </p:nvGrpSpPr>
        <p:grpSpPr>
          <a:xfrm>
            <a:off x="8365615" y="197542"/>
            <a:ext cx="1101960" cy="227520"/>
            <a:chOff x="8365615" y="197542"/>
            <a:chExt cx="110196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BB18206-42F0-5E45-07D2-47BEE2D1D0A5}"/>
                    </a:ext>
                  </a:extLst>
                </p14:cNvPr>
                <p14:cNvContentPartPr/>
                <p14:nvPr/>
              </p14:nvContentPartPr>
              <p14:xfrm>
                <a:off x="8365615" y="248662"/>
                <a:ext cx="135360" cy="176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BB18206-42F0-5E45-07D2-47BEE2D1D0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61295" y="244342"/>
                  <a:ext cx="144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ACCDAA3-F8B3-81E4-E41D-90214E3389D9}"/>
                    </a:ext>
                  </a:extLst>
                </p14:cNvPr>
                <p14:cNvContentPartPr/>
                <p14:nvPr/>
              </p14:nvContentPartPr>
              <p14:xfrm>
                <a:off x="8634175" y="249382"/>
                <a:ext cx="163440" cy="138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ACCDAA3-F8B3-81E4-E41D-90214E3389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29855" y="245062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9D7F4DB-88FF-AC14-F9A3-F7C9F1B342C7}"/>
                    </a:ext>
                  </a:extLst>
                </p14:cNvPr>
                <p14:cNvContentPartPr/>
                <p14:nvPr/>
              </p14:nvContentPartPr>
              <p14:xfrm>
                <a:off x="8862415" y="204742"/>
                <a:ext cx="150480" cy="199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9D7F4DB-88FF-AC14-F9A3-F7C9F1B342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58095" y="200422"/>
                  <a:ext cx="159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88BAD54-0CB9-753D-7109-EDF19DC92C4C}"/>
                    </a:ext>
                  </a:extLst>
                </p14:cNvPr>
                <p14:cNvContentPartPr/>
                <p14:nvPr/>
              </p14:nvContentPartPr>
              <p14:xfrm>
                <a:off x="8851975" y="220222"/>
                <a:ext cx="325800" cy="125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88BAD54-0CB9-753D-7109-EDF19DC92C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47655" y="215902"/>
                  <a:ext cx="334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E7415C4-960D-6E62-28A9-107631054075}"/>
                    </a:ext>
                  </a:extLst>
                </p14:cNvPr>
                <p14:cNvContentPartPr/>
                <p14:nvPr/>
              </p14:nvContentPartPr>
              <p14:xfrm>
                <a:off x="9119455" y="297262"/>
                <a:ext cx="92880" cy="11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E7415C4-960D-6E62-28A9-1076310540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15135" y="292942"/>
                  <a:ext cx="101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F191EA9-7492-B9F6-E68B-AC513DD21C21}"/>
                    </a:ext>
                  </a:extLst>
                </p14:cNvPr>
                <p14:cNvContentPartPr/>
                <p14:nvPr/>
              </p14:nvContentPartPr>
              <p14:xfrm>
                <a:off x="9314215" y="197542"/>
                <a:ext cx="153360" cy="219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F191EA9-7492-B9F6-E68B-AC513DD21C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09895" y="193222"/>
                  <a:ext cx="16200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8A8BAD3-3A48-27B6-F3F3-AEEB6DF94870}"/>
                  </a:ext>
                </a:extLst>
              </p14:cNvPr>
              <p14:cNvContentPartPr/>
              <p14:nvPr/>
            </p14:nvContentPartPr>
            <p14:xfrm>
              <a:off x="9980575" y="775702"/>
              <a:ext cx="446400" cy="882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8A8BAD3-3A48-27B6-F3F3-AEEB6DF9487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976255" y="771382"/>
                <a:ext cx="45504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6387CAF4-1E2B-B75D-ECA0-CF6E61B2823A}"/>
              </a:ext>
            </a:extLst>
          </p:cNvPr>
          <p:cNvGrpSpPr/>
          <p:nvPr/>
        </p:nvGrpSpPr>
        <p:grpSpPr>
          <a:xfrm>
            <a:off x="7110295" y="1176382"/>
            <a:ext cx="199080" cy="253800"/>
            <a:chOff x="7110295" y="1176382"/>
            <a:chExt cx="19908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0D4FFCC-51E4-F755-439B-E1CFE4308305}"/>
                    </a:ext>
                  </a:extLst>
                </p14:cNvPr>
                <p14:cNvContentPartPr/>
                <p14:nvPr/>
              </p14:nvContentPartPr>
              <p14:xfrm>
                <a:off x="7110295" y="1206262"/>
                <a:ext cx="128520" cy="214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0D4FFCC-51E4-F755-439B-E1CFE43083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05975" y="1201942"/>
                  <a:ext cx="137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381CA44-7E9D-B766-9271-6D2B507E64BF}"/>
                    </a:ext>
                  </a:extLst>
                </p14:cNvPr>
                <p14:cNvContentPartPr/>
                <p14:nvPr/>
              </p14:nvContentPartPr>
              <p14:xfrm>
                <a:off x="7267975" y="1176382"/>
                <a:ext cx="41400" cy="253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381CA44-7E9D-B766-9271-6D2B507E64B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63655" y="1172062"/>
                  <a:ext cx="5004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8F687215-6C21-41B6-387C-EF3C3B48E8E6}"/>
              </a:ext>
            </a:extLst>
          </p:cNvPr>
          <p:cNvGrpSpPr/>
          <p:nvPr/>
        </p:nvGrpSpPr>
        <p:grpSpPr>
          <a:xfrm>
            <a:off x="7533655" y="1138222"/>
            <a:ext cx="628200" cy="305640"/>
            <a:chOff x="7533655" y="1138222"/>
            <a:chExt cx="62820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77B63D-450B-EB79-FDFC-340C9A2A7CF8}"/>
                    </a:ext>
                  </a:extLst>
                </p14:cNvPr>
                <p14:cNvContentPartPr/>
                <p14:nvPr/>
              </p14:nvContentPartPr>
              <p14:xfrm>
                <a:off x="7533655" y="1268182"/>
                <a:ext cx="109800" cy="65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77B63D-450B-EB79-FDFC-340C9A2A7C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29335" y="1263862"/>
                  <a:ext cx="11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934CAF2-45C4-BCE8-101A-05653E6FB9DD}"/>
                    </a:ext>
                  </a:extLst>
                </p14:cNvPr>
                <p14:cNvContentPartPr/>
                <p14:nvPr/>
              </p14:nvContentPartPr>
              <p14:xfrm>
                <a:off x="7610695" y="1302742"/>
                <a:ext cx="54000" cy="141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934CAF2-45C4-BCE8-101A-05653E6FB9D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06375" y="1298422"/>
                  <a:ext cx="62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4F1EC43-6A6A-7251-DC2F-FC72D6AFE260}"/>
                    </a:ext>
                  </a:extLst>
                </p14:cNvPr>
                <p14:cNvContentPartPr/>
                <p14:nvPr/>
              </p14:nvContentPartPr>
              <p14:xfrm>
                <a:off x="7721935" y="1138222"/>
                <a:ext cx="145080" cy="141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4F1EC43-6A6A-7251-DC2F-FC72D6AFE26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17615" y="1133902"/>
                  <a:ext cx="153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33D9A83-3A7C-A8CC-60A3-86A6A67A4DFA}"/>
                    </a:ext>
                  </a:extLst>
                </p14:cNvPr>
                <p14:cNvContentPartPr/>
                <p14:nvPr/>
              </p14:nvContentPartPr>
              <p14:xfrm>
                <a:off x="7987255" y="1276462"/>
                <a:ext cx="148320" cy="11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33D9A83-3A7C-A8CC-60A3-86A6A67A4D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82935" y="1272142"/>
                  <a:ext cx="156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2140257-B888-E9BC-53B8-3C55FE42DB30}"/>
                    </a:ext>
                  </a:extLst>
                </p14:cNvPr>
                <p14:cNvContentPartPr/>
                <p14:nvPr/>
              </p14:nvContentPartPr>
              <p14:xfrm>
                <a:off x="7977895" y="1332262"/>
                <a:ext cx="183960" cy="29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2140257-B888-E9BC-53B8-3C55FE42DB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73575" y="1327942"/>
                  <a:ext cx="1926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CC980237-DEDB-1171-56DA-071C80CC9E8B}"/>
                  </a:ext>
                </a:extLst>
              </p14:cNvPr>
              <p14:cNvContentPartPr/>
              <p14:nvPr/>
            </p14:nvContentPartPr>
            <p14:xfrm>
              <a:off x="8316655" y="1219222"/>
              <a:ext cx="174240" cy="2671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CC980237-DEDB-1171-56DA-071C80CC9E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312335" y="1214902"/>
                <a:ext cx="182880" cy="27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8157CCEF-117F-EE41-FB62-976591DFD8C0}"/>
              </a:ext>
            </a:extLst>
          </p:cNvPr>
          <p:cNvGrpSpPr/>
          <p:nvPr/>
        </p:nvGrpSpPr>
        <p:grpSpPr>
          <a:xfrm>
            <a:off x="49255" y="2140102"/>
            <a:ext cx="3890880" cy="3155760"/>
            <a:chOff x="49255" y="2140102"/>
            <a:chExt cx="3890880" cy="31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2D6040-ECC0-2FB3-91E0-DCC1E66BC6EE}"/>
                    </a:ext>
                  </a:extLst>
                </p14:cNvPr>
                <p14:cNvContentPartPr/>
                <p14:nvPr/>
              </p14:nvContentPartPr>
              <p14:xfrm>
                <a:off x="539935" y="2386342"/>
                <a:ext cx="131400" cy="2503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2D6040-ECC0-2FB3-91E0-DCC1E66BC6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615" y="2382022"/>
                  <a:ext cx="140040" cy="25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CC5AA28-A9A9-60F3-B4EC-3DD2DAF2E686}"/>
                    </a:ext>
                  </a:extLst>
                </p14:cNvPr>
                <p14:cNvContentPartPr/>
                <p14:nvPr/>
              </p14:nvContentPartPr>
              <p14:xfrm>
                <a:off x="443455" y="4781062"/>
                <a:ext cx="3194280" cy="51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CC5AA28-A9A9-60F3-B4EC-3DD2DAF2E6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9135" y="4776742"/>
                  <a:ext cx="3202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1ADD5A3-D8D5-7A2B-AEEB-AECCB0571D8D}"/>
                    </a:ext>
                  </a:extLst>
                </p14:cNvPr>
                <p14:cNvContentPartPr/>
                <p14:nvPr/>
              </p14:nvContentPartPr>
              <p14:xfrm>
                <a:off x="3626575" y="4747942"/>
                <a:ext cx="84960" cy="165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1ADD5A3-D8D5-7A2B-AEEB-AECCB0571D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2255" y="4743622"/>
                  <a:ext cx="93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EC40C68-9A0B-1879-2721-8FF48D3BE936}"/>
                    </a:ext>
                  </a:extLst>
                </p14:cNvPr>
                <p14:cNvContentPartPr/>
                <p14:nvPr/>
              </p14:nvContentPartPr>
              <p14:xfrm>
                <a:off x="516535" y="2313622"/>
                <a:ext cx="187200" cy="169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EC40C68-9A0B-1879-2721-8FF48D3BE9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2215" y="2309302"/>
                  <a:ext cx="195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C1FA7CA-A590-87A8-F5EA-6E4A33C86FC9}"/>
                    </a:ext>
                  </a:extLst>
                </p14:cNvPr>
                <p14:cNvContentPartPr/>
                <p14:nvPr/>
              </p14:nvContentPartPr>
              <p14:xfrm>
                <a:off x="210895" y="2320462"/>
                <a:ext cx="56520" cy="907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C1FA7CA-A590-87A8-F5EA-6E4A33C86FC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6575" y="2316142"/>
                  <a:ext cx="65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9CF0BE-227A-CC21-9D60-856CAFA5ACCE}"/>
                    </a:ext>
                  </a:extLst>
                </p14:cNvPr>
                <p14:cNvContentPartPr/>
                <p14:nvPr/>
              </p14:nvContentPartPr>
              <p14:xfrm>
                <a:off x="256975" y="2314702"/>
                <a:ext cx="12240" cy="238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9CF0BE-227A-CC21-9D60-856CAFA5AC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655" y="2310382"/>
                  <a:ext cx="20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CF0A0B-4A46-2E75-98D2-54E3B8D329ED}"/>
                    </a:ext>
                  </a:extLst>
                </p14:cNvPr>
                <p14:cNvContentPartPr/>
                <p14:nvPr/>
              </p14:nvContentPartPr>
              <p14:xfrm>
                <a:off x="282175" y="2200942"/>
                <a:ext cx="114840" cy="147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CF0A0B-4A46-2E75-98D2-54E3B8D329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7855" y="2196622"/>
                  <a:ext cx="123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DE7F742-38F4-B1A7-82BC-D07715EA743D}"/>
                    </a:ext>
                  </a:extLst>
                </p14:cNvPr>
                <p14:cNvContentPartPr/>
                <p14:nvPr/>
              </p14:nvContentPartPr>
              <p14:xfrm>
                <a:off x="616975" y="2684062"/>
                <a:ext cx="2801160" cy="1508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DE7F742-38F4-B1A7-82BC-D07715EA743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2655" y="2679742"/>
                  <a:ext cx="2809800" cy="15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DBB26D5-F09A-4120-D692-B5DB816FCA65}"/>
                    </a:ext>
                  </a:extLst>
                </p14:cNvPr>
                <p14:cNvContentPartPr/>
                <p14:nvPr/>
              </p14:nvContentPartPr>
              <p14:xfrm>
                <a:off x="3616495" y="2547982"/>
                <a:ext cx="97920" cy="30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DBB26D5-F09A-4120-D692-B5DB816FCA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12175" y="2543662"/>
                  <a:ext cx="106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1B7B9D6-C2D8-F5FC-0D92-26C521A7B41E}"/>
                    </a:ext>
                  </a:extLst>
                </p14:cNvPr>
                <p14:cNvContentPartPr/>
                <p14:nvPr/>
              </p14:nvContentPartPr>
              <p14:xfrm>
                <a:off x="3678055" y="2495422"/>
                <a:ext cx="86400" cy="286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1B7B9D6-C2D8-F5FC-0D92-26C521A7B4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73735" y="2491102"/>
                  <a:ext cx="95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E9B6717-9170-B4FB-5725-9CD5CBEA485E}"/>
                    </a:ext>
                  </a:extLst>
                </p14:cNvPr>
                <p14:cNvContentPartPr/>
                <p14:nvPr/>
              </p14:nvContentPartPr>
              <p14:xfrm>
                <a:off x="3869215" y="2385982"/>
                <a:ext cx="28800" cy="163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E9B6717-9170-B4FB-5725-9CD5CBEA48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64895" y="2381662"/>
                  <a:ext cx="37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00861B0-F6D4-9448-9A6B-B0D0394AF629}"/>
                    </a:ext>
                  </a:extLst>
                </p14:cNvPr>
                <p14:cNvContentPartPr/>
                <p14:nvPr/>
              </p14:nvContentPartPr>
              <p14:xfrm>
                <a:off x="3799015" y="2382022"/>
                <a:ext cx="141120" cy="193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00861B0-F6D4-9448-9A6B-B0D0394AF62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94695" y="2377702"/>
                  <a:ext cx="149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2F40050-F1C9-2DB9-49D4-C87EE5403CA3}"/>
                    </a:ext>
                  </a:extLst>
                </p14:cNvPr>
                <p14:cNvContentPartPr/>
                <p14:nvPr/>
              </p14:nvContentPartPr>
              <p14:xfrm>
                <a:off x="224935" y="2533942"/>
                <a:ext cx="119160" cy="11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2F40050-F1C9-2DB9-49D4-C87EE5403C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0615" y="2529622"/>
                  <a:ext cx="127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9147883-9A79-D91C-C694-40B34F95FA48}"/>
                    </a:ext>
                  </a:extLst>
                </p14:cNvPr>
                <p14:cNvContentPartPr/>
                <p14:nvPr/>
              </p14:nvContentPartPr>
              <p14:xfrm>
                <a:off x="3514615" y="5060062"/>
                <a:ext cx="80280" cy="43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9147883-9A79-D91C-C694-40B34F95FA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10295" y="5055742"/>
                  <a:ext cx="88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F5DCD85-E2A9-DF65-D597-8A5296CFA721}"/>
                    </a:ext>
                  </a:extLst>
                </p14:cNvPr>
                <p14:cNvContentPartPr/>
                <p14:nvPr/>
              </p14:nvContentPartPr>
              <p14:xfrm>
                <a:off x="3551335" y="5028022"/>
                <a:ext cx="79200" cy="208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F5DCD85-E2A9-DF65-D597-8A5296CFA7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47015" y="5023702"/>
                  <a:ext cx="87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4665041-F678-6C85-C18B-D438DC20528F}"/>
                    </a:ext>
                  </a:extLst>
                </p14:cNvPr>
                <p14:cNvContentPartPr/>
                <p14:nvPr/>
              </p14:nvContentPartPr>
              <p14:xfrm>
                <a:off x="3478615" y="5283982"/>
                <a:ext cx="144720" cy="118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4665041-F678-6C85-C18B-D438DC2052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74295" y="5279662"/>
                  <a:ext cx="1533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9D8F38-6DC6-FA3B-0831-7A20860636E8}"/>
                    </a:ext>
                  </a:extLst>
                </p14:cNvPr>
                <p14:cNvContentPartPr/>
                <p14:nvPr/>
              </p14:nvContentPartPr>
              <p14:xfrm>
                <a:off x="531295" y="2364382"/>
                <a:ext cx="2650320" cy="2434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9D8F38-6DC6-FA3B-0831-7A20860636E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6975" y="2360062"/>
                  <a:ext cx="2658960" cy="24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14E6312-777E-4DD6-52E8-E78E2047A79C}"/>
                    </a:ext>
                  </a:extLst>
                </p14:cNvPr>
                <p14:cNvContentPartPr/>
                <p14:nvPr/>
              </p14:nvContentPartPr>
              <p14:xfrm>
                <a:off x="935935" y="4414942"/>
                <a:ext cx="158040" cy="362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14E6312-777E-4DD6-52E8-E78E2047A7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1615" y="4410622"/>
                  <a:ext cx="166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ECD2A11-4DBA-45CE-309D-3A7AB7CA5C95}"/>
                    </a:ext>
                  </a:extLst>
                </p14:cNvPr>
                <p14:cNvContentPartPr/>
                <p14:nvPr/>
              </p14:nvContentPartPr>
              <p14:xfrm>
                <a:off x="710935" y="4603582"/>
                <a:ext cx="68400" cy="131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ECD2A11-4DBA-45CE-309D-3A7AB7CA5C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6615" y="4599262"/>
                  <a:ext cx="77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0CD1BE3-B37A-40D9-B9B6-80812A79BF47}"/>
                    </a:ext>
                  </a:extLst>
                </p14:cNvPr>
                <p14:cNvContentPartPr/>
                <p14:nvPr/>
              </p14:nvContentPartPr>
              <p14:xfrm>
                <a:off x="785815" y="4680982"/>
                <a:ext cx="49320" cy="95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0CD1BE3-B37A-40D9-B9B6-80812A79BF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1495" y="4676662"/>
                  <a:ext cx="57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379542B-CAC0-00D4-530B-46E03CEBA5C8}"/>
                    </a:ext>
                  </a:extLst>
                </p14:cNvPr>
                <p14:cNvContentPartPr/>
                <p14:nvPr/>
              </p14:nvContentPartPr>
              <p14:xfrm>
                <a:off x="841255" y="4570102"/>
                <a:ext cx="81000" cy="204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379542B-CAC0-00D4-530B-46E03CEBA5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6935" y="4565782"/>
                  <a:ext cx="89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2925EC8-DD8A-F450-9612-559D795F90E3}"/>
                    </a:ext>
                  </a:extLst>
                </p14:cNvPr>
                <p14:cNvContentPartPr/>
                <p14:nvPr/>
              </p14:nvContentPartPr>
              <p14:xfrm>
                <a:off x="942775" y="4540582"/>
                <a:ext cx="50400" cy="87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2925EC8-DD8A-F450-9612-559D795F90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8455" y="4536262"/>
                  <a:ext cx="59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5B54FE5-022B-0BA8-CC7D-FDE7DE505DF5}"/>
                    </a:ext>
                  </a:extLst>
                </p14:cNvPr>
                <p14:cNvContentPartPr/>
                <p14:nvPr/>
              </p14:nvContentPartPr>
              <p14:xfrm>
                <a:off x="2901895" y="2282302"/>
                <a:ext cx="100440" cy="57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5B54FE5-022B-0BA8-CC7D-FDE7DE505DF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97575" y="2277982"/>
                  <a:ext cx="109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6F4D384-CD70-370D-EB59-7BA0B55DBCE9}"/>
                    </a:ext>
                  </a:extLst>
                </p14:cNvPr>
                <p14:cNvContentPartPr/>
                <p14:nvPr/>
              </p14:nvContentPartPr>
              <p14:xfrm>
                <a:off x="2986495" y="2241982"/>
                <a:ext cx="25200" cy="182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6F4D384-CD70-370D-EB59-7BA0B55DBC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82175" y="2237662"/>
                  <a:ext cx="33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17AFC0A-DAF3-7646-AB58-E0017DA37D8F}"/>
                    </a:ext>
                  </a:extLst>
                </p14:cNvPr>
                <p14:cNvContentPartPr/>
                <p14:nvPr/>
              </p14:nvContentPartPr>
              <p14:xfrm>
                <a:off x="3005935" y="2140102"/>
                <a:ext cx="147240" cy="144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17AFC0A-DAF3-7646-AB58-E0017DA37D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01615" y="2135782"/>
                  <a:ext cx="155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D5A0023-78D1-01F7-F17F-8A0B0566D548}"/>
                    </a:ext>
                  </a:extLst>
                </p14:cNvPr>
                <p14:cNvContentPartPr/>
                <p14:nvPr/>
              </p14:nvContentPartPr>
              <p14:xfrm>
                <a:off x="3215815" y="2241982"/>
                <a:ext cx="96480" cy="12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D5A0023-78D1-01F7-F17F-8A0B0566D5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11495" y="2237662"/>
                  <a:ext cx="105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5254996-9A5B-AECC-61D6-392F75B4DB20}"/>
                    </a:ext>
                  </a:extLst>
                </p14:cNvPr>
                <p14:cNvContentPartPr/>
                <p14:nvPr/>
              </p14:nvContentPartPr>
              <p14:xfrm>
                <a:off x="3204655" y="2264662"/>
                <a:ext cx="114480" cy="31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5254996-9A5B-AECC-61D6-392F75B4DB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00335" y="2260342"/>
                  <a:ext cx="123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4E0CE77-5CE4-85A3-0696-C4BD213557CA}"/>
                    </a:ext>
                  </a:extLst>
                </p14:cNvPr>
                <p14:cNvContentPartPr/>
                <p14:nvPr/>
              </p14:nvContentPartPr>
              <p14:xfrm>
                <a:off x="3381055" y="2199502"/>
                <a:ext cx="74520" cy="155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4E0CE77-5CE4-85A3-0696-C4BD213557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76735" y="2195182"/>
                  <a:ext cx="83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2A5104A-D0FD-50D1-B064-C79188A3428A}"/>
                    </a:ext>
                  </a:extLst>
                </p14:cNvPr>
                <p14:cNvContentPartPr/>
                <p14:nvPr/>
              </p14:nvContentPartPr>
              <p14:xfrm>
                <a:off x="2160655" y="3853342"/>
                <a:ext cx="55080" cy="531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2A5104A-D0FD-50D1-B064-C79188A3428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56335" y="3849022"/>
                  <a:ext cx="637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943A593-4A55-6EEF-DAC1-4963959B3A28}"/>
                    </a:ext>
                  </a:extLst>
                </p14:cNvPr>
                <p14:cNvContentPartPr/>
                <p14:nvPr/>
              </p14:nvContentPartPr>
              <p14:xfrm>
                <a:off x="2105935" y="4694302"/>
                <a:ext cx="5400" cy="78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943A593-4A55-6EEF-DAC1-4963959B3A2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01615" y="4689982"/>
                  <a:ext cx="14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C9803C7-A2A9-7028-5B06-D6F28EEDFAEC}"/>
                    </a:ext>
                  </a:extLst>
                </p14:cNvPr>
                <p14:cNvContentPartPr/>
                <p14:nvPr/>
              </p14:nvContentPartPr>
              <p14:xfrm>
                <a:off x="2264695" y="3353302"/>
                <a:ext cx="7560" cy="1375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C9803C7-A2A9-7028-5B06-D6F28EEDFA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60375" y="3348982"/>
                  <a:ext cx="16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FC46D5B-C3E6-F17B-A30E-BC36A8FF89CB}"/>
                    </a:ext>
                  </a:extLst>
                </p14:cNvPr>
                <p14:cNvContentPartPr/>
                <p14:nvPr/>
              </p14:nvContentPartPr>
              <p14:xfrm>
                <a:off x="2161735" y="3287782"/>
                <a:ext cx="90000" cy="12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FC46D5B-C3E6-F17B-A30E-BC36A8FF89C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57415" y="3283462"/>
                  <a:ext cx="98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D78FA79-9C0D-B33D-07AB-F17529D3F5EF}"/>
                    </a:ext>
                  </a:extLst>
                </p14:cNvPr>
                <p14:cNvContentPartPr/>
                <p14:nvPr/>
              </p14:nvContentPartPr>
              <p14:xfrm>
                <a:off x="1424095" y="3291742"/>
                <a:ext cx="626400" cy="42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D78FA79-9C0D-B33D-07AB-F17529D3F5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19775" y="3287422"/>
                  <a:ext cx="635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F977EBE-7049-E010-E497-2D3900019BA8}"/>
                    </a:ext>
                  </a:extLst>
                </p14:cNvPr>
                <p14:cNvContentPartPr/>
                <p14:nvPr/>
              </p14:nvContentPartPr>
              <p14:xfrm>
                <a:off x="666295" y="3274462"/>
                <a:ext cx="651240" cy="34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F977EBE-7049-E010-E497-2D3900019BA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1975" y="3270142"/>
                  <a:ext cx="659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EA0743A-8494-536B-FAE3-C0A4B47CD470}"/>
                    </a:ext>
                  </a:extLst>
                </p14:cNvPr>
                <p14:cNvContentPartPr/>
                <p14:nvPr/>
              </p14:nvContentPartPr>
              <p14:xfrm>
                <a:off x="377935" y="4212982"/>
                <a:ext cx="140400" cy="5083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EA0743A-8494-536B-FAE3-C0A4B47CD47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3615" y="4208662"/>
                  <a:ext cx="14904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FD28BB4-8727-08E6-60BA-E1CCF7617987}"/>
                    </a:ext>
                  </a:extLst>
                </p14:cNvPr>
                <p14:cNvContentPartPr/>
                <p14:nvPr/>
              </p14:nvContentPartPr>
              <p14:xfrm>
                <a:off x="71935" y="4526902"/>
                <a:ext cx="68760" cy="1526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FD28BB4-8727-08E6-60BA-E1CCF76179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615" y="4522582"/>
                  <a:ext cx="77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ED7427D-4A72-7E0B-417F-64FBF9374B32}"/>
                    </a:ext>
                  </a:extLst>
                </p14:cNvPr>
                <p14:cNvContentPartPr/>
                <p14:nvPr/>
              </p14:nvContentPartPr>
              <p14:xfrm>
                <a:off x="161935" y="4464262"/>
                <a:ext cx="67680" cy="191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ED7427D-4A72-7E0B-417F-64FBF9374B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7615" y="4459942"/>
                  <a:ext cx="76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D65FF47-966A-739C-394A-7CA9E3F93A6C}"/>
                    </a:ext>
                  </a:extLst>
                </p14:cNvPr>
                <p14:cNvContentPartPr/>
                <p14:nvPr/>
              </p14:nvContentPartPr>
              <p14:xfrm>
                <a:off x="245455" y="4446262"/>
                <a:ext cx="33840" cy="139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D65FF47-966A-739C-394A-7CA9E3F93A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1135" y="4441942"/>
                  <a:ext cx="4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DF384DB-98D2-174E-5439-639977B433C0}"/>
                    </a:ext>
                  </a:extLst>
                </p14:cNvPr>
                <p14:cNvContentPartPr/>
                <p14:nvPr/>
              </p14:nvContentPartPr>
              <p14:xfrm>
                <a:off x="49255" y="4898422"/>
                <a:ext cx="47520" cy="173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DF384DB-98D2-174E-5439-639977B433C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935" y="4894102"/>
                  <a:ext cx="5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6ABF023-41C8-F5FF-B120-3C77AB4ACB1F}"/>
                    </a:ext>
                  </a:extLst>
                </p14:cNvPr>
                <p14:cNvContentPartPr/>
                <p14:nvPr/>
              </p14:nvContentPartPr>
              <p14:xfrm>
                <a:off x="118375" y="5006782"/>
                <a:ext cx="44640" cy="68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6ABF023-41C8-F5FF-B120-3C77AB4ACB1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055" y="5002462"/>
                  <a:ext cx="53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807E81C-12EB-0704-2B19-104586706244}"/>
                    </a:ext>
                  </a:extLst>
                </p14:cNvPr>
                <p14:cNvContentPartPr/>
                <p14:nvPr/>
              </p14:nvContentPartPr>
              <p14:xfrm>
                <a:off x="131335" y="4894102"/>
                <a:ext cx="73800" cy="921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807E81C-12EB-0704-2B19-1045867062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7015" y="4889782"/>
                  <a:ext cx="82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7DA3937-2004-E67D-005B-01868DE5BB62}"/>
                    </a:ext>
                  </a:extLst>
                </p14:cNvPr>
                <p14:cNvContentPartPr/>
                <p14:nvPr/>
              </p14:nvContentPartPr>
              <p14:xfrm>
                <a:off x="158695" y="4827502"/>
                <a:ext cx="102600" cy="149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7DA3937-2004-E67D-005B-01868DE5BB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375" y="4823182"/>
                  <a:ext cx="111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EA4F171-FB0E-42F7-3FD4-931E5C39A6D7}"/>
                    </a:ext>
                  </a:extLst>
                </p14:cNvPr>
                <p14:cNvContentPartPr/>
                <p14:nvPr/>
              </p14:nvContentPartPr>
              <p14:xfrm>
                <a:off x="260575" y="4801942"/>
                <a:ext cx="31680" cy="838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EA4F171-FB0E-42F7-3FD4-931E5C39A6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6255" y="4797622"/>
                  <a:ext cx="40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4C6B315-2AA1-4F9E-3B68-481C1A99FC44}"/>
                    </a:ext>
                  </a:extLst>
                </p14:cNvPr>
                <p14:cNvContentPartPr/>
                <p14:nvPr/>
              </p14:nvContentPartPr>
              <p14:xfrm>
                <a:off x="303055" y="4725622"/>
                <a:ext cx="110160" cy="176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4C6B315-2AA1-4F9E-3B68-481C1A99FC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98735" y="4721302"/>
                  <a:ext cx="118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40A09D6-1B89-4FBE-2E31-8760D509F36A}"/>
                    </a:ext>
                  </a:extLst>
                </p14:cNvPr>
                <p14:cNvContentPartPr/>
                <p14:nvPr/>
              </p14:nvContentPartPr>
              <p14:xfrm>
                <a:off x="114775" y="4723822"/>
                <a:ext cx="99000" cy="91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40A09D6-1B89-4FBE-2E31-8760D509F3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455" y="4719502"/>
                  <a:ext cx="107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A9DFFDD-34EB-BBED-317B-6FEA1DB1823B}"/>
                    </a:ext>
                  </a:extLst>
                </p14:cNvPr>
                <p14:cNvContentPartPr/>
                <p14:nvPr/>
              </p14:nvContentPartPr>
              <p14:xfrm>
                <a:off x="149335" y="4767382"/>
                <a:ext cx="91800" cy="49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A9DFFDD-34EB-BBED-317B-6FEA1DB1823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5015" y="4763062"/>
                  <a:ext cx="1004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8011C971-93D8-15BB-15B3-F9278E7CB477}"/>
              </a:ext>
            </a:extLst>
          </p:cNvPr>
          <p:cNvGrpSpPr/>
          <p:nvPr/>
        </p:nvGrpSpPr>
        <p:grpSpPr>
          <a:xfrm>
            <a:off x="2060215" y="4877542"/>
            <a:ext cx="213840" cy="318600"/>
            <a:chOff x="2060215" y="4877542"/>
            <a:chExt cx="21384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A948F2E-33DD-5153-C29C-4360982BEF93}"/>
                    </a:ext>
                  </a:extLst>
                </p14:cNvPr>
                <p14:cNvContentPartPr/>
                <p14:nvPr/>
              </p14:nvContentPartPr>
              <p14:xfrm>
                <a:off x="2060215" y="5013622"/>
                <a:ext cx="86400" cy="182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A948F2E-33DD-5153-C29C-4360982BEF9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55895" y="5009302"/>
                  <a:ext cx="95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B0E636-D2AD-F5B3-5095-CDD40B620B91}"/>
                    </a:ext>
                  </a:extLst>
                </p14:cNvPr>
                <p14:cNvContentPartPr/>
                <p14:nvPr/>
              </p14:nvContentPartPr>
              <p14:xfrm>
                <a:off x="2151295" y="4877542"/>
                <a:ext cx="122760" cy="1850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B0E636-D2AD-F5B3-5095-CDD40B620B9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46975" y="4873222"/>
                  <a:ext cx="1314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B010427F-DC43-6C61-0ACB-75B59E20BD24}"/>
              </a:ext>
            </a:extLst>
          </p:cNvPr>
          <p:cNvGrpSpPr/>
          <p:nvPr/>
        </p:nvGrpSpPr>
        <p:grpSpPr>
          <a:xfrm>
            <a:off x="348055" y="3100942"/>
            <a:ext cx="240120" cy="313200"/>
            <a:chOff x="348055" y="3100942"/>
            <a:chExt cx="24012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6D5CCA6-1A63-CB32-EEE5-B44CFBEF3C4A}"/>
                    </a:ext>
                  </a:extLst>
                </p14:cNvPr>
                <p14:cNvContentPartPr/>
                <p14:nvPr/>
              </p14:nvContentPartPr>
              <p14:xfrm>
                <a:off x="348055" y="3280942"/>
                <a:ext cx="95400" cy="42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6D5CCA6-1A63-CB32-EEE5-B44CFBEF3C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3735" y="3276622"/>
                  <a:ext cx="104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F520EA2-773D-C42B-A467-12FB4989DDD5}"/>
                    </a:ext>
                  </a:extLst>
                </p14:cNvPr>
                <p14:cNvContentPartPr/>
                <p14:nvPr/>
              </p14:nvContentPartPr>
              <p14:xfrm>
                <a:off x="434815" y="3269782"/>
                <a:ext cx="15480" cy="144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F520EA2-773D-C42B-A467-12FB4989DDD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0495" y="3265462"/>
                  <a:ext cx="24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DC0EC1A-936E-F7FF-638C-FCEB6D72DA49}"/>
                    </a:ext>
                  </a:extLst>
                </p14:cNvPr>
                <p14:cNvContentPartPr/>
                <p14:nvPr/>
              </p14:nvContentPartPr>
              <p14:xfrm>
                <a:off x="469375" y="3100942"/>
                <a:ext cx="118800" cy="165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DC0EC1A-936E-F7FF-638C-FCEB6D72DA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5055" y="3096622"/>
                  <a:ext cx="1274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D398034A-5E46-6462-B962-D46EA581CAFE}"/>
              </a:ext>
            </a:extLst>
          </p:cNvPr>
          <p:cNvGrpSpPr/>
          <p:nvPr/>
        </p:nvGrpSpPr>
        <p:grpSpPr>
          <a:xfrm>
            <a:off x="8942335" y="1133182"/>
            <a:ext cx="1785240" cy="302040"/>
            <a:chOff x="8942335" y="1133182"/>
            <a:chExt cx="178524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7BDEE7D-F993-4A56-12C4-2C2ECC971500}"/>
                    </a:ext>
                  </a:extLst>
                </p14:cNvPr>
                <p14:cNvContentPartPr/>
                <p14:nvPr/>
              </p14:nvContentPartPr>
              <p14:xfrm>
                <a:off x="8942335" y="1239382"/>
                <a:ext cx="105120" cy="69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7BDEE7D-F993-4A56-12C4-2C2ECC97150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38015" y="1235062"/>
                  <a:ext cx="113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BF49C99-5A26-CFD7-3C3C-330717849DC2}"/>
                    </a:ext>
                  </a:extLst>
                </p14:cNvPr>
                <p14:cNvContentPartPr/>
                <p14:nvPr/>
              </p14:nvContentPartPr>
              <p14:xfrm>
                <a:off x="9013975" y="1213102"/>
                <a:ext cx="263520" cy="222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BF49C99-5A26-CFD7-3C3C-330717849DC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09655" y="1208782"/>
                  <a:ext cx="272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D947CF1-104D-008E-EA4D-59EF94BE9802}"/>
                    </a:ext>
                  </a:extLst>
                </p14:cNvPr>
                <p14:cNvContentPartPr/>
                <p14:nvPr/>
              </p14:nvContentPartPr>
              <p14:xfrm>
                <a:off x="9150775" y="1282222"/>
                <a:ext cx="154800" cy="234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D947CF1-104D-008E-EA4D-59EF94BE98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46455" y="1277902"/>
                  <a:ext cx="163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9ABC549-E515-FBD8-7319-104E413DAABE}"/>
                    </a:ext>
                  </a:extLst>
                </p14:cNvPr>
                <p14:cNvContentPartPr/>
                <p14:nvPr/>
              </p14:nvContentPartPr>
              <p14:xfrm>
                <a:off x="9442375" y="1153702"/>
                <a:ext cx="239040" cy="176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9ABC549-E515-FBD8-7319-104E413DAAB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38055" y="1149382"/>
                  <a:ext cx="247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E8F51D8-7F34-2BE7-8A2D-E51BDEEDCAE6}"/>
                    </a:ext>
                  </a:extLst>
                </p14:cNvPr>
                <p14:cNvContentPartPr/>
                <p14:nvPr/>
              </p14:nvContentPartPr>
              <p14:xfrm>
                <a:off x="9632095" y="1139662"/>
                <a:ext cx="249480" cy="133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E8F51D8-7F34-2BE7-8A2D-E51BDEEDCA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627775" y="1135342"/>
                  <a:ext cx="258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31801AD-E7D2-36BB-92C5-716101F7D8B8}"/>
                    </a:ext>
                  </a:extLst>
                </p14:cNvPr>
                <p14:cNvContentPartPr/>
                <p14:nvPr/>
              </p14:nvContentPartPr>
              <p14:xfrm>
                <a:off x="10049695" y="1192582"/>
                <a:ext cx="11160" cy="1278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31801AD-E7D2-36BB-92C5-716101F7D8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45375" y="1188262"/>
                  <a:ext cx="19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211F5F5-4343-6536-527F-A5A7B42D684A}"/>
                    </a:ext>
                  </a:extLst>
                </p14:cNvPr>
                <p14:cNvContentPartPr/>
                <p14:nvPr/>
              </p14:nvContentPartPr>
              <p14:xfrm>
                <a:off x="10010455" y="1209502"/>
                <a:ext cx="128160" cy="17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211F5F5-4343-6536-527F-A5A7B42D684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06135" y="1205182"/>
                  <a:ext cx="13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20482A3-A614-1D7B-1B21-9B3F84919399}"/>
                    </a:ext>
                  </a:extLst>
                </p14:cNvPr>
                <p14:cNvContentPartPr/>
                <p14:nvPr/>
              </p14:nvContentPartPr>
              <p14:xfrm>
                <a:off x="10226095" y="1133182"/>
                <a:ext cx="137160" cy="253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20482A3-A614-1D7B-1B21-9B3F8491939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21775" y="1128862"/>
                  <a:ext cx="145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1CDC60C-FAE2-FF37-5BBD-42196817D98E}"/>
                    </a:ext>
                  </a:extLst>
                </p14:cNvPr>
                <p14:cNvContentPartPr/>
                <p14:nvPr/>
              </p14:nvContentPartPr>
              <p14:xfrm>
                <a:off x="10435615" y="1141822"/>
                <a:ext cx="86400" cy="1479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1CDC60C-FAE2-FF37-5BBD-42196817D98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31295" y="1137502"/>
                  <a:ext cx="95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EA409B8-1E79-2A4B-887C-678AECF01C9E}"/>
                    </a:ext>
                  </a:extLst>
                </p14:cNvPr>
                <p14:cNvContentPartPr/>
                <p14:nvPr/>
              </p14:nvContentPartPr>
              <p14:xfrm>
                <a:off x="10623895" y="1184662"/>
                <a:ext cx="103680" cy="1850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EA409B8-1E79-2A4B-887C-678AECF01C9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19575" y="1180342"/>
                  <a:ext cx="1123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A0984B91-4F53-CD3E-E364-6A03F2B85EE9}"/>
              </a:ext>
            </a:extLst>
          </p:cNvPr>
          <p:cNvGrpSpPr/>
          <p:nvPr/>
        </p:nvGrpSpPr>
        <p:grpSpPr>
          <a:xfrm>
            <a:off x="8470735" y="1699102"/>
            <a:ext cx="1149840" cy="345600"/>
            <a:chOff x="8470735" y="1699102"/>
            <a:chExt cx="114984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0ED2957-ECC8-BA2C-5ECC-0655F039E321}"/>
                    </a:ext>
                  </a:extLst>
                </p14:cNvPr>
                <p14:cNvContentPartPr/>
                <p14:nvPr/>
              </p14:nvContentPartPr>
              <p14:xfrm>
                <a:off x="8651455" y="1771822"/>
                <a:ext cx="137520" cy="1702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0ED2957-ECC8-BA2C-5ECC-0655F039E32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647135" y="1767502"/>
                  <a:ext cx="146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00FECBF-0339-80F4-DCF3-3679478D86E6}"/>
                    </a:ext>
                  </a:extLst>
                </p14:cNvPr>
                <p14:cNvContentPartPr/>
                <p14:nvPr/>
              </p14:nvContentPartPr>
              <p14:xfrm>
                <a:off x="8883655" y="1816822"/>
                <a:ext cx="111960" cy="25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00FECBF-0339-80F4-DCF3-3679478D86E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79335" y="1812502"/>
                  <a:ext cx="120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CC635F3-F5E9-61AF-BE54-E21516190BA4}"/>
                    </a:ext>
                  </a:extLst>
                </p14:cNvPr>
                <p14:cNvContentPartPr/>
                <p14:nvPr/>
              </p14:nvContentPartPr>
              <p14:xfrm>
                <a:off x="9055015" y="1744462"/>
                <a:ext cx="120600" cy="259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CC635F3-F5E9-61AF-BE54-E21516190B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50695" y="1740142"/>
                  <a:ext cx="129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1EBEE3E-2B08-FFD7-24BE-3D7C08F4B311}"/>
                    </a:ext>
                  </a:extLst>
                </p14:cNvPr>
                <p14:cNvContentPartPr/>
                <p14:nvPr/>
              </p14:nvContentPartPr>
              <p14:xfrm>
                <a:off x="9236815" y="1714222"/>
                <a:ext cx="93600" cy="189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1EBEE3E-2B08-FFD7-24BE-3D7C08F4B31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232495" y="1709902"/>
                  <a:ext cx="102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82EAE22-2381-560D-C81D-F8A97A9686DC}"/>
                    </a:ext>
                  </a:extLst>
                </p14:cNvPr>
                <p14:cNvContentPartPr/>
                <p14:nvPr/>
              </p14:nvContentPartPr>
              <p14:xfrm>
                <a:off x="9290095" y="1699102"/>
                <a:ext cx="94680" cy="279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82EAE22-2381-560D-C81D-F8A97A9686D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85775" y="1694782"/>
                  <a:ext cx="103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E89D0F7-095E-CD01-0567-7DE22E8797D3}"/>
                    </a:ext>
                  </a:extLst>
                </p14:cNvPr>
                <p14:cNvContentPartPr/>
                <p14:nvPr/>
              </p14:nvContentPartPr>
              <p14:xfrm>
                <a:off x="8470735" y="1705222"/>
                <a:ext cx="102960" cy="339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E89D0F7-095E-CD01-0567-7DE22E8797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66415" y="1700902"/>
                  <a:ext cx="1116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0AB41DF-1C22-92F2-4B82-03AD8E908290}"/>
                    </a:ext>
                  </a:extLst>
                </p14:cNvPr>
                <p14:cNvContentPartPr/>
                <p14:nvPr/>
              </p14:nvContentPartPr>
              <p14:xfrm>
                <a:off x="9457855" y="1750582"/>
                <a:ext cx="162720" cy="200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0AB41DF-1C22-92F2-4B82-03AD8E9082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53535" y="1746262"/>
                  <a:ext cx="17136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924E3A50-DA83-25A0-035E-0634E2D80904}"/>
              </a:ext>
            </a:extLst>
          </p:cNvPr>
          <p:cNvGrpSpPr/>
          <p:nvPr/>
        </p:nvGrpSpPr>
        <p:grpSpPr>
          <a:xfrm>
            <a:off x="9784375" y="1647982"/>
            <a:ext cx="865080" cy="213840"/>
            <a:chOff x="9784375" y="1647982"/>
            <a:chExt cx="8650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3ACDA54-E725-D1AF-1BA4-5713BFED2BCB}"/>
                    </a:ext>
                  </a:extLst>
                </p14:cNvPr>
                <p14:cNvContentPartPr/>
                <p14:nvPr/>
              </p14:nvContentPartPr>
              <p14:xfrm>
                <a:off x="9784375" y="1753462"/>
                <a:ext cx="194400" cy="16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3ACDA54-E725-D1AF-1BA4-5713BFED2BC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80055" y="1749142"/>
                  <a:ext cx="20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B1C37D9-DB0A-8717-19B4-4F405F9D9945}"/>
                    </a:ext>
                  </a:extLst>
                </p14:cNvPr>
                <p14:cNvContentPartPr/>
                <p14:nvPr/>
              </p14:nvContentPartPr>
              <p14:xfrm>
                <a:off x="9819655" y="1816822"/>
                <a:ext cx="142920" cy="241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B1C37D9-DB0A-8717-19B4-4F405F9D99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815335" y="1812502"/>
                  <a:ext cx="151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AD09AC3-04F5-5401-0975-8DD85DE0BB84}"/>
                    </a:ext>
                  </a:extLst>
                </p14:cNvPr>
                <p14:cNvContentPartPr/>
                <p14:nvPr/>
              </p14:nvContentPartPr>
              <p14:xfrm>
                <a:off x="10100815" y="1647982"/>
                <a:ext cx="352440" cy="2138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AD09AC3-04F5-5401-0975-8DD85DE0BB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96495" y="1643662"/>
                  <a:ext cx="361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5C2C689-5A02-4CE2-1AE7-088FD438C57C}"/>
                    </a:ext>
                  </a:extLst>
                </p14:cNvPr>
                <p14:cNvContentPartPr/>
                <p14:nvPr/>
              </p14:nvContentPartPr>
              <p14:xfrm>
                <a:off x="10382335" y="1651582"/>
                <a:ext cx="267120" cy="153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5C2C689-5A02-4CE2-1AE7-088FD438C57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78015" y="1647262"/>
                  <a:ext cx="27576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E3F5E6DB-74C6-2949-DFC5-773198D2B1A2}"/>
                  </a:ext>
                </a:extLst>
              </p14:cNvPr>
              <p14:cNvContentPartPr/>
              <p14:nvPr/>
            </p14:nvContentPartPr>
            <p14:xfrm>
              <a:off x="10109095" y="2082142"/>
              <a:ext cx="118080" cy="1256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E3F5E6DB-74C6-2949-DFC5-773198D2B1A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104775" y="2077822"/>
                <a:ext cx="1267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225DAD0F-6374-A34D-8A7E-059FEE503DA0}"/>
                  </a:ext>
                </a:extLst>
              </p14:cNvPr>
              <p14:cNvContentPartPr/>
              <p14:nvPr/>
            </p14:nvContentPartPr>
            <p14:xfrm>
              <a:off x="10232935" y="2053702"/>
              <a:ext cx="112680" cy="1472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225DAD0F-6374-A34D-8A7E-059FEE503DA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228615" y="2049382"/>
                <a:ext cx="121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AC9CA87-28A9-4003-E5FD-FE14D94B1FA0}"/>
                  </a:ext>
                </a:extLst>
              </p14:cNvPr>
              <p14:cNvContentPartPr/>
              <p14:nvPr/>
            </p14:nvContentPartPr>
            <p14:xfrm>
              <a:off x="10279735" y="2023462"/>
              <a:ext cx="256680" cy="12456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AC9CA87-28A9-4003-E5FD-FE14D94B1FA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275415" y="2019142"/>
                <a:ext cx="265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0AAECA0D-BEED-F3F5-220B-DC3FFCFD6991}"/>
                  </a:ext>
                </a:extLst>
              </p14:cNvPr>
              <p14:cNvContentPartPr/>
              <p14:nvPr/>
            </p14:nvContentPartPr>
            <p14:xfrm>
              <a:off x="10038175" y="2230822"/>
              <a:ext cx="545400" cy="1155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0AAECA0D-BEED-F3F5-220B-DC3FFCFD699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033855" y="2226502"/>
                <a:ext cx="5540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AF33BB4-9E96-AC71-227C-A78D57E74963}"/>
                  </a:ext>
                </a:extLst>
              </p14:cNvPr>
              <p14:cNvContentPartPr/>
              <p14:nvPr/>
            </p14:nvContentPartPr>
            <p14:xfrm>
              <a:off x="10136095" y="2387422"/>
              <a:ext cx="147960" cy="1947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AF33BB4-9E96-AC71-227C-A78D57E7496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131775" y="2383102"/>
                <a:ext cx="1566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84AED7C-B710-9A18-4079-90BDA877508B}"/>
                  </a:ext>
                </a:extLst>
              </p14:cNvPr>
              <p14:cNvContentPartPr/>
              <p14:nvPr/>
            </p14:nvContentPartPr>
            <p14:xfrm>
              <a:off x="10404295" y="2357542"/>
              <a:ext cx="94680" cy="1562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84AED7C-B710-9A18-4079-90BDA877508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0399975" y="2353222"/>
                <a:ext cx="103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CF2017D1-DA04-12AC-7D58-ADB0528097DC}"/>
                  </a:ext>
                </a:extLst>
              </p14:cNvPr>
              <p14:cNvContentPartPr/>
              <p14:nvPr/>
            </p14:nvContentPartPr>
            <p14:xfrm>
              <a:off x="10733335" y="2226502"/>
              <a:ext cx="173160" cy="8100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CF2017D1-DA04-12AC-7D58-ADB0528097D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729015" y="2222182"/>
                <a:ext cx="18180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FC307516-BD23-68D5-A2A0-4D50192E77D8}"/>
              </a:ext>
            </a:extLst>
          </p:cNvPr>
          <p:cNvGrpSpPr/>
          <p:nvPr/>
        </p:nvGrpSpPr>
        <p:grpSpPr>
          <a:xfrm>
            <a:off x="11058415" y="2052622"/>
            <a:ext cx="786960" cy="213120"/>
            <a:chOff x="11058415" y="2052622"/>
            <a:chExt cx="78696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E647D5B-F194-21EC-50A3-FDEBCA835B24}"/>
                    </a:ext>
                  </a:extLst>
                </p14:cNvPr>
                <p14:cNvContentPartPr/>
                <p14:nvPr/>
              </p14:nvContentPartPr>
              <p14:xfrm>
                <a:off x="11058415" y="2066662"/>
                <a:ext cx="181440" cy="1990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E647D5B-F194-21EC-50A3-FDEBCA835B2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54095" y="2062342"/>
                  <a:ext cx="190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E9E6A83-B1E3-D85B-8B4F-901010327ABC}"/>
                    </a:ext>
                  </a:extLst>
                </p14:cNvPr>
                <p14:cNvContentPartPr/>
                <p14:nvPr/>
              </p14:nvContentPartPr>
              <p14:xfrm>
                <a:off x="11275495" y="2054782"/>
                <a:ext cx="180360" cy="1792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E9E6A83-B1E3-D85B-8B4F-901010327AB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271175" y="2050462"/>
                  <a:ext cx="189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C7B8A9E-6F4B-D916-1901-67ADA9633DD2}"/>
                    </a:ext>
                  </a:extLst>
                </p14:cNvPr>
                <p14:cNvContentPartPr/>
                <p14:nvPr/>
              </p14:nvContentPartPr>
              <p14:xfrm>
                <a:off x="11457295" y="2052622"/>
                <a:ext cx="388080" cy="121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C7B8A9E-6F4B-D916-1901-67ADA9633D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452975" y="2048302"/>
                  <a:ext cx="3967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F8854039-D7C1-CE09-F436-53CD02C395D9}"/>
              </a:ext>
            </a:extLst>
          </p:cNvPr>
          <p:cNvGrpSpPr/>
          <p:nvPr/>
        </p:nvGrpSpPr>
        <p:grpSpPr>
          <a:xfrm>
            <a:off x="1793815" y="5301982"/>
            <a:ext cx="615240" cy="243000"/>
            <a:chOff x="1793815" y="5301982"/>
            <a:chExt cx="61524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530080D-EFAA-917D-7D4D-EE3452F09F61}"/>
                    </a:ext>
                  </a:extLst>
                </p14:cNvPr>
                <p14:cNvContentPartPr/>
                <p14:nvPr/>
              </p14:nvContentPartPr>
              <p14:xfrm>
                <a:off x="1793815" y="5407822"/>
                <a:ext cx="78840" cy="11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530080D-EFAA-917D-7D4D-EE3452F09F6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89495" y="5403502"/>
                  <a:ext cx="87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EBED28F-E197-E137-C581-CA8D0CC9DF08}"/>
                    </a:ext>
                  </a:extLst>
                </p14:cNvPr>
                <p14:cNvContentPartPr/>
                <p14:nvPr/>
              </p14:nvContentPartPr>
              <p14:xfrm>
                <a:off x="1819375" y="5456782"/>
                <a:ext cx="63720" cy="31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EBED28F-E197-E137-C581-CA8D0CC9DF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15055" y="5452462"/>
                  <a:ext cx="72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45FAD21-A271-C48B-5A03-94B08A91DCCE}"/>
                    </a:ext>
                  </a:extLst>
                </p14:cNvPr>
                <p14:cNvContentPartPr/>
                <p14:nvPr/>
              </p14:nvContentPartPr>
              <p14:xfrm>
                <a:off x="1946815" y="5374342"/>
                <a:ext cx="219600" cy="170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45FAD21-A271-C48B-5A03-94B08A91DC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42495" y="5370022"/>
                  <a:ext cx="228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D25598D-2B2D-BD8B-83FA-A62736A263F5}"/>
                    </a:ext>
                  </a:extLst>
                </p14:cNvPr>
                <p14:cNvContentPartPr/>
                <p14:nvPr/>
              </p14:nvContentPartPr>
              <p14:xfrm>
                <a:off x="2083255" y="5345902"/>
                <a:ext cx="82440" cy="309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D25598D-2B2D-BD8B-83FA-A62736A263F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78935" y="5341582"/>
                  <a:ext cx="91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1D7DB04-59CE-96C1-5A74-E55F05ADF4BD}"/>
                    </a:ext>
                  </a:extLst>
                </p14:cNvPr>
                <p14:cNvContentPartPr/>
                <p14:nvPr/>
              </p14:nvContentPartPr>
              <p14:xfrm>
                <a:off x="2224735" y="5301982"/>
                <a:ext cx="184320" cy="150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1D7DB04-59CE-96C1-5A74-E55F05ADF4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20415" y="5297662"/>
                  <a:ext cx="1929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63B8A178-99DD-506E-F73B-69E40603FA88}"/>
              </a:ext>
            </a:extLst>
          </p:cNvPr>
          <p:cNvGrpSpPr/>
          <p:nvPr/>
        </p:nvGrpSpPr>
        <p:grpSpPr>
          <a:xfrm>
            <a:off x="7220095" y="2724382"/>
            <a:ext cx="180720" cy="276840"/>
            <a:chOff x="7220095" y="2724382"/>
            <a:chExt cx="18072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7CEFD2C-F388-EE46-5E19-C591BBEDBB0B}"/>
                    </a:ext>
                  </a:extLst>
                </p14:cNvPr>
                <p14:cNvContentPartPr/>
                <p14:nvPr/>
              </p14:nvContentPartPr>
              <p14:xfrm>
                <a:off x="7220095" y="2783062"/>
                <a:ext cx="117000" cy="1638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7CEFD2C-F388-EE46-5E19-C591BBEDBB0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15775" y="2778742"/>
                  <a:ext cx="125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8EB2F73-737E-3F2E-2860-CE6D1500D743}"/>
                    </a:ext>
                  </a:extLst>
                </p14:cNvPr>
                <p14:cNvContentPartPr/>
                <p14:nvPr/>
              </p14:nvContentPartPr>
              <p14:xfrm>
                <a:off x="7353655" y="2724382"/>
                <a:ext cx="47160" cy="276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8EB2F73-737E-3F2E-2860-CE6D1500D7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49335" y="2720062"/>
                  <a:ext cx="5580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50EF9654-6862-A250-7024-C17A49CBDE38}"/>
              </a:ext>
            </a:extLst>
          </p:cNvPr>
          <p:cNvGrpSpPr/>
          <p:nvPr/>
        </p:nvGrpSpPr>
        <p:grpSpPr>
          <a:xfrm>
            <a:off x="11375935" y="-9458"/>
            <a:ext cx="581040" cy="660567"/>
            <a:chOff x="11375935" y="-9458"/>
            <a:chExt cx="581040" cy="66056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3608522-A73A-1067-3148-5E44388A7673}"/>
                    </a:ext>
                  </a:extLst>
                </p14:cNvPr>
                <p14:cNvContentPartPr/>
                <p14:nvPr/>
              </p14:nvContentPartPr>
              <p14:xfrm>
                <a:off x="11375935" y="-9458"/>
                <a:ext cx="448200" cy="5205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3608522-A73A-1067-3148-5E44388A767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371615" y="-13778"/>
                  <a:ext cx="45684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2F57B89-1025-9EC5-10E4-C72668DE0F1E}"/>
                    </a:ext>
                  </a:extLst>
                </p14:cNvPr>
                <p14:cNvContentPartPr/>
                <p14:nvPr/>
              </p14:nvContentPartPr>
              <p14:xfrm>
                <a:off x="11607415" y="468589"/>
                <a:ext cx="126360" cy="182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2F57B89-1025-9EC5-10E4-C72668DE0F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03095" y="464269"/>
                  <a:ext cx="135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EDED0A5-400B-F9A8-A78E-E9AE49F209E0}"/>
                    </a:ext>
                  </a:extLst>
                </p14:cNvPr>
                <p14:cNvContentPartPr/>
                <p14:nvPr/>
              </p14:nvContentPartPr>
              <p14:xfrm>
                <a:off x="11737735" y="424309"/>
                <a:ext cx="88200" cy="1303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EDED0A5-400B-F9A8-A78E-E9AE49F209E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733415" y="419989"/>
                  <a:ext cx="96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B37C952-0B63-4E4B-46BE-A3D9285F9F20}"/>
                    </a:ext>
                  </a:extLst>
                </p14:cNvPr>
                <p14:cNvContentPartPr/>
                <p14:nvPr/>
              </p14:nvContentPartPr>
              <p14:xfrm>
                <a:off x="11836375" y="403429"/>
                <a:ext cx="120600" cy="1468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B37C952-0B63-4E4B-46BE-A3D9285F9F2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832055" y="399109"/>
                  <a:ext cx="1292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01D66A40-6C59-3C22-5C46-E05A0DF322DD}"/>
              </a:ext>
            </a:extLst>
          </p:cNvPr>
          <p:cNvGrpSpPr/>
          <p:nvPr/>
        </p:nvGrpSpPr>
        <p:grpSpPr>
          <a:xfrm>
            <a:off x="9305935" y="877549"/>
            <a:ext cx="558360" cy="581400"/>
            <a:chOff x="9305935" y="877549"/>
            <a:chExt cx="558360" cy="5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DF092AF-3A63-B835-E5BC-1530E82D63F3}"/>
                    </a:ext>
                  </a:extLst>
                </p14:cNvPr>
                <p14:cNvContentPartPr/>
                <p14:nvPr/>
              </p14:nvContentPartPr>
              <p14:xfrm>
                <a:off x="9437335" y="1014709"/>
                <a:ext cx="426960" cy="4442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DF092AF-3A63-B835-E5BC-1530E82D63F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33015" y="1010389"/>
                  <a:ext cx="4356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2490FF5-79D7-1B7C-D99E-E41064E47559}"/>
                    </a:ext>
                  </a:extLst>
                </p14:cNvPr>
                <p14:cNvContentPartPr/>
                <p14:nvPr/>
              </p14:nvContentPartPr>
              <p14:xfrm>
                <a:off x="9305935" y="927949"/>
                <a:ext cx="117000" cy="174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2490FF5-79D7-1B7C-D99E-E41064E4755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301615" y="923629"/>
                  <a:ext cx="125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8B0A5FC-22C1-1F5B-E4BF-2AC52411A003}"/>
                    </a:ext>
                  </a:extLst>
                </p14:cNvPr>
                <p14:cNvContentPartPr/>
                <p14:nvPr/>
              </p14:nvContentPartPr>
              <p14:xfrm>
                <a:off x="9402415" y="931189"/>
                <a:ext cx="105840" cy="93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8B0A5FC-22C1-1F5B-E4BF-2AC52411A00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398095" y="926869"/>
                  <a:ext cx="114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2ADBCEE-2DE7-E29B-3384-EA715BBFB66C}"/>
                    </a:ext>
                  </a:extLst>
                </p14:cNvPr>
                <p14:cNvContentPartPr/>
                <p14:nvPr/>
              </p14:nvContentPartPr>
              <p14:xfrm>
                <a:off x="9541735" y="877549"/>
                <a:ext cx="82080" cy="1573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2ADBCEE-2DE7-E29B-3384-EA715BBFB66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37415" y="873229"/>
                  <a:ext cx="907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598B8141-3D03-A46E-3BAC-EBB55FDB57CE}"/>
              </a:ext>
            </a:extLst>
          </p:cNvPr>
          <p:cNvGrpSpPr/>
          <p:nvPr/>
        </p:nvGrpSpPr>
        <p:grpSpPr>
          <a:xfrm>
            <a:off x="93895" y="1894909"/>
            <a:ext cx="4529520" cy="2378160"/>
            <a:chOff x="93895" y="1894909"/>
            <a:chExt cx="4529520" cy="23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823F093-A7EB-0FE6-E39C-A1815E422B51}"/>
                    </a:ext>
                  </a:extLst>
                </p14:cNvPr>
                <p14:cNvContentPartPr/>
                <p14:nvPr/>
              </p14:nvContentPartPr>
              <p14:xfrm>
                <a:off x="513295" y="4018189"/>
                <a:ext cx="360" cy="14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823F093-A7EB-0FE6-E39C-A1815E422B5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08975" y="4013869"/>
                  <a:ext cx="9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F8BFA1E-425D-E3C7-BE0C-DFFC1AA90C82}"/>
                    </a:ext>
                  </a:extLst>
                </p14:cNvPr>
                <p14:cNvContentPartPr/>
                <p14:nvPr/>
              </p14:nvContentPartPr>
              <p14:xfrm>
                <a:off x="457135" y="3980749"/>
                <a:ext cx="69480" cy="217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F8BFA1E-425D-E3C7-BE0C-DFFC1AA90C8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2815" y="3976429"/>
                  <a:ext cx="78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7889273-B60C-98C6-A792-25268603162F}"/>
                    </a:ext>
                  </a:extLst>
                </p14:cNvPr>
                <p14:cNvContentPartPr/>
                <p14:nvPr/>
              </p14:nvContentPartPr>
              <p14:xfrm>
                <a:off x="93895" y="4123309"/>
                <a:ext cx="16560" cy="1267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7889273-B60C-98C6-A792-25268603162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575" y="4118989"/>
                  <a:ext cx="25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945085C-1DB9-BAF6-E108-6353FC0290AC}"/>
                    </a:ext>
                  </a:extLst>
                </p14:cNvPr>
                <p14:cNvContentPartPr/>
                <p14:nvPr/>
              </p14:nvContentPartPr>
              <p14:xfrm>
                <a:off x="99295" y="4122589"/>
                <a:ext cx="82440" cy="150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945085C-1DB9-BAF6-E108-6353FC0290A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975" y="4118269"/>
                  <a:ext cx="91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C9BA85C-4F0B-13AE-D450-085F25C2A26A}"/>
                    </a:ext>
                  </a:extLst>
                </p14:cNvPr>
                <p14:cNvContentPartPr/>
                <p14:nvPr/>
              </p14:nvContentPartPr>
              <p14:xfrm>
                <a:off x="181735" y="4081189"/>
                <a:ext cx="72360" cy="1569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C9BA85C-4F0B-13AE-D450-085F25C2A26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77415" y="4076869"/>
                  <a:ext cx="81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B3C3A2A-4375-9FDE-EDDB-5204C70438DF}"/>
                    </a:ext>
                  </a:extLst>
                </p14:cNvPr>
                <p14:cNvContentPartPr/>
                <p14:nvPr/>
              </p14:nvContentPartPr>
              <p14:xfrm>
                <a:off x="252295" y="4118269"/>
                <a:ext cx="48240" cy="799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B3C3A2A-4375-9FDE-EDDB-5204C70438D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7975" y="4113949"/>
                  <a:ext cx="56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FD89E2E-750F-C19E-B9EA-4C1084F95413}"/>
                    </a:ext>
                  </a:extLst>
                </p14:cNvPr>
                <p14:cNvContentPartPr/>
                <p14:nvPr/>
              </p14:nvContentPartPr>
              <p14:xfrm>
                <a:off x="289735" y="4017109"/>
                <a:ext cx="70560" cy="180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FD89E2E-750F-C19E-B9EA-4C1084F9541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85415" y="4012789"/>
                  <a:ext cx="79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D36DA6D-DCC7-7B99-4B60-DB85501E3CC7}"/>
                    </a:ext>
                  </a:extLst>
                </p14:cNvPr>
                <p14:cNvContentPartPr/>
                <p14:nvPr/>
              </p14:nvContentPartPr>
              <p14:xfrm>
                <a:off x="354175" y="4008109"/>
                <a:ext cx="60120" cy="123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D36DA6D-DCC7-7B99-4B60-DB85501E3CC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9855" y="4003789"/>
                  <a:ext cx="68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79C4BCE-E8FD-4FCE-AD5A-1E6870FDB54F}"/>
                    </a:ext>
                  </a:extLst>
                </p14:cNvPr>
                <p14:cNvContentPartPr/>
                <p14:nvPr/>
              </p14:nvContentPartPr>
              <p14:xfrm>
                <a:off x="606175" y="2418709"/>
                <a:ext cx="2889360" cy="1537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79C4BCE-E8FD-4FCE-AD5A-1E6870FDB54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1855" y="2414389"/>
                  <a:ext cx="2898000" cy="15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1079027-EE0A-E9B0-E657-9D9AD26CF70A}"/>
                    </a:ext>
                  </a:extLst>
                </p14:cNvPr>
                <p14:cNvContentPartPr/>
                <p14:nvPr/>
              </p14:nvContentPartPr>
              <p14:xfrm>
                <a:off x="3593095" y="2284069"/>
                <a:ext cx="82800" cy="478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1079027-EE0A-E9B0-E657-9D9AD26CF70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88775" y="2279749"/>
                  <a:ext cx="91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BBEE607-0C35-B0C0-BEE5-E71E239EC7EB}"/>
                    </a:ext>
                  </a:extLst>
                </p14:cNvPr>
                <p14:cNvContentPartPr/>
                <p14:nvPr/>
              </p14:nvContentPartPr>
              <p14:xfrm>
                <a:off x="3655015" y="2241949"/>
                <a:ext cx="25200" cy="1645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BBEE607-0C35-B0C0-BEE5-E71E239EC7E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50695" y="2237629"/>
                  <a:ext cx="33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4766D13-1CF9-9850-2137-26737C076FB3}"/>
                    </a:ext>
                  </a:extLst>
                </p14:cNvPr>
                <p14:cNvContentPartPr/>
                <p14:nvPr/>
              </p14:nvContentPartPr>
              <p14:xfrm>
                <a:off x="3743215" y="2116309"/>
                <a:ext cx="20880" cy="752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4766D13-1CF9-9850-2137-26737C076FB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38895" y="2111989"/>
                  <a:ext cx="29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A3537A0-D457-D23B-919A-2488735FE280}"/>
                    </a:ext>
                  </a:extLst>
                </p14:cNvPr>
                <p14:cNvContentPartPr/>
                <p14:nvPr/>
              </p14:nvContentPartPr>
              <p14:xfrm>
                <a:off x="3686335" y="2087509"/>
                <a:ext cx="133920" cy="133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A3537A0-D457-D23B-919A-2488735FE28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82015" y="2083189"/>
                  <a:ext cx="142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7F338C6-B055-1691-5DF7-1613D3D51270}"/>
                    </a:ext>
                  </a:extLst>
                </p14:cNvPr>
                <p14:cNvContentPartPr/>
                <p14:nvPr/>
              </p14:nvContentPartPr>
              <p14:xfrm>
                <a:off x="3880015" y="2073469"/>
                <a:ext cx="64440" cy="1926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7F338C6-B055-1691-5DF7-1613D3D512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75695" y="2069149"/>
                  <a:ext cx="73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58CFF06-B726-B37B-EA44-F2BED7D541D3}"/>
                    </a:ext>
                  </a:extLst>
                </p14:cNvPr>
                <p14:cNvContentPartPr/>
                <p14:nvPr/>
              </p14:nvContentPartPr>
              <p14:xfrm>
                <a:off x="3982975" y="2057629"/>
                <a:ext cx="41400" cy="1472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58CFF06-B726-B37B-EA44-F2BED7D541D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78655" y="2053309"/>
                  <a:ext cx="50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0B3DB4E-68A0-02C5-8000-9CCF21600E43}"/>
                    </a:ext>
                  </a:extLst>
                </p14:cNvPr>
                <p14:cNvContentPartPr/>
                <p14:nvPr/>
              </p14:nvContentPartPr>
              <p14:xfrm>
                <a:off x="3982615" y="2066989"/>
                <a:ext cx="113400" cy="1458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0B3DB4E-68A0-02C5-8000-9CCF21600E4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78295" y="2062669"/>
                  <a:ext cx="122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6F9D164-A0B5-5DED-9116-CB861E8E4B49}"/>
                    </a:ext>
                  </a:extLst>
                </p14:cNvPr>
                <p14:cNvContentPartPr/>
                <p14:nvPr/>
              </p14:nvContentPartPr>
              <p14:xfrm>
                <a:off x="4108255" y="2027749"/>
                <a:ext cx="78840" cy="1346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6F9D164-A0B5-5DED-9116-CB861E8E4B4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03935" y="2023429"/>
                  <a:ext cx="87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AAE7055-04DB-237B-268B-9AF6347C442C}"/>
                    </a:ext>
                  </a:extLst>
                </p14:cNvPr>
                <p14:cNvContentPartPr/>
                <p14:nvPr/>
              </p14:nvContentPartPr>
              <p14:xfrm>
                <a:off x="4229215" y="2041069"/>
                <a:ext cx="84600" cy="39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AAE7055-04DB-237B-268B-9AF6347C442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224895" y="2036749"/>
                  <a:ext cx="93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5971A83-2628-7646-7B65-CB438BAB6D60}"/>
                    </a:ext>
                  </a:extLst>
                </p14:cNvPr>
                <p14:cNvContentPartPr/>
                <p14:nvPr/>
              </p14:nvContentPartPr>
              <p14:xfrm>
                <a:off x="4243975" y="2071669"/>
                <a:ext cx="89280" cy="43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5971A83-2628-7646-7B65-CB438BAB6D6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39655" y="2067349"/>
                  <a:ext cx="9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E1B3510F-ECC3-E5B7-94AA-AC4BA9D919D5}"/>
                    </a:ext>
                  </a:extLst>
                </p14:cNvPr>
                <p14:cNvContentPartPr/>
                <p14:nvPr/>
              </p14:nvContentPartPr>
              <p14:xfrm>
                <a:off x="4354855" y="1957549"/>
                <a:ext cx="120240" cy="1490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E1B3510F-ECC3-E5B7-94AA-AC4BA9D919D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50535" y="1953229"/>
                  <a:ext cx="128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9256D8D-A6CB-0F1F-44E3-7878D572DBCC}"/>
                    </a:ext>
                  </a:extLst>
                </p14:cNvPr>
                <p14:cNvContentPartPr/>
                <p14:nvPr/>
              </p14:nvContentPartPr>
              <p14:xfrm>
                <a:off x="4486615" y="1942429"/>
                <a:ext cx="72720" cy="117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9256D8D-A6CB-0F1F-44E3-7878D572DBC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482295" y="1938109"/>
                  <a:ext cx="81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0AE97E1-4B2A-59DD-31CD-362AB21725D3}"/>
                    </a:ext>
                  </a:extLst>
                </p14:cNvPr>
                <p14:cNvContentPartPr/>
                <p14:nvPr/>
              </p14:nvContentPartPr>
              <p14:xfrm>
                <a:off x="4528015" y="1894909"/>
                <a:ext cx="95400" cy="2318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0AE97E1-4B2A-59DD-31CD-362AB21725D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523695" y="1890589"/>
                  <a:ext cx="104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161C7EC-FA22-BFDB-98B5-F03378A14F33}"/>
                    </a:ext>
                  </a:extLst>
                </p14:cNvPr>
                <p14:cNvContentPartPr/>
                <p14:nvPr/>
              </p14:nvContentPartPr>
              <p14:xfrm>
                <a:off x="3838615" y="1960069"/>
                <a:ext cx="30960" cy="1062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161C7EC-FA22-BFDB-98B5-F03378A14F3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34295" y="1955749"/>
                  <a:ext cx="396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9679FEF0-F528-FCE6-F4A0-4871E5DB2633}"/>
              </a:ext>
            </a:extLst>
          </p:cNvPr>
          <p:cNvGrpSpPr/>
          <p:nvPr/>
        </p:nvGrpSpPr>
        <p:grpSpPr>
          <a:xfrm>
            <a:off x="7790695" y="2721109"/>
            <a:ext cx="421920" cy="225360"/>
            <a:chOff x="7790695" y="2721109"/>
            <a:chExt cx="42192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6845786-CDF8-0945-6687-02A3C8B6C983}"/>
                    </a:ext>
                  </a:extLst>
                </p14:cNvPr>
                <p14:cNvContentPartPr/>
                <p14:nvPr/>
              </p14:nvContentPartPr>
              <p14:xfrm>
                <a:off x="7790695" y="2721109"/>
                <a:ext cx="120600" cy="658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6845786-CDF8-0945-6687-02A3C8B6C98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86375" y="2716789"/>
                  <a:ext cx="129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B754F63-FF5B-87A6-F6B4-16765DE051E4}"/>
                    </a:ext>
                  </a:extLst>
                </p14:cNvPr>
                <p14:cNvContentPartPr/>
                <p14:nvPr/>
              </p14:nvContentPartPr>
              <p14:xfrm>
                <a:off x="7883575" y="2723269"/>
                <a:ext cx="52920" cy="2232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B754F63-FF5B-87A6-F6B4-16765DE051E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79255" y="2718949"/>
                  <a:ext cx="61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A7D04AB-6B31-5B32-2275-497718E4C713}"/>
                    </a:ext>
                  </a:extLst>
                </p14:cNvPr>
                <p14:cNvContentPartPr/>
                <p14:nvPr/>
              </p14:nvContentPartPr>
              <p14:xfrm>
                <a:off x="8057095" y="2743789"/>
                <a:ext cx="155520" cy="846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A7D04AB-6B31-5B32-2275-497718E4C71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052775" y="2739469"/>
                  <a:ext cx="1641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42226C70-0A4E-5704-AD95-C56EBD38B340}"/>
              </a:ext>
            </a:extLst>
          </p:cNvPr>
          <p:cNvGrpSpPr/>
          <p:nvPr/>
        </p:nvGrpSpPr>
        <p:grpSpPr>
          <a:xfrm>
            <a:off x="8408095" y="2690149"/>
            <a:ext cx="1350000" cy="276480"/>
            <a:chOff x="8408095" y="2690149"/>
            <a:chExt cx="135000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9C7AC4E-A144-154E-4638-58FA2462819C}"/>
                    </a:ext>
                  </a:extLst>
                </p14:cNvPr>
                <p14:cNvContentPartPr/>
                <p14:nvPr/>
              </p14:nvContentPartPr>
              <p14:xfrm>
                <a:off x="8408095" y="2703469"/>
                <a:ext cx="110160" cy="151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9C7AC4E-A144-154E-4638-58FA2462819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03775" y="2699149"/>
                  <a:ext cx="118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C853778-A6C0-B9F3-7418-6412CF8A6A1C}"/>
                    </a:ext>
                  </a:extLst>
                </p14:cNvPr>
                <p14:cNvContentPartPr/>
                <p14:nvPr/>
              </p14:nvContentPartPr>
              <p14:xfrm>
                <a:off x="8552455" y="2700949"/>
                <a:ext cx="115560" cy="135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C853778-A6C0-B9F3-7418-6412CF8A6A1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48135" y="2696629"/>
                  <a:ext cx="124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0F315D0-C88C-3AF9-033B-B59AFB8EF69B}"/>
                    </a:ext>
                  </a:extLst>
                </p14:cNvPr>
                <p14:cNvContentPartPr/>
                <p14:nvPr/>
              </p14:nvContentPartPr>
              <p14:xfrm>
                <a:off x="8700415" y="2712829"/>
                <a:ext cx="147240" cy="143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0F315D0-C88C-3AF9-033B-B59AFB8EF69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96095" y="2708509"/>
                  <a:ext cx="155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86E5B61-8C9F-2D02-C72F-7273E5A7FFDE}"/>
                    </a:ext>
                  </a:extLst>
                </p14:cNvPr>
                <p14:cNvContentPartPr/>
                <p14:nvPr/>
              </p14:nvContentPartPr>
              <p14:xfrm>
                <a:off x="9044575" y="2742709"/>
                <a:ext cx="5040" cy="1065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86E5B61-8C9F-2D02-C72F-7273E5A7FFD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40255" y="2738389"/>
                  <a:ext cx="13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C24ED99-D4FE-46FC-B15B-E56DC1A98C51}"/>
                    </a:ext>
                  </a:extLst>
                </p14:cNvPr>
                <p14:cNvContentPartPr/>
                <p14:nvPr/>
              </p14:nvContentPartPr>
              <p14:xfrm>
                <a:off x="8970775" y="2728309"/>
                <a:ext cx="282240" cy="97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C24ED99-D4FE-46FC-B15B-E56DC1A98C5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66455" y="2723989"/>
                  <a:ext cx="290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2C5B244-6D66-E83F-291F-1FEC7C0C090D}"/>
                    </a:ext>
                  </a:extLst>
                </p14:cNvPr>
                <p14:cNvContentPartPr/>
                <p14:nvPr/>
              </p14:nvContentPartPr>
              <p14:xfrm>
                <a:off x="9304495" y="2816509"/>
                <a:ext cx="17280" cy="1170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2C5B244-6D66-E83F-291F-1FEC7C0C090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00175" y="2812189"/>
                  <a:ext cx="25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3EF77D3-6681-82B3-E4FC-FBE35CB065E9}"/>
                    </a:ext>
                  </a:extLst>
                </p14:cNvPr>
                <p14:cNvContentPartPr/>
                <p14:nvPr/>
              </p14:nvContentPartPr>
              <p14:xfrm>
                <a:off x="9390895" y="2690149"/>
                <a:ext cx="96840" cy="1738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3EF77D3-6681-82B3-E4FC-FBE35CB065E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86575" y="2685829"/>
                  <a:ext cx="105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394CD28-701C-56DB-AB6C-CC5DFAE420CF}"/>
                    </a:ext>
                  </a:extLst>
                </p14:cNvPr>
                <p14:cNvContentPartPr/>
                <p14:nvPr/>
              </p14:nvContentPartPr>
              <p14:xfrm>
                <a:off x="9599335" y="2766109"/>
                <a:ext cx="158760" cy="2005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394CD28-701C-56DB-AB6C-CC5DFAE420C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595015" y="2761789"/>
                  <a:ext cx="16740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88973158-235F-1F40-BDAB-CF7F9C265362}"/>
              </a:ext>
            </a:extLst>
          </p:cNvPr>
          <p:cNvGrpSpPr/>
          <p:nvPr/>
        </p:nvGrpSpPr>
        <p:grpSpPr>
          <a:xfrm>
            <a:off x="10034575" y="2745589"/>
            <a:ext cx="354240" cy="208800"/>
            <a:chOff x="10034575" y="2745589"/>
            <a:chExt cx="35424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33434D3-65AA-B2D4-75C0-BD92DDDA0185}"/>
                    </a:ext>
                  </a:extLst>
                </p14:cNvPr>
                <p14:cNvContentPartPr/>
                <p14:nvPr/>
              </p14:nvContentPartPr>
              <p14:xfrm>
                <a:off x="10034575" y="2781589"/>
                <a:ext cx="196560" cy="338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33434D3-65AA-B2D4-75C0-BD92DDDA01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030255" y="2777269"/>
                  <a:ext cx="205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11D6D30-B771-1D82-7FCD-DDE5D598B025}"/>
                    </a:ext>
                  </a:extLst>
                </p14:cNvPr>
                <p14:cNvContentPartPr/>
                <p14:nvPr/>
              </p14:nvContentPartPr>
              <p14:xfrm>
                <a:off x="10092175" y="2852149"/>
                <a:ext cx="147960" cy="136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11D6D30-B771-1D82-7FCD-DDE5D598B02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87855" y="2847829"/>
                  <a:ext cx="156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C5FFAF4-A51C-000A-8060-E7953B47B672}"/>
                    </a:ext>
                  </a:extLst>
                </p14:cNvPr>
                <p14:cNvContentPartPr/>
                <p14:nvPr/>
              </p14:nvContentPartPr>
              <p14:xfrm>
                <a:off x="10286575" y="2745589"/>
                <a:ext cx="102240" cy="2088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C5FFAF4-A51C-000A-8060-E7953B47B6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82255" y="2741269"/>
                  <a:ext cx="1108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1606A995-C2AA-B178-93EE-FFAEE89CB042}"/>
              </a:ext>
            </a:extLst>
          </p:cNvPr>
          <p:cNvGrpSpPr/>
          <p:nvPr/>
        </p:nvGrpSpPr>
        <p:grpSpPr>
          <a:xfrm>
            <a:off x="10722175" y="2631469"/>
            <a:ext cx="1182600" cy="339840"/>
            <a:chOff x="10722175" y="2631469"/>
            <a:chExt cx="118260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BFE6E97-F142-4199-9440-117186595476}"/>
                    </a:ext>
                  </a:extLst>
                </p14:cNvPr>
                <p14:cNvContentPartPr/>
                <p14:nvPr/>
              </p14:nvContentPartPr>
              <p14:xfrm>
                <a:off x="10722175" y="2792749"/>
                <a:ext cx="117000" cy="457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BFE6E97-F142-4199-9440-11718659547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717855" y="2788429"/>
                  <a:ext cx="125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F3E4FB2-553D-128C-F4D6-63A3D7427FD7}"/>
                    </a:ext>
                  </a:extLst>
                </p14:cNvPr>
                <p14:cNvContentPartPr/>
                <p14:nvPr/>
              </p14:nvContentPartPr>
              <p14:xfrm>
                <a:off x="10792735" y="2781589"/>
                <a:ext cx="82440" cy="1897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F3E4FB2-553D-128C-F4D6-63A3D7427FD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88415" y="2777269"/>
                  <a:ext cx="91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888869C-6F6F-4336-54BB-AD8C5433DDAD}"/>
                    </a:ext>
                  </a:extLst>
                </p14:cNvPr>
                <p14:cNvContentPartPr/>
                <p14:nvPr/>
              </p14:nvContentPartPr>
              <p14:xfrm>
                <a:off x="10907575" y="2646229"/>
                <a:ext cx="111600" cy="182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888869C-6F6F-4336-54BB-AD8C5433DDA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03255" y="2641909"/>
                  <a:ext cx="120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9467110-912D-FD75-6D1C-8DC8700AB37B}"/>
                    </a:ext>
                  </a:extLst>
                </p14:cNvPr>
                <p14:cNvContentPartPr/>
                <p14:nvPr/>
              </p14:nvContentPartPr>
              <p14:xfrm>
                <a:off x="11067055" y="2768269"/>
                <a:ext cx="121680" cy="81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9467110-912D-FD75-6D1C-8DC8700AB37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62735" y="2763949"/>
                  <a:ext cx="130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C57D97E-82CC-5CE9-5A78-0BC61158C3E9}"/>
                    </a:ext>
                  </a:extLst>
                </p14:cNvPr>
                <p14:cNvContentPartPr/>
                <p14:nvPr/>
              </p14:nvContentPartPr>
              <p14:xfrm>
                <a:off x="11314375" y="2668909"/>
                <a:ext cx="124200" cy="1706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C57D97E-82CC-5CE9-5A78-0BC61158C3E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10055" y="2664589"/>
                  <a:ext cx="132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119C1F0-970A-D35A-DCDC-DDDEACE237F6}"/>
                    </a:ext>
                  </a:extLst>
                </p14:cNvPr>
                <p14:cNvContentPartPr/>
                <p14:nvPr/>
              </p14:nvContentPartPr>
              <p14:xfrm>
                <a:off x="11429215" y="2638669"/>
                <a:ext cx="288720" cy="1609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119C1F0-970A-D35A-DCDC-DDDEACE237F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424895" y="2634349"/>
                  <a:ext cx="297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29C3BB1-A85D-493E-E5E8-7232546A0642}"/>
                    </a:ext>
                  </a:extLst>
                </p14:cNvPr>
                <p14:cNvContentPartPr/>
                <p14:nvPr/>
              </p14:nvContentPartPr>
              <p14:xfrm>
                <a:off x="11766535" y="2631469"/>
                <a:ext cx="138240" cy="1598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29C3BB1-A85D-493E-E5E8-7232546A064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62215" y="2627149"/>
                  <a:ext cx="1468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uppieren 244">
            <a:extLst>
              <a:ext uri="{FF2B5EF4-FFF2-40B4-BE49-F238E27FC236}">
                <a16:creationId xmlns:a16="http://schemas.microsoft.com/office/drawing/2014/main" id="{C66B43E3-3E75-D8C7-4448-0BE3A9268F3F}"/>
              </a:ext>
            </a:extLst>
          </p:cNvPr>
          <p:cNvGrpSpPr/>
          <p:nvPr/>
        </p:nvGrpSpPr>
        <p:grpSpPr>
          <a:xfrm>
            <a:off x="9517255" y="2088949"/>
            <a:ext cx="438480" cy="331233"/>
            <a:chOff x="9517255" y="2088949"/>
            <a:chExt cx="438480" cy="33123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4EB39FD-2406-5098-1C3A-BE242BC96603}"/>
                    </a:ext>
                  </a:extLst>
                </p14:cNvPr>
                <p14:cNvContentPartPr/>
                <p14:nvPr/>
              </p14:nvContentPartPr>
              <p14:xfrm>
                <a:off x="9517255" y="2203822"/>
                <a:ext cx="79200" cy="608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4EB39FD-2406-5098-1C3A-BE242BC9660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12935" y="2199502"/>
                  <a:ext cx="87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47B1982-5877-FFCA-077A-D629D2B78562}"/>
                    </a:ext>
                  </a:extLst>
                </p14:cNvPr>
                <p14:cNvContentPartPr/>
                <p14:nvPr/>
              </p14:nvContentPartPr>
              <p14:xfrm>
                <a:off x="9551095" y="2195902"/>
                <a:ext cx="69480" cy="224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47B1982-5877-FFCA-077A-D629D2B7856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46775" y="2191582"/>
                  <a:ext cx="78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312EAA9-6285-D2F5-72E7-5DDB9F039864}"/>
                    </a:ext>
                  </a:extLst>
                </p14:cNvPr>
                <p14:cNvContentPartPr/>
                <p14:nvPr/>
              </p14:nvContentPartPr>
              <p14:xfrm>
                <a:off x="9791215" y="2171782"/>
                <a:ext cx="164520" cy="107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312EAA9-6285-D2F5-72E7-5DDB9F03986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86895" y="2167462"/>
                  <a:ext cx="173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8FC2CB4-1F0A-D23E-5EBF-52D0CC8B0965}"/>
                    </a:ext>
                  </a:extLst>
                </p14:cNvPr>
                <p14:cNvContentPartPr/>
                <p14:nvPr/>
              </p14:nvContentPartPr>
              <p14:xfrm>
                <a:off x="9634975" y="2088949"/>
                <a:ext cx="153360" cy="1818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8FC2CB4-1F0A-D23E-5EBF-52D0CC8B096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30655" y="2084629"/>
                  <a:ext cx="16200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C26436DC-7BF8-2B3D-1143-D6A1A8B4E5C7}"/>
                  </a:ext>
                </a:extLst>
              </p14:cNvPr>
              <p14:cNvContentPartPr/>
              <p14:nvPr/>
            </p14:nvContentPartPr>
            <p14:xfrm>
              <a:off x="2637655" y="2972029"/>
              <a:ext cx="16200" cy="1566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C26436DC-7BF8-2B3D-1143-D6A1A8B4E5C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633335" y="2967709"/>
                <a:ext cx="248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B787D809-BC55-45AB-3B0C-C678DADC7FB8}"/>
                  </a:ext>
                </a:extLst>
              </p14:cNvPr>
              <p14:cNvContentPartPr/>
              <p14:nvPr/>
            </p14:nvContentPartPr>
            <p14:xfrm>
              <a:off x="2577895" y="3307189"/>
              <a:ext cx="31680" cy="42876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B787D809-BC55-45AB-3B0C-C678DADC7FB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573575" y="3302869"/>
                <a:ext cx="403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A2926E51-4D14-E80A-5031-219DA394CC65}"/>
                  </a:ext>
                </a:extLst>
              </p14:cNvPr>
              <p14:cNvContentPartPr/>
              <p14:nvPr/>
            </p14:nvContentPartPr>
            <p14:xfrm>
              <a:off x="2490055" y="4272709"/>
              <a:ext cx="36000" cy="18108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A2926E51-4D14-E80A-5031-219DA394CC6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2485735" y="4268389"/>
                <a:ext cx="4464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8F5FB74A-0728-2563-6D0B-F1E5201AC1B0}"/>
              </a:ext>
            </a:extLst>
          </p:cNvPr>
          <p:cNvGrpSpPr/>
          <p:nvPr/>
        </p:nvGrpSpPr>
        <p:grpSpPr>
          <a:xfrm>
            <a:off x="2428495" y="4616869"/>
            <a:ext cx="602280" cy="565920"/>
            <a:chOff x="2428495" y="4616869"/>
            <a:chExt cx="602280" cy="56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46636F3-B13C-5B1D-4ECB-775975DF310D}"/>
                    </a:ext>
                  </a:extLst>
                </p14:cNvPr>
                <p14:cNvContentPartPr/>
                <p14:nvPr/>
              </p14:nvContentPartPr>
              <p14:xfrm>
                <a:off x="2428495" y="4616869"/>
                <a:ext cx="36360" cy="2095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46636F3-B13C-5B1D-4ECB-775975DF310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424175" y="4612549"/>
                  <a:ext cx="45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6D2EBC7-AF88-0652-69ED-42C61613F07D}"/>
                    </a:ext>
                  </a:extLst>
                </p14:cNvPr>
                <p14:cNvContentPartPr/>
                <p14:nvPr/>
              </p14:nvContentPartPr>
              <p14:xfrm>
                <a:off x="2454775" y="5019349"/>
                <a:ext cx="56160" cy="35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6D2EBC7-AF88-0652-69ED-42C61613F07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50455" y="5015029"/>
                  <a:ext cx="64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49A6E02-F7EC-AF46-2FBA-CE22F3CEA655}"/>
                    </a:ext>
                  </a:extLst>
                </p14:cNvPr>
                <p14:cNvContentPartPr/>
                <p14:nvPr/>
              </p14:nvContentPartPr>
              <p14:xfrm>
                <a:off x="2517415" y="5013229"/>
                <a:ext cx="8640" cy="160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49A6E02-F7EC-AF46-2FBA-CE22F3CEA65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13095" y="5008909"/>
                  <a:ext cx="17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D48325E-3D13-434D-C03F-D125D414617B}"/>
                    </a:ext>
                  </a:extLst>
                </p14:cNvPr>
                <p14:cNvContentPartPr/>
                <p14:nvPr/>
              </p14:nvContentPartPr>
              <p14:xfrm>
                <a:off x="2533975" y="4895869"/>
                <a:ext cx="95760" cy="146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D48325E-3D13-434D-C03F-D125D414617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29655" y="4891549"/>
                  <a:ext cx="104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259B8B5-AFF6-A1D3-7C0D-A71D1734CBB0}"/>
                    </a:ext>
                  </a:extLst>
                </p14:cNvPr>
                <p14:cNvContentPartPr/>
                <p14:nvPr/>
              </p14:nvContentPartPr>
              <p14:xfrm>
                <a:off x="2611735" y="4848349"/>
                <a:ext cx="27360" cy="67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259B8B5-AFF6-A1D3-7C0D-A71D1734CBB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607415" y="4844029"/>
                  <a:ext cx="36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2798F3C8-470D-E55B-6789-DB67AB0F2EBA}"/>
                    </a:ext>
                  </a:extLst>
                </p14:cNvPr>
                <p14:cNvContentPartPr/>
                <p14:nvPr/>
              </p14:nvContentPartPr>
              <p14:xfrm>
                <a:off x="2599855" y="5067229"/>
                <a:ext cx="104040" cy="730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2798F3C8-470D-E55B-6789-DB67AB0F2EB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595535" y="5062909"/>
                  <a:ext cx="112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D025BF4-852B-7494-70EE-0B7E8FCFADD8}"/>
                    </a:ext>
                  </a:extLst>
                </p14:cNvPr>
                <p14:cNvContentPartPr/>
                <p14:nvPr/>
              </p14:nvContentPartPr>
              <p14:xfrm>
                <a:off x="2610295" y="4994869"/>
                <a:ext cx="201960" cy="187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D025BF4-852B-7494-70EE-0B7E8FCFADD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605975" y="4990549"/>
                  <a:ext cx="210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C9567BC-844E-89FF-FC0F-B3299003DEC3}"/>
                    </a:ext>
                  </a:extLst>
                </p14:cNvPr>
                <p14:cNvContentPartPr/>
                <p14:nvPr/>
              </p14:nvContentPartPr>
              <p14:xfrm>
                <a:off x="2822335" y="4956349"/>
                <a:ext cx="70920" cy="1515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C9567BC-844E-89FF-FC0F-B3299003DEC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818015" y="4952029"/>
                  <a:ext cx="79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0667869-21E6-FBC1-9724-09D5B6D47624}"/>
                    </a:ext>
                  </a:extLst>
                </p14:cNvPr>
                <p14:cNvContentPartPr/>
                <p14:nvPr/>
              </p14:nvContentPartPr>
              <p14:xfrm>
                <a:off x="2883535" y="4928269"/>
                <a:ext cx="147240" cy="135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0667869-21E6-FBC1-9724-09D5B6D4762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879215" y="4923949"/>
                  <a:ext cx="1558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0A3DF1B3-48A9-5C5E-42DF-C56BC0D5BDB7}"/>
              </a:ext>
            </a:extLst>
          </p:cNvPr>
          <p:cNvGrpSpPr/>
          <p:nvPr/>
        </p:nvGrpSpPr>
        <p:grpSpPr>
          <a:xfrm>
            <a:off x="5232175" y="3452269"/>
            <a:ext cx="193680" cy="261000"/>
            <a:chOff x="5232175" y="3452269"/>
            <a:chExt cx="19368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1F1EECE-F44E-A291-DD56-E664B9E04F63}"/>
                    </a:ext>
                  </a:extLst>
                </p14:cNvPr>
                <p14:cNvContentPartPr/>
                <p14:nvPr/>
              </p14:nvContentPartPr>
              <p14:xfrm>
                <a:off x="5232175" y="3518149"/>
                <a:ext cx="127800" cy="1454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1F1EECE-F44E-A291-DD56-E664B9E04F6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27855" y="3513829"/>
                  <a:ext cx="136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24E5BBF-6EA2-7359-3244-3408FCAF9B92}"/>
                    </a:ext>
                  </a:extLst>
                </p14:cNvPr>
                <p14:cNvContentPartPr/>
                <p14:nvPr/>
              </p14:nvContentPartPr>
              <p14:xfrm>
                <a:off x="5353855" y="3452269"/>
                <a:ext cx="72000" cy="2610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24E5BBF-6EA2-7359-3244-3408FCAF9B9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349535" y="3447949"/>
                  <a:ext cx="8064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B3845695-E9AA-BBE9-5E1C-61BAAF9E7B31}"/>
              </a:ext>
            </a:extLst>
          </p:cNvPr>
          <p:cNvGrpSpPr/>
          <p:nvPr/>
        </p:nvGrpSpPr>
        <p:grpSpPr>
          <a:xfrm>
            <a:off x="5592535" y="3256069"/>
            <a:ext cx="2953440" cy="444600"/>
            <a:chOff x="5592535" y="3256069"/>
            <a:chExt cx="295344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5EB2508-A167-08DC-4CA8-64E975EF61BA}"/>
                    </a:ext>
                  </a:extLst>
                </p14:cNvPr>
                <p14:cNvContentPartPr/>
                <p14:nvPr/>
              </p14:nvContentPartPr>
              <p14:xfrm>
                <a:off x="5592535" y="3423829"/>
                <a:ext cx="98640" cy="216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5EB2508-A167-08DC-4CA8-64E975EF61B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88215" y="3419509"/>
                  <a:ext cx="107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D66F4F1-6EB5-47A4-1914-77DD89AA430D}"/>
                    </a:ext>
                  </a:extLst>
                </p14:cNvPr>
                <p14:cNvContentPartPr/>
                <p14:nvPr/>
              </p14:nvContentPartPr>
              <p14:xfrm>
                <a:off x="5708095" y="3410149"/>
                <a:ext cx="91800" cy="168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D66F4F1-6EB5-47A4-1914-77DD89AA430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703775" y="3405829"/>
                  <a:ext cx="100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5AFABC1-3306-E7D5-3861-47FE8067EE8C}"/>
                    </a:ext>
                  </a:extLst>
                </p14:cNvPr>
                <p14:cNvContentPartPr/>
                <p14:nvPr/>
              </p14:nvContentPartPr>
              <p14:xfrm>
                <a:off x="5807095" y="3298189"/>
                <a:ext cx="292320" cy="2854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5AFABC1-3306-E7D5-3861-47FE8067EE8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802775" y="3293869"/>
                  <a:ext cx="300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6EF20FD-F65A-4337-243D-C9F4682A1113}"/>
                    </a:ext>
                  </a:extLst>
                </p14:cNvPr>
                <p14:cNvContentPartPr/>
                <p14:nvPr/>
              </p14:nvContentPartPr>
              <p14:xfrm>
                <a:off x="6133975" y="3431749"/>
                <a:ext cx="57600" cy="1130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6EF20FD-F65A-4337-243D-C9F4682A111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129655" y="3427429"/>
                  <a:ext cx="662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3BDFF4F-135F-E39F-C5C8-D97F995D5006}"/>
                    </a:ext>
                  </a:extLst>
                </p14:cNvPr>
                <p14:cNvContentPartPr/>
                <p14:nvPr/>
              </p14:nvContentPartPr>
              <p14:xfrm>
                <a:off x="6244135" y="3444709"/>
                <a:ext cx="244080" cy="101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3BDFF4F-135F-E39F-C5C8-D97F995D500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39815" y="3440389"/>
                  <a:ext cx="252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089D8C3-B82B-BD92-0E8D-5AD308E971EC}"/>
                    </a:ext>
                  </a:extLst>
                </p14:cNvPr>
                <p14:cNvContentPartPr/>
                <p14:nvPr/>
              </p14:nvContentPartPr>
              <p14:xfrm>
                <a:off x="6506215" y="3419149"/>
                <a:ext cx="78480" cy="95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089D8C3-B82B-BD92-0E8D-5AD308E971E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01895" y="3414829"/>
                  <a:ext cx="87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C09F031-3ECB-4ABA-8CA7-BD6A798D00CE}"/>
                    </a:ext>
                  </a:extLst>
                </p14:cNvPr>
                <p14:cNvContentPartPr/>
                <p14:nvPr/>
              </p14:nvContentPartPr>
              <p14:xfrm>
                <a:off x="6605935" y="3422029"/>
                <a:ext cx="221040" cy="2786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C09F031-3ECB-4ABA-8CA7-BD6A798D00C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01615" y="3417709"/>
                  <a:ext cx="229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9EE4393-D981-E104-76FC-FCEB5449AC7C}"/>
                    </a:ext>
                  </a:extLst>
                </p14:cNvPr>
                <p14:cNvContentPartPr/>
                <p14:nvPr/>
              </p14:nvContentPartPr>
              <p14:xfrm>
                <a:off x="6819055" y="3349669"/>
                <a:ext cx="62280" cy="1839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9EE4393-D981-E104-76FC-FCEB5449AC7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14735" y="3345349"/>
                  <a:ext cx="70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EC243D9-BB32-94BF-8C97-A644D11FE65A}"/>
                    </a:ext>
                  </a:extLst>
                </p14:cNvPr>
                <p14:cNvContentPartPr/>
                <p14:nvPr/>
              </p14:nvContentPartPr>
              <p14:xfrm>
                <a:off x="6922375" y="3411589"/>
                <a:ext cx="190800" cy="842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EC243D9-BB32-94BF-8C97-A644D11FE65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918055" y="3407269"/>
                  <a:ext cx="199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4D65471-BAC6-EBB9-529E-C6460B0ED11D}"/>
                    </a:ext>
                  </a:extLst>
                </p14:cNvPr>
                <p14:cNvContentPartPr/>
                <p14:nvPr/>
              </p14:nvContentPartPr>
              <p14:xfrm>
                <a:off x="7177255" y="3283789"/>
                <a:ext cx="545400" cy="253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4D65471-BAC6-EBB9-529E-C6460B0ED11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172935" y="3279469"/>
                  <a:ext cx="554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CD1BB01-0AEB-6F9B-BD0B-4CB0530247F5}"/>
                    </a:ext>
                  </a:extLst>
                </p14:cNvPr>
                <p14:cNvContentPartPr/>
                <p14:nvPr/>
              </p14:nvContentPartPr>
              <p14:xfrm>
                <a:off x="7720135" y="3327349"/>
                <a:ext cx="18000" cy="1900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CD1BB01-0AEB-6F9B-BD0B-4CB0530247F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715815" y="3323029"/>
                  <a:ext cx="26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CA10E4D-F347-DE47-880F-43D257E0EFF0}"/>
                    </a:ext>
                  </a:extLst>
                </p14:cNvPr>
                <p14:cNvContentPartPr/>
                <p14:nvPr/>
              </p14:nvContentPartPr>
              <p14:xfrm>
                <a:off x="7772695" y="3417349"/>
                <a:ext cx="78840" cy="2368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CA10E4D-F347-DE47-880F-43D257E0EFF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68375" y="3413029"/>
                  <a:ext cx="87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52C28455-2B6C-700F-FF04-D7CEF8AD01DC}"/>
                    </a:ext>
                  </a:extLst>
                </p14:cNvPr>
                <p14:cNvContentPartPr/>
                <p14:nvPr/>
              </p14:nvContentPartPr>
              <p14:xfrm>
                <a:off x="7913095" y="3324469"/>
                <a:ext cx="118080" cy="2008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52C28455-2B6C-700F-FF04-D7CEF8AD01D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08775" y="3320149"/>
                  <a:ext cx="126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0296578-68B9-A7B1-1FD5-68DB0D1163E8}"/>
                    </a:ext>
                  </a:extLst>
                </p14:cNvPr>
                <p14:cNvContentPartPr/>
                <p14:nvPr/>
              </p14:nvContentPartPr>
              <p14:xfrm>
                <a:off x="7999855" y="3310069"/>
                <a:ext cx="1440" cy="7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0296578-68B9-A7B1-1FD5-68DB0D1163E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995535" y="3305749"/>
                  <a:ext cx="10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C238D09-5850-6280-A19E-AD673D54F9E9}"/>
                    </a:ext>
                  </a:extLst>
                </p14:cNvPr>
                <p14:cNvContentPartPr/>
                <p14:nvPr/>
              </p14:nvContentPartPr>
              <p14:xfrm>
                <a:off x="8070415" y="3258229"/>
                <a:ext cx="102600" cy="2822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C238D09-5850-6280-A19E-AD673D54F9E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66095" y="3253909"/>
                  <a:ext cx="111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74A8DE1B-635E-AEE9-AE23-3E3628F26A9F}"/>
                    </a:ext>
                  </a:extLst>
                </p14:cNvPr>
                <p14:cNvContentPartPr/>
                <p14:nvPr/>
              </p14:nvContentPartPr>
              <p14:xfrm>
                <a:off x="8200375" y="3256069"/>
                <a:ext cx="345600" cy="241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74A8DE1B-635E-AEE9-AE23-3E3628F26A9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96055" y="3251749"/>
                  <a:ext cx="35424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3E03AF51-52A7-DC86-263B-464BA32609F3}"/>
              </a:ext>
            </a:extLst>
          </p:cNvPr>
          <p:cNvGrpSpPr/>
          <p:nvPr/>
        </p:nvGrpSpPr>
        <p:grpSpPr>
          <a:xfrm>
            <a:off x="5595415" y="3749989"/>
            <a:ext cx="590400" cy="292680"/>
            <a:chOff x="5595415" y="3749989"/>
            <a:chExt cx="59040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D4E6F10-C5D4-B9F8-5453-50CE8EBA5F31}"/>
                    </a:ext>
                  </a:extLst>
                </p14:cNvPr>
                <p14:cNvContentPartPr/>
                <p14:nvPr/>
              </p14:nvContentPartPr>
              <p14:xfrm>
                <a:off x="5595415" y="3749989"/>
                <a:ext cx="150480" cy="2617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D4E6F10-C5D4-B9F8-5453-50CE8EBA5F3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591095" y="3745669"/>
                  <a:ext cx="159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2EC00EC-E9AD-341C-39BA-12BDD91E3E24}"/>
                    </a:ext>
                  </a:extLst>
                </p14:cNvPr>
                <p14:cNvContentPartPr/>
                <p14:nvPr/>
              </p14:nvContentPartPr>
              <p14:xfrm>
                <a:off x="5638975" y="3947629"/>
                <a:ext cx="126000" cy="349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2EC00EC-E9AD-341C-39BA-12BDD91E3E2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634655" y="3943309"/>
                  <a:ext cx="134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C856050-D6F7-CF47-7CB9-4E3BCDC9659E}"/>
                    </a:ext>
                  </a:extLst>
                </p14:cNvPr>
                <p14:cNvContentPartPr/>
                <p14:nvPr/>
              </p14:nvContentPartPr>
              <p14:xfrm>
                <a:off x="5787655" y="3889669"/>
                <a:ext cx="104760" cy="334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C856050-D6F7-CF47-7CB9-4E3BCDC9659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83335" y="3885349"/>
                  <a:ext cx="113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11163F7-D9F6-039B-B3FF-D398D8599445}"/>
                    </a:ext>
                  </a:extLst>
                </p14:cNvPr>
                <p14:cNvContentPartPr/>
                <p14:nvPr/>
              </p14:nvContentPartPr>
              <p14:xfrm>
                <a:off x="5878015" y="3859789"/>
                <a:ext cx="16920" cy="1436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11163F7-D9F6-039B-B3FF-D398D859944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873695" y="3855469"/>
                  <a:ext cx="25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972635A7-48EF-BD71-70C9-3C3CEB0394D9}"/>
                    </a:ext>
                  </a:extLst>
                </p14:cNvPr>
                <p14:cNvContentPartPr/>
                <p14:nvPr/>
              </p14:nvContentPartPr>
              <p14:xfrm>
                <a:off x="5932015" y="3955549"/>
                <a:ext cx="30960" cy="871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972635A7-48EF-BD71-70C9-3C3CEB0394D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927695" y="3951229"/>
                  <a:ext cx="39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6612743-F28F-DC78-7E1D-C2DE9B8C6C5A}"/>
                    </a:ext>
                  </a:extLst>
                </p14:cNvPr>
                <p14:cNvContentPartPr/>
                <p14:nvPr/>
              </p14:nvContentPartPr>
              <p14:xfrm>
                <a:off x="6080335" y="3884269"/>
                <a:ext cx="105480" cy="45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6612743-F28F-DC78-7E1D-C2DE9B8C6C5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76015" y="3879949"/>
                  <a:ext cx="1141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333C909F-031E-7996-DBEF-229464E279D1}"/>
              </a:ext>
            </a:extLst>
          </p:cNvPr>
          <p:cNvGrpSpPr/>
          <p:nvPr/>
        </p:nvGrpSpPr>
        <p:grpSpPr>
          <a:xfrm>
            <a:off x="6365455" y="3729829"/>
            <a:ext cx="829800" cy="219960"/>
            <a:chOff x="6365455" y="3729829"/>
            <a:chExt cx="82980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504B2511-0236-9713-3BF4-CAA54AB7BF1B}"/>
                    </a:ext>
                  </a:extLst>
                </p14:cNvPr>
                <p14:cNvContentPartPr/>
                <p14:nvPr/>
              </p14:nvContentPartPr>
              <p14:xfrm>
                <a:off x="6365455" y="3777349"/>
                <a:ext cx="51120" cy="1677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504B2511-0236-9713-3BF4-CAA54AB7BF1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61135" y="3773029"/>
                  <a:ext cx="59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BFFA8C2-1DEC-BBF8-BD97-0D2154E63114}"/>
                    </a:ext>
                  </a:extLst>
                </p14:cNvPr>
                <p14:cNvContentPartPr/>
                <p14:nvPr/>
              </p14:nvContentPartPr>
              <p14:xfrm>
                <a:off x="6384175" y="3780589"/>
                <a:ext cx="123840" cy="158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BFFA8C2-1DEC-BBF8-BD97-0D2154E6311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79855" y="3776269"/>
                  <a:ext cx="132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8AEF41B-0BEF-FB34-854F-A57D1BAC1E55}"/>
                    </a:ext>
                  </a:extLst>
                </p14:cNvPr>
                <p14:cNvContentPartPr/>
                <p14:nvPr/>
              </p14:nvContentPartPr>
              <p14:xfrm>
                <a:off x="6529255" y="3779869"/>
                <a:ext cx="78840" cy="1468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8AEF41B-0BEF-FB34-854F-A57D1BAC1E5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524935" y="3775549"/>
                  <a:ext cx="87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7A0F812-98E1-CE69-2DB8-86706141C3E0}"/>
                    </a:ext>
                  </a:extLst>
                </p14:cNvPr>
                <p14:cNvContentPartPr/>
                <p14:nvPr/>
              </p14:nvContentPartPr>
              <p14:xfrm>
                <a:off x="6565255" y="3913429"/>
                <a:ext cx="56160" cy="363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7A0F812-98E1-CE69-2DB8-86706141C3E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560935" y="3909109"/>
                  <a:ext cx="64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D87FDEA-6DA9-75D0-79AB-EDD37AEA0098}"/>
                    </a:ext>
                  </a:extLst>
                </p14:cNvPr>
                <p14:cNvContentPartPr/>
                <p14:nvPr/>
              </p14:nvContentPartPr>
              <p14:xfrm>
                <a:off x="6754975" y="3852589"/>
                <a:ext cx="87120" cy="11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D87FDEA-6DA9-75D0-79AB-EDD37AEA009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750655" y="3848269"/>
                  <a:ext cx="95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2C4B262-5B3E-CB39-8D0A-408DF957DD54}"/>
                    </a:ext>
                  </a:extLst>
                </p14:cNvPr>
                <p14:cNvContentPartPr/>
                <p14:nvPr/>
              </p14:nvContentPartPr>
              <p14:xfrm>
                <a:off x="6792775" y="3880669"/>
                <a:ext cx="77400" cy="352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2C4B262-5B3E-CB39-8D0A-408DF957DD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88455" y="3876349"/>
                  <a:ext cx="86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7AB46DC-DC23-3220-2318-99FDB594953D}"/>
                    </a:ext>
                  </a:extLst>
                </p14:cNvPr>
                <p14:cNvContentPartPr/>
                <p14:nvPr/>
              </p14:nvContentPartPr>
              <p14:xfrm>
                <a:off x="6958015" y="3729829"/>
                <a:ext cx="104760" cy="191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7AB46DC-DC23-3220-2318-99FDB594953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53695" y="3725509"/>
                  <a:ext cx="113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8E603F0-A97D-B4B4-9E01-B81EAE02A1A4}"/>
                    </a:ext>
                  </a:extLst>
                </p14:cNvPr>
                <p14:cNvContentPartPr/>
                <p14:nvPr/>
              </p14:nvContentPartPr>
              <p14:xfrm>
                <a:off x="7087615" y="3740629"/>
                <a:ext cx="107640" cy="140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8E603F0-A97D-B4B4-9E01-B81EAE02A1A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083295" y="3736309"/>
                  <a:ext cx="1162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4BBE7D96-5622-428E-A9A1-8A54B799F01B}"/>
              </a:ext>
            </a:extLst>
          </p:cNvPr>
          <p:cNvGrpSpPr/>
          <p:nvPr/>
        </p:nvGrpSpPr>
        <p:grpSpPr>
          <a:xfrm>
            <a:off x="7458055" y="3754669"/>
            <a:ext cx="199440" cy="133560"/>
            <a:chOff x="7458055" y="3754669"/>
            <a:chExt cx="19944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BD95886-9F58-F2ED-0D2C-054F5B8038ED}"/>
                    </a:ext>
                  </a:extLst>
                </p14:cNvPr>
                <p14:cNvContentPartPr/>
                <p14:nvPr/>
              </p14:nvContentPartPr>
              <p14:xfrm>
                <a:off x="7458055" y="3800029"/>
                <a:ext cx="113400" cy="273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BD95886-9F58-F2ED-0D2C-054F5B8038E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53735" y="3795709"/>
                  <a:ext cx="122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B66B266-8AC3-9587-930F-11944AE71C74}"/>
                    </a:ext>
                  </a:extLst>
                </p14:cNvPr>
                <p14:cNvContentPartPr/>
                <p14:nvPr/>
              </p14:nvContentPartPr>
              <p14:xfrm>
                <a:off x="7557055" y="3754669"/>
                <a:ext cx="100440" cy="1335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B66B266-8AC3-9587-930F-11944AE71C7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52735" y="3750349"/>
                  <a:ext cx="109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D388C2A9-8B95-61E7-6F18-A6FE8893E74E}"/>
              </a:ext>
            </a:extLst>
          </p:cNvPr>
          <p:cNvGrpSpPr/>
          <p:nvPr/>
        </p:nvGrpSpPr>
        <p:grpSpPr>
          <a:xfrm>
            <a:off x="7864135" y="3665389"/>
            <a:ext cx="810720" cy="205200"/>
            <a:chOff x="7864135" y="3665389"/>
            <a:chExt cx="81072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9C909E3-911A-BA74-95FE-494B2C752D05}"/>
                    </a:ext>
                  </a:extLst>
                </p14:cNvPr>
                <p14:cNvContentPartPr/>
                <p14:nvPr/>
              </p14:nvContentPartPr>
              <p14:xfrm>
                <a:off x="7888615" y="3696709"/>
                <a:ext cx="88200" cy="1501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9C909E3-911A-BA74-95FE-494B2C752D0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884295" y="3692389"/>
                  <a:ext cx="96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F7DE2F7-E598-535D-839D-340D0C7B6F42}"/>
                    </a:ext>
                  </a:extLst>
                </p14:cNvPr>
                <p14:cNvContentPartPr/>
                <p14:nvPr/>
              </p14:nvContentPartPr>
              <p14:xfrm>
                <a:off x="7864135" y="3694189"/>
                <a:ext cx="133200" cy="176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F7DE2F7-E598-535D-839D-340D0C7B6F4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859815" y="3689869"/>
                  <a:ext cx="141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BC7AD54-69F9-C291-0F13-0533FD821AD0}"/>
                    </a:ext>
                  </a:extLst>
                </p14:cNvPr>
                <p14:cNvContentPartPr/>
                <p14:nvPr/>
              </p14:nvContentPartPr>
              <p14:xfrm>
                <a:off x="8068255" y="3713629"/>
                <a:ext cx="102600" cy="141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BC7AD54-69F9-C291-0F13-0533FD821AD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063935" y="3709309"/>
                  <a:ext cx="111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22F4732-6D32-0E55-A0BF-114B73ED0E65}"/>
                    </a:ext>
                  </a:extLst>
                </p14:cNvPr>
                <p14:cNvContentPartPr/>
                <p14:nvPr/>
              </p14:nvContentPartPr>
              <p14:xfrm>
                <a:off x="8244295" y="3737029"/>
                <a:ext cx="115920" cy="756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22F4732-6D32-0E55-A0BF-114B73ED0E6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39975" y="3732709"/>
                  <a:ext cx="124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86BBBDA-2C58-24D5-C6B9-9334E4FDC107}"/>
                    </a:ext>
                  </a:extLst>
                </p14:cNvPr>
                <p14:cNvContentPartPr/>
                <p14:nvPr/>
              </p14:nvContentPartPr>
              <p14:xfrm>
                <a:off x="8269135" y="3785989"/>
                <a:ext cx="90720" cy="255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86BBBDA-2C58-24D5-C6B9-9334E4FDC10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264815" y="3781669"/>
                  <a:ext cx="99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ACC6C33-EA81-4154-5B24-26CFA27CE686}"/>
                    </a:ext>
                  </a:extLst>
                </p14:cNvPr>
                <p14:cNvContentPartPr/>
                <p14:nvPr/>
              </p14:nvContentPartPr>
              <p14:xfrm>
                <a:off x="8427895" y="3665389"/>
                <a:ext cx="246960" cy="1562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ACC6C33-EA81-4154-5B24-26CFA27CE68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423575" y="3661069"/>
                  <a:ext cx="25560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49DB929F-D1BC-C063-1ABF-A03C6AD7A717}"/>
                  </a:ext>
                </a:extLst>
              </p14:cNvPr>
              <p14:cNvContentPartPr/>
              <p14:nvPr/>
            </p14:nvContentPartPr>
            <p14:xfrm>
              <a:off x="8535175" y="751909"/>
              <a:ext cx="33840" cy="5004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49DB929F-D1BC-C063-1ABF-A03C6AD7A71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8530855" y="747589"/>
                <a:ext cx="4248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05E1A1EF-DA36-6090-9B48-55DCF0CBE895}"/>
              </a:ext>
            </a:extLst>
          </p:cNvPr>
          <p:cNvGrpSpPr/>
          <p:nvPr/>
        </p:nvGrpSpPr>
        <p:grpSpPr>
          <a:xfrm>
            <a:off x="8001295" y="555709"/>
            <a:ext cx="646200" cy="351360"/>
            <a:chOff x="8001295" y="555709"/>
            <a:chExt cx="64620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ED1934E-3898-A4C0-3962-1205A26578A0}"/>
                    </a:ext>
                  </a:extLst>
                </p14:cNvPr>
                <p14:cNvContentPartPr/>
                <p14:nvPr/>
              </p14:nvContentPartPr>
              <p14:xfrm>
                <a:off x="8414575" y="555709"/>
                <a:ext cx="9000" cy="1411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ED1934E-3898-A4C0-3962-1205A26578A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410255" y="551389"/>
                  <a:ext cx="17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8A5C167-A33D-1CBA-32CE-BB9E36574939}"/>
                    </a:ext>
                  </a:extLst>
                </p14:cNvPr>
                <p14:cNvContentPartPr/>
                <p14:nvPr/>
              </p14:nvContentPartPr>
              <p14:xfrm>
                <a:off x="8104255" y="779269"/>
                <a:ext cx="6480" cy="158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8A5C167-A33D-1CBA-32CE-BB9E3657493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99935" y="774949"/>
                  <a:ext cx="15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3741555-0AC2-07C4-6E95-C0A2388908F9}"/>
                    </a:ext>
                  </a:extLst>
                </p14:cNvPr>
                <p14:cNvContentPartPr/>
                <p14:nvPr/>
              </p14:nvContentPartPr>
              <p14:xfrm>
                <a:off x="8001295" y="731389"/>
                <a:ext cx="99360" cy="1756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3741555-0AC2-07C4-6E95-C0A2388908F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996975" y="727069"/>
                  <a:ext cx="108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EFDBEBB-4EAC-69BB-EB5A-376D1293C5BA}"/>
                    </a:ext>
                  </a:extLst>
                </p14:cNvPr>
                <p14:cNvContentPartPr/>
                <p14:nvPr/>
              </p14:nvContentPartPr>
              <p14:xfrm>
                <a:off x="8139535" y="736429"/>
                <a:ext cx="42120" cy="1231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EFDBEBB-4EAC-69BB-EB5A-376D1293C5B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35215" y="732109"/>
                  <a:ext cx="50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9183BB0-D63B-5B58-864A-64140F6C89B9}"/>
                    </a:ext>
                  </a:extLst>
                </p14:cNvPr>
                <p14:cNvContentPartPr/>
                <p14:nvPr/>
              </p14:nvContentPartPr>
              <p14:xfrm>
                <a:off x="8245375" y="751909"/>
                <a:ext cx="9360" cy="110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9183BB0-D63B-5B58-864A-64140F6C89B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41055" y="747589"/>
                  <a:ext cx="180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3E774A4-0ADA-3FBC-9792-9EEFB3EEE8CF}"/>
                    </a:ext>
                  </a:extLst>
                </p14:cNvPr>
                <p14:cNvContentPartPr/>
                <p14:nvPr/>
              </p14:nvContentPartPr>
              <p14:xfrm>
                <a:off x="8229175" y="723829"/>
                <a:ext cx="181080" cy="1000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3E774A4-0ADA-3FBC-9792-9EEFB3EEE8C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224855" y="719509"/>
                  <a:ext cx="189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24D8B7D-79E9-B05B-38AE-9634E7B80C4B}"/>
                    </a:ext>
                  </a:extLst>
                </p14:cNvPr>
                <p14:cNvContentPartPr/>
                <p14:nvPr/>
              </p14:nvContentPartPr>
              <p14:xfrm>
                <a:off x="8420695" y="788269"/>
                <a:ext cx="15480" cy="1090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24D8B7D-79E9-B05B-38AE-9634E7B80C4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416375" y="783949"/>
                  <a:ext cx="24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C2F9897-1C8E-2945-5017-21FD156E0D04}"/>
                    </a:ext>
                  </a:extLst>
                </p14:cNvPr>
                <p14:cNvContentPartPr/>
                <p14:nvPr/>
              </p14:nvContentPartPr>
              <p14:xfrm>
                <a:off x="8453455" y="707269"/>
                <a:ext cx="64080" cy="1321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C2F9897-1C8E-2945-5017-21FD156E0D0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449135" y="702949"/>
                  <a:ext cx="72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616F468-EE0D-16CE-B3B5-BCCE93670F63}"/>
                    </a:ext>
                  </a:extLst>
                </p14:cNvPr>
                <p14:cNvContentPartPr/>
                <p14:nvPr/>
              </p14:nvContentPartPr>
              <p14:xfrm>
                <a:off x="8570815" y="706549"/>
                <a:ext cx="76680" cy="1918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616F468-EE0D-16CE-B3B5-BCCE93670F6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566495" y="702229"/>
                  <a:ext cx="853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BEDE2DCE-CE79-7612-2907-A875E1812FE9}"/>
              </a:ext>
            </a:extLst>
          </p:cNvPr>
          <p:cNvGrpSpPr/>
          <p:nvPr/>
        </p:nvGrpSpPr>
        <p:grpSpPr>
          <a:xfrm>
            <a:off x="8754415" y="3560629"/>
            <a:ext cx="842040" cy="269280"/>
            <a:chOff x="8754415" y="3560629"/>
            <a:chExt cx="84204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A72ADB5-0FFB-96E1-C76B-12EED9A3A598}"/>
                    </a:ext>
                  </a:extLst>
                </p14:cNvPr>
                <p14:cNvContentPartPr/>
                <p14:nvPr/>
              </p14:nvContentPartPr>
              <p14:xfrm>
                <a:off x="8754415" y="3749629"/>
                <a:ext cx="14760" cy="75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A72ADB5-0FFB-96E1-C76B-12EED9A3A59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750095" y="3745309"/>
                  <a:ext cx="23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92165F3-B229-A054-0D75-892745628769}"/>
                    </a:ext>
                  </a:extLst>
                </p14:cNvPr>
                <p14:cNvContentPartPr/>
                <p14:nvPr/>
              </p14:nvContentPartPr>
              <p14:xfrm>
                <a:off x="8847295" y="3639469"/>
                <a:ext cx="54720" cy="104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92165F3-B229-A054-0D75-89274562876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842975" y="3635149"/>
                  <a:ext cx="63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F10E35AF-BFFF-21EC-8243-EAF38AAC9DBA}"/>
                    </a:ext>
                  </a:extLst>
                </p14:cNvPr>
                <p14:cNvContentPartPr/>
                <p14:nvPr/>
              </p14:nvContentPartPr>
              <p14:xfrm>
                <a:off x="8929015" y="3718669"/>
                <a:ext cx="15840" cy="1112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F10E35AF-BFFF-21EC-8243-EAF38AAC9DB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924695" y="3714349"/>
                  <a:ext cx="24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198B7BA-B092-1BE3-D302-1B27D3F809C7}"/>
                    </a:ext>
                  </a:extLst>
                </p14:cNvPr>
                <p14:cNvContentPartPr/>
                <p14:nvPr/>
              </p14:nvContentPartPr>
              <p14:xfrm>
                <a:off x="8969335" y="3586549"/>
                <a:ext cx="105480" cy="1814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198B7BA-B092-1BE3-D302-1B27D3F809C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965015" y="3582229"/>
                  <a:ext cx="114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053FEEB-A095-D775-1B73-ADFD8A90AAE4}"/>
                    </a:ext>
                  </a:extLst>
                </p14:cNvPr>
                <p14:cNvContentPartPr/>
                <p14:nvPr/>
              </p14:nvContentPartPr>
              <p14:xfrm>
                <a:off x="9167335" y="3649549"/>
                <a:ext cx="108360" cy="72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053FEEB-A095-D775-1B73-ADFD8A90AAE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163015" y="3645229"/>
                  <a:ext cx="117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DC85958-960D-DAC1-6CEB-F20CDCB6FE31}"/>
                    </a:ext>
                  </a:extLst>
                </p14:cNvPr>
                <p14:cNvContentPartPr/>
                <p14:nvPr/>
              </p14:nvContentPartPr>
              <p14:xfrm>
                <a:off x="9181735" y="3693829"/>
                <a:ext cx="126360" cy="1080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DC85958-960D-DAC1-6CEB-F20CDCB6FE3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177415" y="3689509"/>
                  <a:ext cx="135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EF3097D-94DE-4878-9062-6DFCAA54A1AC}"/>
                    </a:ext>
                  </a:extLst>
                </p14:cNvPr>
                <p14:cNvContentPartPr/>
                <p14:nvPr/>
              </p14:nvContentPartPr>
              <p14:xfrm>
                <a:off x="9350215" y="3568549"/>
                <a:ext cx="109440" cy="1638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EF3097D-94DE-4878-9062-6DFCAA54A1A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345895" y="3564229"/>
                  <a:ext cx="118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BE90736-CD4C-DC1B-FFF5-7165F73CA3E3}"/>
                    </a:ext>
                  </a:extLst>
                </p14:cNvPr>
                <p14:cNvContentPartPr/>
                <p14:nvPr/>
              </p14:nvContentPartPr>
              <p14:xfrm>
                <a:off x="9494935" y="3560629"/>
                <a:ext cx="101520" cy="1749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BE90736-CD4C-DC1B-FFF5-7165F73CA3E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490615" y="3556309"/>
                  <a:ext cx="1101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uppieren 420">
            <a:extLst>
              <a:ext uri="{FF2B5EF4-FFF2-40B4-BE49-F238E27FC236}">
                <a16:creationId xmlns:a16="http://schemas.microsoft.com/office/drawing/2014/main" id="{87EA7E31-D26C-92C2-4A1D-1551675B2E13}"/>
              </a:ext>
            </a:extLst>
          </p:cNvPr>
          <p:cNvGrpSpPr/>
          <p:nvPr/>
        </p:nvGrpSpPr>
        <p:grpSpPr>
          <a:xfrm>
            <a:off x="9618775" y="107542"/>
            <a:ext cx="2145240" cy="834807"/>
            <a:chOff x="9618775" y="107542"/>
            <a:chExt cx="2145240" cy="83480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B9B54E-3622-0AF8-6D97-414800FF819F}"/>
                    </a:ext>
                  </a:extLst>
                </p14:cNvPr>
                <p14:cNvContentPartPr/>
                <p14:nvPr/>
              </p14:nvContentPartPr>
              <p14:xfrm>
                <a:off x="9618775" y="258022"/>
                <a:ext cx="143280" cy="12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B9B54E-3622-0AF8-6D97-414800FF819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614455" y="253702"/>
                  <a:ext cx="151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912E76-0A4D-8C3F-DE24-F71B122B65D8}"/>
                    </a:ext>
                  </a:extLst>
                </p14:cNvPr>
                <p14:cNvContentPartPr/>
                <p14:nvPr/>
              </p14:nvContentPartPr>
              <p14:xfrm>
                <a:off x="9651895" y="317782"/>
                <a:ext cx="123840" cy="9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912E76-0A4D-8C3F-DE24-F71B122B65D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647575" y="313462"/>
                  <a:ext cx="132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354F2CC-AE29-BA03-E68F-7164EE2E8F69}"/>
                    </a:ext>
                  </a:extLst>
                </p14:cNvPr>
                <p14:cNvContentPartPr/>
                <p14:nvPr/>
              </p14:nvContentPartPr>
              <p14:xfrm>
                <a:off x="9811015" y="195022"/>
                <a:ext cx="105840" cy="154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354F2CC-AE29-BA03-E68F-7164EE2E8F6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806695" y="190702"/>
                  <a:ext cx="114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95D38A6-0EE7-D5B1-C086-E7BAAF4D81F4}"/>
                    </a:ext>
                  </a:extLst>
                </p14:cNvPr>
                <p14:cNvContentPartPr/>
                <p14:nvPr/>
              </p14:nvContentPartPr>
              <p14:xfrm>
                <a:off x="9986695" y="207262"/>
                <a:ext cx="73440" cy="102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95D38A6-0EE7-D5B1-C086-E7BAAF4D81F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982375" y="202942"/>
                  <a:ext cx="82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ABC827A-4CBE-4B4C-1FE2-15BADE014372}"/>
                    </a:ext>
                  </a:extLst>
                </p14:cNvPr>
                <p14:cNvContentPartPr/>
                <p14:nvPr/>
              </p14:nvContentPartPr>
              <p14:xfrm>
                <a:off x="10123495" y="242182"/>
                <a:ext cx="95400" cy="98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ABC827A-4CBE-4B4C-1FE2-15BADE01437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119175" y="237862"/>
                  <a:ext cx="104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1B604FF-3703-5E1B-667B-1A1CE3BD479D}"/>
                    </a:ext>
                  </a:extLst>
                </p14:cNvPr>
                <p14:cNvContentPartPr/>
                <p14:nvPr/>
              </p14:nvContentPartPr>
              <p14:xfrm>
                <a:off x="10299175" y="216982"/>
                <a:ext cx="137160" cy="1998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1B604FF-3703-5E1B-667B-1A1CE3BD479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94855" y="212662"/>
                  <a:ext cx="145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B0C5D41-1DA8-C985-F697-85E23B911801}"/>
                    </a:ext>
                  </a:extLst>
                </p14:cNvPr>
                <p14:cNvContentPartPr/>
                <p14:nvPr/>
              </p14:nvContentPartPr>
              <p14:xfrm>
                <a:off x="10466935" y="182782"/>
                <a:ext cx="119880" cy="163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B0C5D41-1DA8-C985-F697-85E23B91180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462615" y="178462"/>
                  <a:ext cx="128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C043D6D-21F9-6F37-D330-1DA13AC51B6C}"/>
                    </a:ext>
                  </a:extLst>
                </p14:cNvPr>
                <p14:cNvContentPartPr/>
                <p14:nvPr/>
              </p14:nvContentPartPr>
              <p14:xfrm>
                <a:off x="10646575" y="242902"/>
                <a:ext cx="91080" cy="39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C043D6D-21F9-6F37-D330-1DA13AC51B6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642255" y="238582"/>
                  <a:ext cx="9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98E5214-F366-7771-8F20-39E7C09D0064}"/>
                    </a:ext>
                  </a:extLst>
                </p14:cNvPr>
                <p14:cNvContentPartPr/>
                <p14:nvPr/>
              </p14:nvContentPartPr>
              <p14:xfrm>
                <a:off x="10691215" y="236422"/>
                <a:ext cx="65880" cy="183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98E5214-F366-7771-8F20-39E7C09D006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686895" y="232102"/>
                  <a:ext cx="74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EA07344-0B42-37E2-5FFE-13973DA23A02}"/>
                    </a:ext>
                  </a:extLst>
                </p14:cNvPr>
                <p14:cNvContentPartPr/>
                <p14:nvPr/>
              </p14:nvContentPartPr>
              <p14:xfrm>
                <a:off x="10921255" y="213742"/>
                <a:ext cx="13320" cy="115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EA07344-0B42-37E2-5FFE-13973DA23A0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16935" y="209422"/>
                  <a:ext cx="21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421F661-5EEC-F644-6107-54711A470C38}"/>
                    </a:ext>
                  </a:extLst>
                </p14:cNvPr>
                <p14:cNvContentPartPr/>
                <p14:nvPr/>
              </p14:nvContentPartPr>
              <p14:xfrm>
                <a:off x="10881295" y="259462"/>
                <a:ext cx="102600" cy="147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421F661-5EEC-F644-6107-54711A470C3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876975" y="255142"/>
                  <a:ext cx="11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BBB9CC5-F307-B214-368A-13DFA0BA5ABB}"/>
                    </a:ext>
                  </a:extLst>
                </p14:cNvPr>
                <p14:cNvContentPartPr/>
                <p14:nvPr/>
              </p14:nvContentPartPr>
              <p14:xfrm>
                <a:off x="11014495" y="164062"/>
                <a:ext cx="143280" cy="136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BBB9CC5-F307-B214-368A-13DFA0BA5AB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010175" y="159742"/>
                  <a:ext cx="151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337C585-8002-3558-3470-080B460DBFA2}"/>
                    </a:ext>
                  </a:extLst>
                </p14:cNvPr>
                <p14:cNvContentPartPr/>
                <p14:nvPr/>
              </p14:nvContentPartPr>
              <p14:xfrm>
                <a:off x="11184415" y="161902"/>
                <a:ext cx="202680" cy="114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337C585-8002-3558-3470-080B460DBFA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180095" y="157582"/>
                  <a:ext cx="2113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7F1E193-1F71-EAEB-B85E-EF56DBF6E0AC}"/>
                    </a:ext>
                  </a:extLst>
                </p14:cNvPr>
                <p14:cNvContentPartPr/>
                <p14:nvPr/>
              </p14:nvContentPartPr>
              <p14:xfrm>
                <a:off x="11333815" y="217342"/>
                <a:ext cx="73080" cy="19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7F1E193-1F71-EAEB-B85E-EF56DBF6E0A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329495" y="213022"/>
                  <a:ext cx="81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480AC8A-ECAC-EBCA-1802-D4ADC9F96ADC}"/>
                    </a:ext>
                  </a:extLst>
                </p14:cNvPr>
                <p14:cNvContentPartPr/>
                <p14:nvPr/>
              </p14:nvContentPartPr>
              <p14:xfrm>
                <a:off x="11450095" y="123382"/>
                <a:ext cx="109800" cy="168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480AC8A-ECAC-EBCA-1802-D4ADC9F96AD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445775" y="119062"/>
                  <a:ext cx="118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52ED97E-BB2B-BE68-3959-F118C59CF22E}"/>
                    </a:ext>
                  </a:extLst>
                </p14:cNvPr>
                <p14:cNvContentPartPr/>
                <p14:nvPr/>
              </p14:nvContentPartPr>
              <p14:xfrm>
                <a:off x="11525335" y="112942"/>
                <a:ext cx="80280" cy="18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52ED97E-BB2B-BE68-3959-F118C59CF22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521015" y="108622"/>
                  <a:ext cx="88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9FE2C6F-2505-4717-7E13-C5287FA417F7}"/>
                    </a:ext>
                  </a:extLst>
                </p14:cNvPr>
                <p14:cNvContentPartPr/>
                <p14:nvPr/>
              </p14:nvContentPartPr>
              <p14:xfrm>
                <a:off x="11619295" y="107542"/>
                <a:ext cx="144720" cy="164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9FE2C6F-2505-4717-7E13-C5287FA417F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614975" y="103222"/>
                  <a:ext cx="153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A09F280-F09B-130C-7C5D-D4897B15449E}"/>
                    </a:ext>
                  </a:extLst>
                </p14:cNvPr>
                <p14:cNvContentPartPr/>
                <p14:nvPr/>
              </p14:nvContentPartPr>
              <p14:xfrm>
                <a:off x="9635695" y="692542"/>
                <a:ext cx="144720" cy="30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A09F280-F09B-130C-7C5D-D4897B15449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631375" y="688222"/>
                  <a:ext cx="153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CFCCC8B-32C5-DA59-EDDB-4233B28C7820}"/>
                    </a:ext>
                  </a:extLst>
                </p14:cNvPr>
                <p14:cNvContentPartPr/>
                <p14:nvPr/>
              </p14:nvContentPartPr>
              <p14:xfrm>
                <a:off x="9645055" y="750142"/>
                <a:ext cx="124200" cy="190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CFCCC8B-32C5-DA59-EDDB-4233B28C782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640735" y="745822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1C61177-7886-9A85-1A4E-ED850E9A4EC5}"/>
                    </a:ext>
                  </a:extLst>
                </p14:cNvPr>
                <p14:cNvContentPartPr/>
                <p14:nvPr/>
              </p14:nvContentPartPr>
              <p14:xfrm>
                <a:off x="9906415" y="607582"/>
                <a:ext cx="120960" cy="128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1C61177-7886-9A85-1A4E-ED850E9A4EC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902095" y="603262"/>
                  <a:ext cx="129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CC4B626-FC80-3396-1DA5-A58B8CAA5B16}"/>
                    </a:ext>
                  </a:extLst>
                </p14:cNvPr>
                <p14:cNvContentPartPr/>
                <p14:nvPr/>
              </p14:nvContentPartPr>
              <p14:xfrm>
                <a:off x="10073455" y="562582"/>
                <a:ext cx="148320" cy="175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CC4B626-FC80-3396-1DA5-A58B8CAA5B1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069135" y="558262"/>
                  <a:ext cx="15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B9C1C67-9C1E-4F2A-27E2-65EE53FE6E5C}"/>
                    </a:ext>
                  </a:extLst>
                </p14:cNvPr>
                <p14:cNvContentPartPr/>
                <p14:nvPr/>
              </p14:nvContentPartPr>
              <p14:xfrm>
                <a:off x="10253455" y="548542"/>
                <a:ext cx="145080" cy="161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B9C1C67-9C1E-4F2A-27E2-65EE53FE6E5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249135" y="544222"/>
                  <a:ext cx="153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22AAE8F-8F00-6664-987D-2540A6F42E4B}"/>
                    </a:ext>
                  </a:extLst>
                </p14:cNvPr>
                <p14:cNvContentPartPr/>
                <p14:nvPr/>
              </p14:nvContentPartPr>
              <p14:xfrm>
                <a:off x="10527415" y="537742"/>
                <a:ext cx="285840" cy="138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22AAE8F-8F00-6664-987D-2540A6F42E4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523095" y="533422"/>
                  <a:ext cx="294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C044CFF-8E6B-05B0-4454-7E4CB02542E8}"/>
                    </a:ext>
                  </a:extLst>
                </p14:cNvPr>
                <p14:cNvContentPartPr/>
                <p14:nvPr/>
              </p14:nvContentPartPr>
              <p14:xfrm>
                <a:off x="10837015" y="641422"/>
                <a:ext cx="47880" cy="113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C044CFF-8E6B-05B0-4454-7E4CB02542E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832695" y="637102"/>
                  <a:ext cx="56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B77F6E4-E8EC-7936-1135-F8565B85DE1C}"/>
                    </a:ext>
                  </a:extLst>
                </p14:cNvPr>
                <p14:cNvContentPartPr/>
                <p14:nvPr/>
              </p14:nvContentPartPr>
              <p14:xfrm>
                <a:off x="10946095" y="527302"/>
                <a:ext cx="125640" cy="162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B77F6E4-E8EC-7936-1135-F8565B85DE1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941775" y="522982"/>
                  <a:ext cx="134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ABE1536-B442-2853-4AAE-8FADF70FDEEF}"/>
                    </a:ext>
                  </a:extLst>
                </p14:cNvPr>
                <p14:cNvContentPartPr/>
                <p14:nvPr/>
              </p14:nvContentPartPr>
              <p14:xfrm>
                <a:off x="10535335" y="551422"/>
                <a:ext cx="58680" cy="169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ABE1536-B442-2853-4AAE-8FADF70FDEE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531015" y="547102"/>
                  <a:ext cx="67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099AF9C-55B9-9BC9-8695-DB72390518FB}"/>
                    </a:ext>
                  </a:extLst>
                </p14:cNvPr>
                <p14:cNvContentPartPr/>
                <p14:nvPr/>
              </p14:nvContentPartPr>
              <p14:xfrm>
                <a:off x="10485655" y="637822"/>
                <a:ext cx="137160" cy="118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099AF9C-55B9-9BC9-8695-DB72390518F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481335" y="633502"/>
                  <a:ext cx="145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212DD86-E146-86A5-8B90-0CCC18A5DCE2}"/>
                    </a:ext>
                  </a:extLst>
                </p14:cNvPr>
                <p14:cNvContentPartPr/>
                <p14:nvPr/>
              </p14:nvContentPartPr>
              <p14:xfrm>
                <a:off x="11153455" y="572662"/>
                <a:ext cx="119160" cy="69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212DD86-E146-86A5-8B90-0CCC18A5DCE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149135" y="568342"/>
                  <a:ext cx="127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51DA8EE-8208-1ED1-3D60-03709A22538D}"/>
                    </a:ext>
                  </a:extLst>
                </p14:cNvPr>
                <p14:cNvContentPartPr/>
                <p14:nvPr/>
              </p14:nvContentPartPr>
              <p14:xfrm>
                <a:off x="11164255" y="558982"/>
                <a:ext cx="135000" cy="196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51DA8EE-8208-1ED1-3D60-03709A22538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159935" y="554662"/>
                  <a:ext cx="143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3FD1C65-1EC9-C482-2634-7D42787DC5B8}"/>
                    </a:ext>
                  </a:extLst>
                </p14:cNvPr>
                <p14:cNvContentPartPr/>
                <p14:nvPr/>
              </p14:nvContentPartPr>
              <p14:xfrm>
                <a:off x="11406895" y="366709"/>
                <a:ext cx="174600" cy="5756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3FD1C65-1EC9-C482-2634-7D42787DC5B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402575" y="362389"/>
                  <a:ext cx="18324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B1E881C-8E71-271D-087C-3ECC92DB43C4}"/>
                    </a:ext>
                  </a:extLst>
                </p14:cNvPr>
                <p14:cNvContentPartPr/>
                <p14:nvPr/>
              </p14:nvContentPartPr>
              <p14:xfrm>
                <a:off x="11438215" y="248989"/>
                <a:ext cx="172800" cy="2430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B1E881C-8E71-271D-087C-3ECC92DB43C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433895" y="244669"/>
                  <a:ext cx="18144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69AD80B3-C95B-A8CE-2A51-C617FCC7D934}"/>
                  </a:ext>
                </a:extLst>
              </p14:cNvPr>
              <p14:cNvContentPartPr/>
              <p14:nvPr/>
            </p14:nvContentPartPr>
            <p14:xfrm>
              <a:off x="11262895" y="1083109"/>
              <a:ext cx="204840" cy="42840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69AD80B3-C95B-A8CE-2A51-C617FCC7D934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1258575" y="1078789"/>
                <a:ext cx="21348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5B4C5395-CCB3-8D6C-5DB6-DFE6D610183D}"/>
              </a:ext>
            </a:extLst>
          </p:cNvPr>
          <p:cNvGrpSpPr/>
          <p:nvPr/>
        </p:nvGrpSpPr>
        <p:grpSpPr>
          <a:xfrm>
            <a:off x="2632255" y="5915749"/>
            <a:ext cx="571680" cy="351360"/>
            <a:chOff x="2632255" y="5915749"/>
            <a:chExt cx="57168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DD2D846C-B5EF-BDD1-803E-8A38053464F6}"/>
                    </a:ext>
                  </a:extLst>
                </p14:cNvPr>
                <p14:cNvContentPartPr/>
                <p14:nvPr/>
              </p14:nvContentPartPr>
              <p14:xfrm>
                <a:off x="2632255" y="6108349"/>
                <a:ext cx="134640" cy="864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DD2D846C-B5EF-BDD1-803E-8A38053464F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627935" y="6104029"/>
                  <a:ext cx="143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92812C4C-484E-C762-D536-69A92DF20B86}"/>
                    </a:ext>
                  </a:extLst>
                </p14:cNvPr>
                <p14:cNvContentPartPr/>
                <p14:nvPr/>
              </p14:nvContentPartPr>
              <p14:xfrm>
                <a:off x="2774455" y="6042829"/>
                <a:ext cx="9000" cy="2242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92812C4C-484E-C762-D536-69A92DF20B8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770135" y="6038509"/>
                  <a:ext cx="17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0C4B801-2932-BB7D-7A6E-687B8155B149}"/>
                    </a:ext>
                  </a:extLst>
                </p14:cNvPr>
                <p14:cNvContentPartPr/>
                <p14:nvPr/>
              </p14:nvContentPartPr>
              <p14:xfrm>
                <a:off x="2863735" y="5937709"/>
                <a:ext cx="10080" cy="846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0C4B801-2932-BB7D-7A6E-687B8155B14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859415" y="5933389"/>
                  <a:ext cx="1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AFC7C76-5B82-9A22-F6CA-853F0FC6F6E3}"/>
                    </a:ext>
                  </a:extLst>
                </p14:cNvPr>
                <p14:cNvContentPartPr/>
                <p14:nvPr/>
              </p14:nvContentPartPr>
              <p14:xfrm>
                <a:off x="2788855" y="5915749"/>
                <a:ext cx="137160" cy="1537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AFC7C76-5B82-9A22-F6CA-853F0FC6F6E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784535" y="5911429"/>
                  <a:ext cx="145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8A236A5-5507-CCB8-CF9A-02AC0143B580}"/>
                    </a:ext>
                  </a:extLst>
                </p14:cNvPr>
                <p14:cNvContentPartPr/>
                <p14:nvPr/>
              </p14:nvContentPartPr>
              <p14:xfrm>
                <a:off x="3044815" y="6036349"/>
                <a:ext cx="159120" cy="885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8A236A5-5507-CCB8-CF9A-02AC0143B58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040495" y="6032029"/>
                  <a:ext cx="1677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uppieren 443">
            <a:extLst>
              <a:ext uri="{FF2B5EF4-FFF2-40B4-BE49-F238E27FC236}">
                <a16:creationId xmlns:a16="http://schemas.microsoft.com/office/drawing/2014/main" id="{D9A1A277-C9EA-1F0F-C030-AA5F7CC984D4}"/>
              </a:ext>
            </a:extLst>
          </p:cNvPr>
          <p:cNvGrpSpPr/>
          <p:nvPr/>
        </p:nvGrpSpPr>
        <p:grpSpPr>
          <a:xfrm>
            <a:off x="3432895" y="5751949"/>
            <a:ext cx="1109520" cy="356400"/>
            <a:chOff x="3432895" y="5751949"/>
            <a:chExt cx="110952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444C3F4-8E73-7460-44D3-2BAB42A4FBC0}"/>
                    </a:ext>
                  </a:extLst>
                </p14:cNvPr>
                <p14:cNvContentPartPr/>
                <p14:nvPr/>
              </p14:nvContentPartPr>
              <p14:xfrm>
                <a:off x="3432895" y="5899909"/>
                <a:ext cx="95040" cy="1573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444C3F4-8E73-7460-44D3-2BAB42A4FBC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428575" y="5895589"/>
                  <a:ext cx="103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F9AB3F5-F52D-8A2B-5155-1E292002F80B}"/>
                    </a:ext>
                  </a:extLst>
                </p14:cNvPr>
                <p14:cNvContentPartPr/>
                <p14:nvPr/>
              </p14:nvContentPartPr>
              <p14:xfrm>
                <a:off x="3596695" y="6018349"/>
                <a:ext cx="53640" cy="900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F9AB3F5-F52D-8A2B-5155-1E292002F80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592375" y="6014029"/>
                  <a:ext cx="62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98C4CF29-D8AC-0591-5BF8-EDEC17A68A27}"/>
                    </a:ext>
                  </a:extLst>
                </p14:cNvPr>
                <p14:cNvContentPartPr/>
                <p14:nvPr/>
              </p14:nvContentPartPr>
              <p14:xfrm>
                <a:off x="3704695" y="5893429"/>
                <a:ext cx="121680" cy="1512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98C4CF29-D8AC-0591-5BF8-EDEC17A68A2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700375" y="5889109"/>
                  <a:ext cx="130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744A7EF8-C74C-BF02-DEA6-B91EBD89BFAA}"/>
                    </a:ext>
                  </a:extLst>
                </p14:cNvPr>
                <p14:cNvContentPartPr/>
                <p14:nvPr/>
              </p14:nvContentPartPr>
              <p14:xfrm>
                <a:off x="3974335" y="5814949"/>
                <a:ext cx="37440" cy="16704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744A7EF8-C74C-BF02-DEA6-B91EBD89BFA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970015" y="5810629"/>
                  <a:ext cx="4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B37D678-CE2C-05AF-7592-14F931D53CDD}"/>
                    </a:ext>
                  </a:extLst>
                </p14:cNvPr>
                <p14:cNvContentPartPr/>
                <p14:nvPr/>
              </p14:nvContentPartPr>
              <p14:xfrm>
                <a:off x="3894415" y="5799469"/>
                <a:ext cx="191880" cy="2217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B37D678-CE2C-05AF-7592-14F931D53CD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890095" y="5795149"/>
                  <a:ext cx="200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5484F18-8876-1BC3-4217-F631D3BAFA2D}"/>
                    </a:ext>
                  </a:extLst>
                </p14:cNvPr>
                <p14:cNvContentPartPr/>
                <p14:nvPr/>
              </p14:nvContentPartPr>
              <p14:xfrm>
                <a:off x="4250455" y="5804149"/>
                <a:ext cx="28080" cy="1605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5484F18-8876-1BC3-4217-F631D3BAFA2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246135" y="5799829"/>
                  <a:ext cx="36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389C1EF-58CB-9AE1-CCA0-3C32079570BB}"/>
                    </a:ext>
                  </a:extLst>
                </p14:cNvPr>
                <p14:cNvContentPartPr/>
                <p14:nvPr/>
              </p14:nvContentPartPr>
              <p14:xfrm>
                <a:off x="4183855" y="5873629"/>
                <a:ext cx="131400" cy="162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389C1EF-58CB-9AE1-CCA0-3C32079570B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179535" y="5869309"/>
                  <a:ext cx="140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1731987-5013-F1BA-AFE1-BD5E8C2EE435}"/>
                    </a:ext>
                  </a:extLst>
                </p14:cNvPr>
                <p14:cNvContentPartPr/>
                <p14:nvPr/>
              </p14:nvContentPartPr>
              <p14:xfrm>
                <a:off x="4389415" y="5751949"/>
                <a:ext cx="153000" cy="2383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1731987-5013-F1BA-AFE1-BD5E8C2EE43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385095" y="5747629"/>
                  <a:ext cx="1616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uppieren 453">
            <a:extLst>
              <a:ext uri="{FF2B5EF4-FFF2-40B4-BE49-F238E27FC236}">
                <a16:creationId xmlns:a16="http://schemas.microsoft.com/office/drawing/2014/main" id="{58303180-3E1C-D019-0D37-39765F89DF35}"/>
              </a:ext>
            </a:extLst>
          </p:cNvPr>
          <p:cNvGrpSpPr/>
          <p:nvPr/>
        </p:nvGrpSpPr>
        <p:grpSpPr>
          <a:xfrm>
            <a:off x="3064975" y="6417589"/>
            <a:ext cx="273240" cy="193320"/>
            <a:chOff x="3064975" y="6417589"/>
            <a:chExt cx="27324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63C6AF0-D0F6-9B08-2499-1783B5471EC6}"/>
                    </a:ext>
                  </a:extLst>
                </p14:cNvPr>
                <p14:cNvContentPartPr/>
                <p14:nvPr/>
              </p14:nvContentPartPr>
              <p14:xfrm>
                <a:off x="3064975" y="6483109"/>
                <a:ext cx="162720" cy="291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63C6AF0-D0F6-9B08-2499-1783B5471EC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060655" y="6478789"/>
                  <a:ext cx="171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ED874B01-02BF-4C8F-5E0E-5BEC1BD4A3E1}"/>
                    </a:ext>
                  </a:extLst>
                </p14:cNvPr>
                <p14:cNvContentPartPr/>
                <p14:nvPr/>
              </p14:nvContentPartPr>
              <p14:xfrm>
                <a:off x="3127255" y="6417589"/>
                <a:ext cx="210960" cy="1933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ED874B01-02BF-4C8F-5E0E-5BEC1BD4A3E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122935" y="6413269"/>
                  <a:ext cx="2196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uppieren 457">
            <a:extLst>
              <a:ext uri="{FF2B5EF4-FFF2-40B4-BE49-F238E27FC236}">
                <a16:creationId xmlns:a16="http://schemas.microsoft.com/office/drawing/2014/main" id="{1AD9C27F-3A76-28F0-3C31-01277C14AF17}"/>
              </a:ext>
            </a:extLst>
          </p:cNvPr>
          <p:cNvGrpSpPr/>
          <p:nvPr/>
        </p:nvGrpSpPr>
        <p:grpSpPr>
          <a:xfrm>
            <a:off x="4000975" y="6264589"/>
            <a:ext cx="575640" cy="374040"/>
            <a:chOff x="4000975" y="6264589"/>
            <a:chExt cx="57564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B1295FC-6586-B02A-42EF-F234C41C0547}"/>
                    </a:ext>
                  </a:extLst>
                </p14:cNvPr>
                <p14:cNvContentPartPr/>
                <p14:nvPr/>
              </p14:nvContentPartPr>
              <p14:xfrm>
                <a:off x="4000975" y="6430909"/>
                <a:ext cx="145800" cy="576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B1295FC-6586-B02A-42EF-F234C41C054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996655" y="6426589"/>
                  <a:ext cx="154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E28C1F5E-75D4-529B-62D9-9A6F7E6B0912}"/>
                    </a:ext>
                  </a:extLst>
                </p14:cNvPr>
                <p14:cNvContentPartPr/>
                <p14:nvPr/>
              </p14:nvContentPartPr>
              <p14:xfrm>
                <a:off x="4137415" y="6420469"/>
                <a:ext cx="20520" cy="2181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E28C1F5E-75D4-529B-62D9-9A6F7E6B091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133095" y="6416149"/>
                  <a:ext cx="29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A194E5DC-3A93-FD91-0766-178883F98121}"/>
                    </a:ext>
                  </a:extLst>
                </p14:cNvPr>
                <p14:cNvContentPartPr/>
                <p14:nvPr/>
              </p14:nvContentPartPr>
              <p14:xfrm>
                <a:off x="4237495" y="6264589"/>
                <a:ext cx="116640" cy="1490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A194E5DC-3A93-FD91-0766-178883F9812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233175" y="6260269"/>
                  <a:ext cx="125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FFEC82FD-C5F9-B25A-7D1C-C4179E76C969}"/>
                    </a:ext>
                  </a:extLst>
                </p14:cNvPr>
                <p14:cNvContentPartPr/>
                <p14:nvPr/>
              </p14:nvContentPartPr>
              <p14:xfrm>
                <a:off x="4445575" y="6406069"/>
                <a:ext cx="113760" cy="363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FFEC82FD-C5F9-B25A-7D1C-C4179E76C96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441255" y="6401749"/>
                  <a:ext cx="122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9B699A95-A1A1-5D14-B884-9C5C15BF94B3}"/>
                    </a:ext>
                  </a:extLst>
                </p14:cNvPr>
                <p14:cNvContentPartPr/>
                <p14:nvPr/>
              </p14:nvContentPartPr>
              <p14:xfrm>
                <a:off x="4464295" y="6456829"/>
                <a:ext cx="112320" cy="205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9B699A95-A1A1-5D14-B884-9C5C15BF94B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459975" y="6452509"/>
                  <a:ext cx="1209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" name="Gruppieren 514">
            <a:extLst>
              <a:ext uri="{FF2B5EF4-FFF2-40B4-BE49-F238E27FC236}">
                <a16:creationId xmlns:a16="http://schemas.microsoft.com/office/drawing/2014/main" id="{269BB01B-7124-B287-4D23-A33D576D0321}"/>
              </a:ext>
            </a:extLst>
          </p:cNvPr>
          <p:cNvGrpSpPr/>
          <p:nvPr/>
        </p:nvGrpSpPr>
        <p:grpSpPr>
          <a:xfrm>
            <a:off x="4751575" y="4183069"/>
            <a:ext cx="3868200" cy="2613240"/>
            <a:chOff x="4751575" y="4183069"/>
            <a:chExt cx="3868200" cy="261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6BBCBDB-DE9A-6A5D-0846-0E5A6DDFAEA8}"/>
                    </a:ext>
                  </a:extLst>
                </p14:cNvPr>
                <p14:cNvContentPartPr/>
                <p14:nvPr/>
              </p14:nvContentPartPr>
              <p14:xfrm>
                <a:off x="5617015" y="4211869"/>
                <a:ext cx="111600" cy="2775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6BBCBDB-DE9A-6A5D-0846-0E5A6DDFAEA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612695" y="4207549"/>
                  <a:ext cx="120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79359BB-1F53-435C-B1BF-E28F138B3445}"/>
                    </a:ext>
                  </a:extLst>
                </p14:cNvPr>
                <p14:cNvContentPartPr/>
                <p14:nvPr/>
              </p14:nvContentPartPr>
              <p14:xfrm>
                <a:off x="5629255" y="4414909"/>
                <a:ext cx="117360" cy="799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79359BB-1F53-435C-B1BF-E28F138B344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624935" y="4410589"/>
                  <a:ext cx="126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719E7F8-1BFF-A1A8-DC00-89E103EB5D5D}"/>
                    </a:ext>
                  </a:extLst>
                </p14:cNvPr>
                <p14:cNvContentPartPr/>
                <p14:nvPr/>
              </p14:nvContentPartPr>
              <p14:xfrm>
                <a:off x="5817535" y="4297909"/>
                <a:ext cx="104040" cy="529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719E7F8-1BFF-A1A8-DC00-89E103EB5D5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813215" y="4293589"/>
                  <a:ext cx="112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45825BD-AE7A-7D64-8DE1-489FCB32DB8A}"/>
                    </a:ext>
                  </a:extLst>
                </p14:cNvPr>
                <p14:cNvContentPartPr/>
                <p14:nvPr/>
              </p14:nvContentPartPr>
              <p14:xfrm>
                <a:off x="5911495" y="4248949"/>
                <a:ext cx="12600" cy="219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45825BD-AE7A-7D64-8DE1-489FCB32DB8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907175" y="4244629"/>
                  <a:ext cx="21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6527C97-2379-8DD1-185F-1C74DFE30E6F}"/>
                    </a:ext>
                  </a:extLst>
                </p14:cNvPr>
                <p14:cNvContentPartPr/>
                <p14:nvPr/>
              </p14:nvContentPartPr>
              <p14:xfrm>
                <a:off x="5966935" y="4399789"/>
                <a:ext cx="90000" cy="1324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6527C97-2379-8DD1-185F-1C74DFE30E6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962615" y="4395469"/>
                  <a:ext cx="98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0233D122-4F64-FBCA-1BCF-7E97345A34A2}"/>
                    </a:ext>
                  </a:extLst>
                </p14:cNvPr>
                <p14:cNvContentPartPr/>
                <p14:nvPr/>
              </p14:nvContentPartPr>
              <p14:xfrm>
                <a:off x="6136495" y="4279549"/>
                <a:ext cx="130320" cy="363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0233D122-4F64-FBCA-1BCF-7E97345A34A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132175" y="4275229"/>
                  <a:ext cx="138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91FDC1E-57AC-D643-5A18-68F75ED84F7F}"/>
                    </a:ext>
                  </a:extLst>
                </p14:cNvPr>
                <p14:cNvContentPartPr/>
                <p14:nvPr/>
              </p14:nvContentPartPr>
              <p14:xfrm>
                <a:off x="6153055" y="4337149"/>
                <a:ext cx="125280" cy="334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91FDC1E-57AC-D643-5A18-68F75ED84F7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148735" y="4332829"/>
                  <a:ext cx="133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320D5BA-0AE7-432E-A03E-3976A9945E93}"/>
                    </a:ext>
                  </a:extLst>
                </p14:cNvPr>
                <p14:cNvContentPartPr/>
                <p14:nvPr/>
              </p14:nvContentPartPr>
              <p14:xfrm>
                <a:off x="6434575" y="4187389"/>
                <a:ext cx="82800" cy="1447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320D5BA-0AE7-432E-A03E-3976A9945E9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430255" y="4183069"/>
                  <a:ext cx="91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4C1FE6E-141B-AAB0-0A12-67DC17276BC4}"/>
                    </a:ext>
                  </a:extLst>
                </p14:cNvPr>
                <p14:cNvContentPartPr/>
                <p14:nvPr/>
              </p14:nvContentPartPr>
              <p14:xfrm>
                <a:off x="6524935" y="4261909"/>
                <a:ext cx="45360" cy="1004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4C1FE6E-141B-AAB0-0A12-67DC17276BC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520615" y="4257589"/>
                  <a:ext cx="54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9260050-1436-2C35-4439-04A595FA3955}"/>
                    </a:ext>
                  </a:extLst>
                </p14:cNvPr>
                <p14:cNvContentPartPr/>
                <p14:nvPr/>
              </p14:nvContentPartPr>
              <p14:xfrm>
                <a:off x="6601975" y="4183069"/>
                <a:ext cx="106200" cy="1933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9260050-1436-2C35-4439-04A595FA3955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597655" y="4178749"/>
                  <a:ext cx="114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3888D53-8D3F-FDC2-5515-009E18AF0CBD}"/>
                    </a:ext>
                  </a:extLst>
                </p14:cNvPr>
                <p14:cNvContentPartPr/>
                <p14:nvPr/>
              </p14:nvContentPartPr>
              <p14:xfrm>
                <a:off x="5590015" y="4634869"/>
                <a:ext cx="162000" cy="3049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3888D53-8D3F-FDC2-5515-009E18AF0CB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585695" y="4630549"/>
                  <a:ext cx="170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DF54FC0-D24D-55EB-F098-776061542193}"/>
                    </a:ext>
                  </a:extLst>
                </p14:cNvPr>
                <p14:cNvContentPartPr/>
                <p14:nvPr/>
              </p14:nvContentPartPr>
              <p14:xfrm>
                <a:off x="5655535" y="4844389"/>
                <a:ext cx="147240" cy="669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DF54FC0-D24D-55EB-F098-77606154219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651215" y="4840069"/>
                  <a:ext cx="155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B59C9A2-78A9-943F-C751-4B3C1C369E85}"/>
                    </a:ext>
                  </a:extLst>
                </p14:cNvPr>
                <p14:cNvContentPartPr/>
                <p14:nvPr/>
              </p14:nvContentPartPr>
              <p14:xfrm>
                <a:off x="5866495" y="4702549"/>
                <a:ext cx="108720" cy="1695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B59C9A2-78A9-943F-C751-4B3C1C369E85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62175" y="4698229"/>
                  <a:ext cx="117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594142E-004E-E30F-7DF8-1B0A49CB1104}"/>
                    </a:ext>
                  </a:extLst>
                </p14:cNvPr>
                <p14:cNvContentPartPr/>
                <p14:nvPr/>
              </p14:nvContentPartPr>
              <p14:xfrm>
                <a:off x="6009775" y="4758709"/>
                <a:ext cx="100440" cy="182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594142E-004E-E30F-7DF8-1B0A49CB110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005455" y="4754389"/>
                  <a:ext cx="109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88E4173-0DB5-87A5-0B62-A2D112990DA0}"/>
                    </a:ext>
                  </a:extLst>
                </p14:cNvPr>
                <p14:cNvContentPartPr/>
                <p14:nvPr/>
              </p14:nvContentPartPr>
              <p14:xfrm>
                <a:off x="6188695" y="4684909"/>
                <a:ext cx="140040" cy="81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88E4173-0DB5-87A5-0B62-A2D112990DA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184375" y="4680589"/>
                  <a:ext cx="148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89EF0F6-1F57-7391-CAED-2D3A4A0E4C20}"/>
                    </a:ext>
                  </a:extLst>
                </p14:cNvPr>
                <p14:cNvContentPartPr/>
                <p14:nvPr/>
              </p14:nvContentPartPr>
              <p14:xfrm>
                <a:off x="6430975" y="4542349"/>
                <a:ext cx="108720" cy="1940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89EF0F6-1F57-7391-CAED-2D3A4A0E4C2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26655" y="4538029"/>
                  <a:ext cx="117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3EA75E1D-4BBC-76F1-6DC4-C356544CBB23}"/>
                    </a:ext>
                  </a:extLst>
                </p14:cNvPr>
                <p14:cNvContentPartPr/>
                <p14:nvPr/>
              </p14:nvContentPartPr>
              <p14:xfrm>
                <a:off x="6581815" y="4577989"/>
                <a:ext cx="38520" cy="1054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3EA75E1D-4BBC-76F1-6DC4-C356544CBB2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577495" y="4573669"/>
                  <a:ext cx="47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8555864-73B5-4A69-6F79-816E692AE785}"/>
                    </a:ext>
                  </a:extLst>
                </p14:cNvPr>
                <p14:cNvContentPartPr/>
                <p14:nvPr/>
              </p14:nvContentPartPr>
              <p14:xfrm>
                <a:off x="6662815" y="4644229"/>
                <a:ext cx="19080" cy="110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8555864-73B5-4A69-6F79-816E692AE78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658495" y="4639909"/>
                  <a:ext cx="27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67EBA8F-B8A2-B717-3162-13888B155626}"/>
                    </a:ext>
                  </a:extLst>
                </p14:cNvPr>
                <p14:cNvContentPartPr/>
                <p14:nvPr/>
              </p14:nvContentPartPr>
              <p14:xfrm>
                <a:off x="6715375" y="4501309"/>
                <a:ext cx="97200" cy="18684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67EBA8F-B8A2-B717-3162-13888B15562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711055" y="4496989"/>
                  <a:ext cx="105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35EF3FA-04EC-8DD8-3153-94FE01C738FC}"/>
                    </a:ext>
                  </a:extLst>
                </p14:cNvPr>
                <p14:cNvContentPartPr/>
                <p14:nvPr/>
              </p14:nvContentPartPr>
              <p14:xfrm>
                <a:off x="6281575" y="5001349"/>
                <a:ext cx="28080" cy="111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35EF3FA-04EC-8DD8-3153-94FE01C738F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277255" y="4997029"/>
                  <a:ext cx="36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E5F03E3-09D8-3D90-AF05-CF1945A0282D}"/>
                    </a:ext>
                  </a:extLst>
                </p14:cNvPr>
                <p14:cNvContentPartPr/>
                <p14:nvPr/>
              </p14:nvContentPartPr>
              <p14:xfrm>
                <a:off x="6335575" y="5033029"/>
                <a:ext cx="31320" cy="1047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E5F03E3-09D8-3D90-AF05-CF1945A0282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331255" y="5028709"/>
                  <a:ext cx="39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8156B8B-655D-0EC1-2617-6EFF756710F7}"/>
                    </a:ext>
                  </a:extLst>
                </p14:cNvPr>
                <p14:cNvContentPartPr/>
                <p14:nvPr/>
              </p14:nvContentPartPr>
              <p14:xfrm>
                <a:off x="4782535" y="5267389"/>
                <a:ext cx="150120" cy="327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8156B8B-655D-0EC1-2617-6EFF756710F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778215" y="5263069"/>
                  <a:ext cx="158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01CD74E-B5CB-4D9E-42BD-763C48C759A9}"/>
                    </a:ext>
                  </a:extLst>
                </p14:cNvPr>
                <p14:cNvContentPartPr/>
                <p14:nvPr/>
              </p14:nvContentPartPr>
              <p14:xfrm>
                <a:off x="4801975" y="5337589"/>
                <a:ext cx="190080" cy="316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01CD74E-B5CB-4D9E-42BD-763C48C759A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797655" y="5333269"/>
                  <a:ext cx="198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640D459-7E58-48A0-AD1E-4003CB06C8C8}"/>
                    </a:ext>
                  </a:extLst>
                </p14:cNvPr>
                <p14:cNvContentPartPr/>
                <p14:nvPr/>
              </p14:nvContentPartPr>
              <p14:xfrm>
                <a:off x="4982335" y="5199709"/>
                <a:ext cx="97560" cy="2314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640D459-7E58-48A0-AD1E-4003CB06C8C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978015" y="5195389"/>
                  <a:ext cx="106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649A653-C26F-16B8-D0EA-A2B1C9ED9B4A}"/>
                    </a:ext>
                  </a:extLst>
                </p14:cNvPr>
                <p14:cNvContentPartPr/>
                <p14:nvPr/>
              </p14:nvContentPartPr>
              <p14:xfrm>
                <a:off x="5374375" y="5207629"/>
                <a:ext cx="83160" cy="1371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649A653-C26F-16B8-D0EA-A2B1C9ED9B4A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370055" y="5203309"/>
                  <a:ext cx="91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223EA56-6AF7-093D-D34E-CEDDDE495630}"/>
                    </a:ext>
                  </a:extLst>
                </p14:cNvPr>
                <p14:cNvContentPartPr/>
                <p14:nvPr/>
              </p14:nvContentPartPr>
              <p14:xfrm>
                <a:off x="5393455" y="5169829"/>
                <a:ext cx="98280" cy="27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223EA56-6AF7-093D-D34E-CEDDDE49563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389135" y="5165509"/>
                  <a:ext cx="106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3D1BD97-7DBE-DBA1-5C8A-E8281F66C31E}"/>
                    </a:ext>
                  </a:extLst>
                </p14:cNvPr>
                <p14:cNvContentPartPr/>
                <p14:nvPr/>
              </p14:nvContentPartPr>
              <p14:xfrm>
                <a:off x="5515495" y="5167309"/>
                <a:ext cx="216720" cy="1443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3D1BD97-7DBE-DBA1-5C8A-E8281F66C31E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511175" y="5162989"/>
                  <a:ext cx="225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C5CCC19-9603-8C26-FAFD-18C919A3D349}"/>
                    </a:ext>
                  </a:extLst>
                </p14:cNvPr>
                <p14:cNvContentPartPr/>
                <p14:nvPr/>
              </p14:nvContentPartPr>
              <p14:xfrm>
                <a:off x="5783695" y="5141389"/>
                <a:ext cx="96120" cy="1494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C5CCC19-9603-8C26-FAFD-18C919A3D34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779375" y="5137069"/>
                  <a:ext cx="104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61316DB-EA85-E5FA-0645-D1E65A025FA5}"/>
                    </a:ext>
                  </a:extLst>
                </p14:cNvPr>
                <p14:cNvContentPartPr/>
                <p14:nvPr/>
              </p14:nvContentPartPr>
              <p14:xfrm>
                <a:off x="5916535" y="5114389"/>
                <a:ext cx="101520" cy="1735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61316DB-EA85-E5FA-0645-D1E65A025FA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912215" y="5110069"/>
                  <a:ext cx="110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9303C11-5F0A-C17F-98A0-3498358D64DF}"/>
                    </a:ext>
                  </a:extLst>
                </p14:cNvPr>
                <p14:cNvContentPartPr/>
                <p14:nvPr/>
              </p14:nvContentPartPr>
              <p14:xfrm>
                <a:off x="6065935" y="5120509"/>
                <a:ext cx="74520" cy="13824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9303C11-5F0A-C17F-98A0-3498358D64D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061615" y="5116189"/>
                  <a:ext cx="83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D2BF6AA-CA59-A452-67A1-48F477BE045F}"/>
                    </a:ext>
                  </a:extLst>
                </p14:cNvPr>
                <p14:cNvContentPartPr/>
                <p14:nvPr/>
              </p14:nvContentPartPr>
              <p14:xfrm>
                <a:off x="5041015" y="5220949"/>
                <a:ext cx="149040" cy="2487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D2BF6AA-CA59-A452-67A1-48F477BE045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036695" y="5216629"/>
                  <a:ext cx="157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EB5F47B6-3773-35B5-7143-B85AD720FA94}"/>
                    </a:ext>
                  </a:extLst>
                </p14:cNvPr>
                <p14:cNvContentPartPr/>
                <p14:nvPr/>
              </p14:nvContentPartPr>
              <p14:xfrm>
                <a:off x="5086375" y="5369629"/>
                <a:ext cx="133560" cy="493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EB5F47B6-3773-35B5-7143-B85AD720FA9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082055" y="5365309"/>
                  <a:ext cx="142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25D1E3C-6EAD-BE10-7EF5-0E985E763FE2}"/>
                    </a:ext>
                  </a:extLst>
                </p14:cNvPr>
                <p14:cNvContentPartPr/>
                <p14:nvPr/>
              </p14:nvContentPartPr>
              <p14:xfrm>
                <a:off x="5219575" y="5278909"/>
                <a:ext cx="128160" cy="1990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25D1E3C-6EAD-BE10-7EF5-0E985E763FE2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215255" y="5274589"/>
                  <a:ext cx="136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118550D4-942A-3D01-CD91-76907076473A}"/>
                    </a:ext>
                  </a:extLst>
                </p14:cNvPr>
                <p14:cNvContentPartPr/>
                <p14:nvPr/>
              </p14:nvContentPartPr>
              <p14:xfrm>
                <a:off x="5295535" y="5312749"/>
                <a:ext cx="112320" cy="309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118550D4-942A-3D01-CD91-76907076473A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291215" y="5308429"/>
                  <a:ext cx="12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99AA107-D41D-5339-F396-9EEA9CD02E3C}"/>
                    </a:ext>
                  </a:extLst>
                </p14:cNvPr>
                <p14:cNvContentPartPr/>
                <p14:nvPr/>
              </p14:nvContentPartPr>
              <p14:xfrm>
                <a:off x="6226855" y="5063989"/>
                <a:ext cx="96480" cy="1555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99AA107-D41D-5339-F396-9EEA9CD02E3C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222535" y="5059669"/>
                  <a:ext cx="105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36219D4-C8D6-9A65-8778-CDA43854EE3E}"/>
                    </a:ext>
                  </a:extLst>
                </p14:cNvPr>
                <p14:cNvContentPartPr/>
                <p14:nvPr/>
              </p14:nvContentPartPr>
              <p14:xfrm>
                <a:off x="6334135" y="5134909"/>
                <a:ext cx="18000" cy="1292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36219D4-C8D6-9A65-8778-CDA43854EE3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329815" y="5130589"/>
                  <a:ext cx="26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22FDCD8-E3AB-4E65-2DC4-8081BAB0D320}"/>
                    </a:ext>
                  </a:extLst>
                </p14:cNvPr>
                <p14:cNvContentPartPr/>
                <p14:nvPr/>
              </p14:nvContentPartPr>
              <p14:xfrm>
                <a:off x="6365095" y="5057869"/>
                <a:ext cx="163440" cy="2376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22FDCD8-E3AB-4E65-2DC4-8081BAB0D320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360775" y="5053549"/>
                  <a:ext cx="172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5499BCF-4B94-F3B8-E621-748FBD50548F}"/>
                    </a:ext>
                  </a:extLst>
                </p14:cNvPr>
                <p14:cNvContentPartPr/>
                <p14:nvPr/>
              </p14:nvContentPartPr>
              <p14:xfrm>
                <a:off x="6564895" y="5048509"/>
                <a:ext cx="68400" cy="1926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5499BCF-4B94-F3B8-E621-748FBD50548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560575" y="5044189"/>
                  <a:ext cx="77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27021B6-7E4E-3AB7-B168-BA489296B56F}"/>
                    </a:ext>
                  </a:extLst>
                </p14:cNvPr>
                <p14:cNvContentPartPr/>
                <p14:nvPr/>
              </p14:nvContentPartPr>
              <p14:xfrm>
                <a:off x="6755695" y="5048509"/>
                <a:ext cx="63720" cy="136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27021B6-7E4E-3AB7-B168-BA489296B56F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751375" y="5044189"/>
                  <a:ext cx="72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7E5948A-8317-0797-6104-B6BFF14F22BB}"/>
                    </a:ext>
                  </a:extLst>
                </p14:cNvPr>
                <p14:cNvContentPartPr/>
                <p14:nvPr/>
              </p14:nvContentPartPr>
              <p14:xfrm>
                <a:off x="6930655" y="5159029"/>
                <a:ext cx="123120" cy="457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7E5948A-8317-0797-6104-B6BFF14F22B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926335" y="5154709"/>
                  <a:ext cx="131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F0996A3B-37D4-D325-492C-A96727F15417}"/>
                    </a:ext>
                  </a:extLst>
                </p14:cNvPr>
                <p14:cNvContentPartPr/>
                <p14:nvPr/>
              </p14:nvContentPartPr>
              <p14:xfrm>
                <a:off x="7124695" y="5024029"/>
                <a:ext cx="91800" cy="1407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F0996A3B-37D4-D325-492C-A96727F1541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120375" y="5019709"/>
                  <a:ext cx="100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BCC5659-5708-9E0B-CC3D-D2C35F1A15AF}"/>
                    </a:ext>
                  </a:extLst>
                </p14:cNvPr>
                <p14:cNvContentPartPr/>
                <p14:nvPr/>
              </p14:nvContentPartPr>
              <p14:xfrm>
                <a:off x="7132255" y="5004229"/>
                <a:ext cx="114480" cy="28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BCC5659-5708-9E0B-CC3D-D2C35F1A15A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127935" y="4999909"/>
                  <a:ext cx="123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217EB33-F098-637D-D1D9-98EBAF1D4FF4}"/>
                    </a:ext>
                  </a:extLst>
                </p14:cNvPr>
                <p14:cNvContentPartPr/>
                <p14:nvPr/>
              </p14:nvContentPartPr>
              <p14:xfrm>
                <a:off x="6979615" y="4995949"/>
                <a:ext cx="353520" cy="1342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217EB33-F098-637D-D1D9-98EBAF1D4FF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975295" y="4991629"/>
                  <a:ext cx="362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752E545-58ED-C5B7-AD5B-7466F4D48F90}"/>
                    </a:ext>
                  </a:extLst>
                </p14:cNvPr>
                <p14:cNvContentPartPr/>
                <p14:nvPr/>
              </p14:nvContentPartPr>
              <p14:xfrm>
                <a:off x="7001215" y="5115109"/>
                <a:ext cx="85320" cy="29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752E545-58ED-C5B7-AD5B-7466F4D48F90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996895" y="5110789"/>
                  <a:ext cx="93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7F53F00-3120-AEB1-0E88-05A12DDEA167}"/>
                    </a:ext>
                  </a:extLst>
                </p14:cNvPr>
                <p14:cNvContentPartPr/>
                <p14:nvPr/>
              </p14:nvContentPartPr>
              <p14:xfrm>
                <a:off x="7330615" y="4850869"/>
                <a:ext cx="91440" cy="3186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7F53F00-3120-AEB1-0E88-05A12DDEA16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326295" y="4846549"/>
                  <a:ext cx="100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CC07F5D-4833-F910-2A72-B0C6A79B2CA9}"/>
                    </a:ext>
                  </a:extLst>
                </p14:cNvPr>
                <p14:cNvContentPartPr/>
                <p14:nvPr/>
              </p14:nvContentPartPr>
              <p14:xfrm>
                <a:off x="7435735" y="4894069"/>
                <a:ext cx="86400" cy="1818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CC07F5D-4833-F910-2A72-B0C6A79B2CA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431415" y="4889749"/>
                  <a:ext cx="95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1E366DA-3BC1-1E18-D4D3-75D00403ADFC}"/>
                    </a:ext>
                  </a:extLst>
                </p14:cNvPr>
                <p14:cNvContentPartPr/>
                <p14:nvPr/>
              </p14:nvContentPartPr>
              <p14:xfrm>
                <a:off x="7608175" y="4888309"/>
                <a:ext cx="17280" cy="1720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1E366DA-3BC1-1E18-D4D3-75D00403ADF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603855" y="4883989"/>
                  <a:ext cx="25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3F80FDF-95FC-AD1A-B34B-5193CCF44B90}"/>
                    </a:ext>
                  </a:extLst>
                </p14:cNvPr>
                <p14:cNvContentPartPr/>
                <p14:nvPr/>
              </p14:nvContentPartPr>
              <p14:xfrm>
                <a:off x="7544095" y="4950589"/>
                <a:ext cx="127440" cy="374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3F80FDF-95FC-AD1A-B34B-5193CCF44B9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539775" y="4946269"/>
                  <a:ext cx="136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043E8F8-5284-3480-A9CD-61050F1EC763}"/>
                    </a:ext>
                  </a:extLst>
                </p14:cNvPr>
                <p14:cNvContentPartPr/>
                <p14:nvPr/>
              </p14:nvContentPartPr>
              <p14:xfrm>
                <a:off x="7690615" y="4894069"/>
                <a:ext cx="70920" cy="1926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043E8F8-5284-3480-A9CD-61050F1EC76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686295" y="4889749"/>
                  <a:ext cx="79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23FFEDB-165A-B0CA-972E-8438984F2B11}"/>
                    </a:ext>
                  </a:extLst>
                </p14:cNvPr>
                <p14:cNvContentPartPr/>
                <p14:nvPr/>
              </p14:nvContentPartPr>
              <p14:xfrm>
                <a:off x="7771255" y="4856629"/>
                <a:ext cx="103680" cy="1800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23FFEDB-165A-B0CA-972E-8438984F2B1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766935" y="4852309"/>
                  <a:ext cx="112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044D9C1-F6CF-EAE5-2DFF-E0DD67F81BFC}"/>
                    </a:ext>
                  </a:extLst>
                </p14:cNvPr>
                <p14:cNvContentPartPr/>
                <p14:nvPr/>
              </p14:nvContentPartPr>
              <p14:xfrm>
                <a:off x="7889695" y="4891189"/>
                <a:ext cx="81720" cy="1303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044D9C1-F6CF-EAE5-2DFF-E0DD67F81BF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85375" y="4886869"/>
                  <a:ext cx="90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5A6C609-88F5-6A79-D731-8A08B7FD1732}"/>
                    </a:ext>
                  </a:extLst>
                </p14:cNvPr>
                <p14:cNvContentPartPr/>
                <p14:nvPr/>
              </p14:nvContentPartPr>
              <p14:xfrm>
                <a:off x="7987255" y="4848349"/>
                <a:ext cx="101880" cy="1497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5A6C609-88F5-6A79-D731-8A08B7FD173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982935" y="4844029"/>
                  <a:ext cx="110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75C8701-FB05-1407-1860-D98B1E0C82E5}"/>
                    </a:ext>
                  </a:extLst>
                </p14:cNvPr>
                <p14:cNvContentPartPr/>
                <p14:nvPr/>
              </p14:nvContentPartPr>
              <p14:xfrm>
                <a:off x="8115775" y="4908829"/>
                <a:ext cx="24120" cy="1231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75C8701-FB05-1407-1860-D98B1E0C82E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111455" y="4904509"/>
                  <a:ext cx="32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63C5DEE-D1BE-7492-C833-4BEA9BC093E1}"/>
                    </a:ext>
                  </a:extLst>
                </p14:cNvPr>
                <p14:cNvContentPartPr/>
                <p14:nvPr/>
              </p14:nvContentPartPr>
              <p14:xfrm>
                <a:off x="8149975" y="4790029"/>
                <a:ext cx="90000" cy="1656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63C5DEE-D1BE-7492-C833-4BEA9BC093E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145655" y="4785709"/>
                  <a:ext cx="98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9B0176B1-C1A6-FF60-67DE-AC37642BC83F}"/>
                    </a:ext>
                  </a:extLst>
                </p14:cNvPr>
                <p14:cNvContentPartPr/>
                <p14:nvPr/>
              </p14:nvContentPartPr>
              <p14:xfrm>
                <a:off x="8212255" y="4693189"/>
                <a:ext cx="82800" cy="1573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9B0176B1-C1A6-FF60-67DE-AC37642BC83F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207935" y="4688869"/>
                  <a:ext cx="91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E090A09-2F89-2BF3-8565-DE3F372C26D7}"/>
                    </a:ext>
                  </a:extLst>
                </p14:cNvPr>
                <p14:cNvContentPartPr/>
                <p14:nvPr/>
              </p14:nvContentPartPr>
              <p14:xfrm>
                <a:off x="8301175" y="4828189"/>
                <a:ext cx="161280" cy="1454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E090A09-2F89-2BF3-8565-DE3F372C26D7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296855" y="4823869"/>
                  <a:ext cx="169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B690F31-2C49-03CE-57FE-2FDC365B2B0E}"/>
                    </a:ext>
                  </a:extLst>
                </p14:cNvPr>
                <p14:cNvContentPartPr/>
                <p14:nvPr/>
              </p14:nvContentPartPr>
              <p14:xfrm>
                <a:off x="8480095" y="4683829"/>
                <a:ext cx="139680" cy="3520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B690F31-2C49-03CE-57FE-2FDC365B2B0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475775" y="4679509"/>
                  <a:ext cx="148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9B7BF28-D01F-8DAA-DDA1-B2176D3999D6}"/>
                    </a:ext>
                  </a:extLst>
                </p14:cNvPr>
                <p14:cNvContentPartPr/>
                <p14:nvPr/>
              </p14:nvContentPartPr>
              <p14:xfrm>
                <a:off x="7339255" y="5177029"/>
                <a:ext cx="795240" cy="16884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9B7BF28-D01F-8DAA-DDA1-B2176D3999D6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334935" y="5172709"/>
                  <a:ext cx="803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D8CA1D69-FFCA-C903-E661-CF007DCA869A}"/>
                    </a:ext>
                  </a:extLst>
                </p14:cNvPr>
                <p14:cNvContentPartPr/>
                <p14:nvPr/>
              </p14:nvContentPartPr>
              <p14:xfrm>
                <a:off x="8089855" y="5166949"/>
                <a:ext cx="385200" cy="158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D8CA1D69-FFCA-C903-E661-CF007DCA869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085535" y="5162629"/>
                  <a:ext cx="393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27436C6-4817-2DAB-F9D8-C95909FDC3E2}"/>
                    </a:ext>
                  </a:extLst>
                </p14:cNvPr>
                <p14:cNvContentPartPr/>
                <p14:nvPr/>
              </p14:nvContentPartPr>
              <p14:xfrm>
                <a:off x="7513495" y="5436949"/>
                <a:ext cx="78840" cy="2667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27436C6-4817-2DAB-F9D8-C95909FDC3E2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509175" y="5432629"/>
                  <a:ext cx="87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B1CE5515-E069-B80A-DBEC-5D09A3ACCA8B}"/>
                    </a:ext>
                  </a:extLst>
                </p14:cNvPr>
                <p14:cNvContentPartPr/>
                <p14:nvPr/>
              </p14:nvContentPartPr>
              <p14:xfrm>
                <a:off x="7609615" y="5356669"/>
                <a:ext cx="572400" cy="2149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B1CE5515-E069-B80A-DBEC-5D09A3ACCA8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605295" y="5352349"/>
                  <a:ext cx="581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DDE5140E-644B-F9EB-6818-6491950EECCE}"/>
                    </a:ext>
                  </a:extLst>
                </p14:cNvPr>
                <p14:cNvContentPartPr/>
                <p14:nvPr/>
              </p14:nvContentPartPr>
              <p14:xfrm>
                <a:off x="8158975" y="5384029"/>
                <a:ext cx="119520" cy="1648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DDE5140E-644B-F9EB-6818-6491950EECC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154655" y="5379709"/>
                  <a:ext cx="128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FAFFE3A-84F1-8058-9D75-AF0B6EBD7E48}"/>
                    </a:ext>
                  </a:extLst>
                </p14:cNvPr>
                <p14:cNvContentPartPr/>
                <p14:nvPr/>
              </p14:nvContentPartPr>
              <p14:xfrm>
                <a:off x="8310175" y="5329669"/>
                <a:ext cx="172800" cy="188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FAFFE3A-84F1-8058-9D75-AF0B6EBD7E4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305855" y="5325349"/>
                  <a:ext cx="181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ECCD1EC-D551-B844-045C-7F378C6D1BAC}"/>
                    </a:ext>
                  </a:extLst>
                </p14:cNvPr>
                <p14:cNvContentPartPr/>
                <p14:nvPr/>
              </p14:nvContentPartPr>
              <p14:xfrm>
                <a:off x="5692615" y="5723509"/>
                <a:ext cx="141840" cy="313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ECCD1EC-D551-B844-045C-7F378C6D1BA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688295" y="5719189"/>
                  <a:ext cx="150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6D3C1A7D-08F1-A7F2-A908-F6B26683B04D}"/>
                    </a:ext>
                  </a:extLst>
                </p14:cNvPr>
                <p14:cNvContentPartPr/>
                <p14:nvPr/>
              </p14:nvContentPartPr>
              <p14:xfrm>
                <a:off x="5717095" y="5774629"/>
                <a:ext cx="141840" cy="194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6D3C1A7D-08F1-A7F2-A908-F6B26683B04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712775" y="5770309"/>
                  <a:ext cx="150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C0802A4-F26C-4153-80F4-33AC73225C2B}"/>
                    </a:ext>
                  </a:extLst>
                </p14:cNvPr>
                <p14:cNvContentPartPr/>
                <p14:nvPr/>
              </p14:nvContentPartPr>
              <p14:xfrm>
                <a:off x="5939215" y="5631349"/>
                <a:ext cx="117360" cy="212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C0802A4-F26C-4153-80F4-33AC73225C2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934895" y="5627029"/>
                  <a:ext cx="126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7450AF02-4711-CE8C-E41F-ACB6358D3971}"/>
                    </a:ext>
                  </a:extLst>
                </p14:cNvPr>
                <p14:cNvContentPartPr/>
                <p14:nvPr/>
              </p14:nvContentPartPr>
              <p14:xfrm>
                <a:off x="4812055" y="6166669"/>
                <a:ext cx="98280" cy="1706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7450AF02-4711-CE8C-E41F-ACB6358D397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807735" y="6162349"/>
                  <a:ext cx="106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B1B5A1B-EE01-958A-0032-1BFB34A94294}"/>
                    </a:ext>
                  </a:extLst>
                </p14:cNvPr>
                <p14:cNvContentPartPr/>
                <p14:nvPr/>
              </p14:nvContentPartPr>
              <p14:xfrm>
                <a:off x="4946695" y="6252349"/>
                <a:ext cx="48960" cy="921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B1B5A1B-EE01-958A-0032-1BFB34A9429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942375" y="6248029"/>
                  <a:ext cx="57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8F497CB-8DD5-9D0C-C437-24E488DAA854}"/>
                    </a:ext>
                  </a:extLst>
                </p14:cNvPr>
                <p14:cNvContentPartPr/>
                <p14:nvPr/>
              </p14:nvContentPartPr>
              <p14:xfrm>
                <a:off x="5049655" y="6160549"/>
                <a:ext cx="122040" cy="9468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8F497CB-8DD5-9D0C-C437-24E488DAA85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045335" y="6156229"/>
                  <a:ext cx="130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9A34694-E28F-56A8-E8EC-3000378D085A}"/>
                    </a:ext>
                  </a:extLst>
                </p14:cNvPr>
                <p14:cNvContentPartPr/>
                <p14:nvPr/>
              </p14:nvContentPartPr>
              <p14:xfrm>
                <a:off x="5211295" y="6062989"/>
                <a:ext cx="94320" cy="1764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9A34694-E28F-56A8-E8EC-3000378D085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206975" y="6058669"/>
                  <a:ext cx="102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3805E96-763D-29CA-9BF7-47129067EEED}"/>
                    </a:ext>
                  </a:extLst>
                </p14:cNvPr>
                <p14:cNvContentPartPr/>
                <p14:nvPr/>
              </p14:nvContentPartPr>
              <p14:xfrm>
                <a:off x="5194735" y="6068749"/>
                <a:ext cx="100440" cy="244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3805E96-763D-29CA-9BF7-47129067EEE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190415" y="6064429"/>
                  <a:ext cx="109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10FE26E5-F98D-0032-DCCA-2246FD8F8012}"/>
                    </a:ext>
                  </a:extLst>
                </p14:cNvPr>
                <p14:cNvContentPartPr/>
                <p14:nvPr/>
              </p14:nvContentPartPr>
              <p14:xfrm>
                <a:off x="5442055" y="6065149"/>
                <a:ext cx="93600" cy="1555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10FE26E5-F98D-0032-DCCA-2246FD8F801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437735" y="6060829"/>
                  <a:ext cx="102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FF36F83C-2A7B-6E19-82B1-1397F5D97788}"/>
                    </a:ext>
                  </a:extLst>
                </p14:cNvPr>
                <p14:cNvContentPartPr/>
                <p14:nvPr/>
              </p14:nvContentPartPr>
              <p14:xfrm>
                <a:off x="5614135" y="5999269"/>
                <a:ext cx="105840" cy="1882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FF36F83C-2A7B-6E19-82B1-1397F5D97788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609815" y="5994949"/>
                  <a:ext cx="114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8CFF484-01AD-4AFC-F3DC-DFBFBECC1FA2}"/>
                    </a:ext>
                  </a:extLst>
                </p14:cNvPr>
                <p14:cNvContentPartPr/>
                <p14:nvPr/>
              </p14:nvContentPartPr>
              <p14:xfrm>
                <a:off x="4839775" y="6183949"/>
                <a:ext cx="1018440" cy="2628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8CFF484-01AD-4AFC-F3DC-DFBFBECC1FA2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835455" y="6179629"/>
                  <a:ext cx="1027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BDA8671-526D-D331-4FFC-FA39693A003A}"/>
                    </a:ext>
                  </a:extLst>
                </p14:cNvPr>
                <p14:cNvContentPartPr/>
                <p14:nvPr/>
              </p14:nvContentPartPr>
              <p14:xfrm>
                <a:off x="5100775" y="6479509"/>
                <a:ext cx="134640" cy="18684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BDA8671-526D-D331-4FFC-FA39693A003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096455" y="6475189"/>
                  <a:ext cx="1432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3BA4E2E-7C85-1EBE-6D22-71FEECF692A0}"/>
                    </a:ext>
                  </a:extLst>
                </p14:cNvPr>
                <p14:cNvContentPartPr/>
                <p14:nvPr/>
              </p14:nvContentPartPr>
              <p14:xfrm>
                <a:off x="4783615" y="5774629"/>
                <a:ext cx="15480" cy="1692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3BA4E2E-7C85-1EBE-6D22-71FEECF692A0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4779295" y="5770309"/>
                  <a:ext cx="24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1DE4C3A7-E6FD-A571-9578-82212A2634A9}"/>
                    </a:ext>
                  </a:extLst>
                </p14:cNvPr>
                <p14:cNvContentPartPr/>
                <p14:nvPr/>
              </p14:nvContentPartPr>
              <p14:xfrm>
                <a:off x="4751575" y="5741509"/>
                <a:ext cx="286920" cy="1569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1DE4C3A7-E6FD-A571-9578-82212A2634A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747255" y="5737189"/>
                  <a:ext cx="295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86A2C0E-267D-74D4-145D-4F5476A1DF43}"/>
                    </a:ext>
                  </a:extLst>
                </p14:cNvPr>
                <p14:cNvContentPartPr/>
                <p14:nvPr/>
              </p14:nvContentPartPr>
              <p14:xfrm>
                <a:off x="5100775" y="5870029"/>
                <a:ext cx="8640" cy="792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86A2C0E-267D-74D4-145D-4F5476A1DF43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096455" y="5865709"/>
                  <a:ext cx="17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64A419F-107A-11E5-8DDE-674D4C3E5BAE}"/>
                    </a:ext>
                  </a:extLst>
                </p14:cNvPr>
                <p14:cNvContentPartPr/>
                <p14:nvPr/>
              </p14:nvContentPartPr>
              <p14:xfrm>
                <a:off x="5185735" y="5721349"/>
                <a:ext cx="107640" cy="1915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64A419F-107A-11E5-8DDE-674D4C3E5BA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181415" y="5717029"/>
                  <a:ext cx="116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61360EE-1F06-A467-B7E4-94DFD80A8F2C}"/>
                    </a:ext>
                  </a:extLst>
                </p14:cNvPr>
                <p14:cNvContentPartPr/>
                <p14:nvPr/>
              </p14:nvContentPartPr>
              <p14:xfrm>
                <a:off x="5410735" y="5744029"/>
                <a:ext cx="93960" cy="2340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61360EE-1F06-A467-B7E4-94DFD80A8F2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406055" y="5739709"/>
                  <a:ext cx="102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3D8375DF-2F4A-D39D-BFED-AC38FCD70424}"/>
                    </a:ext>
                  </a:extLst>
                </p14:cNvPr>
                <p14:cNvContentPartPr/>
                <p14:nvPr/>
              </p14:nvContentPartPr>
              <p14:xfrm>
                <a:off x="5200495" y="5673829"/>
                <a:ext cx="105840" cy="2383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3D8375DF-2F4A-D39D-BFED-AC38FCD7042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196175" y="5669509"/>
                  <a:ext cx="114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5B8FEBE7-A005-BFEB-0930-61F7EBC654F6}"/>
                    </a:ext>
                  </a:extLst>
                </p14:cNvPr>
                <p14:cNvContentPartPr/>
                <p14:nvPr/>
              </p14:nvContentPartPr>
              <p14:xfrm>
                <a:off x="5163055" y="5712349"/>
                <a:ext cx="135720" cy="2584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5B8FEBE7-A005-BFEB-0930-61F7EBC654F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158735" y="5708029"/>
                  <a:ext cx="144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14E9221-DA94-5DA0-B571-3CD6BDED08EB}"/>
                    </a:ext>
                  </a:extLst>
                </p14:cNvPr>
                <p14:cNvContentPartPr/>
                <p14:nvPr/>
              </p14:nvContentPartPr>
              <p14:xfrm>
                <a:off x="5115175" y="5680309"/>
                <a:ext cx="172800" cy="2919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14E9221-DA94-5DA0-B571-3CD6BDED08EB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110855" y="5675989"/>
                  <a:ext cx="1814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DF967E6-838B-D9EB-4D4B-AA79F7A1FA54}"/>
                    </a:ext>
                  </a:extLst>
                </p14:cNvPr>
                <p14:cNvContentPartPr/>
                <p14:nvPr/>
              </p14:nvContentPartPr>
              <p14:xfrm>
                <a:off x="5311375" y="6524509"/>
                <a:ext cx="130320" cy="583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DF967E6-838B-D9EB-4D4B-AA79F7A1FA5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307055" y="6520189"/>
                  <a:ext cx="138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A5F962EA-E66D-3611-F0DF-44BB35EE0840}"/>
                    </a:ext>
                  </a:extLst>
                </p14:cNvPr>
                <p14:cNvContentPartPr/>
                <p14:nvPr/>
              </p14:nvContentPartPr>
              <p14:xfrm>
                <a:off x="5485255" y="6419029"/>
                <a:ext cx="74880" cy="1321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A5F962EA-E66D-3611-F0DF-44BB35EE0840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480935" y="6414709"/>
                  <a:ext cx="83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3B6548C2-50E3-E4DA-4661-EE43E039DBAE}"/>
                    </a:ext>
                  </a:extLst>
                </p14:cNvPr>
                <p14:cNvContentPartPr/>
                <p14:nvPr/>
              </p14:nvContentPartPr>
              <p14:xfrm>
                <a:off x="5609815" y="6546109"/>
                <a:ext cx="16920" cy="813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3B6548C2-50E3-E4DA-4661-EE43E039DBA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605495" y="6541789"/>
                  <a:ext cx="25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4967C48-6841-7DE5-59C5-DECAD852B89C}"/>
                    </a:ext>
                  </a:extLst>
                </p14:cNvPr>
                <p14:cNvContentPartPr/>
                <p14:nvPr/>
              </p14:nvContentPartPr>
              <p14:xfrm>
                <a:off x="5647975" y="6355669"/>
                <a:ext cx="114120" cy="1695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4967C48-6841-7DE5-59C5-DECAD852B89C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643655" y="6351349"/>
                  <a:ext cx="122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BC68355-42E9-6B8A-54AC-B01D47B11CD1}"/>
                    </a:ext>
                  </a:extLst>
                </p14:cNvPr>
                <p14:cNvContentPartPr/>
                <p14:nvPr/>
              </p14:nvContentPartPr>
              <p14:xfrm>
                <a:off x="5964055" y="6104749"/>
                <a:ext cx="129240" cy="543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BC68355-42E9-6B8A-54AC-B01D47B11CD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959735" y="6100429"/>
                  <a:ext cx="137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F38A6BB0-B36D-90E0-4FA4-849BD0479C0F}"/>
                    </a:ext>
                  </a:extLst>
                </p14:cNvPr>
                <p14:cNvContentPartPr/>
                <p14:nvPr/>
              </p14:nvContentPartPr>
              <p14:xfrm>
                <a:off x="5939935" y="6051469"/>
                <a:ext cx="222480" cy="2073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F38A6BB0-B36D-90E0-4FA4-849BD0479C0F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935615" y="6047149"/>
                  <a:ext cx="231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A9AC9F9-A538-65B6-2617-7DB6128DB11B}"/>
                    </a:ext>
                  </a:extLst>
                </p14:cNvPr>
                <p14:cNvContentPartPr/>
                <p14:nvPr/>
              </p14:nvContentPartPr>
              <p14:xfrm>
                <a:off x="5519095" y="5938789"/>
                <a:ext cx="311760" cy="3268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A9AC9F9-A538-65B6-2617-7DB6128DB11B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514775" y="5934469"/>
                  <a:ext cx="320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B110A7F7-326E-9D77-0AB8-30F7447BA81A}"/>
                    </a:ext>
                  </a:extLst>
                </p14:cNvPr>
                <p14:cNvContentPartPr/>
                <p14:nvPr/>
              </p14:nvContentPartPr>
              <p14:xfrm>
                <a:off x="6284095" y="5813149"/>
                <a:ext cx="95760" cy="2516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B110A7F7-326E-9D77-0AB8-30F7447BA81A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279775" y="5808829"/>
                  <a:ext cx="104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91DFFF3-A2F6-2736-4CBB-7AD517AFB8C6}"/>
                    </a:ext>
                  </a:extLst>
                </p14:cNvPr>
                <p14:cNvContentPartPr/>
                <p14:nvPr/>
              </p14:nvContentPartPr>
              <p14:xfrm>
                <a:off x="6388855" y="5871469"/>
                <a:ext cx="77040" cy="1936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91DFFF3-A2F6-2736-4CBB-7AD517AFB8C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384535" y="5867149"/>
                  <a:ext cx="85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DAC3904-6B92-A949-9E5C-0D0C5E10539E}"/>
                    </a:ext>
                  </a:extLst>
                </p14:cNvPr>
                <p14:cNvContentPartPr/>
                <p14:nvPr/>
              </p14:nvContentPartPr>
              <p14:xfrm>
                <a:off x="6451495" y="5771389"/>
                <a:ext cx="135720" cy="1332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DAC3904-6B92-A949-9E5C-0D0C5E10539E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447175" y="5767069"/>
                  <a:ext cx="144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BA40C3B8-7643-DDE5-CCA6-A5C1CDAEC1F7}"/>
                    </a:ext>
                  </a:extLst>
                </p14:cNvPr>
                <p14:cNvContentPartPr/>
                <p14:nvPr/>
              </p14:nvContentPartPr>
              <p14:xfrm>
                <a:off x="6273655" y="6001429"/>
                <a:ext cx="325080" cy="1738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BA40C3B8-7643-DDE5-CCA6-A5C1CDAEC1F7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269335" y="5997109"/>
                  <a:ext cx="333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1C2E19FC-053F-1602-F852-774BD0398158}"/>
                    </a:ext>
                  </a:extLst>
                </p14:cNvPr>
                <p14:cNvContentPartPr/>
                <p14:nvPr/>
              </p14:nvContentPartPr>
              <p14:xfrm>
                <a:off x="6330175" y="6177109"/>
                <a:ext cx="111960" cy="2340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1C2E19FC-053F-1602-F852-774BD0398158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325855" y="6172789"/>
                  <a:ext cx="120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26B6D14D-F6AF-61E9-AF67-A54D840D430B}"/>
                    </a:ext>
                  </a:extLst>
                </p14:cNvPr>
                <p14:cNvContentPartPr/>
                <p14:nvPr/>
              </p14:nvContentPartPr>
              <p14:xfrm>
                <a:off x="6466975" y="6150829"/>
                <a:ext cx="135360" cy="1994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26B6D14D-F6AF-61E9-AF67-A54D840D430B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462655" y="6146509"/>
                  <a:ext cx="144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FD6FF04C-19A3-4192-1A9C-7CBEECE88A59}"/>
                    </a:ext>
                  </a:extLst>
                </p14:cNvPr>
                <p14:cNvContentPartPr/>
                <p14:nvPr/>
              </p14:nvContentPartPr>
              <p14:xfrm>
                <a:off x="6629335" y="5964349"/>
                <a:ext cx="171000" cy="406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FD6FF04C-19A3-4192-1A9C-7CBEECE88A59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625015" y="5960029"/>
                  <a:ext cx="179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006E099-BFA6-1DDB-686F-D887E3654978}"/>
                    </a:ext>
                  </a:extLst>
                </p14:cNvPr>
                <p14:cNvContentPartPr/>
                <p14:nvPr/>
              </p14:nvContentPartPr>
              <p14:xfrm>
                <a:off x="6671095" y="6016549"/>
                <a:ext cx="150120" cy="446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006E099-BFA6-1DDB-686F-D887E3654978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666775" y="6012229"/>
                  <a:ext cx="158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C1F4ECB0-A781-AAB2-D1DB-2DA8C3A5482B}"/>
                    </a:ext>
                  </a:extLst>
                </p14:cNvPr>
                <p14:cNvContentPartPr/>
                <p14:nvPr/>
              </p14:nvContentPartPr>
              <p14:xfrm>
                <a:off x="5534935" y="5966149"/>
                <a:ext cx="312840" cy="2444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C1F4ECB0-A781-AAB2-D1DB-2DA8C3A5482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530615" y="5961829"/>
                  <a:ext cx="321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4BF97AA9-F591-B869-8EAA-9AE3E2AEB74B}"/>
                    </a:ext>
                  </a:extLst>
                </p14:cNvPr>
                <p14:cNvContentPartPr/>
                <p14:nvPr/>
              </p14:nvContentPartPr>
              <p14:xfrm>
                <a:off x="5175295" y="6034549"/>
                <a:ext cx="128160" cy="2257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4BF97AA9-F591-B869-8EAA-9AE3E2AEB74B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170975" y="6030229"/>
                  <a:ext cx="136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DC8503E-A263-6E32-E19C-4F9B160EF99B}"/>
                    </a:ext>
                  </a:extLst>
                </p14:cNvPr>
                <p14:cNvContentPartPr/>
                <p14:nvPr/>
              </p14:nvContentPartPr>
              <p14:xfrm>
                <a:off x="4781095" y="6148669"/>
                <a:ext cx="223200" cy="2836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DC8503E-A263-6E32-E19C-4F9B160EF99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776775" y="6144349"/>
                  <a:ext cx="231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8F176E5-82C0-818F-E48C-287315DDC48B}"/>
                    </a:ext>
                  </a:extLst>
                </p14:cNvPr>
                <p14:cNvContentPartPr/>
                <p14:nvPr/>
              </p14:nvContentPartPr>
              <p14:xfrm>
                <a:off x="5510815" y="5975149"/>
                <a:ext cx="338400" cy="2444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8F176E5-82C0-818F-E48C-287315DDC48B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506495" y="5970829"/>
                  <a:ext cx="347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1824BDB5-CE26-95A6-69C1-E126CE1EBA5C}"/>
                    </a:ext>
                  </a:extLst>
                </p14:cNvPr>
                <p14:cNvContentPartPr/>
                <p14:nvPr/>
              </p14:nvContentPartPr>
              <p14:xfrm>
                <a:off x="6993655" y="5580229"/>
                <a:ext cx="102600" cy="3153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1824BDB5-CE26-95A6-69C1-E126CE1EBA5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989335" y="5575909"/>
                  <a:ext cx="111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1EBE2DE-1BDC-479F-EAF6-74A19F72B6CB}"/>
                    </a:ext>
                  </a:extLst>
                </p14:cNvPr>
                <p14:cNvContentPartPr/>
                <p14:nvPr/>
              </p14:nvContentPartPr>
              <p14:xfrm>
                <a:off x="6889615" y="5737189"/>
                <a:ext cx="446760" cy="3052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1EBE2DE-1BDC-479F-EAF6-74A19F72B6C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6885295" y="5732869"/>
                  <a:ext cx="455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30F53FF4-E10D-F512-99E6-BE979FA82744}"/>
                    </a:ext>
                  </a:extLst>
                </p14:cNvPr>
                <p14:cNvContentPartPr/>
                <p14:nvPr/>
              </p14:nvContentPartPr>
              <p14:xfrm>
                <a:off x="6977095" y="6107989"/>
                <a:ext cx="94320" cy="2491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30F53FF4-E10D-F512-99E6-BE979FA82744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6972775" y="6103669"/>
                  <a:ext cx="102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F3CF1153-EA98-83BC-F16A-08F2230466F2}"/>
                    </a:ext>
                  </a:extLst>
                </p14:cNvPr>
                <p14:cNvContentPartPr/>
                <p14:nvPr/>
              </p14:nvContentPartPr>
              <p14:xfrm>
                <a:off x="7071775" y="6137509"/>
                <a:ext cx="118440" cy="518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F3CF1153-EA98-83BC-F16A-08F2230466F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067455" y="6133189"/>
                  <a:ext cx="127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CF26E67-9F9D-97DE-15C5-420DEEE3E752}"/>
                    </a:ext>
                  </a:extLst>
                </p14:cNvPr>
                <p14:cNvContentPartPr/>
                <p14:nvPr/>
              </p14:nvContentPartPr>
              <p14:xfrm>
                <a:off x="7186255" y="6032389"/>
                <a:ext cx="116280" cy="1983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CF26E67-9F9D-97DE-15C5-420DEEE3E75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181935" y="6028069"/>
                  <a:ext cx="124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7DA8454A-4566-DFA9-D9D7-7A123B2C744F}"/>
                    </a:ext>
                  </a:extLst>
                </p14:cNvPr>
                <p14:cNvContentPartPr/>
                <p14:nvPr/>
              </p14:nvContentPartPr>
              <p14:xfrm>
                <a:off x="7279855" y="5957149"/>
                <a:ext cx="146160" cy="1882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7DA8454A-4566-DFA9-D9D7-7A123B2C744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275535" y="5952829"/>
                  <a:ext cx="154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A66CC4C6-06DC-6E6B-F489-93E42497560D}"/>
                    </a:ext>
                  </a:extLst>
                </p14:cNvPr>
                <p14:cNvContentPartPr/>
                <p14:nvPr/>
              </p14:nvContentPartPr>
              <p14:xfrm>
                <a:off x="6835975" y="6580669"/>
                <a:ext cx="150480" cy="727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A66CC4C6-06DC-6E6B-F489-93E42497560D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831655" y="6576349"/>
                  <a:ext cx="159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DE081B9-189B-3CA7-001A-EE29E1FE268D}"/>
                    </a:ext>
                  </a:extLst>
                </p14:cNvPr>
                <p14:cNvContentPartPr/>
                <p14:nvPr/>
              </p14:nvContentPartPr>
              <p14:xfrm>
                <a:off x="6852175" y="6628549"/>
                <a:ext cx="151200" cy="720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DE081B9-189B-3CA7-001A-EE29E1FE268D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847855" y="6624229"/>
                  <a:ext cx="159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EBE9147-ED94-A147-DC89-BB9B80B5D790}"/>
                    </a:ext>
                  </a:extLst>
                </p14:cNvPr>
                <p14:cNvContentPartPr/>
                <p14:nvPr/>
              </p14:nvContentPartPr>
              <p14:xfrm>
                <a:off x="7163215" y="6407149"/>
                <a:ext cx="96480" cy="2473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EBE9147-ED94-A147-DC89-BB9B80B5D79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158895" y="6402829"/>
                  <a:ext cx="105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29DB56D-EB8F-5F2B-23D0-A12C42C0D7E3}"/>
                    </a:ext>
                  </a:extLst>
                </p14:cNvPr>
                <p14:cNvContentPartPr/>
                <p14:nvPr/>
              </p14:nvContentPartPr>
              <p14:xfrm>
                <a:off x="7269055" y="6373309"/>
                <a:ext cx="122760" cy="2120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29DB56D-EB8F-5F2B-23D0-A12C42C0D7E3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264735" y="6368989"/>
                  <a:ext cx="131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55DF47E-EACE-BF91-555C-F83C4E036AA4}"/>
                    </a:ext>
                  </a:extLst>
                </p14:cNvPr>
                <p14:cNvContentPartPr/>
                <p14:nvPr/>
              </p14:nvContentPartPr>
              <p14:xfrm>
                <a:off x="7187695" y="6579949"/>
                <a:ext cx="333720" cy="2163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55DF47E-EACE-BF91-555C-F83C4E036AA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183375" y="6575629"/>
                  <a:ext cx="342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B439F424-FC22-9E71-E0DA-13CEE7C7FA45}"/>
                    </a:ext>
                  </a:extLst>
                </p14:cNvPr>
                <p14:cNvContentPartPr/>
                <p14:nvPr/>
              </p14:nvContentPartPr>
              <p14:xfrm>
                <a:off x="7684495" y="5790109"/>
                <a:ext cx="12600" cy="1839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B439F424-FC22-9E71-E0DA-13CEE7C7FA4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680175" y="5785789"/>
                  <a:ext cx="21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9F24288F-DD7B-F2A6-194F-22680190C6F6}"/>
                    </a:ext>
                  </a:extLst>
                </p14:cNvPr>
                <p14:cNvContentPartPr/>
                <p14:nvPr/>
              </p14:nvContentPartPr>
              <p14:xfrm>
                <a:off x="7634815" y="5727109"/>
                <a:ext cx="194400" cy="2059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9F24288F-DD7B-F2A6-194F-22680190C6F6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630495" y="5722789"/>
                  <a:ext cx="203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3EAB05D-609F-3828-5F88-FD9CB485F6B5}"/>
                    </a:ext>
                  </a:extLst>
                </p14:cNvPr>
                <p14:cNvContentPartPr/>
                <p14:nvPr/>
              </p14:nvContentPartPr>
              <p14:xfrm>
                <a:off x="7820575" y="5773189"/>
                <a:ext cx="181080" cy="146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3EAB05D-609F-3828-5F88-FD9CB485F6B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816255" y="5768869"/>
                  <a:ext cx="189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826CAD7-B948-5934-4F4A-EDF369489B2F}"/>
                    </a:ext>
                  </a:extLst>
                </p14:cNvPr>
                <p14:cNvContentPartPr/>
                <p14:nvPr/>
              </p14:nvContentPartPr>
              <p14:xfrm>
                <a:off x="7955935" y="5668429"/>
                <a:ext cx="138960" cy="1947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826CAD7-B948-5934-4F4A-EDF369489B2F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951615" y="5664109"/>
                  <a:ext cx="147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856AFEF-749E-6CDE-7EA8-14049DA677B5}"/>
                    </a:ext>
                  </a:extLst>
                </p14:cNvPr>
                <p14:cNvContentPartPr/>
                <p14:nvPr/>
              </p14:nvContentPartPr>
              <p14:xfrm>
                <a:off x="8156095" y="5696869"/>
                <a:ext cx="72360" cy="1216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856AFEF-749E-6CDE-7EA8-14049DA677B5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151775" y="5692549"/>
                  <a:ext cx="81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05FDC93-8A92-E70F-6E61-41FC3B3032F1}"/>
                    </a:ext>
                  </a:extLst>
                </p14:cNvPr>
                <p14:cNvContentPartPr/>
                <p14:nvPr/>
              </p14:nvContentPartPr>
              <p14:xfrm>
                <a:off x="7780255" y="5997109"/>
                <a:ext cx="123120" cy="1753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05FDC93-8A92-E70F-6E61-41FC3B3032F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775935" y="5992789"/>
                  <a:ext cx="131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BED8D17-5447-1F06-3610-F94B523BF110}"/>
                    </a:ext>
                  </a:extLst>
                </p14:cNvPr>
                <p14:cNvContentPartPr/>
                <p14:nvPr/>
              </p14:nvContentPartPr>
              <p14:xfrm>
                <a:off x="7702855" y="6062629"/>
                <a:ext cx="400680" cy="1735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BED8D17-5447-1F06-3610-F94B523BF110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698535" y="6058309"/>
                  <a:ext cx="409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D4E6291-5C4B-ECEE-58F9-7CFD13A8484A}"/>
                    </a:ext>
                  </a:extLst>
                </p14:cNvPr>
                <p14:cNvContentPartPr/>
                <p14:nvPr/>
              </p14:nvContentPartPr>
              <p14:xfrm>
                <a:off x="7700335" y="6258469"/>
                <a:ext cx="92520" cy="1990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D4E6291-5C4B-ECEE-58F9-7CFD13A8484A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696015" y="6254149"/>
                  <a:ext cx="101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CB1D9D6-3F2F-CB6B-E48A-0FC7E0354FCA}"/>
                    </a:ext>
                  </a:extLst>
                </p14:cNvPr>
                <p14:cNvContentPartPr/>
                <p14:nvPr/>
              </p14:nvContentPartPr>
              <p14:xfrm>
                <a:off x="7839655" y="6286549"/>
                <a:ext cx="104040" cy="489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CB1D9D6-3F2F-CB6B-E48A-0FC7E0354FCA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835335" y="6282229"/>
                  <a:ext cx="112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8BC10D2-7BB0-06A1-56EC-41E6700D8BAA}"/>
                    </a:ext>
                  </a:extLst>
                </p14:cNvPr>
                <p14:cNvContentPartPr/>
                <p14:nvPr/>
              </p14:nvContentPartPr>
              <p14:xfrm>
                <a:off x="7965295" y="6224629"/>
                <a:ext cx="119880" cy="1969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8BC10D2-7BB0-06A1-56EC-41E6700D8BA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960975" y="6220309"/>
                  <a:ext cx="128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9F4FE3B4-F207-677D-B443-A579C3CAF209}"/>
                    </a:ext>
                  </a:extLst>
                </p14:cNvPr>
                <p14:cNvContentPartPr/>
                <p14:nvPr/>
              </p14:nvContentPartPr>
              <p14:xfrm>
                <a:off x="8076175" y="6187909"/>
                <a:ext cx="105480" cy="1738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9F4FE3B4-F207-677D-B443-A579C3CAF20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8071855" y="6183589"/>
                  <a:ext cx="114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D19C610-9F6E-632F-4DA7-BB8B8E9A5515}"/>
                    </a:ext>
                  </a:extLst>
                </p14:cNvPr>
                <p14:cNvContentPartPr/>
                <p14:nvPr/>
              </p14:nvContentPartPr>
              <p14:xfrm>
                <a:off x="8193175" y="6093589"/>
                <a:ext cx="93600" cy="907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D19C610-9F6E-632F-4DA7-BB8B8E9A551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8188855" y="6089269"/>
                  <a:ext cx="102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28B4DC4-FE4F-8DE2-0444-4D9C85176EDA}"/>
                    </a:ext>
                  </a:extLst>
                </p14:cNvPr>
                <p14:cNvContentPartPr/>
                <p14:nvPr/>
              </p14:nvContentPartPr>
              <p14:xfrm>
                <a:off x="8356615" y="5872549"/>
                <a:ext cx="74520" cy="3103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28B4DC4-FE4F-8DE2-0444-4D9C85176EDA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352295" y="5868229"/>
                  <a:ext cx="83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14C8D30-3F60-0D75-0D57-35882F36D101}"/>
                    </a:ext>
                  </a:extLst>
                </p14:cNvPr>
                <p14:cNvContentPartPr/>
                <p14:nvPr/>
              </p14:nvContentPartPr>
              <p14:xfrm>
                <a:off x="8454175" y="5923669"/>
                <a:ext cx="120600" cy="1864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14C8D30-3F60-0D75-0D57-35882F36D101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8449855" y="5919349"/>
                  <a:ext cx="129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821DD9C9-40DF-2D6F-C80C-9C81CCBF373C}"/>
                    </a:ext>
                  </a:extLst>
                </p14:cNvPr>
                <p14:cNvContentPartPr/>
                <p14:nvPr/>
              </p14:nvContentPartPr>
              <p14:xfrm>
                <a:off x="8307295" y="6211309"/>
                <a:ext cx="284040" cy="2106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821DD9C9-40DF-2D6F-C80C-9C81CCBF373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302975" y="6206989"/>
                  <a:ext cx="292680" cy="21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708150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C89ACE-B78A-14A4-1EDC-CEAF891A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7" y="170604"/>
            <a:ext cx="5419930" cy="4285018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6C1712A-B645-C729-8C6E-B05DF3B4E3D2}"/>
              </a:ext>
            </a:extLst>
          </p:cNvPr>
          <p:cNvGrpSpPr/>
          <p:nvPr/>
        </p:nvGrpSpPr>
        <p:grpSpPr>
          <a:xfrm>
            <a:off x="6205255" y="201862"/>
            <a:ext cx="198000" cy="245880"/>
            <a:chOff x="6205255" y="201862"/>
            <a:chExt cx="19800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8BFCCA1-0F7F-8816-28E9-8C5DC75806EC}"/>
                    </a:ext>
                  </a:extLst>
                </p14:cNvPr>
                <p14:cNvContentPartPr/>
                <p14:nvPr/>
              </p14:nvContentPartPr>
              <p14:xfrm>
                <a:off x="6205255" y="274222"/>
                <a:ext cx="117360" cy="932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8BFCCA1-0F7F-8816-28E9-8C5DC75806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00935" y="269902"/>
                  <a:ext cx="126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378D2BA-909E-E59E-EDB1-48CB1E8C68A2}"/>
                    </a:ext>
                  </a:extLst>
                </p14:cNvPr>
                <p14:cNvContentPartPr/>
                <p14:nvPr/>
              </p14:nvContentPartPr>
              <p14:xfrm>
                <a:off x="6360055" y="201862"/>
                <a:ext cx="43200" cy="245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378D2BA-909E-E59E-EDB1-48CB1E8C68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55735" y="197542"/>
                  <a:ext cx="5184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44DF2D9-B7CF-41C1-3FD0-56779F223239}"/>
                  </a:ext>
                </a:extLst>
              </p14:cNvPr>
              <p14:cNvContentPartPr/>
              <p14:nvPr/>
            </p14:nvContentPartPr>
            <p14:xfrm>
              <a:off x="714535" y="958582"/>
              <a:ext cx="1278360" cy="662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44DF2D9-B7CF-41C1-3FD0-56779F2232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0215" y="954262"/>
                <a:ext cx="1287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392621D1-10E5-F367-B24A-9BD752D94C89}"/>
                  </a:ext>
                </a:extLst>
              </p14:cNvPr>
              <p14:cNvContentPartPr/>
              <p14:nvPr/>
            </p14:nvContentPartPr>
            <p14:xfrm>
              <a:off x="10745935" y="48142"/>
              <a:ext cx="248400" cy="2768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392621D1-10E5-F367-B24A-9BD752D94C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41615" y="43822"/>
                <a:ext cx="25704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B17D5691-E4AD-78F0-4C78-EF41C7DCEEE2}"/>
              </a:ext>
            </a:extLst>
          </p:cNvPr>
          <p:cNvGrpSpPr/>
          <p:nvPr/>
        </p:nvGrpSpPr>
        <p:grpSpPr>
          <a:xfrm>
            <a:off x="6192655" y="1576702"/>
            <a:ext cx="223920" cy="345960"/>
            <a:chOff x="6192655" y="1576702"/>
            <a:chExt cx="22392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C849D54-666A-6F73-BF90-5131F14CC068}"/>
                    </a:ext>
                  </a:extLst>
                </p14:cNvPr>
                <p14:cNvContentPartPr/>
                <p14:nvPr/>
              </p14:nvContentPartPr>
              <p14:xfrm>
                <a:off x="6192655" y="1601542"/>
                <a:ext cx="129240" cy="227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C849D54-666A-6F73-BF90-5131F14CC0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88335" y="1597222"/>
                  <a:ext cx="137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4336927C-87FC-B0DC-BD95-ADFEEC439D12}"/>
                    </a:ext>
                  </a:extLst>
                </p14:cNvPr>
                <p14:cNvContentPartPr/>
                <p14:nvPr/>
              </p14:nvContentPartPr>
              <p14:xfrm>
                <a:off x="6370855" y="1576702"/>
                <a:ext cx="45720" cy="345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4336927C-87FC-B0DC-BD95-ADFEEC439D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66535" y="1572382"/>
                  <a:ext cx="5436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0C7B22BA-E55A-035B-DEF4-9E843374139A}"/>
                  </a:ext>
                </a:extLst>
              </p14:cNvPr>
              <p14:cNvContentPartPr/>
              <p14:nvPr/>
            </p14:nvContentPartPr>
            <p14:xfrm>
              <a:off x="2522095" y="968662"/>
              <a:ext cx="200160" cy="2412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0C7B22BA-E55A-035B-DEF4-9E843374139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7775" y="964342"/>
                <a:ext cx="2088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B0C846A4-5834-8C96-3546-FE15E8B54723}"/>
                  </a:ext>
                </a:extLst>
              </p14:cNvPr>
              <p14:cNvContentPartPr/>
              <p14:nvPr/>
            </p14:nvContentPartPr>
            <p14:xfrm>
              <a:off x="3377455" y="1025182"/>
              <a:ext cx="1850760" cy="514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B0C846A4-5834-8C96-3546-FE15E8B547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73135" y="1020862"/>
                <a:ext cx="185940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E6B3E2CD-1BA7-42B4-6881-B91DA3C66FAF}"/>
              </a:ext>
            </a:extLst>
          </p:cNvPr>
          <p:cNvGrpSpPr/>
          <p:nvPr/>
        </p:nvGrpSpPr>
        <p:grpSpPr>
          <a:xfrm>
            <a:off x="6583255" y="43462"/>
            <a:ext cx="5453280" cy="1843920"/>
            <a:chOff x="6583255" y="43462"/>
            <a:chExt cx="5453280" cy="184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8444F28-0C85-0465-ED52-1FD329380253}"/>
                    </a:ext>
                  </a:extLst>
                </p14:cNvPr>
                <p14:cNvContentPartPr/>
                <p14:nvPr/>
              </p14:nvContentPartPr>
              <p14:xfrm>
                <a:off x="7881415" y="276742"/>
                <a:ext cx="112320" cy="72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8444F28-0C85-0465-ED52-1FD3293802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77095" y="272422"/>
                  <a:ext cx="120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25AA581-86AA-7F05-7BAC-E8E0EFEAACF2}"/>
                    </a:ext>
                  </a:extLst>
                </p14:cNvPr>
                <p14:cNvContentPartPr/>
                <p14:nvPr/>
              </p14:nvContentPartPr>
              <p14:xfrm>
                <a:off x="7883575" y="333262"/>
                <a:ext cx="137160" cy="10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25AA581-86AA-7F05-7BAC-E8E0EFEAAC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79255" y="328942"/>
                  <a:ext cx="145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CC2CAA0-6AA5-8A0C-2468-A70ECC9CE100}"/>
                    </a:ext>
                  </a:extLst>
                </p14:cNvPr>
                <p14:cNvContentPartPr/>
                <p14:nvPr/>
              </p14:nvContentPartPr>
              <p14:xfrm>
                <a:off x="10648735" y="1328302"/>
                <a:ext cx="192240" cy="76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CC2CAA0-6AA5-8A0C-2468-A70ECC9CE1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44415" y="1323982"/>
                  <a:ext cx="200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5731C2-4F85-C27D-14B1-106F41676B35}"/>
                    </a:ext>
                  </a:extLst>
                </p14:cNvPr>
                <p14:cNvContentPartPr/>
                <p14:nvPr/>
              </p14:nvContentPartPr>
              <p14:xfrm>
                <a:off x="8344375" y="462502"/>
                <a:ext cx="89280" cy="36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5731C2-4F85-C27D-14B1-106F41676B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40055" y="458182"/>
                  <a:ext cx="97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565F006-0C8B-0C56-0F3D-FDFCED7A9A02}"/>
                    </a:ext>
                  </a:extLst>
                </p14:cNvPr>
                <p14:cNvContentPartPr/>
                <p14:nvPr/>
              </p14:nvContentPartPr>
              <p14:xfrm>
                <a:off x="8415655" y="458902"/>
                <a:ext cx="33840" cy="136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565F006-0C8B-0C56-0F3D-FDFCED7A9A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11335" y="454582"/>
                  <a:ext cx="42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DD9EDAC-45DB-A4C0-E11B-5C247765EB6A}"/>
                    </a:ext>
                  </a:extLst>
                </p14:cNvPr>
                <p14:cNvContentPartPr/>
                <p14:nvPr/>
              </p14:nvContentPartPr>
              <p14:xfrm>
                <a:off x="8203975" y="110422"/>
                <a:ext cx="120960" cy="135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DD9EDAC-45DB-A4C0-E11B-5C247765EB6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99655" y="106102"/>
                  <a:ext cx="129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459F385-B80E-5481-1181-EBE98B886A9A}"/>
                    </a:ext>
                  </a:extLst>
                </p14:cNvPr>
                <p14:cNvContentPartPr/>
                <p14:nvPr/>
              </p14:nvContentPartPr>
              <p14:xfrm>
                <a:off x="8392975" y="75142"/>
                <a:ext cx="38880" cy="155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459F385-B80E-5481-1181-EBE98B886A9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88655" y="70822"/>
                  <a:ext cx="47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0301448-E46D-A81A-28C1-720767DF6746}"/>
                    </a:ext>
                  </a:extLst>
                </p14:cNvPr>
                <p14:cNvContentPartPr/>
                <p14:nvPr/>
              </p14:nvContentPartPr>
              <p14:xfrm>
                <a:off x="8476855" y="117262"/>
                <a:ext cx="64800" cy="82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0301448-E46D-A81A-28C1-720767DF67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72535" y="112942"/>
                  <a:ext cx="73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9253C6-0426-D1FD-D3B6-522D2189B4A5}"/>
                    </a:ext>
                  </a:extLst>
                </p14:cNvPr>
                <p14:cNvContentPartPr/>
                <p14:nvPr/>
              </p14:nvContentPartPr>
              <p14:xfrm>
                <a:off x="8557495" y="72262"/>
                <a:ext cx="109080" cy="201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9253C6-0426-D1FD-D3B6-522D2189B4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53175" y="67942"/>
                  <a:ext cx="117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EE83682-7C71-6009-33CB-AFA1BFA0A4F8}"/>
                    </a:ext>
                  </a:extLst>
                </p14:cNvPr>
                <p14:cNvContentPartPr/>
                <p14:nvPr/>
              </p14:nvContentPartPr>
              <p14:xfrm>
                <a:off x="8192815" y="292582"/>
                <a:ext cx="461160" cy="59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EE83682-7C71-6009-33CB-AFA1BFA0A4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88495" y="288262"/>
                  <a:ext cx="469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813B064-AA1B-803D-4677-1593AAB427CF}"/>
                    </a:ext>
                  </a:extLst>
                </p14:cNvPr>
                <p14:cNvContentPartPr/>
                <p14:nvPr/>
              </p14:nvContentPartPr>
              <p14:xfrm>
                <a:off x="8751535" y="293662"/>
                <a:ext cx="150120" cy="69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813B064-AA1B-803D-4677-1593AAB427C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47215" y="289342"/>
                  <a:ext cx="158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E9477F4-919E-7530-73EB-5E4518FBA9CC}"/>
                    </a:ext>
                  </a:extLst>
                </p14:cNvPr>
                <p14:cNvContentPartPr/>
                <p14:nvPr/>
              </p14:nvContentPartPr>
              <p14:xfrm>
                <a:off x="9134935" y="137422"/>
                <a:ext cx="111240" cy="139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E9477F4-919E-7530-73EB-5E4518FBA9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30615" y="133102"/>
                  <a:ext cx="11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D688434-EA5B-DEC6-ED91-56F4764C810B}"/>
                    </a:ext>
                  </a:extLst>
                </p14:cNvPr>
                <p14:cNvContentPartPr/>
                <p14:nvPr/>
              </p14:nvContentPartPr>
              <p14:xfrm>
                <a:off x="9149335" y="118702"/>
                <a:ext cx="135000" cy="4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D688434-EA5B-DEC6-ED91-56F4764C810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45015" y="114382"/>
                  <a:ext cx="1436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13B620C-3FEE-57BD-DD79-37832E58C271}"/>
                    </a:ext>
                  </a:extLst>
                </p14:cNvPr>
                <p14:cNvContentPartPr/>
                <p14:nvPr/>
              </p14:nvContentPartPr>
              <p14:xfrm>
                <a:off x="9050335" y="295822"/>
                <a:ext cx="298080" cy="52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13B620C-3FEE-57BD-DD79-37832E58C27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46015" y="291502"/>
                  <a:ext cx="306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457DA0E-6D46-DDED-4182-27402E6A085E}"/>
                    </a:ext>
                  </a:extLst>
                </p14:cNvPr>
                <p14:cNvContentPartPr/>
                <p14:nvPr/>
              </p14:nvContentPartPr>
              <p14:xfrm>
                <a:off x="9114055" y="433702"/>
                <a:ext cx="133560" cy="165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457DA0E-6D46-DDED-4182-27402E6A085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09735" y="429382"/>
                  <a:ext cx="142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1E282AA-CDFD-EC56-C657-7A8860B79AD8}"/>
                    </a:ext>
                  </a:extLst>
                </p14:cNvPr>
                <p14:cNvContentPartPr/>
                <p14:nvPr/>
              </p14:nvContentPartPr>
              <p14:xfrm>
                <a:off x="9521215" y="281422"/>
                <a:ext cx="5400" cy="109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1E282AA-CDFD-EC56-C657-7A8860B79AD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16895" y="277102"/>
                  <a:ext cx="14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5A36C42-8338-8FEE-2323-E2B92A44EF98}"/>
                    </a:ext>
                  </a:extLst>
                </p14:cNvPr>
                <p14:cNvContentPartPr/>
                <p14:nvPr/>
              </p14:nvContentPartPr>
              <p14:xfrm>
                <a:off x="9473695" y="305902"/>
                <a:ext cx="96480" cy="21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5A36C42-8338-8FEE-2323-E2B92A44EF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69375" y="301582"/>
                  <a:ext cx="10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7B7738D-0CA6-A9C3-6A7F-F344595831B2}"/>
                    </a:ext>
                  </a:extLst>
                </p14:cNvPr>
                <p14:cNvContentPartPr/>
                <p14:nvPr/>
              </p14:nvContentPartPr>
              <p14:xfrm>
                <a:off x="9712015" y="178822"/>
                <a:ext cx="99000" cy="117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7B7738D-0CA6-A9C3-6A7F-F344595831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07695" y="174502"/>
                  <a:ext cx="107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485DE2D-FD1B-3C09-6144-A0D0D9CD3F1A}"/>
                    </a:ext>
                  </a:extLst>
                </p14:cNvPr>
                <p14:cNvContentPartPr/>
                <p14:nvPr/>
              </p14:nvContentPartPr>
              <p14:xfrm>
                <a:off x="9817135" y="278542"/>
                <a:ext cx="12600" cy="74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485DE2D-FD1B-3C09-6144-A0D0D9CD3F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12815" y="274222"/>
                  <a:ext cx="21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690FD7B-9402-A9FD-0263-CC5BAA6F6D9B}"/>
                    </a:ext>
                  </a:extLst>
                </p14:cNvPr>
                <p14:cNvContentPartPr/>
                <p14:nvPr/>
              </p14:nvContentPartPr>
              <p14:xfrm>
                <a:off x="9885175" y="160102"/>
                <a:ext cx="96840" cy="151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690FD7B-9402-A9FD-0263-CC5BAA6F6D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80855" y="155782"/>
                  <a:ext cx="105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21F16F7-4709-2C5B-CABB-64A969132715}"/>
                    </a:ext>
                  </a:extLst>
                </p14:cNvPr>
                <p14:cNvContentPartPr/>
                <p14:nvPr/>
              </p14:nvContentPartPr>
              <p14:xfrm>
                <a:off x="10002895" y="150742"/>
                <a:ext cx="98280" cy="141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21F16F7-4709-2C5B-CABB-64A9691327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998575" y="146422"/>
                  <a:ext cx="10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8FF992C-C1DA-154F-CAAE-4CEA4FF07210}"/>
                    </a:ext>
                  </a:extLst>
                </p14:cNvPr>
                <p14:cNvContentPartPr/>
                <p14:nvPr/>
              </p14:nvContentPartPr>
              <p14:xfrm>
                <a:off x="10185775" y="221302"/>
                <a:ext cx="5400" cy="13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8FF992C-C1DA-154F-CAAE-4CEA4FF0721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81455" y="216982"/>
                  <a:ext cx="14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AFE202D-1908-353F-E0A8-11A6A9625D26}"/>
                    </a:ext>
                  </a:extLst>
                </p14:cNvPr>
                <p14:cNvContentPartPr/>
                <p14:nvPr/>
              </p14:nvContentPartPr>
              <p14:xfrm>
                <a:off x="10361455" y="99982"/>
                <a:ext cx="80280" cy="68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AFE202D-1908-353F-E0A8-11A6A9625D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357135" y="95662"/>
                  <a:ext cx="88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E50C80D-6DF0-BD85-66A6-A493680EA4B5}"/>
                    </a:ext>
                  </a:extLst>
                </p14:cNvPr>
                <p14:cNvContentPartPr/>
                <p14:nvPr/>
              </p14:nvContentPartPr>
              <p14:xfrm>
                <a:off x="10335895" y="77302"/>
                <a:ext cx="169200" cy="1645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E50C80D-6DF0-BD85-66A6-A493680EA4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31575" y="72982"/>
                  <a:ext cx="177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1EE5172-7C35-8D1B-AFD8-60500AC0651C}"/>
                    </a:ext>
                  </a:extLst>
                </p14:cNvPr>
                <p14:cNvContentPartPr/>
                <p14:nvPr/>
              </p14:nvContentPartPr>
              <p14:xfrm>
                <a:off x="10336975" y="314182"/>
                <a:ext cx="91800" cy="32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1EE5172-7C35-8D1B-AFD8-60500AC0651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32655" y="309862"/>
                  <a:ext cx="100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7A5D9A7-6A5D-4E1D-DBA5-7E2A6B3B639C}"/>
                    </a:ext>
                  </a:extLst>
                </p14:cNvPr>
                <p14:cNvContentPartPr/>
                <p14:nvPr/>
              </p14:nvContentPartPr>
              <p14:xfrm>
                <a:off x="10301335" y="288622"/>
                <a:ext cx="146880" cy="1872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7A5D9A7-6A5D-4E1D-DBA5-7E2A6B3B63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97015" y="284302"/>
                  <a:ext cx="155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C405AB0-915A-08E6-5B06-57D81F6B9BAB}"/>
                    </a:ext>
                  </a:extLst>
                </p14:cNvPr>
                <p14:cNvContentPartPr/>
                <p14:nvPr/>
              </p14:nvContentPartPr>
              <p14:xfrm>
                <a:off x="10328695" y="43462"/>
                <a:ext cx="142920" cy="188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C405AB0-915A-08E6-5B06-57D81F6B9B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24375" y="39142"/>
                  <a:ext cx="151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C39FA5D-65AF-FF4C-21D4-8AA4BF810523}"/>
                    </a:ext>
                  </a:extLst>
                </p14:cNvPr>
                <p14:cNvContentPartPr/>
                <p14:nvPr/>
              </p14:nvContentPartPr>
              <p14:xfrm>
                <a:off x="10632175" y="261622"/>
                <a:ext cx="102600" cy="7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C39FA5D-65AF-FF4C-21D4-8AA4BF8105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627855" y="257302"/>
                  <a:ext cx="111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805F12C-D727-C695-BC72-EDFCBD93AE6C}"/>
                    </a:ext>
                  </a:extLst>
                </p14:cNvPr>
                <p14:cNvContentPartPr/>
                <p14:nvPr/>
              </p14:nvContentPartPr>
              <p14:xfrm>
                <a:off x="10628215" y="304462"/>
                <a:ext cx="76680" cy="19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805F12C-D727-C695-BC72-EDFCBD93AE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23895" y="300142"/>
                  <a:ext cx="85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64EA8F-3BDD-4BCB-82D6-7AD362B2E6F4}"/>
                    </a:ext>
                  </a:extLst>
                </p14:cNvPr>
                <p14:cNvContentPartPr/>
                <p14:nvPr/>
              </p14:nvContentPartPr>
              <p14:xfrm>
                <a:off x="10820095" y="93502"/>
                <a:ext cx="135000" cy="167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64EA8F-3BDD-4BCB-82D6-7AD362B2E6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15775" y="89182"/>
                  <a:ext cx="143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43246E1-A8EA-0F84-6553-78B623063DCD}"/>
                    </a:ext>
                  </a:extLst>
                </p14:cNvPr>
                <p14:cNvContentPartPr/>
                <p14:nvPr/>
              </p14:nvContentPartPr>
              <p14:xfrm>
                <a:off x="10786975" y="265942"/>
                <a:ext cx="152640" cy="21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43246E1-A8EA-0F84-6553-78B623063D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82655" y="261622"/>
                  <a:ext cx="161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73BD2E-5C68-DBFA-BA8A-AE6D3E6C54DD}"/>
                    </a:ext>
                  </a:extLst>
                </p14:cNvPr>
                <p14:cNvContentPartPr/>
                <p14:nvPr/>
              </p14:nvContentPartPr>
              <p14:xfrm>
                <a:off x="10809655" y="346222"/>
                <a:ext cx="118080" cy="189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73BD2E-5C68-DBFA-BA8A-AE6D3E6C54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05335" y="341902"/>
                  <a:ext cx="126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1125A4A-A894-7652-EC99-BC322D286562}"/>
                    </a:ext>
                  </a:extLst>
                </p14:cNvPr>
                <p14:cNvContentPartPr/>
                <p14:nvPr/>
              </p14:nvContentPartPr>
              <p14:xfrm>
                <a:off x="11153815" y="260542"/>
                <a:ext cx="11160" cy="110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1125A4A-A894-7652-EC99-BC322D2865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49495" y="256222"/>
                  <a:ext cx="1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2320E7-BB83-B02E-BFA8-DDF2C480D5F8}"/>
                    </a:ext>
                  </a:extLst>
                </p14:cNvPr>
                <p14:cNvContentPartPr/>
                <p14:nvPr/>
              </p14:nvContentPartPr>
              <p14:xfrm>
                <a:off x="11110615" y="279622"/>
                <a:ext cx="115920" cy="6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2320E7-BB83-B02E-BFA8-DDF2C480D5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06295" y="275302"/>
                  <a:ext cx="124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D2350E4-03E2-24CA-495D-30D1A38CC86F}"/>
                    </a:ext>
                  </a:extLst>
                </p14:cNvPr>
                <p14:cNvContentPartPr/>
                <p14:nvPr/>
              </p14:nvContentPartPr>
              <p14:xfrm>
                <a:off x="11351095" y="183502"/>
                <a:ext cx="117720" cy="105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D2350E4-03E2-24CA-495D-30D1A38CC8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46775" y="179182"/>
                  <a:ext cx="126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35ECF8F-3D4D-688A-7761-C7226AC821DD}"/>
                    </a:ext>
                  </a:extLst>
                </p14:cNvPr>
                <p14:cNvContentPartPr/>
                <p14:nvPr/>
              </p14:nvContentPartPr>
              <p14:xfrm>
                <a:off x="11432095" y="323542"/>
                <a:ext cx="31320" cy="93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35ECF8F-3D4D-688A-7761-C7226AC821D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27775" y="319222"/>
                  <a:ext cx="39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6B5CE6A-A053-F803-3643-5166917F5F06}"/>
                    </a:ext>
                  </a:extLst>
                </p14:cNvPr>
                <p14:cNvContentPartPr/>
                <p14:nvPr/>
              </p14:nvContentPartPr>
              <p14:xfrm>
                <a:off x="11559535" y="167302"/>
                <a:ext cx="129960" cy="172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6B5CE6A-A053-F803-3643-5166917F5F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55215" y="162982"/>
                  <a:ext cx="138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EF60502-0128-1777-E5CC-235154DAF367}"/>
                    </a:ext>
                  </a:extLst>
                </p14:cNvPr>
                <p14:cNvContentPartPr/>
                <p14:nvPr/>
              </p14:nvContentPartPr>
              <p14:xfrm>
                <a:off x="11719375" y="139942"/>
                <a:ext cx="135720" cy="195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EF60502-0128-1777-E5CC-235154DAF36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15055" y="135622"/>
                  <a:ext cx="144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E8D1ACE-DFB6-009B-9162-2A580D46EBA0}"/>
                    </a:ext>
                  </a:extLst>
                </p14:cNvPr>
                <p14:cNvContentPartPr/>
                <p14:nvPr/>
              </p14:nvContentPartPr>
              <p14:xfrm>
                <a:off x="11198455" y="58942"/>
                <a:ext cx="569880" cy="504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E8D1ACE-DFB6-009B-9162-2A580D46EBA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94135" y="54622"/>
                  <a:ext cx="5785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B71A729-B947-9DB4-7AAD-DFA2586B6B1D}"/>
                    </a:ext>
                  </a:extLst>
                </p14:cNvPr>
                <p14:cNvContentPartPr/>
                <p14:nvPr/>
              </p14:nvContentPartPr>
              <p14:xfrm>
                <a:off x="11548015" y="582022"/>
                <a:ext cx="16200" cy="139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B71A729-B947-9DB4-7AAD-DFA2586B6B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43695" y="577702"/>
                  <a:ext cx="24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7FBB39A-47F1-C06D-6EA1-CF2D62785E84}"/>
                    </a:ext>
                  </a:extLst>
                </p14:cNvPr>
                <p14:cNvContentPartPr/>
                <p14:nvPr/>
              </p14:nvContentPartPr>
              <p14:xfrm>
                <a:off x="11440735" y="500302"/>
                <a:ext cx="170280" cy="211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7FBB39A-47F1-C06D-6EA1-CF2D62785E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436415" y="495982"/>
                  <a:ext cx="178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7344D78-3C92-4AFC-56D6-2ABF509C8174}"/>
                    </a:ext>
                  </a:extLst>
                </p14:cNvPr>
                <p14:cNvContentPartPr/>
                <p14:nvPr/>
              </p14:nvContentPartPr>
              <p14:xfrm>
                <a:off x="11378455" y="729262"/>
                <a:ext cx="163800" cy="197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7344D78-3C92-4AFC-56D6-2ABF509C817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74135" y="724942"/>
                  <a:ext cx="172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52A885D-1387-902E-B5E7-725DCE7E3F88}"/>
                    </a:ext>
                  </a:extLst>
                </p14:cNvPr>
                <p14:cNvContentPartPr/>
                <p14:nvPr/>
              </p14:nvContentPartPr>
              <p14:xfrm>
                <a:off x="11481775" y="756622"/>
                <a:ext cx="261720" cy="143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52A885D-1387-902E-B5E7-725DCE7E3F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77455" y="752302"/>
                  <a:ext cx="270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7E56F37-8B52-DF4A-BAE4-DEF9818057B3}"/>
                    </a:ext>
                  </a:extLst>
                </p14:cNvPr>
                <p14:cNvContentPartPr/>
                <p14:nvPr/>
              </p14:nvContentPartPr>
              <p14:xfrm>
                <a:off x="11760775" y="688222"/>
                <a:ext cx="275760" cy="204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7E56F37-8B52-DF4A-BAE4-DEF9818057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56455" y="683902"/>
                  <a:ext cx="284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E673873-B769-C54B-AF8E-4CEF54EF9231}"/>
                    </a:ext>
                  </a:extLst>
                </p14:cNvPr>
                <p14:cNvContentPartPr/>
                <p14:nvPr/>
              </p14:nvContentPartPr>
              <p14:xfrm>
                <a:off x="10825135" y="665182"/>
                <a:ext cx="24120" cy="189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E673873-B769-C54B-AF8E-4CEF54EF92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20815" y="660862"/>
                  <a:ext cx="3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EEAC2D1-E36D-685C-9470-FA7064014FDD}"/>
                    </a:ext>
                  </a:extLst>
                </p14:cNvPr>
                <p14:cNvContentPartPr/>
                <p14:nvPr/>
              </p14:nvContentPartPr>
              <p14:xfrm>
                <a:off x="10722535" y="558622"/>
                <a:ext cx="189000" cy="170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EEAC2D1-E36D-685C-9470-FA7064014F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18215" y="554302"/>
                  <a:ext cx="197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B61F6E9-449C-1B4B-7F94-60382C07E083}"/>
                    </a:ext>
                  </a:extLst>
                </p14:cNvPr>
                <p14:cNvContentPartPr/>
                <p14:nvPr/>
              </p14:nvContentPartPr>
              <p14:xfrm>
                <a:off x="10495735" y="935542"/>
                <a:ext cx="115560" cy="2980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B61F6E9-449C-1B4B-7F94-60382C07E08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91415" y="931222"/>
                  <a:ext cx="1242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B15FB5C-FD23-BC45-718D-045F4A81C044}"/>
                    </a:ext>
                  </a:extLst>
                </p14:cNvPr>
                <p14:cNvContentPartPr/>
                <p14:nvPr/>
              </p14:nvContentPartPr>
              <p14:xfrm>
                <a:off x="10634335" y="1005022"/>
                <a:ext cx="93600" cy="134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B15FB5C-FD23-BC45-718D-045F4A81C04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30015" y="1000702"/>
                  <a:ext cx="102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6935EAC-301D-8432-C2F9-7168129B4AC7}"/>
                    </a:ext>
                  </a:extLst>
                </p14:cNvPr>
                <p14:cNvContentPartPr/>
                <p14:nvPr/>
              </p14:nvContentPartPr>
              <p14:xfrm>
                <a:off x="10759255" y="909622"/>
                <a:ext cx="108720" cy="191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6935EAC-301D-8432-C2F9-7168129B4A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54935" y="905302"/>
                  <a:ext cx="117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C1F4413-F716-CBE6-0D49-CA095F83A7AD}"/>
                    </a:ext>
                  </a:extLst>
                </p14:cNvPr>
                <p14:cNvContentPartPr/>
                <p14:nvPr/>
              </p14:nvContentPartPr>
              <p14:xfrm>
                <a:off x="10873015" y="965782"/>
                <a:ext cx="158760" cy="122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C1F4413-F716-CBE6-0D49-CA095F83A7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68695" y="961462"/>
                  <a:ext cx="167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F49A1EE-C3E1-BC66-D2C8-04212E83E40F}"/>
                    </a:ext>
                  </a:extLst>
                </p14:cNvPr>
                <p14:cNvContentPartPr/>
                <p14:nvPr/>
              </p14:nvContentPartPr>
              <p14:xfrm>
                <a:off x="11039335" y="876142"/>
                <a:ext cx="104400" cy="1832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F49A1EE-C3E1-BC66-D2C8-04212E83E40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35015" y="871822"/>
                  <a:ext cx="113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1FC76E3-1D3A-2410-7CE2-CBD07FB65354}"/>
                    </a:ext>
                  </a:extLst>
                </p14:cNvPr>
                <p14:cNvContentPartPr/>
                <p14:nvPr/>
              </p14:nvContentPartPr>
              <p14:xfrm>
                <a:off x="11139775" y="953902"/>
                <a:ext cx="30960" cy="32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1FC76E3-1D3A-2410-7CE2-CBD07FB6535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135455" y="949582"/>
                  <a:ext cx="39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EED14A3-5A0D-8CC3-A14B-3C9240E717AD}"/>
                    </a:ext>
                  </a:extLst>
                </p14:cNvPr>
                <p14:cNvContentPartPr/>
                <p14:nvPr/>
              </p14:nvContentPartPr>
              <p14:xfrm>
                <a:off x="10744855" y="1199062"/>
                <a:ext cx="6480" cy="11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EED14A3-5A0D-8CC3-A14B-3C9240E717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40535" y="1194742"/>
                  <a:ext cx="15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CE11C15-EE6A-3428-053D-9599E156D2A7}"/>
                    </a:ext>
                  </a:extLst>
                </p14:cNvPr>
                <p14:cNvContentPartPr/>
                <p14:nvPr/>
              </p14:nvContentPartPr>
              <p14:xfrm>
                <a:off x="11049055" y="1222102"/>
                <a:ext cx="133920" cy="239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CE11C15-EE6A-3428-053D-9599E156D2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44735" y="1217782"/>
                  <a:ext cx="142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AEFE72B-EBCD-5271-39E1-C6EC1A75507D}"/>
                    </a:ext>
                  </a:extLst>
                </p14:cNvPr>
                <p14:cNvContentPartPr/>
                <p14:nvPr/>
              </p14:nvContentPartPr>
              <p14:xfrm>
                <a:off x="6610975" y="800182"/>
                <a:ext cx="114840" cy="112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AEFE72B-EBCD-5271-39E1-C6EC1A75507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06655" y="795862"/>
                  <a:ext cx="123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CFE5170-6953-21AC-48F8-E24753D7C35D}"/>
                    </a:ext>
                  </a:extLst>
                </p14:cNvPr>
                <p14:cNvContentPartPr/>
                <p14:nvPr/>
              </p14:nvContentPartPr>
              <p14:xfrm>
                <a:off x="6761095" y="704422"/>
                <a:ext cx="233640" cy="1591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CFE5170-6953-21AC-48F8-E24753D7C35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56775" y="700102"/>
                  <a:ext cx="242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A322376-427C-56D5-ABBD-176D752657E6}"/>
                    </a:ext>
                  </a:extLst>
                </p14:cNvPr>
                <p14:cNvContentPartPr/>
                <p14:nvPr/>
              </p14:nvContentPartPr>
              <p14:xfrm>
                <a:off x="6593695" y="262342"/>
                <a:ext cx="104040" cy="134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A322376-427C-56D5-ABBD-176D752657E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89375" y="258022"/>
                  <a:ext cx="112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77FE12F-9C15-B95D-21E7-92686E9E57E6}"/>
                    </a:ext>
                  </a:extLst>
                </p14:cNvPr>
                <p14:cNvContentPartPr/>
                <p14:nvPr/>
              </p14:nvContentPartPr>
              <p14:xfrm>
                <a:off x="6583255" y="192502"/>
                <a:ext cx="138600" cy="231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77FE12F-9C15-B95D-21E7-92686E9E57E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78935" y="188182"/>
                  <a:ext cx="1472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7E0E727-B7BC-5209-9A96-A3C7061DB4DB}"/>
                    </a:ext>
                  </a:extLst>
                </p14:cNvPr>
                <p14:cNvContentPartPr/>
                <p14:nvPr/>
              </p14:nvContentPartPr>
              <p14:xfrm>
                <a:off x="6766495" y="309502"/>
                <a:ext cx="66240" cy="22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7E0E727-B7BC-5209-9A96-A3C7061DB4D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62175" y="305182"/>
                  <a:ext cx="74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6C86975-DBF6-9C2D-BE8E-E4DA5FBAD879}"/>
                    </a:ext>
                  </a:extLst>
                </p14:cNvPr>
                <p14:cNvContentPartPr/>
                <p14:nvPr/>
              </p14:nvContentPartPr>
              <p14:xfrm>
                <a:off x="6981055" y="156862"/>
                <a:ext cx="101520" cy="160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6C86975-DBF6-9C2D-BE8E-E4DA5FBAD87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76735" y="152542"/>
                  <a:ext cx="110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560B82C-5D49-6521-F169-8959CA941D7A}"/>
                    </a:ext>
                  </a:extLst>
                </p14:cNvPr>
                <p14:cNvContentPartPr/>
                <p14:nvPr/>
              </p14:nvContentPartPr>
              <p14:xfrm>
                <a:off x="7042615" y="263782"/>
                <a:ext cx="47880" cy="48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560B82C-5D49-6521-F169-8959CA941D7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38295" y="259462"/>
                  <a:ext cx="56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C1DBDA8-942D-A59C-9D29-6FDCD3B10224}"/>
                    </a:ext>
                  </a:extLst>
                </p14:cNvPr>
                <p14:cNvContentPartPr/>
                <p14:nvPr/>
              </p14:nvContentPartPr>
              <p14:xfrm>
                <a:off x="7114615" y="259462"/>
                <a:ext cx="178200" cy="54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C1DBDA8-942D-A59C-9D29-6FDCD3B1022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110295" y="255142"/>
                  <a:ext cx="186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8B60FBD-927D-7DA0-6280-F6D1168C27F1}"/>
                    </a:ext>
                  </a:extLst>
                </p14:cNvPr>
                <p14:cNvContentPartPr/>
                <p14:nvPr/>
              </p14:nvContentPartPr>
              <p14:xfrm>
                <a:off x="7315855" y="234982"/>
                <a:ext cx="55080" cy="109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8B60FBD-927D-7DA0-6280-F6D1168C27F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11535" y="230662"/>
                  <a:ext cx="63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590C1CD-B82C-3372-7501-69CF26E89ED6}"/>
                    </a:ext>
                  </a:extLst>
                </p14:cNvPr>
                <p14:cNvContentPartPr/>
                <p14:nvPr/>
              </p14:nvContentPartPr>
              <p14:xfrm>
                <a:off x="7422055" y="265222"/>
                <a:ext cx="289800" cy="51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590C1CD-B82C-3372-7501-69CF26E89ED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17735" y="260902"/>
                  <a:ext cx="298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E37CFED-0431-0C1A-F195-6DFF58C0A984}"/>
                    </a:ext>
                  </a:extLst>
                </p14:cNvPr>
                <p14:cNvContentPartPr/>
                <p14:nvPr/>
              </p14:nvContentPartPr>
              <p14:xfrm>
                <a:off x="6630775" y="530902"/>
                <a:ext cx="155520" cy="27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E37CFED-0431-0C1A-F195-6DFF58C0A98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26455" y="526582"/>
                  <a:ext cx="164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D9BD5CB-D758-4BA2-80B7-3427963ADD14}"/>
                    </a:ext>
                  </a:extLst>
                </p14:cNvPr>
                <p14:cNvContentPartPr/>
                <p14:nvPr/>
              </p14:nvContentPartPr>
              <p14:xfrm>
                <a:off x="6639415" y="580942"/>
                <a:ext cx="157320" cy="33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D9BD5CB-D758-4BA2-80B7-3427963ADD1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35095" y="576622"/>
                  <a:ext cx="165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63462BF-E0E8-0F04-8D5B-2B3AC739F77D}"/>
                    </a:ext>
                  </a:extLst>
                </p14:cNvPr>
                <p14:cNvContentPartPr/>
                <p14:nvPr/>
              </p14:nvContentPartPr>
              <p14:xfrm>
                <a:off x="6851815" y="451342"/>
                <a:ext cx="125280" cy="187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63462BF-E0E8-0F04-8D5B-2B3AC739F77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847495" y="447022"/>
                  <a:ext cx="133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B08A4DC-8184-E745-2725-1C1DA1DF88BA}"/>
                    </a:ext>
                  </a:extLst>
                </p14:cNvPr>
                <p14:cNvContentPartPr/>
                <p14:nvPr/>
              </p14:nvContentPartPr>
              <p14:xfrm>
                <a:off x="6996175" y="450622"/>
                <a:ext cx="45360" cy="135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B08A4DC-8184-E745-2725-1C1DA1DF88B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991855" y="446302"/>
                  <a:ext cx="54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B424E3B-4BD4-DF41-2CBE-BB272AE627AA}"/>
                    </a:ext>
                  </a:extLst>
                </p14:cNvPr>
                <p14:cNvContentPartPr/>
                <p14:nvPr/>
              </p14:nvContentPartPr>
              <p14:xfrm>
                <a:off x="7062775" y="462502"/>
                <a:ext cx="138240" cy="189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B424E3B-4BD4-DF41-2CBE-BB272AE627A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58455" y="458182"/>
                  <a:ext cx="146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C2F676C-02E4-4548-61F4-D963FEEA02C6}"/>
                    </a:ext>
                  </a:extLst>
                </p14:cNvPr>
                <p14:cNvContentPartPr/>
                <p14:nvPr/>
              </p14:nvContentPartPr>
              <p14:xfrm>
                <a:off x="7148815" y="899182"/>
                <a:ext cx="141840" cy="238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C2F676C-02E4-4548-61F4-D963FEEA02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44495" y="894862"/>
                  <a:ext cx="150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5AE2EB9-8A6B-50B4-170E-5071E65E1B16}"/>
                    </a:ext>
                  </a:extLst>
                </p14:cNvPr>
                <p14:cNvContentPartPr/>
                <p14:nvPr/>
              </p14:nvContentPartPr>
              <p14:xfrm>
                <a:off x="7312255" y="797302"/>
                <a:ext cx="10800" cy="142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5AE2EB9-8A6B-50B4-170E-5071E65E1B1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07935" y="792982"/>
                  <a:ext cx="19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9E29927-AEAE-F569-0775-252DBCF9797B}"/>
                    </a:ext>
                  </a:extLst>
                </p14:cNvPr>
                <p14:cNvContentPartPr/>
                <p14:nvPr/>
              </p14:nvContentPartPr>
              <p14:xfrm>
                <a:off x="7365895" y="858142"/>
                <a:ext cx="60480" cy="228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9E29927-AEAE-F569-0775-252DBCF9797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61575" y="853822"/>
                  <a:ext cx="69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A2F80AB-CE56-7FAF-D275-DD093FC84C43}"/>
                    </a:ext>
                  </a:extLst>
                </p14:cNvPr>
                <p14:cNvContentPartPr/>
                <p14:nvPr/>
              </p14:nvContentPartPr>
              <p14:xfrm>
                <a:off x="7470295" y="964342"/>
                <a:ext cx="84600" cy="56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A2F80AB-CE56-7FAF-D275-DD093FC84C4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65975" y="960022"/>
                  <a:ext cx="93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4EB5512-BC6E-1C10-5D56-9C9A82957FBB}"/>
                    </a:ext>
                  </a:extLst>
                </p14:cNvPr>
                <p14:cNvContentPartPr/>
                <p14:nvPr/>
              </p14:nvContentPartPr>
              <p14:xfrm>
                <a:off x="7528255" y="853102"/>
                <a:ext cx="168120" cy="327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4EB5512-BC6E-1C10-5D56-9C9A82957FB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23935" y="848782"/>
                  <a:ext cx="176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8193956-1040-AED9-48DD-A13F1CC6603B}"/>
                    </a:ext>
                  </a:extLst>
                </p14:cNvPr>
                <p14:cNvContentPartPr/>
                <p14:nvPr/>
              </p14:nvContentPartPr>
              <p14:xfrm>
                <a:off x="7793215" y="980542"/>
                <a:ext cx="147240" cy="30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8193956-1040-AED9-48DD-A13F1CC6603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88895" y="976222"/>
                  <a:ext cx="155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0016151-5570-5527-BEE0-4090FA2349EC}"/>
                    </a:ext>
                  </a:extLst>
                </p14:cNvPr>
                <p14:cNvContentPartPr/>
                <p14:nvPr/>
              </p14:nvContentPartPr>
              <p14:xfrm>
                <a:off x="7789615" y="1038142"/>
                <a:ext cx="155520" cy="29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0016151-5570-5527-BEE0-4090FA2349E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85295" y="1033822"/>
                  <a:ext cx="164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B0B7BF2-951E-AA08-C500-F8DEC9543EEA}"/>
                    </a:ext>
                  </a:extLst>
                </p14:cNvPr>
                <p14:cNvContentPartPr/>
                <p14:nvPr/>
              </p14:nvContentPartPr>
              <p14:xfrm>
                <a:off x="7985815" y="990262"/>
                <a:ext cx="132480" cy="39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B0B7BF2-951E-AA08-C500-F8DEC9543E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81495" y="985942"/>
                  <a:ext cx="141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4B1AFD0-0439-F0A3-814D-FAE807958538}"/>
                    </a:ext>
                  </a:extLst>
                </p14:cNvPr>
                <p14:cNvContentPartPr/>
                <p14:nvPr/>
              </p14:nvContentPartPr>
              <p14:xfrm>
                <a:off x="8238535" y="780742"/>
                <a:ext cx="87840" cy="1407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4B1AFD0-0439-F0A3-814D-FAE80795853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34215" y="776422"/>
                  <a:ext cx="96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2E4659B-6ADC-981F-0679-D6F2965BB447}"/>
                    </a:ext>
                  </a:extLst>
                </p14:cNvPr>
                <p14:cNvContentPartPr/>
                <p14:nvPr/>
              </p14:nvContentPartPr>
              <p14:xfrm>
                <a:off x="8241055" y="764542"/>
                <a:ext cx="129960" cy="12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2E4659B-6ADC-981F-0679-D6F2965BB44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36735" y="760222"/>
                  <a:ext cx="138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8E89DED-2067-0B01-95C6-54CDBCD27626}"/>
                    </a:ext>
                  </a:extLst>
                </p14:cNvPr>
                <p14:cNvContentPartPr/>
                <p14:nvPr/>
              </p14:nvContentPartPr>
              <p14:xfrm>
                <a:off x="8188135" y="956062"/>
                <a:ext cx="182520" cy="271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8E89DED-2067-0B01-95C6-54CDBCD2762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83815" y="951742"/>
                  <a:ext cx="191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B83ABD6-8E5E-BCC7-8024-3FA467989421}"/>
                    </a:ext>
                  </a:extLst>
                </p14:cNvPr>
                <p14:cNvContentPartPr/>
                <p14:nvPr/>
              </p14:nvContentPartPr>
              <p14:xfrm>
                <a:off x="8385775" y="1007902"/>
                <a:ext cx="94680" cy="93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B83ABD6-8E5E-BCC7-8024-3FA46798942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81455" y="1003582"/>
                  <a:ext cx="103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44611E5-1286-56B7-6B10-A9C21F2566D4}"/>
                    </a:ext>
                  </a:extLst>
                </p14:cNvPr>
                <p14:cNvContentPartPr/>
                <p14:nvPr/>
              </p14:nvContentPartPr>
              <p14:xfrm>
                <a:off x="8540935" y="842662"/>
                <a:ext cx="129600" cy="155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44611E5-1286-56B7-6B10-A9C21F2566D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536615" y="838342"/>
                  <a:ext cx="138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438D251-1B71-41C1-7DF6-EB7B6B133033}"/>
                    </a:ext>
                  </a:extLst>
                </p14:cNvPr>
                <p14:cNvContentPartPr/>
                <p14:nvPr/>
              </p14:nvContentPartPr>
              <p14:xfrm>
                <a:off x="8799055" y="814582"/>
                <a:ext cx="138960" cy="176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438D251-1B71-41C1-7DF6-EB7B6B1330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94735" y="810262"/>
                  <a:ext cx="147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F09863-1E73-06E0-8331-638EC980A2F2}"/>
                    </a:ext>
                  </a:extLst>
                </p14:cNvPr>
                <p14:cNvContentPartPr/>
                <p14:nvPr/>
              </p14:nvContentPartPr>
              <p14:xfrm>
                <a:off x="8743615" y="1161982"/>
                <a:ext cx="129600" cy="98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F09863-1E73-06E0-8331-638EC980A2F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39295" y="1157662"/>
                  <a:ext cx="138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0EA5EB4-E79E-E43F-7D42-03351AA71A87}"/>
                    </a:ext>
                  </a:extLst>
                </p14:cNvPr>
                <p14:cNvContentPartPr/>
                <p14:nvPr/>
              </p14:nvContentPartPr>
              <p14:xfrm>
                <a:off x="8859175" y="1171342"/>
                <a:ext cx="68760" cy="155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0EA5EB4-E79E-E43F-7D42-03351AA71A8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54855" y="1167022"/>
                  <a:ext cx="77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F08D145-A81A-1C72-0206-59F4EAB6A53C}"/>
                    </a:ext>
                  </a:extLst>
                </p14:cNvPr>
                <p14:cNvContentPartPr/>
                <p14:nvPr/>
              </p14:nvContentPartPr>
              <p14:xfrm>
                <a:off x="9028375" y="936982"/>
                <a:ext cx="318600" cy="352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F08D145-A81A-1C72-0206-59F4EAB6A5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24055" y="932662"/>
                  <a:ext cx="327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26DE8C9-12B7-4FBD-E733-A47834392E67}"/>
                    </a:ext>
                  </a:extLst>
                </p14:cNvPr>
                <p14:cNvContentPartPr/>
                <p14:nvPr/>
              </p14:nvContentPartPr>
              <p14:xfrm>
                <a:off x="9359215" y="893062"/>
                <a:ext cx="325080" cy="159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26DE8C9-12B7-4FBD-E733-A47834392E6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54895" y="888742"/>
                  <a:ext cx="333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4D153DC-23C2-27F2-C84B-CA011C368714}"/>
                    </a:ext>
                  </a:extLst>
                </p14:cNvPr>
                <p14:cNvContentPartPr/>
                <p14:nvPr/>
              </p14:nvContentPartPr>
              <p14:xfrm>
                <a:off x="9816415" y="776062"/>
                <a:ext cx="21600" cy="153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4D153DC-23C2-27F2-C84B-CA011C36871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12095" y="771742"/>
                  <a:ext cx="30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F4D5C7B-AB8C-8C2F-31DF-7A47175B201A}"/>
                    </a:ext>
                  </a:extLst>
                </p14:cNvPr>
                <p14:cNvContentPartPr/>
                <p14:nvPr/>
              </p14:nvContentPartPr>
              <p14:xfrm>
                <a:off x="9743695" y="752662"/>
                <a:ext cx="128160" cy="1227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F4D5C7B-AB8C-8C2F-31DF-7A47175B20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39375" y="748342"/>
                  <a:ext cx="136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43AAF96-D5CC-A211-3751-31B78507A50B}"/>
                    </a:ext>
                  </a:extLst>
                </p14:cNvPr>
                <p14:cNvContentPartPr/>
                <p14:nvPr/>
              </p14:nvContentPartPr>
              <p14:xfrm>
                <a:off x="9895975" y="819982"/>
                <a:ext cx="110880" cy="903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43AAF96-D5CC-A211-3751-31B78507A50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91655" y="815662"/>
                  <a:ext cx="119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E912965-6C21-674B-A797-C6B2626B0C4C}"/>
                    </a:ext>
                  </a:extLst>
                </p14:cNvPr>
                <p14:cNvContentPartPr/>
                <p14:nvPr/>
              </p14:nvContentPartPr>
              <p14:xfrm>
                <a:off x="10012615" y="715582"/>
                <a:ext cx="25560" cy="1191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E912965-6C21-674B-A797-C6B2626B0C4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08295" y="711262"/>
                  <a:ext cx="34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1D7D6AC-DF2F-2FA9-A018-692B37F630B5}"/>
                    </a:ext>
                  </a:extLst>
                </p14:cNvPr>
                <p14:cNvContentPartPr/>
                <p14:nvPr/>
              </p14:nvContentPartPr>
              <p14:xfrm>
                <a:off x="10050775" y="645742"/>
                <a:ext cx="196560" cy="198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1D7D6AC-DF2F-2FA9-A018-692B37F630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046455" y="641422"/>
                  <a:ext cx="205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B807559-4FD2-8BFD-E266-7CF7AE29D98A}"/>
                    </a:ext>
                  </a:extLst>
                </p14:cNvPr>
                <p14:cNvContentPartPr/>
                <p14:nvPr/>
              </p14:nvContentPartPr>
              <p14:xfrm>
                <a:off x="10246975" y="665182"/>
                <a:ext cx="237600" cy="122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B807559-4FD2-8BFD-E266-7CF7AE29D98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242655" y="660862"/>
                  <a:ext cx="246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483ED00-3089-3F51-81FC-C9227CE85F6A}"/>
                    </a:ext>
                  </a:extLst>
                </p14:cNvPr>
                <p14:cNvContentPartPr/>
                <p14:nvPr/>
              </p14:nvContentPartPr>
              <p14:xfrm>
                <a:off x="9697975" y="831142"/>
                <a:ext cx="767880" cy="327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483ED00-3089-3F51-81FC-C9227CE85F6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93655" y="826822"/>
                  <a:ext cx="7765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083F7B2-5E39-D954-7A43-4DF067925096}"/>
                    </a:ext>
                  </a:extLst>
                </p14:cNvPr>
                <p14:cNvContentPartPr/>
                <p14:nvPr/>
              </p14:nvContentPartPr>
              <p14:xfrm>
                <a:off x="11295295" y="397342"/>
                <a:ext cx="538200" cy="100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083F7B2-5E39-D954-7A43-4DF06792509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90975" y="393022"/>
                  <a:ext cx="546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CF3B824-3C6E-77A6-656B-AF8FC4B63F98}"/>
                    </a:ext>
                  </a:extLst>
                </p14:cNvPr>
                <p14:cNvContentPartPr/>
                <p14:nvPr/>
              </p14:nvContentPartPr>
              <p14:xfrm>
                <a:off x="11707495" y="429382"/>
                <a:ext cx="49320" cy="3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CF3B824-3C6E-77A6-656B-AF8FC4B63F9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03175" y="425062"/>
                  <a:ext cx="57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C95E46C-E8DA-29AA-C19B-BFCA4E09B79A}"/>
                    </a:ext>
                  </a:extLst>
                </p14:cNvPr>
                <p14:cNvContentPartPr/>
                <p14:nvPr/>
              </p14:nvContentPartPr>
              <p14:xfrm>
                <a:off x="6676135" y="1656262"/>
                <a:ext cx="129960" cy="59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C95E46C-E8DA-29AA-C19B-BFCA4E09B79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671815" y="1651942"/>
                  <a:ext cx="138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07A0293-0195-350D-9209-DCB3B533A21B}"/>
                    </a:ext>
                  </a:extLst>
                </p14:cNvPr>
                <p14:cNvContentPartPr/>
                <p14:nvPr/>
              </p14:nvContentPartPr>
              <p14:xfrm>
                <a:off x="6790615" y="1641502"/>
                <a:ext cx="35640" cy="2458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07A0293-0195-350D-9209-DCB3B533A21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86295" y="1637182"/>
                  <a:ext cx="44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47B2E0E-347A-3C62-42FC-4B853D0F96B0}"/>
                    </a:ext>
                  </a:extLst>
                </p14:cNvPr>
                <p14:cNvContentPartPr/>
                <p14:nvPr/>
              </p14:nvContentPartPr>
              <p14:xfrm>
                <a:off x="6915175" y="1591102"/>
                <a:ext cx="36000" cy="83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47B2E0E-347A-3C62-42FC-4B853D0F96B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10855" y="1586782"/>
                  <a:ext cx="44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1BFD6BE-9A48-A0A0-968A-5311A13BCAD0}"/>
                    </a:ext>
                  </a:extLst>
                </p14:cNvPr>
                <p14:cNvContentPartPr/>
                <p14:nvPr/>
              </p14:nvContentPartPr>
              <p14:xfrm>
                <a:off x="6869815" y="1577782"/>
                <a:ext cx="361080" cy="114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1BFD6BE-9A48-A0A0-968A-5311A13BCAD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65495" y="1573462"/>
                  <a:ext cx="369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7D964D2-7A3E-0F51-16B1-99783A071F37}"/>
                    </a:ext>
                  </a:extLst>
                </p14:cNvPr>
                <p14:cNvContentPartPr/>
                <p14:nvPr/>
              </p14:nvContentPartPr>
              <p14:xfrm>
                <a:off x="7091575" y="1714222"/>
                <a:ext cx="134640" cy="75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7D964D2-7A3E-0F51-16B1-99783A071F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87255" y="1709902"/>
                  <a:ext cx="143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3115AE2-A545-F4F4-25F6-2DD1E4380C56}"/>
                    </a:ext>
                  </a:extLst>
                </p14:cNvPr>
                <p14:cNvContentPartPr/>
                <p14:nvPr/>
              </p14:nvContentPartPr>
              <p14:xfrm>
                <a:off x="7393255" y="1620262"/>
                <a:ext cx="94680" cy="159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3115AE2-A545-F4F4-25F6-2DD1E4380C5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388935" y="1615942"/>
                  <a:ext cx="103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F7844E3-AB82-7005-8642-6F377B8DFE8D}"/>
                    </a:ext>
                  </a:extLst>
                </p14:cNvPr>
                <p14:cNvContentPartPr/>
                <p14:nvPr/>
              </p14:nvContentPartPr>
              <p14:xfrm>
                <a:off x="7438255" y="1582102"/>
                <a:ext cx="147960" cy="349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F7844E3-AB82-7005-8642-6F377B8DFE8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33935" y="1577782"/>
                  <a:ext cx="156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24BB64D-51C0-3FC7-06BB-1F3B911EB4B6}"/>
                    </a:ext>
                  </a:extLst>
                </p14:cNvPr>
                <p14:cNvContentPartPr/>
                <p14:nvPr/>
              </p14:nvContentPartPr>
              <p14:xfrm>
                <a:off x="7612855" y="1628542"/>
                <a:ext cx="98280" cy="99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24BB64D-51C0-3FC7-06BB-1F3B911EB4B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08535" y="1624222"/>
                  <a:ext cx="106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70D5D0E-D682-A0D6-E3E6-2B408150EA08}"/>
                    </a:ext>
                  </a:extLst>
                </p14:cNvPr>
                <p14:cNvContentPartPr/>
                <p14:nvPr/>
              </p14:nvContentPartPr>
              <p14:xfrm>
                <a:off x="7792135" y="1602622"/>
                <a:ext cx="103320" cy="979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70D5D0E-D682-A0D6-E3E6-2B408150EA0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87815" y="1598302"/>
                  <a:ext cx="111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AC31CBD-F878-B15D-BC93-474DE5EAD1D2}"/>
                    </a:ext>
                  </a:extLst>
                </p14:cNvPr>
                <p14:cNvContentPartPr/>
                <p14:nvPr/>
              </p14:nvContentPartPr>
              <p14:xfrm>
                <a:off x="7913455" y="1556542"/>
                <a:ext cx="128160" cy="2185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AC31CBD-F878-B15D-BC93-474DE5EAD1D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09135" y="1552222"/>
                  <a:ext cx="136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2CA44578-7A90-1EB4-B953-BA43EF6A4852}"/>
                    </a:ext>
                  </a:extLst>
                </p14:cNvPr>
                <p14:cNvContentPartPr/>
                <p14:nvPr/>
              </p14:nvContentPartPr>
              <p14:xfrm>
                <a:off x="7972495" y="1556182"/>
                <a:ext cx="248400" cy="135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2CA44578-7A90-1EB4-B953-BA43EF6A485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68175" y="1551862"/>
                  <a:ext cx="257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7F7E1DC-C2E5-7A5D-6CE7-CB48DD14375B}"/>
                    </a:ext>
                  </a:extLst>
                </p14:cNvPr>
                <p14:cNvContentPartPr/>
                <p14:nvPr/>
              </p14:nvContentPartPr>
              <p14:xfrm>
                <a:off x="8163655" y="1559782"/>
                <a:ext cx="83520" cy="43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7F7E1DC-C2E5-7A5D-6CE7-CB48DD1437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59335" y="1555462"/>
                  <a:ext cx="92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3356B2A-922A-2CFE-3E1D-56FFF3E86C53}"/>
                    </a:ext>
                  </a:extLst>
                </p14:cNvPr>
                <p14:cNvContentPartPr/>
                <p14:nvPr/>
              </p14:nvContentPartPr>
              <p14:xfrm>
                <a:off x="8311255" y="1586422"/>
                <a:ext cx="104760" cy="194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3356B2A-922A-2CFE-3E1D-56FFF3E86C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06935" y="1582102"/>
                  <a:ext cx="113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BEE65C6-C2DF-FBCC-CAEC-B2C80A76BEC8}"/>
                    </a:ext>
                  </a:extLst>
                </p14:cNvPr>
                <p14:cNvContentPartPr/>
                <p14:nvPr/>
              </p14:nvContentPartPr>
              <p14:xfrm>
                <a:off x="8602495" y="1609462"/>
                <a:ext cx="20160" cy="107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BEE65C6-C2DF-FBCC-CAEC-B2C80A76BEC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98175" y="1605142"/>
                  <a:ext cx="28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D256D55-EFBE-514C-65D5-74B4C9F61324}"/>
                    </a:ext>
                  </a:extLst>
                </p14:cNvPr>
                <p14:cNvContentPartPr/>
                <p14:nvPr/>
              </p14:nvContentPartPr>
              <p14:xfrm>
                <a:off x="8542375" y="1645462"/>
                <a:ext cx="113760" cy="10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D256D55-EFBE-514C-65D5-74B4C9F6132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38055" y="1641142"/>
                  <a:ext cx="122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7AFF7B1-4A44-F8EC-313A-B5E0C00E8481}"/>
                    </a:ext>
                  </a:extLst>
                </p14:cNvPr>
                <p14:cNvContentPartPr/>
                <p14:nvPr/>
              </p14:nvContentPartPr>
              <p14:xfrm>
                <a:off x="8788615" y="1562302"/>
                <a:ext cx="95040" cy="149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7AFF7B1-4A44-F8EC-313A-B5E0C00E848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84295" y="1557982"/>
                  <a:ext cx="103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1A0A5A2-9606-EB87-5F26-B7BB0A9854F2}"/>
                    </a:ext>
                  </a:extLst>
                </p14:cNvPr>
                <p14:cNvContentPartPr/>
                <p14:nvPr/>
              </p14:nvContentPartPr>
              <p14:xfrm>
                <a:off x="8832895" y="1552942"/>
                <a:ext cx="224640" cy="1746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1A0A5A2-9606-EB87-5F26-B7BB0A9854F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28575" y="1548622"/>
                  <a:ext cx="233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CCE1735-7526-9F2C-CD6A-90866A581330}"/>
                    </a:ext>
                  </a:extLst>
                </p14:cNvPr>
                <p14:cNvContentPartPr/>
                <p14:nvPr/>
              </p14:nvContentPartPr>
              <p14:xfrm>
                <a:off x="8999575" y="1636102"/>
                <a:ext cx="97920" cy="72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CCE1735-7526-9F2C-CD6A-90866A58133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95255" y="1631782"/>
                  <a:ext cx="10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AD4EB78-4162-44F5-868E-9370FCA770B6}"/>
                    </a:ext>
                  </a:extLst>
                </p14:cNvPr>
                <p14:cNvContentPartPr/>
                <p14:nvPr/>
              </p14:nvContentPartPr>
              <p14:xfrm>
                <a:off x="9196855" y="1546822"/>
                <a:ext cx="117000" cy="153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AD4EB78-4162-44F5-868E-9370FCA770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192535" y="1542502"/>
                  <a:ext cx="125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44A7620-5170-6130-783B-1247A88D5673}"/>
                    </a:ext>
                  </a:extLst>
                </p14:cNvPr>
                <p14:cNvContentPartPr/>
                <p14:nvPr/>
              </p14:nvContentPartPr>
              <p14:xfrm>
                <a:off x="8855215" y="1428382"/>
                <a:ext cx="7200" cy="1317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44A7620-5170-6130-783B-1247A88D567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850895" y="1424062"/>
                  <a:ext cx="15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F63EC61-1AF6-7B0F-830F-65BFD0F06DCE}"/>
                    </a:ext>
                  </a:extLst>
                </p14:cNvPr>
                <p14:cNvContentPartPr/>
                <p14:nvPr/>
              </p14:nvContentPartPr>
              <p14:xfrm>
                <a:off x="8783935" y="1422622"/>
                <a:ext cx="135720" cy="1170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F63EC61-1AF6-7B0F-830F-65BFD0F06D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79615" y="1418302"/>
                  <a:ext cx="144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881811B-DF8E-95A5-7EA0-B7E9AF83C668}"/>
                    </a:ext>
                  </a:extLst>
                </p14:cNvPr>
                <p14:cNvContentPartPr/>
                <p14:nvPr/>
              </p14:nvContentPartPr>
              <p14:xfrm>
                <a:off x="9145375" y="1381942"/>
                <a:ext cx="116640" cy="1533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881811B-DF8E-95A5-7EA0-B7E9AF83C66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41055" y="1377622"/>
                  <a:ext cx="125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D9D5942-074D-3BC5-2037-791D9F00731E}"/>
                    </a:ext>
                  </a:extLst>
                </p14:cNvPr>
                <p14:cNvContentPartPr/>
                <p14:nvPr/>
              </p14:nvContentPartPr>
              <p14:xfrm>
                <a:off x="7472815" y="1428742"/>
                <a:ext cx="726840" cy="120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D9D5942-074D-3BC5-2037-791D9F0073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68495" y="1424422"/>
                  <a:ext cx="735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67BA439-E6C1-A2B4-87B5-A4968863C6C7}"/>
                    </a:ext>
                  </a:extLst>
                </p14:cNvPr>
                <p14:cNvContentPartPr/>
                <p14:nvPr/>
              </p14:nvContentPartPr>
              <p14:xfrm>
                <a:off x="7784935" y="1310662"/>
                <a:ext cx="124200" cy="115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67BA439-E6C1-A2B4-87B5-A4968863C6C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80615" y="1306342"/>
                  <a:ext cx="1328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79B20E39-42D9-5590-BEBD-8DBCD2A9710C}"/>
              </a:ext>
            </a:extLst>
          </p:cNvPr>
          <p:cNvGrpSpPr/>
          <p:nvPr/>
        </p:nvGrpSpPr>
        <p:grpSpPr>
          <a:xfrm>
            <a:off x="9451015" y="1574902"/>
            <a:ext cx="1036080" cy="232560"/>
            <a:chOff x="9451015" y="1574902"/>
            <a:chExt cx="103608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063D8FF-9A16-4435-2E6D-72519CFC474A}"/>
                    </a:ext>
                  </a:extLst>
                </p14:cNvPr>
                <p14:cNvContentPartPr/>
                <p14:nvPr/>
              </p14:nvContentPartPr>
              <p14:xfrm>
                <a:off x="9465775" y="1654102"/>
                <a:ext cx="81360" cy="1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063D8FF-9A16-4435-2E6D-72519CFC47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61455" y="1649782"/>
                  <a:ext cx="90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5A488A1-660F-143B-F5AC-56E34F6104A6}"/>
                    </a:ext>
                  </a:extLst>
                </p14:cNvPr>
                <p14:cNvContentPartPr/>
                <p14:nvPr/>
              </p14:nvContentPartPr>
              <p14:xfrm>
                <a:off x="9451015" y="1592902"/>
                <a:ext cx="193680" cy="1184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5A488A1-660F-143B-F5AC-56E34F6104A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46695" y="1588582"/>
                  <a:ext cx="202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622FD80-FA44-9F8F-1347-FB013E3548B3}"/>
                    </a:ext>
                  </a:extLst>
                </p14:cNvPr>
                <p14:cNvContentPartPr/>
                <p14:nvPr/>
              </p14:nvContentPartPr>
              <p14:xfrm>
                <a:off x="9703015" y="1574902"/>
                <a:ext cx="84600" cy="1591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622FD80-FA44-9F8F-1347-FB013E3548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98695" y="1570582"/>
                  <a:ext cx="93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F95F8AE-C1F9-6A76-297C-22A9022B4A84}"/>
                    </a:ext>
                  </a:extLst>
                </p14:cNvPr>
                <p14:cNvContentPartPr/>
                <p14:nvPr/>
              </p14:nvContentPartPr>
              <p14:xfrm>
                <a:off x="9736135" y="1582102"/>
                <a:ext cx="95400" cy="9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F95F8AE-C1F9-6A76-297C-22A9022B4A8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31815" y="1577782"/>
                  <a:ext cx="104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F7B236C-AF3A-A58E-43D3-5003C8405133}"/>
                    </a:ext>
                  </a:extLst>
                </p14:cNvPr>
                <p14:cNvContentPartPr/>
                <p14:nvPr/>
              </p14:nvContentPartPr>
              <p14:xfrm>
                <a:off x="9941335" y="1641502"/>
                <a:ext cx="10800" cy="98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F7B236C-AF3A-A58E-43D3-5003C84051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37015" y="1637182"/>
                  <a:ext cx="19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D170FC7-89F1-DDB6-BDAE-D34842FA30D3}"/>
                    </a:ext>
                  </a:extLst>
                </p14:cNvPr>
                <p14:cNvContentPartPr/>
                <p14:nvPr/>
              </p14:nvContentPartPr>
              <p14:xfrm>
                <a:off x="9896335" y="1601542"/>
                <a:ext cx="220680" cy="83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D170FC7-89F1-DDB6-BDAE-D34842FA30D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92015" y="1597222"/>
                  <a:ext cx="229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0EE2152-8BFE-1C90-B372-A6A5102DFC11}"/>
                    </a:ext>
                  </a:extLst>
                </p14:cNvPr>
                <p14:cNvContentPartPr/>
                <p14:nvPr/>
              </p14:nvContentPartPr>
              <p14:xfrm>
                <a:off x="10123855" y="1682542"/>
                <a:ext cx="13320" cy="113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0EE2152-8BFE-1C90-B372-A6A5102DFC1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19535" y="1678222"/>
                  <a:ext cx="21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53338A7-13CF-B624-3F81-31BF1D57A88C}"/>
                    </a:ext>
                  </a:extLst>
                </p14:cNvPr>
                <p14:cNvContentPartPr/>
                <p14:nvPr/>
              </p14:nvContentPartPr>
              <p14:xfrm>
                <a:off x="10204855" y="1583902"/>
                <a:ext cx="78480" cy="141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53338A7-13CF-B624-3F81-31BF1D57A88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00535" y="1579582"/>
                  <a:ext cx="87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E1E5A6-E419-C474-7907-60D8CBEA857D}"/>
                    </a:ext>
                  </a:extLst>
                </p14:cNvPr>
                <p14:cNvContentPartPr/>
                <p14:nvPr/>
              </p14:nvContentPartPr>
              <p14:xfrm>
                <a:off x="10295935" y="1586782"/>
                <a:ext cx="127080" cy="117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E1E5A6-E419-C474-7907-60D8CBEA857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91615" y="1582462"/>
                  <a:ext cx="135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B41D0E7-26DF-DD3B-82BD-18675038AA29}"/>
                    </a:ext>
                  </a:extLst>
                </p14:cNvPr>
                <p14:cNvContentPartPr/>
                <p14:nvPr/>
              </p14:nvContentPartPr>
              <p14:xfrm>
                <a:off x="10428415" y="1637182"/>
                <a:ext cx="58680" cy="170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B41D0E7-26DF-DD3B-82BD-18675038AA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424095" y="1632862"/>
                  <a:ext cx="673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2C145E12-6F08-1FC9-4F12-FE2533CBF4AA}"/>
              </a:ext>
            </a:extLst>
          </p:cNvPr>
          <p:cNvGrpSpPr/>
          <p:nvPr/>
        </p:nvGrpSpPr>
        <p:grpSpPr>
          <a:xfrm>
            <a:off x="6742375" y="2042902"/>
            <a:ext cx="663120" cy="299160"/>
            <a:chOff x="6742375" y="2042902"/>
            <a:chExt cx="66312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7E41594-B4A9-DCD7-2FF3-2DE38BB45755}"/>
                    </a:ext>
                  </a:extLst>
                </p14:cNvPr>
                <p14:cNvContentPartPr/>
                <p14:nvPr/>
              </p14:nvContentPartPr>
              <p14:xfrm>
                <a:off x="6742375" y="2159182"/>
                <a:ext cx="98280" cy="60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7E41594-B4A9-DCD7-2FF3-2DE38BB4575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38055" y="2154862"/>
                  <a:ext cx="106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270469A-CD75-5B78-B95C-443F73D5F0BC}"/>
                    </a:ext>
                  </a:extLst>
                </p14:cNvPr>
                <p14:cNvContentPartPr/>
                <p14:nvPr/>
              </p14:nvContentPartPr>
              <p14:xfrm>
                <a:off x="6821215" y="2042902"/>
                <a:ext cx="107640" cy="2991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270469A-CD75-5B78-B95C-443F73D5F0B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16895" y="2038582"/>
                  <a:ext cx="116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473E35E-C598-9F8D-731A-5E548695BC62}"/>
                    </a:ext>
                  </a:extLst>
                </p14:cNvPr>
                <p14:cNvContentPartPr/>
                <p14:nvPr/>
              </p14:nvContentPartPr>
              <p14:xfrm>
                <a:off x="6857215" y="2055142"/>
                <a:ext cx="111960" cy="1324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473E35E-C598-9F8D-731A-5E548695BC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52895" y="2050822"/>
                  <a:ext cx="120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AFEE7E0-EAE4-17FE-E85D-EE17E5791D40}"/>
                    </a:ext>
                  </a:extLst>
                </p14:cNvPr>
                <p14:cNvContentPartPr/>
                <p14:nvPr/>
              </p14:nvContentPartPr>
              <p14:xfrm>
                <a:off x="7069255" y="2146942"/>
                <a:ext cx="151200" cy="74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AFEE7E0-EAE4-17FE-E85D-EE17E5791D4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64935" y="2142622"/>
                  <a:ext cx="159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B376049-A849-20FA-A7A7-910B9E1DA743}"/>
                    </a:ext>
                  </a:extLst>
                </p14:cNvPr>
                <p14:cNvContentPartPr/>
                <p14:nvPr/>
              </p14:nvContentPartPr>
              <p14:xfrm>
                <a:off x="7291015" y="2124622"/>
                <a:ext cx="114480" cy="197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B376049-A849-20FA-A7A7-910B9E1DA74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86695" y="2120302"/>
                  <a:ext cx="1231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E31E556C-D89B-F528-E13A-C324D2004CF7}"/>
              </a:ext>
            </a:extLst>
          </p:cNvPr>
          <p:cNvGrpSpPr/>
          <p:nvPr/>
        </p:nvGrpSpPr>
        <p:grpSpPr>
          <a:xfrm>
            <a:off x="7844335" y="2081782"/>
            <a:ext cx="252000" cy="158040"/>
            <a:chOff x="7844335" y="2081782"/>
            <a:chExt cx="25200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C4531B5-F552-AD57-C830-720CAB389D88}"/>
                    </a:ext>
                  </a:extLst>
                </p14:cNvPr>
                <p14:cNvContentPartPr/>
                <p14:nvPr/>
              </p14:nvContentPartPr>
              <p14:xfrm>
                <a:off x="7844335" y="2112022"/>
                <a:ext cx="138240" cy="144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C4531B5-F552-AD57-C830-720CAB389D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40015" y="2107702"/>
                  <a:ext cx="146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3FC63A1-C5F0-FDDB-34DF-948A96C6275D}"/>
                    </a:ext>
                  </a:extLst>
                </p14:cNvPr>
                <p14:cNvContentPartPr/>
                <p14:nvPr/>
              </p14:nvContentPartPr>
              <p14:xfrm>
                <a:off x="7871695" y="2081782"/>
                <a:ext cx="224640" cy="1580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3FC63A1-C5F0-FDDB-34DF-948A96C6275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67375" y="2077462"/>
                  <a:ext cx="2332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D02F591A-1F77-93B3-B486-D308326A0DAF}"/>
              </a:ext>
            </a:extLst>
          </p:cNvPr>
          <p:cNvGrpSpPr/>
          <p:nvPr/>
        </p:nvGrpSpPr>
        <p:grpSpPr>
          <a:xfrm>
            <a:off x="8392255" y="1940662"/>
            <a:ext cx="3689280" cy="534600"/>
            <a:chOff x="8392255" y="1940662"/>
            <a:chExt cx="368928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6791056-2224-1CF0-FEC5-377E797E3C9D}"/>
                    </a:ext>
                  </a:extLst>
                </p14:cNvPr>
                <p14:cNvContentPartPr/>
                <p14:nvPr/>
              </p14:nvContentPartPr>
              <p14:xfrm>
                <a:off x="8392255" y="2164582"/>
                <a:ext cx="97200" cy="48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6791056-2224-1CF0-FEC5-377E797E3C9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87935" y="2160262"/>
                  <a:ext cx="105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0C93165-2497-27DB-D92D-9EA04D2020F5}"/>
                    </a:ext>
                  </a:extLst>
                </p14:cNvPr>
                <p14:cNvContentPartPr/>
                <p14:nvPr/>
              </p14:nvContentPartPr>
              <p14:xfrm>
                <a:off x="8497735" y="2139382"/>
                <a:ext cx="33480" cy="1681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0C93165-2497-27DB-D92D-9EA04D2020F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93415" y="2135062"/>
                  <a:ext cx="42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BF99538-3A8C-3FE0-2B6C-8C818E31BD2D}"/>
                    </a:ext>
                  </a:extLst>
                </p14:cNvPr>
                <p14:cNvContentPartPr/>
                <p14:nvPr/>
              </p14:nvContentPartPr>
              <p14:xfrm>
                <a:off x="8660815" y="2101222"/>
                <a:ext cx="118080" cy="82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BF99538-3A8C-3FE0-2B6C-8C818E31BD2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56495" y="2096902"/>
                  <a:ext cx="126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053931C-E629-E371-A768-48697E39D841}"/>
                    </a:ext>
                  </a:extLst>
                </p14:cNvPr>
                <p14:cNvContentPartPr/>
                <p14:nvPr/>
              </p14:nvContentPartPr>
              <p14:xfrm>
                <a:off x="8632375" y="2131102"/>
                <a:ext cx="108720" cy="190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053931C-E629-E371-A768-48697E39D8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628055" y="2126782"/>
                  <a:ext cx="117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92B8247-D6C9-C2D5-6E7D-C0558A65282A}"/>
                    </a:ext>
                  </a:extLst>
                </p14:cNvPr>
                <p14:cNvContentPartPr/>
                <p14:nvPr/>
              </p14:nvContentPartPr>
              <p14:xfrm>
                <a:off x="8924695" y="2084302"/>
                <a:ext cx="137160" cy="1270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92B8247-D6C9-C2D5-6E7D-C0558A6528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20375" y="2079982"/>
                  <a:ext cx="145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D677B8B-5BA0-73EC-CB08-97172D430BC0}"/>
                    </a:ext>
                  </a:extLst>
                </p14:cNvPr>
                <p14:cNvContentPartPr/>
                <p14:nvPr/>
              </p14:nvContentPartPr>
              <p14:xfrm>
                <a:off x="9100735" y="2059102"/>
                <a:ext cx="159840" cy="1908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D677B8B-5BA0-73EC-CB08-97172D430BC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096415" y="2054782"/>
                  <a:ext cx="168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516CF77-F00C-49C6-8261-CA60F740C6CE}"/>
                    </a:ext>
                  </a:extLst>
                </p14:cNvPr>
                <p14:cNvContentPartPr/>
                <p14:nvPr/>
              </p14:nvContentPartPr>
              <p14:xfrm>
                <a:off x="9306295" y="2064502"/>
                <a:ext cx="69840" cy="185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516CF77-F00C-49C6-8261-CA60F740C6C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01975" y="2060182"/>
                  <a:ext cx="78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993462B-F908-3A2C-4BE1-5BEDA4948D7D}"/>
                    </a:ext>
                  </a:extLst>
                </p14:cNvPr>
                <p14:cNvContentPartPr/>
                <p14:nvPr/>
              </p14:nvContentPartPr>
              <p14:xfrm>
                <a:off x="9529855" y="2101942"/>
                <a:ext cx="68040" cy="1054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993462B-F908-3A2C-4BE1-5BEDA4948D7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25535" y="2097622"/>
                  <a:ext cx="76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6EC5668-7F0F-2238-7B89-56148ADFE30D}"/>
                    </a:ext>
                  </a:extLst>
                </p14:cNvPr>
                <p14:cNvContentPartPr/>
                <p14:nvPr/>
              </p14:nvContentPartPr>
              <p14:xfrm>
                <a:off x="9629215" y="2073142"/>
                <a:ext cx="177120" cy="2469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6EC5668-7F0F-2238-7B89-56148ADFE30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24895" y="2068822"/>
                  <a:ext cx="185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C7856CA-E515-F070-C8EA-B21C80F3FD35}"/>
                    </a:ext>
                  </a:extLst>
                </p14:cNvPr>
                <p14:cNvContentPartPr/>
                <p14:nvPr/>
              </p14:nvContentPartPr>
              <p14:xfrm>
                <a:off x="9726775" y="2092942"/>
                <a:ext cx="228600" cy="1443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C7856CA-E515-F070-C8EA-B21C80F3FD3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22455" y="2088622"/>
                  <a:ext cx="237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3EE189D-7F3C-C30D-728E-2E266B8E3998}"/>
                    </a:ext>
                  </a:extLst>
                </p14:cNvPr>
                <p14:cNvContentPartPr/>
                <p14:nvPr/>
              </p14:nvContentPartPr>
              <p14:xfrm>
                <a:off x="9885175" y="2086102"/>
                <a:ext cx="253080" cy="2455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3EE189D-7F3C-C30D-728E-2E266B8E399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80855" y="2081782"/>
                  <a:ext cx="261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7B3AB1E-B0FC-D96D-CCF7-79F591289458}"/>
                    </a:ext>
                  </a:extLst>
                </p14:cNvPr>
                <p14:cNvContentPartPr/>
                <p14:nvPr/>
              </p14:nvContentPartPr>
              <p14:xfrm>
                <a:off x="10236535" y="2155582"/>
                <a:ext cx="176760" cy="9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7B3AB1E-B0FC-D96D-CCF7-79F5912894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32215" y="2151262"/>
                  <a:ext cx="185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01C7469-02D8-3A88-B4C1-0F5F97B3A1D9}"/>
                    </a:ext>
                  </a:extLst>
                </p14:cNvPr>
                <p14:cNvContentPartPr/>
                <p14:nvPr/>
              </p14:nvContentPartPr>
              <p14:xfrm>
                <a:off x="10273975" y="2112742"/>
                <a:ext cx="218160" cy="1468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01C7469-02D8-3A88-B4C1-0F5F97B3A1D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69655" y="2108422"/>
                  <a:ext cx="226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BB20051-F817-4ED3-E749-027F64EA7455}"/>
                    </a:ext>
                  </a:extLst>
                </p14:cNvPr>
                <p14:cNvContentPartPr/>
                <p14:nvPr/>
              </p14:nvContentPartPr>
              <p14:xfrm>
                <a:off x="10637935" y="2121742"/>
                <a:ext cx="113400" cy="43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BB20051-F817-4ED3-E749-027F64EA745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33615" y="2117422"/>
                  <a:ext cx="122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794C4A4-347B-087E-9226-914FB26E382B}"/>
                    </a:ext>
                  </a:extLst>
                </p14:cNvPr>
                <p14:cNvContentPartPr/>
                <p14:nvPr/>
              </p14:nvContentPartPr>
              <p14:xfrm>
                <a:off x="10699495" y="2129302"/>
                <a:ext cx="93240" cy="1728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794C4A4-347B-087E-9226-914FB26E38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695175" y="2124982"/>
                  <a:ext cx="101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2639C73-B478-0907-E277-0FE6BC499C2B}"/>
                    </a:ext>
                  </a:extLst>
                </p14:cNvPr>
                <p14:cNvContentPartPr/>
                <p14:nvPr/>
              </p14:nvContentPartPr>
              <p14:xfrm>
                <a:off x="10845295" y="1979902"/>
                <a:ext cx="121320" cy="1630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2639C73-B478-0907-E277-0FE6BC499C2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840975" y="1975582"/>
                  <a:ext cx="129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10C7EBF-DD03-2BBC-29EA-BC8DB7BD05BA}"/>
                    </a:ext>
                  </a:extLst>
                </p14:cNvPr>
                <p14:cNvContentPartPr/>
                <p14:nvPr/>
              </p14:nvContentPartPr>
              <p14:xfrm>
                <a:off x="11067775" y="2127862"/>
                <a:ext cx="141120" cy="7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10C7EBF-DD03-2BBC-29EA-BC8DB7BD05B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63455" y="2123542"/>
                  <a:ext cx="149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3CCD321-32CF-7E50-A314-5B8165B99FC8}"/>
                    </a:ext>
                  </a:extLst>
                </p14:cNvPr>
                <p14:cNvContentPartPr/>
                <p14:nvPr/>
              </p14:nvContentPartPr>
              <p14:xfrm>
                <a:off x="11070295" y="2181142"/>
                <a:ext cx="142200" cy="29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3CCD321-32CF-7E50-A314-5B8165B99FC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065975" y="2176822"/>
                  <a:ext cx="150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79EA0A7-01D8-C54E-2517-3BBEA854E5B1}"/>
                    </a:ext>
                  </a:extLst>
                </p14:cNvPr>
                <p14:cNvContentPartPr/>
                <p14:nvPr/>
              </p14:nvContentPartPr>
              <p14:xfrm>
                <a:off x="11302135" y="1976302"/>
                <a:ext cx="18360" cy="1335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79EA0A7-01D8-C54E-2517-3BBEA854E5B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97815" y="1971982"/>
                  <a:ext cx="27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61CB17C-2DA0-A8BC-DE23-D26D63F23B49}"/>
                    </a:ext>
                  </a:extLst>
                </p14:cNvPr>
                <p14:cNvContentPartPr/>
                <p14:nvPr/>
              </p14:nvContentPartPr>
              <p14:xfrm>
                <a:off x="11348935" y="1958302"/>
                <a:ext cx="71640" cy="1429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61CB17C-2DA0-A8BC-DE23-D26D63F23B4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44615" y="1953982"/>
                  <a:ext cx="80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49F5659-960C-7A80-9FA7-879AB9053CA1}"/>
                    </a:ext>
                  </a:extLst>
                </p14:cNvPr>
                <p14:cNvContentPartPr/>
                <p14:nvPr/>
              </p14:nvContentPartPr>
              <p14:xfrm>
                <a:off x="11276575" y="1940662"/>
                <a:ext cx="204840" cy="2592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49F5659-960C-7A80-9FA7-879AB9053C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272255" y="1936342"/>
                  <a:ext cx="213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7A057F8-56B9-BEAA-A9A0-D90B3E49D9F6}"/>
                    </a:ext>
                  </a:extLst>
                </p14:cNvPr>
                <p14:cNvContentPartPr/>
                <p14:nvPr/>
              </p14:nvContentPartPr>
              <p14:xfrm>
                <a:off x="11172535" y="2325142"/>
                <a:ext cx="105480" cy="146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7A057F8-56B9-BEAA-A9A0-D90B3E49D9F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68215" y="2320822"/>
                  <a:ext cx="114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02BF6F9A-0584-5E63-33DD-323EE2B5251F}"/>
                    </a:ext>
                  </a:extLst>
                </p14:cNvPr>
                <p14:cNvContentPartPr/>
                <p14:nvPr/>
              </p14:nvContentPartPr>
              <p14:xfrm>
                <a:off x="11310415" y="2369782"/>
                <a:ext cx="73080" cy="26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02BF6F9A-0584-5E63-33DD-323EE2B5251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306095" y="2365462"/>
                  <a:ext cx="81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E25F5D5-E8C3-64F2-7093-032ED9B9218A}"/>
                    </a:ext>
                  </a:extLst>
                </p14:cNvPr>
                <p14:cNvContentPartPr/>
                <p14:nvPr/>
              </p14:nvContentPartPr>
              <p14:xfrm>
                <a:off x="11410135" y="2308582"/>
                <a:ext cx="70560" cy="1087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E25F5D5-E8C3-64F2-7093-032ED9B921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405815" y="2304262"/>
                  <a:ext cx="79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7E61654-A72E-0DDC-1E87-57B05FB595B4}"/>
                    </a:ext>
                  </a:extLst>
                </p14:cNvPr>
                <p14:cNvContentPartPr/>
                <p14:nvPr/>
              </p14:nvContentPartPr>
              <p14:xfrm>
                <a:off x="11457655" y="2293462"/>
                <a:ext cx="104040" cy="181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7E61654-A72E-0DDC-1E87-57B05FB595B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453335" y="2289142"/>
                  <a:ext cx="112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4C38EDA-F153-97CF-960A-2E464E86BEEE}"/>
                    </a:ext>
                  </a:extLst>
                </p14:cNvPr>
                <p14:cNvContentPartPr/>
                <p14:nvPr/>
              </p14:nvContentPartPr>
              <p14:xfrm>
                <a:off x="11517055" y="2303902"/>
                <a:ext cx="108360" cy="1321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4C38EDA-F153-97CF-960A-2E464E86BEE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512735" y="2299582"/>
                  <a:ext cx="117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24CA1CC-E98E-6351-C914-C2FB3DF383EE}"/>
                    </a:ext>
                  </a:extLst>
                </p14:cNvPr>
                <p14:cNvContentPartPr/>
                <p14:nvPr/>
              </p14:nvContentPartPr>
              <p14:xfrm>
                <a:off x="11609575" y="2123902"/>
                <a:ext cx="184680" cy="1746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24CA1CC-E98E-6351-C914-C2FB3DF383E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605255" y="2119582"/>
                  <a:ext cx="193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077304D-C684-1C95-1AA8-F2C079052385}"/>
                    </a:ext>
                  </a:extLst>
                </p14:cNvPr>
                <p14:cNvContentPartPr/>
                <p14:nvPr/>
              </p14:nvContentPartPr>
              <p14:xfrm>
                <a:off x="11670775" y="2152702"/>
                <a:ext cx="140040" cy="42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077304D-C684-1C95-1AA8-F2C0790523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666455" y="2148382"/>
                  <a:ext cx="148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8308171-AE7F-83E5-6153-86C7F86900A9}"/>
                    </a:ext>
                  </a:extLst>
                </p14:cNvPr>
                <p14:cNvContentPartPr/>
                <p14:nvPr/>
              </p14:nvContentPartPr>
              <p14:xfrm>
                <a:off x="11838175" y="2027422"/>
                <a:ext cx="243360" cy="159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8308171-AE7F-83E5-6153-86C7F86900A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833855" y="2023102"/>
                  <a:ext cx="25200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96D20210-A080-2509-695E-46C457600109}"/>
                  </a:ext>
                </a:extLst>
              </p14:cNvPr>
              <p14:cNvContentPartPr/>
              <p14:nvPr/>
            </p14:nvContentPartPr>
            <p14:xfrm>
              <a:off x="6835975" y="2603782"/>
              <a:ext cx="102600" cy="2124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96D20210-A080-2509-695E-46C45760010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831655" y="2599462"/>
                <a:ext cx="11124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EA2696D6-2B7A-B63F-3B0F-062FAFC788A4}"/>
              </a:ext>
            </a:extLst>
          </p:cNvPr>
          <p:cNvGrpSpPr/>
          <p:nvPr/>
        </p:nvGrpSpPr>
        <p:grpSpPr>
          <a:xfrm>
            <a:off x="6279415" y="2678302"/>
            <a:ext cx="128160" cy="341280"/>
            <a:chOff x="6279415" y="2678302"/>
            <a:chExt cx="12816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BFC257D-4E99-21F0-A925-A36AC3046768}"/>
                    </a:ext>
                  </a:extLst>
                </p14:cNvPr>
                <p14:cNvContentPartPr/>
                <p14:nvPr/>
              </p14:nvContentPartPr>
              <p14:xfrm>
                <a:off x="6279415" y="2784502"/>
                <a:ext cx="83880" cy="140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BFC257D-4E99-21F0-A925-A36AC304676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75095" y="2780182"/>
                  <a:ext cx="92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845C5E2-6FC7-0E13-0B2F-C41017A6101A}"/>
                    </a:ext>
                  </a:extLst>
                </p14:cNvPr>
                <p14:cNvContentPartPr/>
                <p14:nvPr/>
              </p14:nvContentPartPr>
              <p14:xfrm>
                <a:off x="6364375" y="2678302"/>
                <a:ext cx="43200" cy="3412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845C5E2-6FC7-0E13-0B2F-C41017A6101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60055" y="2673982"/>
                  <a:ext cx="51840" cy="34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167E72BA-6195-FCE2-93B1-D92C1343A530}"/>
                  </a:ext>
                </a:extLst>
              </p14:cNvPr>
              <p14:cNvContentPartPr/>
              <p14:nvPr/>
            </p14:nvContentPartPr>
            <p14:xfrm>
              <a:off x="3227335" y="2410462"/>
              <a:ext cx="821880" cy="3708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167E72BA-6195-FCE2-93B1-D92C1343A53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223015" y="2406142"/>
                <a:ext cx="83052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0AF41033-6E1B-9EBE-C2D2-85C5DB466546}"/>
              </a:ext>
            </a:extLst>
          </p:cNvPr>
          <p:cNvGrpSpPr/>
          <p:nvPr/>
        </p:nvGrpSpPr>
        <p:grpSpPr>
          <a:xfrm>
            <a:off x="6919135" y="2563462"/>
            <a:ext cx="4960080" cy="974880"/>
            <a:chOff x="6919135" y="2563462"/>
            <a:chExt cx="4960080" cy="97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574D9A8-48FE-C854-D309-7CA26561D6C1}"/>
                    </a:ext>
                  </a:extLst>
                </p14:cNvPr>
                <p14:cNvContentPartPr/>
                <p14:nvPr/>
              </p14:nvContentPartPr>
              <p14:xfrm>
                <a:off x="6981415" y="2613142"/>
                <a:ext cx="95760" cy="2055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574D9A8-48FE-C854-D309-7CA26561D6C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977095" y="2608822"/>
                  <a:ext cx="104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CD45DD1-D757-EA0D-5795-F5041062E793}"/>
                    </a:ext>
                  </a:extLst>
                </p14:cNvPr>
                <p14:cNvContentPartPr/>
                <p14:nvPr/>
              </p14:nvContentPartPr>
              <p14:xfrm>
                <a:off x="7074295" y="2724382"/>
                <a:ext cx="104760" cy="84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CD45DD1-D757-EA0D-5795-F5041062E79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069975" y="2720062"/>
                  <a:ext cx="1134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4D6E854-6DE3-49F2-9C7D-6A89910AF7EE}"/>
                    </a:ext>
                  </a:extLst>
                </p14:cNvPr>
                <p14:cNvContentPartPr/>
                <p14:nvPr/>
              </p14:nvContentPartPr>
              <p14:xfrm>
                <a:off x="7186615" y="2598742"/>
                <a:ext cx="249480" cy="2062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4D6E854-6DE3-49F2-9C7D-6A89910AF7E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182295" y="2594422"/>
                  <a:ext cx="258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D91AF6E-EC8E-FDF1-8D80-0EA12F9F006F}"/>
                    </a:ext>
                  </a:extLst>
                </p14:cNvPr>
                <p14:cNvContentPartPr/>
                <p14:nvPr/>
              </p14:nvContentPartPr>
              <p14:xfrm>
                <a:off x="7499815" y="2705302"/>
                <a:ext cx="244440" cy="100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D91AF6E-EC8E-FDF1-8D80-0EA12F9F006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95495" y="2700982"/>
                  <a:ext cx="253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68C7A57-75A2-5F84-8609-B537A7ED8CA5}"/>
                    </a:ext>
                  </a:extLst>
                </p14:cNvPr>
                <p14:cNvContentPartPr/>
                <p14:nvPr/>
              </p14:nvContentPartPr>
              <p14:xfrm>
                <a:off x="7765855" y="2726182"/>
                <a:ext cx="61560" cy="73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68C7A57-75A2-5F84-8609-B537A7ED8CA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61535" y="2721862"/>
                  <a:ext cx="70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6EF12BE-5F51-F138-493D-D609A5AD701E}"/>
                    </a:ext>
                  </a:extLst>
                </p14:cNvPr>
                <p14:cNvContentPartPr/>
                <p14:nvPr/>
              </p14:nvContentPartPr>
              <p14:xfrm>
                <a:off x="7887175" y="2721502"/>
                <a:ext cx="77760" cy="2268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6EF12BE-5F51-F138-493D-D609A5AD701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82855" y="2717182"/>
                  <a:ext cx="86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7D70A3B-EA2F-4040-6B05-0E33B04B7BEA}"/>
                    </a:ext>
                  </a:extLst>
                </p14:cNvPr>
                <p14:cNvContentPartPr/>
                <p14:nvPr/>
              </p14:nvContentPartPr>
              <p14:xfrm>
                <a:off x="7980055" y="2704582"/>
                <a:ext cx="110520" cy="849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7D70A3B-EA2F-4040-6B05-0E33B04B7BE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75735" y="2700262"/>
                  <a:ext cx="119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51545DA-6B04-36DD-F081-117D022DB450}"/>
                    </a:ext>
                  </a:extLst>
                </p14:cNvPr>
                <p14:cNvContentPartPr/>
                <p14:nvPr/>
              </p14:nvContentPartPr>
              <p14:xfrm>
                <a:off x="8099215" y="2624302"/>
                <a:ext cx="72360" cy="1900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51545DA-6B04-36DD-F081-117D022DB45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94895" y="2619982"/>
                  <a:ext cx="8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8D080FA-D303-446B-2A34-A72A620099D9}"/>
                    </a:ext>
                  </a:extLst>
                </p14:cNvPr>
                <p14:cNvContentPartPr/>
                <p14:nvPr/>
              </p14:nvContentPartPr>
              <p14:xfrm>
                <a:off x="8200015" y="2734102"/>
                <a:ext cx="190080" cy="576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8D080FA-D303-446B-2A34-A72A620099D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195695" y="2729782"/>
                  <a:ext cx="198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030261A-0F65-E915-6EC4-49304CD858B4}"/>
                    </a:ext>
                  </a:extLst>
                </p14:cNvPr>
                <p14:cNvContentPartPr/>
                <p14:nvPr/>
              </p14:nvContentPartPr>
              <p14:xfrm>
                <a:off x="8432935" y="2568862"/>
                <a:ext cx="604440" cy="218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030261A-0F65-E915-6EC4-49304CD858B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428615" y="2564542"/>
                  <a:ext cx="613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718E856-FBED-A4EF-DAF7-EDAF204DD35D}"/>
                    </a:ext>
                  </a:extLst>
                </p14:cNvPr>
                <p14:cNvContentPartPr/>
                <p14:nvPr/>
              </p14:nvContentPartPr>
              <p14:xfrm>
                <a:off x="9043495" y="2602702"/>
                <a:ext cx="20880" cy="226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718E856-FBED-A4EF-DAF7-EDAF204DD35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039175" y="2598382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B474640-6023-FB59-ED13-2274F982A88C}"/>
                    </a:ext>
                  </a:extLst>
                </p14:cNvPr>
                <p14:cNvContentPartPr/>
                <p14:nvPr/>
              </p14:nvContentPartPr>
              <p14:xfrm>
                <a:off x="9077695" y="2587222"/>
                <a:ext cx="244800" cy="269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B474640-6023-FB59-ED13-2274F982A8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73375" y="2582902"/>
                  <a:ext cx="253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365AE97-FE8D-8E79-F08B-27CDECD1032F}"/>
                    </a:ext>
                  </a:extLst>
                </p14:cNvPr>
                <p14:cNvContentPartPr/>
                <p14:nvPr/>
              </p14:nvContentPartPr>
              <p14:xfrm>
                <a:off x="9311695" y="2572462"/>
                <a:ext cx="5040" cy="345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365AE97-FE8D-8E79-F08B-27CDECD1032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307375" y="2568142"/>
                  <a:ext cx="13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328CF87-B8E9-8C7D-7725-CD0097708806}"/>
                    </a:ext>
                  </a:extLst>
                </p14:cNvPr>
                <p14:cNvContentPartPr/>
                <p14:nvPr/>
              </p14:nvContentPartPr>
              <p14:xfrm>
                <a:off x="9362815" y="2563462"/>
                <a:ext cx="141840" cy="233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328CF87-B8E9-8C7D-7725-CD009770880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58495" y="2559142"/>
                  <a:ext cx="150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BDE3F37-3568-5F33-856D-9AEE3443077C}"/>
                    </a:ext>
                  </a:extLst>
                </p14:cNvPr>
                <p14:cNvContentPartPr/>
                <p14:nvPr/>
              </p14:nvContentPartPr>
              <p14:xfrm>
                <a:off x="9492055" y="2712502"/>
                <a:ext cx="95760" cy="102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BDE3F37-3568-5F33-856D-9AEE3443077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487735" y="2708182"/>
                  <a:ext cx="104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EE769A2-A205-6CF7-B1DE-5E29808AA7EE}"/>
                    </a:ext>
                  </a:extLst>
                </p14:cNvPr>
                <p14:cNvContentPartPr/>
                <p14:nvPr/>
              </p14:nvContentPartPr>
              <p14:xfrm>
                <a:off x="9591415" y="2575342"/>
                <a:ext cx="213840" cy="2260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EE769A2-A205-6CF7-B1DE-5E29808AA7E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587095" y="2571022"/>
                  <a:ext cx="222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7BC50993-5D3F-3097-0447-2B6ABD591CE4}"/>
                    </a:ext>
                  </a:extLst>
                </p14:cNvPr>
                <p14:cNvContentPartPr/>
                <p14:nvPr/>
              </p14:nvContentPartPr>
              <p14:xfrm>
                <a:off x="9936295" y="2742022"/>
                <a:ext cx="135720" cy="216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7BC50993-5D3F-3097-0447-2B6ABD591CE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931975" y="2737702"/>
                  <a:ext cx="144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3296A53-51F0-E93B-C61D-D4D8AA1BDB85}"/>
                    </a:ext>
                  </a:extLst>
                </p14:cNvPr>
                <p14:cNvContentPartPr/>
                <p14:nvPr/>
              </p14:nvContentPartPr>
              <p14:xfrm>
                <a:off x="9948535" y="2791342"/>
                <a:ext cx="122040" cy="133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3296A53-51F0-E93B-C61D-D4D8AA1BDB8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944215" y="2787022"/>
                  <a:ext cx="130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D93636A-E329-F8CC-C04C-3F9E46568E0E}"/>
                    </a:ext>
                  </a:extLst>
                </p14:cNvPr>
                <p14:cNvContentPartPr/>
                <p14:nvPr/>
              </p14:nvContentPartPr>
              <p14:xfrm>
                <a:off x="10022695" y="2706742"/>
                <a:ext cx="157320" cy="1749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D93636A-E329-F8CC-C04C-3F9E46568E0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018375" y="2702422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5A6F02D-0E52-ED18-3F21-4530A921BE94}"/>
                    </a:ext>
                  </a:extLst>
                </p14:cNvPr>
                <p14:cNvContentPartPr/>
                <p14:nvPr/>
              </p14:nvContentPartPr>
              <p14:xfrm>
                <a:off x="10264615" y="2576782"/>
                <a:ext cx="126000" cy="1368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5A6F02D-0E52-ED18-3F21-4530A921BE9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260295" y="2572462"/>
                  <a:ext cx="134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737938C-EC45-4D2E-8B2C-B641B26D4874}"/>
                    </a:ext>
                  </a:extLst>
                </p14:cNvPr>
                <p14:cNvContentPartPr/>
                <p14:nvPr/>
              </p14:nvContentPartPr>
              <p14:xfrm>
                <a:off x="10254175" y="2574622"/>
                <a:ext cx="137520" cy="1774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737938C-EC45-4D2E-8B2C-B641B26D487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249855" y="2570302"/>
                  <a:ext cx="146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B18F229-4F5D-4FD6-27E6-A3D2A74B5ABE}"/>
                    </a:ext>
                  </a:extLst>
                </p14:cNvPr>
                <p14:cNvContentPartPr/>
                <p14:nvPr/>
              </p14:nvContentPartPr>
              <p14:xfrm>
                <a:off x="10448575" y="2634382"/>
                <a:ext cx="86040" cy="177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B18F229-4F5D-4FD6-27E6-A3D2A74B5AB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444255" y="2630062"/>
                  <a:ext cx="94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6B20580-37DE-EC09-0665-E92CCADA72A1}"/>
                    </a:ext>
                  </a:extLst>
                </p14:cNvPr>
                <p14:cNvContentPartPr/>
                <p14:nvPr/>
              </p14:nvContentPartPr>
              <p14:xfrm>
                <a:off x="10234375" y="2805382"/>
                <a:ext cx="303120" cy="42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6B20580-37DE-EC09-0665-E92CCADA72A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230055" y="2801062"/>
                  <a:ext cx="311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D63881A-AC4D-2BE9-A793-441634E22BE2}"/>
                    </a:ext>
                  </a:extLst>
                </p14:cNvPr>
                <p14:cNvContentPartPr/>
                <p14:nvPr/>
              </p14:nvContentPartPr>
              <p14:xfrm>
                <a:off x="10229695" y="2869822"/>
                <a:ext cx="105480" cy="1825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D63881A-AC4D-2BE9-A793-441634E22BE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225375" y="2865502"/>
                  <a:ext cx="114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E5F7238-042C-1CC0-FACA-82B2DD15F444}"/>
                    </a:ext>
                  </a:extLst>
                </p14:cNvPr>
                <p14:cNvContentPartPr/>
                <p14:nvPr/>
              </p14:nvContentPartPr>
              <p14:xfrm>
                <a:off x="10230415" y="3036142"/>
                <a:ext cx="150480" cy="10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E5F7238-042C-1CC0-FACA-82B2DD15F44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226095" y="3031822"/>
                  <a:ext cx="159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182B0BD-6EBA-F25D-C2A3-3B4DF29BD0BE}"/>
                    </a:ext>
                  </a:extLst>
                </p14:cNvPr>
                <p14:cNvContentPartPr/>
                <p14:nvPr/>
              </p14:nvContentPartPr>
              <p14:xfrm>
                <a:off x="10397815" y="2940742"/>
                <a:ext cx="97920" cy="141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182B0BD-6EBA-F25D-C2A3-3B4DF29BD0B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393495" y="2936422"/>
                  <a:ext cx="106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D915A29-5ABF-04F2-725A-DEB4EB166BFF}"/>
                    </a:ext>
                  </a:extLst>
                </p14:cNvPr>
                <p14:cNvContentPartPr/>
                <p14:nvPr/>
              </p14:nvContentPartPr>
              <p14:xfrm>
                <a:off x="10614535" y="2812582"/>
                <a:ext cx="102600" cy="98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D915A29-5ABF-04F2-725A-DEB4EB166BF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10215" y="2808262"/>
                  <a:ext cx="111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13F8393-78D6-39A6-A400-B713556A6751}"/>
                    </a:ext>
                  </a:extLst>
                </p14:cNvPr>
                <p14:cNvContentPartPr/>
                <p14:nvPr/>
              </p14:nvContentPartPr>
              <p14:xfrm>
                <a:off x="10924135" y="2595502"/>
                <a:ext cx="178560" cy="2152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13F8393-78D6-39A6-A400-B713556A675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919815" y="2591182"/>
                  <a:ext cx="187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5109122-85A8-AEDB-A84B-F1882D50F248}"/>
                    </a:ext>
                  </a:extLst>
                </p14:cNvPr>
                <p14:cNvContentPartPr/>
                <p14:nvPr/>
              </p14:nvContentPartPr>
              <p14:xfrm>
                <a:off x="10844575" y="2793502"/>
                <a:ext cx="344880" cy="5220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5109122-85A8-AEDB-A84B-F1882D50F24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840255" y="2789182"/>
                  <a:ext cx="353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36C1D08-79E4-8D39-C6B3-404E56816351}"/>
                    </a:ext>
                  </a:extLst>
                </p14:cNvPr>
                <p14:cNvContentPartPr/>
                <p14:nvPr/>
              </p14:nvContentPartPr>
              <p14:xfrm>
                <a:off x="10757095" y="2941102"/>
                <a:ext cx="167040" cy="1522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36C1D08-79E4-8D39-C6B3-404E5681635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52775" y="2936782"/>
                  <a:ext cx="175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8EA906C-4D3F-C08C-1BCE-5D4DA438D69C}"/>
                    </a:ext>
                  </a:extLst>
                </p14:cNvPr>
                <p14:cNvContentPartPr/>
                <p14:nvPr/>
              </p14:nvContentPartPr>
              <p14:xfrm>
                <a:off x="10957975" y="3017782"/>
                <a:ext cx="91080" cy="144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8EA906C-4D3F-C08C-1BCE-5D4DA438D69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953655" y="3013462"/>
                  <a:ext cx="99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61C4AA2-D6B5-0F38-474A-DF19E59E02F9}"/>
                    </a:ext>
                  </a:extLst>
                </p14:cNvPr>
                <p14:cNvContentPartPr/>
                <p14:nvPr/>
              </p14:nvContentPartPr>
              <p14:xfrm>
                <a:off x="11093695" y="2936782"/>
                <a:ext cx="93600" cy="1015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61C4AA2-D6B5-0F38-474A-DF19E59E02F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89375" y="2932462"/>
                  <a:ext cx="102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F57F3BD-C1A8-A9E2-DFC5-B083E3AF311E}"/>
                    </a:ext>
                  </a:extLst>
                </p14:cNvPr>
                <p14:cNvContentPartPr/>
                <p14:nvPr/>
              </p14:nvContentPartPr>
              <p14:xfrm>
                <a:off x="11182975" y="2917702"/>
                <a:ext cx="128880" cy="193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F57F3BD-C1A8-A9E2-DFC5-B083E3AF311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178295" y="2913382"/>
                  <a:ext cx="137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05847F1-7695-9214-989F-2C86123985F8}"/>
                    </a:ext>
                  </a:extLst>
                </p14:cNvPr>
                <p14:cNvContentPartPr/>
                <p14:nvPr/>
              </p14:nvContentPartPr>
              <p14:xfrm>
                <a:off x="11230135" y="2915182"/>
                <a:ext cx="171720" cy="1454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05847F1-7695-9214-989F-2C86123985F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225815" y="2910862"/>
                  <a:ext cx="180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6215256-B0EB-73B2-2B5B-3AB2E97460B6}"/>
                    </a:ext>
                  </a:extLst>
                </p14:cNvPr>
                <p14:cNvContentPartPr/>
                <p14:nvPr/>
              </p14:nvContentPartPr>
              <p14:xfrm>
                <a:off x="11357215" y="2904382"/>
                <a:ext cx="62640" cy="144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6215256-B0EB-73B2-2B5B-3AB2E97460B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352895" y="2900062"/>
                  <a:ext cx="71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A41DCE9-BE93-AF6F-AE1F-88B8B681B504}"/>
                    </a:ext>
                  </a:extLst>
                </p14:cNvPr>
                <p14:cNvContentPartPr/>
                <p14:nvPr/>
              </p14:nvContentPartPr>
              <p14:xfrm>
                <a:off x="6919135" y="3275542"/>
                <a:ext cx="147960" cy="208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A41DCE9-BE93-AF6F-AE1F-88B8B681B50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14815" y="3271222"/>
                  <a:ext cx="156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7A135F1-B439-60DF-F98E-30800F38BE3F}"/>
                    </a:ext>
                  </a:extLst>
                </p14:cNvPr>
                <p14:cNvContentPartPr/>
                <p14:nvPr/>
              </p14:nvContentPartPr>
              <p14:xfrm>
                <a:off x="6926335" y="3316222"/>
                <a:ext cx="155160" cy="583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7A135F1-B439-60DF-F98E-30800F38BE3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922015" y="3311902"/>
                  <a:ext cx="163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4D3EE95-F730-CA41-F653-29DCE29D0755}"/>
                    </a:ext>
                  </a:extLst>
                </p14:cNvPr>
                <p14:cNvContentPartPr/>
                <p14:nvPr/>
              </p14:nvContentPartPr>
              <p14:xfrm>
                <a:off x="7108495" y="3216142"/>
                <a:ext cx="93240" cy="197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4D3EE95-F730-CA41-F653-29DCE29D075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104175" y="3211822"/>
                  <a:ext cx="101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FFD81AA-35BD-5173-D18A-23035DEB469C}"/>
                    </a:ext>
                  </a:extLst>
                </p14:cNvPr>
                <p14:cNvContentPartPr/>
                <p14:nvPr/>
              </p14:nvContentPartPr>
              <p14:xfrm>
                <a:off x="7383895" y="3204982"/>
                <a:ext cx="108360" cy="1796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FFD81AA-35BD-5173-D18A-23035DEB469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379575" y="3200662"/>
                  <a:ext cx="117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722E85A-5AE7-0569-E94B-3CB4E73F45F0}"/>
                    </a:ext>
                  </a:extLst>
                </p14:cNvPr>
                <p14:cNvContentPartPr/>
                <p14:nvPr/>
              </p14:nvContentPartPr>
              <p14:xfrm>
                <a:off x="7392535" y="3199582"/>
                <a:ext cx="170640" cy="17568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722E85A-5AE7-0569-E94B-3CB4E73F45F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88215" y="3195262"/>
                  <a:ext cx="17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09171C9-D8AC-1C3A-77F7-55AD615A08C6}"/>
                    </a:ext>
                  </a:extLst>
                </p14:cNvPr>
                <p14:cNvContentPartPr/>
                <p14:nvPr/>
              </p14:nvContentPartPr>
              <p14:xfrm>
                <a:off x="7619335" y="3266182"/>
                <a:ext cx="110520" cy="2030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09171C9-D8AC-1C3A-77F7-55AD615A08C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615015" y="3261862"/>
                  <a:ext cx="119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4A3E69F-0FEC-09A1-180A-E99113A07410}"/>
                    </a:ext>
                  </a:extLst>
                </p14:cNvPr>
                <p14:cNvContentPartPr/>
                <p14:nvPr/>
              </p14:nvContentPartPr>
              <p14:xfrm>
                <a:off x="7879615" y="3274462"/>
                <a:ext cx="138600" cy="133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4A3E69F-0FEC-09A1-180A-E99113A0741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75295" y="3270142"/>
                  <a:ext cx="147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063E658-888A-F054-A0C9-7BD4FB776EB5}"/>
                    </a:ext>
                  </a:extLst>
                </p14:cNvPr>
                <p14:cNvContentPartPr/>
                <p14:nvPr/>
              </p14:nvContentPartPr>
              <p14:xfrm>
                <a:off x="7921375" y="3304702"/>
                <a:ext cx="100080" cy="29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063E658-888A-F054-A0C9-7BD4FB776EB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917055" y="3300382"/>
                  <a:ext cx="108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30E0FAF-652F-3242-497C-6F5A661F614D}"/>
                    </a:ext>
                  </a:extLst>
                </p14:cNvPr>
                <p14:cNvContentPartPr/>
                <p14:nvPr/>
              </p14:nvContentPartPr>
              <p14:xfrm>
                <a:off x="8133775" y="3142702"/>
                <a:ext cx="91800" cy="1839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30E0FAF-652F-3242-497C-6F5A661F61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129455" y="3138382"/>
                  <a:ext cx="100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61D1928-B0E8-06EA-F094-D3F4988D7864}"/>
                    </a:ext>
                  </a:extLst>
                </p14:cNvPr>
                <p14:cNvContentPartPr/>
                <p14:nvPr/>
              </p14:nvContentPartPr>
              <p14:xfrm>
                <a:off x="8205415" y="3204262"/>
                <a:ext cx="28080" cy="190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61D1928-B0E8-06EA-F094-D3F4988D786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01095" y="3199942"/>
                  <a:ext cx="36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2790DB1-21C4-082A-93A4-6E934457823B}"/>
                    </a:ext>
                  </a:extLst>
                </p14:cNvPr>
                <p14:cNvContentPartPr/>
                <p14:nvPr/>
              </p14:nvContentPartPr>
              <p14:xfrm>
                <a:off x="8682775" y="3257182"/>
                <a:ext cx="163440" cy="169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2790DB1-21C4-082A-93A4-6E934457823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678455" y="3252862"/>
                  <a:ext cx="172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CFC477C-2311-B6F6-CCB5-0FF4D45BE17E}"/>
                    </a:ext>
                  </a:extLst>
                </p14:cNvPr>
                <p14:cNvContentPartPr/>
                <p14:nvPr/>
              </p14:nvContentPartPr>
              <p14:xfrm>
                <a:off x="8704015" y="3223702"/>
                <a:ext cx="251280" cy="1904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CFC477C-2311-B6F6-CCB5-0FF4D45BE17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699695" y="3219382"/>
                  <a:ext cx="259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D95DB69-414D-824E-1C77-A19FD1D2BDEE}"/>
                    </a:ext>
                  </a:extLst>
                </p14:cNvPr>
                <p14:cNvContentPartPr/>
                <p14:nvPr/>
              </p14:nvContentPartPr>
              <p14:xfrm>
                <a:off x="9226015" y="3317662"/>
                <a:ext cx="116280" cy="89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D95DB69-414D-824E-1C77-A19FD1D2BDE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221695" y="3313342"/>
                  <a:ext cx="124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83F3DA3-DD3E-1C39-9A07-EDDBCF1A7F12}"/>
                    </a:ext>
                  </a:extLst>
                </p14:cNvPr>
                <p14:cNvContentPartPr/>
                <p14:nvPr/>
              </p14:nvContentPartPr>
              <p14:xfrm>
                <a:off x="9293335" y="3303262"/>
                <a:ext cx="66240" cy="2350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83F3DA3-DD3E-1C39-9A07-EDDBCF1A7F1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289015" y="3298942"/>
                  <a:ext cx="74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B6E2A98-0907-72CA-D218-3FEDE01D5A1B}"/>
                    </a:ext>
                  </a:extLst>
                </p14:cNvPr>
                <p14:cNvContentPartPr/>
                <p14:nvPr/>
              </p14:nvContentPartPr>
              <p14:xfrm>
                <a:off x="9391615" y="3204622"/>
                <a:ext cx="121320" cy="106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B6E2A98-0907-72CA-D218-3FEDE01D5A1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387295" y="3200302"/>
                  <a:ext cx="129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5B35392-0EC4-1E15-6889-73B16B1ABABC}"/>
                    </a:ext>
                  </a:extLst>
                </p14:cNvPr>
                <p14:cNvContentPartPr/>
                <p14:nvPr/>
              </p14:nvContentPartPr>
              <p14:xfrm>
                <a:off x="9513655" y="3115342"/>
                <a:ext cx="18360" cy="118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5B35392-0EC4-1E15-6889-73B16B1ABAB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509335" y="3111022"/>
                  <a:ext cx="27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39C068D-6111-0796-577D-B34AC7278A31}"/>
                    </a:ext>
                  </a:extLst>
                </p14:cNvPr>
                <p14:cNvContentPartPr/>
                <p14:nvPr/>
              </p14:nvContentPartPr>
              <p14:xfrm>
                <a:off x="9567295" y="3193462"/>
                <a:ext cx="118440" cy="2865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39C068D-6111-0796-577D-B34AC7278A3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562975" y="3189142"/>
                  <a:ext cx="127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1CC75F2-182A-BB8F-1BC9-E2F08959B9FC}"/>
                    </a:ext>
                  </a:extLst>
                </p14:cNvPr>
                <p14:cNvContentPartPr/>
                <p14:nvPr/>
              </p14:nvContentPartPr>
              <p14:xfrm>
                <a:off x="9708415" y="3257542"/>
                <a:ext cx="90720" cy="1767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1CC75F2-182A-BB8F-1BC9-E2F08959B9F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704095" y="3253222"/>
                  <a:ext cx="99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7E3AC5C-D4B5-515D-571E-7CAF5053D3BA}"/>
                    </a:ext>
                  </a:extLst>
                </p14:cNvPr>
                <p14:cNvContentPartPr/>
                <p14:nvPr/>
              </p14:nvContentPartPr>
              <p14:xfrm>
                <a:off x="9722455" y="3265462"/>
                <a:ext cx="111960" cy="1944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7E3AC5C-D4B5-515D-571E-7CAF5053D3B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718135" y="3261142"/>
                  <a:ext cx="120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43A24A3-EBF3-2ACE-AD3A-BCD91DC5AC14}"/>
                    </a:ext>
                  </a:extLst>
                </p14:cNvPr>
                <p14:cNvContentPartPr/>
                <p14:nvPr/>
              </p14:nvContentPartPr>
              <p14:xfrm>
                <a:off x="9826855" y="3283822"/>
                <a:ext cx="118440" cy="1872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43A24A3-EBF3-2ACE-AD3A-BCD91DC5AC1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822535" y="3279502"/>
                  <a:ext cx="127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E17E71A-0288-3C55-F86F-D583B4E6CAAA}"/>
                    </a:ext>
                  </a:extLst>
                </p14:cNvPr>
                <p14:cNvContentPartPr/>
                <p14:nvPr/>
              </p14:nvContentPartPr>
              <p14:xfrm>
                <a:off x="9969055" y="3357982"/>
                <a:ext cx="106560" cy="802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E17E71A-0288-3C55-F86F-D583B4E6CAA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964735" y="3353662"/>
                  <a:ext cx="11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20BBFB64-16C5-693F-B84C-E3A5CA5D10F8}"/>
                    </a:ext>
                  </a:extLst>
                </p14:cNvPr>
                <p14:cNvContentPartPr/>
                <p14:nvPr/>
              </p14:nvContentPartPr>
              <p14:xfrm>
                <a:off x="10145815" y="3256462"/>
                <a:ext cx="176040" cy="2376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20BBFB64-16C5-693F-B84C-E3A5CA5D10F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41495" y="3252142"/>
                  <a:ext cx="184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3A63EE0-41DA-6947-CAE4-64ADF6A3620E}"/>
                    </a:ext>
                  </a:extLst>
                </p14:cNvPr>
                <p14:cNvContentPartPr/>
                <p14:nvPr/>
              </p14:nvContentPartPr>
              <p14:xfrm>
                <a:off x="10433095" y="3350062"/>
                <a:ext cx="188280" cy="266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3A63EE0-41DA-6947-CAE4-64ADF6A3620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428775" y="3345742"/>
                  <a:ext cx="196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FA28B7C-5453-179D-F6CB-707937678F9B}"/>
                    </a:ext>
                  </a:extLst>
                </p14:cNvPr>
                <p14:cNvContentPartPr/>
                <p14:nvPr/>
              </p14:nvContentPartPr>
              <p14:xfrm>
                <a:off x="10447135" y="3434302"/>
                <a:ext cx="165960" cy="18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FA28B7C-5453-179D-F6CB-707937678F9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442815" y="3429982"/>
                  <a:ext cx="174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6ADC148-7FA9-8EF6-6274-67DA8F6B2E6D}"/>
                    </a:ext>
                  </a:extLst>
                </p14:cNvPr>
                <p14:cNvContentPartPr/>
                <p14:nvPr/>
              </p14:nvContentPartPr>
              <p14:xfrm>
                <a:off x="10707775" y="3257542"/>
                <a:ext cx="124560" cy="2145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6ADC148-7FA9-8EF6-6274-67DA8F6B2E6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703455" y="3253222"/>
                  <a:ext cx="133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BDE1513-026B-1F60-6827-D4243E2D2B7C}"/>
                    </a:ext>
                  </a:extLst>
                </p14:cNvPr>
                <p14:cNvContentPartPr/>
                <p14:nvPr/>
              </p14:nvContentPartPr>
              <p14:xfrm>
                <a:off x="10889575" y="3294622"/>
                <a:ext cx="102240" cy="1454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BDE1513-026B-1F60-6827-D4243E2D2B7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885255" y="3290302"/>
                  <a:ext cx="110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6FBE4EB-BB8E-9C44-9EB0-B6C0C9FE1EB0}"/>
                    </a:ext>
                  </a:extLst>
                </p14:cNvPr>
                <p14:cNvContentPartPr/>
                <p14:nvPr/>
              </p14:nvContentPartPr>
              <p14:xfrm>
                <a:off x="11068855" y="3283102"/>
                <a:ext cx="95760" cy="1598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6FBE4EB-BB8E-9C44-9EB0-B6C0C9FE1EB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064535" y="3278782"/>
                  <a:ext cx="10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77FF6ED-F4B3-7AEA-8525-200176741CFF}"/>
                    </a:ext>
                  </a:extLst>
                </p14:cNvPr>
                <p14:cNvContentPartPr/>
                <p14:nvPr/>
              </p14:nvContentPartPr>
              <p14:xfrm>
                <a:off x="11224015" y="3243142"/>
                <a:ext cx="113400" cy="1760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77FF6ED-F4B3-7AEA-8525-200176741CF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219695" y="3238822"/>
                  <a:ext cx="122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B10C5E7-AD2C-9289-1E84-515C94DCDA6C}"/>
                    </a:ext>
                  </a:extLst>
                </p14:cNvPr>
                <p14:cNvContentPartPr/>
                <p14:nvPr/>
              </p14:nvContentPartPr>
              <p14:xfrm>
                <a:off x="11235895" y="3209662"/>
                <a:ext cx="135000" cy="2012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B10C5E7-AD2C-9289-1E84-515C94DCDA6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231575" y="3205342"/>
                  <a:ext cx="143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86E88A6-C044-29F3-A8A4-EBB4FF761C2A}"/>
                    </a:ext>
                  </a:extLst>
                </p14:cNvPr>
                <p14:cNvContentPartPr/>
                <p14:nvPr/>
              </p14:nvContentPartPr>
              <p14:xfrm>
                <a:off x="11305015" y="3273382"/>
                <a:ext cx="222120" cy="1922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86E88A6-C044-29F3-A8A4-EBB4FF761C2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300695" y="3269062"/>
                  <a:ext cx="230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51E458F-FE72-F4C5-2E54-5C2904F4C14B}"/>
                    </a:ext>
                  </a:extLst>
                </p14:cNvPr>
                <p14:cNvContentPartPr/>
                <p14:nvPr/>
              </p14:nvContentPartPr>
              <p14:xfrm>
                <a:off x="11382055" y="3350062"/>
                <a:ext cx="158400" cy="41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51E458F-FE72-F4C5-2E54-5C2904F4C14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377735" y="3345742"/>
                  <a:ext cx="16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D70D34A-2EEB-5F4F-B80C-1AD55386BBDC}"/>
                    </a:ext>
                  </a:extLst>
                </p14:cNvPr>
                <p14:cNvContentPartPr/>
                <p14:nvPr/>
              </p14:nvContentPartPr>
              <p14:xfrm>
                <a:off x="11603095" y="3216502"/>
                <a:ext cx="273600" cy="2037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D70D34A-2EEB-5F4F-B80C-1AD55386BBD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598775" y="3212182"/>
                  <a:ext cx="282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C6D18B9-EBA8-9890-4474-CC4157B175EE}"/>
                    </a:ext>
                  </a:extLst>
                </p14:cNvPr>
                <p14:cNvContentPartPr/>
                <p14:nvPr/>
              </p14:nvContentPartPr>
              <p14:xfrm>
                <a:off x="11823055" y="3289942"/>
                <a:ext cx="56160" cy="1731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C6D18B9-EBA8-9890-4474-CC4157B175E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18735" y="3285622"/>
                  <a:ext cx="648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6866FCD3-5925-2817-8EA4-0A4C6ADE9EFC}"/>
              </a:ext>
            </a:extLst>
          </p:cNvPr>
          <p:cNvGrpSpPr/>
          <p:nvPr/>
        </p:nvGrpSpPr>
        <p:grpSpPr>
          <a:xfrm>
            <a:off x="6889255" y="3558142"/>
            <a:ext cx="2501280" cy="428760"/>
            <a:chOff x="6889255" y="3558142"/>
            <a:chExt cx="250128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BECC770-A6FA-C150-7DD7-64FC7BFCDF24}"/>
                    </a:ext>
                  </a:extLst>
                </p14:cNvPr>
                <p14:cNvContentPartPr/>
                <p14:nvPr/>
              </p14:nvContentPartPr>
              <p14:xfrm>
                <a:off x="6889255" y="3742462"/>
                <a:ext cx="142200" cy="691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BECC770-A6FA-C150-7DD7-64FC7BFCDF2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84935" y="3738142"/>
                  <a:ext cx="150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0AA49C5-FD3B-140C-2203-B6B8190E732A}"/>
                    </a:ext>
                  </a:extLst>
                </p14:cNvPr>
                <p14:cNvContentPartPr/>
                <p14:nvPr/>
              </p14:nvContentPartPr>
              <p14:xfrm>
                <a:off x="6985375" y="3737782"/>
                <a:ext cx="47880" cy="2491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0AA49C5-FD3B-140C-2203-B6B8190E732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81055" y="3733462"/>
                  <a:ext cx="56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D679BE3-B57A-C579-0B07-3CF56DF38999}"/>
                    </a:ext>
                  </a:extLst>
                </p14:cNvPr>
                <p14:cNvContentPartPr/>
                <p14:nvPr/>
              </p14:nvContentPartPr>
              <p14:xfrm>
                <a:off x="7076095" y="3651742"/>
                <a:ext cx="137160" cy="1771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D679BE3-B57A-C579-0B07-3CF56DF3899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071775" y="3647422"/>
                  <a:ext cx="145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E0D6E03-801B-191C-4CD4-609B93956164}"/>
                    </a:ext>
                  </a:extLst>
                </p14:cNvPr>
                <p14:cNvContentPartPr/>
                <p14:nvPr/>
              </p14:nvContentPartPr>
              <p14:xfrm>
                <a:off x="7268695" y="3558142"/>
                <a:ext cx="11880" cy="1004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E0D6E03-801B-191C-4CD4-609B9395616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264375" y="3553822"/>
                  <a:ext cx="20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1AB935C-B177-B4CD-88E6-61AE71FC8D1C}"/>
                    </a:ext>
                  </a:extLst>
                </p14:cNvPr>
                <p14:cNvContentPartPr/>
                <p14:nvPr/>
              </p14:nvContentPartPr>
              <p14:xfrm>
                <a:off x="7305055" y="3756862"/>
                <a:ext cx="160920" cy="169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1AB935C-B177-B4CD-88E6-61AE71FC8D1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300735" y="3752542"/>
                  <a:ext cx="169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BD15E2F-CB06-A2D0-97FC-414E3A1F740A}"/>
                    </a:ext>
                  </a:extLst>
                </p14:cNvPr>
                <p14:cNvContentPartPr/>
                <p14:nvPr/>
              </p14:nvContentPartPr>
              <p14:xfrm>
                <a:off x="7315855" y="3802582"/>
                <a:ext cx="174240" cy="504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BD15E2F-CB06-A2D0-97FC-414E3A1F740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311535" y="3798262"/>
                  <a:ext cx="182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828C34D-9365-655D-0A61-F66430622B55}"/>
                    </a:ext>
                  </a:extLst>
                </p14:cNvPr>
                <p14:cNvContentPartPr/>
                <p14:nvPr/>
              </p14:nvContentPartPr>
              <p14:xfrm>
                <a:off x="7577575" y="3706102"/>
                <a:ext cx="158760" cy="1951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828C34D-9365-655D-0A61-F66430622B5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573255" y="3701782"/>
                  <a:ext cx="167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DD28C7A-53D4-CC46-6712-01B02C71E545}"/>
                    </a:ext>
                  </a:extLst>
                </p14:cNvPr>
                <p14:cNvContentPartPr/>
                <p14:nvPr/>
              </p14:nvContentPartPr>
              <p14:xfrm>
                <a:off x="7788895" y="3692782"/>
                <a:ext cx="97200" cy="185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DD28C7A-53D4-CC46-6712-01B02C71E54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784575" y="3688462"/>
                  <a:ext cx="105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5C38062-DC28-D3E8-615D-38AE632612FD}"/>
                    </a:ext>
                  </a:extLst>
                </p14:cNvPr>
                <p14:cNvContentPartPr/>
                <p14:nvPr/>
              </p14:nvContentPartPr>
              <p14:xfrm>
                <a:off x="8024335" y="3743902"/>
                <a:ext cx="142920" cy="1411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5C38062-DC28-D3E8-615D-38AE632612F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020015" y="3739582"/>
                  <a:ext cx="151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949B1AA-2F77-859A-96F5-7050C9CDD460}"/>
                    </a:ext>
                  </a:extLst>
                </p14:cNvPr>
                <p14:cNvContentPartPr/>
                <p14:nvPr/>
              </p14:nvContentPartPr>
              <p14:xfrm>
                <a:off x="8255455" y="3712222"/>
                <a:ext cx="118800" cy="1483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949B1AA-2F77-859A-96F5-7050C9CDD46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251135" y="3707902"/>
                  <a:ext cx="127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FEB9F61-914E-AF73-F51F-7264C67CAF55}"/>
                    </a:ext>
                  </a:extLst>
                </p14:cNvPr>
                <p14:cNvContentPartPr/>
                <p14:nvPr/>
              </p14:nvContentPartPr>
              <p14:xfrm>
                <a:off x="8403775" y="3835342"/>
                <a:ext cx="13320" cy="1040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FEB9F61-914E-AF73-F51F-7264C67CAF5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399455" y="3831022"/>
                  <a:ext cx="21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38488A3-86E5-CE12-5BCF-6AA76E5C3D82}"/>
                    </a:ext>
                  </a:extLst>
                </p14:cNvPr>
                <p14:cNvContentPartPr/>
                <p14:nvPr/>
              </p14:nvContentPartPr>
              <p14:xfrm>
                <a:off x="8439415" y="3680182"/>
                <a:ext cx="236880" cy="1886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38488A3-86E5-CE12-5BCF-6AA76E5C3D8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435095" y="3675862"/>
                  <a:ext cx="245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52306BF-FDC5-DFE0-3AD9-7CB6F4C3098A}"/>
                    </a:ext>
                  </a:extLst>
                </p14:cNvPr>
                <p14:cNvContentPartPr/>
                <p14:nvPr/>
              </p14:nvContentPartPr>
              <p14:xfrm>
                <a:off x="8623015" y="3704302"/>
                <a:ext cx="258840" cy="224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52306BF-FDC5-DFE0-3AD9-7CB6F4C3098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618695" y="3699982"/>
                  <a:ext cx="267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8560F90-4A03-A8B9-0E7B-DFA7E0B36D1E}"/>
                    </a:ext>
                  </a:extLst>
                </p14:cNvPr>
                <p14:cNvContentPartPr/>
                <p14:nvPr/>
              </p14:nvContentPartPr>
              <p14:xfrm>
                <a:off x="8999575" y="3742462"/>
                <a:ext cx="170280" cy="183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8560F90-4A03-A8B9-0E7B-DFA7E0B36D1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995255" y="3738142"/>
                  <a:ext cx="178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09941BE-4279-9690-29AB-6D7B5C3D47CC}"/>
                    </a:ext>
                  </a:extLst>
                </p14:cNvPr>
                <p14:cNvContentPartPr/>
                <p14:nvPr/>
              </p14:nvContentPartPr>
              <p14:xfrm>
                <a:off x="9032695" y="3789262"/>
                <a:ext cx="142200" cy="230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09941BE-4279-9690-29AB-6D7B5C3D47C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028375" y="3784942"/>
                  <a:ext cx="150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057969A-0B41-CB34-E38B-6CEA5434026F}"/>
                    </a:ext>
                  </a:extLst>
                </p14:cNvPr>
                <p14:cNvContentPartPr/>
                <p14:nvPr/>
              </p14:nvContentPartPr>
              <p14:xfrm>
                <a:off x="9264175" y="3742102"/>
                <a:ext cx="126360" cy="1864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057969A-0B41-CB34-E38B-6CEA5434026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259855" y="3737782"/>
                  <a:ext cx="1350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uppieren 316">
            <a:extLst>
              <a:ext uri="{FF2B5EF4-FFF2-40B4-BE49-F238E27FC236}">
                <a16:creationId xmlns:a16="http://schemas.microsoft.com/office/drawing/2014/main" id="{6CDA51FA-53BF-DC94-1972-C3A74F30C1F1}"/>
              </a:ext>
            </a:extLst>
          </p:cNvPr>
          <p:cNvGrpSpPr/>
          <p:nvPr/>
        </p:nvGrpSpPr>
        <p:grpSpPr>
          <a:xfrm>
            <a:off x="9591055" y="3751102"/>
            <a:ext cx="286200" cy="190080"/>
            <a:chOff x="9591055" y="3751102"/>
            <a:chExt cx="28620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12B7CD7-A653-1E89-E5CD-1B3D84662AF0}"/>
                    </a:ext>
                  </a:extLst>
                </p14:cNvPr>
                <p14:cNvContentPartPr/>
                <p14:nvPr/>
              </p14:nvContentPartPr>
              <p14:xfrm>
                <a:off x="9591055" y="3800782"/>
                <a:ext cx="212040" cy="1047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12B7CD7-A653-1E89-E5CD-1B3D84662AF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586735" y="3796462"/>
                  <a:ext cx="220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4A648FA-591E-78F6-16DE-485AF993E3B9}"/>
                    </a:ext>
                  </a:extLst>
                </p14:cNvPr>
                <p14:cNvContentPartPr/>
                <p14:nvPr/>
              </p14:nvContentPartPr>
              <p14:xfrm>
                <a:off x="9786535" y="3751102"/>
                <a:ext cx="90720" cy="1900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4A648FA-591E-78F6-16DE-485AF993E3B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782215" y="3746782"/>
                  <a:ext cx="9936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0FACD483-7724-D83D-8A47-2DAD12D5A4E6}"/>
              </a:ext>
            </a:extLst>
          </p:cNvPr>
          <p:cNvGrpSpPr/>
          <p:nvPr/>
        </p:nvGrpSpPr>
        <p:grpSpPr>
          <a:xfrm>
            <a:off x="10151215" y="3606022"/>
            <a:ext cx="1867320" cy="466200"/>
            <a:chOff x="10151215" y="3606022"/>
            <a:chExt cx="186732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D01A919-1F3A-0742-A0FA-3089D8B58F57}"/>
                    </a:ext>
                  </a:extLst>
                </p14:cNvPr>
                <p14:cNvContentPartPr/>
                <p14:nvPr/>
              </p14:nvContentPartPr>
              <p14:xfrm>
                <a:off x="10151215" y="3822382"/>
                <a:ext cx="99000" cy="399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D01A919-1F3A-0742-A0FA-3089D8B58F5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146895" y="3818062"/>
                  <a:ext cx="107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AE1871E-5586-66A3-853A-D46C35B51660}"/>
                    </a:ext>
                  </a:extLst>
                </p14:cNvPr>
                <p14:cNvContentPartPr/>
                <p14:nvPr/>
              </p14:nvContentPartPr>
              <p14:xfrm>
                <a:off x="10216375" y="3776302"/>
                <a:ext cx="58320" cy="1774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AE1871E-5586-66A3-853A-D46C35B5166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212055" y="3771982"/>
                  <a:ext cx="66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28F7F66-C137-5D8E-1288-000E45396B29}"/>
                    </a:ext>
                  </a:extLst>
                </p14:cNvPr>
                <p14:cNvContentPartPr/>
                <p14:nvPr/>
              </p14:nvContentPartPr>
              <p14:xfrm>
                <a:off x="10339495" y="3651022"/>
                <a:ext cx="111240" cy="1393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28F7F66-C137-5D8E-1288-000E45396B2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335175" y="3646702"/>
                  <a:ext cx="119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79F0CEA2-C09A-07C3-5E45-DDBB11BA3160}"/>
                    </a:ext>
                  </a:extLst>
                </p14:cNvPr>
                <p14:cNvContentPartPr/>
                <p14:nvPr/>
              </p14:nvContentPartPr>
              <p14:xfrm>
                <a:off x="10495375" y="3606022"/>
                <a:ext cx="6120" cy="98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79F0CEA2-C09A-07C3-5E45-DDBB11BA316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491055" y="3601702"/>
                  <a:ext cx="14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B8466C3-FE76-360F-12F5-2E98724E287C}"/>
                    </a:ext>
                  </a:extLst>
                </p14:cNvPr>
                <p14:cNvContentPartPr/>
                <p14:nvPr/>
              </p14:nvContentPartPr>
              <p14:xfrm>
                <a:off x="10472695" y="3821302"/>
                <a:ext cx="180360" cy="205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B8466C3-FE76-360F-12F5-2E98724E287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468375" y="3816982"/>
                  <a:ext cx="189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CEF68E5-0037-F57B-F2D1-2E754E9197E1}"/>
                    </a:ext>
                  </a:extLst>
                </p14:cNvPr>
                <p14:cNvContentPartPr/>
                <p14:nvPr/>
              </p14:nvContentPartPr>
              <p14:xfrm>
                <a:off x="10477015" y="3892582"/>
                <a:ext cx="175320" cy="208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CEF68E5-0037-F57B-F2D1-2E754E9197E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472695" y="3888262"/>
                  <a:ext cx="183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43075685-2083-BA1A-190C-4BDCB47FC64B}"/>
                    </a:ext>
                  </a:extLst>
                </p14:cNvPr>
                <p14:cNvContentPartPr/>
                <p14:nvPr/>
              </p14:nvContentPartPr>
              <p14:xfrm>
                <a:off x="10788055" y="3678742"/>
                <a:ext cx="102240" cy="158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43075685-2083-BA1A-190C-4BDCB47FC64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783735" y="3674422"/>
                  <a:ext cx="110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3DA3DB5-3A23-B1B9-4B06-68D98F4BF9D3}"/>
                    </a:ext>
                  </a:extLst>
                </p14:cNvPr>
                <p14:cNvContentPartPr/>
                <p14:nvPr/>
              </p14:nvContentPartPr>
              <p14:xfrm>
                <a:off x="10861495" y="3719062"/>
                <a:ext cx="81000" cy="1954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3DA3DB5-3A23-B1B9-4B06-68D98F4BF9D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857175" y="3714742"/>
                  <a:ext cx="89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9669107-053B-4764-192D-FCC04BACE996}"/>
                    </a:ext>
                  </a:extLst>
                </p14:cNvPr>
                <p14:cNvContentPartPr/>
                <p14:nvPr/>
              </p14:nvContentPartPr>
              <p14:xfrm>
                <a:off x="11032135" y="3704662"/>
                <a:ext cx="136440" cy="1803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9669107-053B-4764-192D-FCC04BACE99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027815" y="3700342"/>
                  <a:ext cx="145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59F11E2-389F-C184-BCB7-BBA1178BF4FC}"/>
                    </a:ext>
                  </a:extLst>
                </p14:cNvPr>
                <p14:cNvContentPartPr/>
                <p14:nvPr/>
              </p14:nvContentPartPr>
              <p14:xfrm>
                <a:off x="11173975" y="3680182"/>
                <a:ext cx="122760" cy="1764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59F11E2-389F-C184-BCB7-BBA1178BF4F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169655" y="3675862"/>
                  <a:ext cx="131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A9DBAB1-3AD8-6980-71DC-0B0F3D2491A6}"/>
                    </a:ext>
                  </a:extLst>
                </p14:cNvPr>
                <p14:cNvContentPartPr/>
                <p14:nvPr/>
              </p14:nvContentPartPr>
              <p14:xfrm>
                <a:off x="11358655" y="3751462"/>
                <a:ext cx="162000" cy="180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A9DBAB1-3AD8-6980-71DC-0B0F3D2491A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354335" y="3747142"/>
                  <a:ext cx="170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BC961FB9-7D4C-D646-B19E-E07267D30C98}"/>
                    </a:ext>
                  </a:extLst>
                </p14:cNvPr>
                <p14:cNvContentPartPr/>
                <p14:nvPr/>
              </p14:nvContentPartPr>
              <p14:xfrm>
                <a:off x="11357215" y="3799702"/>
                <a:ext cx="142920" cy="370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BC961FB9-7D4C-D646-B19E-E07267D30C9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352895" y="3795382"/>
                  <a:ext cx="151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30BB354-7AA0-0864-D5DA-6EDB4AF7F3DB}"/>
                    </a:ext>
                  </a:extLst>
                </p14:cNvPr>
                <p14:cNvContentPartPr/>
                <p14:nvPr/>
              </p14:nvContentPartPr>
              <p14:xfrm>
                <a:off x="11598415" y="3646342"/>
                <a:ext cx="281160" cy="208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30BB354-7AA0-0864-D5DA-6EDB4AF7F3D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594095" y="3642022"/>
                  <a:ext cx="289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F63BEC4A-723C-E6A9-028E-5650A08BFE04}"/>
                    </a:ext>
                  </a:extLst>
                </p14:cNvPr>
                <p14:cNvContentPartPr/>
                <p14:nvPr/>
              </p14:nvContentPartPr>
              <p14:xfrm>
                <a:off x="11842855" y="3709342"/>
                <a:ext cx="39600" cy="1548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F63BEC4A-723C-E6A9-028E-5650A08BFE0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838535" y="3705022"/>
                  <a:ext cx="48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E8C67CC-4645-03A0-EF6A-67479AAAD7B0}"/>
                    </a:ext>
                  </a:extLst>
                </p14:cNvPr>
                <p14:cNvContentPartPr/>
                <p14:nvPr/>
              </p14:nvContentPartPr>
              <p14:xfrm>
                <a:off x="11456935" y="3868462"/>
                <a:ext cx="561600" cy="2037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E8C67CC-4645-03A0-EF6A-67479AAAD7B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452615" y="3864142"/>
                  <a:ext cx="5702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43066C49-2A5C-7BFA-09EF-283A7BBCE7D6}"/>
              </a:ext>
            </a:extLst>
          </p:cNvPr>
          <p:cNvGrpSpPr/>
          <p:nvPr/>
        </p:nvGrpSpPr>
        <p:grpSpPr>
          <a:xfrm>
            <a:off x="210535" y="4546342"/>
            <a:ext cx="718920" cy="324720"/>
            <a:chOff x="210535" y="4546342"/>
            <a:chExt cx="71892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6DF6FDF-3AF3-6E15-1FE4-B286C3240E0A}"/>
                    </a:ext>
                  </a:extLst>
                </p14:cNvPr>
                <p14:cNvContentPartPr/>
                <p14:nvPr/>
              </p14:nvContentPartPr>
              <p14:xfrm>
                <a:off x="210535" y="4621942"/>
                <a:ext cx="102960" cy="2142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6DF6FDF-3AF3-6E15-1FE4-B286C3240E0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06215" y="4617622"/>
                  <a:ext cx="111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5E563B2-C7D6-B116-0C29-057F1F243942}"/>
                    </a:ext>
                  </a:extLst>
                </p14:cNvPr>
                <p14:cNvContentPartPr/>
                <p14:nvPr/>
              </p14:nvContentPartPr>
              <p14:xfrm>
                <a:off x="357415" y="4546342"/>
                <a:ext cx="81360" cy="3247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5E563B2-C7D6-B116-0C29-057F1F24394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53095" y="4542022"/>
                  <a:ext cx="90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EF8C5EC-B460-112E-E441-89DA2773619A}"/>
                    </a:ext>
                  </a:extLst>
                </p14:cNvPr>
                <p14:cNvContentPartPr/>
                <p14:nvPr/>
              </p14:nvContentPartPr>
              <p14:xfrm>
                <a:off x="655135" y="4605022"/>
                <a:ext cx="13320" cy="1764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EF8C5EC-B460-112E-E441-89DA2773619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50815" y="4600702"/>
                  <a:ext cx="21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6BCB7CF-8E7D-AD6C-B0A0-1099E642CDF1}"/>
                    </a:ext>
                  </a:extLst>
                </p14:cNvPr>
                <p14:cNvContentPartPr/>
                <p14:nvPr/>
              </p14:nvContentPartPr>
              <p14:xfrm>
                <a:off x="578815" y="4759822"/>
                <a:ext cx="149400" cy="219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6BCB7CF-8E7D-AD6C-B0A0-1099E642CDF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74495" y="4755502"/>
                  <a:ext cx="158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78F871F-1A8B-2291-409B-687862CFDCE5}"/>
                    </a:ext>
                  </a:extLst>
                </p14:cNvPr>
                <p14:cNvContentPartPr/>
                <p14:nvPr/>
              </p14:nvContentPartPr>
              <p14:xfrm>
                <a:off x="584575" y="4604662"/>
                <a:ext cx="165960" cy="122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78F871F-1A8B-2291-409B-687862CFDCE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80255" y="4600342"/>
                  <a:ext cx="174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CBCA353-5D83-E40F-EF4D-A6B0BFEB7168}"/>
                    </a:ext>
                  </a:extLst>
                </p14:cNvPr>
                <p14:cNvContentPartPr/>
                <p14:nvPr/>
              </p14:nvContentPartPr>
              <p14:xfrm>
                <a:off x="831175" y="4578382"/>
                <a:ext cx="98280" cy="2098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CBCA353-5D83-E40F-EF4D-A6B0BFEB716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26855" y="4574062"/>
                  <a:ext cx="1069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180200AB-091C-C560-CEAD-EB0337E40226}"/>
              </a:ext>
            </a:extLst>
          </p:cNvPr>
          <p:cNvGrpSpPr/>
          <p:nvPr/>
        </p:nvGrpSpPr>
        <p:grpSpPr>
          <a:xfrm>
            <a:off x="1102975" y="4454182"/>
            <a:ext cx="1692000" cy="291960"/>
            <a:chOff x="1102975" y="4454182"/>
            <a:chExt cx="169200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C8C482F-4C23-7853-3405-FA32BB3DFD3E}"/>
                    </a:ext>
                  </a:extLst>
                </p14:cNvPr>
                <p14:cNvContentPartPr/>
                <p14:nvPr/>
              </p14:nvContentPartPr>
              <p14:xfrm>
                <a:off x="1102975" y="4629142"/>
                <a:ext cx="8640" cy="262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C8C482F-4C23-7853-3405-FA32BB3DFD3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98655" y="4624822"/>
                  <a:ext cx="17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2E5D59F-689A-E255-1997-3F656CB850FB}"/>
                    </a:ext>
                  </a:extLst>
                </p14:cNvPr>
                <p14:cNvContentPartPr/>
                <p14:nvPr/>
              </p14:nvContentPartPr>
              <p14:xfrm>
                <a:off x="1122775" y="4732462"/>
                <a:ext cx="6120" cy="136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2E5D59F-689A-E255-1997-3F656CB850F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18455" y="4728142"/>
                  <a:ext cx="14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5CB7E55-40FB-D5CF-C026-EBE9294FFCA1}"/>
                    </a:ext>
                  </a:extLst>
                </p14:cNvPr>
                <p14:cNvContentPartPr/>
                <p14:nvPr/>
              </p14:nvContentPartPr>
              <p14:xfrm>
                <a:off x="1294135" y="4544182"/>
                <a:ext cx="119880" cy="188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5CB7E55-40FB-D5CF-C026-EBE9294FFCA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289815" y="4539862"/>
                  <a:ext cx="128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4E8FF49-A043-C8CE-E1F6-BCF55C649BD3}"/>
                    </a:ext>
                  </a:extLst>
                </p14:cNvPr>
                <p14:cNvContentPartPr/>
                <p14:nvPr/>
              </p14:nvContentPartPr>
              <p14:xfrm>
                <a:off x="1454335" y="4515742"/>
                <a:ext cx="336960" cy="1760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4E8FF49-A043-C8CE-E1F6-BCF55C649BD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450015" y="4511422"/>
                  <a:ext cx="345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7AA9F61-2AD6-27BB-B53E-61623C0AC052}"/>
                    </a:ext>
                  </a:extLst>
                </p14:cNvPr>
                <p14:cNvContentPartPr/>
                <p14:nvPr/>
              </p14:nvContentPartPr>
              <p14:xfrm>
                <a:off x="1483495" y="4510702"/>
                <a:ext cx="69480" cy="82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7AA9F61-2AD6-27BB-B53E-61623C0AC05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479175" y="4506382"/>
                  <a:ext cx="78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39E2A30B-2D04-4900-071B-EA9DFB8DFA94}"/>
                    </a:ext>
                  </a:extLst>
                </p14:cNvPr>
                <p14:cNvContentPartPr/>
                <p14:nvPr/>
              </p14:nvContentPartPr>
              <p14:xfrm>
                <a:off x="1800655" y="4595302"/>
                <a:ext cx="212040" cy="788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39E2A30B-2D04-4900-071B-EA9DFB8DFA9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796335" y="4590982"/>
                  <a:ext cx="220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3EEA195-8F22-00DA-89A5-1A83377EA2DB}"/>
                    </a:ext>
                  </a:extLst>
                </p14:cNvPr>
                <p14:cNvContentPartPr/>
                <p14:nvPr/>
              </p14:nvContentPartPr>
              <p14:xfrm>
                <a:off x="2040055" y="4471462"/>
                <a:ext cx="245880" cy="1684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3EEA195-8F22-00DA-89A5-1A83377EA2D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2035735" y="4467142"/>
                  <a:ext cx="254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35C975E-EDBA-4145-2002-76BCE8F70F54}"/>
                    </a:ext>
                  </a:extLst>
                </p14:cNvPr>
                <p14:cNvContentPartPr/>
                <p14:nvPr/>
              </p14:nvContentPartPr>
              <p14:xfrm>
                <a:off x="2369815" y="4596742"/>
                <a:ext cx="114480" cy="61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35C975E-EDBA-4145-2002-76BCE8F70F5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365495" y="4592422"/>
                  <a:ext cx="123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8B5CFB2-4A8B-E719-E0AE-FA68162556B9}"/>
                    </a:ext>
                  </a:extLst>
                </p14:cNvPr>
                <p14:cNvContentPartPr/>
                <p14:nvPr/>
              </p14:nvContentPartPr>
              <p14:xfrm>
                <a:off x="2515615" y="4454182"/>
                <a:ext cx="102960" cy="2221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8B5CFB2-4A8B-E719-E0AE-FA68162556B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511295" y="4449862"/>
                  <a:ext cx="111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39D2C7B-0AE5-EC81-F295-5457EB7892AD}"/>
                    </a:ext>
                  </a:extLst>
                </p14:cNvPr>
                <p14:cNvContentPartPr/>
                <p14:nvPr/>
              </p14:nvContentPartPr>
              <p14:xfrm>
                <a:off x="2699575" y="4500262"/>
                <a:ext cx="95400" cy="164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39D2C7B-0AE5-EC81-F295-5457EB7892A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695255" y="4495942"/>
                  <a:ext cx="1040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A14B1A38-8ED5-2299-B4CF-10F99A74E5B1}"/>
              </a:ext>
            </a:extLst>
          </p:cNvPr>
          <p:cNvGrpSpPr/>
          <p:nvPr/>
        </p:nvGrpSpPr>
        <p:grpSpPr>
          <a:xfrm>
            <a:off x="3087655" y="4453822"/>
            <a:ext cx="639720" cy="277200"/>
            <a:chOff x="3087655" y="4453822"/>
            <a:chExt cx="63972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5A8FE04A-E9CB-DE4D-045C-A310D1466F82}"/>
                    </a:ext>
                  </a:extLst>
                </p14:cNvPr>
                <p14:cNvContentPartPr/>
                <p14:nvPr/>
              </p14:nvContentPartPr>
              <p14:xfrm>
                <a:off x="3087655" y="4553542"/>
                <a:ext cx="94320" cy="597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5A8FE04A-E9CB-DE4D-045C-A310D1466F8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083335" y="4549222"/>
                  <a:ext cx="102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7195C0E-94BF-9B6C-BD34-A5B4DFD680E5}"/>
                    </a:ext>
                  </a:extLst>
                </p14:cNvPr>
                <p14:cNvContentPartPr/>
                <p14:nvPr/>
              </p14:nvContentPartPr>
              <p14:xfrm>
                <a:off x="3190255" y="4553542"/>
                <a:ext cx="7200" cy="1774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7195C0E-94BF-9B6C-BD34-A5B4DFD680E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185935" y="4549222"/>
                  <a:ext cx="15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AF77BE4-54E6-83E4-9906-5D204B165ED1}"/>
                    </a:ext>
                  </a:extLst>
                </p14:cNvPr>
                <p14:cNvContentPartPr/>
                <p14:nvPr/>
              </p14:nvContentPartPr>
              <p14:xfrm>
                <a:off x="3220495" y="4453822"/>
                <a:ext cx="109800" cy="1303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AF77BE4-54E6-83E4-9906-5D204B165ED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216175" y="4449502"/>
                  <a:ext cx="11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8BB7399E-6FF0-2191-A630-22916318FE3C}"/>
                    </a:ext>
                  </a:extLst>
                </p14:cNvPr>
                <p14:cNvContentPartPr/>
                <p14:nvPr/>
              </p14:nvContentPartPr>
              <p14:xfrm>
                <a:off x="3420295" y="4566862"/>
                <a:ext cx="107280" cy="493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8BB7399E-6FF0-2191-A630-22916318FE3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415975" y="4562542"/>
                  <a:ext cx="115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862B184-14A2-DCCA-4C3C-D839FB1FBBA1}"/>
                    </a:ext>
                  </a:extLst>
                </p14:cNvPr>
                <p14:cNvContentPartPr/>
                <p14:nvPr/>
              </p14:nvContentPartPr>
              <p14:xfrm>
                <a:off x="3642775" y="4539142"/>
                <a:ext cx="84600" cy="1483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862B184-14A2-DCCA-4C3C-D839FB1FBBA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638455" y="4534822"/>
                  <a:ext cx="932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98F182DD-8926-4F06-EBB5-99C729BA897C}"/>
                  </a:ext>
                </a:extLst>
              </p14:cNvPr>
              <p14:cNvContentPartPr/>
              <p14:nvPr/>
            </p14:nvContentPartPr>
            <p14:xfrm>
              <a:off x="2429575" y="602902"/>
              <a:ext cx="447480" cy="56556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98F182DD-8926-4F06-EBB5-99C729BA897C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2425255" y="598582"/>
                <a:ext cx="456120" cy="5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D787A83D-EB44-F162-2883-B19FC6050456}"/>
                  </a:ext>
                </a:extLst>
              </p14:cNvPr>
              <p14:cNvContentPartPr/>
              <p14:nvPr/>
            </p14:nvContentPartPr>
            <p14:xfrm>
              <a:off x="3997015" y="4577662"/>
              <a:ext cx="97200" cy="1224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D787A83D-EB44-F162-2883-B19FC6050456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992695" y="4573342"/>
                <a:ext cx="105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4A77C72E-3DA7-142C-958E-264887ADF48E}"/>
                  </a:ext>
                </a:extLst>
              </p14:cNvPr>
              <p14:cNvContentPartPr/>
              <p14:nvPr/>
            </p14:nvContentPartPr>
            <p14:xfrm>
              <a:off x="4004575" y="4623742"/>
              <a:ext cx="100440" cy="432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4A77C72E-3DA7-142C-958E-264887ADF48E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000255" y="4619422"/>
                <a:ext cx="10908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D9EF6FAB-547D-558A-859E-B2B3A90D6929}"/>
                  </a:ext>
                </a:extLst>
              </p14:cNvPr>
              <p14:cNvContentPartPr/>
              <p14:nvPr/>
            </p14:nvContentPartPr>
            <p14:xfrm>
              <a:off x="4126255" y="4557142"/>
              <a:ext cx="49680" cy="12600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D9EF6FAB-547D-558A-859E-B2B3A90D6929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4121935" y="4552822"/>
                <a:ext cx="5832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4A4AA423-74AC-D33D-0E74-86581CC0E3FD}"/>
              </a:ext>
            </a:extLst>
          </p:cNvPr>
          <p:cNvGrpSpPr/>
          <p:nvPr/>
        </p:nvGrpSpPr>
        <p:grpSpPr>
          <a:xfrm>
            <a:off x="3996655" y="4888702"/>
            <a:ext cx="285480" cy="220320"/>
            <a:chOff x="3996655" y="4888702"/>
            <a:chExt cx="28548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5DDD95B-BFA4-B3BB-A684-D270D327795D}"/>
                    </a:ext>
                  </a:extLst>
                </p14:cNvPr>
                <p14:cNvContentPartPr/>
                <p14:nvPr/>
              </p14:nvContentPartPr>
              <p14:xfrm>
                <a:off x="3996655" y="4948102"/>
                <a:ext cx="144720" cy="108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5DDD95B-BFA4-B3BB-A684-D270D327795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992335" y="4943782"/>
                  <a:ext cx="1533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A5A6793-8109-EC4F-766D-C81BFC3F20CC}"/>
                    </a:ext>
                  </a:extLst>
                </p14:cNvPr>
                <p14:cNvContentPartPr/>
                <p14:nvPr/>
              </p14:nvContentPartPr>
              <p14:xfrm>
                <a:off x="4009975" y="5025142"/>
                <a:ext cx="132840" cy="11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A5A6793-8109-EC4F-766D-C81BFC3F20C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005655" y="5020822"/>
                  <a:ext cx="141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3F3C650-4654-F452-2735-39DFFCB98D49}"/>
                    </a:ext>
                  </a:extLst>
                </p14:cNvPr>
                <p14:cNvContentPartPr/>
                <p14:nvPr/>
              </p14:nvContentPartPr>
              <p14:xfrm>
                <a:off x="4153615" y="4888702"/>
                <a:ext cx="128520" cy="2203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3F3C650-4654-F452-2735-39DFFCB98D4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149295" y="4884382"/>
                  <a:ext cx="13716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F46AF4C0-800F-D1E2-6803-DCF40CDD8270}"/>
              </a:ext>
            </a:extLst>
          </p:cNvPr>
          <p:cNvGrpSpPr/>
          <p:nvPr/>
        </p:nvGrpSpPr>
        <p:grpSpPr>
          <a:xfrm>
            <a:off x="4350175" y="4103542"/>
            <a:ext cx="2483640" cy="630360"/>
            <a:chOff x="4350175" y="4103542"/>
            <a:chExt cx="248364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A59BCE2-3089-19E0-B5FE-BCDE62EA3EAF}"/>
                    </a:ext>
                  </a:extLst>
                </p14:cNvPr>
                <p14:cNvContentPartPr/>
                <p14:nvPr/>
              </p14:nvContentPartPr>
              <p14:xfrm>
                <a:off x="4350175" y="4548862"/>
                <a:ext cx="98280" cy="1177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A59BCE2-3089-19E0-B5FE-BCDE62EA3EA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345855" y="4544542"/>
                  <a:ext cx="106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C5371E1-CF62-C5B4-64E1-1762A4386559}"/>
                    </a:ext>
                  </a:extLst>
                </p14:cNvPr>
                <p14:cNvContentPartPr/>
                <p14:nvPr/>
              </p14:nvContentPartPr>
              <p14:xfrm>
                <a:off x="4531615" y="4514662"/>
                <a:ext cx="96480" cy="1566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C5371E1-CF62-C5B4-64E1-1762A438655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527295" y="4510342"/>
                  <a:ext cx="105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256E660-FC05-3365-2263-1E6FC3E1B462}"/>
                    </a:ext>
                  </a:extLst>
                </p14:cNvPr>
                <p14:cNvContentPartPr/>
                <p14:nvPr/>
              </p14:nvContentPartPr>
              <p14:xfrm>
                <a:off x="4792975" y="4578022"/>
                <a:ext cx="7920" cy="792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256E660-FC05-3365-2263-1E6FC3E1B46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788655" y="4573702"/>
                  <a:ext cx="16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51B5C93-C57E-A713-0DCB-B02426B9959F}"/>
                    </a:ext>
                  </a:extLst>
                </p14:cNvPr>
                <p14:cNvContentPartPr/>
                <p14:nvPr/>
              </p14:nvContentPartPr>
              <p14:xfrm>
                <a:off x="4750135" y="4620502"/>
                <a:ext cx="78840" cy="64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51B5C93-C57E-A713-0DCB-B02426B9959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745815" y="4616182"/>
                  <a:ext cx="87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8C6A1C5-C860-4758-B626-70C95B7D9B30}"/>
                    </a:ext>
                  </a:extLst>
                </p14:cNvPr>
                <p14:cNvContentPartPr/>
                <p14:nvPr/>
              </p14:nvContentPartPr>
              <p14:xfrm>
                <a:off x="4932655" y="4528702"/>
                <a:ext cx="59040" cy="1040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8C6A1C5-C860-4758-B626-70C95B7D9B3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928335" y="4524382"/>
                  <a:ext cx="67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38BD3876-5033-8D2B-B893-A3BE905A13F0}"/>
                    </a:ext>
                  </a:extLst>
                </p14:cNvPr>
                <p14:cNvContentPartPr/>
                <p14:nvPr/>
              </p14:nvContentPartPr>
              <p14:xfrm>
                <a:off x="5023015" y="4649302"/>
                <a:ext cx="8640" cy="846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38BD3876-5033-8D2B-B893-A3BE905A13F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018695" y="4644982"/>
                  <a:ext cx="17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0DB1A6B-DB9A-1B55-9405-9C95FCA8E510}"/>
                    </a:ext>
                  </a:extLst>
                </p14:cNvPr>
                <p14:cNvContentPartPr/>
                <p14:nvPr/>
              </p14:nvContentPartPr>
              <p14:xfrm>
                <a:off x="5056855" y="4529782"/>
                <a:ext cx="94680" cy="1306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0DB1A6B-DB9A-1B55-9405-9C95FCA8E51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052535" y="4525462"/>
                  <a:ext cx="103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E06A056-511D-F899-16DE-1ADFB043459A}"/>
                    </a:ext>
                  </a:extLst>
                </p14:cNvPr>
                <p14:cNvContentPartPr/>
                <p14:nvPr/>
              </p14:nvContentPartPr>
              <p14:xfrm>
                <a:off x="5201575" y="4494142"/>
                <a:ext cx="79200" cy="1623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E06A056-511D-F899-16DE-1ADFB043459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197255" y="4489822"/>
                  <a:ext cx="87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FE97064-51D1-AD02-D928-F2402F9A0713}"/>
                    </a:ext>
                  </a:extLst>
                </p14:cNvPr>
                <p14:cNvContentPartPr/>
                <p14:nvPr/>
              </p14:nvContentPartPr>
              <p14:xfrm>
                <a:off x="5332615" y="4553542"/>
                <a:ext cx="93600" cy="1674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FE97064-51D1-AD02-D928-F2402F9A071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328295" y="4549222"/>
                  <a:ext cx="102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69E58EF-4A3F-8FD6-C143-A8C7433EB7F1}"/>
                    </a:ext>
                  </a:extLst>
                </p14:cNvPr>
                <p14:cNvContentPartPr/>
                <p14:nvPr/>
              </p14:nvContentPartPr>
              <p14:xfrm>
                <a:off x="5524855" y="4589902"/>
                <a:ext cx="83520" cy="64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69E58EF-4A3F-8FD6-C143-A8C7433EB7F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520535" y="4585582"/>
                  <a:ext cx="921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6DBE640-41F9-0870-3958-62EF830ED245}"/>
                    </a:ext>
                  </a:extLst>
                </p14:cNvPr>
                <p14:cNvContentPartPr/>
                <p14:nvPr/>
              </p14:nvContentPartPr>
              <p14:xfrm>
                <a:off x="5691535" y="4499542"/>
                <a:ext cx="94680" cy="1414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6DBE640-41F9-0870-3958-62EF830ED24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687215" y="4495222"/>
                  <a:ext cx="103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B477837-156F-4011-84C9-3E85FCBDC6E8}"/>
                    </a:ext>
                  </a:extLst>
                </p14:cNvPr>
                <p14:cNvContentPartPr/>
                <p14:nvPr/>
              </p14:nvContentPartPr>
              <p14:xfrm>
                <a:off x="5835535" y="4503502"/>
                <a:ext cx="70920" cy="1195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B477837-156F-4011-84C9-3E85FCBDC6E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831215" y="4499182"/>
                  <a:ext cx="79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AB960644-B698-BCD2-5D30-FA56FCE4C454}"/>
                    </a:ext>
                  </a:extLst>
                </p14:cNvPr>
                <p14:cNvContentPartPr/>
                <p14:nvPr/>
              </p14:nvContentPartPr>
              <p14:xfrm>
                <a:off x="5931655" y="4485142"/>
                <a:ext cx="73800" cy="1234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AB960644-B698-BCD2-5D30-FA56FCE4C45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927335" y="4480822"/>
                  <a:ext cx="82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5696E77F-7811-4C39-EDC1-D2B0CFF44663}"/>
                    </a:ext>
                  </a:extLst>
                </p14:cNvPr>
                <p14:cNvContentPartPr/>
                <p14:nvPr/>
              </p14:nvContentPartPr>
              <p14:xfrm>
                <a:off x="6095815" y="4392982"/>
                <a:ext cx="57960" cy="2116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5696E77F-7811-4C39-EDC1-D2B0CFF4466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091495" y="4388662"/>
                  <a:ext cx="66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A3241A34-89DB-B664-AA78-C6DAE9245A38}"/>
                    </a:ext>
                  </a:extLst>
                </p14:cNvPr>
                <p14:cNvContentPartPr/>
                <p14:nvPr/>
              </p14:nvContentPartPr>
              <p14:xfrm>
                <a:off x="6274375" y="4539142"/>
                <a:ext cx="109080" cy="16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A3241A34-89DB-B664-AA78-C6DAE9245A3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70055" y="4534822"/>
                  <a:ext cx="11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6160D697-190A-A356-7638-11D3151C0B37}"/>
                    </a:ext>
                  </a:extLst>
                </p14:cNvPr>
                <p14:cNvContentPartPr/>
                <p14:nvPr/>
              </p14:nvContentPartPr>
              <p14:xfrm>
                <a:off x="6300655" y="4587382"/>
                <a:ext cx="102960" cy="147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6160D697-190A-A356-7638-11D3151C0B3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296335" y="4583062"/>
                  <a:ext cx="111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3ACED06-BED0-894D-EFE2-BE4CC7A9E06E}"/>
                    </a:ext>
                  </a:extLst>
                </p14:cNvPr>
                <p14:cNvContentPartPr/>
                <p14:nvPr/>
              </p14:nvContentPartPr>
              <p14:xfrm>
                <a:off x="6469855" y="4522942"/>
                <a:ext cx="122040" cy="64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3ACED06-BED0-894D-EFE2-BE4CC7A9E06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465535" y="4518622"/>
                  <a:ext cx="130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A569141-FF17-0402-67B7-446F396D58D2}"/>
                    </a:ext>
                  </a:extLst>
                </p14:cNvPr>
                <p14:cNvContentPartPr/>
                <p14:nvPr/>
              </p14:nvContentPartPr>
              <p14:xfrm>
                <a:off x="6558055" y="4483702"/>
                <a:ext cx="54360" cy="2502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A569141-FF17-0402-67B7-446F396D58D2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553735" y="4479382"/>
                  <a:ext cx="63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EBF1795-54BB-D4D9-40FD-5309170EA192}"/>
                    </a:ext>
                  </a:extLst>
                </p14:cNvPr>
                <p14:cNvContentPartPr/>
                <p14:nvPr/>
              </p14:nvContentPartPr>
              <p14:xfrm>
                <a:off x="5251255" y="4103542"/>
                <a:ext cx="1534680" cy="3531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EBF1795-54BB-D4D9-40FD-5309170EA19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246935" y="4099222"/>
                  <a:ext cx="15433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C3AF8AE-81F1-FFDD-2489-CDA86D9B138D}"/>
                    </a:ext>
                  </a:extLst>
                </p14:cNvPr>
                <p14:cNvContentPartPr/>
                <p14:nvPr/>
              </p14:nvContentPartPr>
              <p14:xfrm>
                <a:off x="6673255" y="4334302"/>
                <a:ext cx="160560" cy="1364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C3AF8AE-81F1-FFDD-2489-CDA86D9B138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668935" y="4329982"/>
                  <a:ext cx="1692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16D6BACC-A1E0-6C01-BD6B-880BD85EAE70}"/>
              </a:ext>
            </a:extLst>
          </p:cNvPr>
          <p:cNvGrpSpPr/>
          <p:nvPr/>
        </p:nvGrpSpPr>
        <p:grpSpPr>
          <a:xfrm>
            <a:off x="4455655" y="4864222"/>
            <a:ext cx="272520" cy="204480"/>
            <a:chOff x="4455655" y="4864222"/>
            <a:chExt cx="27252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703326E-A24A-1BBB-5CC0-C31197A3737C}"/>
                    </a:ext>
                  </a:extLst>
                </p14:cNvPr>
                <p14:cNvContentPartPr/>
                <p14:nvPr/>
              </p14:nvContentPartPr>
              <p14:xfrm>
                <a:off x="4455655" y="4864222"/>
                <a:ext cx="89280" cy="2044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703326E-A24A-1BBB-5CC0-C31197A3737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451335" y="4859902"/>
                  <a:ext cx="97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F35FA55-350E-43F7-8EA9-C78750018224}"/>
                    </a:ext>
                  </a:extLst>
                </p14:cNvPr>
                <p14:cNvContentPartPr/>
                <p14:nvPr/>
              </p14:nvContentPartPr>
              <p14:xfrm>
                <a:off x="4625935" y="4883662"/>
                <a:ext cx="102240" cy="1461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F35FA55-350E-43F7-8EA9-C7875001822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621615" y="4879342"/>
                  <a:ext cx="1108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BF38238D-43D1-F82D-FF33-CA646AFD1FC7}"/>
              </a:ext>
            </a:extLst>
          </p:cNvPr>
          <p:cNvGrpSpPr/>
          <p:nvPr/>
        </p:nvGrpSpPr>
        <p:grpSpPr>
          <a:xfrm>
            <a:off x="4853815" y="4810222"/>
            <a:ext cx="809640" cy="223560"/>
            <a:chOff x="4853815" y="4810222"/>
            <a:chExt cx="80964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BB187AB-1B8F-542F-85E4-07CAA19E8821}"/>
                    </a:ext>
                  </a:extLst>
                </p14:cNvPr>
                <p14:cNvContentPartPr/>
                <p14:nvPr/>
              </p14:nvContentPartPr>
              <p14:xfrm>
                <a:off x="4853815" y="4960342"/>
                <a:ext cx="144720" cy="169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BB187AB-1B8F-542F-85E4-07CAA19E8821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849495" y="4956022"/>
                  <a:ext cx="153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7173478-BFD8-6269-31C5-B5E4A63CA590}"/>
                    </a:ext>
                  </a:extLst>
                </p14:cNvPr>
                <p14:cNvContentPartPr/>
                <p14:nvPr/>
              </p14:nvContentPartPr>
              <p14:xfrm>
                <a:off x="5108695" y="4827142"/>
                <a:ext cx="74520" cy="1634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7173478-BFD8-6269-31C5-B5E4A63CA59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104375" y="4822822"/>
                  <a:ext cx="83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77A9E15-8F7F-86D4-3BC1-30328562219D}"/>
                    </a:ext>
                  </a:extLst>
                </p14:cNvPr>
                <p14:cNvContentPartPr/>
                <p14:nvPr/>
              </p14:nvContentPartPr>
              <p14:xfrm>
                <a:off x="5194735" y="4915702"/>
                <a:ext cx="19800" cy="1180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77A9E15-8F7F-86D4-3BC1-30328562219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190415" y="4911382"/>
                  <a:ext cx="2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7AE6595-7F0C-FAC8-C393-FB7D6F273148}"/>
                    </a:ext>
                  </a:extLst>
                </p14:cNvPr>
                <p14:cNvContentPartPr/>
                <p14:nvPr/>
              </p14:nvContentPartPr>
              <p14:xfrm>
                <a:off x="5267815" y="4844782"/>
                <a:ext cx="231480" cy="1692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7AE6595-7F0C-FAC8-C393-FB7D6F27314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263495" y="4840462"/>
                  <a:ext cx="240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8E706F5-A9E2-3054-7D41-E18EFE9A915F}"/>
                    </a:ext>
                  </a:extLst>
                </p14:cNvPr>
                <p14:cNvContentPartPr/>
                <p14:nvPr/>
              </p14:nvContentPartPr>
              <p14:xfrm>
                <a:off x="5608015" y="4875022"/>
                <a:ext cx="55440" cy="997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8E706F5-A9E2-3054-7D41-E18EFE9A915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603695" y="4870702"/>
                  <a:ext cx="64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8A20A15-C7FB-BBA2-1233-CA94E0E872E1}"/>
                    </a:ext>
                  </a:extLst>
                </p14:cNvPr>
                <p14:cNvContentPartPr/>
                <p14:nvPr/>
              </p14:nvContentPartPr>
              <p14:xfrm>
                <a:off x="5596855" y="4810222"/>
                <a:ext cx="14760" cy="118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8A20A15-C7FB-BBA2-1233-CA94E0E872E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592535" y="4805902"/>
                  <a:ext cx="234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6D3AB80B-26D6-01B9-3CCD-0E1D2E8EFA3B}"/>
              </a:ext>
            </a:extLst>
          </p:cNvPr>
          <p:cNvGrpSpPr/>
          <p:nvPr/>
        </p:nvGrpSpPr>
        <p:grpSpPr>
          <a:xfrm>
            <a:off x="5853535" y="4830382"/>
            <a:ext cx="472680" cy="264600"/>
            <a:chOff x="5853535" y="4830382"/>
            <a:chExt cx="47268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85005A6E-483E-F075-76F6-91AF42333785}"/>
                    </a:ext>
                  </a:extLst>
                </p14:cNvPr>
                <p14:cNvContentPartPr/>
                <p14:nvPr/>
              </p14:nvContentPartPr>
              <p14:xfrm>
                <a:off x="5853535" y="4867102"/>
                <a:ext cx="109800" cy="14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85005A6E-483E-F075-76F6-91AF4233378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849215" y="4862782"/>
                  <a:ext cx="118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C13220F-89AF-4F46-4C8D-D422FEDB28FD}"/>
                    </a:ext>
                  </a:extLst>
                </p14:cNvPr>
                <p14:cNvContentPartPr/>
                <p14:nvPr/>
              </p14:nvContentPartPr>
              <p14:xfrm>
                <a:off x="5872975" y="4917862"/>
                <a:ext cx="131400" cy="25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C13220F-89AF-4F46-4C8D-D422FEDB28F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868655" y="4913542"/>
                  <a:ext cx="140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1378EE4-2A0B-9481-2C7D-21CFE17B4A21}"/>
                    </a:ext>
                  </a:extLst>
                </p14:cNvPr>
                <p14:cNvContentPartPr/>
                <p14:nvPr/>
              </p14:nvContentPartPr>
              <p14:xfrm>
                <a:off x="6152335" y="4844782"/>
                <a:ext cx="131760" cy="698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1378EE4-2A0B-9481-2C7D-21CFE17B4A2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148015" y="4840462"/>
                  <a:ext cx="140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7EA5F59-ACD0-CF23-322A-7B7393C6676D}"/>
                    </a:ext>
                  </a:extLst>
                </p14:cNvPr>
                <p14:cNvContentPartPr/>
                <p14:nvPr/>
              </p14:nvContentPartPr>
              <p14:xfrm>
                <a:off x="6200935" y="4830382"/>
                <a:ext cx="125280" cy="2646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7EA5F59-ACD0-CF23-322A-7B7393C6676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196615" y="4826062"/>
                  <a:ext cx="13392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A7988D8C-B117-6701-7E17-936762F8928A}"/>
                  </a:ext>
                </a:extLst>
              </p14:cNvPr>
              <p14:cNvContentPartPr/>
              <p14:nvPr/>
            </p14:nvContentPartPr>
            <p14:xfrm>
              <a:off x="5528815" y="5032702"/>
              <a:ext cx="116280" cy="3312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A7988D8C-B117-6701-7E17-936762F8928A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5524495" y="5028382"/>
                <a:ext cx="124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A6892F6A-9F41-A2B3-6B0A-6438F3356CDD}"/>
                  </a:ext>
                </a:extLst>
              </p14:cNvPr>
              <p14:cNvContentPartPr/>
              <p14:nvPr/>
            </p14:nvContentPartPr>
            <p14:xfrm>
              <a:off x="4478695" y="5146822"/>
              <a:ext cx="228960" cy="270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A6892F6A-9F41-A2B3-6B0A-6438F3356CDD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4474375" y="5142502"/>
                <a:ext cx="237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8EB6849E-87A4-F591-ACA2-4CFA74315761}"/>
                  </a:ext>
                </a:extLst>
              </p14:cNvPr>
              <p14:cNvContentPartPr/>
              <p14:nvPr/>
            </p14:nvContentPartPr>
            <p14:xfrm>
              <a:off x="11816935" y="2272582"/>
              <a:ext cx="239760" cy="7164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8EB6849E-87A4-F591-ACA2-4CFA74315761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1812615" y="2268262"/>
                <a:ext cx="24840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83685376-AC10-D6A9-92FC-86EEB4E20499}"/>
              </a:ext>
            </a:extLst>
          </p:cNvPr>
          <p:cNvGrpSpPr/>
          <p:nvPr/>
        </p:nvGrpSpPr>
        <p:grpSpPr>
          <a:xfrm>
            <a:off x="6698455" y="4689982"/>
            <a:ext cx="1028160" cy="275400"/>
            <a:chOff x="6698455" y="4689982"/>
            <a:chExt cx="102816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B0A8CE4-ACF3-EA37-BECD-710EC7E3A5B5}"/>
                    </a:ext>
                  </a:extLst>
                </p14:cNvPr>
                <p14:cNvContentPartPr/>
                <p14:nvPr/>
              </p14:nvContentPartPr>
              <p14:xfrm>
                <a:off x="6769375" y="4808782"/>
                <a:ext cx="15840" cy="1566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B0A8CE4-ACF3-EA37-BECD-710EC7E3A5B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765055" y="4804462"/>
                  <a:ext cx="24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74039C1-5CA9-00C4-5F0D-6F81B556291A}"/>
                    </a:ext>
                  </a:extLst>
                </p14:cNvPr>
                <p14:cNvContentPartPr/>
                <p14:nvPr/>
              </p14:nvContentPartPr>
              <p14:xfrm>
                <a:off x="6698455" y="4794742"/>
                <a:ext cx="138240" cy="1562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74039C1-5CA9-00C4-5F0D-6F81B556291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694135" y="4790422"/>
                  <a:ext cx="14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711FB04-423D-7B97-7596-C85F2321EF63}"/>
                    </a:ext>
                  </a:extLst>
                </p14:cNvPr>
                <p14:cNvContentPartPr/>
                <p14:nvPr/>
              </p14:nvContentPartPr>
              <p14:xfrm>
                <a:off x="6876655" y="4763062"/>
                <a:ext cx="110520" cy="1681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711FB04-423D-7B97-7596-C85F2321EF6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872335" y="4758742"/>
                  <a:ext cx="119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6E572F0-2532-E605-C7C0-3CB9984E6392}"/>
                    </a:ext>
                  </a:extLst>
                </p14:cNvPr>
                <p14:cNvContentPartPr/>
                <p14:nvPr/>
              </p14:nvContentPartPr>
              <p14:xfrm>
                <a:off x="7039375" y="4846582"/>
                <a:ext cx="75240" cy="39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6E572F0-2532-E605-C7C0-3CB9984E639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035055" y="4842262"/>
                  <a:ext cx="838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1796734-98A6-EF67-8248-3C5C2B4D403A}"/>
                    </a:ext>
                  </a:extLst>
                </p14:cNvPr>
                <p14:cNvContentPartPr/>
                <p14:nvPr/>
              </p14:nvContentPartPr>
              <p14:xfrm>
                <a:off x="7197775" y="4689982"/>
                <a:ext cx="94320" cy="2001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1796734-98A6-EF67-8248-3C5C2B4D403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193455" y="4685662"/>
                  <a:ext cx="102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16D792F-C934-8514-3892-4D94D4090B39}"/>
                    </a:ext>
                  </a:extLst>
                </p14:cNvPr>
                <p14:cNvContentPartPr/>
                <p14:nvPr/>
              </p14:nvContentPartPr>
              <p14:xfrm>
                <a:off x="7255735" y="4733182"/>
                <a:ext cx="470880" cy="1551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16D792F-C934-8514-3892-4D94D4090B39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251415" y="4728862"/>
                  <a:ext cx="4795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uppieren 434">
            <a:extLst>
              <a:ext uri="{FF2B5EF4-FFF2-40B4-BE49-F238E27FC236}">
                <a16:creationId xmlns:a16="http://schemas.microsoft.com/office/drawing/2014/main" id="{82739FE2-F0DE-94AD-E8A5-9FE3C455B543}"/>
              </a:ext>
            </a:extLst>
          </p:cNvPr>
          <p:cNvGrpSpPr/>
          <p:nvPr/>
        </p:nvGrpSpPr>
        <p:grpSpPr>
          <a:xfrm>
            <a:off x="574855" y="5619142"/>
            <a:ext cx="319680" cy="243000"/>
            <a:chOff x="574855" y="5619142"/>
            <a:chExt cx="31968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11F1B9D2-1C5B-5D2D-DF0D-B5604BC954BC}"/>
                    </a:ext>
                  </a:extLst>
                </p14:cNvPr>
                <p14:cNvContentPartPr/>
                <p14:nvPr/>
              </p14:nvContentPartPr>
              <p14:xfrm>
                <a:off x="574855" y="5620582"/>
                <a:ext cx="153360" cy="2415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11F1B9D2-1C5B-5D2D-DF0D-B5604BC954B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70535" y="5616262"/>
                  <a:ext cx="1620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84F4098-15A7-7A0B-31C5-07F0520CE45C}"/>
                    </a:ext>
                  </a:extLst>
                </p14:cNvPr>
                <p14:cNvContentPartPr/>
                <p14:nvPr/>
              </p14:nvContentPartPr>
              <p14:xfrm>
                <a:off x="764215" y="5619142"/>
                <a:ext cx="130320" cy="1854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84F4098-15A7-7A0B-31C5-07F0520CE45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59895" y="5614822"/>
                  <a:ext cx="13896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031DD602-4C8B-0FC0-9543-2618CA2E3083}"/>
                  </a:ext>
                </a:extLst>
              </p14:cNvPr>
              <p14:cNvContentPartPr/>
              <p14:nvPr/>
            </p14:nvContentPartPr>
            <p14:xfrm>
              <a:off x="1088935" y="5650822"/>
              <a:ext cx="13680" cy="900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031DD602-4C8B-0FC0-9543-2618CA2E308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1084615" y="5646502"/>
                <a:ext cx="223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A940A9A4-A625-3538-2F29-C1602FA27F2F}"/>
                  </a:ext>
                </a:extLst>
              </p14:cNvPr>
              <p14:cNvContentPartPr/>
              <p14:nvPr/>
            </p14:nvContentPartPr>
            <p14:xfrm>
              <a:off x="1119175" y="5758102"/>
              <a:ext cx="6480" cy="1008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A940A9A4-A625-3538-2F29-C1602FA27F2F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1114855" y="5753782"/>
                <a:ext cx="1512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8F823723-A8C1-D325-C672-DA31117E8B3E}"/>
              </a:ext>
            </a:extLst>
          </p:cNvPr>
          <p:cNvGrpSpPr/>
          <p:nvPr/>
        </p:nvGrpSpPr>
        <p:grpSpPr>
          <a:xfrm>
            <a:off x="1292335" y="5463982"/>
            <a:ext cx="1658160" cy="322200"/>
            <a:chOff x="1292335" y="5463982"/>
            <a:chExt cx="165816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4740F52-AF79-1EE7-E608-7CF8DFE2DBF5}"/>
                    </a:ext>
                  </a:extLst>
                </p14:cNvPr>
                <p14:cNvContentPartPr/>
                <p14:nvPr/>
              </p14:nvContentPartPr>
              <p14:xfrm>
                <a:off x="1292335" y="5519062"/>
                <a:ext cx="138960" cy="2671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4740F52-AF79-1EE7-E608-7CF8DFE2DBF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288015" y="5514742"/>
                  <a:ext cx="147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8E178BE-513B-05DF-9A8C-D686CA096BF8}"/>
                    </a:ext>
                  </a:extLst>
                </p14:cNvPr>
                <p14:cNvContentPartPr/>
                <p14:nvPr/>
              </p14:nvContentPartPr>
              <p14:xfrm>
                <a:off x="1495015" y="5492062"/>
                <a:ext cx="186480" cy="2538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8E178BE-513B-05DF-9A8C-D686CA096BF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490695" y="5487742"/>
                  <a:ext cx="195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2A30E2CF-468F-C905-3D20-27D041371D8F}"/>
                    </a:ext>
                  </a:extLst>
                </p14:cNvPr>
                <p14:cNvContentPartPr/>
                <p14:nvPr/>
              </p14:nvContentPartPr>
              <p14:xfrm>
                <a:off x="1716415" y="5505022"/>
                <a:ext cx="273960" cy="199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2A30E2CF-468F-C905-3D20-27D041371D8F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712095" y="5500702"/>
                  <a:ext cx="282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1095B17F-ACA9-3450-45A2-F8724909F55D}"/>
                    </a:ext>
                  </a:extLst>
                </p14:cNvPr>
                <p14:cNvContentPartPr/>
                <p14:nvPr/>
              </p14:nvContentPartPr>
              <p14:xfrm>
                <a:off x="2047255" y="5569822"/>
                <a:ext cx="149760" cy="1267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1095B17F-ACA9-3450-45A2-F8724909F55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042935" y="5565502"/>
                  <a:ext cx="158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6B94E896-897F-B8A7-7D7A-CFD59D93078C}"/>
                    </a:ext>
                  </a:extLst>
                </p14:cNvPr>
                <p14:cNvContentPartPr/>
                <p14:nvPr/>
              </p14:nvContentPartPr>
              <p14:xfrm>
                <a:off x="2214295" y="5494582"/>
                <a:ext cx="100440" cy="1904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6B94E896-897F-B8A7-7D7A-CFD59D93078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209975" y="5490262"/>
                  <a:ext cx="109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640CBEB-9C41-1812-B695-5906A8686FD8}"/>
                    </a:ext>
                  </a:extLst>
                </p14:cNvPr>
                <p14:cNvContentPartPr/>
                <p14:nvPr/>
              </p14:nvContentPartPr>
              <p14:xfrm>
                <a:off x="2332015" y="5502862"/>
                <a:ext cx="59760" cy="1677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640CBEB-9C41-1812-B695-5906A8686FD8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327695" y="5498542"/>
                  <a:ext cx="68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6C70976-81CA-793C-6FF8-741FA3EA00E1}"/>
                    </a:ext>
                  </a:extLst>
                </p14:cNvPr>
                <p14:cNvContentPartPr/>
                <p14:nvPr/>
              </p14:nvContentPartPr>
              <p14:xfrm>
                <a:off x="2461615" y="5582782"/>
                <a:ext cx="76680" cy="219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6C70976-81CA-793C-6FF8-741FA3EA00E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457295" y="5578462"/>
                  <a:ext cx="85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D38274F-1B25-E96E-66A1-46C4032FA0E0}"/>
                    </a:ext>
                  </a:extLst>
                </p14:cNvPr>
                <p14:cNvContentPartPr/>
                <p14:nvPr/>
              </p14:nvContentPartPr>
              <p14:xfrm>
                <a:off x="2622535" y="5484862"/>
                <a:ext cx="129960" cy="2005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D38274F-1B25-E96E-66A1-46C4032FA0E0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618215" y="5480542"/>
                  <a:ext cx="138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1A4075C6-E5BD-B3D5-E754-1553107735B9}"/>
                    </a:ext>
                  </a:extLst>
                </p14:cNvPr>
                <p14:cNvContentPartPr/>
                <p14:nvPr/>
              </p14:nvContentPartPr>
              <p14:xfrm>
                <a:off x="2810095" y="5463982"/>
                <a:ext cx="140400" cy="2376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1A4075C6-E5BD-B3D5-E754-1553107735B9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805775" y="5459662"/>
                  <a:ext cx="14904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7FE78640-18AD-9B8E-5296-6BA3376115A2}"/>
                  </a:ext>
                </a:extLst>
              </p14:cNvPr>
              <p14:cNvContentPartPr/>
              <p14:nvPr/>
            </p14:nvContentPartPr>
            <p14:xfrm>
              <a:off x="3396175" y="917542"/>
              <a:ext cx="957240" cy="8496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7FE78640-18AD-9B8E-5296-6BA3376115A2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391855" y="913222"/>
                <a:ext cx="96588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9" name="Gruppieren 458">
            <a:extLst>
              <a:ext uri="{FF2B5EF4-FFF2-40B4-BE49-F238E27FC236}">
                <a16:creationId xmlns:a16="http://schemas.microsoft.com/office/drawing/2014/main" id="{D445812C-8343-6675-04D6-355E14A54334}"/>
              </a:ext>
            </a:extLst>
          </p:cNvPr>
          <p:cNvGrpSpPr/>
          <p:nvPr/>
        </p:nvGrpSpPr>
        <p:grpSpPr>
          <a:xfrm>
            <a:off x="4765975" y="5364982"/>
            <a:ext cx="1352880" cy="284400"/>
            <a:chOff x="4765975" y="5364982"/>
            <a:chExt cx="135288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8497C60-0654-CDC7-89F0-49E69B93BC76}"/>
                    </a:ext>
                  </a:extLst>
                </p14:cNvPr>
                <p14:cNvContentPartPr/>
                <p14:nvPr/>
              </p14:nvContentPartPr>
              <p14:xfrm>
                <a:off x="4765975" y="5383702"/>
                <a:ext cx="81000" cy="1915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8497C60-0654-CDC7-89F0-49E69B93BC76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761655" y="5379382"/>
                  <a:ext cx="89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D8BE64D-7B7D-8FFD-8BED-9387C2A5B3B3}"/>
                    </a:ext>
                  </a:extLst>
                </p14:cNvPr>
                <p14:cNvContentPartPr/>
                <p14:nvPr/>
              </p14:nvContentPartPr>
              <p14:xfrm>
                <a:off x="4950655" y="5455342"/>
                <a:ext cx="68040" cy="1940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D8BE64D-7B7D-8FFD-8BED-9387C2A5B3B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946335" y="5451022"/>
                  <a:ext cx="76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23ADD0DD-B494-73B0-0CA4-EE9338ADF11F}"/>
                    </a:ext>
                  </a:extLst>
                </p14:cNvPr>
                <p14:cNvContentPartPr/>
                <p14:nvPr/>
              </p14:nvContentPartPr>
              <p14:xfrm>
                <a:off x="5124175" y="5502862"/>
                <a:ext cx="89640" cy="126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23ADD0DD-B494-73B0-0CA4-EE9338ADF11F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119855" y="5498542"/>
                  <a:ext cx="98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5A76679-AE11-5193-7D55-F99EEA2D60A0}"/>
                    </a:ext>
                  </a:extLst>
                </p14:cNvPr>
                <p14:cNvContentPartPr/>
                <p14:nvPr/>
              </p14:nvContentPartPr>
              <p14:xfrm>
                <a:off x="5339095" y="5434462"/>
                <a:ext cx="79920" cy="1458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5A76679-AE11-5193-7D55-F99EEA2D60A0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334775" y="5430142"/>
                  <a:ext cx="88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13A1AD0-CA8D-5A53-A3AC-024E621265C7}"/>
                    </a:ext>
                  </a:extLst>
                </p14:cNvPr>
                <p14:cNvContentPartPr/>
                <p14:nvPr/>
              </p14:nvContentPartPr>
              <p14:xfrm>
                <a:off x="5458615" y="5456062"/>
                <a:ext cx="69120" cy="889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13A1AD0-CA8D-5A53-A3AC-024E621265C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454295" y="5451742"/>
                  <a:ext cx="77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496B3DD-EC03-8B12-7FD2-8D1D646902BE}"/>
                    </a:ext>
                  </a:extLst>
                </p14:cNvPr>
                <p14:cNvContentPartPr/>
                <p14:nvPr/>
              </p14:nvContentPartPr>
              <p14:xfrm>
                <a:off x="5563735" y="5442382"/>
                <a:ext cx="97920" cy="1094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496B3DD-EC03-8B12-7FD2-8D1D646902B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559415" y="5438062"/>
                  <a:ext cx="106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C42D9019-5D4D-B23F-2BA8-92A95659E0FD}"/>
                    </a:ext>
                  </a:extLst>
                </p14:cNvPr>
                <p14:cNvContentPartPr/>
                <p14:nvPr/>
              </p14:nvContentPartPr>
              <p14:xfrm>
                <a:off x="5751655" y="5364982"/>
                <a:ext cx="55440" cy="1911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C42D9019-5D4D-B23F-2BA8-92A95659E0F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747335" y="5360662"/>
                  <a:ext cx="64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FA6B727-4698-BD39-31F8-79A74256CB56}"/>
                    </a:ext>
                  </a:extLst>
                </p14:cNvPr>
                <p14:cNvContentPartPr/>
                <p14:nvPr/>
              </p14:nvContentPartPr>
              <p14:xfrm>
                <a:off x="5937775" y="5462902"/>
                <a:ext cx="140760" cy="198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FA6B727-4698-BD39-31F8-79A74256CB56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933455" y="5458582"/>
                  <a:ext cx="149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F1AF941-E503-182F-7C77-2BDB39667E3D}"/>
                    </a:ext>
                  </a:extLst>
                </p14:cNvPr>
                <p14:cNvContentPartPr/>
                <p14:nvPr/>
              </p14:nvContentPartPr>
              <p14:xfrm>
                <a:off x="5955415" y="5512582"/>
                <a:ext cx="163440" cy="169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F1AF941-E503-182F-7C77-2BDB39667E3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951095" y="5508262"/>
                  <a:ext cx="17208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uppieren 461">
            <a:extLst>
              <a:ext uri="{FF2B5EF4-FFF2-40B4-BE49-F238E27FC236}">
                <a16:creationId xmlns:a16="http://schemas.microsoft.com/office/drawing/2014/main" id="{4033097C-A074-E937-153E-1DEBDE21A7A8}"/>
              </a:ext>
            </a:extLst>
          </p:cNvPr>
          <p:cNvGrpSpPr/>
          <p:nvPr/>
        </p:nvGrpSpPr>
        <p:grpSpPr>
          <a:xfrm>
            <a:off x="2145175" y="482662"/>
            <a:ext cx="2482200" cy="680400"/>
            <a:chOff x="2145175" y="482662"/>
            <a:chExt cx="2482200" cy="68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8C28761-9C4C-69FA-4665-982A5113E1CC}"/>
                    </a:ext>
                  </a:extLst>
                </p14:cNvPr>
                <p14:cNvContentPartPr/>
                <p14:nvPr/>
              </p14:nvContentPartPr>
              <p14:xfrm>
                <a:off x="2145175" y="482662"/>
                <a:ext cx="2454120" cy="680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8C28761-9C4C-69FA-4665-982A5113E1C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2140855" y="478342"/>
                  <a:ext cx="246276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45BC96C-D4FD-45A7-0CD2-0BDE6132A6D6}"/>
                    </a:ext>
                  </a:extLst>
                </p14:cNvPr>
                <p14:cNvContentPartPr/>
                <p14:nvPr/>
              </p14:nvContentPartPr>
              <p14:xfrm>
                <a:off x="4575175" y="1034182"/>
                <a:ext cx="52200" cy="1184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45BC96C-D4FD-45A7-0CD2-0BDE6132A6D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570855" y="1029862"/>
                  <a:ext cx="608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uppieren 465">
            <a:extLst>
              <a:ext uri="{FF2B5EF4-FFF2-40B4-BE49-F238E27FC236}">
                <a16:creationId xmlns:a16="http://schemas.microsoft.com/office/drawing/2014/main" id="{C3CCC7A1-CBDA-3B80-01BC-0E99EF3E78BE}"/>
              </a:ext>
            </a:extLst>
          </p:cNvPr>
          <p:cNvGrpSpPr/>
          <p:nvPr/>
        </p:nvGrpSpPr>
        <p:grpSpPr>
          <a:xfrm>
            <a:off x="6277975" y="5336182"/>
            <a:ext cx="334440" cy="258120"/>
            <a:chOff x="6277975" y="5336182"/>
            <a:chExt cx="33444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82887BD-9EEA-D646-122B-2D83DDFB4BDD}"/>
                    </a:ext>
                  </a:extLst>
                </p14:cNvPr>
                <p14:cNvContentPartPr/>
                <p14:nvPr/>
              </p14:nvContentPartPr>
              <p14:xfrm>
                <a:off x="6277975" y="5349142"/>
                <a:ext cx="104040" cy="2451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82887BD-9EEA-D646-122B-2D83DDFB4BDD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273655" y="5344822"/>
                  <a:ext cx="112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3D4A1D1-BE03-CD96-922B-5EAA571188C4}"/>
                    </a:ext>
                  </a:extLst>
                </p14:cNvPr>
                <p14:cNvContentPartPr/>
                <p14:nvPr/>
              </p14:nvContentPartPr>
              <p14:xfrm>
                <a:off x="6338815" y="5336182"/>
                <a:ext cx="98280" cy="291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3D4A1D1-BE03-CD96-922B-5EAA571188C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334495" y="5331862"/>
                  <a:ext cx="106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FA99242-8769-2CD9-6FDC-0911391383A2}"/>
                    </a:ext>
                  </a:extLst>
                </p14:cNvPr>
                <p14:cNvContentPartPr/>
                <p14:nvPr/>
              </p14:nvContentPartPr>
              <p14:xfrm>
                <a:off x="6501175" y="5359222"/>
                <a:ext cx="111240" cy="1688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FA99242-8769-2CD9-6FDC-0911391383A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496855" y="5354902"/>
                  <a:ext cx="1198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uppieren 469">
            <a:extLst>
              <a:ext uri="{FF2B5EF4-FFF2-40B4-BE49-F238E27FC236}">
                <a16:creationId xmlns:a16="http://schemas.microsoft.com/office/drawing/2014/main" id="{A953113C-A8D2-2486-7D36-7FE13338F7ED}"/>
              </a:ext>
            </a:extLst>
          </p:cNvPr>
          <p:cNvGrpSpPr/>
          <p:nvPr/>
        </p:nvGrpSpPr>
        <p:grpSpPr>
          <a:xfrm>
            <a:off x="3247855" y="5336542"/>
            <a:ext cx="1225800" cy="738720"/>
            <a:chOff x="3247855" y="5336542"/>
            <a:chExt cx="1225800" cy="73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A608B5F-BC7D-E013-64EC-A24073C31E97}"/>
                    </a:ext>
                  </a:extLst>
                </p14:cNvPr>
                <p14:cNvContentPartPr/>
                <p14:nvPr/>
              </p14:nvContentPartPr>
              <p14:xfrm>
                <a:off x="3247855" y="5465782"/>
                <a:ext cx="119160" cy="2340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A608B5F-BC7D-E013-64EC-A24073C31E97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243535" y="5461462"/>
                  <a:ext cx="127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4C3C7B7-DEEA-9F00-9C7D-CFFB8CC1FE28}"/>
                    </a:ext>
                  </a:extLst>
                </p14:cNvPr>
                <p14:cNvContentPartPr/>
                <p14:nvPr/>
              </p14:nvContentPartPr>
              <p14:xfrm>
                <a:off x="3417775" y="5441662"/>
                <a:ext cx="50040" cy="2062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4C3C7B7-DEEA-9F00-9C7D-CFFB8CC1FE28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413455" y="5437342"/>
                  <a:ext cx="58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6627098-B422-4B92-E750-FEE6A8CBD7D0}"/>
                    </a:ext>
                  </a:extLst>
                </p14:cNvPr>
                <p14:cNvContentPartPr/>
                <p14:nvPr/>
              </p14:nvContentPartPr>
              <p14:xfrm>
                <a:off x="3528295" y="5523382"/>
                <a:ext cx="93600" cy="1738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6627098-B422-4B92-E750-FEE6A8CBD7D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523975" y="5519062"/>
                  <a:ext cx="102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701F54C-DD3E-1BF6-A0E7-C642FFF17387}"/>
                    </a:ext>
                  </a:extLst>
                </p14:cNvPr>
                <p14:cNvContentPartPr/>
                <p14:nvPr/>
              </p14:nvContentPartPr>
              <p14:xfrm>
                <a:off x="3664015" y="5531662"/>
                <a:ext cx="135720" cy="21312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701F54C-DD3E-1BF6-A0E7-C642FFF1738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659695" y="5527342"/>
                  <a:ext cx="144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B4B6986-5C34-3459-CB35-07AE442F235A}"/>
                    </a:ext>
                  </a:extLst>
                </p14:cNvPr>
                <p14:cNvContentPartPr/>
                <p14:nvPr/>
              </p14:nvContentPartPr>
              <p14:xfrm>
                <a:off x="3763375" y="5413582"/>
                <a:ext cx="153720" cy="3038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B4B6986-5C34-3459-CB35-07AE442F235A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759055" y="5409262"/>
                  <a:ext cx="162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7402ADE6-7418-106C-2E3C-CF30DF335AB4}"/>
                    </a:ext>
                  </a:extLst>
                </p14:cNvPr>
                <p14:cNvContentPartPr/>
                <p14:nvPr/>
              </p14:nvContentPartPr>
              <p14:xfrm>
                <a:off x="4044535" y="5525542"/>
                <a:ext cx="77400" cy="741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7402ADE6-7418-106C-2E3C-CF30DF335AB4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040215" y="5521222"/>
                  <a:ext cx="86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ADF0AD1-6903-6A08-7C88-B0A4F68D7364}"/>
                    </a:ext>
                  </a:extLst>
                </p14:cNvPr>
                <p14:cNvContentPartPr/>
                <p14:nvPr/>
              </p14:nvContentPartPr>
              <p14:xfrm>
                <a:off x="4306615" y="5336542"/>
                <a:ext cx="109080" cy="1458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ADF0AD1-6903-6A08-7C88-B0A4F68D736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4302295" y="5332222"/>
                  <a:ext cx="117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3EB29C97-24AD-DCF6-AE13-20A544E774E1}"/>
                    </a:ext>
                  </a:extLst>
                </p14:cNvPr>
                <p14:cNvContentPartPr/>
                <p14:nvPr/>
              </p14:nvContentPartPr>
              <p14:xfrm>
                <a:off x="4278895" y="5483782"/>
                <a:ext cx="194760" cy="478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3EB29C97-24AD-DCF6-AE13-20A544E774E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274575" y="5479462"/>
                  <a:ext cx="203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79248CF-C736-2B5F-049E-995C10D4CFE3}"/>
                    </a:ext>
                  </a:extLst>
                </p14:cNvPr>
                <p14:cNvContentPartPr/>
                <p14:nvPr/>
              </p14:nvContentPartPr>
              <p14:xfrm>
                <a:off x="4301215" y="5577022"/>
                <a:ext cx="132840" cy="1918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79248CF-C736-2B5F-049E-995C10D4CFE3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296895" y="5572702"/>
                  <a:ext cx="141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31039B5B-ACD2-2BA4-D977-4B53396199C2}"/>
                    </a:ext>
                  </a:extLst>
                </p14:cNvPr>
                <p14:cNvContentPartPr/>
                <p14:nvPr/>
              </p14:nvContentPartPr>
              <p14:xfrm>
                <a:off x="4140655" y="5863942"/>
                <a:ext cx="158400" cy="298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31039B5B-ACD2-2BA4-D977-4B53396199C2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136335" y="5859622"/>
                  <a:ext cx="167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E99939EB-84E7-04A3-A99B-69A0469BE103}"/>
                    </a:ext>
                  </a:extLst>
                </p14:cNvPr>
                <p14:cNvContentPartPr/>
                <p14:nvPr/>
              </p14:nvContentPartPr>
              <p14:xfrm>
                <a:off x="4145695" y="5955382"/>
                <a:ext cx="160200" cy="273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E99939EB-84E7-04A3-A99B-69A0469BE103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141375" y="5951062"/>
                  <a:ext cx="168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9AAE72B0-7DF0-63A5-4FEB-F407D52A1074}"/>
                    </a:ext>
                  </a:extLst>
                </p14:cNvPr>
                <p14:cNvContentPartPr/>
                <p14:nvPr/>
              </p14:nvContentPartPr>
              <p14:xfrm>
                <a:off x="4315975" y="5814982"/>
                <a:ext cx="97560" cy="2602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9AAE72B0-7DF0-63A5-4FEB-F407D52A107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311655" y="5810662"/>
                  <a:ext cx="10620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40F9CA96-4B95-4CEA-E7A4-4BC9E8998650}"/>
              </a:ext>
            </a:extLst>
          </p:cNvPr>
          <p:cNvGrpSpPr/>
          <p:nvPr/>
        </p:nvGrpSpPr>
        <p:grpSpPr>
          <a:xfrm>
            <a:off x="4724215" y="5924782"/>
            <a:ext cx="132840" cy="221040"/>
            <a:chOff x="4724215" y="5924782"/>
            <a:chExt cx="13284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73D95055-B57E-AABD-3852-624540D42358}"/>
                    </a:ext>
                  </a:extLst>
                </p14:cNvPr>
                <p14:cNvContentPartPr/>
                <p14:nvPr/>
              </p14:nvContentPartPr>
              <p14:xfrm>
                <a:off x="4724215" y="5950702"/>
                <a:ext cx="108360" cy="730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73D95055-B57E-AABD-3852-624540D42358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719895" y="5946382"/>
                  <a:ext cx="117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0A189982-A669-3256-539C-322ECB160F64}"/>
                    </a:ext>
                  </a:extLst>
                </p14:cNvPr>
                <p14:cNvContentPartPr/>
                <p14:nvPr/>
              </p14:nvContentPartPr>
              <p14:xfrm>
                <a:off x="4813495" y="5924782"/>
                <a:ext cx="43560" cy="2210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0A189982-A669-3256-539C-322ECB160F64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809175" y="5920462"/>
                  <a:ext cx="522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854B00F8-559E-DD7E-8DB5-D590ECC9713E}"/>
              </a:ext>
            </a:extLst>
          </p:cNvPr>
          <p:cNvGrpSpPr/>
          <p:nvPr/>
        </p:nvGrpSpPr>
        <p:grpSpPr>
          <a:xfrm>
            <a:off x="5056135" y="5698342"/>
            <a:ext cx="1567800" cy="321120"/>
            <a:chOff x="5056135" y="5698342"/>
            <a:chExt cx="156780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8AB1CE61-A450-DE37-196D-92BC03B9CD31}"/>
                    </a:ext>
                  </a:extLst>
                </p14:cNvPr>
                <p14:cNvContentPartPr/>
                <p14:nvPr/>
              </p14:nvContentPartPr>
              <p14:xfrm>
                <a:off x="5056135" y="5902822"/>
                <a:ext cx="154080" cy="165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8AB1CE61-A450-DE37-196D-92BC03B9CD31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051815" y="5898502"/>
                  <a:ext cx="162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854C1AF5-30B5-F03C-42AA-50A1CCEE58AF}"/>
                    </a:ext>
                  </a:extLst>
                </p14:cNvPr>
                <p14:cNvContentPartPr/>
                <p14:nvPr/>
              </p14:nvContentPartPr>
              <p14:xfrm>
                <a:off x="5076295" y="5973742"/>
                <a:ext cx="142920" cy="216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854C1AF5-30B5-F03C-42AA-50A1CCEE58A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5071975" y="5969422"/>
                  <a:ext cx="151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CE3DB8E-495A-77C9-DB9B-494885348222}"/>
                    </a:ext>
                  </a:extLst>
                </p14:cNvPr>
                <p14:cNvContentPartPr/>
                <p14:nvPr/>
              </p14:nvContentPartPr>
              <p14:xfrm>
                <a:off x="5352415" y="5826862"/>
                <a:ext cx="111240" cy="1922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CE3DB8E-495A-77C9-DB9B-494885348222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348095" y="5822542"/>
                  <a:ext cx="119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7461B1B1-8336-34A2-FE08-B255A70245A5}"/>
                    </a:ext>
                  </a:extLst>
                </p14:cNvPr>
                <p14:cNvContentPartPr/>
                <p14:nvPr/>
              </p14:nvContentPartPr>
              <p14:xfrm>
                <a:off x="5528815" y="5825062"/>
                <a:ext cx="91080" cy="1944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7461B1B1-8336-34A2-FE08-B255A70245A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524495" y="5820742"/>
                  <a:ext cx="99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96FB417-5F90-8308-0758-0C2C4EAAC6CC}"/>
                    </a:ext>
                  </a:extLst>
                </p14:cNvPr>
                <p14:cNvContentPartPr/>
                <p14:nvPr/>
              </p14:nvContentPartPr>
              <p14:xfrm>
                <a:off x="5539975" y="5818942"/>
                <a:ext cx="151560" cy="208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96FB417-5F90-8308-0758-0C2C4EAAC6C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535655" y="5814622"/>
                  <a:ext cx="160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43DCE01-801D-DA35-9F85-9146FD2029FC}"/>
                    </a:ext>
                  </a:extLst>
                </p14:cNvPr>
                <p14:cNvContentPartPr/>
                <p14:nvPr/>
              </p14:nvContentPartPr>
              <p14:xfrm>
                <a:off x="5826895" y="5816422"/>
                <a:ext cx="54000" cy="1764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43DCE01-801D-DA35-9F85-9146FD2029F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822575" y="5812102"/>
                  <a:ext cx="62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754EF5DF-23D0-B78E-E25F-BD26E18101EB}"/>
                    </a:ext>
                  </a:extLst>
                </p14:cNvPr>
                <p14:cNvContentPartPr/>
                <p14:nvPr/>
              </p14:nvContentPartPr>
              <p14:xfrm>
                <a:off x="5785495" y="5888062"/>
                <a:ext cx="149400" cy="169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754EF5DF-23D0-B78E-E25F-BD26E18101EB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781175" y="5883742"/>
                  <a:ext cx="158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1DC86EF7-EFB4-3DE8-5443-2204A830E4F4}"/>
                    </a:ext>
                  </a:extLst>
                </p14:cNvPr>
                <p14:cNvContentPartPr/>
                <p14:nvPr/>
              </p14:nvContentPartPr>
              <p14:xfrm>
                <a:off x="6010855" y="5787622"/>
                <a:ext cx="132120" cy="1796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1DC86EF7-EFB4-3DE8-5443-2204A830E4F4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006535" y="5783302"/>
                  <a:ext cx="140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27F8B079-AC4E-1681-A503-98F3E0D038A0}"/>
                    </a:ext>
                  </a:extLst>
                </p14:cNvPr>
                <p14:cNvContentPartPr/>
                <p14:nvPr/>
              </p14:nvContentPartPr>
              <p14:xfrm>
                <a:off x="6207775" y="5795902"/>
                <a:ext cx="115560" cy="17280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27F8B079-AC4E-1681-A503-98F3E0D038A0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203455" y="5791582"/>
                  <a:ext cx="124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B16467AA-F21B-E497-8478-72396419870A}"/>
                    </a:ext>
                  </a:extLst>
                </p14:cNvPr>
                <p14:cNvContentPartPr/>
                <p14:nvPr/>
              </p14:nvContentPartPr>
              <p14:xfrm>
                <a:off x="6387415" y="5771782"/>
                <a:ext cx="71640" cy="1584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B16467AA-F21B-E497-8478-72396419870A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383095" y="5767462"/>
                  <a:ext cx="80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9F605159-1F17-566F-B94F-67655F3577B3}"/>
                    </a:ext>
                  </a:extLst>
                </p14:cNvPr>
                <p14:cNvContentPartPr/>
                <p14:nvPr/>
              </p14:nvContentPartPr>
              <p14:xfrm>
                <a:off x="6574255" y="5698342"/>
                <a:ext cx="49680" cy="2091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9F605159-1F17-566F-B94F-67655F3577B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569935" y="5694022"/>
                  <a:ext cx="5832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uppieren 490">
            <a:extLst>
              <a:ext uri="{FF2B5EF4-FFF2-40B4-BE49-F238E27FC236}">
                <a16:creationId xmlns:a16="http://schemas.microsoft.com/office/drawing/2014/main" id="{B89F94CF-E7A9-876F-1D0D-D9743DC4ECE7}"/>
              </a:ext>
            </a:extLst>
          </p:cNvPr>
          <p:cNvGrpSpPr/>
          <p:nvPr/>
        </p:nvGrpSpPr>
        <p:grpSpPr>
          <a:xfrm>
            <a:off x="6825895" y="5601502"/>
            <a:ext cx="1185840" cy="303120"/>
            <a:chOff x="6825895" y="5601502"/>
            <a:chExt cx="118584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C1E2E27C-C321-998C-0DFE-078D36AC2906}"/>
                    </a:ext>
                  </a:extLst>
                </p14:cNvPr>
                <p14:cNvContentPartPr/>
                <p14:nvPr/>
              </p14:nvContentPartPr>
              <p14:xfrm>
                <a:off x="6825895" y="5681062"/>
                <a:ext cx="107280" cy="2235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C1E2E27C-C321-998C-0DFE-078D36AC290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821575" y="5676742"/>
                  <a:ext cx="115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A35C9B4-C15B-C2CE-EDD7-314B9A53D9AC}"/>
                    </a:ext>
                  </a:extLst>
                </p14:cNvPr>
                <p14:cNvContentPartPr/>
                <p14:nvPr/>
              </p14:nvContentPartPr>
              <p14:xfrm>
                <a:off x="7025335" y="5678182"/>
                <a:ext cx="136440" cy="1922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A35C9B4-C15B-C2CE-EDD7-314B9A53D9AC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021015" y="5673862"/>
                  <a:ext cx="145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059F6CB4-E872-F10D-E279-CFCE49B8259C}"/>
                    </a:ext>
                  </a:extLst>
                </p14:cNvPr>
                <p14:cNvContentPartPr/>
                <p14:nvPr/>
              </p14:nvContentPartPr>
              <p14:xfrm>
                <a:off x="7259695" y="5796262"/>
                <a:ext cx="73080" cy="82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059F6CB4-E872-F10D-E279-CFCE49B8259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255375" y="5791942"/>
                  <a:ext cx="817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00D64C8-60E8-92A7-E2E5-128572DE26ED}"/>
                    </a:ext>
                  </a:extLst>
                </p14:cNvPr>
                <p14:cNvContentPartPr/>
                <p14:nvPr/>
              </p14:nvContentPartPr>
              <p14:xfrm>
                <a:off x="7458775" y="5601502"/>
                <a:ext cx="132120" cy="2437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00D64C8-60E8-92A7-E2E5-128572DE26ED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454455" y="5597182"/>
                  <a:ext cx="140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221B961C-ED38-3C1E-F2AA-B6334DB19ED9}"/>
                    </a:ext>
                  </a:extLst>
                </p14:cNvPr>
                <p14:cNvContentPartPr/>
                <p14:nvPr/>
              </p14:nvContentPartPr>
              <p14:xfrm>
                <a:off x="7528975" y="5682502"/>
                <a:ext cx="482760" cy="1872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221B961C-ED38-3C1E-F2AA-B6334DB19ED9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524655" y="5678182"/>
                  <a:ext cx="49140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CA31D751-D341-8F1A-3034-94D9D188D4D0}"/>
                  </a:ext>
                </a:extLst>
              </p14:cNvPr>
              <p14:cNvContentPartPr/>
              <p14:nvPr/>
            </p14:nvContentPartPr>
            <p14:xfrm>
              <a:off x="4498135" y="5147542"/>
              <a:ext cx="143640" cy="2016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CA31D751-D341-8F1A-3034-94D9D188D4D0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4493815" y="5143222"/>
                <a:ext cx="1522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11001EBA-CB46-C182-BAD8-99B809AE5A3D}"/>
                  </a:ext>
                </a:extLst>
              </p14:cNvPr>
              <p14:cNvContentPartPr/>
              <p14:nvPr/>
            </p14:nvContentPartPr>
            <p14:xfrm>
              <a:off x="6097255" y="6064102"/>
              <a:ext cx="472680" cy="3384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11001EBA-CB46-C182-BAD8-99B809AE5A3D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6092935" y="6059782"/>
                <a:ext cx="481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D2C2EBF3-D5F4-1A6B-4990-A6AB0109B1FC}"/>
                  </a:ext>
                </a:extLst>
              </p14:cNvPr>
              <p14:cNvContentPartPr/>
              <p14:nvPr/>
            </p14:nvContentPartPr>
            <p14:xfrm>
              <a:off x="5115535" y="5125942"/>
              <a:ext cx="429840" cy="2880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D2C2EBF3-D5F4-1A6B-4990-A6AB0109B1FC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5111215" y="5121622"/>
                <a:ext cx="4384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8DA16A5F-8FC8-426C-F993-97AD1A851A90}"/>
                  </a:ext>
                </a:extLst>
              </p14:cNvPr>
              <p14:cNvContentPartPr/>
              <p14:nvPr/>
            </p14:nvContentPartPr>
            <p14:xfrm>
              <a:off x="587095" y="3112822"/>
              <a:ext cx="4704120" cy="6228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8DA16A5F-8FC8-426C-F993-97AD1A851A90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582775" y="3108502"/>
                <a:ext cx="4712760" cy="7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8" name="Gruppieren 507">
            <a:extLst>
              <a:ext uri="{FF2B5EF4-FFF2-40B4-BE49-F238E27FC236}">
                <a16:creationId xmlns:a16="http://schemas.microsoft.com/office/drawing/2014/main" id="{2D791FC2-A263-4089-A2A7-C873E954AB46}"/>
              </a:ext>
            </a:extLst>
          </p:cNvPr>
          <p:cNvGrpSpPr/>
          <p:nvPr/>
        </p:nvGrpSpPr>
        <p:grpSpPr>
          <a:xfrm>
            <a:off x="6173935" y="5089582"/>
            <a:ext cx="1568160" cy="626760"/>
            <a:chOff x="6173935" y="5089582"/>
            <a:chExt cx="1568160" cy="62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B128F038-D584-48DD-1688-656281FD141C}"/>
                    </a:ext>
                  </a:extLst>
                </p14:cNvPr>
                <p14:cNvContentPartPr/>
                <p14:nvPr/>
              </p14:nvContentPartPr>
              <p14:xfrm>
                <a:off x="6302815" y="5526622"/>
                <a:ext cx="445320" cy="1396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B128F038-D584-48DD-1688-656281FD141C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298495" y="5522302"/>
                  <a:ext cx="453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EDCC4C4-CBF8-DE9C-6B23-E93DB5789D0D}"/>
                    </a:ext>
                  </a:extLst>
                </p14:cNvPr>
                <p14:cNvContentPartPr/>
                <p14:nvPr/>
              </p14:nvContentPartPr>
              <p14:xfrm>
                <a:off x="6820495" y="5321782"/>
                <a:ext cx="42840" cy="1479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EDCC4C4-CBF8-DE9C-6B23-E93DB5789D0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816175" y="5317462"/>
                  <a:ext cx="514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C449F40C-14E3-5E44-AD62-C57D910C6734}"/>
                    </a:ext>
                  </a:extLst>
                </p14:cNvPr>
                <p14:cNvContentPartPr/>
                <p14:nvPr/>
              </p14:nvContentPartPr>
              <p14:xfrm>
                <a:off x="6775135" y="5340142"/>
                <a:ext cx="102960" cy="583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C449F40C-14E3-5E44-AD62-C57D910C6734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770815" y="5335822"/>
                  <a:ext cx="1116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6E2F089-2B9E-370C-D9DA-3EEC1AED7415}"/>
                    </a:ext>
                  </a:extLst>
                </p14:cNvPr>
                <p14:cNvContentPartPr/>
                <p14:nvPr/>
              </p14:nvContentPartPr>
              <p14:xfrm>
                <a:off x="7037935" y="5214142"/>
                <a:ext cx="98640" cy="1911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6E2F089-2B9E-370C-D9DA-3EEC1AED741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033615" y="5209822"/>
                  <a:ext cx="107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5272A80-73A8-202A-5D29-065BAB38F5A8}"/>
                    </a:ext>
                  </a:extLst>
                </p14:cNvPr>
                <p14:cNvContentPartPr/>
                <p14:nvPr/>
              </p14:nvContentPartPr>
              <p14:xfrm>
                <a:off x="7025335" y="5327902"/>
                <a:ext cx="131400" cy="756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5272A80-73A8-202A-5D29-065BAB38F5A8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021015" y="5323582"/>
                  <a:ext cx="140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8A473352-F5C8-1E47-B152-841D80B48C9A}"/>
                    </a:ext>
                  </a:extLst>
                </p14:cNvPr>
                <p14:cNvContentPartPr/>
                <p14:nvPr/>
              </p14:nvContentPartPr>
              <p14:xfrm>
                <a:off x="7147735" y="5199022"/>
                <a:ext cx="149040" cy="1886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8A473352-F5C8-1E47-B152-841D80B48C9A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143415" y="5194702"/>
                  <a:ext cx="157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DC76986-9B8F-C6E1-1E98-E90161D353F7}"/>
                    </a:ext>
                  </a:extLst>
                </p14:cNvPr>
                <p14:cNvContentPartPr/>
                <p14:nvPr/>
              </p14:nvContentPartPr>
              <p14:xfrm>
                <a:off x="7310455" y="5211622"/>
                <a:ext cx="145800" cy="612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DC76986-9B8F-C6E1-1E98-E90161D353F7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306135" y="5207302"/>
                  <a:ext cx="154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10D828C-548E-4AE0-4763-7A469EAF153B}"/>
                    </a:ext>
                  </a:extLst>
                </p14:cNvPr>
                <p14:cNvContentPartPr/>
                <p14:nvPr/>
              </p14:nvContentPartPr>
              <p14:xfrm>
                <a:off x="7338175" y="5259862"/>
                <a:ext cx="138240" cy="464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10D828C-548E-4AE0-4763-7A469EAF153B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333855" y="5255542"/>
                  <a:ext cx="146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2991E36C-2AD1-1FF7-99BE-15F43F95497F}"/>
                    </a:ext>
                  </a:extLst>
                </p14:cNvPr>
                <p14:cNvContentPartPr/>
                <p14:nvPr/>
              </p14:nvContentPartPr>
              <p14:xfrm>
                <a:off x="7511695" y="5115502"/>
                <a:ext cx="100080" cy="16992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2991E36C-2AD1-1FF7-99BE-15F43F95497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507375" y="5111182"/>
                  <a:ext cx="108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7DE04E3-5DE8-BFC5-EE9B-346615085260}"/>
                    </a:ext>
                  </a:extLst>
                </p14:cNvPr>
                <p14:cNvContentPartPr/>
                <p14:nvPr/>
              </p14:nvContentPartPr>
              <p14:xfrm>
                <a:off x="7634455" y="5089582"/>
                <a:ext cx="107640" cy="1879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7DE04E3-5DE8-BFC5-EE9B-346615085260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630135" y="5085262"/>
                  <a:ext cx="116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E097F195-E748-98F7-EE8B-9D589A6D6B65}"/>
                    </a:ext>
                  </a:extLst>
                </p14:cNvPr>
                <p14:cNvContentPartPr/>
                <p14:nvPr/>
              </p14:nvContentPartPr>
              <p14:xfrm>
                <a:off x="6173935" y="5129182"/>
                <a:ext cx="602280" cy="5871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E097F195-E748-98F7-EE8B-9D589A6D6B6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6169615" y="5124862"/>
                  <a:ext cx="610920" cy="59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487720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14DBC0B-8C1F-14F1-18EA-4AF96A29B287}"/>
              </a:ext>
            </a:extLst>
          </p:cNvPr>
          <p:cNvGrpSpPr/>
          <p:nvPr/>
        </p:nvGrpSpPr>
        <p:grpSpPr>
          <a:xfrm>
            <a:off x="265975" y="327502"/>
            <a:ext cx="230040" cy="349920"/>
            <a:chOff x="265975" y="327502"/>
            <a:chExt cx="23004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A0E8449-5762-8270-A753-639355E9AE24}"/>
                    </a:ext>
                  </a:extLst>
                </p14:cNvPr>
                <p14:cNvContentPartPr/>
                <p14:nvPr/>
              </p14:nvContentPartPr>
              <p14:xfrm>
                <a:off x="265975" y="387622"/>
                <a:ext cx="142560" cy="1915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A0E8449-5762-8270-A753-639355E9AE2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1655" y="383302"/>
                  <a:ext cx="151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83AAE6FC-EC5A-454D-F9CF-D8CFB3286890}"/>
                    </a:ext>
                  </a:extLst>
                </p14:cNvPr>
                <p14:cNvContentPartPr/>
                <p14:nvPr/>
              </p14:nvContentPartPr>
              <p14:xfrm>
                <a:off x="458935" y="327502"/>
                <a:ext cx="37080" cy="349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83AAE6FC-EC5A-454D-F9CF-D8CFB32868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4615" y="323182"/>
                  <a:ext cx="4572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CAF14E2-FF02-0D02-AC73-65D96D9E6775}"/>
              </a:ext>
            </a:extLst>
          </p:cNvPr>
          <p:cNvGrpSpPr/>
          <p:nvPr/>
        </p:nvGrpSpPr>
        <p:grpSpPr>
          <a:xfrm>
            <a:off x="2463775" y="333262"/>
            <a:ext cx="128160" cy="91800"/>
            <a:chOff x="2463775" y="333262"/>
            <a:chExt cx="12816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BD12011-A8AC-7D9E-8713-B7784EA54AF6}"/>
                    </a:ext>
                  </a:extLst>
                </p14:cNvPr>
                <p14:cNvContentPartPr/>
                <p14:nvPr/>
              </p14:nvContentPartPr>
              <p14:xfrm>
                <a:off x="2463775" y="333262"/>
                <a:ext cx="128160" cy="255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BD12011-A8AC-7D9E-8713-B7784EA54A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59455" y="328942"/>
                  <a:ext cx="136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0F86D7E-AC22-06D0-8569-FB649D421416}"/>
                    </a:ext>
                  </a:extLst>
                </p14:cNvPr>
                <p14:cNvContentPartPr/>
                <p14:nvPr/>
              </p14:nvContentPartPr>
              <p14:xfrm>
                <a:off x="2492935" y="407782"/>
                <a:ext cx="81360" cy="17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0F86D7E-AC22-06D0-8569-FB649D4214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88615" y="403462"/>
                  <a:ext cx="90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A87F5A7E-24F1-E1E4-1582-7FDFBFE90D3C}"/>
              </a:ext>
            </a:extLst>
          </p:cNvPr>
          <p:cNvGrpSpPr/>
          <p:nvPr/>
        </p:nvGrpSpPr>
        <p:grpSpPr>
          <a:xfrm>
            <a:off x="883735" y="24742"/>
            <a:ext cx="1349640" cy="505800"/>
            <a:chOff x="883735" y="24742"/>
            <a:chExt cx="134964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B21FA2C-364F-B94A-95B3-BAED60F18E36}"/>
                    </a:ext>
                  </a:extLst>
                </p14:cNvPr>
                <p14:cNvContentPartPr/>
                <p14:nvPr/>
              </p14:nvContentPartPr>
              <p14:xfrm>
                <a:off x="883735" y="294742"/>
                <a:ext cx="111240" cy="2358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B21FA2C-364F-B94A-95B3-BAED60F18E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9415" y="290422"/>
                  <a:ext cx="119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E5DBF32-9B43-74AA-6E05-5E9A9F5EA9B7}"/>
                    </a:ext>
                  </a:extLst>
                </p14:cNvPr>
                <p14:cNvContentPartPr/>
                <p14:nvPr/>
              </p14:nvContentPartPr>
              <p14:xfrm>
                <a:off x="1114495" y="323902"/>
                <a:ext cx="72360" cy="136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E5DBF32-9B43-74AA-6E05-5E9A9F5EA9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0175" y="319582"/>
                  <a:ext cx="81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BCE83FA-73E2-94BF-CA36-B074F034E039}"/>
                    </a:ext>
                  </a:extLst>
                </p14:cNvPr>
                <p14:cNvContentPartPr/>
                <p14:nvPr/>
              </p14:nvContentPartPr>
              <p14:xfrm>
                <a:off x="1332295" y="372142"/>
                <a:ext cx="95400" cy="43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BCE83FA-73E2-94BF-CA36-B074F034E03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27975" y="367822"/>
                  <a:ext cx="104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DD12110-35E5-AB73-50C8-FB71DBE2DEB8}"/>
                    </a:ext>
                  </a:extLst>
                </p14:cNvPr>
                <p14:cNvContentPartPr/>
                <p14:nvPr/>
              </p14:nvContentPartPr>
              <p14:xfrm>
                <a:off x="1616335" y="260902"/>
                <a:ext cx="76320" cy="191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DD12110-35E5-AB73-50C8-FB71DBE2DEB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12015" y="256582"/>
                  <a:ext cx="84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9DAA80C-1ADA-0B92-7942-EDFB071B84C9}"/>
                    </a:ext>
                  </a:extLst>
                </p14:cNvPr>
                <p14:cNvContentPartPr/>
                <p14:nvPr/>
              </p14:nvContentPartPr>
              <p14:xfrm>
                <a:off x="1777255" y="303382"/>
                <a:ext cx="97200" cy="123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9DAA80C-1ADA-0B92-7942-EDFB071B84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72935" y="299062"/>
                  <a:ext cx="105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7766BDA-3688-55A1-11C4-E9B1206C2D94}"/>
                    </a:ext>
                  </a:extLst>
                </p14:cNvPr>
                <p14:cNvContentPartPr/>
                <p14:nvPr/>
              </p14:nvContentPartPr>
              <p14:xfrm>
                <a:off x="1974895" y="277462"/>
                <a:ext cx="73800" cy="120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7766BDA-3688-55A1-11C4-E9B1206C2D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970575" y="273142"/>
                  <a:ext cx="82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999B04E-34B9-24E6-0192-0F41DF8F4C93}"/>
                    </a:ext>
                  </a:extLst>
                </p14:cNvPr>
                <p14:cNvContentPartPr/>
                <p14:nvPr/>
              </p14:nvContentPartPr>
              <p14:xfrm>
                <a:off x="2152375" y="251902"/>
                <a:ext cx="81000" cy="165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999B04E-34B9-24E6-0192-0F41DF8F4C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48055" y="247582"/>
                  <a:ext cx="89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552CB3A-3A90-023D-ED91-D050234409CB}"/>
                    </a:ext>
                  </a:extLst>
                </p14:cNvPr>
                <p14:cNvContentPartPr/>
                <p14:nvPr/>
              </p14:nvContentPartPr>
              <p14:xfrm>
                <a:off x="962215" y="124822"/>
                <a:ext cx="866520" cy="164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552CB3A-3A90-023D-ED91-D050234409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7895" y="120502"/>
                  <a:ext cx="875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B5C1296-8D59-2DE9-F7BE-81179C9F5266}"/>
                    </a:ext>
                  </a:extLst>
                </p14:cNvPr>
                <p14:cNvContentPartPr/>
                <p14:nvPr/>
              </p14:nvContentPartPr>
              <p14:xfrm>
                <a:off x="1530655" y="57862"/>
                <a:ext cx="7200" cy="99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B5C1296-8D59-2DE9-F7BE-81179C9F52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26335" y="53542"/>
                  <a:ext cx="15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26BC176-9CCC-7EDB-E0F8-D3A2398A0D4B}"/>
                    </a:ext>
                  </a:extLst>
                </p14:cNvPr>
                <p14:cNvContentPartPr/>
                <p14:nvPr/>
              </p14:nvContentPartPr>
              <p14:xfrm>
                <a:off x="1589695" y="24742"/>
                <a:ext cx="57960" cy="119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26BC176-9CCC-7EDB-E0F8-D3A2398A0D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585375" y="20422"/>
                  <a:ext cx="666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0CD044D7-555A-7356-DD75-159B9EA3D785}"/>
              </a:ext>
            </a:extLst>
          </p:cNvPr>
          <p:cNvGrpSpPr/>
          <p:nvPr/>
        </p:nvGrpSpPr>
        <p:grpSpPr>
          <a:xfrm>
            <a:off x="2788135" y="41662"/>
            <a:ext cx="1239480" cy="405000"/>
            <a:chOff x="2788135" y="41662"/>
            <a:chExt cx="12394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86B33A6-DCF2-DFC6-381F-0354CF50B955}"/>
                    </a:ext>
                  </a:extLst>
                </p14:cNvPr>
                <p14:cNvContentPartPr/>
                <p14:nvPr/>
              </p14:nvContentPartPr>
              <p14:xfrm>
                <a:off x="2788135" y="279982"/>
                <a:ext cx="136080" cy="166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86B33A6-DCF2-DFC6-381F-0354CF50B95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83815" y="275662"/>
                  <a:ext cx="144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C72C813-7139-5F3B-5F7B-B735931CF41A}"/>
                    </a:ext>
                  </a:extLst>
                </p14:cNvPr>
                <p14:cNvContentPartPr/>
                <p14:nvPr/>
              </p14:nvContentPartPr>
              <p14:xfrm>
                <a:off x="2980015" y="279622"/>
                <a:ext cx="104400" cy="159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C72C813-7139-5F3B-5F7B-B735931CF4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75695" y="275302"/>
                  <a:ext cx="113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66D9775-A651-3369-EE36-712FF444BE4A}"/>
                    </a:ext>
                  </a:extLst>
                </p14:cNvPr>
                <p14:cNvContentPartPr/>
                <p14:nvPr/>
              </p14:nvContentPartPr>
              <p14:xfrm>
                <a:off x="3003415" y="248662"/>
                <a:ext cx="275040" cy="163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66D9775-A651-3369-EE36-712FF444BE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999095" y="244342"/>
                  <a:ext cx="283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07F1BCC-E432-32B3-1C47-DBCEC29B880C}"/>
                    </a:ext>
                  </a:extLst>
                </p14:cNvPr>
                <p14:cNvContentPartPr/>
                <p14:nvPr/>
              </p14:nvContentPartPr>
              <p14:xfrm>
                <a:off x="3215815" y="308062"/>
                <a:ext cx="90720" cy="6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07F1BCC-E432-32B3-1C47-DBCEC29B880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11495" y="303742"/>
                  <a:ext cx="99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5597833-C948-4CB0-23EF-C8EA0E0BF394}"/>
                    </a:ext>
                  </a:extLst>
                </p14:cNvPr>
                <p14:cNvContentPartPr/>
                <p14:nvPr/>
              </p14:nvContentPartPr>
              <p14:xfrm>
                <a:off x="3481855" y="257302"/>
                <a:ext cx="130320" cy="118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5597833-C948-4CB0-23EF-C8EA0E0BF39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77535" y="252982"/>
                  <a:ext cx="138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5003E37-612C-2614-D5C6-3F815346F31A}"/>
                    </a:ext>
                  </a:extLst>
                </p14:cNvPr>
                <p14:cNvContentPartPr/>
                <p14:nvPr/>
              </p14:nvContentPartPr>
              <p14:xfrm>
                <a:off x="3652495" y="271342"/>
                <a:ext cx="61200" cy="95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5003E37-612C-2614-D5C6-3F815346F31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48175" y="267022"/>
                  <a:ext cx="69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34F0EF9-4367-9855-3DE0-84723021C373}"/>
                    </a:ext>
                  </a:extLst>
                </p14:cNvPr>
                <p14:cNvContentPartPr/>
                <p14:nvPr/>
              </p14:nvContentPartPr>
              <p14:xfrm>
                <a:off x="3790375" y="250462"/>
                <a:ext cx="237240" cy="119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34F0EF9-4367-9855-3DE0-84723021C37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86055" y="246142"/>
                  <a:ext cx="245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3D080A4-6205-F73F-068D-3F3D0193B624}"/>
                    </a:ext>
                  </a:extLst>
                </p14:cNvPr>
                <p14:cNvContentPartPr/>
                <p14:nvPr/>
              </p14:nvContentPartPr>
              <p14:xfrm>
                <a:off x="3993055" y="173422"/>
                <a:ext cx="12600" cy="21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3D080A4-6205-F73F-068D-3F3D0193B62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88735" y="169102"/>
                  <a:ext cx="2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06C5AB3-6974-8D25-023B-45D9A024F38A}"/>
                    </a:ext>
                  </a:extLst>
                </p14:cNvPr>
                <p14:cNvContentPartPr/>
                <p14:nvPr/>
              </p14:nvContentPartPr>
              <p14:xfrm>
                <a:off x="2893255" y="89542"/>
                <a:ext cx="945000" cy="178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06C5AB3-6974-8D25-023B-45D9A024F3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88935" y="85222"/>
                  <a:ext cx="953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C67FBCB-631D-19C8-8AD9-FDB6139C898B}"/>
                    </a:ext>
                  </a:extLst>
                </p14:cNvPr>
                <p14:cNvContentPartPr/>
                <p14:nvPr/>
              </p14:nvContentPartPr>
              <p14:xfrm>
                <a:off x="3433615" y="50662"/>
                <a:ext cx="10080" cy="87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C67FBCB-631D-19C8-8AD9-FDB6139C89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29295" y="46342"/>
                  <a:ext cx="18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B75B0E-160D-5D15-DD4A-53161573EE39}"/>
                    </a:ext>
                  </a:extLst>
                </p14:cNvPr>
                <p14:cNvContentPartPr/>
                <p14:nvPr/>
              </p14:nvContentPartPr>
              <p14:xfrm>
                <a:off x="3426055" y="145702"/>
                <a:ext cx="136800" cy="284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B75B0E-160D-5D15-DD4A-53161573EE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421735" y="141382"/>
                  <a:ext cx="145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77B0BEC-B0DC-09D9-D61C-365EAB90B2EE}"/>
                    </a:ext>
                  </a:extLst>
                </p14:cNvPr>
                <p14:cNvContentPartPr/>
                <p14:nvPr/>
              </p14:nvContentPartPr>
              <p14:xfrm>
                <a:off x="3585535" y="41662"/>
                <a:ext cx="109080" cy="1274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77B0BEC-B0DC-09D9-D61C-365EAB90B2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81215" y="37342"/>
                  <a:ext cx="1177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05826A3-7C99-91FA-2F55-C6FEB16B043A}"/>
              </a:ext>
            </a:extLst>
          </p:cNvPr>
          <p:cNvGrpSpPr/>
          <p:nvPr/>
        </p:nvGrpSpPr>
        <p:grpSpPr>
          <a:xfrm>
            <a:off x="4344055" y="201142"/>
            <a:ext cx="316800" cy="159480"/>
            <a:chOff x="4344055" y="201142"/>
            <a:chExt cx="31680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E809296-D925-0F21-93F9-B3D4DB782A82}"/>
                    </a:ext>
                  </a:extLst>
                </p14:cNvPr>
                <p14:cNvContentPartPr/>
                <p14:nvPr/>
              </p14:nvContentPartPr>
              <p14:xfrm>
                <a:off x="4344055" y="246502"/>
                <a:ext cx="162720" cy="21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E809296-D925-0F21-93F9-B3D4DB782A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339735" y="242182"/>
                  <a:ext cx="171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45E82DF-16FF-DC91-7005-08BDDD6AA3FF}"/>
                    </a:ext>
                  </a:extLst>
                </p14:cNvPr>
                <p14:cNvContentPartPr/>
                <p14:nvPr/>
              </p14:nvContentPartPr>
              <p14:xfrm>
                <a:off x="4373935" y="294022"/>
                <a:ext cx="138600" cy="144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45E82DF-16FF-DC91-7005-08BDDD6AA3F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69615" y="289702"/>
                  <a:ext cx="147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394255E-863B-C86A-9E81-7AB8E9FE9B46}"/>
                    </a:ext>
                  </a:extLst>
                </p14:cNvPr>
                <p14:cNvContentPartPr/>
                <p14:nvPr/>
              </p14:nvContentPartPr>
              <p14:xfrm>
                <a:off x="4585255" y="201142"/>
                <a:ext cx="75600" cy="159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394255E-863B-C86A-9E81-7AB8E9FE9B4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80935" y="196822"/>
                  <a:ext cx="842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D62736D-B7FF-88F7-C099-8D5735AEE234}"/>
              </a:ext>
            </a:extLst>
          </p:cNvPr>
          <p:cNvGrpSpPr/>
          <p:nvPr/>
        </p:nvGrpSpPr>
        <p:grpSpPr>
          <a:xfrm>
            <a:off x="4958935" y="181702"/>
            <a:ext cx="463680" cy="185400"/>
            <a:chOff x="4958935" y="181702"/>
            <a:chExt cx="46368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BAAE213-83BB-E927-9F1A-070DCF3223B7}"/>
                    </a:ext>
                  </a:extLst>
                </p14:cNvPr>
                <p14:cNvContentPartPr/>
                <p14:nvPr/>
              </p14:nvContentPartPr>
              <p14:xfrm>
                <a:off x="4958935" y="187102"/>
                <a:ext cx="88560" cy="180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BAAE213-83BB-E927-9F1A-070DCF3223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954615" y="182782"/>
                  <a:ext cx="97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B539EEA-D9A0-544D-9052-3DA21ADA37F1}"/>
                    </a:ext>
                  </a:extLst>
                </p14:cNvPr>
                <p14:cNvContentPartPr/>
                <p14:nvPr/>
              </p14:nvContentPartPr>
              <p14:xfrm>
                <a:off x="5112295" y="181702"/>
                <a:ext cx="102960" cy="169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B539EEA-D9A0-544D-9052-3DA21ADA37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07975" y="177382"/>
                  <a:ext cx="111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4F49D7-5F51-6BC9-DD65-301B0E58A020}"/>
                    </a:ext>
                  </a:extLst>
                </p14:cNvPr>
                <p14:cNvContentPartPr/>
                <p14:nvPr/>
              </p14:nvContentPartPr>
              <p14:xfrm>
                <a:off x="5164855" y="185302"/>
                <a:ext cx="243360" cy="52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4F49D7-5F51-6BC9-DD65-301B0E58A02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60535" y="180982"/>
                  <a:ext cx="252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5F28F6E-59E7-23B4-CF66-3D7E702A0F64}"/>
                    </a:ext>
                  </a:extLst>
                </p14:cNvPr>
                <p14:cNvContentPartPr/>
                <p14:nvPr/>
              </p14:nvContentPartPr>
              <p14:xfrm>
                <a:off x="5292295" y="280702"/>
                <a:ext cx="130320" cy="9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5F28F6E-59E7-23B4-CF66-3D7E702A0F6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87975" y="276382"/>
                  <a:ext cx="13896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1F78491-C1AE-50AF-527A-EF0EE6C03739}"/>
              </a:ext>
            </a:extLst>
          </p:cNvPr>
          <p:cNvGrpSpPr/>
          <p:nvPr/>
        </p:nvGrpSpPr>
        <p:grpSpPr>
          <a:xfrm>
            <a:off x="5629255" y="121942"/>
            <a:ext cx="511560" cy="217080"/>
            <a:chOff x="5629255" y="121942"/>
            <a:chExt cx="51156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D3ACEFB-9E87-6C78-E632-8667CB320BD8}"/>
                    </a:ext>
                  </a:extLst>
                </p14:cNvPr>
                <p14:cNvContentPartPr/>
                <p14:nvPr/>
              </p14:nvContentPartPr>
              <p14:xfrm>
                <a:off x="5629255" y="166222"/>
                <a:ext cx="86040" cy="172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D3ACEFB-9E87-6C78-E632-8667CB320BD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24935" y="161902"/>
                  <a:ext cx="94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A13AEB-6803-5288-6EA9-DB9077FB24B5}"/>
                    </a:ext>
                  </a:extLst>
                </p14:cNvPr>
                <p14:cNvContentPartPr/>
                <p14:nvPr/>
              </p14:nvContentPartPr>
              <p14:xfrm>
                <a:off x="5671015" y="200782"/>
                <a:ext cx="101880" cy="15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A13AEB-6803-5288-6EA9-DB9077FB24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66695" y="196462"/>
                  <a:ext cx="110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EC7C3AF-3DD5-1A2C-BAE3-9F211CC6AB09}"/>
                    </a:ext>
                  </a:extLst>
                </p14:cNvPr>
                <p14:cNvContentPartPr/>
                <p14:nvPr/>
              </p14:nvContentPartPr>
              <p14:xfrm>
                <a:off x="5820055" y="171262"/>
                <a:ext cx="199440" cy="1195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EC7C3AF-3DD5-1A2C-BAE3-9F211CC6AB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15735" y="166942"/>
                  <a:ext cx="208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ADB8662-0A33-49F1-988C-9C5607F1E7C2}"/>
                    </a:ext>
                  </a:extLst>
                </p14:cNvPr>
                <p14:cNvContentPartPr/>
                <p14:nvPr/>
              </p14:nvContentPartPr>
              <p14:xfrm>
                <a:off x="6110575" y="121942"/>
                <a:ext cx="30240" cy="177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ADB8662-0A33-49F1-988C-9C5607F1E7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106255" y="117622"/>
                  <a:ext cx="388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2EE4255D-8088-015D-05B5-E42B60C5A1D8}"/>
              </a:ext>
            </a:extLst>
          </p:cNvPr>
          <p:cNvGrpSpPr/>
          <p:nvPr/>
        </p:nvGrpSpPr>
        <p:grpSpPr>
          <a:xfrm>
            <a:off x="6618535" y="109342"/>
            <a:ext cx="259920" cy="181440"/>
            <a:chOff x="6618535" y="109342"/>
            <a:chExt cx="25992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841CB4A-D5C4-E20D-E931-B6BC47F3152C}"/>
                    </a:ext>
                  </a:extLst>
                </p14:cNvPr>
                <p14:cNvContentPartPr/>
                <p14:nvPr/>
              </p14:nvContentPartPr>
              <p14:xfrm>
                <a:off x="6618535" y="153982"/>
                <a:ext cx="107640" cy="23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841CB4A-D5C4-E20D-E931-B6BC47F315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14215" y="149662"/>
                  <a:ext cx="116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541C5A3-E07A-2B4C-A274-B64138DA35CC}"/>
                    </a:ext>
                  </a:extLst>
                </p14:cNvPr>
                <p14:cNvContentPartPr/>
                <p14:nvPr/>
              </p14:nvContentPartPr>
              <p14:xfrm>
                <a:off x="6642655" y="233902"/>
                <a:ext cx="131400" cy="7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541C5A3-E07A-2B4C-A274-B64138DA35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38335" y="229582"/>
                  <a:ext cx="140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19868CC-D03C-7D00-364E-76829213B3CE}"/>
                    </a:ext>
                  </a:extLst>
                </p14:cNvPr>
                <p14:cNvContentPartPr/>
                <p14:nvPr/>
              </p14:nvContentPartPr>
              <p14:xfrm>
                <a:off x="6784135" y="109342"/>
                <a:ext cx="94320" cy="181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19868CC-D03C-7D00-364E-76829213B3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79815" y="105022"/>
                  <a:ext cx="10296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DC35F93-775F-B0B4-2C57-134EC8733DAC}"/>
                  </a:ext>
                </a:extLst>
              </p14:cNvPr>
              <p14:cNvContentPartPr/>
              <p14:nvPr/>
            </p14:nvContentPartPr>
            <p14:xfrm>
              <a:off x="7874935" y="57862"/>
              <a:ext cx="79200" cy="1569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DC35F93-775F-B0B4-2C57-134EC8733D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870615" y="53542"/>
                <a:ext cx="87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639ECE4-3580-A2C3-3282-F1D4DC7786FF}"/>
                  </a:ext>
                </a:extLst>
              </p14:cNvPr>
              <p14:cNvContentPartPr/>
              <p14:nvPr/>
            </p14:nvContentPartPr>
            <p14:xfrm>
              <a:off x="8032615" y="56422"/>
              <a:ext cx="93960" cy="1184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639ECE4-3580-A2C3-3282-F1D4DC7786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028295" y="52102"/>
                <a:ext cx="102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FC6154A-FC95-AA05-6F30-0DF0AFF7A6EE}"/>
                  </a:ext>
                </a:extLst>
              </p14:cNvPr>
              <p14:cNvContentPartPr/>
              <p14:nvPr/>
            </p14:nvContentPartPr>
            <p14:xfrm>
              <a:off x="8074375" y="60022"/>
              <a:ext cx="80280" cy="2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FC6154A-FC95-AA05-6F30-0DF0AFF7A6E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070055" y="55702"/>
                <a:ext cx="889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3E55558-34AA-EB22-3D7F-04B4B75311BA}"/>
                  </a:ext>
                </a:extLst>
              </p14:cNvPr>
              <p14:cNvContentPartPr/>
              <p14:nvPr/>
            </p14:nvContentPartPr>
            <p14:xfrm>
              <a:off x="7792855" y="202942"/>
              <a:ext cx="397440" cy="766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3E55558-34AA-EB22-3D7F-04B4B75311B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788535" y="198622"/>
                <a:ext cx="406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73357A8-2262-BACC-412C-67D5B0CFAF8F}"/>
                  </a:ext>
                </a:extLst>
              </p14:cNvPr>
              <p14:cNvContentPartPr/>
              <p14:nvPr/>
            </p14:nvContentPartPr>
            <p14:xfrm>
              <a:off x="7786015" y="344422"/>
              <a:ext cx="102240" cy="1371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73357A8-2262-BACC-412C-67D5B0CFAF8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781695" y="340102"/>
                <a:ext cx="11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125F010D-8BBC-8E45-2BA7-D33B3C504066}"/>
                  </a:ext>
                </a:extLst>
              </p14:cNvPr>
              <p14:cNvContentPartPr/>
              <p14:nvPr/>
            </p14:nvContentPartPr>
            <p14:xfrm>
              <a:off x="7851535" y="320302"/>
              <a:ext cx="89280" cy="162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125F010D-8BBC-8E45-2BA7-D33B3C5040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847215" y="315982"/>
                <a:ext cx="979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178A055-5606-9D10-3310-B20B10CCC028}"/>
                  </a:ext>
                </a:extLst>
              </p14:cNvPr>
              <p14:cNvContentPartPr/>
              <p14:nvPr/>
            </p14:nvContentPartPr>
            <p14:xfrm>
              <a:off x="7958815" y="285742"/>
              <a:ext cx="197280" cy="1645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178A055-5606-9D10-3310-B20B10CCC02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954495" y="281422"/>
                <a:ext cx="205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FA25CC4-48CC-39F2-9F73-D6E82BE3BC2A}"/>
                  </a:ext>
                </a:extLst>
              </p14:cNvPr>
              <p14:cNvContentPartPr/>
              <p14:nvPr/>
            </p14:nvContentPartPr>
            <p14:xfrm>
              <a:off x="7754695" y="274582"/>
              <a:ext cx="435240" cy="3603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FA25CC4-48CC-39F2-9F73-D6E82BE3BC2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750375" y="270262"/>
                <a:ext cx="44388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CD7FF18-D443-D655-77AD-1AFD7B971B89}"/>
                  </a:ext>
                </a:extLst>
              </p14:cNvPr>
              <p14:cNvContentPartPr/>
              <p14:nvPr/>
            </p14:nvContentPartPr>
            <p14:xfrm>
              <a:off x="7887895" y="85582"/>
              <a:ext cx="248400" cy="1764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CD7FF18-D443-D655-77AD-1AFD7B971B8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883575" y="81262"/>
                <a:ext cx="257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83D8AE3-CC66-7813-964E-728C3FD51431}"/>
                  </a:ext>
                </a:extLst>
              </p14:cNvPr>
              <p14:cNvContentPartPr/>
              <p14:nvPr/>
            </p14:nvContentPartPr>
            <p14:xfrm>
              <a:off x="8239255" y="66502"/>
              <a:ext cx="108720" cy="1422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83D8AE3-CC66-7813-964E-728C3FD5143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34935" y="62182"/>
                <a:ext cx="1173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551CD7D-B053-AD7A-B19B-F256B04B4088}"/>
                  </a:ext>
                </a:extLst>
              </p14:cNvPr>
              <p14:cNvContentPartPr/>
              <p14:nvPr/>
            </p14:nvContentPartPr>
            <p14:xfrm>
              <a:off x="8279215" y="130582"/>
              <a:ext cx="78840" cy="126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551CD7D-B053-AD7A-B19B-F256B04B408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74895" y="126262"/>
                <a:ext cx="87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1108402-2F6F-A874-E6A2-2617CD379194}"/>
                  </a:ext>
                </a:extLst>
              </p14:cNvPr>
              <p14:cNvContentPartPr/>
              <p14:nvPr/>
            </p14:nvContentPartPr>
            <p14:xfrm>
              <a:off x="8202535" y="357022"/>
              <a:ext cx="94320" cy="1501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1108402-2F6F-A874-E6A2-2617CD37919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198215" y="352702"/>
                <a:ext cx="1029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A35B5EC-6945-4CBC-076D-1C7DBCFD8447}"/>
                  </a:ext>
                </a:extLst>
              </p14:cNvPr>
              <p14:cNvContentPartPr/>
              <p14:nvPr/>
            </p14:nvContentPartPr>
            <p14:xfrm>
              <a:off x="8329975" y="331822"/>
              <a:ext cx="135360" cy="1281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A35B5EC-6945-4CBC-076D-1C7DBCFD844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325655" y="327502"/>
                <a:ext cx="1440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B0E58DF-CE37-F4C7-9689-69FFA80548E8}"/>
                  </a:ext>
                </a:extLst>
              </p14:cNvPr>
              <p14:cNvContentPartPr/>
              <p14:nvPr/>
            </p14:nvContentPartPr>
            <p14:xfrm>
              <a:off x="8598175" y="244702"/>
              <a:ext cx="145440" cy="241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B0E58DF-CE37-F4C7-9689-69FFA80548E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593855" y="240382"/>
                <a:ext cx="154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EBC0FB06-69CF-B5EC-0ADF-7BB0C98F2947}"/>
                  </a:ext>
                </a:extLst>
              </p14:cNvPr>
              <p14:cNvContentPartPr/>
              <p14:nvPr/>
            </p14:nvContentPartPr>
            <p14:xfrm>
              <a:off x="8610055" y="283942"/>
              <a:ext cx="154800" cy="230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EBC0FB06-69CF-B5EC-0ADF-7BB0C98F294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605735" y="279622"/>
                <a:ext cx="16344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7C63653-BEAF-C13B-E724-BFA1C161BB12}"/>
              </a:ext>
            </a:extLst>
          </p:cNvPr>
          <p:cNvGrpSpPr/>
          <p:nvPr/>
        </p:nvGrpSpPr>
        <p:grpSpPr>
          <a:xfrm>
            <a:off x="8964655" y="113662"/>
            <a:ext cx="511920" cy="226080"/>
            <a:chOff x="8964655" y="113662"/>
            <a:chExt cx="51192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47F6FB8-1D4D-E583-DA37-43A304A7D33B}"/>
                    </a:ext>
                  </a:extLst>
                </p14:cNvPr>
                <p14:cNvContentPartPr/>
                <p14:nvPr/>
              </p14:nvContentPartPr>
              <p14:xfrm>
                <a:off x="8964655" y="119782"/>
                <a:ext cx="159120" cy="195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47F6FB8-1D4D-E583-DA37-43A304A7D3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60335" y="115462"/>
                  <a:ext cx="167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1E13306-2245-409A-DDA3-8908732DD970}"/>
                    </a:ext>
                  </a:extLst>
                </p14:cNvPr>
                <p14:cNvContentPartPr/>
                <p14:nvPr/>
              </p14:nvContentPartPr>
              <p14:xfrm>
                <a:off x="9016855" y="172342"/>
                <a:ext cx="350640" cy="141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1E13306-2245-409A-DDA3-8908732DD97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12535" y="168022"/>
                  <a:ext cx="359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5D1AED8-8884-9D5A-D95F-EF3BDB176CA8}"/>
                    </a:ext>
                  </a:extLst>
                </p14:cNvPr>
                <p14:cNvContentPartPr/>
                <p14:nvPr/>
              </p14:nvContentPartPr>
              <p14:xfrm>
                <a:off x="9199375" y="113662"/>
                <a:ext cx="115560" cy="846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5D1AED8-8884-9D5A-D95F-EF3BDB176CA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95055" y="109342"/>
                  <a:ext cx="124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AA83C72-9C9E-9FA4-EEA5-AF64A05CD7AD}"/>
                    </a:ext>
                  </a:extLst>
                </p14:cNvPr>
                <p14:cNvContentPartPr/>
                <p14:nvPr/>
              </p14:nvContentPartPr>
              <p14:xfrm>
                <a:off x="9391615" y="239302"/>
                <a:ext cx="84960" cy="100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AA83C72-9C9E-9FA4-EEA5-AF64A05CD7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87295" y="234982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EBDC10B9-7219-4B12-6051-62BBFF5C7690}"/>
              </a:ext>
            </a:extLst>
          </p:cNvPr>
          <p:cNvGrpSpPr/>
          <p:nvPr/>
        </p:nvGrpSpPr>
        <p:grpSpPr>
          <a:xfrm>
            <a:off x="7236655" y="34822"/>
            <a:ext cx="388800" cy="232560"/>
            <a:chOff x="7236655" y="34822"/>
            <a:chExt cx="38880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E7E05D0-F874-8270-84EF-414E0D868AFD}"/>
                    </a:ext>
                  </a:extLst>
                </p14:cNvPr>
                <p14:cNvContentPartPr/>
                <p14:nvPr/>
              </p14:nvContentPartPr>
              <p14:xfrm>
                <a:off x="7236655" y="85222"/>
                <a:ext cx="66960" cy="182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E7E05D0-F874-8270-84EF-414E0D868AF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32335" y="80902"/>
                  <a:ext cx="75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5AD170-B223-7C8B-9BCD-1F31DC799A5D}"/>
                    </a:ext>
                  </a:extLst>
                </p14:cNvPr>
                <p14:cNvContentPartPr/>
                <p14:nvPr/>
              </p14:nvContentPartPr>
              <p14:xfrm>
                <a:off x="7484695" y="196462"/>
                <a:ext cx="140760" cy="18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5AD170-B223-7C8B-9BCD-1F31DC799A5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80375" y="192142"/>
                  <a:ext cx="149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E5A0CF-FFBE-BDCC-114E-DB24AF1A1EAE}"/>
                    </a:ext>
                  </a:extLst>
                </p14:cNvPr>
                <p14:cNvContentPartPr/>
                <p14:nvPr/>
              </p14:nvContentPartPr>
              <p14:xfrm>
                <a:off x="7503775" y="228142"/>
                <a:ext cx="113760" cy="26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E5A0CF-FFBE-BDCC-114E-DB24AF1A1E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99455" y="223822"/>
                  <a:ext cx="122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E6BA31F-E916-3F93-A363-359E18A4453F}"/>
                    </a:ext>
                  </a:extLst>
                </p14:cNvPr>
                <p14:cNvContentPartPr/>
                <p14:nvPr/>
              </p14:nvContentPartPr>
              <p14:xfrm>
                <a:off x="7302895" y="34822"/>
                <a:ext cx="121680" cy="153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E6BA31F-E916-3F93-A363-359E18A4453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98575" y="30502"/>
                  <a:ext cx="13032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281275E-42DD-0C11-CE73-848C7CAAA431}"/>
              </a:ext>
            </a:extLst>
          </p:cNvPr>
          <p:cNvGrpSpPr/>
          <p:nvPr/>
        </p:nvGrpSpPr>
        <p:grpSpPr>
          <a:xfrm>
            <a:off x="7225855" y="729622"/>
            <a:ext cx="285120" cy="334800"/>
            <a:chOff x="7225855" y="729622"/>
            <a:chExt cx="285120" cy="33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E7986AB-90B3-E395-7336-81B322BE90DB}"/>
                    </a:ext>
                  </a:extLst>
                </p14:cNvPr>
                <p14:cNvContentPartPr/>
                <p14:nvPr/>
              </p14:nvContentPartPr>
              <p14:xfrm>
                <a:off x="7225855" y="853462"/>
                <a:ext cx="101880" cy="572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E7986AB-90B3-E395-7336-81B322BE90D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21535" y="849142"/>
                  <a:ext cx="110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E24E9B3-4FF8-D7FE-9309-A0437DE98283}"/>
                    </a:ext>
                  </a:extLst>
                </p14:cNvPr>
                <p14:cNvContentPartPr/>
                <p14:nvPr/>
              </p14:nvContentPartPr>
              <p14:xfrm>
                <a:off x="7275175" y="824662"/>
                <a:ext cx="69120" cy="2397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E24E9B3-4FF8-D7FE-9309-A0437DE9828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70855" y="820342"/>
                  <a:ext cx="77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408E2B-3CCE-5252-55D2-C51FD2DB7139}"/>
                    </a:ext>
                  </a:extLst>
                </p14:cNvPr>
                <p14:cNvContentPartPr/>
                <p14:nvPr/>
              </p14:nvContentPartPr>
              <p14:xfrm>
                <a:off x="7400455" y="729622"/>
                <a:ext cx="110520" cy="1555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408E2B-3CCE-5252-55D2-C51FD2DB713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96135" y="725302"/>
                  <a:ext cx="1191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524E7C25-F12F-FD7D-B53E-5BAD53185FA0}"/>
              </a:ext>
            </a:extLst>
          </p:cNvPr>
          <p:cNvGrpSpPr/>
          <p:nvPr/>
        </p:nvGrpSpPr>
        <p:grpSpPr>
          <a:xfrm>
            <a:off x="7674775" y="919342"/>
            <a:ext cx="131040" cy="69120"/>
            <a:chOff x="7674775" y="919342"/>
            <a:chExt cx="13104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91D529E-A406-E42F-8205-72AD3939EC34}"/>
                    </a:ext>
                  </a:extLst>
                </p14:cNvPr>
                <p14:cNvContentPartPr/>
                <p14:nvPr/>
              </p14:nvContentPartPr>
              <p14:xfrm>
                <a:off x="7682695" y="919342"/>
                <a:ext cx="100080" cy="7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91D529E-A406-E42F-8205-72AD3939EC3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78375" y="915022"/>
                  <a:ext cx="108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A5B33ED-9C5C-0B1E-6DC6-E5C1804C7333}"/>
                    </a:ext>
                  </a:extLst>
                </p14:cNvPr>
                <p14:cNvContentPartPr/>
                <p14:nvPr/>
              </p14:nvContentPartPr>
              <p14:xfrm>
                <a:off x="7674775" y="972982"/>
                <a:ext cx="131040" cy="15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A5B33ED-9C5C-0B1E-6DC6-E5C1804C73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70455" y="968662"/>
                  <a:ext cx="139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EF6BF9ED-64EC-B129-F471-D924134E33E5}"/>
              </a:ext>
            </a:extLst>
          </p:cNvPr>
          <p:cNvGrpSpPr/>
          <p:nvPr/>
        </p:nvGrpSpPr>
        <p:grpSpPr>
          <a:xfrm>
            <a:off x="7984735" y="655462"/>
            <a:ext cx="1528560" cy="506520"/>
            <a:chOff x="7984735" y="655462"/>
            <a:chExt cx="1528560" cy="50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FB32585-1E8A-58E6-9F05-73B390CAB07D}"/>
                    </a:ext>
                  </a:extLst>
                </p14:cNvPr>
                <p14:cNvContentPartPr/>
                <p14:nvPr/>
              </p14:nvContentPartPr>
              <p14:xfrm>
                <a:off x="7984735" y="820342"/>
                <a:ext cx="138600" cy="152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FB32585-1E8A-58E6-9F05-73B390CAB07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980415" y="816022"/>
                  <a:ext cx="147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931026C-DD15-5400-C963-C578852E31B6}"/>
                    </a:ext>
                  </a:extLst>
                </p14:cNvPr>
                <p14:cNvContentPartPr/>
                <p14:nvPr/>
              </p14:nvContentPartPr>
              <p14:xfrm>
                <a:off x="8161855" y="801622"/>
                <a:ext cx="79200" cy="180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931026C-DD15-5400-C963-C578852E31B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157535" y="797302"/>
                  <a:ext cx="87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F653D3E-7713-4F79-F704-B0067165BC95}"/>
                    </a:ext>
                  </a:extLst>
                </p14:cNvPr>
                <p14:cNvContentPartPr/>
                <p14:nvPr/>
              </p14:nvContentPartPr>
              <p14:xfrm>
                <a:off x="8200375" y="786502"/>
                <a:ext cx="114480" cy="111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F653D3E-7713-4F79-F704-B0067165BC9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96055" y="782182"/>
                  <a:ext cx="123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7336F0F-13D0-CEAA-451D-322100D816D5}"/>
                    </a:ext>
                  </a:extLst>
                </p14:cNvPr>
                <p14:cNvContentPartPr/>
                <p14:nvPr/>
              </p14:nvContentPartPr>
              <p14:xfrm>
                <a:off x="8404855" y="815302"/>
                <a:ext cx="88200" cy="1350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7336F0F-13D0-CEAA-451D-322100D816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400535" y="810982"/>
                  <a:ext cx="96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CF59101-246E-9DAB-8421-F8607C88DB6D}"/>
                    </a:ext>
                  </a:extLst>
                </p14:cNvPr>
                <p14:cNvContentPartPr/>
                <p14:nvPr/>
              </p14:nvContentPartPr>
              <p14:xfrm>
                <a:off x="8629495" y="753022"/>
                <a:ext cx="114120" cy="147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CF59101-246E-9DAB-8421-F8607C88DB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25175" y="748702"/>
                  <a:ext cx="122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EFD6DCC-224C-7668-2E95-B22A1C8F5880}"/>
                    </a:ext>
                  </a:extLst>
                </p14:cNvPr>
                <p14:cNvContentPartPr/>
                <p14:nvPr/>
              </p14:nvContentPartPr>
              <p14:xfrm>
                <a:off x="8794375" y="759142"/>
                <a:ext cx="91440" cy="132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EFD6DCC-224C-7668-2E95-B22A1C8F588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90055" y="754822"/>
                  <a:ext cx="100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0994A54-7176-F2CD-33A3-9C4C5A1DEF75}"/>
                    </a:ext>
                  </a:extLst>
                </p14:cNvPr>
                <p14:cNvContentPartPr/>
                <p14:nvPr/>
              </p14:nvContentPartPr>
              <p14:xfrm>
                <a:off x="8943775" y="759142"/>
                <a:ext cx="189000" cy="117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0994A54-7176-F2CD-33A3-9C4C5A1DEF7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39455" y="754822"/>
                  <a:ext cx="197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58A0A64-21C9-A220-36D8-93C9B9AB6A16}"/>
                    </a:ext>
                  </a:extLst>
                </p14:cNvPr>
                <p14:cNvContentPartPr/>
                <p14:nvPr/>
              </p14:nvContentPartPr>
              <p14:xfrm>
                <a:off x="9263815" y="655462"/>
                <a:ext cx="83520" cy="119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58A0A64-21C9-A220-36D8-93C9B9AB6A1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259495" y="651142"/>
                  <a:ext cx="92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F31F381-114D-C0ED-57FB-2251B03132CB}"/>
                    </a:ext>
                  </a:extLst>
                </p14:cNvPr>
                <p14:cNvContentPartPr/>
                <p14:nvPr/>
              </p14:nvContentPartPr>
              <p14:xfrm>
                <a:off x="9236095" y="715222"/>
                <a:ext cx="208800" cy="105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F31F381-114D-C0ED-57FB-2251B03132C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31775" y="710902"/>
                  <a:ext cx="217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DE83D85-78CC-E4BA-A55D-B11CC6B1C142}"/>
                    </a:ext>
                  </a:extLst>
                </p14:cNvPr>
                <p14:cNvContentPartPr/>
                <p14:nvPr/>
              </p14:nvContentPartPr>
              <p14:xfrm>
                <a:off x="9137455" y="919342"/>
                <a:ext cx="121680" cy="128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DE83D85-78CC-E4BA-A55D-B11CC6B1C14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33135" y="915022"/>
                  <a:ext cx="130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D92CA1A-DCB9-84C2-1699-587B4F690D6A}"/>
                    </a:ext>
                  </a:extLst>
                </p14:cNvPr>
                <p14:cNvContentPartPr/>
                <p14:nvPr/>
              </p14:nvContentPartPr>
              <p14:xfrm>
                <a:off x="9286135" y="906022"/>
                <a:ext cx="217080" cy="128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D92CA1A-DCB9-84C2-1699-587B4F690D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81815" y="901702"/>
                  <a:ext cx="225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0BC3E60-B1D6-6842-641B-15DCB56DDF4D}"/>
                    </a:ext>
                  </a:extLst>
                </p14:cNvPr>
                <p14:cNvContentPartPr/>
                <p14:nvPr/>
              </p14:nvContentPartPr>
              <p14:xfrm>
                <a:off x="9116215" y="856702"/>
                <a:ext cx="397080" cy="305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0BC3E60-B1D6-6842-641B-15DCB56DDF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11895" y="852382"/>
                  <a:ext cx="405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C846EDD-8C14-C6C5-CB8F-4E69D2893669}"/>
                    </a:ext>
                  </a:extLst>
                </p14:cNvPr>
                <p14:cNvContentPartPr/>
                <p14:nvPr/>
              </p14:nvContentPartPr>
              <p14:xfrm>
                <a:off x="8671975" y="746182"/>
                <a:ext cx="325800" cy="2484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C846EDD-8C14-C6C5-CB8F-4E69D289366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67655" y="741862"/>
                  <a:ext cx="3344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2D7A50F9-685D-8898-90E8-1662682ABA33}"/>
              </a:ext>
            </a:extLst>
          </p:cNvPr>
          <p:cNvGrpSpPr/>
          <p:nvPr/>
        </p:nvGrpSpPr>
        <p:grpSpPr>
          <a:xfrm>
            <a:off x="9691495" y="673102"/>
            <a:ext cx="568440" cy="224640"/>
            <a:chOff x="9691495" y="673102"/>
            <a:chExt cx="56844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71E82A2-BAB0-0E21-D288-7BA59421D879}"/>
                    </a:ext>
                  </a:extLst>
                </p14:cNvPr>
                <p14:cNvContentPartPr/>
                <p14:nvPr/>
              </p14:nvContentPartPr>
              <p14:xfrm>
                <a:off x="9691495" y="762022"/>
                <a:ext cx="163800" cy="88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71E82A2-BAB0-0E21-D288-7BA59421D87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87175" y="757702"/>
                  <a:ext cx="172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7EA66C2-8850-6E18-E4B3-B1A5912D71D1}"/>
                    </a:ext>
                  </a:extLst>
                </p14:cNvPr>
                <p14:cNvContentPartPr/>
                <p14:nvPr/>
              </p14:nvContentPartPr>
              <p14:xfrm>
                <a:off x="9941695" y="679942"/>
                <a:ext cx="98640" cy="217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7EA66C2-8850-6E18-E4B3-B1A5912D71D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37375" y="675622"/>
                  <a:ext cx="107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38BF153-5891-ACEB-5DFF-C0372172D1D9}"/>
                    </a:ext>
                  </a:extLst>
                </p14:cNvPr>
                <p14:cNvContentPartPr/>
                <p14:nvPr/>
              </p14:nvContentPartPr>
              <p14:xfrm>
                <a:off x="10078855" y="673102"/>
                <a:ext cx="181080" cy="205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38BF153-5891-ACEB-5DFF-C0372172D1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74535" y="668782"/>
                  <a:ext cx="18972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85C7109-1DF3-3E12-C26A-FFBAF9D734FC}"/>
                  </a:ext>
                </a:extLst>
              </p14:cNvPr>
              <p14:cNvContentPartPr/>
              <p14:nvPr/>
            </p14:nvContentPartPr>
            <p14:xfrm>
              <a:off x="223135" y="1044262"/>
              <a:ext cx="190080" cy="3942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85C7109-1DF3-3E12-C26A-FFBAF9D734F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18815" y="1039942"/>
                <a:ext cx="1987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EEA5EBF-5908-7362-DCFD-6DF777E8B458}"/>
                  </a:ext>
                </a:extLst>
              </p14:cNvPr>
              <p14:cNvContentPartPr/>
              <p14:nvPr/>
            </p14:nvContentPartPr>
            <p14:xfrm>
              <a:off x="446695" y="956062"/>
              <a:ext cx="69840" cy="45360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EEA5EBF-5908-7362-DCFD-6DF777E8B45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42375" y="951742"/>
                <a:ext cx="78480" cy="46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144E69E2-9987-6467-9A6A-8E3300480655}"/>
              </a:ext>
            </a:extLst>
          </p:cNvPr>
          <p:cNvGrpSpPr/>
          <p:nvPr/>
        </p:nvGrpSpPr>
        <p:grpSpPr>
          <a:xfrm>
            <a:off x="2425615" y="749062"/>
            <a:ext cx="1500840" cy="340560"/>
            <a:chOff x="2425615" y="749062"/>
            <a:chExt cx="150084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20C4A63-CBF6-8C5F-9A2B-69CCF7AE9C6E}"/>
                    </a:ext>
                  </a:extLst>
                </p14:cNvPr>
                <p14:cNvContentPartPr/>
                <p14:nvPr/>
              </p14:nvContentPartPr>
              <p14:xfrm>
                <a:off x="2425615" y="977662"/>
                <a:ext cx="124200" cy="13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20C4A63-CBF6-8C5F-9A2B-69CCF7AE9C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21295" y="973342"/>
                  <a:ext cx="132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EEA58D5-4AA3-FD2A-B276-1FC45F90CF07}"/>
                    </a:ext>
                  </a:extLst>
                </p14:cNvPr>
                <p14:cNvContentPartPr/>
                <p14:nvPr/>
              </p14:nvContentPartPr>
              <p14:xfrm>
                <a:off x="2451175" y="1047862"/>
                <a:ext cx="132840" cy="41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EEA58D5-4AA3-FD2A-B276-1FC45F90CF0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46855" y="1043542"/>
                  <a:ext cx="141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4E670EE-DB03-E9CD-4892-6D8EA28908BC}"/>
                    </a:ext>
                  </a:extLst>
                </p14:cNvPr>
                <p14:cNvContentPartPr/>
                <p14:nvPr/>
              </p14:nvContentPartPr>
              <p14:xfrm>
                <a:off x="2680495" y="890542"/>
                <a:ext cx="291240" cy="186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4E670EE-DB03-E9CD-4892-6D8EA28908B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76175" y="886222"/>
                  <a:ext cx="299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A6B7153-263A-3D3D-FE5D-882CBF5652F8}"/>
                    </a:ext>
                  </a:extLst>
                </p14:cNvPr>
                <p14:cNvContentPartPr/>
                <p14:nvPr/>
              </p14:nvContentPartPr>
              <p14:xfrm>
                <a:off x="2936455" y="907102"/>
                <a:ext cx="71640" cy="118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A6B7153-263A-3D3D-FE5D-882CBF5652F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32135" y="902782"/>
                  <a:ext cx="80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A60694D-2DE7-527C-2ABF-64E18326FBB3}"/>
                    </a:ext>
                  </a:extLst>
                </p14:cNvPr>
                <p14:cNvContentPartPr/>
                <p14:nvPr/>
              </p14:nvContentPartPr>
              <p14:xfrm>
                <a:off x="3161455" y="924382"/>
                <a:ext cx="114840" cy="1638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A60694D-2DE7-527C-2ABF-64E18326FBB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57135" y="920062"/>
                  <a:ext cx="123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762C7C9-657F-3FE9-4FA4-4EAE05C32E25}"/>
                    </a:ext>
                  </a:extLst>
                </p14:cNvPr>
                <p14:cNvContentPartPr/>
                <p14:nvPr/>
              </p14:nvContentPartPr>
              <p14:xfrm>
                <a:off x="3379975" y="901702"/>
                <a:ext cx="229680" cy="123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762C7C9-657F-3FE9-4FA4-4EAE05C32E2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375655" y="897382"/>
                  <a:ext cx="238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C21A8CB-5548-0042-AC28-E48B976A62A5}"/>
                    </a:ext>
                  </a:extLst>
                </p14:cNvPr>
                <p14:cNvContentPartPr/>
                <p14:nvPr/>
              </p14:nvContentPartPr>
              <p14:xfrm>
                <a:off x="3667255" y="857422"/>
                <a:ext cx="78480" cy="113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C21A8CB-5548-0042-AC28-E48B976A62A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662935" y="853102"/>
                  <a:ext cx="87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0EC6911-E253-7C66-9ACB-875D6831D483}"/>
                    </a:ext>
                  </a:extLst>
                </p14:cNvPr>
                <p14:cNvContentPartPr/>
                <p14:nvPr/>
              </p14:nvContentPartPr>
              <p14:xfrm>
                <a:off x="3891535" y="749062"/>
                <a:ext cx="34920" cy="233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0EC6911-E253-7C66-9ACB-875D6831D48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87215" y="744742"/>
                  <a:ext cx="4356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8C6DECF6-59D7-1A2C-4E41-0D5BA56453EB}"/>
              </a:ext>
            </a:extLst>
          </p:cNvPr>
          <p:cNvGrpSpPr/>
          <p:nvPr/>
        </p:nvGrpSpPr>
        <p:grpSpPr>
          <a:xfrm>
            <a:off x="4163695" y="649702"/>
            <a:ext cx="2220840" cy="372240"/>
            <a:chOff x="4163695" y="649702"/>
            <a:chExt cx="222084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E9ED25D-B13F-1408-E5A1-A912078DFC08}"/>
                    </a:ext>
                  </a:extLst>
                </p14:cNvPr>
                <p14:cNvContentPartPr/>
                <p14:nvPr/>
              </p14:nvContentPartPr>
              <p14:xfrm>
                <a:off x="4163695" y="882262"/>
                <a:ext cx="120600" cy="21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E9ED25D-B13F-1408-E5A1-A912078DFC0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59375" y="877942"/>
                  <a:ext cx="12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0DBF379-D059-DE9F-8DBA-FBE94E67E694}"/>
                    </a:ext>
                  </a:extLst>
                </p14:cNvPr>
                <p14:cNvContentPartPr/>
                <p14:nvPr/>
              </p14:nvContentPartPr>
              <p14:xfrm>
                <a:off x="4171615" y="930502"/>
                <a:ext cx="126720" cy="16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0DBF379-D059-DE9F-8DBA-FBE94E67E69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167295" y="926182"/>
                  <a:ext cx="135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4EA10DD-C59C-A91C-F195-3EE21B6D141E}"/>
                    </a:ext>
                  </a:extLst>
                </p14:cNvPr>
                <p14:cNvContentPartPr/>
                <p14:nvPr/>
              </p14:nvContentPartPr>
              <p14:xfrm>
                <a:off x="4333975" y="797302"/>
                <a:ext cx="99360" cy="190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4EA10DD-C59C-A91C-F195-3EE21B6D141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329655" y="792982"/>
                  <a:ext cx="108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F3DEBB-324E-E7DA-DD2D-4CE5A06E8DAC}"/>
                    </a:ext>
                  </a:extLst>
                </p14:cNvPr>
                <p14:cNvContentPartPr/>
                <p14:nvPr/>
              </p14:nvContentPartPr>
              <p14:xfrm>
                <a:off x="4570495" y="802342"/>
                <a:ext cx="104040" cy="2196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F3DEBB-324E-E7DA-DD2D-4CE5A06E8DA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566175" y="798022"/>
                  <a:ext cx="112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D4B0AA7-FB27-65F8-BFDF-94F31C87D809}"/>
                    </a:ext>
                  </a:extLst>
                </p14:cNvPr>
                <p14:cNvContentPartPr/>
                <p14:nvPr/>
              </p14:nvContentPartPr>
              <p14:xfrm>
                <a:off x="4768495" y="799822"/>
                <a:ext cx="75600" cy="180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D4B0AA7-FB27-65F8-BFDF-94F31C87D80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64175" y="795502"/>
                  <a:ext cx="84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97423C9-263A-FF67-A8F1-36A231FB7B65}"/>
                    </a:ext>
                  </a:extLst>
                </p14:cNvPr>
                <p14:cNvContentPartPr/>
                <p14:nvPr/>
              </p14:nvContentPartPr>
              <p14:xfrm>
                <a:off x="4974415" y="866782"/>
                <a:ext cx="104040" cy="18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97423C9-263A-FF67-A8F1-36A231FB7B6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970095" y="862462"/>
                  <a:ext cx="112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ADD9BC4-58C1-2143-801A-2366DAE99713}"/>
                    </a:ext>
                  </a:extLst>
                </p14:cNvPr>
                <p14:cNvContentPartPr/>
                <p14:nvPr/>
              </p14:nvContentPartPr>
              <p14:xfrm>
                <a:off x="5001415" y="927622"/>
                <a:ext cx="113760" cy="13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ADD9BC4-58C1-2143-801A-2366DAE9971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97095" y="923302"/>
                  <a:ext cx="12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25D3D0D-2001-E8B6-2191-49BDF72A0F4E}"/>
                    </a:ext>
                  </a:extLst>
                </p14:cNvPr>
                <p14:cNvContentPartPr/>
                <p14:nvPr/>
              </p14:nvContentPartPr>
              <p14:xfrm>
                <a:off x="5206615" y="764542"/>
                <a:ext cx="222120" cy="1875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25D3D0D-2001-E8B6-2191-49BDF72A0F4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02295" y="760222"/>
                  <a:ext cx="230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8C90C5A-C859-D4AA-14E6-19DE5D13B1AD}"/>
                    </a:ext>
                  </a:extLst>
                </p14:cNvPr>
                <p14:cNvContentPartPr/>
                <p14:nvPr/>
              </p14:nvContentPartPr>
              <p14:xfrm>
                <a:off x="5453215" y="773902"/>
                <a:ext cx="67320" cy="119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8C90C5A-C859-D4AA-14E6-19DE5D13B1A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48895" y="769582"/>
                  <a:ext cx="75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7D486C4-01CC-B0FD-1C56-01AE402C5C55}"/>
                    </a:ext>
                  </a:extLst>
                </p14:cNvPr>
                <p14:cNvContentPartPr/>
                <p14:nvPr/>
              </p14:nvContentPartPr>
              <p14:xfrm>
                <a:off x="5598655" y="731062"/>
                <a:ext cx="66960" cy="173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7D486C4-01CC-B0FD-1C56-01AE402C5C5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594335" y="726742"/>
                  <a:ext cx="75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32E1645E-5F4F-2793-08CD-EF42B84904E1}"/>
                    </a:ext>
                  </a:extLst>
                </p14:cNvPr>
                <p14:cNvContentPartPr/>
                <p14:nvPr/>
              </p14:nvContentPartPr>
              <p14:xfrm>
                <a:off x="5784415" y="771382"/>
                <a:ext cx="135720" cy="147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32E1645E-5F4F-2793-08CD-EF42B84904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780095" y="767062"/>
                  <a:ext cx="144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B832AC6-F4CD-EF94-46A3-AAE529D322E9}"/>
                    </a:ext>
                  </a:extLst>
                </p14:cNvPr>
                <p14:cNvContentPartPr/>
                <p14:nvPr/>
              </p14:nvContentPartPr>
              <p14:xfrm>
                <a:off x="5805295" y="740062"/>
                <a:ext cx="197640" cy="167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B832AC6-F4CD-EF94-46A3-AAE529D322E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800975" y="735742"/>
                  <a:ext cx="206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25055ED-1F1C-05C5-5977-E0BAB3B818D0}"/>
                    </a:ext>
                  </a:extLst>
                </p14:cNvPr>
                <p14:cNvContentPartPr/>
                <p14:nvPr/>
              </p14:nvContentPartPr>
              <p14:xfrm>
                <a:off x="6128215" y="649702"/>
                <a:ext cx="39960" cy="1828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25055ED-1F1C-05C5-5977-E0BAB3B818D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123895" y="645382"/>
                  <a:ext cx="48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1FA10F3-7DEB-2EC4-1F6E-E521DCBFE1F8}"/>
                    </a:ext>
                  </a:extLst>
                </p14:cNvPr>
                <p14:cNvContentPartPr/>
                <p14:nvPr/>
              </p14:nvContentPartPr>
              <p14:xfrm>
                <a:off x="6286615" y="740422"/>
                <a:ext cx="97920" cy="601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1FA10F3-7DEB-2EC4-1F6E-E521DCBFE1F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82295" y="736102"/>
                  <a:ext cx="1065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72B1B5A4-4BD9-E5EB-721E-40630A4B336B}"/>
              </a:ext>
            </a:extLst>
          </p:cNvPr>
          <p:cNvGrpSpPr/>
          <p:nvPr/>
        </p:nvGrpSpPr>
        <p:grpSpPr>
          <a:xfrm>
            <a:off x="6444295" y="514342"/>
            <a:ext cx="517320" cy="276480"/>
            <a:chOff x="6444295" y="514342"/>
            <a:chExt cx="51732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429DB4B-0300-E6A1-CCF5-340B277704F7}"/>
                    </a:ext>
                  </a:extLst>
                </p14:cNvPr>
                <p14:cNvContentPartPr/>
                <p14:nvPr/>
              </p14:nvContentPartPr>
              <p14:xfrm>
                <a:off x="6444295" y="574822"/>
                <a:ext cx="136440" cy="1987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429DB4B-0300-E6A1-CCF5-340B277704F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439975" y="570502"/>
                  <a:ext cx="145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E3CE172-2401-466E-1C82-2DBB9BBD0D9A}"/>
                    </a:ext>
                  </a:extLst>
                </p14:cNvPr>
                <p14:cNvContentPartPr/>
                <p14:nvPr/>
              </p14:nvContentPartPr>
              <p14:xfrm>
                <a:off x="6478135" y="678142"/>
                <a:ext cx="136080" cy="112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E3CE172-2401-466E-1C82-2DBB9BBD0D9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473815" y="673822"/>
                  <a:ext cx="144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6257EE1-3AEC-423D-3A8A-454535794274}"/>
                    </a:ext>
                  </a:extLst>
                </p14:cNvPr>
                <p14:cNvContentPartPr/>
                <p14:nvPr/>
              </p14:nvContentPartPr>
              <p14:xfrm>
                <a:off x="6653815" y="573382"/>
                <a:ext cx="118440" cy="194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6257EE1-3AEC-423D-3A8A-45453579427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49495" y="569062"/>
                  <a:ext cx="127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80326D9-3EF4-05DA-1F4C-BC4AA383BCBD}"/>
                    </a:ext>
                  </a:extLst>
                </p14:cNvPr>
                <p14:cNvContentPartPr/>
                <p14:nvPr/>
              </p14:nvContentPartPr>
              <p14:xfrm>
                <a:off x="6796375" y="556822"/>
                <a:ext cx="39240" cy="164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80326D9-3EF4-05DA-1F4C-BC4AA383BCB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92055" y="552502"/>
                  <a:ext cx="47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191A9A-CD51-6D8F-346E-E332A1B66423}"/>
                    </a:ext>
                  </a:extLst>
                </p14:cNvPr>
                <p14:cNvContentPartPr/>
                <p14:nvPr/>
              </p14:nvContentPartPr>
              <p14:xfrm>
                <a:off x="6771895" y="514342"/>
                <a:ext cx="189720" cy="203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191A9A-CD51-6D8F-346E-E332A1B6642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67575" y="510022"/>
                  <a:ext cx="1983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7D17B5A7-F763-DEAA-1490-ED18E52E5526}"/>
              </a:ext>
            </a:extLst>
          </p:cNvPr>
          <p:cNvGrpSpPr/>
          <p:nvPr/>
        </p:nvGrpSpPr>
        <p:grpSpPr>
          <a:xfrm>
            <a:off x="4572655" y="1074502"/>
            <a:ext cx="2427480" cy="532800"/>
            <a:chOff x="4572655" y="1074502"/>
            <a:chExt cx="242748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771BE5B-B1AC-ADD4-79C1-F98F7008C0A5}"/>
                    </a:ext>
                  </a:extLst>
                </p14:cNvPr>
                <p14:cNvContentPartPr/>
                <p14:nvPr/>
              </p14:nvContentPartPr>
              <p14:xfrm>
                <a:off x="4572655" y="1320382"/>
                <a:ext cx="91800" cy="95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771BE5B-B1AC-ADD4-79C1-F98F7008C0A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68335" y="1316062"/>
                  <a:ext cx="100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E884264-200A-32BB-9321-067D9E0F3BFF}"/>
                    </a:ext>
                  </a:extLst>
                </p14:cNvPr>
                <p14:cNvContentPartPr/>
                <p14:nvPr/>
              </p14:nvContentPartPr>
              <p14:xfrm>
                <a:off x="4634935" y="1317862"/>
                <a:ext cx="71640" cy="2808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E884264-200A-32BB-9321-067D9E0F3BF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30615" y="1313542"/>
                  <a:ext cx="80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8B78446-F181-7B89-BF2D-FD6A7877D71E}"/>
                    </a:ext>
                  </a:extLst>
                </p14:cNvPr>
                <p14:cNvContentPartPr/>
                <p14:nvPr/>
              </p14:nvContentPartPr>
              <p14:xfrm>
                <a:off x="4718815" y="1221742"/>
                <a:ext cx="138240" cy="171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8B78446-F181-7B89-BF2D-FD6A7877D71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14495" y="1217422"/>
                  <a:ext cx="146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F44298B-1906-F4F4-E7F7-34BB69201EC3}"/>
                    </a:ext>
                  </a:extLst>
                </p14:cNvPr>
                <p14:cNvContentPartPr/>
                <p14:nvPr/>
              </p14:nvContentPartPr>
              <p14:xfrm>
                <a:off x="4925815" y="1347742"/>
                <a:ext cx="80280" cy="14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F44298B-1906-F4F4-E7F7-34BB69201EC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21495" y="1343422"/>
                  <a:ext cx="88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56D2955-FD90-4A92-ED75-19ED7DA57EF4}"/>
                    </a:ext>
                  </a:extLst>
                </p14:cNvPr>
                <p14:cNvContentPartPr/>
                <p14:nvPr/>
              </p14:nvContentPartPr>
              <p14:xfrm>
                <a:off x="4890895" y="1402822"/>
                <a:ext cx="127440" cy="15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56D2955-FD90-4A92-ED75-19ED7DA57EF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86575" y="1398502"/>
                  <a:ext cx="136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49A6B60-1442-D345-BBAE-F14783734824}"/>
                    </a:ext>
                  </a:extLst>
                </p14:cNvPr>
                <p14:cNvContentPartPr/>
                <p14:nvPr/>
              </p14:nvContentPartPr>
              <p14:xfrm>
                <a:off x="5092855" y="1250182"/>
                <a:ext cx="99360" cy="165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49A6B60-1442-D345-BBAE-F1478373482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088535" y="1245862"/>
                  <a:ext cx="108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1464047-B8AF-FBBA-F454-49A5034C66BA}"/>
                    </a:ext>
                  </a:extLst>
                </p14:cNvPr>
                <p14:cNvContentPartPr/>
                <p14:nvPr/>
              </p14:nvContentPartPr>
              <p14:xfrm>
                <a:off x="5241175" y="1227862"/>
                <a:ext cx="78120" cy="189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1464047-B8AF-FBBA-F454-49A5034C66B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236855" y="1223542"/>
                  <a:ext cx="86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19F25BC-C5C2-DFFC-032F-B3D40B758327}"/>
                    </a:ext>
                  </a:extLst>
                </p14:cNvPr>
                <p14:cNvContentPartPr/>
                <p14:nvPr/>
              </p14:nvContentPartPr>
              <p14:xfrm>
                <a:off x="5272135" y="1217782"/>
                <a:ext cx="182520" cy="165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19F25BC-C5C2-DFFC-032F-B3D40B75832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67815" y="1213462"/>
                  <a:ext cx="191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F7B2ECA-D25D-1A9A-0B91-2118AC81BE47}"/>
                    </a:ext>
                  </a:extLst>
                </p14:cNvPr>
                <p14:cNvContentPartPr/>
                <p14:nvPr/>
              </p14:nvContentPartPr>
              <p14:xfrm>
                <a:off x="5413975" y="1302382"/>
                <a:ext cx="66960" cy="122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F7B2ECA-D25D-1A9A-0B91-2118AC81BE4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09655" y="1298062"/>
                  <a:ext cx="75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9658EA7-E738-9D1E-FB3A-0ECEB4311B0D}"/>
                    </a:ext>
                  </a:extLst>
                </p14:cNvPr>
                <p14:cNvContentPartPr/>
                <p14:nvPr/>
              </p14:nvContentPartPr>
              <p14:xfrm>
                <a:off x="5617375" y="1105462"/>
                <a:ext cx="105120" cy="138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9658EA7-E738-9D1E-FB3A-0ECEB4311B0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613055" y="1101142"/>
                  <a:ext cx="113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4AB3806-CE8E-9D36-80CD-43B0ECD7B24D}"/>
                    </a:ext>
                  </a:extLst>
                </p14:cNvPr>
                <p14:cNvContentPartPr/>
                <p14:nvPr/>
              </p14:nvContentPartPr>
              <p14:xfrm>
                <a:off x="5644735" y="1189342"/>
                <a:ext cx="78840" cy="15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4AB3806-CE8E-9D36-80CD-43B0ECD7B24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40415" y="1185022"/>
                  <a:ext cx="8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9EAED20-D0A6-0EEC-9988-9A1CFA72F9B0}"/>
                    </a:ext>
                  </a:extLst>
                </p14:cNvPr>
                <p14:cNvContentPartPr/>
                <p14:nvPr/>
              </p14:nvContentPartPr>
              <p14:xfrm>
                <a:off x="5761015" y="1116622"/>
                <a:ext cx="104400" cy="1555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9EAED20-D0A6-0EEC-9988-9A1CFA72F9B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56695" y="1112302"/>
                  <a:ext cx="113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4283241-63F7-8545-40CD-9FFC452E91DF}"/>
                    </a:ext>
                  </a:extLst>
                </p14:cNvPr>
                <p14:cNvContentPartPr/>
                <p14:nvPr/>
              </p14:nvContentPartPr>
              <p14:xfrm>
                <a:off x="5607295" y="1280062"/>
                <a:ext cx="289080" cy="77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4283241-63F7-8545-40CD-9FFC452E91D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602975" y="1275742"/>
                  <a:ext cx="297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568E6E3-6EF4-38F2-F6AE-88E4A85A804B}"/>
                    </a:ext>
                  </a:extLst>
                </p14:cNvPr>
                <p14:cNvContentPartPr/>
                <p14:nvPr/>
              </p14:nvContentPartPr>
              <p14:xfrm>
                <a:off x="5526655" y="1433782"/>
                <a:ext cx="200520" cy="150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568E6E3-6EF4-38F2-F6AE-88E4A85A804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522335" y="1429462"/>
                  <a:ext cx="209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78D09E4-39B8-D8E8-2996-063C19829AA0}"/>
                    </a:ext>
                  </a:extLst>
                </p14:cNvPr>
                <p14:cNvContentPartPr/>
                <p14:nvPr/>
              </p14:nvContentPartPr>
              <p14:xfrm>
                <a:off x="5745535" y="1422622"/>
                <a:ext cx="158760" cy="105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78D09E4-39B8-D8E8-2996-063C19829AA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41215" y="1418302"/>
                  <a:ext cx="167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087FEB6-8CA0-A1C9-32F6-C226E9ECDEB6}"/>
                    </a:ext>
                  </a:extLst>
                </p14:cNvPr>
                <p14:cNvContentPartPr/>
                <p14:nvPr/>
              </p14:nvContentPartPr>
              <p14:xfrm>
                <a:off x="6000775" y="1266742"/>
                <a:ext cx="20520" cy="280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087FEB6-8CA0-A1C9-32F6-C226E9ECDEB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96455" y="1262422"/>
                  <a:ext cx="29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023124F-BE4F-D14D-34AF-03185FF9C19C}"/>
                    </a:ext>
                  </a:extLst>
                </p14:cNvPr>
                <p14:cNvContentPartPr/>
                <p14:nvPr/>
              </p14:nvContentPartPr>
              <p14:xfrm>
                <a:off x="6094015" y="1183942"/>
                <a:ext cx="59040" cy="1180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023124F-BE4F-D14D-34AF-03185FF9C19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089695" y="1179622"/>
                  <a:ext cx="67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D7A525C-E611-6FCD-1E21-357FA8D30B0E}"/>
                    </a:ext>
                  </a:extLst>
                </p14:cNvPr>
                <p14:cNvContentPartPr/>
                <p14:nvPr/>
              </p14:nvContentPartPr>
              <p14:xfrm>
                <a:off x="6177175" y="1169902"/>
                <a:ext cx="70560" cy="97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D7A525C-E611-6FCD-1E21-357FA8D30B0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72855" y="1165582"/>
                  <a:ext cx="79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CB4F6D4-67FC-DF53-1C1F-DB12F7F3CE1C}"/>
                    </a:ext>
                  </a:extLst>
                </p14:cNvPr>
                <p14:cNvContentPartPr/>
                <p14:nvPr/>
              </p14:nvContentPartPr>
              <p14:xfrm>
                <a:off x="6294895" y="1167742"/>
                <a:ext cx="53280" cy="900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CB4F6D4-67FC-DF53-1C1F-DB12F7F3CE1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90575" y="1163422"/>
                  <a:ext cx="61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9AFBF0F-9247-AD8D-ACD2-ADD5E5C00A04}"/>
                    </a:ext>
                  </a:extLst>
                </p14:cNvPr>
                <p14:cNvContentPartPr/>
                <p14:nvPr/>
              </p14:nvContentPartPr>
              <p14:xfrm>
                <a:off x="6117415" y="1143622"/>
                <a:ext cx="245160" cy="255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9AFBF0F-9247-AD8D-ACD2-ADD5E5C00A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113095" y="1139302"/>
                  <a:ext cx="253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E603D1B-1BA3-CCDB-97AB-E6F30897763F}"/>
                    </a:ext>
                  </a:extLst>
                </p14:cNvPr>
                <p14:cNvContentPartPr/>
                <p14:nvPr/>
              </p14:nvContentPartPr>
              <p14:xfrm>
                <a:off x="5722135" y="1391662"/>
                <a:ext cx="214560" cy="2156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E603D1B-1BA3-CCDB-97AB-E6F30897763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17815" y="1387342"/>
                  <a:ext cx="223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AD138B9-762E-50D1-074E-F1AE6B045E5E}"/>
                    </a:ext>
                  </a:extLst>
                </p14:cNvPr>
                <p14:cNvContentPartPr/>
                <p14:nvPr/>
              </p14:nvContentPartPr>
              <p14:xfrm>
                <a:off x="6438895" y="1218862"/>
                <a:ext cx="135720" cy="162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AD138B9-762E-50D1-074E-F1AE6B045E5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34575" y="1214542"/>
                  <a:ext cx="144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D4566BA-2035-2C97-A24A-6CE0E630112C}"/>
                    </a:ext>
                  </a:extLst>
                </p14:cNvPr>
                <p14:cNvContentPartPr/>
                <p14:nvPr/>
              </p14:nvContentPartPr>
              <p14:xfrm>
                <a:off x="6463735" y="1250902"/>
                <a:ext cx="94680" cy="47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D4566BA-2035-2C97-A24A-6CE0E630112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459415" y="1246582"/>
                  <a:ext cx="103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E7600F2-3CB2-F6FB-EA9E-7105C422591D}"/>
                    </a:ext>
                  </a:extLst>
                </p14:cNvPr>
                <p14:cNvContentPartPr/>
                <p14:nvPr/>
              </p14:nvContentPartPr>
              <p14:xfrm>
                <a:off x="6590095" y="1110502"/>
                <a:ext cx="95760" cy="2304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E7600F2-3CB2-F6FB-EA9E-7105C422591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585775" y="1106182"/>
                  <a:ext cx="104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1EF40AF-55B2-0BCE-A685-312CBF4B6BB0}"/>
                    </a:ext>
                  </a:extLst>
                </p14:cNvPr>
                <p14:cNvContentPartPr/>
                <p14:nvPr/>
              </p14:nvContentPartPr>
              <p14:xfrm>
                <a:off x="6717535" y="1085662"/>
                <a:ext cx="118800" cy="298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1EF40AF-55B2-0BCE-A685-312CBF4B6BB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13215" y="1081342"/>
                  <a:ext cx="1274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E8495A2A-AEEB-6F0A-7775-046E494E9C5C}"/>
                    </a:ext>
                  </a:extLst>
                </p14:cNvPr>
                <p14:cNvContentPartPr/>
                <p14:nvPr/>
              </p14:nvContentPartPr>
              <p14:xfrm>
                <a:off x="6868735" y="1074502"/>
                <a:ext cx="131400" cy="2797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E8495A2A-AEEB-6F0A-7775-046E494E9C5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864415" y="1070182"/>
                  <a:ext cx="1400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F020C0E4-A014-28FF-F3C5-77C82255CC52}"/>
              </a:ext>
            </a:extLst>
          </p:cNvPr>
          <p:cNvGrpSpPr/>
          <p:nvPr/>
        </p:nvGrpSpPr>
        <p:grpSpPr>
          <a:xfrm>
            <a:off x="6582895" y="1535662"/>
            <a:ext cx="299880" cy="235800"/>
            <a:chOff x="6582895" y="1535662"/>
            <a:chExt cx="29988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90CF6FF-ED28-8706-03AE-C01F7009469B}"/>
                    </a:ext>
                  </a:extLst>
                </p14:cNvPr>
                <p14:cNvContentPartPr/>
                <p14:nvPr/>
              </p14:nvContentPartPr>
              <p14:xfrm>
                <a:off x="6582895" y="1614142"/>
                <a:ext cx="216720" cy="61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90CF6FF-ED28-8706-03AE-C01F7009469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78575" y="1609822"/>
                  <a:ext cx="225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ADEF99A-3CD6-5D13-5E45-5156CAE7B8B2}"/>
                    </a:ext>
                  </a:extLst>
                </p14:cNvPr>
                <p14:cNvContentPartPr/>
                <p14:nvPr/>
              </p14:nvContentPartPr>
              <p14:xfrm>
                <a:off x="6623215" y="1535662"/>
                <a:ext cx="259560" cy="235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ADEF99A-3CD6-5D13-5E45-5156CAE7B8B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618895" y="1531342"/>
                  <a:ext cx="26820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7E1EA557-602D-AC8F-09B2-F8697602C422}"/>
              </a:ext>
            </a:extLst>
          </p:cNvPr>
          <p:cNvGrpSpPr/>
          <p:nvPr/>
        </p:nvGrpSpPr>
        <p:grpSpPr>
          <a:xfrm>
            <a:off x="7167895" y="1205182"/>
            <a:ext cx="4901400" cy="2062800"/>
            <a:chOff x="7167895" y="1205182"/>
            <a:chExt cx="4901400" cy="20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817E490-06DC-F2C6-A13A-82FF53C5C2A6}"/>
                    </a:ext>
                  </a:extLst>
                </p14:cNvPr>
                <p14:cNvContentPartPr/>
                <p14:nvPr/>
              </p14:nvContentPartPr>
              <p14:xfrm>
                <a:off x="7167895" y="1457542"/>
                <a:ext cx="113040" cy="2318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817E490-06DC-F2C6-A13A-82FF53C5C2A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163575" y="1453222"/>
                  <a:ext cx="121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1A2B348-483A-C5B0-617C-2FC20FA0C120}"/>
                    </a:ext>
                  </a:extLst>
                </p14:cNvPr>
                <p14:cNvContentPartPr/>
                <p14:nvPr/>
              </p14:nvContentPartPr>
              <p14:xfrm>
                <a:off x="7188055" y="1471222"/>
                <a:ext cx="182160" cy="251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1A2B348-483A-C5B0-617C-2FC20FA0C12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83735" y="1466902"/>
                  <a:ext cx="190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DD8D05D-792C-DA65-232A-6314E6B7A049}"/>
                    </a:ext>
                  </a:extLst>
                </p14:cNvPr>
                <p14:cNvContentPartPr/>
                <p14:nvPr/>
              </p14:nvContentPartPr>
              <p14:xfrm>
                <a:off x="7422775" y="1528102"/>
                <a:ext cx="145800" cy="3092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DD8D05D-792C-DA65-232A-6314E6B7A04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18455" y="1523782"/>
                  <a:ext cx="154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EF2DD13-8644-079C-C6AE-51F2027E46BB}"/>
                    </a:ext>
                  </a:extLst>
                </p14:cNvPr>
                <p14:cNvContentPartPr/>
                <p14:nvPr/>
              </p14:nvContentPartPr>
              <p14:xfrm>
                <a:off x="7723735" y="1569502"/>
                <a:ext cx="123840" cy="18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EF2DD13-8644-079C-C6AE-51F2027E46B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719415" y="1565182"/>
                  <a:ext cx="132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F4F1F93-A266-1D8E-ADFB-33EDA9D69BE6}"/>
                    </a:ext>
                  </a:extLst>
                </p14:cNvPr>
                <p14:cNvContentPartPr/>
                <p14:nvPr/>
              </p14:nvContentPartPr>
              <p14:xfrm>
                <a:off x="7725175" y="1620622"/>
                <a:ext cx="108360" cy="13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F4F1F93-A266-1D8E-ADFB-33EDA9D69BE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720855" y="1616302"/>
                  <a:ext cx="117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BDF57A1-BAC1-1408-8D8C-0FEBF5C2F24D}"/>
                    </a:ext>
                  </a:extLst>
                </p14:cNvPr>
                <p14:cNvContentPartPr/>
                <p14:nvPr/>
              </p14:nvContentPartPr>
              <p14:xfrm>
                <a:off x="7926415" y="1459702"/>
                <a:ext cx="96480" cy="1922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BDF57A1-BAC1-1408-8D8C-0FEBF5C2F24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22095" y="1455382"/>
                  <a:ext cx="105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9E13D3E-0A80-28C4-C2D9-767CB92C85A6}"/>
                    </a:ext>
                  </a:extLst>
                </p14:cNvPr>
                <p14:cNvContentPartPr/>
                <p14:nvPr/>
              </p14:nvContentPartPr>
              <p14:xfrm>
                <a:off x="8078695" y="1453222"/>
                <a:ext cx="75960" cy="169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9E13D3E-0A80-28C4-C2D9-767CB92C85A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74375" y="1448902"/>
                  <a:ext cx="84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D4E983B-0C01-818B-4CBA-7EA5B6766BBA}"/>
                    </a:ext>
                  </a:extLst>
                </p14:cNvPr>
                <p14:cNvContentPartPr/>
                <p14:nvPr/>
              </p14:nvContentPartPr>
              <p14:xfrm>
                <a:off x="8218015" y="1576702"/>
                <a:ext cx="10800" cy="87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D4E983B-0C01-818B-4CBA-7EA5B6766B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13695" y="1572382"/>
                  <a:ext cx="19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0051269-DC43-DB28-ED44-C75489B462F3}"/>
                    </a:ext>
                  </a:extLst>
                </p14:cNvPr>
                <p14:cNvContentPartPr/>
                <p14:nvPr/>
              </p14:nvContentPartPr>
              <p14:xfrm>
                <a:off x="8269135" y="1447102"/>
                <a:ext cx="124200" cy="1958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0051269-DC43-DB28-ED44-C75489B462F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64815" y="1442782"/>
                  <a:ext cx="132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A54CECA-0A48-44C0-D5B6-8938BC7B5AD5}"/>
                    </a:ext>
                  </a:extLst>
                </p14:cNvPr>
                <p14:cNvContentPartPr/>
                <p14:nvPr/>
              </p14:nvContentPartPr>
              <p14:xfrm>
                <a:off x="8435815" y="1506502"/>
                <a:ext cx="89280" cy="363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A54CECA-0A48-44C0-D5B6-8938BC7B5AD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431495" y="1502182"/>
                  <a:ext cx="97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23598FA-64FC-1292-0CAC-DC24AFFBF209}"/>
                    </a:ext>
                  </a:extLst>
                </p14:cNvPr>
                <p14:cNvContentPartPr/>
                <p14:nvPr/>
              </p14:nvContentPartPr>
              <p14:xfrm>
                <a:off x="8583775" y="1428742"/>
                <a:ext cx="85680" cy="188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23598FA-64FC-1292-0CAC-DC24AFFBF20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79455" y="1424422"/>
                  <a:ext cx="94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56F7B98-07F7-7CF7-DAFA-083578EAFE1E}"/>
                    </a:ext>
                  </a:extLst>
                </p14:cNvPr>
                <p14:cNvContentPartPr/>
                <p14:nvPr/>
              </p14:nvContentPartPr>
              <p14:xfrm>
                <a:off x="8731375" y="1424422"/>
                <a:ext cx="100440" cy="1548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56F7B98-07F7-7CF7-DAFA-083578EAFE1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727055" y="1420102"/>
                  <a:ext cx="109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C6DE643-5A6E-5B3D-7686-1CFC3583BF70}"/>
                    </a:ext>
                  </a:extLst>
                </p14:cNvPr>
                <p14:cNvContentPartPr/>
                <p14:nvPr/>
              </p14:nvContentPartPr>
              <p14:xfrm>
                <a:off x="8899495" y="1469422"/>
                <a:ext cx="141840" cy="1015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C6DE643-5A6E-5B3D-7686-1CFC3583BF7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95175" y="1465102"/>
                  <a:ext cx="150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E153BFA-7C5E-F231-520E-B2C78552F5F2}"/>
                    </a:ext>
                  </a:extLst>
                </p14:cNvPr>
                <p14:cNvContentPartPr/>
                <p14:nvPr/>
              </p14:nvContentPartPr>
              <p14:xfrm>
                <a:off x="9200455" y="1408942"/>
                <a:ext cx="135720" cy="1350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E153BFA-7C5E-F231-520E-B2C78552F5F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96135" y="1404622"/>
                  <a:ext cx="144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6EA31B7-8AA6-E061-E2C4-9F7B1E68F281}"/>
                    </a:ext>
                  </a:extLst>
                </p14:cNvPr>
                <p14:cNvContentPartPr/>
                <p14:nvPr/>
              </p14:nvContentPartPr>
              <p14:xfrm>
                <a:off x="9340135" y="1533142"/>
                <a:ext cx="23400" cy="1191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6EA31B7-8AA6-E061-E2C4-9F7B1E68F28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335815" y="1528822"/>
                  <a:ext cx="32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6C0EC01-7B5B-87EA-1952-34649C3E56DE}"/>
                    </a:ext>
                  </a:extLst>
                </p14:cNvPr>
                <p14:cNvContentPartPr/>
                <p14:nvPr/>
              </p14:nvContentPartPr>
              <p14:xfrm>
                <a:off x="9467935" y="1348102"/>
                <a:ext cx="191520" cy="258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6C0EC01-7B5B-87EA-1952-34649C3E56D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463615" y="1343782"/>
                  <a:ext cx="2001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E3BF21F-C258-1820-ECBA-E3FCDCD805BD}"/>
                    </a:ext>
                  </a:extLst>
                </p14:cNvPr>
                <p14:cNvContentPartPr/>
                <p14:nvPr/>
              </p14:nvContentPartPr>
              <p14:xfrm>
                <a:off x="9964015" y="1398142"/>
                <a:ext cx="122040" cy="1278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E3BF21F-C258-1820-ECBA-E3FCDCD805B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959695" y="1393822"/>
                  <a:ext cx="130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9F02A2B-C559-B795-C796-8825FF9FB17B}"/>
                    </a:ext>
                  </a:extLst>
                </p14:cNvPr>
                <p14:cNvContentPartPr/>
                <p14:nvPr/>
              </p14:nvContentPartPr>
              <p14:xfrm>
                <a:off x="10152295" y="1415422"/>
                <a:ext cx="109800" cy="293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9F02A2B-C559-B795-C796-8825FF9FB17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147975" y="1411102"/>
                  <a:ext cx="118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50BC0A3-015A-08EE-2451-3016181B8B71}"/>
                    </a:ext>
                  </a:extLst>
                </p14:cNvPr>
                <p14:cNvContentPartPr/>
                <p14:nvPr/>
              </p14:nvContentPartPr>
              <p14:xfrm>
                <a:off x="10316095" y="1282222"/>
                <a:ext cx="55440" cy="21636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50BC0A3-015A-08EE-2451-3016181B8B7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311775" y="1277902"/>
                  <a:ext cx="64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5694A10-0E75-D7E5-C7E4-7E610F8B71CE}"/>
                    </a:ext>
                  </a:extLst>
                </p14:cNvPr>
                <p14:cNvContentPartPr/>
                <p14:nvPr/>
              </p14:nvContentPartPr>
              <p14:xfrm>
                <a:off x="10433095" y="1473742"/>
                <a:ext cx="8640" cy="17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5694A10-0E75-D7E5-C7E4-7E610F8B71C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428775" y="1469422"/>
                  <a:ext cx="17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BE0345D-E1F4-080F-224E-1E1A4CB43083}"/>
                    </a:ext>
                  </a:extLst>
                </p14:cNvPr>
                <p14:cNvContentPartPr/>
                <p14:nvPr/>
              </p14:nvContentPartPr>
              <p14:xfrm>
                <a:off x="10613455" y="1275022"/>
                <a:ext cx="71280" cy="198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BE0345D-E1F4-080F-224E-1E1A4CB4308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609135" y="1270702"/>
                  <a:ext cx="79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267FEB8-E5D1-9DC7-0FDF-3D0D3D1CE19B}"/>
                    </a:ext>
                  </a:extLst>
                </p14:cNvPr>
                <p14:cNvContentPartPr/>
                <p14:nvPr/>
              </p14:nvContentPartPr>
              <p14:xfrm>
                <a:off x="10625695" y="1426582"/>
                <a:ext cx="82440" cy="12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267FEB8-E5D1-9DC7-0FDF-3D0D3D1CE19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621375" y="1422262"/>
                  <a:ext cx="91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7E7EF6F-805C-A221-59B1-9B3F76E91349}"/>
                    </a:ext>
                  </a:extLst>
                </p14:cNvPr>
                <p14:cNvContentPartPr/>
                <p14:nvPr/>
              </p14:nvContentPartPr>
              <p14:xfrm>
                <a:off x="10825135" y="1258462"/>
                <a:ext cx="101520" cy="2865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7E7EF6F-805C-A221-59B1-9B3F76E9134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820815" y="1254142"/>
                  <a:ext cx="110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709B69D-A316-9995-81FB-2848AA591286}"/>
                    </a:ext>
                  </a:extLst>
                </p14:cNvPr>
                <p14:cNvContentPartPr/>
                <p14:nvPr/>
              </p14:nvContentPartPr>
              <p14:xfrm>
                <a:off x="10992535" y="1311022"/>
                <a:ext cx="166680" cy="662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709B69D-A316-9995-81FB-2848AA59128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988215" y="1306702"/>
                  <a:ext cx="175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20EFA92-AE0D-131A-AEB2-FAAE48689055}"/>
                    </a:ext>
                  </a:extLst>
                </p14:cNvPr>
                <p14:cNvContentPartPr/>
                <p14:nvPr/>
              </p14:nvContentPartPr>
              <p14:xfrm>
                <a:off x="11268655" y="1205182"/>
                <a:ext cx="86400" cy="193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20EFA92-AE0D-131A-AEB2-FAAE4868905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264335" y="1200862"/>
                  <a:ext cx="95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61D208D-087E-99B3-879A-84993A556180}"/>
                    </a:ext>
                  </a:extLst>
                </p14:cNvPr>
                <p14:cNvContentPartPr/>
                <p14:nvPr/>
              </p14:nvContentPartPr>
              <p14:xfrm>
                <a:off x="10586815" y="1682902"/>
                <a:ext cx="250200" cy="1400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61D208D-087E-99B3-879A-84993A55618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582495" y="1678582"/>
                  <a:ext cx="258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E3C759D-C097-0E47-6EBE-4AE11B1AE0FE}"/>
                    </a:ext>
                  </a:extLst>
                </p14:cNvPr>
                <p14:cNvContentPartPr/>
                <p14:nvPr/>
              </p14:nvContentPartPr>
              <p14:xfrm>
                <a:off x="10893535" y="1704502"/>
                <a:ext cx="64080" cy="1184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E3C759D-C097-0E47-6EBE-4AE11B1AE0F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889215" y="1700182"/>
                  <a:ext cx="72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E42F26A-A941-8D4F-548C-FB88C0577BDE}"/>
                    </a:ext>
                  </a:extLst>
                </p14:cNvPr>
                <p14:cNvContentPartPr/>
                <p14:nvPr/>
              </p14:nvContentPartPr>
              <p14:xfrm>
                <a:off x="11075335" y="1615942"/>
                <a:ext cx="155520" cy="143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E42F26A-A941-8D4F-548C-FB88C0577BD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071015" y="1611622"/>
                  <a:ext cx="164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01A35EA-524B-74C4-BDEC-1E2790618AAF}"/>
                    </a:ext>
                  </a:extLst>
                </p14:cNvPr>
                <p14:cNvContentPartPr/>
                <p14:nvPr/>
              </p14:nvContentPartPr>
              <p14:xfrm>
                <a:off x="11243095" y="1701262"/>
                <a:ext cx="10080" cy="33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01A35EA-524B-74C4-BDEC-1E2790618AA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238775" y="1696942"/>
                  <a:ext cx="18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8F2BE4B-F94A-3F8F-9A0B-B403F0E9F953}"/>
                    </a:ext>
                  </a:extLst>
                </p14:cNvPr>
                <p14:cNvContentPartPr/>
                <p14:nvPr/>
              </p14:nvContentPartPr>
              <p14:xfrm>
                <a:off x="11296735" y="1641862"/>
                <a:ext cx="109080" cy="140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8F2BE4B-F94A-3F8F-9A0B-B403F0E9F95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292415" y="1637542"/>
                  <a:ext cx="117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11749E5-4001-E6BB-9DD4-30CD0690C7ED}"/>
                    </a:ext>
                  </a:extLst>
                </p14:cNvPr>
                <p14:cNvContentPartPr/>
                <p14:nvPr/>
              </p14:nvContentPartPr>
              <p14:xfrm>
                <a:off x="11451175" y="1617742"/>
                <a:ext cx="251640" cy="1454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11749E5-4001-E6BB-9DD4-30CD0690C7E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446855" y="1613422"/>
                  <a:ext cx="260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5BD2872-C5D3-ECE7-953D-3260FF4C8AAE}"/>
                    </a:ext>
                  </a:extLst>
                </p14:cNvPr>
                <p14:cNvContentPartPr/>
                <p14:nvPr/>
              </p14:nvContentPartPr>
              <p14:xfrm>
                <a:off x="10526695" y="1975582"/>
                <a:ext cx="171000" cy="249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5BD2872-C5D3-ECE7-953D-3260FF4C8AA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522375" y="1971262"/>
                  <a:ext cx="179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183B4CE-941B-C735-D3B6-17C00FD3F0BF}"/>
                    </a:ext>
                  </a:extLst>
                </p14:cNvPr>
                <p14:cNvContentPartPr/>
                <p14:nvPr/>
              </p14:nvContentPartPr>
              <p14:xfrm>
                <a:off x="10617775" y="2103742"/>
                <a:ext cx="52920" cy="1494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183B4CE-941B-C735-D3B6-17C00FD3F0B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613455" y="2099422"/>
                  <a:ext cx="6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E964C7A-FC38-810B-A784-AFEA758E05EE}"/>
                    </a:ext>
                  </a:extLst>
                </p14:cNvPr>
                <p14:cNvContentPartPr/>
                <p14:nvPr/>
              </p14:nvContentPartPr>
              <p14:xfrm>
                <a:off x="10703815" y="2077822"/>
                <a:ext cx="469080" cy="288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E964C7A-FC38-810B-A784-AFEA758E05E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99495" y="2073502"/>
                  <a:ext cx="477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16DB843-0632-64CD-32EF-35ADA278F5D9}"/>
                    </a:ext>
                  </a:extLst>
                </p14:cNvPr>
                <p14:cNvContentPartPr/>
                <p14:nvPr/>
              </p14:nvContentPartPr>
              <p14:xfrm>
                <a:off x="11188015" y="2049022"/>
                <a:ext cx="104400" cy="107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16DB843-0632-64CD-32EF-35ADA278F5D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183695" y="2044702"/>
                  <a:ext cx="11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6547D9C-A914-38B9-5A45-8E54E0C89FEA}"/>
                    </a:ext>
                  </a:extLst>
                </p14:cNvPr>
                <p14:cNvContentPartPr/>
                <p14:nvPr/>
              </p14:nvContentPartPr>
              <p14:xfrm>
                <a:off x="11314735" y="1973782"/>
                <a:ext cx="54000" cy="175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6547D9C-A914-38B9-5A45-8E54E0C89FE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310415" y="1969462"/>
                  <a:ext cx="62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5BA4901-06D9-CB96-8A73-6B9D6105548A}"/>
                    </a:ext>
                  </a:extLst>
                </p14:cNvPr>
                <p14:cNvContentPartPr/>
                <p14:nvPr/>
              </p14:nvContentPartPr>
              <p14:xfrm>
                <a:off x="11361175" y="1953622"/>
                <a:ext cx="270360" cy="199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5BA4901-06D9-CB96-8A73-6B9D6105548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356855" y="1949302"/>
                  <a:ext cx="279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37B6C7E-3D46-16CC-EA8D-09CBDD3E1C87}"/>
                    </a:ext>
                  </a:extLst>
                </p14:cNvPr>
                <p14:cNvContentPartPr/>
                <p14:nvPr/>
              </p14:nvContentPartPr>
              <p14:xfrm>
                <a:off x="11604175" y="2014822"/>
                <a:ext cx="89280" cy="1213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37B6C7E-3D46-16CC-EA8D-09CBDD3E1C8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599855" y="2010502"/>
                  <a:ext cx="97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CCAC4B8-CB64-D137-6CDB-C8DB5F159B0F}"/>
                    </a:ext>
                  </a:extLst>
                </p14:cNvPr>
                <p14:cNvContentPartPr/>
                <p14:nvPr/>
              </p14:nvContentPartPr>
              <p14:xfrm>
                <a:off x="11705695" y="1892062"/>
                <a:ext cx="179640" cy="2329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CCAC4B8-CB64-D137-6CDB-C8DB5F159B0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701375" y="1887742"/>
                  <a:ext cx="188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5FD6401-F6B0-A7CC-CDAA-00222EE783B5}"/>
                    </a:ext>
                  </a:extLst>
                </p14:cNvPr>
                <p14:cNvContentPartPr/>
                <p14:nvPr/>
              </p14:nvContentPartPr>
              <p14:xfrm>
                <a:off x="11869855" y="2000422"/>
                <a:ext cx="124920" cy="1116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5FD6401-F6B0-A7CC-CDAA-00222EE783B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865535" y="1996102"/>
                  <a:ext cx="133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580EA34-4569-12C2-4009-26414E964A88}"/>
                    </a:ext>
                  </a:extLst>
                </p14:cNvPr>
                <p14:cNvContentPartPr/>
                <p14:nvPr/>
              </p14:nvContentPartPr>
              <p14:xfrm>
                <a:off x="10968055" y="2350342"/>
                <a:ext cx="205200" cy="2156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580EA34-4569-12C2-4009-26414E964A8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963735" y="2346022"/>
                  <a:ext cx="213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6AC00C3-E484-D3B9-DAB5-37F74DD64963}"/>
                    </a:ext>
                  </a:extLst>
                </p14:cNvPr>
                <p14:cNvContentPartPr/>
                <p14:nvPr/>
              </p14:nvContentPartPr>
              <p14:xfrm>
                <a:off x="11209975" y="2305342"/>
                <a:ext cx="732960" cy="2422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6AC00C3-E484-D3B9-DAB5-37F74DD6496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205655" y="2301022"/>
                  <a:ext cx="741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2CC41FC-B599-6494-307A-21413C7EC9B5}"/>
                    </a:ext>
                  </a:extLst>
                </p14:cNvPr>
                <p14:cNvContentPartPr/>
                <p14:nvPr/>
              </p14:nvContentPartPr>
              <p14:xfrm>
                <a:off x="7339255" y="2094382"/>
                <a:ext cx="168120" cy="338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2CC41FC-B599-6494-307A-21413C7EC9B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334935" y="2090062"/>
                  <a:ext cx="176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40886DE-3C3C-A1AF-4145-0BC00EA4033E}"/>
                    </a:ext>
                  </a:extLst>
                </p14:cNvPr>
                <p14:cNvContentPartPr/>
                <p14:nvPr/>
              </p14:nvContentPartPr>
              <p14:xfrm>
                <a:off x="7403335" y="2040022"/>
                <a:ext cx="179280" cy="179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40886DE-3C3C-A1AF-4145-0BC00EA4033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99015" y="2035702"/>
                  <a:ext cx="187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A6B738C-F776-560A-4246-D07AE6462B1C}"/>
                    </a:ext>
                  </a:extLst>
                </p14:cNvPr>
                <p14:cNvContentPartPr/>
                <p14:nvPr/>
              </p14:nvContentPartPr>
              <p14:xfrm>
                <a:off x="7756495" y="1929862"/>
                <a:ext cx="210960" cy="2552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A6B738C-F776-560A-4246-D07AE6462B1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752175" y="1925542"/>
                  <a:ext cx="219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A55E81A-EA45-52DE-085E-C978AA57365A}"/>
                    </a:ext>
                  </a:extLst>
                </p14:cNvPr>
                <p14:cNvContentPartPr/>
                <p14:nvPr/>
              </p14:nvContentPartPr>
              <p14:xfrm>
                <a:off x="8000935" y="1897102"/>
                <a:ext cx="436680" cy="2217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A55E81A-EA45-52DE-085E-C978AA57365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996615" y="1892782"/>
                  <a:ext cx="445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B81B953-080E-0BD1-0145-B3C4D1538873}"/>
                    </a:ext>
                  </a:extLst>
                </p14:cNvPr>
                <p14:cNvContentPartPr/>
                <p14:nvPr/>
              </p14:nvContentPartPr>
              <p14:xfrm>
                <a:off x="8566135" y="1959742"/>
                <a:ext cx="20880" cy="172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B81B953-080E-0BD1-0145-B3C4D153887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561815" y="1955422"/>
                  <a:ext cx="29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6A356FC-3EF6-F813-BFDF-1ECD6DE87375}"/>
                    </a:ext>
                  </a:extLst>
                </p14:cNvPr>
                <p14:cNvContentPartPr/>
                <p14:nvPr/>
              </p14:nvContentPartPr>
              <p14:xfrm>
                <a:off x="8590615" y="2042902"/>
                <a:ext cx="16920" cy="26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6A356FC-3EF6-F813-BFDF-1ECD6DE8737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586295" y="2038582"/>
                  <a:ext cx="25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5660682-E5E5-89EA-30DD-7370BDAF3505}"/>
                    </a:ext>
                  </a:extLst>
                </p14:cNvPr>
                <p14:cNvContentPartPr/>
                <p14:nvPr/>
              </p14:nvContentPartPr>
              <p14:xfrm>
                <a:off x="8026495" y="2276182"/>
                <a:ext cx="302400" cy="1771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5660682-E5E5-89EA-30DD-7370BDAF350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22175" y="2271862"/>
                  <a:ext cx="311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BF2A8B2-95CD-F5F7-57B7-2B7615E9E900}"/>
                    </a:ext>
                  </a:extLst>
                </p14:cNvPr>
                <p14:cNvContentPartPr/>
                <p14:nvPr/>
              </p14:nvContentPartPr>
              <p14:xfrm>
                <a:off x="8254735" y="2214622"/>
                <a:ext cx="8640" cy="36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BF2A8B2-95CD-F5F7-57B7-2B7615E9E90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250415" y="2210302"/>
                  <a:ext cx="17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0579FF0-2D24-3C09-3A70-57E82359F6B1}"/>
                    </a:ext>
                  </a:extLst>
                </p14:cNvPr>
                <p14:cNvContentPartPr/>
                <p14:nvPr/>
              </p14:nvContentPartPr>
              <p14:xfrm>
                <a:off x="8427895" y="2164582"/>
                <a:ext cx="158400" cy="2696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0579FF0-2D24-3C09-3A70-57E82359F6B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423575" y="2160262"/>
                  <a:ext cx="167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5F3DCB9-E3C2-5B08-B5E2-4C0E45514D62}"/>
                    </a:ext>
                  </a:extLst>
                </p14:cNvPr>
                <p14:cNvContentPartPr/>
                <p14:nvPr/>
              </p14:nvContentPartPr>
              <p14:xfrm>
                <a:off x="8563615" y="2145502"/>
                <a:ext cx="207000" cy="227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5F3DCB9-E3C2-5B08-B5E2-4C0E45514D6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559295" y="2141182"/>
                  <a:ext cx="215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F9B3805-A57A-017A-C270-68A9F2782D2C}"/>
                    </a:ext>
                  </a:extLst>
                </p14:cNvPr>
                <p14:cNvContentPartPr/>
                <p14:nvPr/>
              </p14:nvContentPartPr>
              <p14:xfrm>
                <a:off x="8806615" y="2226502"/>
                <a:ext cx="274680" cy="2433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F9B3805-A57A-017A-C270-68A9F2782D2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802295" y="2222182"/>
                  <a:ext cx="283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B26E88F-B80F-11F8-4557-3614937A3CC4}"/>
                    </a:ext>
                  </a:extLst>
                </p14:cNvPr>
                <p14:cNvContentPartPr/>
                <p14:nvPr/>
              </p14:nvContentPartPr>
              <p14:xfrm>
                <a:off x="9146455" y="2095102"/>
                <a:ext cx="129600" cy="1940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B26E88F-B80F-11F8-4557-3614937A3CC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142135" y="2090782"/>
                  <a:ext cx="138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D42D12D-3E0A-523E-3447-715C71A2AFD9}"/>
                    </a:ext>
                  </a:extLst>
                </p14:cNvPr>
                <p14:cNvContentPartPr/>
                <p14:nvPr/>
              </p14:nvContentPartPr>
              <p14:xfrm>
                <a:off x="9309175" y="2169622"/>
                <a:ext cx="176760" cy="95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D42D12D-3E0A-523E-3447-715C71A2AFD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304855" y="2165302"/>
                  <a:ext cx="185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13D86D3-CCB7-0087-A0BE-26C3D1FF5E89}"/>
                    </a:ext>
                  </a:extLst>
                </p14:cNvPr>
                <p14:cNvContentPartPr/>
                <p14:nvPr/>
              </p14:nvContentPartPr>
              <p14:xfrm>
                <a:off x="8425015" y="2557702"/>
                <a:ext cx="157680" cy="2282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13D86D3-CCB7-0087-A0BE-26C3D1FF5E8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420695" y="2553382"/>
                  <a:ext cx="166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1EBB54D-ACAD-DA65-F350-67AC024B4F64}"/>
                    </a:ext>
                  </a:extLst>
                </p14:cNvPr>
                <p14:cNvContentPartPr/>
                <p14:nvPr/>
              </p14:nvContentPartPr>
              <p14:xfrm>
                <a:off x="8431495" y="2678302"/>
                <a:ext cx="112320" cy="298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1EBB54D-ACAD-DA65-F350-67AC024B4F6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427175" y="2673982"/>
                  <a:ext cx="12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2C9ADF2-4B2F-4E64-1611-6CE6B1D658CB}"/>
                    </a:ext>
                  </a:extLst>
                </p14:cNvPr>
                <p14:cNvContentPartPr/>
                <p14:nvPr/>
              </p14:nvContentPartPr>
              <p14:xfrm>
                <a:off x="8616175" y="2571022"/>
                <a:ext cx="244080" cy="1846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2C9ADF2-4B2F-4E64-1611-6CE6B1D658C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611855" y="2566702"/>
                  <a:ext cx="252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EC9B51C-AA63-6D4F-5F57-FC15430ECC88}"/>
                    </a:ext>
                  </a:extLst>
                </p14:cNvPr>
                <p14:cNvContentPartPr/>
                <p14:nvPr/>
              </p14:nvContentPartPr>
              <p14:xfrm>
                <a:off x="8860615" y="2583982"/>
                <a:ext cx="116640" cy="1566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EC9B51C-AA63-6D4F-5F57-FC15430ECC8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56295" y="2579662"/>
                  <a:ext cx="125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869829D-6ED0-1218-87EF-43B840E2644E}"/>
                    </a:ext>
                  </a:extLst>
                </p14:cNvPr>
                <p14:cNvContentPartPr/>
                <p14:nvPr/>
              </p14:nvContentPartPr>
              <p14:xfrm>
                <a:off x="9005335" y="2578222"/>
                <a:ext cx="227520" cy="1490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869829D-6ED0-1218-87EF-43B840E2644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01015" y="2573902"/>
                  <a:ext cx="236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B9B7FEA-7D09-A4D8-E85C-85E86361DC30}"/>
                    </a:ext>
                  </a:extLst>
                </p14:cNvPr>
                <p14:cNvContentPartPr/>
                <p14:nvPr/>
              </p14:nvContentPartPr>
              <p14:xfrm>
                <a:off x="9343015" y="2506222"/>
                <a:ext cx="180360" cy="2152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B9B7FEA-7D09-A4D8-E85C-85E86361DC3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38695" y="2501902"/>
                  <a:ext cx="189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73DD50AE-D299-607F-8A82-B814960D18FF}"/>
                    </a:ext>
                  </a:extLst>
                </p14:cNvPr>
                <p14:cNvContentPartPr/>
                <p14:nvPr/>
              </p14:nvContentPartPr>
              <p14:xfrm>
                <a:off x="9404575" y="2569582"/>
                <a:ext cx="340920" cy="478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73DD50AE-D299-607F-8A82-B814960D18F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400255" y="2565262"/>
                  <a:ext cx="349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E9325D2-D781-BE20-A99A-36F28A24EC3D}"/>
                    </a:ext>
                  </a:extLst>
                </p14:cNvPr>
                <p14:cNvContentPartPr/>
                <p14:nvPr/>
              </p14:nvContentPartPr>
              <p14:xfrm>
                <a:off x="9767455" y="2505502"/>
                <a:ext cx="48960" cy="1310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E9325D2-D781-BE20-A99A-36F28A24EC3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763135" y="2501182"/>
                  <a:ext cx="57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06CD748-B348-9A80-991C-9B357FA9B044}"/>
                    </a:ext>
                  </a:extLst>
                </p14:cNvPr>
                <p14:cNvContentPartPr/>
                <p14:nvPr/>
              </p14:nvContentPartPr>
              <p14:xfrm>
                <a:off x="9941695" y="2409742"/>
                <a:ext cx="290520" cy="239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06CD748-B348-9A80-991C-9B357FA9B04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937375" y="2405422"/>
                  <a:ext cx="299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BFECEC1-EE14-3748-BABE-6C9FF8C59A78}"/>
                    </a:ext>
                  </a:extLst>
                </p14:cNvPr>
                <p14:cNvContentPartPr/>
                <p14:nvPr/>
              </p14:nvContentPartPr>
              <p14:xfrm>
                <a:off x="10030255" y="2596222"/>
                <a:ext cx="35280" cy="1227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BFECEC1-EE14-3748-BABE-6C9FF8C59A7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025935" y="2591902"/>
                  <a:ext cx="43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257AC010-F34F-ADC4-4EEA-1EF1A7EBC9A1}"/>
                    </a:ext>
                  </a:extLst>
                </p14:cNvPr>
                <p14:cNvContentPartPr/>
                <p14:nvPr/>
              </p14:nvContentPartPr>
              <p14:xfrm>
                <a:off x="10123135" y="2414422"/>
                <a:ext cx="118080" cy="2415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257AC010-F34F-ADC4-4EEA-1EF1A7EBC9A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118815" y="2410102"/>
                  <a:ext cx="1267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5ED54AD-F8D6-1726-90CE-ADCA69A5649B}"/>
                    </a:ext>
                  </a:extLst>
                </p14:cNvPr>
                <p14:cNvContentPartPr/>
                <p14:nvPr/>
              </p14:nvContentPartPr>
              <p14:xfrm>
                <a:off x="10285135" y="2418742"/>
                <a:ext cx="102600" cy="1695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5ED54AD-F8D6-1726-90CE-ADCA69A5649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80815" y="2414422"/>
                  <a:ext cx="111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0471F46-B488-E3B0-3178-055152506642}"/>
                    </a:ext>
                  </a:extLst>
                </p14:cNvPr>
                <p14:cNvContentPartPr/>
                <p14:nvPr/>
              </p14:nvContentPartPr>
              <p14:xfrm>
                <a:off x="10200535" y="2337022"/>
                <a:ext cx="93600" cy="1184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0471F46-B488-E3B0-3178-05515250664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196215" y="2332702"/>
                  <a:ext cx="102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E1148E7-3980-7F2D-FC9E-31C1F1907990}"/>
                    </a:ext>
                  </a:extLst>
                </p14:cNvPr>
                <p14:cNvContentPartPr/>
                <p14:nvPr/>
              </p14:nvContentPartPr>
              <p14:xfrm>
                <a:off x="10389175" y="2537902"/>
                <a:ext cx="59760" cy="70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E1148E7-3980-7F2D-FC9E-31C1F190799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384855" y="2533582"/>
                  <a:ext cx="68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F668281-A686-F9A2-4186-3E6EDB5B2BB3}"/>
                    </a:ext>
                  </a:extLst>
                </p14:cNvPr>
                <p14:cNvContentPartPr/>
                <p14:nvPr/>
              </p14:nvContentPartPr>
              <p14:xfrm>
                <a:off x="9921895" y="2556262"/>
                <a:ext cx="157320" cy="43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F668281-A686-F9A2-4186-3E6EDB5B2BB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917575" y="2551942"/>
                  <a:ext cx="165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1A08FC5-60CC-A5EC-D4E7-9EA8B03E6828}"/>
                    </a:ext>
                  </a:extLst>
                </p14:cNvPr>
                <p14:cNvContentPartPr/>
                <p14:nvPr/>
              </p14:nvContentPartPr>
              <p14:xfrm>
                <a:off x="8431855" y="3003742"/>
                <a:ext cx="299880" cy="2077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1A08FC5-60CC-A5EC-D4E7-9EA8B03E682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427535" y="2999422"/>
                  <a:ext cx="308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0AC7B8B-5FC2-7680-618D-AB3C41C9C521}"/>
                    </a:ext>
                  </a:extLst>
                </p14:cNvPr>
                <p14:cNvContentPartPr/>
                <p14:nvPr/>
              </p14:nvContentPartPr>
              <p14:xfrm>
                <a:off x="8624095" y="3031462"/>
                <a:ext cx="220320" cy="1555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0AC7B8B-5FC2-7680-618D-AB3C41C9C52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619775" y="3027142"/>
                  <a:ext cx="228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35C075C-558F-6A54-3CBD-21A5D50BC90C}"/>
                    </a:ext>
                  </a:extLst>
                </p14:cNvPr>
                <p14:cNvContentPartPr/>
                <p14:nvPr/>
              </p14:nvContentPartPr>
              <p14:xfrm>
                <a:off x="8841175" y="2977822"/>
                <a:ext cx="19080" cy="31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35C075C-558F-6A54-3CBD-21A5D50BC90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836855" y="2973502"/>
                  <a:ext cx="27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2CCE38C-232A-903E-64C7-5328D3ECF18B}"/>
                    </a:ext>
                  </a:extLst>
                </p14:cNvPr>
                <p14:cNvContentPartPr/>
                <p14:nvPr/>
              </p14:nvContentPartPr>
              <p14:xfrm>
                <a:off x="8906695" y="2906542"/>
                <a:ext cx="126360" cy="2278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2CCE38C-232A-903E-64C7-5328D3ECF18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902375" y="2902222"/>
                  <a:ext cx="135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2329760-3846-4E55-49BA-E604501B697D}"/>
                    </a:ext>
                  </a:extLst>
                </p14:cNvPr>
                <p14:cNvContentPartPr/>
                <p14:nvPr/>
              </p14:nvContentPartPr>
              <p14:xfrm>
                <a:off x="9081655" y="3004462"/>
                <a:ext cx="198000" cy="792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2329760-3846-4E55-49BA-E604501B697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077335" y="3000142"/>
                  <a:ext cx="206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8FE603E-9E35-4FE7-8F76-A5915692A0D1}"/>
                    </a:ext>
                  </a:extLst>
                </p14:cNvPr>
                <p14:cNvContentPartPr/>
                <p14:nvPr/>
              </p14:nvContentPartPr>
              <p14:xfrm>
                <a:off x="9404575" y="2913742"/>
                <a:ext cx="350280" cy="1670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8FE603E-9E35-4FE7-8F76-A5915692A0D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400255" y="2909422"/>
                  <a:ext cx="358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F17A782-E8A8-70DB-E686-42AE3AEBA9CC}"/>
                    </a:ext>
                  </a:extLst>
                </p14:cNvPr>
                <p14:cNvContentPartPr/>
                <p14:nvPr/>
              </p14:nvContentPartPr>
              <p14:xfrm>
                <a:off x="9689695" y="2857942"/>
                <a:ext cx="11160" cy="334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F17A782-E8A8-70DB-E686-42AE3AEBA9C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685375" y="2853622"/>
                  <a:ext cx="1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D3F12FA-98DD-7C2C-4038-FF11ABB5638A}"/>
                    </a:ext>
                  </a:extLst>
                </p14:cNvPr>
                <p14:cNvContentPartPr/>
                <p14:nvPr/>
              </p14:nvContentPartPr>
              <p14:xfrm>
                <a:off x="9816055" y="2958742"/>
                <a:ext cx="147600" cy="3092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D3F12FA-98DD-7C2C-4038-FF11ABB5638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811735" y="2954422"/>
                  <a:ext cx="1562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81BB5F2-826D-E894-A1EE-17520A101BA3}"/>
                    </a:ext>
                  </a:extLst>
                </p14:cNvPr>
                <p14:cNvContentPartPr/>
                <p14:nvPr/>
              </p14:nvContentPartPr>
              <p14:xfrm>
                <a:off x="9994615" y="2958742"/>
                <a:ext cx="61560" cy="1497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81BB5F2-826D-E894-A1EE-17520A101BA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990295" y="2954422"/>
                  <a:ext cx="70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5E69F57-0AE1-80FB-A38A-CBD442F9FF18}"/>
                    </a:ext>
                  </a:extLst>
                </p14:cNvPr>
                <p14:cNvContentPartPr/>
                <p14:nvPr/>
              </p14:nvContentPartPr>
              <p14:xfrm>
                <a:off x="10111255" y="2951902"/>
                <a:ext cx="37440" cy="1429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5E69F57-0AE1-80FB-A38A-CBD442F9FF1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106935" y="2947582"/>
                  <a:ext cx="4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995DFB2-8CE1-FD96-2B4D-DB393CBB555E}"/>
                    </a:ext>
                  </a:extLst>
                </p14:cNvPr>
                <p14:cNvContentPartPr/>
                <p14:nvPr/>
              </p14:nvContentPartPr>
              <p14:xfrm>
                <a:off x="10170655" y="2839942"/>
                <a:ext cx="220320" cy="199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995DFB2-8CE1-FD96-2B4D-DB393CBB555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166335" y="2835622"/>
                  <a:ext cx="228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85F2B5E-F416-232E-450C-310B99C966DB}"/>
                    </a:ext>
                  </a:extLst>
                </p14:cNvPr>
                <p14:cNvContentPartPr/>
                <p14:nvPr/>
              </p14:nvContentPartPr>
              <p14:xfrm>
                <a:off x="10413295" y="2787382"/>
                <a:ext cx="352080" cy="2480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85F2B5E-F416-232E-450C-310B99C966DB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408975" y="2783062"/>
                  <a:ext cx="360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4EBDD5F-BBB2-9746-55CF-4683339FFBFE}"/>
                    </a:ext>
                  </a:extLst>
                </p14:cNvPr>
                <p14:cNvContentPartPr/>
                <p14:nvPr/>
              </p14:nvContentPartPr>
              <p14:xfrm>
                <a:off x="10999015" y="2861182"/>
                <a:ext cx="31320" cy="198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4EBDD5F-BBB2-9746-55CF-4683339FFBF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94695" y="2856862"/>
                  <a:ext cx="39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EA9E985-3703-A420-228E-F0B258791419}"/>
                    </a:ext>
                  </a:extLst>
                </p14:cNvPr>
                <p14:cNvContentPartPr/>
                <p14:nvPr/>
              </p14:nvContentPartPr>
              <p14:xfrm>
                <a:off x="10903615" y="2842462"/>
                <a:ext cx="244080" cy="204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EA9E985-3703-A420-228E-F0B25879141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899295" y="2838142"/>
                  <a:ext cx="252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F94B369-D9A9-AE78-05D6-9BC06D7575D7}"/>
                    </a:ext>
                  </a:extLst>
                </p14:cNvPr>
                <p14:cNvContentPartPr/>
                <p14:nvPr/>
              </p14:nvContentPartPr>
              <p14:xfrm>
                <a:off x="11108815" y="2938942"/>
                <a:ext cx="123840" cy="896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F94B369-D9A9-AE78-05D6-9BC06D7575D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104495" y="2934622"/>
                  <a:ext cx="132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0097F09-37CC-E909-C85C-1B6D9DABCB06}"/>
                    </a:ext>
                  </a:extLst>
                </p14:cNvPr>
                <p14:cNvContentPartPr/>
                <p14:nvPr/>
              </p14:nvContentPartPr>
              <p14:xfrm>
                <a:off x="11267215" y="2889262"/>
                <a:ext cx="172080" cy="1328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0097F09-37CC-E909-C85C-1B6D9DABCB0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262895" y="2884942"/>
                  <a:ext cx="18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A69C50F-0CBD-3129-A89D-F696FD013A49}"/>
                    </a:ext>
                  </a:extLst>
                </p14:cNvPr>
                <p14:cNvContentPartPr/>
                <p14:nvPr/>
              </p14:nvContentPartPr>
              <p14:xfrm>
                <a:off x="11446855" y="2852542"/>
                <a:ext cx="95400" cy="166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A69C50F-0CBD-3129-A89D-F696FD013A4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442535" y="2848222"/>
                  <a:ext cx="104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CB377F7-AAAB-13F1-9B4A-8144CB19B239}"/>
                    </a:ext>
                  </a:extLst>
                </p14:cNvPr>
                <p14:cNvContentPartPr/>
                <p14:nvPr/>
              </p14:nvContentPartPr>
              <p14:xfrm>
                <a:off x="11552335" y="2762902"/>
                <a:ext cx="155160" cy="2271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CB377F7-AAAB-13F1-9B4A-8144CB19B23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548015" y="2758582"/>
                  <a:ext cx="163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D821ED2-4875-1CA3-2E4D-28BA1852872D}"/>
                    </a:ext>
                  </a:extLst>
                </p14:cNvPr>
                <p14:cNvContentPartPr/>
                <p14:nvPr/>
              </p14:nvContentPartPr>
              <p14:xfrm>
                <a:off x="11707855" y="2711782"/>
                <a:ext cx="137160" cy="2721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D821ED2-4875-1CA3-2E4D-28BA1852872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703535" y="2707462"/>
                  <a:ext cx="145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BEB61E9-E7A6-3433-FE97-7B1909A82112}"/>
                    </a:ext>
                  </a:extLst>
                </p14:cNvPr>
                <p14:cNvContentPartPr/>
                <p14:nvPr/>
              </p14:nvContentPartPr>
              <p14:xfrm>
                <a:off x="11832415" y="2742382"/>
                <a:ext cx="16920" cy="864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BEB61E9-E7A6-3433-FE97-7B1909A8211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828095" y="2738062"/>
                  <a:ext cx="25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2A27242D-C49A-532D-DFC3-889F03E1B128}"/>
                    </a:ext>
                  </a:extLst>
                </p14:cNvPr>
                <p14:cNvContentPartPr/>
                <p14:nvPr/>
              </p14:nvContentPartPr>
              <p14:xfrm>
                <a:off x="11846095" y="2860102"/>
                <a:ext cx="151560" cy="122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2A27242D-C49A-532D-DFC3-889F03E1B12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841775" y="2855782"/>
                  <a:ext cx="160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A23E698-8486-ABD0-BB83-14EADA362AB2}"/>
                    </a:ext>
                  </a:extLst>
                </p14:cNvPr>
                <p14:cNvContentPartPr/>
                <p14:nvPr/>
              </p14:nvContentPartPr>
              <p14:xfrm>
                <a:off x="12010615" y="2882422"/>
                <a:ext cx="58680" cy="1036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A23E698-8486-ABD0-BB83-14EADA362AB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2006295" y="2878102"/>
                  <a:ext cx="6732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C73C460C-F9B8-1804-09B4-EE3061C12E85}"/>
              </a:ext>
            </a:extLst>
          </p:cNvPr>
          <p:cNvGrpSpPr/>
          <p:nvPr/>
        </p:nvGrpSpPr>
        <p:grpSpPr>
          <a:xfrm>
            <a:off x="8750095" y="3279862"/>
            <a:ext cx="3283920" cy="941760"/>
            <a:chOff x="8750095" y="3279862"/>
            <a:chExt cx="3283920" cy="94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F86B1F5-A251-6197-0B4D-832C8423C245}"/>
                    </a:ext>
                  </a:extLst>
                </p14:cNvPr>
                <p14:cNvContentPartPr/>
                <p14:nvPr/>
              </p14:nvContentPartPr>
              <p14:xfrm>
                <a:off x="10896775" y="3507742"/>
                <a:ext cx="252720" cy="1512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F86B1F5-A251-6197-0B4D-832C8423C24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892455" y="3503422"/>
                  <a:ext cx="261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273255E-DDCC-5BC6-8128-10C823E23138}"/>
                    </a:ext>
                  </a:extLst>
                </p14:cNvPr>
                <p14:cNvContentPartPr/>
                <p14:nvPr/>
              </p14:nvContentPartPr>
              <p14:xfrm>
                <a:off x="11195935" y="3429982"/>
                <a:ext cx="708840" cy="2113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273255E-DDCC-5BC6-8128-10C823E2313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191615" y="3425662"/>
                  <a:ext cx="717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E142015D-137A-68DD-BCBA-22317F445712}"/>
                    </a:ext>
                  </a:extLst>
                </p14:cNvPr>
                <p14:cNvContentPartPr/>
                <p14:nvPr/>
              </p14:nvContentPartPr>
              <p14:xfrm>
                <a:off x="11688415" y="3316222"/>
                <a:ext cx="68400" cy="158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E142015D-137A-68DD-BCBA-22317F44571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684095" y="3311902"/>
                  <a:ext cx="77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0EC396B-CD7C-8E26-00AF-8F89BE6993CA}"/>
                    </a:ext>
                  </a:extLst>
                </p14:cNvPr>
                <p14:cNvContentPartPr/>
                <p14:nvPr/>
              </p14:nvContentPartPr>
              <p14:xfrm>
                <a:off x="8759095" y="3411262"/>
                <a:ext cx="151920" cy="1227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0EC396B-CD7C-8E26-00AF-8F89BE6993C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754775" y="3406942"/>
                  <a:ext cx="160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D5F6E70-AE65-76EB-12AD-A5E8EC668B75}"/>
                    </a:ext>
                  </a:extLst>
                </p14:cNvPr>
                <p14:cNvContentPartPr/>
                <p14:nvPr/>
              </p14:nvContentPartPr>
              <p14:xfrm>
                <a:off x="8964295" y="3386782"/>
                <a:ext cx="97560" cy="1278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D5F6E70-AE65-76EB-12AD-A5E8EC668B7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59975" y="3382462"/>
                  <a:ext cx="106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FB85269-535E-F0D7-4D49-1DEB9ADD6903}"/>
                    </a:ext>
                  </a:extLst>
                </p14:cNvPr>
                <p14:cNvContentPartPr/>
                <p14:nvPr/>
              </p14:nvContentPartPr>
              <p14:xfrm>
                <a:off x="9093895" y="3287782"/>
                <a:ext cx="144360" cy="2257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FB85269-535E-F0D7-4D49-1DEB9ADD690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089575" y="3283462"/>
                  <a:ext cx="1530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8FE3A08-3B6E-3AAB-86D2-18037C456787}"/>
                    </a:ext>
                  </a:extLst>
                </p14:cNvPr>
                <p14:cNvContentPartPr/>
                <p14:nvPr/>
              </p14:nvContentPartPr>
              <p14:xfrm>
                <a:off x="9438775" y="3279862"/>
                <a:ext cx="561240" cy="2156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8FE3A08-3B6E-3AAB-86D2-18037C45678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434455" y="3275542"/>
                  <a:ext cx="569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F394623-EED3-9555-ED01-7F5CA0891184}"/>
                    </a:ext>
                  </a:extLst>
                </p14:cNvPr>
                <p14:cNvContentPartPr/>
                <p14:nvPr/>
              </p14:nvContentPartPr>
              <p14:xfrm>
                <a:off x="8906335" y="3719062"/>
                <a:ext cx="156240" cy="309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F394623-EED3-9555-ED01-7F5CA089118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902015" y="3714742"/>
                  <a:ext cx="164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88C0121-F48B-FC80-89EB-E41FDC615D16}"/>
                    </a:ext>
                  </a:extLst>
                </p14:cNvPr>
                <p14:cNvContentPartPr/>
                <p14:nvPr/>
              </p14:nvContentPartPr>
              <p14:xfrm>
                <a:off x="8921815" y="3692422"/>
                <a:ext cx="199800" cy="1375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88C0121-F48B-FC80-89EB-E41FDC615D1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917495" y="3688102"/>
                  <a:ext cx="208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8122E4A-17C4-4266-0E49-A5CE7BE753CC}"/>
                    </a:ext>
                  </a:extLst>
                </p14:cNvPr>
                <p14:cNvContentPartPr/>
                <p14:nvPr/>
              </p14:nvContentPartPr>
              <p14:xfrm>
                <a:off x="9305575" y="3661822"/>
                <a:ext cx="77400" cy="1537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8122E4A-17C4-4266-0E49-A5CE7BE753C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301255" y="3657502"/>
                  <a:ext cx="86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A92AFD7-2EEA-9CCE-57A5-4A50E625201A}"/>
                    </a:ext>
                  </a:extLst>
                </p14:cNvPr>
                <p14:cNvContentPartPr/>
                <p14:nvPr/>
              </p14:nvContentPartPr>
              <p14:xfrm>
                <a:off x="9427255" y="3568942"/>
                <a:ext cx="243720" cy="2278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A92AFD7-2EEA-9CCE-57A5-4A50E625201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422935" y="3564622"/>
                  <a:ext cx="252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9AF0CE2-B63D-DEA0-B4CD-3B48F9F72FC6}"/>
                    </a:ext>
                  </a:extLst>
                </p14:cNvPr>
                <p14:cNvContentPartPr/>
                <p14:nvPr/>
              </p14:nvContentPartPr>
              <p14:xfrm>
                <a:off x="9711295" y="3576862"/>
                <a:ext cx="164880" cy="1846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9AF0CE2-B63D-DEA0-B4CD-3B48F9F72FC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706975" y="3572542"/>
                  <a:ext cx="173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798C08A-63C7-D215-2D35-6448C9E2B355}"/>
                    </a:ext>
                  </a:extLst>
                </p14:cNvPr>
                <p14:cNvContentPartPr/>
                <p14:nvPr/>
              </p14:nvContentPartPr>
              <p14:xfrm>
                <a:off x="9920815" y="3709702"/>
                <a:ext cx="9720" cy="198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798C08A-63C7-D215-2D35-6448C9E2B35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916495" y="3705382"/>
                  <a:ext cx="1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E7F33D1-311E-4273-2F56-11AB0CFF1E7C}"/>
                    </a:ext>
                  </a:extLst>
                </p14:cNvPr>
                <p14:cNvContentPartPr/>
                <p14:nvPr/>
              </p14:nvContentPartPr>
              <p14:xfrm>
                <a:off x="10023775" y="3592342"/>
                <a:ext cx="151920" cy="1555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E7F33D1-311E-4273-2F56-11AB0CFF1E7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019455" y="3588022"/>
                  <a:ext cx="160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E86C52A5-98A4-123E-2126-33D5AA0ECD9D}"/>
                    </a:ext>
                  </a:extLst>
                </p14:cNvPr>
                <p14:cNvContentPartPr/>
                <p14:nvPr/>
              </p14:nvContentPartPr>
              <p14:xfrm>
                <a:off x="10011895" y="3585502"/>
                <a:ext cx="251640" cy="1411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E86C52A5-98A4-123E-2126-33D5AA0ECD9D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007575" y="3581182"/>
                  <a:ext cx="260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6BC97CC-2F81-5190-50DC-A732C4630982}"/>
                    </a:ext>
                  </a:extLst>
                </p14:cNvPr>
                <p14:cNvContentPartPr/>
                <p14:nvPr/>
              </p14:nvContentPartPr>
              <p14:xfrm>
                <a:off x="10308895" y="3613942"/>
                <a:ext cx="144360" cy="1018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6BC97CC-2F81-5190-50DC-A732C463098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304575" y="3609622"/>
                  <a:ext cx="153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584EC96-274B-E711-02A0-CE962720DEBC}"/>
                    </a:ext>
                  </a:extLst>
                </p14:cNvPr>
                <p14:cNvContentPartPr/>
                <p14:nvPr/>
              </p14:nvContentPartPr>
              <p14:xfrm>
                <a:off x="10479895" y="3571102"/>
                <a:ext cx="81720" cy="1195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584EC96-274B-E711-02A0-CE962720DEB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475575" y="3566782"/>
                  <a:ext cx="90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0631C95A-6643-07DD-6457-9FA3B11580C6}"/>
                    </a:ext>
                  </a:extLst>
                </p14:cNvPr>
                <p14:cNvContentPartPr/>
                <p14:nvPr/>
              </p14:nvContentPartPr>
              <p14:xfrm>
                <a:off x="10522735" y="3458422"/>
                <a:ext cx="159840" cy="2192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0631C95A-6643-07DD-6457-9FA3B11580C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518415" y="3454102"/>
                  <a:ext cx="168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69355BC-7F04-9869-C69D-9515493A7C0D}"/>
                    </a:ext>
                  </a:extLst>
                </p14:cNvPr>
                <p14:cNvContentPartPr/>
                <p14:nvPr/>
              </p14:nvContentPartPr>
              <p14:xfrm>
                <a:off x="8750095" y="4004542"/>
                <a:ext cx="96480" cy="2012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69355BC-7F04-9869-C69D-9515493A7C0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745775" y="4000222"/>
                  <a:ext cx="105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D994507-249D-BFB4-4419-C086BACB0665}"/>
                    </a:ext>
                  </a:extLst>
                </p14:cNvPr>
                <p14:cNvContentPartPr/>
                <p14:nvPr/>
              </p14:nvContentPartPr>
              <p14:xfrm>
                <a:off x="8880055" y="4019662"/>
                <a:ext cx="276840" cy="1378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D994507-249D-BFB4-4419-C086BACB066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875735" y="4015342"/>
                  <a:ext cx="285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25D94EA-B69E-1A9D-D35E-5DE72CF2B5DD}"/>
                    </a:ext>
                  </a:extLst>
                </p14:cNvPr>
                <p14:cNvContentPartPr/>
                <p14:nvPr/>
              </p14:nvContentPartPr>
              <p14:xfrm>
                <a:off x="9067615" y="3959542"/>
                <a:ext cx="42840" cy="370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25D94EA-B69E-1A9D-D35E-5DE72CF2B5D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063295" y="3955222"/>
                  <a:ext cx="51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C9DF7AB-A1FB-7AFB-30B1-3B879D72FE44}"/>
                    </a:ext>
                  </a:extLst>
                </p14:cNvPr>
                <p14:cNvContentPartPr/>
                <p14:nvPr/>
              </p14:nvContentPartPr>
              <p14:xfrm>
                <a:off x="9179935" y="3899422"/>
                <a:ext cx="261720" cy="2444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C9DF7AB-A1FB-7AFB-30B1-3B879D72FE4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175615" y="3895102"/>
                  <a:ext cx="270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047EE94-7CCE-B8EC-5DAA-8EB5D0575A81}"/>
                    </a:ext>
                  </a:extLst>
                </p14:cNvPr>
                <p14:cNvContentPartPr/>
                <p14:nvPr/>
              </p14:nvContentPartPr>
              <p14:xfrm>
                <a:off x="9674575" y="3947302"/>
                <a:ext cx="11880" cy="2134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047EE94-7CCE-B8EC-5DAA-8EB5D0575A8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670255" y="3942982"/>
                  <a:ext cx="20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B972397-4F0D-86D0-5B73-6EFB89FBA17D}"/>
                    </a:ext>
                  </a:extLst>
                </p14:cNvPr>
                <p14:cNvContentPartPr/>
                <p14:nvPr/>
              </p14:nvContentPartPr>
              <p14:xfrm>
                <a:off x="9593215" y="3935782"/>
                <a:ext cx="189360" cy="1990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B972397-4F0D-86D0-5B73-6EFB89FBA17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588895" y="3931462"/>
                  <a:ext cx="198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93C9795-68EA-9130-C5F6-A4A19D332844}"/>
                    </a:ext>
                  </a:extLst>
                </p14:cNvPr>
                <p14:cNvContentPartPr/>
                <p14:nvPr/>
              </p14:nvContentPartPr>
              <p14:xfrm>
                <a:off x="9752695" y="4018942"/>
                <a:ext cx="111960" cy="990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93C9795-68EA-9130-C5F6-A4A19D33284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748375" y="4014622"/>
                  <a:ext cx="120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E7CB9800-F92C-B518-AE28-604BC48A32A5}"/>
                    </a:ext>
                  </a:extLst>
                </p14:cNvPr>
                <p14:cNvContentPartPr/>
                <p14:nvPr/>
              </p14:nvContentPartPr>
              <p14:xfrm>
                <a:off x="9918655" y="3952702"/>
                <a:ext cx="293760" cy="1774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E7CB9800-F92C-B518-AE28-604BC48A32A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914335" y="3948382"/>
                  <a:ext cx="302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BCCD6D7-9630-6782-A03A-3C0F65C0FCC1}"/>
                    </a:ext>
                  </a:extLst>
                </p14:cNvPr>
                <p14:cNvContentPartPr/>
                <p14:nvPr/>
              </p14:nvContentPartPr>
              <p14:xfrm>
                <a:off x="10204495" y="3876022"/>
                <a:ext cx="356400" cy="2181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BCCD6D7-9630-6782-A03A-3C0F65C0FCC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200175" y="3871702"/>
                  <a:ext cx="365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E101040-8A3D-4C5B-1C68-BB8B7A77EB46}"/>
                    </a:ext>
                  </a:extLst>
                </p14:cNvPr>
                <p14:cNvContentPartPr/>
                <p14:nvPr/>
              </p14:nvContentPartPr>
              <p14:xfrm>
                <a:off x="10545415" y="3917782"/>
                <a:ext cx="181080" cy="1389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E101040-8A3D-4C5B-1C68-BB8B7A77EB4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541095" y="3913462"/>
                  <a:ext cx="189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BC9D9FC-526A-DE2C-FAD4-AD89F499241A}"/>
                    </a:ext>
                  </a:extLst>
                </p14:cNvPr>
                <p14:cNvContentPartPr/>
                <p14:nvPr/>
              </p14:nvContentPartPr>
              <p14:xfrm>
                <a:off x="10802095" y="4011022"/>
                <a:ext cx="97920" cy="4716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BC9D9FC-526A-DE2C-FAD4-AD89F499241A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797775" y="4006702"/>
                  <a:ext cx="106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14BFD2E-01EB-2AEB-3813-EAC7B3462236}"/>
                    </a:ext>
                  </a:extLst>
                </p14:cNvPr>
                <p14:cNvContentPartPr/>
                <p14:nvPr/>
              </p14:nvContentPartPr>
              <p14:xfrm>
                <a:off x="10877335" y="3948382"/>
                <a:ext cx="97200" cy="149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14BFD2E-01EB-2AEB-3813-EAC7B346223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873015" y="3944062"/>
                  <a:ext cx="105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EBBAA1F-1D4D-8FF8-7BBD-F0BA85CAF80E}"/>
                    </a:ext>
                  </a:extLst>
                </p14:cNvPr>
                <p14:cNvContentPartPr/>
                <p14:nvPr/>
              </p14:nvContentPartPr>
              <p14:xfrm>
                <a:off x="11112775" y="3776662"/>
                <a:ext cx="73080" cy="1177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EBBAA1F-1D4D-8FF8-7BBD-F0BA85CAF80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108455" y="3772342"/>
                  <a:ext cx="81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175C5D8-9819-A601-8AFA-4013742F4F91}"/>
                    </a:ext>
                  </a:extLst>
                </p14:cNvPr>
                <p14:cNvContentPartPr/>
                <p14:nvPr/>
              </p14:nvContentPartPr>
              <p14:xfrm>
                <a:off x="11226895" y="3750382"/>
                <a:ext cx="329400" cy="1609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175C5D8-9819-A601-8AFA-4013742F4F9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222575" y="3746062"/>
                  <a:ext cx="338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093FAF9-9757-95E7-6807-468075FB4D59}"/>
                    </a:ext>
                  </a:extLst>
                </p14:cNvPr>
                <p14:cNvContentPartPr/>
                <p14:nvPr/>
              </p14:nvContentPartPr>
              <p14:xfrm>
                <a:off x="11578975" y="3690622"/>
                <a:ext cx="455040" cy="210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093FAF9-9757-95E7-6807-468075FB4D5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574655" y="3686302"/>
                  <a:ext cx="463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EB8E807-49C0-15C1-C81B-4AB7FDB8F1DF}"/>
                    </a:ext>
                  </a:extLst>
                </p14:cNvPr>
                <p14:cNvContentPartPr/>
                <p14:nvPr/>
              </p14:nvContentPartPr>
              <p14:xfrm>
                <a:off x="11844655" y="3594862"/>
                <a:ext cx="2520" cy="226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EB8E807-49C0-15C1-C81B-4AB7FDB8F1D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1840335" y="3590542"/>
                  <a:ext cx="11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E1D34C8-7B1A-CACA-BFC5-E79DC6561F8B}"/>
                    </a:ext>
                  </a:extLst>
                </p14:cNvPr>
                <p14:cNvContentPartPr/>
                <p14:nvPr/>
              </p14:nvContentPartPr>
              <p14:xfrm>
                <a:off x="11349295" y="3926062"/>
                <a:ext cx="352800" cy="225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E1D34C8-7B1A-CACA-BFC5-E79DC6561F8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344975" y="3921742"/>
                  <a:ext cx="361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6873AA0-9947-0D8C-585F-A4741E6CB576}"/>
                    </a:ext>
                  </a:extLst>
                </p14:cNvPr>
                <p14:cNvContentPartPr/>
                <p14:nvPr/>
              </p14:nvContentPartPr>
              <p14:xfrm>
                <a:off x="11026375" y="3696742"/>
                <a:ext cx="43560" cy="4600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6873AA0-9947-0D8C-585F-A4741E6CB57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022055" y="3692422"/>
                  <a:ext cx="522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88F0376-50DD-8419-A708-30BA21A6DC26}"/>
                    </a:ext>
                  </a:extLst>
                </p14:cNvPr>
                <p14:cNvContentPartPr/>
                <p14:nvPr/>
              </p14:nvContentPartPr>
              <p14:xfrm>
                <a:off x="11024935" y="3504502"/>
                <a:ext cx="1006560" cy="4957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88F0376-50DD-8419-A708-30BA21A6DC2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020615" y="3500182"/>
                  <a:ext cx="101520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55F9CE8-31E0-967A-7200-F6F392065C66}"/>
                    </a:ext>
                  </a:extLst>
                </p14:cNvPr>
                <p14:cNvContentPartPr/>
                <p14:nvPr/>
              </p14:nvContentPartPr>
              <p14:xfrm>
                <a:off x="11131495" y="3993382"/>
                <a:ext cx="867600" cy="22824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55F9CE8-31E0-967A-7200-F6F392065C6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127175" y="3989062"/>
                  <a:ext cx="87624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EF49B79F-E6BF-1803-001A-8ABB29A15B47}"/>
              </a:ext>
            </a:extLst>
          </p:cNvPr>
          <p:cNvGrpSpPr/>
          <p:nvPr/>
        </p:nvGrpSpPr>
        <p:grpSpPr>
          <a:xfrm>
            <a:off x="247255" y="1633582"/>
            <a:ext cx="1140480" cy="646560"/>
            <a:chOff x="247255" y="1633582"/>
            <a:chExt cx="1140480" cy="64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2C58CC5-E0FD-27C5-9F65-A2C56F62C75A}"/>
                    </a:ext>
                  </a:extLst>
                </p14:cNvPr>
                <p14:cNvContentPartPr/>
                <p14:nvPr/>
              </p14:nvContentPartPr>
              <p14:xfrm>
                <a:off x="728935" y="2014462"/>
                <a:ext cx="1800" cy="21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2C58CC5-E0FD-27C5-9F65-A2C56F62C75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24615" y="2010142"/>
                  <a:ext cx="10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4252A95-D96D-A03A-6E0E-642DA8235A5F}"/>
                    </a:ext>
                  </a:extLst>
                </p14:cNvPr>
                <p14:cNvContentPartPr/>
                <p14:nvPr/>
              </p14:nvContentPartPr>
              <p14:xfrm>
                <a:off x="247255" y="1828702"/>
                <a:ext cx="144000" cy="451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4252A95-D96D-A03A-6E0E-642DA8235A5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42935" y="1824382"/>
                  <a:ext cx="1526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05F74C0-5EBC-D212-A3E9-CFB6694A4A9F}"/>
                    </a:ext>
                  </a:extLst>
                </p14:cNvPr>
                <p14:cNvContentPartPr/>
                <p14:nvPr/>
              </p14:nvContentPartPr>
              <p14:xfrm>
                <a:off x="479095" y="1690822"/>
                <a:ext cx="34560" cy="3578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05F74C0-5EBC-D212-A3E9-CFB6694A4A9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74775" y="1686502"/>
                  <a:ext cx="432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E8544FF-E655-E566-B9A7-C7EF97A2CFBC}"/>
                    </a:ext>
                  </a:extLst>
                </p14:cNvPr>
                <p14:cNvContentPartPr/>
                <p14:nvPr/>
              </p14:nvContentPartPr>
              <p14:xfrm>
                <a:off x="604735" y="1633582"/>
                <a:ext cx="272520" cy="3697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E8544FF-E655-E566-B9A7-C7EF97A2CFB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00415" y="1629262"/>
                  <a:ext cx="2811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ABC8EDC-C76B-12B4-64AC-92B97C0BC64B}"/>
                    </a:ext>
                  </a:extLst>
                </p14:cNvPr>
                <p14:cNvContentPartPr/>
                <p14:nvPr/>
              </p14:nvContentPartPr>
              <p14:xfrm>
                <a:off x="653695" y="1959742"/>
                <a:ext cx="164520" cy="730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ABC8EDC-C76B-12B4-64AC-92B97C0BC64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49375" y="1955422"/>
                  <a:ext cx="173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F2D41FC6-BC95-3156-C2FC-6CEB24DAB4F4}"/>
                    </a:ext>
                  </a:extLst>
                </p14:cNvPr>
                <p14:cNvContentPartPr/>
                <p14:nvPr/>
              </p14:nvContentPartPr>
              <p14:xfrm>
                <a:off x="994615" y="1674982"/>
                <a:ext cx="167040" cy="2232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F2D41FC6-BC95-3156-C2FC-6CEB24DAB4F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90295" y="1670662"/>
                  <a:ext cx="175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C8236C0-DDB5-37D2-5C3A-DED5E3AA6798}"/>
                    </a:ext>
                  </a:extLst>
                </p14:cNvPr>
                <p14:cNvContentPartPr/>
                <p14:nvPr/>
              </p14:nvContentPartPr>
              <p14:xfrm>
                <a:off x="1257415" y="1727902"/>
                <a:ext cx="130320" cy="13140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C8236C0-DDB5-37D2-5C3A-DED5E3AA679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253095" y="1723582"/>
                  <a:ext cx="1389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uppieren 346">
            <a:extLst>
              <a:ext uri="{FF2B5EF4-FFF2-40B4-BE49-F238E27FC236}">
                <a16:creationId xmlns:a16="http://schemas.microsoft.com/office/drawing/2014/main" id="{F9A4E710-21C8-51AA-8490-4986686F8F71}"/>
              </a:ext>
            </a:extLst>
          </p:cNvPr>
          <p:cNvGrpSpPr/>
          <p:nvPr/>
        </p:nvGrpSpPr>
        <p:grpSpPr>
          <a:xfrm>
            <a:off x="1581055" y="1653022"/>
            <a:ext cx="324360" cy="203760"/>
            <a:chOff x="1581055" y="1653022"/>
            <a:chExt cx="324360" cy="20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677702D-4C1F-6C72-EB0E-C63B13CBA5FB}"/>
                    </a:ext>
                  </a:extLst>
                </p14:cNvPr>
                <p14:cNvContentPartPr/>
                <p14:nvPr/>
              </p14:nvContentPartPr>
              <p14:xfrm>
                <a:off x="1581055" y="1653022"/>
                <a:ext cx="113400" cy="2037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677702D-4C1F-6C72-EB0E-C63B13CBA5F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576735" y="1648702"/>
                  <a:ext cx="122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564EF5A-331E-5CE7-FECF-5C94A6FA29F8}"/>
                    </a:ext>
                  </a:extLst>
                </p14:cNvPr>
                <p14:cNvContentPartPr/>
                <p14:nvPr/>
              </p14:nvContentPartPr>
              <p14:xfrm>
                <a:off x="1792735" y="1669942"/>
                <a:ext cx="112680" cy="1854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564EF5A-331E-5CE7-FECF-5C94A6FA29F8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788415" y="1665622"/>
                  <a:ext cx="12132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75C733B8-A2DE-16BE-B6A0-759157F8EEEA}"/>
                  </a:ext>
                </a:extLst>
              </p14:cNvPr>
              <p14:cNvContentPartPr/>
              <p14:nvPr/>
            </p14:nvContentPartPr>
            <p14:xfrm>
              <a:off x="2581495" y="1444582"/>
              <a:ext cx="10800" cy="792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75C733B8-A2DE-16BE-B6A0-759157F8EEEA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2577175" y="1440262"/>
                <a:ext cx="1944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821787A4-702C-1511-C438-8F9DC4DE9ADC}"/>
              </a:ext>
            </a:extLst>
          </p:cNvPr>
          <p:cNvGrpSpPr/>
          <p:nvPr/>
        </p:nvGrpSpPr>
        <p:grpSpPr>
          <a:xfrm>
            <a:off x="766015" y="120142"/>
            <a:ext cx="1342080" cy="1146960"/>
            <a:chOff x="766015" y="120142"/>
            <a:chExt cx="1342080" cy="11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ABF821F-25E6-F348-BA32-308FD7A2B3F1}"/>
                    </a:ext>
                  </a:extLst>
                </p14:cNvPr>
                <p14:cNvContentPartPr/>
                <p14:nvPr/>
              </p14:nvContentPartPr>
              <p14:xfrm>
                <a:off x="766015" y="120142"/>
                <a:ext cx="530280" cy="596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ABF821F-25E6-F348-BA32-308FD7A2B3F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61695" y="115822"/>
                  <a:ext cx="53892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767DAFB-E32E-3035-54D5-B0A42BF386D2}"/>
                    </a:ext>
                  </a:extLst>
                </p14:cNvPr>
                <p14:cNvContentPartPr/>
                <p14:nvPr/>
              </p14:nvContentPartPr>
              <p14:xfrm>
                <a:off x="905335" y="985222"/>
                <a:ext cx="88560" cy="281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767DAFB-E32E-3035-54D5-B0A42BF386D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01015" y="980902"/>
                  <a:ext cx="97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8781EBC-FA6C-439B-E20F-C243F185A5C3}"/>
                    </a:ext>
                  </a:extLst>
                </p14:cNvPr>
                <p14:cNvContentPartPr/>
                <p14:nvPr/>
              </p14:nvContentPartPr>
              <p14:xfrm>
                <a:off x="1073815" y="1030942"/>
                <a:ext cx="74880" cy="219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8781EBC-FA6C-439B-E20F-C243F185A5C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69495" y="1026622"/>
                  <a:ext cx="83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BD6BB7A-D4E2-AC51-0C24-70C534069C48}"/>
                    </a:ext>
                  </a:extLst>
                </p14:cNvPr>
                <p14:cNvContentPartPr/>
                <p14:nvPr/>
              </p14:nvContentPartPr>
              <p14:xfrm>
                <a:off x="1350295" y="1048942"/>
                <a:ext cx="98280" cy="10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BD6BB7A-D4E2-AC51-0C24-70C534069C48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345975" y="1044622"/>
                  <a:ext cx="106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41F05A5-686A-45DB-CCBA-99CD1E6234F6}"/>
                    </a:ext>
                  </a:extLst>
                </p14:cNvPr>
                <p14:cNvContentPartPr/>
                <p14:nvPr/>
              </p14:nvContentPartPr>
              <p14:xfrm>
                <a:off x="1373335" y="1138222"/>
                <a:ext cx="71640" cy="10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41F05A5-686A-45DB-CCBA-99CD1E6234F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369015" y="1133902"/>
                  <a:ext cx="80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3BB78A7-4455-FABD-3F90-13C36C550B25}"/>
                    </a:ext>
                  </a:extLst>
                </p14:cNvPr>
                <p14:cNvContentPartPr/>
                <p14:nvPr/>
              </p14:nvContentPartPr>
              <p14:xfrm>
                <a:off x="1348495" y="1089622"/>
                <a:ext cx="144720" cy="56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3BB78A7-4455-FABD-3F90-13C36C550B2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344175" y="1085302"/>
                  <a:ext cx="153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FC2F5D1-84F6-A307-ABCC-5B2A6170C34F}"/>
                    </a:ext>
                  </a:extLst>
                </p14:cNvPr>
                <p14:cNvContentPartPr/>
                <p14:nvPr/>
              </p14:nvContentPartPr>
              <p14:xfrm>
                <a:off x="1566655" y="966502"/>
                <a:ext cx="63000" cy="178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FC2F5D1-84F6-A307-ABCC-5B2A6170C34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562335" y="962182"/>
                  <a:ext cx="71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1259C95-C697-2528-F0BF-2FA61AA0B6AE}"/>
                    </a:ext>
                  </a:extLst>
                </p14:cNvPr>
                <p14:cNvContentPartPr/>
                <p14:nvPr/>
              </p14:nvContentPartPr>
              <p14:xfrm>
                <a:off x="1623175" y="1001422"/>
                <a:ext cx="166680" cy="173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1259C95-C697-2528-F0BF-2FA61AA0B6A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618855" y="997102"/>
                  <a:ext cx="175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C697FCD-8E05-AC45-FEF2-9A0769927ECC}"/>
                    </a:ext>
                  </a:extLst>
                </p14:cNvPr>
                <p14:cNvContentPartPr/>
                <p14:nvPr/>
              </p14:nvContentPartPr>
              <p14:xfrm>
                <a:off x="1822255" y="986302"/>
                <a:ext cx="91800" cy="148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C697FCD-8E05-AC45-FEF2-9A0769927EC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817935" y="981982"/>
                  <a:ext cx="100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A6C313A-2862-F2B4-B624-E31B71DBB490}"/>
                    </a:ext>
                  </a:extLst>
                </p14:cNvPr>
                <p14:cNvContentPartPr/>
                <p14:nvPr/>
              </p14:nvContentPartPr>
              <p14:xfrm>
                <a:off x="2050855" y="859582"/>
                <a:ext cx="57240" cy="259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A6C313A-2862-F2B4-B624-E31B71DBB49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046535" y="855262"/>
                  <a:ext cx="65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A289190-A7F5-0208-CA88-060CE3BCF6A5}"/>
                    </a:ext>
                  </a:extLst>
                </p14:cNvPr>
                <p14:cNvContentPartPr/>
                <p14:nvPr/>
              </p14:nvContentPartPr>
              <p14:xfrm>
                <a:off x="1173895" y="732142"/>
                <a:ext cx="163080" cy="2188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A289190-A7F5-0208-CA88-060CE3BCF6A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69575" y="727822"/>
                  <a:ext cx="171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47A48C4-DC29-6A64-7821-9E88C4B20726}"/>
                    </a:ext>
                  </a:extLst>
                </p14:cNvPr>
                <p14:cNvContentPartPr/>
                <p14:nvPr/>
              </p14:nvContentPartPr>
              <p14:xfrm>
                <a:off x="1185055" y="903502"/>
                <a:ext cx="193680" cy="540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47A48C4-DC29-6A64-7821-9E88C4B2072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80735" y="899182"/>
                  <a:ext cx="202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EB62A5DC-7251-3CD5-B366-5AB0C027B5D7}"/>
                    </a:ext>
                  </a:extLst>
                </p14:cNvPr>
                <p14:cNvContentPartPr/>
                <p14:nvPr/>
              </p14:nvContentPartPr>
              <p14:xfrm>
                <a:off x="1426615" y="695062"/>
                <a:ext cx="128520" cy="2160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EB62A5DC-7251-3CD5-B366-5AB0C027B5D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22295" y="690742"/>
                  <a:ext cx="137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6702F86-A6C5-5067-FCD5-D609825BDBE4}"/>
                    </a:ext>
                  </a:extLst>
                </p14:cNvPr>
                <p14:cNvContentPartPr/>
                <p14:nvPr/>
              </p14:nvContentPartPr>
              <p14:xfrm>
                <a:off x="1626415" y="751942"/>
                <a:ext cx="124560" cy="1083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6702F86-A6C5-5067-FCD5-D609825BDBE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622095" y="747622"/>
                  <a:ext cx="133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9D97EF4-D69E-DFD4-2F75-B8AF28B494A9}"/>
                    </a:ext>
                  </a:extLst>
                </p14:cNvPr>
                <p14:cNvContentPartPr/>
                <p14:nvPr/>
              </p14:nvContentPartPr>
              <p14:xfrm>
                <a:off x="1842055" y="695062"/>
                <a:ext cx="18000" cy="1872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9D97EF4-D69E-DFD4-2F75-B8AF28B494A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837735" y="690742"/>
                  <a:ext cx="266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1FBACCEB-AF10-474A-F95F-A128F4F6599D}"/>
              </a:ext>
            </a:extLst>
          </p:cNvPr>
          <p:cNvGrpSpPr/>
          <p:nvPr/>
        </p:nvGrpSpPr>
        <p:grpSpPr>
          <a:xfrm>
            <a:off x="710575" y="2266822"/>
            <a:ext cx="366480" cy="372960"/>
            <a:chOff x="710575" y="2266822"/>
            <a:chExt cx="36648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22214F8-7591-7366-0817-1F14CD43092C}"/>
                    </a:ext>
                  </a:extLst>
                </p14:cNvPr>
                <p14:cNvContentPartPr/>
                <p14:nvPr/>
              </p14:nvContentPartPr>
              <p14:xfrm>
                <a:off x="710575" y="2266822"/>
                <a:ext cx="149760" cy="3175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22214F8-7591-7366-0817-1F14CD43092C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06255" y="2262502"/>
                  <a:ext cx="158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B90D8E9-65DA-6B2A-9840-CEB764011EED}"/>
                    </a:ext>
                  </a:extLst>
                </p14:cNvPr>
                <p14:cNvContentPartPr/>
                <p14:nvPr/>
              </p14:nvContentPartPr>
              <p14:xfrm>
                <a:off x="935575" y="2385982"/>
                <a:ext cx="141480" cy="2538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B90D8E9-65DA-6B2A-9840-CEB764011EED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31255" y="2381662"/>
                  <a:ext cx="15012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3BC9D9BD-3F3D-CE9E-CFF0-5E10ADAFAA5F}"/>
              </a:ext>
            </a:extLst>
          </p:cNvPr>
          <p:cNvGrpSpPr/>
          <p:nvPr/>
        </p:nvGrpSpPr>
        <p:grpSpPr>
          <a:xfrm>
            <a:off x="1287295" y="2184742"/>
            <a:ext cx="814320" cy="343440"/>
            <a:chOff x="1287295" y="2184742"/>
            <a:chExt cx="814320" cy="34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973D848-2AEE-7600-B66E-0EC7C258BAB8}"/>
                    </a:ext>
                  </a:extLst>
                </p14:cNvPr>
                <p14:cNvContentPartPr/>
                <p14:nvPr/>
              </p14:nvContentPartPr>
              <p14:xfrm>
                <a:off x="1287295" y="2425582"/>
                <a:ext cx="110160" cy="381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973D848-2AEE-7600-B66E-0EC7C258BAB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282975" y="2421262"/>
                  <a:ext cx="11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2C70856-C186-ABB1-E4B2-8774CB75F36F}"/>
                    </a:ext>
                  </a:extLst>
                </p14:cNvPr>
                <p14:cNvContentPartPr/>
                <p14:nvPr/>
              </p14:nvContentPartPr>
              <p14:xfrm>
                <a:off x="1463335" y="2284462"/>
                <a:ext cx="99000" cy="2437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2C70856-C186-ABB1-E4B2-8774CB75F36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459015" y="2280142"/>
                  <a:ext cx="107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7AA40D4-BB2E-5BA8-55B8-FED4829788B5}"/>
                    </a:ext>
                  </a:extLst>
                </p14:cNvPr>
                <p14:cNvContentPartPr/>
                <p14:nvPr/>
              </p14:nvContentPartPr>
              <p14:xfrm>
                <a:off x="1624975" y="2295622"/>
                <a:ext cx="101160" cy="1551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7AA40D4-BB2E-5BA8-55B8-FED4829788B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620655" y="2291302"/>
                  <a:ext cx="109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C041CCB-0FE7-994D-D2FC-4D191B7F9E51}"/>
                    </a:ext>
                  </a:extLst>
                </p14:cNvPr>
                <p14:cNvContentPartPr/>
                <p14:nvPr/>
              </p14:nvContentPartPr>
              <p14:xfrm>
                <a:off x="1799215" y="2270782"/>
                <a:ext cx="92160" cy="1310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C041CCB-0FE7-994D-D2FC-4D191B7F9E5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794895" y="2266462"/>
                  <a:ext cx="100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12B5499-341A-4D7A-800E-EE076AC2D5C7}"/>
                    </a:ext>
                  </a:extLst>
                </p14:cNvPr>
                <p14:cNvContentPartPr/>
                <p14:nvPr/>
              </p14:nvContentPartPr>
              <p14:xfrm>
                <a:off x="2024215" y="2184742"/>
                <a:ext cx="77400" cy="240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12B5499-341A-4D7A-800E-EE076AC2D5C7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019895" y="2180422"/>
                  <a:ext cx="8604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36A9707E-1136-7709-D6E5-83E32D5CE3D3}"/>
                  </a:ext>
                </a:extLst>
              </p14:cNvPr>
              <p14:cNvContentPartPr/>
              <p14:nvPr/>
            </p14:nvContentPartPr>
            <p14:xfrm>
              <a:off x="2256775" y="2287702"/>
              <a:ext cx="124200" cy="813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36A9707E-1136-7709-D6E5-83E32D5CE3D3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2252455" y="2283382"/>
                <a:ext cx="13284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B093F3E4-C1E5-0FCB-6234-C21BB912E01C}"/>
              </a:ext>
            </a:extLst>
          </p:cNvPr>
          <p:cNvGrpSpPr/>
          <p:nvPr/>
        </p:nvGrpSpPr>
        <p:grpSpPr>
          <a:xfrm>
            <a:off x="2540455" y="2155222"/>
            <a:ext cx="330120" cy="245520"/>
            <a:chOff x="2540455" y="2155222"/>
            <a:chExt cx="33012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D85CDA6-33C8-0DA4-1A75-CCAD7F961A46}"/>
                    </a:ext>
                  </a:extLst>
                </p14:cNvPr>
                <p14:cNvContentPartPr/>
                <p14:nvPr/>
              </p14:nvContentPartPr>
              <p14:xfrm>
                <a:off x="2540455" y="2155222"/>
                <a:ext cx="119160" cy="2455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D85CDA6-33C8-0DA4-1A75-CCAD7F961A46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536135" y="2150902"/>
                  <a:ext cx="127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ED04372-582C-A396-CCCE-39DECB063692}"/>
                    </a:ext>
                  </a:extLst>
                </p14:cNvPr>
                <p14:cNvContentPartPr/>
                <p14:nvPr/>
              </p14:nvContentPartPr>
              <p14:xfrm>
                <a:off x="2734855" y="2166742"/>
                <a:ext cx="135720" cy="2041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ED04372-582C-A396-CCCE-39DECB06369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730535" y="2162422"/>
                  <a:ext cx="1443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08571685-FD59-12C3-29E5-0A40B8A29347}"/>
              </a:ext>
            </a:extLst>
          </p:cNvPr>
          <p:cNvGrpSpPr/>
          <p:nvPr/>
        </p:nvGrpSpPr>
        <p:grpSpPr>
          <a:xfrm>
            <a:off x="3314095" y="2138302"/>
            <a:ext cx="169560" cy="280080"/>
            <a:chOff x="3314095" y="2138302"/>
            <a:chExt cx="16956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C80D1A8-A486-0F33-6EC2-F6ED90ADCA72}"/>
                    </a:ext>
                  </a:extLst>
                </p14:cNvPr>
                <p14:cNvContentPartPr/>
                <p14:nvPr/>
              </p14:nvContentPartPr>
              <p14:xfrm>
                <a:off x="3314095" y="2191942"/>
                <a:ext cx="135000" cy="669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C80D1A8-A486-0F33-6EC2-F6ED90ADCA7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309775" y="2187622"/>
                  <a:ext cx="143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3A00491-FB59-4E8D-204F-0C8DE0283A67}"/>
                    </a:ext>
                  </a:extLst>
                </p14:cNvPr>
                <p14:cNvContentPartPr/>
                <p14:nvPr/>
              </p14:nvContentPartPr>
              <p14:xfrm>
                <a:off x="3419935" y="2138302"/>
                <a:ext cx="63720" cy="2800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3A00491-FB59-4E8D-204F-0C8DE0283A6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415615" y="2133982"/>
                  <a:ext cx="7236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6121B5E0-B63D-2E2E-265A-8E89A1A91B71}"/>
              </a:ext>
            </a:extLst>
          </p:cNvPr>
          <p:cNvGrpSpPr/>
          <p:nvPr/>
        </p:nvGrpSpPr>
        <p:grpSpPr>
          <a:xfrm>
            <a:off x="3653575" y="2198422"/>
            <a:ext cx="154800" cy="84960"/>
            <a:chOff x="3653575" y="2198422"/>
            <a:chExt cx="154800" cy="8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0E6F0A4-32C6-2B35-A32B-A1D82D4F5C44}"/>
                    </a:ext>
                  </a:extLst>
                </p14:cNvPr>
                <p14:cNvContentPartPr/>
                <p14:nvPr/>
              </p14:nvContentPartPr>
              <p14:xfrm>
                <a:off x="3656095" y="2198422"/>
                <a:ext cx="132480" cy="147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0E6F0A4-32C6-2B35-A32B-A1D82D4F5C4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651775" y="2194102"/>
                  <a:ext cx="141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840C011-A421-87E1-FE92-34508D618BB0}"/>
                    </a:ext>
                  </a:extLst>
                </p14:cNvPr>
                <p14:cNvContentPartPr/>
                <p14:nvPr/>
              </p14:nvContentPartPr>
              <p14:xfrm>
                <a:off x="3653575" y="2255302"/>
                <a:ext cx="154800" cy="280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840C011-A421-87E1-FE92-34508D618BB0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649255" y="2250982"/>
                  <a:ext cx="1634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2816F896-7524-C1F7-B7F0-6F7DC5305720}"/>
                  </a:ext>
                </a:extLst>
              </p14:cNvPr>
              <p14:cNvContentPartPr/>
              <p14:nvPr/>
            </p14:nvContentPartPr>
            <p14:xfrm>
              <a:off x="4123375" y="2111662"/>
              <a:ext cx="180000" cy="2253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2816F896-7524-C1F7-B7F0-6F7DC530572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4119055" y="2107342"/>
                <a:ext cx="1886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88DECEC6-A678-D093-AB29-76127BDA1081}"/>
                  </a:ext>
                </a:extLst>
              </p14:cNvPr>
              <p14:cNvContentPartPr/>
              <p14:nvPr/>
            </p14:nvContentPartPr>
            <p14:xfrm>
              <a:off x="3936175" y="2109862"/>
              <a:ext cx="111600" cy="25920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88DECEC6-A678-D093-AB29-76127BDA108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3931855" y="2105542"/>
                <a:ext cx="120240" cy="26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1ADE21FD-746F-B50D-C28D-1B499D050687}"/>
              </a:ext>
            </a:extLst>
          </p:cNvPr>
          <p:cNvGrpSpPr/>
          <p:nvPr/>
        </p:nvGrpSpPr>
        <p:grpSpPr>
          <a:xfrm>
            <a:off x="4506415" y="2100502"/>
            <a:ext cx="676440" cy="192600"/>
            <a:chOff x="4506415" y="2100502"/>
            <a:chExt cx="67644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3F45068C-C6BC-99F3-BA7C-8BB01FE4D02A}"/>
                    </a:ext>
                  </a:extLst>
                </p14:cNvPr>
                <p14:cNvContentPartPr/>
                <p14:nvPr/>
              </p14:nvContentPartPr>
              <p14:xfrm>
                <a:off x="4549975" y="2147662"/>
                <a:ext cx="14040" cy="1454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3F45068C-C6BC-99F3-BA7C-8BB01FE4D02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545655" y="2143342"/>
                  <a:ext cx="22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0FBFF85-6E7E-A411-ADA9-A61BEDA08DAB}"/>
                    </a:ext>
                  </a:extLst>
                </p14:cNvPr>
                <p14:cNvContentPartPr/>
                <p14:nvPr/>
              </p14:nvContentPartPr>
              <p14:xfrm>
                <a:off x="4506415" y="2219302"/>
                <a:ext cx="96480" cy="144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0FBFF85-6E7E-A411-ADA9-A61BEDA08DA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502095" y="2214982"/>
                  <a:ext cx="105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213EF50-5C94-4133-8366-D1BE3149B053}"/>
                    </a:ext>
                  </a:extLst>
                </p14:cNvPr>
                <p14:cNvContentPartPr/>
                <p14:nvPr/>
              </p14:nvContentPartPr>
              <p14:xfrm>
                <a:off x="4728175" y="2115262"/>
                <a:ext cx="114480" cy="1587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213EF50-5C94-4133-8366-D1BE3149B05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723855" y="2110942"/>
                  <a:ext cx="123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F16181B-BA42-A94F-4406-16C41F33DB60}"/>
                    </a:ext>
                  </a:extLst>
                </p14:cNvPr>
                <p14:cNvContentPartPr/>
                <p14:nvPr/>
              </p14:nvContentPartPr>
              <p14:xfrm>
                <a:off x="4923655" y="2122462"/>
                <a:ext cx="100800" cy="121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F16181B-BA42-A94F-4406-16C41F33DB6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919335" y="2118142"/>
                  <a:ext cx="109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11034B5-AB61-BBD2-8AD5-F5DFF99129E4}"/>
                    </a:ext>
                  </a:extLst>
                </p14:cNvPr>
                <p14:cNvContentPartPr/>
                <p14:nvPr/>
              </p14:nvContentPartPr>
              <p14:xfrm>
                <a:off x="5088895" y="2100502"/>
                <a:ext cx="93960" cy="11916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11034B5-AB61-BBD2-8AD5-F5DFF99129E4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084575" y="2096182"/>
                  <a:ext cx="10260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AB46B9CA-6717-3F5E-86AA-49AFA5C472D9}"/>
                  </a:ext>
                </a:extLst>
              </p14:cNvPr>
              <p14:cNvContentPartPr/>
              <p14:nvPr/>
            </p14:nvContentPartPr>
            <p14:xfrm>
              <a:off x="5337655" y="2102662"/>
              <a:ext cx="69120" cy="10404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AB46B9CA-6717-3F5E-86AA-49AFA5C472D9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5333335" y="2098342"/>
                <a:ext cx="77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8B797967-22C1-27BC-79BA-1E90992E028C}"/>
                  </a:ext>
                </a:extLst>
              </p14:cNvPr>
              <p14:cNvContentPartPr/>
              <p14:nvPr/>
            </p14:nvContentPartPr>
            <p14:xfrm>
              <a:off x="5331535" y="1956142"/>
              <a:ext cx="7560" cy="1476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8B797967-22C1-27BC-79BA-1E90992E028C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5327215" y="1951822"/>
                <a:ext cx="162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60531B08-3CEA-9852-A660-DC8315470AA5}"/>
                  </a:ext>
                </a:extLst>
              </p14:cNvPr>
              <p14:cNvContentPartPr/>
              <p14:nvPr/>
            </p14:nvContentPartPr>
            <p14:xfrm>
              <a:off x="783655" y="495262"/>
              <a:ext cx="1640880" cy="1915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60531B08-3CEA-9852-A660-DC8315470AA5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779335" y="490942"/>
                <a:ext cx="16495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774C7B49-2153-D5B4-7493-55E915B150F2}"/>
                  </a:ext>
                </a:extLst>
              </p14:cNvPr>
              <p14:cNvContentPartPr/>
              <p14:nvPr/>
            </p14:nvContentPartPr>
            <p14:xfrm>
              <a:off x="3306895" y="2399302"/>
              <a:ext cx="2085840" cy="8712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774C7B49-2153-D5B4-7493-55E915B150F2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3302575" y="2394982"/>
                <a:ext cx="209448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uppieren 397">
            <a:extLst>
              <a:ext uri="{FF2B5EF4-FFF2-40B4-BE49-F238E27FC236}">
                <a16:creationId xmlns:a16="http://schemas.microsoft.com/office/drawing/2014/main" id="{BD74FAC4-6649-526B-2827-1D0772B7127A}"/>
              </a:ext>
            </a:extLst>
          </p:cNvPr>
          <p:cNvGrpSpPr/>
          <p:nvPr/>
        </p:nvGrpSpPr>
        <p:grpSpPr>
          <a:xfrm>
            <a:off x="5636095" y="1979902"/>
            <a:ext cx="1250640" cy="224640"/>
            <a:chOff x="5636095" y="1979902"/>
            <a:chExt cx="125064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0179A13-0C57-7F7F-A488-3C37D0F76F06}"/>
                    </a:ext>
                  </a:extLst>
                </p14:cNvPr>
                <p14:cNvContentPartPr/>
                <p14:nvPr/>
              </p14:nvContentPartPr>
              <p14:xfrm>
                <a:off x="5636095" y="2029942"/>
                <a:ext cx="98640" cy="1746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0179A13-0C57-7F7F-A488-3C37D0F76F0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631775" y="2025622"/>
                  <a:ext cx="107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3D8B5E53-4F2C-053D-13B9-426489C003E2}"/>
                    </a:ext>
                  </a:extLst>
                </p14:cNvPr>
                <p14:cNvContentPartPr/>
                <p14:nvPr/>
              </p14:nvContentPartPr>
              <p14:xfrm>
                <a:off x="5757055" y="2095822"/>
                <a:ext cx="174960" cy="900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3D8B5E53-4F2C-053D-13B9-426489C003E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52735" y="2091502"/>
                  <a:ext cx="183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C28D7E5-5EBF-80F9-0C42-BCBD0B19B931}"/>
                    </a:ext>
                  </a:extLst>
                </p14:cNvPr>
                <p14:cNvContentPartPr/>
                <p14:nvPr/>
              </p14:nvContentPartPr>
              <p14:xfrm>
                <a:off x="5979535" y="2085022"/>
                <a:ext cx="69120" cy="673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C28D7E5-5EBF-80F9-0C42-BCBD0B19B93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975215" y="2080702"/>
                  <a:ext cx="77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4C8E81E-34A6-6B8D-AC4F-E612170B7F1C}"/>
                    </a:ext>
                  </a:extLst>
                </p14:cNvPr>
                <p14:cNvContentPartPr/>
                <p14:nvPr/>
              </p14:nvContentPartPr>
              <p14:xfrm>
                <a:off x="6166015" y="1990702"/>
                <a:ext cx="122040" cy="1915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4C8E81E-34A6-6B8D-AC4F-E612170B7F1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161695" y="1986382"/>
                  <a:ext cx="130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E26E4B77-2205-3375-6862-71B02FAF74C6}"/>
                    </a:ext>
                  </a:extLst>
                </p14:cNvPr>
                <p14:cNvContentPartPr/>
                <p14:nvPr/>
              </p14:nvContentPartPr>
              <p14:xfrm>
                <a:off x="6337015" y="2011222"/>
                <a:ext cx="66240" cy="1386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E26E4B77-2205-3375-6862-71B02FAF74C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332695" y="2006902"/>
                  <a:ext cx="74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374F970-A7F1-4709-D3C4-445E3C89D374}"/>
                    </a:ext>
                  </a:extLst>
                </p14:cNvPr>
                <p14:cNvContentPartPr/>
                <p14:nvPr/>
              </p14:nvContentPartPr>
              <p14:xfrm>
                <a:off x="6499375" y="2077462"/>
                <a:ext cx="85320" cy="79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374F970-A7F1-4709-D3C4-445E3C89D374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495055" y="2073142"/>
                  <a:ext cx="93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75D8048-50AF-5E3E-26D1-93D73C3ED66C}"/>
                    </a:ext>
                  </a:extLst>
                </p14:cNvPr>
                <p14:cNvContentPartPr/>
                <p14:nvPr/>
              </p14:nvContentPartPr>
              <p14:xfrm>
                <a:off x="6593335" y="1979902"/>
                <a:ext cx="61560" cy="1440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75D8048-50AF-5E3E-26D1-93D73C3ED66C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6589015" y="1975582"/>
                  <a:ext cx="70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5F94AD0-E92B-25BA-CF26-F00F9E96F69F}"/>
                    </a:ext>
                  </a:extLst>
                </p14:cNvPr>
                <p14:cNvContentPartPr/>
                <p14:nvPr/>
              </p14:nvContentPartPr>
              <p14:xfrm>
                <a:off x="6621055" y="2080702"/>
                <a:ext cx="265680" cy="720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5F94AD0-E92B-25BA-CF26-F00F9E96F69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616735" y="2076382"/>
                  <a:ext cx="2743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A0B08218-AF6B-1A4E-A673-C6D9060262DE}"/>
              </a:ext>
            </a:extLst>
          </p:cNvPr>
          <p:cNvGrpSpPr/>
          <p:nvPr/>
        </p:nvGrpSpPr>
        <p:grpSpPr>
          <a:xfrm>
            <a:off x="1600855" y="2955142"/>
            <a:ext cx="1626120" cy="302400"/>
            <a:chOff x="1600855" y="2955142"/>
            <a:chExt cx="162612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C962108-4D48-4739-1133-F425FD1E2037}"/>
                    </a:ext>
                  </a:extLst>
                </p14:cNvPr>
                <p14:cNvContentPartPr/>
                <p14:nvPr/>
              </p14:nvContentPartPr>
              <p14:xfrm>
                <a:off x="1600855" y="2955142"/>
                <a:ext cx="137160" cy="3024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C962108-4D48-4739-1133-F425FD1E203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596535" y="2950822"/>
                  <a:ext cx="145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0624454-CE6A-1246-9C2D-62DE2DBCBF65}"/>
                    </a:ext>
                  </a:extLst>
                </p14:cNvPr>
                <p14:cNvContentPartPr/>
                <p14:nvPr/>
              </p14:nvContentPartPr>
              <p14:xfrm>
                <a:off x="1842775" y="3006262"/>
                <a:ext cx="111960" cy="2001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0624454-CE6A-1246-9C2D-62DE2DBCBF6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838455" y="3001942"/>
                  <a:ext cx="120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73A8D41-30F3-85C1-7399-7B8D171BFD70}"/>
                    </a:ext>
                  </a:extLst>
                </p14:cNvPr>
                <p14:cNvContentPartPr/>
                <p14:nvPr/>
              </p14:nvContentPartPr>
              <p14:xfrm>
                <a:off x="2068495" y="3140182"/>
                <a:ext cx="176760" cy="133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73A8D41-30F3-85C1-7399-7B8D171BFD7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064175" y="3135862"/>
                  <a:ext cx="185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1E337A3-B5C6-A2C8-1161-826FB67D8D06}"/>
                    </a:ext>
                  </a:extLst>
                </p14:cNvPr>
                <p14:cNvContentPartPr/>
                <p14:nvPr/>
              </p14:nvContentPartPr>
              <p14:xfrm>
                <a:off x="2306455" y="2979262"/>
                <a:ext cx="67680" cy="2160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1E337A3-B5C6-A2C8-1161-826FB67D8D06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302135" y="2974942"/>
                  <a:ext cx="76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250CEBD-C749-79BF-F29E-8F7BFC04D21E}"/>
                    </a:ext>
                  </a:extLst>
                </p14:cNvPr>
                <p14:cNvContentPartPr/>
                <p14:nvPr/>
              </p14:nvContentPartPr>
              <p14:xfrm>
                <a:off x="2491855" y="3021022"/>
                <a:ext cx="81720" cy="1501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250CEBD-C749-79BF-F29E-8F7BFC04D21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487535" y="3016702"/>
                  <a:ext cx="90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99BC352-2977-44EA-7138-3832A41AC3F4}"/>
                    </a:ext>
                  </a:extLst>
                </p14:cNvPr>
                <p14:cNvContentPartPr/>
                <p14:nvPr/>
              </p14:nvContentPartPr>
              <p14:xfrm>
                <a:off x="2640175" y="3013102"/>
                <a:ext cx="93600" cy="1202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99BC352-2977-44EA-7138-3832A41AC3F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635855" y="3008782"/>
                  <a:ext cx="102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672805B-3A38-96F9-64C1-1523E2C4FBB0}"/>
                    </a:ext>
                  </a:extLst>
                </p14:cNvPr>
                <p14:cNvContentPartPr/>
                <p14:nvPr/>
              </p14:nvContentPartPr>
              <p14:xfrm>
                <a:off x="2847535" y="2966302"/>
                <a:ext cx="379440" cy="1947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672805B-3A38-96F9-64C1-1523E2C4FBB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843215" y="2961982"/>
                  <a:ext cx="388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D64603E-B6AC-B649-ADB1-76EFD0ED891C}"/>
                    </a:ext>
                  </a:extLst>
                </p14:cNvPr>
                <p14:cNvContentPartPr/>
                <p14:nvPr/>
              </p14:nvContentPartPr>
              <p14:xfrm>
                <a:off x="3124735" y="3138022"/>
                <a:ext cx="101520" cy="19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D64603E-B6AC-B649-ADB1-76EFD0ED891C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120415" y="3133702"/>
                  <a:ext cx="1101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53F20792-0182-17DD-1671-1B8F0F8CB9FD}"/>
              </a:ext>
            </a:extLst>
          </p:cNvPr>
          <p:cNvGrpSpPr/>
          <p:nvPr/>
        </p:nvGrpSpPr>
        <p:grpSpPr>
          <a:xfrm>
            <a:off x="3452335" y="2851102"/>
            <a:ext cx="1488240" cy="365040"/>
            <a:chOff x="3452335" y="2851102"/>
            <a:chExt cx="148824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5895794-D5F9-3AE2-E595-F55A344CA00D}"/>
                    </a:ext>
                  </a:extLst>
                </p14:cNvPr>
                <p14:cNvContentPartPr/>
                <p14:nvPr/>
              </p14:nvContentPartPr>
              <p14:xfrm>
                <a:off x="3452335" y="3002302"/>
                <a:ext cx="131040" cy="2138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5895794-D5F9-3AE2-E595-F55A344CA00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448015" y="2997982"/>
                  <a:ext cx="139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3A84D80-AC92-F5BB-40AE-E810384B6142}"/>
                    </a:ext>
                  </a:extLst>
                </p14:cNvPr>
                <p14:cNvContentPartPr/>
                <p14:nvPr/>
              </p14:nvContentPartPr>
              <p14:xfrm>
                <a:off x="3688855" y="3014902"/>
                <a:ext cx="100800" cy="1033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3A84D80-AC92-F5BB-40AE-E810384B614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684535" y="3010582"/>
                  <a:ext cx="109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9C995CD-56E8-541A-F8E1-0ADE5F145378}"/>
                    </a:ext>
                  </a:extLst>
                </p14:cNvPr>
                <p14:cNvContentPartPr/>
                <p14:nvPr/>
              </p14:nvContentPartPr>
              <p14:xfrm>
                <a:off x="3945535" y="3023542"/>
                <a:ext cx="120600" cy="1803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9C995CD-56E8-541A-F8E1-0ADE5F14537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941215" y="3019222"/>
                  <a:ext cx="129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829D5C7-964F-6269-6254-B9B968EE370A}"/>
                    </a:ext>
                  </a:extLst>
                </p14:cNvPr>
                <p14:cNvContentPartPr/>
                <p14:nvPr/>
              </p14:nvContentPartPr>
              <p14:xfrm>
                <a:off x="4225255" y="3001582"/>
                <a:ext cx="157680" cy="1400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829D5C7-964F-6269-6254-B9B968EE370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220935" y="2997262"/>
                  <a:ext cx="166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668DE35-593E-DE00-1836-F235171E210C}"/>
                    </a:ext>
                  </a:extLst>
                </p14:cNvPr>
                <p14:cNvContentPartPr/>
                <p14:nvPr/>
              </p14:nvContentPartPr>
              <p14:xfrm>
                <a:off x="4431895" y="3001942"/>
                <a:ext cx="92160" cy="1342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668DE35-593E-DE00-1836-F235171E210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427575" y="2997622"/>
                  <a:ext cx="100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4BB8D1C-7067-A0FC-A0CA-BA261E65ECF6}"/>
                    </a:ext>
                  </a:extLst>
                </p14:cNvPr>
                <p14:cNvContentPartPr/>
                <p14:nvPr/>
              </p14:nvContentPartPr>
              <p14:xfrm>
                <a:off x="4620175" y="2981062"/>
                <a:ext cx="92160" cy="1357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4BB8D1C-7067-A0FC-A0CA-BA261E65ECF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615855" y="2976742"/>
                  <a:ext cx="100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08475389-D6D8-9BE7-B7D2-F7F62F627BAE}"/>
                    </a:ext>
                  </a:extLst>
                </p14:cNvPr>
                <p14:cNvContentPartPr/>
                <p14:nvPr/>
              </p14:nvContentPartPr>
              <p14:xfrm>
                <a:off x="4862455" y="2851102"/>
                <a:ext cx="78120" cy="2815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08475389-D6D8-9BE7-B7D2-F7F62F627BA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858135" y="2846782"/>
                  <a:ext cx="8676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9BA35935-99EC-A13C-320C-046272C1F9E8}"/>
              </a:ext>
            </a:extLst>
          </p:cNvPr>
          <p:cNvGrpSpPr/>
          <p:nvPr/>
        </p:nvGrpSpPr>
        <p:grpSpPr>
          <a:xfrm>
            <a:off x="5119855" y="2959102"/>
            <a:ext cx="843120" cy="244080"/>
            <a:chOff x="5119855" y="2959102"/>
            <a:chExt cx="84312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8717241-42BD-DB2F-A1C5-E6F73C20184F}"/>
                    </a:ext>
                  </a:extLst>
                </p14:cNvPr>
                <p14:cNvContentPartPr/>
                <p14:nvPr/>
              </p14:nvContentPartPr>
              <p14:xfrm>
                <a:off x="5422255" y="2959102"/>
                <a:ext cx="67320" cy="1710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8717241-42BD-DB2F-A1C5-E6F73C20184F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417935" y="2954782"/>
                  <a:ext cx="75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A1B8016-FA0C-8C2F-F798-FB05CF3B0FB4}"/>
                    </a:ext>
                  </a:extLst>
                </p14:cNvPr>
                <p14:cNvContentPartPr/>
                <p14:nvPr/>
              </p14:nvContentPartPr>
              <p14:xfrm>
                <a:off x="5617015" y="2991142"/>
                <a:ext cx="99720" cy="103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A1B8016-FA0C-8C2F-F798-FB05CF3B0FB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612695" y="2986822"/>
                  <a:ext cx="108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160FFDC-B6B1-8F1F-3184-2F3F622FE92B}"/>
                    </a:ext>
                  </a:extLst>
                </p14:cNvPr>
                <p14:cNvContentPartPr/>
                <p14:nvPr/>
              </p14:nvContentPartPr>
              <p14:xfrm>
                <a:off x="5119855" y="3069622"/>
                <a:ext cx="95760" cy="673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160FFDC-B6B1-8F1F-3184-2F3F622FE92B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115535" y="3065302"/>
                  <a:ext cx="104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28D9E68-B44A-CA47-A199-942EFBF545DD}"/>
                    </a:ext>
                  </a:extLst>
                </p14:cNvPr>
                <p14:cNvContentPartPr/>
                <p14:nvPr/>
              </p14:nvContentPartPr>
              <p14:xfrm>
                <a:off x="5246215" y="3016342"/>
                <a:ext cx="43560" cy="1868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28D9E68-B44A-CA47-A199-942EFBF545DD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241895" y="3012022"/>
                  <a:ext cx="52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2416BB1-14D2-436A-4783-B3CB16B09C99}"/>
                    </a:ext>
                  </a:extLst>
                </p14:cNvPr>
                <p14:cNvContentPartPr/>
                <p14:nvPr/>
              </p14:nvContentPartPr>
              <p14:xfrm>
                <a:off x="5880535" y="3029662"/>
                <a:ext cx="80280" cy="36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2416BB1-14D2-436A-4783-B3CB16B09C9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876215" y="3025342"/>
                  <a:ext cx="88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67B1EE3E-E527-DC84-F587-DB5CFE1614C1}"/>
                    </a:ext>
                  </a:extLst>
                </p14:cNvPr>
                <p14:cNvContentPartPr/>
                <p14:nvPr/>
              </p14:nvContentPartPr>
              <p14:xfrm>
                <a:off x="5863615" y="3074302"/>
                <a:ext cx="99360" cy="172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67B1EE3E-E527-DC84-F587-DB5CFE1614C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859295" y="3069982"/>
                  <a:ext cx="1080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9906E1FA-9C8C-0E05-7A6C-2B1590EDCB8A}"/>
              </a:ext>
            </a:extLst>
          </p:cNvPr>
          <p:cNvGrpSpPr/>
          <p:nvPr/>
        </p:nvGrpSpPr>
        <p:grpSpPr>
          <a:xfrm>
            <a:off x="6160615" y="2865142"/>
            <a:ext cx="571680" cy="265680"/>
            <a:chOff x="6160615" y="2865142"/>
            <a:chExt cx="57168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15EEA8C-9D7B-AF43-123A-006284BF60A9}"/>
                    </a:ext>
                  </a:extLst>
                </p14:cNvPr>
                <p14:cNvContentPartPr/>
                <p14:nvPr/>
              </p14:nvContentPartPr>
              <p14:xfrm>
                <a:off x="6160615" y="2947222"/>
                <a:ext cx="108360" cy="1836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15EEA8C-9D7B-AF43-123A-006284BF60A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156295" y="2942902"/>
                  <a:ext cx="117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BBAF7ABD-8AF1-C4E1-AC43-89777DE3757E}"/>
                    </a:ext>
                  </a:extLst>
                </p14:cNvPr>
                <p14:cNvContentPartPr/>
                <p14:nvPr/>
              </p14:nvContentPartPr>
              <p14:xfrm>
                <a:off x="6184375" y="2962702"/>
                <a:ext cx="151560" cy="111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BBAF7ABD-8AF1-C4E1-AC43-89777DE3757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180055" y="2958382"/>
                  <a:ext cx="160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EF611129-A1EB-7FA2-7B6D-39DB3F2788C2}"/>
                    </a:ext>
                  </a:extLst>
                </p14:cNvPr>
                <p14:cNvContentPartPr/>
                <p14:nvPr/>
              </p14:nvContentPartPr>
              <p14:xfrm>
                <a:off x="6370855" y="2950822"/>
                <a:ext cx="217080" cy="1324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EF611129-A1EB-7FA2-7B6D-39DB3F2788C2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366535" y="2946502"/>
                  <a:ext cx="225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C34500C-0939-F922-45D6-E8A4B9683AB0}"/>
                    </a:ext>
                  </a:extLst>
                </p14:cNvPr>
                <p14:cNvContentPartPr/>
                <p14:nvPr/>
              </p14:nvContentPartPr>
              <p14:xfrm>
                <a:off x="6672535" y="2865142"/>
                <a:ext cx="59760" cy="1900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C34500C-0939-F922-45D6-E8A4B9683AB0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668215" y="2860822"/>
                  <a:ext cx="684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uppieren 445">
            <a:extLst>
              <a:ext uri="{FF2B5EF4-FFF2-40B4-BE49-F238E27FC236}">
                <a16:creationId xmlns:a16="http://schemas.microsoft.com/office/drawing/2014/main" id="{08A2BF23-182C-A78A-77B7-2D61411DD3AE}"/>
              </a:ext>
            </a:extLst>
          </p:cNvPr>
          <p:cNvGrpSpPr/>
          <p:nvPr/>
        </p:nvGrpSpPr>
        <p:grpSpPr>
          <a:xfrm>
            <a:off x="6062695" y="3260782"/>
            <a:ext cx="633240" cy="483480"/>
            <a:chOff x="6062695" y="3260782"/>
            <a:chExt cx="633240" cy="48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EC6A05D-BBCC-2098-ADD6-EB9F8D924A2C}"/>
                    </a:ext>
                  </a:extLst>
                </p14:cNvPr>
                <p14:cNvContentPartPr/>
                <p14:nvPr/>
              </p14:nvContentPartPr>
              <p14:xfrm>
                <a:off x="6114535" y="3260782"/>
                <a:ext cx="72720" cy="1746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EC6A05D-BBCC-2098-ADD6-EB9F8D924A2C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110215" y="3256462"/>
                  <a:ext cx="81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EB73DB7-CA73-CD8A-9BA4-2F161D66314D}"/>
                    </a:ext>
                  </a:extLst>
                </p14:cNvPr>
                <p14:cNvContentPartPr/>
                <p14:nvPr/>
              </p14:nvContentPartPr>
              <p14:xfrm>
                <a:off x="6285175" y="3279862"/>
                <a:ext cx="79200" cy="1101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EB73DB7-CA73-CD8A-9BA4-2F161D66314D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280855" y="3275542"/>
                  <a:ext cx="87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269EDCB-2F0A-74DE-1BA5-A83CE5811C4D}"/>
                    </a:ext>
                  </a:extLst>
                </p14:cNvPr>
                <p14:cNvContentPartPr/>
                <p14:nvPr/>
              </p14:nvContentPartPr>
              <p14:xfrm>
                <a:off x="6081775" y="3450142"/>
                <a:ext cx="280440" cy="716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269EDCB-2F0A-74DE-1BA5-A83CE5811C4D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077455" y="3445822"/>
                  <a:ext cx="289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EF32B270-22CC-8417-C00A-7418FB4A22B3}"/>
                    </a:ext>
                  </a:extLst>
                </p14:cNvPr>
                <p14:cNvContentPartPr/>
                <p14:nvPr/>
              </p14:nvContentPartPr>
              <p14:xfrm>
                <a:off x="6062695" y="3582262"/>
                <a:ext cx="115920" cy="1620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EF32B270-22CC-8417-C00A-7418FB4A22B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058375" y="3577942"/>
                  <a:ext cx="1245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6377782-65B3-DD7C-0B31-983456FD0C40}"/>
                    </a:ext>
                  </a:extLst>
                </p14:cNvPr>
                <p14:cNvContentPartPr/>
                <p14:nvPr/>
              </p14:nvContentPartPr>
              <p14:xfrm>
                <a:off x="6226855" y="3534382"/>
                <a:ext cx="199080" cy="1670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6377782-65B3-DD7C-0B31-983456FD0C4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222535" y="3530062"/>
                  <a:ext cx="207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A4D2EDA7-F885-93FE-ED19-3091592A38C3}"/>
                    </a:ext>
                  </a:extLst>
                </p14:cNvPr>
                <p14:cNvContentPartPr/>
                <p14:nvPr/>
              </p14:nvContentPartPr>
              <p14:xfrm>
                <a:off x="6567775" y="3460222"/>
                <a:ext cx="128160" cy="597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A4D2EDA7-F885-93FE-ED19-3091592A38C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563455" y="3455902"/>
                  <a:ext cx="1368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uppieren 444">
            <a:extLst>
              <a:ext uri="{FF2B5EF4-FFF2-40B4-BE49-F238E27FC236}">
                <a16:creationId xmlns:a16="http://schemas.microsoft.com/office/drawing/2014/main" id="{AE95CE1F-1715-9140-837C-2D36E450308B}"/>
              </a:ext>
            </a:extLst>
          </p:cNvPr>
          <p:cNvGrpSpPr/>
          <p:nvPr/>
        </p:nvGrpSpPr>
        <p:grpSpPr>
          <a:xfrm>
            <a:off x="6958015" y="3294982"/>
            <a:ext cx="421920" cy="270360"/>
            <a:chOff x="6958015" y="3294982"/>
            <a:chExt cx="42192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2F2BFD7-37A6-3ACA-C553-44C30D42A77A}"/>
                    </a:ext>
                  </a:extLst>
                </p14:cNvPr>
                <p14:cNvContentPartPr/>
                <p14:nvPr/>
              </p14:nvContentPartPr>
              <p14:xfrm>
                <a:off x="6958015" y="3358342"/>
                <a:ext cx="89280" cy="1872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2F2BFD7-37A6-3ACA-C553-44C30D42A77A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953695" y="3354022"/>
                  <a:ext cx="97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FA195DB-68A7-C9C1-0075-78F87990612B}"/>
                    </a:ext>
                  </a:extLst>
                </p14:cNvPr>
                <p14:cNvContentPartPr/>
                <p14:nvPr/>
              </p14:nvContentPartPr>
              <p14:xfrm>
                <a:off x="7206775" y="3356902"/>
                <a:ext cx="92160" cy="2084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FA195DB-68A7-C9C1-0075-78F87990612B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202455" y="3352582"/>
                  <a:ext cx="100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E719087-235B-3C92-2300-67FA8F3B3120}"/>
                    </a:ext>
                  </a:extLst>
                </p14:cNvPr>
                <p14:cNvContentPartPr/>
                <p14:nvPr/>
              </p14:nvContentPartPr>
              <p14:xfrm>
                <a:off x="7123255" y="3294982"/>
                <a:ext cx="256680" cy="2534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E719087-235B-3C92-2300-67FA8F3B312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118935" y="3290662"/>
                  <a:ext cx="26532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5B046DCE-FBB7-C63B-C1BE-E84BBC498B2A}"/>
              </a:ext>
            </a:extLst>
          </p:cNvPr>
          <p:cNvGrpSpPr/>
          <p:nvPr/>
        </p:nvGrpSpPr>
        <p:grpSpPr>
          <a:xfrm>
            <a:off x="5574895" y="3279862"/>
            <a:ext cx="295920" cy="271080"/>
            <a:chOff x="5574895" y="3279862"/>
            <a:chExt cx="29592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21218AD1-189C-AFB9-0A9D-1759FF9A1292}"/>
                    </a:ext>
                  </a:extLst>
                </p14:cNvPr>
                <p14:cNvContentPartPr/>
                <p14:nvPr/>
              </p14:nvContentPartPr>
              <p14:xfrm>
                <a:off x="5574895" y="3424942"/>
                <a:ext cx="65880" cy="1260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21218AD1-189C-AFB9-0A9D-1759FF9A129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570575" y="3420622"/>
                  <a:ext cx="74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C457679-5B7C-CFDA-2E01-EE0FE8FF4EDB}"/>
                    </a:ext>
                  </a:extLst>
                </p14:cNvPr>
                <p14:cNvContentPartPr/>
                <p14:nvPr/>
              </p14:nvContentPartPr>
              <p14:xfrm>
                <a:off x="5617375" y="3347182"/>
                <a:ext cx="28080" cy="241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C457679-5B7C-CFDA-2E01-EE0FE8FF4ED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613055" y="3342862"/>
                  <a:ext cx="36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C673053-A009-48D9-B73E-C08B92CEF9D9}"/>
                    </a:ext>
                  </a:extLst>
                </p14:cNvPr>
                <p14:cNvContentPartPr/>
                <p14:nvPr/>
              </p14:nvContentPartPr>
              <p14:xfrm>
                <a:off x="5748055" y="3453742"/>
                <a:ext cx="122760" cy="550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C673053-A009-48D9-B73E-C08B92CEF9D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743735" y="3449422"/>
                  <a:ext cx="131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81CAB6D3-EAA2-7ED5-0FF3-60AC6118C4E4}"/>
                    </a:ext>
                  </a:extLst>
                </p14:cNvPr>
                <p14:cNvContentPartPr/>
                <p14:nvPr/>
              </p14:nvContentPartPr>
              <p14:xfrm>
                <a:off x="5694775" y="3279862"/>
                <a:ext cx="86040" cy="1558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81CAB6D3-EAA2-7ED5-0FF3-60AC6118C4E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690455" y="3275542"/>
                  <a:ext cx="946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6CBAA4D8-EE75-7897-6733-EF287C27F038}"/>
              </a:ext>
            </a:extLst>
          </p:cNvPr>
          <p:cNvGrpSpPr/>
          <p:nvPr/>
        </p:nvGrpSpPr>
        <p:grpSpPr>
          <a:xfrm>
            <a:off x="5519095" y="3938302"/>
            <a:ext cx="308880" cy="354960"/>
            <a:chOff x="5519095" y="3938302"/>
            <a:chExt cx="30888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04C61E2-25FF-0279-7B2A-F5CF3FF33910}"/>
                    </a:ext>
                  </a:extLst>
                </p14:cNvPr>
                <p14:cNvContentPartPr/>
                <p14:nvPr/>
              </p14:nvContentPartPr>
              <p14:xfrm>
                <a:off x="5519095" y="4002022"/>
                <a:ext cx="105120" cy="1029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04C61E2-25FF-0279-7B2A-F5CF3FF3391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514775" y="3997702"/>
                  <a:ext cx="11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453A1CA-91E9-D5AB-1043-84A16169E1A2}"/>
                    </a:ext>
                  </a:extLst>
                </p14:cNvPr>
                <p14:cNvContentPartPr/>
                <p14:nvPr/>
              </p14:nvContentPartPr>
              <p14:xfrm>
                <a:off x="5568415" y="4000222"/>
                <a:ext cx="94680" cy="2930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453A1CA-91E9-D5AB-1043-84A16169E1A2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564095" y="3995902"/>
                  <a:ext cx="103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5E297AA-A733-E6AD-879D-C8F3F0438241}"/>
                    </a:ext>
                  </a:extLst>
                </p14:cNvPr>
                <p14:cNvContentPartPr/>
                <p14:nvPr/>
              </p14:nvContentPartPr>
              <p14:xfrm>
                <a:off x="5728615" y="3938302"/>
                <a:ext cx="99360" cy="1612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5E297AA-A733-E6AD-879D-C8F3F043824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724295" y="3933982"/>
                  <a:ext cx="10800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C589D941-6EFE-447F-CCB8-F668410CE14F}"/>
              </a:ext>
            </a:extLst>
          </p:cNvPr>
          <p:cNvGrpSpPr/>
          <p:nvPr/>
        </p:nvGrpSpPr>
        <p:grpSpPr>
          <a:xfrm>
            <a:off x="5895655" y="3869182"/>
            <a:ext cx="2284200" cy="593280"/>
            <a:chOff x="5895655" y="3869182"/>
            <a:chExt cx="2284200" cy="59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B50E4F9-CFAB-0BA5-5058-A9DDE7DA311F}"/>
                    </a:ext>
                  </a:extLst>
                </p14:cNvPr>
                <p14:cNvContentPartPr/>
                <p14:nvPr/>
              </p14:nvContentPartPr>
              <p14:xfrm>
                <a:off x="5904655" y="4147822"/>
                <a:ext cx="109800" cy="86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B50E4F9-CFAB-0BA5-5058-A9DDE7DA311F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900335" y="4143502"/>
                  <a:ext cx="118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4C17029-0067-A850-C969-1642679D2EB6}"/>
                    </a:ext>
                  </a:extLst>
                </p14:cNvPr>
                <p14:cNvContentPartPr/>
                <p14:nvPr/>
              </p14:nvContentPartPr>
              <p14:xfrm>
                <a:off x="5895655" y="4187062"/>
                <a:ext cx="143640" cy="15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4C17029-0067-A850-C969-1642679D2EB6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891335" y="4182742"/>
                  <a:ext cx="152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D236AB8-8911-F62B-B5FB-01A3F2FC3911}"/>
                    </a:ext>
                  </a:extLst>
                </p14:cNvPr>
                <p14:cNvContentPartPr/>
                <p14:nvPr/>
              </p14:nvContentPartPr>
              <p14:xfrm>
                <a:off x="6113455" y="4000582"/>
                <a:ext cx="98640" cy="2332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D236AB8-8911-F62B-B5FB-01A3F2FC3911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109135" y="3996262"/>
                  <a:ext cx="1072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54A9802-3DCA-737B-1120-3C9391EBE6FE}"/>
                    </a:ext>
                  </a:extLst>
                </p14:cNvPr>
                <p14:cNvContentPartPr/>
                <p14:nvPr/>
              </p14:nvContentPartPr>
              <p14:xfrm>
                <a:off x="6303895" y="4025422"/>
                <a:ext cx="79200" cy="1436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54A9802-3DCA-737B-1120-3C9391EBE6F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299575" y="4021102"/>
                  <a:ext cx="87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F5BB7A0B-4DDE-392C-24A7-5FB2FBEB24A7}"/>
                    </a:ext>
                  </a:extLst>
                </p14:cNvPr>
                <p14:cNvContentPartPr/>
                <p14:nvPr/>
              </p14:nvContentPartPr>
              <p14:xfrm>
                <a:off x="6460855" y="4118302"/>
                <a:ext cx="10080" cy="162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F5BB7A0B-4DDE-392C-24A7-5FB2FBEB24A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456535" y="4113982"/>
                  <a:ext cx="18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32A6BE0-6288-8607-169E-19269F2DFEE9}"/>
                    </a:ext>
                  </a:extLst>
                </p14:cNvPr>
                <p14:cNvContentPartPr/>
                <p14:nvPr/>
              </p14:nvContentPartPr>
              <p14:xfrm>
                <a:off x="6589015" y="4025062"/>
                <a:ext cx="14400" cy="1584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32A6BE0-6288-8607-169E-19269F2DFEE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584695" y="4020742"/>
                  <a:ext cx="23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6DCCF5A1-25E8-BAC6-6695-91FA2B280512}"/>
                    </a:ext>
                  </a:extLst>
                </p14:cNvPr>
                <p14:cNvContentPartPr/>
                <p14:nvPr/>
              </p14:nvContentPartPr>
              <p14:xfrm>
                <a:off x="6523495" y="4118302"/>
                <a:ext cx="110160" cy="100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6DCCF5A1-25E8-BAC6-6695-91FA2B280512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519175" y="4113982"/>
                  <a:ext cx="118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7A6EF62-9053-A604-51E4-DA897C3A890A}"/>
                    </a:ext>
                  </a:extLst>
                </p14:cNvPr>
                <p14:cNvContentPartPr/>
                <p14:nvPr/>
              </p14:nvContentPartPr>
              <p14:xfrm>
                <a:off x="6748855" y="3955942"/>
                <a:ext cx="101160" cy="2120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7A6EF62-9053-A604-51E4-DA897C3A890A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744535" y="3951622"/>
                  <a:ext cx="109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56EA160E-0E85-F885-EC23-D98EE1F9AFA2}"/>
                    </a:ext>
                  </a:extLst>
                </p14:cNvPr>
                <p14:cNvContentPartPr/>
                <p14:nvPr/>
              </p14:nvContentPartPr>
              <p14:xfrm>
                <a:off x="6882775" y="4007062"/>
                <a:ext cx="88560" cy="1461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56EA160E-0E85-F885-EC23-D98EE1F9AFA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878455" y="4002742"/>
                  <a:ext cx="97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FFAD2B9-602A-43B8-16B2-3FE76DBFAA57}"/>
                    </a:ext>
                  </a:extLst>
                </p14:cNvPr>
                <p14:cNvContentPartPr/>
                <p14:nvPr/>
              </p14:nvContentPartPr>
              <p14:xfrm>
                <a:off x="7012015" y="3986902"/>
                <a:ext cx="176760" cy="1623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FFAD2B9-602A-43B8-16B2-3FE76DBFAA57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7007695" y="3982582"/>
                  <a:ext cx="185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76D56D3A-F637-08C2-FD7A-2FECA93AE6B6}"/>
                    </a:ext>
                  </a:extLst>
                </p14:cNvPr>
                <p14:cNvContentPartPr/>
                <p14:nvPr/>
              </p14:nvContentPartPr>
              <p14:xfrm>
                <a:off x="7301815" y="3869182"/>
                <a:ext cx="73800" cy="1450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76D56D3A-F637-08C2-FD7A-2FECA93AE6B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297495" y="3864862"/>
                  <a:ext cx="82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9F22CC3A-A80A-5AAF-0B8F-62FBA295A227}"/>
                    </a:ext>
                  </a:extLst>
                </p14:cNvPr>
                <p14:cNvContentPartPr/>
                <p14:nvPr/>
              </p14:nvContentPartPr>
              <p14:xfrm>
                <a:off x="7200295" y="4067542"/>
                <a:ext cx="243360" cy="763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9F22CC3A-A80A-5AAF-0B8F-62FBA295A227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195975" y="4063222"/>
                  <a:ext cx="25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91922C7-DE3E-0D7A-6989-B818DB69D798}"/>
                    </a:ext>
                  </a:extLst>
                </p14:cNvPr>
                <p14:cNvContentPartPr/>
                <p14:nvPr/>
              </p14:nvContentPartPr>
              <p14:xfrm>
                <a:off x="7066375" y="4179142"/>
                <a:ext cx="199080" cy="2062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91922C7-DE3E-0D7A-6989-B818DB69D798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062055" y="4174822"/>
                  <a:ext cx="207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71916DA-CBDD-BA4C-4201-4FC667156446}"/>
                    </a:ext>
                  </a:extLst>
                </p14:cNvPr>
                <p14:cNvContentPartPr/>
                <p14:nvPr/>
              </p14:nvContentPartPr>
              <p14:xfrm>
                <a:off x="7292815" y="4180222"/>
                <a:ext cx="210960" cy="1584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71916DA-CBDD-BA4C-4201-4FC66715644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288495" y="4175902"/>
                  <a:ext cx="219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259BD73-F6E5-9D2E-9139-3D2877144687}"/>
                    </a:ext>
                  </a:extLst>
                </p14:cNvPr>
                <p14:cNvContentPartPr/>
                <p14:nvPr/>
              </p14:nvContentPartPr>
              <p14:xfrm>
                <a:off x="7188055" y="4150342"/>
                <a:ext cx="337680" cy="3121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259BD73-F6E5-9D2E-9139-3D287714468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183735" y="4146022"/>
                  <a:ext cx="3463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16C75AD-D8C6-42A9-D93A-C98C6CB2A889}"/>
                    </a:ext>
                  </a:extLst>
                </p14:cNvPr>
                <p14:cNvContentPartPr/>
                <p14:nvPr/>
              </p14:nvContentPartPr>
              <p14:xfrm>
                <a:off x="6709255" y="4021102"/>
                <a:ext cx="309960" cy="2786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16C75AD-D8C6-42A9-D93A-C98C6CB2A889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704935" y="4016782"/>
                  <a:ext cx="318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ADF90D4-4B54-4D2B-42B6-BB322FF21C23}"/>
                    </a:ext>
                  </a:extLst>
                </p14:cNvPr>
                <p14:cNvContentPartPr/>
                <p14:nvPr/>
              </p14:nvContentPartPr>
              <p14:xfrm>
                <a:off x="7527175" y="3999142"/>
                <a:ext cx="146880" cy="266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ADF90D4-4B54-4D2B-42B6-BB322FF21C2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522855" y="3994822"/>
                  <a:ext cx="155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C01CED4-E96A-0817-1260-2A00159FDE93}"/>
                    </a:ext>
                  </a:extLst>
                </p14:cNvPr>
                <p14:cNvContentPartPr/>
                <p14:nvPr/>
              </p14:nvContentPartPr>
              <p14:xfrm>
                <a:off x="7550215" y="4078702"/>
                <a:ext cx="133920" cy="514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C01CED4-E96A-0817-1260-2A00159FDE9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545895" y="4074382"/>
                  <a:ext cx="1425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E493F5D-39D1-2EB7-CFE4-003FFBC4BB29}"/>
                    </a:ext>
                  </a:extLst>
                </p14:cNvPr>
                <p14:cNvContentPartPr/>
                <p14:nvPr/>
              </p14:nvContentPartPr>
              <p14:xfrm>
                <a:off x="7751455" y="3890062"/>
                <a:ext cx="262800" cy="2502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E493F5D-39D1-2EB7-CFE4-003FFBC4BB2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747135" y="3885742"/>
                  <a:ext cx="271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F48A01E-F1EC-7D12-A048-239DD5D7881C}"/>
                    </a:ext>
                  </a:extLst>
                </p14:cNvPr>
                <p14:cNvContentPartPr/>
                <p14:nvPr/>
              </p14:nvContentPartPr>
              <p14:xfrm>
                <a:off x="7761175" y="4054582"/>
                <a:ext cx="396720" cy="2764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F48A01E-F1EC-7D12-A048-239DD5D7881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756855" y="4050262"/>
                  <a:ext cx="405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A83614A3-8408-69DC-6598-ED6576C9B7AE}"/>
                    </a:ext>
                  </a:extLst>
                </p14:cNvPr>
                <p14:cNvContentPartPr/>
                <p14:nvPr/>
              </p14:nvContentPartPr>
              <p14:xfrm>
                <a:off x="7804015" y="4071862"/>
                <a:ext cx="375840" cy="3157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A83614A3-8408-69DC-6598-ED6576C9B7AE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799695" y="4067542"/>
                  <a:ext cx="38448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AB989C61-6D22-199F-E4F2-A8E7C78C2C97}"/>
                  </a:ext>
                </a:extLst>
              </p14:cNvPr>
              <p14:cNvContentPartPr/>
              <p14:nvPr/>
            </p14:nvContentPartPr>
            <p14:xfrm>
              <a:off x="5453215" y="4708702"/>
              <a:ext cx="200520" cy="5580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AB989C61-6D22-199F-E4F2-A8E7C78C2C97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5448895" y="4704382"/>
                <a:ext cx="2091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972D365E-8DC2-C8C6-C5E3-85EA06AD4E37}"/>
                  </a:ext>
                </a:extLst>
              </p14:cNvPr>
              <p14:cNvContentPartPr/>
              <p14:nvPr/>
            </p14:nvContentPartPr>
            <p14:xfrm>
              <a:off x="5475895" y="4653982"/>
              <a:ext cx="234000" cy="27648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972D365E-8DC2-C8C6-C5E3-85EA06AD4E37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5471575" y="4649662"/>
                <a:ext cx="2426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D3871F8C-EFDB-D5B5-796A-67D245F837CC}"/>
                  </a:ext>
                </a:extLst>
              </p14:cNvPr>
              <p14:cNvContentPartPr/>
              <p14:nvPr/>
            </p14:nvContentPartPr>
            <p14:xfrm>
              <a:off x="5871175" y="4589182"/>
              <a:ext cx="179640" cy="30384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D3871F8C-EFDB-D5B5-796A-67D245F837CC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5866855" y="4584862"/>
                <a:ext cx="1882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0673AA3E-1866-7ACF-BE5B-E9D5967B3C57}"/>
                  </a:ext>
                </a:extLst>
              </p14:cNvPr>
              <p14:cNvContentPartPr/>
              <p14:nvPr/>
            </p14:nvContentPartPr>
            <p14:xfrm>
              <a:off x="5905735" y="4603942"/>
              <a:ext cx="201600" cy="26028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0673AA3E-1866-7ACF-BE5B-E9D5967B3C57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5901415" y="4599622"/>
                <a:ext cx="2102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308D9E9A-261A-7672-48C9-A38014E0BA9F}"/>
                  </a:ext>
                </a:extLst>
              </p14:cNvPr>
              <p14:cNvContentPartPr/>
              <p14:nvPr/>
            </p14:nvContentPartPr>
            <p14:xfrm>
              <a:off x="6170695" y="4697182"/>
              <a:ext cx="160200" cy="32040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308D9E9A-261A-7672-48C9-A38014E0BA9F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6166375" y="4692862"/>
                <a:ext cx="1688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0EBCDCBD-D249-72BC-F1FD-EC16043D1F61}"/>
                  </a:ext>
                </a:extLst>
              </p14:cNvPr>
              <p14:cNvContentPartPr/>
              <p14:nvPr/>
            </p14:nvContentPartPr>
            <p14:xfrm>
              <a:off x="6409015" y="4718422"/>
              <a:ext cx="160920" cy="982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0EBCDCBD-D249-72BC-F1FD-EC16043D1F61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6404695" y="4714102"/>
                <a:ext cx="1695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BA3B2F84-5F90-2C40-2A3E-7D598BD5C26F}"/>
                  </a:ext>
                </a:extLst>
              </p14:cNvPr>
              <p14:cNvContentPartPr/>
              <p14:nvPr/>
            </p14:nvContentPartPr>
            <p14:xfrm>
              <a:off x="6711055" y="4604662"/>
              <a:ext cx="111600" cy="26028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BA3B2F84-5F90-2C40-2A3E-7D598BD5C26F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6706735" y="4600342"/>
                <a:ext cx="12024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02E63484-50DB-AC56-F9F5-164148C2FE42}"/>
                  </a:ext>
                </a:extLst>
              </p14:cNvPr>
              <p14:cNvContentPartPr/>
              <p14:nvPr/>
            </p14:nvContentPartPr>
            <p14:xfrm>
              <a:off x="6876295" y="4601062"/>
              <a:ext cx="115200" cy="22608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02E63484-50DB-AC56-F9F5-164148C2FE42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6871975" y="4596742"/>
                <a:ext cx="1238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CC51FE96-70DF-824F-11E2-C9E910D4C3E3}"/>
                  </a:ext>
                </a:extLst>
              </p14:cNvPr>
              <p14:cNvContentPartPr/>
              <p14:nvPr/>
            </p14:nvContentPartPr>
            <p14:xfrm>
              <a:off x="7088335" y="4686382"/>
              <a:ext cx="50040" cy="4644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CC51FE96-70DF-824F-11E2-C9E910D4C3E3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7084015" y="4682062"/>
                <a:ext cx="58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6437AE80-9B75-DE2B-8A6E-B2656CDD5AC9}"/>
                  </a:ext>
                </a:extLst>
              </p14:cNvPr>
              <p14:cNvContentPartPr/>
              <p14:nvPr/>
            </p14:nvContentPartPr>
            <p14:xfrm>
              <a:off x="7211095" y="4598542"/>
              <a:ext cx="268920" cy="23796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6437AE80-9B75-DE2B-8A6E-B2656CDD5AC9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7206775" y="4594222"/>
                <a:ext cx="2775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F9033847-59D6-596C-B679-4E6575CD34D0}"/>
                  </a:ext>
                </a:extLst>
              </p14:cNvPr>
              <p14:cNvContentPartPr/>
              <p14:nvPr/>
            </p14:nvContentPartPr>
            <p14:xfrm>
              <a:off x="7551295" y="4666582"/>
              <a:ext cx="150120" cy="10908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F9033847-59D6-596C-B679-4E6575CD34D0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7546975" y="4662262"/>
                <a:ext cx="1587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F8861E51-568C-27D8-072C-0B503E342D73}"/>
                  </a:ext>
                </a:extLst>
              </p14:cNvPr>
              <p14:cNvContentPartPr/>
              <p14:nvPr/>
            </p14:nvContentPartPr>
            <p14:xfrm>
              <a:off x="7875295" y="4496662"/>
              <a:ext cx="197640" cy="35244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F8861E51-568C-27D8-072C-0B503E342D73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7870975" y="4492342"/>
                <a:ext cx="20628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D6FB2BA5-C02B-205A-E68A-CF7F3BC5EA4E}"/>
                  </a:ext>
                </a:extLst>
              </p14:cNvPr>
              <p14:cNvContentPartPr/>
              <p14:nvPr/>
            </p14:nvContentPartPr>
            <p14:xfrm>
              <a:off x="6375535" y="5214142"/>
              <a:ext cx="156240" cy="39960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D6FB2BA5-C02B-205A-E68A-CF7F3BC5EA4E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6371215" y="5209822"/>
                <a:ext cx="16488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9DD50C05-5330-50E8-FDA5-CF8DEEA7BF34}"/>
                  </a:ext>
                </a:extLst>
              </p14:cNvPr>
              <p14:cNvContentPartPr/>
              <p14:nvPr/>
            </p14:nvContentPartPr>
            <p14:xfrm>
              <a:off x="5784415" y="5082022"/>
              <a:ext cx="108720" cy="32004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9DD50C05-5330-50E8-FDA5-CF8DEEA7BF34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5780095" y="5077702"/>
                <a:ext cx="1173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7CECC914-7046-B3FA-D01F-13F5E22527AE}"/>
                  </a:ext>
                </a:extLst>
              </p14:cNvPr>
              <p14:cNvContentPartPr/>
              <p14:nvPr/>
            </p14:nvContentPartPr>
            <p14:xfrm>
              <a:off x="5965855" y="5248342"/>
              <a:ext cx="198360" cy="10152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7CECC914-7046-B3FA-D01F-13F5E22527AE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5961535" y="5244022"/>
                <a:ext cx="207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64B96D90-9A5D-BDC4-F1FE-A5223739B4DD}"/>
                  </a:ext>
                </a:extLst>
              </p14:cNvPr>
              <p14:cNvContentPartPr/>
              <p14:nvPr/>
            </p14:nvContentPartPr>
            <p14:xfrm>
              <a:off x="6126775" y="5167342"/>
              <a:ext cx="12240" cy="648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64B96D90-9A5D-BDC4-F1FE-A5223739B4DD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6122455" y="5163022"/>
                <a:ext cx="208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6DC6560E-27DD-C5E5-E73E-4BF76659DC3D}"/>
                  </a:ext>
                </a:extLst>
              </p14:cNvPr>
              <p14:cNvContentPartPr/>
              <p14:nvPr/>
            </p14:nvContentPartPr>
            <p14:xfrm>
              <a:off x="5808535" y="5015782"/>
              <a:ext cx="66600" cy="38736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6DC6560E-27DD-C5E5-E73E-4BF76659DC3D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5804215" y="5011462"/>
                <a:ext cx="752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CD45613A-A9A1-B591-8084-8A82F2458502}"/>
                  </a:ext>
                </a:extLst>
              </p14:cNvPr>
              <p14:cNvContentPartPr/>
              <p14:nvPr/>
            </p14:nvContentPartPr>
            <p14:xfrm>
              <a:off x="5863615" y="4925422"/>
              <a:ext cx="24120" cy="19296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CD45613A-A9A1-B591-8084-8A82F2458502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5859295" y="4921102"/>
                <a:ext cx="327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7646D859-69B1-296D-CEE7-4C40095023E2}"/>
                  </a:ext>
                </a:extLst>
              </p14:cNvPr>
              <p14:cNvContentPartPr/>
              <p14:nvPr/>
            </p14:nvContentPartPr>
            <p14:xfrm>
              <a:off x="6590455" y="5079862"/>
              <a:ext cx="24480" cy="23148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7646D859-69B1-296D-CEE7-4C40095023E2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6586135" y="5075542"/>
                <a:ext cx="331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D96E80AA-727B-12B1-0D71-7161C7DF5D53}"/>
                  </a:ext>
                </a:extLst>
              </p14:cNvPr>
              <p14:cNvContentPartPr/>
              <p14:nvPr/>
            </p14:nvContentPartPr>
            <p14:xfrm>
              <a:off x="6661735" y="5198302"/>
              <a:ext cx="192960" cy="11700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D96E80AA-727B-12B1-0D71-7161C7DF5D53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6657415" y="5193982"/>
                <a:ext cx="2016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0A3C2F6E-F3E9-3070-0A94-657BCFD68D27}"/>
                  </a:ext>
                </a:extLst>
              </p14:cNvPr>
              <p14:cNvContentPartPr/>
              <p14:nvPr/>
            </p14:nvContentPartPr>
            <p14:xfrm>
              <a:off x="6837775" y="5139622"/>
              <a:ext cx="24480" cy="3132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0A3C2F6E-F3E9-3070-0A94-657BCFD68D27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6833455" y="5135302"/>
                <a:ext cx="33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7B496852-9F23-0887-4D8D-8E668C046E01}"/>
                  </a:ext>
                </a:extLst>
              </p14:cNvPr>
              <p14:cNvContentPartPr/>
              <p14:nvPr/>
            </p14:nvContentPartPr>
            <p14:xfrm>
              <a:off x="6934615" y="5062582"/>
              <a:ext cx="140400" cy="23040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7B496852-9F23-0887-4D8D-8E668C046E01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6930295" y="5058262"/>
                <a:ext cx="1490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0D283868-B9FF-7F05-186E-B372934253D7}"/>
                  </a:ext>
                </a:extLst>
              </p14:cNvPr>
              <p14:cNvContentPartPr/>
              <p14:nvPr/>
            </p14:nvContentPartPr>
            <p14:xfrm>
              <a:off x="7130095" y="5129542"/>
              <a:ext cx="150480" cy="21780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0D283868-B9FF-7F05-186E-B372934253D7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7125775" y="5125222"/>
                <a:ext cx="1591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F871A54F-2739-52F4-0B4D-C48409CB96A2}"/>
                  </a:ext>
                </a:extLst>
              </p14:cNvPr>
              <p14:cNvContentPartPr/>
              <p14:nvPr/>
            </p14:nvContentPartPr>
            <p14:xfrm>
              <a:off x="7285975" y="4985902"/>
              <a:ext cx="435960" cy="29556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F871A54F-2739-52F4-0B4D-C48409CB96A2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7281655" y="4981582"/>
                <a:ext cx="4446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ACB42745-4ECA-B994-AD79-7FD62D4353AB}"/>
                  </a:ext>
                </a:extLst>
              </p14:cNvPr>
              <p14:cNvContentPartPr/>
              <p14:nvPr/>
            </p14:nvContentPartPr>
            <p14:xfrm>
              <a:off x="7697455" y="5040982"/>
              <a:ext cx="27360" cy="6192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ACB42745-4ECA-B994-AD79-7FD62D4353AB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7693135" y="5036662"/>
                <a:ext cx="360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27493B7B-D744-FD64-1803-F7800DE7B21D}"/>
                  </a:ext>
                </a:extLst>
              </p14:cNvPr>
              <p14:cNvContentPartPr/>
              <p14:nvPr/>
            </p14:nvContentPartPr>
            <p14:xfrm>
              <a:off x="7427455" y="4964662"/>
              <a:ext cx="458640" cy="46440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27493B7B-D744-FD64-1803-F7800DE7B21D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7423135" y="4960342"/>
                <a:ext cx="46728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2" name="Gruppieren 521">
            <a:extLst>
              <a:ext uri="{FF2B5EF4-FFF2-40B4-BE49-F238E27FC236}">
                <a16:creationId xmlns:a16="http://schemas.microsoft.com/office/drawing/2014/main" id="{D3DE1FE1-9D26-0718-C884-7C4A2E82DE64}"/>
              </a:ext>
            </a:extLst>
          </p:cNvPr>
          <p:cNvGrpSpPr/>
          <p:nvPr/>
        </p:nvGrpSpPr>
        <p:grpSpPr>
          <a:xfrm>
            <a:off x="6036055" y="5582422"/>
            <a:ext cx="1274040" cy="564840"/>
            <a:chOff x="6036055" y="5582422"/>
            <a:chExt cx="127404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128EE43-159B-F61C-A814-3B2C10647529}"/>
                    </a:ext>
                  </a:extLst>
                </p14:cNvPr>
                <p14:cNvContentPartPr/>
                <p14:nvPr/>
              </p14:nvContentPartPr>
              <p14:xfrm>
                <a:off x="6036055" y="5709142"/>
                <a:ext cx="326880" cy="4381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128EE43-159B-F61C-A814-3B2C10647529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031735" y="5704822"/>
                  <a:ext cx="3355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445022A0-6032-E359-1D07-10481DF9ABCD}"/>
                    </a:ext>
                  </a:extLst>
                </p14:cNvPr>
                <p14:cNvContentPartPr/>
                <p14:nvPr/>
              </p14:nvContentPartPr>
              <p14:xfrm>
                <a:off x="6364735" y="5582422"/>
                <a:ext cx="73080" cy="5346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445022A0-6032-E359-1D07-10481DF9ABCD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360415" y="5578102"/>
                  <a:ext cx="817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D1F44B7-4387-90AE-D3FB-91010663ED74}"/>
                    </a:ext>
                  </a:extLst>
                </p14:cNvPr>
                <p14:cNvContentPartPr/>
                <p14:nvPr/>
              </p14:nvContentPartPr>
              <p14:xfrm>
                <a:off x="6473815" y="5733622"/>
                <a:ext cx="138960" cy="1580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D1F44B7-4387-90AE-D3FB-91010663ED74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469495" y="5729302"/>
                  <a:ext cx="147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99FE090-0404-063D-C40E-6EB0CE8705F8}"/>
                    </a:ext>
                  </a:extLst>
                </p14:cNvPr>
                <p14:cNvContentPartPr/>
                <p14:nvPr/>
              </p14:nvContentPartPr>
              <p14:xfrm>
                <a:off x="6623935" y="5586382"/>
                <a:ext cx="149400" cy="2840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99FE090-0404-063D-C40E-6EB0CE8705F8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619615" y="5582062"/>
                  <a:ext cx="158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073B7F4-ACA7-2EFA-70D8-83DF24E3BF38}"/>
                    </a:ext>
                  </a:extLst>
                </p14:cNvPr>
                <p14:cNvContentPartPr/>
                <p14:nvPr/>
              </p14:nvContentPartPr>
              <p14:xfrm>
                <a:off x="6809695" y="5686822"/>
                <a:ext cx="232200" cy="16488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073B7F4-ACA7-2EFA-70D8-83DF24E3BF38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805375" y="5682502"/>
                  <a:ext cx="240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1414CFA0-1031-3933-B1D7-04E352B9CC31}"/>
                    </a:ext>
                  </a:extLst>
                </p14:cNvPr>
                <p14:cNvContentPartPr/>
                <p14:nvPr/>
              </p14:nvContentPartPr>
              <p14:xfrm>
                <a:off x="7080055" y="5680342"/>
                <a:ext cx="230040" cy="15948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1414CFA0-1031-3933-B1D7-04E352B9CC3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075735" y="5676022"/>
                  <a:ext cx="2386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uppieren 520">
            <a:extLst>
              <a:ext uri="{FF2B5EF4-FFF2-40B4-BE49-F238E27FC236}">
                <a16:creationId xmlns:a16="http://schemas.microsoft.com/office/drawing/2014/main" id="{1859C167-47EC-6A02-8824-34FB08520FFC}"/>
              </a:ext>
            </a:extLst>
          </p:cNvPr>
          <p:cNvGrpSpPr/>
          <p:nvPr/>
        </p:nvGrpSpPr>
        <p:grpSpPr>
          <a:xfrm>
            <a:off x="7512775" y="5578102"/>
            <a:ext cx="874080" cy="307080"/>
            <a:chOff x="7512775" y="5578102"/>
            <a:chExt cx="87408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2F4D10F-F9A1-C939-8EF0-355BD42A4181}"/>
                    </a:ext>
                  </a:extLst>
                </p14:cNvPr>
                <p14:cNvContentPartPr/>
                <p14:nvPr/>
              </p14:nvContentPartPr>
              <p14:xfrm>
                <a:off x="7512775" y="5578102"/>
                <a:ext cx="199800" cy="3070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2F4D10F-F9A1-C939-8EF0-355BD42A4181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508455" y="5573782"/>
                  <a:ext cx="208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BDA25E64-D06A-53BC-0241-0DD419B319FC}"/>
                    </a:ext>
                  </a:extLst>
                </p14:cNvPr>
                <p14:cNvContentPartPr/>
                <p14:nvPr/>
              </p14:nvContentPartPr>
              <p14:xfrm>
                <a:off x="7527175" y="5719582"/>
                <a:ext cx="155520" cy="3744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BDA25E64-D06A-53BC-0241-0DD419B319FC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522855" y="5715262"/>
                  <a:ext cx="164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A6DC5327-B2DE-E9A1-3842-30421EB1817B}"/>
                    </a:ext>
                  </a:extLst>
                </p14:cNvPr>
                <p14:cNvContentPartPr/>
                <p14:nvPr/>
              </p14:nvContentPartPr>
              <p14:xfrm>
                <a:off x="7724095" y="5608702"/>
                <a:ext cx="274320" cy="2005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A6DC5327-B2DE-E9A1-3842-30421EB1817B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719775" y="5604382"/>
                  <a:ext cx="282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E443F59-6384-A012-B682-602E10E5F4C4}"/>
                    </a:ext>
                  </a:extLst>
                </p14:cNvPr>
                <p14:cNvContentPartPr/>
                <p14:nvPr/>
              </p14:nvContentPartPr>
              <p14:xfrm>
                <a:off x="8000215" y="5618782"/>
                <a:ext cx="127800" cy="20880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E443F59-6384-A012-B682-602E10E5F4C4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995895" y="5614462"/>
                  <a:ext cx="136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654D6154-F4D6-BE0D-0EAA-EEA319C24FA7}"/>
                    </a:ext>
                  </a:extLst>
                </p14:cNvPr>
                <p14:cNvContentPartPr/>
                <p14:nvPr/>
              </p14:nvContentPartPr>
              <p14:xfrm>
                <a:off x="8173375" y="5610502"/>
                <a:ext cx="213480" cy="1659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654D6154-F4D6-BE0D-0EAA-EEA319C24FA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8169055" y="5606182"/>
                  <a:ext cx="222120" cy="17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14085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1717CEB-EB87-E958-D319-613BCDB9AB8B}"/>
                  </a:ext>
                </a:extLst>
              </p14:cNvPr>
              <p14:cNvContentPartPr/>
              <p14:nvPr/>
            </p14:nvContentPartPr>
            <p14:xfrm>
              <a:off x="6809335" y="84142"/>
              <a:ext cx="33480" cy="2016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1717CEB-EB87-E958-D319-613BCDB9AB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015" y="79822"/>
                <a:ext cx="421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10969D0-A52E-BEEC-D7FF-80D9605BBC34}"/>
                  </a:ext>
                </a:extLst>
              </p14:cNvPr>
              <p14:cNvContentPartPr/>
              <p14:nvPr/>
            </p14:nvContentPartPr>
            <p14:xfrm>
              <a:off x="5230735" y="1428742"/>
              <a:ext cx="14760" cy="1008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10969D0-A52E-BEEC-D7FF-80D9605BBC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6415" y="1424422"/>
                <a:ext cx="234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DF6415CB-BB04-0522-AF25-512D1ED097D3}"/>
              </a:ext>
            </a:extLst>
          </p:cNvPr>
          <p:cNvGrpSpPr/>
          <p:nvPr/>
        </p:nvGrpSpPr>
        <p:grpSpPr>
          <a:xfrm>
            <a:off x="5426935" y="370342"/>
            <a:ext cx="66240" cy="153360"/>
            <a:chOff x="5426935" y="370342"/>
            <a:chExt cx="6624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0F789CA-8ED7-75EE-0032-0C280E4ED501}"/>
                    </a:ext>
                  </a:extLst>
                </p14:cNvPr>
                <p14:cNvContentPartPr/>
                <p14:nvPr/>
              </p14:nvContentPartPr>
              <p14:xfrm>
                <a:off x="5456815" y="431542"/>
                <a:ext cx="4680" cy="92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0F789CA-8ED7-75EE-0032-0C280E4ED50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52495" y="427222"/>
                  <a:ext cx="13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1ECAA18-EE76-DC9D-29B7-9EF3960FA8D9}"/>
                    </a:ext>
                  </a:extLst>
                </p14:cNvPr>
                <p14:cNvContentPartPr/>
                <p14:nvPr/>
              </p14:nvContentPartPr>
              <p14:xfrm>
                <a:off x="5426935" y="370342"/>
                <a:ext cx="66240" cy="122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1ECAA18-EE76-DC9D-29B7-9EF3960FA8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422615" y="366022"/>
                  <a:ext cx="7488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8483FBEA-AE85-C7AD-DAB0-CC4E6632EC75}"/>
                  </a:ext>
                </a:extLst>
              </p14:cNvPr>
              <p14:cNvContentPartPr/>
              <p14:nvPr/>
            </p14:nvContentPartPr>
            <p14:xfrm>
              <a:off x="4237135" y="1149742"/>
              <a:ext cx="32760" cy="93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8483FBEA-AE85-C7AD-DAB0-CC4E6632EC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32815" y="1145422"/>
                <a:ext cx="41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998EEF5-42F9-7189-FFFD-EDAE33043D36}"/>
                  </a:ext>
                </a:extLst>
              </p14:cNvPr>
              <p14:cNvContentPartPr/>
              <p14:nvPr/>
            </p14:nvContentPartPr>
            <p14:xfrm>
              <a:off x="4027255" y="4621942"/>
              <a:ext cx="11160" cy="90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998EEF5-42F9-7189-FFFD-EDAE33043D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22935" y="4617622"/>
                <a:ext cx="19800" cy="1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554113E9-4221-744D-1075-8B02B3EAB04F}"/>
              </a:ext>
            </a:extLst>
          </p:cNvPr>
          <p:cNvGrpSpPr/>
          <p:nvPr/>
        </p:nvGrpSpPr>
        <p:grpSpPr>
          <a:xfrm>
            <a:off x="3958855" y="2068102"/>
            <a:ext cx="160560" cy="95040"/>
            <a:chOff x="3958855" y="2068102"/>
            <a:chExt cx="160560" cy="9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E3CA5E7-94D2-0274-D899-80166492B25A}"/>
                    </a:ext>
                  </a:extLst>
                </p14:cNvPr>
                <p14:cNvContentPartPr/>
                <p14:nvPr/>
              </p14:nvContentPartPr>
              <p14:xfrm>
                <a:off x="3958855" y="2097262"/>
                <a:ext cx="123840" cy="273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E3CA5E7-94D2-0274-D899-80166492B2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54535" y="2092942"/>
                  <a:ext cx="13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AB03252-E904-F3CC-B659-2326B2314F28}"/>
                    </a:ext>
                  </a:extLst>
                </p14:cNvPr>
                <p14:cNvContentPartPr/>
                <p14:nvPr/>
              </p14:nvContentPartPr>
              <p14:xfrm>
                <a:off x="4058575" y="2068102"/>
                <a:ext cx="60840" cy="95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AB03252-E904-F3CC-B659-2326B2314F2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54255" y="2063782"/>
                  <a:ext cx="694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BF9861CB-BA95-587B-76E7-4485F52140CB}"/>
              </a:ext>
            </a:extLst>
          </p:cNvPr>
          <p:cNvGrpSpPr/>
          <p:nvPr/>
        </p:nvGrpSpPr>
        <p:grpSpPr>
          <a:xfrm>
            <a:off x="3212215" y="3161422"/>
            <a:ext cx="1133280" cy="1694520"/>
            <a:chOff x="3212215" y="3161422"/>
            <a:chExt cx="1133280" cy="169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C1CA57B-BF8D-0A66-F923-5837E2347CF2}"/>
                    </a:ext>
                  </a:extLst>
                </p14:cNvPr>
                <p14:cNvContentPartPr/>
                <p14:nvPr/>
              </p14:nvContentPartPr>
              <p14:xfrm>
                <a:off x="4183495" y="4512502"/>
                <a:ext cx="21600" cy="136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C1CA57B-BF8D-0A66-F923-5837E2347C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79175" y="4508182"/>
                  <a:ext cx="30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196E32A-231A-21FC-66A9-A4AFCABAF99A}"/>
                    </a:ext>
                  </a:extLst>
                </p14:cNvPr>
                <p14:cNvContentPartPr/>
                <p14:nvPr/>
              </p14:nvContentPartPr>
              <p14:xfrm>
                <a:off x="4181695" y="4727422"/>
                <a:ext cx="71280" cy="118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196E32A-231A-21FC-66A9-A4AFCABAF9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77375" y="4723102"/>
                  <a:ext cx="79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8A66981-F11F-36FA-EE5D-73FC9777A4EB}"/>
                    </a:ext>
                  </a:extLst>
                </p14:cNvPr>
                <p14:cNvContentPartPr/>
                <p14:nvPr/>
              </p14:nvContentPartPr>
              <p14:xfrm>
                <a:off x="4188175" y="4724542"/>
                <a:ext cx="53640" cy="131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8A66981-F11F-36FA-EE5D-73FC9777A4E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83855" y="4720222"/>
                  <a:ext cx="62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C018ACF-FD98-5D46-A8CF-2DDAFFB83265}"/>
                    </a:ext>
                  </a:extLst>
                </p14:cNvPr>
                <p14:cNvContentPartPr/>
                <p14:nvPr/>
              </p14:nvContentPartPr>
              <p14:xfrm>
                <a:off x="4282855" y="4702222"/>
                <a:ext cx="44640" cy="111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C018ACF-FD98-5D46-A8CF-2DDAFFB8326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78535" y="4697902"/>
                  <a:ext cx="53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398DAEB-CEF5-06CF-C626-F644BF4EBAB4}"/>
                    </a:ext>
                  </a:extLst>
                </p14:cNvPr>
                <p14:cNvContentPartPr/>
                <p14:nvPr/>
              </p14:nvContentPartPr>
              <p14:xfrm>
                <a:off x="4333255" y="4738582"/>
                <a:ext cx="12240" cy="76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398DAEB-CEF5-06CF-C626-F644BF4EBA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8935" y="4734262"/>
                  <a:ext cx="20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73ADC97-8B75-F119-C783-200FDB99CC75}"/>
                    </a:ext>
                  </a:extLst>
                </p14:cNvPr>
                <p14:cNvContentPartPr/>
                <p14:nvPr/>
              </p14:nvContentPartPr>
              <p14:xfrm>
                <a:off x="3212215" y="3430702"/>
                <a:ext cx="961920" cy="1169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73ADC97-8B75-F119-C783-200FDB99CC7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07895" y="3426382"/>
                  <a:ext cx="970560" cy="11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133651D-9C5D-0100-454A-82722577056B}"/>
                    </a:ext>
                  </a:extLst>
                </p14:cNvPr>
                <p14:cNvContentPartPr/>
                <p14:nvPr/>
              </p14:nvContentPartPr>
              <p14:xfrm>
                <a:off x="3370255" y="3312262"/>
                <a:ext cx="71280" cy="196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133651D-9C5D-0100-454A-8272257705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65935" y="3307942"/>
                  <a:ext cx="79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28B7E3B-2D37-94C1-34EA-EE2FD2B226E0}"/>
                    </a:ext>
                  </a:extLst>
                </p14:cNvPr>
                <p14:cNvContentPartPr/>
                <p14:nvPr/>
              </p14:nvContentPartPr>
              <p14:xfrm>
                <a:off x="3320935" y="3326302"/>
                <a:ext cx="38160" cy="194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28B7E3B-2D37-94C1-34EA-EE2FD2B226E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16615" y="3321982"/>
                  <a:ext cx="46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4F73E3A-9C94-2EE7-6F6B-2052025B452C}"/>
                    </a:ext>
                  </a:extLst>
                </p14:cNvPr>
                <p14:cNvContentPartPr/>
                <p14:nvPr/>
              </p14:nvContentPartPr>
              <p14:xfrm>
                <a:off x="3452695" y="3161422"/>
                <a:ext cx="8640" cy="133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4F73E3A-9C94-2EE7-6F6B-2052025B45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48375" y="3157102"/>
                  <a:ext cx="17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E9858B3-4661-A8AF-8128-47DF4C795379}"/>
                    </a:ext>
                  </a:extLst>
                </p14:cNvPr>
                <p14:cNvContentPartPr/>
                <p14:nvPr/>
              </p14:nvContentPartPr>
              <p14:xfrm>
                <a:off x="4052455" y="4585582"/>
                <a:ext cx="105840" cy="244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E9858B3-4661-A8AF-8128-47DF4C7953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48135" y="4581262"/>
                  <a:ext cx="1144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FC5757A1-4021-3735-89A0-EB19A878D305}"/>
                  </a:ext>
                </a:extLst>
              </p14:cNvPr>
              <p14:cNvContentPartPr/>
              <p14:nvPr/>
            </p14:nvContentPartPr>
            <p14:xfrm>
              <a:off x="3880375" y="4426102"/>
              <a:ext cx="90720" cy="471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FC5757A1-4021-3735-89A0-EB19A878D30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876055" y="4421782"/>
                <a:ext cx="9936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646F4DA1-6916-42E7-66DF-7D598AD13CD8}"/>
              </a:ext>
            </a:extLst>
          </p:cNvPr>
          <p:cNvGrpSpPr/>
          <p:nvPr/>
        </p:nvGrpSpPr>
        <p:grpSpPr>
          <a:xfrm>
            <a:off x="4036615" y="2820142"/>
            <a:ext cx="1933560" cy="1506240"/>
            <a:chOff x="4036615" y="2820142"/>
            <a:chExt cx="1933560" cy="15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78B17A3-8C0C-71CB-EC31-5228F95370AB}"/>
                    </a:ext>
                  </a:extLst>
                </p14:cNvPr>
                <p14:cNvContentPartPr/>
                <p14:nvPr/>
              </p14:nvContentPartPr>
              <p14:xfrm>
                <a:off x="4050655" y="3850462"/>
                <a:ext cx="174240" cy="4532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78B17A3-8C0C-71CB-EC31-5228F95370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046335" y="3846142"/>
                  <a:ext cx="1828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FFA8251-B831-78E1-AAAC-A8B2CDBE624D}"/>
                    </a:ext>
                  </a:extLst>
                </p14:cNvPr>
                <p14:cNvContentPartPr/>
                <p14:nvPr/>
              </p14:nvContentPartPr>
              <p14:xfrm>
                <a:off x="4036615" y="4163662"/>
                <a:ext cx="87840" cy="162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FFA8251-B831-78E1-AAAC-A8B2CDBE62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32295" y="4159342"/>
                  <a:ext cx="96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9B65A4-FF70-7503-8C07-D3B7BF6E0136}"/>
                    </a:ext>
                  </a:extLst>
                </p14:cNvPr>
                <p14:cNvContentPartPr/>
                <p14:nvPr/>
              </p14:nvContentPartPr>
              <p14:xfrm>
                <a:off x="4278895" y="3558862"/>
                <a:ext cx="93240" cy="196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9B65A4-FF70-7503-8C07-D3B7BF6E01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4575" y="3554542"/>
                  <a:ext cx="101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8A96324-59F5-C41E-6EDC-1706B4925529}"/>
                    </a:ext>
                  </a:extLst>
                </p14:cNvPr>
                <p14:cNvContentPartPr/>
                <p14:nvPr/>
              </p14:nvContentPartPr>
              <p14:xfrm>
                <a:off x="4406335" y="3528262"/>
                <a:ext cx="174600" cy="1267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8A96324-59F5-C41E-6EDC-1706B49255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02015" y="3523942"/>
                  <a:ext cx="183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A408667-BDC4-F6D2-8C0B-BD25830909A5}"/>
                    </a:ext>
                  </a:extLst>
                </p14:cNvPr>
                <p14:cNvContentPartPr/>
                <p14:nvPr/>
              </p14:nvContentPartPr>
              <p14:xfrm>
                <a:off x="4593895" y="3469942"/>
                <a:ext cx="66600" cy="1141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A408667-BDC4-F6D2-8C0B-BD25830909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89575" y="3465622"/>
                  <a:ext cx="75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9C0FCB9-0284-7EB7-6CCC-A74991E3B23A}"/>
                    </a:ext>
                  </a:extLst>
                </p14:cNvPr>
                <p14:cNvContentPartPr/>
                <p14:nvPr/>
              </p14:nvContentPartPr>
              <p14:xfrm>
                <a:off x="4666255" y="3326662"/>
                <a:ext cx="157320" cy="2034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9C0FCB9-0284-7EB7-6CCC-A74991E3B2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661935" y="3322342"/>
                  <a:ext cx="165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EA68CE4-FE06-1C53-4005-8B77352929BE}"/>
                    </a:ext>
                  </a:extLst>
                </p14:cNvPr>
                <p14:cNvContentPartPr/>
                <p14:nvPr/>
              </p14:nvContentPartPr>
              <p14:xfrm>
                <a:off x="4835815" y="3266542"/>
                <a:ext cx="142200" cy="1764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EA68CE4-FE06-1C53-4005-8B77352929B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31495" y="3262222"/>
                  <a:ext cx="150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42D2DD7-F96B-4FAB-4595-95351F6FE542}"/>
                    </a:ext>
                  </a:extLst>
                </p14:cNvPr>
                <p14:cNvContentPartPr/>
                <p14:nvPr/>
              </p14:nvContentPartPr>
              <p14:xfrm>
                <a:off x="5062615" y="3195982"/>
                <a:ext cx="68760" cy="173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42D2DD7-F96B-4FAB-4595-95351F6FE54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58295" y="3191662"/>
                  <a:ext cx="77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9EE92D6-E808-CCCA-9C32-AC38108A9D85}"/>
                    </a:ext>
                  </a:extLst>
                </p14:cNvPr>
                <p14:cNvContentPartPr/>
                <p14:nvPr/>
              </p14:nvContentPartPr>
              <p14:xfrm>
                <a:off x="5195095" y="3195262"/>
                <a:ext cx="131760" cy="117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9EE92D6-E808-CCCA-9C32-AC38108A9D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90775" y="3190942"/>
                  <a:ext cx="140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C24DAD9-6DD1-A86A-17D3-9FE8E8E04DA6}"/>
                    </a:ext>
                  </a:extLst>
                </p14:cNvPr>
                <p14:cNvContentPartPr/>
                <p14:nvPr/>
              </p14:nvContentPartPr>
              <p14:xfrm>
                <a:off x="5245855" y="3094822"/>
                <a:ext cx="5400" cy="9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C24DAD9-6DD1-A86A-17D3-9FE8E8E04DA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41535" y="3090502"/>
                  <a:ext cx="14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1DF3D6B-9421-BC8B-CC06-E5DFBDD59A4D}"/>
                    </a:ext>
                  </a:extLst>
                </p14:cNvPr>
                <p14:cNvContentPartPr/>
                <p14:nvPr/>
              </p14:nvContentPartPr>
              <p14:xfrm>
                <a:off x="5443495" y="3011662"/>
                <a:ext cx="72000" cy="176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1DF3D6B-9421-BC8B-CC06-E5DFBDD59A4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39175" y="3007342"/>
                  <a:ext cx="80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F210FD6-3E3E-0ED1-EB79-72D9ADA7CD64}"/>
                    </a:ext>
                  </a:extLst>
                </p14:cNvPr>
                <p14:cNvContentPartPr/>
                <p14:nvPr/>
              </p14:nvContentPartPr>
              <p14:xfrm>
                <a:off x="5448535" y="3098422"/>
                <a:ext cx="113760" cy="93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F210FD6-3E3E-0ED1-EB79-72D9ADA7CD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44215" y="3094102"/>
                  <a:ext cx="122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EEA03CE-AF7B-B439-30EF-44E677D7733B}"/>
                    </a:ext>
                  </a:extLst>
                </p14:cNvPr>
                <p14:cNvContentPartPr/>
                <p14:nvPr/>
              </p14:nvContentPartPr>
              <p14:xfrm>
                <a:off x="5554375" y="2949742"/>
                <a:ext cx="286920" cy="1990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EEA03CE-AF7B-B439-30EF-44E677D773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50055" y="2945422"/>
                  <a:ext cx="29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2B902D7-958C-6DEE-F26D-C25AE5146866}"/>
                    </a:ext>
                  </a:extLst>
                </p14:cNvPr>
                <p14:cNvContentPartPr/>
                <p14:nvPr/>
              </p14:nvContentPartPr>
              <p14:xfrm>
                <a:off x="5911135" y="2820142"/>
                <a:ext cx="59040" cy="185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2B902D7-958C-6DEE-F26D-C25AE514686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06815" y="2815822"/>
                  <a:ext cx="6768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E723C5A6-10A9-9B71-053C-11E3CBDFDFF2}"/>
                  </a:ext>
                </a:extLst>
              </p14:cNvPr>
              <p14:cNvContentPartPr/>
              <p14:nvPr/>
            </p14:nvContentPartPr>
            <p14:xfrm>
              <a:off x="3790375" y="4549222"/>
              <a:ext cx="134280" cy="705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E723C5A6-10A9-9B71-053C-11E3CBDFDFF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786055" y="4544902"/>
                <a:ext cx="14292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1067385B-55CE-A684-5A5A-A41964C55448}"/>
              </a:ext>
            </a:extLst>
          </p:cNvPr>
          <p:cNvGrpSpPr/>
          <p:nvPr/>
        </p:nvGrpSpPr>
        <p:grpSpPr>
          <a:xfrm>
            <a:off x="3764815" y="4052422"/>
            <a:ext cx="1266120" cy="530280"/>
            <a:chOff x="3764815" y="4052422"/>
            <a:chExt cx="126612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2DDD4C0-7B17-A9E8-3780-92F7AE85A395}"/>
                    </a:ext>
                  </a:extLst>
                </p14:cNvPr>
                <p14:cNvContentPartPr/>
                <p14:nvPr/>
              </p14:nvContentPartPr>
              <p14:xfrm>
                <a:off x="3764815" y="4107502"/>
                <a:ext cx="868320" cy="475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2DDD4C0-7B17-A9E8-3780-92F7AE85A39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60495" y="4103182"/>
                  <a:ext cx="87696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D12BF14-EBEF-61DE-A5EA-443AC719BB98}"/>
                    </a:ext>
                  </a:extLst>
                </p14:cNvPr>
                <p14:cNvContentPartPr/>
                <p14:nvPr/>
              </p14:nvContentPartPr>
              <p14:xfrm>
                <a:off x="4697215" y="4127662"/>
                <a:ext cx="93240" cy="1335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D12BF14-EBEF-61DE-A5EA-443AC719BB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92895" y="4123342"/>
                  <a:ext cx="101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B3452F5-394F-6EC5-0B43-DFDA8F7A0DC9}"/>
                    </a:ext>
                  </a:extLst>
                </p14:cNvPr>
                <p14:cNvContentPartPr/>
                <p14:nvPr/>
              </p14:nvContentPartPr>
              <p14:xfrm>
                <a:off x="4835815" y="4124422"/>
                <a:ext cx="101160" cy="946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B3452F5-394F-6EC5-0B43-DFDA8F7A0DC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831495" y="4120102"/>
                  <a:ext cx="109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685ACB6-FE12-1918-7D8E-A934B2CF5CD0}"/>
                    </a:ext>
                  </a:extLst>
                </p14:cNvPr>
                <p14:cNvContentPartPr/>
                <p14:nvPr/>
              </p14:nvContentPartPr>
              <p14:xfrm>
                <a:off x="5022295" y="4052422"/>
                <a:ext cx="8640" cy="90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685ACB6-FE12-1918-7D8E-A934B2CF5CD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17975" y="4048102"/>
                  <a:ext cx="172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B2269B29-3296-A4E2-053F-548A2C59DE52}"/>
              </a:ext>
            </a:extLst>
          </p:cNvPr>
          <p:cNvGrpSpPr/>
          <p:nvPr/>
        </p:nvGrpSpPr>
        <p:grpSpPr>
          <a:xfrm>
            <a:off x="3505975" y="4576942"/>
            <a:ext cx="393840" cy="932760"/>
            <a:chOff x="3505975" y="4576942"/>
            <a:chExt cx="393840" cy="93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E0EACCD-3E8F-D439-F9CF-C5D29709EC99}"/>
                    </a:ext>
                  </a:extLst>
                </p14:cNvPr>
                <p14:cNvContentPartPr/>
                <p14:nvPr/>
              </p14:nvContentPartPr>
              <p14:xfrm>
                <a:off x="3505975" y="4585582"/>
                <a:ext cx="392760" cy="924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E0EACCD-3E8F-D439-F9CF-C5D29709EC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01655" y="4581262"/>
                  <a:ext cx="401400" cy="9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BB16DA0-0860-0DAB-5A07-30A3C0048856}"/>
                    </a:ext>
                  </a:extLst>
                </p14:cNvPr>
                <p14:cNvContentPartPr/>
                <p14:nvPr/>
              </p14:nvContentPartPr>
              <p14:xfrm>
                <a:off x="3802975" y="4576942"/>
                <a:ext cx="96840" cy="84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BB16DA0-0860-0DAB-5A07-30A3C004885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98655" y="4572622"/>
                  <a:ext cx="1054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339D5519-7B16-CD21-26FE-1EAE5DD1202A}"/>
              </a:ext>
            </a:extLst>
          </p:cNvPr>
          <p:cNvGrpSpPr/>
          <p:nvPr/>
        </p:nvGrpSpPr>
        <p:grpSpPr>
          <a:xfrm>
            <a:off x="3237055" y="5355622"/>
            <a:ext cx="1742400" cy="906480"/>
            <a:chOff x="3237055" y="5355622"/>
            <a:chExt cx="1742400" cy="90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91F88E0-BB1D-F548-B37B-D7994CCF386E}"/>
                    </a:ext>
                  </a:extLst>
                </p14:cNvPr>
                <p14:cNvContentPartPr/>
                <p14:nvPr/>
              </p14:nvContentPartPr>
              <p14:xfrm>
                <a:off x="3237055" y="5707702"/>
                <a:ext cx="149760" cy="243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91F88E0-BB1D-F548-B37B-D7994CCF38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32735" y="5703382"/>
                  <a:ext cx="158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413FC82-D2DD-B2EF-B820-711EAC00187A}"/>
                    </a:ext>
                  </a:extLst>
                </p14:cNvPr>
                <p14:cNvContentPartPr/>
                <p14:nvPr/>
              </p14:nvContentPartPr>
              <p14:xfrm>
                <a:off x="3414535" y="5657302"/>
                <a:ext cx="229680" cy="18900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413FC82-D2DD-B2EF-B820-711EAC00187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10215" y="5652982"/>
                  <a:ext cx="238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B097533-8DB9-919C-F407-6B90141B458B}"/>
                    </a:ext>
                  </a:extLst>
                </p14:cNvPr>
                <p14:cNvContentPartPr/>
                <p14:nvPr/>
              </p14:nvContentPartPr>
              <p14:xfrm>
                <a:off x="3657535" y="5588902"/>
                <a:ext cx="103680" cy="1465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B097533-8DB9-919C-F407-6B90141B458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53215" y="5584582"/>
                  <a:ext cx="112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0E1027D-723D-0477-E541-4F199BB709D8}"/>
                    </a:ext>
                  </a:extLst>
                </p14:cNvPr>
                <p14:cNvContentPartPr/>
                <p14:nvPr/>
              </p14:nvContentPartPr>
              <p14:xfrm>
                <a:off x="3828175" y="5449582"/>
                <a:ext cx="200160" cy="186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0E1027D-723D-0477-E541-4F199BB709D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23855" y="5445262"/>
                  <a:ext cx="208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796D073-8E36-C39F-13D1-816B6AF9346E}"/>
                    </a:ext>
                  </a:extLst>
                </p14:cNvPr>
                <p14:cNvContentPartPr/>
                <p14:nvPr/>
              </p14:nvContentPartPr>
              <p14:xfrm>
                <a:off x="4041655" y="5355622"/>
                <a:ext cx="126000" cy="183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796D073-8E36-C39F-13D1-816B6AF9346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037335" y="5351302"/>
                  <a:ext cx="134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A7DEA9D-A0E3-B58B-0243-5FC3B1618D5F}"/>
                    </a:ext>
                  </a:extLst>
                </p14:cNvPr>
                <p14:cNvContentPartPr/>
                <p14:nvPr/>
              </p14:nvContentPartPr>
              <p14:xfrm>
                <a:off x="3493735" y="6056902"/>
                <a:ext cx="154440" cy="205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A7DEA9D-A0E3-B58B-0243-5FC3B1618D5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89415" y="6052582"/>
                  <a:ext cx="163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2B36372-7EE3-4C41-9945-B4196383368B}"/>
                    </a:ext>
                  </a:extLst>
                </p14:cNvPr>
                <p14:cNvContentPartPr/>
                <p14:nvPr/>
              </p14:nvContentPartPr>
              <p14:xfrm>
                <a:off x="3689215" y="6074542"/>
                <a:ext cx="180000" cy="118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2B36372-7EE3-4C41-9945-B4196383368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684895" y="6070222"/>
                  <a:ext cx="188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45F765B-E32A-C4FF-E575-5D73E685C4E1}"/>
                    </a:ext>
                  </a:extLst>
                </p14:cNvPr>
                <p14:cNvContentPartPr/>
                <p14:nvPr/>
              </p14:nvContentPartPr>
              <p14:xfrm>
                <a:off x="3765535" y="5980582"/>
                <a:ext cx="23400" cy="90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45F765B-E32A-C4FF-E575-5D73E685C4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761215" y="5976262"/>
                  <a:ext cx="32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981568B-BC94-A843-BA57-844987F0FAF7}"/>
                    </a:ext>
                  </a:extLst>
                </p14:cNvPr>
                <p14:cNvContentPartPr/>
                <p14:nvPr/>
              </p14:nvContentPartPr>
              <p14:xfrm>
                <a:off x="4026175" y="5811742"/>
                <a:ext cx="124920" cy="2635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981568B-BC94-A843-BA57-844987F0FA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21855" y="5807422"/>
                  <a:ext cx="133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D9EF66E-293C-6AE8-5583-F7BE5C1290EE}"/>
                    </a:ext>
                  </a:extLst>
                </p14:cNvPr>
                <p14:cNvContentPartPr/>
                <p14:nvPr/>
              </p14:nvContentPartPr>
              <p14:xfrm>
                <a:off x="4151815" y="5717062"/>
                <a:ext cx="189720" cy="244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D9EF66E-293C-6AE8-5583-F7BE5C1290E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47495" y="5712742"/>
                  <a:ext cx="198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0669966-7CA8-0D90-C237-F6AD2582BB63}"/>
                    </a:ext>
                  </a:extLst>
                </p14:cNvPr>
                <p14:cNvContentPartPr/>
                <p14:nvPr/>
              </p14:nvContentPartPr>
              <p14:xfrm>
                <a:off x="4321375" y="5685022"/>
                <a:ext cx="197640" cy="1256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0669966-7CA8-0D90-C237-F6AD2582BB6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17055" y="5680702"/>
                  <a:ext cx="206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262ED51-E026-4A83-3BEF-9C01D8D4A6AF}"/>
                    </a:ext>
                  </a:extLst>
                </p14:cNvPr>
                <p14:cNvContentPartPr/>
                <p14:nvPr/>
              </p14:nvContentPartPr>
              <p14:xfrm>
                <a:off x="4361335" y="5739022"/>
                <a:ext cx="190800" cy="128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262ED51-E026-4A83-3BEF-9C01D8D4A6A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57015" y="5734702"/>
                  <a:ext cx="199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805039D-9CBE-F3EE-DBBD-67C0CB8C9550}"/>
                    </a:ext>
                  </a:extLst>
                </p14:cNvPr>
                <p14:cNvContentPartPr/>
                <p14:nvPr/>
              </p14:nvContentPartPr>
              <p14:xfrm>
                <a:off x="4614775" y="5397382"/>
                <a:ext cx="364680" cy="3798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805039D-9CBE-F3EE-DBBD-67C0CB8C955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10455" y="5393062"/>
                  <a:ext cx="373320" cy="38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607E13D1-1E59-776F-702C-7D803B3358D8}"/>
                  </a:ext>
                </a:extLst>
              </p14:cNvPr>
              <p14:cNvContentPartPr/>
              <p14:nvPr/>
            </p14:nvContentPartPr>
            <p14:xfrm>
              <a:off x="7764415" y="1803502"/>
              <a:ext cx="34920" cy="1728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607E13D1-1E59-776F-702C-7D803B3358D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760095" y="1799182"/>
                <a:ext cx="435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B81DB4AA-75BC-0F32-178C-1337014DC6AA}"/>
                  </a:ext>
                </a:extLst>
              </p14:cNvPr>
              <p14:cNvContentPartPr/>
              <p14:nvPr/>
            </p14:nvContentPartPr>
            <p14:xfrm>
              <a:off x="9749455" y="977302"/>
              <a:ext cx="19800" cy="5940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B81DB4AA-75BC-0F32-178C-1337014DC6A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745135" y="972982"/>
                <a:ext cx="2844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124BBAF1-594E-98E9-595A-AAE742914882}"/>
              </a:ext>
            </a:extLst>
          </p:cNvPr>
          <p:cNvGrpSpPr/>
          <p:nvPr/>
        </p:nvGrpSpPr>
        <p:grpSpPr>
          <a:xfrm>
            <a:off x="459655" y="109702"/>
            <a:ext cx="11140200" cy="6692040"/>
            <a:chOff x="459655" y="109702"/>
            <a:chExt cx="11140200" cy="66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78C4BE3-0F8C-6ECC-CADC-C2E6B41F5C66}"/>
                    </a:ext>
                  </a:extLst>
                </p14:cNvPr>
                <p14:cNvContentPartPr/>
                <p14:nvPr/>
              </p14:nvContentPartPr>
              <p14:xfrm>
                <a:off x="3179455" y="2756782"/>
                <a:ext cx="30600" cy="19191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78C4BE3-0F8C-6ECC-CADC-C2E6B41F5C6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75135" y="2752462"/>
                  <a:ext cx="39240" cy="19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297409B-D0CC-F51B-9FEA-B4DC1C8C8B29}"/>
                    </a:ext>
                  </a:extLst>
                </p14:cNvPr>
                <p14:cNvContentPartPr/>
                <p14:nvPr/>
              </p14:nvContentPartPr>
              <p14:xfrm>
                <a:off x="3059575" y="4560022"/>
                <a:ext cx="2625120" cy="65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297409B-D0CC-F51B-9FEA-B4DC1C8C8B2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55255" y="4555702"/>
                  <a:ext cx="2633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422D6C8-4BB2-F8BF-47F8-A5763997A86D}"/>
                    </a:ext>
                  </a:extLst>
                </p14:cNvPr>
                <p14:cNvContentPartPr/>
                <p14:nvPr/>
              </p14:nvContentPartPr>
              <p14:xfrm>
                <a:off x="5701975" y="4490902"/>
                <a:ext cx="93600" cy="203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422D6C8-4BB2-F8BF-47F8-A5763997A86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97655" y="4486582"/>
                  <a:ext cx="102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A3DB4E2-87F9-7998-F9BC-5C22951DE1A2}"/>
                    </a:ext>
                  </a:extLst>
                </p14:cNvPr>
                <p14:cNvContentPartPr/>
                <p14:nvPr/>
              </p14:nvContentPartPr>
              <p14:xfrm>
                <a:off x="3050215" y="2576422"/>
                <a:ext cx="197640" cy="258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A3DB4E2-87F9-7998-F9BC-5C22951DE1A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45895" y="2572102"/>
                  <a:ext cx="2062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6B6DABD-7C29-4344-8B0D-6D6195A226C0}"/>
                    </a:ext>
                  </a:extLst>
                </p14:cNvPr>
                <p14:cNvContentPartPr/>
                <p14:nvPr/>
              </p14:nvContentPartPr>
              <p14:xfrm>
                <a:off x="5606575" y="4769542"/>
                <a:ext cx="101160" cy="62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6B6DABD-7C29-4344-8B0D-6D6195A226C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02255" y="4765222"/>
                  <a:ext cx="109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5D2E1E5-CC71-A6CE-C669-C0F6076D1ACD}"/>
                    </a:ext>
                  </a:extLst>
                </p14:cNvPr>
                <p14:cNvContentPartPr/>
                <p14:nvPr/>
              </p14:nvContentPartPr>
              <p14:xfrm>
                <a:off x="5712415" y="4752622"/>
                <a:ext cx="9720" cy="219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5D2E1E5-CC71-A6CE-C669-C0F6076D1AC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08095" y="4748302"/>
                  <a:ext cx="18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AD6D206-4D95-8C4A-95DE-E965A3AFEC52}"/>
                    </a:ext>
                  </a:extLst>
                </p14:cNvPr>
                <p14:cNvContentPartPr/>
                <p14:nvPr/>
              </p14:nvContentPartPr>
              <p14:xfrm>
                <a:off x="4004935" y="4505302"/>
                <a:ext cx="32400" cy="1537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AD6D206-4D95-8C4A-95DE-E965A3AFEC5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00615" y="4500982"/>
                  <a:ext cx="41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3C68F88-D223-1CCB-D9D0-50A9BED8CF7A}"/>
                    </a:ext>
                  </a:extLst>
                </p14:cNvPr>
                <p14:cNvContentPartPr/>
                <p14:nvPr/>
              </p14:nvContentPartPr>
              <p14:xfrm>
                <a:off x="3105753" y="461128"/>
                <a:ext cx="55440" cy="1857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3C68F88-D223-1CCB-D9D0-50A9BED8CF7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01433" y="456808"/>
                  <a:ext cx="64080" cy="18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38513AF-802D-CCC3-9BA8-922FA413AA88}"/>
                    </a:ext>
                  </a:extLst>
                </p14:cNvPr>
                <p14:cNvContentPartPr/>
                <p14:nvPr/>
              </p14:nvContentPartPr>
              <p14:xfrm>
                <a:off x="3070833" y="2155648"/>
                <a:ext cx="2138760" cy="824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38513AF-802D-CCC3-9BA8-922FA413AA8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066513" y="2151328"/>
                  <a:ext cx="214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9F6D964-CC6D-B376-1EEE-4ED7315B37E8}"/>
                    </a:ext>
                  </a:extLst>
                </p14:cNvPr>
                <p14:cNvContentPartPr/>
                <p14:nvPr/>
              </p14:nvContentPartPr>
              <p14:xfrm>
                <a:off x="5213553" y="2091928"/>
                <a:ext cx="81720" cy="162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9F6D964-CC6D-B376-1EEE-4ED7315B37E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09233" y="2087608"/>
                  <a:ext cx="9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04AF642-A2C2-C088-51E4-B9BF6DDD62BC}"/>
                    </a:ext>
                  </a:extLst>
                </p14:cNvPr>
                <p14:cNvContentPartPr/>
                <p14:nvPr/>
              </p14:nvContentPartPr>
              <p14:xfrm>
                <a:off x="3009633" y="403168"/>
                <a:ext cx="167760" cy="151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04AF642-A2C2-C088-51E4-B9BF6DDD62B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05313" y="398848"/>
                  <a:ext cx="176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67814F3-D3C3-B49A-031C-3A25871D3C53}"/>
                    </a:ext>
                  </a:extLst>
                </p14:cNvPr>
                <p14:cNvContentPartPr/>
                <p14:nvPr/>
              </p14:nvContentPartPr>
              <p14:xfrm>
                <a:off x="2784993" y="411808"/>
                <a:ext cx="78480" cy="147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67814F3-D3C3-B49A-031C-3A25871D3C5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80673" y="407488"/>
                  <a:ext cx="87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51F7C29-12FB-5405-4D3E-4C1C327255D2}"/>
                    </a:ext>
                  </a:extLst>
                </p14:cNvPr>
                <p14:cNvContentPartPr/>
                <p14:nvPr/>
              </p14:nvContentPartPr>
              <p14:xfrm>
                <a:off x="2931513" y="334768"/>
                <a:ext cx="21960" cy="76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51F7C29-12FB-5405-4D3E-4C1C327255D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27193" y="330448"/>
                  <a:ext cx="30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F5F4EBA-A6B1-C456-172A-9BC2D8C328D4}"/>
                    </a:ext>
                  </a:extLst>
                </p14:cNvPr>
                <p14:cNvContentPartPr/>
                <p14:nvPr/>
              </p14:nvContentPartPr>
              <p14:xfrm>
                <a:off x="2877153" y="320368"/>
                <a:ext cx="137880" cy="137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F5F4EBA-A6B1-C456-172A-9BC2D8C328D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72833" y="316048"/>
                  <a:ext cx="146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4001F9E-EC4B-650A-8B1C-F83CC9C991F3}"/>
                    </a:ext>
                  </a:extLst>
                </p14:cNvPr>
                <p14:cNvContentPartPr/>
                <p14:nvPr/>
              </p14:nvContentPartPr>
              <p14:xfrm>
                <a:off x="5158833" y="2362648"/>
                <a:ext cx="122760" cy="196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4001F9E-EC4B-650A-8B1C-F83CC9C991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154513" y="2358328"/>
                  <a:ext cx="131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2A5B165-674D-C16D-DBD4-011032E23AA3}"/>
                    </a:ext>
                  </a:extLst>
                </p14:cNvPr>
                <p14:cNvContentPartPr/>
                <p14:nvPr/>
              </p14:nvContentPartPr>
              <p14:xfrm>
                <a:off x="3176313" y="583528"/>
                <a:ext cx="2090520" cy="1379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2A5B165-674D-C16D-DBD4-011032E23AA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71993" y="579208"/>
                  <a:ext cx="2099160" cy="13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E9197E0-5B76-1FD5-BDA6-9D1A8E57776A}"/>
                    </a:ext>
                  </a:extLst>
                </p14:cNvPr>
                <p14:cNvContentPartPr/>
                <p14:nvPr/>
              </p14:nvContentPartPr>
              <p14:xfrm>
                <a:off x="2809473" y="2063128"/>
                <a:ext cx="68040" cy="115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E9197E0-5B76-1FD5-BDA6-9D1A8E5777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805153" y="2058808"/>
                  <a:ext cx="76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81D95FC-E868-FF32-FEB1-D1A7C0A63C4F}"/>
                    </a:ext>
                  </a:extLst>
                </p14:cNvPr>
                <p14:cNvContentPartPr/>
                <p14:nvPr/>
              </p14:nvContentPartPr>
              <p14:xfrm>
                <a:off x="2932233" y="1981768"/>
                <a:ext cx="90720" cy="193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81D95FC-E868-FF32-FEB1-D1A7C0A63C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27913" y="1977448"/>
                  <a:ext cx="99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A5A83A2-E930-3FA4-956E-1A747E40B707}"/>
                    </a:ext>
                  </a:extLst>
                </p14:cNvPr>
                <p14:cNvContentPartPr/>
                <p14:nvPr/>
              </p14:nvContentPartPr>
              <p14:xfrm>
                <a:off x="3186753" y="430528"/>
                <a:ext cx="2076480" cy="1395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A5A83A2-E930-3FA4-956E-1A747E40B70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82433" y="426208"/>
                  <a:ext cx="2085120" cy="14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08057F8-3291-4C7D-72FE-FC00B0652D98}"/>
                    </a:ext>
                  </a:extLst>
                </p14:cNvPr>
                <p14:cNvContentPartPr/>
                <p14:nvPr/>
              </p14:nvContentPartPr>
              <p14:xfrm>
                <a:off x="5333073" y="338008"/>
                <a:ext cx="59760" cy="63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08057F8-3291-4C7D-72FE-FC00B0652D9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28753" y="333688"/>
                  <a:ext cx="68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1F620DF-941E-B577-B944-891F92DE3368}"/>
                    </a:ext>
                  </a:extLst>
                </p14:cNvPr>
                <p14:cNvContentPartPr/>
                <p14:nvPr/>
              </p14:nvContentPartPr>
              <p14:xfrm>
                <a:off x="5382753" y="272848"/>
                <a:ext cx="105120" cy="200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1F620DF-941E-B577-B944-891F92DE336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78433" y="268528"/>
                  <a:ext cx="113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A11AE66-1A1F-4BA9-FE35-5A80F0922BA8}"/>
                    </a:ext>
                  </a:extLst>
                </p14:cNvPr>
                <p14:cNvContentPartPr/>
                <p14:nvPr/>
              </p14:nvContentPartPr>
              <p14:xfrm>
                <a:off x="5424513" y="264928"/>
                <a:ext cx="108720" cy="1245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A11AE66-1A1F-4BA9-FE35-5A80F0922BA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20193" y="260608"/>
                  <a:ext cx="117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07BF041-484B-1624-0FD4-AD3ADFBB36BE}"/>
                    </a:ext>
                  </a:extLst>
                </p14:cNvPr>
                <p14:cNvContentPartPr/>
                <p14:nvPr/>
              </p14:nvContentPartPr>
              <p14:xfrm>
                <a:off x="2838993" y="1799968"/>
                <a:ext cx="78480" cy="115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07BF041-484B-1624-0FD4-AD3ADFBB36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834673" y="1795648"/>
                  <a:ext cx="87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DEB22A8-355D-7F6A-E56F-01121F47E554}"/>
                    </a:ext>
                  </a:extLst>
                </p14:cNvPr>
                <p14:cNvContentPartPr/>
                <p14:nvPr/>
              </p14:nvContentPartPr>
              <p14:xfrm>
                <a:off x="2982993" y="1779088"/>
                <a:ext cx="57240" cy="122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DEB22A8-355D-7F6A-E56F-01121F47E55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978673" y="1774768"/>
                  <a:ext cx="65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C992FB7-0F7E-45FD-77EE-25C5923190CF}"/>
                    </a:ext>
                  </a:extLst>
                </p14:cNvPr>
                <p14:cNvContentPartPr/>
                <p14:nvPr/>
              </p14:nvContentPartPr>
              <p14:xfrm>
                <a:off x="5369793" y="588568"/>
                <a:ext cx="74520" cy="124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C992FB7-0F7E-45FD-77EE-25C5923190C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365473" y="584248"/>
                  <a:ext cx="83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4AD8599-CFDC-4B9B-C740-12C67752F05E}"/>
                    </a:ext>
                  </a:extLst>
                </p14:cNvPr>
                <p14:cNvContentPartPr/>
                <p14:nvPr/>
              </p14:nvContentPartPr>
              <p14:xfrm>
                <a:off x="5493633" y="524128"/>
                <a:ext cx="5040" cy="66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4AD8599-CFDC-4B9B-C740-12C67752F05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89313" y="519808"/>
                  <a:ext cx="13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6B31DE9-14D6-E41B-CA7D-75C8464C061C}"/>
                    </a:ext>
                  </a:extLst>
                </p14:cNvPr>
                <p14:cNvContentPartPr/>
                <p14:nvPr/>
              </p14:nvContentPartPr>
              <p14:xfrm>
                <a:off x="5451513" y="504688"/>
                <a:ext cx="90360" cy="124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6B31DE9-14D6-E41B-CA7D-75C8464C061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47193" y="500368"/>
                  <a:ext cx="99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F131B0-607B-7439-8237-7D5E4BB67456}"/>
                    </a:ext>
                  </a:extLst>
                </p14:cNvPr>
                <p14:cNvContentPartPr/>
                <p14:nvPr/>
              </p14:nvContentPartPr>
              <p14:xfrm>
                <a:off x="3173433" y="372568"/>
                <a:ext cx="1708560" cy="1916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F131B0-607B-7439-8237-7D5E4BB6745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69113" y="368248"/>
                  <a:ext cx="1717200" cy="19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52F673D-BECA-BA17-1D99-BA68D063AD48}"/>
                    </a:ext>
                  </a:extLst>
                </p14:cNvPr>
                <p14:cNvContentPartPr/>
                <p14:nvPr/>
              </p14:nvContentPartPr>
              <p14:xfrm>
                <a:off x="3974073" y="1464088"/>
                <a:ext cx="14760" cy="137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52F673D-BECA-BA17-1D99-BA68D063AD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69753" y="1459768"/>
                  <a:ext cx="23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16A6FA8-AA15-F02F-9D15-73BE0DACAEF5}"/>
                    </a:ext>
                  </a:extLst>
                </p14:cNvPr>
                <p14:cNvContentPartPr/>
                <p14:nvPr/>
              </p14:nvContentPartPr>
              <p14:xfrm>
                <a:off x="3917913" y="1828048"/>
                <a:ext cx="28080" cy="359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16A6FA8-AA15-F02F-9D15-73BE0DACAEF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13593" y="1823728"/>
                  <a:ext cx="367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F068CBB-5C8B-67F0-6524-583C852D32F1}"/>
                    </a:ext>
                  </a:extLst>
                </p14:cNvPr>
                <p14:cNvContentPartPr/>
                <p14:nvPr/>
              </p14:nvContentPartPr>
              <p14:xfrm>
                <a:off x="4194393" y="1116328"/>
                <a:ext cx="74160" cy="577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F068CBB-5C8B-67F0-6524-583C852D32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90073" y="1112008"/>
                  <a:ext cx="828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47E0BD2-0F53-F84B-DBD2-FDE38B9DBFF2}"/>
                    </a:ext>
                  </a:extLst>
                </p14:cNvPr>
                <p14:cNvContentPartPr/>
                <p14:nvPr/>
              </p14:nvContentPartPr>
              <p14:xfrm>
                <a:off x="4163433" y="1939288"/>
                <a:ext cx="16920" cy="258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47E0BD2-0F53-F84B-DBD2-FDE38B9DBFF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59113" y="1934968"/>
                  <a:ext cx="25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1F46EC2-05C3-C8AA-5AB3-FDDF0F4A14FB}"/>
                    </a:ext>
                  </a:extLst>
                </p14:cNvPr>
                <p14:cNvContentPartPr/>
                <p14:nvPr/>
              </p14:nvContentPartPr>
              <p14:xfrm>
                <a:off x="3786153" y="2378488"/>
                <a:ext cx="79920" cy="62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1F46EC2-05C3-C8AA-5AB3-FDDF0F4A14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781833" y="2374168"/>
                  <a:ext cx="88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2612D71-F244-927B-1309-7CF0CC837A80}"/>
                    </a:ext>
                  </a:extLst>
                </p14:cNvPr>
                <p14:cNvContentPartPr/>
                <p14:nvPr/>
              </p14:nvContentPartPr>
              <p14:xfrm>
                <a:off x="3823593" y="2414488"/>
                <a:ext cx="50760" cy="156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2612D71-F244-927B-1309-7CF0CC837A8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19273" y="2410168"/>
                  <a:ext cx="59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CB39BF6-EE51-EE4C-3115-23D4FAED57F2}"/>
                    </a:ext>
                  </a:extLst>
                </p14:cNvPr>
                <p14:cNvContentPartPr/>
                <p14:nvPr/>
              </p14:nvContentPartPr>
              <p14:xfrm>
                <a:off x="3913593" y="2283448"/>
                <a:ext cx="59040" cy="129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CB39BF6-EE51-EE4C-3115-23D4FAED57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09273" y="2279128"/>
                  <a:ext cx="67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7A0E480-8DBF-975C-67A1-03144265EFF4}"/>
                    </a:ext>
                  </a:extLst>
                </p14:cNvPr>
                <p14:cNvContentPartPr/>
                <p14:nvPr/>
              </p14:nvContentPartPr>
              <p14:xfrm>
                <a:off x="3677073" y="2596288"/>
                <a:ext cx="78120" cy="1904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7A0E480-8DBF-975C-67A1-03144265EFF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672753" y="2591968"/>
                  <a:ext cx="86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E268F2A-C8A9-CF00-AF28-237FE1FDA3D5}"/>
                    </a:ext>
                  </a:extLst>
                </p14:cNvPr>
                <p14:cNvContentPartPr/>
                <p14:nvPr/>
              </p14:nvContentPartPr>
              <p14:xfrm>
                <a:off x="3798393" y="2667568"/>
                <a:ext cx="61920" cy="102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E268F2A-C8A9-CF00-AF28-237FE1FDA3D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794073" y="2663248"/>
                  <a:ext cx="70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4BC4A8-4747-F06F-6973-59749B788758}"/>
                    </a:ext>
                  </a:extLst>
                </p14:cNvPr>
                <p14:cNvContentPartPr/>
                <p14:nvPr/>
              </p14:nvContentPartPr>
              <p14:xfrm>
                <a:off x="4155153" y="2364448"/>
                <a:ext cx="54360" cy="83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4BC4A8-4747-F06F-6973-59749B78875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150833" y="2360128"/>
                  <a:ext cx="63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C93C758-8174-9878-5913-663422DCD2A1}"/>
                    </a:ext>
                  </a:extLst>
                </p14:cNvPr>
                <p14:cNvContentPartPr/>
                <p14:nvPr/>
              </p14:nvContentPartPr>
              <p14:xfrm>
                <a:off x="4200513" y="2365528"/>
                <a:ext cx="12240" cy="1663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C93C758-8174-9878-5913-663422DCD2A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196193" y="2361208"/>
                  <a:ext cx="20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992DDE1-5A6C-3614-B6FD-D69A5FBD2885}"/>
                    </a:ext>
                  </a:extLst>
                </p14:cNvPr>
                <p14:cNvContentPartPr/>
                <p14:nvPr/>
              </p14:nvContentPartPr>
              <p14:xfrm>
                <a:off x="4232913" y="2282008"/>
                <a:ext cx="59040" cy="135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992DDE1-5A6C-3614-B6FD-D69A5FBD288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228593" y="2277688"/>
                  <a:ext cx="67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982EED-4FD6-BEA8-92D7-0364F78609F7}"/>
                    </a:ext>
                  </a:extLst>
                </p14:cNvPr>
                <p14:cNvContentPartPr/>
                <p14:nvPr/>
              </p14:nvContentPartPr>
              <p14:xfrm>
                <a:off x="4265313" y="2251408"/>
                <a:ext cx="29880" cy="100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982EED-4FD6-BEA8-92D7-0364F78609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60993" y="2247088"/>
                  <a:ext cx="38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9DEDF48-698A-637A-B37B-888FA8CD6261}"/>
                    </a:ext>
                  </a:extLst>
                </p14:cNvPr>
                <p14:cNvContentPartPr/>
                <p14:nvPr/>
              </p14:nvContentPartPr>
              <p14:xfrm>
                <a:off x="4150473" y="2548048"/>
                <a:ext cx="62640" cy="196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9DEDF48-698A-637A-B37B-888FA8CD626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46153" y="2543728"/>
                  <a:ext cx="71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7CDDDA5-60BF-71A7-97B7-066E6D171AE6}"/>
                    </a:ext>
                  </a:extLst>
                </p14:cNvPr>
                <p14:cNvContentPartPr/>
                <p14:nvPr/>
              </p14:nvContentPartPr>
              <p14:xfrm>
                <a:off x="4257033" y="2567128"/>
                <a:ext cx="82080" cy="181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7CDDDA5-60BF-71A7-97B7-066E6D171AE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252713" y="2562808"/>
                  <a:ext cx="90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D6B83E0-4137-EBA5-F8AB-A25B776FB843}"/>
                    </a:ext>
                  </a:extLst>
                </p14:cNvPr>
                <p14:cNvContentPartPr/>
                <p14:nvPr/>
              </p14:nvContentPartPr>
              <p14:xfrm>
                <a:off x="2847895" y="2670022"/>
                <a:ext cx="75960" cy="133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D6B83E0-4137-EBA5-F8AB-A25B776FB84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43575" y="2665702"/>
                  <a:ext cx="84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4AF524D-DBF2-E61D-91CF-0A67923F95EA}"/>
                    </a:ext>
                  </a:extLst>
                </p14:cNvPr>
                <p14:cNvContentPartPr/>
                <p14:nvPr/>
              </p14:nvContentPartPr>
              <p14:xfrm>
                <a:off x="2834215" y="2587582"/>
                <a:ext cx="5400" cy="8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4AF524D-DBF2-E61D-91CF-0A67923F95E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29895" y="2583262"/>
                  <a:ext cx="14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F9B4F2B-24B1-1821-E348-760A7F3F8EE8}"/>
                    </a:ext>
                  </a:extLst>
                </p14:cNvPr>
                <p14:cNvContentPartPr/>
                <p14:nvPr/>
              </p14:nvContentPartPr>
              <p14:xfrm>
                <a:off x="5665255" y="469342"/>
                <a:ext cx="53280" cy="178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F9B4F2B-24B1-1821-E348-760A7F3F8EE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60935" y="465022"/>
                  <a:ext cx="61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B8AEABA-E40F-23B1-FD26-01C77CD586B8}"/>
                    </a:ext>
                  </a:extLst>
                </p14:cNvPr>
                <p14:cNvContentPartPr/>
                <p14:nvPr/>
              </p14:nvContentPartPr>
              <p14:xfrm>
                <a:off x="5803495" y="522622"/>
                <a:ext cx="32760" cy="78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B8AEABA-E40F-23B1-FD26-01C77CD586B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799175" y="518302"/>
                  <a:ext cx="41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832FF08-11F8-4B08-592E-AB407E4702B7}"/>
                    </a:ext>
                  </a:extLst>
                </p14:cNvPr>
                <p14:cNvContentPartPr/>
                <p14:nvPr/>
              </p14:nvContentPartPr>
              <p14:xfrm>
                <a:off x="5790895" y="465382"/>
                <a:ext cx="9000" cy="8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832FF08-11F8-4B08-592E-AB407E4702B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86575" y="461062"/>
                  <a:ext cx="17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EF173B6-A972-BE81-D4E9-CE84A3E36B32}"/>
                    </a:ext>
                  </a:extLst>
                </p14:cNvPr>
                <p14:cNvContentPartPr/>
                <p14:nvPr/>
              </p14:nvContentPartPr>
              <p14:xfrm>
                <a:off x="5290855" y="1458262"/>
                <a:ext cx="7200" cy="5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EF173B6-A972-BE81-D4E9-CE84A3E36B3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86535" y="1453942"/>
                  <a:ext cx="15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AFC9431-3D65-095F-5157-D18FB25A9394}"/>
                    </a:ext>
                  </a:extLst>
                </p14:cNvPr>
                <p14:cNvContentPartPr/>
                <p14:nvPr/>
              </p14:nvContentPartPr>
              <p14:xfrm>
                <a:off x="5546095" y="109702"/>
                <a:ext cx="9360" cy="138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AFC9431-3D65-095F-5157-D18FB25A939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41775" y="105382"/>
                  <a:ext cx="18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6CB8572-6356-D622-F1E5-0ABB9D269679}"/>
                    </a:ext>
                  </a:extLst>
                </p14:cNvPr>
                <p14:cNvContentPartPr/>
                <p14:nvPr/>
              </p14:nvContentPartPr>
              <p14:xfrm>
                <a:off x="5923735" y="524782"/>
                <a:ext cx="36360" cy="6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6CB8572-6356-D622-F1E5-0ABB9D2696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19415" y="520462"/>
                  <a:ext cx="450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9C47DD5-B2B6-30E8-5ED9-C8D2F2B73D5C}"/>
                    </a:ext>
                  </a:extLst>
                </p14:cNvPr>
                <p14:cNvContentPartPr/>
                <p14:nvPr/>
              </p14:nvContentPartPr>
              <p14:xfrm>
                <a:off x="5919775" y="555382"/>
                <a:ext cx="46800" cy="31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9C47DD5-B2B6-30E8-5ED9-C8D2F2B73D5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15455" y="551062"/>
                  <a:ext cx="55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D9C11AF-8E91-CD4A-E490-F3839A68FFF4}"/>
                    </a:ext>
                  </a:extLst>
                </p14:cNvPr>
                <p14:cNvContentPartPr/>
                <p14:nvPr/>
              </p14:nvContentPartPr>
              <p14:xfrm>
                <a:off x="6040375" y="498862"/>
                <a:ext cx="58680" cy="111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D9C11AF-8E91-CD4A-E490-F3839A68FF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36055" y="494542"/>
                  <a:ext cx="67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7BC63A6-F47F-E8C3-65B7-FFAF6A368184}"/>
                    </a:ext>
                  </a:extLst>
                </p14:cNvPr>
                <p14:cNvContentPartPr/>
                <p14:nvPr/>
              </p14:nvContentPartPr>
              <p14:xfrm>
                <a:off x="6126775" y="478342"/>
                <a:ext cx="41760" cy="171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7BC63A6-F47F-E8C3-65B7-FFAF6A36818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22455" y="474022"/>
                  <a:ext cx="50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8C2A0A1-E5E4-7A99-1D08-73CD20E40798}"/>
                    </a:ext>
                  </a:extLst>
                </p14:cNvPr>
                <p14:cNvContentPartPr/>
                <p14:nvPr/>
              </p14:nvContentPartPr>
              <p14:xfrm>
                <a:off x="5639695" y="234262"/>
                <a:ext cx="32400" cy="1490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8C2A0A1-E5E4-7A99-1D08-73CD20E4079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35375" y="229942"/>
                  <a:ext cx="4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57ED81-BD7E-D691-59CC-496AEC77F53E}"/>
                    </a:ext>
                  </a:extLst>
                </p14:cNvPr>
                <p14:cNvContentPartPr/>
                <p14:nvPr/>
              </p14:nvContentPartPr>
              <p14:xfrm>
                <a:off x="5718535" y="227422"/>
                <a:ext cx="33480" cy="78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57ED81-BD7E-D691-59CC-496AEC77F5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14215" y="223102"/>
                  <a:ext cx="42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756BE2A-A40E-552D-7C2A-1A7D505F00FB}"/>
                    </a:ext>
                  </a:extLst>
                </p14:cNvPr>
                <p14:cNvContentPartPr/>
                <p14:nvPr/>
              </p14:nvContentPartPr>
              <p14:xfrm>
                <a:off x="5713495" y="225622"/>
                <a:ext cx="69840" cy="964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756BE2A-A40E-552D-7C2A-1A7D505F00F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09175" y="221302"/>
                  <a:ext cx="78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4168AD1-462C-1B7B-1FC4-E464D7891BBA}"/>
                    </a:ext>
                  </a:extLst>
                </p14:cNvPr>
                <p14:cNvContentPartPr/>
                <p14:nvPr/>
              </p14:nvContentPartPr>
              <p14:xfrm>
                <a:off x="5812855" y="206902"/>
                <a:ext cx="81000" cy="141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4168AD1-462C-1B7B-1FC4-E464D7891BB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08535" y="202582"/>
                  <a:ext cx="89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88E6952-6E63-E54E-B7AD-2F665681C3F0}"/>
                    </a:ext>
                  </a:extLst>
                </p14:cNvPr>
                <p14:cNvContentPartPr/>
                <p14:nvPr/>
              </p14:nvContentPartPr>
              <p14:xfrm>
                <a:off x="5926975" y="242902"/>
                <a:ext cx="66960" cy="514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88E6952-6E63-E54E-B7AD-2F665681C3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922655" y="238582"/>
                  <a:ext cx="75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889630A-30EB-5A59-3ED8-759382EBE0F3}"/>
                    </a:ext>
                  </a:extLst>
                </p14:cNvPr>
                <p14:cNvContentPartPr/>
                <p14:nvPr/>
              </p14:nvContentPartPr>
              <p14:xfrm>
                <a:off x="6043615" y="186382"/>
                <a:ext cx="66240" cy="120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889630A-30EB-5A59-3ED8-759382EBE0F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39295" y="182062"/>
                  <a:ext cx="74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62206BF-42DB-716D-B387-368470D06ADC}"/>
                    </a:ext>
                  </a:extLst>
                </p14:cNvPr>
                <p14:cNvContentPartPr/>
                <p14:nvPr/>
              </p14:nvContentPartPr>
              <p14:xfrm>
                <a:off x="6155215" y="178102"/>
                <a:ext cx="49320" cy="799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62206BF-42DB-716D-B387-368470D06A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150895" y="173782"/>
                  <a:ext cx="57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707FF24-3F49-7E3E-66FC-E7C235AD2D39}"/>
                    </a:ext>
                  </a:extLst>
                </p14:cNvPr>
                <p14:cNvContentPartPr/>
                <p14:nvPr/>
              </p14:nvContentPartPr>
              <p14:xfrm>
                <a:off x="6301015" y="246142"/>
                <a:ext cx="5400" cy="67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707FF24-3F49-7E3E-66FC-E7C235AD2D3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296695" y="241822"/>
                  <a:ext cx="14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5DD0890-D69B-8910-2B86-E4197E5E4E75}"/>
                    </a:ext>
                  </a:extLst>
                </p14:cNvPr>
                <p14:cNvContentPartPr/>
                <p14:nvPr/>
              </p14:nvContentPartPr>
              <p14:xfrm>
                <a:off x="6362935" y="173062"/>
                <a:ext cx="21960" cy="77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5DD0890-D69B-8910-2B86-E4197E5E4E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58615" y="168742"/>
                  <a:ext cx="30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C8D93B5-FD95-7DA1-5190-388B38A4DE61}"/>
                    </a:ext>
                  </a:extLst>
                </p14:cNvPr>
                <p14:cNvContentPartPr/>
                <p14:nvPr/>
              </p14:nvContentPartPr>
              <p14:xfrm>
                <a:off x="6355735" y="110062"/>
                <a:ext cx="12240" cy="4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C8D93B5-FD95-7DA1-5190-388B38A4DE6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51415" y="105742"/>
                  <a:ext cx="208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312E78D-D68B-1442-91C0-D52A0DC0BB50}"/>
                    </a:ext>
                  </a:extLst>
                </p14:cNvPr>
                <p14:cNvContentPartPr/>
                <p14:nvPr/>
              </p14:nvContentPartPr>
              <p14:xfrm>
                <a:off x="6438895" y="186382"/>
                <a:ext cx="115560" cy="56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312E78D-D68B-1442-91C0-D52A0DC0BB5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34575" y="182062"/>
                  <a:ext cx="124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5ADE54B-909A-856E-64F0-620C6518B00B}"/>
                    </a:ext>
                  </a:extLst>
                </p14:cNvPr>
                <p14:cNvContentPartPr/>
                <p14:nvPr/>
              </p14:nvContentPartPr>
              <p14:xfrm>
                <a:off x="6638695" y="149302"/>
                <a:ext cx="84600" cy="964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5ADE54B-909A-856E-64F0-620C6518B00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34375" y="144982"/>
                  <a:ext cx="93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B28CA60-7A0A-64CE-478B-EEF3F46B329F}"/>
                    </a:ext>
                  </a:extLst>
                </p14:cNvPr>
                <p14:cNvContentPartPr/>
                <p14:nvPr/>
              </p14:nvContentPartPr>
              <p14:xfrm>
                <a:off x="3915655" y="2297782"/>
                <a:ext cx="9000" cy="130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B28CA60-7A0A-64CE-478B-EEF3F46B329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11335" y="2293462"/>
                  <a:ext cx="17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DB06747-3232-8DA0-9CD2-3C31E980221B}"/>
                    </a:ext>
                  </a:extLst>
                </p14:cNvPr>
                <p14:cNvContentPartPr/>
                <p14:nvPr/>
              </p14:nvContentPartPr>
              <p14:xfrm>
                <a:off x="3938335" y="3108142"/>
                <a:ext cx="5400" cy="51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DB06747-3232-8DA0-9CD2-3C31E980221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34015" y="3103822"/>
                  <a:ext cx="14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F6097ED-AACB-BCEE-BBE2-56641379C15D}"/>
                    </a:ext>
                  </a:extLst>
                </p14:cNvPr>
                <p14:cNvContentPartPr/>
                <p14:nvPr/>
              </p14:nvContentPartPr>
              <p14:xfrm>
                <a:off x="3940855" y="3608542"/>
                <a:ext cx="11880" cy="151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F6097ED-AACB-BCEE-BBE2-56641379C15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36535" y="3604222"/>
                  <a:ext cx="20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D7787D15-123E-6914-2FBA-DAADFA68DF05}"/>
                    </a:ext>
                  </a:extLst>
                </p14:cNvPr>
                <p14:cNvContentPartPr/>
                <p14:nvPr/>
              </p14:nvContentPartPr>
              <p14:xfrm>
                <a:off x="4027255" y="4651102"/>
                <a:ext cx="7200" cy="619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D7787D15-123E-6914-2FBA-DAADFA68DF0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22935" y="4646782"/>
                  <a:ext cx="15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8880F69-2ECC-07FA-B402-3ADB014165B0}"/>
                    </a:ext>
                  </a:extLst>
                </p14:cNvPr>
                <p14:cNvContentPartPr/>
                <p14:nvPr/>
              </p14:nvContentPartPr>
              <p14:xfrm>
                <a:off x="3150295" y="3597382"/>
                <a:ext cx="107280" cy="33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8880F69-2ECC-07FA-B402-3ADB014165B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45975" y="3593062"/>
                  <a:ext cx="115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AD96B32-0566-C155-D85A-D3843D2A482E}"/>
                    </a:ext>
                  </a:extLst>
                </p14:cNvPr>
                <p14:cNvContentPartPr/>
                <p14:nvPr/>
              </p14:nvContentPartPr>
              <p14:xfrm>
                <a:off x="2910895" y="3598462"/>
                <a:ext cx="54720" cy="143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AD96B32-0566-C155-D85A-D3843D2A482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06575" y="3594142"/>
                  <a:ext cx="6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05E75E6-B9EA-C77B-E1A7-9C0A4AEA1D43}"/>
                    </a:ext>
                  </a:extLst>
                </p14:cNvPr>
                <p14:cNvContentPartPr/>
                <p14:nvPr/>
              </p14:nvContentPartPr>
              <p14:xfrm>
                <a:off x="2985055" y="3585862"/>
                <a:ext cx="45720" cy="131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05E75E6-B9EA-C77B-E1A7-9C0A4AEA1D4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80735" y="3581542"/>
                  <a:ext cx="54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C3729CF-6735-8888-C541-2961A15E6AB6}"/>
                    </a:ext>
                  </a:extLst>
                </p14:cNvPr>
                <p14:cNvContentPartPr/>
                <p14:nvPr/>
              </p14:nvContentPartPr>
              <p14:xfrm>
                <a:off x="2990455" y="3532942"/>
                <a:ext cx="103680" cy="131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C3729CF-6735-8888-C541-2961A15E6AB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86135" y="3528622"/>
                  <a:ext cx="112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DCF768-BC50-994E-DE25-773B6E08E6E5}"/>
                    </a:ext>
                  </a:extLst>
                </p14:cNvPr>
                <p14:cNvContentPartPr/>
                <p14:nvPr/>
              </p14:nvContentPartPr>
              <p14:xfrm>
                <a:off x="3004135" y="3495502"/>
                <a:ext cx="130320" cy="149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DCF768-BC50-994E-DE25-773B6E08E6E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99815" y="3491182"/>
                  <a:ext cx="138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7612322-E30B-440C-BF8F-8F2055B5683E}"/>
                    </a:ext>
                  </a:extLst>
                </p14:cNvPr>
                <p14:cNvContentPartPr/>
                <p14:nvPr/>
              </p14:nvContentPartPr>
              <p14:xfrm>
                <a:off x="3194215" y="3638062"/>
                <a:ext cx="816840" cy="986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7612322-E30B-440C-BF8F-8F2055B568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89895" y="3633742"/>
                  <a:ext cx="825480" cy="9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4487FE4-D861-5855-4282-7C11592CE689}"/>
                    </a:ext>
                  </a:extLst>
                </p14:cNvPr>
                <p14:cNvContentPartPr/>
                <p14:nvPr/>
              </p14:nvContentPartPr>
              <p14:xfrm>
                <a:off x="3984775" y="4362382"/>
                <a:ext cx="11880" cy="802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4487FE4-D861-5855-4282-7C11592CE68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80455" y="4358062"/>
                  <a:ext cx="20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E466FFA-6BA2-E4B9-041B-4EDD33237492}"/>
                    </a:ext>
                  </a:extLst>
                </p14:cNvPr>
                <p14:cNvContentPartPr/>
                <p14:nvPr/>
              </p14:nvContentPartPr>
              <p14:xfrm>
                <a:off x="4048495" y="4367062"/>
                <a:ext cx="43560" cy="100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E466FFA-6BA2-E4B9-041B-4EDD3323749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44175" y="4362742"/>
                  <a:ext cx="52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6E24DD8-08E7-40BA-309C-672D786DB2CE}"/>
                    </a:ext>
                  </a:extLst>
                </p14:cNvPr>
                <p14:cNvContentPartPr/>
                <p14:nvPr/>
              </p14:nvContentPartPr>
              <p14:xfrm>
                <a:off x="634615" y="2673982"/>
                <a:ext cx="177480" cy="2107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6E24DD8-08E7-40BA-309C-672D786DB2C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0295" y="2669662"/>
                  <a:ext cx="186120" cy="21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C524B60-5C9E-C204-98C0-17A77D871C32}"/>
                    </a:ext>
                  </a:extLst>
                </p14:cNvPr>
                <p14:cNvContentPartPr/>
                <p14:nvPr/>
              </p14:nvContentPartPr>
              <p14:xfrm>
                <a:off x="523015" y="4672342"/>
                <a:ext cx="2234520" cy="72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C524B60-5C9E-C204-98C0-17A77D871C3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8695" y="4668022"/>
                  <a:ext cx="2243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DD86FE3-B53D-F7B3-6C7B-1F143068DE90}"/>
                    </a:ext>
                  </a:extLst>
                </p14:cNvPr>
                <p14:cNvContentPartPr/>
                <p14:nvPr/>
              </p14:nvContentPartPr>
              <p14:xfrm>
                <a:off x="2770855" y="4626982"/>
                <a:ext cx="110880" cy="1929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DD86FE3-B53D-F7B3-6C7B-1F143068DE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66535" y="4622662"/>
                  <a:ext cx="119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D0DEFE8-B1B1-E962-4A68-5DDBD4D02769}"/>
                    </a:ext>
                  </a:extLst>
                </p14:cNvPr>
                <p14:cNvContentPartPr/>
                <p14:nvPr/>
              </p14:nvContentPartPr>
              <p14:xfrm>
                <a:off x="682855" y="2546902"/>
                <a:ext cx="240840" cy="265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D0DEFE8-B1B1-E962-4A68-5DDBD4D0276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78535" y="2542582"/>
                  <a:ext cx="249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EDC835F-D0A5-D0D5-317A-62FD107B0C03}"/>
                    </a:ext>
                  </a:extLst>
                </p14:cNvPr>
                <p14:cNvContentPartPr/>
                <p14:nvPr/>
              </p14:nvContentPartPr>
              <p14:xfrm>
                <a:off x="2554135" y="4871782"/>
                <a:ext cx="90720" cy="154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EDC835F-D0A5-D0D5-317A-62FD107B0C0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549815" y="4867462"/>
                  <a:ext cx="99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32024F8-C51D-2E73-8A77-28770451F0CC}"/>
                    </a:ext>
                  </a:extLst>
                </p14:cNvPr>
                <p14:cNvContentPartPr/>
                <p14:nvPr/>
              </p14:nvContentPartPr>
              <p14:xfrm>
                <a:off x="2565655" y="4909582"/>
                <a:ext cx="133560" cy="1886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32024F8-C51D-2E73-8A77-28770451F0C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61335" y="4905262"/>
                  <a:ext cx="14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2BE07A7-B348-1630-8970-F927A346F5E6}"/>
                    </a:ext>
                  </a:extLst>
                </p14:cNvPr>
                <p14:cNvContentPartPr/>
                <p14:nvPr/>
              </p14:nvContentPartPr>
              <p14:xfrm>
                <a:off x="2670775" y="5071942"/>
                <a:ext cx="19800" cy="106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2BE07A7-B348-1630-8970-F927A346F5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666455" y="5067622"/>
                  <a:ext cx="28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79C50E0-A0B6-50C6-E16C-901648727B7E}"/>
                    </a:ext>
                  </a:extLst>
                </p14:cNvPr>
                <p14:cNvContentPartPr/>
                <p14:nvPr/>
              </p14:nvContentPartPr>
              <p14:xfrm>
                <a:off x="2626855" y="5040622"/>
                <a:ext cx="166680" cy="82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79C50E0-A0B6-50C6-E16C-901648727B7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22535" y="5036302"/>
                  <a:ext cx="175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D2D41CE-5E5D-44B1-EB34-34F78AC0B1B5}"/>
                    </a:ext>
                  </a:extLst>
                </p14:cNvPr>
                <p14:cNvContentPartPr/>
                <p14:nvPr/>
              </p14:nvContentPartPr>
              <p14:xfrm>
                <a:off x="2804695" y="4868542"/>
                <a:ext cx="70560" cy="161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D2D41CE-5E5D-44B1-EB34-34F78AC0B1B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00375" y="4864222"/>
                  <a:ext cx="79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CC554BD-9285-A4C8-E24F-FB7790C8AB13}"/>
                    </a:ext>
                  </a:extLst>
                </p14:cNvPr>
                <p14:cNvContentPartPr/>
                <p14:nvPr/>
              </p14:nvContentPartPr>
              <p14:xfrm>
                <a:off x="472975" y="2631502"/>
                <a:ext cx="57240" cy="136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CC554BD-9285-A4C8-E24F-FB7790C8AB1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68655" y="2627182"/>
                  <a:ext cx="65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07A299E-FD60-AFE5-D07C-B42CAAC144E1}"/>
                    </a:ext>
                  </a:extLst>
                </p14:cNvPr>
                <p14:cNvContentPartPr/>
                <p14:nvPr/>
              </p14:nvContentPartPr>
              <p14:xfrm>
                <a:off x="459655" y="2529982"/>
                <a:ext cx="16200" cy="20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07A299E-FD60-AFE5-D07C-B42CAAC144E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5335" y="2525662"/>
                  <a:ext cx="2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7BFEB14D-BDE9-45CC-F653-DF9EE69E16C5}"/>
                    </a:ext>
                  </a:extLst>
                </p14:cNvPr>
                <p14:cNvContentPartPr/>
                <p14:nvPr/>
              </p14:nvContentPartPr>
              <p14:xfrm>
                <a:off x="3966055" y="4777822"/>
                <a:ext cx="75960" cy="138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7BFEB14D-BDE9-45CC-F653-DF9EE69E16C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961735" y="4773502"/>
                  <a:ext cx="84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C529B3C-5C80-0E88-0548-472DB5B3DF24}"/>
                    </a:ext>
                  </a:extLst>
                </p14:cNvPr>
                <p14:cNvContentPartPr/>
                <p14:nvPr/>
              </p14:nvContentPartPr>
              <p14:xfrm>
                <a:off x="4092415" y="4813462"/>
                <a:ext cx="40320" cy="79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C529B3C-5C80-0E88-0548-472DB5B3DF2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088095" y="4809142"/>
                  <a:ext cx="48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AD1428E-60E5-41AF-833E-3479D8677633}"/>
                    </a:ext>
                  </a:extLst>
                </p14:cNvPr>
                <p14:cNvContentPartPr/>
                <p14:nvPr/>
              </p14:nvContentPartPr>
              <p14:xfrm>
                <a:off x="3564655" y="4566142"/>
                <a:ext cx="1800" cy="133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AD1428E-60E5-41AF-833E-3479D867763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60335" y="4561822"/>
                  <a:ext cx="10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0D50ECF-578F-BB07-6A43-31CC36E137FA}"/>
                    </a:ext>
                  </a:extLst>
                </p14:cNvPr>
                <p14:cNvContentPartPr/>
                <p14:nvPr/>
              </p14:nvContentPartPr>
              <p14:xfrm>
                <a:off x="3526495" y="4543822"/>
                <a:ext cx="25560" cy="123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0D50ECF-578F-BB07-6A43-31CC36E137F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22175" y="4539502"/>
                  <a:ext cx="34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CFDE841-1736-62BE-AE51-1B1F30552E6A}"/>
                    </a:ext>
                  </a:extLst>
                </p14:cNvPr>
                <p14:cNvContentPartPr/>
                <p14:nvPr/>
              </p14:nvContentPartPr>
              <p14:xfrm>
                <a:off x="3417055" y="4761262"/>
                <a:ext cx="71640" cy="147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CFDE841-1736-62BE-AE51-1B1F30552E6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412735" y="4756942"/>
                  <a:ext cx="80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3F7935E-E867-38EA-29D1-87BAA59C1965}"/>
                    </a:ext>
                  </a:extLst>
                </p14:cNvPr>
                <p14:cNvContentPartPr/>
                <p14:nvPr/>
              </p14:nvContentPartPr>
              <p14:xfrm>
                <a:off x="3523975" y="4782142"/>
                <a:ext cx="75240" cy="127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3F7935E-E867-38EA-29D1-87BAA59C196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19655" y="4777822"/>
                  <a:ext cx="83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3243E83-5D8F-0B4B-097B-83AFF6990D9A}"/>
                    </a:ext>
                  </a:extLst>
                </p14:cNvPr>
                <p14:cNvContentPartPr/>
                <p14:nvPr/>
              </p14:nvContentPartPr>
              <p14:xfrm>
                <a:off x="3529735" y="4750462"/>
                <a:ext cx="91080" cy="39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3243E83-5D8F-0B4B-097B-83AFF6990D9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25415" y="4746142"/>
                  <a:ext cx="9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5BF3DDE-2C68-B187-13BD-3F20301F2820}"/>
                    </a:ext>
                  </a:extLst>
                </p14:cNvPr>
                <p14:cNvContentPartPr/>
                <p14:nvPr/>
              </p14:nvContentPartPr>
              <p14:xfrm>
                <a:off x="3563935" y="3960982"/>
                <a:ext cx="1144800" cy="644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5BF3DDE-2C68-B187-13BD-3F20301F282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559615" y="3956662"/>
                  <a:ext cx="115344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E6E4735-0B3D-7EC2-F7E0-66163F0AEE99}"/>
                    </a:ext>
                  </a:extLst>
                </p14:cNvPr>
                <p14:cNvContentPartPr/>
                <p14:nvPr/>
              </p14:nvContentPartPr>
              <p14:xfrm>
                <a:off x="4755895" y="3881422"/>
                <a:ext cx="100080" cy="190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E6E4735-0B3D-7EC2-F7E0-66163F0AEE9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51575" y="3877102"/>
                  <a:ext cx="108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331CBD6-EF1F-9B11-19F0-9617AAC38134}"/>
                    </a:ext>
                  </a:extLst>
                </p14:cNvPr>
                <p14:cNvContentPartPr/>
                <p14:nvPr/>
              </p14:nvContentPartPr>
              <p14:xfrm>
                <a:off x="4884415" y="3826342"/>
                <a:ext cx="121680" cy="169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331CBD6-EF1F-9B11-19F0-9617AAC3813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80095" y="3822022"/>
                  <a:ext cx="130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5FCCA4E-60B6-C6F4-3689-B3FFC3D3E81B}"/>
                    </a:ext>
                  </a:extLst>
                </p14:cNvPr>
                <p14:cNvContentPartPr/>
                <p14:nvPr/>
              </p14:nvContentPartPr>
              <p14:xfrm>
                <a:off x="3858415" y="4472542"/>
                <a:ext cx="5040" cy="55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5FCCA4E-60B6-C6F4-3689-B3FFC3D3E81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854095" y="4468222"/>
                  <a:ext cx="13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B1B4CB8-02F2-68E5-538D-F9241F0C1D64}"/>
                    </a:ext>
                  </a:extLst>
                </p14:cNvPr>
                <p14:cNvContentPartPr/>
                <p14:nvPr/>
              </p14:nvContentPartPr>
              <p14:xfrm>
                <a:off x="3860215" y="4548862"/>
                <a:ext cx="3240" cy="48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B1B4CB8-02F2-68E5-538D-F9241F0C1D6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55895" y="4544542"/>
                  <a:ext cx="11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284995B-C9BB-83A5-473F-8D2695AEE0F8}"/>
                    </a:ext>
                  </a:extLst>
                </p14:cNvPr>
                <p14:cNvContentPartPr/>
                <p14:nvPr/>
              </p14:nvContentPartPr>
              <p14:xfrm>
                <a:off x="3773815" y="4448062"/>
                <a:ext cx="62280" cy="14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284995B-C9BB-83A5-473F-8D2695AEE0F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769495" y="4443742"/>
                  <a:ext cx="70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4687E95-7280-6088-2CF7-DB1AF18CB7CE}"/>
                    </a:ext>
                  </a:extLst>
                </p14:cNvPr>
                <p14:cNvContentPartPr/>
                <p14:nvPr/>
              </p14:nvContentPartPr>
              <p14:xfrm>
                <a:off x="3538375" y="4444462"/>
                <a:ext cx="128160" cy="12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4687E95-7280-6088-2CF7-DB1AF18CB7C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34055" y="4440142"/>
                  <a:ext cx="136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9337413-F704-2CAE-BB92-5FBB29C5B106}"/>
                    </a:ext>
                  </a:extLst>
                </p14:cNvPr>
                <p14:cNvContentPartPr/>
                <p14:nvPr/>
              </p14:nvContentPartPr>
              <p14:xfrm>
                <a:off x="3190615" y="4458502"/>
                <a:ext cx="221040" cy="23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9337413-F704-2CAE-BB92-5FBB29C5B10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86295" y="4454182"/>
                  <a:ext cx="229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74AFA6B-2BC7-2F8E-4F2F-C7F3FC72BB2B}"/>
                    </a:ext>
                  </a:extLst>
                </p14:cNvPr>
                <p14:cNvContentPartPr/>
                <p14:nvPr/>
              </p14:nvContentPartPr>
              <p14:xfrm>
                <a:off x="3787855" y="4725622"/>
                <a:ext cx="60840" cy="37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74AFA6B-2BC7-2F8E-4F2F-C7F3FC72BB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83535" y="4721302"/>
                  <a:ext cx="69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5EBDAA1-08E4-4F76-4A41-7FD43CD4C676}"/>
                    </a:ext>
                  </a:extLst>
                </p14:cNvPr>
                <p14:cNvContentPartPr/>
                <p14:nvPr/>
              </p14:nvContentPartPr>
              <p14:xfrm>
                <a:off x="3835015" y="4724542"/>
                <a:ext cx="27720" cy="126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5EBDAA1-08E4-4F76-4A41-7FD43CD4C6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30695" y="4720222"/>
                  <a:ext cx="36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67A84F7-3645-346B-7A2F-4E1E310D5EA9}"/>
                    </a:ext>
                  </a:extLst>
                </p14:cNvPr>
                <p14:cNvContentPartPr/>
                <p14:nvPr/>
              </p14:nvContentPartPr>
              <p14:xfrm>
                <a:off x="3871375" y="4689982"/>
                <a:ext cx="61920" cy="838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67A84F7-3645-346B-7A2F-4E1E310D5EA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67055" y="4685662"/>
                  <a:ext cx="70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13758E0-3BAA-EB23-4A9D-074D09E071E2}"/>
                    </a:ext>
                  </a:extLst>
                </p14:cNvPr>
                <p14:cNvContentPartPr/>
                <p14:nvPr/>
              </p14:nvContentPartPr>
              <p14:xfrm>
                <a:off x="3044815" y="4439422"/>
                <a:ext cx="23040" cy="69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13758E0-3BAA-EB23-4A9D-074D09E071E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40495" y="4435102"/>
                  <a:ext cx="31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55CD316-133A-CEF1-097D-297557A867B5}"/>
                    </a:ext>
                  </a:extLst>
                </p14:cNvPr>
                <p14:cNvContentPartPr/>
                <p14:nvPr/>
              </p14:nvContentPartPr>
              <p14:xfrm>
                <a:off x="3058135" y="4371742"/>
                <a:ext cx="76680" cy="68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55CD316-133A-CEF1-097D-297557A867B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053815" y="4367422"/>
                  <a:ext cx="85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27517E6-C1E9-EF80-5B48-5B94E5721EE4}"/>
                    </a:ext>
                  </a:extLst>
                </p14:cNvPr>
                <p14:cNvContentPartPr/>
                <p14:nvPr/>
              </p14:nvContentPartPr>
              <p14:xfrm>
                <a:off x="2767255" y="4381102"/>
                <a:ext cx="111600" cy="180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27517E6-C1E9-EF80-5B48-5B94E5721EE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62935" y="4376782"/>
                  <a:ext cx="120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DF2B016-94E7-3A2B-757A-528DF3E8870A}"/>
                    </a:ext>
                  </a:extLst>
                </p14:cNvPr>
                <p14:cNvContentPartPr/>
                <p14:nvPr/>
              </p14:nvContentPartPr>
              <p14:xfrm>
                <a:off x="2811895" y="4333222"/>
                <a:ext cx="139320" cy="1908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DF2B016-94E7-3A2B-757A-528DF3E8870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07575" y="4328902"/>
                  <a:ext cx="147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15D5827-7144-E58E-536F-B5001C8BDE45}"/>
                    </a:ext>
                  </a:extLst>
                </p14:cNvPr>
                <p14:cNvContentPartPr/>
                <p14:nvPr/>
              </p14:nvContentPartPr>
              <p14:xfrm>
                <a:off x="2853655" y="4284622"/>
                <a:ext cx="42120" cy="81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15D5827-7144-E58E-536F-B5001C8BDE4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49335" y="4280302"/>
                  <a:ext cx="50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F9A060F-BA8F-4D0A-7C38-2A1D04B85E85}"/>
                    </a:ext>
                  </a:extLst>
                </p14:cNvPr>
                <p14:cNvContentPartPr/>
                <p14:nvPr/>
              </p14:nvContentPartPr>
              <p14:xfrm>
                <a:off x="2962375" y="4385782"/>
                <a:ext cx="23400" cy="630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F9A060F-BA8F-4D0A-7C38-2A1D04B85E8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58055" y="4381462"/>
                  <a:ext cx="32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FAFCEA7-716D-1D1D-D32F-34F48A7AE8B5}"/>
                    </a:ext>
                  </a:extLst>
                </p14:cNvPr>
                <p14:cNvContentPartPr/>
                <p14:nvPr/>
              </p14:nvContentPartPr>
              <p14:xfrm>
                <a:off x="4359895" y="3813382"/>
                <a:ext cx="141120" cy="1742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FAFCEA7-716D-1D1D-D32F-34F48A7AE8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55575" y="3809062"/>
                  <a:ext cx="149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DC3A637-433A-3334-38D2-A90702781CFA}"/>
                    </a:ext>
                  </a:extLst>
                </p14:cNvPr>
                <p14:cNvContentPartPr/>
                <p14:nvPr/>
              </p14:nvContentPartPr>
              <p14:xfrm>
                <a:off x="4338295" y="3928582"/>
                <a:ext cx="152640" cy="1018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DC3A637-433A-3334-38D2-A90702781CF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333975" y="3924262"/>
                  <a:ext cx="161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716B8E2-03F4-952D-D303-B50DB853BC63}"/>
                    </a:ext>
                  </a:extLst>
                </p14:cNvPr>
                <p14:cNvContentPartPr/>
                <p14:nvPr/>
              </p14:nvContentPartPr>
              <p14:xfrm>
                <a:off x="8826775" y="283942"/>
                <a:ext cx="54360" cy="1518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716B8E2-03F4-952D-D303-B50DB853BC6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822455" y="279622"/>
                  <a:ext cx="63000" cy="15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91D416B-0222-3DE4-EF7D-B6333E898D35}"/>
                    </a:ext>
                  </a:extLst>
                </p14:cNvPr>
                <p14:cNvContentPartPr/>
                <p14:nvPr/>
              </p14:nvContentPartPr>
              <p14:xfrm>
                <a:off x="8733535" y="1652662"/>
                <a:ext cx="2297880" cy="730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91D416B-0222-3DE4-EF7D-B6333E898D3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729215" y="1648342"/>
                  <a:ext cx="2306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131E690-CBDB-3570-737E-E1217925E982}"/>
                    </a:ext>
                  </a:extLst>
                </p14:cNvPr>
                <p14:cNvContentPartPr/>
                <p14:nvPr/>
              </p14:nvContentPartPr>
              <p14:xfrm>
                <a:off x="10976335" y="1591822"/>
                <a:ext cx="124200" cy="207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131E690-CBDB-3570-737E-E1217925E98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72015" y="1587502"/>
                  <a:ext cx="132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4172F5E-DABD-523A-E62E-7DC6B8E7E561}"/>
                    </a:ext>
                  </a:extLst>
                </p14:cNvPr>
                <p14:cNvContentPartPr/>
                <p14:nvPr/>
              </p14:nvContentPartPr>
              <p14:xfrm>
                <a:off x="8679895" y="178462"/>
                <a:ext cx="201960" cy="206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4172F5E-DABD-523A-E62E-7DC6B8E7E56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675575" y="174142"/>
                  <a:ext cx="210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8B98532-B44C-C32D-0AC5-AE9547FEEC6D}"/>
                    </a:ext>
                  </a:extLst>
                </p14:cNvPr>
                <p14:cNvContentPartPr/>
                <p14:nvPr/>
              </p14:nvContentPartPr>
              <p14:xfrm>
                <a:off x="8462455" y="214102"/>
                <a:ext cx="28800" cy="78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8B98532-B44C-C32D-0AC5-AE9547FEEC6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58135" y="209782"/>
                  <a:ext cx="37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A6A9A7F-28B4-19A0-B4E7-AEC8F6CF73D3}"/>
                    </a:ext>
                  </a:extLst>
                </p14:cNvPr>
                <p14:cNvContentPartPr/>
                <p14:nvPr/>
              </p14:nvContentPartPr>
              <p14:xfrm>
                <a:off x="8447695" y="119782"/>
                <a:ext cx="19800" cy="471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A6A9A7F-28B4-19A0-B4E7-AEC8F6CF73D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43375" y="115462"/>
                  <a:ext cx="28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EBD2582-5287-6786-B7F5-84436E4DD979}"/>
                    </a:ext>
                  </a:extLst>
                </p14:cNvPr>
                <p14:cNvContentPartPr/>
                <p14:nvPr/>
              </p14:nvContentPartPr>
              <p14:xfrm>
                <a:off x="10987135" y="1866502"/>
                <a:ext cx="131760" cy="164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EBD2582-5287-6786-B7F5-84436E4DD97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82815" y="1862182"/>
                  <a:ext cx="140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A390F50-91CA-9050-6018-2C790F06F7AE}"/>
                    </a:ext>
                  </a:extLst>
                </p14:cNvPr>
                <p14:cNvContentPartPr/>
                <p14:nvPr/>
              </p14:nvContentPartPr>
              <p14:xfrm>
                <a:off x="9013255" y="531262"/>
                <a:ext cx="1496880" cy="9676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A390F50-91CA-9050-6018-2C790F06F7A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008935" y="526942"/>
                  <a:ext cx="1505520" cy="9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365DBA5-EA6D-E6D9-2735-B95E26ABC633}"/>
                    </a:ext>
                  </a:extLst>
                </p14:cNvPr>
                <p14:cNvContentPartPr/>
                <p14:nvPr/>
              </p14:nvContentPartPr>
              <p14:xfrm>
                <a:off x="9152575" y="396262"/>
                <a:ext cx="1198440" cy="12016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365DBA5-EA6D-E6D9-2735-B95E26ABC63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47895" y="391942"/>
                  <a:ext cx="1207080" cy="12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802A0B1-B432-581D-0FDE-027D15DDBDA6}"/>
                    </a:ext>
                  </a:extLst>
                </p14:cNvPr>
                <p14:cNvContentPartPr/>
                <p14:nvPr/>
              </p14:nvContentPartPr>
              <p14:xfrm>
                <a:off x="10688335" y="1341622"/>
                <a:ext cx="13680" cy="124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802A0B1-B432-581D-0FDE-027D15DDBDA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684015" y="1337302"/>
                  <a:ext cx="2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6C809DD-4518-4C6F-406B-D4A617086CF5}"/>
                    </a:ext>
                  </a:extLst>
                </p14:cNvPr>
                <p14:cNvContentPartPr/>
                <p14:nvPr/>
              </p14:nvContentPartPr>
              <p14:xfrm>
                <a:off x="10772215" y="1313542"/>
                <a:ext cx="96480" cy="1652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6C809DD-4518-4C6F-406B-D4A617086CF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767895" y="1309222"/>
                  <a:ext cx="105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7A8502E-262E-6977-2DF7-CEE766DD6B65}"/>
                    </a:ext>
                  </a:extLst>
                </p14:cNvPr>
                <p14:cNvContentPartPr/>
                <p14:nvPr/>
              </p14:nvContentPartPr>
              <p14:xfrm>
                <a:off x="10625695" y="237862"/>
                <a:ext cx="118800" cy="1771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7A8502E-262E-6977-2DF7-CEE766DD6B6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621375" y="233542"/>
                  <a:ext cx="127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234A021-7310-1ECD-FF7D-7BB179EBDE90}"/>
                    </a:ext>
                  </a:extLst>
                </p14:cNvPr>
                <p14:cNvContentPartPr/>
                <p14:nvPr/>
              </p14:nvContentPartPr>
              <p14:xfrm>
                <a:off x="10838455" y="207982"/>
                <a:ext cx="146160" cy="181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234A021-7310-1ECD-FF7D-7BB179EBDE9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34135" y="203662"/>
                  <a:ext cx="154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537F99B-6BF1-14E1-970D-190391B2368A}"/>
                    </a:ext>
                  </a:extLst>
                </p14:cNvPr>
                <p14:cNvContentPartPr/>
                <p14:nvPr/>
              </p14:nvContentPartPr>
              <p14:xfrm>
                <a:off x="8878975" y="2085742"/>
                <a:ext cx="48600" cy="18176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537F99B-6BF1-14E1-970D-190391B2368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874655" y="2081422"/>
                  <a:ext cx="57240" cy="18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D75D2E8-14D3-C621-D255-1185EC319970}"/>
                    </a:ext>
                  </a:extLst>
                </p14:cNvPr>
                <p14:cNvContentPartPr/>
                <p14:nvPr/>
              </p14:nvContentPartPr>
              <p14:xfrm>
                <a:off x="8778895" y="3664342"/>
                <a:ext cx="2572560" cy="2088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D75D2E8-14D3-C621-D255-1185EC31997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74575" y="3660022"/>
                  <a:ext cx="2581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C077168-6208-2790-E367-DDC7D006B25C}"/>
                    </a:ext>
                  </a:extLst>
                </p14:cNvPr>
                <p14:cNvContentPartPr/>
                <p14:nvPr/>
              </p14:nvContentPartPr>
              <p14:xfrm>
                <a:off x="11372335" y="3599902"/>
                <a:ext cx="102240" cy="2142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C077168-6208-2790-E367-DDC7D006B25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368015" y="3595582"/>
                  <a:ext cx="110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BC973D7-59D3-CFAD-5A4B-7E330BDF93FC}"/>
                    </a:ext>
                  </a:extLst>
                </p14:cNvPr>
                <p14:cNvContentPartPr/>
                <p14:nvPr/>
              </p14:nvContentPartPr>
              <p14:xfrm>
                <a:off x="8764135" y="1965142"/>
                <a:ext cx="177120" cy="2772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BC973D7-59D3-CFAD-5A4B-7E330BDF93F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59815" y="1960822"/>
                  <a:ext cx="185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50712D9-1312-6F12-948F-E12CD9835524}"/>
                    </a:ext>
                  </a:extLst>
                </p14:cNvPr>
                <p14:cNvContentPartPr/>
                <p14:nvPr/>
              </p14:nvContentPartPr>
              <p14:xfrm>
                <a:off x="9104335" y="2279782"/>
                <a:ext cx="1787400" cy="11966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50712D9-1312-6F12-948F-E12CD983552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100015" y="2275462"/>
                  <a:ext cx="1796040" cy="12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3DA80D2-5697-D00D-751D-F3C1690B95D0}"/>
                    </a:ext>
                  </a:extLst>
                </p14:cNvPr>
                <p14:cNvContentPartPr/>
                <p14:nvPr/>
              </p14:nvContentPartPr>
              <p14:xfrm>
                <a:off x="9166255" y="2289502"/>
                <a:ext cx="1288800" cy="12679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3DA80D2-5697-D00D-751D-F3C1690B95D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61935" y="2285182"/>
                  <a:ext cx="1297440" cy="12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7ECD542-6345-CD8B-027A-3FC712726313}"/>
                    </a:ext>
                  </a:extLst>
                </p14:cNvPr>
                <p14:cNvContentPartPr/>
                <p14:nvPr/>
              </p14:nvContentPartPr>
              <p14:xfrm>
                <a:off x="9772135" y="1011502"/>
                <a:ext cx="2520" cy="1040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7ECD542-6345-CD8B-027A-3FC71272631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67815" y="1007182"/>
                  <a:ext cx="11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8F1C6CD-EA61-581F-1CDD-08FF3BCEDCB0}"/>
                    </a:ext>
                  </a:extLst>
                </p14:cNvPr>
                <p14:cNvContentPartPr/>
                <p14:nvPr/>
              </p14:nvContentPartPr>
              <p14:xfrm>
                <a:off x="9767455" y="1299862"/>
                <a:ext cx="27720" cy="5137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8F1C6CD-EA61-581F-1CDD-08FF3BCEDCB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763135" y="1295542"/>
                  <a:ext cx="363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385475F-7DC7-36AF-CFFC-48E982E1BC69}"/>
                    </a:ext>
                  </a:extLst>
                </p14:cNvPr>
                <p14:cNvContentPartPr/>
                <p14:nvPr/>
              </p14:nvContentPartPr>
              <p14:xfrm>
                <a:off x="9805975" y="1899262"/>
                <a:ext cx="18720" cy="12625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385475F-7DC7-36AF-CFFC-48E982E1BC6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01655" y="1894942"/>
                  <a:ext cx="27360" cy="12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CB11511-36A3-570A-ECEB-794AC904559C}"/>
                    </a:ext>
                  </a:extLst>
                </p14:cNvPr>
                <p14:cNvContentPartPr/>
                <p14:nvPr/>
              </p14:nvContentPartPr>
              <p14:xfrm>
                <a:off x="9798055" y="3327382"/>
                <a:ext cx="29160" cy="533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CB11511-36A3-570A-ECEB-794AC904559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93735" y="3323062"/>
                  <a:ext cx="378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EE00B63-9894-568A-3327-B4C89C7A2531}"/>
                    </a:ext>
                  </a:extLst>
                </p14:cNvPr>
                <p14:cNvContentPartPr/>
                <p14:nvPr/>
              </p14:nvContentPartPr>
              <p14:xfrm>
                <a:off x="10969855" y="3312982"/>
                <a:ext cx="105120" cy="182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EE00B63-9894-568A-3327-B4C89C7A253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65535" y="3308662"/>
                  <a:ext cx="113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84BC1C7-9284-8960-7DA7-5F0700712B66}"/>
                    </a:ext>
                  </a:extLst>
                </p14:cNvPr>
                <p14:cNvContentPartPr/>
                <p14:nvPr/>
              </p14:nvContentPartPr>
              <p14:xfrm>
                <a:off x="11078215" y="3307942"/>
                <a:ext cx="11160" cy="1573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84BC1C7-9284-8960-7DA7-5F0700712B6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073895" y="3303622"/>
                  <a:ext cx="19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6104C06-73D8-55D7-2A28-A7DD33B0082E}"/>
                    </a:ext>
                  </a:extLst>
                </p14:cNvPr>
                <p14:cNvContentPartPr/>
                <p14:nvPr/>
              </p14:nvContentPartPr>
              <p14:xfrm>
                <a:off x="10999735" y="3325582"/>
                <a:ext cx="187200" cy="1526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6104C06-73D8-55D7-2A28-A7DD33B0082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95415" y="3321262"/>
                  <a:ext cx="195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103B8771-2E10-D659-2ACF-69B323673B76}"/>
                    </a:ext>
                  </a:extLst>
                </p14:cNvPr>
                <p14:cNvContentPartPr/>
                <p14:nvPr/>
              </p14:nvContentPartPr>
              <p14:xfrm>
                <a:off x="11108455" y="3342862"/>
                <a:ext cx="180000" cy="169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103B8771-2E10-D659-2ACF-69B323673B7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104135" y="3338542"/>
                  <a:ext cx="188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A8EC84F-3FA5-29DD-5A0C-ECC9E60B8B99}"/>
                    </a:ext>
                  </a:extLst>
                </p14:cNvPr>
                <p14:cNvContentPartPr/>
                <p14:nvPr/>
              </p14:nvContentPartPr>
              <p14:xfrm>
                <a:off x="10611295" y="2169262"/>
                <a:ext cx="68760" cy="1494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A8EC84F-3FA5-29DD-5A0C-ECC9E60B8B9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606975" y="2164942"/>
                  <a:ext cx="77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894973F-EEDA-A264-F4AE-74E92316FB78}"/>
                    </a:ext>
                  </a:extLst>
                </p14:cNvPr>
                <p14:cNvContentPartPr/>
                <p14:nvPr/>
              </p14:nvContentPartPr>
              <p14:xfrm>
                <a:off x="10641535" y="2158462"/>
                <a:ext cx="92880" cy="1537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894973F-EEDA-A264-F4AE-74E92316FB7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637215" y="2154142"/>
                  <a:ext cx="101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E1F8E45-0664-256A-40F9-10248369849E}"/>
                    </a:ext>
                  </a:extLst>
                </p14:cNvPr>
                <p14:cNvContentPartPr/>
                <p14:nvPr/>
              </p14:nvContentPartPr>
              <p14:xfrm>
                <a:off x="10829455" y="2141182"/>
                <a:ext cx="98640" cy="1782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E1F8E45-0664-256A-40F9-10248369849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825135" y="2136862"/>
                  <a:ext cx="107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3E0D74D-D9F3-A141-BC54-9B58DBB10868}"/>
                    </a:ext>
                  </a:extLst>
                </p14:cNvPr>
                <p14:cNvContentPartPr/>
                <p14:nvPr/>
              </p14:nvContentPartPr>
              <p14:xfrm>
                <a:off x="9304855" y="444142"/>
                <a:ext cx="1231200" cy="7797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3E0D74D-D9F3-A141-BC54-9B58DBB1086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300535" y="439822"/>
                  <a:ext cx="123984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A1F1EF3-5531-1D33-FC78-52B8729A511E}"/>
                    </a:ext>
                  </a:extLst>
                </p14:cNvPr>
                <p14:cNvContentPartPr/>
                <p14:nvPr/>
              </p14:nvContentPartPr>
              <p14:xfrm>
                <a:off x="10747375" y="1037782"/>
                <a:ext cx="14400" cy="1357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A1F1EF3-5531-1D33-FC78-52B8729A511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743055" y="1033462"/>
                  <a:ext cx="2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2648DCD-A8D8-D34B-6FCC-5EF12ED32666}"/>
                    </a:ext>
                  </a:extLst>
                </p14:cNvPr>
                <p14:cNvContentPartPr/>
                <p14:nvPr/>
              </p14:nvContentPartPr>
              <p14:xfrm>
                <a:off x="10843135" y="983422"/>
                <a:ext cx="84240" cy="1641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2648DCD-A8D8-D34B-6FCC-5EF12ED3266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838815" y="979102"/>
                  <a:ext cx="92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E20DB74-5917-78C2-CD5F-E11D4FFD0AB7}"/>
                    </a:ext>
                  </a:extLst>
                </p14:cNvPr>
                <p14:cNvContentPartPr/>
                <p14:nvPr/>
              </p14:nvContentPartPr>
              <p14:xfrm>
                <a:off x="10952215" y="873622"/>
                <a:ext cx="11160" cy="1087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E20DB74-5917-78C2-CD5F-E11D4FFD0AB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47895" y="869302"/>
                  <a:ext cx="19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9B7CAA5-2354-7A7D-D3E7-C344F77987A7}"/>
                    </a:ext>
                  </a:extLst>
                </p14:cNvPr>
                <p14:cNvContentPartPr/>
                <p14:nvPr/>
              </p14:nvContentPartPr>
              <p14:xfrm>
                <a:off x="11204935" y="1004662"/>
                <a:ext cx="13680" cy="1422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9B7CAA5-2354-7A7D-D3E7-C344F77987A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200615" y="1000342"/>
                  <a:ext cx="2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42D80ED-A0AA-2465-14F1-4A02841EAD55}"/>
                    </a:ext>
                  </a:extLst>
                </p14:cNvPr>
                <p14:cNvContentPartPr/>
                <p14:nvPr/>
              </p14:nvContentPartPr>
              <p14:xfrm>
                <a:off x="11160655" y="951022"/>
                <a:ext cx="250560" cy="154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42D80ED-A0AA-2465-14F1-4A02841EAD5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156335" y="946702"/>
                  <a:ext cx="259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4CA4B3A-79F2-7242-F0C5-32B209B3083E}"/>
                    </a:ext>
                  </a:extLst>
                </p14:cNvPr>
                <p14:cNvContentPartPr/>
                <p14:nvPr/>
              </p14:nvContentPartPr>
              <p14:xfrm>
                <a:off x="11351455" y="942742"/>
                <a:ext cx="84600" cy="200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4CA4B3A-79F2-7242-F0C5-32B209B3083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347135" y="938422"/>
                  <a:ext cx="93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3F1C12E-F366-CC5E-F2A6-263987D89E61}"/>
                    </a:ext>
                  </a:extLst>
                </p14:cNvPr>
                <p14:cNvContentPartPr/>
                <p14:nvPr/>
              </p14:nvContentPartPr>
              <p14:xfrm>
                <a:off x="11501575" y="946342"/>
                <a:ext cx="98280" cy="2181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3F1C12E-F366-CC5E-F2A6-263987D89E6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497255" y="942022"/>
                  <a:ext cx="106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8A72416-C087-3166-8D4C-F0994B3B1D6C}"/>
                    </a:ext>
                  </a:extLst>
                </p14:cNvPr>
                <p14:cNvContentPartPr/>
                <p14:nvPr/>
              </p14:nvContentPartPr>
              <p14:xfrm>
                <a:off x="10492495" y="3134422"/>
                <a:ext cx="42840" cy="77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8A72416-C087-3166-8D4C-F0994B3B1D6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488175" y="3130102"/>
                  <a:ext cx="51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1670654-5AF2-DD5D-6709-9D2F563E1D48}"/>
                    </a:ext>
                  </a:extLst>
                </p14:cNvPr>
                <p14:cNvContentPartPr/>
                <p14:nvPr/>
              </p14:nvContentPartPr>
              <p14:xfrm>
                <a:off x="10501135" y="3090142"/>
                <a:ext cx="74160" cy="90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1670654-5AF2-DD5D-6709-9D2F563E1D4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96815" y="3085822"/>
                  <a:ext cx="82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A46103E-DA37-2F76-4840-6791F2980942}"/>
                    </a:ext>
                  </a:extLst>
                </p14:cNvPr>
                <p14:cNvContentPartPr/>
                <p14:nvPr/>
              </p14:nvContentPartPr>
              <p14:xfrm>
                <a:off x="9268855" y="2192302"/>
                <a:ext cx="1688760" cy="11505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A46103E-DA37-2F76-4840-6791F298094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264535" y="2187982"/>
                  <a:ext cx="1697400" cy="11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52596A64-9EC1-01A1-7AA2-DBBC8E6DB013}"/>
                    </a:ext>
                  </a:extLst>
                </p14:cNvPr>
                <p14:cNvContentPartPr/>
                <p14:nvPr/>
              </p14:nvContentPartPr>
              <p14:xfrm>
                <a:off x="9806695" y="2826982"/>
                <a:ext cx="362520" cy="69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52596A64-9EC1-01A1-7AA2-DBBC8E6DB01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802375" y="2822662"/>
                  <a:ext cx="371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2D3D84A-3EED-6642-7532-93F9AC066F96}"/>
                    </a:ext>
                  </a:extLst>
                </p14:cNvPr>
                <p14:cNvContentPartPr/>
                <p14:nvPr/>
              </p14:nvContentPartPr>
              <p14:xfrm>
                <a:off x="9730375" y="970462"/>
                <a:ext cx="433800" cy="72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2D3D84A-3EED-6642-7532-93F9AC066F9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726055" y="966142"/>
                  <a:ext cx="44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2AF72E6-E6AC-5AB8-7796-3242D74EC1E8}"/>
                    </a:ext>
                  </a:extLst>
                </p14:cNvPr>
                <p14:cNvContentPartPr/>
                <p14:nvPr/>
              </p14:nvContentPartPr>
              <p14:xfrm>
                <a:off x="9821455" y="2743462"/>
                <a:ext cx="128880" cy="1227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2AF72E6-E6AC-5AB8-7796-3242D74EC1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817135" y="2739142"/>
                  <a:ext cx="137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8F15C00-1FE0-D340-47BB-94E2D26D29D8}"/>
                    </a:ext>
                  </a:extLst>
                </p14:cNvPr>
                <p14:cNvContentPartPr/>
                <p14:nvPr/>
              </p14:nvContentPartPr>
              <p14:xfrm>
                <a:off x="9879775" y="2668582"/>
                <a:ext cx="145440" cy="1209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8F15C00-1FE0-D340-47BB-94E2D26D29D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75455" y="2664262"/>
                  <a:ext cx="154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DA27F22-CCE5-2315-7542-D4657FF36968}"/>
                    </a:ext>
                  </a:extLst>
                </p14:cNvPr>
                <p14:cNvContentPartPr/>
                <p14:nvPr/>
              </p14:nvContentPartPr>
              <p14:xfrm>
                <a:off x="9451375" y="512182"/>
                <a:ext cx="1083960" cy="1152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DA27F22-CCE5-2315-7542-D4657FF3696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447055" y="507862"/>
                  <a:ext cx="1092600" cy="11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E56DFFF-6169-BFF4-A71D-5868D4B3E281}"/>
                    </a:ext>
                  </a:extLst>
                </p14:cNvPr>
                <p14:cNvContentPartPr/>
                <p14:nvPr/>
              </p14:nvContentPartPr>
              <p14:xfrm>
                <a:off x="10597615" y="535582"/>
                <a:ext cx="117720" cy="1605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E56DFFF-6169-BFF4-A71D-5868D4B3E28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593295" y="531262"/>
                  <a:ext cx="126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C602B69-3D41-852C-CF73-871B86A9439B}"/>
                    </a:ext>
                  </a:extLst>
                </p14:cNvPr>
                <p14:cNvContentPartPr/>
                <p14:nvPr/>
              </p14:nvContentPartPr>
              <p14:xfrm>
                <a:off x="10745935" y="505342"/>
                <a:ext cx="150480" cy="1368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C602B69-3D41-852C-CF73-871B86A9439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741615" y="501022"/>
                  <a:ext cx="159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4AB89BF-ED06-73C7-C656-869815999503}"/>
                    </a:ext>
                  </a:extLst>
                </p14:cNvPr>
                <p14:cNvContentPartPr/>
                <p14:nvPr/>
              </p14:nvContentPartPr>
              <p14:xfrm>
                <a:off x="10936735" y="435502"/>
                <a:ext cx="25200" cy="763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4AB89BF-ED06-73C7-C656-86981599950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932415" y="431182"/>
                  <a:ext cx="33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B1CA3CB-B823-8E9A-65BA-D14FF3E14C97}"/>
                    </a:ext>
                  </a:extLst>
                </p14:cNvPr>
                <p14:cNvContentPartPr/>
                <p14:nvPr/>
              </p14:nvContentPartPr>
              <p14:xfrm>
                <a:off x="11166775" y="489862"/>
                <a:ext cx="42840" cy="1263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B1CA3CB-B823-8E9A-65BA-D14FF3E14C9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162455" y="485542"/>
                  <a:ext cx="51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19A6190-C6F5-D21F-66E3-6AEBE81DDF21}"/>
                    </a:ext>
                  </a:extLst>
                </p14:cNvPr>
                <p14:cNvContentPartPr/>
                <p14:nvPr/>
              </p14:nvContentPartPr>
              <p14:xfrm>
                <a:off x="11134375" y="424342"/>
                <a:ext cx="286560" cy="1310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19A6190-C6F5-D21F-66E3-6AEBE81DDF2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30055" y="420022"/>
                  <a:ext cx="29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BC388C8-D0E9-B76E-5BA2-2A072EE336EB}"/>
                    </a:ext>
                  </a:extLst>
                </p14:cNvPr>
                <p14:cNvContentPartPr/>
                <p14:nvPr/>
              </p14:nvContentPartPr>
              <p14:xfrm>
                <a:off x="11333455" y="440542"/>
                <a:ext cx="155160" cy="1371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BC388C8-D0E9-B76E-5BA2-2A072EE336E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329135" y="436222"/>
                  <a:ext cx="163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51AAD8F-4015-A9FE-47EE-7910F994EA98}"/>
                    </a:ext>
                  </a:extLst>
                </p14:cNvPr>
                <p14:cNvContentPartPr/>
                <p14:nvPr/>
              </p14:nvContentPartPr>
              <p14:xfrm>
                <a:off x="11499775" y="420382"/>
                <a:ext cx="96840" cy="1605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51AAD8F-4015-A9FE-47EE-7910F994EA9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495455" y="416062"/>
                  <a:ext cx="105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BBAC682-51F2-4C21-9710-74F874F72F4D}"/>
                    </a:ext>
                  </a:extLst>
                </p14:cNvPr>
                <p14:cNvContentPartPr/>
                <p14:nvPr/>
              </p14:nvContentPartPr>
              <p14:xfrm>
                <a:off x="7091215" y="1691902"/>
                <a:ext cx="53640" cy="2012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BBAC682-51F2-4C21-9710-74F874F72F4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086895" y="1687582"/>
                  <a:ext cx="62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44CBD43-7339-15A4-52A2-7181A4B26C48}"/>
                    </a:ext>
                  </a:extLst>
                </p14:cNvPr>
                <p14:cNvContentPartPr/>
                <p14:nvPr/>
              </p14:nvContentPartPr>
              <p14:xfrm>
                <a:off x="7022455" y="1672822"/>
                <a:ext cx="167040" cy="244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44CBD43-7339-15A4-52A2-7181A4B26C4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18135" y="1668502"/>
                  <a:ext cx="175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F51A6AA-5731-6CE0-7E51-68102A7DB1AB}"/>
                    </a:ext>
                  </a:extLst>
                </p14:cNvPr>
                <p14:cNvContentPartPr/>
                <p14:nvPr/>
              </p14:nvContentPartPr>
              <p14:xfrm>
                <a:off x="7180135" y="1725022"/>
                <a:ext cx="167400" cy="1112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F51A6AA-5731-6CE0-7E51-68102A7DB1A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175815" y="1720702"/>
                  <a:ext cx="17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CC1D98F-91A6-2963-FDC5-AB462BF85986}"/>
                    </a:ext>
                  </a:extLst>
                </p14:cNvPr>
                <p14:cNvContentPartPr/>
                <p14:nvPr/>
              </p14:nvContentPartPr>
              <p14:xfrm>
                <a:off x="7518895" y="1518742"/>
                <a:ext cx="103320" cy="1886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CC1D98F-91A6-2963-FDC5-AB462BF8598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14575" y="1514422"/>
                  <a:ext cx="111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EA4431D-D966-DDA3-641A-D234B2FC270C}"/>
                    </a:ext>
                  </a:extLst>
                </p14:cNvPr>
                <p14:cNvContentPartPr/>
                <p14:nvPr/>
              </p14:nvContentPartPr>
              <p14:xfrm>
                <a:off x="7613935" y="1492822"/>
                <a:ext cx="99720" cy="1569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EA4431D-D966-DDA3-641A-D234B2FC270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609615" y="1488502"/>
                  <a:ext cx="108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674306BA-1787-9967-9185-4289A9CF357D}"/>
                    </a:ext>
                  </a:extLst>
                </p14:cNvPr>
                <p14:cNvContentPartPr/>
                <p14:nvPr/>
              </p14:nvContentPartPr>
              <p14:xfrm>
                <a:off x="7721935" y="1376542"/>
                <a:ext cx="44280" cy="2707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674306BA-1787-9967-9185-4289A9CF357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17615" y="1372222"/>
                  <a:ext cx="529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4B8CFA6-B4D1-2E79-551D-9E3D8681FE85}"/>
                    </a:ext>
                  </a:extLst>
                </p14:cNvPr>
                <p14:cNvContentPartPr/>
                <p14:nvPr/>
              </p14:nvContentPartPr>
              <p14:xfrm>
                <a:off x="7838215" y="1352422"/>
                <a:ext cx="88200" cy="1641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4B8CFA6-B4D1-2E79-551D-9E3D8681FE8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833895" y="1348102"/>
                  <a:ext cx="96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2F7408E-3700-5383-4073-5DA7EA8CD3E6}"/>
                    </a:ext>
                  </a:extLst>
                </p14:cNvPr>
                <p14:cNvContentPartPr/>
                <p14:nvPr/>
              </p14:nvContentPartPr>
              <p14:xfrm>
                <a:off x="7815895" y="1321822"/>
                <a:ext cx="171720" cy="1576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2F7408E-3700-5383-4073-5DA7EA8CD3E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811575" y="1317502"/>
                  <a:ext cx="180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B277857-5601-5EA2-8392-A09FD5F9CBE8}"/>
                    </a:ext>
                  </a:extLst>
                </p14:cNvPr>
                <p14:cNvContentPartPr/>
                <p14:nvPr/>
              </p14:nvContentPartPr>
              <p14:xfrm>
                <a:off x="7883575" y="1287262"/>
                <a:ext cx="291960" cy="204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B277857-5601-5EA2-8392-A09FD5F9CBE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879255" y="1282942"/>
                  <a:ext cx="300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47E12CB-226C-3344-ECDA-0D2FF6FE3F43}"/>
                    </a:ext>
                  </a:extLst>
                </p14:cNvPr>
                <p14:cNvContentPartPr/>
                <p14:nvPr/>
              </p14:nvContentPartPr>
              <p14:xfrm>
                <a:off x="7101295" y="2092222"/>
                <a:ext cx="185040" cy="2869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47E12CB-226C-3344-ECDA-0D2FF6FE3F4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096975" y="2087902"/>
                  <a:ext cx="193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9895ED7-3C3C-7AA0-6671-9AA9AA39D3F8}"/>
                    </a:ext>
                  </a:extLst>
                </p14:cNvPr>
                <p14:cNvContentPartPr/>
                <p14:nvPr/>
              </p14:nvContentPartPr>
              <p14:xfrm>
                <a:off x="7310455" y="2150182"/>
                <a:ext cx="32040" cy="961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9895ED7-3C3C-7AA0-6671-9AA9AA39D3F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306135" y="2145862"/>
                  <a:ext cx="40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03960EA-B482-1F90-8537-8436A398D665}"/>
                    </a:ext>
                  </a:extLst>
                </p14:cNvPr>
                <p14:cNvContentPartPr/>
                <p14:nvPr/>
              </p14:nvContentPartPr>
              <p14:xfrm>
                <a:off x="7389295" y="2002942"/>
                <a:ext cx="95400" cy="1882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03960EA-B482-1F90-8537-8436A398D66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384975" y="1998622"/>
                  <a:ext cx="104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1C6EA7A-6BAD-07E6-B146-DDD383AFD2A6}"/>
                    </a:ext>
                  </a:extLst>
                </p14:cNvPr>
                <p14:cNvContentPartPr/>
                <p14:nvPr/>
              </p14:nvContentPartPr>
              <p14:xfrm>
                <a:off x="7507375" y="1865062"/>
                <a:ext cx="231480" cy="2782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1C6EA7A-6BAD-07E6-B146-DDD383AFD2A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503055" y="1860742"/>
                  <a:ext cx="240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2B2575BA-D1DD-DDCA-A90F-63D7D5661B81}"/>
                    </a:ext>
                  </a:extLst>
                </p14:cNvPr>
                <p14:cNvContentPartPr/>
                <p14:nvPr/>
              </p14:nvContentPartPr>
              <p14:xfrm>
                <a:off x="7878175" y="1820062"/>
                <a:ext cx="95760" cy="1566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2B2575BA-D1DD-DDCA-A90F-63D7D5661B8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873855" y="1815742"/>
                  <a:ext cx="104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8AEFDF4-65A5-FEB7-C1B4-EF10F1F181A1}"/>
                    </a:ext>
                  </a:extLst>
                </p14:cNvPr>
                <p14:cNvContentPartPr/>
                <p14:nvPr/>
              </p14:nvContentPartPr>
              <p14:xfrm>
                <a:off x="7971775" y="1660942"/>
                <a:ext cx="208800" cy="2185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8AEFDF4-65A5-FEB7-C1B4-EF10F1F181A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967455" y="1656622"/>
                  <a:ext cx="217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324BA33-3E4B-95F3-D341-FB17AC8531BE}"/>
                    </a:ext>
                  </a:extLst>
                </p14:cNvPr>
                <p14:cNvContentPartPr/>
                <p14:nvPr/>
              </p14:nvContentPartPr>
              <p14:xfrm>
                <a:off x="8144215" y="1628542"/>
                <a:ext cx="27360" cy="421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324BA33-3E4B-95F3-D341-FB17AC8531B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139895" y="1624222"/>
                  <a:ext cx="36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A6C35A8-9600-BAE1-E285-33BE22C288B1}"/>
                    </a:ext>
                  </a:extLst>
                </p14:cNvPr>
                <p14:cNvContentPartPr/>
                <p14:nvPr/>
              </p14:nvContentPartPr>
              <p14:xfrm>
                <a:off x="8202175" y="1604782"/>
                <a:ext cx="219240" cy="2941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A6C35A8-9600-BAE1-E285-33BE22C288B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197855" y="1600462"/>
                  <a:ext cx="227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4F01EFC-031E-7225-8BC4-D816D764C148}"/>
                    </a:ext>
                  </a:extLst>
                </p14:cNvPr>
                <p14:cNvContentPartPr/>
                <p14:nvPr/>
              </p14:nvContentPartPr>
              <p14:xfrm>
                <a:off x="7358695" y="2430982"/>
                <a:ext cx="91080" cy="1962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4F01EFC-031E-7225-8BC4-D816D764C14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354375" y="2426662"/>
                  <a:ext cx="99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E127100-F492-7FDB-4734-ABEBBBF7BEA4}"/>
                    </a:ext>
                  </a:extLst>
                </p14:cNvPr>
                <p14:cNvContentPartPr/>
                <p14:nvPr/>
              </p14:nvContentPartPr>
              <p14:xfrm>
                <a:off x="7474975" y="2442862"/>
                <a:ext cx="50760" cy="125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E127100-F492-7FDB-4734-ABEBBBF7BEA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470655" y="2438542"/>
                  <a:ext cx="59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82DCF39-584D-8CD1-E34B-24544A0FDD83}"/>
                    </a:ext>
                  </a:extLst>
                </p14:cNvPr>
                <p14:cNvContentPartPr/>
                <p14:nvPr/>
              </p14:nvContentPartPr>
              <p14:xfrm>
                <a:off x="7559935" y="2350342"/>
                <a:ext cx="180720" cy="159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82DCF39-584D-8CD1-E34B-24544A0FDD8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555615" y="2346022"/>
                  <a:ext cx="189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16BB3D0-CF8A-C701-23DF-A960191AF108}"/>
                    </a:ext>
                  </a:extLst>
                </p14:cNvPr>
                <p14:cNvContentPartPr/>
                <p14:nvPr/>
              </p14:nvContentPartPr>
              <p14:xfrm>
                <a:off x="7769815" y="2309662"/>
                <a:ext cx="65160" cy="11592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16BB3D0-CF8A-C701-23DF-A960191AF10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765495" y="2305342"/>
                  <a:ext cx="73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5111D63-A0D7-4ACE-425D-EE2D3468AAB1}"/>
                    </a:ext>
                  </a:extLst>
                </p14:cNvPr>
                <p14:cNvContentPartPr/>
                <p14:nvPr/>
              </p14:nvContentPartPr>
              <p14:xfrm>
                <a:off x="7822735" y="2147662"/>
                <a:ext cx="72720" cy="2574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5111D63-A0D7-4ACE-425D-EE2D3468AAB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818415" y="2143342"/>
                  <a:ext cx="81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C479A50-3AE6-55F1-7D82-1357C86EFA81}"/>
                    </a:ext>
                  </a:extLst>
                </p14:cNvPr>
                <p14:cNvContentPartPr/>
                <p14:nvPr/>
              </p14:nvContentPartPr>
              <p14:xfrm>
                <a:off x="7888975" y="2119582"/>
                <a:ext cx="19440" cy="403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C479A50-3AE6-55F1-7D82-1357C86EFA8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884655" y="2115262"/>
                  <a:ext cx="28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B7708B7-744E-8B73-E2DE-19B2E0F4F547}"/>
                    </a:ext>
                  </a:extLst>
                </p14:cNvPr>
                <p14:cNvContentPartPr/>
                <p14:nvPr/>
              </p14:nvContentPartPr>
              <p14:xfrm>
                <a:off x="7858375" y="2292382"/>
                <a:ext cx="109800" cy="990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B7708B7-744E-8B73-E2DE-19B2E0F4F54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854055" y="2288062"/>
                  <a:ext cx="118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B9C0CDF-245C-FEFA-CC7E-9D24A9F2C242}"/>
                    </a:ext>
                  </a:extLst>
                </p14:cNvPr>
                <p14:cNvContentPartPr/>
                <p14:nvPr/>
              </p14:nvContentPartPr>
              <p14:xfrm>
                <a:off x="7927135" y="2128582"/>
                <a:ext cx="82440" cy="191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B9C0CDF-245C-FEFA-CC7E-9D24A9F2C24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922815" y="2124262"/>
                  <a:ext cx="91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3B4F4BCD-713F-D395-8F11-1C35ACD2E7A1}"/>
                    </a:ext>
                  </a:extLst>
                </p14:cNvPr>
                <p14:cNvContentPartPr/>
                <p14:nvPr/>
              </p14:nvContentPartPr>
              <p14:xfrm>
                <a:off x="8139895" y="2039302"/>
                <a:ext cx="86040" cy="1821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3B4F4BCD-713F-D395-8F11-1C35ACD2E7A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35575" y="2034982"/>
                  <a:ext cx="94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5109F80E-C1BF-B7A2-A028-1A3211627B35}"/>
                    </a:ext>
                  </a:extLst>
                </p14:cNvPr>
                <p14:cNvContentPartPr/>
                <p14:nvPr/>
              </p14:nvContentPartPr>
              <p14:xfrm>
                <a:off x="8276695" y="2002222"/>
                <a:ext cx="132480" cy="1335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5109F80E-C1BF-B7A2-A028-1A3211627B3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272375" y="1997902"/>
                  <a:ext cx="141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BEF665E2-DCFA-D208-6FF9-0D7C239B74F3}"/>
                    </a:ext>
                  </a:extLst>
                </p14:cNvPr>
                <p14:cNvContentPartPr/>
                <p14:nvPr/>
              </p14:nvContentPartPr>
              <p14:xfrm>
                <a:off x="8339695" y="1900342"/>
                <a:ext cx="14760" cy="136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BEF665E2-DCFA-D208-6FF9-0D7C239B74F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335375" y="1896022"/>
                  <a:ext cx="23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DD94717-EBA4-C5E4-E780-6DA3A02ABCDB}"/>
                    </a:ext>
                  </a:extLst>
                </p14:cNvPr>
                <p14:cNvContentPartPr/>
                <p14:nvPr/>
              </p14:nvContentPartPr>
              <p14:xfrm>
                <a:off x="7048375" y="2981422"/>
                <a:ext cx="53640" cy="176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DD94717-EBA4-C5E4-E780-6DA3A02ABCD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44055" y="2977102"/>
                  <a:ext cx="62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D06D607-8FFF-4CD3-55D0-D30C5D9E802F}"/>
                    </a:ext>
                  </a:extLst>
                </p14:cNvPr>
                <p14:cNvContentPartPr/>
                <p14:nvPr/>
              </p14:nvContentPartPr>
              <p14:xfrm>
                <a:off x="6969175" y="2909422"/>
                <a:ext cx="252720" cy="2246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D06D607-8FFF-4CD3-55D0-D30C5D9E802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964855" y="2905102"/>
                  <a:ext cx="261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0F647B6-C827-EF06-5A38-8F2E19A059DB}"/>
                    </a:ext>
                  </a:extLst>
                </p14:cNvPr>
                <p14:cNvContentPartPr/>
                <p14:nvPr/>
              </p14:nvContentPartPr>
              <p14:xfrm>
                <a:off x="7183015" y="2897542"/>
                <a:ext cx="134280" cy="2041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0F647B6-C827-EF06-5A38-8F2E19A059D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78695" y="2893222"/>
                  <a:ext cx="142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59F314D-EF1B-524D-0922-7E5DFC04E7D9}"/>
                    </a:ext>
                  </a:extLst>
                </p14:cNvPr>
                <p14:cNvContentPartPr/>
                <p14:nvPr/>
              </p14:nvContentPartPr>
              <p14:xfrm>
                <a:off x="7294255" y="2835982"/>
                <a:ext cx="167400" cy="1864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59F314D-EF1B-524D-0922-7E5DFC04E7D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89935" y="2831662"/>
                  <a:ext cx="176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82D2011-2D01-83A1-46FC-6FC7297BD6A4}"/>
                    </a:ext>
                  </a:extLst>
                </p14:cNvPr>
                <p14:cNvContentPartPr/>
                <p14:nvPr/>
              </p14:nvContentPartPr>
              <p14:xfrm>
                <a:off x="7489015" y="2746342"/>
                <a:ext cx="189720" cy="2286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82D2011-2D01-83A1-46FC-6FC7297BD6A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84695" y="2742022"/>
                  <a:ext cx="198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0192CCB-8DE2-1049-A477-6BDEC8BC2EE3}"/>
                    </a:ext>
                  </a:extLst>
                </p14:cNvPr>
                <p14:cNvContentPartPr/>
                <p14:nvPr/>
              </p14:nvContentPartPr>
              <p14:xfrm>
                <a:off x="7740655" y="2585062"/>
                <a:ext cx="63000" cy="2210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0192CCB-8DE2-1049-A477-6BDEC8BC2EE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36335" y="2580742"/>
                  <a:ext cx="71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231F83F-8DAF-C543-DDB6-94A1DBDCF7E4}"/>
                    </a:ext>
                  </a:extLst>
                </p14:cNvPr>
                <p14:cNvContentPartPr/>
                <p14:nvPr/>
              </p14:nvContentPartPr>
              <p14:xfrm>
                <a:off x="7881055" y="2551582"/>
                <a:ext cx="87120" cy="1904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231F83F-8DAF-C543-DDB6-94A1DBDCF7E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876735" y="2547262"/>
                  <a:ext cx="95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C538F6C-C891-8E0B-8731-B2081312E6FE}"/>
                    </a:ext>
                  </a:extLst>
                </p14:cNvPr>
                <p14:cNvContentPartPr/>
                <p14:nvPr/>
              </p14:nvContentPartPr>
              <p14:xfrm>
                <a:off x="7900135" y="2581822"/>
                <a:ext cx="127440" cy="1540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C538F6C-C891-8E0B-8731-B2081312E6FE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895815" y="2577502"/>
                  <a:ext cx="136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B4869DF3-A975-336F-7368-3B7ECBC684DA}"/>
                    </a:ext>
                  </a:extLst>
                </p14:cNvPr>
                <p14:cNvContentPartPr/>
                <p14:nvPr/>
              </p14:nvContentPartPr>
              <p14:xfrm>
                <a:off x="7990495" y="2356822"/>
                <a:ext cx="242640" cy="3153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B4869DF3-A975-336F-7368-3B7ECBC684D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986175" y="2352502"/>
                  <a:ext cx="251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8410D1C-1D1D-D870-1D75-8E5F488BA6BC}"/>
                    </a:ext>
                  </a:extLst>
                </p14:cNvPr>
                <p14:cNvContentPartPr/>
                <p14:nvPr/>
              </p14:nvContentPartPr>
              <p14:xfrm>
                <a:off x="7219015" y="3197062"/>
                <a:ext cx="220680" cy="289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8410D1C-1D1D-D870-1D75-8E5F488BA6B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214695" y="3192742"/>
                  <a:ext cx="2293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0003F9A-1344-43B8-FAE8-CDD2F3D9C1EC}"/>
                    </a:ext>
                  </a:extLst>
                </p14:cNvPr>
                <p14:cNvContentPartPr/>
                <p14:nvPr/>
              </p14:nvContentPartPr>
              <p14:xfrm>
                <a:off x="7430695" y="3251062"/>
                <a:ext cx="97920" cy="1263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0003F9A-1344-43B8-FAE8-CDD2F3D9C1E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26375" y="3246742"/>
                  <a:ext cx="106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96B4868-6083-CF58-9E95-C326ED74F54C}"/>
                    </a:ext>
                  </a:extLst>
                </p14:cNvPr>
                <p14:cNvContentPartPr/>
                <p14:nvPr/>
              </p14:nvContentPartPr>
              <p14:xfrm>
                <a:off x="7623655" y="3095182"/>
                <a:ext cx="246240" cy="2120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96B4868-6083-CF58-9E95-C326ED74F54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619335" y="3090862"/>
                  <a:ext cx="254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8CCA783-1890-091A-4C58-DDA58E4E71B6}"/>
                    </a:ext>
                  </a:extLst>
                </p14:cNvPr>
                <p14:cNvContentPartPr/>
                <p14:nvPr/>
              </p14:nvContentPartPr>
              <p14:xfrm>
                <a:off x="7896895" y="2936782"/>
                <a:ext cx="118080" cy="2037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8CCA783-1890-091A-4C58-DDA58E4E71B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892575" y="2932462"/>
                  <a:ext cx="126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34168B7-C011-4673-029F-F10914BC20A9}"/>
                    </a:ext>
                  </a:extLst>
                </p14:cNvPr>
                <p14:cNvContentPartPr/>
                <p14:nvPr/>
              </p14:nvContentPartPr>
              <p14:xfrm>
                <a:off x="7271935" y="3603502"/>
                <a:ext cx="142920" cy="2199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34168B7-C011-4673-029F-F10914BC20A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267615" y="3599182"/>
                  <a:ext cx="151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F699D8C-7202-A08B-CD58-91EE3E289A4B}"/>
                    </a:ext>
                  </a:extLst>
                </p14:cNvPr>
                <p14:cNvContentPartPr/>
                <p14:nvPr/>
              </p14:nvContentPartPr>
              <p14:xfrm>
                <a:off x="7442935" y="3619702"/>
                <a:ext cx="84600" cy="1429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F699D8C-7202-A08B-CD58-91EE3E289A4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438615" y="3615382"/>
                  <a:ext cx="93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0CE7316-9607-D377-7D0A-BC0015F18BC5}"/>
                    </a:ext>
                  </a:extLst>
                </p14:cNvPr>
                <p14:cNvContentPartPr/>
                <p14:nvPr/>
              </p14:nvContentPartPr>
              <p14:xfrm>
                <a:off x="7539775" y="3436102"/>
                <a:ext cx="122400" cy="2538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0CE7316-9607-D377-7D0A-BC0015F18BC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535455" y="3431782"/>
                  <a:ext cx="131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574D12C-EE34-38EC-FFF0-8E06BD57079E}"/>
                    </a:ext>
                  </a:extLst>
                </p14:cNvPr>
                <p14:cNvContentPartPr/>
                <p14:nvPr/>
              </p14:nvContentPartPr>
              <p14:xfrm>
                <a:off x="7485415" y="3466702"/>
                <a:ext cx="72000" cy="2620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574D12C-EE34-38EC-FFF0-8E06BD57079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481095" y="3462382"/>
                  <a:ext cx="80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09C87CC-164C-739E-43D4-087DF2F4FC73}"/>
                    </a:ext>
                  </a:extLst>
                </p14:cNvPr>
                <p14:cNvContentPartPr/>
                <p14:nvPr/>
              </p14:nvContentPartPr>
              <p14:xfrm>
                <a:off x="7690615" y="3473182"/>
                <a:ext cx="77760" cy="2779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09C87CC-164C-739E-43D4-087DF2F4FC7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686295" y="3468862"/>
                  <a:ext cx="864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D693378-61D0-B6D0-31E4-5155FA4AA832}"/>
                    </a:ext>
                  </a:extLst>
                </p14:cNvPr>
                <p14:cNvContentPartPr/>
                <p14:nvPr/>
              </p14:nvContentPartPr>
              <p14:xfrm>
                <a:off x="7805815" y="3442582"/>
                <a:ext cx="59040" cy="1209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D693378-61D0-B6D0-31E4-5155FA4AA83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801495" y="3438262"/>
                  <a:ext cx="67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07C82D2-90DA-4D45-C9A1-22E7FBC92D98}"/>
                    </a:ext>
                  </a:extLst>
                </p14:cNvPr>
                <p14:cNvContentPartPr/>
                <p14:nvPr/>
              </p14:nvContentPartPr>
              <p14:xfrm>
                <a:off x="7684495" y="2791342"/>
                <a:ext cx="47160" cy="327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07C82D2-90DA-4D45-C9A1-22E7FBC92D9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680175" y="2787022"/>
                  <a:ext cx="55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A6DDBDD-30B5-A9C4-A260-540C0B26DC9A}"/>
                    </a:ext>
                  </a:extLst>
                </p14:cNvPr>
                <p14:cNvContentPartPr/>
                <p14:nvPr/>
              </p14:nvContentPartPr>
              <p14:xfrm>
                <a:off x="7834975" y="3262942"/>
                <a:ext cx="184680" cy="2073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A6DDBDD-30B5-A9C4-A260-540C0B26DC9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830655" y="3258622"/>
                  <a:ext cx="1933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D0A12C2-9DCA-A18E-347B-9A0995F6CF34}"/>
                    </a:ext>
                  </a:extLst>
                </p14:cNvPr>
                <p14:cNvContentPartPr/>
                <p14:nvPr/>
              </p14:nvContentPartPr>
              <p14:xfrm>
                <a:off x="7952695" y="3261862"/>
                <a:ext cx="11160" cy="54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D0A12C2-9DCA-A18E-347B-9A0995F6CF3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948375" y="3257542"/>
                  <a:ext cx="19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901E190-2898-48C0-648D-56E8935EE28B}"/>
                    </a:ext>
                  </a:extLst>
                </p14:cNvPr>
                <p14:cNvContentPartPr/>
                <p14:nvPr/>
              </p14:nvContentPartPr>
              <p14:xfrm>
                <a:off x="8035135" y="3130822"/>
                <a:ext cx="137160" cy="2937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901E190-2898-48C0-648D-56E8935EE28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030815" y="3126502"/>
                  <a:ext cx="1458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87423EF-E87B-6AAA-8039-E8455631E3CD}"/>
                    </a:ext>
                  </a:extLst>
                </p14:cNvPr>
                <p14:cNvContentPartPr/>
                <p14:nvPr/>
              </p14:nvContentPartPr>
              <p14:xfrm>
                <a:off x="8171935" y="3051622"/>
                <a:ext cx="132840" cy="2404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87423EF-E87B-6AAA-8039-E8455631E3C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67615" y="3047302"/>
                  <a:ext cx="141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66452189-A749-0E77-F287-9857331723AB}"/>
                    </a:ext>
                  </a:extLst>
                </p14:cNvPr>
                <p14:cNvContentPartPr/>
                <p14:nvPr/>
              </p14:nvContentPartPr>
              <p14:xfrm>
                <a:off x="8350495" y="2937862"/>
                <a:ext cx="50040" cy="2977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66452189-A749-0E77-F287-9857331723A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346175" y="2933542"/>
                  <a:ext cx="58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B3CD681-0BC8-D061-7D1E-9DE552585137}"/>
                    </a:ext>
                  </a:extLst>
                </p14:cNvPr>
                <p14:cNvContentPartPr/>
                <p14:nvPr/>
              </p14:nvContentPartPr>
              <p14:xfrm>
                <a:off x="8435095" y="2942542"/>
                <a:ext cx="13320" cy="1810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B3CD681-0BC8-D061-7D1E-9DE55258513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430775" y="2938222"/>
                  <a:ext cx="21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6983C8B-210C-3891-8FDC-76D9E39BF92A}"/>
                    </a:ext>
                  </a:extLst>
                </p14:cNvPr>
                <p14:cNvContentPartPr/>
                <p14:nvPr/>
              </p14:nvContentPartPr>
              <p14:xfrm>
                <a:off x="8430055" y="2950822"/>
                <a:ext cx="97200" cy="1947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6983C8B-210C-3891-8FDC-76D9E39BF92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425735" y="2946502"/>
                  <a:ext cx="105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B9B6553-CCC5-B456-2D4E-0B56AD9DDF3D}"/>
                    </a:ext>
                  </a:extLst>
                </p14:cNvPr>
                <p14:cNvContentPartPr/>
                <p14:nvPr/>
              </p14:nvContentPartPr>
              <p14:xfrm>
                <a:off x="8521855" y="2777302"/>
                <a:ext cx="188280" cy="2923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B9B6553-CCC5-B456-2D4E-0B56AD9DDF3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517535" y="2772982"/>
                  <a:ext cx="196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6B5C402-D20F-A73B-E96B-835D021BAF63}"/>
                    </a:ext>
                  </a:extLst>
                </p14:cNvPr>
                <p14:cNvContentPartPr/>
                <p14:nvPr/>
              </p14:nvContentPartPr>
              <p14:xfrm>
                <a:off x="7283815" y="3984382"/>
                <a:ext cx="299520" cy="2350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6B5C402-D20F-A73B-E96B-835D021BAF6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79495" y="3980062"/>
                  <a:ext cx="308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7089A4F-FF50-88A9-2E21-987B276F2B2D}"/>
                    </a:ext>
                  </a:extLst>
                </p14:cNvPr>
                <p14:cNvContentPartPr/>
                <p14:nvPr/>
              </p14:nvContentPartPr>
              <p14:xfrm>
                <a:off x="7477135" y="3885742"/>
                <a:ext cx="15840" cy="446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7089A4F-FF50-88A9-2E21-987B276F2B2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472815" y="3881422"/>
                  <a:ext cx="24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092AC93-0E59-7ED8-2B20-57C40BD3FED6}"/>
                    </a:ext>
                  </a:extLst>
                </p14:cNvPr>
                <p14:cNvContentPartPr/>
                <p14:nvPr/>
              </p14:nvContentPartPr>
              <p14:xfrm>
                <a:off x="7697095" y="3731302"/>
                <a:ext cx="136080" cy="3196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092AC93-0E59-7ED8-2B20-57C40BD3FED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92775" y="3726982"/>
                  <a:ext cx="144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5C5300F-3EE3-64C7-C96C-591EC2FBD213}"/>
                    </a:ext>
                  </a:extLst>
                </p14:cNvPr>
                <p14:cNvContentPartPr/>
                <p14:nvPr/>
              </p14:nvContentPartPr>
              <p14:xfrm>
                <a:off x="7875295" y="3710062"/>
                <a:ext cx="206640" cy="2574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5C5300F-3EE3-64C7-C96C-591EC2FBD21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870975" y="3705742"/>
                  <a:ext cx="215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E559983-9B9B-30AF-D747-9E4A4C51F77F}"/>
                    </a:ext>
                  </a:extLst>
                </p14:cNvPr>
                <p14:cNvContentPartPr/>
                <p14:nvPr/>
              </p14:nvContentPartPr>
              <p14:xfrm>
                <a:off x="8025055" y="3644902"/>
                <a:ext cx="156600" cy="1972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E559983-9B9B-30AF-D747-9E4A4C51F77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020735" y="3640582"/>
                  <a:ext cx="165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78617D5-5EEC-3ACB-07FA-892700E39FFE}"/>
                    </a:ext>
                  </a:extLst>
                </p14:cNvPr>
                <p14:cNvContentPartPr/>
                <p14:nvPr/>
              </p14:nvContentPartPr>
              <p14:xfrm>
                <a:off x="8204695" y="3591982"/>
                <a:ext cx="66600" cy="1389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78617D5-5EEC-3ACB-07FA-892700E39FF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200375" y="3587662"/>
                  <a:ext cx="75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9014BA5-369F-F3A3-2DE5-E13F25E5D839}"/>
                    </a:ext>
                  </a:extLst>
                </p14:cNvPr>
                <p14:cNvContentPartPr/>
                <p14:nvPr/>
              </p14:nvContentPartPr>
              <p14:xfrm>
                <a:off x="6558415" y="4836502"/>
                <a:ext cx="157680" cy="874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9014BA5-369F-F3A3-2DE5-E13F25E5D83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554095" y="4832182"/>
                  <a:ext cx="166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92A8B21-DC1E-12E9-B68A-E8E894EAA7D6}"/>
                    </a:ext>
                  </a:extLst>
                </p14:cNvPr>
                <p14:cNvContentPartPr/>
                <p14:nvPr/>
              </p14:nvContentPartPr>
              <p14:xfrm>
                <a:off x="6579295" y="4777462"/>
                <a:ext cx="210960" cy="2012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92A8B21-DC1E-12E9-B68A-E8E894EAA7D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74975" y="4773142"/>
                  <a:ext cx="21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534B601-8858-1704-2A45-05251EBCD963}"/>
                    </a:ext>
                  </a:extLst>
                </p14:cNvPr>
                <p14:cNvContentPartPr/>
                <p14:nvPr/>
              </p14:nvContentPartPr>
              <p14:xfrm>
                <a:off x="6903295" y="4607182"/>
                <a:ext cx="207360" cy="2221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534B601-8858-1704-2A45-05251EBCD96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98975" y="4602862"/>
                  <a:ext cx="2160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033E4ED-A33F-E593-F372-5010E1631F23}"/>
                    </a:ext>
                  </a:extLst>
                </p14:cNvPr>
                <p14:cNvContentPartPr/>
                <p14:nvPr/>
              </p14:nvContentPartPr>
              <p14:xfrm>
                <a:off x="7149535" y="4573702"/>
                <a:ext cx="61200" cy="156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033E4ED-A33F-E593-F372-5010E1631F23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145215" y="4569382"/>
                  <a:ext cx="69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2150685-AC9B-0455-E53E-6C7E688FEF56}"/>
                    </a:ext>
                  </a:extLst>
                </p14:cNvPr>
                <p14:cNvContentPartPr/>
                <p14:nvPr/>
              </p14:nvContentPartPr>
              <p14:xfrm>
                <a:off x="7146655" y="4504942"/>
                <a:ext cx="155160" cy="1720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2150685-AC9B-0455-E53E-6C7E688FEF5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142335" y="4500622"/>
                  <a:ext cx="163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6B50F69-F4E5-E799-A928-9E6A959F4B45}"/>
                    </a:ext>
                  </a:extLst>
                </p14:cNvPr>
                <p14:cNvContentPartPr/>
                <p14:nvPr/>
              </p14:nvContentPartPr>
              <p14:xfrm>
                <a:off x="7441855" y="4407382"/>
                <a:ext cx="97920" cy="1818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6B50F69-F4E5-E799-A928-9E6A959F4B4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437535" y="4403062"/>
                  <a:ext cx="106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6E2C73D-B874-94B8-5736-1F9995644CF6}"/>
                    </a:ext>
                  </a:extLst>
                </p14:cNvPr>
                <p14:cNvContentPartPr/>
                <p14:nvPr/>
              </p14:nvContentPartPr>
              <p14:xfrm>
                <a:off x="7569295" y="4379662"/>
                <a:ext cx="188640" cy="1180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6E2C73D-B874-94B8-5736-1F9995644CF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564975" y="4375342"/>
                  <a:ext cx="197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08ED7B8-F917-770F-D8F7-35B7EE4A5BE6}"/>
                    </a:ext>
                  </a:extLst>
                </p14:cNvPr>
                <p14:cNvContentPartPr/>
                <p14:nvPr/>
              </p14:nvContentPartPr>
              <p14:xfrm>
                <a:off x="7703935" y="4256182"/>
                <a:ext cx="24480" cy="374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08ED7B8-F917-770F-D8F7-35B7EE4A5BE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699615" y="4251862"/>
                  <a:ext cx="33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D18BB51-A478-7576-2617-25348B9D1EAC}"/>
                    </a:ext>
                  </a:extLst>
                </p14:cNvPr>
                <p14:cNvContentPartPr/>
                <p14:nvPr/>
              </p14:nvContentPartPr>
              <p14:xfrm>
                <a:off x="7748575" y="4186342"/>
                <a:ext cx="161280" cy="2286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D18BB51-A478-7576-2617-25348B9D1EA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744255" y="4182022"/>
                  <a:ext cx="169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0AAE77E-757B-9D36-8847-0DA6E613707B}"/>
                    </a:ext>
                  </a:extLst>
                </p14:cNvPr>
                <p14:cNvContentPartPr/>
                <p14:nvPr/>
              </p14:nvContentPartPr>
              <p14:xfrm>
                <a:off x="7897975" y="4120462"/>
                <a:ext cx="79200" cy="2170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0AAE77E-757B-9D36-8847-0DA6E613707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893655" y="4116142"/>
                  <a:ext cx="87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BDAA0F3-05A2-C5B1-F02E-1F229925455F}"/>
                    </a:ext>
                  </a:extLst>
                </p14:cNvPr>
                <p14:cNvContentPartPr/>
                <p14:nvPr/>
              </p14:nvContentPartPr>
              <p14:xfrm>
                <a:off x="7554535" y="4341862"/>
                <a:ext cx="75960" cy="1742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BDAA0F3-05A2-C5B1-F02E-1F229925455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550215" y="4337542"/>
                  <a:ext cx="84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8F42D8CF-ADB6-1535-9ED9-31BF2136DB98}"/>
                    </a:ext>
                  </a:extLst>
                </p14:cNvPr>
                <p14:cNvContentPartPr/>
                <p14:nvPr/>
              </p14:nvContentPartPr>
              <p14:xfrm>
                <a:off x="7005175" y="4956382"/>
                <a:ext cx="279720" cy="2329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8F42D8CF-ADB6-1535-9ED9-31BF2136DB98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000855" y="4952062"/>
                  <a:ext cx="288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4C5CE50-CF3E-4309-881D-68834BD548A7}"/>
                    </a:ext>
                  </a:extLst>
                </p14:cNvPr>
                <p14:cNvContentPartPr/>
                <p14:nvPr/>
              </p14:nvContentPartPr>
              <p14:xfrm>
                <a:off x="7129375" y="4917142"/>
                <a:ext cx="21960" cy="154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4C5CE50-CF3E-4309-881D-68834BD548A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125055" y="4912822"/>
                  <a:ext cx="3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8A64FCF-EBC8-7EE7-9089-250674F71535}"/>
                    </a:ext>
                  </a:extLst>
                </p14:cNvPr>
                <p14:cNvContentPartPr/>
                <p14:nvPr/>
              </p14:nvContentPartPr>
              <p14:xfrm>
                <a:off x="7350415" y="4825702"/>
                <a:ext cx="185040" cy="2246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8A64FCF-EBC8-7EE7-9089-250674F7153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346095" y="4821382"/>
                  <a:ext cx="193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DBE0E13-6E70-4F2E-D94B-6E61A080D5E9}"/>
                    </a:ext>
                  </a:extLst>
                </p14:cNvPr>
                <p14:cNvContentPartPr/>
                <p14:nvPr/>
              </p14:nvContentPartPr>
              <p14:xfrm>
                <a:off x="7529695" y="4786462"/>
                <a:ext cx="116280" cy="163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DBE0E13-6E70-4F2E-D94B-6E61A080D5E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525375" y="4782142"/>
                  <a:ext cx="124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A6EAF61D-94E9-6443-DBEB-894F23A1A4BC}"/>
                    </a:ext>
                  </a:extLst>
                </p14:cNvPr>
                <p14:cNvContentPartPr/>
                <p14:nvPr/>
              </p14:nvContentPartPr>
              <p14:xfrm>
                <a:off x="7646695" y="4647142"/>
                <a:ext cx="60120" cy="2343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A6EAF61D-94E9-6443-DBEB-894F23A1A4B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642375" y="4642822"/>
                  <a:ext cx="68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AB6842E-A617-963A-3376-7770050B4F0B}"/>
                    </a:ext>
                  </a:extLst>
                </p14:cNvPr>
                <p14:cNvContentPartPr/>
                <p14:nvPr/>
              </p14:nvContentPartPr>
              <p14:xfrm>
                <a:off x="7730575" y="4683862"/>
                <a:ext cx="78840" cy="153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AB6842E-A617-963A-3376-7770050B4F0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726255" y="4679542"/>
                  <a:ext cx="87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03B8281-0F88-99E7-CE89-3F3B7C806D21}"/>
                    </a:ext>
                  </a:extLst>
                </p14:cNvPr>
                <p14:cNvContentPartPr/>
                <p14:nvPr/>
              </p14:nvContentPartPr>
              <p14:xfrm>
                <a:off x="7062775" y="5321062"/>
                <a:ext cx="200520" cy="2631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03B8281-0F88-99E7-CE89-3F3B7C806D2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058455" y="5316742"/>
                  <a:ext cx="209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A96C785-13ED-61F8-B535-3BEF5E21197F}"/>
                    </a:ext>
                  </a:extLst>
                </p14:cNvPr>
                <p14:cNvContentPartPr/>
                <p14:nvPr/>
              </p14:nvContentPartPr>
              <p14:xfrm>
                <a:off x="7265455" y="5231062"/>
                <a:ext cx="169560" cy="2581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A96C785-13ED-61F8-B535-3BEF5E21197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261135" y="5226742"/>
                  <a:ext cx="178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9868D7D-080D-CB06-F2AF-FCD2E1C27D0E}"/>
                    </a:ext>
                  </a:extLst>
                </p14:cNvPr>
                <p14:cNvContentPartPr/>
                <p14:nvPr/>
              </p14:nvContentPartPr>
              <p14:xfrm>
                <a:off x="7459855" y="5145382"/>
                <a:ext cx="318960" cy="2786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9868D7D-080D-CB06-F2AF-FCD2E1C27D0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455535" y="5141062"/>
                  <a:ext cx="327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A91ADB1-E397-D821-3518-3C2219111A4D}"/>
                    </a:ext>
                  </a:extLst>
                </p14:cNvPr>
                <p14:cNvContentPartPr/>
                <p14:nvPr/>
              </p14:nvContentPartPr>
              <p14:xfrm>
                <a:off x="7783855" y="4903102"/>
                <a:ext cx="347760" cy="3200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A91ADB1-E397-D821-3518-3C2219111A4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779535" y="4898782"/>
                  <a:ext cx="3564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20E8230-456F-9C89-F857-6F366818EF4C}"/>
                    </a:ext>
                  </a:extLst>
                </p14:cNvPr>
                <p14:cNvContentPartPr/>
                <p14:nvPr/>
              </p14:nvContentPartPr>
              <p14:xfrm>
                <a:off x="7091215" y="5775742"/>
                <a:ext cx="276480" cy="1566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20E8230-456F-9C89-F857-6F366818EF4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086895" y="5771422"/>
                  <a:ext cx="285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01D0E99-E1A3-FC84-D311-25133792C335}"/>
                    </a:ext>
                  </a:extLst>
                </p14:cNvPr>
                <p14:cNvContentPartPr/>
                <p14:nvPr/>
              </p14:nvContentPartPr>
              <p14:xfrm>
                <a:off x="7440415" y="5577742"/>
                <a:ext cx="99360" cy="240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01D0E99-E1A3-FC84-D311-25133792C33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436095" y="5573422"/>
                  <a:ext cx="108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733446FA-1B2C-69A1-4ADD-5C2A47ADE184}"/>
                    </a:ext>
                  </a:extLst>
                </p14:cNvPr>
                <p14:cNvContentPartPr/>
                <p14:nvPr/>
              </p14:nvContentPartPr>
              <p14:xfrm>
                <a:off x="7719055" y="5379022"/>
                <a:ext cx="105840" cy="2480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733446FA-1B2C-69A1-4ADD-5C2A47ADE18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714735" y="5374702"/>
                  <a:ext cx="114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ED94767-0007-7A82-04A7-8941BD5CF60E}"/>
                    </a:ext>
                  </a:extLst>
                </p14:cNvPr>
                <p14:cNvContentPartPr/>
                <p14:nvPr/>
              </p14:nvContentPartPr>
              <p14:xfrm>
                <a:off x="7824175" y="5123782"/>
                <a:ext cx="383400" cy="4374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ED94767-0007-7A82-04A7-8941BD5CF60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819855" y="5119462"/>
                  <a:ext cx="3920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BA0E32D-5B91-AF59-3AEA-239501D583A6}"/>
                    </a:ext>
                  </a:extLst>
                </p14:cNvPr>
                <p14:cNvContentPartPr/>
                <p14:nvPr/>
              </p14:nvContentPartPr>
              <p14:xfrm>
                <a:off x="8037295" y="5194702"/>
                <a:ext cx="20880" cy="122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BA0E32D-5B91-AF59-3AEA-239501D583A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032975" y="5190382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AACFAA4-2306-9241-0DE9-1047DB1EC2FD}"/>
                    </a:ext>
                  </a:extLst>
                </p14:cNvPr>
                <p14:cNvContentPartPr/>
                <p14:nvPr/>
              </p14:nvContentPartPr>
              <p14:xfrm>
                <a:off x="6489295" y="6264982"/>
                <a:ext cx="129960" cy="2757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AACFAA4-2306-9241-0DE9-1047DB1EC2F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484975" y="6260662"/>
                  <a:ext cx="138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9BAC5B4-A1A2-6739-CDAD-8F0A19BF0736}"/>
                    </a:ext>
                  </a:extLst>
                </p14:cNvPr>
                <p14:cNvContentPartPr/>
                <p14:nvPr/>
              </p14:nvContentPartPr>
              <p14:xfrm>
                <a:off x="6621055" y="6290182"/>
                <a:ext cx="106560" cy="1778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9BAC5B4-A1A2-6739-CDAD-8F0A19BF073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616735" y="6285862"/>
                  <a:ext cx="115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673DBEA-2AD4-6484-8887-4ED7A2963815}"/>
                    </a:ext>
                  </a:extLst>
                </p14:cNvPr>
                <p14:cNvContentPartPr/>
                <p14:nvPr/>
              </p14:nvContentPartPr>
              <p14:xfrm>
                <a:off x="6730495" y="6196582"/>
                <a:ext cx="115920" cy="1969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673DBEA-2AD4-6484-8887-4ED7A296381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726175" y="6192262"/>
                  <a:ext cx="124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B960B8C-4E95-950D-6EF4-EFF21BB99D59}"/>
                    </a:ext>
                  </a:extLst>
                </p14:cNvPr>
                <p14:cNvContentPartPr/>
                <p14:nvPr/>
              </p14:nvContentPartPr>
              <p14:xfrm>
                <a:off x="6568855" y="6128182"/>
                <a:ext cx="336600" cy="2566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B960B8C-4E95-950D-6EF4-EFF21BB99D5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564535" y="6123862"/>
                  <a:ext cx="3452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AD55F6A-2D9E-6A56-3DB1-FC28E2DFB1D0}"/>
                    </a:ext>
                  </a:extLst>
                </p14:cNvPr>
                <p14:cNvContentPartPr/>
                <p14:nvPr/>
              </p14:nvContentPartPr>
              <p14:xfrm>
                <a:off x="7037215" y="6048622"/>
                <a:ext cx="226800" cy="1965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AD55F6A-2D9E-6A56-3DB1-FC28E2DFB1D0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32895" y="6044302"/>
                  <a:ext cx="235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DF1F3B57-BDDA-5D49-E3E0-1596863DFC8A}"/>
                    </a:ext>
                  </a:extLst>
                </p14:cNvPr>
                <p14:cNvContentPartPr/>
                <p14:nvPr/>
              </p14:nvContentPartPr>
              <p14:xfrm>
                <a:off x="7360855" y="5811022"/>
                <a:ext cx="418680" cy="5302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DF1F3B57-BDDA-5D49-E3E0-1596863DFC8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356535" y="5806702"/>
                  <a:ext cx="4273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D6187810-33A8-CD7F-9B2E-E3383199DE09}"/>
                    </a:ext>
                  </a:extLst>
                </p14:cNvPr>
                <p14:cNvContentPartPr/>
                <p14:nvPr/>
              </p14:nvContentPartPr>
              <p14:xfrm>
                <a:off x="7760815" y="5739742"/>
                <a:ext cx="157320" cy="1659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D6187810-33A8-CD7F-9B2E-E3383199DE0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756495" y="5735422"/>
                  <a:ext cx="165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A4A43D3-9A22-451C-5A41-5E20D473F149}"/>
                    </a:ext>
                  </a:extLst>
                </p14:cNvPr>
                <p14:cNvContentPartPr/>
                <p14:nvPr/>
              </p14:nvContentPartPr>
              <p14:xfrm>
                <a:off x="7758295" y="5695822"/>
                <a:ext cx="58680" cy="2264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A4A43D3-9A22-451C-5A41-5E20D473F14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753975" y="5691502"/>
                  <a:ext cx="67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9EA09FF-635B-8E1F-352E-D68046CFE151}"/>
                    </a:ext>
                  </a:extLst>
                </p14:cNvPr>
                <p14:cNvContentPartPr/>
                <p14:nvPr/>
              </p14:nvContentPartPr>
              <p14:xfrm>
                <a:off x="8037295" y="5575222"/>
                <a:ext cx="115920" cy="3247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9EA09FF-635B-8E1F-352E-D68046CFE15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032975" y="5570902"/>
                  <a:ext cx="1245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A803B80-8F7F-5A5B-662C-72C60E7F79A8}"/>
                    </a:ext>
                  </a:extLst>
                </p14:cNvPr>
                <p14:cNvContentPartPr/>
                <p14:nvPr/>
              </p14:nvContentPartPr>
              <p14:xfrm>
                <a:off x="8179135" y="5531662"/>
                <a:ext cx="51480" cy="1620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A803B80-8F7F-5A5B-662C-72C60E7F79A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174815" y="5527342"/>
                  <a:ext cx="60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E62BC71-8C55-34D7-E7CD-0B70D06430D8}"/>
                    </a:ext>
                  </a:extLst>
                </p14:cNvPr>
                <p14:cNvContentPartPr/>
                <p14:nvPr/>
              </p14:nvContentPartPr>
              <p14:xfrm>
                <a:off x="8239255" y="5427982"/>
                <a:ext cx="124560" cy="1972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E62BC71-8C55-34D7-E7CD-0B70D06430D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234935" y="5423662"/>
                  <a:ext cx="1332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7D521F6-18A2-6FFF-D174-F8393D88F85B}"/>
                    </a:ext>
                  </a:extLst>
                </p14:cNvPr>
                <p14:cNvContentPartPr/>
                <p14:nvPr/>
              </p14:nvContentPartPr>
              <p14:xfrm>
                <a:off x="8369215" y="5241862"/>
                <a:ext cx="225360" cy="30744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7D521F6-18A2-6FFF-D174-F8393D88F85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364895" y="5237542"/>
                  <a:ext cx="234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82C7F7C-C858-7AD5-1C20-201F1705958B}"/>
                    </a:ext>
                  </a:extLst>
                </p14:cNvPr>
                <p14:cNvContentPartPr/>
                <p14:nvPr/>
              </p14:nvContentPartPr>
              <p14:xfrm>
                <a:off x="8339335" y="5295502"/>
                <a:ext cx="10800" cy="5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82C7F7C-C858-7AD5-1C20-201F1705958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35015" y="5291182"/>
                  <a:ext cx="19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9FB3F0A0-6611-8C1B-A85C-7FCBD4AD7EE2}"/>
                    </a:ext>
                  </a:extLst>
                </p14:cNvPr>
                <p14:cNvContentPartPr/>
                <p14:nvPr/>
              </p14:nvContentPartPr>
              <p14:xfrm>
                <a:off x="6729775" y="6464422"/>
                <a:ext cx="122760" cy="2325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9FB3F0A0-6611-8C1B-A85C-7FCBD4AD7EE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725455" y="6460102"/>
                  <a:ext cx="131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05F08C5-2BB6-65AB-AF4C-90403272BBD4}"/>
                    </a:ext>
                  </a:extLst>
                </p14:cNvPr>
                <p14:cNvContentPartPr/>
                <p14:nvPr/>
              </p14:nvContentPartPr>
              <p14:xfrm>
                <a:off x="6780895" y="6510502"/>
                <a:ext cx="107640" cy="19224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05F08C5-2BB6-65AB-AF4C-90403272BBD4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776575" y="6506182"/>
                  <a:ext cx="116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829A89A-AFAB-398B-A304-C79444EB7C0A}"/>
                    </a:ext>
                  </a:extLst>
                </p14:cNvPr>
                <p14:cNvContentPartPr/>
                <p14:nvPr/>
              </p14:nvContentPartPr>
              <p14:xfrm>
                <a:off x="6887815" y="6411502"/>
                <a:ext cx="174240" cy="2772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829A89A-AFAB-398B-A304-C79444EB7C0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883495" y="6407182"/>
                  <a:ext cx="182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C23EA4E1-80C9-DADF-883A-AC3992BA5F3E}"/>
                    </a:ext>
                  </a:extLst>
                </p14:cNvPr>
                <p14:cNvContentPartPr/>
                <p14:nvPr/>
              </p14:nvContentPartPr>
              <p14:xfrm>
                <a:off x="7059175" y="6289102"/>
                <a:ext cx="175680" cy="2152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C23EA4E1-80C9-DADF-883A-AC3992BA5F3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054855" y="6284782"/>
                  <a:ext cx="184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9438092-2440-112E-9228-FD135BF0D566}"/>
                    </a:ext>
                  </a:extLst>
                </p14:cNvPr>
                <p14:cNvContentPartPr/>
                <p14:nvPr/>
              </p14:nvContentPartPr>
              <p14:xfrm>
                <a:off x="7287775" y="6157702"/>
                <a:ext cx="308160" cy="2840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9438092-2440-112E-9228-FD135BF0D56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283455" y="6153382"/>
                  <a:ext cx="3168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82CCC2F-0A9D-CC82-1AC6-E66B7C7A2890}"/>
                    </a:ext>
                  </a:extLst>
                </p14:cNvPr>
                <p14:cNvContentPartPr/>
                <p14:nvPr/>
              </p14:nvContentPartPr>
              <p14:xfrm>
                <a:off x="7648855" y="6193342"/>
                <a:ext cx="79560" cy="1278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82CCC2F-0A9D-CC82-1AC6-E66B7C7A289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644535" y="6189022"/>
                  <a:ext cx="88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5C7DA73-D0FD-80BF-6F0A-8E12B1202597}"/>
                    </a:ext>
                  </a:extLst>
                </p14:cNvPr>
                <p14:cNvContentPartPr/>
                <p14:nvPr/>
              </p14:nvContentPartPr>
              <p14:xfrm>
                <a:off x="7751815" y="6130342"/>
                <a:ext cx="74520" cy="1375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5C7DA73-D0FD-80BF-6F0A-8E12B120259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747495" y="6126022"/>
                  <a:ext cx="83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59338951-0EFA-6C14-0BD3-8CB4B25DC475}"/>
                    </a:ext>
                  </a:extLst>
                </p14:cNvPr>
                <p14:cNvContentPartPr/>
                <p14:nvPr/>
              </p14:nvContentPartPr>
              <p14:xfrm>
                <a:off x="7949095" y="5859982"/>
                <a:ext cx="319320" cy="4496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59338951-0EFA-6C14-0BD3-8CB4B25DC475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944775" y="5855662"/>
                  <a:ext cx="327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D5F9908-3F79-51C0-67EB-86A379A0A1C3}"/>
                    </a:ext>
                  </a:extLst>
                </p14:cNvPr>
                <p14:cNvContentPartPr/>
                <p14:nvPr/>
              </p14:nvContentPartPr>
              <p14:xfrm>
                <a:off x="8246815" y="5754502"/>
                <a:ext cx="228960" cy="3193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D5F9908-3F79-51C0-67EB-86A379A0A1C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242495" y="5750182"/>
                  <a:ext cx="2376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0DB3920-0404-ABBA-2A53-DDD90161BE60}"/>
                    </a:ext>
                  </a:extLst>
                </p14:cNvPr>
                <p14:cNvContentPartPr/>
                <p14:nvPr/>
              </p14:nvContentPartPr>
              <p14:xfrm>
                <a:off x="7315855" y="6558742"/>
                <a:ext cx="239760" cy="2023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0DB3920-0404-ABBA-2A53-DDD90161BE6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311535" y="6554422"/>
                  <a:ext cx="248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F4869C4-7BA3-0E56-32D5-93DCBFE35A5E}"/>
                    </a:ext>
                  </a:extLst>
                </p14:cNvPr>
                <p14:cNvContentPartPr/>
                <p14:nvPr/>
              </p14:nvContentPartPr>
              <p14:xfrm>
                <a:off x="7573615" y="6503302"/>
                <a:ext cx="106920" cy="1515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F4869C4-7BA3-0E56-32D5-93DCBFE35A5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569295" y="6498982"/>
                  <a:ext cx="115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06D95F9-6BBC-6F24-C9E5-D4BAD2CCD952}"/>
                    </a:ext>
                  </a:extLst>
                </p14:cNvPr>
                <p14:cNvContentPartPr/>
                <p14:nvPr/>
              </p14:nvContentPartPr>
              <p14:xfrm>
                <a:off x="7762255" y="6312142"/>
                <a:ext cx="170640" cy="2869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06D95F9-6BBC-6F24-C9E5-D4BAD2CCD952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757935" y="6307822"/>
                  <a:ext cx="179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FE653E9-C8CC-CA74-6B29-5F98951D41DA}"/>
                    </a:ext>
                  </a:extLst>
                </p14:cNvPr>
                <p14:cNvContentPartPr/>
                <p14:nvPr/>
              </p14:nvContentPartPr>
              <p14:xfrm>
                <a:off x="7935415" y="6365782"/>
                <a:ext cx="75960" cy="1504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FE653E9-C8CC-CA74-6B29-5F98951D41DA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931095" y="6361462"/>
                  <a:ext cx="84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4698E5C-CA51-D7B6-7EEC-3267FFADED95}"/>
                    </a:ext>
                  </a:extLst>
                </p14:cNvPr>
                <p14:cNvContentPartPr/>
                <p14:nvPr/>
              </p14:nvContentPartPr>
              <p14:xfrm>
                <a:off x="8108215" y="6230782"/>
                <a:ext cx="279000" cy="1958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4698E5C-CA51-D7B6-7EEC-3267FFADED9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103895" y="6226462"/>
                  <a:ext cx="287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DACE997-5CE2-15CF-07D7-862DB8B2DE27}"/>
                    </a:ext>
                  </a:extLst>
                </p14:cNvPr>
                <p14:cNvContentPartPr/>
                <p14:nvPr/>
              </p14:nvContentPartPr>
              <p14:xfrm>
                <a:off x="8232775" y="6131062"/>
                <a:ext cx="6480" cy="219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DACE997-5CE2-15CF-07D7-862DB8B2DE2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8228455" y="6126742"/>
                  <a:ext cx="1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E33CD766-45EA-81D0-297F-87281428307C}"/>
                    </a:ext>
                  </a:extLst>
                </p14:cNvPr>
                <p14:cNvContentPartPr/>
                <p14:nvPr/>
              </p14:nvContentPartPr>
              <p14:xfrm>
                <a:off x="7826695" y="6662062"/>
                <a:ext cx="129240" cy="1396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E33CD766-45EA-81D0-297F-87281428307C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822375" y="6657742"/>
                  <a:ext cx="1378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ECE2C61-64BB-EDF5-E235-7DCE2F5CBF96}"/>
                    </a:ext>
                  </a:extLst>
                </p14:cNvPr>
                <p14:cNvContentPartPr/>
                <p14:nvPr/>
              </p14:nvContentPartPr>
              <p14:xfrm>
                <a:off x="7761175" y="6585382"/>
                <a:ext cx="248040" cy="1526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ECE2C61-64BB-EDF5-E235-7DCE2F5CBF9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756855" y="6581062"/>
                  <a:ext cx="256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D7C9E3C-31B4-952F-373A-99806A0ECB61}"/>
                    </a:ext>
                  </a:extLst>
                </p14:cNvPr>
                <p14:cNvContentPartPr/>
                <p14:nvPr/>
              </p14:nvContentPartPr>
              <p14:xfrm>
                <a:off x="8015695" y="6526702"/>
                <a:ext cx="152640" cy="1850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D7C9E3C-31B4-952F-373A-99806A0ECB61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8011375" y="6522382"/>
                  <a:ext cx="1612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8CE7B777-0735-819E-F19B-C7C889A16263}"/>
                    </a:ext>
                  </a:extLst>
                </p14:cNvPr>
                <p14:cNvContentPartPr/>
                <p14:nvPr/>
              </p14:nvContentPartPr>
              <p14:xfrm>
                <a:off x="8151055" y="6461542"/>
                <a:ext cx="84600" cy="1882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8CE7B777-0735-819E-F19B-C7C889A1626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146735" y="6457222"/>
                  <a:ext cx="93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4A118BC-471F-667D-CFD0-F80B6000F29A}"/>
                    </a:ext>
                  </a:extLst>
                </p14:cNvPr>
                <p14:cNvContentPartPr/>
                <p14:nvPr/>
              </p14:nvContentPartPr>
              <p14:xfrm>
                <a:off x="8253655" y="6517342"/>
                <a:ext cx="41040" cy="478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4A118BC-471F-667D-CFD0-F80B6000F29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249335" y="6513022"/>
                  <a:ext cx="49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666D6D-A6AF-ACB0-B552-A8862A82A0EA}"/>
                    </a:ext>
                  </a:extLst>
                </p14:cNvPr>
                <p14:cNvContentPartPr/>
                <p14:nvPr/>
              </p14:nvContentPartPr>
              <p14:xfrm>
                <a:off x="8333215" y="6358942"/>
                <a:ext cx="89280" cy="1915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666D6D-A6AF-ACB0-B552-A8862A82A0E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328895" y="6354622"/>
                  <a:ext cx="979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C0DB324-3246-5E02-F681-1D59B6D0C700}"/>
                    </a:ext>
                  </a:extLst>
                </p14:cNvPr>
                <p14:cNvContentPartPr/>
                <p14:nvPr/>
              </p14:nvContentPartPr>
              <p14:xfrm>
                <a:off x="8436175" y="6388102"/>
                <a:ext cx="26280" cy="1101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C0DB324-3246-5E02-F681-1D59B6D0C700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431855" y="6383782"/>
                  <a:ext cx="3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DDD9132-F8F9-C4FC-6462-54D59992A9B6}"/>
                    </a:ext>
                  </a:extLst>
                </p14:cNvPr>
                <p14:cNvContentPartPr/>
                <p14:nvPr/>
              </p14:nvContentPartPr>
              <p14:xfrm>
                <a:off x="8474335" y="6236182"/>
                <a:ext cx="33480" cy="2502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DDD9132-F8F9-C4FC-6462-54D59992A9B6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470015" y="6231862"/>
                  <a:ext cx="42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F641720-FEAF-16CE-23D1-78FA8A6A766A}"/>
                    </a:ext>
                  </a:extLst>
                </p14:cNvPr>
                <p14:cNvContentPartPr/>
                <p14:nvPr/>
              </p14:nvContentPartPr>
              <p14:xfrm>
                <a:off x="8531575" y="6312142"/>
                <a:ext cx="39240" cy="1450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F641720-FEAF-16CE-23D1-78FA8A6A766A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527255" y="6307822"/>
                  <a:ext cx="47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D19A32B7-8094-C06C-BEE2-D901E53F5751}"/>
                    </a:ext>
                  </a:extLst>
                </p14:cNvPr>
                <p14:cNvContentPartPr/>
                <p14:nvPr/>
              </p14:nvContentPartPr>
              <p14:xfrm>
                <a:off x="8572975" y="6184342"/>
                <a:ext cx="55080" cy="2253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D19A32B7-8094-C06C-BEE2-D901E53F575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568655" y="6180022"/>
                  <a:ext cx="63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A473850-28A2-31D0-881D-200A9DB14C6A}"/>
                    </a:ext>
                  </a:extLst>
                </p14:cNvPr>
                <p14:cNvContentPartPr/>
                <p14:nvPr/>
              </p14:nvContentPartPr>
              <p14:xfrm>
                <a:off x="8193175" y="6487822"/>
                <a:ext cx="434880" cy="2826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A473850-28A2-31D0-881D-200A9DB14C6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8188855" y="6483502"/>
                  <a:ext cx="443520" cy="29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3490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0579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Breitbild</PresentationFormat>
  <Paragraphs>31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419</cp:revision>
  <cp:lastPrinted>2022-03-02T20:18:27Z</cp:lastPrinted>
  <dcterms:created xsi:type="dcterms:W3CDTF">2022-03-01T20:52:11Z</dcterms:created>
  <dcterms:modified xsi:type="dcterms:W3CDTF">2023-05-30T09:50:47Z</dcterms:modified>
</cp:coreProperties>
</file>