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2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notesSlides/notesSlide3.xml" ContentType="application/vnd.openxmlformats-officedocument.presentationml.notesSlide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notesSlides/notesSlide4.xml" ContentType="application/vnd.openxmlformats-officedocument.presentationml.notesSlide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372" r:id="rId2"/>
    <p:sldId id="1429" r:id="rId3"/>
    <p:sldId id="1430" r:id="rId4"/>
    <p:sldId id="1432" r:id="rId5"/>
    <p:sldId id="1431" r:id="rId6"/>
    <p:sldId id="1433" r:id="rId7"/>
    <p:sldId id="1434" r:id="rId8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5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7:19:48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18065,'0'0'4693,"8"5"-4891,1 2 196,-1 0 0,1 1 1,-2 0-1,1 0 0,-1 1 0,0 0 1,-1 0-1,0 1 0,0-1 0,-1 1 0,5 13 1,0 4-942,0-1 0,5 30 1,-12-41-758,0 1 0,0 28 0,-3-18-2309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6:21:06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17457,'0'0'5850,"5"10"-6666,13 30 290,-3 1 0,-1 0 1,-2 1-1,-2 1 0,4 45 1,-5 47-6235,-10-126 3360,-3-7-1261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8:53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82 12387,'-1'-58'3311,"2"35"1290,-1 31-1810,0-4-2722,0 0 1,0 1-1,1-1 0,0 0 0,-1 0 0,2 0 0,-1 0 0,0 0 0,1 0 1,0-1-1,0 1 0,0 0 0,4 4 0,1 1-64,1-1 1,0 0-1,14 10 0,-13-11-1,0 1 0,0 0 0,10 12-1,-18-18-1,1 0-1,-1 0 0,0 0 0,0 0 0,0 0 0,0 0 0,0 0 0,0 0 0,-1 0 0,1 0 0,-1 1 0,0-1 0,1 0 0,-1 0 0,0 1 0,0-1 0,0 0 0,-1 4 1,0-1 1,-1-1 1,1 0 0,-1 0 0,0-1 0,0 1 0,0 0 0,-1 0 0,1-1-1,-5 5 1,-1 1 29,-1 0 1,-1-1-1,0-1 0,0 1 0,0-1 0,-12 5 0,10-6 44,0-1-1,0 0 1,0-1 0,-15 3-1,23-6-97,0 0-1,0 0 1,0 0 0,-1-1-1,1 0 1,0 0 0,0 0-1,0-1 1,0 1 0,0-1-1,0 0 1,0 0 0,0 0-1,0-1 1,0 1 0,0-1-1,-3-2 1,5 2 46,1 1-1,0 0 1,-1-1 0,1 1-1,0-1 1,0 1 0,0-1-1,0 1 1,0-1 0,0 0 0,0 1-1,1-1 1,-1 0 0,1 0-1,-1 0 1,1 0 0,0 0-1,0 1 1,-1-1 0,1 0-1,1 0 1,-1 0 0,0 0 0,0 0-1,1 0 1,-1 1 0,1-1-1,1-3 1,7-17-48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50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6 136 19892,'-5'-13'1529,"13"-2"-1241,12 0-392,20-4-1969,12-4 2377,17-3-640,2 2-344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50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17724,'1'9'795,"0"0"0,0 1 1,4 8-1,1 19 534,-2 12 56,9 71 105,-13-118-1481,0-1-1,1 1 0,-1-1 0,0 1 1,1-1-1,-1 1 0,1-1 1,0 1-1,0-1 0,-1 0 0,1 1 1,2 1-1,-3-3-6,0 0 0,0 0 0,1 1 0,-1-1 1,0 0-1,1 0 0,-1 0 0,0 0 0,1 0 0,-1 1 0,0-1 0,1 0 1,-1 0-1,0 0 0,1 0 0,-1 0 0,1 0 0,-1 0 0,0 0 1,1-1-1,-1 1 0,0 0 0,1 0 0,-1 0 0,0 0 0,1 0 0,-1-1 1,0 1-1,0 0 0,1 0 0,-1 0 0,1-1 0,0-1 5,1 0 1,0 0-1,0-1 0,-1 1 0,1 0 0,-1-1 0,0 1 1,0-1-1,0 1 0,0-1 0,1-4 0,1-20 31,0 1-1,-2-1 0,-1 0 0,-2 1 1,-6-41-1,0-22-38,8 88 0,0 1-1,0 0 1,0 0-1,0-1 1,0 1-1,0 0 1,0 0-1,0-1 1,0 1 0,0 0-1,0 0 1,0 0-1,0-1 1,1 1-1,-1 0 1,0 0-1,0 0 1,0-1-1,0 1 1,0 0 0,1 0-1,-1 0 1,0 0-1,0 0 1,0 0-1,1-1 1,-1 1-1,0 0 1,0 0-1,1 0 1,-1 0 0,0 0-1,0 0 1,1 0-1,-1 0 1,0 0-1,0 0 1,0 0-1,1 0 1,-1 0-1,0 0 1,0 0-1,1 0 1,-1 0 0,0 0-1,0 0 1,1 0-1,-1 1 1,0-1-1,0 0 1,0 0-1,0 0 1,1 0-1,-1 0 1,0 1 0,0-1-1,0 0 1,0 0-1,1 0 1,-1 1-1,0-1 1,21 16-55,-10-8 27,-4-4 23,0 0 0,0 0 0,0-1-1,1 0 1,-1-1 0,1 1 0,0-1-1,0-1 1,-1 1 0,1-1 0,0-1-1,0 0 1,0 0 0,0 0 0,0-1-1,0 0 1,0-1 0,0 1 0,10-5-1,-9 3 35,1-1 0,-1-1 0,0 0 0,0 0 0,0 0 0,-1-1 0,0-1 0,0 1 0,0-1 0,-1-1 0,0 1 0,0-1 0,-1-1 0,10-15 0,-14 20 3,0-1-1,0 1 1,-1-1 0,1 1-1,-1-1 1,0 0 0,0 0-1,0 1 1,-1-1-1,0 0 1,0-6 0,0 9-19,0 0 0,0 1-1,-1-1 1,1 0 0,-1 1 0,1-1 0,-1 0 0,0 1 0,1-1 0,-1 1 0,0-1 0,0 1-1,0-1 1,0 1 0,0 0 0,0 0 0,-1-1 0,1 1 0,0 0 0,-1 0 0,1 0 0,-1 0-1,1 0 1,-1 1 0,1-1 0,-1 0 0,0 1 0,1-1 0,-1 1 0,0 0 0,1-1 0,-1 1 0,0 0-1,-2 0 1,0 0-8,0 1 0,0 0 0,0 0 0,0 0 0,0 0 0,0 1 0,0 0 0,0-1 0,1 1 0,-1 1 0,0-1 0,1 0 0,0 1 0,0 0 0,0 0 0,0 0 0,0 0 0,0 0 0,1 1 0,-4 4 0,-2 5-14,1-1 0,0 1 0,1 1 0,-7 20 0,9-22-8,1 0 0,0 0-1,1 0 1,0 0 0,1 1 0,1-1 0,0 1 0,2 15 0,-2-24-59,1-1 0,-1 1-1,1 0 1,0-1 0,0 1 0,1 0-1,-1-1 1,1 1 0,0-1-1,-1 0 1,2 0 0,-1 0 0,0 0-1,1 0 1,-1 0 0,1 0 0,0-1-1,0 1 1,0-1 0,0 0-1,0 0 1,0 0 0,1 0 0,-1-1-1,1 1 1,-1-1 0,1 0 0,0 0-1,-1 0 1,8 0 0,-2 0-16,0-2-1,0 1 1,-1-1 0,1 0 0,0-1-1,0 0 1,-1 0 0,1-1 0,8-4 0,40-21-538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51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134 332 18980,'-16'18'681,"1"1"-1,0 0 0,2 1 1,0 1-1,-14 30 1,21-38-467,0 1 0,1 0-1,1 1 1,0-1 0,1 1 0,0-1 0,1 1 0,1 0 0,1 27-1,0-38-157,1 1-1,0-1 1,0 1-1,0 0 0,0-1 1,1 0-1,0 1 0,4 6 1,-5-9-40,0 0 0,1-1-1,-1 1 1,0 0 0,1-1 0,0 1 0,-1-1 0,1 0 0,0 1 0,0-1 0,0 0 0,0 0-1,-1 0 1,2-1 0,-1 1 0,0 0 0,0-1 0,0 1 0,0-1 0,0 0 0,3 1 0,2-2-10,0 0 0,0 0 1,-1 0-1,1-1 1,-1 0-1,1-1 0,-1 1 1,0-1-1,0 0 1,0-1-1,0 1 0,-1-1 1,1 0-1,-1-1 1,0 1-1,7-9 0,4-5-5,-1 0 1,0-2-1,15-27 0,-14 19 11,-1 0-1,-2-2 1,0 0 0,-2 0-1,10-48 1,-17 57-17,0 0 0,-2-1-1,0 1 1,-1-1 0,-1 1-1,-2-1 1,0 1 0,-1 0 0,-7-25-1,8 39-6,0 1 0,-1-1 0,0 1 0,0-1-1,-1 1 1,0 0 0,0 0 0,0 1 0,-1-1 0,0 1-1,0 0 1,0 0 0,-9-6 0,11 9 6,1 1 0,-1-1 1,0 1-1,1 0 0,-1 0 0,0 0 0,0 0 1,0 0-1,0 0 0,0 1 0,1-1 0,-1 1 1,0 0-1,0 0 0,0 0 0,0 1 0,0-1 0,0 1 1,0-1-1,0 1 0,0 0 0,0 0 0,1 0 1,-1 0-1,0 1 0,1-1 0,-1 1 0,1 0 1,-1 0-1,1 0 0,0 0 0,0 0 0,0 0 1,-2 3-1,-1 1 1,0 1 0,0-1-1,1 1 1,0 0 0,0 0 0,1 1 0,0-1 0,0 1 0,1-1-1,0 1 1,0 0 0,1 0 0,0 0 0,0 0 0,1 9 0,0-5 0,2-1 0,-1 1 0,1-1 0,1 1 0,0-1 1,1 0-1,0 0 0,1 0 0,11 18 0,15 21-16,33 58-655,-57-93 759,0-1-1,-1 1 1,-1 1 0,0-1-1,3 24 1,-8-27-59,-3-9 98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52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20244,'4'10'513,"0"-1"-1,0 1 1,-1-1-1,0 1 0,-1 0 1,0 0-1,1 19 1,-2-17-306,0 0 0,1 0 1,0-1-1,1 1 1,7 16-1,-9-26-192,-1 0-1,1-1 1,0 1 0,0 0-1,0-1 1,0 1 0,0-1-1,0 1 1,1-1 0,-1 0-1,1 1 1,-1-1 0,0 0-1,1 0 1,0 0 0,-1 0-1,1 0 1,0 0 0,-1-1-1,1 1 1,0-1 0,0 1-1,2 0 1,-1-1-6,0-1 0,1 1 0,-1 0 0,1-1 1,-1 0-1,0 0 0,0 0 0,0 0 0,1 0 0,-1 0 1,5-4-1,6-4-10,-2-1-1,1 0 1,-1-1 0,13-15 0,6-11-34,35-54 0,-51 73-41,-8 18 24,-1 10 20,0 16-27,-4-18 50,-1 0 0,2-1 1,-1 1-1,1 0 1,0-1-1,5 9 0,-7-14 10,0-1 0,1 1 0,0 0 0,-1 0-1,1-1 1,0 1 0,0-1 0,0 1-1,0-1 1,0 0 0,0 0 0,0 1 0,0-2-1,1 1 1,-1 0 0,0 0 0,1-1 0,-1 1-1,0-1 1,1 0 0,-1 0 0,0 0-1,1 0 1,-1 0 0,5-1 0,2-1 1,1 0 1,0-1-1,0 0 1,-1-1-1,0 0 1,0-1-1,0 1 1,16-13-1,62-55 16,-73 59-29,3-4-40,-11 11-22,0 1 1,0-1-1,0 1 0,0 0 0,1 1 0,0-1 1,9-4-1,-15 9 47,0 0 1,0 0-1,0 0 1,0 0-1,-1 0 1,1 0-1,0 0 1,0 0-1,0 0 1,0 0-1,-1 0 0,1 1 1,0-1-1,0 0 1,0 0-1,-1 1 1,1-1-1,0 1 1,0-1-1,-1 1 1,1-1-1,0 1 1,-1-1-1,1 1 1,0 1-1,15 22-302,-3-6 173,-10-15 153,0-1 1,0 1-1,0-1 1,1 0-1,-1 0 1,0 0-1,1 0 1,0-1-1,-1 1 1,1-1-1,0 0 1,0 0-1,-1-1 1,1 1-1,0-1 1,4 0-1,5 0 9,-1-2 0,1 0 0,19-5 0,-18 3-11,-1 1 1,22-2 0,-33 5-1,1 1 0,-1-1 0,0 0 0,0 1 0,0-1 0,0 1 0,0 0 0,1 0 0,-1-1 0,0 1 0,-1 1 0,1-1 0,0 0 0,0 0 0,0 1 0,-1-1-1,1 1 1,-1-1 0,1 1 0,-1 0 0,0 0 0,3 3 0,1 6-10,1-1-1,-2 1 1,5 14-1,-2-8 6,40 91 15,-29-71 33,-1 1-1,-2 1 0,14 55 1,-27-82-6,0 0 0,-1 0 1,0 0-1,-1 0 0,-1 0 0,1 0 0,-4 12 1,3-19 11,0 0 1,0-1 0,0 1-1,-1-1 1,0 1 0,0-1 0,0 0-1,0 1 1,-1-1 0,1 0-1,-1-1 1,0 1 0,0 0-1,-1-1 1,1 0 0,-1 0 0,0 0-1,1 0 1,-1 0 0,-6 2-1,7-4-3,1 0 1,-1 0-1,1-1 0,-1 1 0,1-1 0,-1 1 0,1-1 0,-1 0 0,0 0 0,1 0 0,-1 0 0,1-1 0,-1 1 0,1-1 0,-1 0 1,1 1-1,-1-1 0,1 0 0,0 0 0,-1-1 0,1 1 0,0 0 0,0-1 0,0 1 0,0-1 0,0 0 0,0 0 0,0 0 0,1 0 1,-1 0-1,1 0 0,-2-3 0,-3-5 43,0 0 0,1 0 1,1-1-1,0 1 0,0-1 1,-2-12-1,1-1-113,1 0-1,1 1 0,1-2 1,1 1-1,2 0 1,0 0-1,1 0 0,2 0 1,6-26-1,-5 33-128,0 0 0,1 1 0,1 0 0,1 0 0,0 0 0,1 1 0,0 1 0,1-1 0,1 1 0,0 1 0,1 0 0,1 1 0,19-16 0,31-14-401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57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256 171 13123,'2'-3'266,"0"0"0,0 0 0,-1 0 1,0 0-1,0 0 0,0-1 0,0 1 0,0 0 0,0-1 1,-1 1-1,0-1 0,0 1 0,0-1 0,0 1 1,-1-6-1,1 7-127,-1 1 1,0-1-1,0 0 1,1 1-1,-1-1 1,0 0 0,0 1-1,-1-1 1,1 1-1,0 0 1,0-1-1,-1 1 1,1 0-1,-1 0 1,1 0-1,-1 0 1,1 0-1,-1 0 1,0 0-1,1 0 1,-1 1 0,0-1-1,0 1 1,0-1-1,1 1 1,-1 0-1,0 0 1,0 0-1,0 0 1,-3 0-1,-3 1-16,0 0 0,1 0-1,-1 1 1,1 0 0,-1 0-1,1 1 1,-1 0 0,1 0 0,0 1-1,1 0 1,-1 0 0,1 1-1,-1 0 1,1 0 0,1 0-1,-8 9 1,1-1-106,1 0-1,1 1 1,0 1-1,0 0 1,2 0 0,-9 22-1,13-29-10,1 1 0,0 0 0,1 0 1,0 0-1,1 0 0,0 0 0,0 11 0,0-18-4,1 0-1,0 0 1,0 0 0,1 0-1,-1 0 1,0 0 0,1 0-1,-1 0 1,1 0 0,0 0-1,0 0 1,-1 0 0,1 0-1,0-1 1,1 1 0,-1 0-1,0-1 1,0 1 0,1-1-1,-1 1 1,1-1 0,-1 0-1,1 1 1,0-1 0,-1 0-1,1 0 1,0 0 0,0 0-1,0-1 1,0 1 0,0 0-1,0-1 1,0 1 0,0-1-1,0 0 1,0 0-1,2 0 1,3 0-1,0-1 0,-1 0 0,1-1 0,0 0 0,-1 0 0,0 0 0,1 0 0,-1-1 0,0 0 0,0-1 0,-1 1 0,1-1 0,-1 0 0,0-1 0,8-7 0,2-3 5,0-2 0,-2 0 0,19-28 0,-21 27 75,-1 1-1,-1-1 1,-1 0-1,-1-1 1,0 0-1,-1 0 1,-2-1 0,0 0-1,3-34 1,-8 43 102,-2 12 23,-6 20 50,0 10-169,2 0 1,-6 44-1,12-60-91,-1 1 0,2 0 0,0 0 1,1 0-1,0 0 0,7 27 0,-7-40 1,0-1 1,0 1-1,-1-1 0,2 1 1,-1-1-1,0 0 1,0 0-1,1 1 0,-1-1 1,1 0-1,0 0 1,-1 0-1,1 0 0,4 2 1,-4-3 1,-1 0-1,1 0 1,0-1 0,0 1 0,-1-1 0,1 1-1,0-1 1,0 1 0,0-1 0,0 0 0,-1 0 0,1 0-1,0 0 1,0 0 0,0-1 0,2 0 0,2-1-1,0 0 1,0 0 0,-1-1 0,1 0 0,-1-1 0,0 1-1,0-1 1,0 0 0,0 0 0,6-8 0,4-5-2,-2 0 0,0-1 0,-1 0 0,14-32 0,27-84 12,-43 112-25,-10 22 15,0 0 1,0 0 0,0 0-1,0-1 1,1 1 0,-1 0-1,0 0 1,0 0 0,0 0-1,0 0 1,0 0 0,0 0-1,0 0 1,0 0 0,1 0-1,-1 0 1,0 0 0,0 0-1,0 0 1,0 0 0,0-1-1,0 1 1,1 0 0,-1 0-1,0 0 1,0 1 0,0-1-1,0 0 1,0 0 0,0 0 0,1 0-1,-1 0 1,0 0 0,0 0-1,0 0 1,0 0 0,0 0-1,0 0 1,0 0 0,0 0-1,1 0 1,-1 0 0,0 0-1,0 1 1,0-1 0,0 0-1,0 0 1,0 0 0,0 0-1,0 0 1,0 0 0,0 0-1,0 1 1,0-1 0,0 0-1,0 0 1,0 0 0,0 0-1,0 0 1,0 0 0,0 1-1,0-1 1,0 0 0,0 0-1,3 43-37,-5-7 26,1-18 36,0 1 0,1 0 0,4 26 0,-3-43-19,-1-1-1,0 1 1,0-1-1,1 1 1,-1-1-1,1 1 1,-1-1-1,1 1 1,0-1-1,0 1 1,-1-1-1,1 0 1,0 0-1,0 1 1,0-1-1,0 0 1,3 2-1,-3-3 1,0 0 0,-1 1 0,1-1 0,0 0 0,0 0 0,0 0 0,0 1 0,0-1 1,0 0-1,0 0 0,0-1 0,0 1 0,0 0 0,0 0 0,0 0 0,0-1 0,0 1 0,0 0 0,0-1 0,1 0 0,4-3 19,0 0 0,0 0 1,0-1-1,-1 0 0,9-9 1,18-25 71,49-76 1,-54 74-78,-27 39-23,1 1 1,1-1-1,-1 1 1,0-1-1,0 1 1,0-1-1,1 1 1,-1 0-1,1 0 1,-1-1-1,3 0 1,3 5-30,-5 12 12,-6 38-19,2-41-92,0 1 0,2-1 1,-1 0-1,2 0 0,1 14 0,-2-25 94,0-1 0,0 1 1,0 0-1,0-1 0,0 1 1,0 0-1,1 0 0,-1-1 0,0 1 1,0 0-1,1-1 0,-1 1 1,0-1-1,1 1 0,-1 0 0,0-1 1,1 1-1,-1-1 0,1 1 1,-1-1-1,1 1 0,-1-1 1,1 1-1,0-1 0,-1 0 0,1 1 1,-1-1-1,1 0 0,0 1 1,-1-1-1,1 0 0,0 0 1,-1 0-1,1 0 0,0 0 0,0 1 1,-1-1-1,1 0 0,0-1 1,-1 1-1,1 0 0,0 0 0,-1 0 1,1 0-1,0 0 0,-1-1 1,1 1-1,0 0 0,-1-1 1,1 1-1,0 0 0,0-2 0,5-2-112,-1 0 0,1-1 0,-1 1 0,6-8 0,-10 11 118,30-33-605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58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20764,'-19'19'932,"0"1"-1,2 0 0,0 2 1,1 0-1,-24 46 0,37-63-883,1-1 1,0 1-1,0 0 0,1 0 0,-1 0 0,0 7 0,1-11-68,1 0 0,0 1-1,0-1 1,1 0-1,-1 0 1,0 0-1,0 0 1,0 0 0,1 0-1,-1 0 1,0 0-1,1 0 1,-1 0-1,1 0 1,-1 0 0,1 0-1,0 0 1,-1-1-1,1 1 1,0 0-1,0 0 1,0-1 0,-1 1-1,1 0 1,0-1-1,0 1 1,0-1-1,0 1 1,0-1 0,0 1-1,0-1 1,0 0-1,0 1 1,0-1-1,0 0 1,2 0 0,9 2-282,1-1 0,18-1 0,-18-1 171,0 2 1,25 2-1,-35-2 127,1 0-1,-1 0 1,1 0 0,-1 0-1,1 0 1,-1 1 0,0 0-1,0 0 1,0 0-1,0 0 1,0 0 0,0 0-1,0 1 1,3 4 0,-4-4 24,-1-1 0,0 1 0,0-1 0,0 1 0,0-1 1,0 1-1,-1-1 0,1 1 0,-1 0 0,0-1 1,0 1-1,0 0 0,0 0 0,0-1 0,0 1 0,-1 0 1,1-1-1,-1 1 0,0-1 0,0 1 0,0-1 0,0 1 1,0-1-1,-1 1 0,1-1 0,-4 4 0,0 1 49,0-1 1,0 1-1,0-1 0,-1 0 0,0-1 0,0 1 0,-11 6 0,14-10-52,1-1 0,-1 1 0,0-1 1,1 0-1,-1 0 0,0 0 0,0-1 0,1 1 0,-1 0 0,0-1 0,-3 0 0,4 0-8,1 0 0,0 0 0,0-1 0,0 1 0,0 0 0,0-1 0,0 1 0,0-1 1,0 1-1,0-1 0,0 0 0,0 1 0,0-1 0,0 0 0,0 0 0,0 1 0,1-1 0,-1 0 0,0 0 0,1 0 0,-1 0 0,1 0 0,-1 0 0,1 0 0,-1 0 0,1-1 0,0 1 0,-1 0 0,1-2 0,-4-21-19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0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104 250 16612,'0'-32'2130,"0"32"-2095,0-1-1,0 1 0,0-1 0,0 0 1,0 1-1,0-1 0,0 1 1,-1-1-1,1 0 0,0 1 0,0-1 1,-1 1-1,1-1 0,0 1 1,-1-1-1,1 1 0,0-1 0,-1 1 1,1 0-1,-1-1 0,1 1 1,0-1-1,-1 1 0,1 0 0,-1-1 1,1 1-1,-1 0 0,0 0 1,1-1-1,-1 1 0,1 0 1,-1 0-1,1 0 0,-1 0 0,0 0 1,1 0-1,-1 0 0,1 0 1,-1 0-1,0 0 0,1 0 0,-1 0 1,1 0-1,-1 0 0,1 1 1,-1-1-1,0 0 0,1 0 0,-1 1 1,0-1-1,-2 3 85,-1 0 1,1-1-1,-1 1 1,1 0-1,0 1 0,0-1 1,1 0-1,-1 1 1,1 0-1,0-1 0,0 1 1,-2 5-1,-18 52 349,15-38-349,-5 36 0,11-51-102,0-1-1,1 1 1,0-1 0,0 1 0,0-1 0,1 1 0,0-1 0,1 1 0,2 7 0,-4-14-12,1 1-1,0-1 1,0 1 0,-1-1-1,1 0 1,0 1 0,0-1-1,0 0 1,0 1-1,1-1 1,-1 0 0,0 0-1,0 0 1,1 0-1,-1 0 1,1-1 0,-1 1-1,1 0 1,-1-1 0,1 1-1,-1-1 1,1 1-1,-1-1 1,1 0 0,0 1-1,-1-1 1,1 0-1,0 0 1,-1 0 0,1-1-1,0 1 1,-1 0 0,1 0-1,-1-1 1,1 1-1,-1-1 1,3 0 0,4-3 6,-1 1 1,1-1-1,0 0 0,-1 0 1,14-11-1,1-5 71,-1-1-1,-1 0 0,-1-1 0,-1-2 1,-1 1-1,-1-2 0,-1 0 0,-1-1 1,-1-1-1,-2 0 0,0 0 0,-2-1 1,8-42-1,-15 62 17,0 0-1,-1-1 1,-1 1 0,1 0 0,-1 0-1,-1-12 1,1 19-84,-1 0 1,1 1-1,0-1 0,0 1 0,0-1 1,0 1-1,0-1 0,0 1 0,0-1 1,-1 1-1,1 0 0,0-1 1,0 1-1,-1-1 0,1 1 0,0-1 1,-1 1-1,1 0 0,0-1 0,-1 1 1,1 0-1,-1-1 0,1 1 1,-1-1-1,-9 7 229,-6 24 20,2 7-206,1 0 0,3 1 0,0 0 0,3 0 0,-5 74 1,12-101-125,0 1 1,1-1 0,0 0 0,0 0-1,2 0 1,-1-1 0,6 15-1,-7-22-15,0-1 0,0 1-1,1 0 1,-1 0 0,1-1-1,0 1 1,-1-1-1,1 1 1,0-1 0,1 0-1,-1 0 1,0 0 0,1 0-1,-1 0 1,1 0 0,-1-1-1,1 1 1,0-1-1,0 0 1,-1 0 0,1 0-1,0 0 1,0 0 0,0-1-1,0 1 1,1-1-1,-1 0 1,0 0 0,0 0-1,0 0 1,3-1 0,1 0-162,0-1 0,0-1 0,0 1 0,-1-1 0,1 0 0,-1 0 0,1-1 0,-1 0 1,0 0-1,-1 0 0,1-1 0,-1 0 0,0 0 0,0 0 0,0-1 0,-1 0 0,0 0 0,0 0 1,5-11-1,0-2-66,0-1-1,-2 1 1,0-1 0,-2-1 0,6-32 0,-9 42 555,0 1 1,-1-1-1,-1 1 1,1-1 0,-2 1-1,1-1 1,-3-10-1,3 20-199,0 1 0,-1-1-1,1 1 1,0-1-1,0 1 1,0-1 0,0 1-1,0 0 1,0-1 0,-1 1-1,1-1 1,0 1-1,0-1 1,-1 1 0,1 0-1,0-1 1,-1 1 0,1-1-1,0 1 1,-1 0 0,1 0-1,-1-1 1,1 1-1,0 0 1,-1 0 0,1-1-1,-1 1 1,0 0 0,-8 8 917,-4 21 191,10-21-1010,1 0-1,0 0 1,1 1 0,-1-1 0,2 1-1,-1-1 1,1 9 0,0-15-130,1-1-1,-1 1 1,0 0 0,0-1 0,1 1 0,-1-1 0,1 1 0,0-1-1,-1 1 1,1-1 0,0 1 0,0-1 0,0 0 0,0 1 0,0-1 0,0 0-1,2 2 1,-2-2-6,1-1 0,-1 1-1,1-1 1,0 1 0,-1-1 0,1 1-1,0-1 1,-1 0 0,1 0 0,0 0-1,0 0 1,-1 0 0,1 0 0,0-1-1,-1 1 1,1 0 0,0-1-1,-1 1 1,1-1 0,2-1 0,6-4-12,0 1 1,-1-2 0,0 1-1,0-1 1,0-1 0,-1 1-1,0-2 1,0 1 0,-1-1-1,0 0 1,-1 0 0,0-1-1,7-16 1,-17 35 40,-29 78 408,28-73-281,1 0 0,0 0 0,1 1 0,-2 26 0,5-41-156,0 1 1,0-1-1,0 1 1,0-1 0,0 1-1,0-1 1,0 1-1,0-1 1,0 0 0,0 1-1,0-1 1,0 1-1,1-1 1,-1 1 0,0-1-1,0 1 1,1-1-1,-1 0 1,0 1 0,0-1-1,1 0 1,-1 1-1,0-1 1,1 0 0,-1 1-1,0-1 1,1 0-1,-1 1 1,1-1 0,-1 0-1,1 0 1,-1 0-1,0 0 1,1 1 0,-1-1-1,1 0 1,-1 0-1,1 0 1,-1 0 0,1 0-1,-1 0 1,1 0-1,-1 0 1,1 0 0,-1 0-1,1 0 1,-1-1-1,0 1 1,1 0 0,-1 0-1,1 0 1,-1-1-1,1 1 1,-1 0 0,0 0-1,1-1 1,0 1-1,24-18 130,28-33-58,-39 35-92,1 1 0,0 1 0,2 1 0,22-16 0,-36 28-2,-1-1 0,1 1 0,0 0 1,-1 0-1,1 0 0,0 0 0,5 0 0,-7 1 5,0-1-1,0 1 1,0 1-1,0-1 1,0 0-1,0 0 1,0 0-1,0 0 1,0 1-1,0-1 1,0 0-1,0 1 1,0-1-1,0 1 1,-1-1-1,3 2 1,-1 0-9,-1 1 1,1 0-1,0 0 0,-1-1 1,1 1-1,-1 0 0,0 0 1,0 0-1,0 0 0,0 1 1,0-1-1,0 4 0,-1-5 23,0 0 0,0-1 1,0 1-1,0-1 0,1 1 0,-1 0 0,1-1 0,-1 1 0,1-1 0,0 1 0,-1-1 0,1 0 0,0 1 0,0-1 1,0 0-1,0 0 0,0 1 0,0-1 0,1 0 0,-1 0 0,2 1 0,-1-2 6,0 0 1,0 1-1,0-1 0,0 0 0,0 0 0,0-1 0,0 1 1,0 0-1,0-1 0,0 1 0,0-1 0,0 0 1,-1 1-1,1-1 0,0 0 0,0 0 0,2-2 1,65-41 213,-48 29-232,2 1 0,-1 1 0,33-14 0,-53 26-6,1 0 0,0 0-1,-1 0 1,1 0 0,0 1 0,0-1-1,-1 1 1,1 0 0,0 0 0,0 0 0,0 0-1,0 0 1,-1 0 0,1 1 0,0-1-1,0 1 1,0 0 0,-1 0 0,1 0-1,-1 0 1,4 2 0,-2 1-16,0 0 0,0-1 0,0 2 0,-1-1 0,1 0 0,-1 1 0,0-1 0,0 1 0,3 9 0,-5-11 28,0-1 0,1 0 1,-1 1-1,1-1 1,-1 0-1,1 0 1,0 1-1,0-1 1,0-1-1,0 1 0,0 0 1,0 0-1,0-1 1,5 3-1,-5-3 5,0-1 1,0 1-1,0-1 0,1 0 0,-1 1 1,0-1-1,0 0 0,1 0 0,-1-1 0,0 1 1,0 0-1,1-1 0,-1 1 0,0-1 1,0 0-1,0 1 0,0-1 0,0 0 0,2-2 1,6-3-8,-1-1 0,1 0 1,-1-1-1,14-16 1,-13 13-698,0 1 0,15-10 0,-24 26-136,-2 1 283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01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95 19556,'-9'7'460,"-89"76"2780,84-69-3008,0 1-1,1 0 1,1 1 0,-15 24 0,25-38-256,1 1 1,-1 0-1,1-1 1,0 1-1,0 0 1,0 0-1,1 0 1,-1 0-1,0 5 1,1-8 14,0 0 0,0 0 0,0 1 0,0-1-1,0 0 1,0 0 0,0 1 0,1-1 0,-1 0 0,0 0 0,0 1 0,0-1 0,0 0 0,0 0 0,0 0 0,0 1 0,0-1 0,1 0 0,-1 0 0,0 0 0,0 0 0,0 1 0,0-1 0,1 0 0,-1 0 0,0 0 0,0 0 0,0 0 0,1 0 0,-1 1 0,0-1 0,0 0 0,1 0 0,-1 0 0,0 0 0,0 0 0,0 0 0,1 0 0,-1 0 0,18-11-312,-10 4 185,2-3-5,1 0 0,0 1 0,1 0 0,24-13 0,-33 20 131,1 1 0,-1-1-1,1 1 1,0 0 0,-1 0-1,1 1 1,0-1 0,0 1 0,0-1-1,-1 1 1,1 0 0,0 1-1,0-1 1,0 1 0,-1-1-1,1 1 1,0 0 0,-1 1 0,1-1-1,-1 1 1,1-1 0,-1 1-1,6 4 1,0 2 3,0 0-1,0 0 1,-1 0-1,0 1 1,-1 1-1,0-1 1,-1 1-1,1 1 1,-2-1-1,0 1 1,0 0-1,-1 0 1,0 0-1,3 17 1,-3-8 140,0 0 1,-2 1-1,0 0 1,-1-1 0,-2 1-1,0 0 1,-5 30-1,-1-21 499,-17 53 0,20-72-401,0 0 1,-1-1 0,-1 1 0,0-1 0,0 0 0,-1 0-1,-14 16 1,20-25-212,0 0 0,1 0 0,-1-1 0,0 1-1,0 0 1,0 0 0,0-1 0,0 1 0,0-1-1,0 1 1,0-1 0,0 1 0,0-1 0,0 0-1,0 0 1,0 1 0,0-1 0,0 0 0,0 0 0,-1 0-1,1 0-22,0-1-1,0 1 0,1 0 0,-1-1 0,0 1 1,0-1-1,1 1 0,-1-1 0,0 1 1,1-1-1,-1 0 0,1 1 0,-1-1 1,1 0-1,-1 1 0,1-1 0,-1 0 0,1 0 1,-1-1-1,-1-4-101,1 0-1,-1 0 1,1 0-1,1 0 1,-1 0-1,1-7 1,1-9-231,1 1 1,2-1-1,0 0 0,1 1 1,1 0-1,1 0 1,1 0-1,1 1 0,15-26 1,6-4-277,3 0 1,48-56-1,-8 22 492,40-53 682,-110 133-524,24-37 338,-25 38-314,-1 0-1,1 0 0,-1-1 1,0 1-1,0 0 0,0 0 1,0-1-1,-1 1 1,0-1-1,1 1 0,-1-6 1,0 8-38,-1 1 0,1-1 0,0 0 0,0 0 0,0 1-1,0-1 1,-1 0 0,1 0 0,0 1 0,-1-1 0,1 0 0,-1 1 0,1-1 0,0 0 0,-1 1 0,1-1 0,-1 1 0,0-1 0,1 1 0,-1-1 0,1 1 0,-1-1 0,0 1-1,1 0 1,-1-1 0,0 1 0,-1-1 0,0 1 28,0 0 0,-1 0 0,1-1 0,0 1 0,-1 1 0,1-1 0,0 0 0,0 1 0,-4 0 0,-4 2 125,1 1 1,0 0 0,-14 8-1,11-5-40,1 1 0,1 0 0,-1 0-1,2 1 1,-1 1 0,-10 13 0,16-18-126,-1 1-1,1 0 1,1 0 0,-1 0 0,1 1-1,0-1 1,0 1 0,1-1 0,0 1-1,0 0 1,1 0 0,-1 0 0,1 10-1,1-15-53,0 0 0,0-1-1,0 1 1,0 0 0,0 0-1,1 0 1,-1 0-1,0-1 1,1 1 0,0 0-1,-1 0 1,1-1-1,0 1 1,0-1 0,0 1-1,0 0 1,0-1 0,0 0-1,1 1 1,-1-1-1,0 0 1,1 0 0,1 2-1,0-2 44,-1 0 0,1 0-1,-1-1 1,1 1-1,0-1 1,-1 1 0,1-1-1,0 0 1,0 0 0,-1 0-1,1 0 1,0-1 0,-1 1-1,4-2 1,5-1-25,0-1 1,-1 0 0,1-1-1,-1 0 1,0 0-1,11-9 1,21-19-403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02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21 16211,'-8'12'519,"0"1"-1,0 0 0,1 0 0,0 1 0,1 0 0,1 0 0,-5 19 1,8-24-383,1-1 0,-1 0 0,1 1 1,1-1-1,0 1 0,0-1 1,0 1-1,1-1 0,0 0 0,1 1 1,0-1-1,0 0 0,1 0 1,5 11-1,41 63 87,-29-51-245,-2 1 1,22 50-1,-36-71 5,0 1 0,0 0 0,-2 0-1,1 0 1,-1 0 0,-1 0 0,0 0 0,-1 0-1,-1 0 1,1 1 0,-5 17 0,2-19 36,1-1 1,-2 0 0,0-1-1,0 1 1,-1-1 0,-9 15 0,11-20 44,0 1 1,-1 0 0,1-1 0,-1 0 0,0 0 0,0 0 0,-1-1 0,1 1 0,-1-1 0,1 0 0,-1 0 0,0-1 0,-10 4 0,14-5-40,-1-1 0,0 1 0,1-1 1,-1 0-1,1 0 0,-1 1 0,0-1 0,1 0 1,-1 0-1,1-1 0,-1 1 0,0 0 0,1 0 1,-1-1-1,1 1 0,-1-1 0,1 0 0,-1 1 1,1-1-1,-1 0 0,1 0 0,-2-1 0,1 0-7,0-1-1,0 1 1,1 0-1,-1-1 0,1 1 1,0-1-1,0 1 0,0-1 1,0 0-1,0 1 0,0-1 1,0-3-1,-1-7-42,1 0 0,1-1 0,0 1 0,3-21 0,3-7-220,3 1 1,1 0-1,2 0 0,1 1 1,21-41-1,107-183-457,-111 210 779,11-19 350,-38 61-169,-10 11 29,-11 11 112,8 0-198,0 1 0,0 0-1,1 0 1,1 1-1,0 0 1,1 0 0,0 1-1,1 0 1,1 0-1,0 0 1,-4 18 0,9-30-171,-1 0 0,1 1 0,-1-1 0,1 0 1,0 1-1,-1-1 0,1 0 0,0 1 0,1-1 1,-1 1-1,0-1 0,1 0 0,-1 1 0,1-1 1,0 0-1,0 0 0,0 1 0,0-1 0,0 0 1,0 0-1,1 0 0,-1 0 0,1 0 0,-1-1 1,1 1-1,0 0 0,2 1 0,-1-1-76,0-1 0,1 1 0,-1-1 0,1 0 0,-1 0 0,1 0 0,0-1-1,-1 1 1,1-1 0,-1 0 0,1 0 0,0 0 0,-1-1 0,1 1 0,0-1 0,-1 0 0,4-1 0,4-2-183,0 0 0,-1 0 0,0-2 0,0 1 0,0-1 0,-1-1 0,0 1 0,0-2 0,-1 1 0,0-1 1,0 0-1,-1-1 0,9-12 0,12-22-583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02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18404,'-7'14'605,"0"1"1,1 0 0,1 0-1,0 0 1,2 0-1,-1 1 1,0 16-1,2-4-8,1-1-1,1 1 0,4 32 0,-3-50-507,1 0 0,0 0 0,0 0 0,1 0 0,0 0 0,1 0 0,0-1 0,1 0-1,0 0 1,8 12 0,-11-18-149,1 0 1,0 0-1,0 0 0,0 0 0,1 0 0,-1 0 0,1-1 1,0 0-1,-1 1 0,1-2 0,0 1 0,0 0 1,0-1-1,0 1 0,1-1 0,-1-1 0,0 1 0,0 0 1,1-1-1,-1 0 0,0 0 0,1 0 0,-1-1 0,0 1 1,1-1-1,6-2 0,-1-1-309,-1 1-1,0-1 1,9-6 0,14-5-908,-32 15 1268,0-1 0,0 1-1,0 0 1,1 0 0,-1 0 0,0 0-1,0-1 1,1 1 0,-1 0 0,0 0 0,1 0-1,-1 0 1,0 0 0,0 0 0,1 0-1,-1 0 1,0 0 0,1 0 0,-1 0 0,0 0-1,1 0 1,-1 0 0,0 0 0,0 0-1,1 0 1,-1 0 0,0 0 0,0 0-1,1 1 1,-1-1 0,0 0 0,0 0 0,1 0-1,-1 0 1,0 1 0,0-1 0,1 0-1,-1 0 1,0 0 0,0 1 0,0-1 0,1 1-1,-5 14 278,-13 16 631,16-29-843,-14 19 1013,-19 20 0,30-36-956,0-1 1,-1 1-1,1-1 1,-1-1-1,0 1 1,0-1-1,0 0 0,0 0 1,-1 0-1,-10 3 1,16-5-154,-1-1 1,0 0 0,0 0-1,1 0 1,-1 0 0,0 0-1,0 0 1,1 0 0,-1 0-1,0 0 1,0 0 0,1 0-1,-1-1 1,0 1 0,0 0-1,1 0 1,-1-1 0,0 1-1,1 0 1,-1-1 0,0 1-1,1-1 1,-1 1 0,1-1-1,-1 1 1,1-1 0,-1 0-1,1 1 1,-1-1 0,1 1-1,-1-1 1,1 0 0,0 1-1,-1-1 1,1 0 0,0 0-1,0 1 1,-1-2 0,1-3-89,-1 1 0,1-1 0,-1 1 1,1-1-1,1-6 0,3-16-500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8:53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17748,'10'-3'1648,"4"-6"-1128,5 2-224,8 0 777,6 0-305,7-2-760,7 1-368,3-1-545,2-3-1735,-3 4 2168,-1-1-384,1 1-401</inkml:trace>
  <inkml:trace contextRef="#ctx0" brushRef="#br0" timeOffset="1">601 0 13755,'-5'6'453,"0"0"0,0 0 0,0-1 1,-1 1-1,0-1 0,0-1 0,-14 9 0,-2 2 554,17-12-851,-31 23 1122,-40 37 0,67-55-1176,0 1 1,1 1 0,0-1 0,1 1 0,-1 1 0,2-1 0,0 1 0,0 0 0,-5 16-1,10-25-91,0 1 0,0-1 0,0 1-1,1-1 1,-1 0 0,1 1 0,0-1-1,0 1 1,0-1 0,0 1 0,0-1 0,1 1-1,-1-1 1,0 1 0,1-1 0,0 0-1,0 1 1,1 3 0,0-5-4,-1 1 1,1 0-1,-1-1 0,1 1 1,0-1-1,0 1 0,0-1 1,0 0-1,0 0 0,0 1 1,0-2-1,0 1 0,0 0 1,0 0-1,0-1 0,4 1 1,2 0 18,1 0-1,0-1 1,0 0 0,-1 0-1,1-1 1,0 0 0,-1-1 0,1 0-1,9-4 1,-7 2 70,-1-1-1,1 0 1,-1-1 0,-1 0-1,1 0 1,-1-1 0,0 0-1,-1-1 1,10-10 0,-15 15-43,0 0 0,-1 0 0,1 0 0,-1-1 0,0 1 0,0 0 1,0-1-1,0 1 0,-1-1 0,0 0 0,1 0 0,-1 0 1,-1 1-1,1-1 0,0 0 0,-1 0 0,0 0 0,0 0 1,0 0-1,0 0 0,-1 0 0,0 0 0,1 0 0,-2 0 1,1 0-1,0 1 0,-1-1 0,1 0 0,-5-6 0,3 7-70,0-1 0,0 0 0,0 1 0,0-1 0,-1 1 0,1 0 0,-1 0 0,0 0 0,0 1 0,0-1 0,0 1 0,-1 0-1,1 0 1,-1 0 0,1 1 0,-1 0 0,1 0 0,-1 0 0,-9-1 0,13 2-48,0 0-1,1 0 1,-1 0-1,0 0 1,0 0 0,1 1-1,-1-1 1,0 0-1,1 0 1,-1 0 0,0 1-1,1-1 1,-1 0-1,0 1 1,1-1 0,-1 0-1,1 1 1,-2 0-1,2-1 1,0 1-1,0-1 0,0 0 1,0 1-1,0-1 0,0 1 1,0-1-1,0 0 0,0 1 1,0-1-1,0 0 0,0 1 1,0-1-1,0 0 0,0 1 1,0-1-1,0 0 0,0 1 1,1-1-1,-1 0 0,0 1 1,0-1-1,0 0 0,1 1 1,-1-1-1,2 3-159,0-1-1,1 0 0,-1 0 1,0 0-1,1-1 1,-1 1-1,6 2 1,23 8-734,9 0-200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03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1 235 16243,'19'-2'1393,"43"-7"1149,-57 8-2158,-1-1 0,1 1 0,0-1 0,0 0 1,-1 0-1,1 0 0,-1-1 0,0 0 1,7-5-1,-10 7-252,1 0-1,-1 0 1,0 0 0,0 0-1,0-1 1,0 1 0,0 0-1,-1-1 1,1 1 0,0-1 0,-1 1-1,1-1 1,-1 1 0,1-3-1,-1 3-70,0 0-1,0 0 0,0 1 0,0-1 0,0 0 0,0 0 1,0 0-1,-1 1 0,1-1 0,0 0 0,0 0 1,-1 1-1,1-1 0,-1 0 0,1 1 0,-1-1 0,1 0 1,-1 1-1,1-1 0,-2 0 0,0-1-23,1 2 1,-1-1-1,0 0 0,0 0 1,0 0-1,1 1 0,-1-1 0,0 1 1,0-1-1,0 1 0,0 0 1,0 0-1,0 0 0,0 0 0,0 0 1,0 1-1,0-1 0,0 0 1,0 1-1,0-1 0,1 1 0,-3 1 1,-2 1-28,0 1 1,0-1-1,0 2 1,1-1-1,-1 0 1,1 1-1,0 0 0,1 0 1,-7 10-1,9-12-19,-1 0-1,1 0 1,0 1-1,0-1 1,1 1-1,-1-1 1,1 1-1,-1 0 1,1-1-1,1 1 1,-1 0-1,0 0 1,1 0-1,0 0 1,0 0-1,0 0 1,0 0-1,1 5 1,0-8 5,0 1 1,0-1-1,0 1 0,-1-1 1,1 0-1,0 1 1,1-1-1,-1 0 0,0 0 1,0 0-1,1 0 1,-1 0-1,0 0 1,1 0-1,-1 0 0,1 0 1,-1-1-1,1 1 1,-1-1-1,1 1 1,0-1-1,-1 1 0,1-1 1,0 0-1,-1 0 1,1 0-1,0 0 1,-1 0-1,3-1 0,5 1-9,1-1-1,-1-1 0,17-4 0,1-4-29,-1-1-1,1-1 1,41-27-1,19-9-230,-85 46 257,0 1 1,0 0-1,0 0 0,1 1 1,-1-1-1,0 0 0,0 1 1,0-1-1,1 1 0,-1-1 1,0 1-1,0 0 0,1 0 1,-1 0-1,0 1 1,3-1-1,-4 1 10,0 0 0,0 0-1,0 0 1,1 0 0,-2 0 0,1 0 0,0 1 0,0-1 0,0 0 0,0 0 0,-1 1-1,1-1 1,-1 0 0,1 1 0,-1-1 0,1 1 0,-1-1 0,0 1 0,1-1-1,-1 1 1,0-1 0,0 0 0,0 1 0,-1-1 0,1 2 0,0 3-7,0-1 41,0 0-1,0 0 1,0 0 0,1 0-1,-1-1 1,4 10 0,-4-13-19,0-1 1,1 1-1,-1 0 1,0-1-1,1 1 1,-1-1-1,1 1 1,-1-1-1,0 1 1,1-1-1,0 1 1,-1-1 0,1 0-1,-1 1 1,1-1-1,-1 0 1,1 1-1,0-1 1,-1 0-1,1 0 1,1 1-1,0-1 6,-1 0-1,1 0 0,0-1 1,-1 1-1,1 0 0,0-1 0,-1 1 1,1-1-1,0 1 0,-1-1 1,1 0-1,2-1 0,12-10 2,0 0 0,-1-1 0,0 0 0,24-30 0,13-11-610,-44 47 488,-2 1-85,0 0 1,0 1-1,1 0 0,12-8 0,-18 13 169,1-1 0,-1 1 0,0-1 0,0 1 0,0-1 0,1 1 0,-1-1-1,0 1 1,1 0 0,-1 0 0,0 0 0,1 0 0,-1 0 0,0 0 0,0 0 0,1 0 0,-1 1 0,0-1 0,1 0 0,-1 1 0,0-1 0,0 1 0,0-1 0,1 1 0,-1 0 0,0-1 0,0 1-1,0 0 1,0 0 0,0 0 0,0 0 0,0 0 0,-1 0 0,1 0 0,0 0 0,0 2 0,0-2 57,-1 0-1,1 0 1,-1 0 0,1 0 0,0 0-1,-1 0 1,1-1 0,0 1 0,0 0-1,-1 0 1,1 0 0,0-1-1,0 1 1,0-1 0,0 1 0,0 0-1,0-1 1,0 0 0,0 1-1,0-1 1,0 0 0,0 1 0,0-1-1,0 0 1,0 0 0,0 0 0,1 0-1,-1 0 1,1 0 0,0-1 14,0 0 0,0 0 1,-1 0-1,1 0 0,0 0 1,-1 0-1,1 0 0,-1-1 0,1 1 1,-1-1-1,0 1 0,0-1 1,1 1-1,-1-1 0,1-2 1,0 1 10,0-1 1,-1 0-1,1 0 1,0 0-1,-1 0 1,0-1-1,1-4 1,-2 7-54,0 1 1,0-1-1,0 0 1,0 1-1,0-1 1,0 1-1,0-1 0,0 1 1,0-1-1,-1 1 1,1-1-1,-1 1 1,1-1-1,-1 1 0,0 0 1,1-1-1,-1 1 1,-2-3-1,2 4-16,0-1 0,0 0 0,0 1 0,0-1 0,0 1 0,0-1 0,0 1 0,0 0 0,0-1 0,-1 1 0,1 0 0,0 0 0,0 0 0,0 0 0,-1 0 0,1 0 0,0 0 0,0 0 0,0 1 0,0-1 0,-1 0 0,1 1 0,0-1 0,0 0 0,0 1 0,0 0 0,0-1 0,0 1 0,0 0 0,0-1 0,0 1 0,0 0 0,-1 2 0,-3 1-47,0 2 0,1-1 0,-1 0 0,-4 8 0,7-9 33,0-1 1,0 1-1,0 0 0,1 0 1,-1 0-1,1 1 1,0-1-1,0 0 0,0 0 1,1 1-1,-1 7 1,1-11 24,0 1-1,1-1 1,-1 1 0,0-1 0,0 1 0,1-1 0,-1 0 0,1 1 0,0-1 0,-1 0-1,1 1 1,0-1 0,0 0 0,-1 0 0,1 0 0,0 1 0,0-1 0,0 0 0,1-1-1,-1 1 1,0 0 0,0 0 0,0 0 0,1-1 0,-1 1 0,0 0 0,1-1 0,-1 1-1,1-1 1,-1 0 0,0 1 0,1-1 0,-1 0 0,1 0 0,-1 0 0,1 0-1,2-1 1,4 1-22,1-2 0,-1 1-1,1-1 1,-1 0-1,0-1 1,11-5 0,50-26-289,-34 15 135,-29 16 156,8-4-106,0 0-1,1 1 1,28-8-1,-40 13 153,0 0 1,1 0-1,-1 1 0,0 0 0,0-1 0,1 1 0,-1 0 0,0 1 1,0-1-1,1 0 0,-1 1 0,0 0 0,0 0 0,0 0 0,0 0 1,0 0-1,0 1 0,0-1 0,0 1 0,0 0 0,-1 0 0,1 0 0,-1 0 1,1 0-1,1 3 0,0 0 175,-1-1-80,0 0 0,0-1 0,0 1 1,1 0-1,6 5 0,-9-9-126,0 1-1,0-1 0,-1 0 0,1 1 0,0-1 1,0 0-1,-1 0 0,1 1 0,0-1 0,0 0 1,0 0-1,0 0 0,0 0 0,-1 0 0,1 0 1,0 0-1,0-1 0,0 1 0,0 0 0,-1 0 1,1 0-1,0-1 0,0 1 0,-1-1 0,1 1 1,0 0-1,0-1 0,-1 1 0,1-1 0,-1 0 1,1 1-1,0-1 0,-1 1 0,1-1 1,-1 0-1,1 0 0,-1 1 0,0-1 0,1 0 1,-1-1-1,11-16-63,0-6-96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04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95 155 16532,'0'-1'36,"-1"1"1,1 0 0,0 0 0,0-1 0,0 1 0,0 0-1,0 0 1,-1 0 0,1-1 0,0 1 0,0 0 0,0 0-1,-1 0 1,1-1 0,0 1 0,0 0 0,0 0 0,-1 0-1,1 0 1,0 0 0,0 0 0,-1 0 0,1 0 0,0-1-1,-1 1 1,1 0 0,0 0 0,0 0 0,-1 0 0,1 0-1,0 0 1,0 1 0,-1-1 0,1 0 0,0 0 0,-1 0-1,-10 9 364,-8 19-182,10-7-1,0 0 0,2 0 1,0 1-1,2 0 0,-4 27 0,4-11-131,2 1 0,2 49-1,2-70-72,0 0 0,2 0-1,8 33 1,-10-47-9,0 1 1,1-1-1,-1 0 0,1 1 1,0-1-1,0 0 1,0-1-1,1 1 0,0 0 1,-1 0-1,1-1 1,0 0-1,1 0 0,-1 0 1,0 0-1,1 0 0,0 0 1,0-1-1,0 0 1,7 3-1,-8-4 3,0 0 1,0-1-1,0 1 0,0-1 0,0 0 1,0 0-1,0 0 0,0-1 1,-1 1-1,1-1 0,0 1 1,0-1-1,0 0 0,3-2 1,0 0 12,-1 0 1,1 0-1,-1-1 1,0 1-1,0-1 1,6-6-1,2-6 81,0 0 0,0 0-1,11-21 1,0-5 199,-2-1-1,-2-1 0,-2-1 1,-2-1-1,-2 0 1,-1-1-1,5-51 0,-14 65-157,-5 27-223,-3 15-10,-2 15-63,2 4 8,2-1 1,2 53-1,1-64 149,0 0 0,2 0-1,0 0 1,1 0 0,0 0 0,9 19 0,-11-31 16,0 1 0,0 0-1,1-1 1,0 0 0,0 0 0,0 0 0,0 0 0,0 0 0,1 0 0,0-1 0,-1 0-1,1 1 1,1-2 0,-1 1 0,0 0 0,1-1 0,-1 0 0,1 0 0,0 0-1,-1 0 1,1-1 0,0 0 0,0 0 0,0 0 0,0-1 0,0 0 0,0 0-1,0 0 1,1 0 0,-1-1 0,9-2 0,-4-1 76,0 0 0,0-1 0,0 0 0,-1 0 0,0-1 0,0 0 1,-1-1-1,1 0 0,-1 0 0,-1-1 0,11-13 0,-7 6 96,0 0 0,-1-1 0,-1 0 1,-1 0-1,0-1 0,6-19 0,-9 20-37,-1-1 0,0 0 0,-1 0 0,-1 0 0,0-32 0,-2 42-190,-1-1 0,1 1 0,-1 0 0,0-1 0,-1 1 0,0 0 1,0 0-1,0 0 0,-1 0 0,0 0 0,-1 1 0,1-1 0,-1 1 0,0 0 0,-10-11 1,12 15-75,-1 0 0,1 1 0,0-1 0,0 0 0,-1 1 0,1 0 1,-1-1-1,0 1 0,1 0 0,-1 0 0,0 0 0,1 1 1,-1-1-1,0 1 0,0 0 0,0-1 0,1 1 0,-1 0 0,0 1 1,0-1-1,0 0 0,0 1 0,1 0 0,-1-1 0,0 1 0,1 0 1,-1 0-1,1 1 0,-6 2 0,3 0-85,0 0 1,0 0-1,0 0 1,0 1-1,0 0 1,1-1-1,0 2 0,0-1 1,0 0-1,1 1 1,-5 11-1,-8 28-860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04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18 637 20772,'-5'-23'1929,"0"16"-936,0 17 181,4 0-1075,0-1 0,0 1 1,1 0-1,1 0 0,-1 0 0,2-1 1,-1 1-1,1 0 0,1-1 0,0 0 0,0 1 1,1-1-1,0 0 0,8 12 0,-11-19-145,1 1 0,0-1 0,0 0-1,0 0 1,0-1 0,0 1 0,1 0 0,-1-1-1,0 1 1,1-1 0,0 0 0,-1 0 0,1 0-1,-1 0 1,1 0 0,0-1 0,0 1 0,-1-1-1,1 0 1,0 0 0,0 0 0,0 0 0,-1 0-1,1 0 1,0-1 0,0 1 0,-1-1 0,1 0-1,0 0 1,-1 0 0,4-2 0,4-2-189,1 0 1,-1-1 0,0-1-1,0 0 1,17-16 0,-18 14 162,0 0 0,-1-1 1,0 0-1,-1-1 0,0 1 1,0-1-1,-1-1 0,-1 1 1,0-1-1,0 0 0,-1 0 1,-1 0-1,0-1 0,-1 1 0,0-1 1,-1 0-1,0 1 0,-1-1 1,-2-20-1,0 13 83,2 1-1,0 0 1,1-1 0,1 1-1,0 0 1,2 0 0,0 0-1,1 0 1,1 1 0,12-26-1,105-196 368,-115 228-355,-7 16-29,-5 23-46,1-16 29,-6 46 242,3 0-1,2 1 1,2-1-1,3 1 0,3 0 1,2-1-1,17 73 1,-22-127-198,0 5 45,1-1 0,0 1 0,0-1 0,0 0 0,1 0-1,0 0 1,1 0 0,-1-1 0,1 1 0,1-1 0,9 11 0,-14-16-62,1-1 1,-1 1 0,1-1 0,-1 1 0,1-1-1,-1 1 1,1-1 0,0 0 0,-1 1-1,1-1 1,0 0 0,-1 1 0,1-1 0,0 0-1,-1 0 1,1 0 0,0 0 0,0 0 0,0 0-1,0 0-1,-1 0 0,1 0 0,-1-1 0,0 1 0,1 0 0,-1 0-1,0-1 1,0 1 0,1 0 0,-1-1 0,0 1 0,0-1 0,1 1 0,-1 0-1,0-1 1,0 1 0,0 0 0,0-1 0,0 1 0,0-1 0,1 1 0,-1-1-1,0 0 1,0-2 6,0-1 0,0 1-1,-1-1 1,1 0 0,-1 1-1,-1-7 1,-6-8-132,1 0-1,-2 1 1,0 0-1,-1 0 1,-1 1 0,-15-17-1,6 10-267,-1 0-1,-1 2 1,-30-22-1,49 40 340,-1 0-32,0-1 0,0 1-1,-1 0 1,1 0 0,-1 1 0,0-1 0,1 1 0,-1 0 0,0 0 0,-8-1 0,12 4 63,6 3 60,12 3 75,-5-3-207,1-2-1,-1 1 1,1-2 0,0 0 0,0 0 0,0-1 0,-1-1 0,1 0-1,0-1 1,-1 0 0,1-1 0,16-6 0,-28 9 65,0-1 1,0 1-1,0-1 1,0 0-1,0 1 1,0-1 0,0 0-1,0 0 1,0 1-1,0-1 1,0 0-1,0 0 1,0 0-1,0 0 1,-1 0-1,1 0 1,-1-1-1,1 1 1,0 0 0,-1 0-1,1-3 1,-8-9-379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05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 12851,'-7'4'1421,"8"-1"-259,17 3 480,30 0-393,422-6-8016,-445-1 7797,-1-1-1,30-6 0,-42 3 662,-11 1 931,-3 3-2362,1 0-1,0 1 1,-1-1 0,1 0 0,-1 1 0,0 0 0,1-1-1,-1 1 1,1 0 0,-1 0 0,-2 0 0,-3 0 64,0 1 0,1 0 0,-1 0 0,0 0 1,1 1-1,-1 0 0,1 0 0,-11 7 0,11-6-322,0 0 0,1 0 0,-1 1 0,1 0 0,0 0-1,0 0 1,1 1 0,-1-1 0,1 1 0,0 0 0,0 1 0,1-1-1,0 1 1,0-1 0,-3 9 0,5-13-31,0 1-1,1 0 1,-1 0 0,1 0 0,0-1-1,-1 1 1,1 0 0,0 0-1,0 0 1,0 0 0,0-1 0,0 1-1,1 0 1,-1 0 0,1 0 0,-1 0-1,1-1 1,-1 1 0,1 0-1,0-1 1,1 3 0,0-2-45,0-1 0,-1 1 0,1-1 0,0 1 1,0-1-1,0 1 0,1-1 0,-1 0 0,0 0 0,0 0 0,1 0 0,-1-1 1,5 2-1,6-1-294,0 0 1,0 0-1,0-1 1,21-3 0,53-10-955,-86 12 1316,1 1 0,0 0 0,-1 0 1,1 0-1,-1 0 0,1 0 0,-1 0 0,1 0 0,-1 0 1,1 1-1,0-1 0,-1 1 0,3 0 0,-4 0 17,1-1 1,-1 0-1,1 1 0,-1-1 0,0 1 0,1-1 0,-1 1 1,1-1-1,-1 1 0,0-1 0,0 1 0,1-1 0,-1 1 1,0-1-1,0 1 0,0-1 0,0 1 0,0-1 0,1 1 1,-1 0-1,0-1 0,0 1 0,0-1 0,-1 2 0,1 1 59,-1 0-1,0 0 0,0 0 1,-1-1-1,1 1 1,-1 0-1,1 0 0,-1-1 1,0 1-1,0-1 0,-3 3 1,-9 10 473,-1-1 0,-22 15 0,29-23-472,1-2-1,-1 1 0,0-1 1,0 0-1,-1 0 0,1-1 1,-15 4-1,9-8-688,13-7 61,15-14-90,4 3 32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05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1 435 17140,'2'1'146,"-1"0"1,1 0 0,-1 0 0,0 0-1,1 1 1,-1-1 0,0 0-1,0 1 1,0-1 0,0 1-1,0-1 1,0 1 0,0 0 0,0-1-1,-1 1 1,1 0 0,-1-1-1,1 3 1,2 38 1612,-3-36-1468,0 0-1,1 1 1,-1-1-1,1 0 1,0 0-1,3 7 1,-4-11-249,1 0 0,0 0-1,0 0 1,0 0 0,0-1 0,0 1 0,0 0 0,0 0 0,1-1 0,-1 1 0,0-1 0,1 1 0,0-1-1,-1 0 1,1 0 0,0 0 0,-1 1 0,1-2 0,0 1 0,0 0 0,0 0 0,0-1 0,0 1 0,0-1-1,0 1 1,0-1 0,0 0 0,0 0 0,0 0 0,0 0 0,0 0 0,1 0 0,-1-1 0,0 1 0,0 0-1,0-1 1,0 0 0,3-1 0,3-2-18,0-1 0,1 1-1,-2-1 1,1-1 0,-1 0 0,1 0-1,7-9 1,0-2-15,0-2 1,-2 0-1,0 0 0,-2-1 1,0-1-1,-1 0 0,0 0 1,-2-1-1,-1 0 0,-1 0 1,-1-1-1,0 1 0,-2-1 1,-1-1-1,-1 1 0,-1-24 1,-1 38-52,0 0 1,-1-1 0,0 1-1,0 0 1,-1 0-1,0 0 1,-1 1-1,1-1 1,-11-15 0,12 21 14,-1-1 0,0 1 0,1 0 0,-1 0 0,0 0 0,0 0 0,-1 1 0,1-1 0,-1 1 1,1 0-1,-1 0 0,0 0 0,0 0 0,0 1 0,0-1 0,0 1 0,0 0 0,0 0 0,0 1 0,0-1 1,0 1-1,-1 0 0,1 0 0,-5 1 0,0 1 11,0 0 0,-1 0 0,1 1 0,0 1 0,0 0 0,0 0 0,1 0 0,0 1 0,0 0 0,0 1 0,-7 6 0,9-7 54,1 0 0,0 0-1,0 0 1,0 1 0,0-1 0,1 1-1,0 0 1,0 1 0,1-1 0,0 1-1,0-1 1,0 1 0,1 0 0,0 0-1,-1 8 1,3-13-20,0 0 0,0 0 0,0 0 0,0 0 1,0 0-1,0 0 0,1 0 0,-1 0 0,1 0 0,-1 0 0,1 0 0,0 0 0,0 0 0,0-1 1,0 1-1,0 0 0,0 0 0,3 2 0,-2-2-25,1 1-1,0-1 1,0 0 0,0-1 0,0 1-1,0 0 1,0-1 0,0 0 0,1 1-1,3 0 1,10 0-210,-1 1 1,0-2-1,31-1 1,-32 0 5,5 0-80,0 1 0,-1 0 0,1 1 0,-1 2 1,38 10-1,-50-12 231,0 1 1,0 1-1,0-1 0,0 1 1,0 0-1,-1 1 0,1 0 1,-1 0-1,-1 0 1,1 0-1,-1 1 0,0 0 1,0 0-1,0 1 0,-1-1 1,0 1-1,5 13 1,-7-16 31,-1-3 24,-1 0 0,1 0 0,0 0-1,-1 0 1,1 0 0,-1 0 0,0 0 0,1 1 0,-1-1 0,0 0 0,0 0 0,1 1 0,-1-1 0,0 0 0,0 0 0,-1 1 0,1-1 0,0 0 0,0 0-1,-1 0 1,1 1 0,0-1 0,-1 1 0,-7 4-38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06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102 530 19796,'2'-1'168,"-1"0"0,0 0 0,0 0 0,0 0 0,0 0 0,0 0 0,-1 0 0,1 0 0,0 0 0,0 0 0,-1-1 0,1 1 0,0 0 0,-1 0 0,0-1 0,1 1 0,-1 0 0,1-2 0,-2 2-112,1 1 1,0 0-1,0-1 1,0 1 0,0 0-1,0-1 1,0 1-1,0 0 1,-1-1 0,1 1-1,0 0 1,0 0-1,0-1 1,-1 1 0,1 0-1,0 0 1,0-1-1,-1 1 1,1 0 0,0 0-1,0 0 1,-1-1-1,1 1 1,0 0 0,-1 0-1,1 0 1,-1 0-1,-18 1 1504,14 1-1474,0 0 0,0 1 0,0 0 1,0-1-1,0 2 0,1-1 0,-1 0 0,1 1 0,0 0 0,0 0 0,0 0 0,1 1 0,-1-1 0,1 1 0,-3 6 0,3-6-91,0 0-1,1-1 1,0 1-1,0 0 1,0 0-1,1 0 1,0 0-1,0 1 1,0-1-1,0 0 0,1 0 1,0 1-1,0-1 1,0 0-1,1 1 1,1 6-1,-1-10 3,-1-1-1,1 1 1,0 0-1,-1-1 0,1 1 1,0-1-1,0 1 1,0-1-1,0 0 1,0 1-1,0-1 1,1 0-1,-1 0 1,0 0-1,1 0 1,-1 0-1,1 0 0,-1 0 1,4 1-1,-3-1-3,1-1 0,0 1 0,0-1 0,-1 0 0,1 1 0,0-1-1,-1-1 1,1 1 0,0 0 0,0-1 0,3-1 0,3-1-25,0 0 0,0-1-1,0 0 1,-1-1 0,0 0 0,11-8 0,-3-2-49,0 0 1,-1-1 0,0-1-1,-2 0 1,0-1 0,0-1-1,-2 1 1,-1-2-1,0 0 1,-1 0 0,-1-1-1,-1 0 1,-1 0 0,4-30-1,-9 25-158,-4 15 26,3 11 205,0 0 0,-1 0 0,1 0 0,0 0-1,0 0 1,0-1 0,-1 1 0,1 0 0,0 0 0,0 0 0,0 0-1,-1 0 1,1 0 0,0 0 0,0 0 0,-1 0 0,1 0-1,0 0 1,0 1 0,0-1 0,-1 0 0,1 0 0,0 0-1,0 0 1,0 0 0,-1 0 0,1 0 0,0 0 0,0 1-1,0-1 1,0 0 0,-1 0 0,1 0 0,0 0 0,0 1-1,0-1 1,0 0 0,0 0 0,0 0 0,0 1 0,-1-1-1,1 0 1,-5 9-85,-1-1-1,2 1 0,-1 0 1,1 1-1,-5 17 0,-11 54 156,15-53 88,-2 34 1,7-56-109,-1 0 0,1 1 0,1-1 0,-1 1 0,1-1 0,0 0 0,0 1 0,1-1 0,0 0 1,0 0-1,4 9 0,-5-14-27,0 0 1,0 0 0,-1 0-1,1 0 1,0 0-1,0 0 1,0 0 0,0-1-1,0 1 1,0 0 0,0 0-1,0-1 1,0 1-1,1-1 1,-1 1 0,0-1-1,0 0 1,0 1 0,1-1-1,-1 0 1,2 0-1,0 0 3,-1 0 0,1 0-1,0-1 1,-1 0 0,1 1-1,0-1 1,-1 0 0,0 0-1,5-3 1,1-1 3,0-1 0,0 0-1,-1 0 1,13-13 0,0-5-4,-1-1 0,-2-1 0,0-1 0,-1 0-1,16-43 1,47-152-41,-78 218 19,7-17-49,-2-1 1,-1 1-1,0-1 1,-2 0-1,1-24 0,-6 31-85,-6 30-14,-13 45 175,3 1 0,-13 84 0,21-90 219,-2 56 1,11-84-119,1 0-1,1 0 1,1 0 0,7 31 0,-8-51-75,1 0 0,0 0 0,0 0 0,1 0 0,0-1 0,7 12 0,-9-16-37,1 0 0,0 1 0,0-1 0,-1 0 0,1-1 0,0 1 1,1 0-1,-1 0 0,0-1 0,0 0 0,1 1 0,-1-1 0,1 0 0,-1 0 0,1 0 0,-1 0 0,1-1 0,0 1 0,-1-1 0,1 1 0,3-1 0,-1-1-8,0 1-1,0-1 1,0 0 0,0-1-1,0 1 1,0-1 0,-1 0-1,1 0 1,0-1 0,-1 1 0,0-1-1,0 0 1,1 0 0,-2-1-1,1 1 1,0-1 0,5-6-1,0-2 1,-1 0-1,0 0 1,0 0-1,-2-1 0,8-17 1,-3-2-3,-1 1 1,-1-2-1,-2 1 1,3-37-1,-5 1-140,-3-69-1,-2 119 49,-1-1 1,-1 1-1,-7-36 0,8 53 80,1 0 0,0 0 0,0-1 0,-1 1 0,1 0-1,0 0 1,-1-1 0,1 1 0,-1 0 0,0 0 0,1 0 0,-1 0-1,0 0 1,0 0 0,1 0 0,-1 0 0,0 0 0,0 0-1,0 1 1,0-1 0,0 0 0,-1 0 0,-1 0 0,2 1-2,0 1 0,-1 0 0,1-1-1,0 1 1,0 0 0,0 0 0,0 0 0,-1-1 0,1 1 0,0 1 0,1-1 0,-1 0 0,0 0 0,0 0 0,0 0-1,1 0 1,-1 1 0,0-1 0,1 0 0,-1 1 0,1-1 0,0 0 0,-1 3 0,-11 36-45,2 2 1,1-1-1,2 1 0,-2 72 0,9-100 61,0 1 0,1-1 0,0 1 0,1-1 0,1 1 0,6 20 0,-7-31-7,-1 0-1,0 0 1,1-1 0,0 1 0,-1 0 0,2-1-1,-1 1 1,0-1 0,1 0 0,-1 0 0,1 0 0,0 0-1,0 0 1,0-1 0,0 1 0,1-1 0,-1 0-1,1 0 1,-1 0 0,1 0 0,0-1 0,0 1-1,0-1 1,0 0 0,0 0 0,0 0 0,7 0-1,-11-1 3,1 0 0,-1 0-1,1 0 1,-1 0-1,1 0 1,-1 0 0,0 0-1,1 0 1,-1 0-1,1 0 1,-1 0 0,1 0-1,-1 0 1,1 0-1,-1 0 1,0 0 0,1-1-1,-1 1 1,1 0-1,-1 0 1,0 0-1,1-1 1,-1 1 0,1 0-1,-1-1 1,0 1-1,1 0 1,-1-1 0,0 1-1,0 0 1,1-1-1,-1 1 1,0 0 0,0-1-1,0 1 1,1-1-1,-1 0 1,-1 0-2,1 0 1,0-1-1,-1 1 0,1 0 1,-1 0-1,0 0 0,1-1 1,-1 1-1,0 0 0,0 0 1,0 0-1,-1-1 0,-35-29-20,36 29 23,-7-4-28,0 0 0,0-1 0,1 0 0,0 0 0,0-1 0,1 0 0,-7-11 0,11 16 10,0-1 0,1 1 1,-1-1-1,1 0 0,0 1 1,0-1-1,0 0 0,0 0 1,1 0-1,-1 0 0,1 0 0,0 1 1,0-1-1,1 0 0,-1 0 1,1 0-1,0 0 0,0 0 1,0 1-1,0-1 0,4-6 1,2-1-169,0 1 1,0 0-1,1 0 1,1 1 0,17-15-1,-24 22 76,-1 1-51,0 0 1,0-1-1,0 1 0,0 0 0,0-1 0,-1 1 0,1-1 0,0 1 0,-1-1 1,1 1-1,-1-1 0,1 1 0,-1-1 0,0 0 0,0 1 0,1-1 0,-1 1 1,0-1-1,-1 0 0,1 1 0,0-1 0,0 0 0,-1 1 0,1-1 0,-1 1 1,1-1-1,-1 1 0,0-1 0,1 1 0,-1 0 0,0-1 0,0 1 1,0 0-1,0-1 0,0 1 0,-1 0 0,1 0 0,0 0 0,-3-2 0,3 3 154,-1-1 0,1 0 0,0 0 0,-1 1 0,1-1-1,-1 1 1,1-1 0,-1 1 0,1 0 0,-1 0-1,0-1 1,1 1 0,-1 0 0,1 0 0,-1 1 0,1-1-1,-3 1 1,3-1 130,-1 1 0,0 0 0,1 0 0,0 0 0,-1 0 0,1 0 0,-1 1 0,1-1-1,0 0 1,0 1 0,0-1 0,0 0 0,0 1 0,0 0 0,0-1 0,0 1 0,1-1 0,-1 1 0,1 0 0,-1 0 0,0 2-1,0 2 220,0-1-1,1 0 1,-1 0-1,1 1 0,0-1 1,1 7-1,-1-8-207,1-1 0,-1 0 0,1 0 0,0 1 0,0-1 0,1 0-1,-1 0 1,0 0 0,1 0 0,0 0 0,0 0 0,0-1 0,0 1 0,0 0 0,1-1 0,-1 0 0,1 0 0,-1 1 0,4 0 0,-2 0-20,1-1 1,-1-1 0,1 1 0,0-1 0,-1 0 0,1 0 0,0 0-1,0 0 1,0-1 0,-1 0 0,11-1 0,-3-1-165,1 0-1,-1-1 1,0 0-1,0-1 1,0 0-1,0-1 1,-1-1 0,0 0-1,15-10 1,-19 11-6,0-1 0,-1 1 1,0-1-1,0-1 0,-1 1 0,8-12 1,1-13-229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07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45 20260,'4'-3'518,"-1"-1"-1,0 0 0,0 1 0,-1-1 0,1-1 1,1-3-1,-4 7-451,1 1 0,-1 0 1,0-1-1,0 1 0,0 0 0,0-1 1,1 1-1,-1-1 0,0 1 0,0 0 1,0-1-1,0 1 0,0-1 0,0 1 1,0-1-1,0 1 0,0 0 0,0-1 1,-1 1-1,1-1 0,0 1 0,0 0 1,0-1-1,0 1 0,-1 0 0,1-1 1,0 1-1,0 0 0,-1-1 0,0 1 21,0-1-1,0 1 1,-1 0-1,1 0 1,0 0-1,0 0 0,0 0 1,-1 0-1,1 0 1,0 0-1,0 0 1,0 0-1,0 1 1,-1-1-1,1 1 0,-1 0 1,-5 2-17,1 0 0,-1 0 0,1 1-1,0 0 1,0 0 0,1 1 0,-1-1 0,1 1 0,-6 7 0,3-3-77,0 1 0,2-1 0,-1 1 0,-10 21 0,16-29-1,0 1 0,0-1-1,0 1 1,0 0 0,0-1 0,1 1 0,-1 0-1,1 0 1,0-1 0,-1 1 0,1 0-1,1 0 1,-1-1 0,0 1 0,1 0 0,1 5-1,-1-7-17,0 1 0,0 0 1,0-1-1,1 1 0,-1 0 0,1-1 0,-1 0 0,1 1 0,-1-1 0,1 0 0,0 0 0,0 0 0,-1 0 0,1 0 0,0 0 0,0 0 0,0-1 0,0 1 0,0-1 0,0 1 0,0-1 0,1 0 0,2 0 0,19 1-383,1-2 0,38-6 0,26 0-494,-86 7 881,0 0 0,0 0 0,0 1-1,0-1 1,0 1 0,0 0 0,0 0-1,0 0 1,3 1 0,-6-1 23,1-1 1,0 0-1,-1 1 0,1-1 0,0 1 1,-1-1-1,1 1 0,-1 0 0,1-1 1,-1 1-1,1 0 0,-1-1 0,1 1 1,-1 0-1,1-1 0,-1 1 0,0 0 1,0 0-1,1 0 0,-1-1 0,0 1 1,0 0-1,0 0 0,0 0 0,0 0 1,0-1-1,0 1 0,0 0 0,0 0 1,0 0-1,0-1 0,-1 1 0,1 0 1,0 0-1,-1 0 0,1-1 0,-1 2 1,-2 3 18,-1-1 0,1 0 0,0 1 1,-1-2-1,0 1 0,0 0 1,0-1-1,-1 0 0,1 1 0,-1-2 1,0 1-1,-7 2 0,-8 4 309,-35 10-1,-14-2-43,39-11-171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08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5 157 18404,'4'-35'2971,"-4"28"-1311,-3 25 57,0 11-783,0 49 0,4-66-920,0-1 1,0 1 0,1 0-1,0-1 1,1 1-1,0-1 1,5 11-1,-7-20-12,-1 0-1,1-1 0,0 1 0,-1-1 1,1 1-1,0-1 0,0 0 1,0 1-1,0-1 0,0 0 0,0 1 1,0-1-1,0 0 0,0 0 1,1 0-1,-1 0 0,0 0 0,1-1 1,-1 1-1,1 0 0,-1 0 0,1-1 1,-1 1-1,1-1 0,-1 0 1,1 1-1,0-1 0,-1 0 0,1 0 1,0 0-1,-1 0 0,1 0 1,0 0-1,-1-1 0,1 1 0,-1 0 1,1-1-1,-1 1 0,1-1 0,-1 0 1,1 1-1,-1-1 0,1 0 1,1-2-1,5-2 8,-2-1 0,1 0 0,-1-1 0,0 1 0,0-1-1,9-15 1,-4 4-67,-1-1-1,-1-1 0,-1 1 1,-1-2-1,0 1 0,-2-1 1,4-24-1,-10 63-130,1 0 0,0 0 0,1 0 0,1 0 0,1 0 0,9 34 0,-11-48 218,1 0-1,-1 0 1,1 0 0,0 0 0,0-1-1,0 1 1,0 0 0,1-1-1,0 0 1,-1 1 0,1-1-1,0 0 1,1-1 0,-1 1 0,0 0-1,1-1 1,6 3 0,-7-3 12,0-1 1,0-1 0,0 1-1,0 0 1,0-1 0,0 1 0,1-1-1,-1 0 1,0 0 0,0-1-1,0 1 1,1-1 0,-1 1 0,0-1-1,0 0 1,0 0 0,0 0-1,0-1 1,0 1 0,-1-1 0,1 1-1,0-1 1,4-4 0,2-2 64,-1-1 1,0 1 0,-1-1 0,1-1-1,-2 1 1,1-1 0,-2 0 0,1-1-1,-1 1 1,-1-1 0,0 0 0,5-22-1,-7 26-103,-1 0-1,0 0 1,0 0 0,0-1-1,-1 1 1,0 0-1,0-1 1,-1 1 0,0 0-1,0 0 1,-1 0-1,0 0 1,0 0-1,-1 0 1,1 0 0,-2 0-1,1 1 1,-1 0-1,0-1 1,0 2-1,-7-9 1,8 11-122,0 1 0,0 0 0,-1 0 0,1 0-1,0 0 1,-1 0 0,-4-1 0,7 3 29,0-1-1,1 1 0,-1-1 1,0 1-1,0 0 0,0 0 1,0-1-1,0 1 1,0 0-1,0 0 0,0 0 1,0 0-1,0 0 0,0 0 1,0 0-1,0 1 1,0-1-1,1 0 0,-1 0 1,0 1-1,0-1 0,0 1 1,0-1-1,0 0 1,1 1-1,-1 0 0,0-1 1,0 1-1,1-1 0,-1 1 1,0 0-1,0 1 0,1-2 43,0 1 0,-1 0-1,1-1 1,0 1 0,0 0-1,0 0 1,0-1-1,0 1 1,0 0 0,0-1-1,1 1 1,-1 0-1,0 0 1,0-1 0,0 1-1,1 0 1,-1-1-1,0 1 1,1-1 0,-1 1-1,0 0 1,1-1-1,-1 1 1,1-1 0,-1 1-1,1-1 1,-1 1-1,1-1 1,0 1 0,0-1-1,17 12-856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08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72 17500,'-2'-1'153,"0"1"0,-1-1 1,1 1-1,0 0 1,-1 0-1,1 0 0,0 0 1,0 0-1,-1 1 0,1-1 1,0 1-1,0-1 1,0 1-1,0 0 0,-1 0 1,1 0-1,0 0 0,-2 2 1,1-1 46,-1 1 0,1 0 1,0 1-1,0-1 0,0 0 1,0 1-1,1 0 0,-5 7 1,4-3-46,-1-1 0,1 1 0,1-1 0,-1 1 0,1 0 0,1 0 0,-1 0 1,2 1-1,-1 15 0,1-21-113,1 0 1,-1 0-1,1 1 1,0-1-1,0 0 0,0 0 1,0 0-1,1 0 1,-1 0-1,1 0 1,0 0-1,2 2 0,-3-4-25,0 0-1,0 0 0,0 0 0,1 0 0,-1 0 0,0 0 0,1 0 0,-1 0 1,1-1-1,-1 1 0,1 0 0,-1-1 0,1 1 0,0-1 0,-1 0 0,1 0 0,-1 0 1,1 1-1,0-1 0,-1-1 0,1 1 0,0 0 0,-1 0 0,1-1 0,-1 1 1,3-1-1,4-3-1,0 0 0,-1 0 0,0 0 0,0-1 0,0 0 0,-1 0 0,1-1 0,-1 0 0,-1 0 0,1-1 0,7-11 0,3-5-76,-1-2 1,12-27-1,-22 43-228,-1-1 0,0 1 0,0-1 0,-1 0 0,0 0 0,0 0 0,0-11 0,-3 21 254,0-1 1,-1 1-1,1 0 1,0 0-1,0 0 1,0 0-1,-1 0 1,1 0-1,0 0 1,0 0-1,-1 0 1,1 0 0,0 0-1,0 1 1,0-1-1,-1 0 1,1 0-1,0 0 1,0 0-1,0 0 1,-1 0-1,1 0 1,0 1-1,0-1 1,0 0-1,-1 0 1,1 0-1,0 0 1,0 1-1,0-1 1,0 0-1,0 0 1,0 0-1,0 1 1,-1-1-1,1 0 1,0 0-1,0 0 1,0 1-1,0-1 1,0 0-1,-5 11-333,0 1-1,1-1 0,0 1 0,-2 14 0,4-20 183,1 0 1,0 0 0,1 0-1,-1 0 1,1 0 0,0 0-1,1 0 1,0 0 0,0 0-1,2 10 1,-2-15 160,-1 0-1,1-1 1,-1 1 0,1 0 0,-1 0-1,1 0 1,-1-1 0,1 1-1,0 0 1,-1 0 0,1-1-1,0 1 1,0-1 0,-1 1 0,1-1-1,0 1 1,0-1 0,0 1-1,0-1 1,0 0 0,-1 1-1,1-1 1,0 0 0,0 0 0,0 0-1,0 0 1,0 0 0,0 0-1,0 0 1,0 0 0,1 0-1,20-8-422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08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92 397 14267,'-4'2'191,"0"-1"-1,0 1 1,0 0 0,1 0-1,-1 0 1,0 1 0,1-1-1,0 1 1,-1 0 0,1 0-1,0 0 1,1 0 0,-1 1-1,0-1 1,-2 5 0,0 1 173,0 0 0,0 1 0,1-1 0,0 1 1,-3 10-1,6-13-166,0-1 0,-1 0 1,2 0-1,-1 1 0,1-1 1,0 1-1,0-1 0,1 0 1,0 1-1,2 10 0,-2-16-148,0 1 0,-1 0 1,1-1-1,0 1 0,0-1 0,0 1 0,0-1 0,0 1 0,0-1 0,0 0 0,1 0 0,-1 1 0,0-1 0,1 0 0,-1 0 0,1 0 0,1 1 0,0-2-20,-1 1-1,1-1 1,-1 1 0,1-1-1,-1 0 1,1 0-1,0 0 1,-1 0-1,1 0 1,-1-1-1,1 1 1,-1-1 0,1 1-1,-1-1 1,4-2-1,4-2-15,0 0 0,0-1 0,-1 0 0,0 0 0,0-1 0,0-1 0,-1 1 0,0-1 0,-1-1 0,1 1-1,9-17 1,-3 2-6,0-1 0,-2-1 0,16-43 0,-15 30-63,-2 0 0,6-44 0,-13 59-21,-2 1 0,0-1 0,-2 0 1,0 0-1,-4-25 0,3 45 58,0-1 0,1 1 0,-1-1 0,0 1 1,-1 0-1,1-1 0,-1 1 0,1 0 0,-1 0 0,0 0 1,-3-3-1,4 5 12,0 0 1,0 0-1,0 0 1,0 0-1,0 0 1,-1 1-1,1-1 1,0 0-1,-1 1 1,1 0 0,0-1-1,-1 1 1,1 0-1,0-1 1,-1 1-1,1 0 1,-1 0-1,1 0 1,-1 0-1,1 0 1,0 1-1,-1-1 1,1 0-1,-1 1 1,1-1-1,0 1 1,0-1-1,-1 1 1,1-1 0,0 1-1,0 0 1,-2 1-1,-7 6 70,1-1-1,0 1 1,0 1 0,1 0 0,0 0-1,1 0 1,-10 18 0,-1 3 368,-19 47 1,30-61-269,0-1 0,2 2 0,0-1 0,0 1 1,2-1-1,-3 23 0,6-34-188,0-1 1,0 0 0,0 1-1,1-1 1,-1 1-1,1-1 1,0 0 0,0 0-1,1 0 1,-1 1-1,1-1 1,0 0 0,0-1-1,0 1 1,1 0-1,-1-1 1,1 1 0,0-1-1,0 0 1,0 0-1,0 0 1,1 0 0,-1 0-1,1-1 1,0 0-1,-1 1 1,1-1 0,0-1-1,7 3 1,1 0-384,0-1-1,0 0 1,0-1 0,0 0 0,20-1-1,61-6-2580,-65 2 1776,0 2 1,38 2 0,-65-2 1245,1 1 1,0 0 0,-1 1-1,1-1 1,-1 0-1,1 0 1,-1 1-1,1-1 1,-1 1-1,1-1 1,-1 1-1,1 0 1,-1-1 0,0 1-1,1 0 1,-1 0-1,0 0 1,0 0-1,0 0 1,1 0-1,-1 0 1,0 1 0,-1-1-1,1 0 1,0 1-1,0-1 1,0 0-1,-1 1 1,1-1-1,-1 1 1,1-1 0,0 3-1,3-6 1378,2-7-1200,2-7 30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8:54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310 181 12851,'10'-5'673,"-5"2"-324,0 1-1,0 0 0,0-1 0,0 2 0,0-1 1,1 1-1,5-2 0,-10 4-265,-1-1-1,0 0 1,0 1-1,0-1 0,1 1 1,-1-1-1,0 0 1,0 1-1,0-1 1,0 1-1,1-1 1,-1 0-1,0 1 1,0-1-1,0 1 1,0-1-1,0 1 1,0-1-1,0 0 1,0 1-1,-1-1 0,1 1 1,0-1-1,0 1 1,0-1-1,0 0 1,-1 1-1,1-1 1,0 1-1,0-1 1,-1 0-1,1 1 1,0-1-1,0 0 1,-1 0-1,0 1 0,-17 23 504,-1 0 0,-1-1 0,-24 20 0,3-3-280,28-26-285,-14 13-212,1 2 0,-22 32 0,52-98-2599,1 9 2061</inkml:trace>
  <inkml:trace contextRef="#ctx0" brushRef="#br0" timeOffset="1">134 28 14067,'-1'-2'121,"-1"0"0,1 1 0,-1-1-1,1 1 1,-1-1 0,1 1 0,-1 0 0,0 0 0,0 0 0,0 0-1,0 0 1,0 0 0,0 1 0,0-1 0,0 0 0,0 1 0,0 0 0,0-1-1,0 1 1,0 0 0,-3 0 0,2 1 36,0 0-1,0 0 1,0 0 0,0 0-1,0 1 1,0-1 0,0 1-1,1 0 1,-1-1 0,0 1-1,1 0 1,-5 5 0,2-1 28,-1 1-1,1 0 1,0 0 0,1 0 0,0 1 0,0-1 0,0 1 0,1 0 0,1 0 0,-3 9-1,4-14-152,1 0-1,-1 0 1,1 0-1,0 0 0,0 0 1,0 0-1,0 1 0,1-1 1,-1 0-1,1 0 1,0 0-1,-1 0 0,2 0 1,0 3-1,-1-4-22,0-1 0,1 0 0,-1 0 0,0 0 0,0 0 0,0 0 0,1 0 0,-1 0 0,0-1 0,1 1 0,-1 0 1,1-1-1,-1 1 0,1-1 0,-1 1 0,1-1 0,0 0 0,-1 0 0,1 0 0,-1 0 0,1 0 0,-1 0 0,1 0 0,0 0 0,-1-1 0,1 1 0,-1 0 0,1-1 0,-1 1 0,3-2 0,1-1 9,1 1 0,-1-1 0,0-1 0,1 1 0,-1-1-1,-1 1 1,1-2 0,0 1 0,-1 0 0,0-1 0,0 0 0,-1 0-1,1 0 1,2-6 0,-3 7-13,-1 0 1,0 0-1,0 0 0,0 0 0,-1-1 0,1 1 1,-1 0-1,0-1 0,-1 1 0,1-1 0,-1 0 1,1 1-1,-1-1 0,-1 1 0,1-1 0,-1 1 1,0-1-1,0 1 0,-3-9 0,4 12-33,0 0 0,-1 0-1,0 0 1,1 0-1,-1 0 1,0 0 0,0 0-1,1 0 1,-1 0 0,0 0-1,0 0 1,0 0-1,0 0 1,0 1 0,0-1-1,0 0 1,-1 1 0,1-1-1,0 1 1,0-1-1,0 1 1,-1 0 0,1 0-1,0-1 1,0 1-1,-1 0 1,1 0 0,0 0-1,-3 1 1,2-1-60,1 1 0,-1-1-1,1 1 1,-1 0 0,1 0 0,-1 0 0,1 0 0,-1 0-1,1 0 1,0 0 0,0 0 0,0 0 0,-1 1 0,1-1-1,0 0 1,1 1 0,-1-1 0,0 1 0,0-1 0,1 1-1,-1 0 1,0 2 0,0 1-127,0 0 0,0 0 1,1 1-1,0-1 0,0 0 0,0 0 0,1 0 1,-1 0-1,1 0 0,0 0 0,1 0 0,3 9 0,6 10-637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09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16860,'-10'19'1701,"1"0"0,0 1 0,2 0 0,-10 41 0,16-60-1741,1-1 0,0 1 0,0-1 0,0 1 0,0-1 0,0 1 0,0 0 0,1-1 0,-1 1 0,0-1 0,0 1 0,0-1 0,0 1 0,1-1 0,-1 1 0,0-1 0,1 1 0,-1-1 0,0 0 0,1 1 0,-1-1 0,0 1 0,1-1 0,-1 0 0,1 1 0,-1-1 0,0 0 0,1 1 0,-1-1 0,1 0 0,-1 0 0,1 0 0,-1 1 0,1-1 0,0 0 0,-1 0 0,1 0 0,-1 0 0,1 0 0,-1 0 0,1 0 0,-1 0 0,2 0 0,31-4-3683,-21 3 2732,-1 0 152,84-3-3178,-84 5 3788,1-1 1,-1 2-1,0-1 0,0 1 0,0 1 0,12 5 0,-22-8 274,0 0-1,0 0 0,0 1 1,0-1-1,-1 0 1,1 1-1,0-1 0,0 1 1,0-1-1,-1 1 1,1-1-1,0 1 0,-1-1 1,1 1-1,0 0 1,-1-1-1,1 1 0,-1 0 1,1 0-1,-1 0 0,0-1 1,1 1-1,-1 0 1,0 0-1,1 0 0,-1 0 1,0-1-1,0 3 1,0-2 77,-1 1 1,1-1-1,-1 1 1,1-1 0,-1 1-1,0-1 1,0 0 0,0 1-1,0-1 1,0 0 0,0 0-1,0 0 1,0 1 0,-2 0-1,-5 4 742,0 0 0,0-1 0,-17 8 0,20-11-587,0 0 0,0 0 0,0 0 0,0-1 0,0 0 0,-1 0 0,1 0 0,-7-1 0,10 0-257,0 0-1,0 0 1,0 0 0,0-1 0,0 1-1,0-1 1,0 0 0,1 1-1,-1-1 1,0 0 0,0 0 0,1 0-1,-1 0 1,0-1 0,1 1 0,-1 0-1,1-1 1,-1 1 0,1-1-1,0 1 1,0-1 0,0 1 0,0-1-1,-2-3 1,-6-18-265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09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17156,'17'152'3845,"2"13"-934,-15-146-2671,0-1 0,1 0 0,1-1-1,1 1 1,1-1 0,15 27 0,-20-40-215,-1-1 0,1 1 0,-1-1 1,1 0-1,0 0 0,0 0 0,0 0 0,1 0 0,-1-1 1,1 1-1,7 3 0,-10-6-24,1 1 0,0-1-1,-1 1 1,1-1 0,0 0 0,0 0 0,-1 0-1,1 0 1,0 0 0,-1 0 0,1 0 0,0-1-1,0 1 1,-1-1 0,1 1 0,-1-1 0,1 1 0,0-1-1,-1 0 1,1 0 0,-1 0 0,1 0 0,-1 0-1,0 0 1,0 0 0,1 0 0,-1-1 0,0 1-1,0 0 1,0-1 0,1-1 0,10-17-128,0-1-1,-2 0 1,12-31-1,-12 25-51,23-41 0,-31 65 186,0 0-1,0 0 1,0 0 0,1 0 0,-1 0 0,1 0-1,-1 1 1,1 0 0,4-3 0,-6 4 8,0 0 0,0 1 0,0-1 1,1 1-1,-1 0 0,0-1 0,0 1 0,0 0 0,1 0 1,-1 0-1,0 0 0,0 0 0,0 0 0,1 0 0,-1 0 1,0 0-1,0 0 0,0 1 0,1-1 0,-1 1 0,0-1 1,0 1-1,0-1 0,0 1 0,0-1 0,0 1 0,0 0 0,0 0 1,0 0-1,0-1 0,0 2 0,26 29 481,-24-26-446,1 0 0,-1 0-1,1 0 1,1 0 0,-1-1 0,1 0-1,0 0 1,-1 0 0,2-1-1,-1 1 1,0-1 0,1 0 0,7 2-1,-2-2-103,0-2-1,0 0 1,0 0-1,-1 0 1,1-2-1,0 1 0,0-1 1,0-1-1,0 0 1,15-5-1,9-5-714,58-28-1,-53 19 238,-22 11 332,1 1 1,35-12-1,-53 20 239,0 1 0,-1 0 0,1 0 0,0 0 0,-1-1-1,1 1 1,0 0 0,-1 0 0,1 0 0,0 0 0,-1 0 0,1 0-1,0 0 1,-1 0 0,1 1 0,0-1 0,-1 0 0,1 0 0,0 1-1,-1-1 1,1 0 0,-1 1 0,1-1 0,-1 0 0,1 1-1,-1-1 1,1 1 0,-1-1 0,1 1 0,-1-1 0,1 1 0,-1-1-1,1 1 1,-1-1 0,1 2 0,3 28 1660,-4-28-1598,0 0 0,-1 0 0,1 0 0,1 0 0,-1 0 1,0 0-1,0 0 0,1 0 0,-1-1 0,1 1 0,-1 0 0,1 0 0,0 0 0,0 0 1,0 0-1,0-1 0,0 1 0,0-1 0,3 3 0,-3-4-132,0 0 1,1 0-1,-1 0 0,1 0 0,-1-1 1,0 1-1,1-1 0,-1 1 1,0-1-1,1 1 0,-1-1 0,0 1 1,0-1-1,1 0 0,-1 0 0,0 0 1,0 0-1,0 0 0,0 0 0,0 0 1,1-2-1,4-2-496,7-6-45,-1 1 1,-1-2-1,13-15 0,-1-2-195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10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21117,'-2'7'1960,"5"4"-1312,3 1-296,1 7 1401,0 1-1257,0 7-1217,2 3-255,-2 3 792,2 4-208,-2 6-240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10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25677,'1'-5'2057,"-1"-5"-1569,0 0-216,3 5 928,-2-1-447,4 7-473,-2 7-128,1 6-64,0 3-72,0 0 24,-1 3-40,2-2-88,0-4-208,-3-8-1041,-1-6 1201,-1-13-192,-7-15-48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12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16179,'12'-13'1178,"-10"10"-1021,1-1-1,0 1 1,0 0-1,0 0 1,0 0-1,0 0 0,1 1 1,-1-1-1,1 1 1,0 0-1,-1 0 1,1 0-1,0 1 0,0-1 1,5 0-1,-3 1-9,0 0 0,1 0-1,-1 1 1,0 0 0,0 0-1,0 0 1,0 1 0,0 0 0,0 0-1,0 0 1,0 1 0,0 0-1,0 0 1,-1 1 0,1-1-1,-1 1 1,0 1 0,1-1 0,-1 1-1,-1-1 1,1 2 0,-1-1-1,1 0 1,-1 1 0,4 6-1,-2-2-103,0 0 0,-1 1-1,0 0 1,-1 0-1,0 0 1,0 1-1,-1-1 1,0 1 0,-1 0-1,-1 0 1,1 0-1,-2 0 1,0 16 0,-3-4 152,-1 1 0,0-1 0,-2-1 0,-1 1 0,0-1 0,-2 0 0,-1 0 0,0-1 0,-2-1 0,0 0 0,-17 21 0,20-26 283,9-15-463,0 0 0,-1 0 0,1 0 0,0 1-1,0-1 1,0 0 0,0 0 0,0 0 0,0 0 0,0 1 0,0-1-1,0 0 1,0 0 0,0 0 0,0 0 0,0 1 0,0-1-1,0 0 1,0 0 0,0 0 0,0 0 0,0 1 0,0-1 0,0 0-1,1 0 1,-1 0 0,0 0 0,0 0 0,0 1 0,0-1 0,0 0-1,0 0 1,0 0 0,1 0 0,-1 0 0,0 0 0,0 0 0,0 1-1,27-6 610,-26 5-629,94-23 563,-51 14-987,-1-2 1,67-26-1,-106 35 284,1 0-1,-1 0 0,0 0 1,0 0-1,0-1 1,-1 1-1,1-1 0,-1 0 1,1 0-1,-1-1 0,0 1 1,0-1-1,0 1 1,-1-1-1,4-7 0,-5-5-590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1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18548,'24'10'1416,"9"0"-1128,7-4-240,15-10-56,4-5-1520,8-9 1456,0-5-320,8-7-256</inkml:trace>
  <inkml:trace contextRef="#ctx0" brushRef="#br0" timeOffset="1">913 12 22693,'-9'22'2192,"5"-5"-1664,1-1-352,-4-8 769,5-8-1425,-1-7 768,10-20-432,-1-13-200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13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21677,'7'7'1688,"6"10"-1336,0 2-168,3 8 856,1 3-704,1 8-624,0-3-312,0 0-528,-5-4 896,-9-13-184,-4-8-176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13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0 262 19764,'31'-29'788,"1"0"0,1 2-1,1 2 1,1 1 0,2 1 0,0 2-1,1 2 1,69-25 0,-92 40-695,0-1-1,0 2 1,0 0 0,0 0 0,1 2 0,27 0 0,-38 1-89,0 0 1,-1 1 0,1-1-1,0 1 1,-1 0 0,1 1 0,0-1-1,-1 1 1,0 0 0,1 0 0,-1 0-1,0 0 1,0 1 0,0 0-1,0 0 1,-1 0 0,1 0 0,-1 1-1,0-1 1,1 1 0,-2 0 0,1 0-1,0 0 1,-1 0 0,0 0 0,2 6-1,-2-2-8,0 0 0,0 1 0,-1-1-1,0 1 1,-1-1 0,0 1 0,0-1-1,-1 1 1,0-1 0,-1 1 0,1-1-1,-2 0 1,1 1 0,-8 14 0,-1 1 9,-2 0 1,0-2-1,-26 35 1,-23 18 25,54-68-141,1 0 0,-1 0 1,0 0-1,0-1 0,-1 0 0,0 0 1,-11 4-1,30-16-1018,-6 4 1006,0 0 0,0-1-1,0 1 1,0 1 0,7-3-1,4 1-40,0 1 0,0 0 1,1 1-1,-1 0 0,1 2 0,16 1 0,-23 0 138,0-1 0,0 1 0,0 0 0,0 1 0,0 0 0,0 0 0,-1 1 0,0 0 0,1 1 0,-1 0 0,9 8 0,-14-11 85,-1 0 0,1 1 0,-1 0 0,1 0 0,-1 0 1,0 0-1,0 0 0,0 0 0,-1 0 0,1 1 0,-1-1 0,0 1 0,0-1 0,0 1 0,0-1 1,0 6-1,-1-3 82,0 0 0,-1 0 0,0 0 0,0 0 0,0 0 0,0 0 0,-1 0 1,0 0-1,-3 6 0,-3 2 216,1-1-1,-2 0 1,1 0 0,-2-1 0,0 0 0,0 0-1,-13 9 1,10-10-139,0-1 0,-1 0 0,0-1 0,0-1 0,-1 0 0,-1-2 0,1 1 0,-17 4 0,20-8-300,1 0 0,-1-1 0,0 0 0,1-1 0,-1 0 0,0-1 0,0-1 0,1 1 0,-1-2 0,0 0 0,1 0 0,-14-5 0,22 6 41,1 0 1,-1 0 0,0 0 0,1 0-1,-1-1 1,1 1 0,-1-1-1,1 0 1,0 0 0,0 0-1,0 0 1,-4-4 0,-2-15-436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23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5 532 19284,'-4'7'2547,"10"-21"-1337,19-45 98,13-57 666,42-215 0,-76 313-1700,-4 18-266,0 0-1,0 0 0,0 0 1,0 0-1,0 0 1,1 0-1,-1 0 0,0 0 1,0 0-1,0 0 1,0 0-1,0 1 1,0-1-1,0 0 0,0 0 1,0 0-1,0 0 1,0 0-1,0 0 0,0 0 1,0 0-1,0 0 1,0 0-1,0 0 1,0 0-1,0 0 0,0 0 1,1 0-1,-1 0 1,0 0-1,0 0 0,0 0 1,0 0-1,0 0 1,0 0-1,0 0 1,0 0-1,0 0 0,0 0 1,0 0-1,0 0 1,1 30 364,-1-17-443,-1 47-831,3-1 0,18 111 0,-20-169 836,12 37-769,-12-37 827,1 0 0,-1 0 0,1 0 0,-1 0 0,1 0 0,0 0 0,-1 0 0,1-1 0,0 1 0,-1 0 0,1 0 0,0-1 0,0 1 0,1 0-1,-2-1-4,1 0 0,-1 0-1,1 0 1,-1 0 0,1 0-1,-1 0 1,1 0 0,-1 0-1,1 0 1,-1 0 0,1 0-1,-1-1 1,0 1 0,1 0-1,-1 0 1,1-1 0,-1 1-1,1 0 1,-1 0-1,0-1 1,1 1 0,-1 0-1,0-1 1,1 1 0,-1-1-1,0 1 1,1-1 0,-1 1-1,0 0 1,1-2 0,7-15-313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24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19988,'42'-19'2016,"-19"8"-851,1 1-1,49-15 1,-67 23-1067,0 1 0,0 0 0,0 0-1,0 1 1,0-1 0,0 1 0,0 1 0,0-1 0,0 1-1,0 0 1,0 0 0,0 1 0,0 0 0,0 0 0,0 0-1,-1 1 1,10 5 0,-11-5-74,-1 1-1,0-1 1,0 0-1,0 1 1,0 0-1,-1-1 1,1 1 0,-1 0-1,0 0 1,0 1-1,0-1 1,-1 0-1,1 1 1,-1-1-1,0 1 1,0-1-1,-1 1 1,0-1 0,1 1-1,-1-1 1,-1 1-1,0 8 1,-2 4 120,0-1 0,-1 1 0,-1-1 0,-12 29 0,11-32 25,0 0 0,-12 17 0,16-27-115,0 1 0,-1-1-1,0 1 1,1-1-1,-1 0 1,-1 0-1,1 0 1,0-1 0,-1 1-1,1-1 1,-1 0-1,-5 3 1,9-5-42,-1 0 1,0 1-1,0-1 0,0 0 0,1 0 1,-1 0-1,0 0 0,0 1 1,1-1-1,-1 0 0,0 0 0,0-1 1,0 1-1,1 0 0,-1 0 1,0 0-1,-1-1 0,2 1-9,0 0-1,0 0 1,-1-1-1,1 1 1,0 0-1,0 0 1,0-1-1,0 1 1,-1 0-1,1 0 1,0-1-1,0 1 1,0 0-1,0-1 1,0 1-1,0 0 1,0 0-1,0-1 1,0 1-1,0 0 1,0-1-1,0 1 1,0 0-1,0-1 1,0 1-1,0 0 1,0-1-1,0 1 1,1-2-9,0 1 1,-1-1 0,1 1 0,0 0-1,0 0 1,0-1 0,0 1-1,0 0 1,0 0 0,0 0 0,0 0-1,0 0 1,0 0 0,1 0 0,-1 0-1,0 0 1,2 0 0,2 0-34,-1 0 1,1 0-1,-1 0 1,1 0-1,-1 1 1,1 0-1,0 0 1,-1 0-1,1 0 1,-1 1-1,1 0 1,-1 0-1,1 0 1,-1 0-1,1 1 1,-1 0-1,0 0 1,0 0-1,0 0 1,0 1-1,0-1 1,-1 1-1,1 0 1,-1 0-1,1 1 1,-1-1-1,4 7 1,-4-6 40,0 0 0,0 0 0,0 0-1,-1 1 1,0-1 0,0 1 0,0 0 0,-1 0 0,1-1-1,-1 1 1,0 0 0,0 0 0,-1 0 0,0 1 0,0-1 0,0 0-1,0 0 1,-1 0 0,0 0 0,0 0 0,0 0 0,0-1 0,-1 1-1,0 0 1,-3 5 0,-3 2 92,0-1-1,-1 0 1,0 0-1,-1-1 1,0 0-1,0-1 0,-1 0 1,0-1-1,-1 0 1,0-1-1,-22 11 1,31-17-157,1 0 0,-1 0 1,1-1-1,-1 1 1,1 0-1,-1-1 0,0 0 1,1 0-1,-5 0 0,6 0 26,1 0 0,-1 0 0,0 0 0,1 0 0,-1-1 0,1 1 0,-1 0 0,1-1 0,-1 1 0,1 0 0,-1-1 0,1 1 0,-1-1 0,1 1 0,-1 0 0,1-1 0,-1 1 0,1-1 0,0 0 0,-1 1 0,1-1 0,0 1 0,0-1 0,-1 1 0,1-1 0,0 0 0,0 1 0,0-1 0,0 1 0,0-1 0,0 0 0,0 1 0,0-1 0,0 0 0,0 1 0,0-1 0,0 0 0,0 1 0,1-1 0,-1 1 0,0-1 0,0 1 0,1-2 0,0 0-18,0-1 0,0 1 0,0 0 0,0 0 0,0 0 0,1 0 1,-1 0-1,0 0 0,1 0 0,0 0 0,-1 0 0,1 1 0,4-4 0,19-8-571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8:54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12491,'0'2'180,"0"1"0,0-1 1,-1 1-1,1-1 1,0 0-1,-1 1 0,0-1 1,1 0-1,-1 1 0,0-1 1,0 0-1,-1 0 0,1 0 1,0 0-1,-2 2 1,-30 31 1289,12-14-257,14-13-906,3-4-123,0 0 0,0 1 1,1 0-1,-1-1 0,1 1 0,0 0 0,0 1 0,1-1 0,0 0 0,-3 9 0,5-13-161,0 0-1,0 0 0,0-1 0,0 1 0,1 0 1,-1-1-1,0 1 0,0 0 0,0-1 0,1 1 1,-1 0-1,0-1 0,1 1 0,-1-1 0,1 1 1,-1 0-1,1-1 0,-1 1 0,1-1 0,-1 1 1,1-1-1,-1 0 0,1 1 0,0-1 0,-1 0 1,1 1-1,0-1 0,-1 0 0,1 0 0,0 1 1,-1-1-1,1 0 0,0 0 0,-1 0 1,1 0-1,0 0 0,0 0 0,-1 0 0,1 0 1,0 0-1,0-1 0,31-4 268,-31 5-275,14-4 94,0-2-1,0 0 1,-1 0 0,1-1-1,-2-1 1,1-1 0,-1 0-1,0 0 1,-1-1 0,0-1 0,14-17-1,-24 27-86,-1 0 1,0-1-1,0 1 0,0-1 0,0 1 0,0-1 0,0 0 1,0 0-1,0 1 0,-1-1 0,1 0 0,-1 0 1,1 0-1,-1 1 0,0-1 0,1 0 0,-1 0 0,0 0 1,-1-3-1,1 3-26,-1 1 1,0 0-1,0 0 1,1-1-1,-1 1 1,0 0-1,0 0 1,0 0-1,0 0 1,0 0-1,0 0 1,0 0-1,-1 0 1,1 1-1,0-1 1,0 0-1,-1 1 1,1-1-1,-3 0 0,-2-1 71,-1 1-1,1 0 1,0 0-1,-1 1 1,1-1-1,-1 2 0,1-1 1,0 0-1,-13 4 1,13-3-36,1 1-1,-1 0 1,1 0 0,0 1 0,0-1 0,0 1 0,-6 5 0,10-7-28,1-1 0,-1 1 0,1 0 0,-1-1 0,1 1 0,0 0 1,-1 0-1,1-1 0,0 1 0,0 0 0,0-1 0,-1 1 0,1 0 1,0 0-1,0 0 0,0-1 0,0 2 0,0-2-1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24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19772,'-8'4'153,"0"0"0,0 0-1,1 1 1,0 0 0,0 1-1,0-1 1,0 1-1,1 0 1,0 1 0,0 0-1,1 0 1,0 0 0,0 0-1,1 1 1,0 0 0,0 0-1,1 0 1,0 0 0,-4 17-1,4-11-106,0 1 0,0 0 0,2 0-1,0 0 1,0 0 0,1 0 0,1 0 0,1-1-1,0 1 1,8 28 0,-8-37-14,0 0 0,1-1 0,-1 1 0,1 0 0,1-1 0,-1 0 0,1 0 0,-1 0 0,1 0 0,1 0 0,-1-1 0,1 0 1,0 0-1,0 0 0,0 0 0,0-1 0,6 3 0,-6-4 29,-1-1 0,1 1 1,0-1-1,0 0 0,0 0 0,0-1 1,0 1-1,0-1 0,-1-1 0,1 1 1,0 0-1,0-1 0,0 0 0,0 0 1,0-1-1,-1 1 0,1-1 0,-1 0 1,1 0-1,-1-1 0,0 1 0,5-4 1,1-2 138,1-1 1,-2-1-1,1 1 1,-1-1 0,0-1-1,-1 0 1,-1 0-1,1 0 1,-2-1 0,0 0-1,0-1 1,-1 1-1,4-17 1,-6 19-62,-1 0 1,0 0 0,0 0-1,-2-1 1,1 1-1,-1 0 1,-3-21 0,2 24-99,0 1 0,-1-1 1,0 1-1,-1-1 0,1 1 1,-1 0-1,0 0 0,-1 0 1,0 0-1,0 0 0,0 1 1,-8-8-1,9 9-74,-1 1 0,0 0 1,1 1-1,-1-1 0,0 1 0,-1 0 1,1 0-1,0 0 0,-1 0 0,1 1 1,-1 0-1,-7-2 0,7 3-249,0-1 0,0 1 0,-1 0 0,1 0 0,0 1 0,0-1 0,0 1 0,0 0-1,0 1 1,0-1 0,0 1 0,0 0 0,1 0 0,-1 0 0,1 1 0,-1 0 0,1 0 0,0 0 0,0 0 0,0 1 0,1-1 0,-1 1 0,1 0-1,0 0 1,0 0 0,0 1 0,0-1 0,-3 9 0,0 11-1165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25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18852,'9'23'2064,"-1"2"-1375,2 8-297,0 2 928,-1 6-496,1-1-208,-2-2-840,0 0-520,-3-13 680,-2-9-200,-3-17-128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25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21757,'1'-5'2200,"2"8"-1608,0 12-320,3 5 1441,5 11-1129,2 7-176,6 10-216,0 2-120,3 8-32,-1-5-24,-3-5-152,2-3-176,-7-14-632,0-3-369,-6-18 1041,-4-6-232,-9-13-192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26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1 843 17316,'3'1'248,"1"0"0,0-1 1,0 1-1,-1-1 0,1 0 0,0-1 1,0 1-1,0-1 0,-1 1 1,1-1-1,5-2 0,41-20 873,-26 11-231,460-207 3372,-272 121-3861,134-65-316,-16-23-409,-250 131 106,-71 48-17,0-1 0,-1 0 0,0 0 0,0-1-1,11-17 1,-15 12-816,-4 14 1032,0 0 1,0-1-1,0 1 1,0 0-1,0 0 1,-1-1-1,1 1 1,0 0-1,0 0 1,0 0-1,-1 0 1,1-1-1,0 1 0,0 0 1,-1 0-1,1 0 1,0 0-1,0 0 1,-1 0-1,1 0 1,0 0-1,0-1 1,-1 1-1,1 0 1,0 0-1,0 0 1,-1 0-1,1 0 1,-1 1-1,-1-1-55,0 0 1,-1 1-1,1 0 0,0-1 0,0 1 1,0 0-1,0 0 0,0 0 1,-2 2-1,-11 9-590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27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1 578 17732,'5'-6'333,"0"1"0,0-1 0,-1-1 1,0 1-1,0 0 0,0-1 0,-1 0 0,0 0 1,0 0-1,1-8 0,1 3 75,45-134 2825,37-175 0,-82 303-3131,-5 18-101,0 0 0,0 0 0,0 0 0,0 0 0,0 0 0,0 0 0,0 0 0,0 0 0,0 0 0,0 0 0,0 0 0,0 0 0,0 0 0,1 0 0,-1 0 0,0 1 0,0-1-1,0 0 1,0 0 0,0 0 0,0 0 0,0 0 0,0 0 0,0 0 0,0 0 0,0 0 0,0 0 0,1 0 0,-1 0 0,0 0 0,0 0 0,0 0 0,0-1 0,0 1 0,0 0 0,0 0-1,0 0 1,0 0 0,0 0 0,0 0 0,0 0 0,0 0 0,0 0 0,1 0 0,-1 0 0,0 0 0,0 0 0,0 0 0,0 0 0,0 0 0,0 0 0,0 0 0,0-1 0,0 1 0,0 0-1,0 0 1,0 0 0,0 0 0,0 0 0,0 0 0,0 0 0,0 0 0,0 0 0,0 0 0,0-1 0,3 28 31,-2-14-45,6 78-124,4-1 1,37 139-1,-46-222-161,0 0-1,1-1 1,0 0 0,7 11 0,-10-16 225,1-1 1,-1 1-1,1 0 1,-1-1-1,1 1 1,-1 0-1,1-1 0,-1 1 1,1-1-1,0 1 1,-1-1-1,1 1 1,0-1-1,0 0 0,-1 1 1,1-1-1,0 0 1,0 0-1,0 1 0,0-1 1,0 0 24,0-1-1,0 1 1,-1-1-1,1 1 1,0-1 0,0 1-1,-1-1 1,1 0 0,0 1-1,-1-1 1,1 0-1,-1 1 1,1-1 0,-1 0-1,1 0 1,-1 1 0,1-1-1,-1 0 1,0 0 0,0 0-1,1 0 1,-1 1-1,0-3 1,3-16-848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27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37 14483,'-3'-13'1470,"3"13"-1584,0-1 0,0 1 0,0 0 0,-1-1 0,1 1 1,0 0-1,-1-1 0,1 1 0,0 0 0,-1 0 0,1-1 0,0 1 1,-1 0-1,1 0 0,0-1 0,-1 1 0,1 0 0,-1 0 1,1 0-1,0 0 0,-1 0 0,1 0 0,-1 0 0,1 0 0,-1 0 1,0 0-1,1 0 55,-1 0 1,0 0 0,1 0-1,-1 1 1,1-1-1,-1 0 1,1 0 0,-1 1-1,0-1 1,1 0 0,-1 1-1,1-1 1,0 1-1,-1-1 1,1 1 0,-1-1-1,1 1 1,0-1-1,-1 2 1,-2 9 8759,3-11-8355,-1 0 0,0 0 0,1 0 0,-1 0 0,0 0 0,1 0 0,-1 0 0,0 0 0,1-1 0,-1 1 0,0 0 0,1 0 0,-1-1 0,1 1 0,-1 0 0,1-1 0,-1 1 0,0-1 0,1 1 0,0-1 0,-1 1 0,0-2 0,-2 0-602,2 2 274,0-1 0,0 1 1,0 0-1,0 0 0,0 0 0,0 0 0,0 0 1,0 0-1,0 0 0,0 0 0,0 0 0,0 1 1,0-1-1,0 0 0,0 1 0,0-1 0,0 0 1,0 1-1,0-1 0,0 1 0,1 0 1,-1-1-1,0 1 0,0 0 0,1-1 0,-1 1 1,0 0-1,1 0 0,-1-1 0,1 1 0,-1 0 1,1 0-1,-1 0 0,1 0 0,-1 1 0,-2 5-7,1-1-1,0 1 1,-2 13-1,-2 8-8,2 0 0,2 1 0,0 0 0,2 0 0,1-1 0,1 1 0,2 0-1,0-1 1,13 41 0,-15-63-4,1 0 0,-1 0 0,1 0 0,0-1 0,0 1 0,1-1 0,-1 0 0,1 0 0,6 5 0,-9-9 1,1 0 0,-1 1 0,0-1 0,1 0 0,0-1 0,-1 1 0,1 0 1,0 0-1,-1-1 0,1 1 0,0-1 0,0 1 0,-1-1 0,1 0 0,0 0 0,0 0 1,0 0-1,-1 0 0,1 0 0,0 0 0,0-1 0,0 1 0,-1-1 0,1 1 0,0-1 1,-1 0-1,1 1 0,0-1 0,-1 0 0,1 0 0,-1 0 0,1 0 0,-1-1 1,0 1-1,1 0 0,0-2 0,4-4 7,1 0-1,-2-1 1,1 0 0,-1 0-1,0 0 1,-1 0 0,0-1-1,0 0 1,-1 0 0,0 0 0,-1 0-1,3-13 1,-1-6 66,-1 0-1,-2-53 1,-1 60-32,-2 1-1,0-1 1,-8-26-1,9 41-130,-1-1 0,0 1 0,0 0 0,-1 0 0,1 0 0,-1 0 0,-1 1 0,1-1 0,-1 1-1,0 0 1,0 0 0,-1 0 0,1 1 0,-9-7 0,-11 2-1796,23 9 1810,0 0-1,0 0 0,1 0 0,-1-1 0,0 1 1,0 0-1,0 0 0,1 0 0,-1 0 0,0 0 1,0 0-1,1 0 0,-1 1 0,0-1 0,0 0 0,1 0 1,-1 1-1,0-1 0,0 0 0,1 1 0,-1-1 1,0 0-1,1 1 0,-1-1 0,1 1 0,-2 1 0,3 1-795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28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19604,'2'12'596,"-1"0"0,-1-1-1,0 1 1,-2 12 0,1-14-298,1 0 1,0 0-1,0 0 0,1 0 1,3 17-1,-4-27-281,0 1-1,0 0 1,0-1-1,0 1 1,1-1-1,-1 1 1,0-1-1,0 1 1,1-1-1,-1 1 1,0-1-1,1 1 1,-1-1-1,0 1 1,1-1-1,-1 1 1,1-1-1,-1 0 1,1 1-1,-1-1 1,1 0-1,-1 1 1,1-1-1,-1 0 1,1 0-1,-1 0 0,1 1 1,0-1-1,-1 0 1,1 0-1,-1 0 1,2 0-1,20-7 216,-5 1-126,-11 5-88,-1 0-1,1 1 1,0 0 0,-1 0 0,1 0-1,0 1 1,-1 0 0,1 0 0,-1 0 0,1 1-1,-1-1 1,0 1 0,1 1 0,-1-1-1,0 1 1,-1 0 0,1 0 0,0 0 0,-1 1-1,0 0 1,1-1 0,-2 1 0,1 1-1,0-1 1,-1 1 0,0-1 0,0 1 0,0 0-1,0 0 1,-1 0 0,0 1 0,0-1-1,-1 0 1,1 1 0,-1-1 0,0 1 0,-1 0-1,1-1 1,-1 1 0,0 0 0,0-1 0,-1 1-1,0-1 1,0 1 0,0 0 0,-1-1-1,-2 6 1,1-4-11,0-1 0,0 0 0,-1 1 1,0-1-1,0 0 0,-1-1 0,1 1 0,-11 9 0,13-14-33,0 1 0,0-1 0,0 1 0,0-1 0,-1 0 0,1 0 0,0 0 0,0 0 0,-1 0 0,1 0 0,-1 0 0,1-1 0,-1 1 0,1-1 0,-1 0 0,1 0 0,-1 0 0,1 0 0,-1 0 0,1-1 0,-1 1 0,1-1 0,0 1 0,-1-1 0,1 0-1,-1 0 1,1 0 0,-4-3 0,2 2-3,0-1-1,0-1 1,0 1-1,1-1 1,-6-5-1,-14-28-285</inkml:trace>
  <inkml:trace contextRef="#ctx0" brushRef="#br0" timeOffset="1">34 15 19660,'16'-5'2025,"2"4"-1473,1-1-424,1-1 872,2-1-600,-2 4-56,-5 3-384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28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15227,'11'46'1889,"2"-3"-1257,-4-4-288,-1-2 1232,1-10 537,-2-5-1569,0-14-128,0-5 16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29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19316,'-5'11'334,"0"-1"0,0 1 0,1 1-1,1-1 1,0 0 0,0 1 0,-1 22 0,2-2 145,4 52 1,-2-77-397,0 1 0,1-1-1,1 0 1,-1 0 0,1 1-1,5 11 1,-6-16-31,1 0 1,0 0-1,0-1 0,0 1 1,0 0-1,0-1 0,1 1 1,-1-1-1,1 0 0,-1 0 1,1 0-1,0 0 0,0-1 1,0 1-1,0-1 0,6 3 1,22 6 220,-19-7-235,0 1 1,-1 0 0,0 0-1,0 2 1,19 11 0,-27-15-37,0 0 1,0 1 0,-1 0 0,0-1 0,1 1-1,-1 0 1,0 0 0,0 0 0,0 0 0,-1 0-1,1 1 1,-1-1 0,0 0 0,0 1-1,0-1 1,0 1 0,-1-1 0,1 1 0,-1 0-1,0-1 1,0 1 0,0-1 0,-1 1 0,0 6-1,-1-3 38,0 0 0,-1 0-1,0 0 1,0 0-1,0 0 1,-1-1 0,0 0-1,0 1 1,0-1-1,-10 9 1,11-12-9,0 0 1,0-1-1,0 1 0,-1-1 0,1 1 1,-1-1-1,1-1 0,-1 1 0,-6 2 1,7-3-17,1-1-1,0 1 1,0-1 0,0 0 0,-1 0 0,1 0-1,0 0 1,0 0 0,-1-1 0,1 1 0,0-1-1,0 1 1,0-1 0,0 0 0,0 0-1,0 1 1,0-2 0,-3-1 0,1 0-12,1 0 0,0 0 0,0-1 0,0 1 0,1-1 1,-1 0-1,1 1 0,0-1 0,0 0 0,0-1 0,1 1 0,-1 0 0,1 0 1,0-1-1,0 1 0,1-1 0,-1-7 0,0-7-44,1-1 0,4-30 0,1 17 64,2 1-1,1 0 1,14-36 0,-10 35 193,-2 0 0,9-54 0,-18 82-162,0 0 0,-1 0-1,0 0 1,0 0 0,0 0-1,-1 1 1,0-1 0,0 0 0,-2-7-1,2 11-35,1-1-1,-1 1 0,0-1 0,0 1 1,0 0-1,1 0 0,-2-1 1,1 1-1,0 0 0,0 0 0,0 0 1,0 0-1,-1 0 0,1 1 0,0-1 1,-1 0-1,1 0 0,0 1 0,-1-1 1,1 1-1,-1-1 0,1 1 0,-1 0 1,1 0-1,-1 0 0,0-1 0,1 1 1,-1 1-1,1-1 0,-1 0 0,1 0 1,-1 1-1,-1-1 0,-2 2-52,-1 0-1,0-1 1,1 2-1,0-1 1,0 1-1,0-1 1,0 2-1,0-1 1,0 0-1,1 1 0,-1 0 1,-4 6-1,6-7-315,1 0-1,-1 0 1,1 0-1,0 1 0,0-1 1,0 1-1,1-1 1,-1 1-1,1 0 0,0-1 1,-1 8-1,4-7-468,5 1-241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29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130 137 20588,'0'-1'88,"0"0"0,0 0 0,0 0 0,-1 0 0,1 0 0,0 1-1,0-1 1,0 0 0,-1 0 0,1 0 0,0 0 0,-1 0 0,1 1 0,-1-1-1,1 0 1,-1 0 0,0 1 0,1-1 0,-1 0 0,1 1 0,-1-1 0,0 1-1,0-1 1,1 1 0,-1-1 0,0 1 0,0-1 0,0 1 0,0 0-1,1-1 1,-1 1 0,0 0 0,0 0 0,0 0 0,0 0 0,0 0 0,0 0-1,0 0 1,0 0 0,1 0 0,-1 0 0,0 0 0,0 1 0,0-1-1,0 0 1,0 0 0,0 1 0,1-1 0,-1 1 0,0-1 0,0 1 0,1-1-1,-1 1 1,0 0 0,1-1 0,-1 1 0,0 0 0,1-1 0,-1 1 0,1 0-1,-1 1 1,-3 5-14,1 1-1,-1-1 0,2 1 1,-1 0-1,1 0 0,0 1 1,1-1-1,0 0 0,0 0 1,1 15-1,1-12-86,-1 0-1,2 0 1,-1 0-1,2 0 1,-1 0-1,2-1 1,6 17-1,-7-22 13,-1-1-1,1 0 1,-1 1-1,1-1 1,0 0-1,1-1 1,-1 1 0,1-1-1,0 1 1,0-1-1,0 0 1,0-1-1,0 1 1,0-1 0,9 4-1,0-2 0,1 0 0,-1-2 0,1 1 0,16 0 0,-16-2 8,-1 0 0,1 1 0,-1 1 0,22 7 0,-33-9-1,0 0-1,0 1 0,0-1 0,0 1 0,-1 0 1,1-1-1,0 1 0,-1 0 0,1 0 0,-1 0 1,1 0-1,-1 0 0,0 0 0,0 1 1,0-1-1,0 0 0,0 1 0,-1-1 0,1 0 1,-1 1-1,0-1 0,1 1 0,-1-1 0,0 1 1,-1 3-1,0 9 71,0 0-1,-7 29 1,6-36 9,2-4 3,-1 0 0,0 0 0,0-1 0,0 1 1,-1 0-1,1-1 0,-1 1 0,0-1 0,0 1 0,0-1 0,0 0 1,-6 6-1,7-8-19,-1 0 0,-1 0 0,1 0 0,0 0 0,0 0 0,0 0 0,0 0 0,-1-1 0,1 1 0,0-1 0,-1 1 0,1-1-1,0 0 1,-1 0 0,1 0 0,0 0 0,-1-1 0,1 1 0,0-1 0,-1 1 0,1-1 0,-3-1 0,-4-1 30,1-1-1,0 0 1,-14-8-1,20 11-97,0-1-1,0 1 0,0-1 0,0 0 0,0 0 0,0 0 1,0 0-1,-1-2 0,3 3-3,-1 0 1,1 0-1,0 1 0,-1-1 1,1 0-1,0 0 1,0 0-1,-1 0 0,1 0 1,0 1-1,0-1 1,0 0-1,0 0 0,0 0 1,0 0-1,0 0 1,1 0-1,-1 1 0,0-1 1,0 0-1,1 0 1,-1 0-1,1-1 0,6-3 5,-5 13-19,-4 13-5,0-17 23,0-1-1,0 1 1,0-1-1,-1 0 1,0 0-1,0 0 1,0 0-1,0 0 1,0-1-1,0 1 1,-1-1-1,1 0 1,-1 0-1,0 0 1,1-1-1,-1 1 1,-6 1-1,-1 0-24,-1 0-1,1-1 1,-1 0 0,-22 0-1,31-2 8,0 0 0,1 0 0,-1 0 1,0 0-1,0-1 0,1 1 0,-1-1 0,0 0 0,1 0 0,-1 0 0,1 0 0,-1 0 0,1 0 0,-1-1 0,1 1 0,0-1 0,0 1 0,0-1 0,-4-4 0,5 4-2,-1-1 1,1 1-1,0-1 1,0 1-1,0-1 1,1 0-1,-1 0 1,0 1-1,1-1 1,0 0-1,0 0 1,0 1-1,0-1 1,0 0-1,0 0 1,1 0-1,0 1 1,-1-1-1,3-5 1,3-7-17,0-1-1,2 1 1,-1 0-1,2 1 1,11-15 0,57-66 42,-36 49 23,-26 27-16,6-5 39,31-49-1,-48 66-14,0 0 0,0 0-1,-1-1 1,0 0-1,0 1 1,-1-1 0,0 0-1,0-1 1,-1 1-1,0 0 1,0 0 0,-1-10-1,0 14-7,-1 0-1,0 0 0,0 0 1,0 0-1,-1 0 1,1 1-1,-1-1 0,0 0 1,0 1-1,0-1 0,0 1 1,-1 0-1,1 0 0,-1 0 1,0 0-1,0 0 1,0 0-1,0 1 0,-1-1 1,1 1-1,-1 0 0,1 0 1,-1 0-1,-4-1 0,3 1-38,0 1-1,0-1 1,0 1-1,0 0 1,0 1-1,0-1 1,0 1-1,0 0 1,0 0-1,0 0 1,-1 1-1,1 0 1,0 0-1,0 0 1,0 0-1,1 1 1,-1 0-1,-9 5 1,7-2-390,-1 1 0,1 0 0,0 1 0,1-1 1,-9 13-1,-10 9-677,16-18 407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8:57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6 201 13547,'0'-1'116,"-1"1"1,0-1-1,1 0 0,0 1 1,-1-1-1,1 0 1,-1 0-1,1 1 0,0-1 1,-1 0-1,1 0 1,0 0-1,0 1 0,0-1 1,0 0-1,0 0 1,0 0-1,0 0 0,0 0 1,0 1-1,0-1 0,1-2 1,11-20 1342,23-15-61,-34 38-1372,3-4 80,1-1 1,0 2-1,0-1 1,1 0 0,-1 1-1,1 0 1,5-2-1,-9 4-88,-1 1 0,1-1 0,-1 1 0,0 0 0,1-1 0,-1 1 0,1 0 0,-1 0-1,1 0 1,-1 0 0,1 0 0,-1 0 0,0 0 0,1 1 0,-1-1 0,1 1 0,-1-1 0,0 1 0,1-1 0,-1 1 0,0 0-1,1-1 1,-1 1 0,0 0 0,0 0 0,0 0 0,0 0 0,0 0 0,0 0 0,0 0 0,0 1 0,0-1 0,-1 0 0,1 0-1,0 2 1,1 0 14,-1 0-1,1 0 0,-1 0 0,1 0 0,0-1 0,0 1 0,0-1 0,0 1 0,1-1 0,2 3 0,-3-5-14,-1 1 0,1 0 0,0-1 0,0 1 0,-1-1 0,1 1 0,0-1 0,0 0 0,0 0 0,0 0 0,-1 0 0,1 0-1,0 0 1,0 0 0,0-1 0,0 1 0,-1-1 0,1 1 0,0-1 0,2-1 0,17-8-208,0-2 0,-1 0 0,-1-1 0,26-22 0,-42 33 145,0 0 0,0-1-1,-1 1 1,1-1 0,-1 0 0,1 0 0,-1 0-1,0 0 1,0 0 0,2-6 0,2-11-301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31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22997,'0'4'1792,"2"-3"-1720,2-5 152,3-5-568,2-6-1176,-1-4 1368,-3-5-296,0-5-136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32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22197,'9'-9'438,"2"1"0,-1-1 0,1 2 0,1 0 0,-1 0 0,1 1 0,14-5 0,-22 9-391,0 0-1,0 1 1,1 0 0,-1 0 0,1 0-1,-1 0 1,1 1 0,0 0-1,-1 0 1,1 0 0,-1 0-1,1 1 1,-1-1 0,1 1-1,-1 1 1,1-1 0,-1 0 0,0 1-1,0 0 1,0 0 0,0 0-1,0 1 1,0-1 0,3 4-1,-4-2-51,0-1 0,0 1-1,0 0 1,-1 0 0,1 1 0,-1-1-1,0 0 1,0 1 0,-1-1-1,0 1 1,1-1 0,-1 1-1,-1 0 1,1 0 0,-1-1-1,0 1 1,0 0 0,0 0-1,-1 0 1,1-1 0,-3 8 0,0 0-29,0 1 0,-1 0 0,-1-1 0,0 0 1,-1 0-1,-12 20 0,91-55-503,-63 21 458,-1 0 1,1 1 0,0 1-1,0 0 1,0 0 0,-1 1 0,1 0-1,0 1 1,0 0 0,-1 0 0,1 1-1,-1 0 1,16 8 0,-19-7 42,0 0 0,0 0 0,0 0 0,-1 1 0,0-1 0,1 1 1,-2 1-1,1-1 0,-1 1 0,0 0 0,0 0 0,0 0 0,-1 0 0,0 0 0,0 1 0,0 0 1,-1-1-1,0 1 0,1 14 0,-2-10 149,0 0-1,-2 1 1,1-1 0,-1 0 0,-1 0 0,0 0-1,0 0 1,-2 0 0,1 0 0,-1-1 0,-9 18-1,9-20 35,0 0 0,-1-1 0,0 0-1,0 0 1,0 0 0,-1 0-1,0-1 1,-1 0 0,1 0-1,-1-1 1,0 0 0,0 0 0,-1 0-1,0-1 1,-11 5 0,15-9-171,1 1 1,0 0-1,0-1 1,0 0-1,-1 1 1,1-1-1,0-1 1,0 1 0,-1 0-1,1-1 1,0 0-1,0 1 1,0-1-1,0-1 1,0 1-1,0 0 1,0-1 0,-5-3-1,6 4-46,0-1 1,0 1-1,0-1 0,0 0 0,1 0 1,-1 1-1,1-1 0,-1 0 0,1 0 1,0-1-1,0 1 0,0 0 0,0 0 1,0-1-1,0 1 0,0 0 0,1-1 0,-1 1 1,1 0-1,0-1 0,0 1 0,0-1 1,0 1-1,0-1 0,1-3 0,8-12-514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32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21469,'10'31'1520,"-4"6"-1256,-3 4-128,5 4 232,1-1-536,0-6-1000,-2-8 1168,3-10-304,1-12-136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33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20316,'1'0'117,"-1"0"1,1 0-1,0 0 0,-1 0 0,1 0 0,-1 0 0,1 0 0,-1 0 0,1 0 0,0 0 0,-1 1 0,1-1 0,-1 0 1,1 0-1,-1 1 0,1-1 0,-1 0 0,1 1 0,-1-1 0,1 0 0,-1 1 0,1-1 0,-1 1 0,0-1 0,1 1 1,-1-1-1,0 1 0,1-1 0,-1 1 0,0-1 0,0 1 0,1-1 0,-1 1 0,0-1 0,0 1 0,0 0 0,5 30 1349,-4-18-1073,10 62 352,-6-29-674,3 0 1,17 60 0,-23-100-64,0 0 0,1 0 0,0 0 1,0 0-1,0 0 0,0-1 0,1 1 0,0-1 0,0 0 0,10 9 0,-11-12-51,-1-1-1,0 1 1,0-1-1,1 0 1,-1 0 0,0 0-1,1 0 1,-1 0-1,1-1 1,0 1-1,-1-1 1,1 1 0,-1-1-1,1 0 1,0 0-1,-1 0 1,1-1 0,0 1-1,-1 0 1,1-1-1,-1 0 1,1 0 0,-1 1-1,1-2 1,-1 1-1,0 0 1,1 0-1,-1-1 1,4-2 0,0-1-139,0 0 0,-1-1 1,1 1-1,-1-1 1,0 0-1,-1 0 0,1 0 1,-1-1-1,0 0 0,5-13 1,3-18-430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33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2 360 17812,'-2'39'2016,"5"4"-1152,3 1-375,2 2 1327,4-1-752,2-5-472,3-4-336,3-12-920,2-5-424,-2-15 856,0-7-200,-8-10-184</inkml:trace>
  <inkml:trace contextRef="#ctx0" brushRef="#br0" timeOffset="1">166 0 20156,'3'11'1785,"-3"16"-1217,-1 6-240,1 8 1024,4 7-688,2 3-288,4 1-48,1-6-143,4-5-73,2-11-40,-1-4-72,5-16-184,-1-4-169,2-10-607,-2-8-288,0-8 952,-3-6-216,0-7-232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2:34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17668,'0'16'1968,"1"10"-1056,3 7-351,3 10 1271,1 4-592,2 6-456,1 3-104,2-6-239,1 0-241,2-10-464,1-4-425,0-12 593,2-2-104,-3-11-96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3:13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916 120 14835,'-2'-6'88,"-1"1"0,0-1-1,0 1 1,0 0 0,-1 0-1,0 0 1,0 0 0,0 1-1,0-1 1,-1 1 0,1 0-1,-1 1 1,0-1 0,-1 1-1,1 0 1,0 0 0,-1 1-1,-6-3 1,-11-2 68,-1 0-1,0 2 1,-29-4-1,40 7-54,-10-1-18,-1 0 1,0 2-1,0 0 1,-31 4-1,44-2-70,0 1 0,0 1 0,0 0 0,0 0 0,1 1 0,-1 0-1,1 1 1,0 0 0,0 1 0,1 0 0,-15 11 0,8-1-11,0 0 0,1 1-1,1 0 1,-17 28 0,-43 84 3,32-42 12,4 2-1,4 1 0,3 1 0,5 2 1,-22 148-1,39-176-100,4 1-1,2-1 1,3 0 0,3 1-1,2-1 1,4 0 0,2-1-1,3 0 1,3-1 0,3 0-1,2-2 1,46 89 0,-54-124-84,2 0 0,0-1 1,2-1-1,1 0 0,0-2 1,2 0-1,1-1 1,35 27-1,-40-36 65,1-1 0,0 0 0,1-2 1,0 0-1,0-1 0,1-1 0,0 0 0,1-2 0,-1 0 0,1-1 0,0-2 1,41 1-1,-32-4 98,-1-2 1,1-1 0,0-1 0,-1-2 0,0 0-1,-1-2 1,29-13 0,-23 6 110,-1-2 0,-1-1 0,0-1 0,-1-2 0,31-29 0,-23 14 126,-1-1 1,-3-3-1,-1-1 1,-2-1-1,-1-2 0,-3-1 1,-2-1-1,21-53 1,-31 59-43,-1 1 0,-3-2 1,-1 0-1,-2 0 1,-2-1-1,-2 0 1,0-61-1,-6 73-284,-1-1 0,-1 1 0,-2 0 1,-1 0-1,-2 0 0,0 1 0,-2 0 0,-2 1 0,0 0 0,-32-51 0,25 52 8,-2 0-1,0 2 1,-2 1-1,0 1 1,-28-22 0,-40-27-327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3:14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967 0 9154,'-112'21'1193,"-250"33"1715,333-52-2725,-15 0 68,-1 2 1,-53 13-1,84-13-239,1 0-1,-1 1 1,1 0 0,-1 1 0,1 0 0,1 2-1,0-1 1,0 1 0,0 1 0,-20 20 0,19-15-9,1 0 1,1 2 0,0-1 0,2 1-1,-1 1 1,2 0 0,0 0-1,1 1 1,1 0 0,0 0-1,2 0 1,0 1 0,1-1 0,1 1-1,0 36 1,3-23 13,2 0-1,1 0 1,1 0-1,2 0 1,1-1-1,2 0 1,1-1-1,23 47 1,-21-54 0,1-1 1,1 0 0,1 0-1,1-2 1,0 0 0,2-1-1,0-1 1,1-1 0,1 0-1,0-2 1,2 0 0,-1-1-1,2-2 1,0 0 0,0-2-1,1 0 1,0-2 0,1-1-1,-1-1 1,1-1 0,1-1-1,-1-1 1,1-2 0,51-3-1,-32-5 153,0-2 0,0-2-1,-2-1 1,1-3 0,-2-2-1,0-2 1,54-31 0,-63 29 88,0-1 0,-2-1 0,0-2 0,32-34 0,-44 39-20,-1-1 0,-1-2-1,0 1 1,-2-2-1,-1 0 1,18-40 0,-29 54-174,0 0 1,0 0 0,-1-1 0,0 1-1,-1-1 1,0 1 0,0-1-1,-2 0 1,1 0 0,-1 1 0,-1-1-1,0 0 1,0 0 0,-1 1-1,0-1 1,-1 1 0,0-1-1,-1 1 1,0 0 0,-1 0 0,0 1-1,0-1 1,-1 1 0,-1 0-1,1 1 1,-16-16 0,6 9-109,-2 0-1,1 2 1,-2 0 0,1 1 0,-2 0 0,-25-10 0,-11-1-705,-62-16 0,100 34 550,2 0 1,-1-2 0,-23-11-1,17 2-282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0:19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64 12795,'0'-2'244,"0"0"1,0-1-1,0 1 1,0 0-1,0-1 1,-1 1 0,1 0-1,-1-1 1,0 1-1,1 0 1,-1 0-1,0 0 1,0 0-1,0 0 1,-1 0-1,1 0 1,0 0-1,-1 0 1,0 0 0,1 1-1,-1-1 1,0 0-1,1 1 1,-1 0-1,0-1 1,0 1-1,0 0 1,-1 0-1,-2-1 1,2 1-132,-1 1 1,1 0-1,0-1 1,0 1-1,0 1 0,0-1 1,0 0-1,0 1 1,0-1-1,-1 1 1,2 0-1,-1 0 0,0 0 1,0 1-1,0-1 1,0 1-1,1-1 1,-1 1-1,1 0 0,-1 0 1,-3 4-1,-1 2-67,0 0 0,0 0 0,1 1 0,0 0 0,1 0 1,0 1-1,1-1 0,0 1 0,0 0 0,1 0 0,0 0 0,-3 19 0,6-27-40,0-1 0,0 0 0,-1 0 0,1 1 0,0-1 0,0 0 0,0 1 0,0-1 0,1 0 0,-1 1 0,0-1 0,0 0-1,1 0 1,-1 1 0,1-1 0,-1 0 0,1 0 0,0 0 0,-1 0 0,1 0 0,0 0 0,0 0 0,1 2 0,-1-3 0,1 1 1,-1-1-1,0 1 0,1-1 0,-1 0 1,1 1-1,-1-1 0,0 0 0,1 0 1,-1 0-1,1 0 0,-1 0 1,0-1-1,1 1 0,-1 0 0,1-1 1,1 0-1,4-2 13,0 0 0,0 0 0,0-1 0,0 0 0,-1 0 0,10-9 0,-2 1 21,-1-2 0,0 0 0,-1-1 0,0 0 0,-1 0 0,17-34 0,-23 26 42,-6 16-16,-8 13 26,3 4-55,1-1 0,-1 1 0,2 0-1,-1 0 1,1 0 0,1 1 0,0 0-1,0-1 1,1 1 0,-1 22 0,3-32-30,0 1 0,0-1 0,0 0 0,0 0 0,0 0 0,0 1-1,0-1 1,0 0 0,1 0 0,-1 0 0,0 0 0,1 0 0,-1 0 0,1 1 0,0-1 0,-1 0 0,1 0 0,0-1 0,-1 1 0,1 0 0,0 0 0,0 0 0,2 1 0,-2-1 1,1-1-1,0 1 0,-1-1 1,1 0-1,0 1 1,-1-1-1,1 0 0,0 0 1,-1 0-1,1 0 1,0-1-1,0 1 0,-1 0 1,3-1-1,7-3 22,-1 0 0,-1 0 0,20-12 0,-29 16-29,35-25 56,-26 18-68,0 0 1,0 1 0,1 0 0,0 1 0,13-6-1,-23 11 9,1 0 0,-1 0-1,0 0 1,0 0 0,1 0 0,-1 0-1,0-1 1,0 1 0,1 0-1,-1 0 1,0 0 0,0 0-1,1 0 1,-1 0 0,0 0 0,1 0-1,-1 0 1,0 0 0,0 1-1,1-1 1,-1 0 0,0 0 0,0 0-1,1 0 1,-1 0 0,0 0-1,0 0 1,0 1 0,1-1-1,-1 0 1,0 0 0,0 0 0,0 1-1,1-1 1,-1 0 0,0 0-1,0 0 1,0 1 0,0-1-1,0 0 1,1 0 0,-1 1 0,0-1-1,0 0 1,0 1 0,0-1-1,0 0 1,-2 18-108,0 0 57,2-18 54,0 0 0,0 1 0,0-1 0,0 0 0,0 0 0,0 1 0,0-1 0,0 0 0,0 0 1,0 1-1,0-1 0,0 0 0,0 0 0,1 1 0,-1-1 0,0 0 0,0 0 0,0 1 0,0-1 0,1 0 0,-1 0 0,0 0 0,0 1 0,0-1 0,1 0 0,-1 0 0,0 0 0,0 0 0,1 0 0,-1 1 0,0-1 0,0 0 0,1 0 0,-1 0 0,0 0 0,0 0 0,1 0 0,-1 0 0,0 0 0,0 0 0,1 0 0,4-2 6,0 1 0,0-1 1,0-1-1,-1 1 1,1-1-1,0 1 0,-1-1 1,7-7-1,12-6 14,-18 13-28,22-9 17,-26 12-17,0 0-1,0 0 1,-1 0-1,1 0 1,0 0-1,0 0 1,-1 0-1,1 0 1,0 0-1,0 1 1,-1-1-1,1 0 1,0 0-1,-1 1 1,1-1-1,0 0 1,-1 1-1,1-1 1,0 1-1,-1-1 1,1 1-1,-1-1 1,1 1-1,-1-1 1,1 1-1,-1 0 1,0-1-1,1 1 1,-1 0-1,1-1 1,-1 1-1,0 0 1,0-1-1,1 2 1,-1 1-218,1 0 1,0-1-1,0 1 1,0-1-1,0 1 1,1-1-1,-1 0 1,1 0-1,-1 0 1,4 4-1,-4-6 159,0 1-1,0-1 1,0 0 0,0 1-1,0-1 1,0 0-1,0 1 1,0-1 0,0 0-1,0 0 1,0 0 0,0 0-1,0 0 1,0 0-1,1 0 1,-1 0 0,0-1-1,0 1 1,0 0-1,0-1 1,0 1 0,0 0-1,0-1 1,0 0 0,0 1-1,-1-1 1,1 1-1,0-1 1,1-1 0,15-11-791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0:1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12619,'-19'30'4554,"15"-21"-4035,-1 0 0,2-1 0,0 1 1,0 0-1,-3 16 0,6-23-483,-1 1 1,1 0 0,0 0-1,0-1 1,0 1 0,1 0-1,-1 0 1,0-1 0,1 1-1,0 0 1,0-1-1,0 1 1,0 0 0,0-1-1,0 1 1,1-1 0,-1 0-1,1 1 1,0-1 0,-1 0-1,1 0 1,0 0 0,3 2-1,2 2-27,-1 0-1,0 0 1,0 1-1,-1 0 1,0 0-1,0 0 1,0 1-1,-1 0 1,0 0-1,-1 0 0,0 0 1,0 0-1,-1 1 1,0 0-1,0-1 1,-1 1-1,0 0 1,0 0-1,-1-1 1,0 1-1,-1 0 1,0 0-1,-1-1 1,-2 12-1,3-18 11,1-1-1,-1 1 0,1 0 1,-1 0-1,0-1 1,0 1-1,1 0 0,-1-1 1,0 1-1,-1-1 1,1 1-1,0-1 0,0 0 1,-1 1-1,1-1 1,-1 0-1,1 0 0,-1 0 1,1 0-1,-1 0 1,0 0-1,1 0 0,-1-1 1,0 1-1,0-1 1,1 1-1,-1-1 0,0 0 1,0 1-1,-3-1 1,3-1 0,0 1 1,-1-1 0,1 0-1,0 0 1,0 0 0,0 0-1,0 0 1,0 0 0,0-1-1,0 1 1,0-1 0,0 1 0,0-1-1,1 0 1,-1 0 0,1 0-1,-1 0 1,1 0 0,0 0-1,0 0 1,0 0 0,0 0-1,-2-5 1,0-4-38,1 1-1,0-1 0,0 0 1,1 0-1,0 0 1,1 0-1,2-22 1,-1 26-21,0-1 0,1 0 0,-1 1 0,1-1 0,1 1 0,0 0 0,0 0 0,0 0 0,1 0 0,0 0 0,0 1 0,7-8 0,-9 12 28,0 0 0,1 0-1,-1 0 1,1 0 0,-1 1 0,1-1-1,0 1 1,0 0 0,-1 0 0,1 0-1,0 0 1,0 0 0,0 1-1,0-1 1,0 1 0,0 0 0,0 0-1,0 0 1,0 0 0,0 0 0,0 1-1,0 0 1,0-1 0,3 2-1,-1-1-33,0 0 0,1 0-1,-1 0 1,0-1-1,1 0 1,-1 0-1,6-2 1,-9 2 38,-1-1-1,0 1 1,1-1 0,-1 0 0,0 1-1,0-1 1,0 0 0,1 0-1,-1 0 1,0 0 0,0 0 0,0 0-1,-1 0 1,1 0 0,0-1 0,0 1-1,0 0 1,-1 0 0,1-1 0,-1 1-1,1 0 1,0-3 0,5-35 741,-6 34-930,3-18 204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0:2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3 315 15507,'0'2'277,"-1"1"125,1 0 1,-1-1-1,1 1 0,0 0 1,0 0-1,0 0 0,0-1 1,2 6-1,-2-8-310,1 1 0,-1 0 0,1-1 0,0 1 0,-1 0 0,1-1 0,-1 1 0,1-1 0,0 1 0,0-1 0,-1 1 0,1-1 0,0 1 0,0-1 0,0 0 0,0 0 0,-1 1 0,1-1 0,0 0 0,0 0 0,0 0 0,0 0 0,0 0 0,0 0 0,-1 0 0,1 0 0,0 0 0,0 0 0,0-1 0,0 1 0,0 0 0,1-1 0,5-1 113,0-1 1,0 0 0,0 0 0,0-1-1,-1 1 1,1-1 0,-1-1-1,0 1 1,11-11 0,-5 2-68,1-1 0,-2 0-1,11-16 1,-21 29-131,2-2 2,-1 0-1,1-1 1,-1 1 0,0-1 0,0 1 0,0-1 0,-1 0-1,1 1 1,-1-1 0,0 0 0,0 0 0,0 0-1,-1 0 1,1-7 0,-2 11-9,1-1 0,0 1 1,0-1-1,0 1 0,-1-1 0,1 1 0,0 0 1,-1-1-1,1 1 0,0-1 0,-1 1 0,1 0 0,-1-1 1,1 1-1,-1 0 0,1-1 0,-1 1 0,1 0 1,-1 0-1,1-1 0,-1 1 0,1 0 0,-1 0 0,1 0 1,-1 0-1,1 0 0,-1 0 0,1 0 0,-1 0 1,1 0-1,-1 0 0,1 0 0,-1 0 0,0 0 0,1 0 1,-1 0-1,1 1 0,-1-1 0,-21 11 1,15-5-4,0 0 1,0 0-1,0 1 0,1 0 1,0 1-1,0-1 0,1 1 1,0 0-1,0 1 0,1-1 1,0 1-1,1 0 0,-4 14 1,6-22 2,1 0 1,0 1-1,0-1 1,-1 0 0,1 1-1,0-1 1,0 0-1,0 1 1,0-1-1,0 1 1,1-1-1,-1 0 1,0 1 0,1-1-1,-1 0 1,1 1-1,-1-1 1,1 0-1,-1 0 1,1 0 0,0 1-1,0-1 1,0 0-1,-1 0 1,1 0-1,0 0 1,0 0-1,1-1 1,-1 1 0,0 0-1,0 0 1,0-1-1,0 1 1,1 0-1,-1-1 1,0 1 0,1-1-1,-1 0 1,0 0-1,1 1 1,-1-1-1,0 0 1,1 0-1,-1 0 1,1 0 0,1-1-1,7 0 6,0 0-1,0-1 0,-1 0 1,1-1-1,10-5 0,61-29 4,-56 24-76,-25 17 25,-1 0 0,-1 0 0,1 0 1,0 0-1,-4 6 0,4-4-1122,10-12 161,13-17-874,4-10-3487,39-62-1,-50 68 4262,17-40-1,-23 36 2286,-8 10 2432,-1 21-3488,0 0 1,0 0-1,0 0 1,0-1-1,0 1 1,0 0-1,0 0 1,0 0-1,0-1 0,-1 1 1,1 0-1,0 0 1,0 0-1,0-1 1,0 1-1,0 0 0,0 0 1,0 0-1,0 0 1,-1-1-1,1 1 1,0 0-1,0 0 0,0 0 1,0 0-1,0 0 1,-1-1-1,1 1 1,0 0-1,0 0 0,0 0 1,-1 0-1,1 0 1,0 0-1,0 0 1,-1 0-1,-5 5 2159,-3 14-494,7 4-1412,1 0 0,1 1-1,5 30 1,-1 5-334,-14 164-6,9-202-34,2-9 55,5-25 18,13-58-118,15-97 0,-28 130-102,-6 38 140,0 0 1,0 0-1,0 0 0,0 0 0,0 0 1,0 0-1,0 0 0,0 1 0,0-1 1,0 0-1,0 0 0,0 0 0,0 0 1,0 0-1,0 0 0,0 0 0,0 0 0,1 0 1,-1 1-1,0-1 0,0 0 0,0 0 1,0 0-1,0 0 0,0 0 0,0 0 1,0 0-1,0 0 0,0 0 0,0 0 0,0 0 1,1 0-1,-1 0 0,0 0 0,0 0 1,0 1-1,0-1 0,0 0 0,0 0 1,0 0-1,0 0 0,0 0 0,1 0 0,-1 0 1,0 0-1,0 0 0,0 0 0,0 0 1,0 0-1,0-1 0,0 1 0,0 0 1,0 0-1,1 0 0,-1 0 0,0 0 1,0 0-1,0 0 0,0 0 0,0 0 0,0 0 1,0 0-1,0 0 0,0 0 0,8 15-1,-5-9 18,-1 0 0,1 0 1,0-1-1,6 7 1,-6-9 3,0 0 1,1-1-1,-1 0 1,1 0-1,0 0 0,0-1 1,0 1-1,-1-1 1,1 0-1,0 0 0,1 0 1,-1 0-1,0-1 1,0 0-1,0 0 0,0 0 1,0 0-1,0 0 1,1-1-1,-1 0 1,0 0-1,4-1 0,9-4 53,-1 0 1,1-1-1,25-16 0,-23 13 10,-1-1 1,0-1-1,-1 0 0,29-28 1,-38 29-28,-13 12-6,-16 16 56,14-9-44,0 1 0,1-1 0,0 1 0,0 1 0,1-1 0,0 1 0,1 0 0,0 0 0,0 0 0,1 1 0,0-1 0,1 1 0,-1 12 0,3-21-52,0-1 1,0 1-1,-1-1 1,1 1-1,0-1 0,1 1 1,-1 0-1,0-1 1,0 1-1,1-1 1,-1 1-1,0-1 1,1 1-1,0-1 1,-1 0-1,1 1 1,0-1-1,0 0 0,0 1 1,0-1-1,0 0 1,0 0-1,0 0 1,0 0-1,0 0 1,0 0-1,1 0 1,-1 0-1,0 0 1,1-1-1,-1 1 0,1 0 1,-1-1-1,1 1 1,-1-1-1,1 0 1,-1 1-1,1-1 1,-1 0-1,1 0 1,-1 0-1,1 0 1,0 0-1,-1-1 0,1 1 1,-1 0-1,1-1 1,-1 1-1,1-1 1,-1 1-1,0-1 1,2-1-1,4-1-145,-1-1 0,1-1 0,-1 1 1,-1-1-1,1 0 0,-1 0 0,1-1 0,-2 0 0,1 1 0,-1-2 0,1 1 0,4-11 0,-2 3-162,-1 0 0,0-1 0,-1 0 0,-1 0 0,3-16 0,-2-5-410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0:21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15251,'-7'12'1393,"5"-1"-929,2-4-184,6-3 336,4-1-320,6-3-48,1-3-48,9 0-232</inkml:trace>
  <inkml:trace contextRef="#ctx0" brushRef="#br0" timeOffset="1">212 29 15307,'-17'12'2524,"15"-11"-2306,0 0 0,0 0 1,0 0-1,0 0 1,0 0-1,0 1 0,0-1 1,0 1-1,0-1 1,1 1-1,-1 0 0,1-1 1,-1 1-1,1 0 0,0 0 1,0 0-1,-1 0 1,2 1-1,-1-1 0,-1 4 1,2-5-276,0 0-1,1 1 1,-1-1 0,1 0 0,-1 0 0,1 0 0,-1 0 0,1 0-1,0 0 1,-1-1 0,1 1 0,0 0 0,0 0 0,0 0-1,0-1 1,-1 1 0,1 0 0,0-1 0,2 1 0,24 14-821,-16-11 513,9 6-233,21 12 51,-39-20 593,1-1 0,-1 1 0,0-1-1,0 1 1,0 0 0,-1 0 0,1 0 0,0 0 0,-1 0 0,1 0 0,-1 0-1,0 1 1,2 4 0,-2-5 24,-1-1-1,0 1 1,0 0-1,0 0 1,-1 0-1,1 0 1,0-1-1,-1 1 1,1 0-1,-1 0 1,1-1-1,-1 1 1,0 0-1,0-1 1,0 1-1,0-1 1,0 1-1,0-1 1,0 1-1,-1-1 1,0 2-1,-35 27 1127,28-23-862,4-3-185,1-1-1,-1 0 1,0 0-1,0 0 1,-9 2-1,14-5-154,-1 1 0,1-1 0,-1 0 0,1 0 0,-1 0 0,1 0 1,-1 0-1,0 0 0,1 0 0,-1 0 0,1 0 0,-1 0 0,1 0 0,-1 0 0,0 0 0,1 0 0,-1 0 0,1 0 0,-1-1 0,1 1 0,-1 0 0,1 0 0,-1-1 0,1 1 0,-1-1 0,0 0-55,1 0 0,0-1 0,-1 1 0,1 0 0,0 0 0,0-1 0,0 1-1,0 0 1,0 0 0,0 0 0,0-1 0,0 1 0,1 0 0,-1 0 0,1 0-1,-1-1 1,0 1 0,2-1 0,8-22-706,1 1-1,16-23 1,-10 18 327,14-26-464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0:21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17092,'-1'7'470,"0"1"1,-1-1-1,1 0 1,-1 1-1,-1-1 0,-5 12 1,-5 19 867,9-20-791,0-1-1,2 1 0,0 0 0,2 34 1,0-44-493,1 1 0,0-1 0,0 0-1,1 0 1,0 0 0,0 0 0,1 0 0,0 0 0,1-1 0,0 1 0,0-1 0,8 12 0,-11-18-57,0 0 0,-1 0 0,1-1 0,0 1 0,0 0 0,-1 0-1,1 0 1,0 0 0,0-1 0,0 1 0,0-1 0,0 1 0,0 0 0,0-1 0,0 1 0,0-1 0,1 0-1,-1 1 1,0-1 0,0 0 0,0 0 0,0 0 0,0 0 0,2 0 0,-2 0-2,0-1 1,0 0-1,0 1 1,1-1-1,-2 0 0,1 0 1,0 0-1,0 0 1,0 0-1,0 0 1,0 0-1,-1 0 0,1 0 1,0 0-1,-1 0 1,1 0-1,0-3 1,2-6-19,-1 1 1,0-1-1,0 0 0,0-11 1,-1 10 14,-1 1 0,-1 0 0,-2-18 0,3 25 12,-1 1 0,1-1-1,-1 1 1,0-1 0,1 0-1,-1 1 1,0-1 0,-1 1 0,1 0-1,0-1 1,-1 1 0,1 0 0,-1 0-1,0 0 1,0 0 0,0 0-1,0 0 1,0 0 0,-3-2 0,4 4-2,1 0 1,-1 0-1,1-1 1,-1 1-1,0 0 0,1 0 1,-1 0-1,1-1 1,-1 1-1,0 0 1,1 0-1,-1 0 1,1 0-1,-1 0 1,0 1-1,1-1 1,-1 0-1,1 0 1,-1 0-1,0 0 0,1 1 1,-1-1-1,1 0 1,-1 0-1,1 1 1,-1-1-1,1 0 1,-1 1-1,1-1 1,-1 1-1,1-1 1,0 1-1,-1-1 1,1 1-1,-1-1 1,1 1-1,0-1 0,0 1 1,-1-1-1,1 1 1,0 0-1,0-1 1,0 1-1,0-1 1,-1 2-1,1 0 4,0-1 0,0 1 0,0 0 0,-1 0 0,2 0 0,-1 0 0,0 0 0,0 0 0,1-1 1,-1 1-1,1 0 0,-1 0 0,1 0 0,1 3 0,2-2-5,-1 1 0,0-1 1,1 1-1,0-1 0,0 0 1,0-1-1,0 1 1,0-1-1,1 1 0,-1-1 1,1 0-1,-1-1 0,1 1 1,0-1-1,0 0 0,0 0 1,0-1-1,-1 1 1,1-1-1,7-1 0,3 1-64,0-2 0,0 0 0,-1 0 0,1-1 0,21-9 0,-25 9-27,-1-1 0,-1-1 0,1 1 0,-1-2 0,1 1 0,-1-1 0,-1-1 0,0 0 0,9-8 0,-17 15 78,1-1-1,0 1 1,-1-1-1,1 0 1,-1 1 0,1-1-1,-1 0 1,1 1-1,-1-1 1,0 0 0,1 0-1,-1 1 1,0-1-1,0 0 1,1 0-1,-1 1 1,0-1 0,0-2-1,0 3 9,0 0 0,-1-1 0,1 1 0,0 0 0,0 0 0,-1-1 0,1 1 0,0 0 0,-1 0 0,1 0 0,0-1 0,-1 1 0,1 0 0,-1 0 0,1 0 0,0 0 0,-1 0 0,1 0 0,0 0 0,-1-1 0,1 1 0,-1 0 0,1 0 0,0 1 0,-1-1 0,0 0 0,-2 0 16,-1 1-1,0 0 1,1 0-1,-1 0 1,0 0-1,1 0 1,-5 3-1,2 0 40,0 1 0,1 0 0,-1 0 0,1 0 0,0 0 1,1 1-1,-1 0 0,1-1 0,0 2 0,-5 11 0,8-16-45,0 0 0,0-1 0,0 1 0,1 0 0,-1 0 0,1-1 0,-1 1 0,1 0 0,0 0 0,0 0 0,-1 0 0,1 0 0,1-1 0,-1 1 0,0 0 0,0 0 0,1 0 0,-1 0 0,1 0 0,-1-1 0,1 1 0,0 0 0,0-1 0,0 1 0,0 0 0,0-1 0,0 1 0,0-1 0,0 0 0,1 1 0,-1-1 0,1 0 0,-1 0 0,1 1 0,-1-1 0,1 0 0,-1-1 0,1 1 0,0 0 0,0 0 0,-1-1 0,1 1 0,0-1 0,0 0 0,0 1 0,2-1 0,5 1-68,1 0-1,-1-1 0,0 0 1,1-1-1,-1 0 1,0 0-1,0-1 0,0 0 1,16-6-1,-16 4 54,1 0 0,-1 0 0,1-1 0,-1 0 0,0 0-1,-1-1 1,0-1 0,12-10 0,-20 17 31,1 0-1,-1 0 0,0 0 1,1-1-1,-1 1 1,0 0-1,1-1 1,-1 1-1,0 0 1,1 0-1,-1-1 1,0 1-1,0-1 0,1 1 1,-1 0-1,0-1 1,0 1-1,0 0 1,0-1-1,0 1 1,1-1-1,-1 1 1,0-1-1,0 1 0,0 0 1,0-1-1,0 1 1,0-1-1,0 1 1,0-1-1,-1 1 1,-10-1 1039,-1-1 358,12 2-1395,0-1-1,0 0 0,0 1 0,0-1 0,0 0 1,0 1-1,0-1 0,0 1 0,1-1 1,-1 0-1,0 1 0,0-1 0,1 1 0,-1-1 1,0 1-1,1-1 0,-1 1 0,0-1 1,1 1-1,-1-1 0,1 1 0,0-1 0,11-11-63,-6 7-361,0 0 0,1 1 0,0 0 0,0 0 0,0 1 0,0-1 0,0 2 0,1-1 0,-1 1 1,13-2-1,10-1-1398,42 0 0,-56 5 1738,48-3-1260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6:21:07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3651,'0'0'10474,"11"-52"-9128,13 40-1,0-3-608,6 1-65,0-2-127,6 1-353,3 1-128,-2 1-64,4-5-641,0-5-1377,-1-8-2626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0:23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219 115 16187,'0'0'74,"1"-1"0,-1 1 0,0-1 0,0 1 0,0-1 0,1 1 0,-1-1-1,0 1 1,0-1 0,0 0 0,0 1 0,0-1 0,0 1 0,0-1 0,0 1 0,0-1-1,0 1 1,0-1 0,0 0 0,-1 1 0,1-1 0,0 1 0,0-1 0,0 1-1,-1-1 1,1 1 0,0-1 0,-1 1 0,1 0 0,0-1 0,-1 1 0,0-1-1,0 0 32,-1 1 0,1-1 0,0 1 0,-1 0 0,1-1 0,-1 1 0,1 0-1,-1 0 1,1 0 0,-1 0 0,1 0 0,-2 1 0,-5 0 268,1 1 1,-1-1-1,1 2 1,-10 3 0,5 1-200,-1 0 0,1 0 0,0 2 1,1-1-1,0 1 0,-15 16 0,21-19-176,-1 0-1,2 0 0,-1 0 1,1 1-1,0 0 1,0 0-1,1 0 0,0 0 1,0 0-1,0 1 0,1-1 1,1 1-1,-2 11 1,2-18 8,1 0 1,0 1-1,0-1 1,0 0 0,0 0-1,0 0 1,0 1 0,0-1-1,1 0 1,-1 0-1,0 0 1,0 0 0,1 0-1,-1 0 1,1 0 0,-1 0-1,1 1 1,0-2-1,-1 1 1,1 0 0,0 0-1,0 0 1,0 0 0,-1 0-1,1-1 1,0 1-1,0 0 1,0-1 0,0 1-1,0 0 1,0-1 0,0 0-1,1 1 1,-1-1-1,0 0 1,0 1 0,0-1-1,0 0 1,1 0 0,-1 0-1,0 0 1,0 0-1,0 0 1,0 0 0,1 0-1,-1-1 1,1 1-1,6-2 49,0 0 0,-1 0 0,1-1 0,-1 0-1,0 0 1,8-5 0,6-5 225,-1-1 1,0-1-1,30-29 0,-39 34-134,-2-1 0,1 0 0,-1 0 1,-1-1-1,0 0 0,-1 0 0,11-25 0,-17 34-105,0 0 0,0 0 0,0 0 0,-1 0 0,1 0 0,-1 0 0,1 0 0,-1-1 0,0 1 0,-1 0 0,1 0 0,0 0 0,-2-5 0,1 6-59,0 0 0,0 0 0,0 0 0,0 0 0,0 0 1,-1 0-1,1 1 0,0-1 0,-1 0 0,0 1 0,1-1 0,-1 1 0,0 0 1,-4-3-1,-1 1-228,0 0 0,-1 1 0,1-1 0,-1 1 0,0 1 0,0 0 0,0 0 0,0 0 0,-8 1 0,-5 0-258,8-2-168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0:23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18404,'-4'21'1720,"-8"4"-1056,-2 8-191,-2 9 951,-2 5-360,-1 8-352,-1 2-120,4 0-96,2-2-87,4-4-169,3-6-176,5-14 800,6-9-752,8-16 24,2-6 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0:24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17532,'2'2'226,"-1"0"0,0 1 0,0-1 0,0 0 1,0 1-1,0-1 0,-1 1 0,1-1 0,-1 1 0,1-1 1,-1 1-1,0 2 0,-2 36 922,0-24-361,1-3-428,0-6-195,1-1 0,0 1-1,0 0 1,0 0-1,1-1 1,2 9 0,-3-14-157,0-1 1,1 0-1,-1 0 1,1 0-1,-1 0 1,1 0-1,0 0 1,-1 0-1,1 0 1,0 0-1,0 0 1,0 0-1,0 0 1,0 0-1,0 0 1,0-1-1,2 2 1,-1-1-30,0-1 0,-1 1 0,1-1 0,0 0 0,0 0 1,0 0-1,0 0 0,0 0 0,0 0 0,0 0 0,0-1 0,0 1 1,0-1-1,0 1 0,1-2 0,13-4-185,-8 3 62,0 0 0,0 0 1,1 1-1,11-3 1,-19 5 131,0 0 0,1 0 0,-1 0 0,0-1 0,1 1 0,-1 1 0,0-1 0,0 0 0,1 0 0,-1 0 0,0 1 0,1-1 0,-1 1 0,0-1 0,0 1 0,0-1 0,0 1 0,1 0 0,-1-1 0,0 1 0,0 0 0,0 0 0,0 0 0,-1 0 0,1 0 0,0 0 0,0 0 0,-1 0 0,1 0 0,0 0 0,-1 0 0,1 1 0,-1-1 0,1 0 0,-1 2 0,2 7 111,-1-1-1,0 1 0,-1-1 0,0 1 0,-1 0 0,0-1 1,0 1-1,-1-1 0,0 1 0,-1-1 0,-6 15 0,3-10 202,0 0 0,-1-1-1,-1 0 1,0 0 0,-1-1-1,-17 19 1,22-27-214,1-1-1,-1 0 1,1 0-1,-1 0 1,0 0-1,0 0 1,0-1-1,-1 0 1,1 0-1,-1 0 1,1-1-1,-1 1 1,-5 0-1,7-2-118,1 0-1,-1 0 0,1 0 1,-1 0-1,1 0 1,-1 0-1,1-1 0,-1 0 1,1 1-1,0-1 0,-1 0 1,1 0-1,0 0 0,0-1 1,-1 1-1,1 0 1,0-1-1,0 1 0,0-1 1,1 0-1,-1 0 0,0 0 1,1 0-1,-1 0 0,1 0 1,-2-2-1,-1-5-54,0 1 0,0-1 0,1 0 0,0 0-1,0 0 1,-2-16 0,0-22-390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0:2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17932,'18'-3'1968,"-1"0"-1160,3-2-351,3 0 951,-2 1-248,5 1-1008,1-1-640,5-3 472,2 1-176,6-1-192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0:25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88 18348,'-14'16'1295,"10"-12"-1042,0 0 1,0 0-1,0 1 0,0 0 1,1 0-1,0 0 1,-5 11-1,8-16-237,0 0-1,0 1 1,0-1 0,1 1 0,-1-1 0,0 1-1,0-1 1,0 1 0,0-1 0,1 0-1,-1 1 1,0-1 0,0 1 0,1-1-1,-1 0 1,0 1 0,1-1 0,-1 0 0,0 1-1,1-1 1,-1 0 0,1 0 0,-1 1-1,0-1 1,1 0 0,-1 0 0,1 0-1,-1 0 1,1 0 0,-1 1 0,1-1 0,-1 0-1,1 0 1,-1 0 0,0 0 0,1 0-1,-1 0 1,1 0 0,-1-1 0,1 1-1,-1 0 1,1 0 0,0 0 0,26-4-554,-23 4 471,7-2-171,2-1-122,1 1-1,-1 0 1,1 1-1,20 2 0,-32-1 361,0 0 0,0 0 0,0 0 0,0 1 0,0-1 0,0 0 0,0 1 0,0 0 0,0-1-1,0 1 1,-1 0 0,1 0 0,0 0 0,0 0 0,-1 1 0,1-1 0,-1 0 0,1 1 0,-1-1 0,0 1 0,1-1-1,-1 1 1,0 0 0,0-1 0,0 1 0,0 0 0,0 0 0,-1 0 0,1 0 0,0 0 0,-1 0 0,0 0-1,1 0 1,-1 0 0,0 0 0,0 0 0,0 0 0,-1 2 0,0 3 176,0-1 0,0 1 0,-1-1 0,0 0 0,-1 0 0,0 0 0,1 0 0,-8 10-1,-34 43 1494,40-54-1506,0 0-53,-32 34 1115,34-37-1200,0 1 0,-1-1 1,0 0-1,1 0 0,-1-1 0,0 1 1,0-1-1,0 1 0,0-1 1,0 0-1,0 0 0,0 0 0,-5 0 1,7-1-53,0 0 0,0 0 1,0 0-1,-1 0 0,1-1 1,0 1-1,0 0 0,0-1 1,0 1-1,0-1 0,0 1 0,0-1 1,0 0-1,0 1 0,0-1 1,1 0-1,-1 0 0,0 1 1,0-1-1,1 0 0,-1 0 1,0 0-1,1 0 0,-1 0 1,1 0-1,-1-2 0,-7-30-237,6 1-133</inkml:trace>
  <inkml:trace contextRef="#ctx0" brushRef="#br0" timeOffset="1">94 24 17292,'19'0'1864,"2"0"-1352,9-1-240,5 0 768,8-1-1192,4-1 529,3-5-417,2-1-145</inkml:trace>
  <inkml:trace contextRef="#ctx0" brushRef="#br0" timeOffset="2">613 62 14979,'-16'27'1857,"-2"0"-1113,-1 0-232,2 2 752,4-3-312,1-2-63,7-4-433,-1-2-336,4-11-672,0-6 544,2-9-177,-2-5-71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0:25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8 18332,'-16'11'1053,"0"-1"-80,-24 21 0,36-28-848,0 0 1,1 0-1,0 1 0,0-1 0,0 1 1,0 0-1,1 0 0,-1 0 0,1 0 1,0 1-1,-3 8 0,5-13-118,0 1 0,0-1 1,0 1-1,0-1 0,0 1 0,0 0 0,0-1 0,0 1 0,0-1 0,0 1 0,0 0 0,0-1 1,0 1-1,1-1 0,-1 1 0,0-1 0,0 1 0,1 0 0,-1-1 0,0 1 0,1-1 0,-1 1 1,0-1-1,1 0 0,-1 1 0,1-1 0,-1 1 0,1-1 0,-1 0 0,1 1 0,-1-1 1,1 0-1,-1 0 0,1 1 0,-1-1 0,1 0 0,0 0 0,-1 0 0,1 0 0,-1 0 0,1 0 1,0 0-1,0 0 0,28-2 20,-21-1-36,0 0 0,-1 0 0,1-1 0,-1 0-1,0 0 1,0-1 0,9-8 0,-13 11 11,0-1 0,0 1 1,0-1-1,0 0 0,-1 0 0,1 0 1,-1 0-1,0-1 0,0 1 0,0 0 0,0-1 1,-1 0-1,1 1 0,-1-1 0,0 0 1,0 0-1,0-6 0,-1 9 3,0 0 0,0 0 0,0 0 0,0 0 0,0 0 0,0 0 0,-1 0 0,1 0 0,0 0 0,-1 1 0,1-1 0,0 0 0,-1 0-1,1 0 1,-1 0 0,0 0 0,1 1 0,-1-1 0,0 0 0,1 1 0,-1-1 0,0 0 0,0 1 0,-1-2 0,0 2 6,0-1 0,0 1 0,0-1 0,0 1 0,0 0 0,1 0 0,-1 0 0,0 0 0,0 0 0,0 0-1,-4 1 1,-1 1 28,0 0 0,0 0 0,0 1 0,1 0 0,-11 6 0,10-4-69,0 1-1,0 0 1,0 0-1,1 0 1,0 1-1,0 0 1,1 0-1,0 0 1,-5 10-1,8-14-34,0 0-1,1 0 0,-1 0 1,1 0-1,0 0 0,0 0 1,0 1-1,0-1 0,1 1 1,-1-1-1,1 0 1,0 1-1,0-1 0,0 1 1,0-1-1,1 1 0,0-1 1,-1 0-1,1 1 0,0-1 1,1 0-1,-1 0 0,0 0 1,1 0-1,0 0 1,0 0-1,2 3 0,16 11-369</inkml:trace>
  <inkml:trace contextRef="#ctx0" brushRef="#br0" timeOffset="1">436 219 17164,'-5'3'516,"1"1"-1,0-1 1,0 1 0,0 0 0,1 0 0,-1 0 0,1 1 0,0-1 0,0 1 0,1 0 0,-1 0 0,-2 10-1,5-15-492,0 1-1,-1-1 0,1 0 1,0 0-1,0 0 1,0 1-1,0-1 0,0 0 1,0 0-1,0 0 0,0 1 1,1-1-1,-1 0 0,0 0 1,0 0-1,0 1 0,0-1 1,0 0-1,0 0 0,0 0 1,0 1-1,1-1 1,-1 0-1,0 0 0,0 0 1,0 0-1,0 1 0,0-1 1,1 0-1,-1 0 0,0 0 1,0 0-1,0 0 0,1 0 1,-1 0-1,0 0 0,0 0 1,0 1-1,1-1 0,10-3 294,10-11-101,-19 13-179,-1 0-1,0 0 1,1-1 0,-1 1 0,0-1 0,0 1 0,0-1-1,0 1 1,0-1 0,-1 0 0,1 1 0,0-1-1,-1 0 1,1 0 0,-1 1 0,0-1 0,0 0 0,1 0-1,-1 0 1,0 1 0,0-1 0,-1 0 0,1-2 0,-1 2-39,0 1 0,0-1 1,0 0-1,-1 1 0,1 0 1,0-1-1,0 1 0,-1 0 1,1-1-1,-1 1 0,1 0 1,-1 0-1,0 0 0,1 0 1,-1 1-1,0-1 1,0 0-1,1 1 0,-1-1 1,0 1-1,0 0 0,-3-1 1,-2 1-156,0-1 1,-1 1 0,1 0 0,-1 1 0,1-1 0,0 2 0,0-1 0,0 1-1,-1 0 1,-11 6 0,-7 4-339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0:26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14099,'3'-5'316,"0"1"1,0-1-1,0 1 1,0 0-1,1 0 0,0 0 1,-1 1-1,2-1 1,-1 1-1,0 0 0,8-4 1,1-1 695,1 1 0,24-8 0,-33 13-753,-1 1-1,0 0 0,1 0 0,-1 0 0,1 1 0,-1-1 0,8 1 0,-11 0-209,0 0 0,0 0-1,-1 1 1,1-1 0,0 0 0,0 0-1,0 1 1,-1-1 0,1 0 0,0 1-1,-1-1 1,1 1 0,0-1 0,-1 1 0,1-1-1,0 1 1,-1-1 0,1 1 0,0 1-1,-1-1-21,1 0-1,-1 0 1,0 0-1,1 1 0,-1-1 1,0 0-1,0 0 1,0 1-1,0-1 0,0 0 1,0 0-1,0 1 1,0-1-1,-1 0 0,1 0 1,-1 3-1,-5 9 17,1-1 1,-2 1-1,-15 21 0,16-26-47,1 0-1,0 0 0,0 1 0,0 0 1,1-1-1,0 1 0,1 1 1,0-1-1,1 0 0,-2 12 1,4-20-20,0 0 0,0 0 1,0 0-1,0-1 0,0 1 1,0 0-1,0 0 0,1 0 1,-1 0-1,0 0 0,1 0 1,-1 0-1,0-1 0,1 1 1,-1 0-1,1 0 1,0-1-1,-1 1 0,1 0 1,0-1-1,-1 1 0,1 0 1,0-1-1,-1 1 0,1-1 1,0 1-1,0-1 0,0 0 1,0 1-1,0-1 0,-1 0 1,1 0-1,0 1 0,0-1 1,0 0-1,0 0 0,0 0 1,0 0-1,0 0 1,0 0-1,0 0 0,1-1 1,5 0-102,-1 0 1,1 0 0,0-1 0,10-4 0,21-11-153,9-5-90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0:27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6 16868,'0'-1'82,"-1"1"1,1 0-1,0-1 1,0 1-1,-1 0 1,1-1-1,0 1 1,-1 0-1,1-1 1,-1 1-1,1 0 1,0 0-1,-1 0 1,1-1-1,-1 1 1,1 0-1,-1 0 1,1 0-1,0 0 1,-1 0-1,1 0 1,-1 0-1,1 0 1,-2 0-1,5 10 1242,11 15-60,-10-19-1113,0-1 1,0 1-1,-1 0 1,0 0-1,0 0 1,0 1-1,-1-1 0,0 1 1,2 9-1,-4-13-70,0 0 0,0 0 0,0 1 0,-1-1 0,1 0 0,-1 1 0,0-1 0,0 0 0,0 0 0,0 0 0,0 0 0,-1 0 0,0 0 0,1 0 1,-1-1-1,0 1 0,0 0 0,0-1 0,-1 1 0,1-1 0,-5 4 0,4-4-14,0 0 0,0 1 0,0 0 0,0-1 1,1 1-1,-1 0 0,1 0 0,-3 5 0,5-7-62,0 0 0,-1 1-1,1-1 1,0 0-1,0 0 1,0 1 0,0-1-1,0 0 1,0 0-1,0 1 1,0-1 0,1 0-1,-1 0 1,0 0-1,1 1 1,-1-1 0,1 0-1,-1 0 1,1 0-1,0 0 1,-1 0 0,1 0-1,0 0 1,0 0-1,0 0 1,0 0 0,-1 0-1,1-1 1,2 2-1,1 2-1,33 25-21,-35-27 22,0-1-1,1 0 0,-1 1 0,0-1 1,1 0-1,-1 0 0,0 0 0,1-1 0,-1 1 1,1-1-1,0 1 0,-1-1 0,1 0 1,4 0-1,-6 0 4,0-1 0,0 0 0,0 1 0,0-1 0,0 0 0,0 0-1,0 0 1,0 0 0,0 0 0,0 0 0,-1 0 0,1 0 0,0 0 0,-1 0 0,1 0 0,-1 0 0,1 0 0,-1-1 0,0 1 0,1 0 0,-1 0 0,0-1 0,0 1 0,0 0 0,0 0 0,0-3-1,-2-34 139,2 35-186,-1-1 0,0 0 1,0 1-1,-1-1 0,1 1 0,0-1 1,-1 1-1,0-1 0,0 1 0,0 0 1,0 0-1,-1 0 0,1 0 0,-1 1 0,-3-4 1,12 3-3451,13-17 904,-18 18 2076,0 0 0,0 0 0,0 0-1,0 0 1,-1-1 0,1 1 0,0 0-1,-1 0 1,0-1 0,1 1 0,-1 0-1,0-4 1,0 5 595,-1 0 0,1-1 0,0 1-1,-1-1 1,1 1 0,-1 0 0,1 0 0,-1-1-1,0 1 1,1 0 0,-1 0 0,0-1 0,0 1 0,0 0-1,0 0 1,-1-1 0,0 1 239,0 0-1,1 0 1,-1 0 0,0 0 0,0 0-1,0 1 1,-1-1 0,1 1 0,0-1-1,0 1 1,0 0 0,0 0 0,0 0-1,-1 0 1,1 0 0,0 0 0,0 0-1,0 1 1,0-1 0,0 1 0,0 0-1,0 0 1,0-1 0,0 1 0,-4 3-1,2-1-166,0 0-1,0 0 1,0 0-1,1 1 0,-1-1 1,1 1-1,0 0 0,0 0 1,0 0-1,1 1 1,-1-1-1,1 1 0,0-1 1,0 1-1,1 0 0,-1 0 1,1 0-1,0-1 1,1 1-1,-1 0 0,1 0 1,0 0-1,1 10 0,-1-12-135,0 0-1,1 0 0,0 0 0,-1 0 0,1 1 1,0-1-1,1 0 0,-1 0 0,1 0 0,-1-1 1,1 1-1,0 0 0,0-1 0,0 1 0,0-1 1,0 1-1,1-1 0,-1 0 0,1 0 0,-1 0 0,1 0 1,0-1-1,0 1 0,-1-1 0,1 0 0,1 1 1,-1-1-1,0-1 0,0 1 0,0 0 0,0-1 1,1 1-1,-1-1 0,0 0 0,0 0 0,1-1 1,3 0-1,0 0 16,0-1 1,0 0 0,0 0-1,0-1 1,-1 0 0,1 0-1,-1 0 1,0-1 0,0 0 0,0 0-1,0-1 1,-1 0 0,0 0-1,5-5 1,-7 7 8,-1 0 0,1 0 0,-1 1 0,0-2 0,0 1 0,0 0 1,-1 0-1,1 0 0,-1-1 0,0 1 0,1-1 0,-2 1 0,1-1 0,0 0 0,-1 1 0,1-1 0,-1 0 0,0 1 1,0-1-1,-1 0 0,1 1 0,-1-1 0,0 0 0,0 1 0,0-1 0,0 1 0,-1 0 0,1-1 0,-3-3 0,0 3-242,1 0-1,0 1 0,-1 0 0,0-1 0,1 1 0,-1 0 0,-1 1 0,1-1 0,0 1 0,-1 0 0,1 0 1,-1 0-1,1 1 0,-1-1 0,0 1 0,0 0 0,0 1 0,0-1 0,-6 1 0,2 1-526,7 5-206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0:27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18996,'-14'13'1928,"0"3"-1431,-6 5-241,1 4 1080,2 2-744,1 2-160,3-5-544,3-1-248,6-6-480,2-4-184,1-12 311,-1-6 41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0:2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15179,'-6'9'772,"1"0"0,0 0-1,0 0 1,1 1-1,1 0 1,-5 19 0,7-24-657,0 0 1,0 0 0,1 0-1,0 0 1,0 0-1,0 0 1,0 0 0,1 0-1,0 0 1,0 0-1,0 0 1,1-1 0,0 1-1,-1 0 1,2-1 0,3 7-1,-6-10-119,1 1 0,0-1 0,0 0 0,0 1 0,0-1 0,0 0 0,1 0 0,-1 0 0,0 0 0,0 0 0,1 0 0,-1 0 0,1 0 0,-1 0 0,1-1 0,-1 1-1,1 0 1,-1-1 0,1 0 0,0 1 0,-1-1 0,1 0 0,0 0 0,-1 0 0,1 0 0,0 0 0,-1 0 0,1 0 0,-1 0 0,1-1 0,0 1 0,-1-1 0,1 1 0,-1-1 0,1 0 0,-1 0 0,1 1 0,-1-1 0,0 0 0,1 0 0,1-2 0,0 0-176,0 0 0,0 0 1,0 0-1,-1 0 0,1-1 1,-1 1-1,0-1 1,0 0-1,0 1 0,0-1 1,-1 0-1,1 0 1,-1 0-1,0 0 0,0-7 1,0 7 23,-1 0 1,-1 0-1,1 0 1,0 0-1,-1 0 1,0 0-1,-3-7 1,-5-3-692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0T06:46:0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22389 0 0,'4'8'1304'0'0,"-2"-4"-658"0"0,-1-9 1769 0 0,1 4-2740 0 0,0-1 0 0 0,0 0 0 0 0,0 1 1 0 0,0-1-1 0 0,0 0 0 0 0,-1 0 0 0 0,1 0 1 0 0,0 0-1 0 0,-1 0 0 0 0,0 0 0 0 0,0 0 0 0 0,2-3 1 0 0,2-3-1365 0 0,21-27-607 0 0,-7 12 2033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0:28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45 13739,'-10'10'2419,"1"1"-1,-11 13 1,20-23-2347,0-1 0,0 0 0,0 0 0,0 0 0,1 0 0,-1 1 0,0-1 0,0 0 0,0 0-1,0 0 1,1 0 0,-1 0 0,0 0 0,0 0 0,0 0 0,1 0 0,-1 1 0,0-1 0,0 0 0,0 0 0,1 0 0,-1 0-1,0 0 1,0 0 0,0 0 0,1 0 0,-1 0 0,0-1 0,0 1 0,0 0 0,1 0 0,-1 0 0,0 0 0,0 0 0,0 0 0,1 0-1,-1 0 1,0-1 0,0 1 0,0 0 0,0 0 0,0 0 0,1-1 0,12-6 439,4 85-457,-16-76-52,-1 0 1,1 0-1,0 0 0,0 0 0,0 0 0,0 0 0,0 0 0,0 0 1,1 0-1,-1-1 0,1 1 0,-1-1 0,1 1 0,-1-1 1,1 1-1,0-1 0,0 0 0,0 0 0,0 0 0,0 0 0,3 1 1,-2-1 4,0-1 1,0 0-1,0 0 1,0 0-1,0 0 1,1-1-1,-1 1 1,-1-1 0,1 0-1,0 0 1,0 0-1,0 0 1,5-3-1,2-2 18,0 0-1,0-1 1,0-1-1,-1 0 0,0 0 1,13-17-1,-17 19-17,-1 1-1,-1-1 0,1 0 1,-1-1-1,0 1 1,0 0-1,0-1 0,1-7 1,-4 12-6,1 1 0,-1-1 0,0 0 0,1 0 0,-1 0 0,0 0 0,0 1 0,0-1 0,-1 0 0,1 0 0,0 0 0,-1 1 0,1-1 0,-1 0 0,1 0 0,-1 1 0,0-1 0,0 0 0,0 1 0,0-1 0,0 1 1,0-1-1,0 1 0,-1 0 0,1-1 0,0 1 0,-1 0 0,1 0 0,-1 0 0,1 0 0,-1 0 0,0 0 0,1 1 0,-1-1 0,-3 0 0,-1-1-10,-1 1-1,1 1 1,0 0 0,-1-1 0,1 2-1,0-1 1,-1 1 0,1 0-1,0 0 1,0 1 0,-1 0 0,2 0-1,-1 0 1,0 1 0,0 0-1,1 0 1,-1 0 0,1 1 0,-7 6-1,7-6-75,0 0 0,1 0 0,0 1 1,-1 0-1,1 0 0,1 0 0,-1 0 0,-5 12 0,8-14-11,-1 1 1,1 0-1,0-1 0,0 1 0,1 0 1,-1 0-1,1-1 0,-1 1 0,1 0 1,0 0-1,1 0 0,-1-1 0,1 1 1,0 0-1,1 4 0,9 12-345</inkml:trace>
  <inkml:trace contextRef="#ctx0" brushRef="#br0" timeOffset="1">462 214 18468,'-6'2'337,"1"0"-1,-1 1 1,1-1-1,0 1 1,0 0 0,0 0-1,0 1 1,1-1 0,-1 1-1,-3 4 1,6-6-279,0 0 0,0 0 1,1 0-1,-1 1 0,0-1 1,1 0-1,0 0 0,-1 1 1,1-1-1,0 1 0,0 0 1,1-1-1,-1 1 0,0 0 1,1-1-1,0 1 0,-1 0 0,1-1 1,0 1-1,1 0 0,-1 0 1,0-1-1,2 4 0,-2-4-47,1 0 0,0-1 0,0 1 1,1 0-1,-1-1 0,0 1 0,0-1 0,1 0 0,-1 1 0,1-1 0,-1 0 0,1 0 0,0 0 0,-1 0 0,1 0 0,0 0 0,0 0 0,0-1 0,0 1 0,-1-1 0,1 1 0,0-1 0,0 0 0,0 0 0,0 0 0,0 0 0,0 0 0,0 0 0,2-1 0,2 1 14,0-1 0,-1 0 0,1 0 0,0-1 0,0 0 0,-1 0-1,1 0 1,7-5 0,-8 4 4,-1 0 0,0-1 0,-1 1 0,1-1 0,0 0-1,-1 0 1,0 0 0,5-9 0,-7 12-58,0 0-1,-1 0 1,1 0 0,-1 0 0,1 0-1,-1 0 1,0 0 0,1-1-1,-1 1 1,0 0 0,0 0-1,0 0 1,0 0 0,0 0-1,0-1 1,0 1 0,0 0 0,0 0-1,-1 0 1,1 0 0,0 0-1,-1-1 1,1 1 0,-1 0-1,1 0 1,-1 0 0,1 0-1,-1 0 1,0 0 0,0 1 0,1-1-1,-1 0 1,0 0 0,0 0-1,0 1 1,0-1 0,0 0-1,0 1 1,0-1 0,0 1 0,0-1-1,0 1 1,0 0 0,0-1-1,-3 1 1,-3-2-124,-1 1-1,1 1 1,-1-1 0,1 1 0,-1 0-1,1 1 1,-1 0 0,1 0 0,-1 0-1,-6 3 1,-27 8-450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0:28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14331,'12'-12'1447,"1"1"0,25-18 0,-32 25-1045,0 0-1,1 1 1,-1 0-1,1 0 1,0 0 0,0 1-1,0 0 1,14-2-1,-19 3-334,-1 1-1,0 0 1,1 0-1,-1 0 1,1 0-1,-1 0 1,1 0-1,-1 0 0,1 1 1,-1-1-1,1 0 1,-1 1-1,0-1 1,1 1-1,-1 0 1,0-1-1,1 1 1,-1 0-1,0 0 1,0 0-1,0 0 1,0 0-1,2 1 1,-2 1-29,0-1-1,0 0 1,0 0 0,0 1 0,-1-1 0,1 0 0,-1 1-1,1-1 1,-1 1 0,0-1 0,0 0 0,0 1-1,-1 2 1,-1 10-25,-1-1 0,0 0 0,-10 25 0,10-32 64,-4 12-32,-12 40 65,18-55-101,0 0 1,0 0-1,0 0 0,1 0 0,0 1 0,0-1 0,0 0 0,0 0 0,1 0 0,0 0 0,1 7 0,-1-9-17,0-1 0,0 0 0,0 0 0,0 1 0,0-1-1,0 0 1,1 0 0,-1 0 0,0 0 0,1 0 0,-1-1 0,0 1 0,1 0 0,-1-1 0,1 1 0,-1 0 0,1-1 0,-1 0-1,1 1 1,0-1 0,-1 0 0,1 0 0,-1 0 0,1 0 0,0 0 0,-1 0 0,1-1 0,-1 1 0,3-1 0,5-1 105,0 0 1,-1 0-1,0-1 1,9-4-1,3-4 4,33-23-1,-44 28-79,37-25 33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0:29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27 19316,'-1'-1'92,"0"0"-1,1 0 1,-1 0 0,0 1-1,0-1 1,1 1 0,-1-1-1,0 0 1,0 1 0,0-1-1,0 1 1,0 0 0,0-1-1,0 1 1,0 0 0,0 0-1,0-1 1,0 1 0,0 0-1,0 0 1,0 0 0,0 0-1,0 0 1,0 0 0,0 1-1,0-1 1,0 0 0,0 1-1,0-1 1,0 0 0,0 1-1,0-1 1,0 1 0,0-1-1,0 1 1,0 0 0,1-1-1,-1 1 1,0 0 0,1 0-1,-1-1 1,-1 3 0,-3 2 118,1 1-1,-1 0 1,1 0 0,-6 11 0,3-2-175,1-1 0,0 2 0,1-1 0,-5 28 0,9-33-20,-1 1 0,1 0 0,1 0 0,0 0 0,0 0 0,1 0 1,4 20-1,-4-29-9,-1 0 1,1 0 0,-1-1 0,1 1-1,0 0 1,0 0 0,0-1 0,0 1-1,0-1 1,0 1 0,0-1 0,0 1-1,0-1 1,1 0 0,2 2 0,-3-2 0,0 0 1,0-1 0,0 0 0,1 1-1,-1-1 1,0 0 0,0 1 0,1-1-1,-1 0 1,0 0 0,1 0-1,-1 0 1,0 0 0,0-1 0,1 1-1,-1 0 1,2-1 0,2-1 12,-1 0-1,0-1 1,0 1 0,0-1-1,0 0 1,0 0 0,0 0 0,-1-1-1,0 1 1,6-7 0,-1-2 38,1 0 0,-2-1 0,0 1 0,0-2 0,-1 1 0,0-1 0,-2 0 0,1 0 0,-2 0 0,0 0 0,0-1 0,-2 0 0,0 1 0,-1-18 1,0 30-105,0-1 0,-1 0 0,0 0 0,1 1 0,-1-1 0,0 0 1,-1 1-1,1-1 0,0 1 0,-1 0 0,1-1 0,-1 1 1,0 0-1,-3-4 0,4 5 29,0 1 0,0-1 0,0 0 1,0 1-1,0-1 0,-1 1 0,1-1 1,0 1-1,0-1 0,0 1 0,0 0 0,-1-1 1,1 1-1,0 0 0,0 0 0,-1 0 1,1 0-1,0 0 0,0 0 0,-1 1 0,1-1 1,0 0-1,0 0 0,0 1 0,-1-1 1,1 1-1,0-1 0,0 1 0,0 0 0,0-1 1,0 1-1,0 0 0,0 0 0,-1 1 1,-2 5-299,3 0-60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0:2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16107,'0'16'1881,"-8"2"-1209,-10 7-200,-1 3 1072,-4 3-623,5-3-105,0-2-256,4-3-128,4-10-480,9-10-304,-4 0-512,8-15 752,4-11-208,2-4-136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0:30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15771,'-6'2'278,"-1"-1"0,1 1 0,-1 0 0,1 0 0,0 1 0,0 0 0,0 0 0,0 0 1,1 1-1,-1-1 0,1 1 0,0 1 0,0-1 0,0 1 0,1 0 0,0 0 0,0 0 0,0 1 0,0-1 0,1 1 0,0 0 0,0 0 0,1 0 0,-1 1 0,1-1 0,1 0 0,-1 1 0,1-1 0,0 9 0,1-13-247,0-1 1,0 1 0,1 0-1,-1-1 1,0 1 0,1-1-1,0 1 1,-1-1-1,1 1 1,0-1 0,0 0-1,0 1 1,-1-1 0,2 0-1,-1 0 1,0 0-1,0 0 1,0 0 0,0 0-1,1 0 1,-1 0-1,0 0 1,1 0 0,-1-1-1,1 1 1,-1 0 0,1-1-1,-1 0 1,1 1-1,-1-1 1,1 0 0,0 0-1,-1 0 1,1 0 0,2 0-1,5 0 18,0 0-1,1-1 0,-1-1 1,16-3-1,-10 1-64,0-1 1,-1-1-1,22-11 0,-29 13-27,0 0 0,-1 0 0,0-1 1,1 0-1,-2 0 0,1 0 0,-1 0 0,10-13 0,-14 17 27,-1 0 1,1 0-1,-1 1 1,1-1-1,0 0 0,-1 0 1,0 0-1,1 0 1,-1 0-1,1 0 1,-1 0-1,0-1 1,0 1-1,0 0 1,0 0-1,0 0 1,0 0-1,0 0 1,0 0-1,0 0 0,0 0 1,-1-2-1,0 2-12,1 0-1,-1 0 1,0 1 0,0-1-1,1 0 1,-1 1-1,0-1 1,0 1-1,0-1 1,0 1-1,0-1 1,0 1-1,0-1 1,0 1-1,0 0 1,0 0-1,0 0 1,-2-1 0,-3 1-156,-1 0 0,1 0 0,-1 0 1,1 1-1,-12 2 0,7 1-109,0-1-1,1 2 0,0-1 0,0 1 1,0 1-1,0 0 0,-14 12 0,20-15 247,-1 1-1,1 0 0,0 0 0,0 0 1,1 0-1,-1 1 0,1 0 0,0-1 0,0 1 1,0 0-1,1 0 0,0 1 0,0-1 1,0 0-1,1 1 0,-2 10 0,3-13 76,0-1-1,0 1 0,0-1 1,1 1-1,-1-1 1,1 1-1,0-1 0,-1 1 1,1-1-1,0 0 0,0 1 1,1-1-1,-1 0 1,2 3-1,15 11 198</inkml:trace>
  <inkml:trace contextRef="#ctx0" brushRef="#br0" timeOffset="1">399 375 15595,'-8'10'464,"1"0"0,0 1 0,0 0-1,2 0 1,-1 0 0,1 1 0,1 0 0,0 0-1,1 0 1,0 0 0,1 1 0,-2 14 0,4-25-383,0 0 0,0 0 1,1 0-1,-1 0 1,0 0-1,1 0 1,-1 0-1,1 0 0,-1 0 1,1 0-1,0 0 1,0-1-1,2 4 0,-2-4-55,-1 0-1,1-1 0,0 1 1,-1-1-1,1 1 0,0-1 0,0 0 1,-1 1-1,1-1 0,0 0 0,0 1 1,-1-1-1,1 0 0,0 0 1,0 0-1,0 0 0,0 0 0,0 0 1,-1 0-1,1 0 0,0 0 1,0 0-1,0 0 0,0 0 0,-1-1 1,1 1-1,0 0 0,0 0 0,-1-1 1,1 1-1,0-1 0,0 1 1,-1-1-1,1 1 0,1-2 0,4-4 63,1 0-1,-1 0 1,-1 0 0,1-1-1,-1 0 1,0 0-1,-1 0 1,6-13-1,-1 1 95,0-1-1,6-25 1,-13 37-146,0 0 0,-1 0 0,1 0 0,-1 0 1,-1 0-1,0 0 0,0 0 0,-2-15 1,1 21-63,1-1 1,-1 0 0,0 1-1,0-1 1,0 1 0,0-1 0,0 1-1,-1-1 1,1 1 0,-1 0 0,0 0-1,1 0 1,-1 0 0,0 0 0,0 0-1,0 0 1,0 1 0,-1-1 0,1 1-1,0-1 1,-1 1 0,1 0-1,-1 0 1,1 0 0,-1 0 0,0 1-1,1-1 1,-6 0 0,1 1-205,0 0 0,0 0 0,0 0 1,0 1-1,0 0 0,0 1 0,0-1 0,1 1 0,-1 0 1,0 1-1,-10 5 0,7 1-399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0:30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1487 371 12499,'-216'-177'2756,"171"145"-2419,-1 1 0,-1 3-1,-52-24 1,78 43-316,0 1-1,0 0 1,-1 2-1,0 0 1,0 1 0,-1 2-1,1 0 1,-1 1-1,1 2 1,-1 0-1,0 1 1,1 1-1,-1 2 1,1 0 0,0 1-1,-39 15 1,27-4 97,1 1 1,1 2-1,0 2 0,-42 35 1,35-22 137,2 1 0,-59 73 0,67-69-93,1 2 0,2 1 1,2 1-1,2 1 0,2 1 0,2 1 0,1 1 1,-17 84-1,25-76-96,2 1 1,2-1 0,3 1-1,2 0 1,2 0-1,3-1 1,19 85 0,2-36-285,60 150 1,69 87-1149,-118-270 439,67 97 1,-87-145 533,0 0 1,2-1 0,1-1-1,1 0 1,0-2-1,1-1 1,39 25 0,-48-36 303,0-1 1,1 0 0,0-1 0,0 0 0,0-1 0,1-1 0,-1 0 0,1-1 0,0 0 0,0-2 0,-1 1 0,1-2 0,0 0 0,0-1 0,0 0-1,-1-1 1,1-1 0,-1 0 0,0-1 0,22-11 0,1-4 683,0-2 0,-2-1-1,-1-2 1,-1-1 0,-1-2-1,33-37 1,154-204 4052,-141 161-3529,-4-2-1,-6-4 1,-4-3 0,-6-2-1,67-197 1,-110 269-1002,-2-1 0,-2 0 1,-2 0-1,5-96 0,-14 124-168,-1 1 1,-1-1 0,-1 0-1,0 1 1,-2 0 0,-10-29-1,10 35-57,-1 1 0,0 0-1,-1 1 1,0-1 0,-1 1-1,0 1 1,0-1-1,-1 2 1,-1-1 0,-17-13-1,11 12-159,-1 1 0,0 0 0,-1 1 0,1 1 0,-2 1 0,-21-6 0,-118-23-1000,145 34 1229,-108-19-785,5 3-152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9:12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17836,'0'7'234,"0"-1"0,-1 1 1,1-1-1,-1 0 0,0 1 1,-1-1-1,-2 7 0,-3 16 168,2-3-47,0 30-1,4-48-348,1-1 0,0 1 1,1-1-1,0 0 0,0 1 0,0-1 0,1 0 1,0 0-1,3 7 0,-3-11-36,0 0-1,0-1 1,-1 0-1,1 1 1,1-1-1,-1 0 1,0 0 0,0 0-1,1 0 1,-1 0-1,1 0 1,0-1-1,-1 0 1,1 1 0,3 0-1,6 2-145,1-1 0,16 3 0,-3 0-84,-16-4 152,1 2 1,0-1-1,-1 2 0,0-1 1,0 1-1,15 11 0,-23-15 124,0 0 0,1 1 0,-2-1 0,1 1 0,0-1 0,0 1 0,0 0 0,-1 0-1,1 0 1,-1 0 0,0 0 0,1 0 0,-1 1 0,0-1 0,0 0 0,0 0 0,-1 1 0,1-1 0,-1 1-1,1-1 1,-1 1 0,0-1 0,0 1 0,0-1 0,0 1 0,0-1 0,0 1 0,-1-1 0,1 0-1,-1 1 1,0-1 0,0 0 0,0 1 0,0-1 0,0 0 0,-2 3 0,-1 1 154,-1 0 0,-1 0 0,1 0 0,-1 0 0,0-1 0,0 0 1,-1 0-1,1-1 0,-1 0 0,0 0 0,-1 0 0,-12 3 0,11-3-21,0-1 1,-1-1-1,1 1 0,-1-2 1,0 1-1,0-1 1,1-1-1,-1 0 0,0 0 1,-10-2-1,16 1-196,-1 0-1,1-1 1,0 1-1,0-1 1,0 0-1,0 0 1,0 0-1,1 0 1,-1-1 0,1 1-1,-1-1 1,1 0-1,0 0 1,-5-7-1,3 4-13,1 0-1,1-1 1,-1 0-1,1 0 0,0 0 1,0 0-1,-2-13 1,-5-32-291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9:13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14187,'28'-5'1824,"-1"0"-911,-1 0-377,2-1 1216,2-1-632,3-2-824,3 1 1665,2-3-1681,0 3 24,4-2-88</inkml:trace>
  <inkml:trace contextRef="#ctx0" brushRef="#br0" timeOffset="1.01">810 111 14819,'-8'39'1697,"-7"4"-849,-5 0-360,0-3 1560,2-1-1168,2-6-279,1-6-185,5-8-512,2-5-312,2-10 280,-1-4 24,1-4-137,-1-6-95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9:13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16436,'-10'5'645,"1"-1"0,0 2 0,1-1 0,-1 1 0,1 0 0,-10 10 0,16-14-519,-1 0 0,1 0 0,0 1 0,0-1 0,0 1 0,0 0 0,0-1 0,0 1 0,1 0 0,-1 0 0,1 0 0,0 0 0,0 0 0,0 0 0,0 0 0,1 1 0,-1-1 0,1 0 0,0 0 0,-1 1 0,2-1 0,-1 0 0,1 5-1,0-6-114,0 0 0,0 0-1,0-1 1,0 1 0,1 0-1,-1-1 1,0 1 0,1 0-1,-1-1 1,1 0 0,0 1-1,-1-1 1,1 0 0,0 0-1,0 0 1,0 0 0,0 0-1,0-1 1,0 1 0,0 0-1,0-1 1,0 0 0,0 1-1,0-1 1,0 0 0,1 0-1,-1 0 1,0 0 0,0-1-1,4 0 1,2 0-6,0-1-1,-1 1 0,1-2 1,0 1-1,-1-1 0,0 0 1,8-5-1,-7 3 28,0-1 0,-1 0 1,0 0-1,0 0 0,7-10 1,-12 14-19,0-1-1,-1 1 1,1 0 0,-1-1 0,1 0 0,-1 1 0,0-1 0,0 0 0,1-4 0,-2 6-12,0-1-1,0 1 0,0 0 1,0 0-1,0 0 0,0-1 1,0 1-1,-1 0 0,1 0 1,0 0-1,-1 0 0,1 0 1,-1 0-1,1 0 0,-1-1 1,0 1-1,1 1 0,-1-1 1,0 0-1,0 0 0,1 0 1,-1 0-1,-2-1 0,1 1-72,0 0 0,0 0 0,0 0 0,0 0 0,-1 0-1,1 0 1,0 0 0,-1 1 0,1 0 0,0-1 0,-1 1-1,1 0 1,-1 0 0,1 0 0,0 0 0,-1 1 0,1-1 0,0 0-1,-1 1 1,1 0 0,0 0 0,0 0 0,-1 0 0,1 0 0,0 0-1,-2 2 1,1-1-26,0 0-1,0 0 0,0 0 1,0 1-1,1-1 0,-1 1 1,1-1-1,0 1 1,0 0-1,0 0 0,0 0 1,0 0-1,0 1 0,1-1 1,0 0-1,-2 8 1,3 10-464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9:13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86 130 17308,'2'2'378,"13"17"1759,-15-18-2048,1 0 0,-1-1 1,1 1-1,0-1 0,-1 1 1,1-1-1,-1 1 1,1-1-1,0 1 0,-1-1 1,1 1-1,0-1 0,-1 0 1,1 0-1,0 1 0,0-1 1,-1 0-1,1 0 1,0 0-1,0 0 0,-1 0 1,1 0-1,0 0 0,0 0 1,1 0-1,-2-1 16,1-1 1,0 1-1,-1-1 0,1 1 1,-1-1-1,1 0 0,-1 1 1,0-1-1,0 1 1,1-1-1,-1 0 0,-1-2 1,2-4 190,0 0-160,1-1-1,-1 1 1,-1-1 0,0 0 0,-1-9 0,1 14-128,-1 0 0,0 0 0,0 0 0,0 0 0,0 1 0,0-1 0,-1 0 0,0 0 1,0 1-1,0-1 0,0 1 0,0 0 0,-4-4 0,5 6-8,0 0-1,-1-1 1,1 1-1,-1 0 1,1 1-1,-1-1 1,1 0 0,-1 0-1,1 1 1,-1-1-1,0 1 1,1-1 0,-1 1-1,0 0 1,0-1-1,1 1 1,-1 0 0,0 0-1,0 0 1,1 1-1,-1-1 1,0 0-1,1 1 1,-1-1 0,0 1-1,1-1 1,-1 1-1,0 0 1,1 0 0,-1-1-1,1 1 1,0 0-1,-1 0 1,1 1 0,0-1-1,-1 0 1,0 2-1,-3 2-49,0 1 1,0-1-1,1 1 0,0 0 0,0 0 0,1 0 0,-6 12 0,8-14-22,-1-1 1,1 1-1,0-1 0,1 1 1,-1 0-1,1-1 0,-1 1 1,1 0-1,0-1 0,0 1 1,1 0-1,-1-1 0,1 1 0,0 0 1,0-1-1,1 5 0,0-5 36,-1-1-1,1 1 1,0-1-1,0 0 1,0 1-1,0-1 1,0 0-1,0 0 1,0 0-1,1 0 1,-1-1-1,1 1 1,-1-1-1,1 1 1,0-1-1,0 0 1,-1 0-1,1 0 0,0 0 1,4 0-1,27 1-305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0T06:46:06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6 200 22613 0 0,'2'6'288'0'0,"-2"-6"-249"0"0,1 0 0 0 0,-1 0 0 0 0,0 1 0 0 0,0-1 1 0 0,0 0-1 0 0,0 0 0 0 0,1 1 0 0 0,-1-1 0 0 0,0 0 0 0 0,0 0 0 0 0,0 0 0 0 0,0 1 0 0 0,0-1 0 0 0,0 0 0 0 0,0 0 0 0 0,0 1 0 0 0,0-1 0 0 0,1 0 0 0 0,-1 1 0 0 0,0-1 0 0 0,0 0 0 0 0,0 0 0 0 0,0 1 0 0 0,-1-1 1 0 0,1 0-1 0 0,0 0 0 0 0,0 1 0 0 0,0-1 0 0 0,0 0 0 0 0,0 0 0 0 0,0 1 0 0 0,0-1 0 0 0,0 0 0 0 0,-1 0 0 0 0,1 1 0 0 0,0-1 0 0 0,0 0 0 0 0,0 0 0 0 0,0 0 0 0 0,-1 1 0 0 0,1-1 0 0 0,0 0 0 0 0,0 0 0 0 0,0 0 1 0 0,-1 0-1 0 0,1 0 0 0 0,0 1 0 0 0,0-1 0 0 0,-1 0 0 0 0,1 0 0 0 0,0 0 0 0 0,0 0 0 0 0,-1 0 0 0 0,1 0 0 0 0,0 0 0 0 0,-1 0 0 0 0,1 0 0 0 0,0 0 0 0 0,0 0 0 0 0,-1 0 0 0 0,1 0 0 0 0,0 0 0 0 0,0 0 0 0 0,-1 0 1 0 0,1 0-1 0 0,0-1 0 0 0,0 1 0 0 0,-1 0 0 0 0,1 0 0 0 0</inkml:trace>
  <inkml:trace contextRef="#ctx0" brushRef="#br0" timeOffset="1">468 1 17228 0 0,'-17'4'1224'0'0,"-1"1"-864"0"0,-2-4-384 0 0,6 2 1592 0 0,3 1-1656 0 0,-1-1 32 0 0,1 1 0 0 0,1-1-48 0 0,-2 1 64 0 0,5-2-496 0 0,4 1-248 0 0,-3-2-704 0 0,16-1-5674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9:18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17644,'8'-2'1688,"2"8"-1104,-6 7-288,1 4 897,0 2-425,1 4-432,0 0-80,0-2-336,-1-1-184,1-5-480,-2-3 1584,-4-6-928,-4-2-40,-6-4 56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9:19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18660,'14'-9'1936,"5"-2"-1135,4-2-337,7 0 856,3-1-208,8 4-728,2 1-560,2 7 272,-1 4-128,-1 1-216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9:05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3 123 11891,'-1'-2'240,"1"0"1,-1-1-1,1 1 1,0 0-1,0-1 1,0 1-1,0 0 1,0-1-1,1 1 1,-1 0-1,1 0 1,-1-1-1,1 1 1,0 0-1,0 0 1,2-4-1,-1 2 56,1 0 0,0 0-1,1 0 1,-1 0-1,1 0 1,0 1 0,5-5-1,1 1 158,1 1-1,-1 0 0,1 0 0,0 1 1,21-6-1,-28 10-353,0 0 0,0 0 1,0 0-1,-1 1 0,1-1 0,1 1 1,-1 0-1,5 1 0,-8-1-82,0 0 0,0 1 0,0-1 0,0 0 0,1 1 1,-1-1-1,0 1 0,0-1 0,0 1 0,0 0 0,0 0 0,0-1 0,0 1 0,-1 0 0,1 0 0,0 0 1,0 0-1,-1 0 0,1 0 0,0 0 0,-1 0 0,1 0 0,-1 0 0,1 0 0,-1 0 0,0 1 0,0-1 1,1 0-1,-1 0 0,0 2 0,0 7 8,0 0-1,-1 0 1,0 0 0,0 0 0,-1 0 0,-1-1 0,0 1 0,-7 17-1,-42 74-9,36-73 8,-1 0-3,11-18-11,-1 0 0,2 0 0,0 0 1,0 1-1,0 0 0,-2 13 0,7-23-10,0 0 0,-1 0 0,1 0 1,0 0-1,0 0 0,0 0 0,0 0 0,0 0 0,1 0 0,-1 0 0,0 0 0,0 0 0,1 0 0,-1 0 0,0 0 0,1 0 1,-1 0-1,1-1 0,0 1 0,-1 0 0,1 0 0,-1 0 0,1-1 0,1 2 0,0 0-6,1-1-1,-1 0 1,0 0 0,0 0-1,0 0 1,1-1 0,-1 1 0,1-1-1,-1 1 1,4-1 0,3 1-74,1-1 1,-1-1-1,1 0 1,13-3 0,-14 3-25,-1-1 1,0 0-1,-1 0 1,1-1-1,0 0 0,-1-1 1,1 0-1,-1 0 1,11-9-1,9-16-190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9:07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14115,'26'-15'2648,"-14"8"-1725,-1 0-1,17-5 1,-25 11-828,0 0 1,0 0-1,0 0 1,0 0-1,0 1 1,0-1-1,0 1 1,0 0-1,0 0 1,0 0-1,1 0 1,-1 1-1,0-1 1,5 3-1,-7-3-82,1 1-1,-1 0 0,0 0 1,0 0-1,0 0 1,0 0-1,1 0 0,-2 0 1,1 0-1,0 0 1,0 0-1,0 1 1,0-1-1,-1 0 0,1 1 1,-1-1-1,1 0 1,-1 1-1,1-1 1,-1 1-1,0-1 0,0 1 1,0-1-1,0 0 1,0 1-1,0-1 0,0 1 1,0-1-1,0 1 1,-1-1-1,1 1 1,-1-1-1,0 3 0,-2 5 6,-1 1-1,0-1 0,-6 13 0,-4 1 57,-18 23-1,-1 0 44,33-45-116,0-1 1,0 0-1,-1 0 1,1 0-1,0 0 0,0 1 1,0-1-1,0 0 1,0 0-1,-1 0 1,1 1-1,0-1 0,0 0 1,0 0-1,0 0 1,0 1-1,0-1 1,0 0-1,0 0 0,0 1 1,0-1-1,0 0 1,0 0-1,0 0 0,0 1 1,0-1-1,0 0 1,0 0-1,0 1 1,0-1-1,0 0 0,0 0 1,0 0-1,0 1 1,1-1-1,-1 0 0,0 0 1,0 0-1,0 1 1,0-1-1,0 0 1,1 0-1,-1 0 0,0 0 1,0 0-1,0 1 1,1-1-1,-1 0 0,0 0 1,0 0-1,0 0 1,1 0-1,-1 0 1,0 0-1,0 0 0,1 0 1,-1 0-1,0 0 1,0 0-1,1 0 0,-1 0 1,0 0-1,22-3 5,-11 1 2,-4 2-7,0 0-1,-1 0 1,1 1 0,0 0 0,0 0 0,-1 1 0,1-1 0,-1 1 0,1 1 0,-1 0 0,0-1-1,8 6 1,-11-6 0,0 0-1,0 0 0,-1 0 1,1 1-1,0-1 0,-1 1 1,0-1-1,0 1 0,1 0 1,-2 0-1,1 0 0,0 0 0,-1 0 1,1 1-1,-1-1 0,0 0 1,0 1-1,0-1 0,0 0 1,-1 1-1,0-1 0,1 1 1,-1 0-1,0-1 0,-2 7 1,2-8 13,0 0 1,-1 0-1,0 0 0,1 0 1,-1 0-1,0 0 1,0 0-1,0 0 1,0 0-1,0 0 0,0-1 1,-1 1-1,1-1 1,0 1-1,-1-1 1,0 1-1,1-1 0,-3 2 1,1-1 39,-1-1 1,0 1-1,1-1 1,-1 1-1,0-1 0,0 0 1,0-1-1,0 1 1,-4 0-1,-8-1 231,0-1-1,0 0 0,-28-7 1,41 8-250,-14-2-9,7 1-1219,19 0-142,-5 1 1181,1 0 0,-1-1 0,0 0 0,0 0 0,0 0 0,7-3 0,15-9-550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9:0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 13107,'14'-3'1848,"-2"5"-1080,-12 11-344,-5 2 1857,-6 16-1609,-4 2-128,-3 8-232,-4 5-72,2 3-168,-1-6-24,5-7-24,2-4-120,4-16-424,8-13 2073,-6-3-1481,8-21 96,1-15 40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9:08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14779,'-4'0'227,"0"0"0,0 1 1,0-1-1,-1 1 0,1 0 0,0 0 0,0 1 0,0-1 0,1 1 0,-1 0 0,0 0 1,0 0-1,1 0 0,-1 0 0,1 1 0,0 0 0,0 0 0,0 0 0,-4 5 1,5-6-121,0 1-1,0-1 1,1 1 0,-1 0 0,0 0 0,1 0 0,0 0 0,-1 0 0,1 0 0,1 1 0,-1-1 0,0 0 0,1 0 0,-1 1 0,1-1 0,0 0 0,0 1 0,1-1-1,-1 0 1,1 0 0,-1 1 0,1-1 0,0 0 0,0 0 0,2 4 0,-2-5-80,0-1 0,0 1 0,0 0 1,0-1-1,1 1 0,-1-1 0,0 1 0,1-1 0,-1 0 0,1 1 1,0-1-1,-1 0 0,1 0 0,0 0 0,0 0 0,0-1 0,-1 1 1,1 0-1,0-1 0,2 1 0,0-1-2,0 1 0,0-1-1,0-1 1,0 1 0,0 0 0,-1-1 0,1 0 0,0 0 0,7-3-1,-3 1-6,0-1 0,0 0 0,-1-1 0,1 0 0,-1 0-1,0 0 1,-1-1 0,11-11 0,-14 13 5,1-1 0,-1-1 0,0 1 1,-1 0-1,4-10 0,-5 14-16,-1-1 0,1 1-1,-1 0 1,0-1 0,0 1 0,0 0 0,0-1 0,0 1 0,0 0-1,0-1 1,0 1 0,0 0 0,-1-3 0,1 4-4,-1-1-1,1 1 1,-1-1 0,1 0 0,-1 1 0,1-1 0,-1 1 0,1-1-1,-1 1 1,1-1 0,-1 1 0,0 0 0,1-1 0,-1 1 0,0 0-1,1-1 1,-1 1 0,0 0 0,0 0 0,1 0 0,-1 0 0,0-1 0,0 1-1,1 0 1,-1 0 0,-1 1 0,-1-1-44,0 1 0,0-1 0,-1 1 0,1 0 0,0 0 0,0 0 0,0 1 1,0-1-1,1 1 0,-1-1 0,0 1 0,0 0 0,1 0 0,-1 0 0,1 1 0,0-1 0,-4 5 0,4-4-41,-1 1 0,1-1 0,-1 1 0,1-1 0,0 1 0,1 0 0,-1 0 0,1 0 0,-1 0 0,1 0 1,1 0-1,-1 0 0,0 6 0,3 10-286</inkml:trace>
  <inkml:trace contextRef="#ctx0" brushRef="#br0" timeOffset="1">390 461 14915,'-1'8'344,"1"-4"-141,-1 1 1,1-1 0,0 0 0,1 0 0,-1 1 0,1-1 0,1 6 0,-2-9-163,1 0 1,-1 0-1,0-1 0,1 1 0,-1 0 1,1-1-1,-1 1 0,1 0 1,-1-1-1,1 1 0,-1-1 0,1 1 1,0-1-1,-1 1 0,1-1 1,0 0-1,0 1 0,0-1 0,1 1 28,0-1 0,0 0 0,-1 0 0,1 0 0,0 0 0,0 0 0,0 0 0,-1 0 0,1-1-1,0 1 1,2-1 0,3-2 132,0 0 0,-1 0 0,0-1 0,1 0 0,-1 0 0,-1 0 0,1 0-1,0-1 1,7-10 0,-9 11-73,0 0 0,-1 0 0,0-1 1,0 1-1,0-1 0,0 0 0,-1 0 0,0 0 0,0 0 0,0 0 0,0-1 0,-1 1 0,1-7 0,-2 10-79,0 0 1,0 0-1,0 0 0,0 0 0,0 1 0,-1-1 0,1 0 0,-1 0 0,1 0 0,-1 1 0,0-1 0,1 0 0,-1 1 0,0-1 0,0 1 0,0-1 0,-1 1 0,1-1 0,0 1 0,-3-3 0,1 3 2,1-1 0,-1 1 0,0-1-1,0 1 1,0 0 0,0 0-1,0 0 1,-1 0 0,1 1-1,0-1 1,-4 1 0,-3 0-45,0 0-1,-1 1 1,1 0 0,0 0 0,-1 2 0,-13 4-1,6 0-434,1 1-1,1 1 0,0 1 0,-19 14 0,30-21 371,-6 4-438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9:09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76 13731,'0'0'85,"0"0"0,-1-1 0,1 1 1,0 0-1,0-1 0,0 1 0,0 0 0,0-1 0,0 1 1,0 0-1,0-1 0,0 1 0,0 0 0,0-1 1,0 1-1,0 0 0,0-1 0,0 1 0,0 0 0,0-1 1,0 1-1,0 0 0,0-1 0,1 1 0,-1 0 0,0-1 1,0 1-1,0 0 0,1 0 0,-1-1 0,0 1 0,0 0 1,0 0-1,1-1 0,-1 1 0,0 0 0,1 0 1,-1 0-1,12-11 1102,-2 4-442,44-27 1068,-51 32-1770,1 0 0,-1 0 0,1 1 0,0 0 0,-1 0 0,1 0 0,0 0 0,0 0 0,-1 1 0,1 0 0,0-1 0,0 2 1,6 0-1,-9-1-38,-1 0 1,1 0 0,0 0-1,0 1 1,-1-1 0,1 0-1,0 1 1,-1-1 0,1 1-1,0-1 1,-1 1-1,1-1 1,-1 1 0,1-1-1,-1 1 1,1 0 0,-1-1-1,1 1 1,-1 0 0,0-1-1,1 1 1,-1 0 0,1 1-1,-1 21 76,-15 23-15,14-44-64,-14 30 40,-2 0 0,-35 49 1,30-49 198,-34 67 0,55-97-215,0 1 0,0 0 0,0 0 0,0 0 0,0 0 1,0 0-1,1 0 0,-1 0 0,1 0 0,0 4 0,1-6-17,-1 0 0,0 0 0,0 0 0,1-1-1,-1 1 1,0 0 0,1 0 0,-1 0 0,1-1 0,0 1 0,-1 0 0,1 0-1,-1-1 1,1 1 0,0 0 0,0-1 0,-1 1 0,1-1 0,0 1 0,0-1 0,0 1-1,-1-1 1,1 0 0,0 0 0,0 1 0,0-1 0,0 0 0,0 0 0,0 0 0,0 0-1,0 0 1,0 0 0,0 0 0,-1 0 0,3 0 0,4-1-86,0 0 0,1 0 0,-1-1 0,0 0 0,0 0 0,0-1 0,8-4 0,45-28-222,-28 13 94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9:10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14763,'8'-6'436,"0"1"0,0 0-1,0 1 1,1-1 0,0 2 0,0-1-1,0 1 1,9-2 0,-14 5-313,-1-1-75,7-3 28,0 1 0,0 0 0,0 1 1,1 0-1,-1 1 0,1 0 0,-1 1 0,18 1 1,-27-1-74,1 0 0,-1 0 1,0 1-1,0-1 1,0 1-1,0-1 1,0 1-1,0-1 1,0 1-1,0-1 1,0 1-1,0 0 1,0 0-1,0-1 1,0 1-1,-1 0 1,1 0-1,0 0 1,-1 0-1,1 0 1,0 0-1,-1 0 1,1 2-1,0 0 7,-1-1 0,0 0 0,1 1 1,-1-1-1,0 1 0,-1-1 0,1 1 0,0-1 0,-1 1 0,-1 3 1,-2 5 57,0 0 1,-1-1 0,-10 16 0,15-26-65,-44 66 577,-18 32 739,61-97-1282,0 1 0,0-1 0,1 1 1,-1-1-1,0 1 0,1-1 1,-1 1-1,1 0 0,-1-1 0,1 1 1,0-1-1,0 1 0,0 0 0,0 0 1,0-1-1,0 1 0,0 3 0,1-5-25,-1 1 0,1-1-1,0 1 1,-1-1-1,1 1 1,-1-1 0,1 1-1,0-1 1,-1 1-1,1-1 1,0 0 0,-1 1-1,1-1 1,0 0-1,0 0 1,-1 0 0,1 1-1,0-1 1,0 0-1,-1 0 1,1 0 0,0 0-1,0 0 1,-1 0-1,3-1 1,4 0-142,-1-1 0,1 0-1,0 0 1,-1-1 0,1 0 0,11-7 0,49-33-367,-32 22 176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9:10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18188,'2'5'1632,"-9"9"-1144,-6 5-232,-3 9 729,-4 2-241,-2 6-408,1 1-144,1 1-64,3-4-136,5-8-416,5-5-232,0-13 552,3-6-96,-2-10-64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9:11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15947,'-9'7'507,"0"1"0,0 0 0,1 0 0,-8 11 0,13-16-431,1 1-1,-1-1 1,1 1 0,0 0 0,0 0 0,0 0-1,1 0 1,-1 1 0,1-1 0,0 0 0,0 0-1,1 1 1,-1-1 0,1 6 0,0-9-69,0 0 1,0 0 0,0 0-1,0 0 1,1 0-1,-1 0 1,0 1 0,1-1-1,-1 0 1,0 0-1,1 0 1,0 0 0,-1 0-1,1 0 1,-1 0-1,1-1 1,0 1 0,0 0-1,0 0 1,-1 0-1,1-1 1,0 1 0,1 0-1,0 0 4,0 0 0,0-1 0,0 1 0,0-1 0,1 1 0,-1-1 0,0 0 0,0 0 0,0 0 0,0 0 0,4-1 0,1 0 19,1-1 1,0 0-1,-1-1 0,0 0 1,12-6-1,-13 6-5,0 0 0,-1 0 0,0-1 0,1 0 0,-1 0 0,-1 0 0,1-1 0,-1 0 0,1 1 0,-1-2 0,-1 1 0,6-10 0,-8 15-14,-1-1-1,0 0 0,1 0 1,-1 0-1,0 0 1,0 1-1,0-1 0,1 0 1,-1 0-1,0 0 0,0 0 1,0 1-1,-1-1 0,1 0 1,0 0-1,0 0 1,0 0-1,-1 1 0,1-1 1,0 0-1,-1 0 0,1 0 1,0 1-1,-1-1 0,0-1 1,-1 1 6,1 0 1,0 0 0,-1 0 0,1 1 0,-1-1-1,1 0 1,-1 1 0,1-1 0,-1 1-1,0-1 1,1 1 0,-3-1 0,-3 1 37,0-1 1,0 1-1,1 1 1,-1-1-1,-9 3 1,4 0-14,1 0 0,-1 1 0,1 1 0,0 0 0,-12 7 0,19-10-159,1 0-1,0 0 1,-1 0 0,1 1-1,0-1 1,0 1 0,1 0 0,-1-1-1,1 1 1,-1 0 0,1 1-1,0-1 1,0 0 0,0 1 0,1-1-1,-1 1 1,1-1 0,0 1-1,0 0 1,-1 4 0,5 5-293,3-4-127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0T06:46:1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15259 0 0,'-2'-7'419'0'0,"-2"-13"142"0"0,8 21-731 0 0,6 12-168 0 0,61 111 182 0 0,-50-82 177 0 0,3-2 1 0 0,33 46-1 0 0,69 58 122 0 0,33 44-747 0 0,-86-78-1744 0 0,-34-48-763 0 0,-25-42 1690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9:11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12 17412,'-3'4'255,"-1"0"-1,1 1 1,0 0 0,0 0 0,1 0 0,0 0 0,-1 0 0,2 0 0,-1 1-1,1-1 1,-1 1 0,2-1 0,-1 1 0,0 10 0,1-15-234,0 1 0,0 0 0,0 0 1,0 0-1,1 0 0,-1 0 0,0 0 0,1-1 1,-1 1-1,1 0 0,0 0 0,0-1 0,-1 1 1,1 0-1,0-1 0,0 1 0,1-1 0,-1 1 1,0-1-1,0 1 0,1-1 0,-1 0 0,1 0 1,-1 0-1,1 0 0,0 0 0,-1 0 0,1 0 1,0 0-1,-1-1 0,1 1 0,0-1 0,0 1 1,0-1-1,0 0 0,0 0 0,-1 1 0,1-1 1,0-1-1,0 1 0,0 0 0,0 0 1,0-1-1,-1 1 0,4-2 0,2 0 21,-1 0-1,0-1 1,0 0-1,0 0 1,0 0 0,-1-1-1,1 0 1,-1 0-1,6-5 1,-8 6 14,1 0 1,-1 0-1,0-1 0,-1 1 1,1-1-1,0 1 1,-1-1-1,0 0 0,0 0 1,0 0-1,-1 0 1,1 0-1,-1 0 0,2-9 1,-3 11-29,0 1 0,0 0 0,0-1 0,0 1 1,0-1-1,-1 1 0,1-1 0,0 1 0,-1 0 1,1-1-1,-1 1 0,0 0 0,1-1 0,-1 1 0,0 0 1,0 0-1,0 0 0,0 0 0,0 0 0,-2-2 1,1 1 13,0 1 0,-1-1 0,1 1 0,-1 0 0,1 0 1,-1 0-1,0 0 0,1 1 0,-1-1 0,-4 0 0,1 1-146,-1 0-1,0 0 0,1 0 1,-1 1-1,0 0 0,1 0 0,-1 0 1,-8 4-1,14-5 91,1 0-1,-1 1 1,0-1 0,1 0 0,-1 0-1,1 0 1,-1 0 0,1 1-1,-1-1 1,1 0 0,-1 1-1,1-1 1,0 0 0,-1 1-1,1-1 1,-1 0 0,1 1-1,0-1 1,-1 1 0,1-1 0,0 1-1,-1-1 1,1 1 0,0-1-1,0 1 1,0-1 0,-1 1-1,1-1 1,0 1 0,0-1-1,0 1 1,0-1 0,0 1 0,0 0-1,0-1 1,0 2 0,6 5-333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0:40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11642,'2'27'572,"-2"47"-1,-1-46-461,4 37-1,11 47 111,9 93-84,-21-40-101,-22 199-1,-46 165 76,36-318 19,25-171-85,0-11 32,1 0-1,2 0 1,0 0-1,4 35 1,-1-60-49,-1 0 0,1 0 1,0 1-1,0-1 0,1 0 1,-1 0-1,1 0 1,0 0-1,0 0 0,0-1 1,1 1-1,-1 0 0,1-1 1,0 0-1,0 0 1,0 0-1,0 0 0,1 0 1,-1 0-1,1-1 0,-1 0 1,1 1-1,0-2 0,0 1 1,0 0-1,0-1 1,0 0-1,1 1 0,-1-2 1,0 1-1,7 0 0,10 0 62,0-1 0,-1-1 0,1-1 0,-1 0 0,24-7 0,76-21 92,138-55 0,-182 58-187,239-96-191,11-4-691,-300 118 567,1 1 1,0 1-1,0 1 0,0 2 1,1 1-1,34 0 0,-26 6-113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0:41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1316 1837 7522,'12'-4'587,"0"1"0,1-2 1,-2 0-1,1 0 1,-1-1-1,1 0 0,-2-1 1,1 0-1,-1-1 1,10-10-1,-14 10-529,0-1 1,-1 0 0,0 0-1,0 0 1,-1-1-1,-1 0 1,0 0-1,0 0 1,2-15-1,1 0-7,12-54 86,-3 0 0,-3 0 0,-4-2 0,-4 1 0,-3 0 1,-3-1-1,-4 1 0,-23-113 0,-123-421-63,149 606-71,0-6 6,-2-1 0,0 1-1,0 0 1,-2 0 0,-11-20 0,15 29-7,-1 0 0,0 1 0,0-1 0,0 1 0,-1 0 1,1 0-1,-1 0 0,0 0 0,0 1 0,0 0 0,-1 0 1,1 0-1,-1 1 0,1-1 0,-1 1 0,-9-1 0,-9-1 2,0 1 0,1 1 0,-43 3 0,-74 14-50,102-10 3,-585 32-1095,378-30 249,195-4 725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0:51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15315,'-2'11'549,"-2"13"71,-1 0 0,-11 32 0,14-52-560,0 1 1,1-1 0,0 0 0,0 1-1,1-1 1,-1 1 0,1-1-1,0 1 1,0 5 0,0-9-51,1 0 0,-1 0 1,0 0-1,0 1 0,1-1 1,-1 0-1,1 0 0,-1 0 1,1 0-1,0 0 0,-1 0 1,1 0-1,0 0 0,-1 0 1,1-1-1,0 1 0,0 0 1,0 0-1,0-1 0,0 1 0,0 0 1,0-1-1,0 1 0,0-1 1,0 1-1,0-1 0,1 0 1,-1 1-1,0-1 0,0 0 1,0 0-1,0 0 0,1 0 1,-1 0-1,0 0 0,0 0 1,0 0-1,2-1 0,8-1 7,0-1 0,0 0-1,16-8 1,-21 8-7,1 0-1,0 0 1,-1 0 0,1 1-1,0 0 1,0 1 0,0 0-1,0 0 1,0 0 0,1 1-1,9 1 1,-15-1-3,0 1 0,0-1-1,0 1 1,-1 0 0,1-1 0,0 1-1,0 0 1,-1 0 0,1 0 0,-1 1 0,1-1-1,-1 0 1,1 0 0,-1 1 0,0-1-1,1 1 1,-1 0 0,1 1 0,0 1 5,-1-1 0,1 1 1,-1 0-1,0 0 0,0 0 1,0 0-1,-1 0 0,1 6 0,-1 2 24,-1 1 0,0 0-1,-1 0 1,-4 18-1,2-17 27,0 0 0,-1 0 0,0-1 0,-1 0 0,-1 0 0,0 0 0,-1-1 0,-12 16-1,16-23-28,-1 0-1,1-1 0,-1 1 0,0-1 0,0 0 0,0 0 0,-1-1 0,1 0 0,-1 0 0,0 0 0,0 0 1,0-1-1,0 0 0,0 0 0,0-1 0,-1 0 0,1 0 0,-1 0 0,1-1 0,-1 0 0,-6-1 0,10 1-93,-1-1 0,1 0-1,0 0 1,0 0-1,0 0 1,0 0 0,0-1-1,1 1 1,-1-1-1,0 0 1,1 0 0,-1 0-1,1 0 1,-1 0-1,1 0 1,0-1 0,0 1-1,0-1 1,0 0-1,1 1 1,-1-1 0,1 0-1,0 0 1,-1 0-1,1 0 1,0-5 0,-3-7-102,1-1 0,1 0 0,1 1 1,0-17-1,1 28 154,-1-59-519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0:52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15131,'7'0'1641,"-1"0"-1129,13-6-160,8-2 672,14-4-280,4 0-224,9-4-680,2-1-296,2-4 440,-4 3-112,-11 8-168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0:52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399 218 13643,'-10'23'1408,"-6"11"-1056,-15 18-152,-5 7 817,-5 15-649,-2 4-128,1 0-96,3-4-64,12-16-240,6-10-128,10-27 224,9-11 16,6-29-48,5-13-32</inkml:trace>
  <inkml:trace contextRef="#ctx0" brushRef="#br0" timeOffset="1">118 143 13339,'-10'2'410,"0"1"0,0-1 0,0 2 0,0-1 0,1 1 1,-10 6-1,16-8-323,0 0 0,0 0 0,0 0 0,1 1 0,-1-1 0,1 1 0,-1 0 0,1 0 0,0 0 0,0 0 0,1 0 0,-1 0 0,1 0 0,-1 1 0,1-1 0,0 0 0,0 1 0,0-1 0,1 1 0,-1-1 0,1 6 0,0-8-64,0 0 1,-1 0 0,1 0-1,0 0 1,0 1-1,0-1 1,1 0-1,-1 0 1,0 0 0,0 0-1,1 1 1,-1-1-1,0 0 1,1 0-1,-1 0 1,1 0 0,-1 0-1,1 0 1,0 0-1,-1 0 1,1 0-1,0-1 1,0 1-1,0 0 1,0 0 0,0 0-1,0-1 1,1 2-1,0-2 2,1 1-1,-1-1 0,0 0 0,1 0 1,-1 0-1,1 0 0,-1 0 0,0 0 1,1-1-1,-1 1 0,0-1 0,1 1 1,1-2-1,9-3 25,0-1 0,-1 0 1,20-14-1,-19 11-40,0 0 1,-1-1-1,-1-1 0,1 1 0,-2-2 0,1 0 1,-2 0-1,1-1 0,-2 0 0,0-1 1,9-20-1,-15 30-4,-1 0 1,0 0 0,0 0-1,0 0 1,0 0 0,-1-1-1,1 1 1,-2-6 0,1 8-4,0 1 0,0 0-1,0-1 1,-1 1 0,1 0 0,-1 0 0,1-1 0,-1 1 0,1 0-1,-1 0 1,0 0 0,0 0 0,1 0 0,-1 0 0,0 0 0,0 0 0,0 0-1,0 0 1,0 0 0,0 0 0,0 1 0,0-1 0,-1 0 0,1 1-1,0-1 1,0 1 0,-1 0 0,1-1 0,0 1 0,-1 0 0,-1-1 0,-3 1 4,-1 1 0,1-1 0,0 1 0,0 0 0,0 0 0,0 1 0,0 0 0,0 0 0,0 0 0,1 1 0,-1 0 0,1 0 0,-1 0 0,1 1 0,0 0 0,1 0 0,-9 8 0,1 1-26,0-1 0,1 2 0,1-1 0,0 1 0,-11 23 0,17-28-62,-1 0 0,2 0 0,-1 1 1,1-1-1,1 1 0,0 0 1,0 0-1,0 14 0,2-20-49,0 0-1,0-1 0,1 1 1,-1-1-1,1 1 1,0-1-1,0 1 0,0-1 1,0 0-1,0 1 0,1-1 1,0 0-1,0 0 0,0 0 1,0 0-1,0 0 1,0 0-1,1-1 0,-1 1 1,1-1-1,0 0 0,0 1 1,0-1-1,0-1 0,0 1 1,0 0-1,4 1 1,5 0-220,-1 1 0,2-2 0,-1 1 1,25 0-1,12 0-665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0:5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6289,'16'68'1769,"-12"-42"-410,2-1 0,0 0-1,2 0 1,1-1 0,21 42-1,-29-65-1281,0 1 0,0-1-1,0 0 1,0 0 0,0 1-1,0-1 1,0 0 0,0 0-1,0 0 1,0 0 0,1 0-1,-1-1 1,0 1 0,1 0 0,-1 0-1,0-1 1,1 1 0,-1-1-1,1 0 1,-1 1 0,1-1-1,-1 0 1,3 0 0,-1 0-5,0-1 0,0 1 1,0-1-1,0 0 0,-1 0 0,1 0 1,0 0-1,-1-1 0,1 1 0,0-1 1,2-2-1,7-6 97,0-1-1,-1 0 1,15-21 0,-23 28-100,8-9 78,-1-2 1,0 1 0,-1-1 0,0-1 0,-2 0 0,12-33 0,-17 43-195,0 0 0,-1 0 1,0-1-1,0 1 0,0 0 1,-1-1-1,0 1 0,0 0 0,-1-1 1,0 1-1,0 0 0,-1-1 1,1 1-1,-1 0 0,0 0 1,-1 0-1,0 1 0,0-1 1,0 0-1,0 1 0,-1 0 1,-7-9-1,-4 0-639,-1 1 0,-34-23 1,29 22 327,-15-11-398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0:5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908 24 11370,'-81'67'1996,"51"-44"-1298,1 0 0,-41 45-1,32-19-308,1 1-1,2 2 1,-50 102-1,-59 183-273,140-326-109,-188 546-130,143-370-1,-28 203 0,58-245-2,7 0 1,6 151 0,12-177-46,5-1 1,52 230 0,26-51-142,-62-224 197,4-2 1,41 70-1,-48-99 54,3-2 0,1-1 0,1-1 0,49 47 0,-52-61 33,1 0 0,1-2 0,1-2 0,1 0 0,1-2 0,55 24 0,-61-32 27,1-1 0,0-2 0,0 0 0,1-2 0,0-1 0,0-1 0,49 0 0,-42-6 47,-1 0-1,0-2 1,0-2-1,-1-1 0,56-21 1,-34 6 89,-2-3-1,-1-3 1,-1-1 0,-1-3 0,-2-1 0,-2-3 0,47-48-1,-22 11 117,-3-2-1,-4-3 1,-3-3-1,52-95 0,215-449 571,-251 453-682,91-316-1,-126 332-138,33-267-1,-66 335-22,-3 1 0,-5-1-1,-3 0 1,-25-147 0,14 165-46,-3 0-1,-4 1 1,-43-100 0,48 134-31,-1 2 1,-2 1 0,-2 0-1,-1 1 1,-1 1 0,-2 2 0,-1 0-1,-40-34 1,30 35 21,-1 1 0,-1 2 0,-1 2 0,-62-28 0,-42 1-187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1:06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17996,'3'4'1216,"2"12"-1064,0 0-72,-6 11 184,1 6-72,6 6-160,-2 1-16,3 0-80,-1-3-40,-2-1-88,-2-7-144,-2-6-288,-5-7 432,-2-15 8,-2-10-64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1:07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17852,'8'-3'1432,"4"15"-1024,3-4-112,18 5 544,7-1-295,10-5-201,3-3 8,3-4-144,-4-3-184,-8-4-320,-5 2-216,-15 3-433,-8 1 1,-15 5 616,-2 3-256,-9 5-120</inkml:trace>
  <inkml:trace contextRef="#ctx0" brushRef="#br0" timeOffset="1">137 204 16396,'-9'14'1768,"5"-2"-1160,11-5-168,7-3 680,11-2-287,2-2-81,7 0-184,-1-3-216,2-2-616,-4 3-368,-9 2 560,-8 0-168,-11 4-64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20T06:46:1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8 554 18708 0 0,'-1'-1'55'0'0,"0"-1"0"0"0,0 0 0 0 0,0 0 0 0 0,0 1 1 0 0,1-1-1 0 0,-1 0 0 0 0,1 0 0 0 0,-1 0 0 0 0,1 0 0 0 0,0 0 0 0 0,-1 1 0 0 0,1-1 1 0 0,0 0-1 0 0,0 0 0 0 0,0 0 0 0 0,1 0 0 0 0,-1 0 0 0 0,0 0 0 0 0,1 0 0 0 0,-1 0 0 0 0,1 1 1 0 0,0-1-1 0 0,0 0 0 0 0,1-3 0 0 0,3-6 126 0 0,1 1 0 0 0,11-16-1 0 0,0 3-68 0 0,0 2-1 0 0,2 0 0 0 0,1 1 0 0 0,0 1 0 0 0,1 1 0 0 0,25-16 1 0 0,149-84-499 0 0,-113 71-253 0 0,-39 22-345 0 0,102-63-7265 0 0,-112 65 5059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1:07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55 16107,'-15'34'1617,"7"-6"-1081,8-2-216,16-11 672,6-5-120,11-14-384,5-7-351,3-11-714,-1-4-1743,-1-7 2040,-3-3-288,-7 1-232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1:08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31 159 12483,'-12'27'1541,"9"-21"-1278,0-1 1,0 0 0,1 1 0,0 0-1,0-1 1,-1 9 0,3-13-261,0-1 0,0 0 0,0 0 0,0 0 0,0 1 0,-1-1 0,1 0 0,0 0 0,0 0 0,0 1 0,0-1 0,0 0 0,0 0 0,0 0 0,0 1 1,0-1-1,0 0 0,0 0 0,0 0 0,0 1 0,0-1 0,1 0 0,-1 0 0,0 0 0,0 1 0,0-1 0,0 0 0,0 0 0,0 0 0,0 0 0,1 1 0,-1-1 0,0 0 0,0 0 0,0 0 0,0 0 0,0 0 0,1 0 0,-1 1 0,0-1 0,0 0 0,0 0 0,1 0 0,-1 0 0,0 0 0,0 0 0,0 0 0,1 0 0,-1 0 1,0 0-1,0 0 0,0 0 0,1 0 0,-1 0 0,0 0 0,0 0 0,0 0 0,1 0 0,-1-1 0,15-8 34,-2 2 579,-12 9-546,0 0 0,0 0 0,0 0-1,-1 0 1,1 0 0,0 0 0,-1 0 0,1 0 0,-1 1 0,0-1-1,0 3 1,0-3 16,0 1 0,0-1-1,0 0 1,1 1-1,-1-1 1,1 0 0,-1 0-1,1 1 1,0-1-1,0 0 1,2 3 0,-3-5-58,1 0 0,-1 1 0,1-1 0,-1 0 1,1 0-1,-1 0 0,1 0 0,0 0 0,-1 0 1,1 0-1,-1 0 0,1 0 0,-1 0 0,1 0 1,0 0-1,-1-1 0,1 1 0,-1 0 0,1 0 1,-1-1-1,1 1 0,-1 0 0,1 0 0,-1-1 0,1 1 1,-1-1-1,0 1 0,1 0 0,0-1 0,16-15 272,-15 14-193,6-6-18,1 1 1,-1 0-1,1 1 0,0 0 1,1 0-1,-1 1 0,1 0 1,14-4-1,-24 9-87,1-1 1,0 1-1,0 0 1,0 0-1,0 0 0,0 0 1,0-1-1,0 2 1,0-1-1,0 0 1,0 0-1,0 0 0,0 0 1,0 0-1,0 1 1,0-1-1,0 1 0,0-1 1,0 0-1,0 1 1,-1-1-1,1 1 0,0 0 1,1 0-1,-1 1 11,0-1 0,0 1 0,0-1 0,-1 1 0,1 0 0,0 0 0,-1-1 0,1 1 0,-1 0 0,1 0 0,-1 0 0,0 2 0,1 4 80,-2 1 0,1 0 1,-1 0-1,-3 11 0,1-6 58,0 0 106,0 0 0,0 0 1,2 1-1,-1 23 1,2-38-250,0 0 0,0 1 1,0-1-1,0 0 0,0 0 1,0 1-1,0-1 0,0 0 1,0 1-1,0-1 0,1 0 1,-1 1-1,0-1 0,0 0 1,0 0-1,0 1 0,0-1 1,1 0-1,-1 0 0,0 1 1,0-1-1,0 0 0,1 0 0,-1 0 1,0 1-1,0-1 0,1 0 1,-1 0-1,0 0 0,0 0 1,1 0-1,-1 0 0,0 1 1,0-1-1,1 0 0,11-5 61,9-15-495,-14 7-153,0-1 0,7-20 0,-6 14 309,3-4-197</inkml:trace>
  <inkml:trace contextRef="#ctx0" brushRef="#br0" timeOffset="1">500 0 17636,'-8'24'361,"1"0"1,2 1-1,0-1 1,2 1 0,1 0-1,0 0 1,2 0-1,5 39 1,-4-56-557,1 23-271,-2-30 379,1 0 0,-1 0-1,0 0 1,0 0 0,0 0 0,0 0 0,-1 0 0,1 0 0,0-1-1,0 1 1,0 0 0,-1 0 0,1 0 0,0 0 0,-1-1 0,1 1 0,-1 0-1,1 0 1,-1 0 0,0-1 0,1 1 0,-1 0 0,1-1 0,-2 2 0,1-2-73,0 0 1,0 0 0,0-1 0,1 1 0,-1 0 0,0 0 0,0 0-1,0-1 1,1 1 0,-1 0 0,0-1 0,0 1 0,1 0 0,-1-1 0,0 1-1,1-1 1,-1 1 0,0-1 0,1 0 0,-1 1 0,1-1 0,-1 1-1,1-1 1,-1 0 0,1 0 0,-1 0 0,-13-26-2027,10 18 1480,-33-53-456,12 22 5500,25 40-4254,0 0 1,0 0-1,0 0 1,0-1-1,0 1 0,0 0 1,0 0-1,0 0 1,0 0-1,0-1 1,0 1-1,0 0 1,0 0-1,0 0 1,0 0-1,0-1 0,0 1 1,0 0-1,0 0 1,0 0-1,0 0 1,0-1-1,1 1 1,-1 0-1,0 0 1,0 0-1,0 0 1,0 0-1,0 0 0,1 0 1,-1-1-1,0 1 1,0 0-1,0 0 1,0 0-1,1 0 1,-1 0-1,0 0 1,0 0-1,0 0 0,0 0 1,1 0-1,-1 0 1,0 0-1,0 0 1,0 0-1,0 0 1,1 0-1,-1 0 1,10 0 365,-10 0-285,60-5 1832,-32-1-2650,-1 0 0,0-2 0,28-12 0,-30 9 68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1:09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18 17124,'0'0'104,"1"0"1,0-1 0,-1 1-1,1-1 1,-1 1 0,1-1 0,0 1-1,-1-1 1,1 0 0,-1 1-1,1-1 1,-1 0 0,0 1 0,1-1-1,-1 0 1,1-1 0,-1 2-57,0 0 1,0-1 0,-1 1-1,1 0 1,0-1 0,0 1-1,0 0 1,0 0 0,0-1-1,-1 1 1,1 0 0,0 0 0,0 0-1,-1-1 1,1 1 0,0 0-1,0 0 1,-1 0 0,1 0-1,0-1 1,0 1 0,-1 0-1,1 0 1,0 0 0,0 0-1,-1 0 1,1 0 0,-1 0-1,-2-1 156,0 1-1,0 0 0,0 0 0,0 0 0,0 0 0,0 1 0,0-1 0,-3 2 0,-4 1-109,1 0 1,-1 1-1,1 1 0,0-1 0,1 1 0,-1 1 0,1-1 0,0 2 0,0-1 0,1 1 0,0 0 0,0 0 0,1 1 0,-7 10 0,12-17-101,0 0-1,1 0 0,-1 0 1,0 0-1,1 0 1,-1 0-1,1 0 0,0 0 1,-1 0-1,1 0 0,0 0 1,0 0-1,0 1 1,-1-1-1,1 0 0,0 0 1,0 0-1,1 0 0,-1 0 1,0 0-1,0 0 0,1 0 1,-1 0-1,0 1 1,1-1-1,-1 0 0,1 0 1,-1 0-1,1-1 0,-1 1 1,1 0-1,0 0 0,0 0 1,-1 0-1,1-1 1,0 1-1,0 0 0,0-1 1,0 1-1,0 0 0,0-1 1,0 1-1,1-1 1,5 3-70,0-2 1,0 1 0,0-1 0,0 0 0,10-1 0,-17 0 75,63 0-513,24 1-146,-78-1 572,0 1-1,0 1 1,1 0 0,-1 0 0,0 1 0,14 6 0,-21-8 84,-1-1 0,1 1 0,-1 0 0,1-1 0,-1 1 0,1 0 0,-1 0 0,0 0 0,0 0 0,1 0 0,-1 1 0,0-1 0,0 0 0,0 0 0,0 1 0,0-1 0,-1 1 1,1-1-1,0 1 0,-1-1 0,1 1 0,-1-1 0,1 1 0,-1 0 0,0-1 0,0 1 0,1 0 0,-1-1 0,0 1 0,-1 0 0,1-1 0,0 1 0,0-1 0,-1 1 0,1 0 0,-1-1 0,1 1 0,-1-1 0,0 1 0,0-1 0,1 1 0,-1-1 1,0 0-1,-3 3 0,-1 3 71,-1-1 0,0 0 1,0 1-1,0-2 1,-1 1-1,0-1 1,-10 5-1,1-1 157,0-1 0,-1-1 0,-32 10-1,40-15-149,-1 0-1,1 0 0,-1-1 1,1 0-1,-1-1 0,0 0 1,1 0-1,-19-4 0,25 4-21,0-1-1,-1 0 0,1-1 1,0 1-1,0 0 0,0-1 1,0 0-1,1 0 1,-1 1-1,0-2 0,1 1 1,-1 0-1,1 0 0,0-1 1,0 1-1,0-1 0,0 0 1,0 0-1,1 0 1,-1 0-1,1 0 0,0 0 1,-1 0-1,1 0 0,1 0 1,-1-1-1,0 1 1,1-4-1,1-29 130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1:10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77 111 16115,'-16'34'1324,"2"0"-1,-18 68 0,28-82-1079,0 1-1,1-1 1,1 1-1,1-1 1,0 1-1,5 35 1,-3-50-238,0 1 1,1 0-1,-1 0 0,1-1 1,0 1-1,1-1 1,0 0-1,6 10 0,-9-16-9,0 1-1,0-1 1,0 0-1,0 0 1,1 1-1,-1-1 0,0 0 1,0 1-1,1-1 1,-1 0-1,0 0 1,0 0-1,1 1 0,-1-1 1,0 0-1,1 0 1,-1 0-1,0 0 1,1 1-1,-1-1 1,0 0-1,1 0 0,-1 0 1,0 0-1,1 0 1,-1 0-1,0 0 1,1 0-1,-1 0 1,1 0-1,-1 0 0,1 0 1,7-11-104,2-20-68,-10 29 156,35-174-714,-35 175 733,0 1 0,0 0 0,0 0 0,0 0-1,0-1 1,0 1 0,0 0 0,0 0-1,0 0 1,0-1 0,0 1 0,1 0 0,-1 0-1,0 0 1,0 0 0,0-1 0,0 1-1,1 0 1,-1 0 0,0 0 0,0 0 0,0 0-1,0-1 1,1 1 0,-1 0 0,0 0 0,0 0-1,0 0 1,1 0 0,-1 0 0,0 0-1,0 0 1,1 0 0,-1 0 0,0 0 0,0 0-1,0 0 1,1 0 0,-1 0 0,0 0-1,0 0 1,1 0 0,-1 0 0,0 1 0,0-1-1,0 0 1,1 0 0,-1 0 0,0 0-1,0 0 1,0 0 0,0 1 0,0-1 0,1 0-1,-1 0 1,0 0 0,0 0 0,0 1 0,0-1-1,0 0 1,0 0 0,0 0 0,1 1-1,-1-1 1,0 0 0,0 0 0,0 1 0,11 17 33,-10-16-29,3 3 6,-1-1 0,1 1 0,0-1 0,0 0 0,0-1 0,0 1 0,1-1 0,-1 0 0,1 0 0,0 0 0,0-1 0,0 1 0,0-1 0,0 0 0,1-1 0,-1 1 0,1-1 0,-1 0 0,1-1 0,-1 1 0,10-1 0,-9 0 4,1-1 0,-1 0 0,1 0 0,-1 0 0,0 0 0,1-1-1,-1 0 1,0-1 0,0 1 0,0-1 0,0 0 0,-1-1 0,1 1 0,-1-1 0,0 0 0,0-1-1,0 1 1,4-6 0,-8 9-10,0 0 0,0 0 0,-1 0 0,1 0 0,0 0 0,0 0-1,-1 0 1,1 0 0,-1 0 0,1 0 0,-1 0 0,0 0 0,1-1 0,-1 1 0,0 0 0,0 0-1,1 0 1,-1 0 0,0-1 0,0 1 0,-1 0 0,1 0 0,0 0 0,0-1 0,-1 1 0,1 0-1,0 0 1,-1 0 0,1 0 0,-1 0 0,1 0 0,-1 0 0,-1-2 0,0 2-2,1 0 0,-1 0 0,1 0 0,-1 0 0,0 0 0,0 0 0,1 0 0,-1 1 0,0-1 0,0 1 1,0 0-1,0-1 0,0 1 0,1 0 0,-1 0 0,0 0 0,0 0 0,0 1 0,0-1 0,-3 1 0,0 1-7,1 0-1,-1 0 1,0 0-1,1 1 1,0-1-1,0 1 0,0 0 1,0 0-1,0 0 1,0 1-1,1 0 1,-6 6-1,7-7-3,0 0 0,0 0 0,0 0 0,0 0 0,1 0-1,-1 1 1,1-1 0,0 0 0,0 1 0,0-1 0,0 1 0,1-1 0,-1 1-1,1 0 1,0-1 0,0 1 0,1-1 0,0 6 0,-1-7 5,1-1 1,0 1 0,-1 0-1,1-1 1,0 1-1,0-1 1,0 1 0,0-1-1,0 0 1,0 1-1,1-1 1,-1 0 0,0 0-1,1 0 1,-1 0-1,1 0 1,-1 0 0,1 0-1,-1 0 1,1-1-1,0 1 1,-1 0 0,1-1-1,0 0 1,0 1-1,-1-1 1,1 0 0,0 0-1,0 0 1,-1 0-1,1 0 1,0 0 0,0-1-1,1 0 1,7 0-24,-1-1 0,0-1 0,0 0 0,0 0 0,9-6-1,6-3 10,-2-2 0,0-1 0,0 0 0,-1-2 0,-1 0 0,-1-1-1,-1-1 1,0-1 0,-2-1 0,0 0 0,-1-1 0,-1-1 0,-1 0 0,17-45-1,-27 62 80,-1 0-1,0 0 0,-1 0 1,1 0-1,-1 0 0,-1 0 1,1 0-1,-1-11 0,0 16-48,0 0-1,0 1 1,0-1-1,-1 0 0,1 1 1,0-1-1,0 0 1,0 1-1,-1-1 1,1 1-1,0-1 1,-1 0-1,1 1 1,0-1-1,-1 1 0,1-1 1,-1 1-1,1-1 1,-1 1-1,1 0 1,-1-1-1,1 1 1,-1-1-1,1 1 1,-1 0-1,0 0 1,1-1-1,-1 1 0,0 0 1,1 0-1,-1 0 1,0 0-1,1 0 1,-1 0-1,0 0 1,1 0-1,-1 0 1,0 0-1,1 0 0,-1 0 1,1 0-1,-1 0 1,0 0-1,1 1 1,-1-1-1,0 0 1,0 1-1,-3 1 39,0 0 0,0 1 1,1-1-1,-1 0 0,-4 5 0,-3 4 34,0 0-1,1 1 1,1 0-1,0 0 1,1 1-1,-11 20 1,14-22-59,1 0 0,0 0 1,0 0-1,1 0 0,0 0 0,1 1 1,0-1-1,1 1 0,0 13 1,1-23-23,1 1 1,-1-1 0,0 1 0,1 0-1,-1-1 1,1 1 0,0-1 0,0 1-1,0-1 1,0 1 0,0-1 0,0 0-1,1 0 1,-1 1 0,1-1 0,0 0-1,0 0 1,-1-1 0,4 3 0,-2-2-29,1 1 1,0-2-1,-1 1 1,1 0-1,0-1 1,0 1-1,0-1 1,0-1-1,0 1 1,1 0-1,4-1 1,3 0-125,0 0 0,1-1 0,-1-1 0,0 0 0,0-1 1,0 0-1,17-7 0,17-14-489,-35 17 340,0 1 0,20-8 0,-31 14 299,1-1 0,-1 1 1,1 0-1,-1 0 1,1 0-1,0 0 0,-1 0 1,1 0-1,-1 0 1,1-1-1,-1 2 0,1-1 1,-1 0-1,1 0 1,-1 0-1,1 0 0,-1 0 1,1 0-1,-1 0 1,1 1-1,-1-1 0,1 0 1,-1 0-1,1 1 0,-1-1 1,1 0-1,-1 1 1,0-1-1,1 0 0,-1 1 1,0-1-1,1 1 1,-1-1-1,1 1 0,4 22 349,0-3-31,-3-19-297,-1 1 0,0-1 0,1 1-1,0-1 1,-1 0 0,1 0 0,0 0 0,0 0 0,-1 0-1,1 0 1,0 0 0,0-1 0,0 1 0,0-1 0,0 1-1,0-1 1,0 0 0,0 1 0,0-1 0,3-1-1,44-6-306,-47 7 257,58-17-1041,31-4-1802,-89 20 2747,0 1 1,0 0 0,1-1 0,-1 1 0,0 0-1,0 0 1,0 1 0,0-1 0,0 0-1,0 1 1,0-1 0,0 1 0,0 0 0,0 0-1,2 0 1,-3 0 55,1 0 0,-1 0 0,0 0-1,0 0 1,-1 0 0,1 1 0,0-1 0,0 0 0,0 0-1,-1 0 1,1 1 0,-1-1 0,1 0 0,-1 1 0,1-1-1,-1 1 1,0 1 0,1 5 0,-1 0 0,-1 0 0,0 0-1,0 0 1,0 0 0,-4 9 0,5-16 72,-25 90 987,-8 32 1447,29-104-2025,1 0 0,1-1 1,1 1-1,2 33 0,3-29-219,-3-16-253,1 0 0,-1 0-1,-1 0 1,0 14 0,0-19 65,0-1 1,0 1 0,-1 0-1,1-1 1,0 1 0,-1-1-1,0 1 1,1-1 0,-1 0-1,0 1 1,0-1-1,1 0 1,-1 1 0,0-1-1,0 0 1,-1 0 0,1 0-1,0 0 1,0 0 0,0 0-1,-1 0 1,1 0-1,-1 0 1,1-1 0,0 1-1,-1-1 1,-2 2 0,3-2 33,-1 0 0,0 0 0,1 0 0,-1 0 1,1 0-1,-1 0 0,0 0 0,1 0 0,-1-1 0,1 1 1,-1 0-1,1-1 0,-1 0 0,1 1 0,-1-1 0,1 0 1,0 0-1,-1 1 0,1-1 0,0 0 0,0 0 0,0-1 1,0 1-1,0 0 0,0 0 0,0 0 0,0-1 0,0 1 1,0 0-1,1-1 0,-1 1 0,0-1 0,0-2 0,-2-6 137,-1 0 0,2 0 0,-3-20 0,-1-12-365,3 1 0,2-1 0,1 0-1,3 0 1,11-67 0,-14 108 185,1-5-73,1 0 0,-1 0 0,1 0 0,0 0 1,0 0-1,0 1 0,1-1 0,5-8 0,10-1-389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1:10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15411,'-7'3'535,"-44"20"1299,48-22-1744,0 1 1,0 0 0,1 0 0,-1 0 0,0 0-1,1 0 1,-1 0 0,1 1 0,0-1 0,0 1-1,0 0 1,0 0 0,-2 4 0,4-6-77,-1-1-1,1 1 1,0 0 0,0-1 0,0 1-1,-1-1 1,1 1 0,0 0 0,0-1 0,0 1-1,0 0 1,0-1 0,0 1 0,1 0 0,-1-1-1,0 1 1,0 0 0,0-1 0,1 1-1,-1-1 1,0 1 0,1 0 0,-1-1 0,0 1-1,1-1 1,0 1 0,0 1-19,1-1 1,-1 0-1,1 0 0,-1-1 0,1 1 1,0 0-1,-1 0 0,1-1 1,3 1-1,37 3-604,-42-4 609,110-3-1858,-109 3 1849,0 0 0,0 0 0,1 0 0,-1 0 1,0 0-1,1 0 0,-1 1 0,0-1 0,0 0 0,0 1 0,1-1 0,-1 1 1,0-1-1,0 1 0,0 0 0,0-1 0,0 1 0,0 0 0,0 0 0,1 1 1,-1-1 48,-1 0 0,0 0 0,1 0 0,-1 0 0,0 0 0,0 0 0,0 0 0,0 0-1,0 0 1,0 1 0,0-1 0,0 0 0,0 0 0,0 0 0,-1 0 0,1 0 0,0 0 0,-1 0 0,1 0 0,-1 0 0,1 0 0,-1 0 0,-1 1 0,-3 6 320,-1 0 0,0-1 0,-1 0 0,0 0 0,0 0 0,-13 9 0,14-12-216,1 0-1,-1-1 1,0 0 0,0 0 0,0 0 0,0 0 0,0-1 0,-1 0 0,1-1 0,-10 2 0,1-5 92,10-9-100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1:11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52 15795,'1'-5'402,"1"1"0,-1-1 0,-1 0 0,1 0 0,-1 1 0,0-9 0,0 13-345,0-1 0,0 1 0,0-1 1,0 1-1,0-1 0,-1 1 1,1 0-1,0-1 0,0 1 0,0-1 1,0 1-1,-1-1 0,1 1 1,0 0-1,0-1 0,-1 1 0,1 0 1,0-1-1,-1 1 0,1 0 1,0-1-1,-1 1 0,1 0 0,0-1 1,-1 1-1,1 0 0,-2 0 1,1 0 9,0 0 0,0 0 0,0 1 0,0-1 0,-1 0 0,1 1 0,0-1 0,0 1 0,0 0 0,0-1 0,0 1 0,0 0 0,0-1 0,0 1 0,1 0 1,-3 2-1,-5 5 172,0 1 0,1 1 0,-11 16 0,16-22-217,-1 0 1,1 0-1,0 0 0,1 1 1,-1-1-1,1 1 0,-1-1 1,1 1-1,1-1 0,-1 1 1,1-1-1,-1 7 0,2-10-18,-1 0 0,1 0 0,-1 0 0,1 0 0,-1 0 0,1 0 0,-1 0 0,1 0 0,0 0 0,0 0 0,-1 0 0,1 0 0,0-1 0,0 1 0,0 0 0,0-1 0,0 1 0,0-1 0,0 1 0,0-1 0,0 1 0,0-1 0,0 0 0,0 1 0,3-1 0,33 4-113,-25-3 70,-1 0-28,1 1 0,-1 1 0,0-1-1,1 2 1,12 5 0,-22-8 50,0 0 0,1 0 0,-1 0 0,0 1 0,0-1 0,0 1 0,-1-1 1,1 1-1,0 0 0,-1 0 0,1 0 0,-1 0 0,3 3 0,-3-3 14,-1 0-1,0-1 1,1 1-1,-1 0 1,0 0 0,0 0-1,0-1 1,0 1 0,0 0-1,0 0 1,0-1-1,-1 1 1,1 0 0,-1 0-1,1-1 1,-1 1 0,0 0-1,1-1 1,-1 1-1,0-1 1,-2 3 0,2-2 2,1-1-1,-1 1 1,0-1 0,0 1 0,0-1 0,0 0 0,-1 1 0,1-1-1,0 0 1,0 0 0,-1 0 0,1 0 0,-1 0 0,1 0 0,-1 0 0,1 0-1,-1-1 1,0 1 0,1 0 0,-1-1 0,0 1 0,1-1 0,-1 0-1,0 0 1,0 0 0,1 0 0,-1 0 0,0 0 0,0 0 0,1 0 0,-1-1-1,0 1 1,1-1 0,-4 0 0,2-2 1,-1 1 1,0-1-1,0 1 1,1-1-1,0 0 0,-1-1 1,1 1-1,0-1 0,1 1 1,-1-1-1,1 0 1,-3-5-1,-5-12-41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1:11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66 374 15419,'4'-1'286,"-1"0"0,1 0-1,0 0 1,0 0 0,0 0 0,-1-1-1,1 0 1,-1 0 0,1 0-1,-1 0 1,6-5 0,-8 6-182,0 0 0,0 0 0,1 0 1,-1-1-1,0 1 0,0-1 0,0 1 0,0-1 0,0 1 1,-1-1-1,1 1 0,1-4 0,-2 4-46,0 0 0,0 0-1,0 0 1,0 0 0,0 1-1,-1-1 1,1 0 0,0 0-1,0 0 1,-1 0 0,1 0-1,0 0 1,-1 0 0,1 1-1,-1-1 1,1 0 0,-1 0 0,1 1-1,-1-1 1,1 0 0,-1 1-1,0-1 1,0 0 0,1 1-1,-2-1 1,0-1-46,-1 1-1,1 0 1,-1 0 0,1 1 0,-1-1 0,1 0-1,-1 1 1,1 0 0,-1-1 0,1 1-1,-1 0 1,0 0 0,1 0 0,-1 1-1,1-1 1,-1 1 0,1-1 0,-1 1-1,1 0 1,-1 0 0,-3 2 0,1 0-16,0-1 1,0 1 0,1 0-1,-1 0 1,1 0 0,0 1-1,0-1 1,0 1 0,-5 6-1,8-8 5,0-1 0,0 0 0,0 0 0,0 1 0,1-1 0,-1 0 0,0 1 0,1-1 0,-1 1 0,1-1 0,0 1 0,-1-1 0,1 1 0,0 0 0,0-1 0,0 1 0,0-1 0,0 1 0,0-1-1,1 1 1,-1-1 0,0 1 0,1-1 0,-1 1 0,1-1 0,0 1 0,-1-1 0,1 0 0,0 1 0,0-1 0,0 0 0,1 2 0,0-1 5,1 0 1,0 0-1,-1 0 1,1 0-1,0-1 0,0 1 1,0-1-1,0 0 1,0 0-1,0 0 1,1 0-1,-1 0 1,0-1-1,5 1 0,7-1-3,0 0 0,1-1-1,-1-1 1,0 0 0,0-2-1,0 1 1,0-2-1,16-6 1,-13 3-46,-1 0-1,-1-1 1,1-1-1,-2 0 1,1-1 0,17-17-1,-25 19-60,-12 10 29,-15 13 92,-25 37 255,40-47-219,1 1-1,0 0 0,0 0 0,1 0 0,-1 0 1,1 0-1,0 0 0,0 0 0,-1 10 0,3-15-43,0 1 0,0 0 0,0-1-1,0 1 1,0 0 0,0-1 0,0 1-1,0 0 1,0 0 0,0-1-1,0 1 1,1 0 0,-1-1 0,0 1-1,0-1 1,1 1 0,-1 0-1,1-1 1,-1 1 0,0-1 0,1 1-1,-1-1 1,1 1 0,-1-1 0,1 1-1,-1-1 1,1 0 0,0 1-1,-1-1 1,1 0 0,-1 1 0,1-1-1,0 0 1,-1 0 0,1 1 0,0-1-1,-1 0 1,1 0 0,0 0-1,-1 0 1,1 0 0,0 0 0,-1 0-1,1 0 1,0 0 0,0-1 0,-1 1-1,2 0 1,3-1-10,0-1-1,-1 1 1,1-1 0,0 0 0,6-3 0,7-6-175,0-1 0,-1 0 1,0-2-1,-1 0 0,-1-1 1,0 0-1,-1-1 1,15-22-1,-8 7-392,-1-2-1,-1 0 1,24-62-1,-37 80 436,-1-1-1,6-24 0,-13 26 259,-5 16 151,-10 16 297,6 0-364,1 1 1,1 0 0,1 0 0,0 1 0,2 0 0,0 0 0,1 0 0,1 1 0,2 0-1,-1-1 1,2 1 0,2 22 0,-1-37-335,1 1 0,0-1 0,0 0 0,0 0 0,1-1 0,-1 1 0,1 0 0,1 0 0,-1-1 0,1 0 0,0 1-1,5 4 1,-8-9 107,0-1-1,0 0 1,0 1-1,1-1 0,-1 0 1,0 0-1,1 1 1,-1-1-1,0 0 0,0 0 1,1 1-1,-1-1 1,0 0-1,1 0 0,-1 0 1,1 0-1,-1 0 1,0 1-1,1-1 0,-1 0 1,0 0-1,1 0 1,-1 0-1,1 0 0,-1 0 1,0 0-1,1 0 1,-1 0-1,0-1 0,1 1 1,-1 0-1,0 0 1,1 0-1,-1 0 0,0 0 1,1-1-1,-1 1 1,1 0-1,7-18-90,-2-19 375,-8-19 725,21 70-232,-8-5-725,0 0 1,1-2-1,0 1 0,1-1 1,0-1-1,0 0 0,0-1 1,1-1-1,-1 0 0,1 0 1,0-2-1,0 0 0,1 0 1,-1-1-1,0-1 0,0 0 0,1-1 1,15-3-1,-26 3-14,-1-1 0,1 1 0,0 0 0,-1-1 0,1 0 0,-1 1 0,0-1 0,1-1 0,-1 1 0,0 0 0,0-1 0,-1 0 0,5-4 0,-6 6-12,-1 0 0,1 0 1,0-1-1,-1 1 0,1 0 0,0-1 0,-1 1 1,0 0-1,1-1 0,-1 1 0,0-1 0,0 1 0,1-1 1,-1 1-1,0-1 0,0 1 0,-1 0 0,1-1 1,0 1-1,-1-1 0,1 1 0,0-1 0,-1 1 0,1 0 1,-1-1-1,0 1 0,0 0 0,1 0 0,-1-1 1,0 1-1,0 0 0,0 0 0,0 0 0,0 0 0,0 0 1,-1 0-1,-1-1 0,-2-1-7,0 0-1,0 1 1,1-1 0,-2 1 0,1 0-1,0 0 1,0 1 0,-1 0-1,1 0 1,0 0 0,-1 0 0,1 1-1,-1 0 1,-7 1 0,8-1-3,1 1 1,-1-1-1,0 1 0,1 0 1,-1 1-1,1-1 1,0 1-1,-1-1 1,1 2-1,0-1 1,0 0-1,0 1 0,0-1 1,1 1-1,-1 0 1,1 1-1,-4 3 1,6-5 3,-1 0 0,1 0 0,0-1 0,0 1 0,0 0 0,1 0 0,-1 0 0,0 0 0,1 0 0,-1 1 0,1-1 0,0 0 0,0 0 0,0 0 0,0 0 0,0 0 0,0 0 0,0 1 0,1-1 0,-1 0 0,1 0 0,0 0 0,-1 0 0,1 0 0,0 0 0,0-1 0,0 1 0,0 0 0,1 0 0,-1-1 0,0 1 1,1 0-1,-1-1 0,1 0 0,0 1 0,-1-1 0,4 2 0,1 1-126,0 0-1,0 0 1,1-1 0,-1 0 0,1 0 0,0 0 0,0-1 0,0 0-1,13 2 1,-17-4 73,1 0 0,-1 0 1,1 0-1,-1 0 0,1 0 0,-1-1 0,1 0 0,-1 0 0,5-1 0,6-5-287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1:12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18644,'4'0'1192,"7"-1"-1184,4-5-16,-1-3 544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1:12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 17076,'-13'17'1816,"-2"2"-1320,-13 9-216,-3 5 1161,-2 10-873,0 5-168,1 3-208,7 1-64,10-3-80,9-3 40,17-14-264,9-3-272,17-13 1712,6-9-1240,14-7 80,2-7 32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1:13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 15155,'-33'40'1521,"-6"6"-1105,-5 8-144,1 5 776,4 0-552,6-2-96,7-9-168,8-10-200,13-12-384,4-9-96,10-17 352,3-5-112,10-20-80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1T06:38:0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 17236,'-3'-5'1016,"-1"4"-1392,-4 1-72,4 1 672,4 1-296,3-2-152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1:13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15915,'-6'25'774,"0"0"0,-2-1 0,-18 42-1,-9 24 775,27-64-1019,1 1 0,-7 49 0,13-68-577,1 0-1,0 0 0,0 0 1,0 0-1,1 0 0,0 0 1,1 0-1,0 0 0,0 0 1,1-1-1,0 1 0,0-1 1,1 0-1,4 7 0,2 0-1681,-13-17-717,-16-23 208,-46-52 2219,-4 3 4613,69 75-4555,0 0 0,-1 0-1,1 0 1,0 0 0,0 0 0,0-1 0,-1 1-1,1 0 1,0 0 0,0 0 0,0 0-1,0-1 1,0 1 0,-1 0 0,1 0-1,0 0 1,0-1 0,0 1 0,0 0 0,0 0-1,0-1 1,0 1 0,0 0 0,0 0-1,0 0 1,0-1 0,0 1 0,0 0-1,0 0 1,0-1 0,0 1 0,0 0-1,0 0 1,0-1 0,0 1 0,0 0 0,0 0-1,0 0 1,1-1 0,-1 1 0,0 0-1,0 0 1,0 0 0,0 0 0,1-1-1,-1 1 1,0 0 0,0 0 0,0 0 0,0 0-1,1 0 1,-1-1 0,0 1 0,0 0-1,1 0 1,-1 0 0,0 0 0,0 0-1,0 0 1,1 0 0,-1 0 0,0 0-1,1 0 1,15-1 631,14 6 27,69 9-2969,-86-13 1949,-1-1-1,0-1 1,1 1-1,-1-2 0,0 0 1,13-3-1,13-11-576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1:14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15995,'1'11'598,"0"-1"0,0 1 0,-1-1 0,-1 1 0,-2 16 0,2-18-333,-1 0 0,2 0 0,-1 0 0,1 0 0,1 0 0,-1 0 0,4 13 0,-3-21-241,-1 0-1,1 1 1,-1-1-1,1 0 1,0 1-1,0-1 1,0 0-1,0 0 1,0 0-1,0 1 1,0-1 0,0-1-1,0 1 1,0 0-1,1 0 1,-1 0-1,0 0 1,1-1-1,-1 1 1,1-1-1,-1 1 1,0-1-1,1 0 1,-1 1-1,1-1 1,-1 0-1,1 0 1,2 0-1,2 0 8,1-1-1,-1 0 0,1 0 0,-1 0 0,9-3 0,18-10-51,-1 0-1,-1-3 1,0 0 0,32-25-1,-56 37-14,-10 9 29,0 0 0,1 0 0,0 0-1,0 0 1,0 1 0,1-1 0,-1 0-1,1 1 1,0-1 0,-1 9 0,0-2 10,1-10-34,1-1-1,0 1 1,0 0-1,-1 0 1,1-1-1,0 1 1,0 0-1,0-1 0,0 1 1,0 0-1,-1 0 1,2-1-1,-1 1 1,0 0-1,0 0 1,0-1-1,0 1 1,0 0-1,0-1 0,1 1 1,-1 0-1,0-1 1,1 1-1,-1 0 1,0-1-1,1 1 1,-1 0-1,1-1 0,-1 1 1,1-1-1,-1 1 1,1-1-1,0 1 1,-1-1-1,1 0 1,-1 1-1,1-1 0,0 0 1,0 1-1,-1-1 1,1 0-1,0 0 1,-1 0-1,1 1 1,0-1-1,0 0 1,-1 0-1,1 0 0,0 0 1,0 0-1,-1-1 1,1 1-1,0 0 1,-1 0-1,1 0 1,0-1-1,-1 1 0,2-1 1,5-1-369,0 0 0,0-1 0,0 0 0,9-6 1,8-7-300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1:14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33 17500,'-11'16'839,"7"-10"-568,0 0-1,0 0 0,1 0 1,0 1-1,-4 8 0,7-13-213,-1 1 0,1-1 0,0 0 1,-1 1-1,1-1 0,0 1 0,0-1 0,1 0 0,-1 1 0,0-1 0,1 0 1,0 1-1,-1-1 0,1 0 0,0 0 0,0 0 0,0 0 0,0 0 0,1 0 0,2 4 1,12 14-62,-1 2 1,-1 0 0,12 25-1,-21-37 2,-1 0-1,0 0 0,-1 1 1,0-1-1,-1 1 0,0 0 1,0 0-1,-1-1 0,-1 1 1,-1 14-1,0-16 7,0-1 0,-1 1 1,-1-1-1,1 0 0,-1 0 0,-1 1 0,-5 9 1,8-15-1,0-1 1,0 0-1,-1 1 0,1-1 1,-1 0-1,0 0 1,1 0-1,-1 0 1,0 0-1,0 0 1,0-1-1,0 1 1,0-1-1,-1 1 1,1-1-1,0 0 0,-1 0 1,1 0-1,-1 0 1,1 0-1,-1 0 1,0-1-1,1 0 1,-1 1-1,0-1 1,1 0-1,-6 0 1,6-1-4,1 1 1,-1-1-1,0 0 1,1 1-1,-1-1 1,0 0-1,1 0 1,-1 0-1,1 0 1,-1 0-1,1 0 1,0 0-1,-1-1 1,1 1-1,0-1 1,0 1-1,0-1 1,-1-1-1,0-1-26,0 0 0,1 0 0,0 1 0,0-1 0,0 0 0,0 0 0,1 0 0,-1-5 0,1-2-133,1 1-1,0-1 0,0 1 1,1-1-1,6-17 0,-2 12-76,1 0-1,0 1 0,1 0 1,1 1-1,1-1 1,0 2-1,0-1 0,16-13 1,12-9-301,56-40 0,-38 32 973,-48 38-249,-5 4-89,0 1 0,0-1-1,-1-1 1,1 1 0,-1 0-1,1-1 1,-1 1 0,0-1-1,0 1 1,0-1 0,0 0-1,0 0 1,-1 0 0,3-6-1,-4 8-77,0 1 0,0 0-1,0 0 1,0-1 0,0 1-1,0 0 1,0-1 0,0 1-1,0 0 1,0 0-1,0-1 1,0 1 0,0 0-1,0 0 1,0-1 0,0 1-1,-1 0 1,1 0 0,0-1-1,0 1 1,0 0-1,0 0 1,-1-1 0,1 1-1,0 0 1,0 0 0,0 0-1,-1 0 1,1-1 0,0 1-1,0 0 1,-1 0-1,1 0 1,0 0 0,-1 0-1,1 0 1,0 0 0,-1 0-1,-15 3 414,-14 13-35,22-11-344,1 1-1,1-1 1,-1 2-1,1-1 1,0 1-1,-8 11 1,12-16-55,0 1 1,1-1 0,-1 1 0,1-1 0,0 1 0,-1 0-1,1 0 1,0-1 0,1 1 0,-1 0 0,0 0 0,1 0-1,0 0 1,0 0 0,0 0 0,0 0 0,0 0 0,0 0-1,1 0 1,-1 0 0,1 0 0,0-1 0,2 5 0,-2-5 64,0-1 1,0 1 0,0-1-1,0 0 1,0 0 0,0 0 0,1 1-1,-1-1 1,0 0 0,1 0 0,-1-1-1,1 1 1,-1 0 0,1-1 0,0 1-1,-1 0 1,1-1 0,3 1 0,0-1-32,1 1 1,-1-1 0,0 0 0,1 0-1,5-2 1,24-6 176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1:15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17252,'-3'1'181,"-1"-1"-1,0 2 1,1-1 0,-1 0 0,1 1 0,-1-1 0,1 1 0,0 0 0,-1 0 0,1 1-1,0-1 1,0 0 0,1 1 0,-1 0 0,1 0 0,-1 0 0,1 0 0,0 0-1,0 0 1,0 1 0,-3 6 0,1 1 73,-1 0 0,2 1 0,-1-1 0,2 1 0,-3 20 1,4-23-197,0 0 1,1 1 0,0-1 0,0 0 0,1 1 0,0-1 0,1 0 0,0 0 0,1 0 0,6 15 0,-6-19-72,0 1 1,0-1-1,1 0 1,-1-1-1,1 1 1,0-1-1,1 1 1,-1-1-1,1-1 1,0 1-1,0 0 1,0-1-1,0 0 0,0-1 1,1 1-1,-1-1 1,11 3-1,26 2-198,-35-6 172,0-1 0,0 1 0,0 1 0,0-1 0,0 1 0,-1 0 0,1 1 0,8 4 0,-15-7 51,1 1 1,-1-1 0,1 1 0,-1-1 0,1 1-1,-1-1 1,1 1 0,-1-1 0,1 1 0,-1 0-1,0-1 1,1 1 0,-1 0 0,0 0 0,0-1 0,1 1-1,-1 0 1,0 0 0,0-1 0,0 1 0,0 0-1,0 0 1,0-1 0,0 1 0,0 0 0,0 0 0,-1-1-1,1 1 1,0 0 0,0-1 0,-1 1 0,1 0-1,0-1 1,-1 1 0,1 0 0,-1-1 0,1 1 0,-1 0-1,1-1 1,-1 1 0,1-1 0,-1 1 0,1-1-1,-1 0 1,0 1 0,0 0 0,-32 21 782,31-22-747,-6 5 71,0-1 0,0 0-1,-1 0 1,1-1 0,-1 0-1,0-1 1,0 0 0,0 0-1,0-1 1,0 0 0,-14-1-1,22 0-211,0 0 0,0 0 0,0 0 0,0 0 0,0 0 0,0 0 0,1 0 0,-1-1 0,0 1 0,0 0 0,0-1 0,0 1 0,0-1 0,1 1 0,-1-1-1,0 1 1,0-1 0,1 1 0,-1-1 0,1 0 0,-1 1 0,0-1 0,1 0 0,-1 0 0,1 1 0,-1-1 0,1 0 0,-1-1 0,1 1 28,0-1 0,0 1 0,0 0 0,0 0 0,1 0 0,-1-1 0,0 1 0,0 0-1,1 0 1,-1 0 0,1 0 0,-1 0 0,1 0 0,0 0 0,-1 0 0,1 0 0,0 0 0,0 0 0,-1 0 0,1 0 0,0 1 0,1-2 0,19-14-926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1:15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101 285 17772,'-6'4'437,"-7"6"488,-1 1 1,2 0-1,-21 24 0,30-32-872,1 0 0,0 0 0,0 0 0,0 0 0,0 0 0,0 1 0,1-1 0,-1 0 0,1 1 0,0 0 0,0-1 0,1 1 0,-1 0 0,1-1 0,-1 1 0,1 0 0,0-1 0,0 1 0,1 0 0,-1 0 0,1-1 0,0 1 0,2 6 0,-2-8-48,0 0 0,0-1 0,0 1 0,0 0 0,1 0 0,-1-1 0,1 1 0,-1 0 0,1-1-1,-1 1 1,1-1 0,0 0 0,0 0 0,0 0 0,-1 0 0,1 0 0,0 0 0,0 0 0,0 0 0,1-1 0,-1 1-1,0-1 1,0 0 0,0 1 0,0-1 0,0 0 0,1 0 0,-1-1 0,0 1 0,0 0 0,0-1 0,0 1 0,3-2-1,1 0-14,-1 1 0,1-2-1,-1 1 1,0-1-1,0 1 1,0-1-1,-1-1 1,1 1-1,-1-1 1,1 1-1,5-8 1,-5 4-61,0 0 0,-1 0 0,1-1 0,-2 0 0,1 1 0,-1-1 0,0 0 0,-1-1 0,0 1 0,0 0 1,0-1-1,-1 1 0,-1-1 0,0 1 0,0-1 0,-1-11 0,-6 6-227,2 13 93,3 8 48,2-6 134,0 0 0,0-1 1,0 1-1,0 0 0,0 0 0,0-1 1,1 1-1,-1 0 0,0-1 0,0 1 1,1 0-1,-1-1 0,0 1 0,1 0 1,-1-1-1,1 1 0,-1-1 1,1 1-1,-1 0 0,1-1 0,-1 0 1,1 1-1,0-1 0,-1 1 0,1-1 1,0 0-1,-1 1 0,1-1 0,0 0 1,-1 1-1,1-1 0,0 0 0,-1 0 1,1 0-1,0 0 0,0 0 0,-1 0 1,1 0-1,1 0 0,3 0-107,-1 0-1,0-1 1,1 1-1,-1-1 1,7-2 0,0-1-107,0-1 0,-1 0 0,1 0 0,-1-1 0,-1-1 1,1 0-1,16-16 0,53-63-950,-77 84 1159,45-59-331,-44 55 421,1 1 1,-1-1-1,0 0 1,-1 1-1,1-1 0,-1-1 1,0 1-1,-1 0 1,2-9-1,-3 15-41,0 0-1,0 0 1,0-1 0,0 1-1,0 0 1,0-1 0,0 1-1,0 0 1,0 0 0,0-1-1,0 1 1,0 0 0,0-1-1,0 1 1,0 0 0,0 0 0,0-1-1,0 1 1,-1 0 0,1 0-1,0-1 1,0 1 0,0 0-1,0 0 1,-1-1 0,1 1-1,0 0 1,0 0 0,-1 0-1,1-1 1,0 1 0,0 0-1,-1 0 1,-8 4 456,-8 12 118,8-2-320,1 0 1,0 1-1,1 0 1,1 0-1,0 0 0,1 1 1,-4 19-1,5-14-122,0 1 0,2 0 0,1-1 1,2 44-1,7-25-31,-8-37-123,1-1 0,0 1-1,0-1 1,0 0-1,0 0 1,1 1-1,-1-1 1,0 0-1,1 0 1,0 0 0,-1 0-1,1-1 1,3 4-1,-4-5-9,0 0 1,-1 1-1,1-1 0,0 0 0,0 1 0,0-1 1,0 0-1,0 0 0,0 0 0,0 1 0,0-1 1,-1 0-1,1 0 0,0-1 0,0 1 0,0 0 1,0 0-1,0 0 0,0-1 0,0 1 0,0 0 1,-1-1-1,1 1 0,0-1 0,0 1 0,0-1 1,-1 1-1,1-1 0,0 1 0,-1-1 0,1 0 1,0 1-1,-1-1 0,1 0 0,-1 0 0,1 0 1,2-3-56,-1 0 1,0 0 0,0-1 0,0 1 0,3-8-1,-3 3-32,-1 0 0,0 0 0,0 1 0,0-1 0,-1 0 0,-1-11 0,0 16 60,1-1-1,-1 1 1,0 0-1,1 0 1,-2 0 0,1 0-1,-1 0 1,1 0-1,-1 0 1,0 1-1,0-1 1,-1 1-1,1-1 1,-1 1-1,-3-4 1,1 5 2,5 5 23,5 9 29,0-6 3,1-1 1,-1 0 0,1-1 0,-1 1 0,1-1-1,0 0 1,1-1 0,-1 1 0,1-1 0,0 0-1,-1-1 1,1 0 0,0 0 0,1 0 0,8 0 0,-1 0 42,0-1-1,0-1 1,0 0 0,0-1 0,0-1 0,22-5 0,-21 3 60,-1 0-1,27-13 0,-38 15-67,0 0 0,0 0-1,0 0 1,0 0 0,0-1-1,-1 0 1,0 0 0,1 0-1,-1 0 1,0 0 0,0-1 0,-1 1-1,1-1 1,-1 0 0,3-4-1,-5 8-38,1-1-1,-1 1 1,0-1 0,1 0-1,-1 1 1,0-1-1,1 0 1,-1 1-1,0-1 1,0 0 0,0 0-1,0 1 1,0-1-1,0 0 1,0 1-1,0-1 1,0 0 0,0 0-1,0 1 1,0-1-1,0 0 1,0 1-1,-1-1 1,1 0 0,0 1-1,-1-1 1,1 0-1,0 1 1,-1-1-1,1 1 1,-1-1-1,1 0 1,-1 1 0,1-1-1,-1 1 1,1 0-1,-1-1 1,0 1-1,1-1 1,-1 1 0,1 0-1,-1-1 1,0 1-1,0 0 1,1 0-1,-1 0 1,0-1 0,1 1-1,-1 0 1,0 0-1,0 0 1,-3 0 29,0 1 0,0-1-1,1 1 1,-1-1 0,0 1 0,1 0 0,-1 1 0,-5 2 0,2 0-8,0 0 1,1 1 0,0 0 0,0 0 0,0 1 0,0 0-1,1 0 1,0 0 0,0 1 0,1-1 0,-1 1 0,2 0-1,-1 1 1,1-1 0,0 1 0,0-1 0,-1 11 0,2-13-44,1 1 0,0 0 0,0 0 0,1 0 0,-1 0 0,1-1 0,1 1 0,-1 0 0,1 0 0,0 0 0,0 0 0,1-1 0,0 1 0,0-1 0,0 1 0,0-1 0,1 0 0,0 0 0,0 0 0,1 0 0,-1 0 0,1-1 0,0 1 0,5 4 0,0-3-23,1 0 1,-1 0 0,1 0-1,0-1 1,1-1 0,10 4-1,28 4-123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1:47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21485,'6'-1'1696,"0"4"-1352,-2 11-128,-4 2 480,-1 4-192,-1 7-184,1 2-128,2 4-304,1-2-160,2-1-472,-1-5-248,0-8 808,-2-4-96,-4-7-152,-5-3-176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1:47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17940,'10'-6'282,"1"1"0,0 0 0,0 1 0,0 0 0,1 1 0,-1 0 0,1 1 0,0 0 0,14 0 0,109 4 784,-128-1-975,12 0-8,0 0 0,1 2 1,-1 1-1,0 0 0,23 9 0,-37-11-61,1 0-1,-1 0 0,0 0 0,-1 1 0,1 0 1,0 0-1,-1 0 0,0 1 0,1 0 0,-1 0 0,-1 0 1,1 0-1,-1 0 0,1 1 0,-1-1 0,0 1 0,-1 0 1,1 0-1,-1 0 0,0 0 0,0 0 0,1 11 1,-2-6 85,-1 1 0,0-1 1,0 1-1,-1 0 0,0-1 1,-1 1-1,-1-1 1,0 0-1,0 0 0,0 0 1,-2 0-1,1 0 0,-1-1 1,-9 13-1,0-2 190,0 0 0,-2-1 0,0-1-1,-1-1 1,-24 19 0,25-24-41,0 0 0,-27 14 0,36-22-234,0-1 1,0 0 0,0 0 0,0 0-1,-1-1 1,1 0 0,-1-1-1,0 0 1,-9 1 0,15-2-66,0-1 1,1 1-1,-1 0 1,0 0-1,1-1 1,-1 1-1,0-1 1,1 1-1,-1-1 1,1 1-1,-1-1 1,1 0-1,-1 0 1,1 0-1,0 0 1,-1 0-1,1 0 1,0-1-1,0 1 1,0 0-1,0 0 1,0-1-1,0 1 1,0-1-1,0 1 1,0-1-1,0-2 1,0 0-9,0 1 0,0-1-1,1 1 1,-1-1 0,1 1 0,0-1 0,0 1 0,0-1-1,1 1 1,-1-1 0,1 1 0,1-5 0,14-20-395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1:48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16516,'20'0'2208,"-4"14"-1256,-12 6-376,-3 2 1825,-1 8-1393,0 1-136,-1 5-288,0 0-144,-2-7-272,0-4-143,3-7-322,1-4-263,1-13 1400,2 2-904,-4-10 16,-3-3-56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1:48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0 307 19652,'2'2'307,"0"-1"0,0 1-1,0 0 1,0-1 0,0 0-1,1 0 1,-1 0 0,0 0 0,0 0-1,1 0 1,-1 0 0,1-1-1,-1 1 1,1-1 0,-1 1 0,4-1-1,-1-1-116,1 1 1,-1-1-1,1 0 0,-1 0 0,1 0 1,-1-1-1,6-2 0,3-3-170,0-1 0,-1 0-1,0 0 1,17-14 0,-25 17-17,1 0-1,-1 1 1,0-2-1,0 1 1,0-1-1,-1 1 1,0-1 0,0 0-1,0-1 1,-1 1-1,0-1 1,3-8-1,-6 15-3,0 0 0,0-1 0,0 1 0,0 0 0,0 0 0,1-1 0,-1 1 0,0 0 0,0 0 0,0-1 0,0 1 0,0 0 0,0-1 0,0 1 0,0 0 0,0 0 0,0-1 0,-1 1 0,1 0 0,0 0 0,0-1 0,0 1 0,0 0 0,0 0 0,0-1 0,-1 1 0,1 0 0,0 0 0,0-1 0,0 1 0,0 0 0,-1 0 0,1 0 0,0 0 0,0-1 0,-1 1 0,1 0 0,0 0 0,0 0 0,-1 0 0,1 0 0,0 0 0,0 0 0,-1 0 0,1 0 0,0 0 0,-1-1 0,1 1 0,0 1 0,0-1 0,-1 0 0,1 0 0,0 0 0,0 0 0,-1 0 0,1 0 0,0 0 0,0 0 0,-1 0 0,1 0 0,-1 1 0,-14 8-38,5 0 29,1 1 0,0 0 1,0 1-1,1 0 0,0 1 0,0-1 1,2 2-1,0-1 0,0 1 0,1-1 0,-7 28 1,11-39 7,1 0 0,0 1 0,-1-1 1,1 0-1,0 0 0,0 1 0,0-1 1,0 0-1,0 1 0,0-1 0,0 0 1,0 0-1,0 1 0,1-1 0,-1 0 1,1 0-1,-1 1 0,1-1 0,-1 0 1,1 0-1,-1 0 0,1 0 0,0 0 0,0 0 1,0 0-1,1 1 0,0-1-4,0 0 0,0-1 0,-1 1 0,1-1 0,0 1 0,1-1 0,-1 0 0,0 0 0,0 0-1,0 0 1,0 0 0,0-1 0,0 1 0,0-1 0,0 1 0,3-2 0,15-7-102,0 0 1,-1-2-1,0 0 0,-1-1 1,25-20-1,2-1-116,-30 21 135,-12 9 58,1 0 0,-1 1 0,1-1 0,-1 1-1,1-1 1,0 1 0,0 0 0,0 0 0,0 1 0,0-1-1,1 1 1,-1 0 0,5 0 0,-8 1 28,0 0 0,0 0 1,0 1-1,-1-1 0,1 1 0,0-1 1,0 1-1,-1-1 0,1 1 0,0-1 1,0 1-1,-1-1 0,1 1 0,-1 0 1,1 0-1,-1-1 0,1 1 0,-1 0 0,1 0 1,-1-1-1,0 1 0,1 0 0,-1 0 1,0 0-1,0 0 0,0 0 0,1-1 1,-1 1-1,0 0 0,0 0 0,0 0 1,-1 0-1,1 1 0,-4 37 200,3-33-143,-3 16 123,2-15-83,1 0 0,0 0-1,0 0 1,0 1 0,1-1 0,0 0 0,0 0 0,1 0-1,2 11 1,-3-17-72,1 1 0,-1-1 0,1 0 1,-1 0-1,1 0 0,-1 0 0,1 0 0,0 0 0,0 0 0,-1 0 0,1 0 0,0 0 0,0-1 0,0 1 0,0 0 1,0 0-1,0-1 0,0 1 0,0-1 0,0 1 0,0-1 0,1 1 0,1-1 0,-1 1-17,1-1 0,-1 0 0,1 0 0,-1-1 0,0 1 0,1 0 0,-1-1 0,1 0 0,-1 1 0,0-1 0,3-2 0,2 0-221,0-1 0,-1 0 0,0 0 0,0 0 1,0-1-1,0 0 0,5-6 0,-5 2-17,-1 1 0,0-1 1,0 0-1,0 0 0,-1-1 1,-1 1-1,1-1 0,-2 0 1,1 0-1,1-17 0,1-28-597</inkml:trace>
  <inkml:trace contextRef="#ctx0" brushRef="#br0" timeOffset="1">430 0 16227,'-7'19'1369,"7"-5"-1097,6-4-376,14-5 1024,6-4-504,15-2-288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1:4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18388,'-9'9'713,"-1"-1"0,-1-1 0,1 0 0,-16 7 0,18-10-390,0 0 0,0 1 0,0 0 0,0 0 1,1 1-1,0 0 0,0 0 0,1 1 0,-7 7 0,13-13-327,0-1-1,-1 0 1,1 1 0,0-1 0,-1 1-1,1-1 1,0 1 0,0 0 0,0-1-1,-1 1 1,1-1 0,0 1 0,0-1-1,0 1 1,0-1 0,0 1-1,0 0 1,0-1 0,0 1 0,0-1-1,0 1 1,1-1 0,-1 1 0,0-1-1,0 1 1,0-1 0,1 1-1,-1-1 1,0 1 0,1 0 0,0 0-31,1 0 0,-1 0 0,1 0 1,-1 0-1,1 0 0,-1 0 1,1 0-1,-1-1 0,1 1 0,2 0 1,47 7-857,-44-8 772,20 3-277,-11-3 237,1 1 0,-1 1 0,0 1 0,0 0 0,0 1 1,0 1-1,29 13 0,-43-17 173,0 0 0,-1 0 0,1 0 0,0 0 0,-1 0 0,1 1 0,-1-1 0,0 0 1,1 1-1,-1-1 0,0 1 0,0 0 0,0-1 0,0 1 0,0 0 0,0 0 0,0-1 0,-1 1 0,1 0 1,0 3-1,-1-2 33,0 0 0,0-1 0,-1 1 1,1 0-1,-1-1 0,0 1 1,1-1-1,-1 1 0,0-1 0,-1 1 1,1-1-1,0 0 0,-3 4 0,-5 5 253,-1 0-1,0-1 1,-1 0-1,-16 12 1,24-19-232,-1 0 0,-5 5 94,1-1 0,-1 0 0,-1-1 0,0 0 0,1 0 0,-2-1 0,1-1 0,-18 7 0,27-11-156,0 0 0,1 0 0,-1 0 0,0 0 0,0 0 1,1 0-1,-1 0 0,0 0 0,0-1 0,1 1 0,-1 0 1,0 0-1,0-1 0,1 1 0,-1 0 0,0-1 0,1 1 1,-1-1-1,0 1 0,1 0 0,-1-1 0,1 0 0,-1 1 0,1-1 1,-1 1-1,1-1 0,-1 0 0,1 1 0,0-1 0,-1 0 1,1 1-1,0-1 0,0 0 0,-1 1 0,1-1 0,0 0 1,0 0-1,0 1 0,0-1 0,0 0 0,0 0 0,0 0 1,0 1-1,0-1 0,0 0 0,1 0 0,-1 0 0,1-8 26,1 0 0,0 0 0,4-10 0,-4 13-109,13-44-49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6:23:31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16788,'0'0'64,"1"0"1,0-1 0,-1 1 0,1 0 0,0-1 0,-1 1-1,1 0 1,0 0 0,0-1 0,-1 1 0,1 0-1,0 0 1,0 0 0,-1 0 0,1 0 0,0 0 0,0 0-1,-1 1 1,1-1 0,0 0 0,0 0 0,-1 0 0,1 1-1,0-1 1,-1 0 0,1 1 0,0-1 0,-1 1-1,1-1 1,0 1 0,-1-1 0,1 1 0,-1-1 0,1 1-1,0 1 1,17 30 209,-10-16 137,28 41 164,2-1 1,3-2-1,69 72 1,162 131-92,-207-197-443,-51-48-66,4 3-278,-1 1 0,-1 1 0,0 0 0,17 25 0,-30-33 21,-10-10-37,-8-10-97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1:49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18068,'1'10'354,"-1"0"0,0 1 1,0-1-1,-1 0 0,0 1 0,-1-1 0,0 0 1,-5 12-1,-3 20 579,-12 126 1252,20-141-2069,2 0 0,0 0 0,2 0 0,6 33-1,-7-58-113,-1 0-1,0-1 1,1 1-1,-1-1 0,1 1 1,0 0-1,-1-1 1,1 1-1,0-1 0,0 1 1,0-1-1,0 0 1,0 1-1,2 0 1,-3-2-4,0 1 0,0-1 0,1 0 1,-1 0-1,0 0 0,0 0 0,1 0 1,-1 0-1,0 0 0,1 0 1,-1 0-1,0 0 0,0 0 0,1 0 1,-1 0-1,0 0 0,1 0 0,-1 0 1,0 0-1,0 0 0,1 0 1,-1 0-1,0 0 0,0 0 0,1-1 1,-1 1-1,0 0 0,1 0 0,7-14-119,3-22-213,-2 0 1,-2-1 0,6-72-1,-10 87 219,-2 27 157,0 1-1,1 0 1,0-1 0,0 1-1,0-1 1,1 1-1,0-1 1,0 0-1,0 0 1,1 0 0,4 4-1,-5-5-24,0-1 0,1 1-1,-1-1 1,1 0 0,0 0 0,0 0-1,0-1 1,0 0 0,0 1 0,1-1-1,-1-1 1,1 1 0,0-1 0,-1 1 0,7-1-1,-4 0 3,0-1-1,0 0 1,0 0-1,0-1 1,0 0-1,0-1 1,0 1-1,0-1 1,10-5 0,-3 0 2,0 0 1,0-1 0,-1 0 0,0-1 0,-1-1 0,0 0 0,-1-1 0,18-20 0,-17 16 9,0-1 0,10-20 0,-18 29-24,-1 0 0,0 0 0,0 0 0,-1 0 1,1 0-1,-2-1 0,1 1 0,0-11 0,-2 17-7,0 0 0,1 1 0,-1-1-1,0 0 1,0 0 0,0 1 0,0-1 0,0 0 0,0 0-1,-1 0 1,1 1 0,0-1 0,0 0 0,0 1-1,-1-1 1,1 0 0,0 1 0,-1-1 0,1 0-1,-1 1 1,1-1 0,-1 0 0,1 1 0,-1-1-1,1 1 1,-2-1 0,1 1-1,0-1 1,0 1-1,0 0 1,0 0-1,0 1 0,0-1 1,0 0-1,0 0 0,1 0 1,-1 1-1,0-1 1,0 0-1,0 1 0,0-1 1,0 1-1,0-1 1,-1 2-1,-4 2 7,1 1-1,-1 0 1,1 0 0,-8 8-1,-4 9 102,2 1-1,0 0 0,-19 39 1,28-47-7,-1 1 1,2-1-1,0 1 1,1 0-1,1 0 1,0 0-1,-1 22 1,4-33-69,0-1 1,0 1-1,1-1 1,-1 1-1,1-1 1,0 1-1,0-1 1,1 0-1,-1 1 1,1-1-1,0 0 1,0 0-1,1 0 0,-1 0 1,6 6-1,-4-6-74,0-1-1,0 1 0,0-1 0,0 0 1,1-1-1,-1 1 0,1-1 1,0 0-1,0 0 0,0 0 0,0-1 1,0 1-1,9 0 0,4 0-458,0-1-1,0-1 1,-1-1-1,1 0 1,32-7 0,-23 2-246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1:50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25 19460,'-6'10'2273,"3"-1"-1409,-1-5-344,1-4 1120,3-4-415,6-2-649,0-6-184,4-13-352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2:07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18340,'-6'15'1144,"-1"6"-1064,-10 4-32,4 12 56,1 6-24,5 4-16,0 0-48,7 1-88,2-4-88,3-5-128,4-3-128,-2-9-256,0-1-392,-4-12 768,0-5-176,-3-8-25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2:07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66 425 13355,'-7'10'1472,"5"1"-808,2-1-224,8 0 1113,4 0-761,11-2-192,3-5-120,7-3-168,1-5-112,1-3-400,-1 0-264,-5-3-728,-3 0 1016,-8-5-176,-2 1-168</inkml:trace>
  <inkml:trace contextRef="#ctx0" brushRef="#br0" timeOffset="1">9 22 15371,'-9'-10'1337,"9"4"-969,6 2-112,15 4 416,6 0-24,8 2-256,5 0-112,3 0-320,0-1-240,-1-2 288,-8-5-80,-3 5-32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2:08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14627,'-3'27'1409,"1"-18"-1097,0-1 1,1 1-1,1 0 0,-1-1 0,1 1 1,1 0-1,0 0 0,0-1 1,4 16-1,-4-23-274,-1 0 1,1 1-1,0-1 1,0 0-1,-1 0 1,1 0 0,0 1-1,0-1 1,0 0-1,0 0 1,0 0-1,1 0 1,-1-1-1,0 1 1,0 0-1,1 0 1,-1-1 0,0 1-1,1-1 1,1 1-1,0 0-21,-1-1 0,1 0 0,0 0-1,0 0 1,0 0 0,0 0 0,-1-1 0,1 1-1,0-1 1,2-1 0,7-2-52,-1-1 1,0-1-1,18-11 1,-28 16 39,34-26-61,-28 20 59,0 1 0,0 1 1,1-1-1,15-7 0,-22 13 4,-1 0-1,1-1 1,-1 1 0,1 0-1,-1 0 1,1 0 0,-1 0-1,1 0 1,-1 0-1,1 0 1,-1 0 0,1 0-1,-1 0 1,1 1-1,-1-1 1,1 0 0,-1 0-1,1 0 1,-1 0-1,1 1 1,-1-1 0,0 0-1,1 1 1,-1-1 0,1 0-1,-1 1 1,0-1-1,1 0 1,-1 1 0,0-1-1,1 1 1,-1-1-1,0 1 1,0-1 0,0 0-1,1 1 1,-1-1-1,0 1 1,0-1 0,0 1-1,0-1 1,0 1 0,0-1-1,0 1 1,0 0-1,0-1 1,0 1 0,0 0-1,-1 32 369,1-28-318,-2 17 185,-2 40 359,4-57-530,0 1 1,1-1 0,-1 0 0,1 0 0,0 0-1,0 0 1,1 0 0,4 10 0,-6-14-70,1 1 1,0-1-1,0 0 1,-1 1-1,1-1 0,0 0 1,0 0-1,1 1 1,-1-1-1,0 0 1,0 0-1,0 0 1,1-1-1,-1 1 0,0 0 1,1 0-1,-1-1 1,1 1-1,-1-1 1,1 1-1,-1-1 1,1 0-1,-1 1 1,1-1-1,0 0 0,-1 0 1,1 0-1,-1 0 1,1 0-1,0-1 1,-1 1-1,1 0 1,-1-1-1,1 1 0,2-2 1,-1 0 17,1 0 0,-1 0 1,1 0-1,-1-1 0,0 1 0,0-1 0,0 0 1,0 0-1,-1 0 0,1 0 0,-1-1 0,4-5 0,9-25-54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2:09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159 182 17764,'0'-2'116,"-1"0"1,0 0-1,0 0 1,-1 0-1,1 0 0,0 0 1,-1 0-1,1 1 1,-1-1-1,1 0 1,-1 1-1,0-1 0,0 1 1,1 0-1,-1 0 1,0-1-1,0 1 1,-1 1-1,1-1 0,-3-1 1,3 2-39,0 0 1,-1 0-1,1 0 0,-1 1 1,1-1-1,0 0 0,-1 1 1,1 0-1,0 0 0,-1-1 1,1 1-1,0 0 0,0 1 1,0-1-1,-4 3 0,-2 3-16,1 0 0,-1 0 0,1 1 0,1 0-1,-1 0 1,1 1 0,-7 14 0,10-18-64,0 0 0,1 1 1,-1-1-1,1 1 0,0 0 1,1 0-1,-1-1 0,1 1 0,0 0 1,1 9-1,-1-15 0,1 0 0,0 1 0,0-1 0,0 0 0,0 1 1,0-1-1,0 0 0,0 1 0,0-1 0,0 0 0,0 1 0,0-1 0,0 0 0,0 1 0,1-1 0,-1 0 0,0 1 0,0-1 1,0 0-1,0 0 0,1 1 0,-1-1 0,0 0 0,0 0 0,0 1 0,1-1 0,-1 0 0,0 0 0,0 1 0,1-1 1,-1 0-1,0 0 0,1 0 0,-1 0 0,0 0 0,1 1 0,-1-1 0,0 0 0,1 0 0,-1 0 0,0 0 0,1 0 0,14-10-61,12-21-24,-10 7 116,-2 0 0,0-1 0,-2 0 0,0-1 1,-2 0-1,-1-1 0,-1 0 0,5-31 0,-14 43 159,0 15-184,0-1 0,0 1 0,0 0 1,0 0-1,0 0 0,0 0 0,0 0 0,-1 0 0,1 0 0,0 0 0,0 0 0,0 0 0,0 0 0,0 0 0,0 0 0,0 0 0,0 0 0,-1 0 0,1 0 0,0 0 0,0 0 0,0 0 0,0 0 0,0 0 0,0 0 0,0 0 0,-1 0 0,1 0 0,0 0 0,0 0 0,0 0 0,0 0 0,0 0 0,0 0 0,0 0 0,0 0 0,-1 0 0,1 1 1,0-1-1,0 0 0,0 0 0,0 0 0,0 0 0,0 0 0,0 0 0,0 0 0,0 0 0,0 1 0,0-1 0,0 0 0,0 0 0,-12 25 240,7-3-182,0 0 0,-3 40 0,7-52-58,1 1-1,0-1 0,1 0 1,0 0-1,0 0 0,1 0 0,1 0 1,5 15-1,-8-23-4,1 0 0,0 0 0,0 0 0,0 0 0,0-1 0,0 1 0,1 0 0,-1 0 0,0-1-1,1 1 1,-1-1 0,1 1 0,0-1 0,-1 0 0,1 1 0,0-1 0,0 0 0,0 0 0,0 0 0,0 0 0,0-1 0,2 1 0,-1-1-8,0 0 1,0 0-1,0 0 1,0 0-1,-1-1 1,1 0-1,0 1 0,0-1 1,0 0-1,-1 0 1,1-1-1,-1 1 1,1 0-1,2-3 0,6-5-57,0 0-1,0 0 0,-1-1 0,-1 0 0,12-17 0,-10 12-135,0-1 0,-1-1 0,8-20 0,-23 55 84,1-1 0,-3 34 0,7-46 144,-1 0 1,1 1 0,0-1 0,1 0 0,-1 0 0,1 0 0,0 0 0,0 0 0,1 0 0,-1 0 0,5 9-1,-5-13-12,0 0 0,0 0-1,0 0 1,0 1-1,0-1 1,0 0-1,0 0 1,0 0 0,0 0-1,0-1 1,1 1-1,-1 0 1,0 0-1,1-1 1,-1 1 0,1-1-1,1 1 1,0-1 0,-1 0 0,1 0 0,-1 0 0,0 0 0,1 0 0,-1-1 0,0 1 1,1-1-1,-1 0 0,0 0 0,0 0 0,1 0 0,-1 0 0,3-2 0,5-4-21,0-1-1,0 0 0,0-1 1,-1 0-1,0 0 1,-1-1-1,0 0 0,11-19 1,-8 11-166,-1-1 0,-1-1 0,-1 0 0,8-28 0,-14 42-27,-3 8 131,-3 15 210,-7 30 456,10-38-439,1-1 0,-1 1-1,1 0 1,1 0 0,0 0-1,0 0 1,0 0 0,1-1-1,4 12 1,-5-18-190,0 1-1,0-1 1,1 0-1,-1 1 1,0-1 0,1 0-1,0 0 1,-1 0-1,1 0 1,0 0 0,0 0-1,0 0 1,0-1-1,0 1 1,1-1 0,-1 0-1,0 1 1,1-1-1,-1 0 1,1 0 0,-1-1-1,1 1 1,0 0-1,-1-1 1,1 1 0,0-1-1,-1 0 1,1 0-1,0 0 1,-1-1 0,1 1-1,-1 0 1,1-1-1,4-1 1,1-1-87,-1 1 1,0-2-1,0 1 0,-1-1 1,9-5-1,9-9-391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2:10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17452,'-5'0'255,"0"1"1,0 0 0,0 0 0,1 0-1,-1 0 1,0 1 0,1 0 0,-1 0-1,1 0 1,-1 1 0,1 0-1,-6 4 1,7-4-161,-1-1 1,1 1-1,0 0 0,1 0 1,-1 0-1,0 0 0,1 0 0,0 1 1,0-1-1,0 1 0,0 0 1,0-1-1,1 1 0,0 0 0,-2 6 1,3-8-110,0-1 1,0 1-1,1-1 0,-1 0 1,0 1-1,1-1 1,-1 0-1,1 0 1,-1 1-1,1-1 0,0 0 1,0 0-1,-1 0 1,1 0-1,0 0 1,0 0-1,0 0 0,0 0 1,0 0-1,0 0 1,0 0-1,1 0 1,-1-1-1,0 1 0,0-1 1,1 1-1,-1-1 1,0 1-1,1-1 0,0 1 1,9 2-358,0-1 0,19 3 0,-19-4 72,11 2-209,-12-2 313,0 0-1,-1 0 0,1 1 0,-1 0 0,0 1 1,0 0-1,0 0 0,0 1 0,11 6 1,-19-9 229,-1 0 0,1-1 0,0 1 0,0 0 0,0 0 0,-1 0 0,1-1 0,0 1 0,-1 0 0,1 0 0,-1 0 0,1 0 0,-1 0 1,1 0-1,-1 0 0,0 0 0,0 0 0,1 1 0,-1-1 0,0 0 0,0 0 0,0 0 0,0 0 0,0 0 0,0 0 0,0 0 0,-1 0 1,1 0-1,0 1 0,-1-1 0,1 0 0,-1 0 0,1 0 0,-1 0 0,1-1 0,-1 1 0,0 0 0,1 0 0,-2 1 0,-3 4 264,0-1 0,-1 0 0,0 0 0,-9 6-1,11-9-183,-8 7 411,-1-1 0,-21 10-1,30-16-508,-1 0 0,1-1 1,0 1-1,-1-1 0,1 0 0,-1 0 0,1 0 0,-1 0 0,1-1 0,-1 0 0,0 0 0,-6-1 1,10 1-20,0-1 1,0 0 0,0 1 0,0-1 0,0 0 0,0 1 0,0-1 0,0 0 0,0 0 0,1 0 0,-1 0 0,0 0 0,1 1 0,-1-2 0,0 1 0,1 0 0,0 0 0,-1 0 0,1 0 0,-1 0 0,1 0-1,0 0 1,0-1 0,0 1 0,0 0 0,0 0 0,0-2 0,0-21-191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2:10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14003,'-1'15'1375,"0"1"0,-2 0 0,-3 16 0,-4 18 569,10-47-1875,-4 27 781,0 39-1,4-62-771,0 1-1,1-1 0,0 1 0,0-1 1,0 1-1,1-1 0,0 0 0,1 0 1,0 0-1,7 13 0,-10-19-77,1 0-1,0 1 1,-1-1-1,1 0 1,0 0 0,0 0-1,0 0 1,0 0-1,0-1 1,0 1 0,0 0-1,0 0 1,0 0-1,0-1 1,0 1 0,0-1-1,0 1 1,1-1-1,-1 1 1,0-1-1,1 0 1,-1 1 0,0-1-1,0 0 1,1 0-1,-1 0 1,0 0 0,1 0-1,-1 0 1,0-1-1,1 1 1,-1 0-1,1-1 1,3-2-66,-1 1 1,0-1-1,0 0 0,0 0 1,0-1-1,6-6 0,-5 5-45,0 13-229,-5-7 340,0 0-1,1 0 0,-1 0 0,0 0 0,1 0 0,-1 0 0,1 0 0,-1 0 0,1 0 0,-1 0 0,1 0 0,0-1 0,-1 1 0,1 0 0,0 0 0,0-1 0,-1 1 0,1 0 0,0-1 1,0 1-1,2 0 0,-1-1-11,0-1 0,1 1 0,-1-1 0,0 1 1,1-1-1,-1 0 0,0 0 0,0 0 0,0 0 0,0-1 1,0 1-1,3-3 0,23-23-412,-21 20 283,6-4-209,-2-1 1,0 0-1,0-1 0,-1 0 1,-1-1-1,12-20 1,-20 25-22,-6 11 277,-9 14 329,10-10-93,1-1-1,0 0 0,1 1 1,0-1-1,-1 1 0,2-1 1,-1 1-1,-1 12 0,3-16-108,-1-1 0,1 1 1,0-1-1,0 1 0,0-1 0,0 1 0,1-1 0,-1 1 0,0 0 0,1-1 1,-1 1-1,1-1 0,-1 0 0,1 1 0,0-1 0,-1 1 0,1-1 0,0 0 0,0 1 1,0-1-1,0 0 0,0 0 0,0 0 0,0 0 0,1 0 0,-1 0 0,0 0 0,1 0 1,-1-1-1,0 1 0,1 0 0,-1-1 0,1 1 0,-1-1 0,1 0 0,-1 1 0,1-1 1,0 0-1,1 0 0,3 0-68,0 0 1,0-1 0,-1 1 0,1-1-1,-1-1 1,1 1 0,-1-1-1,1 0 1,-1 0 0,0 0 0,0-1-1,6-3 1,8-7-1058,29-26 1,-22 18-473,-26 21 1534,0-1 1,1 1-1,-1 0 0,0 0 0,0 0 1,0-1-1,0 1 0,0 0 1,1 0-1,-1 0 0,0 0 1,0 0-1,0-1 0,1 1 1,-1 0-1,0 0 0,0 0 1,0 0-1,1 0 0,-1 0 1,0 0-1,0 0 0,1 0 1,-1 0-1,0 0 0,0 0 1,1 0-1,-1 0 0,0 0 1,0 0-1,0 0 0,1 0 1,-1 0-1,0 0 0,0 0 1,0 0-1,1 1 0,-1-1 1,0 0-1,0 11-88,-9 23 1301,6-26-840,2-3 18,-1 1 0,1-1 1,0 1-1,0 0 0,1-1 0,0 12 0,0-16-289,0 0-1,0 0 1,0 0-1,1 0 1,-1 0 0,0 0-1,1 0 1,-1 0-1,1 0 1,-1 0-1,1 0 1,0 0 0,-1 0-1,1 0 1,0 0-1,0-1 1,1 2-1,-1-1-28,1 0 0,-1-1-1,1 1 1,-1-1 0,1 0-1,-1 1 1,1-1 0,0 0-1,-1 0 1,1 0-1,-1 0 1,1 0 0,-1 0-1,1 0 1,2-1 0,11-3-249,-2 0 0,1-1 1,-1-1-1,22-11 1,47-34-1911,-64 34 1162,-15 12 498,-12 9 294,0 3 453,0-1-1,0 1 1,1 0 0,-8 9-1,14-13-190,-1-1 0,1 0 0,0 1 0,1-1-1,-1 1 1,0 0 0,1 0 0,-1-1 0,1 1 0,0 0-1,0 0 1,0 0 0,0 1 0,1-1 0,-1 0 0,1 0-1,0 0 1,0 0 0,0 4 0,1-6-82,-1 1 0,1-1 0,-1 1 0,1-1 1,0 1-1,0-1 0,0 0 0,0 1 0,0-1 0,0 0 0,0 0 0,0 0 1,0 0-1,0 0 0,1 0 0,-1 0 0,0 0 0,1 0 0,-1-1 0,1 1 1,-1 0-1,1-1 0,-1 0 0,1 1 0,-1-1 0,1 0 0,-1 1 0,1-1 1,0 0-1,-1 0 0,1-1 0,1 1 0,3 0-30,0-1 0,0 0 0,0 0 0,0 0 1,0-1-1,11-5 0,6-6-84,-1-5-52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2:11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17156,'-6'2'1848,"3"5"-1280,7 1-520,6 5 832,11-1-440,3-1-79,10 4-353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2:11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10 126 17556,'-4'26'633,"1"1"0,1 0 0,1 0 0,4 38 1,3-14 53,17 66 1,-27-142-768,0-1 0,2 0 0,0 0 0,2 0 0,3-26 1,-1 29-80,1 0 1,2 0-1,0 0 1,1 0-1,1 1 1,17-36-1,-20 52 108,-1-1 0,2 1-1,-1 0 1,1 1-1,0-1 1,0 1 0,9-8-1,-12 12 59,0-1 0,0 1 0,0-1 0,0 1 0,0 0-1,0 0 1,0 0 0,0 0 0,1 0 0,-1 0 0,0 1 0,1-1 0,-1 1 0,1-1-1,-1 1 1,0 0 0,1 0 0,-1 0 0,1 0 0,-1 1 0,1-1 0,-1 1-1,0-1 1,1 1 0,-1 0 0,4 1 0,-5-1 17,-1 0-1,1 0 1,0-1-1,0 1 1,-1 0 0,1 0-1,-1 0 1,1 0-1,0 0 1,-1 0 0,0 0-1,1 0 1,-1 0-1,0 0 1,1 0 0,-1 0-1,0 0 1,0 0-1,0 0 1,0 0-1,0 0 1,0 0 0,0 0-1,0 1 1,-1-1-1,1 0 1,0 0 0,-1 0-1,1 0 1,-1 0-1,1 0 1,-1 0 0,1-1-1,-1 1 1,1 0-1,-1 0 1,-1 1 0,-3 5 230,0 0 0,-1 0 0,-7 7 1,-39 32 1037,46-42-1209,0 0-1,0 0 0,-1 0 1,1-1-1,-1 0 0,0 0 1,-9 2-1,16-4-65,-1-1 1,1 0-1,0 0 0,0 0 1,-1 0-1,1 1 1,0-1-1,-1 0 1,1 0-1,0 0 0,-1 0 1,1 0-1,0 0 1,-1 0-1,1 0 0,0 0 1,0 0-1,-1 0 1,1 0-1,0 0 0,-1 0 1,1 0-1,0-1 1,-1 1-1,1 0 1,0 0-1,0 0 0,-1 0 1,1 0-1,0-1 1,0 1-1,-1 0 0,1 0 1,0-1-1,0 1 1,0 0-1,-1 0 0,1-1 1,0 1-1,0 0 1,0 0-1,0-1 1,0 1-1,-1 0 0,1-1 1,0 1-1,0 0 1,0-1-1,0 1 0,0 0 1,0-1-1,0 1 1,0 0-1,0 0 0,0-1 1,1 0-1,9-18 54,9 0-77</inkml:trace>
  <inkml:trace contextRef="#ctx0" brushRef="#br0" timeOffset="1">283 28 16996,'-3'52'2508,"2"-35"-1611,0 0 0,1 0 0,4 31 0,-4-46-809,1 0 0,-1 0 0,1 0 0,-1-1 0,1 1 1,0 0-1,0 0 0,0 0 0,0-1 0,0 1 0,1 1 0,-1-2-73,-1-1 0,0 0 0,1 1 0,-1-1-1,1 0 1,-1 1 0,0-1 0,1 0 0,-1 0-1,1 0 1,-1 1 0,1-1 0,-1 0 0,1 0-1,0 0 1,-1 0 0,1 0 0,-1 0 0,1 0-1,-1 0 1,1 0 0,-1 0 0,1 0 0,-1 0-1,1 0 1,0-1 0,1 0-59,-1 0-1,1 0 1,-1-1 0,1 1-1,-1-1 1,1 1 0,-1-1-1,0 1 1,1-1 0,-1 0-1,0 0 1,0 1 0,0-1-1,-1 0 1,1 0-1,0 0 1,-1 0 0,1-4-1,1-6-419,0 0-1,-1 0 0,0-1 0,-1 1 0,-2-14 0,2 21 297,-1 1-1,1-1 0,-1 0 1,0 0-1,-1 0 1,1 1-1,-1-1 1,0 0-1,0 1 0,-1 0 1,1-1-1,-1 1 1,0 0-1,0 1 0,-6-7 1,9 10 178,0-1 0,0 1 0,-1 0-1,1-1 1,0 1 0,-1 0 0,1-1 0,-1 1 0,1 0 0,0-1 0,-1 1-1,1 0 1,-1 0 0,1 0 0,0-1 0,-1 1 0,1 0 0,-1 0 0,1 0-1,-1 0 1,1 0 0,-1 0 0,1 0 0,-1 0 0,1 0 0,-1 0 0,1 0-1,-1 0 1,1 0 0,-1 0 0,1 0 0,0 1 0,-1-1 0,1 0 0,-1 0-1,1 0 1,-1 1 0,1-1 0,0 0 0,-1 1 0,1-1 0,0 0 0,-1 1-1,1-1 1,0 0 0,0 1 0,-1-1 0,1 1 0,-1 0 0,1 0 29,0 0 1,0 0-1,0 0 1,0 0-1,0 0 1,0 0-1,0 0 1,0 1-1,0-1 1,0 0-1,1 0 1,-1 0-1,0 0 1,1 0-1,-1 0 1,1 0-1,-1 0 1,1-1-1,-1 1 1,1 0-1,0 0 1,-1 0-1,2 0 1,2 3-119,1-1 0,-1-1 0,1 1 1,-1-1-1,1 0 0,0 0 0,0 0 1,0 0-1,0-1 0,0 0 1,0 0-1,0 0 0,8-1 0,0 0-240,0 0 1,0-1-1,0-1 0,16-4 0,3-3-355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6:23:31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147 448 16323,'-19'1'2209,"-24"12"-1457,-37 21-3937,76-38 4370,22-17-193,14-8-104,16-11-40,8-5-72,12-9-263,2-3-81,2 5-472,-1 0-464,-19 5 512,-8-2-104,-12 4-137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2:12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16444,'-8'1'425,"1"0"0,-1 1 0,1 0 0,0 0 0,-1 0 0,1 1 0,0 1 0,1-1 0,-10 7 0,13-8-246,-1 0 1,1 1-1,-1-1 1,1 1-1,0 0 0,0 0 1,1 0-1,-1 1 1,0-1-1,1 1 0,0-1 1,0 1-1,0 0 0,0 0 1,1 0-1,0 0 1,-1 0-1,0 5 0,2-7-134,0-1-1,0 1 0,0-1 1,0 1-1,0 0 0,0-1 1,0 1-1,1-1 0,-1 1 1,1-1-1,-1 1 0,1-1 1,-1 1-1,1-1 0,0 0 1,0 1-1,0-1 0,-1 0 0,1 1 1,0-1-1,2 2 0,-1-2-18,0 0-1,0 0 0,0 0 0,0 0 1,1 0-1,-1-1 0,0 1 1,0 0-1,0-1 0,1 0 0,-1 0 1,0 1-1,4-2 0,0 1-66,1-1-1,-1 0 1,1 0 0,-1 0-1,0-1 1,1 0-1,-1-1 1,0 1 0,7-5-1,-9 4-93,-1 1-1,1-1 0,-1 0 1,0 0-1,0-1 0,0 1 1,-1-1-1,1 1 0,-1-1 1,3-7-1,-4 10 93,-1 0 0,1 0 1,-1 0-1,1-1 0,-1 1 0,0 0 0,1-1 1,-1 1-1,0 0 0,0-1 0,0 1 0,0 0 0,0-1 1,0 1-1,-1 0 0,1-1 0,0 1 0,-1 0 1,1 0-1,-1-1 0,1 1 0,-1 0 0,1 0 1,-1 0-1,0 0 0,0 0 0,0 0 0,0 0 1,0 0-1,0 0 0,0 0 0,0 0 0,0 0 1,0 1-1,0-1 0,0 0 0,0 1 0,-1-1 0,0 0 1,-16-4-438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2: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132 174 17492,'-4'-1'260,"-1"1"0,0 0 1,0 1-1,1-1 0,-1 1 1,0 0-1,1 0 0,-1 1 1,1-1-1,0 1 0,-1 0 1,1 0-1,0 1 0,-5 3 0,1-1-43,1 0-1,1 0 0,-1 1 0,1 0 0,0 1 0,-10 12 0,12-7-102,10-8-155,-4-4 11,0 0-1,0 0 1,0 0-1,0-1 1,0 1-1,0-1 1,0 1-1,0-1 0,4-1 1,3-4-89,1 0-1,-1 0 1,0-1 0,-1 0 0,0-1 0,0 0 0,0 0-1,-1-1 1,-1 0 0,1 0 0,4-11 0,-3 7 127,-2 1 0,0-2 0,-1 1 0,0-1 0,-1 0 0,0 0 0,3-29 0,-9 27 157,2 16-159,0 0-1,0 0 1,0 0-1,0-1 1,0 1-1,0 0 1,0 0 0,0 0-1,0 0 1,-1 0-1,1-1 1,0 1-1,0 0 1,0 0 0,0 0-1,-1 0 1,1 0-1,0 0 1,0 0 0,0 0-1,0 0 1,-1 0-1,1 0 1,0-1-1,0 1 1,0 0 0,-1 0-1,1 0 1,0 0-1,0 0 1,0 0-1,0 1 1,-1-1 0,1 0-1,0 0 1,0 0-1,-1 0 1,0 1 18,-1 0 0,1 1 0,-1-1 0,1 0 0,0 1 0,-1-1 0,1 1 0,0 0 1,0-1-1,0 1 0,-1 3 0,-6 13 70,1 0-1,1 0 1,-6 29 0,10-37-32,0 0 0,1 0 0,0 0 0,1 0 0,0 1 0,1-1 0,0 0 0,3 14 0,-3-22-49,-1 0 0,1 1-1,-1-1 1,1 0 0,0 0-1,0 0 1,0 0 0,0 0 0,0 0-1,1 0 1,-1 0 0,0 0-1,1-1 1,-1 1 0,1-1-1,0 1 1,0-1 0,-1 1 0,1-1-1,0 0 1,0 0 0,0 0-1,1 0 1,-1 0 0,0 0-1,0-1 1,0 1 0,1-1 0,-1 1-1,0-1 1,0 0 0,1 0-1,-1 0 1,0 0 0,0-1-1,1 1 1,-1 0 0,3-2-1,3 0-49,0-1-1,0-1 1,0 1-1,-1-1 1,1 0-1,-1-1 1,0 0-1,12-11 1,12-20-260,-15 17 14,-13 17 30,-4 6-112,-1 0 383,0 1 1,1-1-1,0 0 1,-1 0-1,2 1 1,-1-1-1,0 1 0,1-1 1,0 0-1,0 1 1,0-1-1,2 9 0,-2-12-2,1 0 0,-1 0 0,1 0 0,-1 1-1,1-1 1,-1 0 0,1 0 0,0 0 0,-1 0-1,1 0 1,0 0 0,0 0 0,0 0 0,0 0-1,0-1 1,0 1 0,0 0 0,0 0-1,1 0 1,0-1 3,0 1 0,0-1 0,0 0 0,0 1 0,-1-1 0,1 0 0,0 0 0,0-1 0,0 1 0,0 0 0,0 0 0,0-1 0,0 0 0,-1 1 0,1-1 0,3-1 0,1-2-64,0 0 1,-1-1 0,0 1 0,1-1-1,-1 0 1,-1 0 0,1-1 0,-1 1-1,0-1 1,0 0 0,3-9 0,-7 21 20,-1-1-1,1 0 1,0 1 0,0-1 0,0 0 0,1 0 0,0 1 0,0-1-1,0 0 1,1 0 0,2 6 0,-3-9 13,0 0-1,0 0 1,0 0-1,1 0 1,-1 0 0,0-1-1,1 1 1,-1 0-1,1-1 1,0 1 0,-1-1-1,1 0 1,0 1 0,0-1-1,0 0 1,0 0-1,0 0 1,0-1 0,0 1-1,0 0 1,1-1-1,-1 1 1,0-1 0,0 0-1,0 0 1,1 0-1,-1 0 1,4 0 0,0-2-68,-1 1 0,1 0 1,-1-1-1,1 0 1,-1 0-1,0-1 0,0 0 1,0 1-1,0-2 1,-1 1-1,1 0 0,-1-1 1,0 0-1,0 0 0,0 0 1,0-1-1,5-8 1,10-15-236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2:13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24 16676,'-3'13'331,"1"1"1,0 0 0,1 0 0,1 0 0,0 0-1,1 0 1,0 0 0,1-1 0,6 26 0,8 27-2771,-10-31 1046,-6-35 1394,1 1-1,-1-1 1,0 0-1,0 0 1,0 1-1,0-1 1,0 0 0,0 0-1,0 1 1,1-1-1,-1 0 1,0 0-1,0 1 1,0-1 0,1 0-1,-1 0 1,0 0-1,0 1 1,0-1-1,1 0 1,-1 0-1,0 0 1,0 0 0,1 0-1,-1 0 1,0 1-1,1-1 1,-1 0-1,0 0 1,0 0 0,1 0-1,-1 0 1,1 0-1,12-5 173,12-11 367,-24 15-477,1-1-45,12-6 692,-13 9-668,0-1 1,0 0 0,0 1-1,-1-1 1,1 1 0,0-1-1,-1 1 1,1-1 0,0 1 0,-1 0-1,1-1 1,0 1 0,-1 0-1,1-1 1,-1 1 0,1 1 0,0-1-9,-1 0 0,1 0 0,-1-1 0,1 1 0,0 0 0,-1-1 0,1 1 0,0-1 0,0 1 0,-1-1 0,1 1 0,0-1 0,0 1 0,0-1 0,0 0 0,0 0 0,-1 1 0,1-1 0,0 0 0,0 0 0,0 0 0,0 0 0,2 0 0,-1 0 30,0-1 0,1 0 1,-1 1-1,0-1 0,0 0 0,1 0 1,-1 0-1,0-1 0,2-1 0,4-3 130,0-1 0,-1 0-1,9-10 1,-16 17-192,10-13 81,0-1 1,-1 0 0,0-1-1,-1 0 1,-1 0 0,-1-1 0,0 1-1,-1-2 1,0 1 0,-1 0-1,2-29 1,-6 44-80,0-1 0,1 1 0,-1-1-1,0 1 1,0-1 0,-1 1 0,1-1 0,0 1 0,0-1-1,-1 1 1,1 0 0,-2-3 0,2 4-3,0 0 1,0-1-1,-1 1 0,1 0 1,0 0-1,0 0 0,-1 0 1,1 0-1,0-1 0,0 1 1,-1 0-1,1 0 0,0 0 0,-1 0 1,1 0-1,0 0 0,0 0 1,-1 0-1,1 0 0,0 0 1,-1 0-1,1 0 0,0 0 1,0 0-1,-1 0 0,1 0 1,0 0-1,0 1 0,-1-1 1,1 0-1,0 0 0,-1 0 1,1 0-1,0 0 0,0 1 1,-3 1 5,1 0 0,0 0 0,0 0 0,0 0 0,0 1 1,1-1-1,-1 1 0,1-1 0,-3 6 0,-4 13 167,1 0 1,1 1-1,1 0 0,1 0 0,1 0 0,1 0 0,1 0 0,2 25 0,-1-46-181,0 1-1,0-1 1,0 0-1,1 0 1,-1 0-1,0 0 1,0 1-1,1-1 0,-1 0 1,1 0-1,-1 0 1,1 0-1,0 0 1,-1 0-1,1 0 1,0 0-1,-1 0 1,1 0-1,1 1 1,6-4-305,-2-13 89,-2-22-145,-4 35 378,0 0-1,0 1 1,0-1 0,0 0-1,0 0 1,-1 0 0,1 1-1,-1-1 1,1 0 0,-1 0-1,0 1 1,0-1 0,1 1-1,-1-1 1,0 1 0,0-1-1,-1 1 1,0-2 0,2 3-2,-1-1 1,1 1-1,0 0 1,-1 0-1,1 0 0,0-1 1,0 1-1,-1 0 1,1 0-1,0 0 1,-1 0-1,1 0 1,0 0-1,-1 0 0,1 0 1,0 0-1,-1 0 1,1 0-1,0 0 1,-1 0-1,1 0 1,0 0-1,-1 0 0,1 0 1,0 0-1,0 0 1,-1 0-1,1 0 1,0 1-1,-1-1 0,1 0 1,0 0-1,0 0 1,-1 1-1,1-1 1,0 0-1,0 0 1,-1 1-1,1-1 0,0 0 1,0 0-1,0 1 1,0-1-1,0 0 1,-1 1-1,1-1 1,0 0-1,0 0 0,0 1 1,0-1-1,0 1 1,0 0 12,-1 1-1,1-1 1,0 0 0,0 1 0,0-1 0,0 0-1,0 1 1,0-1 0,0 0 0,0 1 0,1-1-1,-1 2 1,2-1-18,-1 0-1,1 0 1,0 0-1,0 0 0,0 0 1,0-1-1,0 1 1,0-1-1,0 1 0,1-1 1,-1 0-1,0 0 1,1 0-1,-1 0 0,1 0 1,-1 0-1,1-1 1,0 1-1,-1-1 0,1 0 1,0 0-1,3 0 1,3 0-114,0 0 1,1 0-1,-1-1 0,0-1 1,10-2-1,30-15-472,-46 18 514,0 0-1,0-1 0,0 0 0,0 0 1,-1 0-1,1 0 0,0 0 0,-1 0 1,0-1-1,1 1 0,-1-1 0,3-4 1,-7 5 121,-4 6 63,-8 6 151,12-6-183,0 0-1,0-1 1,1 1-1,-1 0 1,1 0 0,0 0-1,0 0 1,0 0-1,0 0 1,1 1 0,-1 4-1,1-8-84,0 0-1,0 0 0,0 0 0,0 0 0,0 1 1,0-1-1,0 0 0,1 0 0,-1 0 0,0 0 1,0 0-1,1 0 0,-1 0 0,1 0 1,-1 0-1,1 0 0,-1-1 0,1 1 0,0 0 1,-1 0-1,1 0 0,0-1 0,0 1 0,-1 0 1,1-1-1,0 1 0,0 0 0,0-1 0,0 1 1,0-1-1,0 0 0,0 1 0,0-1 1,0 0-1,0 0 0,0 1 0,0-1 0,0 0 1,0 0-1,0 0 0,0 0 0,0 0 0,0 0 1,1-1-1,-1 1 0,0 0 0,0-1 1,1 0-1,0 1 54,0-1-1,0 0 1,0 0 0,0 0 0,0 0-1,0-1 1,0 1 0,-1 0 0,1-1-1,0 1 1,-1-1 0,1 0 0,-1 1-1,0-1 1,0 0 0,1 0 0,0-3-1,3-9-39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2:14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20356,'-5'17'1633,"4"-5"-1305,1-2-328,8-3-56,4-3-1457,4-2 1353,2 0-360,1 1-296</inkml:trace>
  <inkml:trace contextRef="#ctx0" brushRef="#br0" timeOffset="1">130 140 14755,'-1'2'143,"1"0"-1,-1 0 1,1 0-1,0 0 1,0-1-1,-1 1 1,1 0-1,1 0 1,-1 0-1,0 0 1,0 0-1,1 0 1,-1 0-1,1 0 1,0 0-1,-1-1 1,1 1-1,0 0 1,1 1-1,0-1-78,-1-1 0,1 0 0,0 0 0,0 0 0,-1 0 0,1 0 0,0 0 0,0-1 0,0 1 0,0-1 0,0 1 0,0-1 0,0 0 0,0 1 0,0-1 0,0 0 0,0 0 0,0-1 0,2 1 0,40-7-262,-30 5-35,0 0 0,26 0 0,-35 2 269,0 0 0,0 1 0,0 0 0,0 0 0,0 0 1,-1 1-1,1 0 0,0-1 0,-1 2 0,1-1 0,7 6 0,-10-7 66,-1 0 0,1 0 0,-1 0 0,1 0 0,0 0-1,-1-1 1,1 1 0,0 0 0,0-1 0,0 0 0,-1 1 0,1-1 0,0 0-1,0 0 1,0 0 0,0 0 0,0 0 0,-1 0 0,1-1 0,3 0-1,4 0-254,-8 1 126,-1 0 1,0 0-1,0 0 1,0 0-1,1 0 0,-1 0 1,0 0-1,0 0 1,0 0-1,1 0 0,-1 0 1,0 0-1,0 0 1,0 0-1,1 0 0,-1 1 1,0-1-1,0 0 1,0 0-1,0 0 0,1 0 1,-1 0-1,0 1 1,0-1-1,0 0 0,0 0 1,0 0-1,0 0 1,1 1-1,-1-1 0,0 0 1,0 0-1,0 0 1,0 1-1,0-1 0,0 0 1,0 0-1,0 1 1,0-1-1,0 0 0,0 0 1,0 0-1,0 1 1,0-1-1,0 0 0,0 0 1,0 0-1,-1 1 1,1-1-1,0 0 0,0 0 1,0 0-1,0 1 1,0-1-1,0 0 0,0 0 1,-1 0-1,1 0 1,0 1-1,-1 1-164,1 5-345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2:42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33 16772,'0'-10'1330,"1"-10"83,-3 18-673,-2 10 287,-5 20-339,1 2 1,2-1-1,1 1 0,-2 32 1,5-43-529,-18 284-2743,20-300 2240,-2 21-634,2-24 914,0 1 0,0 0 0,0-1 0,0 1 0,0 0 0,0-1 0,0 1 0,0-1 0,0 1 0,0 0 0,-1-1 0,1 1 0,0-1 0,0 1 0,-1-1 0,1 1 0,0-1 0,-1 1 0,1-1 0,-1 1 0,1-1 0,-1 1 0,1-1 0,-1 0 0,0 1 0,-4-2-1028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2:43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46 288 12355,'-3'-9'231,"-6"-11"484,1-1-1,1 0 1,1 0-1,-5-36 0,11 52-568,-1 0-1,1 1 0,0-1 1,0 0-1,0 0 0,1 1 1,0-1-1,0 0 0,0 1 0,0-1 1,1 1-1,0-1 0,0 1 1,0 0-1,0-1 0,0 1 1,1 0-1,0 1 0,0-1 1,0 0-1,1 1 0,-1 0 0,1 0 1,-1 0-1,1 0 0,0 0 1,8-3-1,-3 2-52,0 0-1,0 1 1,1 0 0,-1 1 0,1 0-1,-1 0 1,1 1 0,0 0 0,0 1-1,-1 0 1,1 1 0,0 0 0,0 0-1,-1 1 1,1 0 0,13 6 0,-15-5-81,-1 0 0,1 1 0,0 0 0,-1 0 0,0 1 0,0-1 0,-1 2 1,1-1-1,-1 1 0,0 0 0,0 0 0,-1 1 0,0 0 0,0 0 0,-1 0 1,0 0-1,0 1 0,0 0 0,2 9 0,-3-9 11,-1-1 0,0 1-1,-1 0 1,0 0 0,0 0 0,0 1 0,-1-1 0,0 0-1,-1 0 1,0 0 0,0 0 0,-1 0 0,0 0-1,0 0 1,-1-1 0,0 1 0,0-1 0,-8 13-1,11-20-30,0 0-1,-1 1 0,1-1 0,0 0 0,0 0 0,0 1 0,-1-1 0,1 0 0,0 1 1,0-1-1,0 0 0,0 0 0,0 1 0,0-1 0,0 0 0,0 1 0,0-1 0,0 0 1,0 1-1,0-1 0,0 0 0,0 1 0,0-1 0,0 0 0,0 1 0,0-1 0,0 0 1,1 1-1,-1-1 0,0 0 0,0 1 0,0-1 0,1 0 0,-1 0 0,0 1 0,0-1 1,0 0-1,1 0 0,-1 0 0,0 1 0,1-1 0,-1 0 0,0 0 0,0 0 0,1 0 1,-1 0-1,0 0 0,1 1 0,-1-1 0,24 4-239,-14-2 134,6 1-10,0 1 1,0 1 0,0 1-1,0 0 1,20 12 0,-32-16 114,1 1 0,-1 0 1,0 1-1,0-1 0,0 1 0,0 0 1,-1 0-1,1 0 0,3 6 0,-6-7 11,1 0-1,-1 0 1,0 0-1,0 0 1,0 1-1,0-1 0,0 0 1,-1 1-1,1-1 1,-1 0-1,0 1 1,0-1-1,0 1 1,-1-1-1,0 7 0,-2-1 73,0 0-1,-1 0 0,0 0 0,-1 0 0,1 0 0,-2-1 0,1 0 0,-1 0 1,-7 7-1,-7 7 657,-40 32 0,47-43-401,0-2 0,0 0 0,-1 0 0,0-1 1,-1-1-1,1-1 0,-19 6 0,28-10-308,0 0-1,-1-1 0,1 0 1,0 0-1,0 0 0,-1-1 1,1 0-1,0 0 0,0 0 0,-1-1 1,1 1-1,0-1 0,0-1 1,0 1-1,-1-1 0,2 1 1,-1-2-1,0 1 0,0 0 1,1-1-1,-1 0 0,1 0 1,0 0-1,0-1 0,-5-5 1,7 8-137,0-1 0,1 0 0,-1 0 0,1 0 0,0 0 0,0 0 0,0 0 0,0 0 0,0 0 1,0 0-1,0-1 0,1 1 0,-1 0 0,1-1 0,-1 1 0,1 0 0,0-1 0,0 1 0,0 0 0,0-1 1,1 1-1,-1 0 0,1-1 0,-1 1 0,1 0 0,0 0 0,0 0 0,0-1 0,1-1 0,1 0-67,0 0-1,1 0 0,-1 0 0,1 1 0,-1 0 0,1 0 1,0 0-1,0 0 0,0 0 0,1 1 0,-1 0 1,1 0-1,5-2 0,22-5-799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2:43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72 17196,'-5'-1'179,"-1"1"0,0 0 0,1 1 0,-1-1 0,1 1 0,-1 0 1,1 1-1,0-1 0,-1 1 0,1 0 0,0 0 0,0 1 0,0 0 0,1 0 1,-1 0-1,-5 4 0,-1 2 112,1 0 0,0 1-1,0 0 1,1 0 0,-11 16 0,15-18-152,0 0 0,1 0 0,0 0 0,1 1 0,-1 0 0,2-1-1,-1 1 1,-1 15 0,3-21-118,1-1 1,0 1-1,-1-1 0,1 1 0,0-1 0,1 1 0,-1-1 0,0 1 0,1-1 0,-1 0 0,1 1 1,0-1-1,0 0 0,0 1 0,0-1 0,0 0 0,1 0 0,-1 0 0,1 0 0,-1 0 0,1 0 1,0 0-1,-1 0 0,1-1 0,0 1 0,0-1 0,0 1 0,0-1 0,1 0 0,-1 0 0,0 0 1,0 0-1,1 0 0,-1-1 0,1 1 0,2 0 0,4 0-36,0-1 0,-1 0 1,1 0-1,0-1 0,0 0 0,0-1 0,-1 1 0,1-2 0,-1 1 0,1-1 1,-1-1-1,0 1 0,0-1 0,-1-1 0,1 1 0,11-11 0,-4 4-55,-1-1-1,-1-1 0,1-1 0,-2 1 0,0-2 1,19-30-1,-27 38 55,0 0-1,0 0 1,-1 0-1,0-1 1,0 1-1,0-1 1,-1 0 0,0 0-1,-1 0 1,0 0-1,0 0 1,-1-9 0,0 16 17,0 1 1,0-1-1,0 0 1,0 0-1,0 0 1,0 0-1,-1 0 1,1 0-1,0 0 1,-1 0 0,1 0-1,-1 1 1,1-1-1,-1 0 1,1 0-1,-1 0 1,1 1-1,-1-1 1,0 0-1,0 0 1,0 0 3,0 1 0,0 0 0,1 0 0,-1 0 0,0 0 0,0 0 0,0 0 0,1 0 0,-1 0 0,0 0 0,0 0 0,0 0 0,1 0 0,-1 0 0,0 0 0,0 1 0,1-1 0,-1 0 0,-1 1 0,-2 2 28,0-1 1,0 1-1,0 0 1,0 1-1,1-1 1,-7 8-1,4-3 28,1 0-1,-1 1 1,2 0-1,-1 0 1,1 0 0,-5 16-1,8-20-30,-1 0 1,1 1-1,0-1 0,0 0 1,1 1-1,-1-1 0,1 0 1,0 1-1,1-1 0,-1 0 1,1 0-1,0 1 1,1-1-1,1 6 0,-1-9-23,-1 1 0,1-1 1,0 0-1,-1 0 0,1 0 0,0 0 0,0 0 0,0-1 0,1 1 0,-1 0 1,0-1-1,1 0 0,-1 1 0,1-1 0,-1 0 0,1 0 0,-1-1 0,1 1 1,0 0-1,-1-1 0,1 0 0,4 1 0,3-1-63,0 0 0,-1-1-1,1 0 1,-1 0 0,14-4 0,-2-2-118,-1-1 0,1-1 0,-1-1 0,-1 0 0,0-1 0,0-1 0,-1-1 0,-1-1-1,0 0 1,-1-1 0,-1-1 0,0-1 0,19-27 0,-32 41 140,1-1-1,-1 0 0,0 0 0,0 0 0,0 0 1,-1 0-1,1 0 0,-1 0 0,0 0 0,1-7 1,-2 11 34,0-1 1,0 1 0,0 0 0,0 0 0,0 0 0,0-1 0,-1 1 0,1 0-1,0 0 1,0 0 0,0-1 0,0 1 0,0 0 0,0 0 0,0 0 0,0-1-1,-1 1 1,1 0 0,0 0 0,0 0 0,0 0 0,0 0 0,0-1 0,-1 1-1,1 0 1,0 0 0,0 0 0,0 0 0,-1 0 0,1 0 0,0 0-1,0 0 1,0 0 0,-1 0 0,1 0 0,0 0 0,0 0 0,-1 0 0,1 0-1,0 0 1,0 0 0,0 0 0,-1 0 0,1 0 0,0 0 0,0 0 0,-1 0-1,-9 6 91,3 0-22,1 0 0,0 0 0,1 1 0,-1 0 0,1 0 0,1 0 0,-1 0 0,1 1 0,0 0 0,1 0 0,0 0 0,0 0 0,1 0 0,0 1 0,1-1 0,-2 12 0,3-18-55,0 0 0,0-1 1,0 1-1,0 0 0,1 0 0,-1-1 0,0 1 0,1 0 0,-1-1 1,1 1-1,0-1 0,-1 1 0,1-1 0,0 1 0,0-1 0,0 1 1,0-1-1,0 0 0,0 0 0,0 1 0,2 0 0,-1-1-28,1 0-1,-1 0 0,0 0 1,0 0-1,0 0 1,1-1-1,-1 1 0,0-1 1,1 0-1,-1 0 1,0 0-1,1 0 0,3 0 1,2-2-108,1 1 0,0-2 0,-1 1 0,0-1 0,1 0 0,-1-1 0,9-5 0,-7 2-34,1 0 0,-1 0 0,0-1 0,-1-1-1,0 0 1,0 0 0,-1 0 0,0-1 0,-1 0 0,7-13 0,-20 35 430,1 1-1,0 0 0,-5 23 1,8-28-226,0 1 0,1-1 0,0 0 0,1 0 1,0 0-1,0 1 0,1-1 0,3 16 0,-3-21-27,0 0 0,0-1 0,0 1 0,1-1 0,-1 1-1,1-1 1,0 0 0,0 1 0,0-1 0,0 0 0,0 0 0,0 0-1,0 0 1,1-1 0,-1 1 0,1-1 0,-1 1 0,1-1 0,0 0-1,-1 0 1,1 0 0,0 0 0,0-1 0,4 1 0,23 2 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3:0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7 17060,'0'-3'1928,"0"-1"-1288,-3 20-224,-6 13 1017,-1 14-489,-1 8-168,-2 14-320,2 3-112,0-4-112,3-1-32,4-12-144,1-8-160,6-26-344,7-14-312,7-27-216,3-15 720,4-17-184,5-8-201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3:05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5 16139,'6'-5'1409,"-15"24"-953,-7 10-184,-2 18 568,-1 6-168,0 8-272,4 3-48,2-3-136,6-6-56,7-11-208,4-8-136,4-17-472,1-9-48,-5-18 528,-1-10-136,-3-11-152</inkml:trace>
  <inkml:trace contextRef="#ctx0" brushRef="#br0" timeOffset="1">8 265 17972,'-7'6'1624,"7"0"-1144,4-3-208,13-3 553,7-6-129,14-4-616,6-4-368,11-4-208,3 1 375,3-1-151,-3 3-112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3:06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12267,'-7'0'2436,"1"0"-2158,0 1-1,0 0 0,0 1 1,0 0-1,0-1 0,1 2 1,-1-1-1,0 1 0,1 0 1,0 0-1,0 0 0,0 1 1,0 0-1,0 0 1,1 0-1,0 0 0,-6 8 1,4-5-127,0 1-1,0 0 1,1 1 0,0-1 0,0 1 0,1 0 0,0 0 0,1 1-1,0-1 1,-2 12 0,5-19-94,-1 1-1,1 0 1,0 0 0,0 0-1,0 0 1,0 0 0,0 0-1,1 0 1,0 0-1,-1 0 1,1 0 0,2 3-1,-3-5-38,1 0-1,0 0 0,-1 0 1,1 0-1,0 0 0,0 0 1,0-1-1,0 1 0,0 0 1,0 0-1,0-1 0,0 1 1,0-1-1,0 1 0,1-1 1,-1 1-1,0-1 0,0 0 1,0 1-1,1-1 0,-1 0 1,0 0-1,0 0 0,0 0 1,1 0-1,-1 0 0,0 0 1,0-1-1,1 1 1,1-1-1,5-2 10,-1 0 1,1 0-1,-1 0 1,0-1-1,0 0 1,0-1-1,0 0 0,10-10 1,45-50 33,-58 60-52,14-17 5,-15 17-17,1 0 1,0 0-1,0 0 1,0 1-1,1 0 1,5-4-1,-10 7 3,0 1-1,0 0 1,0 0-1,0 0 1,0 0-1,1 0 1,-1 0 0,0 0-1,0 0 1,0 0-1,0-1 1,0 1-1,1 0 1,-1 0-1,0 0 1,0 0-1,0 0 1,0 0-1,1 0 1,-1 0-1,0 0 1,0 0 0,0 0-1,0 0 1,1 0-1,-1 0 1,0 0-1,0 0 1,0 0-1,0 1 1,0-1-1,1 0 1,-1 0-1,0 0 1,0 0-1,0 0 1,0 0 0,0 0-1,1 1 1,0 7-23,-4 13-6,3-20 29,-7 26 21,4-16 22,0-1 0,1 1 1,0 0-1,1-1 1,0 1-1,0 0 1,1 0-1,2 12 1,-2-22-37,0-1 0,0 1 0,0 0 0,1-1 0,-1 1 0,0 0 0,0-1 0,1 1 0,-1-1 0,1 1 0,-1-1 0,0 1 0,1-1 0,-1 1 0,1-1 0,-1 1 0,1-1 0,-1 1 0,1-1 0,-1 0 0,1 1 0,0-1 0,-1 0 0,1 0 0,0 1 0,0-1 0,1 0-1,-1 0 0,1 0 0,-1 0 0,1 0 0,-1 0-1,1-1 1,0 1 0,-1-1 0,0 1 0,1-1 0,1 0 0,34-24-293,-37 24 279,47-40-827,-34 27 400,0 2 1,2 0-1,0 0 1,0 1-1,28-14 1,-43 24 432,1 1 0,-1 0 0,1 0 0,0-1 0,-1 1 0,1 0 0,-1 0 0,1 0 0,-1-1 0,1 1 0,0 0 0,-1 0 0,1 0 0,-1 0 1,1 0-1,0 0 0,-1 0 0,1 0 0,-1 1 0,1-1 0,-1 0 0,1 0 0,0 0 0,-1 1 0,1-1 0,-1 0 0,1 1 0,-1-1 0,1 0 0,-1 1 0,1-1 0,-1 0 0,0 1 0,1-1 0,-1 1 0,1-1 0,-1 1 0,0-1 0,0 1 1,1-1-1,-1 1 0,0 0 0,0-1 0,0 1 0,1 0 0,0 5 191,0 1-1,-1-1 1,0 0 0,0 8 0,0-10-48,-1-1 0,1 1 0,0-1 0,0 0 0,1 1-1,-1-1 1,1 1 0,-1-1 0,4 7 0,-4-10-141,1 1-1,-1-1 1,1 1 0,0-1-1,-1 1 1,1-1 0,0 1-1,-1-1 1,1 1 0,0-1-1,-1 0 1,1 0 0,0 1-1,0-1 1,0 0 0,-1 0-1,1 0 1,0 0 0,0 0-1,0 0 1,-1 0 0,1 0-1,0 0 1,0 0 0,0 0 0,-1-1-1,2 1 1,21-12-210,-16 8 233,13-8-148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4:58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15251,'-5'10'1811,"0"1"0,-5 23 0,-16 81-774,14-55-1021,2 0 1,3 1-1,3-1 1,4 81-1,5-110-1041,-2-27 310,-3-19 283,-1-13-83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3:06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106 129 15219,'-2'0'194,"0"0"0,1 1 0,-1-1-1,0 0 1,0 1 0,0-1 0,0 1 0,0-1-1,1 1 1,-1 0 0,0 0 0,1 0 0,-1 0-1,1 0 1,-1 0 0,1 1 0,-1-1 0,1 0-1,0 1 1,-2 1 0,-24 33 1764,27-36-1932,-30 55 1350,28-51-1279,0 0 0,0 0-1,1 0 1,0 0 0,0 0 0,0 0 0,0 0 0,0 1-1,1-1 1,0 0 0,0 0 0,1 6 0,-1-10-86,0 1 0,0-1 0,1 0 0,-1 1 0,0-1 0,1 1 0,-1-1 0,0 0 0,1 1 0,-1-1 0,1 0 0,-1 1 0,1-1 0,-1 0 0,1 0 0,-1 1 0,0-1 0,1 0 0,-1 0 0,1 0 0,-1 0 0,1 0 0,0 0 0,-1 0 0,1 0 0,-1 0 0,1 0 0,-1 0 0,1 0 0,-1 0 0,1 0 0,-1 0 0,1 0 0,-1-1 1,1 1-1,-1 0 0,0 0 0,1-1 0,-1 1 0,1 0 0,-1-1 0,1 1 0,-1-1 0,21-13-157,-21 14 143,18-16-348,-1 0 0,-1-1 0,22-29 1,36-64-975,-20 29 168,-60 106 1937,-3-6-471,-43 103 1623,45-103-1552,2-1 0,0 1-1,1 0 1,-3 35 0,6-51-370,1 0 1,0 0-1,1 0 1,-1 0 0,0 0-1,1 0 1,-1-1-1,1 1 1,0 0-1,0 0 1,0 0 0,1-1-1,1 3 1,-3-4-13,1 0 0,0 0 0,0 0 0,0-1 0,0 1 1,-1 0-1,1-1 0,0 1 0,0-1 0,0 1 0,1-1 0,-1 0 1,0 1-1,0-1 0,0 0 0,0 0 0,0 0 0,0 1 1,0-1-1,0 0 0,1-1 0,-1 1 0,0 0 0,0 0 0,0 0 1,0-1-1,0 1 0,0 0 0,0-1 0,0 1 0,0-1 0,0 1 1,0-1-1,0 0 0,1 0 0,15-14-134,-1-6-75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3:07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7 403 11218,'15'-2'519,"-1"-1"0,0 0 0,0-1 0,0 0-1,-1-1 1,1 0 0,-1-2 0,13-7-1,-26 14-480,0 0 0,-1 0-1,1 0 1,-1 0 0,1 0 0,-1 0-1,1 0 1,0-1 0,-1 1-1,1 0 1,0 0 0,-1 0-1,1 0 1,-1 0 0,1-1 0,0 1-1,-1 0 1,1 0 0,0-1-1,-1 1 1,1 0 0,0 0-1,0-1 1,-1 1 0,1 0-1,0-1 1,0 1 0,0 0 0,-1-1-1,1 1 1,0-1 0,0 1-1,0 0 1,0-1 0,0 1-1,0-1 1,0 1 0,0 0-1,0-1 1,0 1 0,0-1 0,0 1-1,0 0 1,0-1 0,0 1-1,0-1 1,0 1 0,0 0-1,0-1 1,1 1 0,-1 0-1,0-1 1,0 1 0,1 0 0,-1-1-1,0 1 1,0 0 0,1-1-1,-1 1 1,0 0 0,1 0-1,-1-1 1,0 1 0,1 0 0,-1 0-1,0 0 1,1 0 0,0-1-1,-34-1 984,26 4-871,0-1 0,0 1 0,0 1 0,1-1 0,-1 1 0,1 1-1,-1-1 1,1 1 0,-6 4 0,9-6-61,1 0 0,-1 0 0,1 0 1,-1 1-1,1-1 0,0 1 0,0-1 0,0 1 0,0 0 0,0-1 0,1 1 1,-1 0-1,1 0 0,0 0 0,-1 1 0,2-1 0,-1 0 0,0 0 0,1 0 1,-1 1-1,1 5 0,0-8-49,0 0 0,1 1-1,-1-1 1,0 0 0,1 0 0,-1 1 0,1-1-1,-1 0 1,1 0 0,-1 0 0,1 0 0,0 0 0,0 0-1,-1 0 1,1 0 0,0 0 0,0 0 0,0 0 0,0 0-1,0-1 1,0 1 0,2 0 0,0 0 12,-1 0 0,1 0-1,0 0 1,0-1 0,0 1 0,0-1 0,0 0 0,0 1 0,4-2-1,4 0 22,-1-1 0,1 0 0,-1 0 0,16-7 0,-1-2-80,-1-1 1,0-2 0,-1 0-1,0-1 1,-1-1-1,-1-2 1,34-34-1,-29 24-38,-2-2 0,0 0 1,-2-2-1,34-65 0,-52 91 47,-1-1-1,0 1 1,0-1 0,-1 0 0,1 0 0,-2 0-1,1-1 1,0-7 0,-2 14-1,0 1 1,0 0-1,0-1 1,0 1-1,0 0 1,0 0-1,0-1 1,0 1-1,0 0 1,0-1-1,-1 1 1,1 0-1,0 0 1,0-1-1,0 1 1,0 0-1,0 0 1,-1-1-1,1 1 1,0 0-1,0 0 1,0 0-1,-1-1 1,1 1-1,0 0 1,0 0-1,-1 0 1,1 0-1,0 0 0,-1 0 1,1-1-1,0 1 1,0 0-1,-1 0 1,1 0-1,0 0 1,-1 0-1,1 0 1,0 0-1,0 0 1,-1 0-1,1 0 1,0 0-1,-1 0 1,1 1-1,0-1 1,0 0-1,-1 0 1,1 0-1,0 0 1,0 0-1,-1 1 1,1-1-1,-16 11 68,1 7 39,0 1 0,0 0-1,2 2 1,1-1-1,0 1 1,2 1 0,0 0-1,1 0 1,-10 43-1,17-57-77,1 0 0,-1 0 0,1 1 0,1-1 0,0 0 0,0 1 0,0-1 0,2 9 0,-1-14-33,0 1-1,0-1 0,0 0 1,1 0-1,-1 0 1,1 0-1,0 0 0,-1 0 1,1 0-1,1 0 1,-1-1-1,0 1 1,1-1-1,-1 1 0,1-1 1,0 0-1,-1 0 1,1 0-1,0-1 0,0 1 1,7 2-1,30 6-5,10-7-84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3:1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16251,'-19'14'5440,"15"-10"-5145,1-1 1,0 1-1,0 0 0,0-1 0,0 1 0,1 1 0,-1-1 0,1 0 0,0 0 1,-2 9-1,3-12-286,1 0 1,0 1 0,-1-1 0,1 0-1,0 1 1,0-1 0,0 1-1,0-1 1,0 0 0,0 1 0,1-1-1,-1 1 1,0-1 0,1 0-1,-1 1 1,1-1 0,-1 0 0,1 0-1,-1 1 1,1-1 0,0 0-1,0 0 1,0 0 0,0 0 0,0 0-1,0 0 1,0 0 0,0 0-1,0 0 1,0 0 0,0-1 0,0 1-1,1 0 1,-1-1 0,0 1-1,1-1 1,-1 1 0,0-1 0,1 0-1,1 1 1,14 1 22,34 3-1,-35-5-24,0 1 0,28 7 0,-30-4-82,-1 0 1,25 13-1,-40-19 72,-1 1 0,1-1 0,0 1 0,0-1 0,0 0 0,0 0 0,-3-4 0,1 0-2618,3 6 2553,1 0 1,0-1-1,0 1 1,-1 0 0,1-1-1,0 1 1,0 0-1,-1 0 1,1-1-1,0 1 1,0 0-1,0-1 1,0 1 0,0-1-1,-1 1 1,1 0-1,0-1 1,0 1-1,0 0 1,0-1-1,0 1 1,0 0-1,0-1 1,0 1 0,0-1-1,0 1 1,1 0-1,-1-1 1,0 1-1,0 0 1,0-1-1,0 1 1,0 0 0,1-1-1,-1 1 1,0 0-1,0-1 1,1 1-1,4-6-808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3:24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19388,'32'20'1785,"8"11"-1209,1 7-256,4 15 672,1 10-176,-13 18-296,-8 2-144,-16 6-264,-9 2-136,-17 4-136,-11 2-80,-7-5-464,-4-7 576,7-19-104,5-12-88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3:18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19988,'1'30'2097,"2"1"-1481,1 4-304,-2 5 840,2 3-640,0-3-288,2-8-832,0-5-488,0-10 856,-5-5-264,-4-15-176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3:1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0 194 16083,'2'-8'258,"-1"-1"-1,1 1 0,1 0 1,-1 0-1,2-1 0,-1 2 0,1-1 1,0 0-1,0 1 0,1 0 0,0 0 1,1 0-1,-1 0 0,1 1 1,1 0-1,-1 0 0,1 1 0,0 0 1,0 0-1,0 1 0,1-1 0,10-3 1,-4 2-60,0 0 1,0 0 0,1 2 0,0 0-1,0 1 1,0 0 0,0 1 0,1 1-1,21 0 1,-31 2-183,0-1-1,0 1 1,1 0-1,-1 0 1,0 1-1,0-1 1,0 2-1,-1-1 1,1 0-1,0 1 1,-1 0-1,0 1 1,1-1-1,-1 1 1,-1 0 0,1 0-1,-1 0 1,1 1-1,-1 0 1,0 0-1,-1 0 1,1 0-1,-1 0 1,0 1-1,3 9 1,-3-6 18,0 1-1,0 0 1,-1-1 0,-1 1 0,0 0 0,0 0-1,-1 0 1,0 0 0,-3 15 0,-2 5 213,-17 51 1,2-13 106,20-67-389,-1 0 1,1 0-1,0 0 1,-1 0-1,1 0 1,0 1-1,0-1 1,0 0-1,0 0 1,0 0-1,0 1 1,0-1-1,0 0 1,0 0 0,0 0-1,1 0 1,-1 0-1,0 1 1,1-1-1,-1 0 1,1 0-1,0 1 1,1-1-121,0 0 1,0 0-1,1 0 1,-1 0-1,0-1 1,0 1-1,0-1 1,1 1-1,-1-1 1,0 0-1,3 0 1,2 1 7,0 0 0,-1 0 0,1 0 1,-1 1-1,0 0 0,1 1 0,-1-1 1,0 1-1,0 0 0,-1 1 0,1-1 0,-1 1 1,0 1-1,1-1 0,7 10 0,-10-11 265,0 1 0,-1-1 0,0 1 0,0 0 0,0 0 0,0 0 0,-1 0 0,1 0-1,-1 0 1,0 0 0,0 0 0,-1 0 0,1 1 0,-1-1 0,0 0 0,0 0 0,0 1-1,-1-1 1,1 0 0,-1 0 0,0 0 0,0 1 0,-1-1 0,1 0 0,-1 0 0,-3 5-1,1-2 99,-1 0 0,0-1 0,0 0 0,-1 1 0,0-2-1,0 1 1,0-1 0,-1 0 0,0 0 0,0-1 0,0 1-1,0-2 1,-1 1 0,1-1 0,-1 0 0,0-1 0,-12 3 0,13-3-269,-1-1 0,0 0 0,0 0 0,0-1 0,0 0 0,1 0 0,-1-1 0,0 0 0,0 0 0,0-1 0,1 0 0,-1 0 0,1-1 0,0 0 0,-1 0 1,1 0-1,1-1 0,-10-7 0,13 9-78,1 0-1,-1-1 1,1 0 0,0 1 0,0-1 0,0 0 0,0 0-1,0 0 1,0 0 0,1 0 0,0-1 0,-1 1 0,1 0-1,0-1 1,1 1 0,-1-1 0,1 1 0,-1-1 0,1-4-1,3-14-797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3:19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10 195 17620,'1'1'149,"0"0"0,1 0 1,-1 0-1,0 0 0,0 0 1,0 0-1,1-1 0,-1 1 1,0 0-1,1-1 0,-1 1 1,1-1-1,-1 1 0,1-1 1,-1 0-1,1 0 0,-1 0 1,1 0-1,-1 0 0,1 0 1,-1 0-1,1 0 0,-1 0 0,1-1 1,-1 1-1,0-1 0,1 1 1,-1-1-1,0 0 0,1 1 1,1-3-1,3 0 179,0-1 0,-1 0 0,1 0-1,-1 0 1,8-9 0,-7 7-201,-1-1-1,0 1 0,0-1 0,-1 0 1,0 0-1,0-1 0,-1 1 1,0-1-1,0 0 0,-1 0 1,0 0-1,0 0 0,-1 0 0,0 0 1,0 0-1,-1-11 0,0 18-111,0-1 0,0 1 0,0 0 0,0 0 0,0 0 0,0 0 0,-1 0 0,1 0 0,0 0 0,-1 0 0,1 0 0,-1 0 0,1 0 0,-1 0 0,0 0 0,1 0 0,-1 0 0,0 0 0,1 0 0,-1 0 0,0 1 0,0-1-1,0 0 1,0 1 0,0-1 0,0 1 0,0-1 0,0 1 0,0-1 0,0 1 0,0 0 0,0-1 0,0 1 0,0 0 0,-1 0 0,1 0 0,0 0 0,0 0 0,0 0 0,0 0 0,0 0 0,0 0 0,-1 1 0,1-1 0,0 0 0,-1 1 0,-3 1 15,1 1 0,-1-1 0,1 1 0,-1-1 0,1 1 0,0 0 0,0 1 0,1-1 0,-5 5 1,0 3-4,0 0 0,1 0 0,0 0 0,1 1 0,0 0 0,-4 16 1,7-20-51,0 0 0,1 0 0,1 0 0,-1 0 0,1 0 1,0 0-1,1 1 0,0-1 0,1 0 0,-1 0 0,4 11 1,-4-16-68,1-1 1,0 1 0,1 0 0,-1-1 0,0 1-1,1-1 1,-1 0 0,1 1 0,0-1 0,0 0 0,0 0-1,0 0 1,0 0 0,0 0 0,1-1 0,-1 1 0,1-1-1,-1 1 1,1-1 0,-1 0 0,1 0 0,0 0 0,-1-1-1,1 1 1,0 0 0,0-1 0,0 0 0,-1 0-1,6 0 1,14-3-479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3:20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17724,'4'-5'430,"1"0"1,0 1-1,0 0 1,0 0-1,0 0 1,1 1-1,0-1 1,-1 2-1,1-1 1,0 0-1,1 1 1,-1 0-1,7-1 1,-9 3-310,0-1 1,0 1 0,-1 0 0,1 0-1,0 1 1,-1-1 0,1 1-1,0-1 1,0 1 0,-1 1 0,1-1-1,-1 0 1,1 1 0,-1-1 0,0 1-1,0 0 1,0 0 0,0 1-1,0-1 1,0 1 0,0-1 0,-1 1-1,1 0 1,1 3 0,-1-2-100,0 0 0,-1 0 0,0 0 0,0 1 0,0-1 0,0 0 0,-1 1 0,0-1 0,0 1 0,0 0 0,0-1 1,-1 1-1,1 0 0,-2 0 0,1-1 0,0 1 0,-1 0 0,0 0 0,-2 7 0,-3 6 112,-1-1 0,-1 1 0,-17 28 0,16-31 51,1 0 1,0 1-1,-7 22 1,14-37-177,1-1 1,0 1-1,0-1 1,0 1-1,-1 0 0,1-1 1,0 1-1,0-1 1,0 1-1,0-1 1,0 1-1,0-1 0,0 1 1,0-1-1,1 1 1,-1-1-1,0 1 1,0 0-1,0-1 1,0 1-1,1-1 0,-1 0 1,0 1-1,1-1 1,-1 1-1,0-1 1,1 1-1,-1 0 1,1-1-7,0 0 1,0 1 0,0-1 0,0 0 0,0 0 0,0 1 0,0-1 0,0 0 0,0 0-1,0 0 1,0 0 0,0 0 0,0 0 0,1-1 0,4 0-31,-1 0 0,0-1 0,0 0 0,9-5 0,0-1-100,0-2 0,-1 0-1,-1 0 1,0-1 0,0-1 0,-1 0-1,15-22 1,-18 23 3,0-1 0,-1 0 0,0-1 0,-1 1 0,-1-1 0,0 0 0,0-1 0,-1 1 0,2-16 0,-8 15-64,-5 17 129,-7 20 130,11-15-26,1 0 0,0 1 0,0 0 0,1-1-1,0 1 1,0 0 0,2 11 0,-1-17-29,0-1 1,0 0-1,1 0 1,-1 1-1,1-1 1,0 0-1,-1 0 0,1 0 1,0 0-1,0 0 1,0 0-1,1 0 1,-1 0-1,3 2 0,-3-3-5,0 0 1,1 0-1,-1 0 0,1-1 0,-1 1 0,1 0 0,-1-1 0,1 1 0,0-1 0,-1 0 0,1 1 0,-1-1 1,1 0-1,0 0 0,-1 0 0,1 0 0,0 0 0,-1-1 0,1 1 0,0 0 0,-1-1 0,3 0 0,4-2-10,-1-1 0,0 1 0,0-1 0,0 0 0,-1-1 0,1 0 0,-1 0 0,0 0 0,-1-1 0,1 1 0,6-11 0,3-4-132,-2 0-1,16-32 1,-6-3-709,-30 74 958,0 0 1,1 1-1,1 0 1,1 0-1,1 1 1,1-1 0,0 1-1,2 0 1,0-1-1,5 32 1,0-35-66,1 0 1,1-1-1,0 0 1,1 0-1,1 0 1,14 19 0,23 42-274,-42-68 191,-1 0 1,1 0 0,-1 0-1,-1 0 1,1 0 0,-2 1-1,2 11 1,-3-19 31,0 1-1,0-1 1,0 1 0,0 0 0,0-1 0,-1 1-1,1 0 1,-1-1 0,0 1 0,0-1 0,0 1-1,0-1 1,0 0 0,0 1 0,0-1-1,-1 0 1,0 0 0,1 0 0,-1 0 0,0 0-1,0 0 1,-2 2 0,2-3 10,0-1 1,0 1-1,0 0 1,0-1-1,0 1 0,0-1 1,0 1-1,0-1 0,0 0 1,0 0-1,0 0 1,0 0-1,0 0 0,0-1 1,0 1-1,0-1 0,0 1 1,0-1-1,0 0 1,0 1-1,0-1 0,0 0 1,1 0-1,-1-1 0,0 1 1,1 0-1,-1-1 0,-2-2 1,-3-3-36,0-1-1,0 0 1,1 0 0,0-1-1,0 0 1,1 0 0,0 0 0,1-1-1,-6-17 1,6 14-329,1 0 1,0 0-1,1-1 0,0 0 0,1 1 1,0-1-1,2-15 0,0 24 306,0-1 0,0 1 0,0-1-1,1 1 1,0-1 0,0 1 0,0 0-1,1 0 1,0 0 0,0 0 0,0 0-1,7-7 1,11-9-339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3:20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34 21157,'-1'-2'95,"0"0"0,1 1-1,-1-1 1,0 0 0,0 0 0,-1 0 0,1 1 0,0-1 0,0 1 0,-1-1 0,1 1 0,-1-1 0,1 1 0,-1 0 0,0 0 0,1-1 0,-1 1 0,0 1 0,0-1 0,0 0 0,0 0 0,0 1 0,0-1 0,0 1 0,0-1 0,0 1 0,0 0 0,0 0 0,0 0 0,0 0 0,0 0 0,0 1 0,0-1 0,0 0 0,0 1 0,0 0 0,0-1 0,0 1 0,0 0 0,0 0 0,1 0 0,-1 0 0,0 0 0,1 1 0,-1-1 0,1 0 0,-3 3 0,-6 6-47,0 0 0,0 0 0,-13 21 0,19-26-52,0 1 0,1 0-1,-1 0 1,1 1 0,1-1 0,-1 1-1,1-1 1,1 1 0,-3 11 0,4-16 4,0 1 0,1-1 1,-1 0-1,0 1 1,1-1-1,-1 0 1,1 1-1,0-1 1,-1 0-1,1 0 1,0 0-1,1 0 1,-1 0-1,0 0 1,1 0-1,-1 0 1,1 0-1,-1-1 1,1 1-1,0 0 1,0-1-1,-1 0 1,1 1-1,0-1 1,0 0-1,1 0 1,-1 0-1,0 0 1,3 0-1,8 4-10,1-1-1,0-1 1,25 2-1,-16-1-7,-16-3 21,1 0-23,1 0 1,-1 1 0,1 0-1,10 5 1,-18-7 17,0 0 1,0 1-1,-1-1 0,1 0 1,0 1-1,0-1 0,0 1 1,0-1-1,0 1 0,-1 0 0,1-1 1,0 1-1,-1 0 0,1-1 1,0 1-1,-1 0 0,1 0 1,-1 0-1,1 0 0,-1-1 0,1 1 1,-1 0-1,0 0 0,0 0 1,1 0-1,-1 0 0,0 0 1,0 0-1,0 0 0,0 0 0,0 0 1,0 0-1,0 0 0,0 0 1,0 0-1,-1 0 0,1 0 1,0 0-1,-1 0 0,1 0 0,0-1 1,-1 1-1,1 0 0,-1 0 1,0 0-1,1-1 0,-1 1 1,-1 1-1,-3 3-126,0 0-1,-1 0 1,1-1 0,-1 0 0,-1 0 0,1 0 0,0-1-1,-1 0 1,0 0 0,1 0 0,-1-1 0,0 0 0,-1-1-1,1 1 1,0-1 0,0-1 0,0 1 0,-12-2 0,-8-4-315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3:21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155 102 18588,'4'-18'1301,"-1"10"-721,-1-1 0,-1-1 0,1 1 0,-1-15 0,-1 24-525,0 0 0,0 0-1,0-1 1,0 1 0,0 0 0,0-1 0,0 1 0,0 0 0,0 0-1,0-1 1,0 1 0,0 0 0,0-1 0,0 1 0,0 0 0,0 0 0,-1-1-1,1 1 1,0 0 0,0 0 0,0-1 0,0 1 0,-1 0 0,1 0-1,0 0 1,0-1 0,0 1 0,-1 0 0,1 0 0,0 0 0,0 0-1,-1 0 1,1-1 0,0 1 0,0 0 0,-1 0 0,1 0 0,0 0-1,-1 0 1,1 0 0,-1 0 0,-12 8 1175,-14 21-352,25-27-782,-14 16 171,-43 55 139,52-64-411,1 0-1,0 1 1,0 0-1,1 1 0,-7 20 1,12-30 1,0-1 0,0 0 1,0 0-1,0 0 1,-1 0-1,1 1 1,0-1-1,0 0 0,0 0 1,0 1-1,0-1 1,0 0-1,0 0 0,0 0 1,0 1-1,0-1 1,0 0-1,0 0 1,0 1-1,0-1 0,0 0 1,0 0-1,0 0 1,0 1-1,0-1 0,0 0 1,0 0-1,0 0 1,0 1-1,1-1 0,-1 0 1,0 0-1,0 0 1,0 1-1,0-1 1,0 0-1,1 0 0,-1 0 1,0 0-1,0 0 1,0 1-1,0-1 0,1 0 1,-1 0-1,0 0 1,0 0-1,1 0 1,-1 0-1,0 0 0,0 0 1,0 0-1,1 0 1,-1 0-1,0 0 0,0 0 1,1 0-1,-1 0 1,19-9-169,19-21-141,-32 24 218,1 0 0,0 1 0,0 0-1,1 0 1,0 0 0,0 1 0,8-3-1,-14 6 72,0 0 0,0 1 0,0 0 0,0-1 0,0 1 0,1 0 0,-1 0 0,0 0 0,0 0 0,0 0 0,0 1 0,0-1 0,0 1 0,0-1 0,0 1 0,0 0 1,0 0-1,0 0 0,-1 0 0,1 0 0,0 0 0,0 0 0,-1 1 0,1-1 0,-1 0 0,1 1 0,-1 0 0,0-1 0,0 1 0,1 0 0,-1-1 0,0 1 0,-1 0 0,1 0 0,0 0 0,0 2 0,7 16-47,-2 0 0,0 1 0,-1-1 1,-1 1-1,-1 0 0,1 36 0,-5-4 377,-9 80 0,9-128-268,-3 34 440,-2-1 0,-1 1 0,-19 55 0,19-84-212,3-12-112,-1-18-149,3-11-207,2 1 0,1 0 0,5-36 0,23-87-510,-19 113 394,30-76 1,-34 101 281,1 0 0,1 0-1,0 0 1,1 1-1,1 1 1,0 0 0,21-21-1,-28 32 39,-1-1 1,1 1-1,0 0 0,0 0 1,1 0-1,-1 0 0,0 1 0,0-1 1,1 1-1,-1 0 0,7-1 0,-9 1 0,1 1 0,-1 0 0,0 0 0,1 1 0,-1-1 0,0 0 0,1 0 0,-1 1-1,0-1 1,1 0 0,-1 1 0,0 0 0,0-1 0,1 1 0,-1 0 0,0-1-1,0 1 1,0 0 0,0 0 0,0 0 0,0 0 0,0 0 0,0 0 0,-1 0-1,1 0 1,0 0 0,0 1 0,-1-1 0,1 0 0,-1 0 0,1 1 0,-1 1-1,2 4 33,0-1-1,-1 1 1,0 0-1,-1-1 0,0 1 1,0 0-1,0-1 0,-1 1 1,-1 9-1,-4 7 218,-10 30 1,-1 3 297,15-41-307,2-15-236,0 0-1,0 0 0,0 0 0,0 1 0,0-1 0,0 0 0,0 0 1,0 0-1,0 0 0,0 0 0,0 0 0,0 0 0,1 1 0,-1-1 1,0 0-1,0 0 0,0 0 0,0 0 0,0 0 0,0 0 0,0 0 0,0 0 1,0 0-1,0 0 0,1 1 0,-1-1 0,0 0 0,0 0 0,0 0 1,0 0-1,0 0 0,0 0 0,0 0 0,1 0 0,-1 0 0,0 0 1,0 0-1,0 0 0,0 0 0,0 0 0,0 0 0,1 0 0,-1 0 1,0 0-1,0 0 0,0 0 0,0 0 0,2-2 16,-1 1 0,1 0 0,-1-1 0,1 1 0,-1-1 0,0 1 0,0-1 0,1 0 0,-1 0 0,1-2 0,6-14 23,0 0 0,-1-1-1,-1 0 1,-1-1-1,4-28 1,4-103 104,-14 83-124,1 67-35,1 1 0,-1 0 0,0 0 0,0 0 1,0 0-1,0 0 0,0-1 0,0 1 0,0 0 1,1 0-1,-1 0 0,0 0 0,0 0 0,0 0 0,0 0 1,0 0-1,1 0 0,-1-1 0,0 1 0,0 0 1,0 0-1,0 0 0,0 0 0,1 0 0,-1 0 0,0 0 1,0 0-1,0 0 0,0 0 0,1 0 0,-1 0 1,0 0-1,0 0 0,0 0 0,0 1 0,1-1 0,-1 0 1,0 0-1,0 0 0,0 0 0,0 0 0,0 0 1,1 0-1,-1 1 0,13 4-614,-6-2 8,-1-1 371,1-1 0,-1 0 0,1 0-1,0-1 1,0 0 0,-1 0 0,8-1 0,14-3-440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9T07:19:49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1 317 14606,'0'0'5381,"11"-51"-4740,18 31-65,8-9-31,10-5-353,5-3-128,2 0-64,-5 2-769,-7 5-1665,-10 5-1570,-15 7-3075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4:59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18 198 13515,'-2'-2'99,"1"1"0,-1-1 1,1 1-1,-1-1 0,1 0 0,0 0 0,0 0 1,0 0-1,0 0 0,0 0 0,0 0 1,1 0-1,-1 0 0,1 0 0,-1 0 0,1-1 1,0 1-1,0 0 0,0-4 0,1 4 8,0 0-1,0-1 0,0 1 1,0 0-1,0 0 0,1-1 0,0 1 1,-1 0-1,1 0 0,0 1 1,0-1-1,0 0 0,0 1 0,0-1 1,0 1-1,4-2 0,19-12 530,1 2 0,1 1 0,0 1-1,42-11 1,116-15 601,-152 32-1057,47 0 1,-71 5-169,0 0 0,0 1 0,0 0 0,0 0 0,0 1 0,0 0 0,0 1 0,-1 0 0,1 0 0,8 5 0,-14-5-10,1-1-1,-1 1 1,1 0-1,-1 1 0,0-1 1,0 0-1,0 1 1,0 0-1,-1 0 1,0 0-1,0 0 0,0 0 1,0 0-1,0 0 1,-1 1-1,0-1 0,0 0 1,0 1-1,0-1 1,-1 1-1,0 0 0,0-1 1,0 1-1,-1 6 1,-1 4 1,-1 0 0,0-1 1,-1 0-1,0 0 0,-1 0 1,-9 17-1,2-9 27,-1-2 0,-1 0 0,-1 0 0,-1-2 0,-33 32 0,34-35-26,14-15-6,1 1 0,-1-1 0,1 0 0,0 1 1,-1-1-1,1 1 0,-1-1 0,1 1 0,0-1 0,0 1 0,-1-1 0,1 1 0,0-1 0,0 1 0,-1-1 1,1 1-1,0-1 0,0 1 0,0-1 0,0 1 0,0 0 0,0-1 0,0 1 0,0-1 0,0 1 0,0-1 1,0 1-1,1-1 0,-1 1 0,0 0 0,0-1 0,0 1 0,1-1 0,-1 1 0,0-1 0,1 0 0,-1 1 0,0-1 1,1 1-1,-1-1 0,0 1 0,1-1 0,-1 0 0,1 1 0,-1-1 0,1 0 0,-1 0 0,1 1 0,-1-1 1,1 0-1,-1 0 0,1 0 0,-1 0 0,1 1 0,1-1 0,40 10-174,-30-8 134,-1 0 24,-1 1 0,1 0 0,-1 1 0,0 0-1,0 0 1,0 1 0,13 10 0,-19-13 16,-1 1 0,0 0 0,0 0 0,0 0 0,0 1 0,-1-1-1,1 1 1,-1-1 0,0 1 0,0 0 0,0 0 0,-1 0 0,1 0 0,-1 0-1,0 0 1,0 0 0,-1 1 0,1-1 0,-1 0 0,0 1 0,0-1-1,0 5 1,-2 4 70,-1 0-1,0 0 1,-1-1-1,0 1 0,0-1 1,-2 1-1,0-1 1,0-1-1,-1 1 0,0-1 1,-1-1-1,0 1 1,-13 11-1,6-6 164,-1-1-1,0-1 1,-1-1-1,-1-1 1,0 0 0,-1-1-1,-28 12 1,35-18-108,1-1 1,-1 0-1,0-1 0,0 0 1,0-1-1,-1-1 0,1 0 1,0 0-1,-1-1 0,1-1 0,-1 0 1,1 0-1,-15-5 0,19 3-149,-1 0 0,1 0 0,0-1 0,0 0 0,0 0 0,0-1 0,1 0 0,0 0 0,0 0 0,0-1 0,1-1 0,0 1 0,0-1 0,0 0 0,1 0 0,0-1 0,1 1 0,-8-17 0,9 18-72,1 0-1,-1-1 0,1 1 1,0-1-1,0 0 1,1 1-1,0-1 0,0 0 1,1 0-1,0 0 0,0 0 1,1 0-1,-1 0 1,2 1-1,-1-1 0,1 0 1,0 1-1,5-13 0,9-6-438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3:22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104 257 18172,'-6'2'376,"1"1"1,-1 0 0,1 0-1,-1 0 1,1 1-1,0 0 1,0 0-1,1 0 1,-1 0 0,1 1-1,0 0 1,0 0-1,0 0 1,-4 8 0,4-5-237,0-1 0,1 2 0,-1-1 0,1 0 1,1 1-1,0-1 0,0 1 0,0-1 1,1 16-1,0-23-132,1 1 1,0-1-1,0 0 1,0 1-1,0-1 0,0 1 1,1-1-1,-1 1 1,0-1-1,1 0 1,-1 1-1,1-1 1,-1 0-1,1 1 1,0-1-1,-1 0 0,1 0 1,0 1-1,0-1 1,0 0-1,2 2 1,-2-3-16,0 1 1,1-1 0,-1 0-1,0 0 1,0 1-1,1-1 1,-1 0 0,0 0-1,1 0 1,-1 0 0,0 0-1,1-1 1,-1 1-1,0 0 1,0-1 0,1 1-1,-1 0 1,2-2 0,5-2-88,-1-1 1,1 1-1,-1-1 1,0-1-1,9-9 1,68-77-1069,-83 92 1153,-1-1 0,0 1 0,1-1 0,-1 1 0,1-1 0,-1 1 1,1 0-1,-1-1 0,1 1 0,-1-1 0,1 1 0,-1 0 0,1 0 0,0-1 0,-1 1 0,1 0 0,0 0 0,-1 0 0,1 0 0,0 0 1,-1-1-1,1 1 0,0 0 0,-1 0 0,1 1 0,-1-1 0,1 0 0,0 0 0,-1 0 0,2 1 0,-1 0 12,-1-1 1,1 1-1,0 1 0,-1-1 0,1 0 0,0 0 1,-1 0-1,1 0 0,-1 0 0,0 0 0,1 1 1,-1-1-1,0 0 0,0 3 0,1 9 132,-1 0-1,-2 18 1,2-24-94,-11 97 786,6-60-100,1-1-1,3 84 1,1-127-710,0 1 0,0 0 0,1 0 0,-1 0 0,0 0 0,0 0 0,0-1 0,0 1-1,1 0 1,-1 0 0,0 0 0,1-1 0,-1 1 0,1 0 0,-1-1 0,1 1 0,0 1-1,-1-2-11,1 0 0,-1 0 0,0 0 0,1 0 0,-1 0 0,0 0 0,1 0 0,-1 0 0,0 0 0,1 0 0,-1-1 0,0 1 0,1 0 0,-1 0 0,0 0 0,0 0 0,1 0 0,-1-1 0,0 1 0,1 0 0,-1 0 0,0 0 0,0-1 0,1 1 0,-1 0 0,0 0 0,0-1 0,1 1 0,14-29-2,3-32-199,19-123-1,-25 117 112,0-1 1,46-204 50,-56 266 51,0 1 0,0 0 0,0 0 0,0 0 0,1 0 0,5-8 0,-8 13-15,0 0-1,0 0 1,0-1 0,0 1 0,0 0-1,0 0 1,0 0 0,0 0-1,1 0 1,-1 0 0,0 0-1,0 0 1,0 0 0,0 0-1,0 0 1,0 0 0,0 0 0,0 0-1,0-1 1,0 1 0,1 0-1,-1 0 1,0 0 0,0 0-1,0 0 1,0 0 0,0 0 0,0 0-1,0 0 1,0 0 0,1 0-1,-1 0 1,0 0 0,0 0-1,0 1 1,0-1 0,0 0-1,0 0 1,0 0 0,0 0 0,0 0-1,1 0 1,-1 0 0,0 0-1,0 0 1,0 0 0,0 0-1,0 0 1,0 0 0,0 0 0,0 1-1,0-1 1,0 0 0,0 0-1,0 0 1,2 9 57,-2 9 26,-3 0 18,-1-1 1,-7 17-1,6-16-12,-7 30 0,12-46-131,0-1 0,0 0 0,0 1 0,0-1 0,1 0 0,-1 0 0,0 1 0,1-1 0,-1 0 0,1 0 0,-1 0 0,1 1 0,-1-1 0,1 0 0,0 0 0,0 0 0,-1 0 0,1 0 0,0 0 0,0-1 0,0 1 0,0 0 0,0 0 0,0 0 0,0-1 0,1 1 0,-1-1 0,0 1 0,0-1 0,0 1 0,3-1 0,6 3-356,0 0 1,1-1-1,10 1 0,1 0-211,-13-1 350,1 1 1,0 0 0,0 0-1,17 9 1,-26-11 296,1 0 0,0 0 0,-1 0 1,1 0-1,-1 0 0,0 0 0,1 0 0,-1 1 0,0-1 1,1 0-1,-1 1 0,0-1 0,0 1 0,0-1 0,-1 1 1,1 0-1,0-1 0,0 1 0,-1 0 0,1-1 0,-1 1 1,0 0-1,1 0 0,-1 0 0,0 0 0,0-1 0,0 1 1,0 0-1,-1 0 0,1 0 0,0-1 0,-1 1 0,1 0 1,-1 0-1,-1 2 0,-1 1 174,0 1 0,-1-1-1,0 0 1,0 0 0,0 0 0,0-1 0,-1 0 0,1 1 0,-1-2 0,-8 6 0,5-4-9,0 0 1,-1 0 0,1-1 0,-1-1 0,0 1 0,-12 2 0,19-6-262,-1 1 0,0 0 0,0-1 0,1 0 0,-1 0 0,0 0 0,0 0 0,0 0 0,1-1 0,-1 1 0,0-1 0,1 1 0,-1-1 0,0 0 0,1 0 0,-1-1 0,1 1 0,-3-2 0,4 2-19,0 0-1,-1-1 0,1 1 0,0-1 1,0 1-1,0-1 0,1 1 1,-1-1-1,0 0 0,0 1 0,1-1 1,-1 0-1,1 0 0,0 1 1,-1-1-1,1 0 0,0 0 0,0 0 1,0 1-1,0-1 0,1 0 1,-1 0-1,0 1 0,1-1 0,-1 0 1,1 0-1,0 1 0,1-4 1,9-16-643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3:22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38 21085,'2'-1'244,"-1"0"0,0 0 0,0-1 0,1 1 0,-1 0 1,0-1-1,0 1 0,0-1 0,0 1 0,-1-1 0,1 0 1,0 1-1,-1-1 0,1 0 0,-1 1 0,1-1 0,-1 0 1,0 0-1,0 1 0,0-1 0,0 0 0,0-2 0,-1 4-357,0 1-1,0-1 0,0 0 0,0 1 1,0-1-1,0 1 0,0-1 0,0 1 1,0-1-1,1 1 0,-1 0 0,0-1 0,0 1 1,1 0-1,-1 0 0,0-1 0,0 2 1,-16 17-538,10-10 653,0 1-1,1 0 1,1 1-1,0-1 0,0 1 1,1 0-1,-5 17 0,8-24 67,0 1-1,0-1 0,0 1 1,1-1-1,-1 1 0,1 0 1,0-1-1,1 1 0,-1 0 1,1-1-1,0 1 0,0-1 1,0 1-1,1-1 0,-1 1 1,1-1-1,0 0 0,0 0 1,1 0-1,-1 0 0,6 5 1,-7-7-28,1 0 1,0 0-1,0-1 1,1 1-1,-1-1 1,0 1 0,0-1-1,1 0 1,-1 0-1,1 0 1,-1 0-1,1 0 1,-1-1-1,1 1 1,0-1-1,-1 1 1,6-1-1,-4-1-57,0 1-1,0-1 0,0 0 0,0 0 1,0-1-1,0 1 0,0-1 1,-1 0-1,1 0 0,6-4 0,-4 1-78,1-1-1,-1 1 0,0-1 1,-1 0-1,1-1 0,-1 1 1,0-1-1,-1 0 0,0 0 1,0-1-1,3-8 0,0-8-175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3:23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23781,'25'-10'2505,"-5"5"-1833,-1-2-336,3 4 1888,0-5-2408,7 3 472,-2-7-328,-1-10-128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3:39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15787,'-13'29'1505,"5"8"-969,1 3-192,1 5 1592,4 6-1552,4 2-56,6-4-7,5-12-321,2-9-193,2-16-471,-3-6-1640,-4-14 1960,-4-2-328,-6-15-281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3:39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38 179 14755,'-5'-8'426,"-1"-1"-75,1-1 0,0 0-1,-8-20 1,12 28-294,1 0 0,-1-1 0,1 1 0,-1 0 0,1 0 0,0 0 0,0-1 0,-1 1 0,2 0 0,-1 0 0,0-1 0,0 1 0,1 0 0,-1 0 0,1 0 0,0 0 0,0 0 0,-1 0 0,1 0 0,1 0 0,-1 0 0,0 0 0,0 0 0,1 0 0,-1 1 0,3-3 0,4-1 191,-1 0 0,1 1 0,0-1 0,0 2 0,1-1 0,-1 1 0,10-2 0,9-1 310,29-4 0,-44 9-398,0 0 0,0 0 0,0 1 0,-1 0 0,21 4 0,-29-3-136,0-1 0,1 1 0,-1 0 1,0 0-1,0 0 0,0 1 0,0-1 0,0 1 0,0 0 0,0 0 0,0 0 0,-1 0 0,1 0 0,-1 1 0,1-1 0,-1 1 0,0-1 0,0 1 0,0 0 1,0 0-1,-1 0 0,1 0 0,-1 0 0,1 4 0,1 4-18,0 1 0,-2 0 0,1 0 0,-2-1 0,0 21 0,-11 59 8,4-49-7,7-39-20,-1 0 0,1 0 0,0 0 0,0 0 1,0-1-1,0 1 0,2 6 0,-2-9 1,0 1 1,1 0 0,-1-1 0,0 1-1,1-1 1,-1 1 0,1-1 0,-1 1-1,0-1 1,1 1 0,0-1 0,-1 0-1,1 1 1,-1-1 0,1 0 0,-1 1 0,1-1-1,0 0 1,-1 0 0,1 1 0,0-1-1,-1 0 1,1 0 0,-1 0 0,1 0-1,0 0 1,-1 0 0,1 0 0,0 0-1,-1 0 1,1 0 0,0-1 0,-1 1-1,1 0 1,0 0 0,-1-1 0,1 1-1,-1 0 1,1-1 0,4-1-58,0 1 0,0-1 0,-1 1 0,1 0 1,0 0-1,0 1 0,0 0 0,0-1 0,0 2 1,0-1-1,0 0 0,0 1 0,0 0 0,7 3 0,-8-3 43,-1 1-1,1 1 1,0-1-1,-1 0 0,0 1 1,1 0-1,-1-1 1,0 1-1,-1 1 0,1-1 1,0 0-1,-1 1 1,0-1-1,0 1 1,0 0-1,0-1 0,2 7 1,-1-1 57,-1-1 1,0 1-1,0 0 1,-1 0 0,0 0-1,-1-1 1,0 1-1,0 0 1,-1 0-1,0 0 1,0 0-1,-1 0 1,0-1-1,-1 1 1,0-1 0,0 1-1,-6 8 1,5-8 137,-1-1 0,-1 1 0,1-1 0,-1 0 0,-1-1 0,0 1 0,0-1 0,0-1 0,-1 1 0,0-1 0,0 0 0,0-1 0,-1 0 0,0-1 0,-12 6 0,18-9-144,1 0 0,-1 0 0,1-1 0,-1 1 0,0-1-1,0 1 1,1-1 0,-1 0 0,0 0 0,0 0 0,0 0-1,1 0 1,-1-1 0,0 1 0,1-1 0,-1 0 0,-5-2-1,7 2-63,0 0 0,-1 0-1,1-1 1,0 1 0,0-1-1,0 1 1,0-1 0,0 1-1,1-1 1,-1 1 0,0-1-1,1 0 1,-1 1 0,1-1-1,-1 0 1,1 1 0,0-1 0,0 0-1,0 0 1,0 0 0,0 1-1,0-1 1,0 0 0,1 0-1,-1 1 1,1-1 0,-1 0-1,2-2 1,8-20-286,3-6-142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3:40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40 17100,'-6'106'3204,"2"-65"-2411,2 43 0,8-1 20,-4-73-687,-1 0 0,2 1-1,-1-1 1,2 0-1,7 17 1,-11-26-109,1 1 0,0-1 0,0 1 0,-1-1 0,1 0 0,0 1 1,0-1-1,0 0 0,0 0 0,1 0 0,-1 0 0,0 0 0,0 0 0,1 0 0,-1 0 0,1 0 0,-1 0 0,0-1 1,1 1-1,-1-1 0,1 1 0,0-1 0,-1 0 0,1 1 0,-1-1 0,1 0 0,0 0 0,-1 0 0,1 0 0,-1 0 0,1-1 1,0 1-1,-1 0 0,1-1 0,-1 1 0,1-1 0,-1 0 0,1 1 0,-1-1 0,0 0 0,1 0 0,-1 0 0,0 0 1,1 0-1,-1 0 0,0 0 0,0 0 0,0-1 0,0 1 0,0 0 0,0-1 0,-1 1 0,1 0 0,0-1 0,-1 1 0,1-3 1,3-7 29,-1-1 0,0 0 0,0 0 0,-2 0 0,1 0 0,-2 0 1,1 0-1,-3-18 0,-4-11 38,-10-45 0,12 69-58,-1 3-12,0-4 15,6 15-15,5 9-2,-1 1-10,1 0-1,0 0 1,0-1-1,0 0 1,1 0-1,0 0 1,1-1-1,11 7 1,-15-10-3,0 0 1,1-1-1,-1 0 1,1 1-1,-1-2 1,1 1-1,0 0 1,0-1-1,-1 0 1,1 0-1,0 0 1,-1-1-1,1 1 1,0-1-1,-1 0 1,1-1-1,-1 1 1,6-3-1,-1-1 6,1-1 1,-2 0-1,1 0 0,0-1 0,-1 0 0,-1 0 0,1-1 0,-1 0 0,0 0 0,-1-1 0,0 1 0,0-2 0,-1 1 0,0-1 0,-1 1 0,0-1 1,0 0-1,-1-1 0,3-18 0,-8 20-16,-2 10-12,-5 10-10,5 0 10,-1 0 0,1 0 1,1 0-1,0 1 0,-1 17 1,3-22 15,0-1-1,1 1 1,0-1 0,0 0-1,0 1 1,1-1 0,0 1 0,0-1-1,1 0 1,0 0 0,4 10-1,-6-14 4,1-1 0,0 0-1,0 1 1,0-1-1,0 0 1,0 0-1,0 0 1,0 0 0,0 0-1,0 0 1,0 0-1,1 0 1,-1 0-1,0 0 1,0-1 0,1 1-1,-1-1 1,1 1-1,-1-1 1,1 1-1,1-1 1,0 0-6,-1 0 1,1 0-1,-1 0 0,0-1 1,1 1-1,-1-1 1,0 0-1,1 0 0,-1 0 1,0 0-1,0 0 0,3-2 1,2-2-22,-1 0-1,1-1 1,-1 0 0,0 0 0,-1 0 0,10-14 0,-8 10-24,-1 0 1,-1-1 0,1 0-1,-2 0 1,0 0 0,0 0-1,3-18 1,-7 24-160,-4 14 83,-2 17-21,5-21 87,1 0 0,0 1-1,1-1 1,-1 0-1,1 0 1,0 0-1,0 1 1,0-1 0,1 0-1,0-1 1,0 1-1,5 8 1,-6-11 18,0-1 0,0 1 0,1 0 1,-1-1-1,1 1 0,-1-1 0,1 0 0,0 1 1,-1-1-1,1 0 0,0 0 0,0 0 0,0 0 1,0 0-1,0-1 0,0 1 0,0-1 0,0 1 1,0-1-1,0 1 0,0-1 0,0 0 0,0 0 1,0 0-1,1-1 0,-1 1 0,0 0 0,0-1 1,0 1-1,0-1 0,0 0 0,0 0 0,0 0 1,2-1-1,23-15-297,2-10-96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3:41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59 13851,'-6'24'1179,"1"-5"16,-4 32-1,9-43-1003,-1-1-1,2 1 1,-1 0 0,1-1-1,0 1 1,0-1-1,5 13 1,57 129 642,-20-52-732,-34-64-5,-8-32-93,-1-1 1,0 1-1,0-1 1,0 1-1,0-1 1,0 1-1,0 0 1,0-1-1,1 1 1,-2-1-1,1 1 1,0-1-1,0 1 1,0-1-1,0 1 1,0-1-1,0 1 1,0-1-1,-1 1 1,1-1-1,0 1 1,0-1-1,-1 0 1,1 1-1,0-1 1,-1 1 0,1-1-1,-1 0 1,1 1-1,0-1 1,-1 0-1,1 1 1,-1-1-1,1 0 1,-1 0-1,1 1 1,-1-1-1,1 0 1,-1 0-1,1 0 1,-1 0-1,1 0 1,-1 0-1,1 0 1,-1 0-1,1 0 1,-1 0-1,1 0 1,-1 0-1,1 0 1,-1 0-1,1 0 1,-1 0-1,1-1 1,-1 1-1,1 0 1,-1 0-1,1-1 1,-1 1-1,1 0 1,0 0-1,-1-1 1,-10-7 3,1 1 1,0-1-1,0-1 0,1 0 1,0 0-1,0-1 1,-12-19-1,5 8-9,-49-66 550,65 87-535,0 0-1,-1-1 0,1 1 0,0 0 0,0 0 0,0-1 0,0 1 0,-1 0 0,1-1 1,0 1-1,0 0 0,0 0 0,0-1 0,0 1 0,0 0 0,0-1 0,0 1 0,0 0 1,0-1-1,0 1 0,0 0 0,0-1 0,0 1 0,0 0 0,0-1 0,0 1 0,0 0 1,0 0-1,0-1 0,0 1 0,0 0 0,1-1 0,-1 1 0,0 0 0,0 0 1,0-1-1,1 1 0,-1 0 0,0 0 0,0 0 0,1-1 0,-1 1 0,0 0 0,0 0 1,1 0-1,-1 0 0,0-1 0,1 1 0,-1 0 0,0 0 0,1 0 0,-1 0 0,0 0 1,1 0-1,-1 0 0,0 0 0,0 0 0,1 0 0,-1 0 0,0 0 0,1 0 0,-1 0 1,1 1-1,27 2 303,-20-2-219,-2-1-114,1 0-1,0 0 0,0 0 1,0-1-1,-1 0 0,1-1 1,0 1-1,-1-1 1,1-1-1,-1 1 0,0-1 1,0 0-1,0 0 0,0-1 1,0 0-1,-1 0 0,0 0 1,0-1-1,0 1 0,0-1 1,-1 0-1,1-1 1,-1 1-1,-1-1 0,7-11 1,-3 2-31,-1-1 0,0 1 0,-1-1 0,0-1 0,-2 1 0,0 0 0,0-1 1,-2 0-1,0-23 0,-1 34 68,0 4-8,0 1-1,1-1 1,-1 0-1,0 1 1,0-1-1,-1 0 1,1 1-1,0-1 1,0 1-1,-1-1 1,1 0-1,-1 1 1,0-1-1,1 1 1,-1-1-1,0 1 1,0 0-1,-1-3 1,1 4-8,1 0 1,0 0-1,0 0 1,0 0-1,-1-1 0,1 1 1,0 0-1,0 0 1,0 0-1,-1 0 1,1 0-1,0 0 1,0 0-1,-1 0 1,1 0-1,0 0 1,0 0-1,0 1 1,-1-1-1,1 0 1,0 0-1,0 0 1,0 0-1,-1 0 1,1 0-1,0 0 1,0 0-1,0 1 1,0-1-1,0 0 1,-1 0-1,1 0 1,0 0-1,0 1 1,0-1-1,0 0 1,0 0-1,0 0 1,0 1-1,-1-1 1,1 0-1,-2 6 54,-1 1-1,1-1 1,1 0 0,-1 1-1,1-1 1,0 1-1,0 0 1,1-1-1,1 13 1,9 65 385,-10-80-423,4 23 117,2-1-1,0 1 1,2-1 0,0-1-1,2 0 1,1 0 0,1-1-1,1 0 1,31 42-1,-25-40-49,-13-17-62,1 1 0,1-1 0,-1 0 0,14 11 0,-21-20-23,0 0 0,0 0 0,0 1 1,0-1-1,1 0 0,-1 0 0,0 0 1,0 0-1,0 0 0,0 0 0,0 0 0,0 0 1,0 0-1,0 0 0,1 0 0,-1 0 1,0 0-1,0 0 0,0 0 0,0 0 1,0 0-1,0 0 0,0 0 0,1 0 0,-1 0 1,0 0-1,0 0 0,0 0 0,0 0 1,0 0-1,0 0 0,0 0 0,1 0 0,-1 0 1,0 0-1,0 0 0,0 0 0,0-1 1,0 1-1,0 0 0,0 0 0,0 0 0,0 0 1,0 0-1,0 0 0,0 0 0,0 0 1,1 0-1,-1-1 0,0 1 0,0 0 0,0 0 1,0 0-1,0 0 0,0-11 14,-3-10-56,-5-10-264,-1 1-1,-2 0 1,-1 0 0,-2 1-1,0 1 1,-20-28-1,30 50 200,-1 1 0,1 0 0,-1 0 0,0 0-1,-9-6 1,12 10 90,1 0 0,-1 0 0,1 0 1,-1 0-1,0 0 0,0 1 0,1-1 0,-1 1 0,0-1 0,0 1 0,-2-1 0,3 1 23,0 0 0,0 1 0,0-1 0,0 0 0,0 0-1,0 1 1,0-1 0,0 0 0,0 1 0,1-1 0,-1 1 0,0-1 0,0 1 0,1-1 0,-1 1-1,0 0 1,0-1 0,1 1 0,-1 0 0,1 0 0,-1-1 0,1 1 0,-2 2 0,2-2 4,-1-1 0,0 1 1,1 0-1,-1 0 1,1 0-1,-1 0 1,1 1-1,-1-1 1,1 0-1,0 0 0,-1 0 1,1 0-1,0 0 1,0 0-1,0 0 1,0 1-1,0-1 1,0 0-1,0 0 1,0 0-1,1 0 0,-1 0 1,0 1-1,1-1 1,-1 0-1,1 0 1,-1 0-1,1 0 1,-1 0-1,1 0 0,0 0 1,-1-1-1,1 1 1,0 0-1,0 0 1,0 0-1,0-1 1,0 1-1,0 0 0,0-1 1,0 1-1,0-1 1,0 1-1,0-1 1,0 0-1,0 1 1,2-1-1,2 1-65,0 0 1,0 0-1,0-1 0,1 0 0,-1 0 1,0 0-1,0 0 0,0-1 0,7-2 1,0-1 254,0-1 1,0 0 0,-1-1-1,16-11 1,-17 11-190,21-14 24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3:4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 16307,'-34'16'2417,"29"-14"-2226,-1 0 0,1 0 0,0 1 0,0 0 0,0 0 0,1 0-1,-1 0 1,0 1 0,1 0 0,0 0 0,-6 7 0,5-3-123,1-1-1,0 1 1,1 0 0,0 0-1,0 0 1,0 0 0,1 0-1,0 1 1,1-1-1,0 1 1,0 12 0,1-16-51,0-1 1,1 1 0,0-1-1,-1 1 1,1-1 0,1 0-1,-1 1 1,1-1 0,-1 0-1,5 6 1,-5-8 0,1 1 0,0-1 0,0 0 0,0 0 0,0 0 0,0 0 0,0 0 0,0-1 0,1 1 1,-1-1-1,1 1 0,-1-1 0,1 0 0,0 0 0,0 0 0,-1 0 0,5 0 0,-2 0 11,-1-1 0,0 1 1,0-1-1,0-1 0,0 1 0,0 0 0,0-1 0,0 0 1,0 0-1,0 0 0,0-1 0,0 1 0,0-1 1,6-4-1,-5 3 30,1-1 1,-1 0 0,0 0-1,-1-1 1,1 1 0,-1-1-1,0 0 1,0 0 0,4-8-1,-5 8-4,0 0 0,-1-1 0,0 1 0,0-1 0,0 1 0,0-1 0,-1 0 0,0 1 0,0-1 0,-1-7 0,0 9-28,0 0 0,0 0 1,-1 1-1,0-1 0,0 0 0,0 1 1,0-1-1,0 1 0,-1-1 0,1 1 1,-1-1-1,0 1 0,0 0 0,0 0 0,-1 0 1,-3-4-1,3 4-186,-1 0 0,0 0 1,1 0-1,-1 0 0,0 1 1,0-1-1,-1 1 0,1 0 1,0 0-1,-1 1 0,1-1 0,-8 0 1,47 12-2063,-1-4 1485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3:42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19 436 17196,'-1'1'113,"-1"1"1,1-1-1,-1 1 1,1-1-1,-1 1 1,1 0-1,0 0 1,0 0-1,0-1 1,0 1-1,0 0 0,0 0 1,1 0-1,-1 0 1,1 1-1,-1-1 1,1 0-1,0 0 1,0 0-1,0 4 1,0 46 974,0-51-1039,1 7 12,0-1-1,0 0 1,0 1-1,1-1 1,0 0-1,1 0 0,-1 0 1,1-1-1,0 1 1,9 11-1,-10-15-54,0-1 0,0 1 0,0-1-1,0 0 1,1 0 0,-1 0 0,1 0 0,-1 0 0,1-1-1,0 1 1,0-1 0,0 0 0,0 0 0,0 0 0,0 0 0,0 0-1,0-1 1,0 1 0,0-1 0,0 0 0,1 0 0,-1 0-1,0 0 1,0 0 0,0-1 0,0 0 0,6-1 0,-4 0-35,1-1 0,-1 0 0,0 0 0,0 0 0,0 0 0,0-1 0,0 0 0,-1 0 0,1 0 0,-1-1 0,0 1 0,-1-1 0,1 0 0,-1 0 0,0 0 0,0 0 0,-1-1 0,3-6 0,0 1-23,-1-1 0,-1 0 0,0 0 1,0 0-1,-1 0 0,-1-1 0,0-22 0,-1 31 70,-1-1 1,0 1-1,0-1 0,0 1 0,-3-8 1,4 11-11,-1 1 0,1-1 0,0 0 0,0 1 0,0-1 0,-1 1 0,1-1 0,0 1 0,0-1 1,-1 1-1,1-1 0,0 1 0,-1 0 0,1-1 0,-1 1 0,1 0 0,-1-1 0,1 1 0,-1 0 0,1-1 1,-1 1-1,1 0 0,-1 0 0,1-1 0,-1 1 0,1 0 0,-1 0 0,1 0 0,-1 0 0,0 0 0,1 0 1,-1 0-1,1 0 0,-1 0 0,1 0 0,-1 0 0,1 0 0,-1 0 0,0 1 0,1-1 0,-1 0 0,1 0 1,-1 1-1,1-1 0,-1 0 0,1 0 0,0 1 0,-1-1 0,1 1 0,-1-1 0,1 0 0,0 1 0,-1-1 1,1 1-1,0-1 0,-1 1 0,-1 3 31,-1 0-1,1 0 1,0 0 0,0 0 0,1 0 0,-1 1-1,1-1 1,0 0 0,0 1 0,0-1 0,1 1-1,0-1 1,0 1 0,0-1 0,1 7 0,-1-5-17,1 0 0,0 0 0,0 0 0,1 0 0,-1-1 1,1 1-1,1 0 0,-1-1 0,1 0 0,0 1 1,4 5-1,-5-8-15,1-1 1,0 1 0,0-1-1,0 1 1,0-1 0,0 0-1,0 0 1,0 0 0,1 0-1,-1-1 1,1 0 0,0 1-1,-1-1 1,1 0 0,0-1-1,6 1 1,-5 0 1,1-1-1,0-1 1,-1 1 0,1-1-1,0 0 1,-1-1 0,1 1 0,-1-1-1,1 0 1,7-4 0,-8 3 5,0 1 0,-1-1 0,1 0 0,-1 0 0,0 0 0,0-1 0,0 1 0,0-1 0,0 0 0,-1 0 0,0 0 0,0-1 0,0 1 0,0-1 0,-1 0 0,0 0 0,0 0 0,0 0 0,0 0 0,-1 0 0,0 0 0,0 0 0,0-1 0,-1 1 0,0-6 0,1 10-7,-1 1-1,0-1 1,0 0-1,0 0 0,-1 0 1,1 0-1,0 0 0,0 0 1,0 0-1,-1 1 0,1-1 1,0 0-1,-1 0 0,1 0 1,-1 1-1,1-1 0,-1 0 1,1 0-1,-1 1 0,1-1 1,-1 0-1,0 1 0,1-1 1,-1 1-1,0-1 1,0 1-1,1-1 0,-1 1 1,0 0-1,0-1 0,0 1 1,0 0-1,0 0 0,1-1 1,-1 1-1,0 0 0,0 0 1,0 0-1,0 0 0,0 0 1,0 0-1,0 0 0,1 1 1,-1-1-1,0 0 0,0 0 1,0 1-1,0-1 1,-1 1-1,1 0-3,1-1 0,-1 1-1,0 0 1,0 0 0,0-1 0,1 1 0,-1 0 0,0 0-1,1 0 1,-1 0 0,1 0 0,-1 0 0,1 0 0,0 0 0,-1 0-1,1 0 1,0 0 0,0 1 0,-1-1 0,1 0 0,0 0 0,0 0-1,0 0 1,1 0 0,-1 0 0,0 0 0,0 1 0,0-1-1,1 0 1,-1 0 0,1 0 0,-1 0 0,1 0 0,-1 0 0,1 0-1,-1 0 1,1-1 0,0 1 0,0 0 0,-1 0 0,1 0 0,0-1-1,1 2 1,1 0 0,-1 0 1,1-1-1,0 1 0,-1-1 0,1 1 0,0-1 0,0 0 1,0 0-1,0 0 0,0-1 0,0 1 0,0-1 0,0 1 0,0-1 1,1 0-1,-1 0 0,0-1 0,0 1 0,0-1 0,0 1 1,0-1-1,6-2 0,-7 2 12,1 0 1,-1 0-1,1 0 0,-1 0 0,0 0 1,1 0-1,-1-1 0,0 1 1,0-1-1,0 0 0,0 1 1,0-1-1,-1 0 0,1 0 1,0 0-1,-1-1 0,0 1 1,1 0-1,-1 0 0,0-1 0,0 1 1,0-1-1,0 1 0,-1-1 1,1 1-1,-1-1 0,1-4 1,-1 6-11,0 0 0,0 0 0,0 0-1,-1 0 1,1 0 0,0 0 0,0 0 0,-1 0 0,1 0 0,0 1 0,-1-1 0,1 0 0,-1 0 0,1 0 0,-1 0 0,0 1 0,1-1 0,-1 0 0,0 0 0,1 1-1,-1-1 1,0 1 0,0-1 0,0 0 0,0 1 0,1 0 0,-1-1 0,0 1 0,0-1 0,0 1 0,0 0 0,0 0 0,0 0 0,0-1 0,0 1 0,0 0 0,0 0-1,0 0 1,0 1 0,0-1 0,0 0 0,-1 1 0,-1-1-3,-1 1-1,1 0 1,0 0-1,0 0 1,0 0-1,0 1 1,0-1-1,1 1 1,-1 0-1,0-1 1,-4 6-1,5-6-3,1 1 0,0-1-1,-1 1 1,1 0 0,0 0-1,0-1 1,0 1 0,0 0-1,0 0 1,0 0-1,0 0 1,1 0 0,-1 1-1,1-1 1,0 0 0,-1 0-1,1 4 1,1-4-5,-1 0 0,1-1-1,-1 1 1,1 0 0,0 0 0,-1-1 0,1 1-1,0 0 1,0-1 0,0 1 0,0-1-1,1 0 1,-1 1 0,0-1 0,1 0 0,2 2-1,0 0-39,1 0-1,0 0 0,0-1 0,0 0 0,0 0 0,1 0 1,-1 0-1,0-1 0,1 0 0,-1 0 0,1-1 0,7 1 1,-4-2-52,-1 0 1,0 0 0,1-1 0,-1 0 0,0 0-1,0-1 1,0 0 0,0 0 0,-1-1 0,1 0-1,12-9 1,-15 9 55,0 0 0,-1 0 0,1-1-1,-1 1 1,0-1 0,0 0 0,0-1 0,-1 1 0,0-1-1,0 1 1,0-1 0,0 0 0,-1 0 0,0 0 0,-1-1-1,2-6 1,5-69-416,-7 58-205,1 0 1,1 0-1,1 0 1,1 0-1,12-31 0,0 19-274,-12 28 1013,-1 0 0,0-1 0,0 1 0,-1-1 0,0 0 0,0 0 0,2-18-1,-17 89 2856,10-17-2659,2-1 0,2 0-1,2 1 1,2-1-1,2-1 1,25 84-1,-37-138-427,0 1 0,-2 0-1,1 0 1,-1 0 0,0 1 0,-1 0-1,-13-14 1,-66-56 1548,52 50 6,34 29-1381,0 0 1,0 0-1,0 0 1,0 0-1,0-1 1,0 1-1,0 0 1,-1 0-1,1 0 1,0 0-1,0 0 1,0 0-1,0 0 1,0-1-1,0 1 1,0 0-1,0 0 1,0 0-1,0 0 1,0 0-1,-1 0 1,1-1-1,0 1 1,0 0-1,0 0 1,0 0 0,0 0-1,0 0 1,0-1-1,0 1 1,0 0-1,1 0 1,-1 0-1,0 0 1,0 0-1,0-1 1,0 1-1,0 0 1,0 0-1,0 0 1,0 0-1,0 0 1,0 0-1,0-1 1,0 1-1,1 0 1,-1 0-1,0 0 1,0 0-1,0 0 1,0 0-1,0 0 1,0 0-1,1 0 1,-1 0-1,0 0 1,0 0-1,0 0 1,0 0-1,0-1 1,1 1-1,-1 0 1,0 0-1,0 0 1,0 0-1,0 1 1,1-1-1,10-1 177,-10 1-167,17 0-266,0-1-1,0-1 0,0-1 1,0 0-1,0-1 1,-1-1-1,1-1 0,-1 0 1,0-1-1,18-11 0,3-6-302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3:43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16900,'4'14'1648,"8"-11"-1072,5-4-216,10-8 640,5-2-520,5-8 737,2-2-841,7-1-96,-2-1-96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4:59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20076,'-10'27'1649,"4"7"-1201,-1-1-192,0 9 800,2 4-640,2 4-128,1 1-16,0 0-200,2-1-192,-1-1-416,1-5-248,0-4 1448,-2-4-792,-1-16-96,3-9-40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3:43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11074,'-45'17'5536,"43"-16"-5083,0 0-1,0 0 1,1 0-1,-1 0 1,1 0-1,-1 0 1,1 0-1,0 1 1,-2 1-1,-9 8 619,-13 4-132,-46 18 0,45-21-862,-43 24-1,69-36-80,0 0-1,-1 0 0,1 0 1,0 0-1,0 0 0,-1 0 1,1 0-1,0 0 0,0 1 1,-1-1-1,1 0 0,0 0 1,0 0-1,-1 0 0,1 1 1,0-1-1,0 0 0,0 0 1,-1 0-1,1 1 0,0-1 1,0 0-1,0 0 0,0 0 1,0 1-1,-1-1 0,1 0 1,0 0-1,0 1 0,0-1 1,0 0-1,0 1 0,0-1 1,0 0-1,0 0 0,0 1 1,0-1-1,0 0 0,0 0 1,0 1-1,0-1 0,0 0 1,0 1-1,0-1 0,1 0 1,-1 0-1,0 1 0,0-1 1,18 5-217,30-5-155,-47 0 354,44-3-318,-17 1 108,-1 1 1,1 1-1,36 5 0,-62-5 221,1 1-1,0-1 0,-1 1 0,1 0 0,0 0 0,-1 0 0,1 0 1,-1 1-1,0-1 0,1 0 0,-1 1 0,0 0 0,3 2 1,-5-3 17,1 0 0,0 1 0,0-1 0,0 0 0,-1 1 0,1-1 0,0 1 0,-1-1-1,1 1 1,-1-1 0,0 1 0,0-1 0,1 1 0,-1-1 0,0 1 0,0 0 0,0-1 0,-1 1 0,1-1 0,0 1 0,-1-1 0,1 1 0,-1-1 0,0 3 0,-5 7 95,1 0-1,-2 0 1,1-1-1,-1 0 1,-1 0-1,0-1 1,0 0-1,-1 0 1,-10 7-1,2-2 118,-1-1 0,0-1 0,0-1-1,-26 11 1,10-12-382,33-9 148,1-1 0,-1 0 0,1 0 0,-1 0 0,1 0 0,-1 0 0,1 0 0,-1 0 0,1 0 0,-1 0 0,1 0 0,-1 0 0,0 0 0,1 0-1,-1 0 1,1 0 0,-1 0 0,1-1 0,-1 1 0,1 0 0,-1 0 0,1-1 0,-1 1 0,1 0 0,0-1 0,-1 1 0,1 0 0,-1-1 0,1 1 0,0-1 0,-1 1 0,1-1-1,0 1 1,0-1 0,-1 1 0,1-1 0,0 1 0,0-1 0,0 1 0,0-1 0,-1 1 0,1-1 0,0 1 0,0-1 0,0 1 0,0-1 0,0 0 0,0 1 0,1-1 0,-1 1-1,0-1 1,0 1 0,0-1 0,0 1 0,1-1 0,9-19-213,10-4-91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3:44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57 398 11474,'-23'74'2686,"15"-53"-1786,2-1 0,0 1 1,1 1-1,-3 29 0,8-51-880,0 0 0,0 1 0,0-1 0,0 0 0,-1 1 0,1-1 0,0 1 0,0-1 0,0 1 0,0-1-1,0 0 1,0 1 0,0-1 0,0 1 0,1-1 0,-1 0 0,0 1 0,0-1 0,0 1 0,0-1 0,0 0 0,1 1 0,-1-1-1,0 0 1,0 1 0,1-1 0,-1 0 0,0 1 0,1-1 0,-1 0 0,0 0 0,1 1 0,-1-1 0,0 0 0,1 0 0,-1 0-1,0 1 1,1-1 0,-1 0 0,1 0 0,1 0 10,-1-1 1,0 1-1,1-1 0,-1 0 0,1 1 0,-1-1 1,0 0-1,1 0 0,-1 0 0,0 0 0,1-1 1,30-35 179,-18 14-208,-1 0 1,-1 0-1,-1-2 1,-1 1-1,8-30 1,-6 10-90,-3-1-1,5-51 1,-11 73 39,-1 0-1,-1 0 0,-1 0 1,-1 0-1,-6-36 0,6 56 47,0-1-1,0 1 0,0-1 1,0 1-1,-1 0 1,0-1-1,1 1 1,-4-3-1,5 5 6,-1 0 1,0 0-1,1 1 1,-1-1-1,0 1 0,0-1 1,1 0-1,-1 1 1,0 0-1,0-1 1,0 1-1,0-1 0,0 1 1,1 0-1,-1 0 1,0-1-1,0 1 0,0 0 1,0 0-1,0 0 1,0 0-1,0 0 1,0 0-1,0 0 0,0 1 1,0-1-1,0 0 1,0 0-1,1 1 0,-1-1 1,0 1-1,0-1 1,0 0-1,0 1 1,1 0-1,-1-1 0,-1 2 1,-3 3 78,-1 0-1,1 1 1,1 0-1,-1 0 1,1 0 0,0 0-1,1 1 1,-1-1 0,-4 15-1,-2 8 369,-7 31 0,13-41-147,0 0 0,-1 32 0,5-45-226,0 1-1,0-1 1,0 1 0,1-1 0,0 1-1,0-1 1,0 0 0,1 1 0,0-1-1,1 0 1,4 9 0,-6-14-103,0 1 1,1 0-1,-1-1 1,1 1-1,-1-1 1,1 0-1,0 1 0,0-1 1,0 0-1,0 0 1,0 0-1,0 0 1,0-1-1,0 1 0,0 0 1,0-1-1,0 0 1,0 1-1,0-1 1,1 0-1,-1 0 0,0 0 1,0 0-1,0-1 1,0 1-1,0 0 1,1-1-1,-1 0 0,0 1 1,0-1-1,3-2 1,7-2-351,-1-1 1,0 0-1,20-15 1,-27 18 269,6-4-98,0-1-110,-1 1-1,2 1 1,-1 0-1,1 0 1,12-5 0,-20 11 278,-1-1 0,1 0 1,-1 0-1,1 1 0,0 0 1,-1-1-1,1 1 1,-1 0-1,1 0 0,0 1 1,-1-1-1,1 0 0,-1 1 1,1 0-1,-1 0 1,1-1-1,-1 1 0,1 1 1,-1-1-1,0 0 0,0 0 1,1 1-1,-1 0 1,0-1-1,0 1 0,-1 0 1,1 0-1,0 0 0,2 3 1,2 6 48,1 0 1,-2 1-1,0-1 1,0 1-1,4 18 1,-4-14 30,0-1 1,10 18-1,-15-31-49,1-1 0,-1 0 0,1 0 0,-1 0-1,1 0 1,-1 0 0,1 0 0,0 0 0,-1 0-1,1 0 1,0-1 0,0 1 0,0 0-1,0 0 1,0-1 0,0 1 0,0 0 0,0-1-1,0 1 1,0-1 0,0 1 0,0-1 0,0 0-1,1 1 1,-1-1 0,0 0 0,0 0-1,2 0 1,-2-1 0,1 0 0,0 1 0,0-1 0,0 0 0,0-1 0,-1 1 0,1 0 0,0 0 0,-1-1 0,1 1 0,-1-1 0,0 1 0,1-1 0,-1 0-1,2-3 1,15-25-33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3:44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49 118 15419,'-10'20'743,"1"1"0,1 0-1,-6 27 1,12-39-495,0-1 0,0 1 0,1-1 0,0 1 0,1 0 0,0 0 1,1-1-1,-1 1 0,2 0 0,-1-1 0,4 12 0,-4-19-214,-1 0 1,1 1-1,-1-1 0,1 0 1,0 1-1,-1-1 0,1 0 0,0 0 1,0 0-1,0 0 0,0 0 0,0 0 1,0 0-1,0 0 0,0 0 0,0-1 1,1 1-1,-1 0 0,0-1 1,0 1-1,1 0 0,-1-1 0,0 0 1,1 1-1,-1-1 0,1 0 0,-1 0 1,0 0-1,1 0 0,-1 0 0,1 0 1,-1 0-1,0 0 0,1-1 0,-1 1 1,0 0-1,1-1 0,-1 1 1,0-1-1,2 0 0,2-2 2,0 1 0,0-1-1,0-1 1,0 1 0,-1 0 0,1-1 0,-1 0-1,7-9 1,-1-2-39,-1 0 1,-1-1-1,0 0 0,-1 0 0,0-1 1,-2 0-1,0 0 0,-1-1 0,-1 1 0,0-1 1,0-25-1,-8 17-258,0 22 32,2 16 39,2-5 105,1 1 1,0-1-1,1 1 1,0-1-1,0 1 1,2 7-1,-2-13 6,-1 0-1,1 0 1,0 0-1,0 0 1,0 0-1,0-1 1,0 1-1,0 0 1,0 0-1,1-1 1,2 4-1,-3-5 11,-1 1 0,1-1 0,0 1 0,0-1 0,0 0 0,0 1 0,0-1 0,0 0 0,0 0 0,0 0 0,0 1-1,0-1 1,0 0 0,-1 0 0,1 0 0,0-1 0,0 1 0,0 0 0,0 0 0,0 0 0,0-1 0,0 1 0,0-1 0,0 1 0,0 0-1,-1-1 1,2 0 0,1-2-176,1-1 0,-1 0 0,0 1 0,0-1 0,0 0 0,-1 0 0,0-1 0,1 1 0,-1 0 0,-1-1 0,1 1 0,-1-1 0,0 0 0,0 1 0,1-6 0,-10 70 1882,0 109 1,9-134-1034,1-1 1,2 0 0,1 0-1,19 66 1,-13-78-362,-4-17-120,-2-15 27,-3-10-160,0-2-1,-2 1 0,-1-21 0,0-11-202,1 0-11,11-224-1260,-10 268 1407,6-35-180,-7 42 253,1 0 0,-1 0 0,1 0 0,-1 0 0,1 0 0,0 0 0,0 0 0,0 0 0,0 1 0,0-1 0,1 0-1,-1 1 1,0-1 0,1 1 0,-1-1 0,1 1 0,2-2 0,-3 3 11,0 0 1,1 0-1,-1 0 0,0 0 0,1 0 0,-1 0 1,0 0-1,0 0 0,1 1 0,-1-1 1,0 0-1,0 1 0,1-1 0,-1 1 0,0 0 1,0-1-1,0 1 0,0 0 0,0 0 1,0-1-1,0 1 0,0 0 0,0 0 0,0 0 1,-1 0-1,1 0 0,0 0 0,0 2 1,20 33 216,-17-27-101,0 0 1,-1 1-1,0-1 1,-1 1-1,0-1 1,-1 1 0,0 0-1,0 0 1,-2 10-1,1-16-25,0 1 0,0-1 0,-1 1 0,0-1 1,0 1-1,0-1 0,0 0 0,-1 1 0,0-1 0,0 0 0,0 0 0,0 0 0,-1 0 0,1-1 0,-1 1 0,0-1 0,0 1 0,-1-1 0,1 0 0,0 0 0,-7 4 0,8-6-111,0 0-1,0-1 0,0 1 1,0 0-1,0-1 1,0 1-1,0-1 0,0 1 1,0-1-1,0 0 0,0 0 1,0 0-1,0 0 1,0 0-1,0-1 0,-1 1 1,1-1-1,0 1 0,1-1 1,-1 0-1,0 1 1,0-1-1,0 0 0,0 0 1,1-1-1,-1 1 0,0 0 1,-1-3-1,-1 1-93,1 0-1,0-1 1,0 0-1,1 1 0,-1-1 1,1 0-1,0 0 1,0-1-1,0 1 1,1 0-1,-3-9 1,3-14-406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3:45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45 16027,'-3'-4'140,"-1"0"-1,1 0 1,-1 1-1,1-1 0,-1 1 1,0-1-1,0 1 1,-1 0-1,1 1 1,-1-1-1,-6-2 0,10 5-105,-1-1-1,0 1 0,0-1 1,0 1-1,0 0 1,0 0-1,0 0 0,0 0 1,0 0-1,1 0 0,-1 0 1,0 0-1,0 1 0,0-1 1,0 1-1,0 0 1,1-1-1,-1 1 0,0 0 1,1 0-1,-1 0 0,0 0 1,1 1-1,-1-1 0,1 0 1,0 1-1,-1-1 1,1 0-1,0 1 0,0 0 1,0-1-1,0 1 0,-1 2 1,-2 5 114,0 0 1,1 0-1,0 0 1,1 1 0,0-1-1,1 0 1,-1 1-1,2-1 1,0 11 0,0 9 474,9 48 0,-4-47-35,16 50-1,-18-70-513,1 0 0,0 0 0,0-1-1,1 0 1,0 0 0,1 0 0,0-1 0,12 14-1,-17-20-67,1-1 1,-1 0-1,0 0 0,0 0 0,0 0 0,1 0 0,-1 0 0,0 0 1,1 0-1,-1-1 0,1 1 0,-1 0 0,1-1 0,-1 1 0,1-1 1,0 0-1,-1 1 0,1-1 0,0 0 0,-1 0 0,1 0 0,-1 0 1,4-1-1,-3 0 2,0 0 0,0 0 0,0 0 0,-1 0 0,1-1 0,0 1 0,-1-1 0,1 1 0,0-1 0,-1 0 0,0 1 0,1-1 0,-1 0 0,0 0 0,1-2 0,2-6 23,1 0-1,-2-1 1,0 1-1,0-1 1,2-20-1,-3 2 34,-4-41 0,0-4-43,2 73-24,0 0 0,0 0 0,0 0 0,0 0 0,1 1-1,-1-1 1,0 0 0,0 0 0,0 0 0,1 0-1,-1 1 1,0-1 0,1 0 0,-1 0 0,1 1-1,-1-1 1,1 0 0,-1 1 0,1-1 0,-1 0 0,1 1-1,0-1 1,-1 1 0,1-1 0,0 1 0,0-1-1,-1 1 1,1-1 0,0 1 0,0 0 0,0 0-1,-1-1 1,1 1 0,0 0 0,0 0 0,0 0 0,0 0-1,1 0 1,4 0-11,-1 1-1,1 0 1,0 0-1,-1 1 1,6 1 0,3 2-14,6-1 0,1-1 0,-1 0 1,1-2-1,-1 0 0,1-1 1,-1-2-1,23-3 0,-26 2-44,-1 0 0,0-2-1,-1 0 1,1 0 0,-1-2 0,0 0-1,0 0 1,-1-1 0,18-14 0,-18 7-89,-9 7 48,-5 8 110,0 0 1,0 0-1,0 0 0,0 0 0,0 0 1,0-1-1,0 1 0,0 0 0,0 0 1,0 0-1,0 0 0,0 0 0,0 0 1,0 0-1,0-1 0,0 1 1,0 0-1,0 0 0,0 0 0,0 0 1,0 0-1,0 0 0,0 0 0,0 0 1,0 0-1,0-1 0,0 1 0,0 0 1,0 0-1,0 0 0,0 0 0,0 0 1,-1 0-1,1 0 0,0 0 0,0 0 1,0 0-1,0 0 0,0 0 0,0 0 1,0 0-1,0 0 0,-1 0 0,1-1 1,0 1-1,0 0 0,0 0 1,0 0-1,0 0 0,0 0 0,0 0 1,-1 1-1,0-1 6,1 0 0,-1 0 1,0 0-1,0 0 0,0 1 0,0-1 1,0 0-1,1 1 0,-1-1 0,0 0 1,0 1-1,1-1 0,-1 1 0,0-1 1,0 1-1,1 0 0,-1-1 0,1 1 1,-1 0-1,1-1 0,-1 1 0,1 0 1,-1 0-1,1 0 0,-1-1 0,1 1 1,0 0-1,0 0 0,-1 0 0,1 0 1,0 0-1,0-1 0,0 1 0,0 0 1,0 0-1,0 0 0,0 1 0,0 1 7,1 0-1,-1 0 1,0-1-1,1 1 1,-1 0-1,1 0 1,0-1-1,0 1 1,0 0-1,0-1 1,3 4-1,7 7-20,1 0 1,1 0-1,1-2 0,15 12 0,-13-10-267,0-1-1,26 29 1,-36-34 145,0 0 0,-1 1 0,0 0 0,0 0 0,-1 0 0,0 0 1,0 1-1,-1 0 0,3 10 0,-6-15 137,1-1 0,-1 1 0,1-1 0,-1 0 0,0 1 0,0-1 0,-1 1 0,1-1 0,-1 1 0,0-1 0,0 0 0,0 1 0,0-1 0,0 0 0,-1 0 0,1 0 0,-1 0 0,0 0 0,0 0 0,0 0 0,0 0 0,-1-1 0,1 1 0,-1-1 0,1 0 0,-1 0 0,-3 2 0,1-1 102,1 0-1,-1-1 1,0 0-1,1 0 1,-1 0 0,0 0-1,0-1 1,0 0-1,0 0 1,0 0-1,-1-1 1,1 1-1,0-1 1,0 0-1,0-1 1,-7-1-1,4 0-11,1 0 0,0 0 0,0-1-1,0 0 1,0-1 0,0 1 0,1-1 0,0 0 0,-1-1-1,-7-8 1,6 6-52,1-1 0,1 1 0,-1-2-1,1 1 1,1-1 0,-1 0 0,-6-15-1,9 17-68,1 1 0,0-1 0,0 0 0,0 0-1,1 0 1,0-1 0,0 1 0,1 0-1,0 0 1,1-14 0,0 17-9,1-1 1,-1 1-1,1 0 0,-1 0 1,1 0-1,0 0 1,1 0-1,-1 0 0,1 0 1,0 1-1,0-1 0,0 1 1,0 0-1,0 0 0,1 0 1,-1 0-1,1 0 1,0 1-1,6-3 0,7-3-360,1 1-1,0 0 0,26-5 0,-7 1-6,-21 6-23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3:46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15891,'53'-17'1713,"6"0"-1145,7-9-768,-1-10 1480,2-18-680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3:5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0 13259,'0'0'165,"0"0"0,0 0-1,0 1 1,1-1 0,-1 0 0,0 0 0,0 0 0,0 0 0,0 0-1,0 0 1,0 1 0,0-1 0,0 0 0,1 0 0,-1 0 0,0 0 0,0 1-1,0-1 1,0 0 0,0 0 0,0 0 0,0 0 0,0 1 0,0-1-1,0 0 1,0 0 0,0 0 0,0 0 0,0 1 0,0-1 0,0 0-1,0 0 1,-1 0 0,1 0 0,0 1 0,0-1 0,0 0 0,-7 10 2812,-18 12-1728,16-14-323,-1 1-536,2 1 0,-1 0 0,1 0 0,-13 21-1,18-25-319,0 0 0,0 1 0,1-1-1,-1 1 1,1-1 0,1 1 0,-1 0-1,1 0 1,0-1 0,1 15 0,-1-21-72,1 1 0,0 0 0,1-1 1,-1 1-1,0 0 0,0-1 0,0 1 1,0-1-1,0 1 0,1 0 0,-1-1 1,0 1-1,0-1 0,1 1 1,-1 0-1,1-1 0,-1 1 0,0-1 1,1 1-1,-1-1 0,1 1 0,-1-1 1,1 0-1,-1 1 0,1-1 0,0 0 1,-1 1-1,2-1 0,-1 1-2,1-1 0,-1 0 0,1 0 0,0 0 0,-1 0 0,1 0-1,0-1 1,-1 1 0,1 0 0,-1-1 0,3 0 0,7-4-22,-1 0-1,18-11 1,-20 11 14,10-6-1,-9 4 11,1 2-1,19-10 0,-25 14 1,0 0 1,-1 0-1,1 0 1,0 1-1,-1-1 1,1 1 0,0 0-1,0 0 1,0 0-1,-1 0 1,1 1-1,6 1 1,-3-1-50,0 1 0,0 1 0,-1-1 0,1 1 0,-1 0 0,1 1 0,7 5 0,-11-7 34,-1 1 0,1 0 0,-1-1 0,1 1 0,-1 0 1,0 0-1,0 1 0,0-1 0,-1 0 0,1 0 0,-1 1 0,0-1 0,0 1 0,0 0 0,0-1 0,0 7 0,0 2 13,0 1 0,-1-1 0,0 1 0,-1-1 0,-1 1 0,0-1 0,-5 17 0,6-24 21,-1 0 0,0 0 0,0 0 0,0 0 0,-1 0 0,0 0 0,0-1 0,0 1 0,0-1 0,-1 0 0,1 0 0,-1 0 0,0 0 0,-1-1 0,1 0 0,0 1 0,-1-2 0,0 1 0,-8 3 0,3-3 52,-1 0 0,1-1 0,-1 0 0,0-1 1,0 0-1,0-1 0,0 0 0,0 0 0,1-1 1,-1-1-1,-15-4 0,11 2-159,0-1 0,0 0 0,1-1 0,0-1 0,0 0 0,1-1 0,-19-14 0,29 19-70,-1-1 0,1 1 0,0-1 0,0 1 0,0-1 0,0 0 0,1 0 0,0 0 0,-1-1 0,2 1 0,-1 0 0,0-1 0,1 1 0,0-1 0,0 0 0,0 1 0,1-1 0,-1 0 0,1 0 0,0 0 0,1-5 0,3-22-663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3:53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18804,'9'-4'1968,"0"2"-1223,2-1-329,8 1 1136,5-1-568,5 0-344,-1 0-264,7 0-904,-2-1-480,-4-2 848,-4 0-144,0 3-168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3:54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53 18108,'-9'15'1494,"-10"31"1,17-41-1343,0 1 0,1-1 0,0 0-1,0 1 1,0-1 0,0 0 0,1 1 0,0-1 0,0 1 0,2 5 0,-2-10-153,0 0 0,1 0 0,-1 1 0,1-1 0,0 0 0,-1 0 0,1 0 0,0 0 1,0 0-1,-1 0 0,1 0 0,0 0 0,0 0 0,0-1 0,0 1 0,0 0 1,0-1-1,0 1 0,1 0 0,-1-1 0,0 1 0,0-1 0,0 0 0,1 1 1,-1-1-1,0 0 0,2 0 0,43 1-495,-14-1 91,-30 0 381,1 0 0,-1 1 0,1 0 0,-1 0 0,0-1 0,1 1 0,-1 1 0,0-1-1,0 0 1,1 0 0,-1 1 0,0 0 0,0-1 0,-1 1 0,1 0 0,0 0 0,-1 0 0,4 4 0,-3-2 51,-1-1 1,1 1 0,-1 0-1,0 0 1,0 0 0,0 0-1,-1 0 1,1 0-1,-1 1 1,0 6 0,-1-1 140,0 0 1,-1 0 0,0-1 0,-1 1 0,0-1 0,0 1-1,-1-1 1,0 0 0,-7 9 0,7-12-32,0 0 0,-1-1 0,0 1 0,0-1 0,0 0 0,-1 0 0,-7 5 0,11-9-145,1 0 0,0 0 0,-1 0 0,0-1 0,1 1 0,-1 0 0,1-1 0,-1 1 0,0-1 0,1 1 0,-1-1 0,0 0 0,0 1 0,1-1 0,-1 0 0,0 0 0,0 0 0,1-1 0,-1 1 0,0 0 0,1-1-1,-1 1 1,0-1 0,1 1 0,-1-1 0,0 0 0,1 0 0,-1 0 0,1 0 0,0 0 0,-1 0 0,1 0 0,0 0 0,0-1 0,-2-1 0,-1-4-113,0 0 0,0-1 1,1 1-1,0-1 0,0 0 1,1 0-1,0 0 0,0 0 1,1-1-1,0 1 0,0-13 1,-1-28-315</inkml:trace>
  <inkml:trace contextRef="#ctx0" brushRef="#br0" timeOffset="1">81 0 14691,'12'0'2081,"3"6"-1233,1 1-392,-1-2 2032,4-1-2000,4-1-528,0-3 193,1 0-121,1-2-217</inkml:trace>
  <inkml:trace contextRef="#ctx0" brushRef="#br0" timeOffset="2">489 68 15723,'-17'34'1809,"-6"6"-993,1 2-344,1 1 832,2 0-223,3-4-361,4-4-288,2-12-656,2-7-328,4-16 1336,0-9-864,-2-13-24,-1-7-32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3:54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5 17036,'-12'7'956,"1"1"1,0 0 0,-19 19-1,27-24-825,0 0-1,0 0 1,0 0-1,1 1 1,-1-1-1,1 1 1,0 0-1,0 0 1,0 0-1,0 0 1,1 0-1,0 0 1,0 0-1,0 0 1,0 0-1,0 7 1,1-11-124,0 1 1,0-1-1,0 1 1,0-1-1,0 0 0,0 1 1,0-1-1,0 1 1,1-1-1,-1 1 1,0-1-1,0 0 0,0 1 1,1-1-1,-1 1 1,0-1-1,0 0 1,1 1-1,-1-1 0,0 0 1,1 1-1,-1-1 1,0 0-1,1 0 0,-1 1 1,1-1-1,-1 0 1,0 0-1,1 0 1,-1 0-1,1 1 0,0-1 1,17-4 103,18-15-36,-27 12-52,0-1 0,-1 0 0,10-11 0,-15 16-16,-1 1 1,0-1-1,0 0 0,0 0 0,0 0 0,-1 0 0,1 0 0,-1 0 0,0 0 1,0 0-1,0-1 0,0 1 0,0 0 0,-1-1 0,1-4 0,-1 7-6,0 1-1,0-1 0,0 0 0,0 1 0,-1-1 0,1 0 0,0 1 1,0-1-1,0 0 0,-1 1 0,1-1 0,0 1 0,0-1 0,-1 0 1,1 1-1,-1-1 0,1 1 0,0-1 0,-1 1 0,1-1 1,-1 1-1,1 0 0,-1-1 0,0 1 0,1-1 0,-1 1 0,1 0 1,-1 0-1,-1-1 0,1 1-1,-1 0 0,0 0 0,0 0 0,1 0 0,-1 0-1,0 1 1,1-1 0,-1 1 0,0-1 0,1 1 0,-3 1 0,-4 2-19,1 0 1,-1 1-1,-11 10 1,11-7-140,0 0 0,1 0 0,0 0 0,1 1 1,-9 15-1,12-19 26,1-1-1,0 1 1,0 0 0,0 0-1,0 0 1,1 1 0,0-1-1,0 0 1,0 1 0,0-1-1,1 0 1,0 1 0,1 7-1,4 1-354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3:54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14979,'-6'15'1200,"-4"7"596,2 0 0,-8 31-1,14-47-1613,1 0-1,0 0 0,0 1 1,1-1-1,0 0 0,0 0 1,0 1-1,1-1 0,0 0 1,0 0-1,1 0 0,0 0 1,4 11-1,-4-14-163,-1-1 1,0 0-1,0 0 0,1 0 0,0 0 0,-1 0 1,1 0-1,0 0 0,0-1 0,0 1 0,0-1 0,0 1 1,0-1-1,0 0 0,1 1 0,-1-1 0,0-1 1,1 1-1,-1 0 0,1 0 0,-1-1 0,1 0 1,-1 1-1,1-1 0,-1 0 0,1 0 0,-1 0 1,1-1-1,-1 1 0,1 0 0,-1-1 0,1 0 1,-1 0-1,1 0 0,-1 0 0,3-1 0,3-2-10,0-1-1,0 1 1,0-1-1,0-1 1,-1 1-1,0-1 0,0-1 1,9-11-1,-12 13 6,-1 0-1,1 0 0,-1 0 1,-1 0-1,1-1 0,-1 1 1,0-1-1,0 1 0,1-9 1,-3 12-31,1 0 0,-1 1 0,0-1 1,0 0-1,0 0 0,0 1 0,0-1 1,-1 0-1,1 0 0,0 1 0,-1-1 1,1 0-1,-1 1 0,0-1 0,0 0 0,0 1 1,1-1-1,-1 1 0,-1-1 0,1 1 1,0 0-1,0-1 0,0 1 0,-1 0 1,1 0-1,0 0 0,-1 0 0,0 0 1,1 0-1,-1 0 0,1 1 0,-1-1 1,0 1-1,1-1 0,-4 0 0,-36-3-776,22 3 580,0 0-142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5:00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259 118 18612,'-1'36'1760,"-9"2"-1360,-6 10-176,2 6 649,2 5-489,1 1-32,7-1-120,1-3-120,3-6-192,3-1-136,1-9-360,-1-5-288,0-9 663,-3-10-127,-9-17-136</inkml:trace>
  <inkml:trace contextRef="#ctx0" brushRef="#br0" timeOffset="1">0 151 18364,'3'-6'208,"1"0"1,0 0-1,0 0 1,0 1 0,1 0-1,0 0 1,0 0-1,0 0 1,0 1-1,1 0 1,0 0-1,0 0 1,11-4-1,6-2 223,0 1 0,37-9-1,-8 6-192,0 1-1,1 3 0,0 3 0,77 1 0,-122 4-242,1 1 0,0-1 1,-1 2-1,1-1 0,-1 1 0,1 1 0,-1 0 0,15 6 1,-21-7 8,0-1 0,0 1 1,1-1-1,-1 1 0,0 0 1,0 0-1,-1 0 0,1 0 1,0 0-1,-1 1 0,1-1 1,-1 0-1,0 1 0,1-1 1,-1 1-1,0-1 0,-1 1 1,1 0-1,0-1 1,-1 1-1,0 0 0,1-1 1,-1 1-1,0 0 0,0 0 1,-1-1-1,1 1 0,-1 0 1,1-1-1,-1 1 0,0 0 1,-1 2-1,-4 9 91,0 0 1,0-1-1,-1 0 0,-1 0 1,0-1-1,-1 1 0,-20 20 1,6-11 197,0 0 1,-46 32-1,50-41-115,0-1 0,-27 13 0,40-22-308,-1-1 0,1 1 0,0-1 0,-1 0 0,0 0 0,1-1 1,-1 0-1,0 0 0,0-1 0,1 0 0,-1 0 0,-8-1 0,13 0 96,0 0 0,-1 1 0,1-1-1,-1 0 1,1-1 0,0 1 0,0 0 0,0-1-1,0 1 1,0-1 0,0 1 0,0-1 0,0 0-1,0 0 1,1 0 0,-1 0 0,1 0 0,0 0 0,-1-1-1,1 1 1,0 0 0,0-1 0,1 1 0,-2-5-1,-10-37-534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4:00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20 13859,'14'-11'1648,"-2"3"2321,-19 24-950,1-3-2817,0 0-1,1 0 0,0 0 0,1 1 1,0 0-1,1 0 0,1 0 0,0 0 1,1 16-1,1-28-212,0 0 0,0 0 0,0 0-1,1 0 1,-1 0 0,1 0 0,-1 0 0,1 0 0,0 0 0,-1 0 0,1-1-1,0 1 1,0 0 0,1-1 0,-1 1 0,0-1 0,0 1 0,1-1 0,-1 1-1,1-1 1,-1 0 0,1 0 0,0 0 0,-1 0 0,4 2 0,3-1-96,-1 0 0,1 0 0,0-1 0,0 0 0,11 0 0,28 5-447,-44-5 524,-1-1 0,1 1 0,-1 0 0,1 0 0,-1 0 0,1 0 0,-1 1-1,0-1 1,0 0 0,0 1 0,0 0 0,0-1 0,0 1 0,2 3-1,-2-1 23,1 0 0,-1 0 0,0 0 0,-1 1 0,1-1-1,-1 1 1,1-1 0,-2 1 0,1 0 0,0-1-1,-1 1 1,0 0 0,0-1 0,0 1 0,-1 0 0,1-1-1,-1 1 1,0 0 0,-3 7 0,1-3 85,-1 0 0,0-1-1,0 1 1,-1-1 0,0 0 0,0 0 0,-1-1 0,-13 14 0,11-13 29,-1-1-1,1 0 1,-2-1 0,1 0 0,-1 0 0,0-1 0,0 0 0,0-1 0,0 0 0,-1 0 0,0-1-1,0-1 1,0 0 0,0 0 0,0-1 0,-22-1 0,31 0-202,-1-1 1,1 1-1,0-1 1,-1 0-1,1 0 1,0 1-1,0-1 1,0-1-1,0 1 0,0 0 1,0 0-1,0-1 1,0 1-1,0-1 1,0 0-1,1 0 1,-1 1-1,1-1 0,-3-4 1,2 1-32,-1 0 0,1 0 0,1 0 0,-1 0 1,1-1-1,-1 1 0,1-8 0,-3-24-522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4:00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19044,'7'2'1624,"0"-2"-1175,6 1-217,6-1 640,2 0-208,6-4-816,6-3 1520,2 0-1264,-2-2 40,0-4 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4:01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 16836,'-2'5'1552,"-6"4"-976,-1 7-256,-7 5 688,-1 5-264,-7 8-263,-2 2-105,2 4-192,-1-1-48,2-5-56,0-1-96,8-11-456,2-9 1800,3-16-1264,0-11 88,2-8 32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4:01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18172,'-4'1'199,"1"0"-1,-1 1 1,0-1-1,1 1 1,-1 0 0,1 0-1,0 0 1,0 1 0,-1-1-1,1 1 1,1 0-1,-1 0 1,0 0 0,1 0-1,0 0 1,-1 0 0,1 1-1,0-1 1,-1 6 0,0-4-173,1 1 1,0-1 0,0 1-1,0-1 1,1 1 0,0 0-1,0 0 1,0 0 0,1 0-1,0 0 1,0 0 0,2 9-1,-2-13-29,0-1-1,1 1 0,-1 0 0,1-1 0,-1 1 1,1-1-1,0 1 0,0-1 0,-1 1 0,1-1 1,0 0-1,0 1 0,1-1 0,-1 0 1,0 0-1,0 0 0,1 0 0,-1 0 0,0 0 1,1 0-1,2 1 0,-2-1 8,0-1 0,1 1 0,-1-1 0,0 0 0,0 0 0,1 0 0,-1 0 0,0 0 0,1 0 0,-1-1-1,0 1 1,1-1 0,3-1 0,-1 0 39,-1 0 0,1-1-1,-1 1 1,0-1 0,1 1-1,-1-2 1,-1 1 0,1 0-1,0-1 1,-1 1 0,0-1 0,1 0-1,-2 0 1,5-6 0,-6 8-10,0-1 1,0 1 0,-1 0 0,1-1 0,0 1-1,-1-1 1,1 1 0,-1-1 0,0 1 0,0-1 0,0 0-1,0 1 1,0-1 0,-1 1 0,1-1 0,-1 1-1,0-1 1,0 1 0,1 0 0,-1-1 0,-1 1-1,1 0 1,0-1 0,-1 1 0,1 0 0,-1 0-1,1 0 1,-1 1 0,0-1 0,0 0 0,0 1 0,-4-3-1,3 2-23,0 0-1,-1 0 0,1 1 0,-1 0 1,1-1-1,-1 1 0,1 1 0,-1-1 0,0 0 1,0 1-1,1 0 0,-1 0 0,0 0 1,0 0-1,1 1 0,-1-1 0,0 1 1,1 0-1,-1 0 0,0 0 0,-5 4 1,4-2-45,0 0 0,0 0 0,1 0 1,0 1-1,-1 0 0,1-1 0,1 2 1,-1-1-1,0 0 0,1 1 1,0 0-1,0 0 0,1-1 0,-1 2 1,1-1-1,0 0 0,0 0 1,1 1-1,0-1 0,0 1 0,0-1 1,0 1-1,1 0 0,0-1 0,0 1 1,1 6-1,7 13-157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4:02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8 14651,'-7'20'647,"1"1"-1,1 0 1,0 0-1,2 1 1,-2 41 0,5-62-615,0 0 1,0-1-1,0 1 1,-1 0-1,1-1 1,0 1-1,1-1 1,-1 1-1,0 0 0,0-1 1,0 1-1,0-1 1,0 1-1,1 0 1,-1-1-1,0 1 1,0-1-1,1 1 1,-1-1-1,0 1 1,1-1-1,-1 1 1,1 0-1,0-1 4,-1 0 0,1 0-1,0 0 1,-1 0-1,1-1 1,-1 1 0,1 0-1,-1 0 1,1 0-1,-1-1 1,0 1 0,1 0-1,-1 0 1,1-1-1,-1 1 1,1 0 0,-1-1-1,0 1 1,1-1 0,0 0-1,17-25 988,-14 18-822,-1 0 0,0-1 0,0 1 0,-1-1 1,0 0-1,0 1 0,-1-1 0,0 0 1,-1-13-1,0 19-205,0 0 0,0 1 1,-1-1-1,1 1 0,-1-1 0,0 1 1,0-1-1,0 1 0,0 0 0,0-1 1,0 1-1,0 0 0,-1 0 0,1 0 1,-1 0-1,0 0 0,0 0 0,1 0 1,-1 0-1,0 1 0,-1-1 0,1 1 1,0 0-1,0-1 0,-1 1 0,1 0 1,0 0-1,-1 1 0,1-1 0,-1 0 1,1 1-1,-1-1 0,1 1 0,-1 0 1,0 0-1,-3 0 0,-3 1-169,1 0 0,-1 0 0,1 1 0,-1 0 0,1 0 0,-13 6 0,0 2-213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4:02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0 477 17476,'2'0'152,"-1"-1"0,0 1 0,0-1 0,1 1 0,-1-1 0,0 1 1,0-1-1,1 0 0,-1 0 0,0 0 0,0 1 0,0-1 0,0 0 0,0 0 0,1-2 0,16-22 100,-11 16 77,234-388 3894,-226 370-4152,-10 22 4,-4 10-63,-3 15-24,-17 47-39,1-7-41,3 1 0,-12 109 0,27-166-41,0 1 1,0 0-1,0-1 1,0 1-1,1 0 0,1 5 1,-1-10 113,-1 0 0,0 1 0,0-1 0,0 0 0,0 1 0,0-1 0,0 0 0,0 1-1,1-1 1,-1 0 0,0 0 0,0 1 0,1-1 0,-1 0 0,0 0 0,0 1 0,1-1 0,-1 0 0,0 0 0,0 1 0,1-1 0,-1 0 0,0 0 0,1 0 0,-1 0 0,0 0 0,1 0 0,-1 0 0,0 1 0,1-1 0,1-1-1,-1 1 1,0-1-1,0 0 0,0 1 0,-1-1 1,1 0-1,0 0 0,0 0 1,0 1-1,0-1 0,-1 0 0,1 0 1,0 0-1,0-3 0,13-25-365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4:03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30 18284,'-16'34'1734,"7"-17"-1183,0 1 1,2-1-1,0 2 0,1-1 1,0 1-1,-2 19 0,8-36-527,-1-1 1,1 0-1,0 1 0,0-1 1,0 1-1,0-1 0,0 1 1,0-1-1,0 0 0,1 1 0,-1-1 1,0 1-1,1-1 0,-1 0 1,1 1-1,0-1 0,-1 0 1,1 1-1,0-1 0,0 0 1,0 0-1,-1 0 0,3 2 0,-1-2-19,0 0 1,0-1-1,1 1 0,-1 0 0,0-1 0,0 0 0,0 1 0,1-1 0,-1 0 0,0 0 0,0 0 0,1-1 0,-1 1 0,0 0 0,3-2 0,34-8-78,-28 6 44,1 0-1,-1 2 1,1-1-1,-1 1 1,1 1-1,13 0 1,-23 1 23,1 0 0,-1 1 0,0-1 0,1 1 0,-1-1 0,0 1 0,0 0 1,1 0-1,-1 0 0,0 0 0,0 0 0,0 1 0,0-1 0,3 3 0,-3-1 2,-1-1 1,1 1-1,0 0 0,-1-1 1,1 1-1,-1 0 0,0 0 0,0 0 1,0 0-1,0 0 0,0 0 1,-1 1-1,1 4 0,-1 1 20,-1-1-1,0 0 1,0 0-1,0 0 1,-1 0 0,-1 0-1,1-1 1,-1 1-1,-1 0 1,1-1-1,-1 0 1,0 0-1,-1 0 1,0-1 0,0 1-1,0-1 1,-1 0-1,0 0 1,0-1-1,0 0 1,-1 0-1,0-1 1,0 1 0,0-1-1,0-1 1,-10 4-1,14-6-52,1 0 0,0-1 0,-1 1 0,1-1 1,0 0-1,-1 0 0,1 0 0,-1 0 0,1 0 0,-1 0 0,1 0 0,0-1 0,-1 0 0,1 1 0,0-1 0,-1 0 0,1 0 0,0 0 0,0 0 0,0 0 0,0-1 0,0 1 0,0-1 1,0 1-1,0-1 0,-2-3 0,-11-21-246</inkml:trace>
  <inkml:trace contextRef="#ctx0" brushRef="#br0" timeOffset="1">116 40 16331,'15'-5'1817,"2"-1"-1081,0 0-360,5 3 1360,2 0-1143,3-1 15,0-2-256,1 3-288,-1-1-48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4:03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16828,'-5'8'1584,"-3"17"-1016,-3 2-272,-3 12 1120,-2 1-823,-1 6-297,-2 2-40,5 0-136,1-5-72,3-10-40,1-8-56,5-12-448,2-11-249,-2-5 617,1-13-88,-2-21-112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4:04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48 16604,'-7'2'430,"0"1"1,0 1 0,1-1 0,-1 1 0,1 0 0,0 0 0,-10 10-1,13-12-313,1 1-1,-1 0 0,0 0 0,1 0 0,0 0 1,0 0-1,0 1 0,0-1 0,0 1 1,0-1-1,1 1 0,0 0 0,0 0 0,0-1 1,0 1-1,0 5 0,1-9-101,0 1 0,0 0 0,0-1 0,0 1 0,0 0 0,0-1 0,0 1 0,1 0 0,-1-1 0,0 1 1,0 0-1,1-1 0,-1 1 0,0-1 0,1 1 0,-1 0 0,0-1 0,1 1 0,-1-1 0,1 1 0,-1-1 0,1 1 0,-1-1 0,1 0 0,-1 1 0,2-1 0,-1 1 6,0-1 0,1 1 0,-1-1 0,1 0 0,-1 0 0,1 0-1,-1 0 1,1 0 0,-1 0 0,1 0 0,1-1 0,4 0 40,-1-1 0,0 0 1,0-1-1,9-4 0,-3 0 65,-1-1-1,-1 0 1,20-18 0,-27 23-83,1 0 1,-1-1-1,0 1 1,-1-1-1,1 1 1,-1-1-1,1 0 1,-1 0-1,0 0 1,-1-1-1,1 1 1,-1 0-1,1-1 1,-1 1-1,0-5 1,-1 8-27,0-1 1,-1 1-1,1-1 1,0 1-1,-1 0 0,1-1 1,-1 1-1,1 0 1,-1-1-1,0 1 1,0 0-1,1 0 1,-1-1-1,0 1 0,0 0 1,0 0-1,0 0 1,0 0-1,0 0 1,-1 1-1,1-1 0,0 0 1,0 0-1,-1 1 1,1-1-1,0 1 1,-1-1-1,1 1 1,-1 0-1,1-1 0,0 1 1,-1 0-1,-1 0 1,-5-1 24,1 1 0,-1 0 0,1 0 0,0 1 0,-8 1 0,6 0-111,1 0 0,0 1-1,-1 0 1,1 0 0,0 1-1,1 0 1,-14 9 0,19-12 6,0 1 1,0-1 0,0 1-1,0-1 1,0 1-1,0 0 1,1 0-1,-1-1 1,1 1-1,-1 0 1,1 1 0,0-1-1,-1 0 1,1 0-1,0 0 1,1 1-1,-1-1 1,0 0 0,1 1-1,-1-1 1,1 1-1,0-1 1,-1 1-1,1-1 1,1 1-1,-1-1 1,0 1 0,0-1-1,1 1 1,0-1-1,1 5 1,9 9-438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4:04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39 18612,'-23'57'2069,"-4"11"-750,25-61-1120,1-1-1,-1 1 1,1 0 0,0 0-1,1 0 1,0-1 0,0 1-1,1 8 1,-1-14-178,0 1 1,0-1 0,1 0-1,-1 1 1,1-1-1,-1 0 1,1 1 0,-1-1-1,1 0 1,0 0-1,0 1 1,-1-1-1,1 0 1,0 0 0,0 0-1,0 0 1,0 0-1,0 0 1,1-1 0,-1 1-1,0 0 1,0 0-1,0-1 1,1 1 0,-1-1-1,0 1 1,1-1-1,-1 0 1,0 1 0,1-1-1,-1 0 1,1 0-1,-1 0 1,1 0 0,-1 0-1,0 0 1,1 0-1,-1-1 1,0 1 0,2-1-1,4-1 6,-1 1-1,0-1 0,0-1 1,0 1-1,0-1 0,-1 0 1,10-7-1,-3 0 23,0-1 0,-1 0 0,0 0 0,-1-1 0,17-25 0,-23 30-27,-1 1 0,0 0 0,0-1 0,0 0 0,-1 0-1,3-12 1,-5 16-15,1-1 0,-1 0-1,0 1 1,0-1 0,0 1 0,-1-1-1,1 1 1,-1-1 0,0 1-1,0-1 1,0 1 0,0 0 0,0-1-1,-3-3 1,2 5-43,1 0-1,0 0 1,-1 0 0,0 0-1,1 1 1,-1-1 0,0 1-1,0-1 1,0 1 0,0-1-1,0 1 1,0 0 0,0 0-1,0 0 1,-1 0 0,1 1-1,0-1 1,-1 0 0,1 1-1,0 0 1,-4-1 0,-4 1-429,0 1 1,1 0 0,-1 0 0,-10 4 0,-8 0-135,8-2-142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5:00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3 14603,'1'0'26,"-1"0"-1,0-1 1,0 1 0,0 0 0,0 0-1,0 0 1,0 0 0,0 0-1,0 0 1,0-1 0,0 1-1,1 0 1,-1 0 0,0 0-1,0 0 1,0 0 0,0 0-1,0 0 1,0 0 0,1 0-1,-1 0 1,0 0 0,0 0-1,0 0 1,0 0 0,0 0 0,1 0-1,-1 0 1,0 0 0,0 0-1,0 0 1,0 0 0,0 0-1,1 0 1,-1 0 0,0 0-1,0 0 1,0 0 0,0 0-1,0 0 1,0 0 0,1 0-1,-1 0 1,1 9 429,-5 20-230,2-22-61,-77 628 4021,77-614-4088,-25 343 1259,24-256-2101,17 150-1,-11-234 449,-3-18-126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4:14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15619,'4'-8'334,"-1"0"1,2-1-1,-1 2 0,1-1 0,0 0 0,1 1 0,-1 0 0,2 0 0,-1 1 0,1 0 1,14-11-1,-12 11-179,0-1 0,1 2 0,0-1 0,0 1 0,0 1 0,1 0 0,-1 0 0,1 1 0,14-2 0,-23 4-139,1 1 0,-1 0 0,0-1 0,1 1-1,-1 0 1,1 1 0,-1-1 0,0 0 0,1 1 0,-1-1-1,0 1 1,0 0 0,1-1 0,-1 1 0,0 0 0,0 1-1,0-1 1,0 0 0,0 1 0,0-1 0,0 1 0,-1-1 0,4 4-1,-3-2-6,0 1-1,-1 0 0,1-1 0,-1 1 1,0 0-1,0-1 0,0 1 1,0 0-1,-1 0 0,1 0 0,-1 0 1,0 0-1,-1 7 0,-2 8 1,-2-1 0,1 0 0,-2 0 0,0-1 0,-2 1 0,0-2 0,-12 21 0,8-15 12,0 1 0,-15 47 0,26-67-19,0 1-1,0 0 1,0 0-1,1-1 1,-1 1-1,1 0 1,0 0-1,0 0 1,0 0-1,1 0 1,-1 0 0,1-1-1,0 1 1,2 6-1,-1-8 1,-1 1-1,1-1 0,0 0 0,0 1 1,0-1-1,0 0 0,0 0 1,0-1-1,1 1 0,-1 0 1,1-1-1,-1 1 0,1-1 1,-1 0-1,1 0 0,0 0 0,0 0 1,-1 0-1,1-1 0,4 1 1,1 1-106,0-1 0,0 0 0,-1-1 1,1 0-1,0 0 0,0 0 0,-1-1 1,1 0-1,0-1 0,-1 0 0,1 0 0,-1 0 1,0-1-1,1 0 0,-1-1 0,-1 0 1,1 0-1,-1 0 0,1-1 0,9-9 1,1-8-327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4:15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15627,'-5'62'4429,"5"-53"-4346,1 1-1,0-1 1,0 0-1,0 0 1,6 16 0,-6-23-79,-1 0 0,1 0 1,0 0-1,0-1 0,0 1 1,0 0-1,0-1 1,1 1-1,-1-1 0,0 1 1,1-1-1,-1 0 0,1 1 1,-1-1-1,1 0 1,0 0-1,0 0 0,-1 0 1,1 0-1,0-1 1,0 1-1,0-1 0,0 1 1,0-1-1,0 1 0,0-1 1,0 0-1,0 0 1,0 0-1,0 0 0,0 0 1,0-1-1,2 0 0,1 0 4,0 0-1,0 0 1,0 1 0,0-1-1,0 1 1,0 1-1,0-1 1,1 0-1,4 2 1,-8-1-8,0 0 1,-1 0-1,1 0 1,0 0-1,-1 0 1,1 1-1,-1-1 0,1 0 1,-1 1-1,1-1 1,-1 1-1,0-1 1,0 1-1,0 0 1,0 0-1,0-1 1,0 1-1,0 0 1,0 0-1,-1 0 1,1 0-1,-1 0 1,0 0-1,1 0 1,-1 0-1,0 2 0,0 3 39,0 0-1,0 0 1,-1 0-1,0 0 1,0 0-1,-1 0 1,0 0-1,0 0 0,-1-1 1,1 1-1,-1-1 1,-5 8-1,6-11 5,0 1 0,0-1-1,-1 1 1,1-1 0,-1 0 0,0 0-1,0 0 1,0-1 0,0 1 0,0-1-1,-1 1 1,1-1 0,-1 0 0,1 0-1,-1-1 1,0 1 0,0-1 0,0 0-1,1 0 1,-1 0 0,0 0 0,-7 0-1,9-2-57,-1 1 0,1-1-1,0 0 1,-1 1-1,1-1 1,0 0-1,-1-1 1,1 1-1,0 0 1,0 0-1,0-1 1,0 1 0,1-1-1,-1 0 1,0 0-1,0 0 1,1 1-1,0-1 1,-1-1-1,1 1 1,0 0 0,0 0-1,-1-4 1,-7-23-169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4:15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1 103 14987,'11'2'1312,"7"-8"-919,3-3-153,9-5 248,3 0-296,6-5 56,0-2-40,4-1-272</inkml:trace>
  <inkml:trace contextRef="#ctx0" brushRef="#br0" timeOffset="1.41">568 19 12347,'-7'33'1792,"0"1"-1048,-1 3-328,-2 3 1745,-1 2-1473,0-2-152,0-3-456,2-5-304,2-11 192,-5-5-56,7-7-88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4:15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14139,'-5'0'145,"-1"1"1,1 0-1,0 0 0,0 0 1,0 1-1,0-1 1,0 1-1,0 0 0,1 1 1,-1-1-1,1 1 0,-1 0 1,1 0-1,0 1 0,0-1 1,1 1-1,-1 0 1,1 0-1,-1 0 0,-3 8 1,0-3 43,2 1 0,-1 1-1,1-1 1,1 1 0,0 0 0,1 0 0,0 0 0,-2 16 0,4-23-144,1 0 0,0 1 0,0-1 0,0 1 0,0-1 0,1 0 1,-1 1-1,1-1 0,0 0 0,3 7 0,-3-10-35,0 1 0,0-1 0,0 1 0,0-1 0,0 1 0,0-1 1,0 1-1,0-1 0,1 0 0,-1 0 0,1 0 0,-1 0 0,1 0 0,-1 0 0,1 0 1,0 0-1,-1 0 0,1-1 0,0 1 0,0-1 0,-1 1 0,1-1 0,0 0 0,0 0 1,0 0-1,-1 0 0,3 0 0,3-1-1,0 0 1,-1-1-1,1 0 0,-1 0 1,0-1-1,1 0 0,-1 0 1,-1 0-1,1-1 0,0 1 1,-1-1-1,6-6 0,1-1 10,0 0 0,-1 0-1,-1-1 1,10-15 0,-15 19-28,0 0-1,-1 0 1,6-15 0,-9 21-21,-1 0 0,1 0 0,0 0 0,-1 0 0,1 1 0,-1-1 0,1 0 0,-1 0 0,0 0 0,0 0 0,0 0 0,0 0 0,0 0 0,-1 0 0,1 0 0,-1 0 0,1 0 0,-1 0 0,1 0 0,-1 0 0,0 1 0,0-1 0,-2-2 0,3 3-8,-1 1 0,1-1-1,-1 1 1,0-1-1,1 1 1,-1-1-1,0 1 1,1 0-1,-1-1 1,0 1 0,0 0-1,0 0 1,1-1-1,-1 1 1,0 0-1,0 0 1,0 0 0,1 0-1,-1 0 1,0 0-1,0 0 1,0 0-1,1 0 1,-1 1 0,0-1-1,-1 1 1,0 0-55,0 0 1,0 0 0,0 0 0,1 1 0,-1-1 0,0 1 0,1 0-1,-1-1 1,1 1 0,-2 2 0,0 1-103,0 0 1,0 1-1,0-1 0,1 1 1,0 0-1,-3 11 0,5 12-321,3 3-64</inkml:trace>
  <inkml:trace contextRef="#ctx0" brushRef="#br0" timeOffset="1">469 336 13147,'-1'11'425,"0"1"1,-1-1 0,-5 18-1,5-22-289,-1 0 0,2 0-1,-1 0 1,1 0 0,0 0 0,1 1-1,0-1 1,0 0 0,0 0 0,1 0-1,1 8 1,-2-14-113,1-1-1,-1 1 0,0-1 1,0 1-1,1 0 0,-1-1 1,0 1-1,1-1 1,-1 1-1,0-1 0,1 1 1,-1-1-1,1 1 0,-1-1 1,1 1-1,-1-1 1,1 0-1,-1 1 0,1-1 1,-1 0-1,1 1 0,0-1 1,-1 0-1,1 0 1,0 0-1,-1 1 0,1-1 1,-1 0-1,1 0 0,0 0 1,-1 0-1,1 0 1,0 0-1,-1 0 0,1 0 1,0-1-1,-1 1 0,1 0 1,0 0-1,-1-1 1,1 1-1,-1 0 0,1 0 1,-1-1-1,1 1 0,-1-1 1,1 1-1,-1 0 1,1-1-1,0 0 0,3-2 89,-1 0 1,0 0-1,0 0 0,0 0 0,0-1 0,2-3 0,-2 2 3,-1 0 0,0 0 0,0 0 0,0 0 0,0 0 0,-1 0 0,0 0-1,0 0 1,0-1 0,-1 1 0,0-6 0,0 9-205,0 0 1,0 0-1,-1 0 0,1 0 0,0 0 0,-1 0 1,0 0-1,1 0 0,-1 0 0,0 1 1,0-1-1,0 0 0,0 1 0,0-1 1,-1 0-1,1 1 0,0-1 0,-1 1 1,1 0-1,-1 0 0,1-1 0,-1 1 0,0 0 1,0 0-1,1 0 0,-1 1 0,0-1 1,0 0-1,0 1 0,0-1 0,-2 0 1,1 1-575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4:33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1055 15515,'0'1'94,"-1"0"0,1-1-1,0 1 1,-1 0 0,1 0 0,0 0-1,0-1 1,0 1 0,0 0-1,0 0 1,0 0 0,0 0 0,0-1-1,0 1 1,0 0 0,0 0 0,1 0-1,-1 0 1,0-1 0,0 1-1,1 0 1,-1 0 0,1-1 0,-1 1-1,1 0 1,-1 0 0,1-1-1,-1 1 1,1-1 0,-1 1 0,1-1-1,0 1 1,-1-1 0,1 1-1,0-1 1,0 1 0,-1-1 0,1 0-1,0 1 1,0-1 0,0 0-1,0 0 1,1 1 0,-2-2-27,0 1 0,1 0 0,-1-1 1,0 1-1,1-1 0,-1 1 0,0 0 0,0-1 1,0 1-1,1-1 0,-1 1 0,0-1 0,0 1 1,0-1-1,0 1 0,0-1 0,0 1 0,0-1 1,0 1-1,0-1 0,0 1 0,0-1 0,0 1 1,0-1-1,0 1 0,0-1 0,0 1 0,-1 0 1,1-1-1,-5-19 396,5 18-316,-121-560 2351,85 377-2342,-24-112-122,60 297-45,0 0 0,0 0-1,0 0 1,0 0-1,0 0 1,0 0 0,0 0-1,0 0 1,0 0-1,0 0 1,1 0 0,-1 0-1,0 0 1,0 0-1,0 0 1,0 0 0,0 0-1,0 0 1,0 0-1,0 0 1,0 0 0,0 0-1,0 0 1,1 0-1,-1 0 1,0 0 0,0 0-1,0 0 1,0 0-1,0 0 1,0-1 0,0 1-1,0 0 1,0 0-1,0 0 1,0 0 0,0 0-1,0 0 1,0 0-1,0 0 1,0 0 0,0 0-1,0 0 1,0-1 0,0 1-1,0 0 1,0 0-1,0 0 1,0 0 0,0 0-1,0 0 1,0 0-1,0 0 1,0 0 0,0 0-1,0 0 1,0-1-1,0 1 1,0 0 0,0 0-1,0 0 1,0 0-1,0 0 1,0 0 0,0 0-1,0 0 1,0 0-1,-1 0 1,8 7-1143,6 9-12,-8-7 700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4:33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29 11458,'9'-21'1220,"-6"13"-378,-7 13 980,-5 14-1433,2 1-1,0-1 1,1 1 0,-7 38 0,7-27-161,-58 338 1143,37-201-1007,-86 598 73,60-394-475,41-307-466,10-90-237,2 2 526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4:49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32 13267,'7'-24'1377,"-5"16"-662,-3 17 60,-11 55 478,4-1-1,-1 83 1,17 131-1007,-7-260-227,7 63 52,-6-73-59,-1 0 0,1 0 0,0 0 1,0 0-1,1-1 0,0 1 0,0-1 0,6 9 1,-8-13-3,0-1-1,0 0 1,0 1 0,0-1 0,0 0 0,1 0 0,-1 0 0,0 0 0,1 0 0,-1 0-1,1 0 1,-1 0 0,1-1 0,-1 1 0,1-1 0,-1 1 0,1-1 0,0 1 0,-1-1-1,1 0 1,0 0 0,-1 0 0,1 0 0,0 0 0,-1 0 0,1-1 0,0 1-1,-1 0 1,1-1 0,0 1 0,-1-1 0,1 0 0,-1 1 0,3-3 0,3-1 34,-1 0 1,0-1 0,0 0-1,-1 0 1,1-1 0,4-6-1,20-27 324,-1 0 0,35-69 0,32-94 713,-71 142-888,23-85-1,-48 140 407,-2 5-385,-3 6-169,-5 13-29,-1 6 13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4:50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0 232 14163,'22'-54'2778,"-14"32"-1414,22-43-1,-19 46-898,-9 13-364,1 0 1,1 0 0,-1 0 0,1 0-1,0 1 1,0-1 0,1 1 0,6-6-1,-10 11-108,-1 0-1,1 0 1,-1 0-1,1 0 0,0 0 1,-1 0-1,1 0 0,-1 0 1,1 0-1,-1 0 0,1 1 1,-1-1-1,1 0 1,-1 0-1,1 0 0,-1 1 1,1-1-1,-1 0 0,0 1 1,1-1-1,-1 1 0,1-1 1,-1 0-1,0 1 0,1-1 1,-1 1-1,0-1 1,0 1-1,1-1 0,-1 1 1,0-1-1,0 1 0,0-1 1,1 1-1,10 25-216,-9-21 181,4 14-15,0 1 0,7 35 0,-2-1 50,-11-54 8,0 1 0,0 0 0,1 0 0,-1-1-1,0 1 1,0 0 0,0 0 0,1-1 0,-1 1-1,1 0 1,-1-1 0,0 1 0,1-1 0,-1 1-1,1 0 1,-1-1 0,1 1 0,-1-1 0,1 1-1,0-1 1,-1 0 0,1 1 0,0-1 0,-1 0-1,1 1 1,0-1 0,-1 0 0,1 0 0,0 1-1,0-1 1,-1 0 0,2 0 0,0 0 2,0-1 0,1 0 0,-1 1-1,0-1 1,0 0 0,0 0 0,0 0 0,0 0 0,0 0 0,-1 0 0,3-2 0,5-5 7,0 0 0,0-1 0,7-10 1,-2 2 135,-2 1 0,0-2 1,-1 1-1,0-2 1,-2 1-1,12-32 0,-21 50-133,0 0 0,0-1 1,0 1-1,0 0 0,0 0 0,0-1 0,0 1 0,0 0 0,0-1 0,0 1 1,0 0-1,0-1 0,0 1 0,0 0 0,0 0 0,-1-1 0,1 1 0,0 0 1,0 0-1,0-1 0,0 1 0,-1 0 0,1 0 0,0 0 0,0-1 0,0 1 1,-1 0-1,1 0 0,0 0 0,-1 0 0,1-1 0,0 1 0,0 0 0,-1 0 1,1 0-1,0 0 0,0 0 0,-1 0 0,1 0 0,0 0 0,-1 0 0,1 0 1,0 0-1,-1 0 0,1 0 0,0 0 0,0 0 0,-1 0 0,1 1 1,-22 2-809,16-2 429,-6 0 160,-1 0-69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4:50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1 206 16203,'0'10'721,"0"-7"-500,-1 1-1,1-1 0,0 0 0,1 0 0,-1 1 0,1-1 0,0 4 0,0-6-161,-1 0-1,1 0 1,0 0-1,-1 0 1,1 0-1,0-1 0,-1 1 1,1 0-1,0 0 1,0-1-1,0 1 1,0 0-1,0-1 1,0 1-1,-1-1 0,1 0 1,0 1-1,0-1 1,1 0-1,-1 1 1,0-1-1,0 0 0,0 0 1,0 0-1,0 0 1,0 0-1,2 0 1,5-1 60,0 0 1,0 0-1,0-1 1,0 0 0,0-1-1,0 1 1,-1-2-1,1 1 1,-1-1-1,0 0 1,10-7 0,1-3-23,0 0-1,29-32 1,-35 35-52,-1-1 0,-1-1-1,0 1 1,-1-2-1,0 1 1,12-29-1,-20 41-38,-1-1-1,1 1 0,-1 0 0,1 0 0,-1-1 0,0 1 0,0 0 0,0 0 0,0-1 0,0 1 0,0 0 0,0 0 1,0-1-1,0 1 0,0 0 0,-1 0 0,1-1 0,-1 0 0,1 1-1,-1 1 0,1-1 0,-1 1 0,1 0 1,-1-1-1,0 1 0,1-1 0,-1 1 0,1 0 0,-1-1 0,0 1 0,1 0 0,-1 0 0,0 0 1,1-1-1,-1 1 0,0 0 0,0 0 0,1 0 0,-1 0 0,0 0 0,-1 1 0,-2 0 7,-1 0-1,0 0 1,1 0-1,-1 1 1,1 0-1,-1 0 1,-5 4-1,-5 4-10,0 1 1,1 0-1,0 1 1,1 1-1,1 0 0,0 1 1,0 0-1,1 1 0,1 0 1,1 0-1,-14 32 0,22-45-3,0 1-1,0-1 1,0 1-1,0 0 1,1-1 0,-1 1-1,1 0 1,0-1-1,0 1 1,0 0-1,0 0 1,1-1 0,-1 1-1,2 4 1,-2-6 2,1 0-1,0 0 1,0 0 0,-1 0 0,1 0 0,0 0 0,0 0 0,0 0 0,0-1 0,0 1-1,0 0 1,0 0 0,0-1 0,1 1 0,-1-1 0,0 0 0,0 1 0,0-1 0,1 0-1,-1 1 1,0-1 0,0 0 0,1 0 0,-1 0 0,0 0 0,0 0 0,1 0-1,-1-1 1,0 1 0,0 0 0,0-1 0,1 1 0,1-1 0,14-6-11,1 0 0,-1 0 0,-1-2 1,27-17-1,-26 15-15,0 1 0,1 0 0,0 1 0,19-6 0,-34 14 19,-1 1-1,0-1 1,1 0-1,-1 1 1,1-1-1,-1 1 0,0 0 1,1 0-1,-1 0 1,1 0-1,-1 0 0,1 1 1,-1-1-1,1 1 1,-1-1-1,0 1 0,1 0 1,-1 0-1,0 0 1,0 0-1,0 1 0,0-1 1,0 0-1,0 1 1,0 0-1,0-1 1,0 1-1,-1 0 0,1 0 1,-1 0-1,1 0 1,-1 0-1,0 0 0,0 0 1,0 0-1,1 3 1,2 9-18,0-1 1,0 1 0,-1 0 0,-1 0 0,0 15-1,0-10 78,-2-19-47,0 0 0,0 0 0,0 0 0,0 0 0,0 0 1,1 0-1,-1 0 0,0 0 0,0 0 0,0 0 0,0 0 0,0 0 0,0 0 0,1 0 0,-1 0 0,0 0 0,0 0 0,0 0 1,0 0-1,0 0 0,0 0 0,0 0 0,1 0 0,-1 0 0,0 0 0,0 0 0,0 0 0,0 0 0,0 0 0,0-1 1,0 1-1,0 0 0,1 0 0,-1 0 0,0 0 0,0 0 0,0 0 0,0 0 0,0 0 0,0-1 0,0 1 0,0 0 1,0 0-1,0 0 0,0 0 0,0 0 0,0 0 0,0 0 0,0-1 0,0 1 0,0 0 0,0 0 0,0 0 0,0 0 1,0 0-1,0 0 0,0-1 0,4-22 261,0 0 1,0-41 0,-2 28-90,1-61-362,-2 96 116,-1 0 0,0 1 0,0-1 0,0 0 0,1 0 0,-1 0 0,1 1 0,-1-1 0,0 0 0,1 1 1,-1-1-1,1 0 0,0 1 0,-1-1 0,1 1 0,-1-1 0,1 1 0,0-1 0,-1 1 0,1-1 0,0 1 0,0 0 0,-1-1 0,1 1 0,0 0 0,1-1 0,25-3-804,-15 3 577,11-3-318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4:51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17516,'-10'65'1530,"-23"75"1,20-94-1081,2 0 0,2 1 0,-5 88 0,18-118-317,-4-17-129,0 0 0,0 0 0,1 0 0,-1 0 1,0 0-1,0 0 0,1 0 0,-1 0 0,0 0 1,1 0-1,-1 0 0,0-1 0,0 1 0,1 0 1,-1 0-1,0 0 0,0 0 0,0 0 0,1 0 1,-1-1-1,0 1 0,0 0 0,1 0 0,-1 0 1,0-1-1,0 1 0,0 0 0,0 0 0,0-1 0,1 1 1,-1 0-1,0-1 0,13-29 152,31-181 157,-44 210-315,0 0 0,0 0 0,0 0 0,0 0 0,0 0 0,1 0 0,-1 0 0,0 0 0,1 0 0,-1 0 0,1 0 0,-1 0 0,2-2 0,-2 3 1,1 0 0,-1 0 0,0 0 0,0-1 0,1 1 0,-1 0 0,0 0 0,1 0 0,-1 0 0,0 0 0,0 0 0,1 0 0,-1 0 0,0 0-1,1 0 1,-1 0 0,0 0 0,1 0 0,-1 1 0,0-1 0,0 0 0,1 0 0,-1 0 0,0 0 0,0 0 0,1 0 0,-1 1 0,0-1 0,0 0-1,1 1 1,19 26-57,-12-16 46,-3-5 11,0-1-1,0 0 0,1 0 0,0 0 1,0-1-1,0 0 0,1 0 1,-1 0-1,1-1 0,0 0 0,0-1 1,0 1-1,0-1 0,0-1 1,1 1-1,-1-1 0,0 0 0,1-1 1,-1 0-1,1 0 0,-1-1 1,1 0-1,-1 0 0,0 0 0,1-1 1,-1 0-1,0-1 0,0 0 1,0 0-1,-1 0 0,1-1 0,-1 0 1,0 0-1,7-6 0,2-11 74,-13 13-20,-3 7-50,1 1-1,-1 0 0,1 0 1,0 0-1,-1 0 0,1 0 1,-1-1-1,1 1 1,-1 0-1,1 0 0,0 0 1,-1 0-1,1 0 1,-1 0-1,1 1 0,-1-1 1,1 0-1,0 0 1,-1 0-1,1 0 0,-1 0 1,1 1-1,0-1 1,-1 1-1,-5 1 2,1 2 0,0-1-1,0 0 1,0 1 0,1 0 0,-1 0 0,1 1-1,0-1 1,1 1 0,-1 0 0,1 0 0,-1 0-1,-2 8 1,1-3-7,0 0 0,1 1-1,0 0 1,1 0 0,0 0 0,-1 13-1,4-20 5,-1-1-1,1 0 0,0 1 0,0-1 1,1 1-1,-1-1 0,1 1 0,-1-1 1,1 1-1,0-1 0,0 0 0,3 5 1,-3-7 1,0 1 0,0-1 0,0 0 0,0 0 0,0 0 0,0 0 0,1 0 0,-1 0-1,0 0 1,1 0 0,-1 0 0,1-1 0,-1 1 0,0 0 0,1-1 0,0 1 0,-1-1 0,1 0 0,-1 0 0,1 1 0,0-1 0,-1 0 0,1 0 0,-1 0 0,1-1 0,0 1 0,-1 0 0,2-1 0,8-2 4,0 0 0,-1-1 1,0 0-1,1 0 0,-2-1 0,11-7 1,55-41 25,-61 42-31,83-70-154,4-4-820,-108 91 916,1 0-1,1 1 1,0 0 0,0 0 0,-7 12 0,-23 50 561,30-57-346,1 0 0,-1 1 1,2-1-1,0 1 0,-2 22 0,4-32-111,1 0 1,0 1 0,0-1 0,1 0-1,-1 1 1,1-1 0,-1 0 0,1 0-1,0 1 1,0-1 0,1 0-1,1 4 1,-2-6-22,0 1-1,1-1 1,-1 1-1,1-1 0,-1 1 1,1-1-1,0 0 1,-1 0-1,1 0 0,0 0 1,0 0-1,0 0 1,0 0-1,0-1 1,-1 1-1,2-1 0,-1 1 1,0-1-1,0 0 1,0 0-1,4 0 1,-1 0-14,0-1 1,0 0-1,0 0 0,0 0 1,0-1-1,0 1 1,0-1-1,-1 0 1,1-1-1,0 1 1,-1-1-1,0 0 1,0 0-1,0 0 1,0-1-1,4-3 1,1-3 63,-1 0 1,0-1-1,0 1 1,-1-1-1,8-17 1,5-20-6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5:01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1 520 14267,'4'-8'253,"1"1"-1,0 0 1,1 0-1,-1 0 1,2 1-1,-1 0 1,1 0-1,-1 1 1,2-1-1,-1 1 1,0 1-1,1 0 1,0 0-1,12-4 1,38-10 322,1 3 1,95-11 0,-92 17-456,618-72 26,135-23-1107,-429 10 402,-171 38 607,-202 53-28,14-4 55,1 1-1,47-4 0,-69 10-48,0 0 0,0-1 0,0 2 0,0-1 1,0 1-1,0 0 0,0 0 0,0 1 0,-1-1 0,1 1 1,0 1-1,-1-1 0,0 1 0,1 0 0,-1 0 1,0 0-1,0 1 0,7 7 0,-9-7 10,0 1-1,0 0 1,0 0 0,0 0-1,-1 0 1,0 1-1,0-1 1,0 1 0,-1-1-1,0 1 1,0 0 0,0-1-1,-1 11 1,0 3 91,-1 1 1,-7 33 0,-81 277 935,42-174-711,6-2-347,7 2-1,-25 301 1,61-260-2652,-2-196 2625,0 1-28,0-1 1,0 1-1,1 0 0,-1 0 1,0 0-1,-1 0 0,1 0 1,0 0-1,0 0 0,-1-1 1,1 1-1,-1 0 0,0 0 1,1 0-1,-1-1 0,0 1 1,-1 1-1,-12 6-522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4:51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13 17076,'-13'9'1992,"5"0"-1200,1-7-368,2 0 1801,5-1-1673,8-2-888,0-5 528,11-7-312,-1-3-136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4:52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16820,'-25'68'2276,"-19"82"1,38-121-1803,1 0 1,1 0-1,1 1 1,2 0-1,3 47 1,-1-73-487,-1 1 0,1-1 0,0 0 0,0 0 0,0 0 1,0 0-1,1 0 0,0 0 0,0 0 0,0 0 0,0 0 0,1-1 1,-1 1-1,1-1 0,5 5 0,-5-6-58,-1 0 1,1 0-1,0-1 1,0 1-1,1-1 1,-1 0-1,0 0 1,0 0-1,1 0 1,-1 0-1,1-1 1,-1 1-1,0-1 1,1 0-1,-1 0 1,1 0-1,-1-1 1,1 1-1,5-2 1,0-1-168,0-1 1,0 1 0,0-1-1,15-10 1,-18 10 118,1 0 0,0 0-1,1 0 1,-1 1 0,0 0 0,1 1 0,11-3-1,-19 5 123,1 0 0,0 0-1,0 0 1,0 0-1,-1 1 1,1-1-1,0 0 1,0 0 0,0 1-1,-1-1 1,1 0-1,0 1 1,-1-1 0,1 0-1,0 1 1,-1-1-1,1 1 1,0-1-1,-1 1 1,1 0 0,-1-1-1,1 1 1,-1-1-1,1 1 1,-1 0 0,0 0-1,1 0 1,9 28 247,-1-3-60,-6-24-175,-1 1 0,1 0-1,0-1 1,-1 0 0,1 0 0,0 0-1,0 0 1,0 0 0,1 0-1,-1-1 1,0 1 0,1-1 0,-1 0-1,1 0 1,-1-1 0,1 1 0,-1-1-1,1 1 1,5-1 0,7-1-205,1 1 1,28-7-1,82-24-1735,-29 5 8,-94 25 1813,0 0 1,1 0-1,-1 0 1,0 1-1,0 0 1,1 0-1,5 1 1,-9-1 114,0 0 0,0 1-1,0-1 1,0 1 0,0-1 0,0 1 0,0-1 0,0 1 0,0 0 0,0-1 0,0 1 0,0 0-1,0 0 1,0 0 0,-1 0 0,1 0 0,0 0 0,-1 0 0,1 0 0,-1 0 0,1 0 0,-1 0 0,1 0-1,-1 0 1,0 0 0,0 1 0,1-1 0,-1 0 0,0 2 0,3 79 1652,-3-62-1392,0 0 1,1 0-1,2 0 0,8 36 1,3-12-259,-4-14-113,10 52 0,-18-71 98,-1 1 0,-1-1 0,1 0-1,-2 1 1,1-1 0,-2 0 0,0 0-1,-4 16 1,4-21 104,-1 1 0,1-1 0,-1 1 0,-1-1 0,1 0 1,-1 0-1,-9 10 0,12-15-53,0 0 0,-1 0 0,1 0 0,0 0-1,0 0 1,-1 0 0,1 0 0,0 0 0,-1-1 0,1 1 0,-1 0 0,1-1 0,-1 1 0,1-1 0,-1 0 0,0 0 0,-1 1 0,1-2 2,1 1 0,-1-1 0,0 1 0,1-1 0,-1 1 1,1-1-1,-1 0 0,1 0 0,0 0 0,-1 0 0,1 0 0,0 0 0,0 0 0,0 0 0,0-1 1,0 1-1,0 0 0,0-1 0,0 1 0,-1-3 0,-4-9 103,0 0 0,1 0 0,0 0-1,1-1 1,1 0 0,0 1 0,-1-20 0,1-12-306,2-45 1,1 68-234,2 1 1,0 0 0,8-36-1,-8 51 275,0-1 0,0 1 0,0 1 0,1-1 0,0 0-1,0 1 1,0-1 0,1 1 0,-1 0 0,1 0 0,0 0 0,1 0-1,-1 1 1,1 0 0,0 0 0,10-6 0,20-4-522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4:52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20 14459,'-1'-1'142,"0"-1"0,0 1 0,0-1 0,-1 1 0,1 0 0,0 0 0,0-1 0,-1 1 0,1 0 0,-1 0 0,1 0 0,-1 1 0,1-1 0,-1 0 0,1 0 1,-1 1-1,0-1 0,0 1 0,1 0 0,-1-1 0,0 1 0,0 0 0,1 0 0,-1 0 0,0 0 0,0 0 0,1 1 0,-1-1 0,-2 1 0,-2 0 94,1 0 1,0 0-1,0 1 0,0 0 1,0 0-1,0 0 0,0 0 1,0 1-1,-4 3 0,7-5-210,0 1 0,0-1-1,1 1 1,-1 0 0,0-1 0,1 1-1,0 0 1,-1 0 0,1 0-1,0 0 1,0 0 0,0 1 0,0-1-1,0 0 1,1 0 0,-1 1 0,0-1-1,1 0 1,0 1 0,0-1 0,0 3-1,0-3-29,1 0-1,-1 0 0,1 0 0,0 0 0,0-1 1,0 1-1,0 0 0,0 0 0,0 0 1,0-1-1,1 1 0,-1-1 0,1 1 0,-1-1 1,1 0-1,0 1 0,-1-1 0,1 0 1,0 0-1,0 0 0,0 0 0,0-1 1,0 1-1,2 0 0,11 3-254,-1 0 0,2-1-1,23 1 1,4 1-454,-42-5 689,0 0 0,-1 0-1,1 0 1,0 0 0,0 0 0,0 0-1,0 0 1,0 1 0,0-1 0,0 0-1,0 1 1,-1-1 0,1 1 0,0-1-1,0 1 1,-1-1 0,1 1 0,0 0-1,-1-1 1,1 1 0,0 0 0,-1-1-1,2 3 1,-2-2 24,0-1 1,0 1-1,-1 0 0,1 0 1,0 0-1,0 0 0,0 0 1,-1 0-1,1-1 0,0 1 1,-1 0-1,1 0 0,-1 0 1,1-1-1,-1 1 0,1 0 1,-1-1-1,0 1 0,0 1 1,-7 4 121,0 1 0,-1-1-1,-9 6 1,15-10-114,-8 5 16,1-1 0,-1 0 0,1-1 0,-2 0 0,1-1 0,0 0 0,-1-1 0,0 0 0,1-1 0,-1-1 0,0 1 0,0-2 0,-16 0 0,-5-5-88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4:53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18 130 19596,'0'0'72,"-1"0"0,1 0 0,-1 1 0,1-1 0,-1 0 0,1 0 0,0 0 0,-1 1 0,1-1 0,-1 0 0,1 1 0,0-1 0,-1 0-1,1 1 1,0-1 0,-1 0 0,1 1 0,0-1 0,0 0 0,-1 1 0,1-1 0,0 1 0,0-1 0,0 1 0,-1-1 0,1 1 0,0-1 0,0 1 0,0-1 0,0 1 0,0 0 0,-3 20 428,3-19-301,-2 7 161,-1 32 359,3-39-700,0 0 0,0 0 0,0 1 0,0-1 0,0 0 0,1 0 0,-1 0 0,1 0-1,0 0 1,-1 0 0,1 0 0,0 0 0,0 0 0,2 3 0,-2-5-15,-1 1 0,1-1 0,0 1-1,-1-1 1,1 1 0,0-1 0,0 0 0,-1 0-1,1 1 1,0-1 0,0 0 0,-1 0 0,1 0 0,0 0-1,0 0 1,0 0 0,-1 0 0,1 0 0,0 0-1,0 0 1,-1 0 0,1 0 0,0-1 0,0 1 0,-1 0-1,1-1 1,0 1 0,0 0 0,-1-1 0,1 1-1,0-1 1,-1 1 0,2-2 0,19-20 53,-21 22-57,9-13 31,-1-1 1,0 0-1,10-24 0,-10 20-13,18-29 0,-26 46-18,0 1 0,0 0-1,0-1 1,0 1 0,1 0 0,-1 0-1,0-1 1,0 1 0,0 0-1,1 0 1,-1-1 0,0 1 0,0 0-1,1 0 1,-1 0 0,0-1-1,0 1 1,1 0 0,-1 0 0,0 0-1,1 0 1,-1 0 0,0 0 0,0 0-1,1 0 1,-1 0 0,0-1-1,1 1 1,-1 0 0,0 1 0,1-1-1,-1 0 1,0 0 0,1 0-1,-1 0 1,0 0 0,0 0 0,1 0-1,-1 0 1,0 0 0,1 1 0,-1-1-1,0 0 1,0 0 0,1 0-1,-1 1 1,0-1 0,0 0 0,0 0-1,1 1 1,-1-1 0,0 0 0,0 0-1,0 1 1,1-1 0,8 21-10,-7-14 5,2 0 1,-1 0 1,1 0-1,0 0 1,1-1 0,-1 1-1,1-1 1,1 0 0,7 7-1,-11-11 5,1-1 1,-1 1-1,0-1 0,1 1 0,-1-1 0,0 0 0,1 0 0,0 0 0,-1 0 1,1-1-1,-1 1 0,1-1 0,0 1 0,0-1 0,-1 0 0,1 0 1,0 0-1,-1-1 0,1 1 0,0 0 0,-1-1 0,1 0 0,0 0 1,-1 0-1,1 0 0,-1 0 0,1 0 0,1-2 0,2-1 9,-1 0 0,-1 0 0,1 0 0,0-1 0,-1 0 0,0 0 0,0 0 1,-1 0-1,1-1 0,-1 1 0,0-1 0,3-9 0,-5 12-5,1-1 0,-1 0 0,0 0 0,0 0 0,0 0 0,0 0-1,-1 0 1,0 0 0,0-1 0,0 1 0,0 0 0,-1 0 0,1 0 0,-1 0 0,0 0 0,0 0 0,0 0 0,-1 0 0,0 1 0,-2-6 0,3 8-7,0 0 0,1 0 0,-1 0 0,0 0 0,0 0 1,0 0-1,0 0 0,0 0 0,0 0 0,-1 0 0,1 0 0,0 1 0,0-1 0,-1 0 0,1 1 0,0-1 1,-1 1-1,1 0 0,-1-1 0,1 1 0,0 0 0,-3 0 0,2 0-3,0 1 0,0-1-1,0 1 1,0 0 0,0-1 0,0 1-1,0 0 1,0 0 0,0 1 0,1-1-1,-1 0 1,0 0 0,-1 3 0,-3 2-17,1 0 1,0 0 0,0 0-1,1 1 1,0 0 0,-6 12-1,7-12 14,1 1-1,-1-1 1,2 1-1,-1 0 1,1-1-1,0 1 1,0 0 0,1 14-1,1-20-41,-1 1-1,0-1 1,1 1-1,-1-1 1,1 1-1,0-1 1,0 0-1,0 1 1,0-1-1,0 0 1,0 0-1,1 0 1,-1 1-1,1-1 1,-1-1-1,1 1 1,0 0-1,0 0 1,0-1-1,0 1 1,0-1-1,0 1 1,0-1-1,0 0 1,1 0-1,-1 0 1,0 0-1,1-1 0,-1 1 1,6 0-1,0 0-25,0-1-1,0-1 0,0 1 0,0-1 0,0-1 0,0 1 1,9-4-1,30-10-311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4:54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129 324 13843,'-26'31'1643,"7"-9"-522,1 1 0,1 1 0,-21 36 0,37-57-1000,-1 1 1,1-1 0,-1 1 0,1-1 0,0 1 0,0 0-1,1-1 1,-1 1 0,1 5 0,0-8-101,0 0 0,0 0 0,0 0-1,1 0 1,-1 0 0,0 0 0,1 0 0,-1 0 0,1 0 0,-1 0 0,1-1 0,-1 1-1,1 0 1,0 0 0,-1 0 0,1-1 0,0 1 0,0 0 0,-1-1 0,1 1-1,0-1 1,0 1 0,0-1 0,0 1 0,0-1 0,0 0 0,0 1 0,0-1 0,0 0-1,0 0 1,0 0 0,0 0 0,0 0 0,0 0 0,0 0 0,2 0 0,4-1-9,1 0 0,-1 0 0,0-1 1,0 0-1,1-1 0,-2 1 0,1-1 0,0-1 1,0 1-1,-1-1 0,0 0 0,0-1 1,0 1-1,0-1 0,-1 0 0,8-10 1,5-5-13,-2-2 0,0 0 1,15-28-1,-8 9 6,26-68 1,-39 84-6,-2-1 0,-1 0 0,-1 0 1,3-30-1,-8 52-2,-1 0 1,0 0 0,0 0 0,0-1-1,-1 1 1,1 0 0,-1 0-1,-2-8 1,2 12 0,1-1 0,0 0 0,-1 0 0,1 0 0,-1 0 0,0 1 0,1-1 0,-1 0-1,0 0 1,1 1 0,-1-1 0,0 1 0,0-1 0,1 1 0,-1-1 0,0 1 0,0-1 0,0 1 0,0 0 0,0-1 0,0 1 0,0 0 0,0 0-1,0-1 1,0 1 0,0 0 0,0 0 0,0 0 0,0 1 0,0-1 0,1 0 0,-1 0 0,0 0 0,0 1 0,0-1 0,0 0 0,0 1-1,-1 0 1,-6 3 18,0 0 0,1 1 0,0 0 0,0 0 0,0 1-1,1-1 1,0 1 0,0 1 0,-9 12 0,-1 4 116,-23 42 0,29-46-24,1 1-1,-10 29 0,17-44-88,0 0 1,1 0-1,0 0 1,0 0-1,0 0 0,1 0 1,-1 1-1,1-1 0,1 0 1,-1 0-1,1 1 0,0-1 1,0 0-1,0 0 0,4 9 1,-4-12-60,1 0 0,0 1 0,0-1 0,0 0 0,0 0 0,1 0 0,-1 0 0,0-1 0,1 1 1,-1-1-1,1 1 0,0-1 0,-1 0 0,1 0 0,0 0 0,0 0 0,0-1 0,0 1 0,-1-1 1,1 1-1,0-1 0,0 0 0,4-1 0,7 0-329,1 0 0,-1-1-1,18-5 1,-30 6 328,36-9-651,-10 3-62,1 0 0,30-2 0,-52 8 660,0 0 0,0 1 0,0 0 0,1 0 0,-1 1 0,0 0 0,0 1 0,0-1 0,0 1 0,0 1 1,0-1-1,-1 1 0,10 5 0,-10-3 194,-1-1 1,-1 1-1,1 0 1,-1 1-1,0-1 1,0 1-1,0-1 1,-1 1-1,0 0 0,4 11 1,-5-10 105,2 0 0,-1 0 0,1-1 1,0 1-1,0-1 0,7 8 0,-8-12-161,-1 0 0,0-1 0,0 1 0,1-1 0,-1 1-1,1-1 1,0 0 0,-1 0 0,1 0 0,0 0 0,-1 0 0,1-1 0,0 1-1,0-1 1,0 0 0,0 0 0,-1 0 0,1 0 0,0 0 0,0-1-1,4 0 1,10-4-215,0-1 0,0 0 0,-1-1 0,1-1 0,-2-1 0,28-18 0,-21 12-616,1 2-1,24-12 0,-46 25 748,0-1 0,0 0 0,0 1 0,0-1 0,1 1 0,-1-1 0,0 1 0,0-1 0,0 1 0,1 0 0,-1 0 0,0 0 0,0 0 0,1 0 0,-1 0 0,0 0 0,0 0-1,0 0 1,1 0 0,-1 1 0,0-1 0,0 0 0,0 1 0,1-1 0,-1 1 0,0 0 0,0-1 0,0 1 0,0 0 0,0-1 0,0 1 0,0 0 0,-1 0 0,1 0 0,1 2 0,0 2 161,0 0-1,0 0 1,-1 1 0,0-1 0,0 1 0,1 10 0,4 22 954,-3-32-953,0 0-1,1 0 0,-1-1 1,1 1-1,0-1 0,1 0 0,-1 0 1,1-1-1,6 6 0,10 5 1,24 15-1,-1-2-247,-28-16 12,-1-1 1,0 2-1,-1 0 1,21 26-1,-31-34 107,0-1-1,-1 1 1,0 0-1,0 0 1,-1 1-1,1-1 1,-1 0-1,0 1 1,-1 0-1,1-1 1,-1 1-1,0 0 1,0 0-1,-1 0 1,0-1-1,0 1 1,0 0-1,-1 0 1,0 0-1,-1 6 1,-3-1 136,1 1 1,-1-1 0,-1 1-1,0-2 1,0 1-1,-1-1 1,-12 15-1,12-18 15,0 1-1,0-1 0,0 0 0,-1-1 1,0 0-1,0 0 0,-1-1 1,0 0-1,-16 7 0,23-11-120,0-1-1,-1 1 1,1 0-1,-1-1 1,1 0 0,0 1-1,-1-1 1,1 0-1,-1 0 1,1 0 0,-1-1-1,1 1 1,0-1-1,-1 1 1,1-1-1,0 0 1,-1 0 0,1 0-1,0 0 1,0 0-1,0 0 1,0-1 0,0 1-1,0-1 1,0 1-1,0-1 1,1 0 0,-1 0-1,1 0 1,-1 0-1,1 0 1,0 0-1,0 0 1,-2-4 0,-1-3-2,0-1 1,1 0-1,0 1 1,1-1 0,0-1-1,1 1 1,-1-12-1,2 4-54,0 1 0,2-1 0,0 1 0,1-1-1,1 1 1,0 0 0,1 0 0,1 1 0,1-1 0,12-21-1,-7 17-35,1 0 0,1 1 0,1 1 0,1 0 0,0 1 0,2 1 0,19-15 0,45-43-389,-65 57 331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01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4 16436,'0'0'35,"0"0"0,0 0 0,0 0 0,0 0 0,0 0 0,0 0 1,0 0-1,0 0 0,0 0 0,0 0 0,0 0 0,0 0 1,0-1-1,0 1 0,0 0 0,0 0 0,0 0 0,0 0 1,0 0-1,0 0 0,0 0 0,0 0 0,0 0 0,0 0 1,0-1-1,0 1 0,0 0 0,0 0 0,0 0 0,0 0 1,0 0-1,0 0 0,0 0 0,0 0 0,0 0 0,0 0 0,0 0 1,0-1-1,0 1 0,0 0 0,0 0 0,0 0 0,0 0 1,0 0-1,0 0 0,0 0 0,-1 0 0,1 0 0,0 0 1,0 0-1,0 0 0,0 0 0,0 0 0,0 0 0,0 0 1,0 0-1,0 0 0,0 0 0,0 0 0,-1 0 0,1 0 0,0 0 1,0 0-1,-8 5 676,-12 13-14,-3 8-514,1 1 1,1 1-1,1 1 1,2 1-1,1 0 1,1 2-1,2 0 0,1 0 1,1 1-1,2 1 1,-9 56-1,17-74-135,0-1 0,1 1 0,0-1 0,2 1 0,2 19 0,-3-31-92,1 0 0,0 0 0,0 0 0,0-1 0,0 1 0,1 0 0,-1-1 1,1 1-1,0 0 0,0-1 0,0 0 0,1 0 0,-1 1 0,1-1 0,0-1 1,0 1-1,0 0 0,0-1 0,0 1 0,0-1 0,1 0 0,-1 0 1,1-1-1,0 1 0,5 1 0,-2-1-79,0-1 0,0 0 0,0 0 0,0-1-1,0 0 1,0 0 0,0-1 0,12-2 0,0-2-51,-1 0 0,21-10 0,24-12-370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01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38 16540,'-11'20'430,"1"0"1,1 1 0,1 0 0,1 1 0,-9 43 0,-7 112 1127,23-169-1489,-3 24 404,1 0 1,1 0 0,6 43-1,-5-74-430,0 0 0,0 1-1,0-1 1,0 0 0,1 0-1,-1 0 1,0 1 0,1-1-1,-1 0 1,1 0 0,-1 0 0,1 0-1,0 0 1,-1 0 0,1 0-1,0 0 1,0 0 0,0 0-1,-1 0 1,3 0 0,-3 0-13,1-1-1,0 0 1,0 0-1,0 0 1,-1 0 0,1 0-1,0-1 1,0 1 0,0 0-1,-1 0 1,1 0 0,0-1-1,0 1 1,-1 0 0,1-1-1,0 1 1,-1-1-1,1 1 1,0-1 0,-1 1-1,1-1 1,0 0 0,6-7 175,0 1 0,-1-1 0,9-15 0,-11 16-114,135-216 1912,14-22-960,-144 233-1137,-7 9-82,1 0 1,-1 0 0,0-1 0,0 1 0,0 0 0,0-1 0,0 0 0,-1 1-1,2-5 1,-4 7 119,1 1 0,0-1 0,0 1 0,0-1 0,-1 1 1,1 0-1,0-1 0,0 1 0,-1 0 0,1-1 0,0 1 0,-1 0 0,1-1 0,0 1 0,-1 0 0,1 0 0,-1-1 0,1 1 0,0 0 0,-1 0 0,1 0 0,-1 0 0,1-1 0,-1 1 0,1 0 0,-1 0 0,1 0 0,0 0 0,-2 0 1,-16 0-248,15 0 88,-21 0-496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02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73 17980,'-4'2'1888,"4"-4"-1064,0-1-311,9 1 895,5-3-136,9-2-296,5 1-208,11-1-311,4 0-89,6 0-200,0 1-120,-1 0-456,-2 2-273,-9 1-615,-5 0 664,-12-1 248,-4 1-264,-15 3-144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0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53 117 19924,'15'3'2089,"9"-10"-1145,9-3-384,10-6 888,4-3-223,6 1-273,2-1-224,-7 5-440,-3 1-280,-11 10-520,-9 3-224,-14 6-537,-7 5-287,-9 5 1040,-8 0-328,-13 4-144</inkml:trace>
  <inkml:trace contextRef="#ctx0" brushRef="#br0" timeOffset="1">0 371 18756,'10'8'1984,"10"-6"-983,6-2-305,11-3 856,6-3-160,5-1-263,0-2-265,-2 1-536,-1 1-368,-7 1-1056,-3 3-489,-11 1 1233,-2 1-288,-7 1-328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03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12 353 19932,'-2'8'441,"0"0"0,0 0 0,0 0 0,1 0 0,-1 11 0,2-15-311,0 0-1,0 0 0,0 0 1,1 0-1,-1 0 0,1 0 1,0 0-1,0 0 0,0-1 1,1 1-1,-1 0 0,4 5 1,-4-8-107,0 0-1,0 0 1,0 0 0,0 0 0,1 0 0,-1 0-1,0-1 1,0 1 0,0 0 0,1-1 0,-1 1-1,0-1 1,1 1 0,-1-1 0,0 0-1,1 0 1,-1 1 0,1-1 0,-1 0 0,0 0-1,1-1 1,-1 1 0,1 0 0,-1 0 0,0-1-1,1 1 1,-1 0 0,0-1 0,3-1 0,4-1 36,-1-1 1,1 0-1,11-9 1,-14 9-11,9-6 54,35-22 179,-46 30-263,0 1 0,0-1 1,1 1-1,-1 0 0,0 0 1,1 0-1,-1 0 1,1 0-1,-1 1 0,1 0 1,-1 0-1,1 0 0,4 0 1,-6 1-14,0 0 1,0 0 0,0-1-1,0 1 1,0 1-1,0-1 1,0 0-1,0 0 1,0 1 0,-1-1-1,1 1 1,0-1-1,-1 1 1,1 0-1,-1 0 1,0 0 0,0-1-1,0 1 1,1 3-1,2 4 40,0 1-1,5 19 0,-5-13 41,-4-16-71,0 1 0,0 0 1,1 0-1,-1-1 0,0 1 0,1 0 0,-1 0 0,0-1 0,1 1 0,-1-1 0,1 1 1,-1 0-1,1-1 0,-1 1 0,1-1 0,0 1 0,-1-1 0,1 1 0,-1-1 0,1 0 1,0 1-1,0-1 0,-1 0 0,1 1 0,1-1 0,0 0 9,-1 0 1,1 0-1,0 0 0,0 0 0,-1-1 1,1 1-1,0 0 0,-1-1 0,1 0 1,-1 1-1,3-2 0,6-4 99,0-1 0,18-14 0,-17 12-33,-7 5-59,15-10 46,28-15 0,-42 26-114,1 0 0,0 0 1,0 1-1,0-1 0,0 2 0,0-1 0,0 1 1,0 0-1,1 0 0,6 0 0,-11 1-17,0 1-1,0-1 1,0 1 0,-1-1-1,1 1 1,0 0 0,0-1-1,0 1 1,-1 0-1,1 0 1,0 0 0,-1 0-1,1 1 1,-1-1-1,1 0 1,-1 1 0,0-1-1,1 1 1,-1-1 0,0 1-1,0 0 1,0-1-1,0 1 1,-1 0 0,1 0-1,0 0 1,-1 0 0,1 0-1,-1-1 1,0 1-1,1 0 1,-1 0 0,0 0-1,0 0 1,-1 0 0,1 0-1,0 0 1,0 0-1,-1 0 1,1 0 0,-1 0-1,0 0 1,-1 3 0,1-5 35,1 0 0,0 1 0,-1-1 1,1 0-1,-1 1 0,1-1 1,-1 0-1,1 0 0,0 1 1,-1-1-1,1 0 0,-1 0 0,1 0 1,-1 0-1,1 0 0,-1 0 1,1 1-1,-1-1 0,0 0 0,1 0 1,-1-1-1,1 1 0,-1 0 1,1 0-1,-1 0 0,1 0 0,-1 0 1,1 0-1,0-1 0,-1 1 1,0-1-1,-4-6-364</inkml:trace>
  <inkml:trace contextRef="#ctx0" brushRef="#br0" timeOffset="1">521 0 21509,'0'0'2096,"0"3"-1608,2-1-336,2 1 984,7-2-1784,4-1 808,5-1-352,3-2-168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5:01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259 309 13323,'-52'19'639,"-131"56"744,159-59-874,24-13 76,9-2-371,13-5 19,314-89 1115,-56 15-569,411-81 725,-477 122-1832,274-12 1,-380 47 52,-13 2-92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03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28 123 18052,'-6'43'1568,"-3"9"-109,3 1 1,1-1-1,4 57 0,1-103-1294,1 1-1,0-1 1,0 0-1,0 1 0,5 9 1,-6-15-144,0 0 1,1 0 0,-1 0-1,1 0 1,0 0 0,-1 0-1,1 0 1,0 0 0,0 0-1,-1 0 1,1 0 0,0 0-1,0 0 1,0-1 0,0 1-1,0 0 1,0-1 0,0 1 0,0-1-1,0 1 1,1-1 0,-1 0-1,0 1 1,0-1 0,0 0-1,0 0 1,1 0 0,-1 1-1,0-1 1,0-1 0,1 1-1,-1 0 1,0 0 0,0 0-1,0-1 1,2 0 0,2-1 11,0 0-1,0-1 1,0 0 0,0 0 0,0 0 0,0-1 0,-1 0-1,5-5 1,34-40 186,-24 26-100,277-307 536,-286 320-801,-2 1-415,1 0 1,-1 0-1,9-13 1,-17 22 551,0 0 1,0 0 0,0 0 0,-1 0 0,1 0-1,0 0 1,0 0 0,0 0 0,0 0 0,0 0-1,0 0 1,0-1 0,0 1 0,0 0 0,0 0-1,0 0 1,0 0 0,0 0 0,0 0 0,0 0-1,0 0 1,0 0 0,0 0 0,0 0 0,0 0-1,0 0 1,-1 0 0,1 0 0,0 0 0,0 0-1,0 0 1,0 0 0,0-1 0,0 1 0,0 0-1,0 0 1,0 0 0,0 0 0,0 0 0,0 0-1,0 0 1,0 0 0,1 0 0,-1 0 0,0 0-1,0 0 1,0 0 0,0 0 0,0 0 0,0 0-1,0-1 1,0 1 0,0 0 0,0 0 0,0 0-1,0 0 1,0 0 0,0 0 0,0 0 0,0 0-1,-9 2-663</inkml:trace>
  <inkml:trace contextRef="#ctx0" brushRef="#br0" timeOffset="1">258 392 15035,'6'29'1729,"2"-9"-1177,6-9-576,2-5 1336,6-6-992,1-4-112,5-11-296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04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37 13811,'1'0'134,"-1"1"0,0-1 0,0 1 0,0-1 0,0 1 0,1-1 0,-1 1 0,0-1 0,0 1-1,0-1 1,0 1 0,0 0 0,0-1 0,-1 1 0,1-1 0,0 1 0,0-1 0,0 1 0,0-1 0,-1 1 0,1-1 0,0 1 0,-1-1 0,1 1 0,0-1 0,-1 0 0,1 1 0,0-1 0,-1 1-1,1-1 1,-1 0 0,1 0 0,-1 1 0,1-1 0,0 0 0,-1 1 0,0-1 0,0 0 0,0 1 21,-1-1 1,1 1-1,0 0 1,0-1-1,0 1 1,-1 0-1,1 0 1,0 0-1,0 0 0,0 0 1,0 0-1,0 0 1,0 2-1,-2 1-4,0 1 0,0 1 1,1-1-1,0 0 0,0 0 0,0 1 0,1-1 0,0 1 0,0 0 1,0-1-1,1 1 0,-1 0 0,1-1 0,2 9 0,-2-13-138,0 0 0,0 0-1,1 0 1,-1 0-1,0 0 1,1 0 0,-1 0-1,1 0 1,-1-1 0,1 1-1,0 0 1,-1 0-1,1-1 1,0 1 0,-1 0-1,1-1 1,0 1 0,0-1-1,0 1 1,0-1-1,-1 1 1,1-1 0,0 0-1,0 1 1,1-1 0,1 1 1,-1-1 0,1 0 0,0 0 0,-1 0 0,1-1 1,-1 1-1,1-1 0,-1 1 0,5-3 0,4-1-10,-1-1-1,1-1 0,11-7 0,37-31-72,-39 28-6,1 1 0,32-18-1,-52 32 72,-1 1 0,1 0 0,0-1 0,-1 1 0,1-1 0,0 1-1,-1 0 1,1-1 0,0 1 0,-1 0 0,1 0 0,0 0 0,0 0 0,-1-1-1,1 1 1,0 0 0,0 0 0,-1 0 0,1 1 0,0-1 0,0 0-1,-1 0 1,1 0 0,0 0 0,-1 1 0,1-1 0,0 0 0,-1 1 0,1-1-1,0 1 1,-1-1 0,1 0 0,-1 1 0,1-1 0,-1 1 0,1 0-1,-1-1 1,1 1 0,-1-1 0,1 1 0,-1 0 0,0-1 0,1 1 0,-1 0-1,1 1 1,0 3 1,0 1-1,0 0 1,-1 0 0,0 0-1,0 6 1,0 6-3,0-16 16,0-1-1,1 1 0,-1-1 0,0 1 0,0-1 0,0 1 0,1-1 1,-1 0-1,1 1 0,-1-1 0,1 0 0,0 1 0,-1-1 1,1 0-1,0 0 0,0 0 0,0 0 0,0 1 0,0-1 1,0-1-1,0 1 0,0 0 0,0 0 0,1 0 0,-1 0 1,2 0-1,-1-1 16,1 1 0,-1-1 1,1 0-1,-1 0 1,1 0-1,0-1 0,-1 1 1,1-1-1,-1 1 1,1-1-1,-1 0 0,0 0 1,1 0-1,3-2 0,21-10 192,-6 1-395,0 2-1,1 1 0,0 0 0,28-6 1,-45 14 154,0 0 0,0 0 0,0 0 0,0 1 0,0 0 0,0 0 0,0 0 0,0 0 0,0 1 0,0 0 0,0 0 0,0 0 0,0 1 0,0 0 0,-1 0 0,1 0 0,-1 0 0,1 1 0,-1-1 0,0 1 0,0 0 0,0 0 0,-1 1 0,1-1 0,5 8 0,-8-10 63,-1 0 1,1 0-1,0 0 0,-1-1 1,1 1-1,0 0 0,0-1 0,-1 1 1,1 0-1,0-1 0,0 1 1,0-1-1,0 1 0,0-1 0,0 0 1,0 1-1,0-1 0,0 0 1,0 0-1,0 0 0,0 1 0,0-1 1,0 0-1,0 0 0,0-1 0,0 1 1,0 0-1,0 0 0,0 0 1,0-1-1,0 1 0,0 0 0,0-1 1,1 0-1,3-2 27,1-1-1,-1 0 1,0 0 0,8-8-1,3-3-73,-1 4-99,0 0 0,1 1 0,26-13 0,-36 21 48,-1 0 0,1 0 0,-1 0 0,1 1 0,0 0 0,11-1 0,-14 2 30,0 0 0,-1 0 0,1 0-1,0 1 1,-1 0 0,1-1 0,0 1 0,-1 0 0,1 0 0,-1 0 0,1 0 0,-1 1 0,0-1-1,1 1 1,2 2 0,-1 0-3,-1 0 0,0 1 0,0-1 0,-1 1 0,0-1-1,1 1 1,-1 0 0,-1 0 0,1 0 0,-1 0 0,0 0 0,0 0 0,0 0-1,-1 1 1,0-1 0,0 0 0,0 0 0,0 0 0,-1 1 0,-2 8-1,3-14 34,0 0 1,0 0-1,-1 0 0,1 1 0,0-1 0,0 0 0,0 0 0,0 0 0,0 1 0,0-1 0,0 0 0,-1 0 0,1 0 0,0 0 0,0 1 0,0-1 0,0 0 0,-1 0 0,1 0 0,0 0 0,0 0 0,0 0 0,-1 0 0,1 0 0,0 0 0,0 1 0,0-1 0,-1 0 0,1 0 0,0 0 0,0 0 0,-1 0 0,1 0 0,0 0 0,0 0 0,0 0 0,-1-1 0,1 1 0,0 0 0,0 0 0,0 0 0,-1 0 0,1 0 0,0 0 0,0 0 0,0 0 0,-1-1 0,1 1 0,-7-10-15,2-16-20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04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 18116,'0'0'86,"0"-1"-1,0 1 1,0 0-1,-1 0 1,1 0 0,0-1-1,0 1 1,0 0 0,-1 0-1,1 0 1,0 0 0,0-1-1,0 1 1,-1 0 0,1 0-1,0 0 1,0 0 0,-1 0-1,1 0 1,0 0 0,-1 0-1,1 0 1,0 0 0,0 0-1,-1 0 1,1 0-1,0 0 1,0 0 0,-1 0-1,1 0 1,0 0 0,0 0-1,-1 0 1,1 0 0,0 0-1,0 1 1,-1-1 0,1 0-1,0 0 1,0 0 0,-1 0-1,1 1 1,0-1 0,-6 17 1896,2 23-483,4-39-1417,0 6 43,0-1 0,1 0 0,-1 1 0,1-1 0,2 9 0,-3-14-111,1 0 0,-1 0-1,0 0 1,0 0 0,1 0-1,-1 0 1,1 0 0,-1-1-1,1 1 1,-1 0 0,1 0-1,0 0 1,-1 0 0,1-1-1,0 1 1,0 0 0,-1-1-1,1 1 1,0-1 0,0 1-1,0-1 1,0 1 0,0-1-1,0 1 1,0-1 0,0 0-1,0 0 1,0 0 0,0 1-1,0-1 1,0 0-1,0 0 1,0 0 0,0 0-1,0-1 1,0 1 0,0 0-1,0 0 1,0 0 0,0-1-1,0 1 1,1-1 0,6-3 37,0-1 1,0 0 0,-1 0-1,0-1 1,1 0-1,-2 0 1,12-14 0,-11 13-40,-1 0 0,1 0 0,0 1 1,0 0-1,0 0 0,1 1 0,14-8 0,-21 13-15,0-1 0,0 1-1,0-1 1,0 1 0,0 0-1,0-1 1,0 1 0,1 0-1,-1 0 1,0 0-1,0 0 1,0 0 0,1 0-1,-1 0 1,0 0 0,0 0-1,0 1 1,0-1-1,0 1 1,1-1 0,-1 0-1,0 1 1,1 1 0,0-1-3,-1 1 1,1-1-1,-1 1 1,0 0 0,0-1-1,0 1 1,0 0-1,0 0 1,0 0-1,0 0 1,0 0 0,0 3-1,1 7-25,0 0 0,-1 0-1,0 21 1,-1-27 15,-1 12-3,0-14 31,1 1 1,0 0-1,0 0 1,0 0-1,0 0 1,2 8-1,-1-13-8,-1 0 0,1 0-1,-1 0 1,0 0 0,1 0-1,-1 0 1,1 0-1,-1 0 1,0 0 0,1 0-1,-1 0 1,1 0-1,-1 0 1,0 0 0,1 0-1,-1 0 1,1 0 0,-1 0-1,0-1 1,1 1-1,-1 0 1,0 0 0,1 0-1,-1-1 1,0 1 0,1 0-1,-1-1 1,0 1-1,1 0 1,-1 0 0,0-1-1,0 1 1,1-1-1,-1 1 1,0-1 0,15-14 32,-14 13-26,10-11 40,6-6 15,26-24 0,-38 39-76,0 0-1,-1 0 1,2 0 0,-1 1 0,0 0-1,1 0 1,0 1 0,-1-1 0,1 1-1,0 0 1,7-1 0,-10 3 4,-1 0 0,0 0-1,0 0 1,0 0 0,0 0 0,0 0 0,0 1 0,0-1-1,0 1 1,0-1 0,0 1 0,0 0 0,0 0 0,0 0-1,0 0 1,0 0 0,-1 0 0,1 0 0,0 1 0,-1-1-1,1 1 1,-1-1 0,0 1 0,1 0 0,-1-1 0,0 1 0,0 0-1,0 0 1,0 0 0,0 0 0,-1 0 0,1 0 0,0 3-1,1 2-47,-1 1 0,1 0-1,-2-1 1,1 1-1,-1 0 1,0 0-1,-2 13 1,3-17-1950,3-8 1701,1-1-32,10-4-245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05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77 18468,'0'1'188,"0"0"0,0 0 0,0 0 0,0 0 0,0 0-1,0 0 1,0 0 0,0-1 0,1 1 0,-1 0 0,0 0 0,1 0 0,-1 0 0,0-1 0,1 1 0,-1 0-1,1 0 1,0-1 0,-1 1 0,1 0 0,-1-1 0,1 1 0,0-1 0,0 1 0,-1-1 0,1 1 0,1 0 0,0-1-14,0 1 0,0-1 0,0 1 0,0-1 0,0 0 1,0 0-1,0 0 0,1 0 0,-1 0 0,0-1 0,3 0 1,1 0-124,-1-1 0,1 0 0,-1 0 0,0-1 0,1 1 0,-1-1 0,0 0 0,4-4 0,-7 5-63,0 1 0,-1-1 0,1 0-1,-1 0 1,1 1 0,-1-1 0,0 0 0,0 0 0,0 0 0,0-1 0,0 1-1,-1 0 1,1 0 0,0 0 0,-1-1 0,0 1 0,1 0 0,-1-1 0,0 1-1,-1-4 1,1 4 6,-1 1-1,1-1 0,-1 1 1,0-1-1,1 1 0,-1 0 1,0-1-1,0 1 0,0 0 1,0 0-1,0 0 0,0 0 1,-1 0-1,1 0 0,0 0 1,0 0-1,-1 0 0,1 0 1,0 1-1,-1-1 0,1 1 1,-1-1-1,1 1 0,-1-1 1,1 1-1,-1 0 0,0 0 1,1 0-1,-1 0 0,1 0 1,-1 0-1,-1 0 0,-3 1 2,0 0-1,1 0 1,-1 0-1,0 1 1,1 0-1,0 0 1,-1 1-1,1-1 0,0 1 1,0 0-1,0 1 1,0-1-1,1 1 1,0 0-1,-1 0 1,-5 7-1,7-7 12,-1 1 0,1-1 1,0 1-1,0-1 0,0 1 0,1 0 0,0 0 0,0 0 0,0 1 0,0-1 0,1 0 1,0 1-1,0-1 0,0 1 0,1-1 0,0 1 0,1 8 0,-1-12 0,0 0 0,1 0 1,0-1-1,-1 1 0,1 0 0,0-1 0,0 1 0,0-1 0,0 1 0,0-1 0,0 1 1,0-1-1,1 0 0,-1 1 0,0-1 0,1 0 0,-1 0 0,1 0 0,0 0 0,-1 0 0,1-1 1,-1 1-1,1 0 0,0-1 0,0 1 0,-1-1 0,1 0 0,0 0 0,0 1 0,0-1 1,0 0-1,-1 0 0,1-1 0,0 1 0,2-1 0,8 0-56,1-2 0,-1 1 0,22-9 0,-31 10 14,104-43-692,-62 24 169,50-14 0,-90 33 504,0-1 0,0 1 0,1 0 0,-1 0 0,0 1 0,10 0 0,-13 0 65,-1 0 0,0 1 0,0-1-1,0 0 1,1 1 0,-1-1 0,0 0 0,0 1 0,0 0 0,0-1 0,0 1 0,0 0 0,0-1 0,0 1 0,0 0 0,0 0 0,0 0 0,-1 0 0,1 0 0,0 0 0,-1 0 0,1 0 0,0 0 0,-1 0 0,0 0 0,1 1 0,-1-1 0,1 0 0,-1 0 0,0 0 0,0 1 0,0-1 0,0 1 0,-4 53 818,0-21-173,4-33-639,0-1 0,0 1 1,0-1-1,0 1 0,0-1 0,0 1 1,0-1-1,0 1 0,0-1 0,0 1 1,0-1-1,0 1 0,0-1 0,0 1 1,1-1-1,-1 0 0,0 1 0,0-1 1,0 1-1,1-1 0,-1 1 0,0-1 1,1 0-1,-1 1 0,0-1 0,1 1 1,-1-1-1,1 0 0,-1 0 0,0 1 1,2-1-1,-1 0-17,0 0 0,0 0 0,0 0 0,0 0 0,0 0 0,0 0 0,0-1 0,0 1 0,0 0 0,0-1 0,0 1-1,0-1 1,2 0 0,27-23-794,-30 24 789,91-78-1621,-69 62 1088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05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12 13555,'0'-1'117,"0"1"0,0-1 0,0 1 1,-1 0-1,1-1 0,0 1 0,0-1 0,0 1 0,0-1 1,0 1-1,0 0 0,-1-1 0,1 1 0,0 0 0,0-1 0,-1 1 1,1-1-1,0 1 0,-1 0 0,1 0 0,0-1 0,-1 1 1,1 0-1,0 0 0,-1-1 0,1 1 0,0 0 0,-2 0 1,-14-1 1860,-18 9 437,21-3-1530,1 1 1,-24 13-1,33-17-793,0 0-1,-1 0 0,1 0 0,0 1 1,0 0-1,0 0 0,0-1 0,1 2 0,-1-1 1,1 0-1,-1 0 0,1 1 0,1-1 1,-3 6-1,4-8-91,-1-1 0,1 1 0,1 0 0,-1-1 0,0 1 0,0-1 0,0 1 0,0-1 0,0 1 0,0 0 0,1-1 1,-1 1-1,0-1 0,0 1 0,1-1 0,-1 1 0,0-1 0,1 1 0,-1-1 0,1 0 0,-1 1 0,0-1 0,1 1 0,-1-1 0,1 0 0,-1 1 1,1-1-1,-1 0 0,1 0 0,0 0 0,-1 1 0,1-1 0,-1 0 0,1 0 0,-1 0 0,1 0 0,0 0 0,-1 0 0,1 0 0,-1 0 0,2 0 1,28-1-625,-28 1 573,53-7-1032,-41 4 802,0 0-1,0 2 1,0-1 0,0 2-1,0 0 1,0 1-1,0 0 1,17 4-1,-29-5 276,0 1-1,0-1 0,0 1 1,0 0-1,0 0 1,0 0-1,0 0 0,0 0 1,0 0-1,-1 1 1,1-1-1,0 0 0,-1 1 1,1 0-1,-1-1 1,1 1-1,-1 0 0,0-1 1,2 5-1,-2-4 60,-1 0-1,0 1 1,1-1-1,-1 0 1,0 1-1,0-1 1,0 0-1,-1 0 0,1 1 1,0-1-1,-1 0 1,1 0-1,-1 1 1,0-1-1,-2 3 1,-2 5 313,-1-1 0,0 0-1,-1 0 1,0 0 0,-1-1 0,-11 11 0,11-12-79,0-1 0,0 0 1,-1 0-1,0-1 0,0 0 0,0 0 1,0-1-1,-1 0 0,-14 3 0,23-7-318,1 1-1,-1-1 1,0 0-1,0 0 0,0 1 1,1-1-1,-1 0 1,0 0-1,0 0 0,0 0 1,0 0-1,1-1 1,-1 1-1,0 0 0,0 0 1,0 0-1,1-1 1,-1 1-1,0 0 0,0-1 1,1 1-1,-1-1 1,0 1-1,1-1 0,-1 1 1,0-1-1,1 1 1,-1-1-1,1 0 0,-1 1 1,1-1-1,-1 0 1,1 1-1,-1-1 0,1-1 1,-1-2-65,0 0-1,1 0 1,0 0 0,-1 0-1,2 0 1,-1-5 0,1 6 90,2-27-516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06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78 13491,'1'-1'221,"-1"-1"-1,1 0 1,-1 1 0,1-1-1,-1 0 1,1 0 0,-1 1 0,0-1-1,0 0 1,0 0 0,0 1 0,0-1-1,0 0 1,0 0 0,-1 1-1,1-1 1,-1 0 0,1 1 0,-1-1-1,0 0 1,0 1 0,1-1-1,-1 1 1,0-1 0,0 1 0,-1 0-1,0-2 1,0 2-19,0 0-1,0 0 1,0 0 0,0 0 0,0 0-1,0 0 1,0 0 0,0 1 0,-1-1-1,1 1 1,0 0 0,0 0 0,0 0-1,-1 0 1,1 0 0,0 0-1,0 0 1,-1 1 0,1-1 0,0 1-1,-3 1 1,-3 1-21,1 1 1,0 0-1,-1 0 0,2 1 0,-1 0 1,0 0-1,1 0 0,0 1 0,0 0 0,1 0 1,0 1-1,-8 11 0,9-12-150,0 1 1,1-1-1,0 0 0,0 1 0,0 0 1,1-1-1,0 1 0,0 0 0,1 0 1,0 0-1,0 1 0,0-1 0,1 0 1,1 14-1,0-20-27,-1 1 0,0 0 1,0 0-1,1-1 1,-1 1-1,1-1 0,0 1 1,-1 0-1,1-1 0,0 1 1,0-1-1,0 0 1,0 1-1,0-1 0,0 0 1,0 1-1,0-1 0,1 0 1,-1 0-1,1 0 0,2 1 1,-2-1-1,0-1 0,-1 1 0,1-1 0,0 0 0,0 0 0,0 0 0,0 0 0,0 0 0,0-1 0,0 1 0,0-1 0,0 1 0,0-1 0,-1 1 1,5-3-1,3-2 8,0-1 0,-1 0 0,0 0 0,0 0 0,12-14 0,-9 8 4,-1-1-1,11-19 1,15-19-14,-33 51-15,-3 8 8,0 14 4,-1-16-2,1 0-2,0 0 0,0 0 0,0 0 0,1 0 0,0 0 0,2 9 1,-2-14 5,0 1 1,0 0-1,-1 0 1,1 0 0,1-1-1,-1 1 1,0 0-1,0-1 1,1 1 0,-1-1-1,0 0 1,1 1-1,0-1 1,-1 0-1,1 0 1,0 0 0,-1 0-1,1 0 1,0 0-1,0-1 1,0 1 0,0 0-1,3 0 1,3 0 2,1-1 0,-1 1 0,0-1 0,1-1 0,-1 0 1,0 0-1,12-3 0,58-21 48,-20 5-42,-64 14 201,0-1 0,1 0 1,0 0-1,0 0 0,-6-13 1,-30-67 237,41 87-472,-1 0 0,1-1-1,0 1 1,0-1 0,0 1 0,0-1-1,0 1 1,-1-1 0,1 1 0,0-1-1,0 1 1,0 0 0,0-1 0,0 1-1,0-1 1,1 1 0,-1-1 0,0 1-1,0-1 1,0 1 0,0-1-1,0 1 1,1-1 0,-1 1 0,0 0-1,0-1 1,1 1 0,-1 0 0,0-1-1,1 1 1,-1 0 0,0-1 0,1 1-1,-1 0 1,1-1 0,-1 1 0,0 0-1,1 0 1,-1 0 0,1-1 0,-1 1-1,1 0 1,-1 0 0,1 0-1,-1 0 1,1 0 0,-1 0 0,1 0-1,32 0-1690,-20 0 1081,63 0-706,-29-1 528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07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19492,'6'402'7143,"-6"-388"-6992,-1-10-94,1 0 0,0 0 0,0 1 0,0-1 0,0 0 0,1 0 0,-1 0 0,1 1 0,0-1 0,1 0 0,1 5 0,-3-9-54,1 0 1,-1 1 0,0-1-1,0 0 1,0 0-1,0 0 1,1 1 0,-1-1-1,0 0 1,0 0-1,1 0 1,-1 0 0,0 0-1,0 0 1,1 0-1,-1 1 1,0-1-1,0 0 1,1 0 0,-1 0-1,0 0 1,0 0-1,1 0 1,-1 0 0,0 0-1,0 0 1,1 0-1,-1 0 1,0-1 0,0 1-1,1 0 1,-1 0-1,0 0 1,0 0-1,1 0 1,-1 0 0,0-1-1,0 1 1,1 0-1,-1 0 1,0 0 0,0 0-1,0-1 1,0 1-1,1 0 1,-1 0 0,0-1-1,0 1 1,0 0-1,0 0 1,0-1-1,0 1 1,0 0 0,0 0-1,0-1 1,0 1-1,6-17-31,-6 17 28,9-40-355,5-72-1,-14 112 352,0 0 0,0-1-1,0 1 1,0 0 0,0 0 0,0-1 0,0 1-1,0 0 1,0 0 0,0-1 0,0 1-1,0 0 1,0 0 0,0-1 0,0 1-1,0 0 1,0 0 0,1 0 0,-1-1 0,0 1-1,0 0 1,0 0 0,0 0 0,0 0-1,1-1 1,-1 1 0,0 0 0,0 0 0,0 0-1,1 0 1,-1 0 0,0-1 0,0 1-1,0 0 1,1 0 0,-1 0 0,0 0-1,0 0 1,1 0 0,-1 0 0,0 0 0,0 0-1,0 0 1,1 0 0,-1 0 0,0 0-1,0 0 1,1 0 0,-1 0 0,0 0 0,0 0-1,1 0 1,-1 1 0,0-1 0,0 0-1,0 0 1,1 0 0,-1 0 0,0 0 0,0 0-1,0 1 1,0-1 0,1 0 0,-1 1-1,13 13 20,-11-12-34,4 4 29,-1-1-1,1 0 0,0 0 0,0-1 0,1 0 1,-1 0-1,1 0 0,0-1 0,0 0 0,0 0 1,0-1-1,1 0 0,-1 0 0,1-1 0,9 1 0,-4-1 35,0-1-1,1-1 0,-1 0 1,0 0-1,0-1 0,0-1 0,24-8 1,-37 11-42,0 0 1,0 1-1,0-1 1,1 0-1,-1 0 1,0 0-1,0 1 1,0-1-1,0 0 1,1 1-1,-1-1 0,0 0 1,0 0-1,0 1 1,0-1-1,0 0 1,0 1-1,0-1 1,0 0-1,0 0 1,0 1-1,0-1 1,0 0-1,0 1 1,0-1-1,0 0 1,0 0-1,0 1 1,0-1-1,-1 0 1,1 1-1,0-1 0,0 0 1,0 0-1,-1 1 1,-5 24-17,-1 1-12,6-22 27,0 1-1,1 0 0,0-1 1,0 1-1,0 0 1,0-1-1,1 1 0,0 0 1,0-1-1,0 1 1,0-1-1,1 1 0,0-1 1,3 7-1,-3-8 7,0-1 1,0 1-1,1-1 0,-1 0 1,1 0-1,-1 0 0,1 0 1,0 0-1,0 0 0,0-1 0,0 1 1,0-1-1,0 0 0,0 0 1,0 0-1,0 0 0,1-1 1,-1 1-1,0-1 0,1 0 1,4 0-1,0 0 13,0-1 0,1 0-1,-1-1 1,0 1 0,0-2 0,0 1 0,0-1 0,13-7-1,4-3-20,28-22 0,-14 8-333,-39 27 312,1-1 0,-1 1 0,1-1 0,0 1-1,-1-1 1,1 1 0,-1 0 0,1-1 0,0 1-1,-1 0 1,1-1 0,0 1 0,0 0 0,-1 0-1,1 0 1,0 0 0,-1 0 0,1-1 0,0 1-1,0 1 1,-1-1 0,1 0 0,0 0 0,-1 0-1,1 0 1,1 1 0,2 14-1903,-4-14 1829,-1-1 1,1 1-1,0 0 0,0 0 1,0 0-1,0 0 0,1 0 1,-1 0-1,0-1 1,0 1-1,0 0 0,1 0 1,-1 0-1,0 0 0,1-1 1,-1 1-1,1 0 0,-1 0 1,1-1-1,-1 1 1,1 0-1,-1-1 0,1 1 1,0-1-1,-1 1 0,1-1 1,0 1-1,0-1 1,-1 1-1,2 0 0,10-2-619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07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16996,'23'27'2016,"0"14"-1000,-3 2-376,-3 8 1201,-5 5-409,-12 7-344,-6 3-279,-14 7-337,-4 0-152,-9-5-752,-3-1 960,3-17-528,3-14 16,5-19-64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08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527 33 14779,'11'-18'1051,"-2"3"-11,-19 36-128,-272 429 3318,153-260-2584,95-140-1397,12-18-1173,1 1 0,-26 55 0,45-86 154,2-4 483,1 0-43,-1-8-654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09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14603,'0'0'89,"1"0"0,-1 0 0,0 1-1,0-1 1,1 0 0,-1 0 0,0 0 0,0 1 0,0-1 0,1 0-1,-1 0 1,0 1 0,0-1 0,0 0 0,0 1 0,1-1-1,-1 0 1,0 0 0,0 1 0,0-1 0,0 0 0,0 1 0,0-1-1,0 0 1,0 1 0,0-1 0,0 0 0,0 1 0,0-1-1,0 0 1,0 1 0,0-1 0,-3 16-92,3-14 376,-9 44 867,-3 0 0,-19 51 1,-43 86-651,43-111-179,0-4-169,17-38-63,0 0 1,3 1-1,-13 47 0,23-76-165,1 0 0,0-1-1,-1 1 1,1 0 0,0 0-1,0-1 1,0 1 0,0 0 0,1 0-1,-1 0 1,0-1 0,1 1-1,-1 0 1,1 0 0,1 1-1,-2-2-7,1 0-1,-1 0 0,1-1 0,0 1 0,-1 0 1,1-1-1,0 1 0,0-1 0,0 1 0,0-1 1,-1 1-1,1-1 0,0 0 0,0 0 0,0 1 0,0-1 1,0 0-1,0 0 0,0 0 0,2 0 0,3 0-9,0-1-1,0 0 0,-1-1 0,1 0 0,0 0 0,0 0 1,8-5-1,86-44-406,56-27 586,-119 62-4,0 2 1,55-13 0,-42 16-26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13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20 15979,'-2'-20'1903,"3"35"-894,1 26-188,-1 44-115,17 283 475,-17-356-1078,1-1-1,0 0 1,0 1-1,1-1 1,8 20-1,-10-30-82,-1 0-1,1 0 0,-1 0 1,1 0-1,0 0 1,-1-1-1,1 1 1,0 0-1,0 0 1,-1-1-1,1 1 1,0 0-1,0-1 0,0 1 1,0-1-1,0 1 1,0-1-1,0 1 1,0-1-1,0 0 1,0 0-1,0 1 0,0-1 1,0 0-1,1 0 1,-1 0-1,0 0 1,0 0-1,0-1 1,0 1-1,0 0 1,0 0-1,0-1 0,0 1 1,0 0-1,0-1 1,0 1-1,0-1 1,0 0-1,0 1 1,1-2-1,4-2 75,-1-1-1,1 0 1,-1 0 0,7-10 0,-11 14-76,51-66 651,45-78 0,32-78-11,-111 190-592,-18 32-67,7-10-152,-2 0 0,10-23 0,-24 42-1908,-2 7 1647,2 7-109,0 3-154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14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23 18484,'1'-2'122,"-1"1"1,0 0-1,1 0 1,-1 0-1,0 0 0,0 0 1,0 0-1,0 0 0,0 0 1,0 0-1,0 0 1,-1 0-1,1-1 0,0 1 1,0 0-1,-2-1 1,2 2-83,0-1 0,0 1 1,-1 0-1,1 0 1,0 0-1,-1-1 1,1 1-1,-1 0 1,1 0-1,0 0 1,-1 0-1,1 0 0,0 0 1,-1 0-1,1 0 1,-1 0-1,1 0 1,0 0-1,-1 0 1,1 0-1,0 0 0,-1 0 1,1 1-1,-1-1 1,1 0-1,0 0 1,-1 0-1,1 0 1,-1 1-1,-1 1 109,-1 0 0,1 0 0,-1 0 0,1 0-1,0 1 1,0-1 0,0 0 0,0 1 0,0 0 0,-2 4 0,-3 15-36,1 0 1,1 0-1,1 0 1,0 0-1,2 1 1,1-1-1,0 1 1,4 27-1,-2-39-103,0-1-1,1 0 0,0 1 1,0-1-1,1 0 1,0 0-1,7 13 1,-9-21 0,0 0 1,0 0-1,1 0 1,-1 0 0,1 0-1,-1 0 1,1 0 0,0 0-1,-1-1 1,1 1 0,0-1-1,0 1 1,0-1 0,1 0-1,-1 0 1,0 0 0,0 0-1,1 0 1,-1 0 0,0 0-1,1-1 1,-1 1 0,1-1-1,-1 0 1,1 0-1,-1 0 1,0 0 0,1 0-1,-1 0 1,1-1 0,-1 1-1,1-1 1,-1 0 0,0 0-1,0 0 1,5-2 0,4-3 41,0 0 1,-1-1 0,0-1 0,0 0-1,0 0 1,13-16 0,47-61 383,-44 49-164,21-40 0,-47 76-266,0-1 0,0 1 0,0-1 0,0 1 1,1-1-1,-1 1 0,0-1 0,0 1 0,1 0 0,-1-1 0,0 1 0,0-1 0,1 1 0,-1 0 0,1-1 0,-1 1 0,0 0 0,1-1 0,-1 1 0,1 0 0,-1-1 0,1 1 0,-1 0 1,1 0-1,-1 0 0,1 0 0,-1-1 0,1 1 0,0 0 0,3 15 75,-6 38-68,1-45-14,0 2-7,-2 26 13,2 1-1,3 43 0,-2-78-3,0-1 0,0 1 0,0 0 0,0-1 0,0 1-1,1-1 1,-1 1 0,1-1 0,-1 0 0,1 1 0,-1-1-1,1 1 1,0-1 0,0 0 0,0 0 0,0 1 0,0-1-1,2 2 1,-3-3 0,1 0 0,0 0 0,0 0-1,0 1 1,-1-1 0,1 0 0,0-1 0,0 1-1,0 0 1,-1 0 0,1 0 0,0 0 0,0-1-1,0 1 1,-1 0 0,1-1 0,0 1 0,-1 0-1,1-1 1,0 1 0,-1-1 0,1 1 0,-1-1-1,2 0 1,5-7 11,0 0-1,-1 0 1,11-17-1,-16 22-7,28-46 33,-14 23-23,32-44-1,-45 68-14,-1 0 0,0 1 0,1-1 0,-1 1-1,1-1 1,0 1 0,-1 0 0,1-1 0,0 1 0,0 0 0,0 0 0,0 0 0,0 1 0,3-2 0,-4 2-1,0 0 1,0 0-1,0 0 0,0 0 0,0 1 1,0-1-1,0 0 0,0 1 0,0-1 1,-1 1-1,1-1 0,0 1 0,0-1 1,0 1-1,-1-1 0,1 1 1,0 0-1,-1-1 0,1 1 0,-1 0 1,1 0-1,-1-1 0,1 1 0,-1 0 1,1 0-1,-1 0 0,0 0 0,1 0 1,-1 0-1,0 0 0,0-1 0,0 1 1,1 2-1,1 9-28,-1 0 1,0 18-1,-1-20 43,1 0-1,0 0 1,4 19-1,-5-29-10,0 0-1,0 0 0,0 1 0,0-1 0,0 0 1,0 0-1,0 0 0,0 0 0,0 1 0,0-1 0,0 0 1,1 0-1,-1 0 0,0 0 0,0 0 0,0 1 1,0-1-1,0 0 0,0 0 0,1 0 0,-1 0 1,0 0-1,0 0 0,0 0 0,0 0 0,1 0 1,-1 0-1,0 0 0,0 0 0,0 1 0,0-1 1,1 0-1,-1 0 0,0 0 0,0 0 0,0 0 1,0-1-1,1 1 0,-1 0 0,0 0 0,0 0 1,9-6 32,4-10 13,-9 9-27,10-13 51,28-32 0,-38 47-74,1 1 0,-1-1 0,1 1 1,0 0-1,0 1 0,0-1 0,1 1 1,-1 0-1,1 1 0,-1-1 0,1 1 1,9-2-1,-13 3-3,-1 1 0,1 0 0,0 0 0,-1 0 0,1 0 0,-1 0 0,1 0 0,0 0 0,-1 1 0,1-1 0,-1 0 0,1 1 0,-1 0 0,1-1 0,-1 1 0,1 0 0,-1 0 0,1-1 0,-1 1 0,0 0 0,3 3 0,-2-2-3,0 1-1,0 0 1,-1 0 0,1 0-1,-1 0 1,1 0-1,-1 0 1,0 1 0,2 6-1,-2 1-110,1 0 1,-1 1-1,-1-1 0,0 0 0,-2 16 1,0-18-173,0 5-1126,8-23 459,4-10 395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15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19668,'-8'5'373,"0"0"-1,1 1 0,0 1 0,0-1 1,0 1-1,0 0 0,1 1 1,1 0-1,-1 0 0,1 0 1,-7 16-1,12-23-370,-1-1 0,1 1 0,0-1 0,0 1 0,0-1 0,0 1 0,1-1 0,-1 1 0,0-1 0,0 1 0,0-1 0,0 1 1,0-1-1,1 1 0,-1-1 0,0 1 0,0-1 0,1 1 0,-1-1 0,0 1 0,1-1 0,-1 0 0,1 1 0,-1-1 0,0 0 0,1 1 0,-1-1 0,1 0 0,-1 0 0,1 1 1,-1-1-1,1 0 0,-1 0 0,1 0 0,-1 0 0,1 0 0,-1 1 0,1-1 0,-1 0 0,1 0 0,-1 0 0,1-1 0,-1 1 0,1 0 0,0 0 0,36-2-320,-26 1 208,-3 1 5,-1 1-1,1 0 0,0 0 0,-1 1 0,1 0 0,-1 0 0,0 0 1,1 1-1,-1 0 0,0 1 0,-1-1 0,1 2 0,-1-1 0,8 7 1,-11-9 130,-1 0 1,0 0 0,0 0 0,0 0-1,0 0 1,0 1 0,0-1 0,0 1-1,-1 0 1,1 0 0,-1-1 0,0 1-1,0 0 1,0 0 0,0 0 0,0 0-1,-1 0 1,0 0 0,1 0 0,-1 0-1,0 1 1,0-1 0,-1 0 0,1 0-1,-1 0 1,1 0 0,-1 0-1,0 0 1,0 0 0,0 0 0,-1-1-1,1 1 1,-1 0 0,1-1 0,-1 1-1,0-1 1,-3 4 0,2-2 109,-1-1 0,0 1 0,0-1 0,0 0 0,-1 0 0,1 0 0,0-1 0,-1 1 0,0-1 0,0 0-1,0-1 1,0 1 0,0-1 0,-6 1 0,9-1-110,-1-1 0,1 0 1,-1 0-1,1 0 0,0 0 0,-1 0 0,1 0 0,-1-1 0,1 1 0,0-1 0,-1 1 0,1-1 1,0 0-1,0 0 0,0 0 0,0 0 0,0-1 0,0 1 0,0 0 0,0-1 0,0 1 1,0-1-1,1 0 0,-1 0 0,1 0 0,-1 0 0,1 0 0,0 0 0,0 0 0,-1 0 0,2 0 1,-2-4-1,0-14-128,3-3-74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15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1 569 17988,'5'-1'276,"1"0"1,-1 0-1,0 0 0,1-1 1,-1 1-1,0-1 0,0-1 1,0 1-1,0-1 0,0 0 1,-1 0-1,6-4 0,8-8 487,23-25 0,-34 33-542,0-1 0,10-15 0,-16 21-178,0 1 0,0 0 0,-1-1 0,1 1 0,0-1-1,-1 0 1,1 1 0,-1-1 0,0 0 0,1 1 0,-1-4 0,0 4-21,0 1-1,0-1 1,-1 1 0,1-1 0,0 0-1,0 1 1,-1-1 0,1 1-1,-1-1 1,1 1 0,0-1-1,-1 1 1,1-1 0,-1 1-1,1-1 1,-1 1 0,1 0-1,-1-1 1,1 1 0,-1 0-1,1-1 1,-1 1 0,0 0-1,1 0 1,-1-1 0,0 1-1,1 0 1,-1 0 0,0 0-1,0 0 1,-3 0 30,0 0 0,1 1 0,-1-1 0,0 1 0,1 0 0,-1 0 0,1 0 0,0 0 0,-1 1 0,1-1 0,0 1 0,0 0 0,-1 0 0,2 0 0,-1 0 0,0 1 0,-4 4 0,-3 3 33,-1 1 0,-15 24 0,21-29-92,1 1 0,-1 0 0,1 1 0,1-1 0,0 1 0,0-1 0,0 1 0,1 0 0,0 0 0,0 0 0,1 1 0,0-1 0,1 0 0,0 12 0,0-18 4,0-1 1,1 1 0,-1-1 0,0 1 0,1-1-1,-1 0 1,1 1 0,0-1 0,-1 0 0,1 1-1,0-1 1,0 0 0,-1 0 0,1 0 0,0 0-1,0 0 1,1 0 0,-1 0 0,0 0 0,0 0-1,0 0 1,1 0 0,1 0 0,-1 0-2,1-1 0,-1 1 1,1-1-1,-1 0 0,1 0 1,-1 0-1,1 0 0,0 0 0,-1-1 1,1 1-1,-1-1 0,4 0 1,6-4-24,0 0 1,0 0 0,21-15-1,-33 20 26,29-19-48,-1-1 0,-2-1 0,0-1 0,-1-2 0,-1 0 0,-2-1 0,0-2 0,-2 0 0,-1-1 0,28-55 0,-43 74 57,1 0 0,-2 0 0,1 0 1,-1-1-1,0 1 0,-1-1 0,-1 0 1,1 0-1,-1 1 0,-1-17 0,0 25-5,0 1 1,0-1-1,0 0 0,0 0 0,0 0 0,0 0 0,0 0 0,-1 0 0,1 0 0,0 0 0,-1 1 0,1-1 0,0 0 0,-1 0 0,1 0 0,-1 1 0,0-1 1,1 0-1,-1 0 0,1 1 0,-1-1 0,0 1 0,0-1 0,1 0 0,-1 1 0,-1-1 0,0 1 1,1 0 0,-1 0 0,1 0 0,0 0 0,-1 0 1,1 0-1,0 1 0,-1-1 0,1 1 0,0-1 0,-1 1 0,1-1 0,0 1 0,0 0 0,-2 1 0,-6 5 23,0 0 0,1 1-1,-11 12 1,-1 4 91,1 2-1,1 1 1,1 0-1,2 1 1,1 0-1,0 2 1,3-1-1,0 2 1,-12 57-1,22-82-84,0 0 0,1 0-1,-1 0 1,1 0 0,0 1-1,0-1 1,1 0 0,0 0 0,0 0-1,0 0 1,1-1 0,3 9-1,-3-11-35,-1 0 0,1 0-1,0 0 1,0-1-1,0 1 1,1-1-1,-1 0 1,0 0-1,1 1 1,0-2-1,0 1 1,-1 0-1,1 0 1,0-1-1,0 0 1,0 1 0,0-1-1,1 0 1,-1-1-1,0 1 1,0-1-1,1 1 1,-1-1-1,5 0 1,1-1-55,0 1 0,0-2 0,0 1 0,0-2 0,0 1 0,-1-1 1,1 0-1,-1-1 0,1 0 0,-1 0 0,0-1 0,-1 0 0,1 0 0,9-10 0,5-4-104,-2-2 0,0-1-1,20-28 1,83-131-61,-101 142 219,-1-2-1,27-77 1,-44 108 7,-1 0 1,0 0-1,0-1 0,-1 1 1,-1-1-1,0 1 0,0-14 1,-1 23-4,0-1 0,-1 1 0,1-1 0,0 1 0,-1-1 1,1 1-1,-1 0 0,1-1 0,-1 1 0,1-1 0,-1 1 0,-1-2 1,1 2-2,1 1 1,-1 0-1,1-1 0,-1 1 1,1-1-1,-1 1 1,0 0-1,1-1 1,-1 1-1,1 0 1,-1 0-1,0-1 1,1 1-1,-1 0 1,0 0-1,1 0 1,-1 0-1,0 0 1,1 0-1,-2 0 0,-1 1-1,0 0 0,0 0 0,0 0-1,1 0 1,-1 1 0,0-1 0,1 1-1,-1 0 1,1 0 0,0 0 0,-1 0-1,-2 3 1,-13 16 46,1 1 1,0 1-1,2 0 0,0 1 0,2 1 0,-19 49 1,16-31 170,3 0 0,1 1 0,-8 69 0,18-101-141,1 0 0,0 0 0,1 0 0,0 1 0,1-1 0,3 13 0,-4-23-65,1 1 0,0 0-1,0 0 1,0 0 0,0-1 0,0 1 0,0-1 0,1 1 0,-1-1-1,1 1 1,0-1 0,0 0 0,0 0 0,0 0 0,0 0 0,0 0-1,1 0 1,-1 0 0,0-1 0,1 1 0,0-1 0,-1 0-1,1 0 1,0 0 0,-1 0 0,1 0 0,0 0 0,0-1 0,0 0-1,0 1 1,3-1 0,4-1-20,0 0-1,0 0 0,-1-1 1,1-1-1,0 1 0,-1-1 1,0-1-1,0 0 0,15-9 1,-10 6-1,-2-2 0,0 1 0,0-1 0,0-1 0,17-19 0,-25 24 20,0 0 0,0 0-1,0-1 1,-1 1 0,0-1-1,5-9 1,-8 14-5,0 0 0,1 0 0,-1-1 0,0 1 0,0 0 0,0 0 0,0-1 0,0 1 0,0 0 0,0-1 0,0 1 0,0 0 0,0 0 0,-1-1 0,1 1 0,-1 0 0,1 0 0,-1 0 0,1 0 0,-1 0 0,0 0 0,1-1 0,-1 1 0,0 1 0,0-1 0,0 0 0,0 0 0,0 0 0,0 0 0,0 1 0,0-1 0,0 0 0,0 1 0,0-1 0,0 1 0,-1-1 0,1 1-1,0 0 1,-2-1 0,-3 0 2,0 0 0,0 0 0,0 1-1,0-1 1,0 1 0,0 1 0,1-1-1,-1 1 1,-8 2 0,-26 2 96,40-5-100,0 0 0,0 0 0,0 0 0,0 0 0,0 0 0,0 0 0,-1 0 0,1 0 0,0 0 0,0 0 0,0 0 1,0 0-1,0 0 0,0 0 0,0 0 0,0 0 0,0 0 0,0-1 0,0 1 0,0 0 0,0 0 0,0 0 0,0 0 1,0 0-1,0 0 0,0 0 0,-1 0 0,1 0 0,0 0 0,0 0 0,0 0 0,0 0 0,0-1 0,0 1 0,0 0 0,0 0 1,0 0-1,0 0 0,0 0 0,0 0 0,0 0 0,0 0 0,1 0 0,-1 0 0,0 0 0,0 0 0,0 0 0,0-1 1,0 1-1,0 0 0,0 0 0,0 0 0,0 0 0,0 0 0,0 0 0,0 0 0,0 0 0,0 0 0,0 0 0,0 0 1,0 0-1,0 0 0,1 0 0,-1 0 0,0 0 0,0 0 0,8-8-4,11-5-293,-18 13 66,1-1 0,-1 1 0,0-1 1,1 1-1,-1 0 0,1 0 0,-1 0 0,1-1 1,-1 2-1,1-1 0,-1 0 0,1 0 0,-1 0 1,1 1-1,1 0 0,6 0-370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16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59 14515,'24'-59'5713,"-48"78"-2883,-9 10-1974,18-18-515,2 0 0,0 1 0,0 1-1,1 1 1,-14 19 0,26-33-334,0 0 1,-1 1-1,1-1 0,0 0 1,0 1-1,-1-1 0,1 0 1,0 1-1,0-1 0,0 1 1,-1-1-1,1 0 0,0 1 1,0-1-1,0 1 0,0-1 1,0 1-1,0-1 0,0 1 1,0-1-1,0 0 0,0 1 1,0-1-1,0 1 0,0-1 1,0 1-1,1-1 0,-1 0 1,0 1-1,0-1 1,0 1-1,1-1 0,-1 0 1,1 1-1,0 0-10,0-1 1,0 1-1,0-1 1,0 1-1,1-1 1,-1 0-1,0 0 1,0 0-1,1 0 1,-1 1-1,0-2 1,2 1-1,37-8-321,-20 2 163,-2 0-62,1 0 0,25-3 1,-40 8 186,0 1 0,0-1 0,0 1 0,0 0 1,0 0-1,0 0 0,0 1 0,0-1 0,0 1 1,0 0-1,-1 0 0,1 0 0,0 1 0,0-1 1,-1 1-1,1 0 0,4 4 0,-5-4 69,-1 0 0,-1 1 0,1-1 0,0 1 0,-1-1-1,1 1 1,-1-1 0,1 1 0,-1 0 0,0 0 0,0 0 0,-1-1-1,1 1 1,-1 0 0,1 0 0,-1 0 0,0 0 0,0 0 0,0 0 0,0 0-1,-1 0 1,1 0 0,-1 0 0,0 0 0,0 0 0,0 0 0,0-1-1,0 1 1,-1 0 0,-1 3 0,-1-1 114,1 1 0,-1-1-1,1 0 1,-1 0 0,-1 0 0,1-1 0,-1 1-1,1-1 1,-1 0 0,-1-1 0,1 1 0,0-1-1,-10 4 1,12-6-171,0 1-1,0-2 0,-1 1 1,1 0-1,-1-1 1,1 0-1,-1 1 1,1-1-1,0-1 0,-1 1 1,1 0-1,-1-1 1,1 0-1,0 0 1,-1 0-1,-4-2 0,6 2 9,0 0 0,0-1-1,1 1 1,-1 0-1,0-1 1,0 1 0,1-1-1,-1 0 1,1 0-1,0 1 1,-1-1 0,1 0-1,0 0 1,0 0-1,0-1 1,0 1 0,1 0-1,-1 0 1,1 0-1,-1-1 1,1 1 0,0 0-1,-1 0 1,1-1-1,1-3 1,4-19-353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16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19020,'2'13'483,"-1"0"-1,-1 0 1,0 0-1,0 0 1,-2 0-1,-4 24 1,0-1 453,4-20-569,-13 131 1929,14-130-2117,1 0 0,1 0 1,1 0-1,0 0 1,1 0-1,8 24 0,-9-38-159,-1 1 0,0-1 0,1 0 0,0 0-1,0 0 1,0-1 0,0 1 0,0 0 0,5 4-1,-7-7-14,0 0-1,1 0 0,-1 1 0,0-1 1,1 0-1,-1 0 0,1 1 1,-1-1-1,0 0 0,1 0 0,-1 0 1,1 0-1,-1 0 0,1 0 1,-1 1-1,1-1 0,-1 0 0,1 0 1,-1 0-1,1-1 0,-1 1 1,0 0-1,1 0 0,-1 0 0,1 0 1,-1 0-1,1-1 0,0 0 3,0 0 1,0 0-1,0 0 0,-1 0 0,1 0 0,0 0 0,-1-1 0,1 1 1,-1 0-1,1 0 0,-1-1 0,1 1 0,-1 0 0,0 0 0,0-2 1,1-6 23,-1-1 1,0 1-1,0 0 1,-1 0 0,0 0-1,-1 0 1,0 0-1,-1 0 1,1 0 0,-2 0-1,-6-12 1,-4-15 158,14 35-210,0 0 0,-1 0 0,1 0 0,0-1 0,0 1 0,0 0 0,0 0 0,0 0 0,0 0 0,0 0 0,0 0 0,0-1-1,1 1 1,-1 0 0,0 0 0,1 0 0,-1 0 0,1 0 0,-1 0 0,1 0 0,-1 0 0,1 0 0,0 0 0,-1 1 0,1-1 0,0 0 0,0 0 0,0 1 0,0-1 0,0 0 0,0 1 0,1-1 0,4-3-394,1 1 0,-1 0-1,1 1 1,7-3 0,-4 2-200,112-36-3574,-74 24 2840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17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18620,'-36'16'3472,"14"-6"-1286,-28 17 1,45-24-2053,-1 1 1,2-1 0,-1 1 0,0 0 0,1 0-1,-1 1 1,1-1 0,0 1 0,1 0 0,-5 8-1,8-13-133,-1 1 0,1-1 0,0 1-1,0-1 1,0 1 0,-1-1 0,1 1-1,0 0 1,0-1 0,0 1 0,0-1-1,0 1 1,0 0 0,0-1 0,0 1-1,0-1 1,0 1 0,0-1 0,1 1-1,-1 0 1,0-1 0,0 1 0,0-1-1,1 1 1,-1-1 0,0 1 0,1-1 0,-1 1-1,0-1 1,1 1 0,-1-1 0,1 0-1,-1 1 1,1-1 0,-1 0 0,1 1-1,-1-1 1,1 0 0,-1 1 0,1-1-1,-1 0 1,1 0 0,0 0 0,-1 0-1,1 1 1,-1-1 0,1 0 0,0 0-1,-1 0 1,1 0 0,-1 0 0,2-1-1,33 0-154,-34 1 146,29-5-178,-9 2-50,33-2 1,-48 5 197,0 0 0,-1 1 0,1-1 0,0 1 0,-1 0 0,1 1 0,-1-1 0,1 1 0,-1 0 0,8 5 0,-12-7 47,0 1 1,1-1-1,-1 1 0,0 0 1,0-1-1,0 1 1,0 0-1,0 0 0,0 0 1,0 0-1,-1 0 1,1 0-1,0 0 0,0 0 1,-1 1-1,1-1 1,-1 0-1,1 0 0,-1 0 1,1 1-1,-1-1 1,0 0-1,0 1 0,1 1 1,-2-1 22,1 0 1,-1 0-1,1 0 1,-1 0 0,0 0-1,0-1 1,0 1-1,0 0 1,0 0-1,0-1 1,-1 1-1,1-1 1,0 1 0,-2 1-1,-4 3 123,-1 0 0,1-1 0,-1 0 0,0 0 0,-14 6 0,10-6-184,0-1-1,1-1 0,-1 0 1,-25 3-1,33-6-155,-1 0 1,1 0-1,-1 0 0,1 0 0,0-1 1,-1 0-1,-7-2 0,10 2 86,0 0 0,0 0 0,1 0 0,-1 0 0,0 0 0,0-1 0,0 1 0,1 0 0,-1-1 0,1 1 0,-1-1 0,1 0 0,0 1-1,0-1 1,-1 0 0,0-4 0,-2-10-693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1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18860,'-4'145'4823,"-1"16"-2554,6-124-1932,1-1 1,10 50-1,-11-80-294,0-4-20,-1 1 1,0-1 0,1 0 0,-1 1 0,1-1 0,0 0 0,0 1 0,0-1 0,0 0 0,0 0 0,2 2 0,-3-9-48,0-1 1,-1 1 0,0-1-1,0 1 1,-2-9 0,-49-114-1084,51 128 1110,2 0 0,-1-1-1,0 1 1,0 0 0,0-1 0,0 1 0,0 0 0,0-1-1,0 1 1,0 0 0,0 0 0,0-1 0,1 1 0,-1 0-1,0 0 1,0-1 0,0 1 0,1 0 0,-1 0 0,0-1-1,0 1 1,1 0 0,-1 0 0,0 0 0,0 0 0,1-1-1,-1 1 1,0 0 0,0 0 0,1 0 0,-1 0 0,0 0-1,1 0 1,-1 0 0,0 0 0,1 0 0,-1 0 0,0 0-1,0 0 1,1 0 0,-1 0 0,1 0 0,17 0 121,-16 0-103,22 1-117,1-1 1,0-1 0,0-2 0,-1 0 0,28-8 0,-28 4-83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18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60 17284,'0'-2'190,"0"-1"1,0 0-1,-1 1 1,1-1-1,-1 0 1,1 1-1,-1-1 1,0 1-1,0-1 1,0 1-1,0-1 1,-1 1-1,1 0 1,-1-1-1,1 1 1,-1 0-1,0 0 1,0 0-1,0 0 1,0 1-1,0-1 1,-4-2-1,3 3-36,1 0 0,-1 0 0,0 1 0,0-1-1,0 1 1,0-1 0,0 1 0,0 0 0,0 0 0,0 1-1,0-1 1,0 0 0,0 1 0,0 0 0,1 0 0,-1 0 0,0 0-1,0 0 1,1 1 0,-5 1 0,-2 3-83,0 0 1,1 0-1,0 1 0,0 0 0,0 0 1,1 1-1,0 0 0,0 1 0,1-1 1,0 1-1,1 0 0,0 0 1,0 1-1,1 0 0,0 0 0,1 0 1,-3 12-1,6-20-73,-1-1 0,1 1 0,0 0 0,0-1 0,0 1-1,0 0 1,0 0 0,0-1 0,0 1 0,1 0 0,-1-1 0,1 1 0,-1 0 0,1-1 0,0 1 0,-1-1 0,1 1-1,0-1 1,0 1 0,0-1 0,0 0 0,2 3 0,-1-3 0,0 0 0,1 0 1,-1 0-1,0 0 0,0-1 0,0 1 0,1 0 0,-1-1 0,0 0 1,0 0-1,1 1 0,-1-1 0,0-1 0,5 1 0,8-3 1,0-1-1,0 0 0,-1-1 0,15-7 0,-21 9 4,14-7 8,-6 2-1,32-9 0,-45 16-9,1 0 0,-1 0-1,1 0 1,-1 1 0,1-1-1,-1 1 1,1 0 0,0 0-1,-1 1 1,1-1 0,-1 1-1,1-1 1,-1 1 0,1 0-1,4 3 1,-5-2 2,-1 0 0,0 0 0,0 0 1,0 0-1,0 0 0,-1 0 0,1 1 0,0-1 0,-1 1 1,0-1-1,0 1 0,1 0 0,-1 0 0,-1-1 1,1 1-1,0 0 0,-1 0 0,1 5 0,-1-5 5,0-1-1,1 1 1,-1 0-1,1 0 1,-1-1-1,1 1 1,0-1-1,0 1 1,0 0-1,1-1 1,-1 0-1,1 1 1,-1-1-1,1 0 1,0 0-1,3 4 1,-4-5-8,1-1-1,-1 0 1,0 1-1,0-1 1,1 0 0,-1 0-1,0 1 1,1-1-1,-1 0 1,0 0-1,1 0 1,-1-1 0,0 1-1,0 0 1,1 0-1,-1-1 1,0 1 0,0-1-1,1 1 1,-1-1-1,0 1 1,0-1 0,0 0-1,2-1 1,27-24-477,-27 22 345,39-42-1437,-27 28 932,1 1 1,28-23-1,-25 27-51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18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74 206 6977,'0'0'72,"0"1"-1,0-1 0,0 0 1,0 0-1,0 0 0,1 0 0,-1 0 1,0 0-1,0 0 0,0 1 0,0-1 1,0 0-1,0 0 0,0 0 1,0 0-1,1 0 0,-1 0 0,0 0 1,0 0-1,0 0 0,0 0 0,0 0 1,1 0-1,-1 0 0,0 0 0,0 0 1,0 0-1,0 0 0,0 0 1,1 0-1,-1 0 0,0 0 0,0 0 1,0 0-1,0 0 0,0 0 0,1 0 1,-1 0-1,0 0 0,0 0 0,0 0 1,0 0-1,0 0 0,0-1 1,1 1-1,-1 0 0,0 0 0,0 0 1,0 0-1,0 0 0,0 0 0,0 0 1,0-1-1,0 1 0,0 0 1,0 0-1,0 0 0,0 0 0,0 0 1,0-1-1,0 1 0,0 0 0,0 0 1,5-15 2894,-5 14-2901,0 1 0,0-1 0,0 1 0,0 0-1,0-1 1,0 1 0,0-1 0,0 1 0,0-1 0,0 1-1,0 0 1,0-1 0,-1 1 0,1-1 0,0 1 0,0 0-1,0-1 1,0 1 0,-1 0 0,1-1 0,0 1 0,0-1-1,-1 1 1,1 0 0,0 0 0,-1-1 0,1 1 0,-1 0-10,0 0 0,0 0 1,0 1-1,0-1 0,0 0 1,0 1-1,0-1 0,0 1 1,0-1-1,0 1 0,1-1 1,-1 1-1,0 0 1,0-1-1,1 1 0,-1 0 1,0 0-1,1 0 0,-2 0 1,-5 8 329,0 0 0,0 0 0,1 1-1,0 0 1,1 0 0,0 0 0,0 1 0,1 0 0,0-1 0,-2 16 0,6-25-356,0-1 0,0 1 0,-1-1 0,1 0 0,0 1 0,0-1 0,0 1 0,0-1 0,0 1 0,0-1 0,1 1 0,-1-1 0,0 1 0,0-1 0,0 1 1,0-1-1,0 0 0,1 1 0,-1-1 0,0 1 0,0-1 0,1 0 0,-1 1 0,0-1 0,1 1 0,-1-1 0,0 0 0,1 0 0,-1 1 0,1-1 0,14-2 439,16-16-56,-13 3-378,-2 0 0,0-1 0,0 0-1,-1-2 1,-1 1 0,-1-2 0,-1 0-1,0 0 1,-2-1 0,0-1 0,-1 0-1,7-27 1,-15 44-48,0 0 0,0 0-1,0 0 1,-1 0 0,0 0-1,0 0 1,0-4 0,0 7 10,0 1 1,0 0-1,0 0 1,-1-1 0,1 1-1,0 0 1,0-1-1,0 1 1,0 0-1,0 0 1,0-1 0,0 1-1,-1 0 1,1-1-1,0 1 1,0 0-1,0 0 1,-1 0 0,1-1-1,0 1 1,0 0-1,-1 0 1,1 0-1,0-1 1,0 1-1,-1 0 1,1 0 0,0 0-1,-1 0 1,1 0-1,0 0 1,-1 0-1,0 0-1,0 0-1,-1 1 0,1-1 1,0 1-1,0 0 1,0-1-1,0 1 0,0 0 1,0 0-1,0-1 0,0 1 1,0 0-1,-1 2 0,-7 9 52,0 1 0,1 0-1,0 1 1,1 0 0,1 0 0,0 1-1,1-1 1,1 1 0,0 0-1,-3 29 1,6-38 16,1 0 0,0 0 0,0 0 0,0 0-1,1 0 1,2 12 0,-3-16-41,1 0 1,0-1-1,0 1 0,-1 0 0,1 0 0,0-1 1,1 1-1,-1 0 0,0-1 0,0 1 0,1-1 0,-1 0 1,0 1-1,1-1 0,0 0 0,-1 0 0,1 0 1,0 0-1,-1 0 0,1 0 0,0-1 0,0 1 1,0 0-1,3 0 0,2-1-32,-1 0 1,1 0-1,-1 0 0,1-1 1,-1 1-1,0-2 0,1 1 1,-1-1-1,0 0 0,0 0 1,0-1-1,9-4 0,9-8-340,36-26-1,-40 26 95,-19 15 248,-1-1-1,0 1 1,1 0 0,-1-1-1,1 1 1,-1 0 0,0 0-1,1-1 1,-1 1 0,1 0-1,-1 0 1,1 0-1,-1-1 1,1 1 0,-1 0-1,1 0 1,-1 0 0,1 0-1,-1 0 1,1 0 0,-1 0-1,1 0 1,-1 0 0,1 0-1,-1 1 1,1-1-1,-1 0 1,1 0 0,0 1-1,0-1 13,-1 1-1,1 0 0,-1 0 0,1 0 1,-1 0-1,1 0 0,-1 0 0,0 0 1,1 0-1,-1 0 0,0 0 0,0 0 0,0 0 1,0 1-1,-3 50 500,1-33-290,1-18-179,1 1 1,0-1-1,0 1 1,0-1-1,0 1 0,0 0 1,0-1-1,1 1 1,-1-1-1,1 1 0,-1-1 1,1 1-1,-1-1 1,1 1-1,0-1 1,-1 0-1,1 1 0,0-1 1,1 2-1,0-3-17,-1 1 1,0-1-1,0 0 0,0 0 0,0 0 1,0 0-1,0 1 0,1-2 0,-1 1 1,0 0-1,0 0 0,0 0 0,0 0 1,0-1-1,1 1 0,-1 0 0,0-1 1,0 1-1,0-1 0,0 0 0,0 1 1,0-1-1,0 0 0,-1 1 0,1-1 1,1-1-1,10-10-134,0 1 0,-1-2 0,0 1 0,-2-1 0,11-18 0,0 2-684,-15 24-19,-3 6 297,-2 14 116,-8 24 417,8-38-32,-1 1 110,-8 35-332,8-27-421,6-24-381,0-7 596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19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13491,'0'10'132,"0"0"-1,1 0 1,0 0 0,0 0-1,1 0 1,1 0 0,4 14-1,-5-20-318,1 0-1,-1 0 1,0 0-1,1 0 1,0 0-1,0 0 1,0-1-1,0 0 1,1 1-1,-1-1 0,1-1 1,0 1-1,0 0 1,0-1-1,0 0 1,0 0-1,1 0 1,5 2-1,8 1-617,-12-4 687,0 1 0,-1 0 0,1 0 0,-1 0 0,9 5 0,-12-5 230,0-1 0,-1 1 0,1 0 0,0-1 1,-1 1-1,1 0 0,-1 0 0,0 0 1,1 0-1,-1 0 0,0 0 0,0 0 0,-1 1 1,1-1-1,0 0 0,-1 1 0,1-1 1,-1 3-1,4 48 2844,-2 1 1,-3-1 0,-8 65-1,8-113-2774,1 2 25,0 0-1,-1 1 1,-1-1-1,1 0 0,-1 0 1,0 0-1,0 0 1,-1 0-1,0 0 0,-5 8 1,7-15-212,1 1-1,-1 0 1,1-1 0,-1 1-1,1-1 1,-1 1 0,0-1 0,1 1-1,-1-1 1,1 0 0,-1 1 0,0-1-1,0 0 1,1 1 0,-1-1-1,0 0 1,1 0 0,-1 1 0,0-1-1,0 0 1,0 0 0,1 0 0,-1 0-1,0 0 1,0 0 0,1 0-1,-2-1 1,0 0-12,1 0-1,0 1 0,-1-1 1,1 0-1,0 0 0,0 0 1,0-1-1,0 1 0,0 0 1,0 0-1,0 0 0,-1-3 1,-1-3-69,0 1 0,1-1 0,-1 0 0,-2-13 0,5 12 43,-1-1 0,1 1 0,1 0 0,-1 0 0,2 0-1,-1 0 1,1 0 0,0 0 0,0 0 0,1 0 0,0 1 0,1-1 0,0 1 0,0 0 0,0 0-1,8-9 1,9-9-31,1 1 0,44-38 0,-49 47 41,23-19 7,-9 8 29,50-56 0,-67 57 72,-14 25-72,0 0 1,0 0 0,1 0 0,-1 0 0,0 0 0,0-1-1,0 1 1,0 0 0,0 0 0,0 0 0,0 0 0,0-1-1,0 1 1,0 0 0,0 0 0,0 0 0,0-1 0,0 1-1,0 0 1,0 0 0,0 0 0,-1 0 0,1 0-1,0-1 1,0 1 0,0 0 0,0 0 0,0 0 0,0 0-1,0 0 1,-1-1 0,1 1 0,0 0 0,0 0 0,0 0-1,0 0 1,0 0 0,-1 0 0,1 0 0,-14 5 248,8-1-147,1 0-1,-1 0 1,1 1-1,0 0 1,0 0 0,0 0-1,1 1 1,0 0 0,0-1-1,0 2 1,1-1 0,-1 0-1,2 0 1,-1 1 0,-2 10-1,4-13-60,0 0 0,1-1 0,-1 1 0,1 0 0,0-1 0,0 1 0,0 0 0,1-1 1,-1 1-1,1 0 0,0-1 0,0 1 0,0-1 0,1 1 0,-1-1 0,1 0 0,-1 0 0,1 1 0,0-1 0,1 0 0,-1-1 0,0 1 0,1 0 0,0-1 0,-1 1 0,1-1 0,0 0 0,0 0 0,1 0 0,-1 0 0,5 2 0,-1-1-219,1 0-1,0 0 1,0-1 0,0 0-1,15 2 1,-20-4 92,0 0-1,0 1 1,0-1 0,0 0 0,0-1 0,0 1 0,-1 0 0,1-1-1,0 1 1,0-1 0,0 0 0,-1 0 0,1 0 0,0-1 0,-1 1 0,1 0-1,-1-1 1,0 0 0,5-3 0,-1-10-488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14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46 145 19308,'-3'-1'221,"1"1"0,-1-1 0,1 0 0,-1-1 0,1 1 0,-1 0 0,1-1 0,0 1 0,0-1 0,0 0 0,0 0 0,0 0-1,0 0 1,0 0 0,1 0 0,-1 0 0,1 0 0,-2-3 0,1 2 105,-1 21-309,3-16-22,1-1 1,-1 1-1,0 0 0,1 0 1,-1-1-1,1 1 0,-1 0 0,1 0 1,0-1-1,0 1 0,0-1 1,0 1-1,0-1 0,0 1 1,0-1-1,0 1 0,1-1 0,-1 0 1,1 0-1,-1 0 0,3 2 1,-1-2 0,-1-1 0,1 1 0,-1 0 0,1-1 0,-1 0 0,1 0 0,-1 0 0,1 0 0,-1 0 0,1 0 0,0-1 1,-1 1-1,5-2 0,4-2-5,-1-1 1,1 1 0,-1-2 0,0 1-1,14-12 1,-15 11 9,-1-1 0,0 1-1,0-1 1,0-1 0,-1 1-1,0-1 1,-1 0 0,9-15 0,-14 23 3,-1 0 1,0-1-1,0 1 1,0 0-1,0-1 1,1 1 0,-1 0-1,0-1 1,0 1-1,0 0 1,0-1-1,0 1 1,0-1-1,0 1 1,0 0 0,0-1-1,0 1 1,0 0-1,0-1 1,0 1-1,0 0 1,-1-1-1,1 1 1,0 0 0,0-1-1,0 1 1,0 0-1,-1-1 1,1 1-1,0 0 1,0 0-1,-1-1 1,1 1 0,0 0-1,0 0 1,-1-1-1,-16-2 206,-18 7 563,34-4-760,1 0 1,0 0 0,-1 0 0,1 0-1,0 0 1,-1 0 0,1 0-1,-1 0 1,1 0 0,0-1 0,-1 1-1,1 0 1,0 0 0,0 0-1,-1-1 1,1 1 0,0 0 0,0 0-1,-1-1 1,1 1 0,0 0 0,0 0-1,-1-1 1,1 1 0,0 0-1,0-1 1,0 1 0,0 0 0,0-1-1,-1 1 1,1 0 0,0-1 0,0 1-1,0 0 1,0-1 0,0 1-1,0 0 1,0-1 0,0 1 0,0-1-1,0 1 1,0 0 0,1-1-1,-1 1 1,0 0 0,0-1 0,0 1-1,0 0 1,1-1 0,-1 1 0,0-1-1,1 1-7,-1-1 0,0 0 0,0 0 0,1 0-1,-1 0 1,0 1 0,1-1 0,-1 0 0,1 0 0,-1 1-1,1-1 1,-1 0 0,1 0 0,0 1 0,-1-1 0,1 1-1,0-1 1,0 1 0,-1-1 0,1 1 0,0-1-1,0 1 1,1-1 0,-2 2-6,0-1-1,0 0 1,0 1-1,0-1 1,0 0-1,0 1 1,0-1-1,0 0 1,0 1-1,-1-1 1,1 0-1,0 1 1,0-1-1,0 0 1,0 1-1,0-1 1,0 0-1,-1 0 1,1 1-1,0-1 1,0 0-1,0 1 1,-1-1-1,1 0 1,0 0-1,0 0 1,-1 1-1,1-1 1,0 0-1,-1 0 1,1 0-1,0 0 1,-1 0-1,1 1 1,-14 10 30,2-2 37,-1 0-1,1 1 1,1 1-1,-1 0 1,-10 14-1,17-19-31,1 0 0,0 1 0,0-1 1,1 0-1,0 1 0,0 0 0,0 0 0,1 0 0,0 0 0,0 0 0,1 0 0,0 1 0,0 7 0,1-14-31,-1 1 0,1-1 0,0 1 0,0-1 0,0 1-1,0-1 1,0 0 0,1 1 0,-1-1 0,0 1 0,1-1 0,-1 0 0,1 1 0,-1-1 0,1 0-1,0 1 1,-1-1 0,1 0 0,0 0 0,0 0 0,0 1 0,0-1 0,0 0 0,0 0 0,0 0-1,0-1 1,0 1 0,1 0 0,-1 0 0,0-1 0,1 1 0,-1-1 0,0 1 0,1-1 0,-1 1-1,0-1 1,1 0 0,-1 0 0,1 0 0,-1 0 0,1 0 0,-1 0 0,1 0 0,-1 0 0,0 0 0,3-1-1,6-2-6,1 0 0,-1-1 0,0 0 0,19-10 0,-29 14 3,63-39-38,-50 29 25,2 1 0,-1 0-1,1 1 1,0 1 0,0 0 0,25-7-1,-38 14 12,-1-1 0,1 1 0,0 0 0,0-1 0,-1 1 0,1 0 0,0 0 0,-1 0 0,1 0 0,0 0 0,0 1 0,-1-1 0,1 0 0,0 1 0,-1 0 0,1-1 0,-1 1 0,1 0 0,-1-1 0,1 1 0,-1 0 0,1 0 0,1 2 0,-1 1-6,1-1 0,-1 1 0,0 0-1,-1-1 1,1 1 0,-1 0-1,2 7 1,2 4-27,-5-15 34,0 0 0,0 1 0,0-1 0,0 0 0,0 1 0,0-1 0,1 0 0,-1 1 0,0-1 0,0 0 0,0 0 0,1 1 0,-1-1 0,0 0 0,0 0 0,0 0 0,1 1 0,-1-1 0,0 0 0,0 0 0,1 0 0,-1 0 0,0 1 0,1-1 0,-1 0 0,0 0 0,1 0 0,-1 0 0,0 0 0,1 0 0,-1 0 0,1 0 0,10-6-9,9-15 10,-19 20-1,5-7 22,0 0-1,-1 0 1,1-1-1,-2 0 1,1 0 0,-1 0-1,-1 0 1,0 0-1,0-1 1,3-19 0,-6 28-18,0 1 1,0-1 0,1 0-1,-1 0 1,0 1-1,0-1 1,0 0 0,0 0-1,0 0 1,0 1-1,0-1 1,-1 0 0,1 0-1,0 1 1,0-1 0,-1 0-1,1 1 1,0-1-1,-1 0 1,1 1 0,0-1-1,-1 0 1,1 1-1,-1-1 1,1 1 0,-1-1-1,1 1 1,-1-1-1,0 1 1,0-1 0,3 6-41,7 2-25,-2-4-11,0 0 1,0-1-1,1 0 0,-1 0 1,0 0-1,1-1 0,0 0 0,-1-1 1,1 0-1,10-1 0,9-2-423,42-11-1,-8 1-312,-61 13 794,1-1 0,0 1 0,-1 0 0,1 0-1,0 0 1,0-1 0,-1 1 0,1 0 0,0 0 0,0 0 0,-1 0-1,1 0 1,0 0 0,0 0 0,-1 1 0,1-1 0,0 0 0,0 0-1,-1 0 1,1 1 0,0-1 0,-1 0 0,1 1 0,0-1-1,-1 1 1,1-1 0,-1 1 0,1-1 0,-1 1 0,1-1 0,-1 1-1,1-1 1,-1 1 0,1 0 0,-1-1 0,0 1 0,1 0 0,-1 0-1,0 2-6,0 0 1,0 0-1,0 0 0,-1 0 0,0 0 0,1 0 0,-1 0 0,-3 5 0,-10 25-24,9-22 35,0 0 0,1 0 0,0 0 1,-3 14-1,7-25 11,0 0 0,0 1 0,-1-1-1,1 1 1,0-1 0,0 0 0,0 1 0,0-1 0,0 1-1,0-1 1,0 1 0,0-1 0,0 0 0,0 1 0,0-1 0,0 1-1,0-1 1,0 1 0,0-1 0,0 0 0,0 1 0,1-1 0,-1 1-1,0-1 1,0 0 0,0 1 0,1-1 0,-1 1 0,0-1 0,1 0-1,-1 0 1,0 1 0,0-1 0,1 0 0,-1 1 0,1-1 0,-1 0-1,0 0 1,1 0 0,-1 1 0,1-1 0,-1 0 0,0 0-1,1 0 1,-1 0 0,1 0 0,-1 0 0,1 0 0,-1 0 0,0 0-1,1 0 1,-1 0 0,1 0 0,-1 0 0,1 0 0,-1 0 0,0-1-1,1 1 1,-1 0 0,1 0 0,-1 0 0,0-1 0,1 1 0,-1 0-1,1-1 1,26-18-7,24-29 7,-30 28 0,25-20 1,-46 39-1,1 1-1,-1-1 1,1 1 0,-1-1 0,1 1 0,-1-1-1,1 1 1,-1 0 0,1-1 0,0 1-1,-1 0 1,1-1 0,-1 1 0,1 0 0,0 0-1,-1 0 1,1 0 0,-1 0 0,1-1-1,0 1 1,-1 0 0,1 0 0,0 1-1,-1-1 1,1 0 0,0 0 0,-1 0 0,1 0-1,0 0 1,-1 1 0,1-1 0,-1 0-1,1 1 1,-1-1 0,1 0 0,-1 1-1,1-1 1,-1 1 0,1-1 0,-1 1 0,1-1-1,-1 1 1,1-1 0,-1 1 0,0-1-1,1 1 1,-1-1 0,0 1 0,0 0 0,0-1-1,1 1 1,-1-1 0,0 1 0,0 0-1,0 0 1,2 8 4,-1 0 0,0 0 0,0 14 0,-1-3-4,1-15 2,0 0 0,-1-1 1,2 1-1,-1 0 1,1-1-1,-1 1 0,1-1 1,0 1-1,1-1 1,-1 0-1,1 0 0,3 4 1,-4-6-3,0 0 1,0-1-1,0 1 1,1 0 0,-1-1-1,0 0 1,1 0-1,-1 0 1,1 0 0,-1 0-1,1 0 1,0-1-1,-1 1 1,1-1 0,0 1-1,-1-1 1,1 0-1,0 0 1,-1-1 0,1 1-1,0 0 1,-1-1-1,4-1 1,5-1 0,-1-1 1,0-1-1,1 0 0,-2 0 1,1-1-1,-1 0 0,1-1 1,-2 0-1,1-1 0,-1 1 1,0-2-1,-1 1 0,0-1 1,11-18-1,-17 26 13,0-1-1,0 1 1,0-1-1,-1 1 1,1-1 0,-1 0-1,1 1 1,-1-1-1,1 0 1,-1 1 0,0-1-1,0 0 1,0 1-1,0-1 1,0 0 0,0 0-1,-1 1 1,1-1-1,0 0 1,-2-2 0,1 4 5,1-1-1,-1 0 1,0 0 0,0 1 0,0-1-1,1 0 1,-1 1 0,0-1 0,0 1-1,0 0 1,0-1 0,0 1 0,0-1 0,0 1-1,0 0 1,0 0 0,-1 0 0,1 0-1,0 0 1,0 0 0,0 0 0,0 0 0,0 0-1,0 0 1,0 0 0,0 1 0,0-1-1,0 0 1,0 1 0,0-1 0,0 1 0,0-1-1,-2 2 1,2-1 4,0-1-1,0 1 1,-1 0-1,1-1 0,0 1 1,0 0-1,0 0 1,0 0-1,0 0 1,0 0-1,0 0 1,0 0-1,0 0 1,1 0-1,-1 0 1,0 1-1,0 1 0,1-2-16,0-1 0,0 0 0,0 1 0,0-1 0,0 0-1,0 1 1,0-1 0,0 0 0,0 0 0,0 1 0,0-1-1,0 0 1,0 1 0,0-1 0,1 0 0,-1 1 0,0-1 0,0 0-1,0 0 1,1 1 0,-1-1 0,0 0 0,0 0 0,1 0-1,-1 1 1,0-1 0,1 0 0,15 3 50,15-12-455,-17 0 27,-14 9 366,0-1-1,1 1 1,-1 0-1,0-1 1,0 1 0,0 0-1,0-1 1,1 1-1,-1-1 1,0 1 0,0 0-1,0-1 1,0 1-1,0 0 1,0-1-1,0 1 1,0-1 0,0 1-1,0 0 1,0-1-1,0 1 1,0 0 0,0-1-1,-1 1 1,1-1-1,0 1 1,0 0-1,0-1 1,-1 1 0,1 0-1,0-1 1,-1 1-1,-7-7-170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1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16876,'28'-1'1720,"11"-1"-1336,20-1-560,5 0 1640,9-1-1200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23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10 17036,'4'-9'1768,"-7"8"-508,-13 17 454,-88 141 559,60-85-2134,-32 49-36,-51 77-1356,123-194 236,6-12 788,11-19-188,8-17-116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24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8 17364,'0'-1'67,"1"1"1,-1-1-1,0 1 0,1 0 1,-1-1-1,1 1 1,-1 0-1,1-1 1,-1 1-1,0 0 1,1 0-1,-1 0 0,1-1 1,-1 1-1,1 0 1,0 0-1,-1 0 1,1 0-1,-1 0 1,1 0-1,-1 0 0,1 0 1,-1 0-1,1 0 1,-1 0-1,1 0 1,-1 1-1,1-1 1,0 0-1,0 1 8,0 0 0,-1 0 1,1 0-1,0 0 0,-1 0 0,1 0 1,-1 0-1,0 0 0,1 0 0,-1 0 1,0 0-1,0 0 0,1 0 0,-1 2 0,-1 48 1047,1-40-754,-51 514 3550,53-561-4513,-1 1 0,-1 0-1,-6-36 1,5 65 567,0 3 85,0-1 0,1 1-1,0-1 1,-1 0 0,1 1 0,0-1-1,1 1 1,0-8 0,0 10-27,0 0-1,0 0 1,0 0 0,-1 0 0,1 0-1,0 0 1,0 0 0,0 1 0,0-1-1,1 0 1,-1 1 0,0-1 0,0 0 0,0 1-1,1-1 1,-1 1 0,0 0 0,0-1-1,1 1 1,-1 0 0,0 0 0,1 0-1,-1 0 1,0 0 0,0 0 0,1 0-1,-1 1 1,2 0 0,9-1 36,0 1 0,0 1 0,0 0 0,0 1 0,13 4 0,-21-6-51,-1 1 1,0-1-1,0 1 1,0 0-1,-1 0 1,1 0-1,0 0 1,-1 0-1,1 1 1,-1-1-1,0 1 1,0-1 0,0 1-1,0 0 1,0 0-1,-1 0 1,1 0-1,-1 0 1,0 0-1,0 1 1,0-1-1,0 0 1,0 5-1,0 40 412,-2-40-283,1 0-1,0 0 1,0 0-1,3 12 0,11-45 97,-9 4-267,0 0 0,-2-1 0,2-35 0,-5-66-37,0 115 66,-1-8-22,0 13 7,1 0 1,-1 1 0,1-1-1,0 0 1,0 1-1,0-1 1,0 0 0,0 0-1,0 1 1,1-1-1,-1 0 1,1 1-1,0-1 1,0 0 0,0 1-1,0-1 1,1 1-1,-1 0 1,3-4 0,9-7-28,0 0 0,-1-1 1,0 0-1,-1-1 0,0-1 1,-2 0-1,12-23 0,-36 86 10,3 1 0,2 0 0,2 1 0,-2 98 0,10-143 38,1 59 127,0-57-107,0 0 0,0 0 0,0 0 1,1-1-1,-1 1 0,1 0 0,1-1 1,2 7-1,-4-11-15,0 0 0,-1 0 0,1 0 1,-1 0-1,1-1 0,0 1 0,0 0 0,0 0 0,-1 0 0,1-1 0,0 1 1,0 0-1,0-1 0,0 1 0,0 0 0,0-1 0,0 0 0,1 1 1,-1-1-1,0 0 0,0 1 0,0-1 0,0 0 0,3 0 0,-2 0 3,0-1-1,0 0 0,0 1 1,0-1-1,0 0 0,0 0 0,0 0 1,0 0-1,0 0 0,-1-1 1,1 1-1,2-2 0,3-4 19,-1 0-1,0-1 0,-1 1 0,9-15 0,-6 8-34,-2 0 0,0 0-1,-1 0 1,0-1-1,-1 1 1,0-1-1,-2 0 1,3-31-1,-8 35-150,-2 14 20,-5 18-11,7-9 133,0 1-1,-1 21 1,3-31 30,1 0 0,0 0 1,0 1-1,0-1 0,0 0 0,1 0 0,-1 0 1,1 0-1,0 0 0,-1 0 0,2 0 0,-1 0 1,0-1-1,0 1 0,1 0 0,3 4 0,-3-6 0,-1 0-1,1 0 0,0 0 0,-1 0 0,1 0 0,0-1 0,0 1 1,-1-1-1,1 1 0,0-1 0,0 0 0,0 0 0,0 0 0,0 0 0,0 0 1,-1 0-1,1 0 0,0 0 0,0-1 0,0 1 0,0-1 0,-1 0 1,1 1-1,0-1 0,-1 0 0,1 0 0,0 0 0,2-2 0,4-3 12,1 0-1,-1 0 0,12-14 1,-3 1-157,-1-1 1,13-22 0,-24 34 5,-11 20-139,1 1 0,-7 25 1,8-24 212,4-13 46,-16 59 95,15-54-46,0 1-1,0-1 0,0 0 0,1 1 1,0-1-1,0 0 0,3 11 0,-3-16-36,0 0-1,0-1 1,0 1-1,0 0 1,1 0-1,-1-1 1,0 1-1,0 0 1,1-1-1,-1 1 0,1 0 1,-1-1-1,0 1 1,1-1-1,-1 1 1,1 0-1,0-1 1,-1 1-1,1-1 1,-1 0-1,1 1 1,0-1-1,-1 1 0,1-1 1,0 0-1,-1 0 1,2 1-1,0-1 3,-1 0-1,0 0 0,1-1 1,-1 1-1,1 0 0,-1-1 0,0 1 1,0-1-1,1 1 0,-1-1 1,0 0-1,0 1 0,2-3 0,3-2 2,0 0 0,-1 0-1,0 0 1,7-10 0,-3 1-248,-1 0-1,0-1 1,-1 1 0,0-2 0,-1 1 0,-1-1 0,3-16 0,-7 31 106,-1 1 0,0-1 0,1 0 1,-1 1-1,1-1 0,-1 1 0,1-1 0,-1 1 0,1-1 0,0 1 0,-1-1 0,1 1 1,-1 0-1,1-1 0,0 1 0,0 0 0,-1-1 0,1 1 0,1 0 0,0-1 52,0 0 0,0 0 0,0 0 0,0 0 0,0 0 0,0-1 0,0 1 0,0-1 0,1-1-1,22-30-205,-1 0-1,-2-2 1,-1-1-1,-2 0 1,-1-2-1,16-50 0,-27 62 673,-8 22 62,-4 16-10,-10 31 293,2 1 1,1 0-1,3 1 0,2 0 0,1 0 0,2 92 0,4-132-665,4 31 312,-4-34-367,0-1 0,1 0-1,-1 0 1,0 1 0,1-1 0,-1 0-1,1 0 1,-1 1 0,1-1 0,-1 0-1,1 0 1,0 0 0,0 0 0,0 0-1,-1 0 1,1 0 0,0 0 0,0 0-1,0-1 1,0 1 0,3 1 0,-4-2-15,1 0 1,-1 0-1,1 0 1,-1 1 0,1-1-1,-1 0 1,1 0-1,-1 0 1,1 0 0,-1 0-1,0-1 1,1 1-1,-1 0 1,1 0 0,-1 0-1,1 0 1,-1 0-1,1-1 1,-1 1 0,1 0-1,-1 0 1,0-1-1,1 1 1,-1 0 0,0-1-1,1 1 1,-1 0-1,0-1 1,1 0 0,5-18 2,-6-19-92,-2 26-22,0 1 0,-1 0 0,0 0 0,-1 0 0,-1 0 0,1 1 0,-2-1 0,1 1 0,-11-13 0,6 9-148,-1 1-1,-1 0 1,0 1-1,0 0 1,-24-16 0,33 25 229,0 1 0,1 1 0,-1-1 0,0 0 0,0 1 0,0-1 0,0 1 1,0 0-1,0 0 0,-1 0 0,1 0 0,0 1 0,-1 0 0,-5-1 0,6 5 311,8 1-34,13 4 133,0-5-359,0 0 0,1-1 0,-1-1 0,1-1 0,0 0 0,-1-2 0,1 0 0,0-1 0,-1-1 0,0 0 0,1-2 0,-1 0 0,-1-1 0,19-9 0,-8-3-260,-10-2-97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33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17436,'-5'2'1840,"-7"9"-1096,-5 6-344,-3 12 953,-3 7-249,-3 13-448,2 9-232,1 11-280,4 3-56,9-1-64,6-2 24,11-4-320,8-8-232,9-12-496,3-11-416,9-15 1079,1-8-231,2-8-256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33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16844,'-5'4'324,"0"0"0,1 0 1,0 0-1,0 1 1,1 0-1,-1-1 1,1 1-1,0 1 1,-5 9-1,-17 54 1265,24-64-1313,-12 41 24,1 0 0,3 0 1,2 1-1,2 0 1,2 1-1,2-1 0,5 49 1,-3-92-265,-1 0 0,1 0 0,0-1 1,0 1-1,0 0 0,4 6 0,-5-10-34,0 1-1,1-1 0,-1 1 1,0-1-1,1 1 0,-1-1 1,0 1-1,1-1 1,-1 0-1,1 1 0,-1-1 1,1 0-1,-1 1 0,0-1 1,1 0-1,-1 0 1,1 1-1,-1-1 0,1 0 1,0 0-1,-1 0 1,1 0-1,-1 0 0,1 0 1,-1 0-1,1 0 0,-1 0 1,1 0-1,-1 0 1,1 0-1,0 0 0,-1 0 1,1 0-1,-1 0 1,1-1-1,-1 1 0,1 0 1,-1 0-1,1-1 0,-1 1 1,0 0-1,1-1 1,-1 1-1,1-1 0,-1 1 1,0 0-1,1-1 1,-1 1-1,0-1 0,1 1 1,-1-1-1,0 1 0,0-1 1,0 1-1,1-1 1,23-41-612,-20 34 266,-1 0 0,1 1 0,1 0 0,0 0 1,0 0-1,0 1 0,7-7 0,-11 12 279,-1 1 0,1-1 0,0 1 0,-1 0-1,1 0 1,-1-1 0,1 1 0,0 0 0,-1 0 0,1 0 0,0 0 0,-1 0 0,1-1 0,0 1 0,-1 0-1,1 1 1,0-1 0,-1 0 0,1 0 0,0 0 0,-1 0 0,1 0 0,-1 1 0,1-1 0,0 0 0,-1 1-1,1-1 1,-1 0 0,1 1 0,-1-1 0,1 1 0,-1-1 0,1 0 0,0 2 0,17 21-979,-10-12 505,-6-9 405,0 1-1,0-1 1,0 0-1,1 0 1,-1 0-1,1 0 1,0 0 0,-1 0-1,1-1 1,0 1-1,0-1 1,0 0-1,0 0 1,0 0-1,0 0 1,0 0 0,0-1-1,0 1 1,1-1-1,-1 0 1,0 0-1,0 0 1,0-1-1,1 1 1,-1-1 0,0 1-1,0-1 1,0 0-1,0 0 1,0-1-1,0 1 1,0-1-1,-1 1 1,1-1 0,0 0-1,3-3 1,15-13-594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33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16339,'-6'3'280,"0"0"-1,0 1 1,0-1-1,0 1 1,1 0-1,-1 0 0,1 1 1,0 0-1,1 0 1,-1 0-1,1 0 0,0 1 1,0 0-1,0-1 1,1 2-1,-3 5 1,2-3-20,1 1 0,-1-1 1,2 0-1,-1 1 0,1 0 1,1-1-1,0 1 0,0 0 0,1 0 1,1 16-1,-1-23-209,1 0 0,0 0 0,-1 0 0,1 0 0,0 0-1,0 0 1,1 0 0,-1 0 0,1 0 0,-1-1 0,1 1 0,0-1 0,2 4 0,-3-5-36,1 0 0,-1 0 0,0 0 1,1-1-1,-1 1 0,1 0 0,-1 0 1,1-1-1,0 1 0,-1-1 0,1 1 1,-1-1-1,1 0 0,0 0 0,-1 0 1,1 0-1,0 0 0,-1 0 0,1 0 1,0 0-1,-1-1 0,1 1 0,-1 0 1,1-1-1,0 0 0,1 0 0,6-4 13,0 0-1,-1 0 0,1-1 0,-1 0 0,0-1 0,-1 0 1,1 0-1,-1 0 0,8-13 0,-1 2 19,-1-1 0,-2-1 0,12-24 0,-8 5 45,-15 38-105,1-1 0,-1 1 0,1 0 0,-1 0 0,0 0 0,1 0 0,-1-1 0,0 1 0,0 0 0,0 0 0,0-1 0,0 1 0,0 0 0,0 0 0,0 0 0,0-1 0,-1 1 0,1 0 0,0 0 0,-1 0 0,1-1 0,-1 1-1,1 0 1,-1 0 0,0 0 0,0 0 0,1 0 0,-3-1 0,2 2-27,1 0 0,-1 0 0,0 0-1,0 0 1,0 0 0,0 0 0,0 1-1,1-1 1,-1 0 0,0 1 0,0-1-1,1 1 1,-1-1 0,0 0 0,0 1-1,1 0 1,-1-1 0,1 1 0,-1-1-1,0 1 1,1 0 0,-1-1 0,1 1 0,-1 0-1,1 0 1,0-1 0,-1 1 0,1 0-1,0 0 1,-1 1 0,-9 27-1357,10-25 1174,-1 0 0,1 0 0,0 0 0,0 0 0,1 7 0,-1-10 196,0 0 1,0 0 0,0-1 0,0 1 0,0 0-1,1-1 1,-1 1 0,0 0 0,0-1 0,1 1-1,-1 0 1,0-1 0,1 1 0,-1 0 0,1-1-1,-1 1 1,1-1 0,-1 1 0,1-1 0,-1 1-1,1-1 1,-1 0 0,1 1 0,0-1 0,-1 0 0,1 1-1,0-1 1,-1 0 0,1 0 0,0 1 0,-1-1-1,1 0 1,0 0 0,0 0 0,-1 0 0,1 0-1,0 0 1,-1 0 0,1 0 0,1-1 0,12-3-443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34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14139,'-13'20'667,"1"1"-1,1 1 1,0 0-1,2 1 1,1 0 0,1 0-1,0 0 1,2 1-1,1 0 1,1 0-1,0 39 1,3-53-419,0-1 0,1 1 0,0-1 0,1 0 0,3 11 0,-4-18-205,-1 0 1,1 1-1,0-1 1,0 0-1,0 0 1,0 0-1,0 0 1,1 0 0,-1-1-1,0 1 1,1 0-1,0-1 1,-1 1-1,1-1 1,0 1-1,0-1 1,0 0-1,0 0 1,0 1-1,0-2 1,0 1 0,0 0-1,0 0 1,0-1-1,0 1 1,5 0-1,-3-1-68,0 0 1,0-1-1,0 1 0,1-1 0,-1 0 0,0 0 1,0 0-1,0 0 0,0-1 0,5-2 0,35-26-730,-36 24 490,1-1 0,-1 2 1,1-1-1,11-4 0,-19 10 238,0-1 1,0 1 0,0 0-1,0 0 1,0 0-1,0-1 1,0 1-1,0 0 1,0 0-1,0 0 1,0 1 0,0-1-1,0 0 1,0 0-1,0 0 1,0 1-1,0-1 1,0 1 0,0-1-1,-1 1 1,1-1-1,0 1 1,0-1-1,0 1 1,-1 0 0,1-1-1,0 1 1,0 0-1,-1 0 1,1-1-1,-1 1 1,1 0 0,-1 0-1,1 0 1,0 2-1,2 3 25,-1 1 0,0 0-1,0 0 1,1 7 0,-1-4 66,0 0 22,-1-3 6,0-1 0,1 0 0,0 0 0,3 8 0,-5-14-70,0 1 0,1 0 1,-1 0-1,0-1 0,1 1 1,-1 0-1,1-1 0,-1 1 1,1 0-1,-1-1 0,1 1 1,0-1-1,-1 1 0,1-1 1,0 1-1,-1-1 0,1 1 1,0-1-1,0 0 0,-1 1 1,1-1-1,0 0 0,0 0 1,0 1-1,-1-1 0,1 0 1,0 0-1,0 0 0,0 0 1,-1 0-1,1 0 0,0 0 1,0-1-1,0 1 0,0 0 1,-1 0-1,1-1 0,0 1 1,1-1-1,6-4 104,-1 0 1,0-1 0,0 1-1,7-9 1,-7 8-87,-1-1 1,1 2-1,1-1 0,-1 1 1,15-9-1,-20 13-47,1 1-1,-1-1 0,0 0 0,1 1 1,-1-1-1,0 1 0,1 0 1,-1 0-1,1 0 0,-1 0 0,0 0 1,1 0-1,-1 1 0,1-1 0,-1 1 1,0 0-1,0-1 0,1 1 1,-1 0-1,0 0 0,0 1 0,0-1 1,0 0-1,0 1 0,0-1 0,3 4 1,0 1-15,0 0 1,0 1-1,0-1 0,-1 1 1,0 0-1,0 0 1,0 1-1,-1-1 1,-1 1-1,1 0 0,-1-1 1,0 1-1,-1 0 1,0 0-1,0 0 1,-1 12-1,0-20 21,0 0 1,0-1-1,0 1 0,0 0 0,-1 0 1,1 0-1,0 0 0,0 0 0,0 0 1,0-1-1,0 1 0,-1 0 0,1 0 1,0 0-1,0 0 0,0 0 0,-1 0 1,1 0-1,0 0 0,0 0 0,0 0 1,0 0-1,-1 0 0,1 0 1,0 0-1,0 0 0,0 0 0,-1 0 1,1 0-1,0 0 0,0 0 0,0 0 1,-1 0-1,1 0 0,0 0 0,0 0 1,0 0-1,0 1 0,0-1 0,-1 0 1,1 0-1,0 0 0,0 0 0,0 0 1,0 1-1,0-1 0,0 0 1,-1 0-1,1 0 0,0 0 0,0 1 1,0-1-1,0 0 0,0 0 0,0 1 1,-7-24-59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35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77 107 10674,'4'1'566,"-1"-1"0,1 0 0,-1 1 1,1-1-1,-1 0 0,1-1 0,-1 1 0,1-1 0,-1 1 0,0-1 0,1 0 0,-1 0 0,0-1 0,0 1 0,1-1 0,2-1 0,-5 1-232,1 1-1,-1 0 0,1-1 1,-1 1-1,0-1 1,0 1-1,0-1 0,0 0 1,0 0-1,0 1 0,0-1 1,0 0-1,-1 0 0,1 0 1,0-2-1,-2-25 328,1 27-652,-1 0 0,1 0 0,-1 1 0,1-1 0,-1 0 0,0 0 0,0 1-1,0-1 1,0 0 0,0 1 0,0-1 0,0 1 0,0 0 0,-1-1 0,1 1 0,0 0 0,-1 0-1,1-1 1,-1 1 0,1 0 0,-1 1 0,0-1 0,0 0 0,1 0 0,-1 1 0,0-1 0,0 1-1,0-1 1,1 1 0,-1 0 0,0 0 0,0 0 0,0 0 0,0 0 0,0 0 0,-2 1 0,-1 0-24,0 0 0,0 0 1,1 1-1,-1-1 0,1 1 1,-1 0-1,1 0 0,0 1 1,0-1-1,0 1 0,0 0 1,0 0-1,-5 6 0,5-4-2,0 0 0,1 1 0,-1 0-1,1-1 1,0 1 0,1 1 0,-1-1 0,1 0-1,0 0 1,1 1 0,0-1 0,0 1-1,0 0 1,1-1 0,0 1 0,1 11-1,-1-14 7,1-1-1,0 1 0,0-1 0,0 1 1,0-1-1,1 1 0,-1-1 0,1 0 0,0 0 1,0 0-1,0 0 0,0 0 0,0 0 1,1-1-1,-1 1 0,1-1 0,0 1 0,0-1 1,0 0-1,0 0 0,0 0 0,0-1 1,0 1-1,1-1 0,-1 0 0,0 1 0,1-2 1,-1 1-1,1 0 0,0-1 0,-1 1 1,5-1-1,-1 0-38,1-1 0,0 0 0,-1 0 0,1 0 0,0-1 0,-1 0 0,1-1 0,-1 1 0,0-2 0,0 1 0,0-1 0,-1 0 0,12-8 0,-4 1-98,-1-1 0,0-1 0,0 0 1,19-26-1,-30 36 122,0 0 0,0 1 0,0-1 0,0 1 1,1-1-1,-1 1 0,1 0 0,3-2 0,-5 3 27,-1 1 0,1 0-1,0 0 1,0 0 0,0-1-1,-1 1 1,1 0 0,0 0 0,0 0-1,0 0 1,-1 1 0,1-1-1,0 0 1,0 0 0,0 0 0,-1 1-1,1-1 1,0 0 0,0 1-1,-1-1 1,1 1 0,0-1 0,-1 0-1,1 1 1,-1 0 0,1-1 0,0 1-1,-1-1 1,1 1 0,-1 0-1,1-1 1,-1 1 0,0 0 0,1 0-1,-1-1 1,0 1 0,0 0-1,1 0 1,-1 0 0,6 12 40,-4-7 20,0 0 1,1-1-1,0 1 0,1-1 1,6 9-1,-9-12-37,0-1-1,1 0 1,-1 0-1,0 0 1,1 0-1,-1 0 1,1 0-1,-1-1 1,1 1-1,-1 0 1,1-1-1,0 1 1,-1-1-1,1 1 1,0-1-1,-1 0 1,1 0-1,0 0 1,-1 0-1,1 0 1,0 0 0,-1 0-1,1-1 1,0 1-1,-1-1 1,4 0-1,2-3 51,0 0 0,0 0-1,0-1 1,-1 0 0,1 0 0,-1 0-1,10-12 1,-7 8-17,0 0-1,18-14 1,-24 21-60,0 1 0,0-1 0,0 1 0,0-1 0,0 1 1,0 0-1,0 0 0,0 0 0,1 0 0,-1 1 0,0-1 0,1 1 0,-1 0 0,0 0 0,4 0 1,-4 1-8,-1 0 0,1 0 0,-1-1 0,1 2 0,-1-1 0,1 0 0,-1 0 0,0 1 0,0-1 0,1 1 0,-1 0 0,0-1 0,-1 1 0,1 0 0,0 0 0,0 0 0,-1 1 0,2 2 0,4 7-34,-1 0-1,6 20 1,1-1 5,-13-30 31,0-1 0,0 1 0,0-1 0,0 1 0,1-1 0,-1 1 0,0 0 0,0-1 0,1 1 0,-1-1 0,0 1-1,1-1 1,-1 1 0,1-1 0,-1 1 0,1-1 0,-1 0 0,0 1 0,1-1 0,-1 0 0,1 1 0,0-1 0,-1 0 0,1 0 0,-1 1 0,1-1 0,-1 0 0,1 0 0,0 0 0,-1 0-1,1 0 1,0 0 0,0 0-45,0-1-1,0 0 0,0 0 0,0 0 1,-1 0-1,1 0 0,0 0 0,-1 0 0,1 0 1,0 0-1,-1 0 0,1 0 0,-1 0 1,1-3-1,9-47-849,-6 5 592,-2-4-102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35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2 239 18028,'-1'14'1456,"2"-10"-1720,4-4 200,10-7 512,3-4 40</inkml:trace>
  <inkml:trace contextRef="#ctx0" brushRef="#br0" timeOffset="1">200 1 17092,'-23'124'3167,"10"-65"-1794,3 1 0,3 0 1,-1 74-1,9-122-1174,0-1 0,0 1 0,5 18 0,-5-27-177,-1-1 0,1 0 1,0 1-1,0-1 0,0 0 0,0 0 1,1 0-1,-1 0 0,0 0 0,1 0 1,1 1-1,-2-2-18,0 0 0,0-1 0,0 1 0,0-1 0,0 1 0,0-1 0,0 0 0,0 1 0,0-1 0,1 0 0,-1 0 0,0 1 0,0-1 0,0 0 0,0 0 0,0 0 0,0 0 0,1-1 0,-1 1 0,0 0 0,0 0 0,0-1 0,0 1 0,1-1 0,6-4 10,-1 0-1,0 0 1,0-1-1,-1 0 1,0 0 0,0-1-1,0 1 1,-1-1-1,8-13 1,1 0 54,142-159 619,-53 67-1762,-101 109 940,4-3-344,0-1 0,-1-1 1,1 1-1,6-15 1,-11 22 451,-1-1 0,0 1 1,0-1-1,0 1 1,0-1-1,1 1 1,-1-1-1,0 1 0,0-1 1,0 1-1,0-1 1,0 1-1,0-1 1,0 1-1,-1-1 1,1 1-1,0-1 0,0 1 1,0-1-1,0 1 1,-1-1-1,1 1 1,0-1-1,-9-5-829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3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16155,'5'47'2417,"8"-4"-1241,4-7-512,11-17 2361,6-7-2193,3-12-264,3-14-64,9-12-488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15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14195,'0'3'215,"0"0"-1,0 0 0,0 0 1,1 0-1,-1 0 1,1 0-1,0-1 1,0 1-1,0 0 1,0 0-1,0 0 1,1-1-1,-1 1 1,4 4-1,-3-6-117,-1 1 0,1-1 0,-1 0 0,1 0 0,-1 0 0,1 0 0,0 0 0,0 0 0,-1-1 0,1 1 0,0-1 0,0 1 0,0-1 0,0 1 0,0-1 0,0 0 0,0 0 0,-1 0 0,1 0 0,0 0 0,0-1 0,0 1 0,4-2 0,1 0 70,0-1 0,0 0 0,0 0 0,-1-1 0,1 0 0,-1 0-1,0-1 1,0 0 0,0 0 0,-1 0 0,10-12 0,-9 10-61,-1 0 1,0 0-1,0-1 0,-1 1 1,0-1-1,-1 0 0,1 0 1,-2-1-1,1 1 1,1-10-1,-4 17-91,0-1 0,1 1 0,-1 0 0,0-1 0,0 1 0,0 0 0,-1-1 0,1 1 0,0 0 0,0 0 0,-1-1 0,1 1 0,-1-2 0,0 3-8,1-1-1,0 1 0,-1-1 0,1 1 0,-1-1 0,1 1 0,0 0 1,-1-1-1,1 1 0,-1 0 0,1-1 0,-1 1 0,1 0 0,-1 0 1,1-1-1,-1 1 0,0 0 0,1 0 0,-1 0 0,1 0 1,-2 0-1,1 0-3,-1 0 1,0 1 0,1-1 0,-1 0 0,0 1-1,1 0 1,-1-1 0,1 1 0,-1 0-1,1 0 1,0-1 0,-1 1 0,1 1-1,0-1 1,-1 0 0,1 0 0,0 0 0,-2 3-1,0 1-7,0 0-1,0 1 0,1-1 0,0 1 0,0-1 1,0 1-1,0 0 0,1-1 0,0 1 1,0 0-1,1 0 0,0 0 0,0 0 1,0 0-1,1 7 0,0-11 4,-1 1-1,1-1 1,-1 1 0,1-1-1,0 1 1,0-1 0,0 1-1,0-1 1,0 0 0,1 0-1,-1 0 1,1 1 0,0-1-1,-1-1 1,1 1 0,0 0-1,0 0 1,0-1 0,0 1 0,0-1-1,1 1 1,-1-1 0,0 0-1,1 0 1,-1 0 0,0 0-1,1-1 1,0 1 0,-1-1-1,1 1 1,-1-1 0,1 0-1,-1 0 1,1 0 0,4-1-1,4-1-6,0-1 0,-1 0 1,1 0-1,-1-1 0,0-1 0,-1 1 0,1-2 0,-1 1 0,17-15 0,-16 13-386,1-1 1,-1 2-1,1-1 0,1 1 0,-1 1 1,25-8-1,-30 12 75,1 1 0,0-1 0,0 1 0,0 1 0,0-1 0,-1 1 0,9 2 0,3 0-206,8 0-189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37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48 17260,'0'-1'192,"1"0"1,-1-1-1,1 1 0,-1-1 1,0 1-1,1 0 1,-1-1-1,0 1 1,0-1-1,0 1 1,0 0-1,-1-1 0,1 1 1,0-1-1,0 1 1,-1 0-1,1-1 1,-1 1-1,1 0 1,-1-1-1,0 1 0,0 0 1,1 0-1,-1 0 1,0-1-1,0 1 1,0 0-1,0 0 0,0 0 1,0 1-1,0-1 1,-1 0-1,1 0 1,0 0-1,0 1 1,-1-1-1,1 1 0,0-1 1,-3 0-1,1 1-48,0-1-1,0 1 0,0 0 1,0 0-1,-1 0 0,1 0 1,0 1-1,0-1 0,1 1 1,-1 0-1,0 0 0,0 0 1,0 0-1,0 0 0,1 0 1,-1 1-1,0-1 0,-4 5 1,0 1-84,0 1 1,0 1-1,1-1 1,0 1 0,0 0-1,1 1 1,0-1-1,1 1 1,0 0 0,-4 16-1,7-19-57,-1 0 0,1 0-1,0 0 1,1 0 0,0 0-1,0 0 1,2 11 0,-2-14-6,1 0 1,0 0 0,0-1-1,1 1 1,-1 0 0,1-1 0,0 1-1,0-1 1,0 0 0,0 0-1,0 0 1,1 0 0,0 0-1,3 4 1,-3-5-15,0 0 0,0 0 0,0-1-1,-1 1 1,2-1 0,-1 1 0,0-1 0,0 0-1,0 0 1,0 0 0,1-1 0,-1 1 0,1-1-1,5 1 1,-3-2-29,0 0-1,0 0 1,-1 0-1,1 0 1,0-1-1,0 0 0,9-5 1,-1-1-142,1-1 0,-1 0 0,-1-1 0,25-23 0,-13 2-180,-21 25 229,1 0 0,-1 0 0,1 1 0,0-1 0,9-5-1,-14 11 121,1 1 0,-1-1 0,0 1 1,1 0-1,-1-1 0,0 1 0,1 0 0,-1 0 0,0-1 0,0 1 0,0 0 0,0 0 0,0-1 0,0 1 0,0 0 0,0 0 0,0-1 0,0 1 0,0 0 0,0 1 0,-12 81-297,7-52 431,-2 53 0,6-83-99,1 0-1,0 0 0,0 1 1,0-1-1,0 0 1,0 0-1,0 0 0,0 0 1,0 0-1,1 1 0,-1-1 1,0 0-1,1 0 0,-1 0 1,1 0-1,-1 0 1,1 0-1,-1 0 0,1 0 1,0 0-1,-1 0 0,1 0 1,0-1-1,0 1 0,1 1 1,0-2 2,-1 0 0,0 0 0,1-1 0,-1 1 0,1 0 1,-1-1-1,0 1 0,1-1 0,-1 1 0,0-1 0,1 0 0,-1 1 0,0-1 1,0 0-1,0 0 0,0 0 0,0 0 0,0 0 0,0 0 0,2-2 1,54-66 205,-43 49-317,1 1 1,1 1 0,25-22-1,-40 39 73,0 0 0,0 0 0,0 0 1,1 0-1,-1 1 0,0-1 0,1 0 0,-1 0 0,1 1 0,-1-1 0,1 1 0,-1-1 1,1 1-1,-1 0 0,1-1 0,-1 1 0,4 0 0,-4 1 6,0-1 1,0 0-1,0 1 1,0-1-1,0 1 1,0 0-1,0-1 0,0 1 1,-1 0-1,1-1 1,0 1-1,0 0 0,-1 0 1,1 0-1,0 0 1,-1-1-1,1 1 1,-1 0-1,1 2 0,2 7-8,0-1-1,-1 1 1,-1-1-1,2 19 0,-1-5 234,-2-22-191,0 0-1,0-1 1,0 1 0,0 0 0,1-1-1,-1 1 1,0 0 0,0-1-1,1 1 1,-1 0 0,0-1 0,1 1-1,-1 0 1,0-1 0,1 1-1,-1-1 1,1 1 0,-1-1 0,2 1-1,-2-1-5,1 0 0,-1 1 0,0-1 0,1 0 0,-1 0 0,1 0 0,-1-1 0,1 1 0,-1 0 0,1 0 0,-1 0 0,0 0 0,1 0 0,-1 0 0,1-1 0,-1 1-1,0 0 1,1 0 0,-1-1 0,1 1 0,-1 0 0,1-1 0,20-26 387,-17 21-350,9-13 13,24-32-590,-33 47 273,0-1 0,0 1 0,0 0 0,0 0 1,1 1-1,-1 0 0,1-1 0,6-2 0,-10 6 171,0 0 0,0-1 0,0 1 0,0 0 0,0-1 0,0 1 1,0 0-1,0 0 0,0 0 0,0 0 0,0 0 0,0 0 0,0 0 0,0 1 0,0-1 0,0 0 0,0 0 0,-1 1 0,1-1 1,0 1-1,0-1 0,0 1 0,0-1 0,0 1 0,-1-1 0,1 1 0,0 0 0,0-1 0,-1 1 0,1 0 0,0 0 0,-1 0 0,1-1 1,-1 1-1,1 0 0,-1 0 0,0 0 0,1 0 0,-1 0 0,0 0 0,0 0 0,1 2 0,1 6-430,0-1-1,-1 2 0,1 14 1,-1-17 232,-1 20-308,0-19 448,0 0-1,1 1 1,0-1 0,2 8-1,-3-15 130,0-1 0,0 0 0,0 1-1,0-1 1,0 1 0,0-1 0,0 0 0,0 1 0,0-1-1,1 1 1,-1-1 0,0 0 0,0 1 0,1-1-1,-1 0 1,0 1 0,0-1 0,1 0 0,-1 0 0,0 1-1,1-1 1,-1 0 0,0 0 0,1 1 0,-1-1-1,1 0 1,-1 0 0,0 0 0,1 0 0,0 0 0,10-7-413,9-21-218,-19 26 618,27-46-594,-9 15 347,1 0 0,34-40 0,-54 72 310,1 0 0,0 0 1,-1 0-1,1 0 0,0 1 0,0-1 0,0 0 0,0 0 1,-1 1-1,1-1 0,0 1 0,0-1 0,0 1 1,1-1-1,-1 1 0,0-1 0,1 1 0,-1 0 0,-1 0 0,1 0-1,-1 0 1,0 1 0,1-1-1,-1 0 1,1 0 0,-1 1-1,0-1 1,1 0-1,-1 1 1,0-1 0,1 0-1,-1 1 1,0-1 0,1 1-1,-1-1 1,0 1-1,0-1 1,0 0 0,1 1-1,-1-1 1,0 1 0,0-1-1,0 1 1,0 0-1,1 7 393,0-1-1,-1 1 0,-1 12 1,1-17-372,-4 31 1006,2-19-426,1 0 0,0 0 0,1 1-1,3 19 1,-3-33-572,0-1 0,0 0 1,1 0-1,-1 0 0,0 1 0,1-1 0,-1 0 0,1 0 0,-1 0 0,1 0 0,-1 0 1,1 0-1,0 0 0,0 0 0,-1 0 0,1 0 0,0 0 0,0 0 0,2 1 0,-3-2-21,1 0 0,0 0 0,0 0 0,0 1 0,0-1 0,0 0 0,0 0 0,0 0 0,0 0 0,0-1 0,0 1-1,0 0 1,0 0 0,-1 0 0,1-1 0,0 1 0,0-1 0,0 1 0,1-1 0,4-3 83,0-1 1,-1 1-1,1-1 0,8-10 1,-12 13-140,15-17 35,-4 4-296,0 0 1,1 1-1,0 1 1,2 0-1,22-15 0,-37 28 215,0-1-1,0 0 0,0 1 1,0-1-1,0 1 0,0-1 1,0 1-1,1 0 0,-1 0 1,0-1-1,0 1 0,0 0 1,1 0-1,-1 0 0,0 0 1,0 0-1,2 1 1,-2-1 30,0 1 1,-1-1 0,1 1 0,0-1 0,-1 1-1,1-1 1,-1 1 0,1-1 0,-1 1 0,1 0-1,-1-1 1,1 1 0,-1 0 0,1-1 0,-1 1-1,0 0 1,0 0 0,1-1 0,-1 1 0,0 1-1,1 6 61,-1 0-1,0 0 0,0 0 0,-2 13 1,0 9 873,2-30-886,0 0 0,0 1 0,0-1 0,0 1 0,0-1 0,1 0 0,-1 1 0,0-1 0,0 0 1,0 1-1,1-1 0,-1 0 0,0 1 0,0-1 0,1 0 0,-1 0 0,0 1 0,1-1 0,-1 0 0,0 0 0,1 0 0,-1 1 1,0-1-1,1 0 0,-1 0 0,1 0 0,-1 0 0,0 0 0,1 0 0,-1 0 0,1 0 0,-1 0 0,0 0 0,1 0 0,-1 0 1,0 0-1,1 0 0,-1 0 0,1 0 0,-1 0 0,0 0 0,1-1 0,0 1 0,15-9 392,-15 8-391,38-29 331,14-9-807,-48 36 305,0 0 0,1 0 0,-1 1 0,1 0 0,-1 0 0,1 0 0,0 1 0,9-2 0,-13 3 93,0 0 1,0-1-1,0 1 1,1 1-1,-1-1 1,0 0-1,0 0 0,0 1 1,0-1-1,0 1 1,0 0-1,0 0 0,0 0 1,0 0-1,0 0 1,0 0-1,0 0 0,-1 0 1,1 1-1,0-1 1,-1 1-1,1-1 1,-1 1-1,0 0 0,0-1 1,1 1-1,-1 0 1,0 0-1,0 0 0,-1 0 1,1 0-1,0 0 1,0 3-1,1 6 19,0 1 0,0 0 0,-1-1 1,-2 23-1,1-19 211,1-15 6,2-10-84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37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16355,'0'2'130,"0"-1"0,0 1 0,1 0 0,-1 0 0,0 0 0,1-1 0,-1 1 0,1 0 0,-1-1 0,1 1 0,0-1 0,0 1 0,-1 0 0,1-1 0,0 1 0,1-1 0,-1 0 0,0 1 0,0-1 0,3 2 0,-3-3-10,1 1 0,-1 0 0,1-1 0,0 0 0,-1 1 0,1-1 0,0 0 1,0 0-1,-1 0 0,1 0 0,0 0 0,-1 0 0,1 0 0,0-1 0,0 1 0,-1-1 0,3 0 1,3-2 150,1-1 0,0 0 0,-1 0 0,0 0 0,0-1 0,-1 0 1,10-10-1,-5 4-77,0-1 1,-1-1 0,16-24-1,-23 32-169,0 0 1,0-1-1,0 0 0,-1 1 0,0-1 0,0 0 0,-1 0 0,1 0 1,-1 0-1,-1-1 0,1 1 0,-1-12 0,0 16-22,-1 1 1,1-1-1,0 0 0,0 0 1,-1 0-1,1 0 0,-1 0 0,1 1 1,-1-1-1,0 0 0,0 1 0,0-1 1,0 0-1,0 1 0,0-1 0,0 1 1,-1-1-1,1 1 0,0 0 0,-1 0 1,1-1-1,-1 1 0,1 0 1,-1 0-1,0 1 0,1-1 0,-1 0 1,0 0-1,0 1 0,0-1 0,1 1 1,-1 0-1,0-1 0,0 1 0,0 0 1,0 0-1,0 0 0,-3 1 0,1 0-5,-1 0-1,1 0 0,0 0 0,0 1 1,-1 0-1,1 0 0,0 0 0,0 0 0,1 0 1,-1 1-1,0 0 0,1 0 0,-1 0 0,1 0 1,-4 5-1,1 1-8,1 1 1,-1-1-1,2 1 1,-1 0-1,1 0 1,1 1-1,0-1 1,0 1-1,1 0 1,1-1-1,0 1 1,0 0-1,1 0 1,0 0-1,1 0 1,2 13-1,-2-22 12,-1 0 0,1 1 0,-1-1 0,1 0 0,0 0 0,0 0 0,0 1 0,0-1 0,0 0 0,0 0 0,1 0 0,-1-1 0,1 1 0,-1 0 0,1-1 0,0 1 0,0 0 0,0-1 0,-1 0 0,5 2 0,-3-2 2,0 0 0,0 0-1,0-1 1,1 1 0,-1-1-1,0 0 1,0 0 0,1 0-1,-1 0 1,0-1 0,0 1-1,0-1 1,4-1 0,9-4-4,0 0 0,0-2 0,-1 0 1,20-14-1,-30 20-7,51-36-86,-31 19-15,1 2 0,42-21-1,-65 37 93,0 0-1,0-1 1,0 1-1,0 0 1,0 0-1,0 1 0,1-1 1,-1 1-1,0 0 1,0-1-1,1 2 0,-1-1 1,0 0-1,6 2 1,-7-2 18,0 1 0,-1 0 1,1 0-1,0 1 1,-1-1-1,1 0 1,-1 0-1,0 1 0,1-1 1,-1 1-1,0-1 1,0 1-1,0-1 1,0 1-1,0 0 0,0-1 1,-1 1-1,1 0 1,0 0-1,-1 0 1,0 0-1,1-1 0,-1 1 1,0 0-1,0 2 1,2 51 745,-2-54-734,0-1 1,0 0-1,0 0 1,0 1 0,0-1-1,0 0 1,0 0-1,0 1 1,0-1-1,1 0 1,-1 0 0,0 0-1,0 1 1,0-1-1,0 0 1,0 0 0,1 0-1,-1 1 1,0-1-1,0 0 1,0 0 0,0 0-1,1 0 1,-1 0-1,0 1 1,0-1-1,0 0 1,1 0 0,-1 0-1,0 0 1,0 0-1,1 0 1,-1 0 0,0 0-1,0 0 1,0 0-1,1 0 1,-1 0 0,0 0-1,0 0 1,1 0-1,-1 0 1,0 0 0,0 0-1,1 0 1,-1 0-1,0-1 1,0 1-1,0 0 1,1 0 0,-1 0-1,0 0 1,0 0-1,0 0 1,0-1 0,1 1-1,-1 0 1,0 0-1,0 0 1,0-1 0,0 1-1,0 0 1,0 0-1,1-1 1,12-13 252,-12 13-225,6-8-24,1 1 0,0 0 0,0 0 0,1 0 0,11-7 0,-18 13-52,1 1-1,0-1 1,0 1 0,0 0-1,0-1 1,0 1-1,0 1 1,0-1-1,0 0 1,0 1 0,0 0-1,0-1 1,0 1-1,0 1 1,0-1-1,1 0 1,-1 1-1,0-1 1,0 1 0,0 0-1,0 0 1,0 0-1,0 1 1,3 1-1,1 2-35,-1 0 0,1 0 0,-1 1 0,0 0-1,-1 0 1,0 0 0,0 1 0,0 0 0,5 9-1,10 14-13,-20-29 43,1 0 1,-1 0 0,1-1-1,0 1 1,0 0 0,-1 0-1,1 0 1,0-1 0,0 1-1,0-1 1,0 1 0,0 0-1,0-1 1,0 0-1,0 1 1,2 0 0,-3-1 2,1 0 0,0 0 0,-1 0 0,1-1 0,0 1 0,-1 0 0,1 0 0,-1 0 0,1-1 0,0 1 0,-1 0 0,1-1 1,-1 1-1,1 0 0,-1-1 0,1 1 0,-1-1 0,1 1 0,-1-1 0,1 0 0,2-3-135,0-1-1,-1 0 1,1 0 0,-1 0 0,2-7-1,-2 4 213,10-21-492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38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16684,'3'29'2136,"4"2"-1088,1 2-424,2 3 2193,0 1-1409,2 8-504,-1-1-103,-5 8-233,-4 4-96,-11 7-80,-10 1-88,-15 3-728,-8 5 496,-8-6-96,-1-3-56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31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176 100 19732,'-90'235'4588,"4"-12"-3641,135-377-7995,6-24 5206,-52 169 1844,0-1 174,0 0 1,1 1-1,9-18 1,-13 26-148,0 1-1,0 0 1,1-1 0,-1 1-1,0 0 1,0-1 0,0 1 0,0 0-1,1-1 1,-1 1 0,0 0-1,0-1 1,1 1 0,-1 0-1,0 0 1,1 0 0,-1-1-1,0 1 1,1 0 0,-1 0 0,0 0-1,1-1 1,-1 1 0,0 0-1,1 0 1,-1 0 0,0 0-1,1 0 1,-1 0 0,1 0-1,-1 0 1,1 0 0,5 11 702,-1 26 266,-7 168 1797,-2-133-1274,8 93 1,-4-164-1503,4 22 426,-4-22-435,0 0 1,0 0-1,1-1 0,-1 1 0,0 0 0,0-1 0,0 1 0,1 0 1,-1 0-1,0-1 0,1 1 0,-1-1 0,1 1 0,-1 0 0,0-1 1,1 1-1,-1-1 0,1 1 0,0-1 0,-1 1 0,1-1 0,-1 0 1,1 1-1,0-1 0,0 1 0,0-1-20,-1-1-1,1 1 1,-1 0-1,0-1 1,1 1-1,-1 0 1,0-1 0,1 1-1,-1 0 1,0-1-1,0 1 1,1-1-1,-1 1 1,0-1-1,0 1 1,0 0 0,1-1-1,-1 1 1,0-1-1,0 1 1,0-1-1,0 1 1,0-1 0,0 1-1,0-1 1,0 1-1,0-1 1,0 1-1,-1-1 1,1 1 0,0-1-1,0 1 1,-1-1-1,-3-19-225,-4 1 83,0 1 0,-1-1 0,-1 2-1,-15-21 1,-18-34 272,42 71-112,1 0 0,-1 0 0,1 0 0,0 0 0,-1 0 0,1 0 0,0 0 0,-1 0-1,1 0 1,0-1 0,0 1 0,0 0 0,0 0 0,0 0 0,0 0 0,0 0 0,0 0 0,1 0 0,-1 0 0,0-1 0,1 1 0,-1 0 0,1 0 0,-1 0-1,2-1 1,0 0 0,0 0 0,0 0 0,0 1 0,0-1 0,0 1-1,0 0 1,0 0 0,1-1 0,-1 1 0,0 1 0,3-2 0,7-1 0,1 1 1,-1 0 0,21-1 0,-22 3-8,0 0 0,0 0 0,0 1-1,0 1 1,0 0 0,-1 0 0,1 1 0,18 7 0,-23-7 7,-1 0 0,1 0 0,-1 1-1,0-1 1,0 1 0,0 0 0,0 1 0,-1-1 0,0 1 0,0 0 0,0 0 0,0 0 0,-1 1 0,0-1 0,0 1 0,3 10 0,-2-7 34,-2 0 1,1 0-1,-2 1 1,1-1-1,-1 1 1,0-1 0,-1 1-1,0 0 1,-1-1-1,0 1 1,0-1-1,-1 0 1,0 1-1,-5 10 1,7-21-35,0 1 1,0 0 0,0 0-1,0 0 1,0 0-1,0 0 1,0 0 0,0 0-1,0-1 1,0 1-1,0 0 1,0 0 0,0 0-1,0 0 1,0 0-1,0 0 1,0 0-1,0 0 1,0 0 0,0-1-1,-1 1 1,1 0-1,0 0 1,0 0 0,0 0-1,0 0 1,0 0-1,0 0 1,0 0 0,0 0-1,-1 0 1,1 0-1,0 0 1,0 0 0,0 0-1,0 0 1,0 0-1,0 0 1,0 0-1,-1 0 1,1 0 0,0 0-1,0 0 1,0 0-1,0 0 1,0 0 0,0 0-1,0 0 1,-1 0-1,1 0 1,0 0 0,0 0-1,0 0 1,0 0-1,0 1 1,0-1-1,0 0 1,-2-11 43,0-14-54,0 0 0,-2 0 1,-1 1-1,0 0 0,-2 0 0,-18-42 0,18 55-131,7 13-36,12 20-31,-6-14 178,1 0-1,0 0 0,1 0 0,-1-1 1,2 0-1,-1-1 0,0 0 1,1 0-1,11 5 0,-14-8 37,0-1 0,-1 0 0,1-1 0,0 1 0,0-1 0,0-1 0,0 1 0,0-1 0,1 0 0,-1 0 0,0 0 0,0-1 0,0 0 0,0 0 0,0-1 0,0 0 0,7-3 1,-2 0 27,0-2 0,0 1 1,0-1-1,-1-1 0,0 0 1,-1-1-1,1 1 0,-2-2 1,1 1-1,-1-1 0,-1-1 1,0 1-1,8-17 1,-5 9-13,-2 0 0,0-1 0,-1 0 0,-1-1 0,-1 1 0,-1-1 0,4-35 0,-8 51-35,0-1 0,0 1-1,-1-1 1,1 1 0,-1-1 0,0 1 0,0 0 0,-2-5-1,3 8 5,-1 0 0,1 0 0,-1 1 0,1-1 0,0 0 0,-1 0 0,1 1 0,-1-1-1,1 0 1,-1 0 0,0 1 0,1-1 0,-1 1 0,0-1 0,1 1 0,-1-1 0,0 1-1,0-1 1,0 1 0,1 0 0,-1-1 0,0 1 0,0 0 0,0 0 0,0 0 0,0-1 0,1 1-1,-1 0 1,0 0 0,0 0 0,0 0 0,0 1 0,0-1 0,0 0 0,1 0 0,-1 0-1,0 1 1,0-1 0,0 0 0,0 1 0,1-1 0,-1 1 0,0-1 0,1 1 0,-1-1-1,0 2 1,-6 3-7,0 1-1,1 0 1,0 1-1,0-1 1,1 1-1,-1 0 1,-6 14-1,-25 56 251,33-68-160,0-1 0,1 1 0,1 0 0,-1 0 0,-1 17 0,4-26-72,0 0-1,0 0 0,0 0 0,0 0 0,0 1 1,0-1-1,0 0 0,0 0 0,-1 0 0,1 1 0,0-1 1,0 0-1,0 0 0,0 0 0,0 1 0,1-1 0,-1 0 1,0 0-1,0 0 0,0 0 0,0 1 0,0-1 1,0 0-1,0 0 0,0 0 0,0 1 0,0-1 0,0 0 1,1 0-1,-1 0 0,0 0 0,0 0 0,0 1 1,0-1-1,0 0 0,1 0 0,-1 0 0,0 0 0,0 0 1,0 0-1,0 0 0,1 0 0,-1 0 0,0 0 1,1 0-1,7-7 111,8-14-72,-8-1-59,-1 0 1,0 0-1,2-23 0,11-34-537,-18 72 494,6-18-217,0 0 0,-2 0 0,4-29 0,-11 40 224,-4 10 88,4 4-32,-1 1 0,1-1 1,0 1-1,0 0 0,0 0 1,0 0-1,0-1 0,1 1 0,-1 0 1,0 0-1,0 0 0,1 0 0,-1 1 1,0-1-1,1 0 0,-1 0 1,0 1-1,-10 26 107,1 1-1,0 0 1,3 0 0,-6 37 0,-8 124 396,21-186-497,-2 22 117,0 0 0,2 1-1,2-1 1,8 51 0,-8-68-112,0 0 1,1 0 0,0 0-1,0 0 1,1-1-1,0 1 1,1-1-1,0 0 1,0 0-1,1-1 1,0 1 0,0-1-1,1 0 1,0-1-1,0 0 1,0 0-1,10 6 1,-16-11-11,1-1 1,-1 1-1,0 0 1,1-1-1,-1 1 0,0-1 1,1 1-1,-1-1 1,1 1-1,-1-1 0,1 0 1,-1 0-1,1 0 1,-1 0-1,1 0 0,-1 0 1,1 0-1,-1 0 1,1-1-1,-1 1 0,0-1 1,1 1-1,1-2 1,0 1 10,-1-1 0,0 0 0,0 0 0,0 0 0,0 0 0,0 0 0,-1 0 0,1-1 0,-1 1 0,1-1 0,1-4 0,2-7 79,0 0 0,-1 0 0,3-26-1,-3 10 17,-1 0-1,-1-31 0,-2 47-110,-1 1 1,0 0 0,-1-1-1,-1 1 1,0 0-1,-1 0 1,-5-12 0,9 23-11,-1 0 1,0 1 0,0-1 0,0 0 0,0 1 0,0-1 0,0 1-1,0 0 1,0-1 0,-1 1 0,1 0 0,-2-2 0,3 3 2,-1 0 0,1 0 0,-1 0 0,1-1 0,-1 1 1,1 0-1,-1 0 0,1 0 0,0 0 0,-1 0 0,1 0 1,-1 0-1,1 0 0,-1 0 0,1 0 0,-1 0 0,1 0 1,-1 1-1,1-1 0,0 0 0,-1 0 0,1 0 0,-1 0 0,1 1 1,0-1-1,-1 0 0,1 1 0,0-1 0,-1 1 0,-1 1-8,1 0-1,0 0 0,-1 0 0,1 0 0,0 1 0,0-1 0,0 1 0,0-1 0,1 1 0,-1-1 0,1 1 0,0-1 0,-1 1 0,1 2 0,0-1 8,0 1 0,0-1 0,1 0 0,-1 0 1,1 1-1,0-1 0,0 0 0,0 0 0,1 0 0,-1 0 0,1 0 0,0 0 0,0-1 0,0 1 0,1 0 0,-1-1 1,1 0-1,0 0 0,0 0 0,0 0 0,0 0 0,1 0 0,-1-1 0,1 0 0,-1 1 0,1-1 0,0-1 1,0 1-1,0 0 0,6 0 0,-1 0 8,0 0 0,0-1 1,0 0-1,0-1 1,0 0-1,0-1 0,0 0 1,0 0-1,0-1 0,0 0 1,-1 0-1,1-1 0,12-6 1,-4 0 4,-1 0 1,0-1-1,0-1 1,-1 0-1,-1-2 1,19-19-1,-23 22-15,-1-1 1,-1 1-1,0-2 0,0 1 0,-1-1 0,-1 0 0,0-1 0,0 0 0,4-19 0,-6-3-78,-3 34 81,-1 0 0,0 0 0,0 1 0,0-1 0,0 0 0,0 0 0,0 1 0,0-1 0,0 0-1,0 0 1,-1 1 0,1-1 0,0 0 0,0 0 0,-1 1 0,1-1 0,0 0 0,-1 1 0,1-1 0,-1 0 0,1 1 0,-1-1 0,1 1 0,-1-1 0,0 0-1,1 1 1,-1 0 0,1-1 0,-1 1 0,0-1 0,1 1 0,-1 0 0,0-1 0,0 1 0,1 0 0,-1 0 0,0 0 0,0-1 0,1 1 0,-1 0-1,-1 0 1,-2 2-11,0-1 1,0 1-1,1 0 0,-1 0 0,0 0 0,1 0 0,0 1 0,0 0 0,-1-1 0,1 1 0,1 0 1,-1 0-1,0 1 0,1-1 0,-4 7 0,-4 6-19,1 0 0,-7 21 0,10-23 36,1 1-1,0 0 0,-4 26 0,8-34 8,0-1-1,1 1 0,0 0 1,0 0-1,0 0 0,1-1 0,-1 1 1,2 0-1,-1-1 0,5 13 0,-5-17-5,0 0 0,0 0-1,0 0 1,1 0 0,-1 0 0,0-1-1,1 1 1,-1 0 0,1-1-1,0 1 1,0-1 0,0 0-1,-1 1 1,1-1 0,0 0-1,0 0 1,1 0 0,-1 0-1,0-1 1,0 1 0,0 0 0,0-1-1,1 0 1,-1 1 0,0-1-1,1 0 1,-1 0 0,0-1-1,0 1 1,1 0 0,-1-1-1,0 1 1,0-1 0,0 0 0,5-1-1,3-3-31,0 1 0,-1-1 0,1-1 0,-1 0 0,17-14 0,-3-3-162,0-1 0,-2-1 0,-1-1 0,32-55 0,-40 62 0,0 2-56,-12 17 243,0 0-1,1 0 1,-1-1-1,0 1 1,0 0-1,0 0 0,0 0 1,0 0-1,0 0 1,0 0-1,0-1 1,0 1-1,1 0 1,-1 0-1,0 0 1,0 0-1,0 0 1,0 0-1,0 0 0,1 0 1,-1 0-1,0 0 1,0 0-1,0 0 1,0 0-1,0 0 1,1 0-1,-1 0 1,0 0-1,0 0 1,0 0-1,0 0 0,0 0 1,1 0-1,-1 0 1,0 0-1,0 0 1,0 0-1,0 0 1,0 0-1,1 0 1,-1 0-1,0 1 1,0-1-1,0 0 1,0 0-1,0 0 0,0 0 1,1 4-18,-1 0 0,0 0 0,1 0 0,-2-1-1,1 1 1,-2 7 0,-10 59 166,-3 27 412,14-83-383,0-1 0,1 1 0,0 0 0,5 25 0,-5-38-154,0 1-1,0 0 1,0-1 0,1 1 0,-1 0 0,1-1 0,-1 1 0,1 0 0,0-1 0,0 1 0,0-1 0,0 1-1,0-1 1,0 0 0,0 1 0,0-1 0,0 0 0,1 0 0,-1 1 0,0-1 0,1 0 0,-1-1 0,1 1-1,-1 0 1,1 0 0,0-1 0,-1 1 0,1-1 0,0 1 0,-1-1 0,1 0 0,0 1 0,0-1 0,-1 0-1,1 0 1,0 0 0,0-1 0,-1 1 0,1 0 0,3-1 0,1-1-116,1-1 0,-1 1 0,0-1 0,1-1 0,-1 1 0,-1-1 0,1 0 0,0 0 0,4-5 0,-4 2-10,0 0 0,0 0 0,0 0 0,-1-1 0,-1 0 1,1 0-1,-1 0 0,0 0 0,-1-1 0,0 1 0,-1-1 0,3-11 0,4-31-411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31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23349,'-2'9'1792,"4"0"-1568,3-2-472,2-3 840,2 2-103,-1-6-393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32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22877,'2'13'292,"-1"0"-1,0 0 1,0 0 0,-1-1 0,-1 1 0,-2 17-1,-2 19-59,0 252 1278,7-239-1426,4 0 0,25 112-1,-27-160-224,2 8-9,-6-19-423,-6-10-650,-79-135-1536,5-4 3317,76 139-400,-2-3 211,1 0 0,-7-21 0,11 29-283,0-1 0,1 1 0,-1 0-1,1 0 1,0 0 0,0-1 0,0 1 0,0 0 0,1-3-1,-1 4-36,0 0-1,0 0 1,1 1-1,-1-1 1,0 0-1,1 0 1,-1 1-1,1-1 1,-1 0-1,1 0 1,-1 1-1,1-1 1,0 1-1,-1-1 1,1 0-1,0 1 1,-1-1-1,1 1 0,0 0 1,0-1-1,-1 1 1,1-1-1,1 1 1,8-3 208,1 1 0,0 0 0,-1 1 0,17 0-1,17-2-112,4-4-68,-1-2 0,0-2 0,46-17 0,-42 8-97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20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18860,'8'-7'1896,"10"10"-1207,4 11-249,8 18 1152,6 11-480,5 14-544,7 6-200,3 4-176,4 2-23,-2-3-129,-3-4-120,-4-9-297,-6-5-247,-7-7-504,-9-7 360,-14-10 432,-4-7-256,-13-12-128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20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0 310 15491,'10'13'617,"1"1"0,0-2-1,1 1 1,0-2 0,0 0-1,1 0 1,1-1-1,0 0 1,0-2 0,1 1-1,0-2 1,31 11 0,-29-14-351,0 0 1,1-1-1,-1-1 1,1-1-1,-1-1 1,1 0-1,0-1 1,-1-1-1,1-1 1,-1 0-1,0-1 1,0-1-1,0-1 1,26-13-1,-27 12-139,-1-1 0,-1-1-1,1 0 1,-1-1 0,-1 0 0,0-1-1,-1-1 1,0 0 0,0 0 0,-1-1-1,-1-1 1,0 0 0,-1 0-1,-1-1 1,9-21 0,-13 26-153,-1-1 0,0 1 1,-1-1-1,0 0 0,-1 0 1,0 0-1,-1 0 0,-1-20 0,0 25-96,0 1 0,0-1 0,0 1 0,0 0 0,-1 0 0,0 0 0,0 0 0,0 0 0,-1 0 0,1 0 0,-1 1 0,0-1 0,-1 1 0,1 0 0,-1 0 0,0 0 0,0 1-1,0-1 1,-7-4 0,-11 1-398,2 6-167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21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15 17180,'1'0'131,"0"0"1,0-1 0,0 1 0,0-1 0,-1 1-1,1-1 1,0 1 0,0-1 0,-1 0-1,1 1 1,-1-1 0,1 0 0,0 0-1,-1 1 1,1-1 0,-1 0 0,1-1 0,-1 2-40,-1 0 0,1-1 1,0 1-1,-1 0 1,1 0-1,-1-1 1,1 1-1,0 0 0,-1 0 1,1 0-1,-1 0 1,1-1-1,-1 1 1,1 0-1,-1 0 0,1 0 1,-1 0-1,1 0 1,0 0-1,-1 0 1,1 0-1,-1 0 0,0 1 1,-39 7 2606,-84 40-605,111-42-2092,1 1 1,0-1 0,0 2 0,1 0 0,0 0 0,1 1 0,-17 18 0,26-26-24,-1 1 1,1 0 0,-1 0-1,1 0 1,0 0-1,0 0 1,0 0 0,0 0-1,0 0 1,0 0-1,1 0 1,-1 0 0,1 1-1,-1-1 1,1 0 0,0 0-1,0 1 1,0-1-1,0 0 1,1 5 0,0-4-20,1-1 0,-1 1 0,0-1 0,1 1 0,0-1 0,-1 0 0,1 1 0,0-1 0,0 0 0,0 0 0,0 0 0,1-1 1,-1 1-1,0 0 0,1-1 0,4 2 0,19 10-328,37 10 0,23 11-94,-77-30 443,0 1-1,0 0 1,-1 1-1,1 0 1,-1 1-1,-1-1 1,8 9-1,-13-13 41,0 0 0,-1 0 0,1 0 0,0 0 0,-1 0 0,1 0 0,-1 1 0,0-1 0,0 1 0,0-1 0,0 1 0,0-1 0,0 1 0,-1 0-1,1-1 1,-1 1 0,0 0 0,0-1 0,0 1 0,0 0 0,0-1 0,0 1 0,-1 0 0,1-1 0,-1 1 0,0-1 0,0 1 0,0-1 0,0 1 0,0-1 0,-1 1 0,1-1 0,-1 0 0,1 0 0,-4 3-1,-1 0 73,1 0 0,-1 0 0,0-1-1,0 0 1,0 0 0,-1 0-1,1-1 1,-1 0 0,0 0-1,0-1 1,0 0 0,-9 2-1,6-3-36,-1 1-1,0-1 0,0-1 1,0 0-1,0-1 0,1 0 1,-1 0-1,-15-5 1,23 5-161,0 0 0,0 0 1,0 0-1,0 0 0,0-1 0,0 1 1,1-1-1,-1 1 0,0-1 1,1 0-1,0 0 0,-1 0 1,1-1-1,0 1 0,0 0 1,0-1-1,0 0 0,1 1 1,-1-1-1,1 0 0,-1 0 1,1 0-1,0 1 0,0-1 1,1-1-1,-1 1 0,0 0 1,1 0-1,0 0 0,0 0 1,0 0-1,0 0 0,1-4 1,0-2-84,1 0 1,1 0-1,0 0 0,0 1 1,0 0-1,1-1 1,6-7-1,18-27-859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21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13 149 16516,'0'1'203,"0"1"1,0 0 0,0 0 0,1-1-1,-1 1 1,1 0 0,0-1 0,-1 1-1,1 0 1,0-1 0,0 1 0,0-1-1,0 0 1,0 1 0,0-1 0,0 0-1,1 1 1,-1-1 0,0 0 0,1 0 0,-1 0-1,1 0 1,-1 0 0,1-1 0,-1 1-1,1 0 1,0-1 0,-1 1 0,1-1-1,0 1 1,-1-1 0,1 0 0,0 0-1,2 0 1,2 0 110,-1-1 0,0 1 0,0-1 0,0 0 0,-1 0 1,1-1-1,0 0 0,0 0 0,-1 0 0,9-5 0,-1-1-45,0-1 0,-1 0 0,0-1 0,13-15 0,-21 21-232,1 0 0,-1-1 0,0 1 0,0 0 0,-1-1 0,1 1 0,-1-1 0,0 0 0,0 0 0,-1 0 0,1 0 0,-1 0 0,0 0 0,-1-1 0,1-6 1,-1 11-38,0 0 0,0 0 0,-1 0 0,1 0 1,0 0-1,0 0 0,-1 0 0,1 0 0,-1 0 1,1 0-1,-1 0 0,1 0 0,-1 0 0,1 1 1,-1-1-1,0 0 0,1 0 0,-1 0 1,0 1-1,0-1 0,0 1 0,0-1 0,1 0 1,-1 1-1,0 0 0,0-1 0,0 1 0,0-1 1,0 1-1,0 0 0,0 0 0,0 0 0,0 0 1,0-1-1,0 1 0,-1 1 0,0-1 1,-2 0-19,0 1 1,0-1 0,0 1 0,0 0 0,1 0 0,-1 1 0,0-1 0,-6 4 0,-1 3-32,1 0 0,0 0 0,0 1 0,1 0 0,1 0 0,-1 1 0,1 0 1,1 1-1,0 0 0,1 0 0,-11 24 0,9-16-5,1 0 1,1 1 0,1 0 0,1 1-1,0-1 1,-1 38 0,5-51 36,0 0 0,1 1 0,0-1 0,0 0 0,0 1 0,1-1 0,0 0 0,0 0 0,1 0 1,4 8-1,-6-13-29,1 1 1,0-1-1,-1 0 0,1 0 1,0 0-1,0 0 1,1 0-1,-1 0 1,0 0-1,0-1 1,1 1-1,-1-1 1,1 1-1,0-1 1,-1 0-1,1 0 1,0-1-1,0 1 0,-1 0 1,1-1-1,0 0 1,0 1-1,0-1 1,0 0-1,0 0 1,-1-1-1,1 1 1,0-1-1,5-1 1,2-1-114,1-1 0,-1-1 1,0 0-1,0 0 0,0-1 0,-1 0 1,1-1-1,-1 0 0,-1 0 1,0-1-1,0 0 0,7-9 1,24-32-468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16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114 144 17244,'-5'1'202,"0"0"1,-1 1 0,1 0-1,0 0 1,0 1-1,1-1 1,-1 1 0,0 0-1,1 0 1,0 1 0,-1-1-1,1 1 1,1 0-1,-1 0 1,-5 8 0,5-6-102,0 0 0,0 0 0,0 0 0,1 0 0,0 0 0,0 1 0,1 0 0,0-1 0,0 1 0,0 0 0,0 12 0,1-18-91,1 0 1,0 1-1,0-1 1,0 0-1,0 0 1,1 0-1,-1 0 0,0 0 1,0 1-1,1-1 1,-1 0-1,0 0 0,1 0 1,-1 0-1,1 0 1,0 0-1,-1 0 1,1 0-1,0 0 0,0 0 1,-1-1-1,1 1 1,0 0-1,0 0 1,0-1-1,0 1 0,0-1 1,0 1-1,0-1 1,0 1-1,0-1 1,0 1-1,0-1 0,0 0 1,1 0-1,-1 1 1,0-1-1,0 0 0,0 0 1,0 0-1,1 0 1,-1-1-1,0 1 1,0 0-1,2-1 0,3 0 13,0-1-1,0 0 1,0 0-1,0-1 1,-1 0-1,1 0 0,8-5 1,1-5-1,0-1 0,0-1 0,-1 0 1,-1 0-1,-1-1 0,0-1 0,-1 0 0,0-1 1,-2 0-1,0-1 0,-1 0 0,-1 0 0,8-35 1,-14 35 16,-2 19-38,1 0 1,0-1 0,0 1-1,0 0 1,0 0-1,0 0 1,0 0-1,0 0 1,0-1 0,-1 1-1,1 0 1,0 0-1,0 0 1,0 0-1,0 0 1,0 0 0,-1 0-1,1 0 1,0 0-1,0-1 1,0 1-1,0 0 1,-1 0 0,1 0-1,0 0 1,0 0-1,0 0 1,0 0-1,-1 0 1,1 0 0,0 0-1,0 0 1,0 1-1,-1-1 1,1 0-1,0 0 1,0 0-1,0 0 1,0 0 0,0 0-1,-1 0 1,1 0-1,0 0 1,0 1-1,0-1 1,-2 2 11,-1 0 1,1 0-1,0 0 1,1 1-1,-1-1 0,0 1 1,1-1-1,-1 1 1,0 2-1,-5 10 48,2 0-1,0 0 1,0 0 0,2 1 0,-1-1-1,2 1 1,0 0 0,1 0 0,1-1-1,2 25 1,-1-37-53,-1 0-1,1 0 1,0 0-1,0 0 1,0 0-1,0 0 1,0 0-1,0-1 1,1 1-1,-1 0 1,1-1-1,0 1 1,0-1-1,0 0 1,0 1-1,0-1 1,1 0-1,-1 0 1,1 0-1,-1-1 1,1 1-1,0-1 1,-1 1-1,1-1 1,0 0-1,0 0 1,0 0-1,0-1 1,0 1-1,0-1 1,0 1-1,0-1 1,0 0-1,6-1 1,-1 0-35,0 0 0,0-1 0,0 0 0,0 0 0,0-1 0,0 0 1,-1 0-1,0-1 0,0 0 0,0 0 0,0-1 0,7-6 0,-5 3-67,0 0 0,0 0-1,-1-1 1,0-1-1,0 1 1,-1-1 0,-1 0-1,10-19 1,-15 18-106,-7 14 56,-10 15 100,14-14 71,-1 0 1,1 1 0,1-1 0,-1 1-1,0-1 1,1 1 0,0 0-1,0 0 1,1 0 0,-1-1-1,1 10 1,0-13-13,1 1 0,-1 0-1,0 0 1,1 0 0,-1 0 0,1 0 0,0-1-1,0 1 1,0 0 0,0-1 0,0 1-1,0-1 1,0 1 0,0-1 0,0 1 0,1-1-1,-1 0 1,1 1 0,-1-1 0,1 0 0,-1 0-1,1 0 1,0 0 0,0-1 0,-1 1-1,1 0 1,0-1 0,0 1 0,0-1 0,0 1-1,-1-1 1,4 0 0,5 0-10,0 0-1,0 0 1,0-1 0,0 0-1,0-1 1,0 0 0,-1 0-1,1-1 1,17-8-1,-11 3-119,1-1 0,-1 0-1,-1-2 1,20-15-1,-26 17-166,-20 22 281,-10 34 337,20-45-312,0 1 0,0 0 0,1 0-1,-1 1 1,1-1 0,0 0 0,0 0 0,0 0 0,0 0 0,0 0 0,0 0 0,1 0 0,0 0 0,1 5 0,-1-7-48,-1 0 0,1 0 0,0 0 0,0 0 0,-1 0 0,1 0 0,0 0 0,0 0 0,0 0 0,1 0 0,-1 0 0,0 0 0,0-1-1,0 1 1,0-1 0,1 1 0,-1-1 0,0 1 0,1-1 0,-1 0 0,0 1 0,1-1 0,-1 0 0,0 0 0,1 0 0,-1 0 0,0 0 0,1 0 0,-1-1 0,0 1 0,1 0 0,-1-1-1,2 0 1,6-2-163,0-1 0,0 1 1,13-10-1,-14 9 199,22-12-332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25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8 17140,'0'-8'1925,"-2"9"-130,-5 15 269,-19 150 1708,10 90-3264,11-149-271,-1 75-2567,7-168 1943,1-10-132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26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18556,'-1'3'319,"1"0"1,0 0-1,-1-1 1,0 1-1,1 0 1,-1-1-1,-2 5 1,-3 10-107,-14 63 590,3 1 1,5 1 0,-3 83 0,14-161-790,1 2 39,0 1-1,0-1 1,0 0 0,1 1-1,2 7 1,-3-13-54,0 0 0,0 0-1,1 0 1,-1 0 0,1 0 0,-1-1 0,0 1 0,1 0 0,0 0 0,-1-1-1,1 1 1,-1 0 0,1-1 0,0 1 0,-1 0 0,1-1 0,0 1-1,0-1 1,0 1 0,-1-1 0,1 0 0,0 1 0,0-1 0,0 0 0,0 0-1,0 1 1,0-1 0,-1 0 0,1 0 0,0 0 0,0 0 0,0 0-1,0 0 1,0 0 0,0-1 0,0 1 0,0 0 0,0 0 0,-1-1-1,1 1 1,0 0 0,0-1 0,1 0 0,6-4-197,1 1 1,-1-2-1,0 1 0,14-14 0,-12 11-136,1-1 0,16-9 0,-24 16 231,0 0 0,1 1 0,-1-1-1,1 1 1,0 0 0,-1 0 0,1 0-1,0 0 1,0 1 0,0-1 0,0 1 0,6 1-1,-7-1 61,0 1-1,-1 0 1,1 0-1,-1 0 0,1 0 1,-1 0-1,0 0 1,1 1-1,-1-1 0,0 1 1,0 0-1,0-1 1,0 1-1,0 0 0,0 0 1,-1 0-1,1 1 1,-1-1-1,1 0 1,-1 0-1,0 1 0,0-1 1,0 1-1,0-1 1,1 5-1,0 1 46,-1-1 0,1 1-1,-2 0 1,1-1 0,-1 1 0,0 0 0,-2 14-1,0-11 154,-1 1 0,-1-1 0,0 1 1,0-1-1,-1 0 0,-1-1 0,1 1 0,-9 10 0,9-14 20,0 0-1,0-1 1,-1 0 0,0 0 0,0 0-1,-1-1 1,1 1 0,-1-1 0,0-1-1,-1 0 1,1 0 0,-12 5 0,17-8-164,-1-1 0,0 1 0,0 0 0,0-1 0,0 1 0,1-1 0,-1 0 0,0 0 0,0 0 0,0-1 0,0 1 1,0 0-1,0-1 0,1 0 0,-1 0 0,0 0 0,0 0 0,1 0 0,-1 0 0,1-1 0,-4-2 0,3 2-45,1-1 0,-1 0-1,1 0 1,0 0 0,-1 0-1,1 0 1,0 0 0,1 0-1,-1-1 1,1 1 0,-1-1-1,1 0 1,0 1 0,1-1-1,-1 0 1,0-4 0,0-24-313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26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8 15403,'0'0'48,"0"0"1,1 0-1,-1 0 0,0 0 0,0-1 0,0 1 0,0 0 1,1 0-1,-1 0 0,0 0 0,0 0 0,0-1 0,0 1 0,0 0 1,0 0-1,0 0 0,1 0 0,-1-1 0,0 1 0,0 0 1,0 0-1,0 0 0,0 0 0,0-1 0,0 1 0,0 0 1,0 0-1,0 0 0,0-1 0,0 1 0,0 0 0,0 0 0,0 0 1,0-1-1,0 1 0,0 0 0,-1 0 0,1 0 0,0 0 1,0-1-1,0 1 0,0 0 0,0 0 0,0 0 0,-1-1 0,-10 2 966,-15 8 520,14-4-1202,1 1 1,0 1-1,0 0 1,-14 12-1,21-16-335,0 0 1,1 1-1,-1-1 0,1 1 0,0 0 0,0 0 0,0 0 0,1 0 0,-1 0 0,1 1 0,0-1 0,1 1 0,-1-1 1,-1 9-1,3-11-3,0 0 1,0-1-1,0 1 0,0 0 1,0-1-1,0 1 1,1 0-1,-1-1 0,1 1 1,-1 0-1,1-1 1,0 1-1,-1-1 1,1 1-1,0-1 0,0 1 1,0-1-1,0 0 1,0 1-1,1-1 1,-1 0-1,0 0 0,1 0 1,-1 0-1,0 0 1,1 0-1,-1 0 0,1-1 1,0 1-1,-1 0 1,1-1-1,-1 1 1,1-1-1,3 1 0,7 1-6,0-1-1,0 0 0,23-1 0,-23 0 0,26-2 11,30 1 54,-63 1-12,-1 0 1,1 1-1,-1 0 0,1 0 0,-1 0 0,1 0 0,-1 1 0,0 0 0,0 0 0,0 0 1,5 3-1,-7-4-2,-1 1 0,0-1 0,0 0 0,0 1 0,1-1 0,-1 1 0,0-1 0,-1 1 0,1 0 0,0-1 0,0 1 1,-1 0-1,1-1 0,-1 1 0,1 0 0,-1 0 0,0 0 0,0-1 0,0 1 0,0 0 0,0 0 0,0 0 0,0-1 0,-1 1 0,1 0 1,-1 0-1,1 0 0,-1-1 0,0 1 0,1 0 0,-1-1 0,0 1 0,0-1 0,-2 2 0,-2 6 137,-2-1 0,1 1 0,-1-2 0,-12 12 0,11-12-12,-1 1 1,-1-1 0,-16 9-1,23-14-223,-1 0-1,0 0 1,1 0 0,-1-1-1,0 0 1,0 0-1,0 0 1,0 0-1,0 0 1,0-1 0,0 0-1,0 0 1,0 0-1,-4-1 1,6 1 8,1-1 1,-1 1-1,1-1 0,-1 1 1,1-1-1,-1 0 0,1 0 1,0 0-1,0 0 0,-1 0 1,1 0-1,0 0 1,0 0-1,0-1 0,0 1 1,0 0-1,0-1 0,1 1 1,-1 0-1,0-1 1,1 1-1,-1-1 0,1 1 1,-1-3-1,0-1-28,0-1 0,0 0 1,1 0-1,0 0 0,1-9 0,7-32-469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27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16844,'2'12'336,"0"-1"1,-1 0 0,0 1 0,-1-1 0,0 1 0,-1-1 0,0 1 0,-4 13 0,-1 17 555,-1 66 693,5 0 0,4 0 0,28 183 0,-75-394-4425,17 44 2432,-21-51 489,48 109-68,0-1 1,1 1-1,0-1 0,-1 1 1,1-1-1,0 1 0,-1-1 1,1 1-1,0-1 0,0 1 1,1-4-1,-1 5-10,0-1-1,0 1 1,0-1-1,1 1 1,-1-1-1,0 1 1,1-1-1,-1 1 1,0-1-1,1 1 1,-1-1-1,0 1 1,1-1-1,-1 1 1,1 0-1,-1-1 1,1 1 0,-1 0-1,1-1 1,0 1-1,3-1-54,0 0-1,0 1 1,0-1-1,0 1 1,0 0-1,0 0 1,5 1-1,3 0-268,128 1-1177,-86-5 1044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27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15971,'-9'0'358,"0"1"-1,0 0 1,1 0 0,-1 1-1,0 0 1,1 1-1,0 0 1,0 0-1,0 1 1,0 0-1,0 1 1,1-1-1,0 1 1,0 1 0,0-1-1,0 1 1,1 0-1,0 1 1,-9 12-1,15-18-338,-1 0-1,0-1 0,1 1 1,-1 0-1,0 0 0,1 1 1,-1-1-1,1 0 0,0 0 0,-1 0 1,1 0-1,0 0 0,0 0 1,0 0-1,0 1 0,0-1 1,0 0-1,0 0 0,0 0 1,0 0-1,0 1 0,1-1 1,-1 0-1,0 0 0,1 0 1,-1 0-1,1 0 0,-1 0 1,1 0-1,0 0 0,-1 0 1,1 0-1,0 0 0,0 0 1,-1-1-1,1 1 0,0 0 1,0-1-1,0 1 0,0 0 0,0-1 1,0 1-1,0-1 0,0 1 1,2-1-1,5 3 27,1-1 0,0 0 0,0-1 0,17 1 0,-13-1-71,-3 0 34,0 0-1,0 1 1,0 0 0,-1 1-1,1 0 1,-1 0 0,18 9-1,-25-10 22,1-1 0,-1 1-1,0-1 1,0 1-1,0 0 1,0 0 0,0 0-1,0 0 1,0 1-1,0-1 1,-1 0 0,0 1-1,1-1 1,-1 1-1,0 0 1,0-1 0,0 1-1,0 0 1,-1 0-1,1-1 1,-1 1 0,0 0-1,0 0 1,0 0 0,0-1-1,0 1 1,0 0-1,-1 0 1,1 0 0,-1-1-1,0 1 1,-1 3-1,0-1 49,-1 0-1,1 1 1,-1-2-1,0 1 0,0 0 1,0 0-1,-1-1 1,0 0-1,0 0 1,0 0-1,0 0 0,0-1 1,-1 1-1,-7 3 1,10-5-100,-1-1 1,1 0-1,-1 0 1,1 0 0,-1 0-1,1-1 1,-1 1-1,1 0 1,-1-1 0,0 0-1,1 0 1,-1 0-1,0 0 1,1 0 0,-1 0-1,0-1 1,1 1-1,-1-1 1,1 0-1,-1 0 1,1 0 0,-1 0-1,1 0 1,0 0-1,-1-1 1,1 1 0,0-1-1,0 1 1,0-1-1,0 0 1,0 0 0,-2-4-1,-1-1 40,1-1 0,0 1 0,1-1 0,-1 0 0,2 0 0,-1 0 0,1-1 0,0 1 0,1-1 0,0 1 0,0-1 0,1-9 1,-1-38-251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2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17380,'3'7'393,"-1"0"0,0 1 1,0-1-1,0 1 0,-1 0 1,-1-1-1,1 10 0,-7 57 558,2-34 158,0 18 12,-6 131 1533,10-151-2070,2-1 0,12 74 0,-10-96-438,0 0 1,8 20 0,-10-31-143,-1 0-1,1 0 1,0-1 0,0 1 0,0-1 0,1 0-1,-1 1 1,1-1 0,0 0 0,0 0 0,0-1-1,0 1 1,5 3 0,-8-6-10,1 0 1,0 1-1,-1-1 0,1 0 1,-1 0-1,1 1 0,0-1 0,-1 0 1,1 0-1,0 0 0,-1 0 1,1 0-1,0 0 0,-1 0 1,1 0-1,0 0 0,-1 0 0,1 0 1,-1 0-1,1 0 0,0-1 1,-1 1-1,1 0 0,-1-1 0,1 1 1,0 0-1,-1-1 0,1 1 1,-1 0-1,1-1 0,-1 1 1,1-1-1,-1 1 0,0-1 0,1 1 1,-1-1-1,1 1 0,-1-1 1,0 0-1,0 1 0,1-1 1,-1 1-1,0-1 0,0 0 0,0 1 1,0-1-1,0 0 0,1 1 1,-1-2-1,0-3-25,1 0 0,-1 0 1,0 0-1,0 0 0,-1-5 1,-1-4-41,-1 0-1,-1 0 1,0 0 0,-1 1 0,-6-14 0,7 18 34,-1 0 1,0 1-1,0 0 0,-1 0 0,0 0 0,0 1 1,-1 0-1,-10-9 0,16 15 24,1 1 1,-1-1-1,1 1 0,-1-1 0,1 1 1,-1-1-1,0 1 0,1 0 1,-1-1-1,1 1 0,-1 0 0,0-1 1,0 1-1,1 0 0,-1 0 0,0 0 1,1 0-1,-1 0 0,0 0 0,1 0 1,-1 0-1,0 0 0,-1 0 1,2 1-20,0-1 0,1 1 0,-1-1 0,0 1 0,1-1 1,-1 1-1,0-1 0,1 1 0,-1-1 0,0 1 1,1-1-1,-1 1 0,1-1 0,-1 1 0,1-1 1,-1 0-1,1 1 0,-1-1 0,1 0 0,0 0 1,-1 1-1,1-1 0,-1 0 0,1 0 0,-1 0 1,1 0-1,1 0 0,9 4-497,1-2 1,0 0-1,0 0 0,-1-1 1,1 0-1,17-2 1,71-10-2959,-5-6 2173,-112 36 4590,9-11-2410,0 1 1,0 0-1,-9 15 1,14-20-641,0 0 0,1 1 0,-1-1 1,1 1-1,1 0 0,-1-1 0,0 1 1,1 0-1,0 0 0,0 8 0,1-11-182,-1-1 0,1 0 0,1 1 0,-1-1 0,0 0 0,0 0-1,0 1 1,1-1 0,-1 0 0,1 0 0,-1 1 0,1-1-1,-1 0 1,1 0 0,0 0 0,-1 0 0,1 0 0,0 0 0,0 0-1,0 0 1,0 0 0,0 0 0,1 0 0,0 0-5,0 0 0,1 0 0,-1 0 0,0-1 0,0 1 0,1-1-1,-1 0 1,0 1 0,1-1 0,-1 0 0,5-1 0,3-1-11,1 0-1,-1 0 1,0-1 0,15-7-1,52-27-281,-44 20-291,56-20 0,-87 36 504,0 0 0,-1 0 0,1 1 0,0-1 0,0 1 0,0-1 0,0 1 0,0 0 0,-1 0 0,1 0 0,0 0 0,0 0 0,0 0 0,0 0 0,0 0 0,0 1 0,0-1 0,-1 1 0,1 0 0,0-1 0,0 1 0,-1 0 0,4 2 0,-3 1-25,1-1 0,-1 1 0,0-1 0,0 1 0,-1 0 0,1-1 0,-1 1 0,0 0 0,1 5 0,0-3 56,-2-4 1,1-1 0,-1 0 1,1 1-1,-1-1 0,1 1 0,-1-1 0,1 0 0,0 0 0,0 1 0,0-1 1,0 0-1,0 0 0,0 0 0,0 0 0,0 0 0,0 0 0,0 0 1,0 0-1,1 0 0,-1-1 0,0 1 0,1-1 0,-1 1 0,0-1 0,1 1 1,-1-1-1,1 1 0,-1-1 0,1 0 0,-1 0 0,1 0 0,-1 0 1,1 0-1,-1 0 0,1-1 0,-1 1 0,0 0 0,1-1 0,-1 1 0,1-1 1,-1 1-1,2-2 0,8-3-287,0 0 0,-1-1 0,1 0 0,10-10 0,-10 8-106,90-67-251,-72 52 114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28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59 262 14907,'-13'21'1680,"7"-13"-1077,0 1 0,0 0 1,1 0-1,0 1 1,0 0-1,1 0 1,-3 14-1,6-24-541,1 1 0,0 0-1,0-1 1,0 1 0,-1 0 0,1 0 0,0-1 0,0 1 0,0 0 0,0 0-1,0-1 1,1 1 0,-1 0 0,0-1 0,0 1 0,0 0 0,1 0-1,-1-1 1,0 1 0,1 0 0,-1-1 0,0 1 0,1-1 0,-1 1-1,1 0 1,-1-1 0,2 1 0,-1 0-32,0-1 1,0 0-1,0 0 0,0 0 1,0 1-1,0-1 0,0 0 1,0 0-1,1-1 0,-1 1 0,0 0 1,0 0-1,0 0 0,0-1 1,2 0-1,4-2-126,0 0-1,0-1 0,12-8 1,-6 1-100,-1 0-1,1-1 1,-2 0-1,0-1 1,0 0 0,-1-1-1,-1 0 1,14-28-1,-10 12 144,0 1 0,-3-2 0,13-54 0,-22 81 89,0-1 55,0 0-1,0 0 1,0 0-1,-1 0 1,0 0 0,0 0-1,0-6 1,0 11-80,0 0 1,0 0-1,0 0 0,0 1 0,0-1 1,0 0-1,0 0 0,0 0 0,0 0 1,0 0-1,-1 0 0,1 1 0,0-1 1,0 0-1,0 0 0,0 0 0,0 0 1,0 0-1,0 0 0,0 1 0,0-1 1,0 0-1,0 0 0,-1 0 0,1 0 1,0 0-1,0 0 0,0 0 0,0 0 1,0 0-1,0 0 0,-1 0 0,1 0 1,0 0-1,0 0 0,0 0 0,0 0 1,0 0-1,0 0 0,-1 0 0,1 0 1,0 0-1,0 0 0,0 0 0,0 0 1,0 0-1,-1 0 0,1 0 0,0 0 1,0 0-1,0 0 0,0 0 0,0 0 1,0 0-1,0 0 0,-1 0 0,1 0 1,0-1-1,0 1 0,0 0 0,0 0 1,0 0-1,0 0 0,0 0 0,0 0 1,0 0-1,0-1 0,-7 14 330,-2 10 76,2 0 0,0 0 0,1 0 0,1 1-1,2 0 1,0 0 0,2 0 0,2 48 0,0-68-369,-1 0-1,1 1 0,0-1 0,0 0 0,0 1 0,1-1 0,0 0 1,0 0-1,0 0 0,0-1 0,0 1 0,1 0 0,5 6 0,-5-8-46,-1 0-1,1 0 1,0-1 0,0 1-1,0 0 1,0-1-1,0 0 1,0 0-1,0 0 1,0 0-1,1 0 1,-1-1-1,0 1 1,1-1 0,-1 0-1,0 0 1,1 0-1,-1-1 1,4 0-1,1 0-117,-1-1 0,0 0 0,0 0 0,0-1 0,0 0 0,0 0-1,12-8 1,39-35-1325,-23 17 210,-30 28 979,-5 10 391,-6 17 596,3-17-510,2-3-12,0 1 0,0-1 0,0 1 0,1-1 0,0 1 0,0-1 0,2 11 0,-2-16-177,0 0-1,0 0 1,0 0 0,1 0-1,-1 0 1,1 0-1,-1 0 1,0 0-1,1 0 1,0 0-1,-1-1 1,1 1-1,-1 0 1,1 0-1,0-1 1,0 1-1,-1 0 1,1-1-1,0 1 1,0-1-1,2 2 1,-2-2-27,1 0-1,0 0 1,-1 0 0,1 0 0,0 0 0,0 0-1,-1-1 1,1 1 0,0-1 0,-1 1 0,1-1-1,-1 1 1,1-1 0,-1 0 0,1 0 0,-1 0-1,3-2 1,3-2-160,0-1-1,0 0 1,-1 0 0,0 0-1,0-1 1,-1 0-1,0 0 1,0-1-1,7-13 1,-9 15-239,0-1 1,-1 1-1,1-1 0,-1 0 0,0 0 0,-1 0 1,0 0-1,0 0 0,0 0 0,-1 0 1,0-1-1,-2-8 0,2 14 243,0-1 0,-1 1 0,0 0 0,1 0 0,-1 0 0,0 0-1,0 0 1,0 0 0,0 0 0,0 1 0,0-1 0,-1 0 0,1 1 0,-1-1 0,1 0 0,-1 1-1,0 0 1,1-1 0,-1 1 0,0 0 0,0 0 0,0 0 0,0 0 0,0 0 0,0 1 0,0-1 0,0 0-1,0 1 1,0 0 0,-3-1 0,2 1 193,0 0 1,1 0-1,-1 1 0,0-1 1,0 1-1,0-1 0,1 1 1,-1 0-1,0 0 0,1 0 1,-1 1-1,1-1 0,-1 1 1,1-1-1,0 1 0,0 0 0,-1 0 1,1 0-1,0 0 0,1 0 1,-1 0-1,-2 4 0,4-6-35,0 0-1,0 0 1,0 0-1,0-1 1,0 1-1,0 0 0,0 0 1,0 0-1,0 0 1,0 0-1,0 0 1,0 0-1,0 0 1,0 0-1,0 0 1,0 0-1,0 0 0,0 0 1,0 0-1,0-1 1,0 1-1,0 0 1,0 0-1,0 0 1,0 0-1,0 0 0,0 0 1,0 0-1,0 0 1,0 0-1,0 0 1,0 0-1,0 0 1,-1 0-1,1 0 1,0 0-1,0 0 0,0 0 1,0 0-1,0 0 1,0 0-1,0 0 1,0 0-1,0 0 1,0 0-1,0 0 0,0 0 1,0 0-1,0 0 1,0 0-1,-1 0 1,1 0-1,0 0 1,0 0-1,0 0 0,0 0 1,0-1 39,0-7 129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29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67 17468,'0'5'437,"-1"1"1,1-1 0,0 1-1,0-1 1,1 1 0,0-1-1,-1 0 1,2 1 0,-1-1-1,1 0 1,0 0 0,0 0-1,0 0 1,5 7 0,-4-8-456,0 0 0,1 0 1,-1-1-1,1 1 1,0-1-1,0 0 0,0 0 1,1 0-1,-1 0 0,1-1 1,-1 0-1,1 0 0,0 0 1,0 0-1,7 1 0,4-1-1155,-1 0-1,1-1 0,0-1 1,0-1-1,0 0 0,21-4 1,9-1-1353,-46 6 2547,1 0-1,-1 0 1,0 0-1,1-1 0,-1 1 1,1 0-1,-1 0 1,1 0-1,-1 0 0,1 0 1,-1 0-1,1 0 1,-1 0-1,1 0 0,-1 1 1,0-1-1,1 0 0,-1 0 1,1 0-1,-1 0 1,1 1-1,-1-1 0,0 0 1,1 0-1,-1 1 1,0-1-1,1 0 0,-1 1 1,0-1-1,1 0 1,-1 1-1,0-1 0,1 0 1,-1 1-1,0-1 0,0 1 1,0-1-1,0 1 1,1-1-1,-1 0 0,0 1 1,0-1-1,0 1 1,0-1-1,0 1 0,0-1 1,0 1-1,0-1 1,0 1-1,0 0 0,-12 27 3058,6-17-2029,-6 20 1026,1 0 1,-7 34 0,12-33-1446,1 0 0,2 0 0,1 1 1,2 36-1,1-58-549,0-1-27,-1-1 0,0 1 1,0-1-1,-3 15 0,3-23-70,0 1 0,-1-1-1,1 0 1,0 0-1,0 0 1,-1 0 0,1 0-1,-1 0 1,1 0 0,-1 0-1,1 0 1,-1-1 0,0 1-1,1 0 1,-1 0-1,0 0 1,0-1 0,0 1-1,1 0 1,-1-1 0,0 1-1,0-1 1,0 1 0,0-1-1,0 1 1,0-1-1,0 0 1,0 1 0,0-1-1,0 0 1,-1 0 0,1 0-1,0 0 1,0 0 0,0 0-1,0 0 1,0 0-1,0 0 1,0-1 0,0 1-1,0 0 1,0-1 0,0 1-1,0 0 1,0-1 0,0 0-1,0 1 1,-1-2-1,-2 0-97,0 0-1,1-1 1,-1 1-1,1-1 1,-1 0-1,1 0 1,0-1-1,0 1 1,0 0-1,0-1 1,1 0-1,0 0 1,-1 0-1,2 0 1,-1 0-1,0 0 1,1 0-1,-1-1 0,1 1 1,1-1-1,-1 1 1,0-9-1,1 5-2,0 0 0,0 0 0,1 0 0,0 0 0,1 0 0,-1 0 0,2 0 0,-1 0 0,1 1 0,0-1 0,1 1 0,4-9 0,13-10 62,1 0 0,1 1 0,0 2 1,34-26-1,-7 6 54,-25 20-45,166-163-959,-187 181 948,0 1 0,0-1 0,0 1 0,-1-1-1,1 0 1,-2 0 0,1 0 0,4-10 0,-10 12-19,-5 6 61,-9 9 112,-3 8 476,0 0 1,2 1-1,-30 44 0,39-50-208,0-1-1,2 1 1,-1 0 0,2 1 0,0-1-1,1 1 1,-6 32 0,10-45-297,1 1 1,-1-1 0,1 1-1,0 0 1,0-1-1,0 1 1,1-1 0,-1 1-1,1 0 1,0-1 0,0 1-1,0-1 1,0 0 0,1 1-1,-1-1 1,1 0 0,0 0-1,0 0 1,0 0-1,1 0 1,-1 0 0,0-1-1,1 1 1,0-1 0,0 0-1,0 0 1,0 0 0,5 3-1,-1-2-84,1 0 0,-1-1 0,0 0 0,1-1-1,-1 1 1,1-1 0,0-1 0,-1 0 0,1 0 0,0 0-1,0-1 1,11-2 0,-12 1-151,0 1 0,-1-1 1,1-1-1,0 1 0,-1-1 0,0 0 0,9-7 0,-12 9 106,0-1 1,-1-1-1,1 1 0,-1 0 0,1-1 0,-1 1 0,0-1 0,0 0 0,-1 1 0,1-1 0,0 0 0,-1 0 0,0 0 1,1 0-1,-1-1 0,0 1 0,0-6 0,-3-18-537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29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58 18460,'-7'-6'1704,"20"-4"-1200,10-2-144,17 1 537,10-1-489,9 8-160,8 1-80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38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4 18444,'-1'-4'1896,"-8"10"-1151,-5 7-297,-5 15 1136,0 5-424,-2 12-552,-2 2-200,3 6-192,4 2-32,9 1-103,6-5-122,9-9-223,8-2-120,10-10-504,4-6 744,4-8-160,2-6-128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9:15:5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135 125 11211,'0'0'2722,"-61"-10"-672,31-16-448,5-1-65,14 14-448,6 3-897,3 3-224,2 4-96,13 1-609,17 2-1088,9-2-257,2-5-2627,-6-11-3138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17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4 12595,'-13'-2'1451,"0"1"1,0 0 0,0 1 0,-25 3 0,33-2-1214,0 0 0,0 0 1,0 1-1,0-1 0,0 1 1,0 0-1,0 0 0,1 1 1,-1-1-1,1 1 1,-1 0-1,1 0 0,0 1 1,-7 6-1,10-8-208,1 0 0,-1-1 0,0 1 0,1 0-1,-1 0 1,1-1 0,-1 1 0,1 0 0,0 0 0,-1 0 0,1 0 0,0-1 0,0 1 0,1 0-1,-1 0 1,0 0 0,1 0 0,-1-1 0,1 1 0,-1 0 0,1-1 0,0 1 0,0 0 0,0-1-1,1 3 1,-1-3-32,-1 0-1,1 0 0,0 1 0,0-1 1,0 0-1,0 0 0,0 0 0,0 0 1,0 0-1,0 0 0,0 0 0,0 0 1,1-1-1,-1 1 0,0 0 0,0-1 1,1 1-1,-1-1 0,1 1 0,-1-1 1,0 0-1,1 1 0,-1-1 0,1 0 1,-1 0-1,1 0 0,-1 0 0,1 0 1,-1-1-1,0 1 0,3-1 0,27-14-8,-12 5 13,38-14 0,-52 22-1,-1 1 0,1-1 0,0 1 0,0 1 0,0-1 0,0 1 1,0-1-1,0 1 0,0 1 0,-1-1 0,1 1 0,0 0 0,8 2 0,-11-2 2,1 1-1,-1-1 1,0 1-1,0-1 1,0 1-1,0 0 1,0 0-1,0 0 1,0 0-1,-1 0 1,1 0-1,-1 1 1,3 4 0,-3-5-4,0-1 1,-1 1 0,1 0 0,0 0-1,0-1 1,1 1 0,-1-1 0,0 1-1,0-1 1,1 1 0,-1-1 0,1 0 0,-1 0-1,1 1 1,0-1 0,-1 0 0,1-1-1,0 1 1,0 0 0,0 0 0,0-1 0,-1 1-1,1-1 1,2 1 0,8-2-351,0-1 0,-1 0 0,1-1 0,-1 0 1,0-1-1,0 0 0,0-1 0,12-6 0,1-1-841,11-5 462,18-7-1672,-47 21 1579,0 1 0,0 0 0,0 1 0,0-1 0,1 1 0,8 0 0,-15 1 871,0 0 0,1 0 0,-1 0 0,0 0 0,0 0 0,1 0 0,-1 0 0,0 1 0,0-1 0,1 0 0,-1 0 0,0 0 1,0 0-1,0 0 0,1 0 0,-1 1 0,0-1 0,0 0 0,0 0 0,0 0 0,1 1 0,-1-1 0,0 0 0,0 0 0,0 0 0,0 1 0,0-1 0,0 0 0,0 0 0,0 1 0,0-1 0,0 0 0,1 0 0,-1 1 0,0-1 0,0 0 0,-1 0 0,1 1 1,0-1-1,0 0 0,0 0 0,0 1 0,0-1 0,0 0 0,0 0 0,0 1 0,-7 17 3189,0 3-153,27 85-3461,-13-76 382,-1 1 0,4 54 1,-10-64 196,-1 1-1,0-1 1,-9 37 0,9-50 3,-1 0 0,-1-1 0,1 1-1,-1 0 1,-1-1 0,0 0 0,0 0 0,0 0 0,0 0-1,-1-1 1,-1 1 0,-10 10 0,14-16-145,1 0 1,0 1-1,-1-1 0,0 0 1,1 0-1,-1 0 0,1 0 1,-1-1-1,0 1 1,0 0-1,1-1 0,-1 1 1,0-1-1,0 0 0,0 1 1,0-1-1,0 0 0,1 0 1,-1 0-1,0 0 1,0-1-1,0 1 0,0 0 1,1-1-1,-1 1 0,0-1 1,0 0-1,1 0 1,-1 1-1,0-1 0,1 0 1,-1 0-1,1-1 0,-1 1 1,1 0-1,0 0 0,-1-1 1,1 1-1,0-1 1,0 1-1,0-1 0,0 0 1,-1-1-1,-2-5-22,0 1 0,0-1 0,1 0 0,0-1 0,0 1 0,1 0 0,0-1 0,0-9 0,0 8-205,2-1 0,-1 1-1,1 0 1,1-1 0,0 1 0,0 0 0,1-1 0,0 1-1,1 0 1,0 1 0,1-1 0,0 0 0,0 1 0,1 0 0,1 0-1,-1 0 1,1 1 0,1 0 0,-1 0 0,14-12 0,8-4-413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39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17972,'2'-8'2551,"5"13"-1375,6 16 338,1 10-682,-1 1 1,-1 1 0,9 44-1,14 40-352,-35-114-466,1-1 0,1 1 0,-1 0 0,0 0 0,1-1 0,-1 1 0,1-1 0,0 1 0,0-1 0,0 0 0,0 0 0,0 0 0,3 3 0,-3-5-4,-1 1 0,1 0 0,-1-1 0,1 0 0,-1 1 0,1-1 0,0 0 1,-1 0-1,1 0 0,-1 0 0,1 0 0,0 0 0,-1 0 0,1 0 0,-1-1 0,1 1 0,-1-1 0,1 1 0,-1-1 0,1 0 0,-1 1 0,1-1 0,-1 0 0,0 0 0,3-2 1,7-6 43,0 0 1,-1-1 0,0-1 0,-1 0-1,0 0 1,8-13 0,39-75 175,-45 77-191,27-59-753,-35 74 525,-1-1 1,1 0-1,-1 0 0,-1 0 0,1 0 0,-1 0 1,-1 0-1,0-11 0,-4 0-224,-4 6-137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39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16027,'2'3'129,"-1"1"0,1-1 0,-1 0 0,1 0 0,0 0 0,0-1-1,1 1 1,-1 0 0,0-1 0,1 1 0,0-1 0,-1 0 0,1 0-1,0 0 1,0 0 0,5 1 0,-3-1 12,0 0 0,1-1-1,-1 0 1,1 0 0,-1 0 0,1-1 0,-1 0-1,1 0 1,7-1 0,9-3-469,0-1 0,-1 0-1,1-2 1,21-10 0,-38 15 33,13-5-59,62-27-1434,-30 8-2344,-41 22 2672,9-7 3107,-17 4 136,-12 0-306,7 6-1190,0 0 1,0 0-1,0 0 0,-1 1 1,1 0-1,0 0 0,-1 0 1,1 0-1,0 1 0,0-1 0,-1 1 1,1 0-1,0 0 0,-8 4 1,2-1-66,-1 1 1,1 0-1,1 1 1,-15 11 0,-12 15 122,35-31-331,0 0-1,0 0 0,-1 1 0,1-1 0,0 0 0,0 0 1,0 1-1,1-1 0,-1 1 0,0-1 0,0 1 0,1-1 1,-1 1-1,1-1 0,0 1 0,-1 0 0,1-1 0,0 1 1,0 0-1,0-1 0,0 1 0,0 0 0,0-1 0,0 1 1,1 1-1,0-2-3,0 0 0,0 0 1,0 0-1,0 0 0,0-1 1,0 1-1,0 0 0,0-1 1,0 1-1,0-1 0,0 1 1,0-1-1,0 1 0,0-1 0,1 0 1,-1 0-1,0 0 0,0 1 1,0-1-1,1 0 0,-1 0 1,0-1-1,0 1 0,3 0 1,28-9 118,-19 4-125,-1-1 1,0 0-1,-1-1 1,1 0 0,-1 0-1,-1-1 1,10-10-1,8-9 7,25-34 0,-43 49 20,-9 32 133,-7 9-122,3-20-127,1 1-1,0 0 1,1 0-1,0 1 1,0-1-1,1 0 1,2 13-1,-2-22 58,0-1 0,0 1 0,0 0-1,0-1 1,0 1 0,0-1 0,0 1-1,0 0 1,0-1 0,1 1 0,-1 0-1,0-1 1,0 1 0,1-1 0,-1 1-1,0-1 1,1 1 0,-1-1 0,1 1-1,-1-1 1,1 1 0,-1-1 0,1 0-1,-1 1 1,1-1 0,-1 0 0,1 1-1,-1-1 1,1 0 0,0 0 0,-1 1-1,1-1 1,-1 0 0,1 0 0,0 0-1,-1 0 1,1 0 0,0 0 0,1-1-12,0 1 0,-1-1 0,1 0 0,-1 0 0,1 1 0,-1-1 0,1 0 1,-1-1-1,0 1 0,1 0 0,-1 0 0,0-1 0,1 0 0,11-16-404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40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24 13691,'-31'222'5041,"10"-93"-2658,13-73-1478,-9 94 1579,17-148-2440,0-1 0,0 1 0,0-1 0,0 1 0,0-1 1,0 1-1,0 0 0,0-1 0,1 1 0,-1-1 0,2 3 0,-2-4-37,0 0 1,1 0-1,-1 0 0,0 0 0,1 0 0,-1 0 1,0 0-1,1 0 0,-1-1 0,0 1 0,1 0 1,-1 0-1,0 0 0,0 0 0,1-1 0,-1 1 1,0 0-1,0 0 0,1-1 0,-1 1 0,0 0 1,0-1-1,0 1 0,1 0 0,-1 0 0,0-1 1,0 1-1,0 0 0,0-1 0,0 0 0,16-40 57,18-79-74,-10 31-115,60-146 0,-77 218 35,1 1-1,11-16 1,-16 29 43,-1 0 0,0-1 0,1 1 0,-1 0 0,1 0 0,0 0 0,0 1 0,0-1 0,1 1 0,-1-1 0,1 1 0,-1 0 0,1 1 0,0-1 0,5-1 0,-8 2 26,0 1 0,0 0 0,0-1 0,0 1 0,0 0 0,1 0 0,-1 0 1,0 0-1,0 0 0,0 0 0,1 0 0,-1 0 0,0 0 0,0 1 0,0-1 0,0 0 0,0 1 0,0-1 0,0 1 0,0-1 0,1 1 0,-2-1 0,1 1 0,0 0 0,0 0 0,0 0 0,0-1 0,0 1 0,-1 0 1,1 0-1,0 0 0,-1 0 0,1 0 0,-1 0 0,1 0 0,-1 0 0,1 0 0,-1 1 0,0-1 0,1 0 0,-1 0 0,0 0 0,0 0 0,0 1 0,0-1 0,0 1 0,0 3 44,-1 0 0,0 1 0,0-1 0,0 0 0,0 0 0,-1 0 0,0-1 0,0 1 0,-3 5 0,-4 4 113,-1-1 0,0 0 0,-1 0 0,-1-2 0,0 1 0,-1-1 0,0-1-1,0 0 1,-28 14 0,39-23-252,0 0-1,0 0 0,0 0 1,0 0-1,0 0 0,-1-1 0,1 1 1,0-1-1,-1 0 0,-2 1 1,4-2 86,0 1 0,1 0 0,-1 0 0,0 0 0,1-1 0,-1 1 0,1 0 0,-1-1 0,1 1 0,-1 0 1,1-1-1,-1 1 0,1-1 0,-1 1 0,1-1 0,0 1 0,-1-1 0,1 1 0,0-1 0,-1 1 0,1-1 0,0 1 0,-1-1 0,1 0 1,0 1-1,0-1 0,0 0 0,0 1 0,0-1 0,0 1 0,0-1 0,0 0 0,0 1 0,0-1 0,0 0 0,0 1 0,0-1 0,0 1 1,1-1-1,-1 0 0,1 0 0,5-18-618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41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58 307 17524,'1'3'2187,"-4"7"-1209,-10 17-428,9-16 184,-5 8-74,2 1 0,-9 34 1,14-45-605,0 0 0,1 0 0,0 1 0,1-1-1,0 0 1,0 0 0,1 1 0,3 13 0,-4-21-91,0-1-1,0 1 0,1-1 1,-1 0-1,1 1 1,-1-1-1,1 0 1,-1 1-1,1-1 0,0 0 1,0 0-1,0 1 1,-1-1-1,1 0 0,0 0 1,0 0-1,1 0 1,-1 0-1,0 0 0,0-1 1,0 1-1,1 0 1,-1 0-1,0-1 1,1 1-1,-1-1 0,0 1 1,1-1-1,-1 0 1,1 0-1,-1 1 0,0-1 1,1 0-1,-1 0 1,1 0-1,-1-1 1,1 1-1,-1 0 0,1 0 1,-1-1-1,0 1 1,1-1-1,-1 1 0,3-2 1,3-2-319,0 0 0,0 0 0,0-1 0,-1 0 0,0 0 0,11-11 0,-3-1-242,-1 0 0,0 0 0,-2-2 0,0 1 0,15-36 0,30-106-226,-51 146 852,1-6 144,1 2 319,-2 1 0,0-1 0,-1-1 1,0 1-1,0-30 0,-3 48-473,-1 0 0,0 0 0,0 0-1,0 0 1,0 0 0,0-1 0,0 1 0,0 0 0,0 0 0,0 0 0,0 0 0,0 0 0,0-1 0,0 1 0,0 0 0,0 0 0,0 0-1,0 0 1,0 0 0,-1 0 0,1-1 0,0 1 0,0 0 0,0 0 0,0 0 0,0 0 0,0 0 0,0 0 0,0 0 0,0-1 0,0 1-1,-1 0 1,1 0 0,0 0 0,0 0 0,0 0 0,0 0 0,0 0 0,0 0 0,-1 0 0,1 0 0,0 0 0,0 0 0,0 0 0,0 0-1,0 0 1,-1 0 0,1 0 0,0 0 0,0 0 0,0 0 0,0 0 0,0 0 0,-1 0 0,1 0 0,0 0 0,0 0 0,0 0 0,0 0-1,0 0 1,0 0 0,0 1 0,-1-1 0,1 0 0,0 0 0,0 0 0,0 0 0,-8 9 549,-2 8-51,0 0-1,1 0 1,1 1 0,-6 20-1,-19 80 936,11-10-448,20-97-909,1 1 1,0 0 0,1 0-1,0 0 1,1-1-1,0 1 1,4 14 0,-5-25-101,1 0-1,-1 0 1,0 0 0,0 0 0,0 0 0,1 0 0,-1 0 0,0 0-1,1 0 1,-1-1 0,1 1 0,-1 0 0,1 0 0,-1 0-1,1-1 1,0 1 0,-1 0 0,1-1 0,0 1 0,0 0 0,0-1-1,-1 1 1,1-1 0,0 1 0,0-1 0,0 0 0,0 1-1,0-1 1,0 0 0,0 0 0,0 1 0,1-1 0,-1-1-17,0 1 0,0-1 1,0 0-1,1 1 1,-1-1-1,0 0 0,0 0 1,0 0-1,0 1 0,0-1 1,-1 0-1,1-1 1,0 1-1,0 0 0,-1 0 1,1 0-1,0 0 0,-1 0 1,1-1-1,-1 1 0,0 0 1,1 0-1,-1-2 1,3-11-90,-1 1 0,-1-1 0,0 0 0,-1 0 0,0 0 0,-4-24 0,-2 3 366,-16-48 0,22 83-246,0 0-1,0 0 0,0-1 0,0 1 1,0 0-1,0 0 0,0 0 1,0-1-1,-1 1 0,1 0 1,0 0-1,0 0 0,0-1 1,0 1-1,0 0 0,1 0 0,-1 0 1,0-1-1,0 1 0,0 0 1,0 0-1,0 0 0,0-1 1,0 1-1,0 0 0,0 0 0,0 0 1,1 0-1,-1-1 0,0 1 1,0 0-1,0 0 0,0 0 1,0 0-1,1 0 0,-1 0 1,0 0-1,0-1 0,0 1 0,1 0 1,-1 0-1,0 0 0,0 0 1,0 0-1,1 0 0,-1 0 1,0 0-1,0 0 0,0 0 1,1 0-1,-1 0 0,0 0 0,0 0 1,0 0-1,1 0 0,-1 0 1,0 0-1,0 1 0,17 4 94,-12-3-71,9 2-346,0-1-1,1 0 1,-1-1-1,1-1 0,-1 0 1,1-1-1,-1-1 1,1 0-1,14-3 0,-7-1-616,0 0 0,0-2-1,-1 0 1,0-1 0,23-13 0,-26 9 33,-14 9 672,-11 7 548,-1 1-37,1 1-1,0 1 1,0-1 0,0 1 0,1 0-1,0 0 1,-9 15 0,0 4 763,-14 30 0,26-51-890,1-1-24,0 0 1,0-1-1,0 1 0,0 0 0,1 1 1,0-1-1,0 0 0,0 0 0,0 1 1,1-1-1,-1 0 0,1 5 0,0-8-116,0-1 0,1 0 0,-1 0 0,0 0-1,0 1 1,0-1 0,0 0 0,0 0 0,0 0 0,0 0-1,1 0 1,-1 1 0,0-1 0,0 0 0,0 0 0,0 0-1,1 0 1,-1 0 0,0 0 0,0 0 0,0 0 0,1 0-1,-1 0 1,0 0 0,0 0 0,0 0 0,1 0-1,-1 0 1,0 0 0,0 0 0,0 0 0,1 0 0,-1 0-1,0 0 1,0 0 0,0 0 0,0 0 0,1 0 0,-1 0-1,12-7 292,6-8-97,14-20-129,29-38 0,1-2-1191,-62 75 1098,0 0-1,0 0 0,0 0 0,0 1 0,0-1 0,0 0 1,0 0-1,1 0 0,-1 0 0,0 0 0,0 0 0,0 0 1,0 1-1,0-1 0,0 0 0,0 0 0,0 0 0,0 0 1,0 0-1,0 0 0,1 0 0,-1 0 0,0 0 0,0 0 1,0 1-1,0-1 0,0 0 0,0 0 0,0 0 0,1 0 1,-1 0-1,0 0 0,0 0 0,0 0 0,0 0 0,0 0 1,0 0-1,1 0 0,-1 0 0,0 0 0,0 0 0,0 0 1,0 0-1,0 0 0,0 0 0,0 0 0,1-1 0,-1 1 1,0 0-1,0 0 0,0 0 0,0 0 0,0 0 0,0 0 1,0 0-1,1 0 0,-2 11-88,-1 1 0,0-1 0,-4 15 0,2-12 217,1 0 0,-2 25 0,5-35-62,0 0 0,0-1 0,0 1 1,1 0-1,-1 0 0,1-1 0,0 1 1,0-1-1,0 1 0,0-1 0,1 1 0,0-1 1,0 0-1,-1 1 0,4 2 0,-4-4-22,0-1-1,1 0 0,-1 0 0,0 0 0,0 0 1,1 0-1,-1-1 0,1 1 0,-1 0 0,1-1 1,-1 1-1,1 0 0,-1-1 0,1 0 0,-1 1 1,1-1-1,0 0 0,-1 0 0,1 0 0,-1 0 1,1 0-1,0 0 0,-1-1 0,1 1 0,-1 0 1,1-1-1,-1 1 0,1-1 0,-1 0 0,3-1 1,4-2 74,-1 0 0,0-1 0,0 0 0,9-9 0,8-10-45,-1 0 1,-2-2-1,0 0 0,-2-2 0,-1 0 1,-1-1-1,-1-1 0,20-54 1,-35 79-80,11-31-76,-11 34 79,-1 0-1,1 0 1,-1 0 0,0-1-1,0 1 1,0 0 0,0 0-1,0 0 1,0-1-1,0 1 1,-1 0 0,1 0-1,-2-3 1,2 4 8,-1 1 0,1-1-1,0 1 1,0-1 0,-1 1 0,1 0 0,0-1 0,-1 1-1,1 0 1,0-1 0,-1 1 0,1 0 0,-1-1 0,1 1-1,0 0 1,-1 0 0,1-1 0,-1 1 0,1 0 0,-1 0-1,1 0 1,-1 0 0,1 0 0,-1 0 0,1 0 0,-1 0-1,1 0 1,-1 0 0,0 0 0,-15 8-89,-10 21 49,18-15 127,0 0-1,1 1 0,1 0 0,0 1 0,1-1 0,0 1 0,2 0 0,0 0 0,0 0 0,2 1 0,0-1 0,1 0 1,0 1-1,4 19 0,-2-31-102,-1 0 0,1 0 0,0 0 0,0 0 1,1 0-1,-1 0 0,1-1 0,0 1 0,0-1 0,1 0 1,-1 0-1,1 0 0,0 0 0,7 4 0,-8-5-115,0-1-1,0 0 0,0-1 0,1 1 1,-1-1-1,1 1 0,-1-1 0,1 0 1,-1 0-1,1 0 0,-1-1 0,1 1 1,0-1-1,-1 0 0,1 0 0,0 0 1,-1-1-1,1 1 0,0-1 0,-1 0 1,7-2-1,-8 2 16,-1 0 0,1 0 0,0 0 0,0 0-1,-1 0 1,1-1 0,-1 1 0,1-1 0,-1 1 0,1-1 0,-1 1 0,0-1-1,0 0 1,0 0 0,0 1 0,0-1 0,0 0 0,0 0 0,-1 0 0,1 0-1,-1 0 1,1 0 0,-1 0 0,0 0 0,0 0 0,0 0 0,0-3 0,-2-21-837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41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14 21269,'-5'10'1280,"11"-8"-1272,4-5-16,4-20 344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42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0 320 18124,'3'4'178,"1"0"1,-1 0-1,1-1 0,0 0 1,0 1-1,0-1 0,0-1 1,1 1-1,-1-1 0,1 1 0,0-1 1,0-1-1,-1 1 0,10 1 1,-6-2 29,-1 0 0,1-1 1,0 0-1,0-1 0,-1 1 1,1-1-1,0-1 0,14-4 1,-4-1 111,0-1 0,0-1-1,-1 0 1,0-1 0,-1-1 0,29-24 0,-28 20-73,-1-1 0,-1-1 0,18-24-1,-26 31-147,0 0 1,-1 0-1,-1 0 0,0-1 0,0 0 0,-1 0 1,5-23-1,-8 32-76,0-1-1,-1 0 1,0 0 0,1 0 0,-1 0 0,0 0-1,-1 0 1,1 0 0,0 0 0,-1 0 0,0 1 0,0-1-1,0 0 1,0 0 0,-2-4 0,2 5-12,-1 1 1,1-1-1,0 1 1,-1-1-1,0 1 1,1 0-1,-1 0 0,1 0 1,-1 0-1,0 0 1,0 0-1,0 0 1,0 0-1,0 1 1,0-1-1,0 1 1,-3-1-1,0 1-15,-1-1 0,1 2 0,-1-1 0,1 1-1,0 0 1,-1 0 0,1 0 0,0 1 0,0 0 0,0 0 0,0 0 0,0 0-1,0 1 1,1 0 0,-7 5 0,2 0-38,1 0 0,0 1 0,1 0 0,0 0 0,0 1 0,1 0 1,0 0-1,1 0 0,0 1 0,0 0 0,1 0 0,1 0 0,0 0 0,0 1 0,1-1 0,1 1 0,0 0 0,0-1 0,2 1 0,-1 0 0,4 19 0,-3-28 35,-1 0 0,1 0 0,0 0 0,0-1 0,0 1 0,0 0 0,0 0 0,1-1 0,-1 1 0,1-1 0,0 1 0,0-1 0,0 0 0,0 0 0,0 0 0,0 0 0,1 0 0,-1 0 0,0 0 0,1-1 0,0 1 0,-1-1 0,1 0 0,0 0 0,0 0 0,0 0 0,0 0 0,-1-1 0,1 1 0,0-1 0,0 0 0,0 0 0,0 0 0,0 0 0,0 0 1,0-1-1,0 1 0,0-1 0,0 0 0,4-2 0,4-1-27,-1-1 0,0 0 0,1-1 0,-2 0 0,1 0 0,11-11 1,49-52-157,-16 14 0,-53 54 174,1-1 0,0 0-1,0 1 1,0-1 0,0 1-1,0 0 1,0 0 0,0 0-1,0 0 1,0 0 0,1 0-1,-1 0 1,5 0 0,-6 1 10,0 0 1,0 0-1,0 1 1,0-1-1,0 1 1,0-1-1,0 1 1,1-1-1,-1 1 1,-1 0-1,1 0 1,0-1-1,0 1 1,0 0-1,0 0 1,0 0-1,-1 0 1,1 0-1,0 0 1,-1 0-1,1 0 1,-1 0-1,1 0 1,-1 0-1,0 0 1,1 1-1,-1-1 1,0 2-1,10 47-88,-8-36 97,0 1 0,2-1-1,-1 1 1,9 19 0,-10-31 10,-1 0 1,0 0 0,1-1-1,0 1 1,-1-1 0,1 1-1,0-1 1,0 0 0,0 1-1,1-1 1,-1 0 0,1-1-1,-1 1 1,1 0 0,-1-1-1,1 1 1,0-1 0,0 0-1,0 0 1,-1 0-1,1 0 1,0 0 0,1-1-1,-1 1 1,0-1 0,4 0-1,0-1 21,0 0 0,0 0 0,0-1-1,-1 1 1,1-2 0,-1 1-1,1-1 1,-1 0 0,0 0-1,0 0 1,-1-1 0,1 0 0,7-7-1,7-8 25,-1 0 0,18-23 1,-23 24-93,-11 15 0,0-1 1,1 1-1,-1 0 1,0 0 0,1 0-1,0 0 1,4-2 0,-8 5 23,1-1 0,-1 1 0,1 0 0,-1 0 0,0 0 0,1 0 0,-1-1 0,1 1 0,-1 0 0,1 0 0,-1 0 0,1 0 0,-1 0 0,1 0 0,-1 0 0,1 1 0,-1-1 0,1 0 1,-1 0-1,1 0 0,-1 0 0,1 1 0,-1-1 0,1 0 0,-1 0 0,1 1 0,0 0-7,0 1 0,0-1 0,-1 0 0,1 1 0,-1-1 0,1 0 0,-1 1 0,1-1 0,-1 1 0,0-1 0,1 1 0,-1-1 0,0 3 0,-1 119 144,3-116-72,2-12-253,4-18-103,-7 19 393,16-57-203,-6 24-76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43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3 147 18556,'-3'0'1296,"3"2"-1608,2-2 1937,2 0-1017,3 0-72,3 0-256</inkml:trace>
  <inkml:trace contextRef="#ctx0" brushRef="#br0" timeOffset="1">210 1 15699,'-13'149'4289,"7"-107"-3146,2 0-1,2 0 0,2 0 1,6 56-1,-5-92-1048,0-1-1,0 1 0,1-1 1,0 0-1,0 0 1,3 6-1,-5-10-83,1 0 0,-1 0 0,1 0-1,-1-1 1,1 1 0,0 0 0,-1 0 0,1-1 0,0 1-1,0 0 1,-1-1 0,1 1 0,0-1 0,0 1-1,0-1 1,0 1 0,0-1 0,0 0 0,0 1 0,0-1-1,0 0 1,0 0 0,0 0 0,0 0 0,0 0 0,0 0-1,0 0 1,0 0 0,0 0 0,0 0 0,0 0-1,0-1 1,0 1 0,0 0 0,0-1 0,0 1 0,0-1-1,0 1 1,1-2 0,14-10 27,1 0 1,-2-2-1,1 0 0,17-22 0,-9 11-7,49-49 3,99-109-806,-167 178 652,-1 0-105,0 0 0,0 0 0,0 0 0,0-1 0,-1 1 0,0-1 0,4-9 1,-8 14-222,-6 7-116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43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13787,'10'31'1656,"3"-4"-1104,6-11-320,5-4 1569,2-12-1753,0-5 1960,1-13-1832,-1-4 56,-3-5 32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43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20572,'-10'4'185,"1"0"0,-1 1 0,1 0-1,1 1 1,-1 0 0,1 0 0,0 1-1,0 0 1,1 0 0,0 1-1,0 0 1,1 0 0,0 1 0,1 0-1,-1 0 1,2 0 0,-1 0 0,1 1-1,1 0 1,0 0 0,0 0-1,1 0 1,0 0 0,1 0 0,0 1-1,1 16 1,0-25-175,0-1 0,0 1 0,0 0 1,0 0-1,1 0 0,-1-1 0,1 1 0,-1 0 0,1 0 0,0-1 0,-1 1 1,1 0-1,0-1 0,0 1 0,0-1 0,1 1 0,-1-1 0,0 0 0,0 1 1,1-1-1,-1 0 0,3 1 0,-2-1-7,0 0 0,1-1 0,-1 1 1,0-1-1,1 0 0,-1 1 0,0-1 0,1 0 0,-1 0 0,0-1 1,1 1-1,-1-1 0,0 1 0,5-2 0,6-4-38,0 0-1,0 0 1,-1-1-1,17-12 1,51-42-190,24-16-260,-102 76 471,0-1-1,0 1 0,1 0 1,-1 0-1,0 0 0,0 0 1,1 0-1,-1 0 1,1 1-1,-1-1 0,3 0 1,-5 1 11,1 0 0,-1 1 0,0-1 0,1 0 0,-1 0 0,0 0 0,1 0 0,-1 0 0,0 0 0,1 0 0,-1 1 0,0-1 0,0 0 0,1 0 0,-1 1 0,0-1 0,0 0 0,1 0 0,-1 1 0,0-1 0,0 0 0,0 0 0,1 1 0,-1-1 0,0 0 0,0 1 0,-1 16-53,-12 26 126,8-30 106,1-1 1,1 1-1,0 0 0,-2 20 0,5-32-154,-1-1-1,1 1 0,0-1 1,0 1-1,0 0 0,0-1 1,0 1-1,0-1 0,0 1 1,0-1-1,0 1 1,1-1-1,-1 1 0,0 0 1,0-1-1,0 1 0,1-1 1,-1 1-1,0-1 0,1 0 1,-1 1-1,0-1 1,1 1-1,-1-1 0,0 1 1,1-1-1,-1 0 0,1 1 1,-1-1-1,1 0 1,0 1-1,0-1 9,1 0-1,-1 0 1,0 0-1,1 0 1,-1-1 0,0 1-1,0 0 1,1 0-1,-1-1 1,0 1 0,0-1-1,1 1 1,0-2 0,9-5 71,-1 0 1,13-11 0,-16 13-84,22-19-61,-17 13-188,1 0 1,0 1-1,1 0 0,0 1 1,1 0-1,30-12 0,-43 20 192,-1 1 1,1-1-1,-1 1 0,1 0 0,0-1 1,-1 1-1,1 0 0,-1 0 1,1 0-1,0 0 0,-1 1 0,1-1 1,-1 0-1,1 1 0,2 0 1,-3 0 15,0-1 0,0 1 1,0 0-1,0 0 1,0-1-1,-1 1 1,1 0-1,0 0 0,-1 0 1,1 0-1,-1 0 1,1 0-1,-1 0 1,1 0-1,-1 0 0,1 0 1,-1 2-1,1 4 71,-1 1 1,1 0-1,-2-1 0,1 1 0,-3 11 0,0 5 937,4-23-965,-1-1-1,0 0 1,0 0-1,0 0 1,1 0-1,-1 0 1,0 0-1,0 0 1,0 1 0,1-1-1,-1 0 1,0 0-1,0 0 1,0 0-1,1 0 1,-1 0-1,0 0 1,0 0-1,0 0 1,1 0-1,-1 0 1,0 0-1,0-1 1,1 1 0,-1 0-1,0 0 1,0 0-1,0 0 1,0 0-1,1 0 1,-1 0-1,0 0 1,0-1-1,0 1 1,0 0-1,1 0 1,-1 0 0,0 0-1,0-1 1,0 1-1,0 0 1,0 0-1,0 0 1,0-1-1,1 1 1,10-11 289,8-10 31,-12 13-431,-1 0-1,2 0 1,-1 1 0,1-1 0,0 2 0,0-1 0,1 1 0,0 1-1,15-8 1,-23 12 40,0 1 0,0 0 0,0 0 0,0 0 0,0-1 1,0 1-1,0 0 0,1 0 0,-1 0 0,0 0 0,0 1 0,0-1 0,0 0 0,0 0 0,0 1 0,0-1 0,0 1 0,0-1 0,0 1 0,0-1 0,0 1 0,0-1 0,0 1 0,-1 0 0,1 0 0,0-1 0,0 1 0,-1 0 0,1 0 0,0 0 0,-1 0 1,1 0-1,-1 0 0,1 0 0,-1 0 0,1 0 0,-1 0 0,0 0 0,0 0 0,1 0 0,-1 0 0,0 0 0,0 0 0,0 1 0,0-1 0,0 0 0,-1 0 0,1 0 0,0 0 0,0 0 0,-1 0 0,1 0 0,-1 0 0,1 0 0,-1 0 0,1 0 0,-1 0 1,1 0-1,-1 0 0,-1 1 0,-5 3-212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44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11 17012,'10'-11'4891,"-13"25"-572,-4 12-3123,6-19-1039,-3 55 302,4-59-457,0 1 0,0 0 0,0-1-1,1 1 1,0 0 0,-1-1 0,1 1 0,0-1-1,1 1 1,-1-1 0,1 1 0,-1-1 0,5 6-1,-5-8-3,0 0 0,0-1-1,1 1 1,-1 0-1,0 0 1,0 0 0,1-1-1,-1 1 1,1-1-1,-1 1 1,0-1 0,1 1-1,-1-1 1,1 0 0,-1 0-1,1 0 1,-1 0-1,1 0 1,-1 0 0,1 0-1,-1 0 1,1-1-1,-1 1 1,1-1 0,-1 1-1,1-1 1,-1 1-1,0-1 1,1 0 0,-1 1-1,1-2 1,6-4-26,0 1 0,0-1 1,11-12-1,-13 12 9,11-10-26,-5 4-49,1 0 1,0 1-1,16-10 1,-29 20 82,1 1 0,-1-1 1,1 1-1,0-1 0,-1 1 0,1-1 0,0 1 1,0-1-1,-1 1 0,1 0 0,0-1 1,0 1-1,0 0 0,-1 0 0,1-1 1,0 1-1,0 0 0,0 0 0,0 0 1,0 0-1,-1 0 0,1 0 0,0 1 0,0-1 1,0 0-1,0 0 0,-1 1 0,1-1 1,0 0-1,0 1 0,-1-1 0,1 1 1,0-1-1,0 1 0,0 0 0,0 1-21,0 1 1,0 0-1,0-1 0,0 1 0,0 0 0,0 0 0,-1-1 1,1 5-1,-1-4 22,0-1 1,0 1 0,1-1-1,-1 0 1,1 1-1,0-1 1,0 0-1,1 4 1,-1-6 15,-1 1-1,0-1 1,1 0 0,-1 0-1,0 0 1,1 1 0,-1-1-1,1 0 1,-1 0 0,0 0 0,1 0-1,-1 0 1,1 0 0,-1 0-1,0 0 1,1 0 0,-1 0-1,1 0 1,-1 0 0,1 0-1,-1 0 1,0 0 0,1 0-1,-1 0 1,1-1 0,-1 1-1,0 0 1,1 0 0,-1 0-1,0-1 1,1 1 0,-1 0 0,1-1-1,13-11 103,-11 8-73,3-1 11,0-1 0,0 1 1,1 0-1,0 1 0,0-1 0,0 1 0,13-5 0,-18 9-48,0-1-1,-1 1 1,1-1-1,0 1 1,0 0 0,0 0-1,-1-1 1,1 1-1,0 0 1,0 1-1,0-1 1,0 0-1,-1 0 1,1 1-1,0-1 1,0 1-1,-1 0 1,1-1-1,0 1 1,-1 0 0,1 0-1,-1 0 1,1 0-1,-1 0 1,1 1-1,-1-1 1,0 0-1,0 1 1,0-1-1,0 1 1,1-1-1,-2 1 1,1-1-1,0 1 1,0 0-1,-1-1 1,1 1 0,0 0-1,-1 0 1,1 2-1,0 1-182,0-1 0,0 0 0,-1 1 1,1-1-1,-1 1 0,0-1 0,0 1 0,-1-1 0,1 1 0,-3 6 0,3-11 175,0 0 1,0 0-1,0 0 0,0 0 0,0 0 0,0 0 0,0 0 0,0 0 0,0 0 0,0 0 0,0 0 0,0-1 0,0 1 0,0 0 0,-1 0 1,1 0-1,0 0 0,0 0 0,0 0 0,0 0 0,0 0 0,0 0 0,0 0 0,0 0 0,0 0 0,0 0 0,-1 0 0,1 0 1,0 0-1,0 0 0,0 0 0,0 0 0,0 0 0,0 0 0,0 0 0,0 0 0,0 0 0,0 0 0,0 0 0,-1 0 0,1 1 0,0-1 1,0 0-1,0 0 0,0 0 0,0 0 0,0 0 0,0 0 0,0 0 0,0 0 0,0 0 0,0 0 0,0 0 0,0 0 0,0 1 0,0-1 1,0 0-1,0 0 0,0 0 0,0 0 0,-2-7-331,3-4-169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17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10 18396,'0'0'79,"0"-1"-1,0 1 1,0-1-1,0 1 1,0 0-1,0-1 1,0 1 0,0-1-1,-1 1 1,1 0-1,0-1 1,0 1 0,0 0-1,0-1 1,0 1-1,-1 0 1,1-1-1,0 1 1,0 0 0,-1-1-1,1 1 1,0 0-1,-1 0 1,1-1 0,0 1-1,0 0 1,-1 0-1,1 0 1,0 0-1,-1-1 1,1 1 0,-1 0-1,-15 2 1262,-13 12 157,19-8-1182,1 0-1,-15 13 0,22-17-349,0-1 0,1 0-1,-1 1 1,1-1 0,0 1 0,-1-1-1,1 1 1,0 0 0,0 0 0,0 0-1,0-1 1,0 1 0,0 0 0,0 0-1,1 0 1,-1 0 0,1 0 0,0 1-1,-1-1 1,1 0 0,0 0 0,1 4-1,-1-5-62,1 0 0,0 0-1,0 0 1,0 0-1,0 0 1,-1 0 0,1 0-1,1 0 1,-1 0 0,0 0-1,0-1 1,0 1-1,0 0 1,1-1 0,-1 1-1,0-1 1,0 0-1,1 1 1,-1-1 0,0 0-1,1 0 1,1 1-1,35 0-1624,-32-1 1439,37-2-1319,-29 1 1264,1 0 0,-1 1 0,0 1 0,1 0 0,15 3 0,-30-4 363,1 0 0,-1 0 0,1 0 0,-1 0 0,0 0 0,1 0 0,-1 1 0,1-1-1,-1 0 1,1 0 0,-1 0 0,0 0 0,1 1 0,-1-1 0,0 0 0,1 0 0,-1 1 0,0-1-1,1 0 1,-1 0 0,0 1 0,1-1 0,-1 0 0,0 1 0,0-1 0,1 1 0,-1-1-1,0 0 1,0 1 0,0-1 0,0 1 0,1-1 0,-1 1 0,0-1 0,0 0 0,0 1 0,0-1-1,0 1 1,0-1 0,0 1 0,0-1 0,-1 0 0,1 1 0,0-1 0,0 1 0,0-1-1,0 1 1,0-1 0,-1 0 0,1 1 0,0-1 0,0 0 0,-1 1 0,1-1 0,0 0-1,-1 1 1,1-1 0,0 0 0,-1 1 0,1-1 0,0 0 0,-1 0 0,1 0 0,-1 1 0,1-1-1,-1 0 1,-29 18 1055,29-18-1015,-12 7 231,-1-1 1,1-1 0,-1-1-1,0 0 1,-1 0 0,-22 1-1,9-4-179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45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83 15643,'0'2'403,"0"1"0,0-1-1,0 0 1,0 0-1,0 1 1,1-1 0,-1 0-1,1 0 1,1 3 0,-2-4-337,0-1 0,0 0 0,0 0 0,0 0 0,0 0 0,1 0 0,-1 0 0,0 1 0,0-1 0,0 0 0,1 0 0,-1 0 0,0 0 0,0 0 0,0 0 0,1 0 0,-1 0 0,0 0 0,0 0 0,0 0 0,1 0 0,-1 0 0,0 0 0,0 0 0,0 0 0,1 0 0,-1 0 0,0 0 0,0 0 0,0 0 0,0 0 0,1 0 0,-1-1 1,12-9 1012,-8 4-939,-1 1 1,1-1-1,-1 0 0,0 0 0,0 0 0,3-12 0,-5 16-126,-1 0 0,0 0 0,1 0 0,-1-1 0,0 1 0,0 0 0,0 0 0,0 0 0,0 0 0,-1 0 0,0-4 0,1 5-6,-1 0-1,1 0 1,-1 0-1,0 0 1,1 0 0,-1 0-1,0 1 1,0-1-1,1 0 1,-1 0-1,0 0 1,0 1 0,0-1-1,0 0 1,0 1-1,0-1 1,0 1-1,0-1 1,0 1 0,-1 0-1,1-1 1,-2 1-1,0 0-2,0 0-1,0 0 0,0 0 0,1 1 1,-1-1-1,0 1 0,0 0 1,0 0-1,0 0 0,0 0 1,1 0-1,-1 1 0,1-1 0,-1 1 1,1 0-1,-1 0 0,1-1 1,0 2-1,0-1 0,0 0 1,0 0-1,0 1 0,1-1 1,-1 1-1,-1 3 0,0-1-7,0 0 0,0 0 0,0 0 0,1 1 0,0-1 0,0 1 0,1-1 0,0 1 0,0 0 0,0 0 0,0 0 1,1 8-1,0-14 4,0 1 1,1 0-1,-1 0 1,0 0 0,0 0-1,0-1 1,1 1-1,-1 0 1,1 0 0,-1-1-1,0 1 1,1 0 0,-1 0-1,1-1 1,-1 1-1,1-1 1,0 1 0,-1 0-1,1-1 1,0 1-1,-1-1 1,1 0 0,0 1-1,1 0 1,0-1-4,0 1-1,-1-1 1,1 0 0,0 0-1,0 0 1,0 0-1,0 0 1,0 0 0,0 0-1,3-1 1,4-2-44,0 0 0,-1 0-1,13-7 1,-19 9 31,41-23-203,-32 17 141,0 0-1,0 1 0,1 0 0,0 1 0,0 0 0,15-3 0,-26 8 82,0-1 0,1 1-1,-1 0 1,0 0-1,1 0 1,-1 0 0,0 0-1,1 0 1,-1 0-1,1 1 1,-1-1 0,0 0-1,1 1 1,-1-1-1,0 1 1,0 0 0,0-1-1,1 1 1,-1 0-1,0 0 1,0-1 0,0 1-1,0 0 1,0 0 0,0 0-1,0 0 1,-1 1-1,1-1 1,0 0 0,0 0-1,0 2 1,1 4 77,1 0 1,-1 0-1,-1 0 1,2 14-1,2 5 164,-5-24-221,0 0 0,1-1 0,-1 1 0,1 0 0,-1 0 0,1-1 0,0 1 0,0 0-1,0-1 1,0 1 0,0-1 0,0 1 0,0-1 0,0 1 0,1-1 0,-1 0 0,0 1-1,1-1 1,-1 0 0,1 0 0,-1 0 0,1 0 0,0-1 0,-1 1 0,1 0 0,0-1-1,0 1 1,2 0 0,0-2 13,0 1 0,-1-1 0,1 0 0,0 0-1,-1 0 1,1 0 0,-1-1 0,1 1 0,-1-1-1,0 0 1,0 0 0,0 0 0,4-3 0,29-30 197,-30 28-242,1 0 0,-1 1 0,2-1 0,-1 1 0,12-7 0,-19 13-3,0 0-1,1-1 1,-1 1 0,1 0-1,-1-1 1,1 1-1,-1 0 1,1-1-1,0 1 1,-1 0-1,1 0 1,-1 0-1,1-1 1,-1 1-1,1 0 1,0 0-1,-1 0 1,1 0-1,-1 0 1,1 0-1,0 0 1,-1 1-1,1-1 1,-1 0-1,1 0 1,0 0-1,-1 0 1,1 1-1,-1-1 1,1 0-1,-1 1 1,1-1-1,-1 0 1,1 1-1,-1-1 1,0 1-1,1-1 1,-1 0-1,1 1 1,-1-1-1,0 1 1,1-1-1,-1 1 1,0-1-1,0 1 1,1 0-1,-1-1 1,0 2-1,1 3-60,0 1-1,-1-1 0,0 1 0,0 9 0,0 6-90,0-21 139,0 1 0,0-1 0,0 0 0,0 0 0,0 1 0,0-1 0,0 0 1,0 0-1,1 0 0,-1 1 0,0-1 0,0 0 0,0 0 0,0 0 0,1 1 1,-1-1-1,0 0 0,0 0 0,1 0 0,-1 0 0,0 0 0,0 0 0,0 1 1,1-1-1,-1 0 0,0 0 0,0 0 0,1 0 0,-1 0 0,0 0 0,0 0 0,1 0 1,-1 0-1,0 0 0,0 0 0,1 0 0,-1 0 0,0 0 0,0 0 0,1-1 1,-1 1-1,0 0 0,0 0 0,1 0 0,-1 0 0,0 0 0,0-1 0,12-7-1030,28-27 173,-9 12 300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5:45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0 18364,'-1'26'1760,"4"6"-1088,2-1-215,3 9 1015,0 3-216,1 3-384,-4 2-120,-2 3-135,-4 1-89,-13 6-80,-5 3-80,-14 3-448,-6 1-200,-9-5 352,-4 0-112,-8-5-80,2-10-48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25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19772,'9'-13'2121,"-2"2"-1209,-4 2-352,1 5 944,-1 4-279,-2 8-273,-1 7-168,0 10-416,0 6-200,0 9-280,0 1-296,-1 5-600,-2 0-297,2-10 993,-2-3-264,-2-15-216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25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65 18452,'-1'25'1800,"6"2"-1064,6 3-287,9 0 839,3-1-256,7-5-256,3-1-168,5-9-232,4-8-55,-1-12-65,0-8-32,-4-13-16,-3-5-8,-8-5-480,-3-3-489,-16-2 737,-8 2-112,-11 6-168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26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20164,'6'20'2041,"1"5"-1521,2 9-240,-1 5 1120,5 8-1000,0 2-184,1-2-360,-2-3-248,-2-6-432,-5-7-192,-3-8-336,-5-6-169,-8-12 873,-2-5-216,-9-16 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26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13771,'0'-11'563,"0"0"-1,0 1 1,1-1-1,0 1 1,1-1-1,4-14 1,-4 19-277,1 1-1,-1-1 1,1 0-1,0 1 1,1 0 0,0 0-1,-1 0 1,2 0-1,-1 0 1,0 1 0,1 0-1,6-5 1,3-1 102,0 1-1,0 1 1,1 1-1,0 0 1,1 0 0,20-5-1,-25 9-302,-1 1 0,0 0-1,1 0 1,0 1 0,-1 1-1,1-1 1,0 2 0,-1 0-1,1 0 1,19 5 0,-27-5-57,0-1 0,0 1-1,0 1 1,-1-1 0,1 0 0,0 0 0,-1 1 0,1 0 0,-1-1 0,0 1 0,0 0 0,1 0 0,-1 0-1,0 1 1,-1-1 0,1 0 0,0 1 0,-1-1 0,1 1 0,-1 0 0,0-1 0,0 1 0,0 0 0,0 0-1,0 0 1,-1-1 0,1 1 0,-1 0 0,0 0 0,0 0 0,0 0 0,0 0 0,0 0 0,-1 0 0,0 0-1,-1 5 1,-1 3 110,-1 1-1,-1-1 1,0 0-1,-1 0 1,1-1-1,-2 1 1,-13 16-1,11-16-103,1-1 1,-2 0-1,1-1 0,-1 0 0,-1 0 1,0-1-1,0 0 0,0-1 0,-1 0 0,0-1 1,-14 5-1,24-10-49,1-1 0,0 1-1,-1-1 1,1 0 0,-1 1 0,1-1 0,0 0-1,-1 0 1,1 0 0,-1 0 0,1 0 0,-1 0-1,1 0 1,0 0 0,-1-1 0,1 1 0,-1 0-1,1-1 1,0 1 0,-1-1 0,1 0 0,0 1-1,0-1 1,0 0 0,-1 0 0,1 0 0,0 0-1,0 0 1,0 0 0,-1-1 0,1-1 5,0 1-1,0-1 1,0 0 0,1 1-1,-1-1 1,1 0 0,-1 1-1,1-1 1,0 0 0,0 1-1,0-1 1,1 0 0,-1 0-1,1 1 1,0-4 0,9-27-302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27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17412,'27'102'3756,"-22"-76"-2461,1 1 0,20 49 0,-25-73-1206,1 1 1,0-1-1,0 1 0,1-1 0,-1 0 0,1 0 0,-1 0 0,1 0 0,0 0 0,0 0 0,0-1 0,1 0 0,4 4 0,-6-6-69,-1 1-1,1 0 0,0-1 0,0 1 0,-1-1 0,1 0 0,0 1 0,0-1 0,0 0 0,0 0 0,-1 0 0,1 0 1,0-1-1,0 1 0,0 0 0,0-1 0,-1 1 0,1-1 0,0 0 0,-1 0 0,1 1 0,0-1 0,-1 0 0,1 0 1,-1-1-1,1 1 0,-1 0 0,0 0 0,0-1 0,1 1 0,0-3 0,4-4 66,-1 0-1,0-1 1,-1 0 0,0 0-1,0 0 1,-1 0-1,0-1 1,-1 1 0,0-1-1,-1 1 1,1-16-1,-1 16 3,-1 0 1,0 0-1,-1 0 0,1 1 0,-2-1 0,1 0 0,-2 1 0,1-1 0,-1 1 0,0 0 0,0 0 0,-1 0 0,-6-8 0,9 14-92,-1 0 0,1 1 1,-1-1-1,0 1 0,1-1 1,-1 1-1,0 0 0,0-1 1,0 1-1,0 0 0,0 0 0,-3 0 1,4 1-37,1-1 1,-1 1-1,0 0 0,1 0 1,-1 0-1,0 0 1,1 0-1,-1 0 0,0 0 1,1 0-1,-1 0 1,0 0-1,1 0 0,-1 0 1,0 1-1,1-1 1,-1 0-1,0 0 1,1 1-1,-1-1 0,1 0 1,-1 1-1,1-1 1,-1 1-1,1-1 0,-1 1 1,1-1-1,-1 1 1,1-1-1,-1 1 1,1-1-1,0 1 0,-1-1 1,1 1-1,0 0 1,0-1-1,-1 1 0,1 0 1,0-1-1,0 1 1,0 0-1,0-1 0,0 2 1,0-1-53,0 0 0,0 0-1,0 1 1,0-1 0,0 0 0,0 0 0,1 0 0,-1 0 0,1 1-1,-1-1 1,0 0 0,1 0 0,0 0 0,-1 0 0,1 0 0,0 0-1,-1 0 1,1 0 0,0-1 0,0 1 0,0 0 0,0 0 0,0-1-1,0 1 1,0 0 0,0-1 0,0 1 0,0-1 0,0 1 0,0-1-1,0 0 1,0 0 0,1 1 0,0-1 0,2 1-37,1 0 0,-1-1 0,1 1 0,-1-1 0,1 0 1,-1 0-1,1-1 0,4 0 0,20-9-630</inkml:trace>
  <inkml:trace contextRef="#ctx0" brushRef="#br0" timeOffset="1">408 48 19772,'-13'17'1014,"1"1"-1,0 0 1,-9 23 0,18-36-876,1 0-1,0 0 1,0 0 0,0 1 0,1-1 0,0 1-1,0-1 1,0 1 0,1 0 0,0-1 0,0 1 0,0 0-1,1-1 1,-1 1 0,1 0 0,4 9 0,-5-13-129,1-1 1,0 1 0,0-1 0,0 0-1,-1 1 1,1-1 0,0 0-1,0 0 1,1 1 0,-1-1 0,0 0-1,0 0 1,1 0 0,-1-1 0,0 1-1,1 0 1,-1 0 0,1-1 0,-1 1-1,1-1 1,-1 1 0,1-1 0,-1 0-1,1 1 1,0-1 0,-1 0-1,1 0 1,-1 0 0,1 0 0,-1-1-1,1 1 1,0 0 0,-1-1 0,1 1-1,-1-1 1,1 1 0,-1-1 0,1 0-1,-1 1 1,2-2 0,4-2-2,-1 0 0,1 0 0,-1-1 0,0 0-1,0 0 1,10-10 0,-8 4 51,0 0-1,0 0 0,-1-1 0,0 1 1,7-22-1,-11 28-10,-1-1 1,0 1 0,-1-1-1,0 1 1,0-1-1,0 0 1,0 0 0,-1 0-1,0 0 1,0 1-1,-1-1 1,1 0 0,-1 0-1,-1 1 1,-2-10-1,4 14-33,-1-1 0,0 0 1,0 0-1,1 1 0,-1-1 0,0 1 0,0-1 0,-1 1 0,1-1 0,0 1 0,0-1 0,-1 1 1,1 0-1,-1 0 0,1 0 0,-1 0 0,1 0 0,-1 0 0,0 0 0,1 0 0,-1 1 0,0-1 0,0 1 1,0-1-1,1 1 0,-1 0 0,0 0 0,0-1 0,0 1 0,0 0 0,0 1 0,1-1 0,-1 0 1,0 1-1,0-1 0,0 1 0,1-1 0,-1 1 0,0 0 0,0 0 0,1 0 0,-4 2 0,0 0-22,0 0 0,0 1 0,1 0 0,-1 0 0,1 0 0,0 1 0,0-1 0,1 1 0,-1 0 0,1 0 0,0 0 0,-4 9 0,4 8-1631,7-20 97,3-12 1075,3-7-193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27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94 18604,'-6'1'330,"0"0"1,0 0-1,0 0 1,1 0-1,-1 1 1,1 0-1,-1 0 1,1 1-1,0 0 1,0 0-1,0 0 1,0 0-1,1 1 1,-1-1-1,1 1 1,-5 6-1,5-6-254,1 0 0,-1 0 0,1 0 0,0 0 0,1 1 0,-1-1 0,1 1-1,-1 0 1,1 0 0,1 0 0,-1 0 0,1 0 0,0 0 0,0 0 0,0 0 0,1 0-1,0 1 1,0 5 0,0-10-76,0 1-1,0-1 0,1 1 1,-1-1-1,0 1 1,1-1-1,-1 0 0,1 1 1,-1-1-1,1 0 1,0 1-1,-1-1 0,1 0 1,0 0-1,0 1 1,0-1-1,0 0 0,0 0 1,0 0-1,0 0 0,0-1 1,1 1-1,-1 0 1,3 1-1,-2-2-2,0 1 0,0-1 0,0 0 0,1 0 1,-1 0-1,0-1 0,0 1 0,0-1 0,0 1 0,0-1 0,0 1 0,0-1 0,0 0 0,4-2 0,3-3-8,0 0 0,0 0 0,-1-1 0,0 0 0,11-13 0,2-7 27,-2-2 1,-1-1-1,-2 0 1,17-40-1,-23 48-17,-8 27-41,-2 10 28,-2 23 3,-2 71 104,5-96-56,-1 0-1,2 0 0,0 0 0,1-1 1,0 1-1,5 13 0,-7-23-24,0-1 0,0 1-1,0-1 1,0 1 0,1-1 0,-1 0 0,1 0-1,-1 1 1,1-1 0,0 0 0,0 0-1,0-1 1,0 1 0,0 0 0,0-1-1,1 1 1,-1-1 0,0 1 0,1-1-1,2 1 1,-2-2 2,0 0 0,0 1-1,0-1 1,0 0 0,0-1 0,0 1-1,0 0 1,0-1 0,0 0 0,0 0 0,0 0-1,0 0 1,0 0 0,5-3 0,4-4 12,0-1 1,-1 0 0,0 0 0,-1-1 0,1 0 0,8-13 0,6-14 19,-20 28-36,2-1 1,-1 2-1,9-11 1,-14 25 1,1 0 0,-2 0 0,1-1 0,-1 1 0,0 9 0,0-8 24,0 1 1,1-1-1,0 0 1,0 0-1,3 13 1,-3-19-26,-1 1 0,1-1 0,-1 0 1,1 0-1,-1 0 0,1 0 0,0 1 0,-1-1 0,1 0 1,0 0-1,0 0 0,0-1 0,0 1 0,0 0 0,0 0 0,0 0 1,0-1-1,0 1 0,0 0 0,1-1 0,-1 1 0,0-1 1,0 0-1,1 1 0,-1-1 0,0 0 0,0 0 0,1 1 0,-1-1 1,0 0-1,1 0 0,-1-1 0,0 1 0,0 0 0,1 0 1,-1-1-1,0 1 0,0-1 0,3 0 0,8-5 41,0 0-1,0-1 1,0-1-1,-1 0 1,13-11-1,17-13-301,-27 24-584,1 0 1,0 1-1,21-8 0,-20 9-89,-3 0 182,-3-2-145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28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25 17948,'-4'96'3962,"0"20"-2465,5-99-1605,0-1 0,1 0-1,1 1 1,8 29 0,-10-44 25,-1 0-1,1 0 1,0-1-1,-1 1 1,1 0-1,0-1 1,0 1 0,0-1-1,0 1 1,0-1-1,0 1 1,0-1-1,1 0 1,-1 0-1,0 0 1,1 1-1,-1-1 1,1-1 0,-1 1-1,1 0 1,2 1-1,-2-2-21,0 0 1,0 0-1,-1 0 0,1 0 0,-1-1 1,1 1-1,0-1 0,-1 1 0,1-1 0,-1 0 1,1 1-1,-1-1 0,1 0 0,-1 0 0,1 0 1,-1 0-1,0 0 0,0 0 0,1 0 1,-1-1-1,0 1 0,0 0 0,0-1 0,1-1 1,7-12-428,-1 0 1,0-1-1,8-23 1,-9 20 730,1 1 0,12-21 0,-19 38-128,-1 0-1,1 0 1,-1 1-1,0-1 1,1 0-1,-1 0 1,1 1 0,0-1-1,-1 0 1,1 1-1,-1-1 1,1 0-1,0 1 1,0-1-1,-1 1 1,1-1-1,0 1 1,0 0-1,0-1 1,-1 1-1,1 0 1,0 0-1,0-1 1,0 1 0,0 0-1,0 0 1,1 0-1,0 1 127,-1 0-1,1 0 0,0-1 1,-1 2-1,1-1 1,0 0-1,-1 0 1,1 0-1,1 4 0,-2-4-126,1 1-1,-1-1 0,0 0 0,1 1 0,-1-1 1,0 0-1,1 0 0,-1 0 0,1 0 0,0 0 0,-1 0 1,1 0-1,0-1 0,0 1 0,-1-1 0,1 1 0,0-1 1,0 1-1,0-1 0,3 0 0,0-1-53,-1-1 0,0 0-1,1 0 1,-1 0 0,0 0 0,0 0 0,0-1-1,0 0 1,0 0 0,-1 0 0,1 0 0,-1 0-1,5-7 1,1-3-18,0 1 1,13-26-1,-16 27 3,1-2 3,-1 0-1,0 0 1,-1 0 0,0-1 0,4-17 0,-10 27 65,-3 10 16,-5 15 83,1 4 119,1-1 0,1 1 0,2 0 0,0 1 0,1-1 0,2 1 0,1-1 0,4 40 0,-3-61-228,0 1 1,0-1-1,0 0 1,1 1-1,-1-1 1,1 0-1,0 0 1,1-1-1,-1 1 1,1 0-1,4 5 1,-6-8-55,0 0 0,0 0 0,1 0 0,-1 0 1,0 0-1,1-1 0,-1 1 0,1 0 0,-1-1 1,1 1-1,-1-1 0,1 1 0,-1-1 1,1 0-1,-1 1 0,1-1 0,0 0 0,-1 0 1,1 0-1,-1 0 0,1-1 0,0 1 0,-1 0 1,1-1-1,-1 1 0,1-1 0,-1 1 0,1-1 1,-1 0-1,0 0 0,1 1 0,-1-1 1,0 0-1,3-2 0,-1-1-28,0 0 1,1 0-1,-1 0 0,0 0 0,-1 0 1,1-1-1,-1 1 0,0-1 0,0 1 1,0-1-1,-1 0 0,0 0 0,2-9 1,-2 3-25,1 0 1,-2 0-1,1 0 1,-2 0-1,-1-15 0,2 25 41,0 0 0,0 0-1,0 1 1,0-1-1,0 0 1,-1 0-1,1 0 1,0 0-1,0 1 1,-1-1-1,1 0 1,0 0-1,-1 1 1,1-1 0,-1 0-1,1 1 1,-1-1-1,1 0 1,-1 1-1,0-1 1,1 1-1,-1-1 1,0 1-1,-1-2 1,2 3 1,-1-1 1,1 1-1,-1-1 1,1 1-1,-1-1 1,1 1-1,-1-1 1,1 1-1,0-1 1,-1 1-1,1 0 1,0-1 0,0 1-1,-1-1 1,1 1-1,0 0 1,0-1-1,0 1 1,0 0-1,0-1 1,0 1-1,0 0 1,0-1-1,0 1 1,0 0-1,0-1 1,0 1-1,0 0 1,1-1-1,-1 1 1,0 0-1,1 2-4,-1-1 0,0 0 0,1 1 1,-1-1-1,1 0 0,0 0 0,0 1 0,-1-1 0,2 0 0,-1 0 0,0 0 1,0 0-1,1 0 0,-1 0 0,1-1 0,-1 1 0,1 0 0,0-1 1,0 1-1,0-1 0,0 1 0,0-1 0,0 0 0,0 0 0,0 0 0,0 0 1,0-1-1,1 1 0,-1 0 0,0-1 0,1 0 0,3 1 0,0-1-116,-1 0 0,1-1-1,0 0 1,0 0 0,-1 0-1,1 0 1,-1-1 0,1 0 0,-1 0-1,1-1 1,-1 0 0,7-4-1,57-53-3293,-69 60 3403,1 0 0,-1-1 1,0 1-1,1 0 0,-1 0 0,0-1 1,1 1-1,-1 0 0,1 0 0,-1 0 1,1 0-1,-1 0 0,0-1 0,1 1 1,-1 0-1,1 0 0,-1 0 0,1 0 1,-1 0-1,0 0 0,1 0 0,-1 0 1,1 1-1,-1-1 0,1 0 0,-1 0 1,0 0-1,1 0 0,-1 0 0,1 1 1,-1-1-1,0 0 0,1 0 0,-1 1 1,0-1-1,1 0 0,-1 1 0,0-1 0,1 0 1,-1 1-1,0-1 0,0 1 0,0-1 1,1 0-1,-1 1 0,0-1 0,0 1 1,0-1-1,0 0 0,0 1 0,0-1 1,0 1-1,0-1 0,0 1 0,0 0 1,2 30 767,-3-25-653,1 4 218,0-6-244,-1 0-1,1 1 1,0-1 0,1 1 0,-1-1 0,1 0 0,-1 1-1,1-1 1,1 0 0,-1 0 0,0 0 0,1 0 0,2 5 0,-3-9-67,-1 0 0,0 1 0,1-1 0,-1 0 0,1 0 0,-1 1 0,0-1 0,1 0 0,-1 0 0,1 1 0,-1-1 0,1 0 0,-1 0 0,1 0 0,-1 0 0,1 0 0,-1 0 0,1 0 0,-1 0 0,1 0 0,-1 0 0,1 0 0,-1 0 0,1 0 0,-1 0 0,1 0 1,-1-1-1,1 1 0,-1 0 0,0 0 0,1 0 0,-1-1 0,1 1 0,-1 0 0,0-1 0,1 1 0,-1 0 0,0-1 0,1 0 0,8-11-83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28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55 14443,'-7'-27'1776,"-3"11"-967,0 5-329,2 11 736,3 3-448,-1 8-192,6 6-72,4 2-400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18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4 16820,'-4'-1'287,"0"0"1,0 0-1,0 1 1,0-1 0,0 1-1,1 0 1,-1 0-1,0 1 1,0-1 0,0 1-1,0 0 1,0 0-1,1 0 1,-1 0 0,0 1-1,1 0 1,-1-1-1,1 1 1,0 0 0,-6 5-1,2-2-80,1 0 0,-1 1-1,1-1 1,0 1 0,1 1 0,-1-1-1,1 1 1,-8 14 0,13-21-205,0 1 1,-1 0-1,1-1 1,-1 1-1,1 0 1,0 0-1,0-1 1,0 1-1,-1 0 1,1 0-1,0 0 1,0-1-1,0 1 1,0 0-1,0 0 1,0 0-1,1-1 1,-1 1-1,0 0 1,0 0-1,0 0 1,1-1-1,-1 1 1,1 0-1,-1-1 1,1 2-1,0-1-7,0 0-1,1 0 1,-1 0 0,1 0-1,-1 0 1,1 0 0,-1-1-1,1 1 1,-1-1-1,1 1 1,-1-1 0,3 1-1,9 1-69,-1-1 0,0-1 0,13-1 0,-11 1-1,-7 0 47,3-1-38,0 1 0,0 1 0,-1 0 0,13 3 0,-20-4 64,-1 0-1,0 0 1,0 0 0,0 1 0,0-1-1,0 0 1,0 1 0,0-1-1,0 1 1,0-1 0,0 1 0,0 0-1,0-1 1,0 1 0,0 0 0,-1 0-1,1-1 1,0 1 0,-1 0-1,1 0 1,0 0 0,-1 0 0,1 0-1,-1 0 1,1 0 0,-1 0 0,0 0-1,1 0 1,-1 0 0,0 0-1,0 1 1,0-1 0,0 0 0,0 0-1,0 0 1,0 0 0,0 0-1,0 0 1,0 0 0,-1 1 0,1-1-1,0 0 1,-1 0 0,1 0 0,-1 0-1,1 0 1,-2 1 0,-1 2 74,0 1 0,0-1 0,0 0 0,-1 0 0,0 0 0,0-1 0,0 1 0,0-1 1,0 0-1,-1 0 0,-7 4 0,4-3 58,1-1 0,0 0 1,-1 0-1,0-1 0,0 0 0,0 0 1,-8 0-1,14-1-133,1-1 1,-1 0 0,0 0-1,1 0 1,-1 0 0,0 0-1,0-1 1,1 1 0,-1 0-1,0-1 1,1 1-1,-1-1 1,1 1 0,-1-1-1,1 0 1,-3-1 0,4 1-13,-1 0 0,0 1 1,1-1-1,0 0 0,-1 0 1,1 1-1,-1-1 0,1 0 1,0 0-1,0 0 0,-1 1 1,1-1-1,0 0 1,0 0-1,0 0 0,0 0 1,0 0-1,0 0 0,0 1 1,0-1-1,0 0 0,1-1 1,1-3-36,-1 1 1,1-1-1,0 1 0,1 0 1,-1 0-1,1 0 1,0 0-1,0 1 0,0-1 1,4-3-1,17-13-317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29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120 183 16379,'-7'0'371,"1"1"-1,0 0 0,0 1 0,0 0 0,0-1 0,0 2 0,0-1 0,1 1 1,-1 0-1,1 0 0,0 0 0,-1 1 0,1 0 0,1 0 0,-1 0 0,1 1 0,0-1 1,0 1-1,0 0 0,-6 10 0,10-14-348,-1 0 0,1-1 0,0 1 0,-1 0 0,1-1 0,0 1 0,-1 0 0,1-1 0,0 1 0,0 0 0,0 0 0,0 0 0,-1-1 0,1 1 0,0 0 0,1 0 0,-1-1 0,0 1 0,0 0 0,0 0 0,0-1 0,0 1 0,1 0 0,-1 0 0,0-1 0,1 1 0,-1 0 0,1-1 0,-1 1 0,0-1 0,1 1 0,0 0 0,-1-1 0,1 1 0,-1-1 0,1 1 0,-1-1 0,1 0 0,0 1 0,-1-1 0,1 1 0,0-1 0,0 0 0,-1 0 0,1 0 0,0 1 0,0-1 0,-1 0 0,1 0 0,0 0-1,0 0 1,1 0 1,3 0 1,0-1 0,1 1 0,-1-1 0,0 0 0,0 0 1,8-3-1,34-17 7,-37 15-34,0 1-1,1 1 1,-1-1-1,1 2 1,0-1-1,0 1 1,0 1-1,19-2 1,-26 5 3,-1 0-1,1-1 1,-1 1 0,1 1-1,-1-1 1,0 0 0,1 1 0,-1 0-1,0-1 1,0 1 0,0 1 0,0-1-1,2 3 1,15 10-104,-18-15 72,-1 0 0,1 1 0,-1-1 0,1 0 0,-1 1 0,1-1 0,-1 0 0,1 0 0,-1 0 0,1 0 0,-1-1 0,1 1 0,-1 0 0,1 0 0,-1-1 0,0 1 0,1-1 0,-1 0 1,0 1-1,1-1 0,-1 0 0,0 0 0,0 0 0,1 0 0,-1 0 0,0 0 0,0 0 0,0 0 0,0 0 0,1-3 0,4-4-325,0 0 0,0-1 1,4-10-1,7-18-1217,-1 0-1,-2-1 1,12-50 0,-27 90 1738,-7 32 3330,-8 64 0,16-98-3470,-1 0 0,1 1 0,0-1 0,0 1 0,0-1 0,0 1 0,0-1 1,0 1-1,0-1 0,0 1 0,0-1 0,0 1 0,0-1 0,0 1 0,0-1 0,0 0 0,0 1 1,1-1-1,-1 1 0,0-1 0,0 1 0,1-1 0,-1 0 0,0 1 0,0-1 0,1 0 0,-1 1 1,0-1-1,1 0 0,-1 1 0,1-1 0,-1 0 0,0 0 0,1 1 0,-1-1 0,1 0 0,-1 0 1,1 0-1,-1 1 0,0-1 0,1 0 0,-1 0 0,2 0 0,21-9-329,-3 1-27,-16 7 264,1 1 0,-1-1-1,0 1 1,1 0 0,-1 0 0,1 0 0,-1 1 0,1 0 0,-1 0 0,0 0 0,1 0 0,7 4 0,-11-4 105,1 0 0,0 0 0,-1 0-1,1 0 1,-1 0 0,1 0 0,-1 1-1,1-1 1,-1 0 0,0 1-1,0-1 1,0 1 0,1 0 0,-2-1-1,1 1 1,0 0 0,0-1 0,0 1-1,-1 0 1,1 0 0,-1 0 0,0 0-1,1 0 1,-1 0 0,0 0-1,0-1 1,0 1 0,0 0 0,-1 0-1,1 0 1,0 0 0,-2 2 0,1 0 107,0-1 0,-1 0 1,0 1-1,0-1 0,0 0 1,0 0-1,0-1 0,0 1 1,-1 0-1,0-1 1,1 1-1,-1-1 0,0 0 1,0 0-1,-5 3 0,5-4-124,0 1 0,1-1 0,-1 0 0,0 0-1,0 0 1,0 0 0,1-1 0,-1 1 0,0-1-1,0 1 1,0-1 0,0 0 0,0 0 0,0-1-1,0 1 1,0 0 0,0-1 0,0 0 0,-3-1 0,-3-7-69,6-6-169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3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98 15211,'8'-20'951,"12"-27"-399,-18 44-332,-1 1 0,0 0 0,1 0 0,-1 0 1,1 0-1,-1 0 0,1 0 0,0 0 0,0 1 0,0-1 0,0 1 1,0-1-1,0 1 0,0 0 0,1 0 0,2-1 0,-3 2 158,0 0 0,0 0 0,0 0 0,0 0 0,0 1-1,0-1 1,-1 1 0,1-1 0,0 1 0,3 1 0,4 4 743,-8-6-1106,-1 0 0,0 0 1,0 0-1,0 0 0,0 1 0,0-1 1,0 0-1,0 0 0,0 0 0,0 0 0,0 0 1,0 0-1,1 0 0,-1 0 0,0 0 0,0 0 1,0 1-1,0-1 0,0 0 0,0 0 1,0 0-1,0 0 0,0 0 0,0 0 0,0 0 1,0 1-1,0-1 0,0 0 0,0 0 0,0 0 1,0 0-1,0 0 0,0 0 0,0 0 1,0 0-1,0 1 0,0-1 0,0 0 0,0 0 1,-1 0-1,1 0 0,0 0 0,0 0 0,0 0 1,0 0-1,0 0 0,0 0 0,0 1 0,0-1 1,0 0-1,0 0 0,-1 0 0,-7 4 28,1 0-1,-1 0 1,1 1-1,0 0 1,0 0-1,0 0 1,1 1-1,0 1 1,0-1-1,1 1 1,-1-1-1,1 2 1,1-1-1,0 0 1,0 1-1,0 0 1,1 0-1,0 0 1,0 0 0,1 1-1,0-1 1,1 1-1,-1 14 1,-1 18 60,3 0 1,2-1 0,1 1 0,2 0 0,2-1 0,1 0 0,3-1 0,1 0 0,1 0 0,30 56-1,-41-90-103,1 0-1,0 1 0,0-1 0,0 0 0,1 0 0,-1-1 1,1 1-1,0-1 0,1 0 0,4 4 0,-9-7-4,1-1 0,-1 0 0,0 0 0,0 0-1,0 0 1,1 0 0,-1 0 0,0 0 0,0 0 0,0 0-1,1 0 1,-1 0 0,0 0 0,0 0 0,1 0 0,-1 0-1,0 0 1,0 0 0,0 0 0,1 0 0,-1 0 0,0 0 0,0 0-1,0 0 1,0 0 0,1-1 0,-1 1 0,0 0 0,0 0-1,0 0 1,0 0 0,1 0 0,-1-1 0,0 1 0,0 0 0,0 0-1,0 0 1,0 0 0,0-1 0,0 1 0,1 0 0,-1 0-1,0 0 1,0-1 0,0 1 0,0 0 0,0 0 0,0-1-1,0 1 1,0 0 0,0 0 0,0 0 0,0-1 0,0 1 0,0 0-1,0 0 1,-1 0 0,1-1 0,0 1 0,0 0 0,0 0-1,0 0 1,0-1 0,-4-16-397,-10-26-1229,-2 2-1,-28-52 1,4 10-1063,36 69 2037,4 14 650,0 0-1,0-1 1,0 1-1,0 0 1,0 0-1,0 0 1,0 0-1,0 0 1,0-1-1,0 1 0,0 0 1,1 0-1,-1 0 1,0 0-1,0 0 1,0 0-1,0-1 1,0 1-1,0 0 0,0 0 1,0 0-1,1 0 1,-1 0-1,0 0 1,0 0-1,0 0 1,0 0-1,0 0 0,1 0 1,-1 0-1,0-1 1,0 1-1,0 0 1,0 0-1,0 0 1,1 0-1,-1 0 0,0 0 1,0 1-1,22 9-14,-7-2 53,-5-5-47,0 1 0,0-1 0,1-1 0,-1 0 0,1 0-1,-1-1 1,1-1 0,0 1 0,16-3 0,-24 2 35,1-1 0,-1 1 0,1-1 0,-1 0 0,1 0-1,-1 0 1,0-1 0,1 1 0,-1-1 0,0 0 0,0 0 0,0 0 0,0 0 0,-1 0 0,1 0 0,0-1 0,-1 0-1,0 1 1,0-1 0,1 0 0,-2 0 0,1 0 0,0 0 0,-1 0 0,1-1 0,-1 1 0,0 0 0,0-1-1,0 1 1,0-1 0,0-6 0,-1 7 69,0 0 0,0-1 0,-1 1 0,1 0-1,-1 0 1,1 0 0,-1 1 0,0-1 0,0 0-1,0 0 1,-2-3 0,2 5-51,1 1 0,-1-1 0,1 0 0,-1 0 0,1 1 0,-1-1 0,0 1 0,1-1 0,-1 0 0,0 1 0,1-1 0,-1 1 0,0 0 0,0-1 0,0 1 0,1-1 0,-1 1 0,0 0 0,0 0 0,0 0 0,0-1 0,0 1 0,1 0 0,-1 0 0,0 0 0,0 0 0,0 1 0,0-1 0,0 0 0,0 0 0,1 0 0,-1 1 0,0-1 0,0 0 0,0 1 0,0-1 0,1 1 0,-1-1 0,0 1 0,1-1 0,-1 1 0,0 0 0,-2 2 31,1-1 0,0 1 0,0 0 0,0 0 0,1-1 0,-1 1 0,1 0-1,0 1 1,0-1 0,0 0 0,0 0 0,0 0 0,1 1 0,-1-1 0,1 5 0,-1-6-44,1 0-1,0 0 1,0 0 0,0 1-1,0-1 1,0 0-1,0 0 1,1 0 0,-1 1-1,1-1 1,-1 0-1,1 0 1,0 0 0,0 0-1,0 0 1,0 0-1,0 0 1,0 0 0,1 0-1,-1-1 1,1 1-1,-1 0 1,3 1 0,-2-2-14,-1-1 1,1 0 0,0 1 0,0-1 0,-1 0 0,1 0 0,0 0 0,-1 0 0,1 0 0,0 0 0,0-1 0,-1 1 0,1 0 0,0-1 0,-1 1 0,1-1-1,-1 0 1,1 0 0,-1 1 0,1-1 0,-1 0 0,1 0 0,-1-1 0,0 1 0,1 0 0,-1 0 0,2-3 0,4-4-95,0-1 0,11-18 0,-18 27 82,17-29-592,-2-1 1,-1-1-1,-1 0 1,-2 0-1,-1-1 1,-2-1-1,-1 0 1,4-45-1,-11 58 79,0 20 511,0 0-1,0 0 1,0 0 0,0 0 0,0 0 0,0 1 0,0-1 0,0 0 0,0 0 0,0 0-1,0 0 1,0 0 0,0 0 0,0 0 0,0 0 0,0 0 0,0 0 0,0 0-1,0 0 1,0 0 0,0 0 0,0 0 0,0 0 0,-1 0 0,1 0 0,0 0-1,0 0 1,0 0 0,0 0 0,0 0 0,0 0 0,0 0 0,0 0 0,0 0-1,0 0 1,0 0 0,0 0 0,0 0 0,-1 0 0,1 0 0,0 0 0,0 0 0,0 0-1,0 0 1,-8 35 277,-14 117 1854,20-126-1544,1 1-1,1-1 1,6 49-1,-6-73-534,1 0 1,-1 1-1,0-1 0,1 0 0,0 1 0,0-1 0,-1 0 1,1 0-1,1 1 0,-1-1 0,0 0 0,0 0 0,1 0 1,-1 0-1,1-1 0,0 1 0,1 1 0,-2-2-34,0-1-1,-1 0 1,1 0 0,0 1-1,-1-1 1,1 0-1,0 0 1,0 0 0,-1 0-1,1 0 1,0 0-1,0 0 1,-1 0-1,1 0 1,0 0 0,0 0-1,-1 0 1,1-1-1,0 1 1,0-1 0,1 0-15,0 0 1,0-1 0,0 1 0,0 0 0,0-1 0,-1 0 0,1 1-1,-1-1 1,2-2 0,5-8-64,-1 0 0,-1-1 0,0 1 0,0-1 0,-1-1 0,-1 1 1,-1-1-1,4-18 0,7-112-506,-14 133 524,1 6 25,0 0-1,-1 0 1,0 0-1,0 0 1,0 0-1,-1 0 1,1 0 0,-1 0-1,-1 0 1,1 1-1,-3-8 1,4 12 20,0 0-1,0 0 1,0 0 0,0 0-1,-1 0 1,1-1 0,0 1 0,0 0-1,0 0 1,0 0 0,0 0-1,0 0 1,0 0 0,0 0-1,0 0 1,-1 0 0,1 0 0,0 0-1,0 0 1,0 0 0,0 0-1,0 0 1,0 0 0,0 0 0,-1 0-1,1 0 1,0 0 0,0 0-1,0 0 1,0 0 0,0 0 0,0 0-1,0 0 1,-1 0 0,1 0-1,0 0 1,0 0 0,0 0-1,0 0 1,0 0 0,0 1 0,0-1-1,0 0 1,0 0 0,0 0-1,-1 0 1,1 0 0,0 0 0,0 0-1,0 0 1,0 0 0,0 1-1,0-1 1,0 0 0,-5 11-24,0 15 33,1-2 191,1 1 0,1-1 0,1 1 0,1-1-1,6 36 1,-6-58-163,0 0-1,1 1 1,0-1-1,-1 0 1,1 0-1,0 0 1,0 1-1,0-1 1,0 0-1,1 0 1,-1-1-1,1 1 1,2 3-1,-3-4-27,0-1 1,0 1-1,0-1 0,0 0 0,0 1 0,0-1 0,0 0 0,0 0 1,0 1-1,0-1 0,0 0 0,0 0 0,0 0 0,0 0 0,0-1 1,0 1-1,0 0 0,0 0 0,0-1 0,0 1 0,0 0 0,0-1 1,0 1-1,0-1 0,-1 1 0,1-1 0,0 1 0,0-1 0,0 0 0,-1 0 1,1 1-1,1-3 0,5-6-85,1 0 1,-2-1-1,1 0 0,-1 0 0,-1-1 1,0 1-1,0-1 0,-1-1 1,-1 1-1,0 0 0,0-1 1,-1 0-1,1-21 0,-3 33 63,0-1 0,0 0 0,0 0 0,0 1 0,0-1-1,0 0 1,0 0 0,0 1 0,0-1 0,-1 0 0,1 0 0,0 1 0,0-1-1,-1 0 1,1 1 0,0-1 0,-1 0 0,0 0 0,-6 6-209,-8 24 66,8-6 190,2 0 0,0 1-1,-2 25 1,5-35 76,2 1 0,-1 0 0,2-1 0,0 1 0,1-1 0,4 19 0,-5-31-76,0 1 0,0-1 0,-1 0 0,1 0 0,1 0 0,-1 1 0,0-1 1,0 0-1,1-1 0,-1 1 0,1 0 0,2 2 0,-3-3-21,0-1-1,0 1 1,-1-1 0,1 0-1,0 1 1,0-1 0,0 0-1,0 0 1,-1 0 0,1 1 0,0-1-1,0 0 1,0 0 0,0 0-1,0 0 1,0-1 0,0 1-1,-1 0 1,1 0 0,0 0-1,0-1 1,0 1 0,0 0-1,-1-1 1,1 1 0,0-1-1,0 1 1,-1-1 0,1 1-1,0-1 1,-1 0 0,1 1 0,0-1-1,-1 0 1,1 0 0,3-5-7,0 1 0,0-1 1,-1 0-1,0 0 1,0 0-1,0-1 1,-1 1-1,0-1 1,0 1-1,1-14 0,0-1-21,-2-1-1,-1-25 0,-5 21 41,-1 19 83,6 7-100,-1 0 0,1 1 0,0-1 0,-1 0 0,1 1 0,-1-1 0,1 0 1,0 1-1,-1-1 0,1 0 0,0 1 0,-1-1 0,1 1 0,0-1 0,0 1 0,-1-1 0,1 1 0,0-1 0,0 1 0,0-1 0,0 1 0,-1 0 0,-1 6 49,0-1-1,1 1 1,0-1-1,0 1 0,0 0 1,1 0-1,0-1 1,0 1-1,1 0 1,-1 0-1,2-1 0,-1 1 1,3 8-1,-2-11-38,-1 0-1,1 0 0,0 0 1,0 0-1,1 0 1,-1-1-1,1 1 0,0-1 1,-1 0-1,1 1 0,1-1 1,-1 0-1,0-1 1,1 1-1,0-1 0,-1 0 1,1 1-1,0-2 0,0 1 1,0 0-1,6 1 1,5-1-180,1 0 0,-1 0 0,0-1 1,1-1-1,-1-1 0,0 0 1,1-1-1,-1-1 0,19-6 1,-33 9 147,1 0 1,-1 0-1,0-1 1,0 1 0,0 0-1,0-1 1,0 1 0,-1-1-1,1 0 1,0 1 0,0-1-1,0 1 1,0-1 0,-1 0-1,1 0 1,0 0-1,0-1 1,0 2 25,-1-1-1,0 0 1,0 1-1,0-1 1,0 0 0,0 1-1,0-1 1,0 0-1,0 1 1,0-1-1,0 0 1,0 0 0,0 1-1,0-1 1,-1 0-1,1 1 1,0-1-1,0 0 1,-1 0 0,-3-4 145,0 0 1,0 0 0,0 0 0,0 1-1,-6-4 1,-2-3 114,2 0-15,-30-35 739,37 42-958,0-1 0,0 1 0,0-1 1,0 0-1,1 0 0,0 0 0,0 0 0,-2-8 0,4 12-79,0-1-1,0 1 0,0 0 0,0-1 0,0 1 0,0 0 0,1 0 0,-1 0 0,0-1 0,1 1 1,-1 0-1,1 0 0,-1 0 0,1 0 0,-1-1 0,1 1 0,0 0 0,0 0 0,0 0 0,-1 0 0,1 1 1,0-1-1,0 0 0,0 0 0,0 0 0,2 0 0,35-15-398,-27 13 345,28-11-284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32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19924,'0'-1'110,"0"1"0,1-1 0,-1 0 0,1 1-1,0-1 1,-1 0 0,1 1 0,-1-1 0,1 1-1,0-1 1,-1 1 0,1-1 0,0 1 0,0-1-1,-1 1 1,1 0 0,0-1 0,0 1 0,0 0-1,0 0 1,1-1 0,-1 2-33,0-1 0,-1 0 1,1 1-1,0-1 0,-1 0 0,1 1 0,0-1 0,-1 1 1,1-1-1,0 1 0,-1-1 0,1 1 0,-1 0 1,1-1-1,-1 1 0,1-1 0,-1 1 0,1 1 0,2 6 293,0-1 0,0 1 0,2 14 0,-3-14-96,8 37 347,6 61 0,-13-81-552,-2 0-1,-1 0 1,-1 0 0,-5 27 0,3-41-121,2-16-437,4-17-1681,3-9-283,-4 17 1684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32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13523,'1'7'8201,"6"22"-5823,5-2-1731,1-1-1,1 0 1,2-1-1,0-1 1,21 25-1,7 1-462,56 50 0,-96-96-198,1 0-76,-1 1-1,1-1 1,0 0 0,0 0-1,0-1 1,0 1 0,1-1 0,-1 0-1,1-1 1,6 3 0,-12-5 44,1 0 1,-1 0-1,0 0 1,1 0-1,-1 0 0,0 0 1,1 0-1,-1 0 1,0 0-1,1 0 0,-1 0 1,0 0-1,1-1 1,-1 1-1,0 0 0,1 0 1,-1 0-1,0 0 1,1-1-1,-1 1 0,0 0 1,0 0-1,1-1 1,-1 1-1,0 0 1,0 0-1,1-1 0,-1 1 1,0 0-1,0-1 1,0 1-1,0 0 0,0-1 1,1 1-1,-1 0 1,0-1-1,0 1 0,0 0 1,0-1-1,0 1 1,0-1-1,0 1 1,0 0-1,0-1 0,0 1 1,-1 0-1,1-1 1,0 1-1,0 0 0,0-1 1,0 1-1,0 0 1,-1-1-1,1 1 0,-8-20-1610,2 11 1174,0 1 0,-1 0 0,0 0 1,0 0-1,-1 1 0,0 0 0,-16-10 0,-12-7-773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33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1 583 14139,'0'1'113,"0"1"0,0-1 0,1 0 0,-1 0 0,0 0 0,1 0-1,-1 0 1,1 0 0,-1 0 0,1 0 0,-1 0 0,1 0 0,0 0 0,-1 0 0,1 0 0,0 0 0,0 0 0,0-1 0,0 1-1,0 0 1,0-1 0,0 1 0,0 0 0,0-1 0,0 0 0,0 1 0,0-1 0,0 1 0,0-1 0,1 0 0,-1 0-1,0 0 1,0 0 0,0 0 0,0 0 0,1 0 0,0 0 0,7-1 387,-1 1 0,1-1 0,13-4 0,18-5 322,47-20 0,-6-5-3527,-59 23 116,-17 9 1907,0 0-1,1 1 1,-1-1 0,0 1 0,12-3 0,-16 5 753,1 0-1,0 0 1,0 0-1,-1 0 1,1 0 0,0 0-1,0 0 1,-1 1 0,1-1-1,0 1 1,-1-1-1,1 1 1,-1 0 0,1-1-1,-1 1 1,1 0-1,-1 0 1,1 0 0,-1 0-1,0 1 1,1-1 0,-1 0-1,0 0 1,1 3-1,1 0 390,0 1-1,0 0 1,-1 0 0,0 0-1,0 0 1,0 0-1,1 6 1,-2-5 68,0-1 0,1 0 1,0 0-1,0 1 1,1-2-1,4 9 0,-7-13-498,0 0-1,0 0 0,0 1 1,1-1-1,-1 0 1,0 0-1,0 0 0,1 1 1,-1-1-1,0 0 0,0 0 1,0 0-1,1 0 0,-1 0 1,0 0-1,1 0 1,-1 0-1,0 1 0,0-1 1,1 0-1,-1 0 0,0 0 1,0 0-1,1 0 0,-1 0 1,0 0-1,0-1 1,1 1-1,-1 0 0,0 0 1,1 0-1,-1 0 0,0 0 1,0 0-1,0 0 0,1-1 1,-1 1-1,0 0 1,0 0-1,1 0 0,-1-1 1,0 1-1,0 0 0,0 0 1,0 0-1,1-1 0,-1 1 1,0 0-1,0 0 1,0-1-1,0 1 0,0 0 1,0 0-1,0-1 0,0 1 1,0 0-1,0 0 0,0-1 1,0 1-1,7-22 467,-7 19-391,7-29 116,-2 1-1,-1-1 0,-2-1 0,-1 1 0,-2 0 0,-6-48 0,6 75-202,1 0-7,0 0 0,-1 1 1,1-1-1,-1 0 1,-1 1-1,1-1 1,0 1-1,-1 0 1,0-1-1,0 1 1,-1 0-1,-3-5 1,6 9-12,0 0 1,-1 0-1,1 0 1,0 0-1,-1 0 1,1 0 0,0 0-1,-1 0 1,1 0-1,0 0 1,-1 0 0,1 0-1,0 0 1,-1 0-1,1 0 1,0 0-1,-1 0 1,1 1 0,0-1-1,0 0 1,-1 0-1,1 0 1,0 1 0,-1-1-1,1 0 1,0 0-1,0 0 1,0 1 0,-1-1-1,1 0 1,0 1-1,0-1 1,0 0-1,0 1 1,-1-1 0,1 0-1,0 1 1,0-1-1,0 0 1,0 1 0,0-1-1,0 0 1,0 1-1,0-1 1,0 0-1,0 1 1,0-1 0,0 1-1,-2 18-15,1-9 15,2 0 0,-1 0 0,1 0 1,1-1-1,0 1 0,0 0 0,1-1 0,6 14 0,-8-20 2,0 0 0,1 0 0,0 0 0,0 0 0,0-1 0,0 1 0,0 0 0,0-1 0,1 0 0,-1 0 0,1 0 0,4 3 0,-5-4-3,0 0 0,1 0 0,-1 0 0,0-1 0,0 1 0,1-1 0,-1 0 0,0 0 0,0 0 0,1 0 0,-1 0 0,0 0 0,1-1 0,-1 1 0,0-1-1,0 1 1,0-1 0,1 0 0,-1 0 0,2-1 0,2-2-18,-1 1-1,0-1 0,-1 1 1,1-1-1,0-1 0,-1 1 1,0-1-1,0 1 0,-1-1 1,6-10-1,1-3-61,13-33 1,-22 87 184,-1-23-61,0-1 0,0 0 0,2 1 0,-1-1 0,2 0 0,5 20 0,-7-30-32,0 1 0,0-1-1,0 1 1,0-1 0,0 1-1,1-1 1,-1 0 0,1 1-1,-1-1 1,1 0 0,0 0-1,0 0 1,0-1 0,0 1-1,0 0 1,1-1 0,-1 1-1,0-1 1,1 0 0,-1 0-1,1 0 1,-1 0 0,1 0-1,-1-1 1,1 1 0,0-1-1,-1 1 1,1-1 0,0 0-1,0 0 1,-1 0 0,1-1-1,0 1 1,-1 0 0,1-1-1,5-2 1,0 1-11,-1-2-1,1 1 1,0-1-1,-1 0 1,0-1-1,0 0 1,0 0 0,-1 0-1,8-8 1,0-2-120,-1 0 0,18-28 0,-27 42-107,-2 9 145,0 12 101,-2-17-25,1 8 63,0 0-1,1 0 1,1 0 0,0 0 0,0-1 0,7 15 0,-9-24-34,0 1 1,0 0 0,0 0 0,0 0-1,1-1 1,-1 1 0,0-1 0,1 1 0,-1-1-1,1 0 1,0 1 0,-1-1 0,1 0 0,0 0-1,0 0 1,3 1 0,-3-2-6,1 0 0,-1 1 1,0-1-1,0-1 0,0 1 0,1 0 1,-1-1-1,0 1 0,0-1 0,0 1 1,0-1-1,0 0 0,0 0 0,0 0 1,0 0-1,0 0 0,0-1 0,0 1 0,2-3 1,7-6-50,-1 0 1,0-1-1,0-1 1,9-14-1,-11 14-228,1 0-1,0 1 1,1 0-1,13-11 1,-22 21 223,-1 1 0,1-1 1,-1 0-1,1 1 0,0-1 0,0 1 0,-1-1 1,1 1-1,0-1 0,0 1 0,0-1 0,-1 1 0,1 0 1,0-1-1,0 1 0,0 0 0,0 0 0,0 0 1,0-1-1,0 1 0,0 0 0,0 0 0,-1 1 0,1-1 1,0 0-1,0 0 0,0 0 0,0 0 0,0 1 1,0-1-1,0 1 0,-1-1 0,1 0 0,1 2 1,1 1-57,-1 0 0,0 0 0,0 0 0,-1 0 0,1 1 0,-1-1 0,2 6 0,-2-7 82,-1 0 0,1 0 0,-1 1 0,1-1 0,0 0 0,0 0-1,0 0 1,0-1 0,0 1 0,1 0 0,-1 0 0,0 0 0,1-1-1,-1 1 1,1-1 0,0 1 0,2 1 0,-3-3 11,0 0 0,0-1 0,-1 1 0,1 0 0,0 0 0,0 0 0,0-1 1,0 1-1,0 0 0,-1-1 0,1 1 0,0-1 0,0 1 0,-1-1 0,1 1 0,0-1 0,-1 1 0,1-1 0,0 0 0,-1 1 0,1-1 0,-1 0 1,1 0-1,0-1 0,12-23-122,-12 24 111,22-60-1138,-3-1-1,-2-1 1,15-100 0,-49 320 4959,15-131-3351,1 0 0,1-1 0,1 1 0,2-1 0,7 32 0,-9-51-385,1 0 0,-1 0 1,1 0-1,1 0 1,6 9-1,-10-14-96,1 0 0,-1 0 0,1 0 0,0 0 0,0 0-1,-1 0 1,1-1 0,0 1 0,0 0 0,0 0 0,0 0 0,0-1 0,0 1 0,0-1-1,0 1 1,0-1 0,0 1 0,0-1 0,1 0 0,-1 1 0,0-1 0,0 0 0,0 0 0,0 0-1,1 0 1,-1 0 0,0 0 0,0 0 0,0 0 0,1 0 0,-1-1 0,0 1 0,0 0-1,0-1 1,0 1 0,0-1 0,0 1 0,2-2 0,-3 1-33,1 0-1,0 0 1,0 0-1,-1 0 1,1 0-1,0 0 1,-1 0 0,1 0-1,-1 0 1,1-1-1,-1 1 1,0 0-1,0 0 1,1-1 0,-1 1-1,0 0 1,0 0-1,0-1 1,0 1 0,-1 0-1,1 0 1,0 0-1,0-1 1,-1 1-1,1 0 1,-1 0 0,1 0-1,-1 0 1,1-1-1,-1 1 1,0 0-1,0-1 1,-3-3-140,0-1 1,0 1-1,0 0 0,-9-8 0,-2 1 218,-1 1-1,0 1 1,-1 0 0,0 1-1,-1 1 1,0 1-1,0 0 1,-22-4-1,25 7 1265,19 3 271,22-1-250,-8-4-1321,0 0 1,-1-1-1,1-1 0,-1-1 1,-1 0-1,0-1 0,17-14 1,-31 23-21,0-1 0,0 1 0,-1-1 0,1 1 0,-1-1 1,1 0-1,-1 0 0,0 0 0,0 0 0,1 0 0,-1 0 0,-1 0 1,1 0-1,0 0 0,0 0 0,0-3 0,-1-12-395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34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19588,'4'7'1168,"16"-11"-1168,-1-11-48,7-5 785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34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20124,'7'10'1321,"1"10"-1105,0 2-200,-8 14 32,0 11-368,2 3-425,3 0-135,-1-2-616,0-5-457,-4-10 1201,-4-6-344,-6-7 96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35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18364,'9'31'1576,"4"-2"-1104,0-5-192,10-4 625,3-2-193,8-10-192,2-8-80,1-10-96,0-6-40,-4-9-72,-1-3-312,-8-3 176,-1-5 32,-6-5-80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35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51 17532,'1'2'68,"89"147"5880,-72-116-5641,-2 0-1,20 59 0,-35-90-375,0 1 0,-1-1 0,1 1-1,-1-1 1,1 1 0,-1-1 0,0 1 0,0-1 0,-1 4 0,1-5 38,0-1-1,0 0 0,0 0 1,0 1-1,0-1 0,0 0 0,-1 0 1,1 1-1,0-1 0,0 0 0,0 0 1,0 1-1,0-1 0,-1 0 1,1 0-1,0 0 0,0 0 0,0 1 1,-1-1-1,1 0 0,0 0 1,0 0-1,-1 0 0,1 0 0,0 0 1,0 0-1,-1 0 0,1 0 1,0 1-1,0-1 0,-1 0 0,-13-8-1064,-10-15 86,2-2 0,0 0 0,2-1 0,0-1 0,-28-55 0,43 73 1148,0 1 0,1-2-1,0 1 1,0 0 0,1-1 0,-2-11 0,4 19-33,1 0 0,0-1 0,0 0 0,0 1-1,0-1 1,0 1 0,1-1 0,-1 1 0,1 0 0,-1-1 0,1 1 0,0-1-1,0 1 1,0 0 0,0 0 0,0-1 0,1 1 0,-1 0 0,1 0 0,-1 0-1,1 0 1,0 1 0,0-1 0,0 0 0,0 1 0,0-1 0,0 1-1,0 0 1,4-2 0,12-4 239,-1 0 1,1 1-1,1 1 0,-1 1 0,1 1 0,0 0 1,0 1-1,0 1 0,0 1 0,32 4 0,-48-4-326,0 1 0,-1-1 0,1 1 0,0 0 0,-1-1-1,1 1 1,0 0 0,-1 1 0,1-1 0,-1 0-1,0 1 1,1-1 0,-1 1 0,0 0 0,0 0 0,0 0-1,0 0 1,0 0 0,-1 0 0,1 0 0,-1 1 0,1-1-1,-1 1 1,0-1 0,0 1 0,0-1 0,0 1 0,0 0-1,-1-1 1,1 1 0,-1 0 0,0 0 0,0-1 0,0 1-1,0 0 1,0 0 0,0 0 0,-1-1 0,-1 5 0,0 2 35,0-1 1,-1 1 0,0-1-1,-1 1 1,0-1 0,0-1-1,-1 1 1,0 0 0,0-1 0,-1 0-1,-7 7 1,10-10-149,-1-1-1,0 0 1,-1 0-1,1 0 1,-8 3-1,11-5 77,0-1-1,0 0 1,0 1-1,1-1 1,-1 1-1,0-1 1,0 0-1,0 0 1,0 0-1,0 1 1,0-1-1,0 0 1,0 0-1,0 0 1,0-1-1,0 1 1,0 0-1,0 0 1,0 0-1,0-1 1,0 1-1,0 0 1,0-1-1,0 1 1,0-1-1,1 1 1,-1-1-1,0 0 1,0 1 0,0-1-1,1 0 1,-1 1-1,0-1 1,0-2-1,-3-12-284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36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14523,'5'11'703,"0"1"1,-1-1-1,0 1 0,0-1 0,2 21 1,-3-21-94,-1 1 0,1 0 1,1-1-1,0 1 0,7 13 1,-10-24-567,-1-1 1,0 1-1,0-1 1,0 1-1,1-1 1,-1 1-1,0-1 0,1 1 1,-1-1-1,0 1 1,1-1-1,-1 1 1,1-1-1,-1 0 1,1 1-1,-1-1 1,1 0-1,-1 1 0,1-1 1,-1 0-1,1 0 1,-1 1-1,1-1 1,-1 0-1,1 0 1,-1 0-1,2 0 1,-1 0-5,-1-1 1,1 1 0,-1-1 0,1 1 0,0-1-1,-1 1 1,1-1 0,-1 1 0,0-1-1,1 0 1,-1 1 0,1-1 0,-1 0 0,0 1-1,0-1 1,1 0 0,-1-1 0,6-33 691,-5 34-725,1-71 975,-2 65-1015,0 1-1,-1 0 0,0-1 0,0 1 1,0 0-1,-1 0 0,0 0 1,-1 0-1,-3-7 0,-1 6-825,5 13-360,2-4 1012,0-1 1,0 1 0,0 0-1,0 0 1,1-1-1,-1 1 1,1 0-1,-1-1 1,1 1 0,1 2-1,1-1 32,-1-1-1,1 0 0,0 0 0,0 0 1,0 0-1,0-1 0,0 1 0,0-1 1,1 0-1,-1 0 0,0 0 0,1 0 1,-1-1-1,0 1 0,1-1 0,-1 0 1,1 0-1,-1 0 0,1 0 1,-1-1-1,7-1 0,21-5-525</inkml:trace>
  <inkml:trace contextRef="#ctx0" brushRef="#br0" timeOffset="1">309 1 15443,'-9'10'576,"0"1"0,1 0 0,0 0 0,1 1 0,1 0 0,-11 25-1,14-30-373,1 0-1,0 1 0,0-1 1,1 1-1,-1 0 0,2-1 1,-1 1-1,1 0 0,0 0 1,1-1-1,0 1 0,0 0 0,4 11 1,-5-16-144,1-1 1,0 0-1,0 0 1,-1 0-1,1 1 1,1-1-1,-1 0 1,0 0-1,0-1 0,1 1 1,-1 0-1,1 0 1,-1 0-1,1-1 1,0 1-1,0-1 1,0 0-1,0 1 1,0-1-1,0 0 1,0 0-1,0 0 1,0 0-1,0-1 1,1 1-1,-1-1 0,0 1 1,1-1-1,-1 0 1,0 0-1,0 0 1,1 0-1,-1 0 1,0 0-1,1-1 1,-1 1-1,0-1 1,1 1-1,-1-1 1,0 0-1,0 0 1,0 0-1,0 0 0,0-1 1,0 1-1,0 0 1,0-1-1,-1 1 1,1-1-1,2-3 1,1-1 1,0 0 0,0 0 0,-1-1 1,0 1-1,0-1 0,0 0 0,-1 0 1,0-1-1,-1 1 0,1-1 0,-1 1 1,1-12-1,-2 13-198,-1 0 0,0 0 0,0 1 0,0-1 0,0 0 0,-1 0 1,0 1-1,0-1 0,-1 0 0,1 1 0,-1-1 0,-1 1 0,1 0 0,-1 0 0,0 0 1,0 0-1,-4-6 0,-2 3-529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18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7 364 16980,'5'2'268,"0"-1"0,0 1 0,0-1 0,0-1 0,0 1 0,0-1 0,0 0 0,0 0 0,0 0 0,0-1 0,0 1-1,-1-1 1,1 0 0,0-1 0,0 1 0,5-3 0,-7 2-192,0 0 0,0 1 0,1-1 0,-1 0 0,0-1 0,-1 1 0,1 0 0,0-1-1,-1 0 1,1 0 0,-1 1 0,0-1 0,0 0 0,0-1 0,0 1 0,-1 0 0,1-1-1,-1 1 1,0 0 0,0-1 0,0 0 0,0-5 0,-1 7-72,1 1 1,-1-1-1,0 1 1,0-1-1,0 0 1,0 1-1,-1-1 0,1 1 1,0-1-1,-1 1 1,1-1-1,-1 1 1,1 0-1,-1-1 0,0 1 1,1 0-1,-1-1 1,0 1-1,0 0 1,0 0-1,0 0 0,0-1 1,0 1-1,0 0 1,-1 1-1,1-1 1,0 0-1,-1 0 0,1 0 1,0 1-1,-1-1 1,1 1-1,-1-1 1,1 1-1,-1-1 0,1 1 1,-1 0-1,1 0 1,-1 0-1,-1 0 1,-2 0 0,1 0 0,-1 1 1,0-1-1,1 1 1,0 0-1,-1 0 1,1 1-1,0-1 0,-1 1 1,1 0-1,0 0 1,-6 4-1,6-2-3,0-1 0,1 0-1,-1 1 1,1 0 0,-1 0 0,1 0-1,1 0 1,-1 1 0,0-1 0,1 1 0,0-1-1,0 1 1,1 0 0,-1 0 0,1 0-1,0 0 1,0 0 0,1 0 0,-1 8 0,1-9-2,1 0 1,-1 0-1,1 0 1,0 0-1,0-1 1,1 1-1,-1 0 1,1-1-1,-1 1 1,1-1-1,0 0 1,1 1-1,-1-1 1,0 0-1,1 0 1,0-1-1,0 1 1,0 0-1,0-1 1,0 0-1,0 0 1,0 0-1,1 0 1,-1 0-1,1 0 1,4 0-1,0 1-16,1-1-1,-1 0 0,1-1 1,-1 0-1,1 0 0,0-1 1,-1 0-1,1 0 0,0-1 1,-1-1-1,1 1 0,-1-1 1,0-1-1,1 1 0,-1-1 1,0-1-1,0 0 0,-1 0 1,1 0-1,-1-1 0,0 0 1,0 0-1,-1-1 0,1 0 1,-1 0-1,-1-1 0,1 1 1,-1-1-1,0 0 0,0-1 1,-1 1-1,0-1 0,-1 0 1,0 0-1,0 0 0,0 0 1,-1-1-1,0 1 0,0-13 1,-3 7-181,0 13 189,1 1 0,0 0 0,0 0 0,0 0 0,0-1 0,0 1-1,-1 0 1,1 0 0,0 0 0,0 0 0,0 0 0,0-1-1,-1 1 1,1 0 0,0 0 0,0 0 0,-1 0 0,1 0-1,0 0 1,0 0 0,0 0 0,-1 0 0,1 0 0,0 0 0,0 0-1,-1 0 1,1 0 0,0 0 0,0 0 0,-1 0 0,1 0-1,-1 1-3,-1 0-1,1-1 0,0 1 0,-1 0 0,1 0 0,0 0 0,0 1 0,0-1 0,0 0 0,0 0 0,0 0 0,0 1 1,1-1-1,-2 2 0,-2 6 47,1 0 1,0 0 0,1 0 0,-1 0-1,0 14 1,2-18-4,1 0 0,-1 0 0,1 0 0,1 0 0,-1 0 0,1 0 0,-1 0 0,1 0 0,1 0 0,-1-1 0,4 9 0,-4-12-23,0 1 0,1 0 0,-1-1-1,0 0 1,0 1 0,1-1 0,-1 0 0,1 0 0,-1 1 0,1-1 0,0 0 0,-1-1-1,1 1 1,0 0 0,-1 0 0,1-1 0,0 1 0,0-1 0,0 0 0,0 1-1,0-1 1,-1 0 0,1 0 0,0 0 0,0 0 0,0-1 0,0 1 0,0 0 0,0-1-1,-1 1 1,1-1 0,0 0 0,0 1 0,1-2 0,5-2-18,-1 0 0,0 0 1,-1 0-1,1 0 0,-1-1 1,10-9-1,-2-2-38,-1 0 0,0-1 0,-2-1 0,0 1 0,0-2 0,9-24 0,-9 17-141,-2-1 0,-1 0 0,-1-1 0,4-30-1,-9 47 112,-1 6 35,0 1-1,0-1 1,-1 0 0,0 1 0,0-1-1,0 1 1,0-1 0,-1 0 0,-1-7 0,2 12 39,0 0 1,-1-1-1,1 1 1,0 0-1,0-1 1,0 1 0,0 0-1,0 0 1,0-1-1,0 1 1,0 0 0,-1 0-1,1-1 1,0 1-1,0 0 1,0 0-1,0 0 1,-1-1 0,1 1-1,0 0 1,0 0-1,-1 0 1,1 0 0,0 0-1,0-1 1,-1 1-1,1 0 1,0 0-1,0 0 1,-1 0 0,1 0-1,0 0 1,0 0-1,-1 0 1,1 0 0,0 0-1,-1 0 1,1 0-1,0 0 1,0 0-1,-1 0 1,1 0 0,0 0-1,0 1 1,-1-1-1,1 0 1,0 0-1,0 0 1,-1 0 0,1 0-1,0 1 1,0-1-1,0 0 1,-1 1 0,-10 14-30,2 1 144,1 1 0,1 1 0,1-1 0,0 1-1,1 0 1,-2 19 0,2-4 203,1-1 1,2 55 0,3-75-253,0 1 1,0-1 0,2 0 0,-1 0 0,2 0-1,8 21 1,-10-29-58,-1-1 0,1 0 0,0 0 0,0 0 0,1 0 0,-1 0 0,0 0 0,1 0 0,0-1 0,0 1 0,5 3 0,-5-5-4,-1 0 0,0 0 0,1 0 0,-1-1 1,0 1-1,1-1 0,-1 1 0,1-1 0,-1 0 1,1 0-1,-1 0 0,1 0 0,-1-1 0,1 1 0,-1-1 1,0 1-1,1-1 0,-1 0 0,5-2 0,-4 2 13,0-1 0,0 1 0,0-1 0,-1 0 0,1 0 0,0-1-1,-1 1 1,1-1 0,-1 1 0,0-1 0,0 0 0,2-3 0,16-38 270,-17 35-193,1 0 0,0 1 1,8-15-1,-10 21-76,-1 0 1,1 1 0,0-1-1,0 0 1,0 1 0,0-1-1,0 1 1,0 0 0,0 0-1,0 0 1,0 0 0,1 0-1,-1 0 1,0 0 0,1 1-1,-1-1 1,1 1 0,2 0-1,6-1-5,0 1 1,20 3-1,-15-2-5,3 1-1,7 1-8,1-2 0,-1-1 0,36-3 0,-56 2 1,1 0 1,-1 0-1,0-1 1,1 0-1,-1 0 0,0 0 1,0-1-1,0 1 1,-1-2-1,1 1 0,-1-1 1,1 1-1,-1-1 1,-1-1-1,1 1 1,0-1-1,-1 0 0,0 0 1,4-6-1,-7 9 2,0 1 1,0-1-1,0 0 0,0 1 1,0-1-1,-1 0 0,1 1 0,-1-1 1,1 0-1,-1 0 0,1 0 0,-1 0 1,0 1-1,0-1 0,0 0 1,0 0-1,0 0 0,-1 0 0,1 1 1,-1-1-1,1 0 0,-1 0 0,1 1 1,-1-1-1,0 0 0,0 1 1,-1-3-1,0 3 2,1-1 0,-1 1 0,0-1 0,0 1-1,0 0 1,0 0 0,0 0 0,0 0 0,0 0 0,-1 0 0,1 1 0,0-1 0,0 1 0,-1-1 0,1 1 0,0 0 0,-1 0-1,1 0 1,0 0 0,0 0 0,-5 2 0,-1 0 18,-1 1 1,0 0-1,1 1 0,0 0 1,0 0-1,0 1 0,1-1 1,-1 2-1,1-1 0,0 1 0,1 0 1,-1 1-1,1 0 0,1 0 1,-1 0-1,1 0 0,-5 10 1,7-12-3,1 0 0,-1 1 1,1-1-1,0 1 0,1-1 1,-1 1-1,1-1 0,0 1 0,1 0 1,-1 0-1,1-1 0,1 8 1,-1-8-17,1-1 1,0 0 0,1 0-1,-1 0 1,1 0 0,-1-1-1,1 1 1,0 0 0,1-1-1,-1 1 1,0-1 0,1 0-1,0 0 1,0 0 0,0 0-1,0 0 1,0-1 0,6 4-1,-3-3-84,-1 0 0,1 0 0,0 0 0,0-1-1,0 0 1,0 0 0,0-1 0,0 0 0,0 0-1,1 0 1,-1-1 0,0 0 0,1 0 0,-1-1-1,0 1 1,1-1 0,-1-1 0,0 1 0,0-1 0,10-4-1,13-13-293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36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51 14443,'-3'1'230,"-1"1"1,0-1-1,1 1 1,-1 0-1,1 0 1,0 1-1,0-1 0,0 1 1,0 0-1,0-1 1,0 1-1,1 0 0,-1 1 1,1-1-1,0 0 1,0 1-1,0-1 0,1 1 1,-1 0-1,-1 3 1,1 1-24,-1 0 0,1 0 1,1 0-1,-1 0 0,1 0 0,1 1 1,-1-1-1,2 13 0,-1-18-188,1-1 0,-1 0 0,0 0 1,1 0-1,0 1 0,-1-1 0,1 0 0,0 0 0,0 0 0,0 0 0,0 0 0,1 0 0,-1-1 0,0 1 1,1 0-1,2 2 0,-3-4-7,0 1 0,1 0 0,-1 0 0,0-1 1,1 1-1,-1-1 0,1 1 0,-1-1 0,1 0 0,0 0 1,-1 0-1,1 1 0,-1-1 0,1-1 0,-1 1 1,1 0-1,-1 0 0,3-1 0,1-1 16,0 0-1,0 0 1,1-1 0,-2 1 0,1-1-1,0-1 1,0 1 0,-1 0-1,0-1 1,0 0 0,5-6-1,2-4 54,-1 0 0,0-1 0,-1 0-1,-1 0 1,-1-1 0,0 0 0,-1 0-1,7-30 1,-12 44-68,-1-1-1,1 1 0,-1 0 1,0-1-1,0 1 1,0-1-1,0 1 1,-1 0-1,0-3 0,1 5-10,0-1 0,0 1-1,0 0 1,0 0-1,0 0 1,0 0 0,0-1-1,0 1 1,0 0-1,0 0 1,0 0-1,0 0 1,-1 0 0,1-1-1,0 1 1,0 0-1,0 0 1,0 0 0,0 0-1,-1 0 1,1 0-1,0 0 1,0 0 0,0 0-1,0-1 1,0 1-1,-1 0 1,1 0 0,0 0-1,0 0 1,0 0-1,0 0 1,-1 0-1,1 0 1,0 0 0,0 0-1,0 0 1,0 0-1,-1 1 1,-9 10 26,6-2-11,-1 1 0,1 0-1,1 0 1,0 0-1,0 0 1,-1 20 0,2-10 95,0 1 1,3 31 0,0-47-74,-1 1-1,1-1 1,0 1-1,0-1 1,1 0 0,-1 1-1,1-1 1,0 0-1,1 0 1,-1-1 0,4 6-1,-4-8-22,-1-1 0,0 1 0,1-1-1,0 1 1,-1-1 0,1 0 0,0 0 0,0 0-1,-1 0 1,1 0 0,0 0 0,0 0 0,0 0 0,0-1-1,0 1 1,0-1 0,0 0 0,1 0 0,-1 1 0,0-1-1,0-1 1,0 1 0,0 0 0,0 0 0,0-1-1,0 1 1,0-1 0,0 0 0,0 1 0,3-3 0,3 0-2,-1-1 0,0 0 0,0-1 1,0 1-1,-1-1 0,0-1 0,8-7 0,34-46-142,-21 23-87,-16 27 49,-11 9 162,0 0 1,0 0-1,1 0 1,-1 0-1,0 0 0,0 0 1,0 0-1,1 0 1,-1 0-1,0 0 1,0 0-1,0 0 0,1 0 1,-1 0-1,0 0 1,0 0-1,0 0 1,0 0-1,1 1 0,-1-1 1,0 0-1,0 0 1,0 0-1,0 0 1,0 0-1,1 1 0,-1-1 1,0 0-1,0 0 1,0 0-1,0 1 1,0-1-1,0 0 1,0 0-1,3 27-112,-3-11 143,2-7 42,-1-1 1,1 0-1,0 1 1,1-1-1,6 13 0,-8-20-43,-1 1-1,1-1 1,0 1 0,0-1-1,0 0 1,0 1-1,0-1 1,0 0-1,0 0 1,0 0-1,0 0 1,0 0-1,1 0 1,-1 0-1,0 0 1,1 0 0,-1-1-1,1 1 1,-1 0-1,1-1 1,-1 1-1,1-1 1,-1 0-1,1 0 1,0 1-1,-1-1 1,1 0-1,-1 0 1,1 0 0,0-1-1,-1 1 1,1 0-1,-1-1 1,1 1-1,-1-1 1,1 1-1,-1-1 1,2 0-1,5-5 53,-1 1-1,0-1 0,0 0 0,0 0 0,-1-1 0,0 0 1,0 0-1,-1-1 0,1 1 0,5-14 0,11-14-77,-11 25-91,-2 11-243,-7 1 198,-1 0-1,1 0 1,-1 0-1,1 0 0,-1 1 1,0-1-1,2 5 1,8 15-814,-11-22 922,1 1-1,-1-1 1,0 1-1,1 0 1,-1-1-1,1 1 1,0-1 0,-1 1-1,1-1 1,-1 1-1,1-1 1,0 0 0,-1 1-1,1-1 1,0 0-1,-1 1 1,1-1-1,0 0 1,0 0 0,-1 0-1,1 0 1,0 0-1,1 0 1,10-4-368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37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14867,'-1'12'5012,"1"21"-2651,-1 11-1072,0-10-425,-2 21 99,2 0-1,13 107 0,-12-158-961,1 0-1,0 0 0,0 0 0,0 0 0,1 0 0,-1-1 0,1 1 1,0 0-1,3 4 0,-4-7-2,-1-1 0,1 1 1,-1-1-1,1 1 0,-1-1 0,1 1 0,-1-1 1,1 0-1,0 1 0,-1-1 0,1 0 1,0 0-1,-1 1 0,1-1 0,0 0 0,-1 0 1,1 0-1,0 0 0,-1 0 0,1 0 1,0 0-1,-1 0 0,2 0 0,0-1-2,-1 1 1,1-1-1,-1 0 0,1 0 0,0 0 0,-1 0 1,0 0-1,1 0 0,-1-1 0,0 1 0,1 0 0,-1-1 1,1-1-1,21-31-10,-2-1 0,31-67 0,-41 77-56,-3 10-27,-5 11-80,-1-1 1,1 0-1,-1 0 0,0 1 0,0-1 1,0 0-1,-1-1 0,0 1 1,0 0-1,0 0 0,0-1 1,-1-7-1,-6 4-238,-3 6-149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38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16612,'14'36'1464,"7"-11"-1040,0-8-304,6-10 192,1-7 1776,-1-16-1727,0-5 63,-1-11-160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38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16059,'-11'51'1122,"2"-14"-342,-5 44 1,13-69-635,1 0 0,-1 0 0,2 0 0,0 0 0,0 0 0,1 0 0,7 22 0,-8-31-130,0 0 0,0-1 0,0 1 0,1 0 1,-1-1-1,1 1 0,0-1 0,0 1 0,-1-1 1,1 0-1,1 0 0,-1 0 0,0 0 0,1 0 1,-1 0-1,0 0 0,6 1 0,-6-2-14,0-1-1,0 1 1,0-1-1,0 0 1,0 1-1,0-1 1,0 0 0,0 0-1,0-1 1,0 1-1,0 0 1,0-1-1,0 1 1,0-1-1,0 0 1,0 0 0,0 1-1,-1-1 1,1 0-1,0-1 1,0 1-1,-1 0 1,1 0-1,-1-1 1,1 1-1,1-4 1,2 0 2,-1-1 0,-1 0 0,1 0 0,-1 0 0,5-12 0,2-3 213,-7 44 464,-2-15-573,0-1 0,0 1 0,1-1 1,0 0-1,0 1 0,0-1 0,1 0 1,1 0-1,5 9 0,-8-14-87,0 0-1,1-1 1,-1 1-1,0 0 0,1-1 1,0 1-1,-1-1 1,1 0-1,0 1 1,0-1-1,0 0 0,0 0 1,0 0-1,0 0 1,0-1-1,0 1 1,0 0-1,0-1 0,0 1 1,0-1-1,0 0 1,1 0-1,-1 0 1,0 0-1,0 0 0,0 0 1,1-1-1,-1 1 1,0-1-1,0 0 1,0 1-1,0-1 0,0 0 1,0 0-1,0 0 1,0 0-1,2-2 1,5-4 18,-1 0-1,1-1 1,-1 1 0,0-1 0,-1-1 0,8-11 0,-7 9-92,0 1-1,1 0 1,17-14-1,-26 23 43,0 1-1,1-1 1,-1 1-1,1-1 1,-1 1-1,1 0 0,0-1 1,-1 1-1,1 0 1,-1 0-1,1-1 1,0 1-1,-1 0 1,1 0-1,-1 0 0,1 0 1,0 0-1,-1 0 1,1 0-1,0 0 1,-1 0-1,1 0 1,0 0-1,-1 0 1,1 0-1,-1 0 0,1 1 1,0-1-1,-1 0 1,1 1-1,-1-1 1,1 0-1,-1 1 1,1-1-1,-1 0 1,1 1-1,-1-1 0,1 1 1,-1-1-1,0 1 1,1-1-1,-1 1 1,0-1-1,1 1 1,-1 0-1,0-1 0,0 1 1,1-1-1,-1 2 1,2 5-63,0 0 0,0 0 1,1 13-1,0-8 14,-3-7 46,2-1 0,-1 0 0,0 0-1,1 0 1,0-1 0,3 7 0,-4-9 5,-1-1 0,0 1 0,1-1 0,-1 0 0,1 1 0,-1-1 0,1 1 0,-1-1 0,1 0 0,-1 1 0,1-1 0,-1 0 0,1 1 0,-1-1 1,1 0-1,-1 0 0,1 0 0,0 0 0,-1 1 0,1-1 0,0 0 0,0-1-13,0 1-1,0 0 1,0-1 0,0 1 0,0-1-1,0 1 1,0-1 0,0 1 0,0-1 0,0 0-1,-1 1 1,1-1 0,0 0 0,-1 0 0,1 0-1,0 0 1,0-1 0,2-3 116,0-1 0,0 0 1,-1 0-1,1 0 0,-1 0 0,-1 0 0,1-1 1,-1 1-1,0-1 0,0-6 0,0-23-35</inkml:trace>
  <inkml:trace contextRef="#ctx0" brushRef="#br0" timeOffset="1">384 73 14051,'0'22'1056,"8"-5"-1016,2-1-88,10-5 536,4-4-272,9-4-216</inkml:trace>
  <inkml:trace contextRef="#ctx0" brushRef="#br0" timeOffset="2">657 175 14635,'-5'10'739,"-2"1"-34,0 1 0,1 1 0,1-1 0,0 1 0,1 0 1,-5 24-1,8-36-653,1 0 1,0 0-1,0 0 0,0-1 1,0 1-1,0 0 1,0 0-1,0 0 0,0 0 1,0 0-1,0-1 1,0 1-1,0 0 0,0 0 1,1 0-1,-1 0 1,0-1-1,1 1 1,-1 0-1,1 0 0,-1-1 1,1 1-1,-1 0 1,1-1-1,-1 1 0,1 0 1,0-1-1,-1 1 1,2 0-1,0-1 6,-1 0 0,1 1 0,-1-1 0,1 0 0,-1 0 0,1-1 0,0 1 0,-1 0-1,1 0 1,-1-1 0,1 1 0,-1-1 0,1 1 0,1-2 0,8-4 91,0 0-1,19-14 1,-30 20-149,24-19 32,-16 12-61,0 0 0,0 1-1,1 0 1,0 0-1,0 1 1,0 0 0,1 0-1,14-4 1,-22 9 27,-1 0 1,1-1-1,-1 1 1,1 0-1,-1 0 0,1 0 1,-1 0-1,1 0 1,0 0-1,-1 1 0,1-1 1,-1 1-1,1-1 1,-1 1-1,0-1 0,1 1 1,-1 0-1,1-1 1,-1 1-1,2 1 0,0 2 99,0-1-1,-1 0 0,1 1 0,-1-1 0,4 7 0,7 10 717,-12-20-812,-1 1 1,0-1-1,0 0 0,0 0 0,1 1 0,-1-1 0,0 0 1,0 0-1,1 0 0,-1 0 0,0 1 0,0-1 0,1 0 1,-1 0-1,0 0 0,1 0 0,-1 0 0,0 0 0,0 0 1,1 0-1,-1 0 0,0 0 0,1 0 0,-1 0 0,0 0 1,1 0-1,-1 0 0,0 0 0,0 0 0,1 0 0,-1 0 1,0 0-1,1 0 0,-1-1 0,0 1 0,0 0 0,1 0 1,8-11-53,-5 7 101,4-5-114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39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21 16692,'-2'-2'251,"1"0"0,0 1 0,-1-1 0,1 1 1,-1-1-1,1 1 0,-1 0 0,0 0 1,0 0-1,0 0 0,1 0 0,-1 0 0,0 0 1,0 1-1,0-1 0,0 1 0,0-1 0,-3 1 1,1-1 61,0 1 0,0 1 0,0-1 0,0 0 0,0 1 0,0 0 0,0 0-1,0 0 1,-4 2 0,3-1-271,1 1-1,-1-1 0,0 0 0,1 1 0,0 0 1,0 0-1,-1 0 0,2 1 0,-1-1 0,0 1 0,1 0 1,0 0-1,0 0 0,0 1 0,-3 6 0,6-11-68,-1 1-1,1-1 0,0 1 0,0-1 1,0 1-1,0 0 0,0-1 1,0 1-1,0-1 0,0 1 0,0-1 1,0 1-1,0 0 0,0-1 0,0 1 1,0-1-1,0 1 0,1-1 1,-1 1-1,0-1 0,0 1 0,1-1 1,-1 1-1,0-1 0,1 1 0,-1-1 1,1 1-1,17 6-532,31-6-113,-36-1 499,0 0 43,0 1-1,-1 1 0,1 0 0,23 6 1,-32-6 136,0-1 0,0 1 1,0 0-1,0 0 1,0 0-1,0 0 0,0 1 1,-1-1-1,1 1 1,-1 0-1,0 0 0,0 1 1,0-1-1,0 0 1,-1 1-1,1 0 0,2 5 1,-4-7 33,0 0 0,0 0 0,-1 0 1,1 1-1,-1-1 0,1 0 0,-1 0 0,0 0 1,1 0-1,-1 1 0,0-1 0,-1 0 0,1 0 1,0 0-1,-1 1 0,1-1 0,-1 0 0,1 0 1,-1 0-1,0 0 0,0 0 0,0 0 0,0 0 1,-1 0-1,1-1 0,0 1 0,-1 0 0,1-1 1,-1 1-1,0-1 0,1 1 0,-1-1 0,0 0 1,0 0-1,0 1 0,0-1 0,0-1 1,0 1-1,-4 1 0,0 0 40,-1 0 1,0 0-1,0 0 1,0-1-1,1 0 1,-1-1-1,0 0 1,0 0-1,0 0 1,0-1-1,-10-1 1,12 0-258,-1 0 1,1 0-1,-1 0 1,1-1-1,0 0 1,-7-4-1,11 6 122,0 0-1,0 0 1,0 0 0,0 1-1,0-1 1,0 0-1,0 0 1,0-1-1,0 1 1,1 0 0,-1 0-1,0 0 1,1 0-1,-1-1 1,1 1-1,-1 0 1,1 0 0,0-1-1,-1 1 1,1 0-1,0-1 1,0 1-1,0-1 1,0 1-1,0 0 1,0-1 0,1 1-1,-1 0 1,0-1-1,1 1 1,-1 0-1,1-2 1,9-10-673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39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98 17812,'0'-9'398,"0"3"-259,1 0-1,-1 0 0,-1 0 0,1 0 0,-1 0 1,0 0-1,0 0 0,0 0 0,-1 0 0,0 1 1,0-1-1,-4-6 0,6 12-114,-1-1-1,1 1 1,0 0 0,0-1 0,-1 1 0,1-1-1,0 1 1,-1 0 0,1 0 0,0-1-1,-1 1 1,1 0 0,0 0 0,-1-1-1,1 1 1,-1 0 0,1 0 0,0 0-1,-1 0 1,1-1 0,-1 1 0,1 0 0,-1 0-1,1 0 1,0 0 0,-1 0 0,1 0-1,-1 0 1,1 0 0,-1 0 0,1 1-1,-1-1 1,1 0 0,0 0 0,-1 0-1,1 0 1,-1 1 0,1-1 0,0 0 0,-1 0-1,1 1 1,0-1 0,-1 0 0,1 1-1,0-1 1,-1 0 0,1 1 0,0-1-1,0 0 1,-1 1 0,1-1 0,0 1-1,0-1 1,0 0 0,0 1 0,-1 0 0,-7 25 236,0 16-18,3 0-1,2 1 1,1 47 0,17 127 1139,0-103-565,-12-97-700,1-1 0,1 0 0,0 0 1,14 27-1,-19-42-117,1 0 1,-1 1 0,1-1-1,-1 0 1,1 0-1,0 0 1,-1 0 0,1 0-1,0 0 1,0-1-1,0 1 1,0 0-1,0 0 1,0 0 0,2 0-1,-3-1 0,0 0-1,1 0 1,-1 0-1,0 0 1,1 0-1,-1-1 1,0 1-1,1 0 1,-1 0 0,0 0-1,1-1 1,-1 1-1,0 0 1,1 0-1,-1-1 1,0 1-1,0 0 1,1-1-1,-1 1 1,0 0-1,0-1 1,0 1-1,0 0 1,1-1-1,-1 1 1,0-1-1,0 1 1,0 0-1,0-1 1,0 0-1,1-4-9,0-1-1,-1 0 0,0 0 0,0 1 0,-1-10 0,-9-29 105,-1 0 0,-2 2 0,-2-1 0,-22-41 0,34 72-38,7 8-264,16 12-626,-5-1 268,-5-4 15,0-1 0,1 0 0,-1-1 0,0 0 0,0-1 0,1 0 1,-1 0-1,0-1 0,0-1 0,19-4 0,-24 5 389,0 0 1,-1-1-1,1 0 0,0 0 1,-1 0-1,1 0 0,-1-1 0,1 1 1,-1-1-1,0 0 0,0-1 1,-1 1-1,1-1 0,-1 1 1,1-1-1,-1 0 0,-1 0 1,1-1-1,0 1 0,-1-1 0,0 1 1,0-1-1,2-9 0,-3 11 280,-1 0 0,0 0 0,0 0 1,0 0-1,0 0 0,-1 0 0,1 1 0,-1-1 0,0 0 0,0 0 0,0 0 0,0 0 0,0 1 0,0-1 0,-1 1 0,-1-4 0,2 6-42,0-1 0,1 0-1,-1 0 1,0 0 0,0 1 0,0-1 0,0 0 0,0 1-1,1-1 1,-1 1 0,0-1 0,0 1 0,0-1 0,-1 1-1,1 0 1,0-1 0,0 1 0,0 0 0,0 0 0,0 0-1,0 0 1,0 0 0,0 0 0,0 0 0,0 0 0,-1 0-1,1 1 1,0-1 0,0 0 0,0 1 0,0-1 0,0 1-1,0-1 1,0 1 0,1 0 0,-1-1 0,0 1 0,0 0-1,0-1 1,0 1 0,1 0 0,-1 0 0,0 0 0,1 0-1,-2 1 1,-2 5 197,-1 0-1,1 0 1,0 0-1,1 0 1,0 0-1,0 1 0,0 0 1,-2 15-1,4-18-171,0 0-1,0 1 0,0-1 1,1 1-1,0-1 0,0 0 1,1 1-1,-1-1 0,1 0 0,0 1 1,1-1-1,-1 0 0,1 0 1,3 7-1,-4-11-73,0 0-1,0 1 1,0-1-1,0 0 1,0 1-1,1-1 0,-1 0 1,0 0-1,1 0 1,-1 0-1,1 0 1,-1 0-1,1 0 1,-1-1-1,1 1 1,-1-1-1,1 1 1,0-1-1,-1 1 1,1-1-1,0 0 1,0 0-1,-1 0 1,1 0-1,0 0 1,-1 0-1,1 0 1,0-1-1,0 1 1,-1-1-1,1 1 1,-1-1-1,1 0 1,0 1-1,2-3 1,3-1-39,0-1 1,0 0-1,0 0 0,-1 0 1,0-1-1,7-7 1,2-6-408,0-1 1,-2 0-1,-1 0 1,0-2-1,-1 1 1,-2-1-1,0-1 1,-1 0-1,-1 0 1,4-30-1,0-9-572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40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1 279 12619,'1'9'216,"1"0"1,0 0-1,1-1 0,0 1 1,0 0-1,1-1 1,9 15-1,-11-19-179,1-1 1,0 0-1,0 1 0,0-1 1,0-1-1,1 1 0,-1 0 1,1-1-1,0 0 0,-1 1 1,1-2-1,0 1 0,0 0 1,0-1-1,0 0 0,1 1 1,-1-2-1,8 2 0,-6-1-58,0-1 0,0 0 1,0 0-1,0 0 0,-1 0 0,1-1 0,0 0 0,0-1 0,6-1 0,-10 2 80,1-1 0,0 0-1,-1 1 1,1-1 0,-1 0-1,1 0 1,-1 0 0,0-1-1,0 1 1,0 0 0,0-1-1,0 0 1,-1 1-1,1-1 1,-1 0 0,0 0-1,1 0 1,-1 0 0,0-3-1,23-79 2188,21-159-1,-43 224-1867,6 187 408,-3-116-250,1 0 0,3-1-1,19 61 1,-26-107-422,0 1 1,0-1-1,0 1 0,0-1 1,4 5-1,-5-9-94,-1 1 1,0-1-1,1 1 1,-1-1-1,1 1 1,-1-1-1,1 0 0,-1 1 1,1-1-1,-1 0 1,1 1-1,-1-1 1,1 0-1,-1 0 1,1 1-1,-1-1 0,1 0 1,0 0-1,0 0 1,0 0-9,0 0 0,-1-1 0,1 1 0,-1 0 0,1-1 0,-1 1 0,1 0 0,-1-1 0,1 1 0,-1-1 1,1 1-1,-1-1 0,0 0 0,1 1 0,-1-1 0,0 1 0,1-1 0,-1 0 0,0 1 0,0-1 0,0 1 0,1-1 0,-1-1 0,2-6-18,-1-1 0,0 1 0,0-1 0,-1 1 0,0-1 0,-1 0 0,0 1 0,-2-11 0,-2-4-341,-15-41 0,20 64 345,-21-49-561,20 47 521,0-1 1,0 1-1,-1 0 0,1-1 0,0 1 1,-1 0-1,0 0 0,0 0 1,1 1-1,-1-1 0,0 0 0,0 1 1,-1-1-1,1 1 0,0-1 0,0 1 1,-4-1-1,6 2 37,-1 0 0,1 0-1,-1 0 1,1 0 0,-1 0 0,1 0-1,-1 0 1,1 0 0,-1 0 0,1 0 0,0 0-1,-1 1 1,1-1 0,-1 0 0,1 0 0,0 0-1,-1 1 1,1-1 0,-1 0 0,1 1-1,0-1 1,-1 0 0,1 1 0,0-1 0,0 0-1,-1 1 1,1-1 0,0 1 0,-4 18 50,7 18 198,-3-33-238,1 0-1,0 0 1,1 0-1,-1 0 1,1 0-1,0 0 1,0 0-1,0 0 0,0-1 1,1 1-1,0-1 1,-1 0-1,1 0 1,0 0-1,6 4 1,-7-5-25,2 0 0,-1-1 0,0 1 1,0-1-1,0 0 0,1 0 0,-1 0 0,0 0 1,1-1-1,-1 0 0,0 1 0,1-1 1,-1 0-1,1-1 0,-1 1 0,1 0 1,-1-1-1,0 0 0,6-2 0,45-20-44,-26 8-173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40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132 158 15707,'-3'0'216,"0"-1"-1,0 1 0,0 0 1,0 0-1,0 0 0,0 0 1,1 1-1,-1-1 0,0 1 1,0 0-1,0 0 0,1 0 1,-1 0-1,0 0 0,1 0 1,-1 1-1,1-1 0,0 1 1,-1 0-1,1 0 0,0 0 1,0 0-1,-3 3 0,-3 4 253,0 0 0,1 1 0,0 0-1,-7 14 1,10-17-247,1 0-1,0 1 0,0-1 0,1 0 0,0 1 1,-1 12-1,2-19-195,1 0 0,0 1-1,0-1 1,0 1 0,0-1 0,0 1 0,0-1 0,0 0 0,0 1-1,0-1 1,1 1 0,-1-1 0,1 0 0,-1 1 0,1-1-1,-1 0 1,1 1 0,0-1 0,0 0 0,0 0 0,-1 0 0,1 0-1,0 0 1,0 0 0,0 0 0,1 0 0,-1 0 0,0 0-1,0-1 1,0 1 0,1 0 0,-1-1 0,0 1 0,1-1-1,-1 1 1,0-1 0,1 0 0,-1 1 0,1-1 0,-1 0 0,1 0-1,1 0 1,12-2-34,-1 0-1,1-1 0,0 0 1,-1-1-1,25-10 0,17-5-62,-13 8 282,76-10 0,-118 21-195,-1 0 1,0 0 0,0 0-1,1 0 1,-1 0 0,0 0 0,0 0-1,0 0 1,0-1 0,1 1-1,-1 0 1,0 0 0,0 0 0,0 0-1,0 0 1,0-1 0,1 1-1,-1 0 1,0 0 0,0 0 0,0-1-1,0 1 1,0 0 0,0 0-1,0 0 1,0-1 0,0 1 0,0 0-1,0 0 1,0-1 0,0 1 0,0 0-1,0 0 1,0 0 0,0-1-1,0 1 1,0 0 0,0 0 0,0 0-1,0-1 1,0 1 0,0 0-1,-1 0 1,1 0 0,0-1 0,0 1-1,0 0 1,0 0 0,0 0-1,-1 0 1,1-1 0,-7-8 347,-20-22 224,2-1-1,0 0 1,-30-58 0,53 87-692,1 0 0,-1 0-1,1 0 1,0 0 0,0 0 0,0 0 0,0-1 0,1 1-1,-1-3 1,1 5 59,0-1-1,1 1 0,-1 0 0,0 0 1,0 0-1,1 0 0,-1 0 0,1 0 1,-1 0-1,1 0 0,-1 0 0,1 0 1,-1 0-1,1 0 0,0 0 1,0 1-1,-1-1 0,1 0 0,0 0 1,0 1-1,0-1 0,0 1 0,0-1 1,0 1-1,0-1 0,0 1 0,0-1 1,0 1-1,2-1 0,27-4-406,10 1-99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41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16019,'10'22'758,"0"-1"0,-2 1 0,9 32 0,-15-46-657,0 0 0,1-1-1,0 1 1,0-1 0,0 0 0,6 7 0,-7-11-85,0 0 1,0-1-1,0 1 0,0-1 0,0 1 0,1-1 0,-1 0 1,1 0-1,0 0 0,-1 0 0,1 0 0,0-1 0,0 1 1,0-1-1,0 0 0,1 0 0,3 1 0,-5-2 5,0 0 0,1 0-1,-1 0 1,0-1 0,0 1-1,0-1 1,0 1 0,0-1-1,0 0 1,0 1 0,0-1-1,0 0 1,0 0 0,0-1-1,-1 1 1,1 0 0,0-1-1,-1 1 1,1-1 0,-1 1-1,1-1 1,-1 1 0,0-1-1,2-4 1,3-4 110,-1 0 0,0-1 0,4-14 0,-8 23-113,10-35 857,12-76-1,2-6-1,-20 109-1832,-2 16-551,-3 18-86,-4-6 632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4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60 119 11626,'1'-32'3374,"-1"32"-3262,0-1-1,0 0 1,0 1-1,0-1 1,-1 1 0,1-1-1,0 1 1,0-1 0,-1 0-1,1 1 1,0-1-1,-1 1 1,1-1 0,0 1-1,-1 0 1,1-1-1,0 1 1,-1-1 0,0 0-1,0 1-49,0 0 0,1 0 0,-1 0 0,0 0-1,1 0 1,-1 0 0,0 0 0,1 1 0,-1-1 0,0 0-1,1 0 1,-1 0 0,1 1 0,-1-1 0,0 0 0,1 1 0,-1-1-1,1 1 1,-1-1 0,1 0 0,-1 1 0,0 0 0,-3 4 82,0 0-1,0 0 1,0 0 0,1 0 0,0 0 0,0 0 0,1 1-1,-1 0 1,1-1 0,0 1 0,0 0 0,1 0 0,0 0 0,-1 11-1,2-17-131,0 1 0,0-1 0,0 0 0,0 0 0,1 0 0,-1 0-1,0 1 1,0-1 0,0 0 0,0 0 0,0 0 0,0 0 0,0 1-1,0-1 1,1 0 0,-1 0 0,0 0 0,0 0 0,0 0 0,0 1-1,0-1 1,1 0 0,-1 0 0,0 0 0,0 0 0,0 0-1,0 0 1,1 0 0,-1 0 0,0 0 0,0 0 0,0 0 0,1 0-1,-1 0 1,0 0 0,0 0 0,0 0 0,1 0 0,-1 0 0,0 0-1,0 0 1,0 0 0,0 0 0,1 0 0,-1 0 0,0 0 0,0 0-1,0-1 1,0 1 0,1 0 0,-1 0 0,0 0 0,0 0 0,0 0-1,0 0 1,0-1 0,0 1 0,1 0 0,-1 0 0,0 0 0,10-11 110,3-7-327,-1-1 0,14-27 1,-15 24-261,21-29 1,-32 51 455,0 0 0,0 0 0,0 1 0,0-1 0,0 0 0,0 0 0,0 1 0,0-1 0,0 0 0,0 0 0,0 1 0,1-1 0,-1 0 0,0 0 0,0 1 0,0-1 0,0 0 0,0 0 0,1 0 0,-1 1 0,0-1 0,0 0 0,0 0 0,1 0 0,-1 0 0,0 0 1,0 1-1,0-1 0,1 0 0,-1 0 0,0 0 0,0 0 0,1 0 0,-1 0 0,0 0 0,0 0 0,1 0 0,-1 0 0,0 0 0,0 0 0,1 0 0,-1 0 0,0 0 0,0 0 0,1 0 0,-1 0 0,0 0 0,0 0 0,1 0 0,-1-1 0,0 1 0,0 0 0,0 0 0,1 0 0,-1 0 0,0 0 0,0-1 0,0 1 0,0 0 0,1 0 0,-1 0 0,0-1 0,0 1 0,0 0 0,0-1 0,2 31-235,-2-20 111,1-5 37,6 42-570,-6-45 607,-1 0 1,0-1-1,1 1 1,-1 0-1,1-1 1,-1 1-1,1-1 1,0 1 0,0-1-1,0 1 1,0-1-1,0 1 1,0-1-1,0 0 1,0 0-1,1 0 1,-1 0 0,0 0-1,1 0 1,-1 0-1,1 0 1,2 1-1,-2-2-9,0 0 1,-1 0-1,1-1 0,0 1 0,-1 0 0,1-1 0,0 0 0,-1 1 0,1-1 0,-1 0 0,1 0 1,-1 0-1,0 0 0,1 0 0,-1 0 0,0 0 0,1 0 0,-1 0 0,0-1 0,0 1 0,1-2 1,21-33-773,-23 36 831,13-27-282,-11 20 345,0 1 1,1 0-1,0 0 0,0 1 0,1-1 0,0 0 0,5-5 0,-9 11-28,0 0-1,1 0 1,-1 0 0,0 0-1,0 0 1,1 0 0,-1-1-1,0 1 1,1 0 0,-1 0-1,0 0 1,0 0 0,1 0-1,-1 0 1,0 0 0,0 1-1,1-1 1,-1 0 0,0 0-1,1 0 1,-1 0 0,0 0-1,0 0 1,1 0 0,-1 1-1,0-1 1,0 0 0,0 0-1,1 0 1,-1 0 0,0 1-1,0-1 1,0 0 0,1 0-1,-1 1 1,0-1 0,0 0-1,0 0 1,0 1 0,0-1-1,0 0 1,0 0 0,0 1-1,1-1 1,-1 0 0,0 1-1,0-1 1,0 0 0,0 0-1,0 1 1,-1-1 0,1 0-1,0 0 1,0 1 0,3 20 831,-3-20-814,4 87 1922,1 33 847,24 134 0,-22-238-2287,-7-17-519,0 0-1,0 0 1,0 0 0,1 1 0,-1-1-1,0 0 1,0 0 0,0 0 0,1 0-1,-1 0 1,0 0 0,0 0 0,1 0 0,-1 0-1,0 0 1,0 0 0,0 0 0,1-1-1,-1 1 1,0 0 0,0 0 0,0 0 0,1 0-1,-1 0 1,0 0 0,0 0 0,0 0-1,0-1 1,1 1 0,-1 0 0,0 0-1,0 0 1,0 0 0,0-1 0,0 1 0,0 0-1,0 0 1,1 0 0,-1-1 0,2-2-13,-1-1 0,1 0 1,-1 0-1,0 1 0,0-1 1,1-4-1,16-147-580,-14 102 396,3 0 0,21-87 0,-26 132 193,1 1 0,0 0 0,0 0 0,5-8 0,-7 14-15,0-1 0,0 1-1,0-1 1,0 1 0,0-1-1,0 1 1,0 0-1,1 0 1,-1 0 0,0-1-1,1 1 1,-1 1-1,1-1 1,-1 0 0,1 0-1,-1 0 1,1 1-1,0-1 1,0 1 0,-1-1-1,1 1 1,0 0-1,2 0 1,-4 0 6,1 0 0,-1 0 0,1 0 0,-1 0 0,0 0 0,1 0 0,-1 0 1,0 0-1,1 1 0,-1-1 0,0 0 0,1 0 0,-1 0 0,0 1 0,1-1 0,-1 0 0,0 0 0,1 1 0,-1-1 0,0 0 0,0 1 0,0-1 0,1 0 0,-1 1 0,0-1 0,0 0 1,0 1-1,0-1 0,1 1 0,-1-1 0,0 0 0,0 1 0,0-1 0,0 1 0,0-1 0,0 0 0,0 1 0,0-1 0,0 1 0,0-1 0,-1 0 0,1 1 0,0-1 0,0 0 0,0 1 1,0-1-1,-1 0 0,1 1 0,0-1 0,-1 1 0,-11 18-78,-7 0 176,0-1 1,-1-1-1,-1 0 0,-1-2 0,-23 13 0,49-32 169,14-6-240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19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29 17988,'-13'-3'2160,"8"0"-1456,12 0-423,9-1 1983,7 1-1984,-1-1-56,1-5-296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42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0 296 15635,'0'23'1649,"0"0"-1097,0 0-240,2 0 824,3-3-632,1-3-240,1-10-480,0-7 336,-1-11-136,1-8-152</inkml:trace>
  <inkml:trace contextRef="#ctx0" brushRef="#br0" timeOffset="1">188 1 14499,'-1'106'3292,"3"36"486,-1-126-3442,1 0 0,1-1 0,1 1 0,0-1 0,1 0 0,12 26 0,-3-17-146,-13-24-211,0 1 0,-1 0 0,1 0 1,0 0-1,0-1 0,0 1 0,0 0 0,0-1 1,-1 1-1,1-1 0,0 1 0,0-1 1,0 1-1,1-1 0,-1 0 0,0 1 0,0-1 1,0 0-1,0 0 0,1 0 0,-1 0-22,0 0 0,-1-1 0,1 1 0,0-1 0,-1 1 0,1-1 0,0 1 0,-1-1-1,1 1 1,-1-1 0,1 1 0,-1-1 0,1 0 0,-1 1 0,0-1 0,1 0 0,-1 1 0,0-1-1,1 0 1,-1 0 0,0 1 0,0-1 0,0 0 0,1 0 0,-1 1 0,0-1 0,0 0 0,0 0-1,-1 0 1,1 1 0,0-1 0,0 0 0,0 0 0,0 1 0,-1-1 0,1-1 0,-10-30-899,2 14 617,-2 1-1,0 0 1,-19-24-1,-17-14 2408,46 55-2043,0 0 0,-1-1-1,1 1 1,0 0 0,0 0 0,0 0-1,0 0 1,0 0 0,0 0 0,-1-1-1,1 1 1,0 0 0,0 0 0,0 0-1,0 0 1,0-1 0,0 1 0,0 0 0,0 0-1,0 0 1,0-1 0,0 1 0,0 0-1,0 0 1,0 0 0,0-1 0,0 1-1,0 0 1,0 0 0,0 0 0,0 0-1,0-1 1,0 1 0,1 0 0,-1 0-1,0 0 1,0 0 0,0-1 0,9-2 468,19 1-839,-21 2 293,20-3 313,43-11-1,-26 4-421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43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40 20020,'-10'6'548,"0"1"-1,1 0 0,-1 1 0,1 0 1,1 0-1,-10 12 0,15-16-446,0-1 0,0 1 0,1 0 0,-1 1 0,1-1 0,0 0 0,0 1 0,1-1 0,-1 1 0,1-1 0,0 1 0,0 0 0,0-1 0,1 1 0,-1 0 0,1 0 0,1 0 0,0 5 0,-1-8-89,0-1 0,0 1 0,0-1 0,1 1 0,-1 0 0,1-1 0,-1 1 0,1-1 0,0 1 0,-1-1 0,1 1 0,0-1 0,0 0 0,0 1 1,0-1-1,0 0 0,0 0 0,0 0 0,1 0 0,-1 0 0,0 0 0,1 0 0,-1 0 0,1 0 0,-1-1 0,1 1 0,-1 0 0,1-1 0,-1 0 1,1 1-1,-1-1 0,1 0 0,0 0 0,-1 0 0,1 0 0,0 0 0,-1 0 0,1 0 0,-1 0 0,1-1 0,0 1 0,1-1 0,4-2 3,-1 1 0,0-2 0,0 1 0,0 0 0,0-1 0,-1 0 0,1 0 0,-1-1 0,5-5 0,2-4-31,0-1-1,-1-1 1,-1 0 0,0-1 0,-2 1 0,0-2 0,0 1 0,-2-1-1,6-21 1,-15 53-713,2 0 0,-1 22 0,2-27 415,0 0 1,0-1 0,1 1-1,1 0 1,-1-1 0,2 1-1,3 11 1,2-6-401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43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22469,'12'25'1840,"-4"13"-1384,1 6-208,-1 9 673,1 3-313,1 1-232,0-4-288,2-11-768,0-8 632,-4-12-104,-3-6-56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52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18468,'-1'13'5103,"-7"61"-3690,-30 165 280,-2 9 13,38-233-1606,-5 62 364,6-72-438,1 1 1,1-1-1,-1 1 0,1-1 1,0 1-1,0-1 0,0 0 1,1 1-1,0-1 1,4 9-1,-4-12-64,0 0-1,-1 0 1,1 0 0,0-1 0,0 1 0,0-1-1,0 1 1,0-1 0,0 0 0,0 0 0,0 0-1,1 0 1,-1 0 0,0-1 0,1 1-1,-1-1 1,1 1 0,-1-1 0,1 0 0,-1 0-1,0 0 1,1 0 0,-1 0 0,5-2 0,7 0-177,-1-2 0,1 0 1,15-6-1,-20 6 354,82-31-626,-43 14 114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52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15435,'-10'14'741,"0"0"-1,2 0 1,0 1 0,1 0-1,0 0 1,1 1-1,1 0 1,0 0-1,1 0 1,1 0 0,0 1-1,0 31 1,3-45-652,1 1 0,-1-1 1,0 0-1,1 0 0,0 1 1,0-1-1,0 0 0,0 0 1,1 0-1,-1 0 0,1 0 1,-1 0-1,1 0 0,3 3 1,-3-5-63,-1 0 1,1 1-1,0-1 1,-1 0-1,1 0 1,0 0 0,0 0-1,0 0 1,-1-1-1,1 1 1,0-1-1,0 1 1,0-1-1,0 1 1,0-1-1,0 0 1,0 0-1,1 0 1,-1 0-1,0-1 1,0 1 0,0 0-1,0-1 1,3-1-1,2-1 39,0-1 0,0 1 0,-1-1-1,1-1 1,-1 1 0,0-1 0,-1 0 0,1 0 0,-1-1-1,0 0 1,0 0 0,0 0 0,-1 0 0,4-10 0,-2 6 71,-1 0 0,-1 0 0,0 0 0,0-1 0,-1 0 1,0 1-1,-1-1 0,0 0 0,0-14 0,-2 21-81,0 0 0,0 0 0,-1 0 0,1 0 0,-1 0 0,0 0 0,0 0 0,0 1 0,-1-1 0,1 0 0,-1 0 0,0 1 0,0-1 0,-1 1 0,1 0 0,-1-1 0,-4-3 0,5 5-120,0 0-1,-1 1 1,1 0 0,-1-1 0,1 1-1,-1 0 1,1 0 0,-1 0 0,0 1 0,1-1-1,-1 1 1,0-1 0,0 1 0,1 0-1,-1 0 1,0 0 0,0 1 0,1-1-1,-1 0 1,0 1 0,1 0 0,-1 0-1,0 0 1,1 0 0,-1 0 0,-3 3-1,2-2-37,1 0-1,0 0 0,0 0 0,0 0 0,0 0 0,1 1 0,-4 3 1,2 4-473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52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17236,'-8'13'606,"1"0"-1,1 1 1,0-1 0,1 1 0,0 0 0,-4 27 0,-7 88 1338,16-129-1941,-5 146 1308,5-128-1138,2-1-1,0 0 1,1 0-1,0 0 1,2 0-1,7 20 1,-11-35-143,-1 0 1,1-1-1,0 1 0,-1 0 0,1-1 1,0 1-1,0-1 0,0 1 1,0-1-1,1 0 0,-1 1 1,0-1-1,1 0 0,-1 0 1,0 0-1,1 0 0,-1 0 1,1 0-1,2 0 0,-3 0-7,0-1 1,1 0-1,-1 0 0,0 0 0,1-1 1,-1 1-1,0 0 0,1 0 0,-1-1 1,0 1-1,1-1 0,-1 1 0,0-1 1,0 1-1,1-1 0,-1 0 0,0 0 1,2-1-1,3-5 55,0 1 1,0-1-1,0 0 1,-1-1-1,8-13 1,7-21 157,-16 31-188,1 1 0,0-1 0,0 2 0,1-1 0,0 0 0,12-12 0,-18 21-47,0 1 0,1-1 0,-1 1 1,0-1-1,1 1 0,-1 0 0,1-1 0,-1 1 0,1-1 0,-1 1 1,0 0-1,1-1 0,0 1 0,-1 0 0,1 0 0,-1-1 0,1 1 1,-1 0-1,1 0 0,-1 0 0,1 0 0,0 0 0,-1 0 0,1 0 1,-1 0-1,1 0 0,0 0 0,-1 0 0,1 0 0,-1 0 0,1 0 1,0 0-1,-1 1 0,1-1 0,-1 0 0,1 0 0,-1 1 0,1-1 1,-1 0-1,1 1 0,-1-1 0,1 1 0,-1-1 0,0 1 0,1-1 1,-1 0-1,0 1 0,1-1 0,-1 1 0,0 0 0,1-1 0,-1 2 1,2 3 4,0 1 1,0 0-1,-1 0 1,1 8-1,-1-7 0,5 34 18,-4-22-10,1 0 0,9 31 0,-12-49-11,1 0 0,-1 0 0,0-1-1,0 1 1,1 0 0,-1 0 0,0 0-1,1-1 1,-1 1 0,1 0 0,-1 0-1,1-1 1,-1 1 0,1-1 0,0 1-1,-1 0 1,1-1 0,0 1-1,0-1 1,-1 1 0,1-1 0,1 1-1,-1-1 4,-1 0 1,1 0-1,0 0 0,0-1 0,0 1 0,-1 0 0,1 0 0,0-1 0,0 1 0,-1 0 0,1-1 0,0 1 0,0-1 0,-1 1 0,1 0 0,-1-1 0,1 0 0,0 1 0,0-2 0,4-4 52,0-1 0,0 0 0,6-13 0,-7 14-36,5-11 44,-6 10-37,0 1-1,0 0 1,0 0 0,1 0 0,0 1-1,0-1 1,0 1 0,1 0-1,0 0 1,0 1 0,6-5 0,-10 8-30,0 1 0,0 0 0,0-1 0,1 1 0,-1 0 0,0 0 0,0 0 0,0 0 0,0 0 1,0 0-1,0 0 0,0 0 0,0 1 0,0-1 0,0 0 0,0 0 0,0 1 0,0-1 0,0 1 1,0-1-1,0 1 0,0 0 0,0-1 0,0 1 0,-1 0 0,1-1 0,0 1 0,0 0 0,-1 0 1,1 0-1,-1 0 0,1 0 0,0 0 0,0 1 0,3 6-14,0 0 1,-1 0-1,4 11 0,-4-9-6,0-2 3,-2-4 15,1 1 0,0 0 0,0-1 0,0 1 0,1-1 0,3 5 0,-6-9 6,1 1 0,0-1 0,-1 1 1,1-1-1,0 1 0,0-1 1,-1 1-1,1-1 0,0 1 0,0-1 1,0 0-1,-1 1 0,1-1 1,0 0-1,0 0 0,0 0 1,0 0-1,0 0 0,0 0 0,-1 0 1,1 0-1,0 0 0,0 0 1,0 0-1,0-1 0,0 1 0,-1 0 1,1 0-1,0-1 0,0 1 1,0-1-1,-1 1 0,1-1 1,0 1-1,-1-1 0,1 1 0,0-1 1,-1 0-1,1 1 0,0-2 1,19-12-248,-15 17-138,-5 9 247,-3 5-34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53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99 17860,'0'-12'1490,"1"10"-1166,-1-1 1,0 1-1,0 0 1,0-1-1,0 1 1,0 0-1,-1-1 1,0-3-1,0 6-224,1-1 0,0 1 0,-1-1 0,0 1-1,1-1 1,-1 1 0,1-1 0,-1 1 0,1-1-1,-1 1 1,0 0 0,1 0 0,-1-1 0,0 1 0,1 0-1,-1 0 1,0 0 0,0-1 0,1 1 0,-1 0 0,0 0-1,1 0 1,-1 0 0,0 1 0,0-1 0,1 0 0,-1 0-1,0 0 1,1 1 0,-1-1 0,0 0 0,1 0-1,-1 1 1,0 0 0,-6 2 98,0 0 0,0 1 0,1 0 0,0 0-1,0 0 1,0 1 0,0 0 0,1 0 0,-1 0 0,-7 12-1,5-6-195,0 0 0,1 1 0,0 0 0,1 0 0,-5 14-1,9-21-12,0 0 0,0 0-1,1 0 1,-1 0 0,1 0 0,0 0-1,1 0 1,-1 1 0,1-1-1,0 0 1,0 1 0,1-1-1,-1 0 1,1 0 0,1 0 0,1 6-1,-3-10 5,1 0-1,-1 0 1,1 0-1,-1-1 1,1 1 0,-1 0-1,1 0 1,0-1-1,-1 1 1,1 0-1,0-1 1,0 1 0,0 0-1,0-1 1,-1 1-1,1-1 1,0 0-1,0 1 1,0-1-1,0 0 1,0 1 0,0-1-1,0 0 1,0 0-1,0 0 1,1 0-1,1 0-4,0-1-1,-1 1 0,1-1 0,0 0 1,-1 0-1,1 0 0,-1 0 0,1-1 0,3-2 1,2-2-20,0 0 0,0-1 0,0 0 0,8-12 0,6-13-4,-1-1 0,-1-1 0,-2-1-1,15-40 1,-15 34 148,-18 41-111,0 0 1,0 0 0,0 0-1,0 0 1,0 0-1,0 0 1,0 0 0,0 0-1,1 1 1,-1-1-1,0 0 1,0 0 0,0 0-1,0 0 1,0 0-1,0 0 1,0 0 0,0 0-1,0 0 1,0 0-1,1 0 1,-1 0 0,0 0-1,0 0 1,0 0-1,0 0 1,0 0-1,0 0 1,0 0 0,0 0-1,0 0 1,0 0-1,1 0 1,-1 0 0,0 0-1,0-1 1,0 1-1,0 0 1,0 0 0,0 0-1,0 0 1,0 0-1,0 0 1,0 0 0,0 0-1,0 0 1,0 0-1,0 0 1,0 0 0,0 0-1,1-1 1,-1 1-1,0 0 1,0 0 0,0 0-1,0 0 1,0 0-1,0 0 1,0 0 0,0 0-1,0 0 1,0-1-1,0 1 1,0 0 0,-1 0-1,3 12 60,-2 20 5,-6 91 7,3 244-410,8-340-818,-5-27 1115,0 0 1,0 0 0,0 1-1,0-1 1,0 0 0,0 0-1,0 0 1,0 0 0,0 0-1,0 0 1,1 0 0,-1 1 0,0-1-1,0 0 1,0 0 0,0 0-1,0 0 1,0 0 0,0 0-1,0 0 1,1 0 0,-1 0-1,0 0 1,0 0 0,0 0-1,0 1 1,0-1 0,1 0 0,-1 0-1,0 0 1,0 0 0,0 0-1,0 0 1,0 0 0,0 0-1,1 0 1,-1-1 0,0 1-1,0 0 1,0 0 0,0 0-1,0 0 1,0 0 0,1 0-1,-1 0 1,0 0 0,0 0 0,0 0-1,0 0 1,0 0 0,0-1-1,0 1 1,0 0 0,1 0-1,-1 0 1,0 0 0,0 0-1,0 0 1,0 0 0,0-1-1,0 1 1,0 0 0,0 0-1,0 0 1,0 0 0,3-8-581,-1 1 0,1 0 0,1-14 0,3-14-620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54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19460,'5'-12'1840,"-3"11"-136,-1 19 578,0-6-2060,-1 12 155,5 79 407,-3-88-681,0-1 1,1 0 0,0 0-1,10 27 1,-12-40-93,-1 0 1,0 1-1,1-1 0,-1 0 0,1 0 1,-1 0-1,1 0 0,0 0 0,0 0 1,-1 0-1,1 0 0,0 0 0,0 0 0,0 0 1,0-1-1,0 1 0,0 0 0,0-1 1,0 1-1,0 0 0,0-1 0,0 1 1,0-1-1,0 0 0,1 1 0,-1-1 1,0 0-1,0 0 0,1 0 0,-1 0 1,0 0-1,0 0 0,0 0 0,1 0 0,-1 0 1,0-1-1,0 1 0,0 0 0,1-1 1,0 0-1,3-1 17,-1-1 0,0 0 0,1-1 0,-1 1 0,0-1-1,-1 1 1,1-1 0,4-6 0,15-24 61,-1-1 0,-1-1 0,17-42 0,-10 19-27,-26 91-84,-4 28 34,1-37 1,0 0 1,1 0-1,1 0 1,6 27-1,-7-48-54,0 0 0,1 0 0,-1 0 0,1 0-1,0 0 1,-1-1 0,1 1 0,0 0 0,0 0 0,0-1 0,0 1-1,0 0 1,1-1 0,-1 1 0,0-1 0,1 0 0,-1 1 0,4 1 0,-3-2-9,0-1 0,0 0 1,0 1-1,0-1 1,0 0-1,0 0 1,0 0-1,1 0 1,-1 0-1,0 0 0,0-1 1,0 1-1,0-1 1,0 1-1,0-1 1,0 0-1,-1 0 1,4-1-1,17-9-323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55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68 334 16091,'-2'1'293,"0"-1"0,0 1 0,0 0-1,0 0 1,0-1 0,1 1 0,-1 0-1,0 1 1,1-1 0,-1 0 0,1 0-1,-1 1 1,1-1 0,-1 1 0,1-1-1,0 1 1,0-1 0,0 1 0,0 0-1,0 0 1,-1 3 0,-16 43 1623,17-46-1856,-12 52 720,13-50-747,-1 0 0,1 0 0,0 0 0,0 0 0,0 1 0,0-1 0,1 0 0,0 0 0,0 0 0,2 7 0,-2-10-28,-1 0 1,0 0-1,1-1 0,-1 1 1,1 0-1,-1-1 1,1 1-1,0 0 0,-1-1 1,1 1-1,-1-1 0,1 1 1,0-1-1,0 1 1,-1-1-1,1 1 0,0-1 1,0 0-1,0 1 1,-1-1-1,1 0 0,0 0 1,0 0-1,0 0 1,0 0-1,-1 0 0,1 0 1,0 0-1,0 0 0,0 0 1,0 0-1,-1 0 1,1 0-1,0-1 0,0 1 1,0 0-1,-1-1 1,1 1-1,0-1 0,0 1 1,-1-1-1,1 1 1,0-1-1,-1 1 0,2-2 1,4-3 22,-1 0 0,1-1 0,8-11 0,-3 3 12,-1-2 0,0 0 0,12-26 0,-18 33-6,0-1 0,-1 0 0,0 1 0,-1-1 0,0 0 0,0 0 0,-1 0 1,0-12-1,-1 21-28,0 0 1,1 0-1,-1 0 1,0 1 0,0-1-1,-1 0 1,1 0-1,0 1 1,0-1 0,0 0-1,0 0 1,-1 1-1,1-1 1,0 0-1,-1 1 1,1-1 0,0 0-1,-1 1 1,1-1-1,-1 0 1,1 1 0,-1-1-1,0 1-5,0 0 1,1 0-1,-1 0 0,1 0 0,-1 0 1,1 0-1,-1 0 0,1 1 0,-1-1 1,1 0-1,-1 0 0,1 1 0,-1-1 1,1 0-1,-1 1 0,1-1 1,0 0-1,-1 1 0,1-1 0,0 1 1,-1-1-1,1 1 0,-4 3-36,1 0 0,0 1-1,1-1 1,-5 10 0,7-13 4,-11 40-565,10-39 460,1-1 0,-1 1 0,1 0 1,0 0-1,-1 0 0,1 0 0,0 0 0,1 0 0,-1 0 1,0 0-1,0 0 0,1 0 0,-1 0 0,1 0 1,0-1-1,0 1 0,-1 0 0,3 2 0,-3-4 32,1 1-1,-1-1 0,1 0 0,0 1 1,-1-1-1,1 0 0,0 0 1,-1 1-1,1-1 0,0 0 0,0 0 1,-1 0-1,1 0 0,0 0 0,-1 0 1,1 0-1,0 0 0,0 0 1,-1 0-1,1-1 0,0 1 0,-1 0 1,1 0-1,0-1 0,-1 1 0,1 0 1,-1-1-1,1 1 0,0 0 1,-1-1-1,1 1 0,-1-1 0,2 0 1,18-21-2600,-3-3 1381,-1 0 0,0-1 0,-2 0 0,13-35 0,-13 24 2495,-2 0 0,13-70 0,-22 77 1470,-5 25-686,-4 19-778,-4 23-385,1 0 0,1 0 0,3 1 0,1-1 0,2 1 0,1 1 0,5 43 0,-3-75-640,1 0 0,0 0 1,0-1-1,4 9 0,-6-14-146,1 0 0,-1 0 0,1 0 0,-1 0 0,1-1 0,0 1 0,-1 0 0,1 0 0,0 0 0,0 0 0,-1-1 0,1 1 0,0 0 0,2 0 0,-3-1-17,1 0 0,0 0 0,-1 0 1,1 0-1,-1 0 0,1 0 1,0 0-1,-1 0 0,1 0 0,-1-1 1,1 1-1,-1 0 0,1 0 1,-1-1-1,1 1 0,-1 0 0,1-1 1,-1 1-1,1-1 0,-1 1 1,0-1-1,1 1 0,-1 0 0,0-1 1,1 1-1,-1-1 0,0 1 0,0-1 1,1 0-1,-1 0 0,2-3-26,-1 0 0,1 0 1,-1 0-1,0 0 0,-1 0 0,1-1 0,-1 1 0,1 0 0,-1 0 0,0-1 0,-1 1 0,1 0 0,-2-5 0,0 0 26,0 0-1,-1 0 0,0 0 1,-8-17-1,9 24 30,1 0 1,-1-1-1,1 1 0,-1 0 0,0 0 1,0 0-1,0 0 0,0 1 0,0-1 1,-5-2-1,7 3-16,0 1 0,-1 0-1,1 0 1,0 0 0,-1 0 0,1 0 0,0-1 0,-1 1 0,1 0-1,0 0 1,-1 0 0,1 0 0,0 0 0,-1 0 0,1 0 0,0 0 0,-1 0-1,1 0 1,0 0 0,-1 1 0,1-1 0,0 0 0,-1 0 0,1 0-1,0 0 1,-1 1 0,1-1 0,0 0 0,-1 1 0,0 0-3,1 0 0,0 0 0,-1 0 0,1 0 1,0 0-1,0 0 0,-1 0 0,1 0 0,0 0 0,0 0 1,0 1-1,0-1 0,0 0 0,1 0 0,-1 1 0,0-1 8,0 0 0,0 0 0,0 0 0,0 0 0,1 0 0,-1 0 0,0 0 0,0 0 0,1 0 0,-1 0 0,0 0 0,1 0 0,-1-1-1,1 1 1,-1 0 0,1 0 0,-1 0 0,1-1 0,0 1 0,0 0 0,-1-1 0,1 1 0,0 0 0,0-1 0,-1 1 0,1-1 0,0 1 0,0-1 0,0 0-1,0 1 1,0-1 0,0 0 0,0 0 0,0 0 0,0 1 0,0-1 0,1 0 0,2-1 38,-1 0 0,1 0-1,-1 0 1,0-1 0,0 1 0,1-1-1,-1 1 1,4-4 0,-4 5-29,-1 0 0,1 0-1,-1 0 1,1 1 0,-1-1 0,0 1 0,1 0 0,-1-1 0,4 3-1,13 3 36,-10-6-37,-1 0 0,1 0 0,-1-1 0,1-1 0,-1 1-1,1-1 1,-1-1 0,0 0 0,0 0 0,0 0 0,0-1 0,-1 0 0,10-7 0,-12 8 69,0 0-1,0-1 1,0 0 0,0 0 0,-1-1-1,0 1 1,1-1 0,-2 0 0,1 0-1,-1-1 1,1 1 0,-1-1 0,-1 1-1,1-1 1,-1 0 0,0 0 0,-1 0-1,3-11 1,-4 16-67,0 0 0,0 0 0,0 0 0,0 1 0,0-1 0,0 0 0,0 0 0,0 0 0,0 0 0,0 1 0,0-1 0,0 0 0,0 0 0,-1 0 0,1 1 0,0-1 0,-1 0 0,1 0 0,-1 1 0,1-1-1,-1 0 1,1 1 0,-1-1 0,1 0 0,-1 1 0,0-1 0,1 1 0,-1-1 0,0 1 0,1-1 0,-1 1 0,0 0 0,0-1 0,1 1 0,-1 0 0,0-1 0,0 1 0,0 0 0,0 0 0,1 0 0,-1 0 0,0 0 0,0 0 0,0 0 0,0 0 0,1 0 0,-1 0 0,0 1 0,0-1 0,-1 1-1,-2 0 4,0 0-1,0 1 0,0 0 1,0-1-1,1 1 0,-1 1 1,0-1-1,-5 6 0,2-1-6,1 0 0,0 1 0,1 0 0,-1 0 0,2 1 0,-1 0 0,1-1 0,0 1 0,1 1 0,0-1 0,-3 17 1,5-19-26,0-1 0,0 1 1,0 0-1,1 0 1,0 0-1,0 0 0,1 0 1,0-1-1,0 1 1,1 0-1,-1-1 1,2 1-1,-1-1 0,1 1 1,0-1-1,0 0 1,5 7-1,-6-11-41,0 0 0,0 0 0,0 0 0,0 0 0,0 0 0,0 0 0,1-1 0,-1 1 0,1-1 0,-1 0 0,1 0 0,-1 0 0,1 0 0,0 0 0,0 0 0,-1-1 0,1 0 0,0 1 0,0-1 0,5 0 0,0-1-15,-1-1 0,1 1 0,0-1 0,-1 0 0,0-1 0,10-4-1,25-15-312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56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22429,'11'7'1728,"16"-3"-1328,5-5-176,12-9 600,5-6-319,0-3-369,-2-1-200,-7 3-657,-6 3-255,-12 10-1120,-9 2 1648,-16 9-344,-7 5-297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47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19460,'1'34'900,"-1"0"0,-1 0 0,-12 61 0,0 20-334,9 91 96,4-205-648,0 0 24,0 1 0,0-1 0,0 0 0,0 1 1,0-1-1,0 1 0,-1-1 0,1 0 0,0 1 0,-1-1 1,1 0-1,-1 0 0,0 1 0,1-1 0,-1 0 0,-1 1 1,1-5 87,0-1 0,0 0 0,1 0 0,-1 0 0,1 0 0,0 1 0,0-1 0,1-5 1,6-34-3,1 0 0,3 1 0,1 0 0,3 0 0,1 2 0,1 0 0,32-50 0,-44 81-126,1 0 1,0 1-1,0 0 1,1 0-1,0 0 0,13-10 1,-19 17-1,1 0 0,0-1 0,-1 1 0,1 0 0,0 0 0,0 0 0,0 0 0,0 1 1,0-1-1,0 0 0,0 1 0,0-1 0,0 1 0,0 0 0,0-1 0,0 1 0,0 0 0,0 0 0,0 1 0,0-1 0,0 0 0,0 1 1,0-1-1,0 1 0,0 0 0,0-1 0,0 1 0,0 0 0,0 0 0,-1 0 0,1 1 0,0-1 0,-1 0 0,1 1 0,-1-1 0,1 1 1,-1-1-1,0 1 0,2 2 0,0 0 1,-1 0 0,0-1-1,0 1 1,0 0 0,-1 0 0,1 0 0,-1 1 0,0-1 0,0 0 0,0 0 0,-1 0 0,1 1-1,-1-1 1,0 0 0,-1 1 0,1-1 0,-1 0 0,0 1 0,0-1 0,0 0 0,0 0 0,-1 0-1,1 0 1,-1 0 0,0 0 0,0-1 0,-6 8 0,-2 1 27,0 1-1,0-2 1,-1 1 0,-1-2 0,0 1-1,-19 11 1,23-16-148,-1 0 1,0-1-1,0 0 0,0-1 0,-20 7 0,29-11 102,0 0-1,0 0 1,0 0-1,-1 0 1,1 0-1,0 0 1,0 0-1,0 0 1,0 0-1,0 0 0,-1 0 1,1 0-1,0 0 1,0 0-1,0 0 1,0 0-1,0 0 1,-1 0-1,1-1 1,0 1-1,0 0 1,0 0-1,0 0 1,0 0-1,0 0 1,0 0-1,-1 0 1,1 0-1,0 0 0,0-1 1,0 1-1,0 0 1,0 0-1,0 0 1,0 0-1,0 0 1,0-1-1,0 1 1,0 0-1,0 0 1,0 0-1,0 0 1,0 0-1,0-1 1,0 1-1,0 0 0,0 0 1,0 0-1,0 0 1,0 0-1,0-1 1,0 1-1,3-8 13,3 0-95,0 1 0,0 1 0,1-1-1,9-6 1,-13 10 60,33-26-465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56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22357,'18'15'1992,"7"-7"-1392,2-2-240,3-3 777,3-3-369,-4-2-568,-2-3-560,-7-7 384,-3-2-144,-8-3-120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7:09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16 157 18908,'-16'-2'3412,"37"0"-1197,-12-1-2050,-1 1 0,0-2 0,0 1 0,-1-1 1,1 0-1,-1-1 0,8-5 0,45-43 70,-44 38-201,1 0 0,20-14 1,-36 28-31,0 1 1,-1-1-1,1 1 1,0-1-1,0 1 1,-1-1-1,1 1 1,0 0-1,0-1 1,0 1-1,-1 0 1,1 0-1,0 0 1,0-1-1,0 1 1,0 0-1,-1 0 1,1 0-1,0 0 1,0 1-1,0-1 1,0 0-1,0 0 1,-1 0-1,1 1 0,0-1 1,0 0-1,0 1 1,-1-1-1,1 1 1,0-1-1,-1 1 1,1-1-1,0 1 1,-1-1-1,1 1 1,-1 0-1,1-1 1,-1 1-1,1 0 1,-1 0-1,1-1 1,-1 1-1,0 0 1,1 0-1,-1 0 1,0-1-1,0 1 1,0 0-1,1 0 1,-1 1-1,2 9 48,-1-1-1,0 0 0,0 16 0,0-16-20,22 307 605,-11-223-674,34 123-1,-43-204-40,4 14-815,-7-27 884,0 0-1,0 0 1,0 0 0,0-1-1,0 1 1,0 0 0,0 0-1,0 0 1,0 0 0,-1 0-1,1 0 1,0 0 0,0 0-1,0 0 1,0 0 0,0 0-1,0 0 1,0 0-1,0 0 1,0 0 0,0 0-1,0 0 1,0 0 0,0 0-1,0 0 1,0 0 0,0 0-1,0 0 1,0 0 0,-1 0-1,1 0 1,0 0-1,0 0 1,0 0 0,0 0-1,0 0 1,0 0 0,0 0-1,0 0 1,0 0 0,0 0-1,0 0 1,0 0 0,-9-16-195,-5-16-139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7:09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0 329 18684,'6'7'2000,"5"-1"-1159,4 0-337,8-6 1080,7 0-360,11-10-816,5-2-512,7-5 1145,2-3-937,2-4-96,-1-4-32</inkml:trace>
  <inkml:trace contextRef="#ctx0" brushRef="#br0" timeOffset="1">609 1 18612,'-6'5'241,"0"-1"0,0 2 1,1-1-1,0 1 0,0-1 0,0 2 1,0-1-1,1 0 0,0 1 0,1 0 1,-1 0-1,1 0 0,1 0 0,-3 10 0,-3 9 215,2 1 0,-4 43-1,8-48-243,1 1 0,2 34 0,0-49-159,-1-1-1,2 1 1,-1-1-1,1 0 1,0 0-1,0 0 0,1 0 1,0 0-1,0 0 1,1-1-1,6 9 1,-9-13-25,0 0 0,1-1 0,0 1 1,-1 0-1,1-1 0,0 0 1,0 1-1,-1-1 0,1 0 0,0 0 1,0 0-1,0 0 0,1 0 0,-1-1 1,0 1-1,0-1 0,0 1 0,0-1 1,4 0-1,-3 0 7,1-1 0,-1 1 1,1-1-1,-1 0 0,1 0 0,-1 0 0,0-1 0,0 1 1,0-1-1,0 0 0,4-2 0,2-3 65,-1 0 0,0-1 1,0 0-1,-1 0 0,0 0 0,10-17 0,-8 9 108,0 0 0,-1-1 0,-1 0-1,-1-1 1,0 1 0,-2-1 0,5-27 0,-8 36-99,-1 0 0,0-1 0,0 1 0,0 0 0,-1 0 0,-1-1 0,-3-12 0,3 17-55,0 0 0,0-1 0,0 1 1,-1 0-1,0 0 0,0 1 0,0-1 0,-1 1 0,1-1 0,-1 1 0,0 0 1,0 0-1,-6-3 0,6 5-81,0-1 0,-1 1-1,0 0 1,0 0 0,1 0 0,-1 1 0,0 0 0,0 0 0,0 0 0,0 1 0,-1-1 0,1 1 0,0 0 0,0 1-1,0-1 1,0 1 0,-8 2 0,10-2-112,-1 0 0,0 0-1,1 0 1,-1 1 0,1-1 0,-1 1-1,1 0 1,0 0 0,-1 1-1,1-1 1,0 0 0,1 1 0,-1 0-1,0 0 1,1 0 0,0 0-1,-1 0 1,1 0 0,0 0 0,1 1-1,-1-1 1,0 1 0,-1 6 0,4 3-466,7-3-55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7:10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16388,'7'19'2168,"0"7"-1208,-8 12-296,-3 10 1537,-2 6-1033,-3 4-40,-1-1-184,0-3-151,2-9-305,0-5-224,4-16-504,1-9-296,0-21-545,0-13 849,3-17-192,-1-8-200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7:10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49 16916,'-5'1'241,"-1"0"0,1 1 1,0-1-1,0 1 1,0 0-1,0 0 1,0 1-1,0 0 1,0-1-1,1 2 0,0-1 1,-1 0-1,1 1 1,0 0-1,1 0 1,-1 0-1,1 0 1,0 1-1,0-1 0,-3 7 1,2-3 59,0 0 0,1 0 0,0 0 0,1 1 0,0-1 0,0 1 0,1-1 0,0 1 0,1-1 0,-1 1 0,2 0 0,0 9 0,-1-16-263,0 0 0,0 0 0,0-1 0,1 1-1,-1 0 1,0 0 0,1-1 0,0 1 0,-1 0 0,1-1 0,0 1 0,0 0 0,-1-1 0,1 1 0,0-1 0,1 0 0,-1 1 0,0-1-1,0 0 1,1 1 0,-1-1 0,0 0 0,1 0 0,-1 0 0,1 0 0,0-1 0,-1 1 0,1 0 0,0-1 0,-1 1 0,1-1 0,0 1-1,0-1 1,-1 0 0,1 0 0,0 0 0,0 0 0,0 0 0,-1 0 0,1 0 0,0-1 0,3 0 0,2-1-6,0-1 1,0 0 0,0 0-1,-1 0 1,1-1 0,-1 0 0,0 0-1,0-1 1,6-5 0,-1-1-8,0-1 0,-1 1 0,-1-2 0,15-24 0,-20 30-23,0-1 0,0 0 0,-1 1-1,0-2 1,-1 1 0,1 0 0,-2 0 0,1-1-1,-1 1 1,0-12 0,-1 17-10,0 1 1,0 0-1,-1 0 1,1 0-1,0-1 1,-1 1-1,0 0 1,1 0-1,-1 0 1,0 0-1,0 0 1,0 0-1,0 0 1,0 0-1,-1 1 0,1-1 1,-1 0-1,1 1 1,-1-1-1,1 1 1,-1-1-1,0 1 1,0 0-1,0 0 1,0-1-1,0 2 1,-3-3-1,2 3-24,0-1-1,0 1 1,0 0-1,0 0 1,0 0-1,0 0 1,0 0-1,0 0 1,0 1-1,1-1 0,-1 1 1,0 0-1,0 0 1,0 0-1,0 1 1,1-1-1,-1 0 1,1 1-1,-1 0 1,-3 3-1,-1 1-134,0 1 0,1 0-1,0 0 1,0 1 0,1 0-1,0 0 1,0 0 0,1 0-1,0 1 1,0 0 0,1 0-1,-3 10 1,3-7-66,1 1 0,0-1 1,1 1-1,0-1 0,1 1 0,0-1 1,1 1-1,5 21 0,7 9-360</inkml:trace>
  <inkml:trace contextRef="#ctx0" brushRef="#br0" timeOffset="1">576 463 19892,'-5'45'2051,"2"-19"-786,0 47 0,3-65-1163,0-1 1,1 0-1,0 0 0,1 0 1,0 0-1,0 0 1,0 0-1,1-1 0,0 1 1,0-1-1,5 8 0,-6-11-69,0 0 0,1-1-1,-1 1 1,0-1-1,1 1 1,-1-1-1,1 0 1,0 0-1,0-1 1,0 1-1,0 0 1,0-1-1,0 0 1,0 0 0,7 2-1,-5-3 17,1 1-1,-1-1 1,1 0 0,-1 0-1,1 0 1,-1-1 0,1 0 0,-1 0-1,7-3 1,-1 0 69,0 0-1,0-1 1,-1-1 0,1 0 0,-1 0-1,0-1 1,-1 0 0,13-13 0,-17 14-30,0 1 1,0-1-1,0 0 1,-1 0 0,0-1-1,-1 1 1,1-1-1,3-10 1,-7 15-63,1 0-1,0-1 1,-1 1 0,1 0 0,-1 0 0,0-1-1,0 1 1,0 0 0,0-1 0,0 1-1,0 0 1,0-1 0,-1 1 0,1 0 0,-1 0-1,0 0 1,0-1 0,0 1 0,0 0-1,0 0 1,0 0 0,0 0 0,-1 0 0,1 1-1,-1-1 1,1 0 0,-1 1 0,0-1-1,0 1 1,-3-3 0,-2 1-45,0-1 0,0 1 0,-1 1 0,1-1 0,-1 1 0,0 0 0,1 1 0,-1 0 0,0 0 0,0 1 0,0 0 0,-11 1 0,-10 2-914,-54 14 1,77-15 854,-10 2-443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7:11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17148,'1'-3'170,"-1"0"1,1 0 0,-1 1 0,1-1 0,0 0 0,0 0 0,0 1-1,1-1 1,-1 1 0,0-1 0,1 1 0,0 0 0,-1-1-1,4-1 1,-1-1 110,1 1-1,0 0 1,1 0-1,-1 0 1,1 1 0,5-3-1,0 1 23,-1 0-1,1 1 1,0 1-1,-1 0 1,2 0-1,-1 1 1,11 0-1,-17 2-277,0-1 0,0 2 0,-1-1 0,1 0 0,0 1 0,0 0 0,-1 0 0,1 0 0,-1 1 0,1 0 0,-1-1 0,1 2 0,-1-1 0,0 0 0,0 1-1,0 0 1,0 0 0,-1 0 0,1 0 0,-1 1 0,0-1 0,0 1 0,0 0 0,0 0 0,-1 0 0,0 0 0,1 0 0,-1 1 0,-1-1 0,1 1-1,-1-1 1,0 1 0,0-1 0,0 1 0,0 0 0,-1 0 0,0-1 0,0 1 0,0 0 0,-1 0 0,1 0 0,-3 7 0,-2 2 43,0 1 0,-1-1 0,0 0 0,-1-1 0,0 1 1,-2-1-1,1-1 0,-1 0 0,-17 17 0,25-28-45,0 0 0,0 0 0,0 1 0,0-1 0,0 0 0,1 0 0,-1 1 0,0-1 0,1 0 0,-1 1 0,1-1-1,-1 2 1,1-2-11,0-1-1,0 1 0,0-1 0,0 0 1,0 1-1,0-1 0,0 1 0,0-1 1,1 0-1,-1 1 0,0-1 0,0 0 1,0 1-1,1-1 0,-1 0 0,0 1 1,0-1-1,1 0 0,-1 0 0,0 1 0,1-1 1,-1 0-1,0 0 0,1 1 0,-1-1 1,0 0-1,1 0 0,0 0 0,3 1 49,0 0 0,1 0-1,-1-1 1,0 1-1,1-1 1,5-1-1,-3 1-56,16-1-50,0-1-1,0-1 1,0-2-1,0 0 1,42-15-1,-49 14 25,0-1-1,-1-1 1,0 0 0,0-1-1,-1-1 1,0 0-1,-1-1 1,21-22-1,-7 0-110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7:11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13 616 17204,'-1'2'584,"-10"24"1173,10-14-859,1-12-855,1 0 1,-1 0-1,0 0 0,0 1 0,0-1 0,1 0 1,-1 0-1,0 0 0,0 1 0,0-1 0,1 0 1,-1 0-1,0 0 0,0 0 0,1 0 0,-1 0 1,0 0-1,1 0 0,-1 0 0,0 0 0,0 1 1,1-1-1,-1 0 0,0-1 0,0 1 1,1 0-1,-1 0 0,0 0 0,1 0 0,-1 0 1,0 0-1,0 0 0,1 0 0,-1-1 0,9-3 282,0-1-1,0 0 1,-1-1 0,1 0-1,-2-1 1,1 1-1,10-13 1,0 1-20,203-210 1715,-15-15-2078,-127 149-1417,-65 78-731,-19 27 1473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7:12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18572,'42'-42'2561,"-34"33"-2230,1 0 0,0 0 0,0 0 0,1 1 0,0 1 1,0 0-1,1 0 0,-1 1 0,23-9 0,-32 14-283,1 1 0,0-1 1,0 1-1,0-1 0,0 1 0,0 0 1,0-1-1,-1 1 0,1 0 0,0 0 1,0 1-1,0-1 0,0 0 0,0 1 1,0-1-1,0 1 0,-1-1 0,1 1 1,0 0-1,0 0 0,-1 0 0,4 2 1,-4-1-13,1 0 1,-1 0 0,1 0-1,-1 0 1,0 0 0,0 0 0,0 1-1,0-1 1,0 1 0,0-1-1,0 0 1,-1 1 0,0-1 0,1 1-1,-1-1 1,0 6 0,-1 5 63,-1 0 0,0-1 0,-1 1 0,0 0 0,-1-1 0,0 0 1,-1 1-1,-1-2 0,0 1 0,0-1 0,-16 21 0,21-31-85,-1 1-1,0 0 1,0-1 0,0 1-1,0-1 1,0 0-1,0 1 1,0-1 0,-3 1-1,5-2-18,-1 0 0,1 0 0,0 0 0,-1 0 0,1 1 0,0-1 0,-1 0 0,1 0 0,0 0 1,-1 0-1,1 0 0,-1 0 0,1 0 0,0 0 0,-1 0 0,1 0 0,0-1 0,-1 1 0,1 0 0,0 0 0,-1 0 0,1 0 0,0 0 0,-1-1 0,1 1 0,0 0 0,-1 0 0,1-1 0,0 1 0,-1 0 0,1 0 0,0-1 0,0 1 0,0 0 0,-1-1 0,1 1 0,0 0 0,0-1 0,0 1 1,0 0-1,0-1 0,0 1 0,-1-1 0,1 1 0,0 0 0,0-1 0,0 1 0,0 0 0,0-1 0,0 1 0,1-1 0,-1 1 0,0 0 0,0-1 0,0 1 0,0 0 0,0-1 0,0 1 0,1-1 0,-1-1-31,1 0-1,0 0 1,-1 0 0,1 0-1,0 0 1,0 1 0,0-1-1,0 0 1,0 0 0,0 1-1,1-1 1,-1 1 0,1-1-1,-1 1 1,1-1 0,-1 1-1,1 0 1,0 0-1,0 0 1,-1 0 0,1 0-1,0 0 1,0 0 0,0 1-1,0-1 1,0 1 0,0-1-1,0 1 1,4 0 0,1 0-70,-1 0 0,0 0 1,1 1-1,-1-1 1,0 1-1,1 1 1,-1 0-1,10 3 0,-5 0 6,1 1-1,-1 0 1,-1 0-1,1 1 1,-1 0 0,13 12-1,-20-16 139,-1-1-1,1 1 1,-1 0-1,1 0 1,-1 0 0,0 0-1,0 0 1,0 0-1,-1 0 1,1 1-1,-1-1 1,0 1 0,0-1-1,0 1 1,0-1-1,-1 1 1,1 0-1,-1-1 1,0 1 0,0 0-1,0-1 1,-1 1-1,1 0 1,-1-1 0,-2 8-1,-1-2 165,-1 1-1,-1-1 0,1 0 1,-1 0-1,-1 0 1,0-1-1,0 0 1,-1 0-1,1-1 0,-13 9 1,5-6-27,1 0 1,-2-1-1,1 0 0,-1-1 1,-25 8-1,38-14-298,-1-1 1,0 0-1,1 0 0,-1-1 1,0 1-1,0-1 1,0 0-1,0 0 1,1 0-1,-1 0 0,0-1 1,0 1-1,0-1 1,-3-1-1,5 1 29,1 0 0,-1 0 0,1 0-1,-1 0 1,1 0 0,0 0 0,0-1 0,-1 1 0,1 0-1,0-1 1,0 1 0,0-1 0,0 1 0,0-1 0,1 1-1,-1-1 1,0 0 0,1 1 0,0-1 0,-1 0-1,1 1 1,0-1 0,-1 0 0,1 0 0,0 1 0,1-1-1,-1 0 1,0 0 0,0 1 0,1-1 0,-1 0 0,1-2-1,7-22-863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7:12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17604,'2'6'203,"1"1"1,0-1-1,0 1 1,0-1-1,1 0 1,0 0-1,0-1 1,1 1-1,0-1 1,7 7-1,5 6 241,23 27 784,45 67 0,-72-91-921,0 0 0,-2 1 1,0 1-1,-1 0 1,-2 1-1,7 25 0,-10-25-254,-1 0-1,-1 0 0,-1 0 0,-1 0 0,-1 1 1,-1-1-1,-1 0 0,-1 0 0,-7 24 0,5-29-164,-1 0-1,0-1 0,-2 0 0,0-1 0,-1 1 0,-1-1 0,-1-1 1,0 0-1,-1-1 0,0 0 0,-24 22 0,-20 4-271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7:13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14219,'-13'30'1584,"3"13"-791,-4 2-281,2 14 1064,4 4-400,4 14-128,4 6-71,8 15-225,2 3-120,12 1-152,3-1-80,8-10-360,3-6-216,7-22-640,3-12 1856,4-33-1104,5-13-24,8-17-88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47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19316,'2'3'3038,"-7"16"-2274,-4 8-148,3 0-1,0 0 1,1 1 0,2-1-1,0 1 1,3 33-1,0-57-592,1 1 1,-1 0-1,1 0 0,0-1 0,1 1 0,2 6 0,-4-11-19,0 1-1,0 0 0,1 0 1,-1-1-1,1 1 0,-1 0 0,1-1 1,-1 1-1,1 0 0,-1-1 1,1 1-1,0-1 0,-1 1 1,1-1-1,0 1 0,-1-1 0,1 1 1,0-1-1,0 0 0,-1 1 1,1-1-1,0 0 0,0 0 1,-1 0-1,1 0 0,0 1 1,0-1-1,0 0 0,0 0 0,-1-1 1,1 1-1,0 0 0,0 0 1,0 0-1,-1 0 0,1-1 1,0 1-1,0 0 0,-1-1 0,1 1 1,0-1-1,-1 1 0,1-1 1,1 0-1,1-2 3,1 0 1,0-1-1,-1 1 1,0-1-1,0 0 1,0 0-1,0 0 1,0 0-1,-1-1 1,0 1-1,3-10 0,14-54 47,-18 67-52,3-17-2,0 0 0,-1 0 0,0-1 0,-2 1 0,-1-38 0,-5 40-26,5 16 25,-1 0 1,1 0-1,0-1 1,0 1-1,0 0 0,-1 0 1,1-1-1,0 1 1,0 0-1,-1 0 1,1 0-1,0 0 0,-1-1 1,1 1-1,0 0 1,-1 0-1,1 0 1,0 0-1,-1 0 0,1 0 1,0 0-1,0 0 1,-1 0-1,1 0 1,-1 0-1,0 1-1,0-1-1,-1 1 1,1 0-1,0 0 1,0-1 0,0 1-1,0 0 1,0 0-1,0 0 1,1 0 0,-1 1-1,0-1 1,0 0-1,1 0 1,-1 0 0,1 1-1,-2 1 1,-1 6-2,-1 0-1,1 0 1,0 1 0,1-1 0,-2 19 0,4-27-18,0 1 1,-1-1-1,2 1 1,-1 0-1,0-1 1,0 1-1,0 0 1,1-1-1,-1 1 1,1-1-1,-1 1 1,1-1-1,0 1 1,-1-1 0,1 1-1,0-1 1,0 0-1,0 1 1,0-1-1,0 0 1,1 0-1,-1 0 1,0 0-1,0 0 1,1 0-1,-1 0 1,1 0-1,-1-1 1,1 1 0,-1 0-1,1-1 1,-1 1-1,1-1 1,-1 0-1,1 1 1,0-1-1,-1 0 1,1 0-1,0 0 1,-1 0-1,1 0 1,2-1-1,11 0-666,-3 0-190,-1 0 0,19 3 0,-27-2 656,-1 0-1,0 0 0,0 0 1,0 1-1,0-1 1,0 1-1,0 0 0,0 0 1,0 0-1,0-1 1,-1 2-1,1-1 0,0 0 1,-1 0-1,1 0 1,0 1-1,-1-1 0,1 1 1,-1 0-1,2 2 1,-3-5-296,-1-6 151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58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17188,'7'55'1584,"1"-2"-1104,8-2-152,-3-1 1193,7-1-1650,3-12 490,2-2-265,-3-14 0,-6-4-144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59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1 176 17164,'1'-6'274,"0"-1"1,1 0 0,0 1 0,0 0-1,1-1 1,0 1 0,0 0 0,0 0-1,1 1 1,0-1 0,8-9 0,-5 7 37,1 1 1,1 0-1,-1 0 1,1 0 0,0 1-1,19-9 1,-14 9-142,0 0-1,1 1 1,0 0 0,0 1 0,0 1 0,0 0 0,1 2-1,-1-1 1,1 2 0,21 1 0,-29 0-107,0 0-1,0 1 1,-1 0 0,1 0 0,-1 1-1,1 0 1,-1 0 0,0 1-1,0 0 1,0 0 0,-1 0 0,0 1-1,0 0 1,0 0 0,0 1-1,-1 0 1,1 0 0,-2 0 0,1 0-1,-1 1 1,0 0 0,0 0 0,0 0-1,-1 0 1,-1 1 0,1-1-1,-1 1 1,0-1 0,-1 1 0,0 0-1,1 13 1,-1-3-87,2 0 0,0 0 0,1 0 0,0-1 0,2 0 0,0 0 0,1 0-1,0-1 1,13 20 0,-4-14 6,-12-17 27,0 0 0,-1 0 1,0 0-1,1 0 0,3 11 0,-7-15 0,0-1 0,0 1 0,0 0-1,0 0 1,0 0 0,0 0 0,0 0 0,0 0-1,0 0 1,0 0 0,-1 0 0,1 0 0,0-1-1,-1 1 1,1 0 0,0 0 0,-1 0 0,1 0-1,-1-1 1,0 1 0,1 0 0,-1-1 0,1 1-1,-1 0 1,0-1 0,0 1 0,1-1 0,-1 1-1,-1 0 1,-28 11 217,27-11-209,-46 17 59,-1-3-1,0-3 1,-60 9 0,103-21-199,1 1 0,-1-1-1,0-1 1,-8 0 0,13 1 102,0-1-1,0 1 0,0-1 1,0 1-1,0-1 0,0 0 0,0 0 1,1 0-1,-1 0 0,0 0 1,0 0-1,1-1 0,-1 1 1,1 0-1,-1-1 0,1 0 1,-3-2-1,-2-17-240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6:59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30 290 18212,'1'0'159,"0"0"0,0 0 0,0 0 0,0 0 0,0 0 0,0 0 0,0 0 0,0 0 0,0 0 0,0-1 0,0 1 0,0 0 0,0-1 0,0 1 0,0-1 0,-1 1 0,1-1 0,0 1 0,0-1 0,0 1 0,-1-1 0,1 0 0,0 1 0,-1-1 0,1 0 0,0 0 0,0 0 0,15-28 1279,-12 22-959,3-9-33,0 0 0,-1 0 0,-1 0 0,5-26 0,-8 31-351,0-1-1,-1 1 0,0 0 0,-1 0 0,-1-1 0,1 1 0,-5-21 1,4 30-86,1 1 0,-1-1 1,1 1-1,-1-1 1,0 1-1,1-1 0,-1 1 1,0-1-1,0 1 1,0-1-1,0 1 1,0 0-1,-2-2 0,2 3-3,1 0-1,-1-1 0,0 1 1,0-1-1,1 1 0,-1 0 0,0-1 1,0 1-1,0 0 0,1 0 1,-1 0-1,0 0 0,0 0 0,0 0 1,0 0-1,1 0 0,-1 0 1,0 0-1,-1 1 0,-1 0 4,1 0 0,-1 0-1,1 0 1,-1 1 0,1 0 0,0-1-1,-1 1 1,1 0 0,0 0 0,0 0-1,0 0 1,0 1 0,-2 3 0,-3 7-13,1 0 0,0 0 1,0 0-1,2 1 0,-1 0 0,2 0 1,0 0-1,1 1 0,0-1 1,1 1-1,1-1 0,0 1 0,1-1 1,0 1-1,1-1 0,1 0 1,4 15-1,-5-25-107,0 1 0,0-1 0,0 0 1,0 0-1,0 0 0,1 0 0,0-1 0,0 1 1,0-1-1,0 1 0,0-1 0,1 0 0,-1 0 0,1-1 1,0 1-1,0-1 0,0 0 0,0 0 0,8 3 0,-6-4-127,0 1 0,0-2 0,0 1 0,0-1 0,0 0-1,0 0 1,0 0 0,0-1 0,0 0 0,0 0-1,0-1 1,0 0 0,-1 0 0,11-4 0,18-11-843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7:00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19324,'3'-6'237,"1"1"-1,-1 0 1,1 0-1,0 0 1,1 0 0,-1 1-1,1 0 1,0 0-1,0 0 1,1 0-1,-1 1 1,1 0-1,-1 0 1,1 1 0,10-4-1,-13 5-187,0 0 0,0 1 0,1-1 0,-1 1 0,0 0-1,0 0 1,1 0 0,-1 0 0,0 1 0,1-1 0,-1 1 0,0 0 0,0-1-1,0 2 1,0-1 0,0 0 0,0 1 0,0-1 0,0 1 0,0 0 0,-1 0-1,1 0 1,-1 0 0,1 0 0,-1 1 0,0-1 0,0 1 0,0 0 0,0-1 0,0 1-1,1 4 1,1 1 23,-1 0-1,-1 0 1,1 1-1,-1-1 1,0 1-1,-1-1 1,0 1-1,-1-1 1,1 1-1,-2 0 1,-1 11-1,-3 14 376,-15 52 1,10-45-98,2-10-104,-8 43 242,16-73-485,0 0 0,-1 0 0,1 0 0,0 0 0,0 0 0,0 0 0,0 0 0,0 0 0,0 0 0,0 0 0,1 0 0,-1 1 0,0-1 0,1 0 0,-1 0 0,0 0 0,1-1 0,-1 1 0,1 0 0,1 2 0,-2-3-12,1 1 0,0-1 0,0 0 0,-1 1 0,1-1 0,0 0 1,0 0-1,0 0 0,-1 0 0,1 1 0,0-1 0,0 0 0,0 0 1,0-1-1,-1 1 0,1 0 0,0 0 0,0 0 0,0 0 0,0-1 0,4-1-93,0 0-1,0 0 0,-1-1 0,1 1 1,-1-1-1,7-6 0,-1-1-269,-1 0 1,1-1-1,-2 0 1,1 0-1,-2-1 1,1 0-1,-2-1 1,0 0-1,9-24 1,-8 12-223,-1 0 0,0 0 0,-2-1 1,1-38-1,-5 63 734,0 5 12,4 42 510,-3-40-561,0-1 0,-1 0-1,2 0 1,-1 0-1,1 0 1,-1 0-1,6 8 1,-7-12-76,1 0 0,-1-1 0,1 1-1,-1 0 1,1-1 0,0 1 0,-1-1 0,1 1 0,0-1-1,-1 1 1,1-1 0,0 1 0,-1-1 0,1 0 0,0 0-1,0 1 1,-1-1 0,1 0 0,0 0 0,0 0 0,0 0 0,0 0-1,-1 0 1,1 0 0,0 0 0,0 0 0,1 0 0,0-1 29,0 0 0,0 0 1,0 0-1,0 0 0,0 0 1,0-1-1,0 1 1,-1-1-1,4-2 0,2-4 157,0-1 0,-1 1 0,6-13 0,0-4 346,13-45 0,-23 64-447,-3 11-107,-1 17 1,0 29-1,2-46 0,0-1 0,1 1 0,-1-1 0,1 1 0,0-1 0,0 0 0,0 1 0,0-1 0,1 0 0,0 0 0,0 0 0,0 0 0,4 6 0,-5-9 0,0 0-1,1 0 0,-1 0 1,0-1-1,0 1 0,1 0 1,-1-1-1,1 1 1,-1-1-1,0 1 0,1-1 1,-1 1-1,1-1 0,-1 0 1,1 0-1,-1 0 0,1 0 1,-1 0-1,1 0 0,-1 0 1,1-1-1,-1 1 0,1 0 1,-1-1-1,0 1 0,1-1 1,-1 1-1,0-1 1,2-1-1,3-1 10,0-1 1,-1 0-1,0 0 1,1 0-1,4-6 1,7-10-292,-1-1 1,-2-1 0,0 0 0,-1-1-1,16-39 1,-28 60 187,-1 25-2185,-7 20 1622,2 1 1,1 51-1,5-81 636,0-1-1,0 1 0,1 0 1,1-1-1,0 0 1,1 1-1,1-1 1,-1-1-1,2 1 1,0-1-1,11 16 1,-13-21 15,13 17-80,21 40 0,-34-57 289,-1 0-1,0 0 1,0 0 0,0 1-1,-1-1 1,-1 1 0,1-1-1,-1 1 1,-1 0 0,1 15 0,-1-22-124,0 0 0,0 0 0,0 0 0,0-1 0,0 1 1,-1 0-1,1 0 0,0 0 0,0-1 0,0 1 1,-1 0-1,1 0 0,0-1 0,-1 1 0,1 0 1,-1-1-1,1 1 0,-1 0 0,1-1 0,-1 1 1,1 0-1,-1-1 0,1 1 0,-1-1 0,0 1 1,0-1-1,0 0 8,0 0 1,0 0-1,0 0 1,0 0-1,0 0 1,0-1-1,0 1 1,0 0-1,0-1 1,0 1-1,0-1 1,0 1-1,1-1 1,-1 0-1,0 1 1,0-1-1,-1-1 1,-5-6 507,-1-1 0,-10-16 0,15 20-466,-17-22 457,-129-203 466,148 229-1060,-16-36-707,16 35 604,1 0 0,-1 0 1,1 0-1,0 0 0,0 0 0,-1 0 0,1 0 1,0 0-1,1 0 0,-1 0 0,0 0 0,0 0 1,1 1-1,0-1 0,-1 0 0,1 0 0,2-3 1,1-1-68,0 1 1,1 0 0,0 0 0,8-6 0,-2 0-118,23-18-446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7:01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 20996,'-5'-1'224,"1"0"-1,0 1 0,-1 0 0,1 0 0,-1 1 0,1-1 0,0 1 0,-1 0 0,1 0 0,0 0 0,0 0 0,0 1 0,0 0 0,0 0 0,0 0 0,0 0 0,-4 4 0,-5 3 92,1 1-1,-1 1 0,-13 15 0,22-22-265,0 1-1,1 0 1,-1 1 0,1-1-1,0 0 1,-3 8 0,6-12-40,-1 0 1,0 0-1,1 0 1,-1 0-1,1 1 1,0-1 0,-1 0-1,1 0 1,0 0-1,0 0 1,0 1-1,0-1 1,0 0 0,0 0-1,0 0 1,0 1-1,0-1 1,1 0-1,-1 0 1,0 0 0,1 0-1,-1 0 1,1 1-1,-1-1 1,1 0-1,-1 0 1,1 0-1,0 0 1,0 0 0,-1-1-1,1 1 1,0 0-1,0 0 1,0 0-1,0-1 1,0 1 0,0-1-1,2 2 1,4 0-28,1-1-1,0 0 1,0 0 0,0 0 0,0-1-1,0 0 1,13-2 0,-15 1-50,0 0 1,1 1 0,-1 0-1,1 0 1,-1 0-1,1 1 1,-1 0 0,1 0-1,-1 1 1,0 0-1,9 3 1,-13-4 43,0 0 1,0 1-1,-1-1 1,1 0-1,0 1 1,0 0-1,-1-1 1,1 1-1,-1 0 1,0 0-1,1 0 1,-1 0-1,0 0 1,0 0-1,0 0 0,-1 0 1,1 0-1,0 4 1,0-2 28,0 1 0,-1 0 0,0-1 1,0 1-1,-1-1 0,1 1 0,-1 0 0,-2 8 1,0-5 20,0 0 0,0-1 0,-1 1 1,1-1-1,-2 1 0,1-1 1,-1 0-1,0-1 0,-10 11 1,14-16-25,0 0 1,1 0 0,-1-1 0,0 1 0,0-1 0,0 1 0,1 0 0,-1-1 0,0 0 0,0 1 0,0-1-1,0 1 1,0-1 0,0 0 0,0 0 0,0 0 0,0 1 0,0-1 0,0 0 0,0 0 0,0 0-1,0 0 1,0-1 0,0 1 0,0 0 0,0 0 0,-1-1 0,-8-14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7:01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80 19852,'-2'-2'284,"1"0"-1,-1 0 0,0 0 1,0 0-1,0 0 0,-1 1 1,1-1-1,0 1 0,-1-1 0,1 1 1,-1 0-1,1 0 0,-1 0 1,1 0-1,-1 0 0,0 1 1,0-1-1,1 1 0,-6 0 1,6 0-169,0 0 0,-1 0 0,1 1 0,0-1 0,0 1 0,0 0 0,0 0 0,0-1 0,0 1 0,0 1 0,0-1 1,0 0-1,0 0 0,0 1 0,1-1 0,-1 1 0,1-1 0,-1 1 0,1 0 0,-1 0 0,1 0 0,0 0 0,0 0 0,-2 4 0,1 1-79,5-8-25,9-13-37,2 0-20,-13 13 43,0 1-1,0-1 1,0 1-1,0 0 1,0 0 0,0 0-1,0 0 1,0 0-1,0 0 1,0 0-1,1 0 1,-1 0 0,0 0-1,0 0 1,0 1-1,0-1 1,0 0-1,0 1 1,0-1 0,0 1-1,0-1 1,0 1-1,0 0 1,-1-1-1,1 1 1,0 0 0,0 0-1,0-1 1,-1 1-1,1 0 1,0 0-1,-1 0 1,1 2 0,22 36-92,-21-34 78,35 79-169,-4 1-1,32 128 1,-48-161 180,-17-51 5,0-1 0,0 0 1,0 0-1,0 0 0,0 1 1,0-1-1,0 0 0,0 0 1,0 0-1,0 1 0,0-1 1,0 0-1,0 0 1,0 0-1,0 1 0,0-1 1,0 0-1,0 0 0,0 0 1,1 1-1,-1-1 0,0 0 1,0 0-1,0 0 0,0 0 1,0 1-1,1-1 1,-1 0-1,0 0 0,0 0 1,0 0-1,0 0 0,1 0 1,-1 0-1,0 0 0,0 0 1,0 1-1,1-1 0,-1 0 1,0 0-1,0 0 1,0 0-1,1 0 0,-1 0 1,0 0-1,0 0 0,1 0 1,-1 0-1,0-1 0,0 1 1,0 0-1,0 0 1,1 0-1,-1 0 0,0 0 1,0 0-1,0 0 0,1 0 1,-1-1-1,0 1 0,0 0 1,0 0-1,0 0 0,0 0 1,1-1-1,-1 1 1,0 0-1,0 0 0,5-14-147,-5 13 139,26-121-1593,-17 75 509,1 0 1,32-87-1,-41 132 1066,-1 1-1,1 0 0,-1-1 0,1 1 0,0 0 0,-1-1 0,1 1 0,0 0 0,0 0 0,0 0 0,0 0 1,0 0-1,0 0 0,0 0 0,0 0 0,0 0 0,2-1 0,3 7-71,-3 12 126,-4 15 367,-2-1 1,-1 1 0,-2-1 0,-11 34-1,29-102-314,-3-1 0,-1-1 0,-2 1 1,-1-1-1,-3 0 0,0 0 0,-6-42 0,4 78-63,0 0 8,0 0 1,-1 0-1,1 0 0,-1 0 1,0 0-1,0 0 0,-2-5 1,2 25 48,1-15-115,1 1-1,-1-1 0,1 0 0,-1 0 0,1 0 1,0 0-1,0 0 0,0 0 0,0 0 1,0 0-1,1-1 0,-1 1 0,0 0 0,1-1 1,0 1-1,-1-1 0,1 1 0,0-1 1,0 0-1,3 2 0,-3-2-66,-1-1-1,1 0 1,0 1-1,0-1 1,0 0-1,0 0 0,0 0 1,0 0-1,0 0 1,0-1-1,0 1 1,0-1-1,-1 1 1,1-1-1,0 1 1,0-1-1,0 0 1,-1 0-1,1 0 1,-1 0-1,1 0 1,0 0-1,-1-1 1,2-1-1,25-28-935,-13 13 357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7:02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95 431 18636,'-2'0'240,"-1"0"0,1-1 0,0 1 0,0 0 0,0 0 0,0 0 0,-1 1 0,1-1 0,0 0-1,0 1 1,0 0 0,0-1 0,0 1 0,0 0 0,0 0 0,0 0 0,-2 2 0,0 0-18,1-1 0,0 1 0,0 1 0,0-1 0,0 0 0,1 1 0,-1-1 0,-2 6 0,1 1-59,-1 0-1,2 0 0,-1 0 1,1 0-1,1 0 0,-2 16 1,4-24-138,-1-1 1,1 1 0,0 0-1,0 0 1,0 0 0,0 0-1,1-1 1,-1 1 0,0 0-1,1 0 1,-1-1 0,1 1-1,0 0 1,0-1 0,-1 1-1,3 2 1,-2-4-16,-1 1 1,1 0-1,0-1 0,0 1 0,0-1 1,0 0-1,0 1 0,0-1 0,0 0 1,0 1-1,0-1 0,0 0 0,0 0 1,0 0-1,0 0 0,0 0 0,0 0 1,0 0-1,0 0 0,0 0 0,0-1 1,1 1-1,-1 0 0,-1-1 0,1 1 1,0-1-1,0 1 0,0-1 0,1 0 1,16-9-59,0-2-1,-1 0 1,24-23 0,-26 22-112,1 0 0,0 1 0,0 1 0,23-12 1,-37 22 135,0 0 0,0-1 0,0 1 0,1 0 0,-1 1 0,0-1 0,1 0 0,-1 1 0,1-1 0,-1 1 0,1 0 0,-1 0 0,1 0 0,-1 0 0,0 0 0,1 0 0,-1 1 0,1-1 0,-1 1 0,1 0 0,-1 0 0,0 0 0,0 0 0,1 0 0,-1 0 0,0 1 0,0-1 0,0 1 0,0-1 0,0 1 0,-1 0 0,1-1 0,0 1 0,-1 0 0,0 0 0,1 0 0,-1 1 0,0-1 0,0 0 0,0 0 1,0 1-1,0-1 0,-1 1 0,1-1 0,0 5 0,2 14 35,0 1 1,-1-1 0,-1 1-1,-2 26 1,-15 90 800,8-76-251,1 6 308,7-62-231,3-10-406,4-13-83,52-234 102,86-283-382,-140 518 92,1 0 1,1 1-1,15-25 0,-22 40 35,0-1-1,0 1 0,0-1 1,1 1-1,-1-1 0,0 1 1,1-1-1,-1 1 0,1-1 1,-1 1-1,1-1 0,-1 1 1,0-1-1,1 1 1,-1 0-1,1-1 0,0 1 1,-1 0-1,1 0 0,-1-1 1,1 1-1,-1 0 0,1 0 1,0 0-1,-1 0 0,1 0 1,-1 0-1,1 0 0,0 0 1,0 0-1,0 1-1,0-1 1,-1 1-1,1 0 0,0 0 1,-1 0-1,1 0 0,-1-1 1,1 1-1,-1 0 1,1 0-1,-1 0 0,0 0 1,1 0-1,-1 0 0,0 2 1,3 41-90,-8-4 186,-1 0 1,-12 42 0,17-81-99,1 0 0,-1 1 1,1-1-1,0 0 0,-1 1 0,1-1 1,0 1-1,0-1 0,0 0 0,0 1 1,0-1-1,0 1 0,1-1 1,-1 0-1,0 1 0,1-1 0,0 2 1,0-2-51,0 0 1,0 0-1,1-1 1,-1 1-1,0 0 1,1-1-1,-1 1 0,0-1 1,1 1-1,-1-1 1,1 0-1,-1 1 1,1-1-1,-1 0 1,3 0-1,4 1-130,-1 1 0,1 0 0,-1 1 0,1-1 0,-1 2 0,0-1-1,0 1 1,-1 0 0,1 0 0,-1 0 0,0 1 0,0 0 0,0 1 0,-1-1 0,8 10 0,-11-12 226,1 1 1,-1-1-1,0 1 1,0 0-1,0 0 1,0 0-1,-1 0 1,1 0-1,-1 0 1,0 0 0,-1 1-1,2 7 1,-3-9 87,1 1 0,0-1 1,-1 0-1,0 1 0,0-1 1,0 0-1,0 0 0,-1 1 1,1-1-1,-1 0 0,1 0 1,-1-1-1,0 1 0,0 0 1,-1-1-1,1 1 0,0-1 1,-4 3-1,2-2 19,-1 0 0,0 0 0,0 0-1,0 0 1,0-1 0,0 0 0,-1 0 0,1 0 0,-1-1 0,-9 1 0,13-1-202,0-1 1,0 0 0,0 1-1,0-1 1,0 0 0,0 0-1,0 0 1,0-1 0,0 1-1,0-1 1,0 1 0,0-1-1,0 1 1,0-1 0,0 0-1,0 0 1,0 0 0,1 0-1,-1 0 1,0-1 0,1 1-1,-1 0 1,1-1 0,-1 1-1,1-1 1,0 1 0,0-1-1,-1 0 1,1 0 0,0 0-1,1 1 1,-2-3 0,1-9-456,7 3-163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7:02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1 313 17940,'30'-22'2151,"-1"-2"0,-1-1 0,43-47 1,-54 52-1605,-2-1 0,0-1 1,16-30-1,-29 49-535,-1-1 0,1 1 0,-1 0-1,0 0 1,0-1 0,0 1 0,-1-1 0,1 1 0,-1-1 0,0-4-1,0 7-10,0 1-1,0-1 0,0 1 0,0-1 0,0 1 0,0-1 0,-1 0 1,1 1-1,0-1 0,0 1 0,-1-1 0,1 1 0,0 0 0,-1-1 1,1 1-1,0-1 0,-1 1 0,1-1 0,-1 1 0,1 0 1,-1-1-1,1 1 0,-1 0 0,0-1 0,0 1 0,-1 0 0,1 0 0,0 0 0,-1 0 0,1 0 0,-1 0 0,1 0 0,0 0 1,-1 1-1,1-1 0,-1 1 0,1-1 0,0 1 0,-3 1 0,-5 3-2,0 0 1,1 1 0,-1 0-1,1 1 1,0 0-1,1 0 1,-8 9 0,-5 8-13,-18 30 0,28-37 16,0 0-1,0 0 1,-12 37 0,19-49-2,1 1 0,1 0 0,-1-1 0,1 1 0,0 0 0,0 0 0,1 0 0,0 0 0,0-1 0,0 1 1,1 0-1,0 0 0,0 0 0,0-1 0,1 1 0,-1 0 0,6 8 0,-5-10-27,1-1-1,0 0 1,0 0-1,0 0 1,0 0 0,0-1-1,0 1 1,1-1-1,-1 0 1,1 0-1,0 0 1,0 0-1,0-1 1,0 1 0,0-1-1,0 0 1,0-1-1,0 1 1,0-1-1,0 1 1,1-1 0,-1 0-1,6-2 1,0 1-156,0 0 1,-1-1 0,1 0-1,-1-1 1,0 0 0,0 0-1,0-1 1,0 0 0,9-6-1,12-17-205,-5-5-143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7:03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 19596,'29'-16'1961,"5"-7"-1497,2-5-832,1-1 1328,-5 3-504,-6 5-24</inkml:trace>
  <inkml:trace contextRef="#ctx0" brushRef="#br0" timeOffset="1">265 49 18636,'5'16'2224,"-4"-6"-1255,1-6-449,2-12 2304,2-7-1831,-5-5-113,2-2-104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7:52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16772,'3'-1'2424,"3"1"-1768,2 0-264,2 2-256,6 0 953,-6 1-889,-1 1-160,1-1-64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48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18140,'4'6'1920,"-4"7"-1128,-1 3-271,-8 8 1023,2 6-280,-3 3-456,1 3-200,1-2-239,1-1-97,4-7-128,1-4-152,4-14-512,4-5-353,4-12 1209,-2-9-512,2-15-48,0-7-120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7:53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55 20028,'1'20'1585,"-2"-17"-1225,0-3-264,5 0-240,2-7-2193,4-12 2249,-2-4-392,5-5-384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7:53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1 214 16836,'1'-19'1161,"-1"19"-1153,0 0 0,0 0 0,0-1 0,0 1 0,-1 0 0,1 0 0,0 0 0,0 0 0,0 0 0,0 0 0,0 0 0,0 0 0,0-1 0,0 1 0,0 0 0,0 0 0,0 0 0,0 0 0,0 0 0,0 0 0,0 0 0,0-1 0,0 1 0,0 0 0,0 0 0,0 0 0,0 0 0,0 0 0,0 0 0,0 0 0,0-1 0,0 1 0,0 0 0,1 0 0,-1 0 0,0 0 0,0 0 0,0 0 0,0 0 0,0 0 0,0 0 0,0 0 0,0 0 0,0-1 0,0 1 0,1 0 0,-1 0 0,0 0 0,0 0-1,0 0 1,0 0 0,0 0 0,0 0 0,0 0 0,1 0 0,-1 0 0,0 0 0,0 0 0,0 0 0,0 0 0,0 0 0,0 0 0,0 0 0,1 0 0,-1 0 0,0 0 0,0 0 0,0 1 0,0-1 0,5 9 215,23 63 778,41 92-165,-54-132-725,2-1 1,40 57 0,-54-84-82,0 1-1,1-1 0,-1-1 1,1 1-1,0 0 1,0-1-1,0 0 1,0 0-1,1 0 1,-1-1-1,6 3 1,-8-5-12,0 1 1,0-1-1,0 1 1,1-1-1,-1 0 1,0 0 0,0 0-1,0 0 1,0-1-1,0 1 1,1-1 0,-1 1-1,0-1 1,0 0-1,0 1 1,0-1-1,0 0 1,-1 0 0,1-1-1,0 1 1,0 0-1,-1-1 1,1 1 0,-1-1-1,1 1 1,-1-1-1,1 1 1,-1-1-1,1-2 1,7-10 84,0 0 0,-2-1 0,1 1 0,-2-1 0,9-32 0,15-85 428,-28 124-496,26-165 511,-25 140-883,0 1 0,-3-1 0,-4-43-1,4 76 316,0 0 0,0 0-1,0 0 1,0 0 0,0 0 0,0 0-1,0 0 1,0 0 0,0 0-1,0 0 1,0 0 0,0 0-1,0 0 1,0 0 0,0 0 0,0 0-1,0 0 1,0 0 0,0 0-1,1 8-159,7 13-252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7:54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103 186 17300,'0'-1'75,"0"0"0,0 0 0,-1 1 0,1-1 0,0 0 0,0 0 0,-1 1 0,1-1 0,-1 0 1,1 1-1,-1-1 0,1 0 0,-1 1 0,1-1 0,-1 1 0,1-1 0,-1 1 0,0-1 0,1 1 0,-1-1 0,0 1 1,0 0-1,1-1 0,-1 1 0,0 0 0,0 0 0,1-1 0,-1 1 0,0 0 0,0 0 0,0 0 0,1 0 1,-1 0-1,0 0 0,0 0 0,0 1 0,-2-1 31,0 0 0,0 0 1,0 0-1,0 1 0,0 0 0,1-1 1,-1 1-1,0 0 0,-4 2 1,3 1-58,0 0 0,0 0 0,1 0 0,-1 0 0,1 0 0,0 1 0,0-1 0,0 1 0,1 0 1,-1 0-1,1 0 0,1 0 0,-1 1 0,1-1 0,-1 0 0,2 1 0,-2 6 0,1-6-29,1 1 0,0-1 0,0 0 0,0 0 0,0 1-1,1-1 1,0 0 0,0 0 0,1 0 0,0 0 0,0 0 0,0 0 0,1-1-1,0 1 1,3 5 0,-4-9-6,0 0-1,1 0 0,-1 0 1,0 0-1,1 0 1,-1 0-1,1-1 1,0 1-1,0-1 1,-1 1-1,1-1 0,0 0 1,0 0-1,0-1 1,0 1-1,0-1 1,0 1-1,0-1 1,0 0-1,1 0 0,-1 0 1,0-1-1,0 1 1,0-1-1,0 1 1,0-1-1,0 0 1,4-2-1,3-2 30,-1 1 0,1-1 0,-1-1 0,0 0 0,0 0 0,14-14 0,-10 7 38,0 0 0,-1-1 1,-1-1-1,-1 0 0,0 0 0,11-23 0,-17 31-37,-1-1-1,1 0 1,-1-1-1,-1 1 1,0 0-1,0-1 1,-1 1-1,0-1 1,0 0-1,-1 1 1,0-1-1,0 0 1,-1 1-1,0-1 1,-4-12-1,3 17-43,0-1 1,0 1-1,0 0 0,-1 0 0,0 1 0,0-1 1,0 0-1,0 1 0,0 0 0,-1 0 1,1 0-1,-1 0 0,0 0 0,0 1 0,0 0 1,0-1-1,0 2 0,-1-1 0,1 0 0,-6 0 1,8 1-96,-1 0 1,0 1-1,0-1 0,0 1 1,0 0-1,0-1 1,0 1-1,0 1 1,0-1-1,1 0 1,-1 1-1,0 0 1,0-1-1,0 1 1,1 0-1,-1 1 0,0-1 1,1 0-1,-1 1 1,1-1-1,-1 1 1,1 0-1,0 0 1,0 0-1,0 0 1,0 0-1,0 0 1,0 1-1,1-1 1,-1 1-1,1-1 0,-3 5 1,4-6 53,0 0-1,-1 0 1,1 0 0,0 0 0,-1 0 0,1 0-1,0 0 1,0 0 0,0 0 0,0 0 0,0 0-1,0 0 1,0 0 0,0 0 0,1 0 0,-1 0-1,0 0 1,1 0 0,-1 0 0,0 0-1,1-1 1,-1 1 0,1 0 0,-1 0 0,1 0-1,0-1 1,-1 1 0,1 0 0,1 0 0,17 8-701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7:54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18100,'32'226'3642,"-15"-87"-3138,-10-87-376,-4-21-95,1 0 0,2-1 0,1 0 0,14 41 0,-7-51-270,-7-19-251,-3-14-181,-4-38 114,0 13 185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7:55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20 172 16868,'-10'129'2452,"1"37"-807,9-141-1479,1 0 1,1 0 0,2 0 0,9 37 0,-12-59-166,0-1-1,0 1 1,-1 0-1,2-1 1,-1 1-1,0-1 1,1 1 0,-1-1-1,1 1 1,0-1-1,-1 0 1,1 0-1,0 0 1,4 3-1,-5-4-1,0-1-1,-1 0 1,1 1-1,0-1 1,0 0-1,0 0 1,-1 0-1,1 0 1,0 1-1,0-1 1,0 0-1,0 0 1,-1 0-1,1-1 1,0 1-1,0 0 1,0 0-1,-1 0 1,1-1-1,1 1 1,0-1-2,-1-1 0,1 1 1,0 0-1,0-1 1,-1 1-1,1-1 1,-1 1-1,1-1 0,-1 0 1,2-2-1,12-24 31,-1-1 0,-2 0-1,-1-1 1,10-41 0,-7 22 116,25-85 371,42-121 565,-79 248-1103,5-10-1020,-16 28 397,-6 13 218</inkml:trace>
  <inkml:trace contextRef="#ctx0" brushRef="#br0" timeOffset="1">246 593 14379,'22'43'1448,"-4"-14"-960,-3-8-199,3-9 607,2-5-616,0-11-24,0-5-72,5-8-216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7:55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 17940,'0'-1'104,"-1"1"1,0-1-1,0 1 0,0-1 1,0 1-1,0 0 0,0-1 1,0 1-1,0 0 0,0 0 1,0 0-1,0 0 0,0 0 1,0 0-1,0 0 0,0 0 1,0 0-1,0 0 0,0 0 1,0 1-1,0-1 0,0 0 1,0 1-1,-1 0 0,0 0 28,0 1-1,0-1 1,0 1-1,1 0 0,-1 0 1,0-1-1,1 1 1,0 0-1,-1 0 1,0 3-1,-2 5 25,0-1-1,1 0 1,0 1-1,-2 10 1,4-13-145,0 0 1,0-1 0,0 1 0,1 0 0,1 12 0,-1-17-32,0-1-1,0 1 1,1-1-1,-1 1 1,1-1 0,-1 1-1,1-1 1,0 1 0,-1-1-1,1 1 1,0-1-1,0 0 1,0 0 0,0 1-1,0-1 1,0 0 0,1 0-1,-1 0 1,0 0-1,0 0 1,1 0 0,-1-1-1,1 1 1,-1 0 0,1-1-1,-1 1 1,1-1 0,-1 1-1,1-1 1,2 1-1,45 1-849,-36-2 641,0 0 0,0 1 0,0 1 0,0 0 0,15 4 0,-24-4 235,-1-1 1,1 1-1,-1-1 1,0 1 0,1 0-1,-1 0 1,0 1-1,-1-1 1,1 0-1,0 1 1,-1 0-1,1 0 1,-1 0 0,0 0-1,0 0 1,0 0-1,0 0 1,0 1-1,-1-1 1,0 1 0,1-1-1,-1 1 1,0 3-1,0-1 124,-1 0 0,1 0 0,-1 0 1,-1 0-1,1 0 0,-1 0 0,0 0 0,0-1 0,-1 1 0,0 0 0,0-1 0,0 1 0,-1-1 0,0 0 0,0 1 0,-6 7 0,7-10-74,0 0-1,-1 0 1,1 0-1,-1 0 1,0 0-1,0-1 1,0 1 0,0-1-1,0 0 1,0 0-1,-1 0 1,1 0-1,-1-1 1,0 1-1,1-1 1,-1 0-1,0 0 1,0 0-1,1-1 1,-1 1-1,0-1 1,0 0-1,0 0 1,0 0-1,0-1 1,-5 0-1,7 0-49,0 0 0,0 0 0,0 0-1,0 0 1,1 0 0,-1-1 0,0 1-1,0 0 1,1-1 0,-1 1 0,1-1 0,0 0-1,-1 1 1,1-1 0,0 0 0,0 0-1,0 0 1,0 0 0,0 0 0,0 0-1,0-4 1,-5-29-74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7:56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41 351 15843,'0'1'82,"0"-1"-1,0 1 0,0-1 0,0 1 0,0-1 0,0 1 0,0-1 0,0 1 0,0-1 1,0 0-1,0 1 0,0-1 0,1 1 0,-1-1 0,0 0 0,0 1 0,0-1 0,1 1 1,-1-1-1,0 0 0,1 1 0,-1-1 0,0 0 0,1 0 0,-1 1 0,0-1 1,1 0-1,-1 0 0,1 1 0,0-1 0,10-9 1603,9-24-18,-19 31-1587,6-12 202,-1 0 1,-1 0-1,0 0 0,-1-1 0,0 0 0,-2 1 0,3-22 0,-5 29-233,0 0 0,0-1-1,0 1 1,0 0 0,-1 0 0,-1 0 0,1 0-1,-1 0 1,0 0 0,-1 1 0,1-1-1,-1 1 1,-1-1 0,1 1 0,-1 0-1,0 0 1,-9-9 0,12 13-43,0 1 0,0 0 0,0 0 0,0 0 1,0 0-1,-1 0 0,1 0 0,0 0 0,-1 0 0,1 1 0,0-1 0,-1 0 0,1 1 1,-1-1-1,1 1 0,-1-1 0,1 1 0,-1 0 0,0 0 0,1 0 0,-1 0 0,1 0 1,-1 0-1,1 0 0,-1 0 0,1 1 0,-1-1 0,1 0 0,-1 1 0,1 0 0,-1-1 1,1 1-1,-1 0 0,1 0 0,0-1 0,-3 3 0,2-1-2,0 1-1,0-1 1,0 1 0,1 0-1,-1-1 1,1 1-1,-1 0 1,1 0 0,0 0-1,0 0 1,0 0-1,1 0 1,-1 0 0,1 0-1,-1 1 1,1-1-1,0 4 1,1 2-6,1 0 1,0 0-1,0 0 0,1-1 0,0 1 0,0 0 1,1-1-1,0 0 0,1 0 0,0 0 1,0 0-1,0-1 0,1 0 0,0 0 1,1 0-1,-1-1 0,1 0 0,13 8 1,-15-10-2,0-1 0,1 0 0,-1 0 1,1 0-1,0-1 0,0 0 0,0 0 1,0 0-1,0-1 0,1 0 0,-1 0 1,0 0-1,0-1 0,1 0 0,-1 0 1,0-1-1,1 0 0,-1 0 0,0 0 1,0-1-1,0 0 0,0 0 0,0 0 1,0-1-1,-1 0 0,1 0 0,8-6 1,-6 2 2,-1 0 0,0-1 0,0 1 0,0-1 0,-1 0 0,0-1 0,0 0-1,-1 0 1,5-12 0,-5 8 14,0-1 1,0 0-1,-2 0 0,0 0 0,3-28 0,-7 27-3,-2 12-13,2 4 2,0 1 1,0-1 0,0 0-1,0 0 1,0 1 0,1-1-1,-1 0 1,0 1 0,1-1-1,-1 1 1,1-1 0,-1 3-1,-2 13 8,0 0-1,-1 19 0,4-30 9,0 0-1,0 0 1,0 0-1,1 0 1,-1-1-1,2 1 1,-1 0-1,0-1 1,1 1 0,3 5-1,-5-10-8,1 0-1,-1 0 0,0-1 1,1 1-1,0 0 1,-1 0-1,1-1 1,-1 1-1,1 0 1,0-1-1,0 1 1,-1-1-1,1 1 0,0-1 1,0 1-1,0-1 1,-1 1-1,1-1 1,0 0-1,0 0 1,0 1-1,0-1 1,0 0-1,0 0 0,1 0 1,0 0 3,0-1 1,0 1-1,0-1 1,0 0-1,0 1 0,0-1 1,0 0-1,0 0 1,-1 0-1,1-1 0,2-1 1,5-5 24,-1-1 1,0 1-1,9-14 0,-14 18-25,28-42 42,-26 36-67,1-1 1,1 1-1,0 1 0,0-1 1,1 1-1,0 0 0,1 1 0,10-8 1,-18 15 6,0 0 1,0 1-1,-1-1 0,1 1 1,0 0-1,0-1 0,0 1 1,0 0-1,0-1 1,0 1-1,0 0 0,0 0 1,0 0-1,0 0 1,0 0-1,0 0 0,0 0 1,0 0-1,0 0 0,0 1 1,0-1-1,0 0 1,1 1-1,0 0-3,-1 0-1,0 0 1,1 1-1,-1-1 1,0 0 0,0 1-1,0-1 1,0 1 0,0-1-1,0 1 1,0-1-1,1 3 1,1 7-40,0-1-1,0 1 1,1 17 0,-2-18 21,2 46-748,-4-56 758,0 0 0,0 0 0,0 0 0,0 0 0,0 0 0,0 1 1,0-1-1,0 0 0,0 0 0,-1 0 0,1 0 0,0 0 0,0 0 0,0 0 0,0 0 1,0 0-1,0 0 0,0 0 0,0 0 0,0 0 0,0 0 0,-1 0 0,1 0 0,0 0 0,0 0 1,0 0-1,0 0 0,0 0 0,0 0 0,0 0 0,0 0 0,-1 0 0,1 0 0,0 0 1,0 0-1,0 0 0,0 0 0,0 0 0,0 0 0,0 0 0,0 0 0,0 0 0,0 0 0,-1 0 1,1 0-1,0 0 0,0 0 0,0 0 0,0-1 0,0 1 0,0 0 0,0 0 0,0 0 1,0 0-1,0 0 0,0 0 0,0 0 0,0 0 0,0 0 0,0-1 0,0 1 0,0 0 1,0 0-1,-6-6-76,-1-8-292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7:56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18068,'-1'18'1808,"1"-8"-1328,0-2-288,4 1 833,8-2-1313,1-3-177,0-4 393,-1-1-208,1-3-168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7:57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18164,'1'2'155,"1"0"1,-1 0-1,1 0 0,-1 1 1,0-1-1,0 0 0,0 1 1,0-1-1,-1 1 1,1-1-1,-1 1 0,1 3 1,3 10 127,31 117 1556,-22-75-1429,3 0 0,3-1-1,28 62 1,-46-117-387,0 1 1,0-1-1,0 0 0,0 0 1,1 0-1,-1 0 0,0 0 0,1-1 1,-1 1-1,1 0 0,0-1 0,0 1 1,-1-1-1,1 1 0,0-1 1,0 0-1,0 0 0,1 0 0,2 1 1,-4-2-10,0 0-1,0 0 1,0 0 0,0 0 0,0 0 0,0-1 0,0 1 0,0 0-1,0 0 1,0-1 0,0 1 0,0-1 0,0 1 0,0-1 0,0 1-1,1-2 1,1-1 4,-1 1 0,0 0 0,0-1 0,0 0 0,0 0 0,0 1-1,1-5 1,11-21 114,-2-2-1,-1 0 1,10-44 0,13-100 301,-25 121-323,-2 15-121,-2 18-301,-2 1 0,0-1 0,0-38 0,-3 58 298,0 0 0,0 0 1,0 0-1,0 0 0,0 0 0,0 0 1,-1 0-1,1 0 0,0 0 0,0 0 1,0 0-1,0 0 0,0 0 0,0 0 1,0 0-1,-1 0 0,1 0 0,0 0 1,0 0-1,0 0 0,0 0 0,0 0 1,0 0-1,-1 0 0,1 0 0,0 0 1,0 0-1,0 0 0,0 0 0,0 0 1,0 0-1,0 0 0,-1 0 0,1 0 1,0 0-1,0 0 0,0 0 0,0 0 1,0-1-1,0 1 0,0 0 0,-1 14-387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7:57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14411,'6'23'1416,"4"-11"-968,-1-5-175,1-6 719,1-5-664,-1-7-472,2-8-232,-2-7 264,-2-4-144,2-4-96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48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17124,'-4'0'1960,"-1"5"-1168,-1 0-328,2 5 1281,-2 0-705,8 2-1064,-1 1-568,4 1 528,2-1-176,1-2-168</inkml:trace>
  <inkml:trace contextRef="#ctx0" brushRef="#br0" timeOffset="1">144 145 13083,'27'-1'1195,"-16"0"-477,1 1 0,0 0-1,0 1 1,24 4 0,-34-4-566,1 0 1,0 0 0,-1 0 0,1 0-1,0 0 1,-1 1 0,1-1 0,-1 1-1,0 0 1,1-1 0,-1 1 0,0 0-1,0 0 1,0 1 0,-1-1 0,1 0-1,0 1 1,-1-1 0,0 1 0,1-1-1,-1 1 1,0-1 0,0 1 0,0 0-1,0 5 1,0 3 89,-1 0-1,0 0 1,0 0 0,-1 0 0,-1 0-1,0 0 1,0-1 0,-1 1-1,-7 16 1,-7 34 384,17-61-623,0 0-1,0 0 0,0 0 0,0 0 0,0 0 1,0 0-1,0 0 0,0 0 0,0 0 0,0 0 1,0 0-1,0 0 0,0 0 0,0 0 0,0 0 1,0 0-1,1 0 0,-1 0 0,0 0 0,0 0 1,0 0-1,0 0 0,0 0 0,0 0 0,0 0 1,0 0-1,0 0 0,0 0 0,0 0 1,0 0-1,0 0 0,0 0 0,0 0 0,0 0 1,0 0-1,0 0 0,0 0 0,1 0 0,-1 0 1,0 0-1,0 1 0,0-1 0,0 0 0,0 0 1,0 0-1,0 0 0,0 0 0,0 0 0,0 0 1,0 0-1,0 0 0,0 0 0,7-8 50,6-13 2,-5 5 16,-1 0 0,-1-1 0,-1 0 0,5-24 0,-8 34-2,-1 0 1,-1-1-1,1 1 0,-1-1 0,0 1 1,-1-1-1,0 1 0,0 0 1,-1 0-1,0-1 0,0 1 0,-6-13 1,8 19-57,-1 0 0,1 0 0,-1 0 1,1 0-1,-1 0 0,1 0 1,-1 0-1,0 0 0,1 1 0,-1-1 1,0 0-1,0 0 0,0 1 0,1-1 1,-1 0-1,0 1 0,0-1 0,0 1 1,0 0-1,0-1 0,0 1 1,0 0-1,0-1 0,-2 1 0,4 1-81,-1 1 0,0-1 1,1 0-1,0 1 0,-1-1 0,1 0 0,0 0 0,-1 0 0,1 0 0,0 0 0,0 1 0,0-1 0,0-1 0,0 1 0,2 1 0,3 2-363,1-1 0,-1 0 0,1-1 0,-1 1 0,1-1 0,0-1 0,0 1 0,0-1 0,0 0 0,13-1-1,3 0-417,-1-2-1,24-4 0,4-3-497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7:58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137 307 13787,'-13'5'2865,"3"2"-2300,1 1 0,1 0 0,-1 0 1,1 0-1,1 1 0,0 1 1,0-1-1,-8 16 0,7-10-213,1-1 0,1 1-1,0 0 1,1 0-1,-5 26 1,9-37-289,1 0-1,0 0 1,-1 0-1,1 0 1,1 0-1,-1 0 1,0 0-1,3 6 1,-3-9-55,0 0 1,1 0-1,-1-1 1,0 1-1,1 0 0,-1 0 1,1-1-1,-1 1 1,1 0-1,0-1 1,-1 1-1,1-1 1,0 1-1,-1-1 1,1 1-1,0-1 0,0 1 1,-1-1-1,1 0 1,0 1-1,0-1 1,0 0-1,0 0 1,-1 1-1,1-1 0,0 0 1,0 0-1,0 0 1,0 0-1,0 0 1,0 0-1,-1-1 1,1 1-1,0 0 0,0 0 1,0-1-1,0 1 1,-1 0-1,1-1 1,0 1-1,0-1 1,-1 1-1,1-1 1,1 0-1,9-6-9,1 0 1,-1-1-1,-1 0 1,1-1-1,11-14 1,47-57-170,-45 50 122,3-3-24,-16 17-79,2 0-1,0 1 1,1 0-1,1 1 1,31-24-1,-46 38 146,0 0 0,1 0-1,-1 0 1,0 0 0,0-1-1,0 1 1,0 0 0,0 0-1,1 0 1,-1 0 0,0 0-1,0 0 1,0 0 0,1 0-1,-1 0 1,0 0-1,0 0 1,0 0 0,0 0-1,1 0 1,-1 0 0,0 0-1,0 0 1,0 0 0,1 0-1,-1 0 1,0 0 0,0 0-1,0 0 1,0 0 0,0 0-1,1 1 1,-1-1 0,0 0-1,0 0 1,0 0 0,0 0-1,0 0 1,1 1 0,0 8-120,-4 10 15,-13 27 114,12-37 112,1-1 1,-1 1-1,2 0 0,-4 18 1,6-27-109,0 0 0,0 0 0,0 0 0,0 0 0,0 0 1,0 1-1,0-1 0,0 0 0,0 0 0,0 0 0,0 0 0,0 1 1,0-1-1,0 0 0,0 0 0,0 0 0,0 0 0,0 1 0,0-1 1,0 0-1,0 0 0,0 0 0,1 0 0,-1 0 0,0 0 0,0 1 1,0-1-1,0 0 0,0 0 0,0 0 0,1 0 0,-1 0 0,0 0 1,0 0-1,0 0 0,0 0 0,0 0 0,1 1 0,-1-1 0,0 0 1,0 0-1,0 0 0,0 0 0,1 0 0,8-4 144,8-9-42,16-20-345,30-38 1,-38 42-368,1 0 1,36-30-1,-59 57 501,-1 0 1,1-1-1,1 1 0,-1 0 0,0 1 1,6-4-1,-8 5 91,-1 0 0,1 0 1,-1 0-1,1 0 0,0 0 1,-1 0-1,1 0 0,-1 0 1,1 0-1,0 0 0,-1 0 0,1 0 1,-1 1-1,1-1 0,-1 0 1,1 0-1,-1 1 0,1-1 1,0 0-1,-1 1 0,0-1 1,1 0-1,-1 1 0,1-1 0,-1 0 1,1 1-1,-1-1 0,0 1 1,1-1-1,-1 1 0,0-1 1,0 1-1,1 0 0,-1-1 0,0 1 1,0-1-1,0 1 0,0-1 1,1 1-1,-1 0 0,0-1 1,0 1-1,0-1 0,0 1 0,-1 0 1,1 68 1550,0-69-1523,0 0-1,0 1 1,0-1 0,0 0-1,0 0 1,0 1 0,0-1-1,0 0 1,0 0-1,1 0 1,-1 1 0,0-1-1,0 0 1,0 0 0,0 0-1,0 0 1,1 1-1,-1-1 1,0 0 0,0 0-1,0 0 1,0 0 0,1 0-1,-1 1 1,0-1 0,0 0-1,1 0 1,-1 0-1,0 0 1,0 0 0,0 0-1,1 0 1,-1 0 0,0 0-1,0 0 1,1 0 0,-1 0-1,0 0 1,0 0-1,0 0 1,1 0 0,-1 0-1,0 0 1,0 0 0,1 0-1,-1-1 1,0 1-1,0 0 1,0 0 0,1 0-1,-1 0 1,0 0 0,0-1-1,0 1 1,0 0 0,0 0-1,1 0 1,-1 0-1,0-1 1,0 1 0,0 0-1,0-1 1,14-12 288,-13 12-236,47-53 290,-24 25-906,2 1 0,54-46 0,-76 71 424,0 0 0,1 0 0,0 0 0,-1 1 0,1 0 0,0 0-1,7-2 1,-10 3 97,-1 1-1,0 0 1,0 0-1,0 0 1,1-1-1,-1 1 1,0 0-1,0 0 0,1 1 1,-1-1-1,0 0 1,0 0-1,1 1 1,-1-1-1,0 1 1,0-1-1,0 1 0,0-1 1,0 1-1,0-1 1,0 1-1,0 0 1,0 0-1,0 0 1,0 0-1,0-1 1,0 1-1,-1 0 0,1 0 1,0 1-1,-1-1 1,1 0-1,-1 0 1,1 0-1,-1 0 1,1 2-1,1 5 132,-1 1 0,0 0 0,0 0 0,-1 0 0,0 0 0,0 0 0,-1 0 0,-3 15 0,1-11 551,2 1 0,-1 25 0,2-39-633,0 0-1,0 1 1,0-1 0,0 0 0,0 0 0,0 1 0,0-1-1,0 0 1,0 0 0,0 1 0,0-1 0,0 0 0,0 0 0,0 1-1,0-1 1,0 0 0,1 0 0,-1 0 0,0 1 0,0-1 0,0 0-1,0 0 1,0 0 0,1 1 0,-1-1 0,0 0 0,0 0-1,0 0 1,1 0 0,-1 0 0,0 0 0,0 1 0,0-1 0,1 0-1,-1 0 1,0 0 0,0 0 0,1 0 0,-1 0 0,11-6 215,11-16-634,-21 21 357,16-21-6,30-48 0,-40 58-13,22-35-174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7:58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3 125 18724,'-1'9'572,"0"-1"1,1 0-1,0 1 1,0-1-1,1 10 1,3 4-319,0-1 0,8 24 0,-11-42-239,0 0 0,1 0-1,-1 1 1,0-1 0,1 0 0,0 0 0,0 0 0,3 4 0,-4-7-11,0 1 0,-1 0 0,1-1 0,0 1 1,0-1-1,0 1 0,0-1 0,-1 1 0,1-1 1,0 1-1,0-1 0,0 0 0,0 0 0,0 0 0,0 1 1,0-1-1,0 0 0,0 0 0,0 0 0,0 0 1,0 0-1,0-1 0,0 1 0,0 0 0,0 0 1,0-1-1,0 1 0,0-1 0,0 1 0,0-1 0,0 1 1,0-1-1,1 0 0,4-4-9,0 0 0,0-1 0,0 0 0,-1 0 0,0 0 0,0 0 0,7-13 0,25-55-238,-23 45 125,27-57-443,-37 81 467,-1 7 89,-2 16 190,-6 26 415,5-40-528,-3 11 347,1 0-1,1 24 1,0-38-404,1-1-1,0 1 1,0-1-1,0 1 1,0-1-1,0 1 1,0-1-1,0 1 1,0-1 0,1 1-1,-1-1 1,0 1-1,0-1 1,0 1-1,1-1 1,-1 1-1,0-1 1,0 1-1,1-1 1,-1 1-1,0-1 1,1 0-1,-1 1 1,0-1-1,1 0 1,-1 1 0,1-1-1,-1 0 1,1 1-1,-1-1 1,1 0-1,-1 0 1,1 1-1,-1-1 1,1 0-1,-1 0 1,1 0-1,-1 0 1,1 0-1,-1 0 1,1 0 0,-1 0-1,1 0 1,-1 0-1,1 0 1,-1 0-1,1 0 1,-1-1-1,1 1 1,-1 0-1,1 0 1,-1 0-1,1-1 1,-1 1-1,1-1 1,28-19-104,-27 19 56,62-55-1117,-28 23-770,61-42 0,-94 73 1730,1-1-1,0 1 1,1 0 0,-1 0-1,0 0 1,6-1-1,-9 3 174,0 0 0,-1 0 0,1 0 0,0-1-1,-1 1 1,1 0 0,0 0 0,0 1 0,-1-1-1,1 0 1,0 0 0,0 0 0,-1 0-1,1 1 1,0-1 0,-1 0 0,1 0 0,0 1-1,-1-1 1,1 1 0,-1-1 0,1 1 0,0-1-1,-1 1 1,1-1 0,-1 1 0,1-1-1,-1 1 1,0-1 0,1 1 0,-1 0 0,0-1-1,1 1 1,-1 0 0,0-1 0,0 1 0,1 0-1,-1 0 1,0-1 0,0 1 0,0 0-1,0 0 1,0-1 0,0 2 0,-3 43 165,2-37-152,0 0 1,1 0-1,0-1 1,0 1-1,2 9 0,-2-17 3,0 1 0,0-1-1,0 0 1,0 0 0,0 0-1,0 0 1,0 0-1,0 1 1,0-1 0,0 0-1,0 0 1,0 0-1,0 0 1,0 0 0,0 1-1,0-1 1,0 0-1,1 0 1,-1 0 0,0 0-1,0 0 1,0 0-1,0 0 1,0 0 0,0 0-1,0 1 1,1-1-1,-1 0 1,0 0 0,0 0-1,0 0 1,0 0-1,0 0 1,1 0 0,-1 0-1,0 0 1,0 0 0,0 0-1,0 0 1,0 0-1,1 0 1,-1 0 0,7-5-84,8-11-65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7:59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84 18276,'-5'7'1042,"1"0"1,0 0-1,0 0 1,1 0-1,-5 15 1,9-19-44,5-8-744,6-10-412,-8 0-28,-4 14 180,0 1 0,0 0-1,0 0 1,0 0 0,0 0 0,0-1 0,0 1-1,0 0 1,-1 0 0,1 0 0,0 0 0,0 0-1,0 0 1,0-1 0,0 1 0,-1 0 0,1 0-1,0 0 1,0 0 0,0 0 0,0 0 0,-1 0-1,1 0 1,0 0 0,0 0 0,0 0-1,-1 0 1,1 0 0,0 0 0,0 0 0,0 0-1,-1 0 1,1 0 0,0 0 0,0 0 0,0 0-1,0 0 1,-1 0 0,1 0 0,0 1 0,-2-1-7,1 1 1,-1 0 0,1 0 0,-1 0 0,1 1-1,-1-1 1,1 0 0,0 0 0,-1 1-1,1-1 1,0 1 0,0-1 0,0 1 0,-1 1-1,-13 40-27,14-39 39,1-1 1,-1 0 0,0 1 0,1-1 0,0 0 0,0 1-1,0-1 1,0 1 0,1-1 0,0 6 0,0-8-1,-1 0 1,0 0 0,0-1 0,1 1 0,-1 0-1,0-1 1,1 1 0,-1 0 0,1-1-1,-1 1 1,1 0 0,-1-1 0,1 1 0,0-1-1,-1 1 1,1-1 0,-1 0 0,1 1-1,0-1 1,-1 0 0,1 1 0,0-1-1,0 0 1,-1 0 0,2 1 0,0-1-4,-1 0 0,1 0 0,0 0 0,-1-1 0,1 1 0,0 0 0,-1-1 0,1 1 0,0-1 0,2-1 0,3-2-35,0 0-1,0-1 0,9-8 1,-15 12 34,66-62-351,-58 54 302,-1-1-1,-1 1 1,1-1-1,-2-1 0,9-15 1,-14 25 57,-1 1 1,0-1-1,1 1 0,-1-1 1,0 1-1,0-1 0,1 0 1,-1 1-1,0-1 0,0 1 1,0-1-1,0 1 0,0-1 1,1 0-1,-1 1 0,0-1 1,0 1-1,-1-1 0,1 0 1,0 1-1,0-2 0,-10 7 170,-11 17 112,18-18-242,1-1 0,0 1 0,1-1 1,-1 1-1,0 0 0,1 0 0,0-1 0,0 1 1,0 0-1,0 8 0,1-12-33,0 1 0,0 0 0,0 0 0,0 0 0,0 0 0,1 0 1,-1 0-1,0 0 0,0-1 0,1 1 0,-1 0 0,1 0 0,-1 0 0,1-1 0,-1 1 0,1 0 0,-1-1 0,1 1 0,0 0 0,0 0 0,1 0-5,-1-1 0,1 1 0,-1 0 0,1-1-1,0 0 1,-1 1 0,1-1 0,0 0 0,-1 0 0,1 0 0,0 0-1,-1 0 1,1 0 0,-1 0 0,3-1 0,15-5-283,0 0 1,0-1-1,-1-1 1,0 0-1,-1-2 1,26-17 0,-22 13-387,0 1 0,1 1 0,33-12 0,-53 23 618,0 0 0,0 1-1,0-1 1,0 1 0,0 0-1,0-1 1,0 1 0,0 0-1,0 0 1,4 1 0,-6-1 51,1 0 0,0 0 1,-1 1-1,1-1 0,0 0 1,-1 1-1,1-1 0,-1 0 1,1 1-1,-1-1 1,1 1-1,-1-1 0,1 1 1,-1-1-1,1 1 0,-1-1 1,0 1-1,1 0 1,-1-1-1,0 1 0,1 0 1,0 4 126,-1-1 0,1 0 0,-1 1 0,0-1 1,0 0-1,-1 1 0,-1 7 0,1-2 69,-2 3 28,2-8-62,0-1 1,0 1 0,1 0 0,0 0-1,0 8 1,0-12-137,0 0 0,0-1-1,1 1 1,-1 0 0,0 0 0,1 0-1,-1 0 1,0 0 0,1 0 0,-1 0-1,1-1 1,0 1 0,-1 0 0,1 0-1,0-1 1,-1 1 0,1 0 0,0-1-1,0 1 1,-1-1 0,1 1 0,0-1-1,0 1 1,0-1 0,0 1 0,0-1-1,0 0 1,0 0 0,0 0 0,0 1-1,0-1 1,0 0 0,1 0-1,13-1 108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8:31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20756,'-2'30'1833,"-2"12"-1505,3-5-160,2-3 696,10-5-808,2-6-304,2-6 1080,0-4-784,0-6-48,-4-4 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8:31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18676,'9'-10'292,"1"1"0,0 1 1,0 0-1,1 0 0,0 1 0,1 0 0,-1 1 1,1 1-1,0-1 0,1 2 0,-1 0 0,1 0 1,0 1-1,0 1 0,19-1 0,-3 1-109,-1 2 0,1 1 0,-1 1 0,1 1 0,-1 2 0,31 8 0,-39-7-127,0 0-1,26 13 1,-39-16-50,-1 1 0,1 0 1,-1 0-1,1 0 0,-1 1 0,0 0 1,-1 0-1,1 1 0,7 9 0,-12-13-5,1 1 0,-1-1 0,1 1 0,-1-1-1,0 1 1,0-1 0,0 1 0,0-1 0,-1 1 0,1 0-1,-1 0 1,1-1 0,-1 1 0,0 0 0,0 0-1,0-1 1,-1 5 0,0-3 1,-1 0 0,1 0 0,-1-1 0,1 1 0,-1-1 0,0 1 0,0-1 0,-1 0 0,1 0 1,-1 0-1,-3 3 0,-6 5 11,-1-1-1,0-1 1,-1 0 0,-26 12 0,-81 31 37,105-42-58,16-10 3,0 0 1,-1 1-1,1-1 0,0 0 1,0 0-1,0 1 0,-1-1 1,1 0-1,0 0 1,0 1-1,0-1 0,0 0 1,0 0-1,0 1 0,-1-1 1,1 0-1,0 1 0,0-1 1,0 0-1,0 0 0,0 1 1,0-1-1,0 0 0,0 1 1,0-1-1,0 0 1,0 1-1,1-1 0,0 1-17,0 1-1,1-1 0,-1 0 1,0 0-1,1-1 1,-1 1-1,1 0 0,-1 0 1,1-1-1,0 1 1,-1-1-1,1 1 0,-1-1 1,1 0-1,2 0 1,61 9-465,47 9-100,-101-15 542,-1 0 1,1 1 0,0 0-1,-1 0 1,0 1 0,0 1 0,15 10-1,-22-14 41,0 0 0,-1 0 1,1 1-1,0-1 0,-1 1 0,1 0 0,-1 0 0,0 0 0,0 0 0,0 0 0,-1 0 0,1 0 0,-1 1 1,1-1-1,-1 0 0,0 1 0,0 0 0,0 3 0,-1-3 6,-1 0 1,1 1-1,-1-1 1,1 0-1,-1 0 1,0 0 0,-1 0-1,1-1 1,-1 1-1,0 0 1,0 0-1,0-1 1,-4 6-1,-4 2 73,0 0 0,0-1 0,-1 0 0,0-1 0,-1 0 1,0-1-1,-24 13 0,19-13 119,0 0 0,0-2 0,0 0 1,-1 0-1,0-2 0,0 0 1,-24 1-1,35-4-164,0-1 1,-1 0 0,1 0-1,0-1 1,-1 0-1,1 0 1,0-1 0,0 0-1,0 0 1,0 0-1,0-1 1,1 0 0,-1 0-1,1-1 1,0 0-1,0 0 1,0-1-1,0 1 1,1-1 0,0 0-1,-6-7 1,9 8-29,0 1-1,-1-1 1,1 1 0,1-1 0,-1 0 0,0 0-1,1 0 1,0 1 0,0-2 0,0 1 0,0 0-1,1 0 1,0 0 0,-1 0 0,2 0 0,-1 0-1,0-1 1,1 1 0,0 0 0,0 0 0,0 0-1,3-7 1,12-18-229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8:3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21261,'0'9'1536,"-13"12"-1200,-2 7-160,2 7 448,2 6-192,4 2-176,3 1-72,5-2-280,3-4-320,2-5-528,-3-7 808,-2-7-168,1-6-120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8:32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326 128 17484,'-4'26'1832,"4"10"-968,3 3-304,-2 8 1153,2 6-705,3 6-392,2 0-192,1-5-688,-1-1-368,2-13-560,-2-4 288,-3-16 415,0-8-295,-4-11-152</inkml:trace>
  <inkml:trace contextRef="#ctx0" brushRef="#br0" timeOffset="1">1 127 18084,'7'-9'366,"2"0"0,-1 0-1,1 1 1,0 0 0,1 1 0,0 0 0,0 0 0,0 1 0,1 1-1,0 0 1,0 0 0,0 1 0,20-5 0,8 1 131,1 1 0,70-4 0,-54 8-208,88 8 0,-121-3-261,0 2 1,-1 0-1,1 1 0,-1 1 1,0 2-1,33 14 0,-50-19-26,0 0 0,0 0 0,0 0-1,-1 0 1,1 1 0,-1 0 0,1 0-1,5 8 1,-8-10 0,-1 0 0,0 0 1,0 1-1,0-1 0,0 0 0,0 0 1,0 1-1,-1-1 0,1 1 0,-1-1 0,1 0 1,-1 1-1,0-1 0,0 1 0,0-1 1,-1 0-1,1 1 0,0-1 0,-1 1 0,0-1 1,1 0-1,-3 4 0,0 1 5,-1-1 0,0 1-1,0-1 1,0 0 0,-1 0 0,0 0-1,0 0 1,-11 7 0,-5 4 12,-26 14 1,40-26-15,-16 9-69,1-1 0,-2-1 0,0-1 0,0-1 0,-30 7 0,50-16 36,-27 4-71,30-5 95,0 0-1,0 0 1,-1 0 0,1-1 0,0 1-1,0 0 1,0-1 0,0 1 0,0-1-1,0 1 1,0-1 0,0 1 0,0-1-1,0 0 1,0 1 0,0-1 0,0 0-1,0 0 1,0 0 0,1 0 0,-1 0 0,0 0-1,0-1 1,-8-24-127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8:01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1952 40 11306,'-76'-15'675,"0"4"0,-145-2-1,165 14-508,0 4-1,1 1 1,-1 3-1,-90 27 1,73-11-38,1 4 0,1 3-1,2 3 1,2 3 0,1 2 0,2 4 0,1 2 0,3 3 0,2 3 0,3 2 0,-78 97 0,80-84 19,4 2 0,3 3 0,-54 109 0,80-137-136,2 1 0,2 0 0,1 1 0,3 1 0,2 0 0,2 1 0,-3 68 0,10-96-20,2 0 1,0 0-1,2-1 1,0 1-1,1-1 1,1 1-1,0-1 1,2-1-1,0 1 1,1-1-1,1 0 1,1-1-1,0 0 1,1-1-1,1 0 1,1-1-1,0 0 1,1-1-1,0 0 1,21 15-1,-2-6-15,1-1-1,0-2 1,2-1 0,0-2-1,1-1 1,0-2 0,55 13-1,-17-10-1,0-4 0,152 7 0,-140-18 53,-1-4 0,0-4-1,155-31 1,-184 24 71,-1-3 0,0-3 0,-1-1 0,-2-4 0,0-1 0,79-53 0,-84 45 67,-2-2 0,-2-3 0,40-42-1,-57 51-72,-2-2 0,-1 0 0,-1-2 0,-2 0 0,24-50 0,-24 34-130,-2-1 0,-2 0 0,-2-2 0,-3 0 0,-2 0 0,-2-1 1,-3 0-1,-2 0 0,-2-1 0,-8-74 0,-11 3-174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8:31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45 17868,'-11'-6'1688,"5"2"-1096,8 1-160,13-2 673,7 1-73,14 4-304,8 0-168,16 2-232,9 0-120,7 1-176,3-1-136,-3-1-352,-2 2-184,-12-4-440,-6-2 88,-22-6 607,-6 0-223,-17-5-56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8:31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682 28 14747,'1'-1'104,"-1"0"0,0-1 0,1 1 0,-1 0 0,0 0 0,0-1 1,0 1-1,0 0 0,0-1 0,0 1 0,0 0 0,0-1 0,-1 1 0,1 0 0,0 0 0,-1-1 0,0-1 0,0 3-55,1 0 0,-1-1 0,1 1 0,-1 0 0,1 0 0,-1-1 0,1 1 0,-1 0 0,0 0 0,1 0 0,-1 0 0,1 0 0,-1 0 1,1 0-1,-1 0 0,0 0 0,1 0 0,-1 0 0,1 0 0,-1 0 0,1 0 0,-1 0 0,0 1 0,1-1 0,-1 0 0,0 1 0,-5 2 196,0 1 1,0-1-1,0 2 0,-9 7 1,-238 205 1031,65-57-722,169-144-492,-8 7 59,1 0 1,1 1 0,1 2 0,-25 34-1,47-58-119,1 1 0,-1-1 0,1 0 0,0 1 0,-1-1 0,1 1 0,0-1 0,1 1 0,-1 0 0,0-1 0,1 1 0,-1 0 0,1-1 0,0 1 0,0 0 0,0 0 0,0-1 0,0 1 0,1 0 0,-1 0 0,3 4 0,-1-4-5,-1-1 0,1 1 0,0-1-1,0 0 1,0 0 0,1 0 0,-1 0 0,0 0 0,1 0-1,-1-1 1,1 1 0,0-1 0,-1 0 0,1 0-1,0 0 1,0 0 0,0 0 0,0 0 0,0-1-1,3 1 1,49 3-44,0-2-1,80-7 1,-53 1-116,3 3 809,94 10 0,-98 1-446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49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155 155 18124,'-11'5'355,"0"0"0,1 1 0,-1 0-1,2 0 1,-1 1 0,1 1 0,0 0 0,0 0 0,1 0 0,0 1 0,1 1 0,0-1 0,0 1-1,1 0 1,0 1 0,-5 13 0,10-21-311,0-1 1,0 1-1,0-1 0,1 1 0,-1-1 0,1 1 1,0 0-1,0-1 0,0 1 0,0 0 0,0-1 1,0 1-1,1-1 0,-1 1 0,1-1 0,1 5 1,-1-6-32,0 1-1,0-1 1,0 0 0,0 0 0,1 1 0,-1-1 0,0 0 0,0 0 0,1 0 0,-1 0 0,1 0 0,-1-1 0,1 1-1,-1 0 1,1-1 0,-1 1 0,1-1 0,0 1 0,-1-1 0,1 0 0,0 0 0,-1 1 0,1-1 0,0-1 0,0 1 0,1 0-1,5-2-19,-1 1-1,1-1 0,-1-1 1,1 0-1,-1 0 0,0 0 0,0-1 1,0 0-1,-1 0 0,1 0 1,-1-1-1,0 0 0,8-10 1,2-1-35,-1-2 0,-1 0 0,17-27 1,-28 40 35,1 0 0,-1 0 0,-1-1 0,1 1 0,-1-1 0,0 1 0,0-1 0,0 0 0,1-8 0,-15 25 58,5 0-30,1 0 1,1 0-1,-1 0 0,2 1 1,-1 0-1,2-1 1,0 2-1,0-1 1,1 0-1,-1 20 0,3-31-18,0 0 0,0 1 0,0-1-1,0 0 1,0 1 0,0-1-1,0 0 1,1 1 0,-1-1 0,1 0-1,-1 0 1,1 1 0,-1-1 0,1 0-1,-1 0 1,1 0 0,0 0-1,0 0 1,0 0 0,0 0 0,1 2-1,-1-3 0,0 0 0,1 1-1,-1-1 1,0 0-1,0 0 1,0 1 0,1-1-1,-1 0 1,0 0-1,0 0 1,0 0 0,1-1-1,-1 1 1,0 0-1,0 0 1,0-1 0,1 1-1,0-2 1,5-1-6,-1-1 0,0 1 1,0-2-1,0 1 0,0-1 0,8-8 0,8-14-129,-1-1-1,-1-1 0,-1-1 0,-2-1 0,-1-1 1,18-47-1,-32 72 54,1 0 1,-1 0-1,3-15 0,-6 22 77,1 0-1,0 0 1,0 0-1,0 0 1,0 0 0,0 0-1,0 0 1,0 0-1,0 0 1,0 0-1,0 0 1,0 0 0,0 0-1,0 0 1,0 1-1,0-1 1,-1 0 0,1 0-1,0 0 1,0 0-1,0 0 1,0 0-1,0 0 1,0 0 0,0 0-1,0 0 1,0 0-1,0 0 1,0 0-1,-1 0 1,1 0 0,0 0-1,0-1 1,0 1-1,0 0 1,0 0-1,0 0 1,0 0 0,0 0-1,0 0 1,0 0-1,0 0 1,0 0 0,0 0-1,0 0 1,0 0-1,-1 0 1,1 0-1,0 0 1,0 0 0,0 0-1,0-1 1,0 1-1,0 0 1,0 0-1,0 0 1,0 0 0,0 0-1,0 0 1,0 0-1,0 0 1,-5 7-20,-3 7 67,1 0 0,1 1 0,0 0 0,-6 27 0,-8 66 280,20-107-324,-3 17 53,0 0 0,2 1 0,0-1 1,1 1-1,3 19 0,-3-37-58,0 1 0,0-1-1,1 0 1,-1 0 0,0 1 0,1-1-1,-1 0 1,1 1 0,-1-1 0,1 0-1,-1 0 1,1 0 0,0 0-1,0 0 1,-1 0 0,1 0 0,0 0-1,0 0 1,0 0 0,0 0-1,0 0 1,2 0 0,-2 0-10,0-1-1,1 0 1,-1 0-1,0-1 1,0 1 0,0 0-1,0 0 1,0 0-1,0-1 1,1 1 0,-1-1-1,0 1 1,0-1-1,0 1 1,0-1 0,0 1-1,0-1 1,-1 0-1,3-1 1,3-4-70,0-1 0,-1 1 0,1-1 0,-1 0 0,4-9-1,54-119-591,-53 112 763,-7 22 412,0 8-184,3 17 3,0-4-48,-4-14-224,1 0 0,0-1 0,0 0 0,0 0 0,1 1 0,-1-2 1,1 1-1,0 0 0,1-1 0,-1 0 0,1 0 0,8 5 0,-11-7-41,0-1-1,0 0 1,0 0-1,1 0 1,-1 0-1,0 0 1,1 0 0,-1-1-1,0 1 1,1-1-1,-1 1 1,1-1-1,-1 0 1,1 0-1,-1 0 1,1 0-1,-1-1 1,1 1-1,-1-1 1,1 1-1,-1-1 1,0 0-1,1 0 1,-1 0-1,0 0 1,0 0-1,0-1 1,0 1-1,0-1 1,0 1 0,0-1-1,0 0 1,2-2-1,-5 5 5,0 0-1,0 1 0,0-1 1,0 0-1,0 1 1,1-1-1,-1 1 0,1-1 1,-1 1-1,1-1 1,0 1-1,-1 0 0,1-1 1,0 1-1,0-1 1,0 1-1,0 0 0,0-1 1,1 1-1,-1-1 1,0 1-1,1-1 0,-1 1 1,1-1-1,0 1 1,-1-1-1,1 1 0,0-1 1,0 0-1,0 1 1,0-1-1,0 0 0,0 0 1,0 0-1,0 0 1,0 0-1,1 0 0,-1 0 1,3 2-1,1-2 17,0 1-1,0-1 0,0 0 1,0 0-1,-1 0 1,2-1-1,-1 1 0,0-1 1,0-1-1,0 1 1,9-2-1,7-3 59,28-10 0,-46 14-75,166-66 177,-167 66-187,0 0-1,0 0 0,0 1 0,0-1 0,0 1 1,0 0-1,0-1 0,0 1 0,0 0 0,0 0 1,0 0-1,0 1 0,0-1 0,0 0 1,0 1-1,3 0 0,-4 0 6,0 0 0,0 0 0,0 0-1,1 0 1,-1 0 0,0 0 0,-1 0 0,1 0 0,0 0-1,0 0 1,0 0 0,-1 1 0,1-1 0,0 0 0,-1 0 0,1 1-1,-1-1 1,1 2 0,0 7-37,-1 0 1,1 0-1,-1 0 0,-1 0 1,-3 15-1,2-2-332,1-14 116,0-7 196,1 0 0,-1 0-1,1-1 1,0 1 0,0 0-1,0 0 1,0 0-1,0 0 1,1 0 0,-1 0-1,0 0 1,2 2 0,-2-4 49,0 0 1,0 0 0,0 1 0,0-1 0,0 0-1,0 0 1,1 0 0,-1 0 0,0 0 0,0 0-1,0 0 1,0 0 0,0 0 0,0 0 0,0 0-1,0 0 1,1 0 0,-1 0 0,0 0-1,0 0 1,0 0 0,0 0 0,0 0 0,0 0-1,1 0 1,-1 0 0,0 0 0,0 0 0,0 0-1,0 0 1,0 0 0,0 0 0,0 0 0,0 0-1,1 0 1,-1 0 0,0-1 0,0 1-1,0 0 1,0 0 0,0 0 0,0 0 0,0 0-1,0 0 1,0 0 0,0 0 0,0 0 0,0-1-1,0 1 1,1 0 0,-1 0 0,0 0-1,0 0 1,0 0 0,0 0 0,0-1 0,9-17-306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43:45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30 19444,'-2'-2'171,"0"-1"0,-1 0 1,0 1-1,1 0 0,-1 0 0,0 0 0,0 0 0,0 0 0,-1 0 1,1 1-1,0-1 0,0 1 0,-1 0 0,1 0 0,-1 0 0,-5 0 0,4 1-34,0 0 0,-1 1 0,1-1 0,0 1-1,-1 0 1,1 1 0,0-1 0,0 1-1,-10 5 1,1 0-25,1 2-1,0 0 0,0 0 1,1 1-1,0 1 1,-15 18-1,10-9-65,1 1 0,0 1-1,2 1 1,-12 25 0,18-32-42,1 0 1,1 1 0,0-1 0,1 2-1,1-1 1,-4 35 0,8-46-38,0-1 1,0 1-1,0-1 1,1 1-1,0 0 1,0-1-1,0 0 1,1 1-1,0-1 1,0 0-1,0 0 0,0 0 1,5 7-1,-4-9-56,0 1-1,0-1 0,0 1 0,0-1 0,1 0 1,-1-1-1,1 1 0,0 0 0,0-1 0,0 0 1,0 0-1,0 0 0,1-1 0,-1 1 0,0-1 1,8 1-1,0-1-20,0 0 0,0 0 0,0-2 0,0 0 0,0 0 0,22-6 0,28-12-400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43:45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16371,'-20'26'1251,"-4"6"295,-23 41 0,42-65-1263,1 1 1,0 0 0,0 0-1,0 0 1,1 1 0,1 0-1,0-1 1,0 1 0,-1 19-1,3-27-265,0-1 0,0 1 0,0-1 0,0 0 0,0 1 0,1-1 0,-1 1 0,0-1-1,1 0 1,-1 1 0,1-1 0,-1 0 0,1 0 0,0 1 0,-1-1 0,1 0 0,0 0-1,0 0 1,0 0 0,0 0 0,0 0 0,0 0 0,0 0 0,0 0 0,0-1 0,1 1 0,-1 0-1,0-1 1,0 1 0,1-1 0,-1 1 0,0-1 0,1 0 0,-1 1 0,0-1 0,1 0 0,-1 0-1,1 0 1,2 0 0,3-1 36,0 0-1,0 0 0,0-1 1,0 0-1,0 0 1,9-5-1,1-1-60,-1-1-1,0-1 1,0 0-1,-1-1 1,0-1 0,-1 0-1,0-1 1,-1-1-1,-1 0 1,0-1 0,-1 0-1,18-31 1,-24 29 97,-5 17-87,-1 0 1,1-1 0,0 1 0,0 0-1,0 0 1,-1 0 0,1 0 0,0 0-1,0 0 1,0 0 0,-1 0 0,1 0 0,0 0-1,0 0 1,-1 0 0,1 0 0,0 0-1,0 0 1,0 0 0,-1 0 0,1 0-1,0 0 1,0 0 0,0 1 0,-1-1-1,1 0 1,0 0 0,0 0 0,0 0-1,0 0 1,-1 0 0,1 1 0,0-1-1,0 0 1,0 0 0,0 0 0,0 1-1,-23 24 204,13-9-80,1 1 1,-14 35-1,20-44-132,0 0-1,1 0 1,0 0-1,1 1 1,0-1-1,0 1 1,0-1 0,2 18-1,0-24-16,-1 1-1,0-1 1,1 0 0,0 0-1,0 1 1,-1-1 0,1 0-1,0 0 1,1 0 0,-1 0-1,0 0 1,1 0 0,-1 0-1,1 0 1,-1-1 0,1 1-1,0-1 1,0 1 0,0-1-1,0 1 1,0-1 0,0 0-1,0 0 1,0 0 0,0 0-1,0-1 1,3 2 0,17 3-136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43:46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18964,'23'-13'1747,"42"-20"1,-56 30-1489,0-1 0,0 1 0,1 1 0,-1 0 0,1 0 0,-1 1 0,20 0 0,-27 1-239,0 0 0,0 0 0,-1 0-1,1 0 1,0 0 0,-1 1 0,1-1 0,0 0 0,-1 1 0,1 0 0,0-1 0,-1 1 0,1 0 0,-1 0 0,1 0 0,-1 0 0,0 0 0,1 0 0,-1 0 0,0 0 0,0 1 0,0-1 0,0 0 0,0 1 0,0-1 0,0 1 0,0-1 0,-1 1 0,1 0 0,0-1 0,-1 1 0,1 0 0,-1-1 0,0 1 0,0 0 0,0 0 0,1-1 0,-2 1 0,1 0 0,0-1 0,0 1 0,-1 3 0,-1 5 6,-1 0 0,0-1 0,0 1 0,-1 0 1,-10 16-1,-21 27 79,25-39-66,0 0 0,1 0 0,-9 19 0,17-32-40,1 0 1,0-1-1,0 1 0,-1 0 0,1 0 1,0-1-1,0 1 0,0 0 0,0 0 1,0 0-1,0-1 0,0 1 0,0 0 1,0 0-1,0 0 0,0-1 0,0 1 1,1 0-1,-1 0 0,0-1 0,0 1 1,1 0-1,-1 0 0,1-1 0,-1 1 1,1 0-1,-1-1 0,1 1 0,-1-1 1,2 2-1,24 10-18,-10-5 6,-3 1-9,0-1-1,0 2 1,-1 0-1,0 1 1,-1 0-1,14 15 0,-22-22 33,0 1 0,-1-1-1,1 1 1,-1 0-1,0-1 1,0 1-1,0 0 1,0 0-1,-1 0 1,0 0 0,0 0-1,0 1 1,0-1-1,-1 0 1,1 1-1,-1-1 1,0 0-1,0 1 1,-1-1-1,1 0 1,-1 0 0,0 1-1,0-1 1,-1 0-1,1 0 1,-1 0-1,-2 4 1,0-1 54,-1 0 0,1 0 0,-2 0 0,1-1 0,-1 1 0,0-1 0,0 0 1,0-1-1,-1 0 0,0 0 0,0 0 0,-1-1 0,1 0 0,-1 0 0,0-1 0,1 0 0,-18 4 0,24-7-111,0 0 0,0 0-1,-1 0 1,1 0-1,0 0 1,0 0-1,0 0 1,0 0-1,-1 0 1,1-1-1,0 1 1,0 0-1,0-1 1,0 1-1,0-1 1,0 1-1,-1-2 1,1 2-19,1-1-1,-1 1 1,1-1-1,-1 0 1,1 1 0,0-1-1,0 1 1,-1-1-1,1 0 1,0 1 0,0-1-1,-1 0 1,1 0-1,0 1 1,0-1 0,0 0-1,0 1 1,0-1-1,0 0 1,1-1 0,-1-1-65,1 0 1,0 0-1,1-1 1,-1 1-1,1 0 1,-1 0-1,1 1 1,0-1 0,0 0-1,0 1 1,3-4-1,19-15-738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43:47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17244,'-3'45'2248,"-5"1"-1424,-5-2-368,1 2 1505,4-4-1377,5-4-472,6-13-872,7-8 760,10-17-344,0-6-160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43:47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4 15299,'-4'-1'176,"1"1"-1,0-1 0,0 0 1,-1 1-1,1 0 0,0 0 1,-1 0-1,1 0 0,0 0 1,0 1-1,-1 0 1,1-1-1,0 1 0,0 0 1,0 1-1,0-1 0,0 0 1,0 1-1,0 0 0,0 0 1,1 0-1,-1 0 1,-3 3-1,-3 3 186,1 0 0,0 0 0,0 1 0,1 0 0,-9 15 0,10-14-206,0 1 1,1-1-1,1 1 1,0 0-1,-4 16 1,8-24-130,-1 0 1,0 0 0,0 0-1,1 0 1,0 0 0,-1 0-1,1 0 1,1 0-1,-1 1 1,0-1 0,1 0-1,-1 0 1,1 0 0,0 0-1,0 0 1,0 0 0,0-1-1,1 1 1,-1 0 0,1 0-1,0-1 1,0 1 0,0-1-1,4 5 1,-4-6-17,0 0 0,0 0 0,0 0 0,0 0 0,0 0-1,0 0 1,0-1 0,0 1 0,0-1 0,0 1 0,0-1 0,1 0 0,-1 0 0,0 0 0,0 0 0,4-1 0,-1 0 1,-1 0 1,0 0 0,1-1 0,-1 0 0,0 0 0,0 0 0,6-4 0,3-4 12,-1 0-1,-1 0 1,17-20 0,-10 8 13,-2 0 0,28-49-1,-47 81-50,0-1-1,1 1 1,0 0-1,-1 12 0,0 0 24,-2 11 120,2 0 0,1 1 0,1 0 0,2-1 0,2 1 0,1-1-1,12 52 1,-15-82-115,0 1-1,0-1 0,0 1 1,-1-1-1,1 1 0,-1-1 1,0 1-1,0-1 0,0 0 1,-1 1-1,1-1 0,-1 1 1,-2 4-1,2-5-3,-1-1-1,1 1 1,-1-1 0,0 0 0,0 0 0,0 0-1,0 0 1,0 0 0,0 0 0,-1-1 0,1 1-1,-1-1 1,1 0 0,-1 1 0,0-1-1,1 0 1,-4 0 0,0 1-67,0 0 1,-1-1-1,1 0 1,-1 0-1,1 0 1,-1-1-1,-9-1 0,14 1 34,0 0-1,0 0 0,0 0 1,0-1-1,0 1 0,0-1 0,0 0 1,0 1-1,0-1 0,0 0 1,0 0-1,0 0 0,0-1 1,0 1-1,1 0 0,-1-1 0,1 1 1,-1-1-1,1 1 0,-1-1 1,1 0-1,0 1 0,0-1 1,0 0-1,0 0 0,0 0 0,-1-3 1,-1-30-224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43:47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19412,'3'27'1496,"-7"19"-1135,-2 4-161,2 9 328,3 3-104,2-2-368,3-3-344,3-11-672,-1-7 1096,-4-16-336,-4-7-145,-6-15-151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43:48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14435,'1'-4'322,"2"-1"0,-1 1-1,0 0 1,1 1 0,-1-1-1,1 0 1,0 1 0,0-1 0,1 1-1,-1 0 1,1 0 0,-1 0 0,1 1-1,0-1 1,0 1 0,0 0 0,7-2-1,7-4 446,1 1 0,30-6 0,-25 7-481,-1 2 0,27-2 0,-44 5-267,1 1 1,-1 0 0,0 0-1,1 0 1,-1 1 0,1 0 0,-1 1-1,0-1 1,0 1 0,1 0 0,-1 1-1,10 6 1,-14-8-18,0 0-1,0 0 0,-1 1 1,1-1-1,0 1 1,-1 0-1,0-1 1,1 1-1,-1 0 1,0 0-1,0 0 0,0 0 1,0 0-1,0 0 1,0 0-1,-1 0 1,1 0-1,-1 0 1,1 0-1,-1 1 0,0-1 1,0 0-1,0 0 1,0 0-1,0 1 1,0-1-1,-1 0 1,1 0-1,-2 4 1,-3 5 62,0 0 0,0 0 1,-1 0-1,-11 15 1,11-18-54,1 1 1,-1-1-1,2 1 0,-6 12 1,10-20-57,0 0 1,0-1 0,0 1-1,0 0 1,0 0 0,0 0-1,0-1 1,0 1-1,0 0 1,0 0 0,1 0-1,-1-1 1,0 1-1,1 0 1,-1-1 0,0 1-1,1 0 1,-1 0 0,1-1-1,-1 1 1,1-1-1,-1 1 1,1 0 0,-1-1-1,1 1 1,0-1-1,-1 1 1,1-1 0,0 0-1,-1 1 1,1-1 0,0 0-1,1 1 1,32 8-1248,-19-6 741,-6 0 369,-1 0-1,0 1 0,0-1 0,0 1 1,-1 1-1,0 0 0,1 0 0,-1 0 0,-1 1 1,1 0-1,-1 0 0,0 0 0,9 15 1,-11-15 255,-1 0 0,0 0 0,0 0 0,-1 1 0,1-1 0,-1 1 0,-1-1 0,1 1 1,-1 0-1,-1 0 0,1 0 0,-1 0 0,0-1 0,-1 1 0,1 0 0,-1 0 1,-1 0-1,-2 8 0,0-3 291,-1-1 0,0 0 0,0 0 0,-1 0 1,-1-1-1,0 0 0,0 0 0,-1-1 0,-10 10 0,14-14-135,-1-1-1,0-1 0,0 1 1,0-1-1,0 0 0,0 0 1,-1 0-1,-11 3 0,13-5-163,0 0-1,1 0 0,-1-1 0,0 0 0,0 0 1,1 0-1,-1 0 0,0 0 0,0-1 1,1 0-1,-1 1 0,0-1 0,1-1 0,-1 1 1,-4-3-1,4 2-91,0-1-1,0 0 1,1 0 0,-1 0-1,1 0 1,0 0 0,0-1-1,0 1 1,1-1 0,-1 0-1,1 0 1,0 0 0,0 0-1,0 0 1,0 0 0,1-1-1,-2-7 1,-5-28-223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43:48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35 287 19196,'3'18'1744,"-3"5"-1047,0 4-249,0 5 616,1 1-192,1 0-264,2-3-184,0-7-624,5-10-384,0-15-2296,-1-8 2479,1-21-383,-3-8-304</inkml:trace>
  <inkml:trace contextRef="#ctx0" brushRef="#br0" timeOffset="1">19 27 22549,'-10'2'2200,"5"2"-1672,2-4-408,3-4 753,7-5-1434,1 0 810,4 4-417,2-1-161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43:49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16147,'-40'62'2735,"28"-45"-2028,0 0 1,-13 27-1,23-38-622,-1 0 1,1 1-1,0-1 1,0 0-1,1 1 0,0-1 1,0 1-1,1-1 0,-1 1 1,2-1-1,-1 1 1,1 6-1,0-11-56,-1 1 1,1-1-1,-1 1 0,1-1 1,0 1-1,0-1 0,0 0 1,0 1-1,1-1 0,-1 0 1,0 0-1,1 0 0,0 0 1,-1 0-1,1 0 0,0-1 1,0 1-1,0 0 0,0-1 1,0 0-1,0 1 0,1-1 1,-1 0-1,0 0 0,1 0 0,-1 0 1,0-1-1,1 1 0,-1-1 1,1 1-1,0-1 0,-1 0 1,1 0-1,2 0 0,2-1 48,1 0 0,0 0-1,-1-1 1,1 0 0,-1 0-1,0 0 1,0-1 0,0 0-1,0-1 1,8-5 0,-3 1 54,0-1 0,0-1 0,-1 0 0,15-19 0,-21 23-76,0 0 1,0 0-1,-1-1 1,0 1-1,-1-1 1,1 0-1,-1-1 1,0 1-1,-1 0 1,3-13-1,-5 18-47,0 1-1,0-1 0,1 0 0,-1 0 1,0 0-1,0 0 0,-1 1 0,1-1 1,0 0-1,-1 0 0,1 0 0,-1 1 1,1-1-1,-1 0 0,0 1 0,0-1 1,0 0-1,0 1 0,0-1 0,0 1 1,0-1-1,0 1 0,0 0 0,-1 0 1,1-1-1,-1 1 0,1 0 0,-1 0 1,1 0-1,-1 0 0,0 1 0,1-1 1,-1 0-1,0 1 0,0-1 0,1 1 1,-1 0-1,0-1 0,0 1 0,-2 0 1,-3 0-178,-1 0 0,1 0 0,-1 1 0,1 0 1,-1 0-1,1 1 0,-1 0 0,-11 4 0,-41 19-3244,62-25 2470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43:49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1 19668,'-3'0'159,"1"0"0,-1 0 0,0 0 0,0 0 1,0 1-1,1-1 0,-1 1 0,0 0 0,1 0 0,-1 0 0,0 0 0,-2 2 0,-28 19 23,30-20-94,-13 10 62,1 1 0,1 1 0,0 1 0,0 0 1,2 0-1,0 2 0,1-1 0,0 1 0,1 1 0,1 0 0,1 0 0,1 1 0,0 0 1,2 0-1,0 1 0,1 0 0,-2 23 0,6-36-124,-1 0 1,2 0-1,-1 0 0,1 0 1,0 0-1,1 0 0,-1 0 1,1 0-1,1 0 0,3 8 1,-4-12-20,0 0 0,-1 0 0,1 0 1,1-1-1,-1 1 0,0-1 0,1 1 0,-1-1 1,1 0-1,0 0 0,-1 0 0,1 0 0,0-1 1,0 1-1,0-1 0,1 0 0,-1 0 0,0 0 1,0 0-1,1 0 0,-1-1 0,0 1 0,6-1 1,3-1-66,-1 0 1,1-1-1,-1 0 0,0 0 1,0-2-1,0 1 1,0-1-1,0-1 1,-1 0-1,11-7 1,-2 0-341,0-1 1,-1 0-1,0-2 1,19-20-1,-32 31 314,0-1-1,-1 1 0,0-1 1,0 0-1,-1-1 1,1 1-1,-1-1 1,0 1-1,0-1 0,-1 0 1,2-8-1,-1-16-582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9:16:01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764 0 14926,'0'0'4452,"-11"6"-4249,-4 2-203,0 1 0,1 1 0,1 0 0,-1 1 0,2 0 0,-1 1 0,2 0 0,-18 24 0,-158 250-849,-31 42-619,204-310 1216,-9 13-288,-1-1 0,-2-1 0,-51 45-1,76-73 417,0 0-1,-1 0 0,1 0 1,0 0-1,0 0 0,-1 0 0,1 0 1,-1-1-1,1 1 0,-1 0 1,1-1-1,-1 1 0,1-1 1,-1 0-1,1 1 0,-1-1 0,1 0 1,-1 0-1,0 0 0,1 0 1,-1 0-1,1-1 0,-1 1 0,-2-1 1,-4-16-3154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50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59 19956,'-4'37'1146,"2"0"-1,1 0 0,2 0 1,7 51-1,-8-86-1106,1 1-1,-1-1 1,1 1 0,0-1-1,-1 0 1,1 1 0,0-1-1,0 0 1,0 0 0,1 1-1,-1-1 1,1 0 0,-1 0 0,1 0-1,0 0 1,1 1 0,-1-2-22,-1-1 1,1 1-1,-1-1 0,1 0 1,-1 0-1,1 0 1,-1 1-1,1-1 0,-1 0 1,0-1-1,1 1 1,-1 0-1,1 0 0,-1-1 1,1 1-1,-1-1 1,0 1-1,1-1 1,-1 0-1,0 1 0,1-1 1,-1 0-1,0 0 1,0 0-1,0 0 0,0 0 1,0 0-1,1-1 1,11-11 84,-1 0 0,0 0 0,-1-2 0,0 1 0,12-24 0,36-84 360,-55 113-437,-3 8-25,8-19-305,14-44-1,-28 66 76,-1 5-12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43:50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32 184 17436,'-26'1'1432,"20"-7"-824,15 1-160,30-8 640,11-4-95,17-6-345,12-2-80,11 0-296,1-1-168,-8 4-688,-7 6-360,-28 11 744,-12 3-200,-34 7-177</inkml:trace>
  <inkml:trace contextRef="#ctx0" brushRef="#br0" timeOffset="1">112 205 14315,'-18'22'1520,"19"-12"-615,10-4-281,21-6 872,5-5-312,12-8-224,10-2-7,12-7-697,5-4-456,5-7 264,-1 3-104,-6-3-192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43:51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353 102 16828,'16'-35'2000,"-9"6"-904,-7 5-424,-14 11 849,-9 13-137,-14 30-296,-8 8-224,-8 23-391,0 10-153,0 20-296,6 5 0,17 4-16,10-5-128,21-14-569,15-6-335,20-18 856,8-10-192,19-29-96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43:51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18740,'6'-3'254,"0"-1"-1,0 2 1,0-1-1,1 1 1,-1 0 0,1 0-1,0 0 1,0 1-1,0 0 1,-1 1 0,1 0-1,0 0 1,12 1 0,-15 0-176,1 0 0,-1 0 0,0 0 0,1 0 0,-1 1 0,0-1 0,1 1 0,-1 1 0,6 3 0,-8-4-45,0-1-1,0 1 0,0 0 0,0 0 1,-1 0-1,1 0 0,0 0 0,-1 1 1,0-1-1,1 0 0,-1 1 0,0-1 0,0 1 1,-1-1-1,1 1 0,0 0 0,0 2 1,-1 3-19,0 0 0,0 0 0,-1 0 0,0 0 0,0-1 0,-1 1 0,0 0 0,0-1 0,-1 1 0,-4 8 0,-7 12-15,-22 32 1,18-30 17,10-18-21,-2 5 35,-14 31-1,22-45-32,0 1 1,1 0-1,0-1 1,0 1-1,0 0 0,0 0 1,1 0-1,-1 0 1,1 0-1,0 0 1,0 0-1,1 0 1,-1 0-1,2 7 1,-1-9-28,0-1 1,0 1-1,0 0 1,1-1-1,-1 1 0,0-1 1,1 1-1,-1-1 1,1 1-1,-1-1 1,1 0-1,-1 0 0,1 0 1,0 0-1,0 0 1,-1 0-1,1-1 1,0 1-1,0 0 0,0-1 1,0 0-1,0 1 1,0-1-1,0 0 1,0 0-1,0 0 0,0 0 1,0 0-1,3-1 1,8-1-44,-1-1 0,0 0 0,18-6 1,25-11-140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43:52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15 18172,'-15'4'401,"0"1"-1,0 1 1,1 0 0,-19 11-1,29-14-333,-1 0 0,1-1 0,0 2 0,0-1-1,0 0 1,1 1 0,-1 0 0,1-1 0,0 1 0,0 1-1,0-1 1,1 0 0,-1 1 0,1-1 0,0 1-1,-2 9 1,3-12-36,1-1 1,0 1-1,-1 0 0,1 0 0,0-1 1,0 1-1,0 0 0,0-1 0,1 1 1,-1 0-1,0 0 0,1-1 0,-1 1 1,1-1-1,0 1 0,0 0 0,-1-1 1,1 1-1,0-1 0,2 3 0,-1-2-8,1 0 0,-1-1-1,0 1 1,1 0 0,0-1 0,-1 0-1,1 1 1,-1-1 0,1 0 0,0-1-1,4 2 1,3 0-14,1-1 0,-1-1-1,1 1 1,0-1 0,16-3 0,-15 1-17,0 0 1,0-1-1,0 0 1,-1 0-1,0-2 1,1 1-1,-1-1 1,-1-1-1,1 0 1,-1-1-1,0 0 1,-1 0-1,1-1 1,-2 0-1,11-12 1,-18 19-32,1-1 1,-1 0-1,0 0 1,0 0-1,0 0 1,0 0-1,0 0 1,0 0-1,0 0 1,-1 0-1,1 0 1,-1 0-1,0-1 0,1 1 1,-1 0-1,0 0 1,0-1-1,-1 1 1,1 0-1,0 0 1,-1 0-1,1-1 1,-1 1-1,0 0 1,0 0-1,1 0 1,-1 0-1,-1 0 1,1 0-1,0 1 1,0-1-1,-1 0 1,1 0-1,-1 1 1,0-1-1,1 1 1,-1-1-1,0 1 1,0 0-1,0 0 0,0 0 1,0 0-1,0 0 1,0 0-1,0 1 1,0-1-1,0 0 1,0 1-1,-1 0 1,-3-1-1,-20 1-333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43:52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1 169 18412,'0'-1'107,"-1"0"0,1 0 0,0-1 0,0 1 0,0 0 0,0 0 0,1 0 1,-1 0-1,0-1 0,0 1 0,1 0 0,-1 0 0,0 0 0,1 0 0,-1 0 0,1 0 0,0 0 0,-1 0 0,1 0 0,0 0 1,0 0-1,1-1 0,0 0 79,1 0 0,-1 0 0,1 1 0,0-1 0,0 1 0,0-1 0,0 1 0,4-1 0,5-1 320,1 1-1,-1 0 1,19 0 0,-28 2-457,0 0-1,0 0 1,0 0-1,0 0 1,0 1-1,0-1 1,-1 1 0,1 0-1,0 0 1,0 0-1,0 0 1,-1 0 0,1 1-1,-1-1 1,1 1-1,-1 0 1,1-1 0,-1 1-1,3 3 1,-3-2-24,-1-1 0,1 1 1,-1 0-1,0 0 0,0 0 1,0 0-1,0 0 1,0 0-1,0 0 0,-1 0 1,0 0-1,1 0 0,-1 0 1,0 0-1,0 0 0,-1 0 1,1 0-1,-2 6 1,-4 9 38,0 1 0,-2-2 1,0 1-1,-11 18 1,9-20-3,2 1-1,0 0 1,1 0 0,-7 24-1,14-40-70,-1 1 0,1 0 0,-1 0 0,1 0 0,0-1 0,0 1 0,0 0-1,0 0 1,0 0 0,0 0 0,0-1 0,1 1 0,-1 0 0,1 0 0,-1 0-1,1-1 1,0 1 0,0 0 0,1 1 0,-1-2-45,0 0 0,0 0 0,1 0 0,-1 0 0,0 0-1,1 0 1,-1 0 0,1-1 0,-1 1 0,1-1 0,-1 1 0,1-1 0,-1 0 0,1 1 0,-1-1 0,1 0-1,2 0 1,4-1-77,-1 0 0,0 0-1,0-1 1,0 1 0,0-1-1,0-1 1,-1 0 0,9-4 0,20-13-311</inkml:trace>
  <inkml:trace contextRef="#ctx0" brushRef="#br0" timeOffset="1">505 67 20868,'5'-5'240,"0"0"0,1 0-1,-1 0 1,1 0-1,0 1 1,0 0-1,0 0 1,0 1-1,1-1 1,0 2-1,10-4 1,-5 2-36,1 1 0,0 0 0,0 1 0,1 1 0,18 0 0,-27 1-181,-1 0 0,0 0 0,0 1 1,0 0-1,0 0 0,0 0 0,0 0 1,0 1-1,0-1 0,0 1 0,0 0 1,5 4-1,-7-5-19,0 1 0,-1 0 0,1-1 0,-1 1 0,1 0 1,-1 0-1,0 0 0,0 0 0,0 0 0,0 0 0,0 0 0,0 0 1,0 0-1,-1 0 0,1 1 0,-1-1 0,1 0 0,-1 1 0,0-1 0,0 0 1,0 0-1,0 1 0,-1-1 0,0 4 0,-1 2 6,-1 0 0,0 1 0,0-1 0,-1-1 0,0 1-1,0 0 1,-1-1 0,-7 9 0,-51 54 99,49-55-84,-15 13 37,12-12 9,1 1 0,-24 32 0,39-48-71,0 1 0,0-1 0,0 1 0,1-1 0,-1 1 0,0-1 0,0 1 0,1-1 0,-1 1 0,1 0 0,0-1 0,-1 1 0,1 0 0,0 2 0,0-3-18,0-1 0,1 1 0,-1-1 0,0 1 0,0-1-1,1 1 1,-1-1 0,0 1 0,1-1 0,-1 1 0,1-1-1,-1 1 1,0-1 0,1 0 0,-1 1 0,1-1 0,-1 0-1,1 1 1,-1-1 0,1 0 0,0 0 0,-1 0-1,1 1 1,-1-1 0,1 0 0,-1 0 0,2 0 0,4 0-167,0 0 1,0 0 0,0-1 0,0 0-1,0 0 1,9-3 0,86-31-570,-39 14 241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43:53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0 17524,'33'27'1976,"1"8"-1080,-3 2-312,-3 9 961,-6 3-137,-14 8-488,-9 6-216,-25 14-279,-16 8-121,-25 7-368,-10-1-617,-21 3 617,-9-7-88,-14-11-64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7:40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14971,'7'4'1128,"-6"0"-1216,-1 1 64,3-1 328,3 2-264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7:0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0 347 15595,'10'-9'362,"0"1"0,0 0 0,1 1 0,0 0-1,23-11 1,63-19 452,-83 32-551,49-15 668,1 3 0,126-16 1,134 9 207,81-12-766,-393 34-367,2 1 6,-1-1 0,0 0-1,1-2 1,-1 1 0,-1-1 0,1-1 0,-1 0-1,1-1 1,12-9 0,-24 15-9,0-1-1,0 1 1,0-1-1,0 1 1,-1-1-1,1 0 1,0 1 0,-1-1-1,1 0 1,0 0-1,-1 1 1,1-1-1,-1 0 1,1 0 0,-1 0-1,1 0 1,-1 0-1,0 1 1,1-1-1,-1 0 1,0 0 0,0 0-1,0 0 1,1-2-1,-2 2-1,1 0 1,-1 1-1,0-1 0,1 0 0,-1 0 0,0 0 0,1 0 1,-1 1-1,0-1 0,0 0 0,0 1 0,1-1 1,-1 0-1,0 1 0,0-1 0,0 1 0,0 0 0,-2-1 1,-7-2-8,-1 0 1,0 1-1,-14-2 1,25 4 4,-178-15-222,0 8 1,-242 21-1,324-7 195,1 5 0,-182 47 0,268-57-4,-1 1 0,1 0 0,-1 1 0,1 0 0,0 0 0,-15 11 0,24-15 25,-1 1 1,1-1-1,0 0 1,0 1 0,-1-1-1,1 1 1,0-1-1,0 0 1,0 1-1,0-1 1,0 0-1,0 1 1,0-1 0,-1 1-1,1-1 1,0 0-1,0 1 1,1-1-1,-1 1 1,0-1-1,0 0 1,0 1 0,0-1-1,0 1 1,0-1-1,0 0 1,1 1-1,-1-1 1,0 0-1,0 1 1,0-1 0,1 0-1,-1 1 1,0-1-1,1 0 1,-1 1-1,0-1 1,1 0-1,-1 0 1,0 0 0,1 1-1,-1-1 1,0 0-1,1 0 1,-1 0-1,1 0 1,-1 0-1,0 0 1,1 1 0,-1-1-1,1 0 1,-1 0-1,29 6-331,8-6-181,-1-2 1,1-1-1,-1-2 1,40-10-1,-17 4 386,92-17-438,16-5-121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8:36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82 11386,'-43'-17'3593,"-42"-24"-1,59 28-1277,11 7-59,19 11-1454,27 13-829,0-7-58,0-1 0,1-2 0,0-1 0,41 3 0,133 1-122,-178-10 190,468-9-395,1-25 52,353-10-211,-821 42 463,-17 1-52,1-1 0,0 2-1,-1 0 1,23 4-1,-27 0-225,-11 0 39,-11 3-49,-1-3-91,-1 0 1,1-1 0,-1-1 0,0 0 0,0-1 0,-1-1 0,-17 0 0,16-5-2,8-3-154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9:44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11 467 14995,'228'-54'995,"230"-46"-950,-258 68-9,330-71-136,-514 99 85,-10 3 11,1-1 1,-1 0 0,0 0 0,0 0 0,0-1-1,0 0 1,6-4 0,-12 7 3,0 0 0,1 0 1,-1 0-1,0 0 0,0 0 0,0 0 0,0 0 0,0 0 1,1 0-1,-1 0 0,0 0 0,0 0 0,0-1 0,0 1 0,0 0 1,1 0-1,-1 0 0,0 0 0,0 0 0,0 0 0,0-1 1,0 1-1,0 0 0,0 0 0,0 0 0,0 0 0,0-1 1,0 1-1,0 0 0,1 0 0,-1 0 0,0 0 0,0-1 1,0 1-1,0 0 0,-1 0 0,1 0 0,0-1 0,0 1 1,0 0-1,0 0 0,0 0 0,0 0 0,0 0 0,0-1 0,0 1 1,0 0-1,0 0 0,0 0 0,-1 0 0,1 0 0,0-1 1,0 1-1,-15-3 3,-24 2 10,-323 37 273,215-17-216,-218 22 158,-126 14 990,419-44-848,63-7-257,17-2-71,22 0-59,114-9-123,191-35 0,-236 28 119,581-108 22,-642 110 11,-56 14-7,0-1-1,-27 8 1,28-6-3,-544 94 72,75-13 30,465-81-107,17-3-2,-1 0 1,1 1 0,0 0-1,-1 0 1,1 0-1,0 1 1,0-1 0,0 1-1,-5 2 1,8-2-13,6-1-2,18-3-31,45-9 0,1035-266-94,-1086 272 135,10-3-55,26-12 1,-46 16-9,-9 2 30,-14 2-5,9 1 26,-230 28 36,110-10 150,40-8-80,-510 64 784,524-70-823,67-4-41,0-1-1,0-1 1,0 1 0,-1-1 0,1 0 0,1-1 0,-1 1-1,-7-4 1,11 4-7,1 0 0,-1 0-1,0-1 1,0 1 0,0 0-1,1-1 1,-1 0-1,1 1 1,-1-1 0,1 0-1,0 0 1,0 0 0,-1-2-1,1 4 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50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18340,'-1'33'1928,"2"-1"-1111,5-2-321,4-4 864,4-5-184,6-9-584,5-8-416,5-8-848,0-8-376,1-8-696,-1-3 1287,-2-3-327,-4 1-384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3:2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1599 276 9986,'-18'-16'393,"0"2"-1,-1 0 1,0 1-1,-23-10 1,-86-35 978,92 46-1227,-1 1-1,0 2 1,-1 1-1,0 2 1,0 1-1,0 3 1,0 1 0,-1 1-1,1 2 1,0 2-1,-47 11 1,33-2-130,0 2 1,2 2 0,-1 2 0,2 3-1,1 1 1,1 3 0,-67 47 0,81-47 12,0 1 0,2 1 1,1 2-1,1 1 1,2 1-1,1 2 0,2 0 1,1 2-1,-25 52 1,32-54 4,2 1 1,1 1-1,2 0 1,1 0-1,2 1 1,2 0-1,1 0 1,2 1 0,2-1-1,5 68 1,0-80-42,0 0 1,2-1 0,0 0-1,2 0 1,1-1-1,0 0 1,2-1 0,1 0-1,0 0 1,2-1 0,0-1-1,31 33 1,-17-25-52,1-1 0,2-2 0,1-1 0,0-1 0,2-2 0,1-1 0,46 19 1,95 31-257,204 52-1,-310-103 224,1-3-1,1-3 0,96 6 0,-108-18 151,0-2-1,0-2 1,0-3 0,87-20-1,-79 9 117,0-3-1,-1-2 1,-1-4 0,-2-2-1,-1-3 1,-1-3-1,98-71 1,-102 59-58,-1-1 0,-3-4 0,76-88 0,-102 102-146,-1 0 1,-2-2 0,-1 0 0,-3-2-1,-1-1 1,28-84 0,-37 88-52,-2-1 1,-2 0-1,-2 0 0,-1-1 1,-2 1-1,-1-1 1,-3 0-1,-1 1 1,-10-47-1,8 58 28,-2 0 0,-2 1 0,0 0 0,-2 1 0,0 0 0,-2 0 0,-1 2 0,-1-1 0,-1 2 1,-1 0-1,-1 1 0,-1 1 0,-33-29 0,28 31 23,-1 1 0,-1 2-1,-1 0 1,0 2 0,-1 1 0,0 1 0,-1 2 0,0 0 0,-55-9 0,32 12-4,0 2 1,0 2-1,-1 2 0,-102 12 1,-17 22-65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9:25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26 328 16107,'-2'-2'184,"0"1"0,0 0-1,0-1 1,1 1 0,-1-1-1,1 0 1,-1 1 0,1-1-1,0 0 1,-1 0-1,1 0 1,0 0 0,0 0-1,0 0 1,1 0 0,-1 0-1,0-1 1,1 1-1,-1-3 1,1 0 11,0 0 0,0 1-1,1-1 1,0 1 0,0-1-1,0 1 1,0 0 0,1-1-1,2-4 1,5-9 144,1 1 0,0 1 0,20-24 0,-25 34-229,5-7 10,48-56 344,-51 61-410,1 0-1,0 1 0,0 1 1,1-1-1,0 1 0,9-5 1,-16 10-46,-1 0 0,0 1 1,0-1-1,1 1 1,-1-1-1,0 1 1,1-1-1,-1 1 1,1 0-1,-1 0 1,0 0-1,1 0 1,-1 0-1,1 0 0,-1 0 1,1 0-1,-1 0 1,2 1-1,-2 0-1,0 0-1,0-1 1,0 1 0,0 0-1,0 0 1,0-1-1,-1 1 1,1 0-1,0 0 1,-1 0-1,1 0 1,0 0 0,-1 0-1,1 0 1,-1 0-1,0 0 1,1 2-1,0 4 5,0 0 0,0 0 0,-1 0 0,0 0 0,0 0 1,-2 9-1,-2 12-4,-1-1 3,2 1 1,1 0-1,3 50 0,-1-75-11,1 0 1,-1 0 0,1-1 0,-1 1 0,1 0 0,0-1 0,0 1-1,0-1 1,0 1 0,0-1 0,0 1 0,1-1 0,0 0-1,-1 1 1,1-1 0,0 0 0,0 0 0,0-1 0,0 1-1,3 2 1,-1-2 0,-1-1 1,1 0-1,-1 1 0,1-1 0,0-1 0,0 1 0,-1 0 0,1-1 0,0 0 0,0 0 0,0 0 0,7-1 1,3-2 1,0-1 0,-1 0 0,1 0 0,-1-2 1,0 0-1,23-13 0,-14 4-130,1-1 1,-2-1-1,0-1 1,-2 0-1,0-2 1,-1 0-1,28-40 1,-44 56 35,0 1 1,0 0-1,0-1 1,0 1-1,-1-1 1,0 1-1,1-1 1,-1 0-1,-1 0 1,1 0-1,0 1 1,-1-1-1,0 0 1,0-6-1,-3-9-358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1:25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372 159 7330,'-14'7'107,"-30"13"1526,-1-1 0,-1-2 0,-64 15-1,99-30-1270,-1 0-1,1 1 1,1 1-1,-1 0 0,-16 9 1,25-12-355,0 0 0,0 0 1,0 0-1,1 0 0,-1 0 0,0 0 0,1 1 1,-1-1-1,1 1 0,-1-1 0,1 1 0,0 0 1,-1 0-1,1-1 0,0 1 0,0 0 1,0 0-1,1 0 0,-1 0 0,0 0 0,1 0 1,-1 0-1,1 1 0,0-1 0,0 0 0,-1 0 1,2 0-1,-1 0 0,0 0 0,0 0 0,1 1 1,-1-1-1,1 0 0,-1 0 0,1 0 1,0 0-1,0 0 0,1 1 0,2 4-18,1-1-1,0 0 1,0 0-1,0 0 1,1-1-1,0 0 0,0 0 1,0 0-1,0-1 1,1 0-1,0 0 1,0 0-1,0-1 1,9 3-1,7 1 6,0-1 1,0 0-1,35 2 0,0-3 89,0-3 0,88-8-1,115-28 197,318-70 371,40-7 106,1121-79 482,-1683 186-1290,197-9 179,-187 12-569,117 15-1,-169-10 33,-15-4 397,0 0 0,1 0 0,-1 1 1,0-1-1,0 0 0,0 0 0,0 0 1,0 0-1,0 0 0,0 0 0,0 0 0,0 0 1,0 0-1,0 0 0,0 0 0,0 0 0,1 0 1,-1 0-1,0 0 0,0 1 0,0-1 1,0 0-1,0 0 0,0 0 0,0 0 0,0 0 1,0 0-1,0 0 0,0 0 0,0 0 0,0 1 1,0-1-1,0 0 0,0 0 0,0 0 1,0 0-1,0 0 0,0 0 0,0 0 0,0 0 1,0 0-1,-1 0 0,1 1 0,0-1 0,0 0 1,0 0-1,0 0 0,0 0 0,0 0 1,0 0-1,0 0 0,0 0 0,0 0 0,0 0 1,0 0-1,0 0 0,-1 0 0,1 0 0,0 0 1,0 0-1,0 0 0,0 0 0,-30 5-1009,-50-6 480,12-3 358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7:2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3585 173 12707,'-5'-11'205,"-1"0"0,-1 0 0,0 0 0,0 1 0,-1 0 0,0 0 0,-1 1 0,0 0 0,-1 1 0,0 0 0,0 0 0,0 1 0,-1 0 0,0 1 0,-1 0 0,1 1 0,-1 1 0,-20-6 0,-1 6-84,0 1-1,-1 2 0,-34 2 0,3 1-14,-221-9 252,-233 9-100,219 31-255,-8 2-13,56-20 9,-41 5-122,-1 23-45,214-25 106,-108 39 0,145-40 44,1 1 0,1 3 0,1 1 0,-41 30 0,49-29 16,2 2 1,0 1 0,1 1 0,2 2-1,1 0 1,1 2 0,1 1 0,2 1-1,2 1 1,1 1 0,1 0 0,2 1 0,2 1-1,-18 70 1,23-68-39,2 0-1,2 0 1,2 1 0,1 0 0,2 0-1,2 0 1,13 76 0,-10-91 17,2-1 1,0 1-1,2-1 0,0-1 1,1 0-1,2 0 1,0-1-1,2 0 0,0-1 1,1-1-1,1 0 0,1-1 1,30 25-1,-14-19 18,2-1-1,0-2 0,1-2 1,1-1-1,1-2 0,1-1 1,0-2-1,1-2 1,55 9-1,18-3-7,1-5 0,135-3 1,62-13-44,524-74 1,291-166-73,-886 172 93,-2-11 0,395-198-1,-500 204 24,-107 60 9,-2-2 0,0 0-1,24-25 1,-38 32 11,0 0 0,-1 0 0,0 0 0,-1-1 0,0-1 0,-1 1 0,-1-1 0,6-15 1,-8 18 11,-1-2 0,-1 1 0,0 0 1,0-1-1,-1 1 0,0-1 1,-1 1-1,-1-1 0,0 1 1,0-1-1,-5-15 0,1 7 14,-2 1 1,0-1-1,-2 1 0,0 1 0,-1 0 0,0 0 1,-2 1-1,0 0 0,-1 1 0,-1 0 0,0 1 1,-17-14-1,-1 3-10,-1 1 1,-2 1-1,0 2 0,-1 2 1,-41-17-1,8 9-55,0 4 0,-2 3 0,0 3-1,-1 2 1,-88-5 0,-6 9-306,-202 13-1,-391 63-695,484-30 734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13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19620,'3'2'1633,"-2"3"-1433,-4 13-136,-1 7 360,-2 14-680,1 4-184,-1 6-409,2 2-175,-1-3-288,4-2-473,-1-11 1065,-1-4-232,1-11 72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13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0 216 16620,'5'-8'302,"1"1"0,0 0 0,0 0 1,0 1-1,1 0 0,0 0 1,0 0-1,0 1 0,12-6 0,11-5 374,37-14 0,-41 20-172,18-9-242,-1 3 0,2 1 0,0 3 0,1 1 0,59-6 0,-98 17-254,0-1-1,-1 1 1,1 0-1,0 1 0,-1 0 1,1 0-1,0 0 1,7 3-1,-12-3-8,0 0 1,-1 0-1,1 0 1,0 0-1,-1 0 0,1 0 1,-1 0-1,0 0 0,1 1 1,-1-1-1,0 0 1,0 1-1,0-1 0,0 1 1,0 0-1,0-1 1,0 1-1,-1 0 0,1-1 1,0 1-1,-1 0 1,0 0-1,1-1 0,-1 1 1,0 0-1,0 0 0,0 0 1,0 0-1,0-1 1,0 1-1,-1 0 0,1 0 1,-1 0-1,0 2 1,-2 5-6,0-1 1,-1 0 0,1-1 0,-1 1-1,-1-1 1,0 1 0,0-1 0,0 0-1,-1-1 1,-10 10 0,-9 6 13,-40 26 0,41-31-6,-22 13-95,32-22-405,1 0-1,-1 2 0,-14 12 0,28-22 489,0 0-1,0 0 1,0 0-1,-1 1 1,1-1-1,0 0 1,0 0-1,0 0 0,0 0 1,-1 0-1,1 0 1,0 0-1,0 1 1,0-1-1,0 0 1,0 0-1,0 0 0,0 0 1,-1 1-1,1-1 1,0 0-1,0 0 1,0 0-1,0 0 1,0 1-1,0-1 0,0 0 1,0 0-1,0 0 1,0 1-1,0-1 1,0 0-1,0 0 1,0 0-1,0 0 0,0 1 1,0-1-1,0 0 1,0 0-1,0 0 1,1 1-1,-1-1 0,0 0 1,0 0-1,9 1-346,14-2-219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14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66 16203,'-1'7'316,"0"1"-1,-1-1 0,0 0 1,0 0-1,-1 0 1,0 0-1,0 0 0,-1-1 1,1 1-1,-8 8 0,-9 19 1228,9-13-952,2 0-1,-8 23 1,16-39-542,-1 0 0,1 0 0,0 0 1,0 0-1,0 1 0,1-1 0,0 0 1,0 0-1,0 0 0,0 0 0,1 0 0,0 1 1,0-1-1,0 0 0,4 7 0,-5-10-44,1-1-1,0 1 1,-1-1 0,1 0-1,0 1 1,0-1-1,-1 0 1,1 0-1,0 0 1,0 0-1,1 0 1,-1 0-1,0 0 1,0 0-1,0 0 1,1 0-1,-1 0 1,0-1-1,1 1 1,-1-1-1,0 1 1,1-1-1,-1 1 1,1-1 0,-1 0-1,1 0 1,-1 0-1,1 1 1,-1-2-1,1 1 1,-1 0-1,1 0 1,-1 0-1,1-1 1,-1 1-1,1-1 1,-1 1-1,0-1 1,1 1-1,1-2 1,0 0 9,0-1 1,0 0-1,0 1 1,0-1-1,0 0 1,-1 0-1,1-1 1,-1 1-1,0 0 1,0-1-1,0 0 1,0 1-1,-1-1 1,2-5-1,0-2 6,-1-1 1,-1 0-1,0 0 0,0-1 1,-1 1-1,-1 0 0,0 0 1,0 0-1,-1 0 0,-1 0 1,0 1-1,-6-14 0,10 34-210,7 12 119,-6-18 62,1 0 0,-1 1 0,1-1 0,0 0 0,-1-1 0,2 1 0,-1 0 0,0-1-1,0 1 1,1-1 0,-1 0 0,1 0 0,0-1 0,-1 1 0,1-1 0,6 2 0,-5-3 2,1 1-1,0-1 0,0 1 0,0-2 1,0 1-1,-1-1 0,1 0 1,0 0-1,0 0 0,7-4 1,-2 1-20,0-1 1,-1 0-1,1-1 1,-1 0-1,-1 0 1,1-1-1,-1-1 1,-1 0-1,1 0 1,13-18-1,5-17-149,-25 40 145,0 0 0,-1 0 0,1 0-1,-1-1 1,0 1 0,0 0 0,0-1-1,-1 1 1,1 0 0,-1-1 0,0-6 0,-2 9-150,-3 7 98,-3 10 4,5-7 71,1 0-1,0 0 1,0 1-1,0-1 1,2 0 0,-1 1-1,1-1 1,2 18 0,-2-24 13,1 0 0,-1 0 0,1 0 0,0 0 0,0 0 0,0 0 1,0 0-1,0 0 0,1-1 0,-1 1 0,1 0 0,0-1 0,0 1 1,0-1-1,0 0 0,0 0 0,0 0 0,1 0 0,-1 0 0,1 0 1,-1-1-1,1 1 0,0-1 0,0 1 0,-1-1 0,1 0 0,0 0 0,0-1 1,0 1-1,6 0 0,-1-1 3,0 0-1,0-1 1,0 0 0,0 0-1,0-1 1,0 0 0,-1-1-1,1 1 1,-1-2 0,1 1-1,-1-1 1,0 0 0,0 0 0,10-9-1,-1 0 1,0-1-1,-2-1 1,1 0 0,18-27-1,-28 36-17,0 0 0,-1 0 0,0 0 0,0-1 1,-1 1-1,0-1 0,0 0 0,-1 0 0,1 0 0,1-10 0,-4 17 8,0 0 1,0-1-1,0 1 1,0 0 0,0 0-1,0 0 1,0-1-1,0 1 1,0 0-1,0 0 1,0 0-1,-1-1 1,1 1-1,0 0 1,0 0-1,0 0 1,0 0-1,0-1 1,0 1 0,0 0-1,0 0 1,0 0-1,-1 0 1,1 0-1,0-1 1,0 1-1,0 0 1,0 0-1,-1 0 1,1 0-1,0 0 1,0 0-1,0 0 1,0 0-1,-1 0 1,1 0 0,0 0-1,0 0 1,0 0-1,-1 0 1,1 0-1,0 0 1,0 0-1,0 0 1,0 0-1,-1 0 1,-8 5-27,3 1 31,1 1 1,0 0-1,0 0 1,0 0-1,1 1 1,1-1 0,-1 1-1,1 0 1,0 0-1,-1 9 1,0-1 29,1 0 0,0 0 1,1 1-1,1 22 0,2-31-10,0 1-1,0-1 1,1 0 0,0 0 0,0 0 0,1 0-1,0 0 1,0 0 0,1-1 0,0 1-1,9 11 1,-11-16-75,1 0 0,-1 0 0,1 0-1,-1 0 1,1-1 0,0 1 0,0-1 0,1 1-1,-1-1 1,0 0 0,1-1 0,-1 1 0,1 0-1,-1-1 1,1 0 0,0 0 0,0 0 0,0 0-1,-1-1 1,1 1 0,0-1 0,0 0 0,0 0-1,0 0 1,0-1 0,0 0 0,4-1 0,-6 2-8,1-1 1,-1-1 0,1 1-1,-1 0 1,0-1 0,0 1-1,1-1 1,-1 1 0,0-1-1,-1 0 1,1 0 0,0 0-1,0 0 1,-1 0 0,1 0 0,-1-1-1,0 1 1,2-3 0,0-3-52,-1-1 1,1 1-1,-1 0 1,1-14 0,1-30-508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14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18756,'-4'12'1800,"1"1"-1392,7 1-496,6 2 537,9-5-145,9 2-136,10-3-344</inkml:trace>
  <inkml:trace contextRef="#ctx0" brushRef="#br0" timeOffset="1">305 139 21925,'-32'13'1742,"21"-9"-1496,0 0 0,1 1 0,0 0 0,-19 12 0,29-16-267,0-1 0,-1 0 0,1 0 0,0 1 1,-1-1-1,1 0 0,0 0 0,-1 1 0,1-1 0,0 0 0,-1 1 0,1-1 0,0 1 0,0-1 0,0 0 0,-1 1 0,1-1 0,0 1 0,0-1 0,0 0 0,0 1 0,0-1 0,0 1 0,0-1 0,0 1 0,0-1 0,0 0 0,0 1 0,0-1 0,0 1 0,0-1 0,0 1 1,1 0-88,0 0 0,0 0 0,0 0 1,0 0-1,0 0 0,0 0 1,0-1-1,0 1 0,0 0 0,0-1 1,0 1-1,2 0 0,46 13-3074,-33-11 2354,-6 0 430,1 1 0,-1 0 0,0 0-1,0 1 1,0 0 0,-1 1 0,1 0 0,10 10 0,-17-14 495,0 1-1,0 0 0,0 1 1,0-1-1,-1 0 0,1 1 1,-1-1-1,0 1 0,0 0 1,0 0-1,-1 0 0,1 0 1,-1 0-1,0 0 0,0 0 1,-1 0-1,1 0 0,-1 1 1,0-1-1,0 0 0,0 0 1,0 1-1,-1-1 0,0 0 1,-1 4-1,-1 0 261,0-1 1,0 0-1,-1 0 0,1-1 0,-2 1 0,1-1 0,-1 0 1,0 0-1,0 0 0,-12 9 0,13-11-175,-1 0 0,0-1 0,0 1 1,0-1-1,0 0 0,0-1 0,-1 1 0,0-1 0,1 0 0,-1 0 0,0-1 0,0 0 0,0 0 0,-7 1 0,12-3-167,0 1 0,0 0 0,0 0 1,0-1-1,1 1 0,-1 0 0,0-1 0,0 1 0,0-1 0,1 1 0,-1-1 0,0 1 0,1-1 0,-1 0 0,0 1 0,1-1 1,-1 0-1,1 0 0,-1 1 0,1-1 0,-1 0 0,1 0 0,0 0 0,-1 1 0,1-1 0,0 0 0,0 0 0,0 0 0,0 0 1,-1 0-1,1 0 0,0 0 0,1 1 0,-1-1 0,0-1 0,1-28 70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15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16 19676,'0'0'67,"1"0"-1,-1 0 0,0 0 1,1 0-1,-1 0 0,0 0 0,0 0 1,1 0-1,-1 1 0,0-1 1,1 0-1,-1 0 0,0 0 1,1 0-1,-1 0 0,0 1 1,0-1-1,1 0 0,-1 0 1,0 1-1,0-1 0,1 0 1,-1 0-1,0 1 0,0-1 1,0 0-1,0 1 0,1-1 1,-1 0-1,0 1 0,0-1 1,0 0-1,0 0 0,0 1 1,0-1-1,0 1 0,0-1 1,0 0-1,0 1 0,0-1 1,0 0-1,0 1 0,-2 22 355,2-14 228,-3 43-270,-1 141 329,4-191-707,0-1 0,0 1-1,0-1 1,0 1 0,0 0 0,0-1-1,0 1 1,1-1 0,-1 1 0,1-1-1,-1 1 1,1-1 0,0 1-1,-1-1 1,1 0 0,0 1 0,0-1-1,0 0 1,0 0 0,0 0-1,0 1 1,2 0 0,-2-2 1,0 0 0,1 0-1,-1 0 1,0 0 0,1 0 0,-1 0 0,0 0 0,0 0 0,1-1-1,-1 1 1,0-1 0,0 1 0,0-1 0,0 1 0,1-1-1,-1 1 1,0-1 0,0 0 0,0 0 0,1-1 0,8-8 16,0 0 1,-1 0 0,12-18 0,142-237 340,-158 260-304,-3 11-20,-4 7-3,0-1-1,-1 0 1,-6 18-1,-2 7 33,1 2 5,3-17 10,1 1 1,1 0 0,2 0-1,0 1 1,0 27 0,3-50-94,0 0 1,0 0 0,0 0 0,0 0 0,1 0 0,-1 0 0,0 0 0,0 0-1,1 1 1,-1-1 0,1 0 0,-1 0 0,1 0 0,-1-1 0,1 1 0,-1 0-1,1 0 1,0 0 0,0 0 0,0 0 0,1 1 0,-1-2-103,0 0 0,0 0 0,-1 0 0,1 0 0,0-1-1,0 1 1,0 0 0,-1 0 0,1 0 0,0-1 0,0 1 0,-1 0 0,1-1 0,0 1 0,0-1 0,-1 1 0,1-1 0,-1 1 0,1-1 0,0 1 0,-1-1 0,1 1 0,-1-1 0,1 0 0,-1 1 0,1-1 0,-1 0 0,0 0-1,1 1 1,-1-1 0,0-1 0,16-33-1597,-10 12 615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15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25261,'7'8'1713,"-12"6"-1473,-5 3-128,2 5 488,1 3-480,5 7-720,-1-1-440,5-1-89,-1-5 825,3-7-264,4-5-216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51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10 13811,'-17'-4'2261,"12"3"-1773,1 0 0,-1 0 0,0 0 1,1 0-1,-1 0 0,0 1 0,0 0 1,1 0-1,-1 0 0,0 1 0,1 0 1,-1 0-1,0 0 0,1 0 0,-8 4 1,4-1-215,1 1 0,0-1 1,1 1-1,-1 1 0,1-1 1,0 1-1,0 1 0,1-1 1,-8 11-1,11-14-237,0 1 0,0-1 1,0 0-1,0 1 0,0-1 0,1 1 0,0-1 0,0 1 1,0 0-1,0 0 0,0 0 0,1-1 0,0 1 0,-1 0 1,1 0-1,1 0 0,-1 0 0,1 0 0,-1-1 0,1 1 1,0 0-1,3 5 0,-3-6-29,1-1-1,0 0 1,-1 0 0,1 0-1,0 0 1,0 0 0,0 0 0,1 0-1,-1-1 1,0 1 0,1-1 0,-1 1-1,1-1 1,-1 0 0,1 0-1,-1 0 1,1-1 0,0 1 0,0-1-1,-1 1 1,1-1 0,0 0 0,0 0-1,-1 0 1,1 0 0,0 0-1,5-2 1,1 0-5,0 0-1,0-1 1,0 0 0,-1 0-1,1-1 1,-1 0 0,9-6-1,-8 4 6,0-1-1,-1 0 1,1 0-1,-2-1 1,8-8-1,-12 13-43,-1 0-1,1 0 0,-1 0 0,0-1 0,0 1 0,0-1 0,-1 1 0,1-1 0,-1 1 1,0-1-1,0 0 0,0 0 0,0 0 0,-1 1 0,0-1 0,1 0 0,-2-6 0,1 9-72,-1-1-1,1 1 0,-1-1 1,1 1-1,-1-1 0,0 1 1,0 0-1,0-1 0,1 1 0,-1 0 1,-1 0-1,1 0 0,0-1 1,0 1-1,0 0 0,0 1 0,-1-1 1,1 0-1,-2-1 0,-28-8-1915,30 10 1994,-5-1-750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16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11 21949,'3'-10'1624,"-7"10"-1336,-3 3-176,-1 8 648,1 5-248,1 1-480,2 2-272,1-2-696,-1-1 1576,1-3-720,0 2-8,-7-3-72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16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21165,'2'-7'1632,"2"10"-833,2 15-75,23 149 266,-17-76-972,-11-89 12,-1 0 0,0 0 0,0 0 1,1 0-1,-1 0 0,1-1 0,-1 1 0,1 0 0,0 0 0,0-1 0,0 1 0,2 2 1,-3-4-17,0 0 1,1 0 0,-1 0 0,0 0 0,1 0 0,-1 0 0,0 0 0,1 0 0,-1 0 0,0 0-1,1 0 1,-1 0 0,0 0 0,1 0 0,-1 0 0,0 0 0,1-1 0,-1 1 0,0 0-1,1 0 1,-1 0 0,0-1 0,1 1 0,-1 0 0,0 0 0,0-1 0,1 1 0,-1 0-1,0 0 1,0-1 0,0 1 0,1 0 0,-1-1 0,0 1 0,0 0 0,0-1 0,5-8 285,-1-1 1,6-18 0,-8 22-251,20-75 846,14-98-1,-34 172-951,-2 6 3,0 1-1,0-1 1,0 1 0,0-1-1,0 1 1,0 0-1,0-1 1,0 1-1,0-1 1,0 1 0,1-1-1,-1 1 1,0 0-1,0-1 1,1 1-1,-1-1 1,0 1 0,0 0-1,1-1 1,-1 1-1,0 0 1,1-1-1,-1 1 1,1 0 0,-1 0-1,0 0 1,1-1-1,-1 1 1,1 0-1,-1 0 1,1 0 0,-1 0-1,0 0 1,1-1-1,-1 1 1,1 0 0,-1 0-1,1 0 1,-1 0-1,1 1 1,0-1-1,19 10-1196,-10-4 622,0-3-75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17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11 166 12931,'1'2'286,"1"-1"0,-1 0 0,1 0 0,0 0 0,-1 0 0,1 0 0,0 0 0,0 0 1,0 0-1,0-1 0,0 1 0,-1-1 0,1 0 0,0 1 0,0-1 0,0 0 0,4 0 0,35-6 2312,-33 4-2353,0-1 1,-1 0-1,1 0 0,-1-1 1,0 0-1,0 0 0,0-1 1,-1 0-1,0 0 1,6-6-1,-8 7-181,0-1 1,0 1-1,-1-1 0,0 1 0,0-1 1,0 0-1,0 0 0,-1-1 1,0 1-1,0 0 0,0-1 0,-1 1 1,0-1-1,1-10 0,-1 15-56,-1-1-1,0 1 1,0 0 0,0-1-1,0 1 1,0 0 0,0-1-1,0 1 1,-1 0 0,1-1-1,0 1 1,-1 0 0,1-1-1,-1 1 1,0 0 0,1 0-1,-1 0 1,0 0-1,0 0 1,1 0 0,-1 0-1,0 0 1,0 0 0,0 0-1,0 0 1,0 0 0,-1 1-1,1-1 1,0 0 0,0 1-1,0-1 1,-1 1-1,1-1 1,0 1 0,0 0-1,-1-1 1,1 1 0,0 0-1,-1 0 1,1 0 0,0 0-1,-1 0 1,1 0 0,0 1-1,-1-1 1,1 0-1,-2 1 1,-3 1-2,0-1 0,-1 1-1,1 0 1,0 1 0,0 0 0,1 0-1,-1 0 1,-8 7 0,3 0-19,1 0 0,0 0 1,1 1-1,0 1 0,0 0 0,1 0 1,1 0-1,-6 15 0,9-20 0,1 1 0,0-1 0,1 1 0,0 0-1,0-1 1,0 1 0,1 0 0,0 0 0,1 0-1,0 0 1,0 0 0,1 0 0,0 0 0,0 0 0,0 0-1,4 8 1,-4-13-40,0 0 0,0 0 0,0-1 0,1 1 0,-1-1 1,1 1-1,0-1 0,0 1 0,0-1 0,0 0 0,0 0 0,0 0 0,0 0 0,1 0 0,-1 0 0,1-1 0,-1 1 0,1-1 0,0 0 0,-1 1 0,1-1 0,0-1 0,0 1 0,0 0 0,0-1 1,0 1-1,0-1 0,0 0 0,0 0 0,0 0 0,0 0 0,0-1 0,0 1 0,3-2 0,2 0-136,0-1 0,0 0-1,-1-1 1,1 1 0,-1-1 0,0-1 0,0 0-1,-1 1 1,1-2 0,-1 1 0,8-10 0,7-12-529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18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11 18748,'0'-1'60,"0"1"0,0-1-1,0 1 1,0 0 0,0-1 0,-1 1 0,1-1-1,0 1 1,0 0 0,0-1 0,0 1 0,0 0-1,-1-1 1,1 1 0,0 0 0,0-1-1,-1 1 1,1 0 0,0-1 0,0 1 0,-1 0-1,1 0 1,0-1 0,-1 1 0,1 0 0,0 0-1,-1 0 1,1-1 0,0 1 0,-2 0 0,-14 0 576,-16 12 287,22-6-783,1 0 0,0 1 1,0 0-1,0 1 0,1 0 1,0 1-1,1-1 0,-13 20 1,15-20-153,1 0 1,-1 0-1,1 0 0,1 0 1,0 1-1,0-1 1,0 1-1,1 0 1,1 0-1,0 0 1,-1 15-1,2-22 7,0 1 0,0-1 1,0 1-1,1-1 0,-1 1 0,1-1 1,0 0-1,-1 1 0,1-1 0,0 0 0,0 0 1,0 1-1,1-1 0,-1 0 0,1 0 1,2 2-1,-3-2 2,0-1 1,1 0-1,-1-1 1,1 1-1,0 0 1,-1 0-1,1-1 1,0 1-1,-1-1 1,1 1-1,0-1 1,0 0-1,-1 0 0,1 0 1,0 0-1,0 0 1,3 0-1,2-2 1,0 0 0,0 0 0,-1-1 0,1 1 0,0-1 0,-1-1 0,0 0 0,0 1 0,10-9 0,1-4 26,0 0 0,-2 0 0,0-2 0,-1 0 0,0 0 0,-2-1 0,0-1 0,14-32 0,-25 43-15,-9 14-2,-10 17 21,10-9-9,1 0 1,0 1-1,-5 14 0,11-24-10,-1 0-1,1 0 1,0 0-1,0 0 1,0 0-1,1 0 1,-1 0-1,1 0 1,0 0-1,0 1 1,0-1-1,1 0 1,0 0-1,0 0 1,0 0-1,1 4 1,0-6-5,-1 0 0,1 0 1,0 0-1,-1 0 0,1 0 1,0-1-1,0 1 0,0-1 0,1 1 1,-1-1-1,0 0 0,0 0 1,1 0-1,-1 0 0,1 0 1,-1 0-1,0-1 0,1 1 0,0-1 1,-1 0-1,1 0 0,-1 0 1,5 0-1,4-1-2,1 0 0,-1-1 0,0 0 0,12-4 0,-4 0-22,0-2-1,-1 0 1,0-1 0,0-1-1,-1 0 1,-1-1 0,1-1-1,-2-1 1,0 0 0,0-1-1,15-21 1,-36 43 50,1 0 0,0 0 0,1 1 0,-6 12 0,9-19-15,1 0 0,-1 0 0,1 0 0,-1 0 0,1 0 0,0 0 0,0 0 0,0 1 0,0-1-1,0 0 1,0 0 0,0 0 0,1 2 0,0-3-8,-1 1 1,1-1-1,0 0 0,0 0 0,-1 0 1,1 0-1,0 0 0,0 0 0,0 0 1,0 0-1,0 0 0,0-1 1,0 1-1,1 0 0,-1-1 0,0 1 1,0 0-1,1-1 0,-1 0 0,0 1 1,1-1-1,-1 0 0,2 1 0,4 0-42,1-1-1,0 0 0,-1 0 0,1 0 0,0-1 0,0 0 0,-1 0 0,1-1 0,-1 0 0,10-4 0,1-2-494,1 0-1,27-18 0,-53 32-267,0 0-1,1 0 1,-7 10-1,17-14 394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20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22573,'2'5'1648,"9"0"-1320,3-2-152,8 2 512,2-3-424,9 0-952,3-4 696,-2-8-200,-1-1-32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21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12 17028,'-1'-1'101,"0"0"-1,0 0 1,0 0 0,0 0 0,0 1 0,0-1 0,0 0 0,0 1 0,0-1 0,0 1 0,0-1 0,0 1 0,0-1 0,0 1 0,-1 0-1,1-1 1,0 1 0,0 0 0,0 0 0,-1 0 0,1 0 0,0 0 0,-2 1 0,-33 4 577,31-4-328,-7 2-160,-1 1 1,0 0 0,0 0 0,1 1-1,-19 11 1,26-13-238,0 1 0,0-1 0,0 1 0,0 0 0,1 0 0,-1 0 0,1 1 0,0-1 0,1 1 0,-1 0 0,1 0 0,0 1 0,0-1 0,-3 9-1,5-11-40,0-1 0,1 1 0,-1-1 0,1 1-1,0 0 1,0-1 0,0 1 0,0-1 0,0 1-1,1 0 1,-1-1 0,1 1 0,-1-1 0,1 1-1,0-1 1,0 1 0,0-1 0,1 1 0,-1-1-1,0 0 1,1 0 0,0 0 0,-1 0 0,1 0-1,0 0 1,0 0 0,0 0 0,0-1-1,0 1 1,5 1 0,6 5-400,1-2 0,0 0-1,0 0 1,20 4 0,-14-4 2,-12-4 367,-1 0-1,0 1 0,0 0 1,0 1-1,0-1 0,0 1 1,-1 1-1,1-1 0,6 7 1,-11-8 132,0 0 0,1 0 0,-1 0 0,0 1 0,0-1 0,-1 0 0,1 1 0,-1-1 0,0 1 0,0 0 0,0-1 0,0 1 0,0 0 0,-1 0 0,0 0 0,0-1 0,0 1 0,0 0 0,0 0 0,-2 6 0,1-5 123,0-1 0,-1 1 0,1 0 0,-1 0 0,0-1 0,0 1 0,-1-1 0,1 0 0,-1 1 0,0-1 0,0 0 0,-1-1 0,-4 6 0,1-4 167,1 0 1,-1 0-1,1-1 0,-1 0 0,0-1 0,-1 1 0,-13 3 0,6-3 157,1 0 0,-1-2-1,0 0 1,0 0 0,0-2-1,0 0 1,0 0 0,-22-5-1,32 4-479,0 0 0,0 0 1,0-1-1,0 0 0,0 0 0,0 0 0,-7-4 0,11 5 4,0 0-1,0 0 1,0 0-1,0 0 1,0 0 0,-1 0-1,2 0 1,-1 0 0,0-1-1,0 1 1,0 0-1,1 0 1,-1-1 0,0 1-1,1-1 1,-1 1-1,1 0 1,0-1 0,-1 1-1,1-1 1,0 1 0,0-1-1,0 1 1,0-1-1,0 1 1,1-1 0,-1 1-1,0-1 1,1-2-1,10-15-317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2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17292,'-10'60'317,"3"1"1,2 0-1,3 0 1,3-1 0,2 1-1,3 0 1,18 77-1,-22-129-378,0-5-44,-1 0 0,0 0 1,-1 0-1,1 0 0,-1 1 0,0-1 0,0 8 0,0-12 83,-1 0-1,1 1 1,0-1 0,0 0 0,-1 0-1,1 0 1,0 0 0,0 0-1,-1 0 1,1 0 0,0 0-1,0 0 1,-1 0 0,1 0-1,0 0 1,0 0 0,-1 0 0,1 0-1,0-1 1,0 1 0,-1 0-1,1 0 1,0 0 0,0 0-1,0 0 1,-1-1 0,1 1-1,0 0 1,0 0 0,0 0-1,0 0 1,-1-1 0,1 1 0,0 0-1,0 0 1,0-1 0,0 1-1,0 0 1,0 0 0,0 0-1,-1-1 1,1 1 0,0-1 0,-9-14-256,1-1 1,1-1 0,-7-19 0,-11-54 2506,24 86-1970,0 1 0,0-1 0,1 1 0,-1 0 0,1-1 0,0 1 0,0-1 0,0 1 0,1-6 0,0 8-181,-1 0 0,1 0 0,0 0 0,-1 0-1,1 0 1,0 0 0,0 0 0,0 0 0,0 0 0,0 0-1,0 1 1,0-1 0,0 0 0,0 1 0,0-1 0,0 0-1,0 1 1,1 0 0,-1-1 0,0 1 0,0 0 0,1-1-1,-1 1 1,0 0 0,0 0 0,1 0 0,-1 0 0,2 0-1,53 0 103,-36 1-580,0-1 0,0-1-1,0 0 1,25-7 0,-43 8 263,3-4-406,-2-7 154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27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88 15611,'5'-22'1711,"-3"17"-1325,-1 0 1,0 0 0,0-1-1,0 1 1,0 0-1,-1 0 1,0-6-1,0 10-326,0 0-1,-1 0 0,1 0 1,0 1-1,0-1 0,-1 0 0,1 0 1,0 1-1,-1-1 0,1 0 1,-1 0-1,1 1 0,-1-1 0,0 1 1,1-1-1,-1 0 0,1 1 1,-1-1-1,-1 0 0,0 0-1,0 1-1,1-1 0,-1 1 1,0 0-1,0-1 0,0 1 1,0 0-1,0 0 1,1 0-1,-1 0 0,0 0 1,-3 1-1,-5 2 33,0 0 0,0 0 0,1 1 0,0 1 0,0-1 0,0 1 0,-11 8 0,2 1-72,-1 0 0,-17 19 0,31-28-25,1-1 0,-1 1 0,1 0 0,0 0 1,0 1-1,0-1 0,1 1 0,0 0 1,0 0-1,0 0 0,-2 12 0,4-18 7,1 1 0,0 0 0,0 0-1,0-1 1,0 1 0,0 0 0,0-1-1,0 1 1,0 0 0,0 0 0,1-1 0,-1 1-1,0 0 1,0-1 0,1 1 0,-1 0-1,0-1 1,1 1 0,-1 0 0,0-1 0,1 1-1,-1-1 1,1 1 0,-1 0 0,1-1-1,-1 0 1,1 1 0,0-1 0,-1 1 0,1-1-1,0 0 1,-1 1 0,1-1 0,0 0-1,-1 0 1,1 1 0,0-1 0,-1 0 0,1 0-1,0 0 1,0 0 0,-1 0 0,1 0-1,0 0 1,0 0 0,-1 0 0,1 0 0,1-1-1,4 0 10,0 0-1,0-1 0,0 1 1,10-5-1,3-4 71,-1-1 0,0 0-1,25-21 1,-11 8 143,-31 24-220,-1 0 1,0 0-1,0 0 0,0 0 0,1 0 0,-1 0 0,0 0 0,0 0 0,0 0 0,0 0 0,1 0 0,-1 0 0,0 0 0,0 0 0,0 0 0,1 0 0,-1 0 1,0 0-1,0 0 0,0 0 0,0 0 0,1 0 0,-1 1 0,0-1 0,0 0 0,0 0 0,0 0 0,1 0 0,-1 0 0,0 0 0,0 1 0,0-1 1,0 0-1,0 0 0,0 0 0,0 0 0,0 1 0,0-1 0,1 0 0,-1 0 0,0 0 0,0 1 0,0-1 0,0 0 0,0 0 0,0 0 0,0 1 0,0-1 1,0 0-1,0 0 0,-1 0 0,1 0 0,0 1 0,0-1 0,0 0 0,0 0 0,0 12 26,-1-3-70,0-1-1,0 1 1,1-1 0,1 1 0,0-1 0,3 16 0,-4-23 12,0 1 1,1-1 0,-1 1-1,1-1 1,0 1 0,-1-1-1,1 1 1,0-1 0,0 0-1,0 0 1,0 1 0,0-1-1,0 0 1,0 0 0,0 0-1,1 0 1,-1 0 0,0 0-1,1 0 1,-1 0 0,0-1-1,1 1 1,-1 0 0,1-1-1,-1 0 1,1 1 0,0-1-1,-1 0 1,1 1 0,-1-1-1,1 0 1,-1 0 0,1 0-1,0-1 1,-1 1 0,1 0-1,-1-1 1,1 1 0,-1-1-1,1 1 1,-1-1 0,1 0-1,1-1 1,23-11-227,1-4-81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27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18436,'-52'138'3201,"6"-19"-1894,40-97-1327,0 0-1,1 0 1,-3 34-1,7-52-48,1 1 0,0-1-1,0 0 1,0 0 0,1 0 0,0 0-1,-1 0 1,1 0 0,1 0 0,-1 0-1,1 0 1,-1 0 0,1 0-1,0-1 1,3 4 0,-3-4-12,0-1-1,0 0 1,0 0 0,1 0 0,-1-1-1,0 1 1,1 0 0,0-1-1,-1 0 1,1 1 0,0-1-1,0 0 1,-1 0 0,1-1 0,0 1-1,0-1 1,0 1 0,0-1-1,0 0 1,0 0 0,5-1 0,-3 0-12,1 0 1,-1 0 0,1-1-1,-1 0 1,0 0-1,0-1 1,0 1 0,5-4-1,-5 3 122,1 0 0,0 0 0,-1 0 0,1 1 0,7-2 0,-12 4-15,0 0 0,0 0 0,0 0 0,1 0 0,-1 0 0,0 0 0,0 1 0,0-1 0,0 0 0,0 1 0,0-1 0,0 1 0,0-1 0,0 1 0,0-1 0,0 1 0,0 0 0,0 0 0,0-1 0,0 1 0,-1 0 0,1 0-1,0 0 1,-1 0 0,1 0 0,0 0 0,-1 0 0,1 0 0,-1 0 0,0 0 0,1 0 0,-1 0 0,1 2 0,0 1 18,0 0 0,0 0 0,-1 1 0,1-1 0,-1 0 0,0 0 0,0 0 0,0 5 0,-1-8-11,1 0 0,0 0-1,-1-1 1,1 1 0,-1 0 0,0 0 0,1-1-1,-1 1 1,1 0 0,-1-1 0,0 1 0,0 0-1,1-1 1,-1 1 0,0-1 0,0 0 0,0 1-1,0-1 1,1 1 0,-1-1 0,0 0 0,0 0-1,-2 1 1,-26 2 265,23-2-198,-4-1-20,-133 19 402,142-19-536,0 0 1,-1 1-1,1-1 1,0 0 0,0 0-1,0 1 1,0-1-1,-1 1 1,1-1-1,0 1 1,0-1-1,0 1 1,0 0-1,0 0 1,0-1-1,0 1 1,0 0-1,1 0 1,-1 0-1,-1 2 1,2-2-195,2 0-103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28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20612,'-10'9'1433,"-1"9"-1225,-3 2-112,1 2 272,1 1-216,4-3-280,2-2-248,3-3-528,0-5-1769,5-3 2217,0-3-352,6-1-320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51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32 18404,'-4'9'498,"0"0"-1,1 1 1,0-1 0,0 1-1,1 0 1,1 0-1,0 0 1,0 0 0,1 0-1,0 0 1,0 0 0,4 17-1,-4-26-452,1 0 0,-1 1 0,0-1 0,1 1 0,0-1 0,-1 0 0,1 1 0,0-1 0,-1 0 0,1 0 0,0 1 0,0-1 0,0 0 0,0 0 0,0 0 0,0 0 0,0 0 0,1 0 0,-1 0 0,0-1-1,3 2 1,-2-1-11,0-1-1,0 0 0,0 0 0,0 0 0,0 0 0,0 0 1,0 0-1,0 0 0,0 0 0,0-1 0,0 1 0,0-1 1,3-1-1,4-3 2,0 1 1,0-1-1,-1-1 0,0 0 1,10-9-1,26-30 17,-32 31-65,1 0-1,27-20 1,-40 33 11,0 1 0,0 0 0,1-1 0,-1 1-1,0 0 1,1 0 0,-1-1 0,0 1 0,1 0 0,-1 0 0,0 0 0,1-1-1,-1 1 1,0 0 0,1 0 0,-1 0 0,1 0 0,-1 0 0,0 0 0,1 0 0,-1 0-1,1 0 1,-1 0 0,0 0 0,1 0 0,-1 0 0,1 0 0,-1 0 0,0 0-1,1 0 1,-1 0 0,0 1 0,1-1 0,-1 0 0,1 1 0,1 14-19,-11 22 70,-2-7 57,3-9 113,-9 39 0,17-60-224,0 1 1,0-1-1,0 0 0,-1 1 1,1-1-1,0 0 0,0 1 1,0-1-1,0 0 0,0 1 0,0-1 1,0 1-1,0-1 0,1 0 1,-1 1-1,0-1 0,0 0 1,0 1-1,0-1 0,0 0 0,0 0 1,1 1-1,-1-1 0,0 0 1,0 1-1,1-1 0,-1 0 0,0 0 1,0 1-1,1-1 0,-1 0 1,0 0-1,0 0 0,1 0 1,-1 1-1,0-1 0,1 0 0,-1 0 1,0 0-1,1 0 0,-1 0 1,0 0-1,1 0 0,-1 0 1,0 0-1,1 0 0,-1 0 0,0 0 1,1 0-1,-1 0 0,0 0 1,1 0-1,-1 0 0,0 0 1,1-1-1,-1 1 0,0 0 0,1 0 1,-1 0-1,0 0 0,0-1 1,1 1-1,-1 0 0,1-1 1,21-13 242,2-5-311,3-3-44</inkml:trace>
  <inkml:trace contextRef="#ctx0" brushRef="#br0" timeOffset="1">579 4 20060,'-7'-1'456,"-1"0"-1,1 0 1,-1 1-1,1 0 1,-1 0 0,1 1-1,-1 0 1,1 0-1,0 0 1,-11 4-1,13-3-358,-1 0-1,0 1 0,1-1 1,-1 1-1,1 0 1,0 0-1,0 1 0,0-1 1,0 1-1,1 0 1,0 1-1,-8 8 0,11-12-95,1-1 0,-1 1 1,1 0-1,0-1 0,-1 1 0,1-1 0,0 1 0,-1 0 0,1-1 0,0 1 0,0 0 0,-1-1 0,1 1 0,0 0 0,0 0 0,0-1 1,0 1-1,0 0 0,0 0 0,0-1 0,0 1 0,0 0 0,0-1 0,1 1 0,-1 0 0,0-1 0,0 1 0,1 0 0,-1-1 0,0 1 1,1 0-1,-1-1 0,1 1 0,-1-1 0,1 1 0,-1-1 0,1 1 0,-1-1 0,1 1 0,0-1 0,-1 1 0,1-1 0,-1 0 0,1 0 1,0 1-1,-1-1 0,1 0 0,1 1 0,5 0-56,-1 1 1,1-1-1,0 0 1,9 1-1,-4-1-81,-7-1 86,11 2-188,-1 1 1,1 0-1,18 7 1,-30-9 178,-1 1 1,1 0 0,0-1 0,-1 2 0,1-1-1,-1 0 1,6 6 0,-8-7 45,1 0-1,-1 1 1,0 0 0,0-1-1,0 1 1,0-1 0,0 1-1,0 0 1,-1 0 0,1 0 0,0-1-1,-1 1 1,1 0 0,-1 0-1,0 0 1,0 0 0,0 3 0,0-3 25,-1 0 0,1 1 0,-1-1 0,1 0 0,-1 0 0,0 1 0,0-1 0,0 0 0,0 0 0,-1 0 0,1 0 0,0 0 1,-1 0-1,0-1 0,1 1 0,-1 0 0,0-1 0,0 1 0,0-1 0,0 0 0,0 0 0,0 0 0,0 0 0,0 0 0,-1 0 1,1 0-1,0 0 0,0-1 0,-5 1 0,3 0-14,-1 0 0,0-1 0,0 0-1,1 1 1,-1-2 0,0 1 0,0 0 0,1-1 0,-1 0 0,0 0 0,1 0 0,-1-1-1,1 0 1,-5-2 0,-12-13-58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28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13 17996,'7'-13'1584,"-8"13"-1192,-7 13-144,-3 18 665,-1 10-193,-3 12-424,-1 4-168,-4 10-152,1 1 32,5-4 24,0-5-56,2-9-200,-1-5-120,6-10-377,0-5-183,5-9 680,1-6-216,0-9-128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29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14595,'8'0'1897,"0"0"-801,5-1-352,10-2 1672,4-3-1039,8-3-393,2 2-64,3-4-464,0-1-384,-2 5-960,-7 0-664,-5 0 1240,-3 1-304,-7 0-201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29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3 18236,'-1'-1'100,"-1"1"1,0-1-1,0 1 0,-1 0 1,1-1-1,0 1 0,0 0 0,0 1 1,0-1-1,0 0 0,0 1 1,0-1-1,0 1 0,0-1 1,0 1-1,1 0 0,-1 0 1,0 0-1,0 0 0,1 0 1,-4 2-1,-35 31 334,34-28-261,-9 8-285,1 1 0,-18 24 0,27-33 11,1 1 1,0 1-1,0-1 1,0 0-1,1 1 1,0 0-1,0 0 1,-3 14 0,6-21 77,0 0 0,0 0 0,-1 0 1,1 0-1,0 0 0,0 0 1,0 0-1,0 0 0,0 0 1,0 0-1,1 0 0,-1 0 0,0 0 1,0 0-1,1 0 0,-1 0 1,1 0-1,-1 0 0,1 0 1,-1 0-1,1 0 0,-1 0 0,1 0 1,0-1-1,0 1 0,1 1 1,0-1-1,-1-1 0,1 1 0,0-1 0,0 1 0,-1-1 0,1 0 0,0 0 0,0 0 1,0 0-1,0 0 0,-1 0 0,1 0 0,0-1 0,2 0 0,7-2-66,0-1 0,0 0 0,19-11 0,0-3 168,0-2 0,-1-1-1,-1-1 1,-1-2 0,43-48-1,-65 66 269,-11 12-234,-11 16-87,9-9-22,-21 37-90,28-48 90,0 1 0,-1 0-1,1 0 1,1 0 0,-1 0 0,0 0 0,1 0-1,-1 0 1,1 0 0,0 0 0,0 0-1,0 0 1,0 0 0,0 0 0,2 3-1,-2-5 8,1 0 0,0 1 0,0-1 0,0 0 0,0 0 0,0 0 0,0 0 0,0-1 0,1 1 0,-1 0 0,0 0 0,0-1 0,1 1 0,-1-1 0,0 1 0,1-1 0,-1 1 0,0-1 0,1 0 0,-1 0 0,1 0 0,-1 1 0,1-2 0,-1 1 0,3 0 0,42-6 178,-39 5-159,38-8 40,-19 3-525,1 1-1,0 1 1,0 2 0,31 0 0,-56 3 340,3-3-628,-3-3 321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30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17044,'-26'142'6715,"-14"85"-5941,30-158-1610,0 91 0,8-180-382,-1 0 1,-1 0-1,-1 0 0,0 0 1,-10-21-1,5 12 533,7 21 722,-7-31 1397,10 38-1343,0 1 0,1-1 0,-1 1 0,0-1 0,0 1 0,0-1 1,1 1-1,-1-1 0,0 1 0,1-1 0,-1 1 0,0 0 0,1-1 0,-1 1 0,1-1 0,-1 1 1,1 0-1,-1 0 0,1-1 0,-1 1 0,1 0 0,-1 0 0,1-1 0,-1 1 0,1 0 0,-1 0 1,1 0-1,0 0 0,25-5 1071,-12 3-592,-6 0-621,0 0 0,-1-1 0,0 1 0,1-1 0,-1-1 0,0 0 0,-1 0 0,1 0 0,-1-1 0,0 1 0,0-2 0,0 1 0,0-1 0,8-11 0,0-8-223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30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92 17924,'-6'5'1784,"2"-4"-1232,2-2-264,10-1 641,4-2-393,10-3-688,2-2-1937,8-5 1793,1-1-360,4 0-216</inkml:trace>
  <inkml:trace contextRef="#ctx0" brushRef="#br0" timeOffset="1">326 18 15147,'0'8'1529,"0"1"-1017,0-5-200,-2 1 1312,5-11-1440,6-4 48,4-5-176,4 3-96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9:30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802 392 8946,'-14'-19'792,"-12"-2"-552,-1-5 8,-6 0 440,-2-2-120,-5-4-199,-1 3-49,-5-2-80,-3-1-16,-2 5-64,-5 1-136,-9 3-720,-4 2-577,-11 1 1073,-3 3-192,-3 4-128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9:31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821 0 7442,'-112'0'1024,"13"2"-496,7 1-216,9-3 688,2 0-200,6 1-408,5 2-456,1 4 120,0 2-48,-1 7-80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5:54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0 254 23909,'3'47'49,"-3"-29"-64,1-1 0,5 27 0,-6-43 15,0 0 0,0-1 0,0 1 0,1 0 0,-1 0 0,0 0 0,1 0 0,-1-1 0,0 1 0,1 0 0,-1 0 0,1-1 0,-1 1 0,1 0 0,0-1 0,-1 1 0,1 0-1,0-1 1,-1 1 0,2 0 0,-2-1 5,1 0 0,0 0-1,-1 0 1,1 0 0,-1 0 0,1 0-1,0 0 1,-1 0 0,1 0-1,-1-1 1,1 1 0,0 0 0,-1 0-1,1-1 1,-1 1 0,1 0-1,-1 0 1,1-1 0,-1 1 0,1-1-1,0 0 1,21-27 235,-22 27-236,45-76 552,-4-2 0,39-105 0,-79 183-603,-1 0 0,1 0-1,-1 0 1,1 0 0,-1 0-1,0 0 1,0 0 0,1 0-1,-1 0 1,0 0 0,0 0-1,0 0 1,0 0 0,0 0-1,0 0 1,0 0 0,0 0-1,-1 0 1,1 0 0,-1-1-1,1 2 27,-1 0-1,0 0 1,0 0 0,1 0-1,-1 1 1,0-1-1,0 0 1,1 0-1,-1 0 1,0 1-1,1-1 1,-1 0-1,0 1 1,1-1-1,-1 0 1,1 1-1,-1-1 1,1 1-1,-1-1 1,1 1-1,-1-1 1,1 1 0,-1 0-1,1-1 1,-1 1-1,1 0 1,-1 0-1,-7 11-322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5:55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15451,'-1'-1'3883,"0"5"-1483,1 13-718,2 23-1449,5 23-198,3-1 1,3-1-1,26 80 0,-39-138-23,1-1 0,0 0-1,0 0 1,0 0 0,0 1-1,0-1 1,1 0-1,-1 0 1,3 2 0,1-6 229,-1-12 3,2-23 367,0-1-178,1 1 1,1 0 0,2 1-1,24-56 1,-27 77-674,-3 9-142,0 0 1,-1-1-1,0 1 0,-1-1 0,1 0 0,-1 0 0,-1 0 1,1 0-1,0-11 0,-2 18 240,0-1 1,0 1 0,0 0-1,0-1 1,0 1-1,0 0 1,0-1-1,0 1 1,-1 0-1,1-1 1,0 1-1,0 0 1,0-1 0,0 1-1,-1 0 1,1-1-1,0 1 1,0 0-1,-1 0 1,1-1-1,0 1 1,0 0-1,-1 0 1,1 0-1,0-1 1,-1 1 0,1 0-1,-1 5-910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5:56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18828,'0'0'32,"0"0"0,0 0 0,0 0 0,0 0 1,0 0-1,0 1 0,0-1 0,0 0 0,1 0 0,-1 0 0,0 0 0,0 0 1,0 0-1,0 0 0,0 1 0,0-1 0,0 0 0,1 0 0,-1 0 0,0 0 1,0 0-1,0 0 0,0 0 0,0 0 0,1 0 0,-1 0 0,0 0 0,0 0 0,0 0 1,0 0-1,0 0 0,1 0 0,-1 0 0,0 0 0,0 0 0,0 0 0,0 0 1,1 0-1,-1 0 0,0 0 0,0 0 0,0 0 0,0 0 0,0 0 0,0-1 0,1 1 1,-1 0-1,0 0 0,0 0 0,0 0 0,0 0 0,12-11 624,7-15 45,-12 17-475,-1-1 0,0 0 0,-1 0 0,0-1 0,0 1 0,-1-1 0,5-22-1,-10 25 304,-5 10-97,-7 13-42,8-5-501,-1 1 0,2 0-1,-1 0 1,2 0 0,-1 1 0,2-1-1,-1 1 1,1 0 0,1 0-1,0 13 1,2-23 72,-1 0-1,1 0 1,-1 0-1,1 0 1,-1 0-1,1-1 1,0 1-1,0 0 1,0 0-1,0-1 1,0 1-1,1-1 1,-1 1-1,0-1 1,1 1-1,-1-1 1,1 0-1,-1 0 1,1 0-1,0 0 1,0 0-1,-1 0 1,1 0-1,0-1 1,0 1-1,0 0 1,0-1-1,3 1 1,7 1-41,0-1 0,1 0 0,19-2 0,-13 0 27,22 1 61,86-1 538,-126 1-499,-1 0 0,1 0 0,-1 0 0,1-1 0,-1 1 0,0 0 0,1 0 0,-1 0 1,1 0-1,-1 0 0,1-1 0,-1 1 0,0 0 0,1 0 0,-1-1 0,1 1 0,-1 0 0,0 0 0,1-1 0,-1 1 0,0-1 1,1 1-1,-1 0 0,0-1 0,0 1 0,0-1 0,1 1 0,-1-1 0,-1-16 952,-16-22 316,13 30-925,-5-12 217,-24-38 1,33 58-643,0 1 1,0 0-1,0 0 1,-1 0-1,1-1 0,0 1 1,0 0-1,0 0 1,0-1-1,0 1 1,0 0-1,0 0 1,0-1-1,-1 1 1,1 0-1,0-1 0,0 1 1,0 0-1,0 0 1,1-1-1,-1 1 1,0 0-1,0 0 1,0-1-1,0 1 1,0 0-1,0 0 0,0-1 1,0 1-1,0 0 1,1 0-1,-1-1 1,0 1-1,0 0 1,0 0-1,1 0 1,-1-1-1,0 1 1,0 0-1,0 0 0,1 0 1,-1 0-1,0 0 1,0-1-1,1 1 1,-1 0-1,0 0 1,1 0-1,-1 0 1,0 0-1,0 0 0,1 0 1,-1 0-1,0 0 1,0 0-1,1 0 1,-1 0-1,23 0-1514,-16 0 1449,16 0-532,8-4-195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52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15139,'-3'1'312,"0"-1"0,0 1 0,-1 0 0,1 0 0,0 1 0,0-1 0,0 1 0,0-1 0,1 1 0,-1 0 0,0 0 0,1 0 0,-1 0 0,1 1 0,0-1 0,0 1 0,-1 0-1,2-1 1,-1 1 0,0 0 0,1 0 0,-1 0 0,1 0 0,-1 4 0,1-4-246,0 0-1,0-1 0,0 1 1,1 0-1,-1 0 1,1-1-1,0 1 0,0 0 1,0 0-1,0-1 1,1 1-1,-1 0 0,1 2 1,0-3-44,0-1 0,-1 1 0,1-1 0,0 1 1,0-1-1,0 0 0,0 1 0,0-1 0,0 0 0,0 0 0,0 0 1,1 0-1,-1 0 0,0 0 0,1 0 0,-1 0 0,1 0 0,-1-1 1,1 1-1,-1-1 0,1 1 0,-1-1 0,3 1 0,3 0 30,1 0 1,0-1-1,0 0 0,-1-1 0,1 1 1,0-1-1,0-1 0,-1 0 0,1 0 1,7-3-1,15-7 106,30-16 0,-33 14-71,-23 12-77,6-3 15,0 1 1,0 0-1,0 0 0,20-4 1,-28 8-24,0-1 0,-1 1 0,1 0 0,0 0 0,0 0-1,0 0 1,0 0 0,-1 0 0,1 0 0,0 1 0,0-1 0,0 1 0,-1-1 0,1 1 0,0 0 0,-1 0 0,1-1 0,-1 1 0,1 0 0,-1 1 0,1-1 0,-1 0 0,1 0 0,-1 1 0,0-1 0,0 0 0,0 1 0,0-1-1,0 1 1,0 0 0,0-1 0,0 1 0,-1 0 0,1-1 0,-1 1 0,1 2 0,1 4-4,-1-2 17,0 0 0,1-1 1,0 1-1,0 0 1,0-1-1,6 9 1,-7-13-10,0 0 1,0 0-1,0 0 1,0 0-1,0 0 1,0 0-1,0 0 0,1 0 1,-1 0-1,0-1 1,1 1-1,-1-1 1,0 1-1,1-1 1,-1 1-1,1-1 1,-1 0-1,0 0 0,1 0 1,-1 0-1,1 0 1,-1 0-1,1 0 1,-1 0-1,1 0 1,-1-1-1,0 1 1,1-1-1,-1 1 1,1-1-1,-1 1 0,3-3 1,9-3 71,-1-2 0,21-15 0,-25 17-71,-1 0 1,1 0-1,0 1 1,1 0-1,-1 1 1,1 0 0,0 0-1,0 0 1,10-1-1,-17 4-14,0 1-1,-1 0 1,1 0 0,-1 0-1,1 0 1,0 0-1,-1 0 1,1 0-1,-1 1 1,1-1-1,0 0 1,-1 1 0,1-1-1,-1 1 1,1 0-1,-1-1 1,0 1-1,1 0 1,-1 0-1,0 0 1,0 0 0,1 0-1,-1 0 1,0 1-1,0-1 1,0 0-1,0 0 1,1 3 0,0 2-29,1 0 1,-1 0 0,0 1 0,-1-1 0,2 12 0,5 15-67,-8-33 104,0 1 1,1 0-1,-1 0 0,0-1 1,1 1-1,-1 0 0,1-1 0,-1 1 1,1-1-1,0 1 0,-1-1 0,1 1 1,0-1-1,-1 1 0,1-1 1,0 1-1,0-1 0,-1 0 0,1 1 1,0-1-1,0 0 0,-1 0 0,1 0 1,0 1-1,0-1 0,0 0 1,0 0-1,-1 0 0,1 0 0,0-1 1,0 1-1,0 0 0,-1 0 0,1 0 1,0-1-1,0 1 0,0 0 1,-1-1-1,1 1 0,1-1 0,32-22 77,-29 19-68,6-5-32,1 1 1,0 0-1,0 1 0,1 1 1,-1 0-1,1 0 0,20-4 1,-29 9-11,0 0 0,0 0 0,0 0 0,0 1 0,0 0 1,1 0-1,-1 0 0,0 0 0,0 1 0,0-1 0,0 1 0,0 0 1,0 1-1,0-1 0,0 1 0,0-1 0,0 1 0,-1 0 0,1 0 1,-1 1-1,1-1 0,-1 1 0,0 0 0,0 0 0,0 0 0,0 0 1,-1 0-1,1 1 0,1 4 0,-2-6 78,14 19-364,-16-21 307,0 1-1,0-1 0,0 0 0,1 0 0,-1 0 0,0 0 0,0 0 0,0 0 1,1 0-1,-1 0 0,0 0 0,0 0 0,0 0 0,0 0 0,1 0 0,-1 0 0,0 0 1,0 0-1,0 0 0,1 0 0,-1 0 0,0 0 0,0 0 0,0 0 0,0-1 1,1 1-1,-1 0 0,0 0 0,0 0 0,0 0 0,0 0 0,0 0 0,1 0 0,-1-1 1,0 1-1,0 0 0,0 0 0,5-17-229,-4 2 76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5:56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17916,'-3'0'155,"-1"0"1,0 0-1,0 0 0,0 1 1,0 0-1,0-1 1,0 1-1,1 0 0,-1 1 1,0-1-1,1 1 1,-1-1-1,1 1 1,0 0-1,-1 1 0,1-1 1,0 0-1,0 1 1,0 0-1,1-1 0,-1 1 1,1 1-1,0-1 1,-1 0-1,1 0 0,-2 6 1,0-2-150,1 0 1,0 1 0,0-1-1,1 1 1,0-1 0,1 1-1,-1-1 1,1 1 0,1 0-1,-1 0 1,1 0-1,2 11 1,-2-17-16,0 0 0,1 0 0,-1 0-1,1-1 1,-1 1 0,1 0 0,0-1 0,0 1 0,-1 0 0,1-1-1,0 1 1,0-1 0,1 1 0,-1-1 0,0 0 0,0 0-1,1 1 1,-1-1 0,1 0 0,-1 0 0,3 1 0,-2-1-4,1 0 1,0-1 0,-1 1-1,1-1 1,0 1 0,0-1-1,-1 0 1,1 0 0,0 0-1,0-1 1,-1 1-1,5-2 1,4-1-16,-1-1 0,0 0 0,0 0 0,0-1 0,-1 0 1,9-7-1,9-10 42,12-7 42,-39 29-54,0-1-1,1 1 0,-1 0 0,0 0 1,0 0-1,0 0 0,1 0 1,-1 0-1,0 0 0,0 0 0,0 0 1,0 0-1,1 0 0,-1 0 1,0 0-1,0 0 0,0 0 0,1 0 1,-1 0-1,0 0 0,0 0 1,0 0-1,1 0 0,-1 0 0,0 0 1,0 0-1,0 0 0,1 0 1,-1 0-1,0 0 0,0 0 0,0 1 1,0-1-1,1 0 0,-1 0 1,0 0-1,0 0 0,0 0 1,0 1-1,0-1 0,0 0 0,1 0 1,0 13 36,-5 12 6,4-24-43,-1 1 9,1 1 0,-1-1 0,1 1 0,-1 0 0,1-1 0,0 1 0,0 0 1,0-1-1,1 6 0,0-7-4,-1-1-1,1 1 1,0 0 0,-1-1 0,1 1 0,0 0 0,0-1 0,-1 1 0,1-1 0,0 0 0,0 1-1,0-1 1,-1 1 0,1-1 0,0 0 0,0 0 0,0 0 0,0 1 0,0-1 0,0 0 0,0 0-1,0 0 1,0 0 0,-1 0 0,1-1 0,0 1 0,0 0 0,0 0 0,0-1 0,0 1 0,1-1-1,19-5-81,0-1 0,0-1 0,38-21 0,-3 1-1227,-8 8 557,-29 13 228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5:57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76 17420,'0'0'50,"0"0"1,0 0 0,0-1 0,0 1-1,0 0 1,0 0 0,0-1-1,0 1 1,0 0 0,-1 0-1,1-1 1,0 1 0,0 0 0,0 0-1,0 0 1,0-1 0,0 1-1,-1 0 1,1 0 0,0 0 0,0-1-1,0 1 1,-1 0 0,1 0-1,0 0 1,0 0 0,0 0-1,-1 0 1,1 0 0,0-1 0,0 1-1,-1 0 1,1 0 0,0 0-1,0 0 1,-1 0 0,1 0 0,0 0-1,0 0 1,-1 0 0,1 0-1,0 0 1,-12 10 969,-5 15-162,12-14-825,0-1 1,1 0-1,0 1 0,0 0 1,1 0-1,1 0 0,0 0 1,0 1-1,1 22 0,1-34-38,-1 1-1,1 0 1,0 0-1,0 0 0,1 0 1,-1 0-1,0 0 1,0 0-1,0-1 1,1 1-1,-1 0 1,0 0-1,1 0 0,-1-1 1,1 1-1,-1 0 1,1 0-1,-1-1 1,1 1-1,-1 0 0,1-1 1,0 1-1,-1-1 1,1 1-1,1 0 1,-1-1-2,0 0 1,0 0 0,0 0 0,0 0-1,0 0 1,0 0 0,0 0 0,0 0-1,0-1 1,0 1 0,0 0-1,0-1 1,0 1 0,0-1 0,0 1-1,0-1 1,1 0 0,5-5-21,-1 1 1,1-1-1,9-12 0,16-21 31,-3-1 0,-1-2-1,26-52 1,-54 92 86,-4 5-64,-5 8-3,-2 5 16,2 1 0,0 0 0,1 0 0,1 1 0,0 0 0,1 0 0,1 1 0,1-1 0,-3 39 0,7-54-73,0 1 0,0-1 0,0 1 0,0-1 0,1 1 0,0-1 0,0 1 0,0-1 0,0 1 0,0-1 0,1 0 0,0 0 0,-1 0 0,1 0 0,0 0 0,1 0 0,-1 0 0,0 0 0,1-1 0,4 5 0,-2-5-79,-1 1 1,1-1-1,-1 0 0,1 0 0,0 0 0,-1 0 0,1-1 0,0 0 0,0 0 1,0-1-1,0 1 0,0-1 0,0 0 0,7-1 0,3-1-222,-1 0 0,0-1 1,0-1-1,-1-1 0,1 0 0,18-9 0,-23 9 228,0 0 1,-1 0-1,1-1 0,-1 0 0,0 0 1,-1-1-1,0 0 0,0 0 1,12-16-1,-18 22 136,0-1-1,-1 1 1,1-1 0,0 1 0,0-1-1,-1 1 1,1-1 0,-1 1 0,0-1-1,1 0 1,-1 1 0,0-3-1,0 3 6,0 1 0,0-1 0,0 1 0,0-1 0,0 1 0,0 0 0,-1-1 0,1 1 0,0-1 0,0 1 0,-1-1 0,1 1 0,0 0 0,-1-1 0,1 1 0,0 0 0,-1-1 0,1 1-1,0 0 1,-1-1 0,1 1 0,-1 0 0,1 0 0,0 0 0,-1-1 0,0 1 0,-1 0 91,-1-1 0,1 1 0,0 0 1,-1 0-1,1 0 0,0 1 0,-1-1 0,1 1 0,0-1 0,0 1 1,-1 0-1,1-1 0,0 1 0,-3 2 0,0-1 41,1 1 0,-1 0 0,1-1 0,0 1-1,0 1 1,0-1 0,0 1 0,0-1 0,1 1 0,-1 0-1,1 1 1,0-1 0,-4 9 0,7-13-162,0 1 0,0-1 0,-1 1 0,1-1 0,0 1 1,0-1-1,0 1 0,0-1 0,0 1 0,0-1 0,0 1 0,0-1 0,0 1 0,0-1 1,0 0-1,0 1 0,0-1 0,1 1 0,-1-1 0,0 1 0,0-1 0,1 1 0,-1-1 1,0 1-1,0-1 0,1 0 0,-1 1 0,1 0 0,15 3-255,20-7-601,-36 3 852,31-6-1284,33-13-1,25-5-1257,-78 22 2167,0 0 1,0 1-1,0 0 1,0 1-1,0 0 1,11 2-1,-19-1 314,1 0 0,-1 0 0,0 0 0,0 0 0,1 1 0,-1 0-1,0-1 1,4 5 0,-5-5 83,0 1 0,0-1 1,0 1-1,0-1 0,0 0 0,0 0 0,0 0 0,0 0 0,1 0 1,-1-1-1,0 1 0,1-1 0,-1 1 0,0-1 0,1 0 0,-1 0 1,0 0-1,1 0 0,-1 0 0,3-1 0,-1 0 10,1-1-16,0 1-1,-1 0 1,1 0-1,0 0 0,0 1 1,0 0-1,5 0 1,-9 0-20,1 1 0,0-1 0,0 1 0,-1 0 1,1-1-1,-1 1 0,1 0 0,0 0 0,-1 0 1,1 0-1,-1 0 0,0 1 0,1-1 0,-1 0 0,0 1 1,0-1-1,0 1 0,0-1 0,0 1 0,0-1 1,0 1-1,-1 0 0,2 1 0,1 8-9,1 0 1,-2 0-1,1 0 0,-1 1 0,0 19 0,-4 58 457,0-65 134,-1 0-1,-7 27 1,7-40 21,0 0 0,-1 0 0,0 0 0,-1-1 0,0 0 0,-11 17 0,15-25-442,0-1-1,-1 1 1,1-1-1,0 1 0,-1-1 1,1 0-1,0 0 0,-1 1 1,0-1-1,1 0 0,-1 0 1,0 0-1,1-1 1,-4 2-1,4-2-66,0 0 1,0 0-1,-1 0 0,1 0 1,0 0-1,0 0 0,0 0 1,0 0-1,0-1 0,0 1 1,0 0-1,0-1 0,0 1 1,0-1-1,0 1 0,0-1 1,1 1-1,-1-1 0,-1-1 1,-1-1 17,0 0 1,1-1 0,-1 1 0,1-1-1,0 0 1,0 1 0,0-1 0,1 0-1,0 0 1,-1 0 0,0-8 0,1 3-248,0 1 1,1-1-1,0 1 1,0 0-1,1-1 1,0 1 0,0 0-1,1-1 1,0 1-1,1 0 1,0 0-1,0 0 1,1 1 0,0-1-1,0 1 1,7-9-1,2-1-385,0 1 0,2 1 0,0 0-1,0 1 1,27-19 0,12-4-432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5:57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21125,'-9'0'445,"1"0"1,-1 1 0,1 1 0,-1-1 0,1 2 0,-11 3 0,16-5-372,0 0 1,0 0-1,1 0 0,-1 1 1,0-1-1,0 1 0,1 0 1,-1 0-1,1 0 0,0 0 1,0 0-1,0 0 0,0 1 1,0-1-1,0 1 0,0-1 1,1 1-1,-1 0 0,1 0 1,-2 4-1,3-5-95,0-1 0,0 1 0,0 0 0,1 0 0,-1 0-1,0-1 1,1 1 0,-1 0 0,1-1 0,-1 1 0,1 0 0,0-1 0,0 1 0,0-1 0,0 1 0,0-1 0,0 1 0,0-1 0,0 0-1,1 1 1,-1-1 0,0 0 0,1 0 0,-1 0 0,1 0 0,-1 0 0,1 0 0,2 0 0,4 3-287,1 0-1,-1-1 1,1 0 0,10 2-1,1-2-444,-13-2 287,1 0 0,0 0 0,-1 1-1,15 5 1,-21-7 435,0 0 0,0 1 0,0 0 0,0-1 0,0 1 0,0-1 0,0 1 0,0 0 0,0 0 0,-1-1 0,1 1 0,0 0 0,0 0 0,-1 0 0,1 0 0,0 0 0,-1 0 0,1 0 0,-1 0 0,0 0 0,1 0 0,-1 0 0,0 1 0,0-1 0,1 0 0,-1 0 0,0 0 0,0 0 0,0 1 0,0-1 0,-1 0 0,1 0 0,0 0 0,0 0 0,-1 0 0,1 0 0,-1 0 0,0 2 0,-4 6 210,0 1-1,-1-2 0,0 1 0,0-1 0,-1 1 0,0-2 0,-1 1 0,1-1 1,-2 0-1,1-1 0,-1 0 0,0 0 0,0-1 0,0 0 0,-12 4 0,19-8-150,0-1-1,-1 0 1,1 1-1,0-1 0,0 0 1,-1 0-1,1 0 1,0 0-1,0-1 0,-3 0 1,-22-11 168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5:5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20340,'11'-8'2722,"-11"18"-398,-1 3-1947,-2 180-288,4-117-364,15-121 612,-5-3-247,23-61 1,-33 107-176,0 1-1,-1 0 1,1 0-1,0 0 1,0 0 0,0 0-1,0 0 1,0 0-1,0 1 1,0-1 0,0 0-1,1 0 1,-1 1-1,0-1 1,0 1 0,1-1-1,-1 1 1,0-1 0,1 1-1,-1 0 1,0 0-1,1 0 1,-1 0 0,2 0-1,42 2-3777,-21 1 2407,8-3 275,2 0-172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5:58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4 13499,'0'0'68,"0"0"1,0 0 0,-1 0-1,1 0 1,0 0 0,0 0-1,0 0 1,0 0-1,0 0 1,0 0 0,0 0-1,0 0 1,0 0-1,-1 0 1,1 0 0,0 0-1,0 0 1,0 0-1,0 0 1,0 0 0,0 0-1,0 0 1,0 0-1,0 0 1,0 0 0,-1 0-1,1 0 1,0 0-1,0 0 1,0 0 0,0-1-1,0 1 1,0 0-1,0 0 1,0 0 0,0 0-1,0 0 1,0 0-1,0 0 1,0 0 0,0 0-1,0-1 1,0 1 0,0 0-1,0 0 1,0 0-1,0 0 1,0 0 0,0 0-1,0 0 1,0 0-1,0 0 1,0-1 0,0 1-1,0 0 1,0 0-1,0 0 1,0 0 0,0 0-1,0 0 1,0 0-1,0 0 1,0 0 0,0 0-1,1 0 1,-1-1-1,0 1 1,0 0 0,-12 6 2046,-12 10-860,2 0-988,1 2 1,-27 28-1,43-41-267,1 0 0,-1 0-1,1 1 1,0 0 0,1-1 0,-1 2 0,1-1 0,0 0 0,1 0 0,-1 1 0,1 0 0,1-1 0,-1 1 0,1 0 0,0 8-1,1-13 0,0 0 0,0 0 0,0 0-1,0 0 1,1 0 0,-1-1-1,0 1 1,1 0 0,0 0 0,-1 0-1,1-1 1,0 1 0,0 0-1,0-1 1,0 1 0,0-1-1,1 1 1,-1-1 0,0 0 0,3 3-1,-1-3-1,-1 0 0,1 0 0,-1 0 1,1 0-1,0 0 0,-1 0 0,1-1 0,0 1 0,0-1 0,-1 0 0,1 0 0,5 0 0,1-2 0,1 1-1,-1-1 1,1-1-1,-1 0 1,0 0-1,0-1 1,9-5-1,-3 1 132,-1-1 1,0-1-1,0 0 1,-1-1-1,0 0 0,-1-1 1,-1 0-1,1-1 0,-2-1 1,0 1-1,14-27 0,-23 38-63,-1 0-1,1 0 0,0 0 0,-1 0 0,1 0 0,-1 0 0,0-1 0,0 1 0,1 0 0,-2 0 1,1 0-1,0 0 0,-1-3 0,1 5-44,0 0 0,0-1 0,0 1 0,0 0 0,0-1 0,-1 1 0,1 0 0,0-1 0,0 1 1,0 0-1,-1 0 0,1-1 0,0 1 0,0 0 0,-1 0 0,1-1 0,0 1 0,-1 0 0,1 0 0,0 0 0,-1 0 0,1-1 0,0 1 0,-1 0 0,1 0 1,0 0-1,-1 0 0,0 0 1,-1 0-1,1 1 1,0-1 0,0 0 0,0 1 0,0-1 0,0 0 0,0 1 0,0 0 0,0-1 0,0 1 0,0 0 0,-1 1 0,-1 0-71,0 1 0,1 0 0,-1 0 0,1 0 0,-1 1 0,1-1 0,0 0 0,0 1 0,1 0 0,-1-1-1,1 1 1,0 0 0,0 0 0,0 0 0,0 0 0,1 0 0,0 0 0,-1 0 0,2-1 0,-1 1 0,0 0 0,1 0 0,0 5 0,0-5-75,0 0 0,0 0 0,1 0 0,-1-1 0,1 1 0,0 0 0,0 0 0,0-1 0,0 1 0,0-1 0,1 0 0,0 0 0,-1 0 0,1 0 0,0 0 0,1-1 0,-1 1 0,0-1 0,1 0 0,-1 0 0,1 0 0,5 2 0,26 1-514,3-8-61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5:59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18004,'-2'1'164,"1"-1"-1,-1 1 1,1 0 0,-1-1 0,1 1 0,0 0-1,-1 0 1,1 0 0,0 0 0,-1 0-1,1 0 1,0 0 0,0 0 0,0 0 0,0 1-1,0-1 1,0 0 0,0 1 0,1-1-1,-1 1 1,0-1 0,1 1 0,-1-1 0,1 1-1,-1 1 1,-1 5 414,0 1-1,0-1 0,-1 15 1,4 11-375,1 0-1,1-1 1,10 43 0,5 51-150,-27-298-768,9 171 706,0-1 0,0 1-1,0-1 1,0 1-1,0-1 1,0 0 0,0 1-1,0-1 1,0 1-1,0-1 1,0 1 0,0-1-1,1 1 1,-1-1 0,0 1-1,0-1 1,0 1-1,1-1 1,-1 1 0,0 0-1,1-1 1,-1 1 0,0-1-1,1 1 1,-1 0-1,0-1 1,1 1 0,-1 0-1,1-1 1,-1 1-1,1 0 1,-1 0 0,1 0-1,-1-1 1,1 1 0,-1 0-1,1 0 1,-1 0-1,1 0 1,-1 0 0,1 0-1,-1 0 1,1 0 0,-1 0-1,2 0 1,26 11-305,-15-5 168,11 3-73,0-1-1,0-1 1,29 3-1,-42-8 225,0-1-1,-1 0 0,1-1 0,0 0 0,0-1 1,-1 0-1,1 0 0,-1-1 0,21-7 0,-30 8 26,1 1-1,-1-1 0,0 1 0,0-1 1,1 1-1,-1-1 0,0 0 1,0 0-1,0 0 0,0 0 0,0 0 1,0 0-1,0 0 0,1-2 1,-2 3-10,0-1 1,1 1 0,-1-1 0,0 1 0,0-1-1,0 1 1,0-1 0,0 0 0,0 1 0,0-1-1,0 1 1,0-1 0,0 1 0,-1-1 0,1 1-1,0-1 1,0 1 0,0-1 0,-1 1 0,1-1-1,0 1 1,0 0 0,-1-1 0,1 1 0,-1-1-1,-1-1 26,1 1 0,-1 0 0,0-1 0,0 1 0,0 0 0,0 0 0,0 0 1,0 1-1,0-1 0,0 0 0,-1 1 0,1-1 0,0 1 0,0 0 0,-4 0 0,1 0-42,0 1 1,0 0-1,0 0 1,0 1-1,1-1 1,-1 1 0,0 0-1,1 1 1,0-1-1,-1 1 1,1-1-1,0 1 1,0 1 0,1-1-1,-1 0 1,1 1-1,-1 0 1,1 0-1,0 0 1,1 0 0,-1 0-1,-2 7 1,3-8-12,1 1-1,-1-1 1,1 0 0,0 1 0,0-1 0,0 1 0,1-1 0,-1 1 0,1-1 0,0 1-1,0-1 1,0 1 0,0 0 0,1-1 0,-1 1 0,1-1 0,0 1 0,0-1-1,0 0 1,0 1 0,1-1 0,0 0 0,-1 0 0,1 0 0,0 0 0,1 0 0,-1 0-1,0-1 1,1 1 0,-1-1 0,6 4 0,-2-2-103,0 0 1,1-1 0,-1 0-1,1-1 1,0 1-1,0-1 1,0 0-1,0-1 1,8 1 0,-12-1 37,0-1 0,0 0 1,0 1-1,0-1 0,0-1 1,0 1-1,0 0 0,0-1 1,0 1-1,0-1 0,0 0 1,0 0-1,0 0 0,0-1 1,-1 1-1,1-1 1,0 1-1,-1-1 0,0 0 1,1 0-1,-1 0 0,0 0 1,3-3-1,-1-12-449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5:59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16355,'0'-7'1769,"13"3"-1065,7 3-304,10-2 1336,7 1-1623,8 2 31,2-1-144,16-9-136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6:00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30 20436,'-5'19'448,"2"1"-1,1-1 0,0 38 0,1-22-259,-4 334 106,5-326-85,10-89 450,0 10-566,99-381-607,-107 410 487,1-3-14,1-1 0,0 1-1,0 0 1,9-14-1,-12 23 38,0-1 0,0 1 0,0 0 0,0-1 1,0 1-1,0 0 0,0 0 0,0 0 0,0 0 0,0 0 0,1 0 0,-1 0 0,0 0 0,1 0 0,-1 1 1,1-1-1,-1 0 0,1 1 0,-1 0 0,1-1 0,-1 1 0,1 0 0,0 0 0,-1-1 0,1 1 0,-1 1 1,1-1-1,-1 0 0,1 0 0,0 0 0,-1 1 0,1-1 0,-1 1 0,1-1 0,-1 1 0,0 0 0,1 0 0,1 1 1,0-1-10,-1 1 1,1 0-1,0 0 1,-1 0 0,0 0-1,1 0 1,-1 0-1,0 1 1,0-1 0,0 1-1,-1-1 1,1 1 0,0 0-1,-1 0 1,0-1-1,0 1 1,0 0 0,0 0-1,1 6 1,-2-5 24,0 0 1,0 1-1,-1-1 0,0 0 1,0 1-1,0-1 0,0 0 1,0 0-1,-1 0 0,0 0 1,0 0-1,-4 6 1,-3 3 125,0-1 1,-2 0 0,1-1 0,-1 0 0,-1-1 0,-23 17 0,28-23-197,3-1-119,0 0-1,0 0 1,0 0 0,0-1-1,0 0 1,-1 0 0,0 0 0,1 0-1,-1-1 1,0 1 0,1-1-1,-8 0 1,11-1 154,1 0 0,-1 0 0,1 0 0,-1 0 0,1 0 0,0 0 0,-1 0 0,1 0 0,0-1 0,-1 1 0,1 0 0,-1 0 0,1 0 0,0-1 0,-1 1 0,1 0 0,0 0 0,-1-1 0,1 1 0,0 0 0,0-1 0,-1 1 0,1 0 1,0-1-1,0 1 0,0 0 0,0-1 0,-1 1 0,1-1 0,0 1 0,0 0 0,0-1 0,0 1 0,0-1 0,0 1 0,0-1 0,0 1 0,0 0 0,0-1 0,0 1 0,0-1 0,0 1 0,1 0 0,-1-1 0,0 1 0,0-1 0,0 1 0,0 0 0,1-1 0,-1 1 0,0 0 0,1-1 0,8-13-821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6:00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12 18644,'-4'6'2168,"1"-2"-1295,1-1-401,-1-3 1696,1 0-1872,-1-7 8,3-2-104,10 1-336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6:01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19 21277,'0'-1'81,"0"0"0,0 1 0,0-1 0,0 0 1,0 0-1,-1 1 0,1-1 0,0 0 0,-1 1 1,1-1-1,0 0 0,-1 1 0,1-1 1,-1 0-1,1 1 0,-1-1 0,1 1 0,-1-1 1,1 1-1,-1-1 0,0 1 0,1 0 1,-1-1-1,0 1 0,-1-1 0,0 0 11,0 1-1,0-1 0,0 1 1,-1 0-1,1 0 1,0 0-1,-1 0 0,-3 1 1,-3 0 278,0 1 1,0 1 0,-15 6-1,5-1-109,1 2-1,1 0 0,0 1 0,-23 18 0,30-21-267,1 1 1,0 0-1,0 1 1,0 0-1,1 0 1,1 1-1,-12 22 1,18-32-2,0 1 0,0 0 0,0 0 0,0 0 1,1-1-1,-1 1 0,1 0 0,0 0 0,-1 0 0,1 0 1,0 0-1,0 0 0,0 0 0,0 0 0,0 0 0,1 0 1,0 4-1,0-5 0,0 0 0,0 0 1,0 0-1,0 0 0,0 0 1,0 0-1,1 0 0,-1 0 0,0 0 1,0 0-1,1-1 0,-1 1 1,1-1-1,-1 1 0,0-1 1,1 1-1,-1-1 0,1 0 1,-1 0-1,1 0 0,-1 0 0,1 0 1,-1 0-1,3 0 0,6-1-4,0-1 0,0 0-1,0 0 1,0-1 0,0 0-1,-1-1 1,1 0 0,-1-1-1,0 1 1,12-10 0,-1 0 35,0-2 0,-2 0-1,22-22 1,-39 37-71,-5 9 13,0-1 4,0 0-1,1 1 0,-1-1 1,-1 10-1,3-11-191,1 1 1,0 0-1,1-1 0,-1 1 0,2 0 1,-1 0-1,2 12 0,-1-16 44,0 0-1,0 0 1,0 0 0,1 0-1,-1 0 1,0-1-1,1 1 1,0 0-1,0-1 1,0 1-1,0-1 1,0 0 0,0 1-1,1-1 1,-1 0-1,1-1 1,-1 1-1,1 0 1,5 2-1,29 6-666,5-2-304</inkml:trace>
  <inkml:trace contextRef="#ctx0" brushRef="#br0" timeOffset="1">655 215 20644,'-15'8'2289,"0"0"-1577,2 1-416,3-2 1705,7-1-2193,8-8-2265,4-2 1825,3-3-264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55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36 18556,'1'-2'1301,"-1"6"-380,-1 18 111,-2 32 127,-5 316-199,9-306-839,8-93 156,73-387 48,-79 405-328,-1 1-11,0 0-1,1 0 0,1 1 1,-1-1-1,1 0 0,11-16 1,-15 26 9,0-1 1,0 1-1,0 0 1,1-1-1,-1 1 1,0-1-1,1 1 1,-1 0 0,0-1-1,1 1 1,-1 0-1,0 0 1,1-1-1,-1 1 1,1 0-1,-1 0 1,0 0-1,1-1 1,-1 1 0,1 0-1,-1 0 1,1 0-1,-1 0 1,0 0-1,1 0 1,-1 0-1,1 0 1,-1 0 0,1 0-1,-1 0 1,1 0-1,-1 0 1,1 0-1,0 1-7,0 0 0,0 0 0,0 0-1,0 0 1,0 0 0,-1 0 0,1 0-1,0 0 1,-1 0 0,1 0 0,-1 0-1,1 2 1,7 33-250,-7-28 259,-1-1 0,-1 1-1,0 0 1,0 0 0,0-1-1,-1 1 1,0-1 0,0 1-1,-1-1 1,0 0 0,0 0-1,-1 0 1,0 0 0,-7 9-1,4-7-13,-1 1 0,0-1 0,-1-1 0,0 0 0,0 0 0,0-1 0,-1 0 0,-18 9-1,24-15-2455,9-2 2158,7 1-351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6:02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127 156 20188,'-1'-1'39,"1"1"0,0-1 0,-1 1-1,1-1 1,0 1 0,-1-1 0,1 1 0,-1 0-1,1-1 1,0 1 0,-1 0 0,1-1-1,-1 1 1,1 0 0,-1 0 0,0 0 0,1-1-1,-1 1 1,1 0 0,-1 0 0,1 0-1,-1 0 1,1 0 0,-1 0 0,0 0-1,1 0 1,-1 0 0,-18 9 52,-13 24-482,22-21 171,1 1 0,-15 26 0,21-34 141,0 1 0,1-1-1,0 1 1,0 0 0,0-1-1,1 1 1,-1 0 0,2 0-1,-1 1 1,1 7-1,0-14 72,0 1-1,0-1 1,0 1-1,0 0 1,0-1-1,0 1 1,0-1-1,0 1 1,0 0-1,1-1 1,-1 1-1,0-1 1,0 1-1,1-1 1,-1 1-1,0-1 1,1 1-1,-1-1 1,0 1-1,1-1 0,-1 1 1,1-1-1,-1 0 1,1 1-1,-1-1 1,1 0-1,-1 1 1,1-1-1,0 0 1,-1 0-1,1 0 1,-1 1-1,1-1 1,-1 0-1,1 0 1,0 0-1,-1 0 1,1 0-1,0 0 0,-1 0 1,1 0-1,-1 0 1,2-1-1,23-10-21,-10 1 123,0 0-1,-1-2 1,0 0-1,-1 0 1,-1-1 0,17-22-1,56-94 1205,-84 128-1287,48-93 1337,-46 92-943,-3 8-329,-1 12-98,-2 6 18,-11 103-49,13-105 61,1-1-1,1 1 0,6 41 1,-6-60-13,0 1-1,0-1 1,0 1 0,0-1-1,0 1 1,1-1 0,-1 1-1,1-1 1,0 0 0,0 0-1,0 0 1,0 0 0,1 0-1,-1-1 1,1 1 0,0-1-1,0 1 1,0-1 0,0 0-1,0 0 1,0 0 0,0-1-1,1 1 1,-1-1 0,1 0-1,-1 0 1,1 0 0,0 0-1,-1 0 1,1-1 0,0 0-1,-1 0 1,1 0 0,4 0-1,3-2-96,0 1 0,-1-2 0,0 1 0,1-1 0,-1-1 0,0 0 0,-1 0 0,1-1 0,-1 0 0,0-1 0,0 0 0,-1 0 0,1-1 0,-1 0 0,-1-1 0,1 0 0,7-10 0,-6 5 147,1 0 1,-2 0 0,0-1 0,-1 0-1,0-1 1,-1 0 0,0 0-1,-2 0 1,0 0 0,5-32 0,-9 46-6,0-1 0,0 1 0,0 0 0,0-1 0,0 1 0,0 0 0,0-1 0,-1 1 0,1 0 0,0-1 1,-1 1-1,0-2 0,1 3-12,-1-1 1,1 1 0,0 0-1,0-1 1,-1 1 0,1 0-1,0 0 1,-1-1 0,1 1-1,0 0 1,-1 0 0,1 0-1,0-1 1,-1 1-1,1 0 1,-1 0 0,1 0-1,0 0 1,-1 0 0,1 0-1,-1 0 1,1 0 0,0 0-1,-1 0 1,0 0 0,-1 0 36,0 1 0,0 0 0,0 0 0,0 0 0,0 0 0,0 0 0,0 0 0,0 1 0,1-1 1,-1 1-1,0-1 0,1 1 0,-2 1 0,-14 18 176,1 1 1,-15 25-1,26-37-241,-1 0 1,2 0-1,-1 0 0,2 0 0,-1 1 0,1-1 1,-3 22-1,6-29-42,0 0-1,0 0 1,0 0 0,0 0 0,1 0 0,-1 0 0,1 0 0,0 0-1,-1 0 1,1 0 0,1 0 0,-1 0 0,0-1 0,1 1-1,-1 0 1,1-1 0,0 1 0,0-1 0,0 0 0,0 1-1,0-1 1,1 0 0,-1 0 0,1 0 0,-1-1 0,1 1-1,0-1 1,0 1 0,-1-1 0,1 0 0,6 1 0,2 1-251,0-1 1,1 0 0,-1-1-1,1 0 1,-1-1 0,1 0 0,16-3-1,1 0-262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6:02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18284,'-27'13'1195,"-50"33"-1,68-40-1070,0 1 0,1 0 0,-1 0 1,2 1-1,-1 0 0,1 0 0,0 1 0,-9 15 0,15-23-126,1 0 1,0 0-1,-1-1 0,1 1 0,0 0 1,-1-1-1,1 1 0,0 0 0,0 0 1,0 0-1,-1-1 0,1 1 0,0 0 1,0 0-1,0 0 0,0-1 0,1 1 1,-1 0-1,0 0 0,0 0 0,0-1 1,1 1-1,-1 0 0,0 0 0,1-1 1,-1 1-1,1 0 0,-1-1 0,0 1 1,1 0-1,0-1 0,-1 1 1,1-1-1,-1 1 0,1-1 0,0 1 1,-1-1-1,1 1 0,0-1 0,0 0 1,-1 1-1,1-1 0,1 1 0,5 0-56,-1 1 0,0-1-1,1 0 1,9 1 0,-13-2 23,100 5-1029,-63-5 393,0 2 0,0 1 1,66 16-1,-102-18 631,-1 0 1,1 0 0,-1 1 0,1-1-1,-1 1 1,0 0 0,6 3-1,-9-4 55,1-1-1,-1 1 0,0 0 0,1-1 1,-1 1-1,1-1 0,-1 1 0,0 0 1,1-1-1,-1 1 0,0 0 0,0-1 1,1 1-1,-1 0 0,0-1 0,0 1 1,0 0-1,0-1 0,0 1 1,0 0-1,0 0 0,0-1 0,0 1 1,-1 0-1,1-1 0,0 1 0,0 0 1,-1-1-1,1 1 0,0 0 0,-1-1 1,1 1-1,0-1 0,-1 1 0,1 0 1,-1-1-1,1 1 0,-1-1 0,1 1 1,-1-1-1,0 0 0,1 1 0,-1-1 1,1 0-1,-2 1 0,-7 5 209,-1 0 1,0 0-1,1-1 0,-2-1 1,1 0-1,0 0 0,-1-1 1,-14 2-1,-90 10 411,106-14-597,-30 1 189,7-4-174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6:06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5 16780,'9'-4'2456,"-25"15"-2160,-6 8 1096,-4 11-639,-2 9-185,-5 14-376,-2 7-88,7 12-16,3-1 32,14-1-24,7-2-72,14-9-256,11-8-192,22-19-1105,9-8 1321,15-12-232,2-7-168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6:09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24 18588,'0'5'2933,"-7"122"1341,2-83-4806,3-1 1,4 67-1,-1-107 410,-1 1 0,1 0 1,0 0-1,0 0 0,0 0 0,1-1 1,-1 1-1,1-1 0,2 5 1,-3-7 75,-1-1 1,1 1 0,-1 0 0,1-1 0,-1 1 0,1-1 0,-1 1 0,1-1-1,0 1 1,-1-1 0,1 0 0,0 1 0,-1-1 0,1 0 0,0 0 0,0 1-1,-1-1 1,1 0 0,1 0 0,0 0-13,-1 0 0,0-1-1,0 1 1,1 0 0,-1-1 0,0 1 0,0-1-1,1 0 1,-1 1 0,0-1 0,0 0-1,0 1 1,0-1 0,0 0 0,1-2 0,4-3-134,-1-1 1,0 0 0,0 0 0,0-1-1,-1 0 1,6-15 0,16-56-170,-21 60 311,10-35 399,-3-1 0,6-59 0,-18 114-336,-1 0 1,1 0 0,0 0 0,0 0-1,0 0 1,0 1 0,0-1-1,-1 0 1,1 0 0,0 0 0,0 0-1,0 0 1,-1 0 0,1 0-1,0 0 1,0 0 0,0 0 0,0 0-1,-1 0 1,1 0 0,0 0-1,0 0 1,0 0 0,-1 0 0,1 0-1,0 0 1,0-1 0,0 1-1,0 0 1,-1 0 0,1 0 0,0 0-1,0 0 1,0 0 0,0 0-1,0-1 1,-1 1 0,1 0 0,0 0-1,0 0 1,0 0 0,0-1-1,0 1 1,0 0 0,0 0 0,0 0-1,0 0 1,0-1 0,0 1-1,0 0 1,0 0 0,0-1 0,-5 11 90,0-1 1,1 1 0,1 0 0,0 0 0,0 1-1,-2 17 1,-1 2 2,2-13-152,-30 158 269,31-155-539,2 0-1,0 0 1,1 0 0,1 0 0,1 0 0,8 34 0,-9-48 166,-1-4 96,1 0-1,-1 0 0,1 0 0,0 0 0,-1 0 1,1-1-1,0 1 0,0 0 0,0 0 1,0-1-1,2 3 0,2-1-486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6:09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40 15923,'-1'-5'1337,"5"4"-961,5 1-168,6 0 552,3 0-296,6-2-712,5 0 352,4-10-120,0-5-56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6:1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35 17396,'-6'6'206,"0"0"0,1 1 1,0 0-1,0-1 0,1 2 1,0-1-1,0 0 0,1 1 1,-4 10-1,-1 11 130,-6 35 0,13-63-315,-5 35 175,-3 39 0,8-64-183,0 1 0,2-1 0,-1 1 0,1-1-1,1 0 1,0 1 0,6 17 0,-7-27-7,-1-1-1,1 1 1,0-1 0,-1 0-1,1 1 1,0-1 0,0 1-1,-1-1 1,1 0-1,0 0 1,1 1 0,-1-1-1,0 0 1,0 0 0,0 0-1,1 0 1,-1-1 0,0 1-1,1 0 1,-1 0 0,1-1-1,1 1 1,-1-1 8,-1 0 1,1 0-1,0 0 1,-1 0-1,1-1 1,0 1-1,-1-1 1,1 1 0,0-1-1,-1 1 1,1-1-1,-1 0 1,1 0-1,-1 0 1,0 0-1,1 0 1,-1 0-1,0 0 1,0-1-1,2-1 1,8-11 125,0 1 1,-2-2-1,1 1 0,9-24 1,25-67 622,-33 76-546,-3 10-93,4-10 157,-1-2-1,7-31 1,-20 66-312,-7 26-961,8-29 952,1 0 0,0 0-1,0 0 1,-1 0-1,1 0 1,0 0-1,0 0 1,0 0 0,0 1-1,0-1 1,0 0-1,0 0 1,0 0-1,1 0 1,-1 0 0,0 0-1,1 0 1,-1-1-1,0 1 1,1 0-1,-1 0 1,1 0-1,0 0 1,1 1 0,5 0-356</inkml:trace>
  <inkml:trace contextRef="#ctx0" brushRef="#br0" timeOffset="1">594 1 18804,'0'10'1560,"-4"12"-1160,-4 4-168,-1 7 1201,2 3-1201,3 3-704,-1 1-256,5-3-209,5-4 721,-3-4-224,1-3-200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6:10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16924,'1'-4'200,"0"1"1,0 0-1,0 0 0,1 0 1,-1 1-1,1-1 1,0 0-1,0 0 1,0 1-1,0-1 1,0 1-1,1 0 1,-1-1-1,1 1 1,-1 0-1,1 1 1,0-1-1,-1 0 1,1 1-1,0-1 0,0 1 1,0 0-1,1 0 1,-1 0-1,0 1 1,0-1-1,6 0 1,12 0 302,1 1 0,0 1 0,32 5 1,66 17-512,-108-21 5,11 3-60,51 12-176,-68-15 191,0 1 0,1-1 0,-1 1 0,0 0 0,0 0 0,-1 1 0,1-1 0,7 8 0,-12-10 32,0 0-1,0 0 1,0 0 0,0 1-1,0-1 1,0 0 0,-1 0-1,1 1 1,0-1 0,-1 1-1,1-1 1,-1 0 0,0 1-1,1-1 1,-1 1 0,0-1-1,0 1 1,0-1 0,0 1-1,0 1 1,-1 0-2,1 0 1,-1 0-1,0 0 1,0-1-1,-1 1 1,1 0-1,0-1 1,-1 1-1,-3 3 1,-4 5 0,-1-1 0,0-1 0,-17 14 1,19-17 17,-15 12-134,0 0 1,-2-1-1,-51 26 0,72-42 115,1 1 0,0-1 0,0 0 0,-1 0-1,1-1 1,0 1 0,-1 0 0,1-1 0,-1 0 0,1 0-1,-1 0 1,-4-1 0,-1-7-135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6:11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19652,'10'-1'1400,"-6"5"-1183,-1 8-89,-2 9 440,1 7-272,-2 12-144,0 3-48,0 5-72,0 3-128,1-4-336,1-4-256,1-9-313,0-5-87,1-19 704,2-9-256,-4-14-232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6:11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17 20252,'0'-11'1969,"1"9"-1297,0-1-288,7 7 1056,0 5-552,2 9-287,0 5-89,2 12-304,-2 5-48,-5 14-48,0 9-8,-11 9 24,-7 1-72,-10 3-336,-7 0-368,-13-6 568,-11-4-88,-8-17-64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6:03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14939,'4'24'1271,"-1"1"0,0 0-1,-2 0 1,-2 28-1,0-26-859,1 0-1,1-1 0,6 34 0,-7-57-387,1 0-1,0 0 1,0 0-1,0 0 1,0 0 0,0 0-1,1 0 1,-1 0 0,1-1-1,0 1 1,0 0 0,0-1-1,0 1 1,4 3-1,-4-5 2,0 0-1,1 0 1,-1 1-1,1-2 0,-1 1 1,0 0-1,1 0 1,-1-1-1,1 1 0,0-1 1,-1 0-1,1 0 1,-1 0-1,1 0 0,0 0 1,-1 0-1,1-1 1,4-1-1,2-1 47,1 0 0,-1-1 0,0-1 0,0 1 0,0-2 0,-1 1 0,0-1 0,0 0 0,0-1 0,8-9 0,4-5 129,-2 0 0,22-34 0,-25 31-172,0 0 1,-2-1-1,12-31 1,-19 41-732,-2 1 1,0-1 0,0 0-1,1-19 1,-6 23 101,1 8-213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56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33 15971,'1'-1'185,"-1"0"0,0 0 0,1 0-1,-1-1 1,0 1 0,0 0-1,1 0 1,-1 0 0,0 0-1,0 0 1,0 0 0,-1 0 0,1-1-1,0 1 1,0 0 0,0 0-1,-1 0 1,1 0 0,-1 0 0,1 0-1,-1 0 1,1 0 0,-1 0-1,0 0 1,1 0 0,-1 0-1,0 1 1,-1-3 0,0 3 11,0 0 1,0-1-1,0 1 0,0 0 1,0 0-1,0 0 1,1 1-1,-1-1 0,0 0 1,0 1-1,0-1 0,0 1 1,0-1-1,1 1 1,-1 0-1,0 0 0,-1 1 1,-21 11 73,1 2 1,0 0 0,1 2 0,1 0-1,1 1 1,-20 23 0,38-39-272,0 1 1,0-1 0,0 0-1,1 1 1,-1-1-1,1 1 1,0-1-1,-2 5 1,3-7-1,0 1-1,0-1 1,0 1-1,0 0 1,0-1-1,0 1 1,0-1-1,0 1 1,0 0-1,0-1 1,0 1-1,1-1 1,-1 1-1,0 0 1,0-1-1,1 1 1,-1-1-1,0 1 1,1-1-1,-1 1 1,0-1-1,1 0 1,-1 1-1,1-1 1,-1 1-1,1-1 1,-1 0-1,1 1 1,-1-1-1,1 0 1,-1 0-1,1 1 1,0-1-1,-1 0 1,1 0-1,-1 0 1,1 0-1,0 0 1,-1 0-1,1 0 1,0 0-1,69 4-160,-48-4 89,-1 1 1,23 4-1,-39-4 53,0 0 0,1 1 0,-1-1 0,0 1 0,0 0 0,0 0 0,0 1 1,0 0-1,0 0 0,-1 0 0,0 0 0,8 7 0,-10-7 25,1 0-1,-1 1 0,0-1 1,0 0-1,0 1 0,-1-1 1,1 1-1,-1 0 1,0-1-1,0 1 0,0 0 1,0 0-1,-1 0 0,1 0 1,-1 0-1,0-1 1,0 1-1,-1 0 0,1 0 1,-1 0-1,0 0 0,0 0 1,0-1-1,0 1 1,-1 0-1,1-1 0,-4 6 1,0-1 117,0 0-1,0 0 1,-1-1 0,0 1 0,0-1 0,-1-1 0,1 1 0,-2-1-1,1-1 1,-12 8 0,12-9-9,0-1 0,0-1 0,-1 1 0,1-1 0,-1-1 0,1 1-1,-1-1 1,1-1 0,-1 1 0,0-1 0,1-1 0,-1 1 0,-8-3 0,13 3-146,0 0 0,-1-1 1,1 0-1,0 0 1,-1 0-1,1 0 0,0-1 1,0 1-1,0-1 1,0 0-1,0 0 0,0 0 1,1 0-1,-1 0 0,1 0 1,-1-1-1,1 0 1,0 1-1,0-1 0,0 0 1,0 0-1,0 0 1,1 0-1,0 0 0,-1 0 1,1-1-1,0 1 1,0 0-1,1-1 0,-1-5 1,1 6-78,0 0 1,1-1 0,0 1-1,-1 0 1,1 0 0,0 0-1,0 0 1,1 1 0,-1-1 0,1 0-1,-1 0 1,1 1 0,0-1-1,0 1 1,0-1 0,0 1-1,1 0 1,-1 0 0,0 0-1,1 0 1,4-2 0,5-4-91,1 1 1,0 1-1,17-6 0,9-3-340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6:03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21485,'-1'14'1504,"-2"15"-1264,-3 2-120,2 11 504,-1 1-616,4 5-776,1 0-360,1-8 888,2-10-168,7-10-185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6:04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17788,'6'24'1896,"0"3"-1360,-2 9-232,2 3 1041,2 4-825,0 1-136,0-2-416,-2-4-296,-2-6-544,1-5-113,-5-13 689,-5-1-200,-8-7-248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6:04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15979,'14'-10'996,"1"0"0,1 0-1,0 2 1,18-8 0,69-22 902,-101 38-1876,124-36 1055,-113 33-993,0 1 0,0 0-1,0 1 1,0 0 0,0 1 0,0 1-1,24 4 1,-35-5-79,0 0 0,0 1 1,0-1-1,0 1 0,-1 0 0,1-1 0,0 1 0,0 0 0,-1 0 0,1 0 0,-1 0 0,1 0 1,-1 1-1,1-1 0,-1 0 0,0 1 0,1-1 0,-1 1 0,0-1 0,0 1 0,1 3 0,-1-3-5,-1 1 0,1-1-1,-1 1 1,0-1 0,0 0-1,0 1 1,0-1-1,-1 1 1,1-1 0,-1 1-1,1-1 1,-1 1 0,0-1-1,-1 4 1,-4 4-2,0 0-1,0 0 1,0 0 0,-2-1 0,-12 14 0,10-12-42,-1-2 1,0 1 0,-1-1 0,0-1 0,-18 10-1,25-16-140,0 1-1,-1-1 1,1 0-1,-1-1 1,1 1 0,-1-1-1,-7 1 1,10-2-7,0 0 0,0 0 0,0-1 0,0 1 0,0-1 0,0 1 0,0-1 0,0 0 1,0 0-1,0 0 0,1 0 0,-1-1 0,1 1 0,-6-4 0,-5-8-677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6:05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17068,'-1'115'8048,"4"228"-6490,-2-329-1538,0-5-26,-1 1 0,1-1 1,1 1-1,0-1 0,5 15 0,-7-24-23,0 0 0,0-1 0,0 1-1,0 0 1,0-1 0,1 1 0,-1 0 0,0 0-1,0-1 1,0 1 0,0 0 0,0-1 0,1 1 0,-1 0-1,0 0 1,0-1 0,1 1 0,-1 0 0,0 0 0,0 0-1,1 0 1,-1-1 0,0 1 0,0 0 0,1 0-1,-1 0 1,0 0 0,1 0 0,-1 0 0,0 0 0,1 0-1,-1 0 1,0-1 0,0 1 0,1 1 0,-1-1 0,0 0-1,1 0 1,-1 0 0,0 0 0,1 0 0,-1 0 0,0 0-1,1 0 1,-1 0 0,0 1 0,0-1 0,1 0-1,-1 0 1,0 0 0,0 1 0,1-1 0,-1 0 0,0 0-1,0 0 1,0 1 0,0-1 0,1 0 0,-1 1 0,0-1-1,0 0 1,0 0 0,0 1 0,0-1 0,0 0-1,0 1 1,0-1 0,1 0 0,-1 1 0,6-24-1928,-4-29 511,-5 17 484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6:05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51 19204,'0'-1'145,"0"0"-1,-1 0 1,1 0-1,0 0 0,0 0 1,-1 0-1,1 0 1,0 0-1,0 0 1,0 0-1,0-1 1,1 1-1,-1 0 1,0 0-1,0 0 1,1 0-1,-1 0 1,0 0-1,1 0 1,-1 0-1,1 0 0,-1 0 1,1 0-1,0 0 1,-1 1-1,1-1 1,0 0-1,0 0 1,0 1-1,0-1 1,-1 0-1,1 1 1,0-1-1,0 1 1,0-1-1,0 1 1,0-1-1,2 1 1,4-3 146,0 0 0,0 1 0,0 0 0,11-2 0,-10 3-228,0 0-1,0 0 1,0 1 0,0 0 0,0 1 0,0 0 0,0 0 0,0 0 0,0 1 0,-1 0 0,15 7 0,-18-7-55,0 0 0,0 1 1,0-1-1,0 1 0,-1 0 0,1 0 0,-1 0 1,0 1-1,0-1 0,0 1 0,0 0 0,-1 0 1,1 0-1,-1 0 0,0 0 0,0 0 1,-1 1-1,1-1 0,-1 0 0,0 1 0,0 0 1,0 4-1,-1 1-1,0-1 0,0 0 1,-1 1-1,-1-1 0,1 0 1,-2 0-1,1 1 0,-1-1 1,0-1-1,-1 1 0,0 0 1,-1-1-1,1 0 0,-2 0 1,-7 9-1,5-7 11,0 0 0,-1-1-1,-1 0 1,1 0 0,-1-1 0,-1-1 0,1 0 0,-1 0 0,-1-1-1,-20 9 1,8-10-780,17-9-234,11-9 264,10-4 311,5-3-158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6:06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16363,'-3'8'316,"0"0"0,1 1 0,0-1 0,1 0 0,-1 1 0,1-1 0,1 1 0,0 11 0,0 3 543,6 291 581,-3-250-1035,-7-183 348,-10-157-1599,14 276 842,0 0 0,0-1 0,0 1-1,0 0 1,0 0 0,0-1 0,0 1 0,0 0 0,0 0 0,0-1-1,0 1 1,0 0 0,0 0 0,0-1 0,0 1 0,0 0 0,0 0 0,0-1-1,0 1 1,0 0 0,0 0 0,-1-1 0,1 1 0,0 0 0,0 0-1,0 0 1,-1-1 0,1 1 0,0 0 0,0 0 0,0 0 0,-1 0-1,1 0 1,0-1 0,0 1 0,-1 0 0,1 0 0,0 0 0,-1 0-1,-3 4-16,1 5 8,1 0 0,0 0 0,0 1-1,0 16 1,-3 11-15,-3 19 13,2 0 1,2 89 0,7-129 12,4-11 102,-6-6-87,0 0-1,0 1 1,0-1 0,0 0 0,0 0-1,0 0 1,0 0 0,0 0 0,0 0-1,0 0 1,0 0 0,-1 0 0,1 0-1,0 0 1,-1 0 0,1 0 0,-1-1-1,1-1 1,7-25 185,-1 0-1,-1-1 1,-2 0 0,1-45-1,-3 50-95,-1 9-70,1 2-40,-1 0-1,-1 0 1,0 0 0,-1 0 0,-3-18-1,4 30 3,0 1 0,0 0 0,0-1-1,0 1 1,0 0 0,0-1 0,0 1 0,0 0 0,0-1-1,0 1 1,-1 0 0,1-1 0,0 1 0,0 0 0,0 0-1,0-1 1,0 1 0,-1 0 0,1-1 0,0 1-1,0 0 1,0 0 0,-1-1 0,1 1 0,0 0 0,0 0-1,-1 0 1,1-1 0,0 1 0,-1 0 0,1 0-1,0 0 1,-1 0 0,1 0 0,0 0 0,-1 0 0,1 0-1,0-1 1,-1 1 0,-8 13-189,-8 33-67,15-39 217,-10 28-62,1 1 0,2 1 0,2 0 0,-5 69 0,12-105 103,0 0 1,0 0-1,0 0 1,0 0-1,0 0 0,0-1 1,0 1-1,0 0 0,0 0 1,0 0-1,0 0 1,1 0-1,-1-1 0,0 1 1,1 0-1,-1 0 1,0 0-1,1-1 0,-1 1 1,1 0-1,-1-1 1,1 1-1,0 0 0,-1-1 1,1 1-1,0-1 1,-1 1-1,1-1 0,1 2 1,-1-2 1,0-1 0,1 1 1,-1 0-1,0 0 1,0 0-1,0-1 0,0 1 1,0 0-1,0-1 0,0 1 1,0-1-1,0 1 0,0-1 1,0 0-1,-1 1 0,1-1 1,0 0-1,0 1 0,0-1 1,-1 0-1,1 0 1,0 0-1,-1 0 0,1-1 1,4-6 15,-1-1 1,0 0 0,-1 1 0,0-1 0,0 0 0,-1 0 0,0-1 0,1-17 0,-1-76-8,-2 94-78,0 0-1,0 0 1,-1 0 0,0 1 0,-1-1-1,0 0 1,0 1 0,-1-1-1,0 1 1,-7-13 0,10 20 46,-1 0 1,1 1 0,0-1-1,-1 0 1,0 0-1,1 1 1,-1-1-1,1 1 1,-1-1 0,0 0-1,1 1 1,-1-1-1,0 1 1,0 0-1,1-1 1,-1 1 0,0 0-1,0-1 1,0 1-1,0 0 1,1 0 0,-1-1-1,0 1 1,0 0-1,-1 0 1,1 1-14,-1-1 0,1 1-1,0-1 1,0 1 0,-1 0 0,1-1 0,0 1-1,0 0 1,0 0 0,0 0 0,0 0 0,0 0-1,0 0 1,-1 1 0,-3 5-96,1 0 0,0 0 0,0 0 0,-4 12 0,-3 11-9,1 1 1,1 0-1,2 1 0,-6 60 1,13-88 142,0 0 1,0 0-1,0 0 1,1 0 0,-1-1-1,1 1 1,0 0-1,2 5 1,-2-8-1,-1 0 0,0 0 1,1 0-1,0-1 0,-1 1 0,1 0 0,-1 0 0,1 0 1,0-1-1,0 1 0,-1-1 0,1 1 0,0 0 0,0-1 1,0 1-1,0-1 0,0 0 0,-1 1 0,1-1 1,0 0-1,0 1 0,0-1 0,0 0 0,0 0 0,0 0 1,0 0-1,0 0 0,0 0 0,0 0 0,0 0 0,0 0 1,0-1-1,0 1 0,0 0 0,0-1 0,1 0 1,2-1 0,1 0 1,-1 0 0,-1-1 0,1 0 0,0 1 0,-1-1 0,1-1 0,-1 1 0,0-1 0,0 1 0,0-1 0,-1 0 0,1 0-1,-1 0 1,4-8 0,1-6-55,0-1 1,5-24-1,-11 40 37,3-15-169,-1-1 1,0 1 0,-1-1-1,-1 0 1,-3-33 0,2 51 158,1 0 1,-1 0-1,0 1 0,0-1 1,0 0-1,0 0 0,-1 0 1,1 0-1,0 0 0,0 1 1,0-1-1,-1 0 0,1 0 1,0 0-1,-1 1 0,1-1 1,-1 0-1,1 0 0,-1 1 1,0-2-1,-7 14-394,-3 32 259,7-17 244,1 0 0,1 0 1,1 0-1,2 0 0,0 0 1,2 0-1,6 28 1,-2-12-159,-6-20-35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9:31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1627 267 12227,'-90'-23'393,"0"3"0,-174-14 1,208 30-199,0 2-1,0 4 1,-85 11 0,106-7-64,1 2 1,0 1 0,1 1 0,0 2 0,1 2 0,-59 33 0,47-18-12,1 2 0,1 2 0,2 2 1,1 2-1,-49 60 0,50-50-16,3 3 0,1 1 0,3 1 0,-38 86 0,53-102-88,3 1 0,1 0 0,1 1 1,3 0-1,1 1 0,1 0 0,2 0 0,3 0 0,0 0 0,3 0 0,1 0 0,2 0 0,1 0 0,3-1 0,14 43 1,-11-45-92,2-1 1,1-1 0,2-1 0,1 0 0,2-1 0,30 38-1,-36-53 23,1-1-1,0 0 1,1-1-1,1-1 1,0 0-1,1-2 1,1 0-1,0-1 1,0-1-1,1 0 1,0-2-1,25 7 1,-19-9 6,1-1-1,0-1 1,0-2-1,0 0 1,0-2 0,0-1-1,0-2 1,0 0-1,-1-2 1,39-11 0,-21 2 18,-1-1 1,-1-3 0,-1-1 0,0-2 0,51-36-1,-27 9 34,-1-4 0,-3-2 0,-3-3 0,-2-2 0,-2-3 0,-4-1 0,-2-3 0,-3-3 0,45-89 0,-64 102 2,-1 0 0,-3-2 0,-3-1 0,-2 0 0,12-82-1,-24 106-6,-1-1-1,-2 0 1,-1 0-1,-3 0 1,0 0-1,-2 0 1,-2 1-1,-2 0 1,0 0-1,-19-46 1,17 59-15,-1 0 0,-1 1 0,-1 0 0,-1 1 0,0 1 0,-1 0 0,-1 1 1,-1 1-1,-1 0 0,0 2 0,-1 0 0,-1 1 0,0 0 0,-24-10 0,8 6-19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09:32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2293 137 13891,'-204'-37'612,"-339"-48"-488,447 76-133,0 4-1,0 5 1,-163 19 0,186-7 118,0 3 0,0 3 0,2 4-1,-132 58 1,164-61-50,1 1-1,1 2 0,2 2 0,0 1 1,1 1-1,2 2 0,0 2 0,2 1 0,-50 67 1,65-74-58,0 1 1,2 0-1,1 0 1,1 2-1,1-1 1,2 1-1,-8 41 1,10-33-109,2 1 0,2 0-1,1 0 1,1-1 0,9 54 0,-2-44-87,3 0 1,2-1-1,2 0 1,1 0-1,2-2 1,3 0-1,1-1 1,2-1-1,46 61 1,-45-71-18,2-1 0,1-1-1,2-1 1,0-2 0,2-1 0,0-1 0,2-2 0,0-1 0,1-2 0,64 25 0,-52-27-60,1-3-1,0-1 1,1-3 0,0-1 0,0-3 0,1-2 0,0-2 0,58-6-1,-15-7-152,-1-3-1,0-4 0,107-39 0,256-117-65,363-185 4845,-797 351-4302,31-14 611,0-1 0,-2-3 1,61-45-1,-103 67-546,0-1-1,-1 0 1,1-1-1,-1 1 1,0-1-1,-1 0 1,1-1-1,-2 1 1,1-1-1,-1 0 1,6-15-1,-8 17-43,-1-1 0,1 0 0,-1 0-1,0 0 1,-1 1 0,0-1 0,0 0-1,0 0 1,-1 0 0,0 0-1,-1 0 1,1 1 0,-1-1 0,0 0-1,-6-11 1,0 3 20,0 1 0,-1 1 0,0-1 0,-1 2 0,-1-1 0,-21-19 0,-85-58 142,114 88-232,-79-51-108,-2 3 0,-2 5 0,-2 3 0,-2 4 1,-102-28-1,-23 5-94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17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4 172 16660,'-1'-4'170,"0"-1"0,0 0 0,1 0 1,0 1-1,0-1 0,0 0 1,0 0-1,1 1 0,0-1 1,0 0-1,0 1 0,0-1 1,1 0-1,0 1 0,0 0 1,0-1-1,0 1 0,1 0 0,3-5 1,1 1-66,0 0 1,0 0 0,1 1-1,0 0 1,0 0 0,1 1-1,16-10 1,-24 15-101,1 0-1,-1 0 1,0 0-1,1 1 1,-1-1-1,1 0 1,-1 1 0,1-1-1,0 1 1,-1-1-1,1 1 1,-1 0-1,1 0 1,0 0 0,-1 0-1,1 0 1,0 0-1,-1 0 1,1 0-1,0 1 1,-1-1-1,1 1 1,-1-1 0,1 1-1,-1 0 1,3 0-1,-2 2 3,0-1-1,0 0 0,-1 1 1,1-1-1,0 1 0,-1 0 1,0-1-1,0 1 0,0 0 1,0 0-1,0 0 0,0 0 1,0 4-1,1 6 16,1 0 0,0-1 1,1 1-1,0-1 0,8 15 0,-10-24 2,0 0 1,-1 0 0,1 0-1,0 0 1,1-1-1,-1 1 1,0-1 0,1 0-1,-1 0 1,1 0-1,0 0 1,0 0 0,0 0-1,0-1 1,0 1-1,0-1 1,0 0 0,0 0-1,1 0 1,-1 0-1,0-1 1,0 1 0,1-1-1,-1 0 1,7 0-1,1-2 118,-1 0-1,1 0 0,-1-1 0,1 0 1,-1-1-1,17-9 0,57-36 1018,-69 39-919,-14 10-271,-1 0 0,0-1 0,0 1 0,1 0 0,-1 0 0,0-1 0,1 1 0,-1 0 0,1 0 0,-1 0 0,0 0 0,1-1 1,-1 1-1,1 0 0,-1 0 0,0 0 0,1 0 0,-1 0 0,1 0 0,-1 0 0,0 0 0,1 0 0,-1 0 0,1 0 0,-1 1 1,0-1-1,1 0 0,-1 0 0,0 0 0,1 0 0,-1 1 0,1-1 0,-1 0 0,0 0 0,1 0 0,-1 1 0,0-1 0,0 0 1,1 1-1,-1-1 0,0 0 0,0 1 0,1-1 0,-1 1 0,0 0-24,1-1 1,-1 1-1,0-1 1,1 1-1,-1-1 0,1 1 1,-1-1-1,1 1 1,-1-1-1,1 1 0,0-1 1,-1 0-1,1 1 1,-1-1-1,1 0 0,0 1 1,-1-1-1,1 0 1,0 0-1,-1 0 0,1 0 1,1 0-1,7 0-528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17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19484,'18'8'1504,"7"-4"-1159,2 2-153,6 4 392,3 3-208,-2 5-112,-3 4-112,-8 8-184,-5 6-88,-18 4-80,-5 3-32,-13 1-112,-5 1-192,-4-5 1344,-4-3-864,-3-7 48,1-3 48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57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19484,'-1'2'146,"-1"0"0,0 0 0,1 0 0,-1 0 1,1 1-1,0-1 0,-1 0 0,1 1 0,0-1 0,1 1 0,-1 0 0,0-1 0,1 1 0,-1 3 0,0-2 50,-7 37 278,3 0 0,0 0-1,3 0 1,2 0-1,1 1 1,2-1-1,2 0 1,10 41 0,-9-62-356,-6-20-117,1 1 1,-1-1-1,0 1 1,0 0-1,0-1 0,1 1 1,-1 0-1,0-1 1,1 1-1,-1-1 0,0 1 1,1-1-1,-1 1 1,1-1-1,-1 1 0,1-1 1,-1 1-1,1-1 1,-1 0-1,1 1 0,0-1 1,-1 0-1,1 1 1,0-1-1,0 0-4,-1-1 1,0 0-1,1 1 0,-1-1 1,1 0-1,-1 1 1,0-1-1,0 0 0,1 1 1,-1-1-1,0 0 1,0 0-1,0 1 0,0-1 1,0 0-1,0 0 0,0 1 1,0-1-1,0 0 1,0 1-1,-1-2 0,-1-18-34,-4-3 19,-1 0 0,-1 1 0,-1 0 0,-1 0 0,-18-30 0,26 48 24,-2-8-29,10 8-65,5 8-212,35 7-2807,68 9 0,-70-16 1878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2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22 19156,'-4'-17'2179,"4"12"-1461,1 10 1046,11 224-657,-12-224-1096,1-1 1,0 1-1,0 0 1,0-1-1,2 8 0,-2-12-4,-1 1-1,0-1 0,1 1 0,-1 0 0,0-1 1,1 1-1,-1-1 0,0 1 0,1-1 0,-1 1 1,1-1-1,-1 1 0,1-1 0,-1 1 0,1-1 1,0 1-1,-1-1 0,1 0 0,0 0 0,-1 1 1,1-1-1,-1 0 0,1 0 0,0 0 0,-1 1 1,1-1-1,0 0 0,0 0 0,-1 0 0,1 0 0,0 0 1,-1-1-1,1 1 0,0 0 0,-1 0 0,1 0 1,0-1-1,-1 1 0,1 0 0,-1 0 0,1-1 1,0 1-1,-1-1 0,1 1 0,0-1 0,10-8 81,-1-1-1,0 0 0,-1 0 0,0 0 0,-1-2 1,0 1-1,12-24 0,-8 14 35,17-21 1,-29 41-121,1 1-1,-1 0 1,0-1 0,0 1 0,0 0 0,1-1 0,-1 1 0,0 0 0,0-1 0,0 1 0,1 0 0,-1 0 0,0-1-1,1 1 1,-1 0 0,0 0 0,1 0 0,-1-1 0,0 1 0,1 0 0,-1 0 0,0 0 0,1 0 0,-1 0 0,0 0-1,1 0 1,-1 0 0,1 0 0,-1 0 0,0 0 0,1 0 0,-1 0 0,0 0 0,1 0 0,4 14 4,-6 33-44,0-38 21,1-7 16,0 6-21,0-1 0,0 1 0,1 0 0,-1-1 0,4 11 0,-4-17 19,0 0 0,1 0 0,-1 0 0,0-1 1,1 1-1,-1 0 0,0 0 0,1-1 0,-1 1 0,1 0 1,0-1-1,-1 1 0,1 0 0,-1-1 0,1 1 0,0-1 1,0 1-1,-1-1 0,1 0 0,0 1 0,0-1 1,1 1-1,-1-1 0,1 0 1,0 0-1,-1-1 1,1 1-1,0 0 0,-1-1 1,1 1-1,0-1 1,-1 1-1,1-1 1,-1 0-1,1 0 1,-1 1-1,0-1 1,1 0-1,1-2 1,21-18-26,42-45 1,-8 6 35,-57 59-8,0 0 0,0 0-1,0 1 1,0-1 0,0 0 0,0 0-1,0 1 1,0-1 0,0 0-1,0 1 1,1-1 0,-1 1 0,0 0-1,2-1 1,-3 1 0,0 0 1,1 0-1,-1 0 0,0 1 0,1-1 1,-1 0-1,0 0 0,1 0 1,-1 0-1,0 1 0,1-1 0,-1 0 1,0 0-1,0 1 0,1-1 1,-1 0-1,0 0 0,0 1 0,0-1 1,0 0-1,1 1 0,-1-1 1,0 0-1,0 1 0,0-1 0,0 0 1,0 1-1,0-1 0,0 0 1,0 1-1,1 5-4,-1 0 1,-1 0 0,1 0-1,-3 8 1,2-9 7,-4 23 12,2-18-5,1-1 0,1 1-1,-1-1 1,2 1 0,0 12 0,0-21-7,0 0 0,0 0 0,0 0 0,0 0 0,0 0 0,1 0 0,-1 0 0,0 0 0,1 0 1,-1 0-1,0-1 0,1 1 0,0 0 0,-1 0 0,1 0 0,-1-1 0,1 1 0,0 0 0,-1-1 1,1 1-1,0 0 0,0-1 0,0 1 0,-1-1 0,3 1 0,-1 0 8,0-1 1,-1 0-1,1 0 0,0 0 0,0 0 0,0 0 0,0 0 1,0 0-1,0-1 0,0 1 0,-1-1 0,4 0 0,5-4-363,1 0 0,-1-1 0,13-9 0,-18 12-258,-2 3 286,0 6-124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20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19204,'-9'14'2177,"4"8"-1473,-5 4-336,0 5 2216,1 4-2088,2-2-199,2-2-241,4-2-136,5-11-449,3-3-279,5-11-544,-1-5-761,1-5 1529,1-3-392,1-9-176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21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41 20300,'2'6'215,"0"-1"-1,-1 0 0,0 1 1,0-1-1,-1 1 0,1-1 0,-1 1 1,0-1-1,-1 9 0,0 4 243,-11 356 632,8-355-969,3-19-116,1 0 0,0 0 0,0 0-1,-1 0 1,1 0 0,0 0 0,0 0 0,0 0 0,-1 0 0,1 0 0,0 0 0,0 0 0,-1 0 0,1 0 0,0 0 0,0 0 0,0 0 0,-1 0 0,1 0 0,0-1 0,0 1 0,0 0 0,0 0 0,-1 0 0,1 0 0,0-1 0,0 1 0,0 0 0,0 0 0,0 0 0,-1-1 0,1 1 0,0 0 0,0 0 0,0 0 0,0-1 0,0 1 0,0 0 0,0-1 0,-14-38 232,12 31-233,-4-12 50,-32-109 100,38 128-155,0 0 0,-1 1 0,1-1-1,0 0 1,-1 1 0,1-1 0,0 0-1,0 1 1,0-1 0,0 0 0,0 1-1,0-1 1,0 0 0,0 1 0,0-1 0,0 0-1,0 1 1,0-1 0,0 0 0,1 1-1,-1-1 1,0 0 0,0 1 0,1-1-1,-1 0 1,0 1 0,1-1 0,-1 1-1,1-1 1,0 0 0,1 1-3,0 0 1,0 0-1,0 0 0,-1 1 0,1-1 1,0 0-1,0 1 0,0-1 1,3 3-1,-3-3 5,8 3 23,1-1 0,0 0-1,1-1 1,-1 0 0,0-1-1,0 0 1,1-1 0,-1 0-1,0 0 1,0-1 0,0-1-1,0 0 1,-1-1 0,1 0-1,10-5 1,3-3 185,-1-1 0,-1-1-1,0-1 1,0 0 0,23-25 0,-28 25 54,-2-2 1,0 0-1,-1-1 1,0 0-1,12-23 1,-21 27-110,-10 17-64,-13 21-87,5 1-26,1 1 0,1 0 0,1 1 0,2 0-1,1 0 1,1 1 0,1 0 0,1 0 0,2 0 0,1 0 0,3 46 0,7-25-39,-8-46 55,-1-1 1,1 1-1,0-1 0,0 0 1,0 1-1,0-1 1,1 0-1,-1 0 0,0 0 1,1 0-1,0 0 1,-1 0-1,1 0 0,0 0 1,0 0-1,4 2 1,-6-4 5,1 0 1,-1 0 0,1 1 0,-1-1-1,1 0 1,0 0 0,-1 0 0,1 0 0,-1 0-1,1 0 1,-1 0 0,1 0 0,-1 0 0,1 0-1,0 0 1,-1 0 0,1 0 0,-1 0-1,1-1 1,-1 1 0,1 0 0,-1 0 0,1-1-1,-1 1 1,1 0 0,-1 0 0,1-1 0,0 0-1,9-18-17,-4-26 22,-5 33-35,0-1 0,-1 0 0,-1 1 1,0-1-1,0 0 0,-1 1 1,-1-1-1,-4-11 0,9 27-8,0 0-1,1 0 1,-1 0-1,1-1 1,0 1-1,-1-1 1,1 1-1,1-1 0,-1 0 1,0 0-1,0 0 1,1 0-1,-1-1 1,1 1-1,-1-1 1,1 0-1,0 0 1,7 0-1,-6 0 2,-1 0-1,1-1 1,0 1-1,0-1 1,0 0-1,0-1 0,0 1 1,0-1-1,-1 0 1,1 0-1,0-1 1,-1 0-1,1 1 1,-1-1-1,1-1 1,-1 1-1,8-6 0,-6 2 61,0 0 0,-1-1 0,1 1 0,-1-1 0,-1 0 0,1 0 0,-1-1 0,0 1 0,-1-1 0,0 0 0,0 0 0,-1 0 0,0-1 0,2-13 0,-4 22-18,0 0-1,0 0 0,0 0 1,0 0-1,0 0 0,0-1 0,0 1 1,0 0-1,0 0 0,0 0 1,1 0-1,-1 0 0,0 0 1,0-1-1,0 1 0,0 0 1,0 0-1,0 0 0,0 0 1,0 0-1,0-1 0,0 1 1,0 0-1,-1 0 0,1 0 1,0 0-1,0 0 0,0-1 1,0 1-1,0 0 0,0 0 1,0 0-1,0 0 0,0 0 1,0 0-1,0 0 0,0 0 1,-1-1-1,1 1 0,0 0 1,0 0-1,0 0 0,0 0 0,0 0 1,0 0-1,-1 0 0,1 0 1,0 0-1,0 0 0,0 0 1,0 0-1,0 0 0,-1 0 1,1 0-1,0 0 0,0 0 1,-8 8 53,-6 16-21,8-10-29,0 0 0,1 1-1,1-1 1,0 1-1,1 0 1,0 0 0,2 0-1,-1 26 1,2-38-7,0-1 0,0 1 1,0-1-1,1 1 0,-1-1 0,1 0 1,0 1-1,-1-1 0,1 0 0,0 1 1,0-1-1,1 0 0,-1 0 0,0 0 1,1 0-1,-1 0 0,1 0 0,0-1 1,0 1-1,-1 0 0,3 1 0,-1-2 4,0 0 0,0 0 0,0 0 0,0 0-1,0-1 1,0 1 0,0-1 0,0 0-1,0 1 1,0-1 0,0-1 0,0 1 0,0 0-1,5-2 1,4-1 26,-1-1 0,1-1 0,0 0 0,-1 0 0,0-1 0,20-15 0,-9 3 90,0-1-1,-2-1 1,31-38 0,43-75 361,-87 123-439,7-12 69,12-25 0,-24 42-95,1 1 1,-1-1-1,-1 1 0,1-1 0,-1 0 0,0 1 0,0-1 1,0 0-1,0 0 0,-1 0 0,0 0 0,-1-8 1,1 13-16,0-1 0,0 1 1,0-1-1,-1 1 0,1-1 1,0 1-1,0-1 0,-1 1 1,1-1-1,0 1 0,-1-1 1,1 1-1,-1-1 0,1 1 1,-1 0-1,1-1 0,0 1 0,-1 0 1,1-1-1,-1 1 0,0 0 1,1 0-1,-1 0 0,1-1 1,-1 1-1,1 0 0,-1 0 1,1 0-1,-1 0 0,0 0 1,1 0-1,-1 0 0,1 0 1,-1 0-1,1 0 0,-1 0 1,0 0-1,1 1 0,-1-1 1,1 0-1,-1 1 0,-21 10-4,14-5-42,1 0-1,0 1 1,0 0 0,0 0 0,1 0-1,0 1 1,1 0 0,-1 0 0,2 1-1,-1-1 1,1 1 0,0 0 0,1 0 0,0 1-1,1-1 1,-1 1 0,2-1 0,0 1-1,0 0 1,1 16 0,0-15-34,1-1 0,0 0 0,0 0-1,1 0 1,1 0 0,-1-1 0,2 1 0,-1-1 0,1 1 0,1-1 0,0-1 0,0 1 0,1 0 0,0-1 0,0 0 0,1-1 0,0 1 0,0-1-1,16 11 1,-1-6-1113,-21-12 1157,-1 1 1,1-1-1,-1 1 1,1-1-1,-1 0 1,1 0-1,0 1 1,-1-1-1,1 0 1,0 0-1,-1 0 1,1 0-1,-1 0 1,1 0-1,0 0 1,-1 0-1,1 0 1,0 0-1,-1 0 1,1 0-1,0 0 1,-1 0-1,1-1 1,0 1-1,-1 0 1,1 0-1,-1-1 1,1 1-1,-1-1 1,1 1-1,-1 0 1,1-1-1,0 0 1,0-14-785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23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17700,'1'0'96,"-1"0"1,1 1-1,0-1 1,0 0-1,-1 1 1,1-1-1,0 1 1,0-1-1,-1 1 1,1-1-1,-1 1 0,1 0 1,0-1-1,-1 1 1,1 0-1,-1-1 1,1 1-1,-1 0 1,0 0-1,1 0 1,-1-1-1,0 1 1,0 0-1,1 0 1,-1 0-1,0 0 1,5 29 553,-4-26-288,6 79 467,-3 0 0,-4 0 0,-19 145 0,11-160-352,-4 1-1,-31 104 1,38-165-303,3-11-50,3-16-33,11-67-58,3 0 0,4 1-1,44-124 1,-60 203-65,0 0 1,0-1-1,1 1 1,0 0-1,6-7 1,-9 12 20,-1 0 0,1 1 0,-1-1 0,1 1-1,0-1 1,-1 0 0,1 1 0,0-1 0,0 1 0,-1-1 0,1 1 0,0 0 0,0-1 0,0 1 0,0 0 0,-1 0 0,1 0 0,0-1-1,0 1 1,1 0 0,-1 1-4,0-1 0,0 1 0,0 0 0,0-1 1,0 1-1,0 0 0,0-1 0,-1 1 0,1 0 0,0 0 0,-1 0 0,1 0 0,0 0 0,-1 0 0,1 0 0,-1 0 0,0 0 0,1 0 0,-1 0 0,0 0 0,1 2 0,0 7-50,1-1 0,-2 1 0,1 0 0,-1-1 0,-1 1-1,1 0 1,-6 18 0,0 21-9,6-48 73,0 0-1,0-1 1,0 1-1,0 0 1,-1-1 0,1 1-1,0 0 1,1 0-1,-1-1 1,0 1-1,0 0 1,0-1-1,0 1 1,0 0-1,1-1 1,-1 1-1,0-1 1,1 1-1,-1 0 1,0-1-1,1 1 1,-1-1-1,1 1 1,-1-1-1,1 1 1,-1-1-1,1 1 1,-1-1 0,1 0-1,-1 1 1,2 0-1,0-1 0,0 0 0,-1 0 0,1 0 0,-1-1 1,1 1-1,0 0 0,-1-1 0,1 1 0,-1-1 0,1 1 0,-1-1 0,1 0 0,0 0 0,7-4-1,-1 0-1,-1-1 1,12-10-1,-2 1 73,-2-2-1,0 0 0,-1 0 0,-1-1 0,0-1 0,-2 0 1,10-22-1,-23 57 0,-1 0 0,2 0 0,0 0 1,1-1-1,1 1 0,5 31 0,-6-46-58,0 0 0,1 1 0,-1-1 0,0 1 0,1-1 0,-1 0 0,1 1 0,0-1 0,-1 0 0,1 0-1,0 1 1,0-1 0,0 0 0,0 0 0,0 0 0,0 0 0,0 0 0,0 0 0,0 0 0,0-1 0,0 1 0,1 0 0,-1-1 0,0 1-1,1 0 1,-1-1 0,0 0 0,1 1 0,-1-1 0,1 0 0,-1 0 0,1 0 0,-1 0 0,0 0 0,1 0 0,-1 0 0,1 0 0,-1 0-1,0-1 1,1 1 0,-1-1 0,1 1 0,-1-1 0,0 1 0,2-2 0,4-2 69,0 0 1,-1-1-1,1 1 1,-1-1-1,0-1 1,-1 1-1,7-8 0,-2 1 20,-1-2-1,0 1 0,-1-1 0,0 0 0,-1-1 0,0 0 0,-2 0 0,7-23 0,-28 82-412,13-32 251,-17 74-57,18-75-56,0 1 0,1 0-1,0 0 1,1 0 0,2 15-1,-2-26 128,0-1 1,0 1-1,0 0 0,0 0 0,0 0 0,1 0 0,-1 0 0,0-1 0,0 1 0,1 0 0,-1 0 1,1 0-1,-1-1 0,0 1 0,1 0 0,-1 0 0,1-1 0,0 1 0,0 0 0,0-1 26,-1 0-1,0 0 0,1 0 0,-1 0 0,1 0 0,-1 0 0,1 0 0,-1 0 0,1 0 1,-1-1-1,0 1 0,1 0 0,-1 0 0,1 0 0,-1-1 0,0 1 0,1 0 0,-1 0 1,0-1-1,1 1 0,-1 0 0,0-1 0,0 1 0,1-1 0,-1 0 0,3-3-81,-1 0-1,0 0 1,0 0-1,0 0 1,0 0-1,1-8 1,2-22-329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23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17708,'16'5'3892,"58"17"-5298,-72-22 1533,17 5-1230,0-2 0,38 4 0,-67-4 1542,1 0 1,1 1 0,-1 1-1,1-1 1,-1 1 0,1 1-1,1-1 1,-1 1 0,1 1-1,0-1 1,0 1 0,1 0-1,0 1 1,0 0 0,-8 16-1,13-23-428,0 0 0,1 0-1,-1 0 1,1 0-1,0 0 1,-1 0-1,1 0 1,0 0-1,0 0 1,-1 0-1,1 1 1,0-1-1,0 0 1,0 0-1,0 0 1,1 0-1,-1 0 1,0 0-1,0 1 1,1-1-1,-1 0 1,1 0-1,-1 0 1,1 0-1,-1 0 1,1 0-1,0 0 1,-1 0-1,1-1 1,0 1-1,0 0 1,-1 0-1,1 0 1,0-1 0,0 1-1,0 0 1,0-1-1,0 1 1,0-1-1,0 1 1,0-1-1,2 1 1,5 1-127,1-1 1,-1 1-1,1-1 1,15 0 0,-5-1-202,-13 1 216,18 1-475,-1 1 0,26 6 1,-43-7 451,-1-1-1,1 1 1,-1 0 0,1 0-1,-1 1 1,0-1 0,0 1-1,0 0 1,-1 1 0,1-1-1,-1 1 1,0 0 0,0 0 0,5 7-1,-8-10 128,0 1-1,0 0 1,0 0-1,0 0 1,-1 0-1,1 0 1,-1 0-1,1 0 1,-1 1-1,0-1 1,0 0-1,0 0 1,0 0-1,0 0 1,0 0-1,-1 0 1,1 0-1,-1 0 1,1 0-1,-1 0 1,0 0-1,0 0 1,0 0-1,0 0 1,0 0-1,0-1 1,0 1-1,-1 0 1,-2 2-1,-3 3 192,0 0 1,-1 0-1,0-1 0,-16 10 0,11-8 22,0-1 1,-16 6 0,25-11-273,-1-1 0,0 1 0,0-1 1,-1 0-1,1 0 0,0 0 0,0-1 0,0 1 1,-7-2-1,10 1 43,1 0 0,0-1 0,0 1 0,0-1 0,0 1 0,0-1 0,0 1 0,0-1 0,0 0-1,0 1 1,1-1 0,-1 0 0,0 0 0,0 0 0,0 1 0,1-1 0,-1 0 0,1 0 0,-1 0 0,1 0 0,-1 0 0,1 0 0,-1-1 0,1 1 0,0 0 0,-1 0 0,1 0 0,0 0 0,0 0 0,0-2 0,1-28-373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24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17508,'-12'30'650,"1"0"-1,2 1 1,1 0 0,2 1 0,0 0 0,3 0-1,-1 60 1,4-89-635,1 15 78,3 30-1,-3-45-88,-1 0-1,1 1 0,-1-1 1,1 0-1,0 0 0,1 0 1,-1 1-1,0-1 1,1 0-1,0-1 0,-1 1 1,1 0-1,0 0 0,1-1 1,-1 1-1,4 2 1,-5-4-4,0-1 0,0 1 0,0-1 0,-1 0 0,1 1 0,0-1 0,0 0 0,0 0 0,0 0 0,0 1 0,0-1 0,0 0 0,0 0 0,0-1 0,0 1 0,-1 0 0,1 0 0,0 0 0,0-1 1,0 1-1,0 0 0,0-1 0,1 0 0,0 0 1,0-1 0,1 0 1,-1 0-1,0 0 0,0 0 0,0 0 1,3-4-1,2-4 15,-1 0 0,8-19 1,-2 3 44,8-31 0,-17 46-4,0 1 0,-1-1 0,0 0-1,-1 0 1,0 0 0,-1-11 0,-4 10 130,-2 17-31,-4 19 37,10-19-186,-1 0 1,1-1 0,0 1-1,0-1 1,0 1-1,1-1 1,0 1 0,0-1-1,0 1 1,0-1-1,1 0 1,-1 1 0,1-1-1,0 0 1,0 0-1,1 0 1,-1-1 0,1 1-1,0 0 1,0-1-1,0 0 1,7 6-1,-5-6-10,-1 0 0,1 0-1,0-1 1,0 1-1,0-1 1,1 0-1,-1-1 1,0 1 0,1-1-1,-1 0 1,1 0-1,-1-1 1,1 0-1,-1 0 1,1 0-1,0 0 1,-1-1 0,10-2-1,-7 0 11,0 1-1,0-2 1,0 1-1,0-1 1,-1 0-1,1 0 1,7-7-1,4-5 126,21-22 1,-34 32-91,-12 58 209,2 13-74,4-60-172,0 0 1,1 0-1,-1 0 0,1 0 1,0 0-1,1 0 0,-1 0 1,1 0-1,0-1 0,4 8 1,-5-11-51,-1 0 1,1 0-1,0 0 1,-1 0-1,1 0 0,0-1 1,0 1-1,0 0 1,0 0-1,0-1 1,0 1-1,0 0 1,0-1-1,0 1 1,0-1-1,0 1 0,0-1 1,0 0-1,0 1 1,0-1-1,1 0 1,-1 0-1,0 0 1,0 0-1,0 0 1,0 0-1,1 0 1,-1 0-1,0 0 0,0-1 1,0 1-1,0 0 1,0-1-1,1 1 1,-1-1-1,0 0 1,0 1-1,0-1 1,0 0-1,-1 1 0,3-2 1,1-2-296,0 0 1,0 0 0,-1 0-1,1 0 1,-1-1-1,0 1 1,4-8-1,0-3-380,-1 0 0,-1 0 0,0 0 0,-1-1-1,-1 1 1,2-25 0,-4 28 300,0-1 1,-2 0 0,1 0-1,-5-18 1,3 22 810,0 1 0,0 0 0,-1 0 0,-5-9 0,6 13-20,-1 0 0,0 1 1,0-1-1,0 1 0,0-1 1,-6-3-1,-8-1 1205,17 8-1482,-1 0 0,1 0 0,-1 0 0,1 0 0,-1 1 0,1-1 0,-1 0 1,1 0-1,-1 0 0,1 0 0,-1 1 0,1-1 0,-1 0 0,1 1 0,0-1 0,-1 0 0,1 1 1,0-1-1,-1 0 0,1 1 0,0-1 0,-1 1 0,1-1 0,0 0 0,0 1 0,-1-1 0,1 1 0,0-1 1,0 1-1,0 0 0,-1 1-119,1 0 1,0 0-1,0 0 1,0 0-1,0 0 1,0 0-1,0 0 1,1 0-1,-1 0 1,1 0-1,-1 0 1,1 0 0,0-1-1,0 1 1,-1 0-1,1 0 1,1 0-1,-1-1 1,0 1-1,0-1 1,1 1-1,-1-1 1,1 1-1,-1-1 1,3 2-1,4 3-427,1 0-1,0 0 0,13 6 1,-12-7-133,0-1 1,0 0-1,1-1 1,-1 0-1,1 0 1,0-2-1,-1 1 1,1-1-1,0-1 0,14 0 1,31-9 2509,-56 9-1888,1 0 1,-1 0 0,0 0 0,0 0 0,0 0 0,0 0 0,1 0-1,-1 0 1,0 0 0,0 0 0,0 0 0,0 0 0,1 0 0,-1 0-1,0 0 1,0 0 0,0 0 0,0 0 0,1 0 0,-1 1-1,0-1 1,0 0 0,0 0 0,0 0 0,0 0 0,0 0 0,1 0-1,-1 0 1,0 1 0,0-1 0,0 0 0,0 0 0,0 0 0,0 0-1,0 1 1,0-1 0,0 0 0,0 0 0,0 0 0,0 0-1,0 1 1,0-1 0,0 0 0,0 0 0,0 0 0,0 0 0,0 1-1,0-1 1,0 0 0,0 0 0,0 0 0,0 0 0,0 1 0,0-1-1,0 0 1,-1 0 0,-2 10 1275,-3 2-796,1 0-1,1 0 1,0 0 0,0 1 0,1-1 0,1 1 0,-1 14 0,2-13-488,1 0 0,1 1-1,0-1 1,1 0 0,1 0 0,0 0 0,1 0 0,0 0 0,1-1 0,9 17 0,60 92-655,-11-23-71,-61-95 713,1 1 1,-1 0-1,0-1 1,0 1-1,-1 0 0,0 0 1,0 0-1,0 1 1,0-1-1,-1 9 1,0-12 39,0 0 1,0-1 0,-1 1 0,1 0 0,-1-1 0,1 1 0,-1 0-1,0-1 1,0 1 0,1-1 0,-1 1 0,0-1 0,0 0 0,-1 1-1,1-1 1,0 0 0,0 0 0,-1 0 0,1 0 0,0 0 0,-1 0-1,1 0 1,-1 0 0,0 0 0,1-1 0,-1 1 0,1-1 0,-1 1-1,0-1 1,0 0 0,1 1 0,-1-1 0,0 0 0,1 0 0,-1 0-1,-2-1 1,-2 1 67,0-1-1,1 0 1,-1-1 0,0 1-1,1-1 1,-1 0-1,1 0 1,0-1 0,0 0-1,0 0 1,0 0-1,0 0 1,0-1 0,1 0-1,-6-6 1,-1-1-36,0-1 0,1-1 1,1 0-1,-11-20 0,15 26-104,1-1-1,0 0 0,1-1 0,0 1 1,0-1-1,1 1 0,0-1 0,-1-12 1,3 16-8,0 0 1,0 1 0,1-1 0,-1 0-1,1 1 1,0-1 0,0 0 0,1 1-1,-1-1 1,1 1 0,0 0 0,0 0-1,1 0 1,-1 0 0,1 0-1,0 0 1,5-5 0,9-6-311,1 0 1,1 1-1,0 1 1,28-13-1,5-5 142,2-4-122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2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37 19852,'1'-1'87,"-1"0"0,0-1-1,0 1 1,0-1-1,0 1 1,-1-1 0,1 1-1,0 0 1,-1-1 0,1 1-1,-1 0 1,1-1 0,-1 1-1,1 0 1,-1 0 0,0-1-1,0 1 1,0 0-1,1 0 1,-1 0 0,0 0-1,-1 0 1,1 0 0,0 0-1,0 1 1,0-1 0,0 0-1,-1 1 1,1-1-1,0 0 1,0 1 0,-1 0-1,1-1 1,-1 1 0,1 0-1,0 0 1,-1-1 0,1 1-1,-1 0 1,1 0 0,-2 1-1,-3-1 48,1 1-1,-1 0 1,0 1-1,1-1 1,-1 1 0,1 0-1,-1 1 1,-9 5-1,7-3-178,0 1 0,0 0 0,1 0 0,0 1-1,0 0 1,0 0 0,1 1 0,0 0 0,1 0 0,0 0-1,0 1 1,0-1 0,1 1 0,1 0 0,-5 18-1,7-26 2,1 0-1,0 0 0,0 0 1,0 0-1,0 0 0,0 0 0,0 0 1,0 0-1,1 0 0,-1 0 0,0 0 1,0 0-1,1 0 0,-1 0 1,1-1-1,-1 1 0,1 0 0,-1 0 1,1 0-1,-1-1 0,1 1 0,0 0 1,-1 0-1,1-1 0,0 1 1,0-1-1,0 1 0,-1-1 0,1 1 1,0-1-1,0 1 0,0-1 0,0 0 1,0 1-1,0-1 0,1 0 1,6 2-202,-1-1 1,1 0 0,15-1 0,4 1-52,-24 0 295,0-1 0,1 1 0,-1 0 0,0 0 0,0 1 1,0-1-1,0 0 0,0 1 0,0 0 0,0 0 0,0 0 0,-1 0 0,1 0 0,-1 1 1,1-1-1,-1 1 0,0-1 0,0 1 0,0 0 0,0 0 0,-1 0 0,1 0 1,1 4-1,-2-3 98,0 0 1,-1-1 0,1 1-1,-1 0 1,0 0 0,0 0-1,0 0 1,-1-1 0,1 1-1,-1 0 1,0 0-1,0-1 1,0 1 0,0 0-1,-1-1 1,1 1 0,-1-1-1,0 0 1,0 1 0,-4 3-1,1-1 310,-1 0-1,0 0 0,0 0 1,-13 8-1,17-13-338,0 1 0,0-1 1,0 0-1,0 0 0,0-1 0,0 1 0,0 0 0,0-1 0,0 1 1,-4 0-1,5-1-82,1-1-1,-1 1 1,0 0 0,0 0 0,0 0 0,0 0 0,1-1-1,-1 1 1,0 0 0,0-1 0,1 1 0,-1-1-1,0 1 1,0-1 0,1 1 0,-1-1 0,0 1 0,1-1-1,-1 0 1,1 1 0,-1-1 0,1 0 0,-1 1-1,1-1 1,0 0 0,-1 0 0,1 0 0,-1-2-17,0-1 0,0 1 0,1 0 0,-1 0 0,1-1 0,0 1 0,0 0 0,0 0 0,1-1 0,-1 1 0,1 0 0,0 0 0,-1 0 0,1 0 0,1 0 0,-1 0 0,3-6 0,10-14-390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26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19884,'-9'30'2229,"7"-24"-1974,0-1 0,0 1 0,1 0 0,-1 0 0,1 0 0,0 8 0,1-13-232,0 1 1,0-1 0,0 0-1,1 1 1,-1-1 0,0 0-1,1 0 1,-1 1 0,1-1-1,0 0 1,-1 0 0,1 0-1,0 0 1,0 0-1,-1 0 1,1 0 0,0 0-1,0 0 1,0 0 0,0 0-1,0 0 1,1-1 0,-1 1-1,0 0 1,0-1 0,0 1-1,1-1 1,-1 0-1,0 1 1,0-1 0,1 0-1,-1 0 1,0 1 0,2-1-1,4 0-2,-1 0 0,0 0 0,0 0 0,1-1 0,-1 0 0,0 0 0,0 0 0,0-1 0,0 0 0,0 0 0,6-3 0,-3 0 5,-1 1 1,0-1-1,0 0 0,0-1 1,-1 0-1,11-11 0,-12 9-77,-8 9-42,-11 12-61,2 4 125,0 1 1,2 1-1,0 0 0,1 0 1,1 0-1,1 1 1,1 0-1,0 0 1,2 1-1,0 0 1,1-1-1,2 1 1,0 0-1,3 20 1,-3-32-66,4 47-621,-4-53 647,0 0 0,-1 0 0,1-1 1,0 1-1,-1 0 0,0 0 0,0 0 0,1-1 0,-2 1 1,1 0-1,0-1 0,0 1 0,-1-1 0,0 1 0,1-1 1,-4 3-1,5-5 55,0 1 0,-1-1 0,1 0-1,0 1 1,-1-1 0,1 0 0,0 0 0,-1 1 0,1-1 0,0 0 0,-1 0 0,1 0 0,-1 0 0,1 0 0,0 1-1,-1-1 1,1 0 0,-1 0 0,1 0 0,0 0 0,-1 0 0,1 0 0,-1 0 0,1 0 0,-1-1 0,1 1 0,0 0-1,-1 0 1,1 0 0,0 0 0,-1 0 0,1-1 0,-1 1 0,1-1 0,-9-15-366,4-24-267,6 25 397,1 0-1,1 0 1,0 0 0,1 0-1,0 0 1,13-25 0,-2 8-78,36-54 0,-37 65 334,0 1 0,22-21 0,-29 34 121,0 0-1,0 1 1,0 0 0,1 0 0,0 1-1,0 0 1,1 0 0,16-6 0,-24 10-110,1 1 0,-1-1 1,1 1-1,0-1 1,-1 1-1,1 0 0,0-1 1,-1 1-1,1 0 1,0 0-1,-1 0 0,1 0 1,0 1-1,-1-1 1,1 0-1,0 1 0,-1-1 1,1 1-1,-1 0 1,1-1-1,-1 1 0,1 0 1,-1 0-1,1 0 1,1 2-1,0 0 33,-1 0 0,0 0-1,0 0 1,-1 1 0,1-1 0,-1 1 0,1-1 0,-1 1-1,0-1 1,0 8 0,0-11-33,-1 1 0,0 0 0,0 0 0,1-1 0,-1 1 0,0-1 0,1 1 0,-1 0 0,1-1 0,-1 1 0,1-1 0,-1 1 0,1-1 0,-1 1 0,1-1 0,-1 1 1,1-1-1,0 1 0,-1-1 0,1 0 0,0 1 0,-1-1 0,1 0 0,0 0 0,-1 1 0,1-1 0,0 0 0,0 0 0,-1 0 0,1 0 0,0 0 0,-1 0 0,1 0 0,0 0 0,1-1 0,31-8 193,-26 7-169,36-13 60,-26 8-96,1 0 0,-1 2 0,1 0 0,0 1 1,1 1-1,23-1 0,-40 3-8,-1 1-1,1 0 1,-1 0 0,1 0-1,-1 1 1,1-1 0,-1 0 0,1 1-1,-1-1 1,1 1 0,-1-1-1,1 1 1,-1 0 0,0-1-1,1 1 1,-1 0 0,0 0 0,0 0-1,0 0 1,1 0 0,-1 0-1,0 0 1,0 1 0,1 1-1,-1 1 8,0-1 0,0 1 0,0 0-1,-1 0 1,1-1 0,-1 1-1,0 7 1,1 8 100,-1-19-95,0 1 0,0-1 0,0 1-1,0-1 1,0 0 0,0 1-1,1-1 1,-1 1 0,0-1 0,0 0-1,1 1 1,-1-1 0,0 0-1,1 1 1,-1-1 0,0 0 0,1 0-1,-1 1 1,0-1 0,1 0 0,-1 0-1,1 0 1,-1 1 0,0-1-1,1 0 1,-1 0 0,1 0 0,-1 0-1,1 0 1,-1 0 0,0 0-1,1 0 1,-1 0 0,1 0 0,-1 0-1,1 0 1,-1 0 0,0 0 0,1 0-1,-1 0 1,1-1 0,-1 1-1,0 0 1,1-1 0,22-8 223,-21 8-218,69-43-13,-54 32-466,1 1 1,0 0 0,39-16 0,-56 27 454,0-1-1,0 1 1,0 0 0,-1-1 0,1 1 0,0 0-1,0 0 1,0-1 0,0 1 0,-1 0 0,1 0-1,0 0 1,0 0 0,0 0 0,0 0 0,0 0-1,0 0 1,-1 1 0,1-1 0,0 0-1,0 0 1,0 1 0,0-1 0,-1 1 0,1-1-1,0 0 1,-1 1 0,1 0 0,0-1 0,0 1-1,-1-1 1,1 1 0,-1 0 0,1-1 0,-1 1-1,1 0 1,-1 0 0,1-1 0,-1 1 0,0 0-1,1 0 1,-1 0 0,0-1 0,0 1 0,0 0-1,1 0 1,-1 0 0,0 0 0,0 0 0,0 0-1,0-1 1,-1 1 0,1 0 0,0 1 0,-1 6 440,0-1 0,-1 1 0,0-1 0,-5 14 0,8-18-2074,5-6 1148,7-7 131,-13 10 346,14-12-641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26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17204,'-13'24'2654,"10"-19"-2234,0-1 1,0 1-1,0 0 1,1 0-1,0 0 1,0 0-1,0 0 1,1 1-1,0-1 1,0 0-1,-1 8 1,3-12-408,-1 1 0,1-1 1,-1 0-1,1 0 0,-1 0 0,1 0 0,-1 0 1,1 0-1,0 0 0,0 0 0,-1 0 0,1 0 1,0 0-1,0-1 0,0 1 0,0 0 0,0-1 1,0 1-1,0-1 0,0 1 0,1-1 0,-1 1 1,0-1-1,0 1 0,0-1 0,0 0 0,1 0 1,-1 0-1,0 0 0,0 0 0,0 0 0,1 0 0,1-1 1,7 1-159,-1-1 0,1-1 1,9-3-1,-16 5 107,33-13-406,18-4-168,-51 16 579,1 0 0,-1 1 1,0-1-1,1 1 0,-1 0 1,1 0-1,-1 0 0,0 1 1,1-1-1,-1 1 0,0 0 1,0 0-1,4 1 0,-5-1 59,-1 0-1,0 0 0,0 0 0,0 0 1,1 0-1,-1 0 0,0 0 1,-1 0-1,1 0 0,0 1 0,0-1 1,0 0-1,-1 0 0,1 1 1,-1-1-1,1 1 0,-1-1 0,1 3 1,-1-3-2,0 0 0,0 0 1,1 0-1,-1 0 0,0 0 1,0 0-1,0-1 0,1 1 1,-1 0-1,1 0 0,-1 0 1,1 0-1,-1-1 0,1 1 1,-1 0-1,1-1 0,-1 1 1,1 0-1,0-1 0,-1 1 1,1-1-1,0 1 0,0-1 1,0 1-1,-1-1 0,1 1 0,0-1 1,0 0-1,0 0 0,0 1 1,0-1-1,-1 0 0,1 0 1,0 0-1,0 0 0,0 0 1,0 0-1,0 0 0,0 0 1,1-1-1,17-3 15,0-1 0,-1-1 0,0-1 0,0 0 0,20-12 0,11-5-484,-28 15 160,-15 5 137,0 1 0,0 0-1,1 0 1,-1 1 0,1 0 0,0 0 0,0 1 0,-1-1-1,13 1 1,-18 1 128,-1 0-1,1 1 1,-1-1-1,1 0 1,-1 0-1,1 1 1,-1-1-1,1 1 1,-1-1-1,1 0 1,-1 1-1,0-1 1,1 1-1,-1-1 1,0 1-1,1-1 0,-1 1 1,0-1-1,0 1 1,0 0-1,1-1 1,-1 1-1,0-1 1,0 1-1,0-1 1,0 1-1,0 0 1,0-1-1,0 1 1,0-1-1,0 1 1,0 0-1,-1-1 1,1 1-1,0-1 1,0 1-1,0-1 1,-1 1-1,1-1 1,0 1-1,-1 0 1,-10 22-379,-5 6 236,11-21 85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27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125 132 15507,'8'-2'660,"0"0"0,-1-1 0,1 0 0,0 0 0,-1-1 0,0 0 0,13-10 0,-17 12-531,-1 0 0,1 0 0,-1 0 0,0 0 0,0 0 1,0 0-1,0-1 0,-1 1 0,1-1 0,0 0 0,-1 1 1,0-1-1,0 0 0,0 0 0,0 0 0,0 1 0,0-1 1,-1 0-1,1 0 0,-1 0 0,0 0 0,0 0 0,0-1 1,-1-2-1,1 4-111,-1 1 1,0-1-1,1 1 1,-1-1-1,0 1 0,0-1 1,0 1-1,0 0 1,0-1-1,0 1 1,0 0-1,-1 0 0,1 0 1,0 0-1,-1 0 1,1 0-1,0 0 1,-1 0-1,1 1 0,-1-1 1,0 0-1,1 1 1,-1 0-1,1-1 1,-1 1-1,0 0 0,1 0 1,-1 0-1,0 0 1,-2 0-1,-3 0 22,0 1 0,0-1 0,-1 1 0,1 1 0,-10 3 0,8-2-20,0 1 1,0 0-1,0 1 1,0 0 0,1 1-1,0 0 1,0 0-1,-8 8 1,11-10-16,1 1 0,0 0 1,-1 0-1,2 0 0,-1 0 0,1 1 1,-1-1-1,2 1 0,-1 0 0,0 0 1,1 0-1,1 1 0,-3 9 0,4-15-3,0 1 0,0 0 0,0-1 0,0 1 0,0 0 0,0 0 0,0-1 0,1 1 0,-1 0 0,1-1 0,-1 1 0,1-1 0,0 1 0,-1 0-1,1-1 1,0 1 0,0-1 0,0 0 0,0 1 0,3 1 0,-2-1-4,1 0 0,0 0 0,0 0-1,0 0 1,1-1 0,-1 0 0,0 1 0,0-1-1,7 1 1,2 0-110,-1-1 0,1 0-1,-1-1 1,1 0 0,18-3 0,-16 0-102,0 0 0,0-1 0,-1-1 0,1 0 0,-1-1 0,0 0 1,0-1-1,-1 0 0,0-1 0,0-1 0,-1 0 0,0 0 0,12-14 1,12-25-476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57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19380,'-9'0'356,"0"1"0,0 0 0,0 1 0,0 0 0,1 1 0,-1 0 0,1 0-1,-1 1 1,1 0 0,0 0 0,-11 8 0,16-9-269,-1-1 0,0 1 0,1 0 0,0 0 0,-1 0 0,1 0 0,0 0 0,1 1 0,-1 0 0,0-1 0,1 1 0,0 0 0,0 0 0,0 0 0,1 1 0,-1-1 0,1 0 0,0 0 0,0 1 0,1-1 0,-1 1 0,1-1 0,0 1 0,1 7 0,0-9-72,-1-1 0,2 1 0,-1 0 0,0-1 1,0 0-1,1 1 0,-1-1 0,1 0 1,0 0-1,0 0 0,0 0 0,0 0 0,0 0 1,0 0-1,0-1 0,1 1 0,-1-1 1,1 1-1,-1-1 0,1 0 0,-1 0 0,1 0 1,0-1-1,-1 1 0,1-1 0,5 1 1,3 0 12,0 0 1,-1-1-1,1 0 1,0 0 0,19-5-1,-19 3 33,0-1-1,-1 0 0,1-1 0,-1 0 0,0-1 1,0 0-1,-1-1 0,1 0 0,-1 0 1,0-1-1,-1 0 0,0 0 0,0-1 1,0 0-1,-1-1 0,0 1 0,6-13 1,-12 19-33,0 1 1,0-1 0,0 1 0,0-1 0,-1 1 0,1-1 0,-1 0-1,1 1 1,-1-1 0,0 0 0,0 1 0,1-1 0,-1 0 0,0 1 0,-1-1-1,1 0 1,0 0 0,0 1 0,-1-1 0,1 0 0,-2-2 0,2 4-19,0-1 0,-1 1 0,1 0 0,0-1 0,-1 1 0,1 0 0,-1 0 1,1-1-1,0 1 0,-1 0 0,1 0 0,-1 0 0,1 0 0,0 0 0,-1-1 1,1 1-1,-1 0 0,1 0 0,-1 0 0,1 0 0,-1 0 0,1 0 1,-1 0-1,1 0 0,0 1 0,-1-1 0,0 0 0,-1 1-1,1 0-1,-1 0 0,0 0 1,1 0-1,-1 0 0,0 0 1,1 1-1,0-1 1,-1 0-1,-1 3 0,1-1-20,-1 1-1,0 0 0,1 0 0,0 0 0,0 0 1,0 0-1,0 1 0,1-1 0,-1 1 0,1-1 1,0 1-1,0 8 0,1-11-35,0 0-1,0 0 1,0 0-1,0 0 1,1 0 0,-1 0-1,1 0 1,-1 0-1,1 0 1,-1 0-1,1-1 1,0 1 0,0 0-1,0 0 1,0-1-1,1 1 1,-1-1-1,0 1 1,1-1 0,-1 0-1,0 1 1,1-1-1,0 0 1,-1 0-1,1 0 1,0 0 0,0 0-1,-1 0 1,1-1-1,0 1 1,0 0-1,3 0 1,19 1-233,3-1-99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27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19412,'-10'19'805,"-50"105"2326,55-111-2826,1 1 0,0-1 0,1 1 1,0 0-1,1 0 0,0 0 0,1 21 1,1-33-292,0 0 0,0-1 1,0 1-1,1 0 0,-1-1 1,0 1-1,1 0 1,-1-1-1,1 1 0,0-1 1,-1 1-1,1 0 1,0-1-1,0 0 0,0 1 1,0-1-1,0 0 1,1 1-1,-1-1 0,0 0 1,0 0-1,1 0 1,-1 0-1,1 0 0,-1 0 1,1-1-1,-1 1 1,1 0-1,0-1 0,-1 1 1,1-1-1,0 0 1,1 1-1,7-1-20,-1 1 0,1-2 0,-1 1 0,1-1 0,9-3 0,10 0-58,-21 4 21,-1 0 0,1 0 0,0 0 1,-1 1-1,1 0 0,-1 1 0,11 2 0,-15-3 22,0 1 0,0-1 1,-1 1-1,1-1 0,0 1 0,0 0 0,-1 0 0,1 0 0,-1 1 0,0-1 1,1 0-1,-1 1 0,0 0 0,0-1 0,-1 1 0,1 0 0,-1 0 0,1 0 1,0 4-1,-2-6 32,0-1 0,0 0 0,0 0 0,0 0 0,0 0 0,0 1 0,1-1 0,-1 0 0,0 0 0,0 0 1,0 0-1,0 1 0,0-1 0,0 0 0,0 0 0,0 0 0,0 0 0,0 1 0,1-1 0,-1 0 0,0 0 0,0 0 0,0 0 0,0 0 0,0 0 1,1 0-1,-1 1 0,0-1 0,0 0 0,0 0 0,1 0 0,-1 0 0,0 0 0,0 0 0,0 0 0,0 0 0,1 0 0,-1 0 0,0 0 0,0 0 1,0 0-1,1 0 0,-1 0 0,0 0 0,0 0 0,0 0 0,0-1 0,1 1 0,-1 0 0,0 0 0,0 0 0,0 0 0,0 0 0,0 0 0,1 0 1,-1 0-1,0-1 0,0 1 0,10-16 396,6-23 65,-1-25-25,-9 39-357,11-34 0,-17 59-93,0-1 0,0 1 0,0 0 0,0 0 0,0 0 0,0-1 0,0 1-1,0 0 1,0 0 0,0 0 0,1-1 0,-1 1 0,0 0 0,0 0 0,0 0 0,0-1 0,0 1 0,1 0 0,-1 0 0,0 0 0,0 0 0,0 0 0,1-1 0,-1 1-1,0 0 1,0 0 0,0 0 0,1 0 0,-1 0 0,0 0 0,0 0 0,0 0 0,1 0 0,-1 0 0,0 0 0,0 0 0,1 0 0,-1 0 0,0 0 0,1 0 0,7 9-73,6 22-50,-12-27 78,0 0 0,4 12-101,1 0 0,18 26-1,-24-39 87,1 0 0,0-1 0,0 1 0,0-1 0,1 1 0,-1-1 0,0 0 0,1 0 0,-1 0 0,1 0 0,0 0 0,0 0 0,0-1 0,0 1-1,0-1 1,0 0 0,0 0 0,0 0 0,0-1 0,1 1 0,5 0 0,14-10-723,-23 9 767,0 0-1,1 0 0,-1 0 0,1 0 0,-1-1 1,0 1-1,1 0 0,-1 0 0,0 0 0,1 0 1,-1-1-1,0 1 0,1 0 0,-1 0 1,0-1-1,1 1 0,-1 0 0,0-1 0,0 1 1,1 0-1,-1-1 0,0 1 0,0 0 1,0-1-1,1 1 0,-1-1 0,0 1 0,0 0 1,0-1-1,0 1 0,0-1 0,0 1 1,0 0-1,0-1 0,0 1 0,0-1 0,0 1 1,0 0-1,0-1 0,0 1 0,0-1 1,0 1-1,-1 0 0,1-1 0,0 1 0,0 0 1,0-1-1,-1 0 0,-7 0-696,4 1 369,3-10 300,4-5-115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2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 18668,'-6'-3'1736,"4"3"-1248,2 1-223,3 4 679,0 0-440,3 1-968,2 1-376,2-4 632,6 1-233,7-2-127</inkml:trace>
  <inkml:trace contextRef="#ctx0" brushRef="#br0" timeOffset="1">276 58 21573,'-20'12'1840,"-6"-1"-1360,-2 2-224,1 1 728,3 2-279,2-2-369,4 2-152,9-1-392,8-3-168,11 0-329,6-2-183,8-1-416,3-1-200,9-1-497,3 0 1185,5 5-144,1 1-208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28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6 15939,'-18'18'2521,"-8"-3"-1321,-3 0-496,-2-5 1521,1-3-769,1-1-264,6-8-888,1-3-544,10-5-952,3-1-1953,6-4 2569,3-1-472,7-1-344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2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158 196 20692,'-1'-1'113,"-1"1"0,1-1 0,0 1 0,0-1 0,-1 1-1,1-1 1,0 1 0,-1 0 0,1 0 0,-1-1-1,1 1 1,0 0 0,-1 1 0,1-1 0,0 0 0,-1 0-1,1 0 1,0 1 0,-1-1 0,1 1 0,-3 0-1,-26 13 616,22-9-574,-1 1-1,1 0 0,1 0 0,-1 0 0,1 1 1,-11 13-1,14-16-143,1 0 0,0 0 0,0 1 0,1-1 0,-1 1 0,1 0 0,0 0 0,0 0 0,1 0 0,-1 0 0,1 0 0,0 0 0,1 0 0,-1 7 0,1-11-7,0 0 0,0 0 0,0 0 0,0 0 0,0 0-1,1 0 1,-1 0 0,0 0 0,1 0 0,-1 0 0,0 0-1,1 0 1,-1-1 0,1 1 0,0 0 0,-1 0 0,1 0-1,0-1 1,-1 1 0,1 0 0,0 0 0,0-1 0,0 1-1,-1-1 1,3 2 0,0-2 2,-1 1 0,1 0 0,-1-1-1,1 0 1,-1 1 0,1-1 0,-1 0 0,1 0 0,-1-1-1,4 0 1,3-1 12,0 0-1,-1 0 1,1-1-1,-1-1 0,11-5 1,1-4 17,0-1 0,-1-1 0,-1 0 0,-1-2 0,24-27 0,-29 29-40,0 0-1,-1-1 1,-1-1 0,0 0-1,-1 0 1,-1-1 0,7-22-1,-14 36-10,0 0-1,0 0 1,0 0-1,0 0 1,-1 0 0,0 0-1,0 0 1,0 0-1,0 0 1,-2-7-1,2 9 12,-1 1 0,0 0 0,1 0-1,-1 0 1,0 0 0,1-1 0,-1 1-1,0 0 1,0 0 0,0 1-1,0-1 1,0 0 0,0 0 0,0 0-1,0 1 1,0-1 0,-1 0 0,1 1-1,0-1 1,0 1 0,-1-1-1,1 1 1,0 0 0,0 0 0,-1-1-1,1 1 1,0 0 0,-1 0 0,1 0-1,0 0 1,-1 1 0,1-1 0,0 0-1,-1 1 1,0-1 0,-10 4 51,0 0 0,0 1 1,1 0-1,-1 1 0,1 0 1,1 1-1,-1 0 0,1 0 1,0 1-1,1 1 0,0 0 1,0 0-1,1 0 0,0 1 1,1 1-1,0-1 1,0 1-1,-5 13 0,11-21-39,0-1 0,0 1-1,1-1 1,-1 0-1,1 1 1,-1-1 0,1 1-1,0-1 1,0 1 0,0-1-1,0 1 1,1-1 0,0 4-1,-1-4-27,1-1-1,0 1 1,0-1-1,0 0 0,0 1 1,0-1-1,0 0 1,0 0-1,0 0 1,0 0-1,0 0 0,1 0 1,-1 0-1,0 0 1,1 0-1,-1 0 1,1-1-1,-1 1 0,1-1 1,-1 1-1,1-1 1,2 1-1,6 0-312,0 0 1,1 0-1,-1-1 0,0-1 1,1 1-1,-1-2 0,0 0 1,15-4-1,82-30-2951,-99 32 2988,10-3-296,36-13-1144,-50 19 1676,-1 0 0,1 0 0,0 0 0,0 0 0,0 1 0,0 0 0,0 0 0,0 0 0,0 0-1,0 1 1,4 1 0,-7-2 129,0 1-1,0-1 1,0 1-1,0 0 1,0 0-1,0 0 1,0 0-1,-1 0 1,1 0-1,0 0 1,0 0-1,-1 0 1,1 0-1,0 0 1,-1 0-1,0 0 1,1 0-1,-1 1 1,1-1-1,-1 0 1,0 0-1,0 1 1,0-1-1,0 0 1,0 0-1,0 1 1,0-1-1,0 0 1,0 0-1,-1 1 1,0 0-1,-12 45 2399,11-42-2106,-26 64 2808,28-69-3146,-1 0 0,1 0 0,-1 0 0,1 0-1,-1-1 1,1 1 0,-1 0 0,1 0 0,-1 0-1,1 0 1,0-1 0,-1 1 0,1 0-1,-1 0 1,1-1 0,0 1 0,-1 0 0,1 0-1,0-1 1,-1 1 0,1-1 0,0 1 0,-1 0-1,1-1 1,0 1 0,0-1 0,0 1-1,-1-1 1,-3-16 67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29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4 238 19172,'-1'-2'126,"1"1"0,-1 0 1,1-1-1,-1 1 0,1-1 0,0 1 0,0-1 1,0 1-1,0-1 0,0 1 0,0-1 0,0 1 1,0-1-1,0 1 0,1-1 0,-1 1 0,1-1 1,-1 1-1,1-1 0,0 1 0,1-2 0,19-33 457,-17 31-172,26-37 616,41-44 0,-71 86-1026,28-26 102,-27 25-98,-1 0 0,1 1 0,0-1 0,0 0 0,0 1 1,0-1-1,0 0 0,0 1 0,0-1 0,0 1 0,0 0 0,0-1 0,0 1 1,0 0-1,0 0 0,0-1 0,0 1 0,0 0 0,0 0 0,0 0 1,0 0-1,0 1 0,1-1 0,-1 0 0,0 0 0,0 1 0,0-1 1,0 0-1,0 1 0,0-1 0,1 2 0,1 3 3,0 1-1,-1-1 1,0 1-1,0-1 1,0 1 0,-1 0-1,1 0 1,-2 0-1,1 0 1,-1 7 0,3 7 0,-1-4-7,2 1 0,0-1 0,0 0-1,2 0 1,0 0 0,11 21 0,-14-32 13,0-1 0,0 1 1,1-1-1,-1 1 0,1-1 1,0 0-1,0-1 0,1 1 0,-1-1 1,6 4-1,-7-5 18,1-1 0,0 1 0,0-1 0,-1 0 0,1 0 0,0 0 0,0 0 0,0-1 0,0 0 0,0 0 0,0 0 0,0 0 0,0 0 0,0-1 0,6-1 0,-2-1-1,-1 1 1,1-1-1,-1-1 1,0 0-1,0 0 0,0 0 1,-1 0-1,1-1 1,-1 0-1,0-1 1,-1 1-1,1-1 0,-1 0 1,0-1-1,-1 1 1,1-1-1,-1 0 1,-1 0-1,1 0 0,-1-1 1,-1 1-1,1-1 1,-1 1-1,0-1 1,-1 0-1,0 0 0,0 0 1,-1 0-1,-1-14 1,-1-14-535,5 22 134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30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16259,'16'-16'620,"0"2"-1,1-1 1,0 2-1,1 1 0,0 0 1,33-15-1,-35 20-289,0 1 0,0 0 1,1 1-1,-1 1 0,1 0 0,0 1 0,0 1 0,32 1 0,-44 1-257,0 0 0,-1 1-1,1 0 1,-1 0-1,0 0 1,1 0 0,-1 1-1,0-1 1,0 1-1,0 0 1,0 0 0,0 1-1,5 3 1,-7-4-49,0 0 1,0 0 0,0 1-1,0-1 1,-1 0 0,1 1-1,-1-1 1,1 1 0,-1 0-1,0 0 1,0-1 0,0 1-1,-1 0 1,1 0 0,-1 0-1,1 0 1,-1 0 0,0 0-1,0 0 1,0-1 0,-1 6-1,-1 3 1,-1 0 0,0 0 0,-1-1 0,0 1 0,0-1 0,-1 0 0,-9 13 0,-50 66 82,34-50-55,11-13-25,-30 43 14,44-61-39,0 0 0,1 0 0,0 1 0,0 0 0,1 0 1,-3 13-1,5-20-3,1 0 1,0 0-1,-1 0 1,1-1-1,0 1 1,0 0-1,0 0 1,0 0-1,1 0 1,-1 0 0,0 0-1,1 0 1,-1-1-1,1 1 1,0 0-1,0 0 1,0-1-1,-1 1 1,2 0-1,-1-1 1,2 3-1,-1-2-23,0-1 0,0 1 0,1-1 0,-1 0 0,0 1 0,1-1 0,-1-1 0,1 1 0,0 0 0,-1 0 0,1-1 0,-1 0 0,6 1 0,3-1 70,1-1 1,-1 0-1,0-1 1,1 0-1,20-7 1,87-41 94,-55 18-136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31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452 1 23589,'-14'3'1616,"-13"15"-1376,-5 8-112,-12 11 513,-5 6-321,-7 7-200,2 3-104,3 0 0,10-4-136,8-9-536,6-7-361,12-14 825,8-8-120,6-12-176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31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16852,'-18'15'780,"1"1"1,0 1 0,1 0 0,-19 29 0,28-37-588,1 1 1,0 1 0,1-1 0,0 1 0,1 0-1,0 0 1,1 0 0,0 0 0,1 1 0,-2 20 0,4-30-170,-1 1 0,1 0 1,1-1-1,-1 1 0,0-1 1,0 1-1,1-1 0,0 1 1,-1-1-1,1 0 1,0 1-1,0-1 0,0 0 1,1 1-1,-1-1 0,0 0 1,1 0-1,0 0 1,3 3-1,-2-3-8,-1 0 0,1-1 1,0 1-1,0-1 0,0 0 0,0 0 0,0 0 1,0 0-1,0 0 0,0-1 0,1 0 1,-1 1-1,0-1 0,0 0 0,6-1 0,1-1 31,0 0 0,-1 0-1,1-1 1,0-1 0,-1 1-1,0-1 1,0-1 0,0 0-1,0 0 1,-1-1 0,8-7-1,-10 9 1,0-1-1,0-1 0,-1 1 0,0-1 1,0 1-1,0-1 0,-1-1 1,0 1-1,0-1 0,-1 1 0,0-1 1,0 0-1,0 0 0,-1-1 0,2-10 1,-3 15-118,-1 0 1,0 0-1,0 0 1,0 0-1,0 0 1,-1 0-1,1 0 1,-1 0 0,1 0-1,-1 0 1,0 0-1,-1 0 1,1 0-1,0 1 1,-1-1-1,1 0 1,-1 1-1,0-1 1,0 1 0,0 0-1,0 0 1,0-1-1,-1 1 1,1 1-1,-1-1 1,1 0-1,-1 0 1,0 1-1,1 0 1,-1-1 0,0 1-1,0 0 1,0 1-1,0-1 1,0 0-1,0 1 1,0 0-1,0-1 1,0 1-1,0 1 1,0-1 0,0 0-1,0 1 1,0-1-1,0 1 1,0 0-1,0 0 1,0 0-1,0 0 1,0 1-1,1-1 1,-4 3 0,2-1-51,-1 0 0,1 0 0,0 1 1,0 0-1,0-1 0,1 1 1,-1 1-1,1-1 0,0 0 1,0 1-1,-3 6 0,-7 34-699</inkml:trace>
  <inkml:trace contextRef="#ctx0" brushRef="#br0" timeOffset="0.99">631 595 16267,'-21'15'644,"2"1"0,0 1 0,-17 19 0,31-31-503,0 1 0,0 0 1,1 0-1,0 1 1,0-1-1,0 1 0,1 0 1,0 0-1,0 0 0,0 0 1,1 0-1,1 1 0,-1-1 1,0 9-1,2-14-94,0-1-1,0 1 1,0 0-1,0 0 1,1 0-1,-1 0 1,0 0 0,1 0-1,-1-1 1,1 1-1,0 0 1,0 0-1,0-1 1,0 1-1,0 0 1,0-1-1,0 1 1,0-1 0,0 1-1,1-1 1,-1 0-1,3 2 1,-1-1-8,0-1 1,0 0 0,0 0 0,0 0-1,0 0 1,0-1 0,0 1 0,0-1-1,0 0 1,0 0 0,0 0 0,5-1-1,4-1 56,1 0 0,-2-1-1,1-1 1,0 0 0,20-10-1,-18 6 64,-1 0 0,0-1 0,0 0 0,-1-1 0,-1 0-1,19-21 1,-25 25-89,0 0 0,0 0 0,-1-1 0,0 1 0,0-1 0,-1 0-1,1 0 1,-1 0 0,-1-1 0,0 1 0,0-1 0,0 1 0,-1-1 0,0 0 0,0-11-1,-2 16-130,1 0-1,0 0 0,-1 0 1,1 0-1,-1 0 0,0 0 1,0 1-1,0-1 0,-1 0 0,1 0 1,0 1-1,-1-1 0,0 1 1,0-1-1,0 1 0,0 0 1,0 0-1,0 0 0,0 0 0,-4-2 1,2 2-45,1 0-1,-1 0 1,-1 0 0,1 1 0,0 0-1,0 0 1,0 0 0,-1 0 0,1 1-1,0-1 1,-1 1 0,1 0 0,-6 1-1,-14 4-602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38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22677,'0'-4'1920,"13"2"-1256,3-1-240,11 2 697,4-2-193,15 0-240,7 2-208,9-1-432,4 1-208,-3 1-560,-2-1-416,-6-1-537,-5-2 1241,-13 0-392,-8-2-232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38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15843,'81'-3'3588,"20"-1"-1851,-88 5-1544,1 0 1,-1 1 0,0 0 0,0 1-1,18 6 1,-28-8-175,-1 0 1,0-1-1,0 1 0,0 0 1,0 0-1,0 1 0,0-1 1,0 0-1,0 1 0,0-1 1,0 1-1,-1 0 0,1-1 1,-1 1-1,1 0 0,-1 0 1,0 0-1,1 0 0,-1 0 1,0 1-1,0-1 0,-1 0 1,1 0-1,0 1 0,-1-1 1,0 0-1,1 1 0,-1-1 0,0 0 1,0 1-1,0-1 0,0 0 1,-2 5-1,-1 5 2,0 0 0,-2-1 1,1 1-1,-2-1 0,-7 14 0,3-6 3,-89 174-625,82-162 461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58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 4697,'-7'-2'208,"-1"2"-152,3 0-16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40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9 19100,'5'-9'1448,"-2"12"-1160,-3 10-120,-3 10 545,0 1-297,0 8-264,0 1-72,0 5-80,2 1-32,1-5-112,-2 1-56,2-5-224,2 0-209,-2-7 233,0-2 184,-2-13-112,0-4-56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40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20 433 17556,'8'3'1960,"5"-3"-1248,7-6-240,7-2 913,6-2-585,5-3-24,2-3-480,0-1-272,-6 1-760,-8-1-280,-10-2 752,-10 2-216,-16 1-177</inkml:trace>
  <inkml:trace contextRef="#ctx0" brushRef="#br0" timeOffset="1">7 69 19212,'-6'-4'1600,"9"2"-1135,7 1-185,10-3 632,6-2-296,10-3-584,2-1-464,10 3-472,-3-2 784,-4-1-224,-3 3-177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4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15227,'-6'34'2133,"4"-24"-1456,0-1 0,0 1 0,1 14 0,1-23-616,0-1-1,0 1 0,0 0 0,1 0 0,-1-1 1,0 1-1,1 0 0,-1-1 0,0 1 0,1 0 1,-1-1-1,0 1 0,1-1 0,-1 1 1,1 0-1,0-1 0,-1 1 0,1-1 0,-1 0 1,1 1-1,0-1 0,-1 1 0,1-1 1,0 0-1,-1 1 0,1-1 0,0 0 0,0 0 1,-1 0-1,1 0 0,0 0 0,0 1 1,-1-1-1,1 0 0,0-1 0,0 1 0,29-5 477,27-22-82,-44 20-246,1 0-1,0 1 1,26-8-1,-39 14-190,0-1 0,0 1 0,0 0 0,0 0-1,0-1 1,-1 1 0,1 0 0,0 0 0,0 0-1,0 0 1,0 0 0,0 1 0,0-1 0,0 0-1,0 0 1,0 1 0,0-1 0,0 0 0,0 1-1,0-1 1,-1 1 0,1-1 0,0 1 0,0-1-1,-1 1 1,1 0 0,0-1 0,0 2 0,0 0 29,1 1 0,-1 0 0,0 0 0,-1-1 0,1 1 0,0 0 0,0 5 0,-1-6-2,0 1 0,1 0 0,-1 0 0,1-1 0,0 1 0,0 0 0,2 4 0,-2-6-29,-1 0 0,1-1 0,0 1 0,-1-1 0,1 1 0,0 0 0,0-1 0,0 1 0,-1-1 0,1 0 0,0 1 0,0-1 0,0 0 0,0 1 1,0-1-1,0 0 0,0 0 0,0 0 0,0 0 0,0 0 0,0 0 0,-1 0 0,1 0 0,0 0 0,0 0 0,0-1 0,0 1 0,1-1 0,6-2 75,0 0 0,0-1 0,0 0 1,0 0-1,-1-1 0,0 0 0,11-10 0,-12 10-72,0 0-1,1 0 1,0 0 0,0 1 0,0 0-1,0 0 1,0 1 0,12-4 0,-18 7-30,-1 0 1,1 0-1,0 0 0,-1 0 1,1 0-1,-1 0 1,1 1-1,0-1 1,-1 0-1,1 0 0,-1 1 1,1-1-1,-1 0 1,1 1-1,-1-1 1,1 0-1,-1 1 0,1-1 1,-1 1-1,0-1 1,1 1-1,-1-1 0,1 1 1,-1-1-1,0 1 1,0-1-1,1 1 1,-1-1-1,0 1 0,0 0 1,0-1-1,1 1 1,-1-1-1,0 1 1,0 0-1,0-1 0,0 1 1,0-1-1,-1 2 1,2 34-792,-2-23-320,1-12 1033,0 0 1,0 0 0,0 0 0,0-1 0,0 1 0,0 0 0,0 0 0,1 0 0,-1 0 0,0-1 0,0 1 0,1 0 0,-1 0 0,0-1-1,1 1 1,-1 0 0,1-1 0,-1 1 0,1 0 0,0-1 0,-1 1 0,1-1 0,0 2 0,2-2-600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41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20212,'0'9'1761,"-5"12"-1209,1 9-232,1 11 712,0-1-224,3 6-376,0-2-48,5-4-368,-1-4-232,3-10-472,-3-5-272,-2-6 904,-2-7-192,-7-8-184,-6 0-240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42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17940,'3'-11'369,"0"1"-1,1 0 1,0 0 0,1 1-1,0-1 1,0 1 0,1 0-1,1 1 1,-1-1 0,1 1-1,1 0 1,-1 1 0,10-8-1,-9 10-227,0 0 0,0 0 0,1 1 0,-1 0 0,1 1-1,0-1 1,0 2 0,0-1 0,0 1 0,0 1 0,1-1-1,-1 2 1,0-1 0,1 1 0,10 2 0,-13-2-117,-1 1 0,1 0 0,-1 1 0,1 0 0,-1 0 0,1 0 0,-1 1 1,0-1-1,0 1 0,-1 1 0,1-1 0,0 1 0,-1 0 0,0 1 0,5 4 0,-7-6-25,-1 1 0,0-1-1,1 1 1,-1 0-1,0-1 1,-1 1 0,1 0-1,-1 0 1,1 0-1,-1 0 1,-1 0 0,1 1-1,0-1 1,-1 0-1,0 0 1,0 0 0,0 1-1,-1-1 1,1 0-1,-1 0 1,0 0 0,0 0-1,0 0 1,-4 7-1,-1 1 1,1 0-1,-2-1 0,0 0 0,0 0 1,-15 15-1,-49 43 30,3-3-1440,61-54 175,7-12 1189,1 0-1,-1 0 1,0 0-1,0 1 1,0-1-1,0 0 1,0 0-1,0 0 1,0 1-1,0-1 1,1 0-1,-1 0 0,0 0 1,0 0-1,0 0 1,0 1-1,1-1 1,-1 0-1,0 0 1,0 0-1,0 0 1,1 0-1,-1 0 1,0 0-1,0 0 1,0 1-1,1-1 1,-1 0-1,0 0 0,0 0 1,0 0-1,1 0 1,-1 0-1,27-5-1516,-2-2 414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42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12347,'2'3'298,"1"1"1,-1-1 0,0 0 0,0 1-1,-1 0 1,1-1 0,-1 1 0,0 0 0,0 0-1,0 0 1,0 0 0,-1 0 0,1 0-1,-1 4 1,-1 10 1308,-4 34-1,0-9 44,5-41-1586,0-1-1,0 0 0,0 0 0,0 0 0,0 0 1,0 0-1,0 0 0,0 1 0,1-1 1,-1 0-1,0 0 0,1 0 0,-1 0 1,1 0-1,0 1 0,0-1-19,-1-1 0,0 0 0,1 0 1,-1 1-1,1-1 0,-1 0 0,0 0 0,1 1 0,-1-1 0,1 0 0,-1 0 0,1 0 1,-1 0-1,1 0 0,-1 0 0,1 0 0,-1 0 0,1 0 0,-1 0 0,1 0 0,-1 0 1,1 0-1,-1 0 0,1 0 0,1-1 84,1 0-1,-1 0 1,0-1 0,0 1 0,0 0-1,0-1 1,0 1 0,-1-1 0,1 0-1,0 0 1,-1 0 0,3-2 0,-1-2 141,1-1 1,-1 1 0,0-1-1,3-8 1,-5 12-302,0 0 0,0-1 1,-1 1-1,1 0 0,-1 0 0,0 0 0,1 0 1,-1-1-1,-1 1 0,1 0 0,0 0 0,-2-6 1,2 9-27,0 0 1,0 0 0,0 0 0,0-1-1,0 1 1,0 0 0,0 0 0,1 0-1,-1 0 1,0-1 0,0 1 0,0 0-1,0 0 1,0 0 0,1 0 0,-1 0-1,0-1 1,0 1 0,0 0 0,1 0 0,-1 0-1,0 0 1,0 0 0,0 0 0,1 0-1,-1 0 1,0 0 0,0 0 0,0 0-1,1 0 1,-1 0 0,0 0 0,0 0-1,0 0 1,1 0 0,-1 0 0,0 0-1,0 0 1,0 0 0,1 0 0,-1 0-1,0 1 1,20 2-1705,-3-1 307,-3-2 595,-1 0 0,1-1 0,-1-1 0,0 0 0,1-1 0,-1-1 0,0 0 0,15-7 0,-14 5 587,-1-1-1,0 0 1,24-17-1,-33 19 1805,-10 6-507,-13 7 462,9-1-951,1 1 1,0 0-1,0 0 0,-7 10 1,12-14-372,1 1 1,-1-1-1,1 0 1,1 1-1,-1 0 1,1 0-1,-1 0 1,1 0-1,1 0 0,-1 0 1,0 7-1,1-12-120,1 1-1,0 0 0,0 0 0,0 0 1,0 0-1,0-1 0,0 1 0,0 0 0,0 0 1,0 0-1,1 0 0,-1-1 0,0 1 1,0 0-1,1 0 0,-1-1 0,1 1 1,-1 0-1,0 0 0,1-1 0,-1 1 1,1 0-1,0-1 0,-1 1 0,1-1 0,-1 1 1,1-1-1,1 1 0,0 0 24,0-1 0,-1 1 1,1-1-1,0 0 0,0 0 0,0 0 0,-1 0 0,1 0 1,0 0-1,0 0 0,-1-1 0,4 0 0,3-2 136,1 0 0,-1 0 0,-1-1 0,11-7 0,-10 6-123,-1 0-1,0-1 0,-1 0 0,1-1 0,-1 1 0,-1-1 0,1 0 0,-1-1 1,8-14-1,-8 10-1072,1 0 0,-2 0 1,5-19-1,-9 28 733,1 1-1,0 0 1,-1 0-1,1 0 1,0 0-1,0 0 1,0 0-1,1 0 1,-1 0-1,0 0 1,1 0-1,-1 1 1,1-1-1,3-2 1,8-6-877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43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47 129 11466,'12'-20'1190,"0"0"0,-1-1 0,-2 0 0,9-25 0,-30 91-393,1 1 1,3 0-1,2 1 1,-1 48-1,7-73-648,-1-11-38,0 0 0,1 0-1,1-1 1,0 1 0,0 0 0,1 0-1,6 18 1,0-16 110,-8-13-212,1 0-1,-1 0 1,0-1-1,0 1 1,0 0-1,1 0 1,-1 0-1,0 0 1,0 0-1,1 0 1,-1 0-1,0 0 1,0 0-1,0-1 0,0 1 1,1 0-1,-1 0 1,0 0-1,0 0 1,0 0-1,0-1 1,0 1-1,1 0 1,-1 0-1,0 0 1,0-1-1,0 1 1,0 0-1,0 0 1,0 0-1,0-1 1,0 1-1,0 0 1,0-1-1,2-27 385,-6 14-359,0 1-1,0-1 1,-1 0 0,-1 1 0,0 0-1,-1 1 1,0-1 0,-1 1-1,-1 1 1,-14-18 0,16 23-180,9 9 31,11 11-4,-3-8-107,1 1 0,-1-2 1,1 1-1,0-1 1,0-1-1,1 0 0,-1-1 1,1 0-1,22 2 0,-11-3-454,-1-1-1,1-1 0,0-1 1,30-6-1,-20 2-259</inkml:trace>
  <inkml:trace contextRef="#ctx0" brushRef="#br0" timeOffset="1">386 244 15827,'-10'3'640,"0"0"-1,-1 1 0,1 1 0,0-1 0,1 1 1,-1 1-1,-8 7 0,13-9-393,-1 1 0,1-1 0,-1 1 0,1 1 0,1-1 0,-1 1 0,1 0 0,0 0 0,0 0 0,1 0 0,-4 10 0,6-14-226,0-1 0,1 0 0,-1 0 0,1 1 0,-1-1 0,1 0-1,0 1 1,0-1 0,0 0 0,0 1 0,-1-1 0,2 0 0,-1 1 0,0-1 0,0 0 0,0 1 0,1-1-1,-1 0 1,0 1 0,1-1 0,-1 0 0,1 0 0,0 0 0,-1 1 0,1-1 0,0 0 0,0 0 0,0 0-1,0 0 1,0 0 0,0 0 0,0-1 0,0 1 0,0 0 0,0 0 0,0-1 0,1 1 0,-1-1 0,0 1-1,0-1 1,1 1 0,-1-1 0,0 0 0,1 0 0,1 1 0,2-1 14,0 0 1,0 0-1,1 0 1,-1 0-1,0-1 1,0 0-1,0 0 1,0 0-1,0-1 1,0 1-1,5-3 1,-6 1 10,0 1 0,0-1 0,0 1 0,0-1 0,-1 0 0,1-1 0,-1 1 0,1 0 0,-1-1 0,0 0 0,-1 0 0,1 0 1,-1 0-1,0 0 0,0-1 0,0 1 0,0 0 0,-1-1 0,1 0 0,0-6 0,-2 5-248,1 0 0,-1 0-1,0 1 1,-1-1 0,0 0-1,1 0 1,-2 1 0,1-1 0,-1 1-1,-3-10 1,4 14-11,0-1 1,0 1-1,0-1 0,0 0 1,1 1-1,-1-1 0,1 0 0,-1 0 1,1 0-1,0 1 0,0-1 0,-1 0 1,1 0-1,0 0 0,1 0 1,-1 1-1,0-1 0,1 0 0,-1 0 1,1 1-1,-1-1 0,1 0 0,0 0 1,-1 1-1,1-1 0,0 1 1,0-1-1,0 1 0,1-1 0,1-2 1,12-9-812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43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15 16476,'4'-15'1749,"-8"20"-236,-8 27 135,-26 103 458,33-112-1814,1 1 1,2-1-1,-1 45 0,3-64-238,1 1 0,-1-1 0,1 0-1,0 1 1,0-1 0,0 0 0,1 0-1,-1 0 1,1 0 0,0 0 0,0 0 0,1-1-1,2 5 1,-3-6-22,1 1 0,-1-1 0,0 0 0,1-1 0,-1 1 0,1 0-1,-1-1 1,1 0 0,0 1 0,0-1 0,0 0 0,0 0 0,-1-1 0,1 1 0,0 0 0,0-1 0,0 0-1,1 0 1,3 0 0,3-2 40,0 1-1,0-2 1,0 1-1,-1-1 1,0-1-1,1 0 1,-1 0-1,0-1 1,-1 0-1,1 0 1,-1-1-1,14-13 1,-5 3 60,0-1 0,-2-1 0,0 0 0,18-29 0,-24 31-168,15-32 0,-21 42-93,-1 0 0,0 0 0,0 0 0,-1 0 0,0 0 0,0-1-1,0 1 1,-1 0 0,0-7 0,0 12 46,0 0-1,0 0 1,0 1-1,0-1 1,0 0-1,-1 0 1,1 0-1,0 0 1,-1 0 0,1 1-1,0-1 1,-1 0-1,1 0 1,-1 1-1,1-1 1,-1 0-1,1 1 1,-1-1 0,0 0-1,1 1 1,-1-1-1,0 1 1,0-1-1,1 1 1,-1-1-1,0 1 1,0 0 0,0-1-1,1 1 1,-3-1-1,1 1-60,-1 0 0,1 0 0,-1 0-1,1 1 1,0-1 0,-1 1 0,1-1 0,-1 1-1,-3 1 1,-12 6-693</inkml:trace>
  <inkml:trace contextRef="#ctx0" brushRef="#br0" timeOffset="1">241 342 13891,'17'20'1632,"3"0"-1384,3-10-384,1-4 760,4-6-295,0-4-121,4-8-328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44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78 14723,'-11'9'933,"1"1"1,-17 18-1,24-24-665,-1 1 0,0 0-1,1 0 1,0 0 0,0 1 0,1-1 0,0 0 0,-4 12 0,6-16-219,-1 0 0,1 0 0,0 0 0,0 0 0,-1 0 0,1-1 0,0 1 0,0 0 0,0 0 0,0 0 0,0 0 0,0 0 0,0 0 0,0 0 0,0 0 0,1 0 0,-1 0 0,0 0 0,0 0 0,1-1 0,-1 1 0,1 0 0,-1 0 0,1 0 0,-1 0 0,1-1 0,-1 1 0,1 0 0,0-1 0,0 1 0,-1 0 0,1-1 0,0 1 0,0-1 0,-1 1 0,1-1 0,0 0 0,0 1 0,0-1 0,0 0 0,0 1 0,0-1 0,0 0 0,0 0 0,0 0 0,0 0 0,-1 0 0,1 0 0,0 0 0,0 0 0,0 0 0,0-1 0,0 1 0,0 0 0,0-1 0,1 0 0,4 0 116,-1-1 1,1 0-1,-1 0 1,0-1-1,1 0 1,-1 1-1,0-2 0,4-3 1,-4 2-74,0 0 1,0 0-1,-1-1 1,0 1-1,0-1 1,0 0 0,-1 0-1,0 0 1,0-1-1,0 1 1,-1-1-1,0 0 1,0 1-1,-1-1 1,0 0-1,0 0 1,-1 0-1,0 0 1,0 0-1,-2-13 1,2 19-107,0 0 0,0 0 0,-1 0 0,1 1 0,0-1 0,-1 0 0,1 0 0,0 0 0,-1 0 0,1 0 0,-1 0 0,0 1 0,1-1 0,-1 0 0,0 0 0,1 1 0,-1-1 0,0 1 0,0-1 0,1 0 0,-1 1 0,0-1 0,0 1 0,0 0 0,0-1 0,0 1 0,0 0 0,0 0 0,0-1 0,0 1 0,-1 0 0,1 0-37,0 0 1,1 1 0,-1-1 0,0 0-1,1 1 1,-1-1 0,0 0-1,1 1 1,-1-1 0,1 1 0,-1-1-1,1 1 1,-1-1 0,1 1-1,-1-1 1,1 1 0,-1-1 0,1 1-1,0 0 1,-1-1 0,1 1-1,0 0 1,0-1 0,-1 1 0,1 0-1,0-1 1,0 1 0,0 0-1,0-1 1,0 1 0,0 0 0,0 0-1,0-1 1,0 1 0,0 0-1,0-1 1,1 1 0,-1 0 0,0-1-1,1 2 1,-1-1-14,1-1-1,-1 1 1,0-1-1,0 0 1,1 1 0,-1-1-1,0 0 1,1 1-1,-1-1 1,1 0-1,-1 1 1,0-1 0,1 0-1,-1 0 1,1 0-1,-1 1 1,1-1-1,-1 0 1,1 0 0,-1 0-1,0 0 1,1 0-1,-1 0 1,1 0-1,-1 0 1,1 0 0,-1 0-1,1 0 1,-1 0-1,1 0 1,-1 0-1,1 0 1,-1-1 0,1 1-1,-1 0 1,1 0-1,17-9-587,-17 9 630,22-15-738,7-9-107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44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16852,'-12'16'957,"1"1"1,0-1-1,1 2 1,1-1 0,1 1-1,-10 29 1,14-32-673,0 0 1,1 1-1,0-1 1,1 1-1,1 0 1,1 0-1,0-1 1,3 26-1,-1-35-261,-1 0 0,1-1-1,0 1 1,0-1 0,1 1-1,-1-1 1,1 0-1,0 0 1,1 0 0,-1 0-1,1 0 1,0-1 0,5 4-1,-8-6-35,1 0-1,0-1 0,0 0 0,0 1 1,0-1-1,0 0 0,0 0 1,0 0-1,0 0 0,0-1 0,0 1 1,0 0-1,1-1 0,-1 0 0,0 1 1,1-1-1,-1 0 0,0 0 0,0-1 1,1 1-1,-1 0 0,0-1 1,0 1-1,1-1 0,-1 0 0,0 1 1,0-1-1,0 0 0,0-1 0,0 1 1,0 0-1,0 0 0,0-1 0,-1 1 1,1-1-1,2-3 0,4-4-54,0-1 0,-1 0-1,0 0 1,0-1 0,-1 0-1,5-14 1,25-76-506,-25 66 340,-6 20 137,4-12-157,11-50 0,-26 113 1267,0 64 0,5-86-1063,2-1-1,-1 1 1,2-1-1,0 0 1,0 0 0,2 0-1,-1 0 1,2 0-1,7 15 1,-11-25 16,1 0 0,0 0 1,-1 0-1,1 0 0,0 0 0,1-1 1,-1 1-1,0-1 0,1 0 0,0 0 0,-1 1 1,1-2-1,0 1 0,0 0 0,4 1 1,-5-3-6,1 0 0,-1 0 0,0 0 0,1 0 0,-1-1 0,0 1 0,0-1 0,1 1 0,1-2-1,-4 2 38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1T09:16:01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13869,'0'0'4324,"40"70"-3875,-22-20-193,10 4-128,2 3-96,6-1-32,5-4 64,-2 0-96,2-6-32,-2-3-320,-1-1-834,-3-7-1120,-5-8-2787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58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99 6297,'9'-1'357,"1"1"0,-1-1 1,1-1-1,-1 0 0,17-5 0,-22 5 60,-1 1 0,1 0 0,-1-1 0,1 0 0,-1 0 0,0 0 0,0 0 0,0 0 0,0 0 0,0-1 0,0 0 0,-1 1 0,1-1 0,-1 0 0,0 0 0,0-1 0,3-4 0,-4 7-176,-1 0-1,0 0 1,1 0-1,-1 0 1,0 0-1,0 0 1,0 0-1,1 0 1,-1 0-1,0 0 1,0 0 0,0 0-1,-1 0 1,1 0-1,0 0 1,0 0-1,0 0 1,-1 0-1,1 0 1,-1 0-1,1 0 1,0 0 0,-1 0-1,0 0 1,1 1-1,-2-2 1,1 1-19,-1-1 1,0 1-1,0 0 1,1 0-1,-1 0 1,0 1 0,0-1-1,0 0 1,0 1-1,0-1 1,0 1-1,-3-1 1,-1 1-29,0 0 0,0 0 0,0 0 0,0 1 0,0-1 0,0 1 0,1 1 0,-10 2 0,8 0-57,0 1-1,0-1 0,0 1 0,1 0 0,-1 1 0,1-1 1,-9 12-1,12-13-105,1-1-1,-1 1 1,1-1 0,-1 1 0,1 0-1,0 0 1,1 0 0,-1 0 0,1 0-1,-1 0 1,1 1 0,0-1 0,1 0-1,-1 1 1,1-1 0,0 5 0,0-8-30,1 0-1,-1 0 1,0 0 0,1 0-1,-1-1 1,1 1 0,-1 0 0,1 0-1,-1-1 1,1 1 0,-1-1 0,1 1-1,0 0 1,-1-1 0,1 1 0,0-1-1,0 1 1,-1-1 0,1 0 0,0 1-1,0-1 1,0 0 0,0 1 0,-1-1-1,1 0 1,0 0 0,0 0-1,0 0 1,0 0 0,0 0 0,0 0-1,-1 0 1,1 0 0,0 0 0,0-1-1,0 1 1,0 0 0,0-1 0,35-11-4,-17 2-84,-2 0 0,25-18-1,-35 23 62,-1 0-1,-1 0 1,1 0-1,-1-1 1,0 0-1,0 0 1,-1 0 0,1-1-1,5-11 1,-20 27 136,8-4-103,0 0-1,1-1 1,-1 1 0,1 0-1,0 0 1,0-1-1,1 1 1,-1 0-1,1 0 1,0 0-1,1 0 1,-1 0-1,1 0 1,0 0 0,0-1-1,0 1 1,1 0-1,-1 0 1,5 6-1,-4-8-82,0 0 0,0 0 0,0-1-1,1 1 1,-1 0 0,1-1 0,0 0 0,0 0-1,-1 0 1,1 0 0,1 0 0,-1 0 0,0-1-1,0 0 1,1 1 0,-1-1 0,0 0 0,1-1-1,-1 1 1,1-1 0,-1 1 0,1-1 0,-1 0-1,1 0 1,0-1 0,-1 1 0,1-1-1,3-1 1,1 0-156,0-1-1,0 0 1,0 0 0,0-1-1,-1 0 1,1-1-1,-1 1 1,0-1 0,0-1-1,9-9 1,15-15-607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45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136 303 18652,'0'-2'184,"0"0"0,0 0 0,0 0 0,0 0 0,-1-1 0,1 1 0,-1 0 0,0 0 0,1 0 0,-1 1 0,0-1 0,0 0 0,0 0 0,-1 0 0,1 1 0,0-1 0,-1 0 0,1 1 0,-3-3 0,2 4-79,1-1 0,-1 1 0,0-1 0,1 1 0,-1-1 0,0 1 0,1 0 0,-1 0 0,0 0 0,0 0 0,1 0 0,-1 0 0,0 0 0,1 1 0,-1-1 0,0 1 0,1-1 0,-1 1 0,0 0 0,1-1 0,-1 1 0,1 0 0,-1 0 0,-1 2 0,-3 1-72,0 1 0,0 0 1,1 0-1,-1 1 0,1-1 0,1 1 0,-1 0 0,1 0 0,0 1 0,0 0 0,1-1 0,0 1 0,0 0 0,1 0 0,-1 1 0,2-1 0,-1 0 0,0 9 0,2-15-35,0 0-1,0 0 1,0-1-1,0 1 1,0 0-1,0 0 1,0 0-1,1 0 0,-1-1 1,0 1-1,0 0 1,1 0-1,-1 0 1,1-1-1,-1 1 1,1 0-1,-1-1 0,1 1 1,-1 0-1,1-1 1,-1 1-1,1-1 1,0 1-1,-1-1 1,1 1-1,1 0 0,0-1 1,-1 1 0,1-1-1,0 0 1,-1 0 0,1 0-1,0 0 1,-1 0-1,1 0 1,-1 0 0,1-1-1,0 1 1,2-1-1,4-2 1,-1 0 0,0-1 0,0 1 0,-1-1 0,8-6 0,2-3 56,0-2-1,-1 0 1,0-1-1,-2-1 1,24-35-1,-19 22 165,-2-1-1,25-62 1,-38 83-161,1 2 5,-1 0 0,-1 1 0,0-1 0,0-1 0,0 1-1,-1 0 1,0-13 0,-3 21-13,-4 10-62,-4 15-50,3 0-1,1 1 0,-5 48 0,10-65 60,0 1 0,1-1-1,0 0 1,1 1 0,0-1-1,1 1 1,-1-1 0,2 0-1,0 0 1,0 0 0,6 12-1,-8-18 8,1-1 0,-1 0-1,1 1 1,-1-1 0,1 0-1,0 0 1,0 0 0,0 0-1,0-1 1,0 1 0,0 0-1,1-1 1,-1 0-1,0 1 1,1-1 0,-1 0-1,1 0 1,0 0 0,-1-1-1,1 1 1,0-1 0,-1 1-1,1-1 1,0 0 0,-1 0-1,1 0 1,0 0 0,0-1-1,-1 1 1,1-1 0,0 0-1,-1 1 1,1-1-1,-1 0 1,5-3 0,2-1 12,0 0 1,0-1-1,0 0 0,-1 0 1,0-1-1,0 0 1,12-15-1,-9 9-13,-2 0 0,1-1 0,9-20 0,-16 29-22,-1-1-1,1 0 1,-1 0 0,0 0-1,0 0 1,-1 0 0,0 0-1,0 0 1,0-1 0,-1 1-1,-1-12 1,1 17 15,0 1-1,0-1 1,0 1 0,0-1-1,0 1 1,0-1 0,0 1 0,0-1-1,0 1 1,-1 0 0,1-1-1,0 1 1,0-1 0,0 1-1,-1-1 1,1 1 0,0 0-1,-1-1 1,1 1 0,0 0-1,-1-1 1,1 1 0,0 0-1,-1-1 1,1 1 0,-1 0 0,1 0-1,0 0 1,-1-1 0,0 1-1,-12 7-144,-8 21-40,19-22 169,-1 0 0,1-1 1,-1 1-1,1 0 0,1 0 1,0 1-1,-1-1 1,2 0-1,-1 0 0,1 1 1,0 10-1,1-13 17,0-1 1,0 1-1,0 0 0,0-1 0,0 1 0,1-1 1,-1 1-1,1-1 0,0 0 0,0 0 1,0 0-1,0 0 0,1 0 0,0 0 0,-1 0 1,1-1-1,0 0 0,0 1 0,0-1 1,6 3-1,5 1 1,0 0 0,0-1 0,1 0 0,-1-2 0,1 1 1,21 1-1,-12-3 14,-1-2 1,1 0 0,32-4 0,-51 3 4,0 1 1,0-1-1,0-1 1,0 1-1,0 0 1,0-1-1,-1 0 1,1 0-1,8-6 1,-11 6 1,-1 1 0,1-1 0,-1 1-1,0-1 1,1 0 0,-1 1 0,0-1 0,0 0 0,0 0 0,0 0 0,0 0 0,-1 0-1,1 0 1,-1 0 0,1 0 0,-1 0 0,0-1 0,0 1 0,0 0 0,0 0-1,0 0 1,0 0 0,0 0 0,-1 0 0,1-1 0,-2-1 0,-4-16 131,-2 1 0,0 0 0,-1 0 0,-12-17 0,8 12-79,-17-40 0,29 63-97,1 1 0,-1-1 0,1 0 0,-1 0 0,1 0 0,0 0 1,0 0-1,-1 0 0,1 0 0,0 1 0,0-1 0,0 0 0,0 0 0,0 0 0,0 0 0,0 0 0,0 0 0,0 0 0,0 0 0,1 0 0,-1 0 0,0 0 0,1 0 0,-1 1 0,0-1 0,1 0 0,-1 0 1,1 0-1,0 1 0,-1-1 0,1 0 0,-1 1 0,1-1 0,0 0 0,0 1 0,-1-1 0,1 1 0,0-1 0,1 0 0,3 0-83,0 0 0,-1 0 1,1 1-1,0-1 0,0 1 0,7 1 0,-7-1 150,30 1-387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45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20204,'0'2'1881,"-3"14"-1281,-1 3-256,1 12 1072,-1 4-456,2 8-503,2 4-209,2 2-192,0-5-136,7-7-240,-2-2-137,3-18-391,-1-7-360,-3-14 856,-5-11-240,-1-13-120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46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17948,'10'-10'2056,"13"4"-1040,2 1-367,14-1 1199,1 2-312,13-2-631,-1 0-145,-1 2-496,0 1-352,-14 0-808,-7 3-313,-16 0 929,-9 2-264,-14 5-176</inkml:trace>
  <inkml:trace contextRef="#ctx0" brushRef="#br0" timeOffset="1">84 144 16604,'-10'12'1968,"16"-4"-952,8-7-384,16-4 1329,4-3-545,12-4-440,0-1-192,4-2-568,-1 2-368,-9 2-824,-7 5 472,-16 2 248,-7 2-192,-14 9-232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46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0 439 15243,'10'15'1865,"12"-13"-1017,8-5-312,7-8 856,2-4-199,4-5-369,-2 0-400,-1 1-1040,-4 4-665,-10-3 1073,-3 1-256,-7 0-200</inkml:trace>
  <inkml:trace contextRef="#ctx0" brushRef="#br0" timeOffset="1">474 16 19116,'50'-6'2563,"49"-3"659,-89 9-2921,0 0 1,-1 1 0,1 0 0,0 1 0,0 0 0,-1 0-1,16 6 1,-24-7-283,1-1 0,-1 1 0,1 0 0,-1-1 0,1 1 0,-1 0 0,1 0 0,-1 0 0,0 0 0,1 0 0,-1 0 0,0 1 0,0-1 0,0 0 0,0 1 0,0-1 0,0 0 0,-1 1 0,1-1 0,0 1 0,-1-1 0,1 1 0,-1 0 0,1 1 0,-1 0-14,0 0-1,-1-1 1,1 1 0,-1 0-1,1-1 1,-1 1 0,0 0-1,0-1 1,0 1-1,-1-1 1,1 0 0,-1 1-1,-2 2 1,-6 7-31,-1 0 1,0-1-1,-24 18 1,34-28 31,-52 39-8,27-22 7,1 2-1,0 0 1,1 2 0,-27 32 0,50-52-7,-1-1 0,1 1 0,0 0 1,0-1-1,0 1 0,0 0 1,0 0-1,0 0 0,0 0 0,0 0 1,1-1-1,-1 2 0,1-1 0,0 0 1,-1 0-1,1 0 0,0 0 1,1 3-1,-1-4 0,1 0 1,-1 1-1,1-1 1,0 0-1,-1 0 1,1 0-1,0 1 1,0-1-1,0 0 0,0 0 1,0 0-1,0-1 1,0 1-1,1 0 1,-1 0-1,0 0 1,0-1-1,1 1 1,-1-1-1,2 1 1,5 1-10,0 0 0,1 0 0,-1-1 1,0 0-1,1-1 0,-1 0 1,11-1-1,0-1-359,0-1-1,-1-1 1,1 0 0,-1-2 0,0 0-1,0-1 1,-1 0 0,0-2-1,0 0 1,-1-1 0,0 0 0,-1-2-1,26-24 1,-15 8-583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47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0 217 13427,'12'4'1872,"8"-1"-1144,17-4-343,5-5 1911,17-4-1752,4-3-168,5-4-464,3-2-440,-8-2 424,-5-2-96,-9-3-88</inkml:trace>
  <inkml:trace contextRef="#ctx0" brushRef="#br0" timeOffset="1">607 1 16548,'-23'17'2096,"-2"1"-1264,2 11-320,3 3 1113,6 2-593,3 0-216,8-2-488,4-2-248,11-8-824,3-5-384,3-11 880,0-6-216,-5-9-129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47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59 18092,'-1'-1'237,"-1"-1"1,1 0 0,-1 1-1,1-1 1,0 0-1,0 0 1,0 0 0,0 0-1,0 0 1,0 0-1,0-3 1,1 4-147,0 0 1,0 0-1,0 0 0,0 1 1,0-1-1,0 0 1,1 0-1,-1 0 0,0 0 1,1 1-1,-1-1 0,1 0 1,-1 0-1,1 1 0,-1-1 1,1 0-1,-1 1 0,1-1 1,-1 0-1,1 1 1,0-1-1,0 1 0,-1-1 1,1 1-1,0-1 0,0 1 1,0 0-1,-1-1 0,1 1 1,0 0-1,1-1 0,9-2 332,0 0 0,0 1 0,0 0 0,1 0 1,-1 1-1,21 1 0,-2 2-219,40 7 0,-46-4-133,39 12-1,-56-15-69,0 1 0,-1-1 0,1 2-1,-1-1 1,1 1 0,-1-1 0,-1 2 0,1-1 0,0 1 0,5 5 0,-10-8 3,0 0 0,0 0 1,1 0-1,-1-1 0,-1 1 0,1 0 0,0 0 0,0 0 0,-1 0 0,1 1 1,-1-1-1,1 0 0,-1 0 0,0 0 0,0 0 0,0 1 0,0-1 0,0 0 1,-1 0-1,1 0 0,-1 0 0,1 0 0,-1 0 0,0 0 0,0 0 0,0 0 1,0 0-1,0 0 0,0 0 0,0 0 0,-1-1 0,-2 4 0,-5 4 54,0 0 0,-1-1 0,1 0-1,-16 9 1,18-12-15,-30 16 145,27-16-208,1 0 1,0 1-1,0 0 0,-11 9 1,23-14-144,-1-1 1,1 0 0,-1 1 0,1-1 0,-1 0 0,1 0-1,-1 0 1,1-1 0,3 0 0,13-2-525,0-1 136,0 1 0,0 0 1,24 1-1,-39 2 528,0 0 1,0 0-1,0 1 0,0-1 1,0 1-1,-1 0 1,1 0-1,0 0 0,-1 0 1,1 1-1,0 0 1,-1-1-1,0 1 0,1 1 1,-1-1-1,0 0 1,0 1-1,0-1 0,-1 1 1,1 0-1,-1 0 1,4 5-1,-5-6 76,0 1 0,0 0 0,-1 0 1,1-1-1,-1 1 0,0 0 0,1 0 0,-1 0 1,0-1-1,-1 1 0,1 0 0,0 0 0,-1 0 0,0-1 1,0 1-1,1 0 0,-2-1 0,1 1 0,0 0 1,0-1-1,-1 0 0,1 1 0,-1-1 0,-4 4 0,-3 5 282,-1 0-1,0-1 0,-18 13 0,13-11-135,0-1 0,-1-1 0,0-1 1,-1 0-1,-23 9 0,34-16-241,-1 1 0,0-1 0,0-1 0,1 1-1,-1-1 1,0-1 0,0 1 0,0-1 0,0 0 0,0-1 0,0 1 0,0-1 0,0-1 0,0 1-1,0-1 1,1-1 0,-10-3 0,-14-16-337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0:47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155 195 11650,'-40'16'1113,"21"-8"-510,0 0-1,0 1 0,-26 18 1,33-15 649,12-12-1214,0 0 1,0 0-1,0 1 1,0-1 0,0 0-1,0 0 1,0 0-1,0 1 1,0-1 0,0 0-1,0 0 1,0 1-1,0-1 1,0 0 0,0 0-1,0 0 1,0 1-1,1-1 1,-1 0 0,0 0-1,0 0 1,0 1-1,0-1 1,0 0 0,1 0-1,-1 0 1,0 0 0,0 1-1,0-1 1,0 0-1,1 0 1,-1 0 0,0 0-1,0 0 1,1 0-1,3 2 243,0-1 0,1-1 0,-1 1 0,0-1 0,9 1 0,38-4 552,-1-1-1,50-11 0,-43 6-484,184-29 574,592-78-119,-131 58-1646,-233 22-1688,-429 32 2190,-20 1 14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50:24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38 16532,'1'-1'157,"0"0"1,0 0-1,0-1 1,0 1-1,0 0 1,0 0 0,0-1-1,0 1 1,0 0-1,-1-1 1,1 1 0,-1-1-1,1 1 1,0-3-1,-1 3-123,-1 0-1,1 0 0,0 0 1,0 1-1,-1-1 0,1 0 0,-1 1 1,1-1-1,-1 0 0,1 1 0,-1-1 1,1 0-1,-1 1 0,0-1 1,1 1-1,-1-1 0,0 1 0,1 0 1,-1-1-1,0 1 0,0 0 0,1-1 1,-1 1-1,0 0 0,0 0 1,0 0-1,1 0 0,-1-1 0,0 1 1,-1 1-1,-6-2 77,1 1 1,0 0 0,-1 0-1,1 1 1,0 0-1,-1 1 1,1-1-1,0 1 1,0 1-1,0-1 1,-8 5-1,-4 3-50,1 1 0,-29 21 0,32-21-62,1 1 0,0 1 0,-22 26 1,30-32-30,1 0 1,0 1-1,0-1 1,1 1-1,0 1 1,0-1-1,1 0 1,0 1-1,-4 16 1,7-22 5,0-1 1,-1 1-1,1-1 1,0 1-1,0-1 1,1 1-1,-1-1 1,0 1-1,1-1 1,-1 0-1,1 1 1,0-1-1,0 1 1,0-1-1,0 0 1,0 0-1,1 0 1,-1 0 0,1 0-1,-1 0 1,1 0-1,0 0 1,0 0-1,0-1 1,0 1-1,0-1 1,4 3-1,4 1-70,1-1-1,-1 0 0,1-1 1,0 0-1,11 1 0,1 2-38,-8-3 65,-1 1 0,0 1 0,0 0 0,27 14 0,-39-18 69,0 0 0,0 0 0,0 1 1,0-1-1,0 0 0,0 1 0,0 0 1,-1-1-1,1 1 0,0 0 0,-1 0 1,0 0-1,1 0 0,-1 0 0,0 0 1,0 0-1,0 0 0,0 1 0,-1-1 1,1 0-1,-1 0 0,1 1 1,-1-1-1,0 1 0,1-1 0,-2 0 1,1 1-1,0-1 0,0 0 0,-1 1 1,1-1-1,-1 0 0,1 1 0,-1-1 1,0 0-1,0 0 0,0 0 0,-1 0 1,1 0-1,-2 3 0,-3 3 103,0-1 0,0 0 0,-1-1 0,0 1 0,0-1 0,-1-1 0,1 1 0,-1-1 0,-15 7 0,-3-1 704,-52 17-1,-14-1-418,87-27-737,12 0 48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50:25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17252,'-1'8'390,"1"-1"0,-2 0 1,1 0-1,-3 8 0,-2 15 114,-1 31-18,3 1 0,7 96 0,32 123-129,-34-279-305,1 21-581,-6-17-223,-7-11-122,-10-14 178,2 0 1,1-2-1,-23-31 1,9 11 764,14 20 198,-25-35 1172,43 55-1383,-1 1 0,1-1-1,-1 0 1,1 0 0,-1 0 0,1 0 0,-1 0-1,1 0 1,0 0 0,-1 0 0,1 0 0,0 0-1,0 0 1,0 0 0,0-2 0,0 3-28,0-1 0,0 1 0,1 0 0,-1-1 0,0 1 0,0 0 0,1-1 0,-1 1 0,0 0 0,0 0 0,1-1 0,-1 1 0,0 0 0,1 0 0,-1 0 0,0-1 0,1 1 0,-1 0 0,0 0 0,1 0 0,-1 0 0,1 0 0,-1 0 0,0-1 0,1 1 0,0 0 0,4 1 175,0-1 0,1 1 1,-1 0-1,9 2 0,-8-1-86,108 21 5,-97-20-215,0-2-1,-1 0 1,1-1-1,0-1 1,17-2-1,16-9-49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50:26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71 14539,'1'-3'199,"-1"1"0,1-1 1,-1 0-1,0 1 0,0-1 0,0 0 0,0 1 0,0-1 0,-1 0 1,1 1-1,-1-1 0,0 1 0,0-1 0,0 1 0,0-1 1,0 1-1,0 0 0,-1-1 0,1 1 0,-1 0 0,0 0 0,1 0 1,-3-2-1,2 3-76,0 0-1,0-1 1,-1 1 0,1 0 0,0 1-1,0-1 1,-1 0 0,1 1-1,0-1 1,-1 1 0,1 0 0,-1-1-1,1 1 1,0 1 0,-1-1 0,1 0-1,-1 0 1,1 1 0,0-1 0,-1 1-1,1 0 1,0 0 0,0 0 0,0 0-1,-1 0 1,-1 2 0,-2 1-65,0 0 0,0 1 0,1 0 0,-1 0-1,1 0 1,0 0 0,0 1 0,1 0 0,0 0 0,0 0 0,0 1 0,1-1 0,0 1 0,0 0 0,0 0 0,1 0-1,0 0 1,1 0 0,0 1 0,-1 9 0,2-15-59,0 1 0,0-1 0,0 1 0,0-1 1,1 1-1,-1-1 0,1 1 0,0-1 0,0 1 0,0-1 0,0 0 0,0 1 0,0-1 0,0 0 1,1 0-1,-1 0 0,1 0 0,2 3 0,-1-3-2,0 0 1,1 0 0,-1 0-1,0 0 1,1 0-1,-1-1 1,1 1-1,0-1 1,-1 0 0,1 0-1,4 0 1,3 0 17,0 0 0,0-1 0,0-1 0,-1 0 0,1 0 1,0-1-1,20-6 0,-19 4 50,-1-1 0,1 0 0,-1-1 0,0 0 0,13-10 0,-19 12-14,-1 1 0,1-1 0,-1 0 0,0 0 0,0 0 0,0-1 0,-1 1-1,0-1 1,1 0 0,-2 0 0,1 0 0,0-1 0,2-8 0,-5 9 59,-3 6-81,-3 7-112,5-3-40,-1 0 0,1 0 0,1 0 1,-1 0-1,1 0 0,0 0 0,0 0 0,0 0 1,1 0-1,0 0 0,0 0 0,0 0 0,0 0 1,1-1-1,0 1 0,0 0 0,0-1 0,0 1 1,1-1-1,0 0 0,0 0 0,0 0 0,0 0 1,1-1-1,6 7 0,15 2-426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58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19108,'-6'12'520,"0"1"0,1-1 0,0 1-1,1 0 1,0 0 0,1 1 0,1-1 0,0 1 0,1-1 0,0 1-1,1 0 1,1-1 0,2 15 0,4 13-15,3 0 0,28 74 0,-37-111-535,4 3 50,-4-14 7,-2-15 5,-1 10-70,-1 1 0,-7-21-1,8 29 29,1-1 0,0 1 1,-1 0-1,0 0 0,0-1 0,0 1 0,0 1 0,0-1 0,0 0 0,-1 0 0,1 1 0,-1 0 0,-4-4 1,7 6 7,0 0 0,0 1 1,0-1-1,0 0 1,0 0-1,0 0 1,0 0-1,0 1 1,0-1-1,0 0 1,0 0-1,0 0 0,0 1 1,0-1-1,0 0 1,0 0-1,0 0 1,0 1-1,0-1 1,0 0-1,-1 0 0,1 0 1,0 0-1,0 1 1,0-1-1,0 0 1,0 0-1,0 0 1,0 0-1,-1 0 0,1 1 1,0-1-1,0 0 1,0 0-1,0 0 1,-1 0-1,1 0 1,0 0-1,0 0 0,0 0 1,-1 0-1,1 0 1,0 0-1,0 0 1,0 0-1,0 0 1,-1 0-1,1 0 1,0 0-1,0 0 0,0 0 1,-1 0-1,1 0 1,0 0-1,0 0 1,0 0-1,-1 0 1,1 0-1,0 0 0,0 0 1,0 0-1,0-1 1,-1 1-1,10 14-42,-6-12 36,-1 0 0,1-1 0,1 1 0,-1-1 0,0 1 0,0-1 0,0 0 0,1-1 0,-1 1 0,0 0 0,1-1 0,-1 0 0,1 0 0,-1 0 0,0 0 0,1 0 0,-1-1 0,1 1 0,-1-1 0,0 0 0,1 0 0,-1 0 0,0-1 0,3-1 0,3-1-5,0-1 0,0-1 1,-1 0-1,1 0 0,-2 0 0,15-15 0,-11 9 18,0-2 1,-1 1-1,-1-2 0,8-14 0,-12 20 17,-1 1-1,-1-1 0,1 0 0,-2 0 0,1 0 0,-1-1 0,0 1 0,0-15 0,-2 23-18,0 1-1,1 0 0,-1-1 1,0 1-1,0 0 0,0-1 1,0 1-1,0 0 0,0-1 1,0 1-1,0 0 0,0-1 1,0 1-1,0 0 0,0-1 1,-1 1-1,1 0 1,0-1-1,0 1 0,0 0 1,0-1-1,0 1 0,-1 0 1,1-1-1,0 1 0,0 0 1,0 0-1,-1-1 0,1 1 1,0 0-1,-1 0 0,1 0 1,0 0-1,0-1 1,-1 1-1,1 0 0,0 0 1,-1 0-1,-11 9 39,-10 21 6,13-11-31,1-1-1,1 1 0,1 1 1,-5 23-1,8-32-5,1 0-1,1-1 0,0 1 1,0 0-1,1 0 0,1 0 1,0 0-1,0 0 1,5 16-1,-6-25-7,1 1-1,0 0 1,0-1-1,0 1 1,1-1-1,-1 1 1,0-1 0,1 0-1,0 0 1,0 1-1,-1-1 1,1 0 0,0 0-1,1-1 1,-1 1-1,0 0 1,0-1 0,1 1-1,4 1 1,-3-2-5,0 0 0,-1-1 0,1 1 0,0-1-1,-1 0 1,1 0 0,0 0 0,0-1 0,-1 1 0,1-1 0,0 0 0,-1 0 0,5-1 0,3-3-10,1 0 0,-1-1 0,0-1 0,-1 1-1,0-2 1,0 1 0,15-15 0,0-9 3,-7 9 1,-14 18 7,-4 6 3,-3 6-6,-15 53 7,17-57-10,0 0 0,0 0 1,1 0-1,-1 0 1,1 1-1,0-1 1,1 0-1,-1 0 1,1 1-1,0-1 1,0 0-1,2 6 1,-3-9-38,1 0 0,-1 0 0,0-1 0,1 1 0,0 0 1,-1 0-1,1 0 0,-1-1 0,1 1 0,0 0 0,0-1 1,-1 1-1,1 0 0,0-1 0,0 1 0,0-1 1,0 1-1,0-1 0,-1 0 0,1 1 0,0-1 0,0 0 1,0 0-1,0 0 0,0 0 0,0 1 0,0-1 0,0-1 1,0 1-1,0 0 0,0 0 0,0 0 0,0 0 0,0-1 1,0 1-1,0 0 0,0-1 0,0 1 0,0-1 0,-1 1 1,2-2-1,2 0-67,0-1-1,0 0 1,-1 0 0,1 0 0,-1 0-1,0 0 1,4-5 0,7-16-423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50:27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16067,'0'0'55,"1"0"0,-1 0-1,0 0 1,1 1-1,-1-1 1,0 0-1,1 0 1,-1 0 0,0 0-1,1 0 1,-1 0-1,0 1 1,0-1-1,1 0 1,-1 0-1,0 0 1,1 1 0,-1-1-1,0 0 1,0 0-1,0 1 1,1-1-1,-1 0 1,0 1 0,0-1-1,0 0 1,0 1-1,1-1 1,-1 0-1,0 1 1,0-1 0,0 0-1,0 1 1,0-1-1,0 1 1,-1 15 1,1-12 163,-32 459 1832,32-461-2050,0 8 27,0 0 1,1-1-1,0 1 1,0-1-1,5 18 1,-6-26-18,1 1 1,0 0 0,0-1 0,0 1-1,-1 0 1,2-1 0,-1 1 0,0-1-1,0 0 1,0 1 0,1-1 0,-1 0 0,0 0-1,1 0 1,-1 0 0,1 0 0,-1 0-1,1 0 1,0 0 0,-1-1 0,1 1-1,0-1 1,0 1 0,-1-1 0,1 0-1,0 0 1,0 1 0,0-1 0,0 0-1,-1-1 1,1 1 0,0 0 0,0 0-1,-1-1 1,1 1 0,0-1 0,3-1-1,17-6 182,-1-1 0,31-18 0,-35 17-62,1 1 1,0 1 0,0 0-1,28-6 1,-44 13-124,-1 1 0,1-1 0,-1 1 0,1 0 0,-1 0 0,1 0 0,0 0 0,-1 0 0,1 0 0,0 0 0,-1 0 0,1 1 0,-1-1 0,1 0 1,-1 1-1,1 0 0,-1-1 0,1 1 0,-1 0 0,0 0 0,1 0 0,1 1 0,-2 0-4,1 0-1,-1 0 1,0 0 0,0-1-1,0 1 1,-1 1 0,1-1-1,0 0 1,-1 0 0,1 0-1,-1 0 1,0 0 0,1 0-1,-1 4 1,-1 2-6,0 0 0,0 0 0,0 0 0,-1 0 0,0-1 0,0 1 0,-1 0 0,-4 7 0,2-8 36,1 0-1,-2 0 0,1 0 0,-1-1 0,0 0 0,0 0 0,0 0 0,-1-1 0,0 0 1,0-1-1,0 1 0,-10 3 0,6-3-18,0-1 0,0 0-1,0 0 1,0-2 0,0 1 0,0-1 0,-1-1 0,-16 0 0,25-1-58,-1 0 0,0 0 0,1 0 0,-1-1 0,1 0 0,-1 0 0,0 0 0,1 0 0,0 0-1,-1-1 1,1 1 0,0-1 0,0 0 0,0 0 0,-5-5 0,-2-4-175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51:16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15379,'1'11'328,"0"0"1,-1 0-1,-1 0 0,0 0 0,-1 0 0,-3 12 0,-1 19 16,4-29-285,-6 96 188,8-97-232,0-1 0,1 0 0,0 0 1,1 0-1,0 0 0,1 0 1,6 17-1,-8-27 31,0 1 0,0 0 0,0 0 0,0 0 0,0 0 0,0-1 1,1 1-1,-1-1 0,0 1 0,1-1 0,-1 1 0,1-1 0,0 0 0,-1 1 0,1-1 0,0 0 0,0 0 1,0-1-1,0 1 0,0 0 0,0-1 0,0 1 0,0-1 0,0 1 0,0-1 0,0 0 0,0 0 0,0 0 1,0 0-1,0 0 0,0-1 0,0 1 0,0 0 0,0-1 0,0 0 0,0 1 0,0-1 0,3-2 0,4-1 292,0-1-1,-1-1 0,1 1 0,-1-1 0,0-1 0,11-11 0,-4 1 382,-2-1-1,0 0 1,21-38 0,-14 21-135,-14 28-505,-2 11-105,-1 10-97,-2 3 4,1-1 0,1 0 1,0 0-1,1 0 0,1 0 1,12 26-1,-15-37 92,1 0 1,1 1-1,-1-1 0,1-1 0,-1 1 1,1 0-1,1-1 0,-1 0 0,8 6 1,-9-8 35,1 0 0,-1 0 0,1-1 0,0 1 1,-1-1-1,1 0 0,0 0 0,0 0 0,0 0 1,0-1-1,0 1 0,0-1 0,0 0 0,0 0 0,7-2 1,-7 1 34,0 0 1,0 0 0,-1-1-1,1 1 1,0-1 0,-1 0-1,1 0 1,-1 0-1,0 0 1,0-1 0,0 1-1,0-1 1,0 0 0,0 0-1,-1 0 1,1 0 0,-1 0-1,0-1 1,0 1 0,0-1-1,-1 0 1,1 1 0,-1-1-1,0 0 1,1-5-1,3-10 7,-2-1 0,-1 1 0,0-37-1,-2 48-146,-1-37-870,0 30 837,1 1-1,0-1 1,0 1-1,2-1 1,0 1-1,0 0 0,7-19 1,1 14-382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51:16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17844,'-1'3'132,"0"0"1,0 0-1,0 0 0,0 0 1,-1 0-1,1 0 0,-1 0 1,0 0-1,0 0 0,0-1 1,0 1-1,-3 3 0,-8 10 99,-1 7-76,1 0 0,1 1 0,1 0 0,1 0 0,1 2 0,2-1 0,0 1 0,2 0 0,1 0 1,-2 43-1,6-61-157,1 1 0,0-1 1,0 0-1,1 0 0,0 0 1,0 0-1,1-1 0,6 13 0,-8-17 53,1 0-1,-1-1 0,1 1 1,0-1-1,-1 0 0,1 0 0,0 1 1,0-1-1,1 0 0,-1-1 0,0 1 1,1 0-1,-1-1 0,1 1 0,-1-1 1,1 0-1,0 1 0,-1-1 1,1-1-1,0 1 0,0 0 0,0-1 1,0 1-1,-1-1 0,1 0 0,0 0 1,4-1-1,-6 1-18,-1 0 1,1 0-1,-1 0 0,1 0 1,-1 0-1,1 0 0,-1 0 1,1 0-1,-1 0 0,1-1 1,-1 1-1,0 0 1,1 0-1,-1-1 0,1 1 1,-1 0-1,0-1 0,1 1 1,-1 0-1,0-1 0,1 1 1,-1-1-1,0 1 0,1 0 1,-1-1-1,0 1 1,0-1-1,0 1 0,1-1 1,-1 1-1,0-1 0,0 1 1,0-1-1,0 1 0,0-1 1,0 1-1,0-1 0,0 1 1,0-1-1,0 1 1,0 0-1,0-1 0,0 1 1,-1-1-1,1 1 0,0-1 1,0 1-1,-1-1 0,1 1 1,0-1-1,-2-1 70,1-1 0,0 1-1,-1 0 1,0-1 0,0 1 0,1 0 0,-5-3-1,-7-3-11,0 0 0,-1 2 0,0-1 0,-18-4 0,266 0-290,-221 9 209,-9 2-14,0-1-1,0 0 1,0 1-1,0 0 1,1 0-1,4 1 1,-8-1 8,0 0 0,-1 0 1,1 1-1,0-1 0,0 0 0,-1 1 1,1-1-1,0 1 0,-1-1 1,1 0-1,0 1 0,-1 0 0,1-1 1,-1 1-1,1-1 0,-1 1 1,1 0-1,-1-1 0,0 1 1,1 0-1,-1 0 0,0-1 0,1 1 1,-1 0-1,0 0 0,0 0 1,0-1-1,0 1 0,0 0 0,0 0 1,0 0-1,0-1 0,0 1 1,0 0-1,0 0 0,0 0 1,-1 0-1,-2 21 179,1-14-182,0 0 1,1 0 0,1 0-1,-1 0 1,2 14-1,-1-20-27,1 0 1,-1 1-1,1-1 0,0 0 1,0 0-1,0 0 0,0 0 1,0 0-1,0 0 0,1 0 1,-1 0-1,1 0 0,-1-1 1,1 1-1,-1-1 0,1 1 1,0-1-1,0 1 0,0-1 1,0 0-1,0 0 0,0 0 1,0 0-1,5 1 0,20 4-137,7-5-72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51:17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20708,'0'10'1497,"-4"17"-1249,-3 12-96,0 15 480,-2 8-232,2 5-264,1 2-136,3-7-264,2-5-144,1-17-416,4-10-248,0-15 783,2-8-239,1-9-176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51:1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188 191 15331,'9'-7'543,"-1"0"0,0-1 0,0 1 0,-1-1 0,0-1 0,10-16 0,-13 19-235,-1 0 0,0 0 0,0 0 0,0-1 0,-1 1 0,0-1 0,-1 0 1,1 1-1,-1-1 0,0 0 0,-1-12 0,0 18-266,0 0 0,0 0 0,0-1 0,0 1-1,0 0 1,-1 0 0,1-1 0,0 1 0,-1 0 0,1 0 0,-1 0 0,1 0 0,-1 0 0,0 0 0,0 0 0,1 0 0,-1 0-1,0 0 1,0 0 0,0 0 0,0 0 0,0 1 0,0-1 0,0 0 0,-1 0 0,-1 0-6,1 1 1,0-1-1,-1 1 1,1 0-1,-1-1 0,1 1 1,-1 0-1,1 1 1,-1-1-1,1 0 0,-5 2 1,-2 0-12,0 1 1,0 1 0,0 0-1,0 0 1,-11 7-1,3 1-33,1 1 1,0 1-1,1 0 0,-19 22 0,26-26 2,1-1 0,0 1 0,1 0 0,0 1 0,0-1 0,1 1 0,0 0 0,-5 22 0,9-30 6,0-1-1,1 1 1,-1 0 0,1 0-1,0 0 1,-1-1 0,2 1 0,-1 0-1,0 0 1,0 0 0,1-1 0,0 1-1,-1 0 1,1-1 0,0 1-1,0 0 1,1-1 0,-1 1 0,0-1-1,1 0 1,0 1 0,2 1-1,-2-2 2,1 0-1,-1-1 1,1 1-1,0-1 1,-1 0-1,1 1 0,0-1 1,0-1-1,0 1 1,0 0-1,0-1 1,0 0-1,0 1 0,0-1 1,0 0-1,0-1 1,0 1-1,0 0 1,0-1-1,4-1 1,8-2 30,-1-1 1,-1 0 0,1-1 0,-1-1 0,0 0 0,0 0-1,-1-2 1,0 1 0,11-12 0,-2 1 121,-1-2 0,-1 0 0,28-40 0,-43 56-93,0-1 0,-1 0 0,0 0 0,0 0-1,3-9 1,-9 15 70,-3 8-98,-8 17-42,2 0 0,0 1 1,2 1-1,1-1 1,0 2-1,3-1 0,0 1 1,2 0-1,0 0 1,2 36-1,3-55 9,0 1-1,1-1 0,0-1 1,0 1-1,1 0 1,1 0-1,-1-1 1,1 0-1,9 14 0,6 15 13,-18-36-7,-1 0 0,1 0 0,-1 0 0,1 0 0,-1 0 1,0 0-1,0 0 0,0 0 0,0 0 0,0 0 0,1 0 0,-2 0 0,1 0 0,0 0 1,0 0-1,0 0 0,0 0 0,-1 0 0,1 0 0,0 0 0,-1 0 0,1 0 0,-1 0 1,1 0-1,-1 0 0,0-1 0,1 1 0,-1 0 0,0 0 0,0 0 0,1-1 0,-1 1 1,0-1-1,0 1 0,0 0 0,0-1 0,0 0 0,0 1 0,0-1 0,0 1 0,0-1 1,0 0-1,-2 1 0,-6 1 94,0 0 1,0-1-1,-18 1 1,20-2-34,-7 1-84,0 0 0,-1-1 0,1 0 1,-1-2-1,1 1 0,-25-8 0,39 9-6,-1 0 1,1 0-1,0 0 0,0 0 0,0 0 1,0 0-1,-1 0 0,1 0 1,0 0-1,0 0 0,0 0 0,0 0 1,0-1-1,-1 1 0,1 0 1,0 0-1,0 0 0,0 0 0,0 0 1,0-1-1,0 1 0,0 0 1,0 0-1,-1 0 0,1 0 1,0 0-1,0-1 0,0 1 0,0 0 1,0 0-1,0 0 0,0 0 1,0-1-1,0 1 0,0 0 0,0 0 1,0 0-1,0 0 0,0-1 1,0 1-1,0 0 0,0 0 0,1 0 1,-1 0-1,0-1 0,0 1 1,0 0-1,0 0 0,0 0 1,0 0-1,0 0 0,0-1 0,1 1 1,-1 0-1,0 0 0,0 0 1,0 0-1,0 0 0,0 0 0,1 0 1,-1 0-1,0 0 0,0 0 1,0 0-1,1-1 0,10-4-243,7 1-303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51:18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1 20228,'-5'-1'139,"0"1"0,0 1 0,0-1 0,0 1 0,0 0-1,0 0 1,0 0 0,0 0 0,0 1 0,0 0 0,1 0-1,-1 0 1,1 1 0,-5 3 0,-5 4 65,0 1-1,-22 23 1,19-16-63,1 1 0,0 1 0,1 0 0,2 1-1,-19 37 1,26-44-123,-1 1-1,2 0 1,0 1 0,0-1-1,2 1 1,0 0 0,1 0-1,0 0 1,2 29 0,0-37-18,1-2 0,1 1 0,-1 0 1,1 0-1,1 0 0,-1-1 0,1 1 1,0-1-1,0 0 0,1 0 0,0 0 0,0 0 1,0 0-1,1-1 0,5 5 0,-6-7 14,-1 0 0,1 0-1,0 0 1,0-1 0,0 0 0,0 1-1,1-2 1,-1 1 0,0 0 0,1-1-1,-1 0 1,1 0 0,0 0 0,-1-1-1,1 1 1,0-1 0,-1 0 0,1-1-1,0 1 1,-1-1 0,1 0 0,-1 0-1,9-3 1,-10 3 4,-1 0-1,1-1 0,0 1 1,-1-1-1,1 1 0,-1-1 1,0 0-1,1 0 0,-1 0 1,0 0-1,0 0 1,0-1-1,-1 1 0,1-1 1,0 1-1,-1-1 0,0 0 1,0 1-1,1-1 0,-2 0 1,1 0-1,0 0 0,0 0 1,-1 0-1,0 0 1,0 0-1,0 0 0,0 0 1,0 0-1,0 1 0,-1-1 1,1 0-1,-1 0 0,0 0 1,0 0-1,0 0 1,0 1-1,0-1 0,-1 0 1,1 1-1,-1-1 0,0 1 1,0 0-1,0-1 0,0 1 1,0 0-1,0 0 1,-1 0-1,1 1 0,-1-1 1,1 0-1,-1 1 0,1 0 1,-1-1-1,-3 0 0,1 1-232,-1-1-1,0 1 1,1 0-1,-1 0 0,0 1 1,0 0-1,-11 0 1,16 0 149,-1 0 0,1 0 0,-1 1 0,0-1 0,1 0 0,-1 0 0,1 1 0,-1-1 0,1 1 1,-1 0-1,1-1 0,-1 1 0,1 0 0,-1 0 0,1 0 0,0 0 0,0 0 0,-1 0 0,1 0 1,0 0-1,0 1 0,0-1 0,0 0 0,0 1 0,1-1 0,-1 0 0,0 1 0,1-1 0,-1 1 1,1 0-1,-1-1 0,0 3 0,7 12-712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51:18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81 14203,'0'0'65,"0"0"-1,0 0 1,0 0-1,0 0 1,0-1 0,0 1-1,-1 0 1,1 0 0,0 0-1,0 0 1,0 0-1,0-1 1,0 1 0,0 0-1,0 0 1,0 0-1,0 0 1,0-1 0,0 1-1,0 0 1,0 0 0,0 0-1,0-1 1,0 1-1,0 0 1,0 0 0,0 0-1,0 0 1,0-1-1,0 1 1,0 0 0,0 0-1,0 0 1,0 0 0,0-1-1,0 1 1,1 0-1,-1 0 1,0 0 0,0 0-1,0 0 1,0-1-1,11-4 1291,17 0 268,-26 5-1216,381-63 4122,-383 63-4529,20 0 44,-20 0-43,1 0-1,-1 1 0,0-1 0,1 0 1,-1 1-1,0-1 0,1 1 0,-1-1 0,0 0 1,1 1-1,-1-1 0,0 1 0,0-1 1,0 1-1,0-1 0,1 1 0,-1-1 1,0 1-1,0-1 0,0 1 0,0-1 1,0 1-1,0-1 0,0 1 0,0-1 1,0 1-1,0-1 0,-1 1 0,1-1 1,0 1-1,0-1 0,0 1 0,-1-1 1,1 1-1,0-1 0,0 0 0,-1 1 1,1-1-1,0 1 0,-1-1 0,-55 107-2,26-53 16,-37 96 0,57-121 22,1 1 1,-7 45-1,14-65-169,1 1 0,0-1 0,1 0 0,0 1 1,0-1-1,1 1 0,1-1 0,0 0 0,0 0 0,1 1 0,4 9 0,0-10-2420,-13-23 385,-40-48-696,28 39 2872,0-2 0,2 0 1,-23-43-1,39 66 42,-1 0 1,0 0-1,1 0 1,-1-1-1,1 1 0,-1 0 1,1 0-1,0 0 1,-1-1-1,1 1 1,0 0-1,0 0 1,0-1-1,0 1 1,0 0-1,0 0 1,0-1-1,0 1 0,1 0 1,-1 0-1,0-1 1,1 1-1,-1 0 1,1 0-1,-1 0 1,1 0-1,0 0 1,-1 0-1,1 0 1,0 0-1,0 0 0,0 0 1,0 0-1,-1 0 1,1 0-1,1 1 1,-1-1-1,0 0 1,0 1-1,0-1 1,0 1-1,0-1 0,0 1 1,1-1-1,-1 1 1,0 0-1,0 0 1,3 0-1,15-2 273,0 0 0,0 2 0,1 1 1,-1 0-1,24 5 0,-10-2-431,-6 0 179,45 11 0,-30-2-121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51:19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11 271 13555,'-10'16'1936,"23"-12"-927,35-15-241,27-8 1952,44-8-1447,20-4-153,41-4-136,8-2 0,11 4-280,6 4-376,-4 8-768,-13 4-536,-25 5 864,-17 2-224,-34 1-152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5:12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1 851 11186,'30'-13'401,"57"-25"246,147-43 0,332-29 551,10 43-481,-395 48-602,1965-206 205,-2085 219-319,517-64-11,-12-43 59,-539 106-55,2 0-40,0-1 0,-1-1 0,50-24 0,-56 15-131,-18 15 150,-1 0 1,1 0-1,-1 0 0,1 0 0,5-2 0,9-2-9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5:13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21 2377,'-185'-9'1184,"-19"-2"-1672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59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20020,'-7'8'2361,"-1"4"-1585,7 1-344,2 1 1328,9 0-1167,-1 2-513,8-4-1137,2-5-375,5-1 1040,1-5-320,-2-1-312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5:13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4225 588 3841,'-88'-8'944,"-735"-49"3285,660 55-3928,0 7 0,1 8 0,-171 34 0,-182 89 445,14 46 282,276-86-70,5 11 1,-405 264-1,552-320-748,-73 64-1,126-96-191,0 0 0,1 2-1,1 0 1,1 0-1,1 2 1,1 0 0,-19 39-1,29-49-59,0-1 1,0 1-1,2 0 0,0 0 0,0 0 0,1 1 1,1-1-1,0 0 0,0 1 0,2-1 0,0 1 1,0-1-1,1 0 0,1 1 0,0-1 0,9 21 1,-4-17-41,0 0 0,1-1 0,1-1 0,0 1 0,2-1 0,-1-1 0,2 0 0,0-1 0,0 0 0,2-1 1,23 16-1,2-4-54,0-2 1,1-1 0,2-3 0,-1-1-1,74 18 1,-5-9 1,126 11 1,892 23 105,-1-110 300,1485-263 144,-1450 90-344,-24-87-75,-538 105-24,-23-45 17,-526 224 136,-2-2 0,88-65 1,-128 85-58,-1 0 0,0-1 1,0-1-1,-1 1 0,0-1 1,-1 0-1,11-20 0,-15 24-26,-1 1-1,0-1 1,0 0-1,0 0 1,-1 0-1,0 0 1,0 0-1,0 0 1,-1 0-1,0 0 0,0 0 1,-1 0-1,1 0 1,-1 0-1,-1 0 1,1 0-1,-3-6 1,-3-3 60,-1 0 0,0 1 1,-1 0-1,0 0 1,-1 1-1,0 0 0,-2 1 1,1 0-1,-1 1 1,-22-16-1,-14-7 234,-85-45 1,26 24-178,-202-71 0,-132-6-267,100 51-290,-3 16-1,-2 15 1,-648-10 0,717 66 194,1 13 1,1 11-1,1 13 1,-529 154-1,388-54 106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5:5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5930 1 10506,'-3'18'131,"2"1"-1,0 0 1,1-1-1,3 28 1,19 73-86,-13-78-50,-2-1-1,2 46 1,-9-37 19,-3 0 0,-1 1 0,-3-1 1,-21 80-1,-4-24 106,-46 103-1,-98 152 275,111-237-262,-198 333 189,-29-16-131,-129 129 322,224-310-271,-506 573 215,-69-102-441,-70-84 30,515-433 209,-382 184 0,577-331-172,-205 117 84,-206 194 961,540-374-1104,-4 1 33,1 2 0,0-1 1,-8 10-1,13-15-52,0 1 1,1-1 0,-1 1 0,1-1-1,-1 1 1,1 0 0,-1-1 0,1 1-1,0 0 1,-1-1 0,1 1 0,0 0-1,-1-1 1,1 1 0,0 0 0,0 0-1,-1-1 1,1 1 0,0 0-1,0 0 1,0-1 0,0 1 0,0 0-1,0 0 1,1-1 0,-1 1 0,0 0-1,0 0 1,0-1 0,1 1 0,-1 0-1,0-1 1,1 1 0,-1 0 0,1-1-1,-1 1 1,0 0 0,1-1-1,0 1 1,-1-1 0,1 1 0,-1-1-1,1 1 1,0-1 0,-1 0 0,1 1-1,1 0 1,3 1-4,1 0 0,0-1 1,0 1-1,1-1 0,-1 0 0,0-1 0,0 0 0,9 0 1,55-7 17,-61 6-12,82-17-154,-1-3 0,98-37-1,-151 46 133,20-7-100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5:53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17132,'28'-9'842,"50"-25"1,-61 25-732,0 1 0,1 0 0,0 2 0,0 0 1,0 1-1,30-5 0,-45 10-98,0 0 0,0 0-1,0 0 1,0 0 0,0 0 0,0 1 0,0-1 0,0 1-1,-1 0 1,1 0 0,0 0 0,0 0 0,-1 0 0,1 1 0,-1-1-1,1 1 1,-1-1 0,4 4 0,-4-2 10,0-1 0,0 1 0,0 0 0,0 0 0,-1 0 0,0 0 0,1 0 0,-1 0 0,0 0 1,0 1-1,-1-1 0,1 0 0,-1 1 0,1-1 0,-1 0 0,0 5 0,-1 5 111,-1-1 1,0 1-1,-1 0 0,0-1 1,-1 0-1,0 1 1,-9 17-1,-50 78 918,57-97-948,-13 19 170,-74 111 383,75-119-613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5:55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0 223 15011,'15'-16'887,"147"-151"4745,-160 165-5579,32-24 905,-32 24-905,0 1 0,1-1-1,-1 1 1,1 0-1,0 0 1,-1 0-1,1 0 1,0 1 0,0-1-1,-1 1 1,1-1-1,5 1 1,-7 0-50,0 0 1,0 1-1,-1-1 0,1 0 1,0 0-1,0 1 0,-1-1 1,1 0-1,0 1 0,0-1 1,-1 1-1,1-1 0,0 1 1,-1-1-1,1 1 0,-1-1 1,1 1-1,0 0 0,-1-1 1,0 1-1,1 0 0,-1 0 1,1 0-1,4 26-13,-5-11-37,-4 29 1,2-35 44,-17 111-47,8-58 80,-5 100 0,16-157-24,0 1-1,0 0 1,1-1-1,-1 1 1,2-1 0,-1 0-1,1 1 1,0-1-1,2 6 1,-2-9 0,-1-1 1,1 0-1,-1 1 1,1-1-1,0 0 1,0 0-1,0 0 1,0 0-1,0-1 0,0 1 1,1-1-1,-1 1 1,0-1-1,1 0 1,-1 1-1,1-1 0,0-1 1,-1 1-1,1 0 1,0-1-1,-1 1 1,1-1-1,0 0 1,3 0-1,1 0 10,-1 0 1,1-1-1,0 0 0,-1 0 0,1 0 1,0-1-1,7-3 0,-10 3-107,-1 1 1,0-1-1,1 0 0,-1 0 1,0 0-1,0 0 0,0 0 1,0-1-1,0 1 0,0-1 1,-1 0-1,1 0 0,-1 0 1,2-4-1,-3 6 32,0 0 0,-1-1 0,1 1 0,-1 0 0,0 0 0,1-1 0,-1 1 0,0 0 0,0-1 0,0 1 1,0 0-1,0-1 0,0 1 0,0 0 0,0 0 0,-1-1 0,1 1 0,0 0 0,-1 0 0,0-3 0,-1 2-16,0-1-1,0 0 1,0 1 0,0-1 0,0 1-1,-1 0 1,-3-4 0,-18-11-553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5:55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0 709 11530,'2'3'1561,"8"1"-769,1-4-320,9-1 1753,2-4-1441,9-5-648,2-1 176,0-9-160,0-3-72</inkml:trace>
  <inkml:trace contextRef="#ctx0" brushRef="#br0" timeOffset="1">465 513 17772,'0'25'1632,"-6"3"-1152,2-1-216,1 1 865,3 1-633,3-5-616,4-1-240,6-8-545,0-8 513,2-7 104,1-9-208,6-11-184</inkml:trace>
  <inkml:trace contextRef="#ctx0" brushRef="#br0" timeOffset="2">604 449 9298,'2'3'34,"1"-1"0,-1 0 0,1 0 1,0-1-1,0 1 0,0 0 0,0-1 0,0 0 0,0 0 0,0 0 1,0 0-1,1 0 0,-1-1 0,0 1 0,0-1 0,1 0 1,-1 0-1,0 0 0,1 0 0,-1-1 0,0 1 0,0-1 0,5-1 1,36-13 1678,-7-3 3554,-37 18-5177,0 0 0,0-1 0,1 1 0,-1-1 0,0 1 0,0-1 0,0 1 0,0 0 0,0-1 0,0 1 0,0-1 0,0 1 0,0-1-1,0 1 1,0-1 0,0 1 0,0-1 0,0 1 0,0-1 0,-1 1 0,1 0 0,0-1 0,0 1 0,0-1 0,-1 1 0,1 0 0,0-1 0,-1 1-1,1 0 1,0-1 0,-1 1 0,1 0 0,0-1 0,-1 1 0,1 0 0,-1 0 0,1-1 0,-1 1 0,-18-16 374,18 15-232,0 0-205,1 1 0,-1-1 0,0 1 0,1 0 0,-1-1 0,0 1 0,1-1 0,-1 1 0,0 0 0,0-1 0,1 1 0,-1 0 0,0 0 0,0 0 0,1 0 0,-1 0 0,0 0 0,0 0 0,0 0 0,1 0 0,-1 0 0,0 0 0,0 0 0,1 0 0,-1 1 0,-1 0 0,0 0-1,1 0 1,-1 0 0,1 0 0,0 1 0,0-1-1,0 0 1,-1 1 0,1-1 0,0 1-1,1-1 1,-2 4 0,-2 5 4,0 0 0,1 0 1,-2 13-1,4-19-7,-3 17-8,1-1-1,0 0 1,1 30 0,3-41-9,-1-1-1,1 1 1,0-1 0,1 1-1,0-1 1,0 0-1,1 0 1,0 0 0,0 0-1,9 14 1,-11-20-8,1 1-1,-1-1 1,1 0 0,0-1 0,-1 1 0,1 0-1,0 0 1,0-1 0,0 1 0,1-1 0,-1 0-1,0 1 1,0-1 0,1 0 0,-1 0 0,1-1-1,-1 1 1,1 0 0,-1-1 0,4 1 0,-1-1-1,-1-1 0,1 1 0,0-1 1,-1 0-1,1 0 0,-1 0 1,1-1-1,-1 0 0,1 0 1,4-3-1,7-5 0,0-1 1,-1 0-1,0-2 0,16-16 1,12-16 219,70-91-1,-95 110-2,-1-1 0,-1 0 0,-1-1 0,-2-1-1,16-47 1,-27 69-137,-1 0 0,1 0 0,-1 0-1,0 0 1,-1 0 0,0-1 0,0 1 0,0 0-1,-1 0 1,0 0 0,-1 0 0,-2-8-1,3 12-64,0 1 0,0-1 0,0 1-1,-1-1 1,1 1 0,-1 0 0,0-1-1,1 1 1,-1 0 0,0 0-1,0 0 1,-1 0 0,1 1 0,0-1-1,0 1 1,-1-1 0,1 1-1,-1 0 1,0 0 0,1 0 0,-1 0-1,0 0 1,1 1 0,-1-1-1,0 1 1,0-1 0,0 1 0,1 0-1,-1 0 1,0 1 0,0-1-1,-4 2 1,-1-1-27,1 2 0,-1-1-1,1 1 1,-1 0 0,1 1-1,0-1 1,0 1 0,1 1-1,-1 0 1,1-1-1,0 2 1,0-1 0,1 1-1,-1 0 1,1 0 0,1 0-1,-1 1 1,1 0 0,-6 13-1,4-7-5,0 0-1,1 0 0,1 1 1,0 0-1,1 0 0,0 0 0,1 0 1,1 0-1,0 0 0,2 20 0,1-24 13,0 0-1,0 0 0,1 0 0,0 0 0,0-1 0,1 1 1,1-1-1,0 0 0,0 0 0,0-1 0,10 12 0,-10-14-29,0 0 0,1-1 0,0 1 0,0-1 0,0 0 0,0 0 0,1-1 0,0 0 0,0 0 0,0-1 0,0 1 0,1-1 0,0-1 0,-1 0 0,10 2 0,-14-4 5,-1 1 1,1-1-1,0 0 1,0 0-1,0 0 1,0 0-1,-1 0 1,1-1-1,0 1 1,0-1-1,-1 1 1,1-1-1,0 0 1,-1 0-1,1-1 1,-1 1-1,1 0 1,-1-1-1,0 0 1,1 1-1,-1-1 1,0 0-1,0 0 1,0 0-1,-1 0 1,1-1-1,0 1 1,-1 0-1,2-4 1,2-26-227</inkml:trace>
  <inkml:trace contextRef="#ctx0" brushRef="#br0" timeOffset="3">744 22 17324,'-20'-15'1192,"16"16"-1328,5 3 80,14-5 744,3-9-472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5:56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12 175 17676,'-6'65'1699,"4"-47"-1470,-1 36 1,3-42-185,1-1 1,1 0 0,0 1 0,5 15-1,-6-25-15,0 0 0,-1 0-1,1 0 1,0 0 0,0 0-1,0-1 1,0 1 0,1 0-1,-1-1 1,0 1 0,1-1-1,-1 1 1,1-1 0,2 2 0,-3-2 12,1-1 1,-1 0 0,0 1-1,1-1 1,-1 0 0,0 0 0,1 0-1,-1 0 1,1 0 0,-1 0-1,0 0 1,1-1 0,-1 1-1,0 0 1,0-1 0,1 1 0,-1-1-1,0 1 1,0-1 0,1 0-1,-1 1 1,0-1 0,0 0 0,2-2-1,5-4 186,0-1-1,-1 0 0,0 0 0,0-1 1,-1 1-1,0-2 0,-1 1 1,6-12-1,30-84 1215,-39 101-1388,13-50 436,-11 39-429,0-1-1,1 0 0,11-22 0,-14 58-363,-2 20 98,-1 8-100,7 53 1,-6-97 298,1 0 0,0 0 0,-1-1 0,2 1 0,-1-1 0,0 1 0,1-1 0,3 7 0,-5-10 10,1 1 0,-1 0 0,1-1 1,0 1-1,-1-1 0,1 1 0,0-1 1,-1 1-1,1-1 0,0 1 0,0-1 1,-1 1-1,1-1 0,0 0 0,0 0 0,0 1 1,-1-1-1,1 0 0,0 0 0,0 0 1,0 0-1,0 0 0,0 0 0,0 0 1,-1 0-1,1 0 0,0-1 0,0 1 0,0 0 1,0 0-1,-1-1 0,1 1 0,0 0 1,0-1-1,-1 1 0,1-1 0,0 1 0,-1-1 1,1 0-1,0 1 0,-1-1 0,2-1 1,4-4 49,0-1 1,-1 1 0,0-1-1,0-1 1,0 1 0,-1-1-1,0 0 1,0 0 0,3-10-1,20-80 477,-26 91-487,3-8 46,-1 3-59,0 0-1,0 0 0,-2-1 1,1 1-1,-1 0 1,-1-1-1,-1-13 1,-3 67-458,5-22 250,1 0 0,1 0 0,8 31-1,-10-45 157,0-1 0,0 0 0,1 0 0,-1 1 0,1-1 0,0 0-1,0 0 1,1-1 0,-1 1 0,1 0 0,0-1 0,0 0-1,0 1 1,0-1 0,1 0 0,-1-1 0,1 1 0,0-1 0,0 1-1,0-1 1,0 0 0,4 1 0,-5-3 33,0 1 1,0-1-1,0 0 0,0 0 1,0 0-1,0 0 0,0 0 1,0-1-1,0 1 0,0-1 1,0 0-1,-1 0 0,1 0 1,0 0-1,0 0 0,-1-1 0,1 0 1,-1 1-1,1-1 0,-1 0 1,4-4-1,2-3 111,0 0 0,0-1 0,11-20 0,-13 19-67,-6 11-63,1 0 0,-1 0 1,0 0-1,0 0 0,0 0 0,0-1 1,0 1-1,1 0 0,-1 0 0,0 0 1,0 0-1,0 0 0,0 0 0,1 0 1,-1 0-1,0 0 0,0 0 0,0 0 1,0 0-1,1 0 0,-1 0 0,0 0 1,0 0-1,0 0 0,0 0 0,1 0 1,-1 0-1,0 0 0,0 0 0,0 0 1,0 0-1,1 0 0,-1 0 0,0 0 1,0 0-1,0 1 0,0-1 1,1 0-1,-1 0 0,0 0 0,0 0 1,0 0-1,0 0 0,0 1 0,0-1 1,0 0-1,0 0 0,1 0 0,-1 0 1,0 1-1,0-1 0,0 0 0,0 0 1,0 0-1,0 0 0,0 1 0,0-1 1,0 0-1,0 0 0,0 1 0,6 17-301,-2-8 68,-3-7 196,0 0 0,0 0 1,1-1-1,0 1 1,-1-1-1,1 1 0,0-1 1,0 0-1,1 1 0,-1-1 1,0 0-1,1-1 1,-1 1-1,1 0 0,-1-1 1,5 2-1,-4-2 42,0-1-1,0 1 1,0-1-1,0 0 1,0 0-1,0 0 1,0 0-1,0-1 1,0 1-1,0-1 0,0 0 1,0 1-1,0-1 1,0-1-1,0 1 1,3-2-1,5-4 44,0 0 0,-1 0-1,0-1 1,0 0 0,0-1-1,-1 0 1,-1-1 0,1 0-1,-2 0 1,1-1 0,5-11 0,-13 22-101,0-1 1,0 1 0,0 0 0,0-1 0,0 1 0,1 0 0,-1 0 0,0-1 0,0 1 0,0 0 0,1 0 0,-1-1 0,0 1 0,0 0 0,0 0 0,1-1 0,-1 1-1,0 0 1,0 0 0,1 0 0,-1 0 0,0 0 0,1-1 0,-1 1 0,0 0 0,1 0 0,-1 0 0,0 0 0,0 0 0,1 0 0,-1 0 0,0 0 0,1 0 0,-1 0-1,0 0 1,1 0 0,-1 0 0,0 0 0,1 0 0,-1 1 0,0-1 0,0 0 0,1 0 0,-1 0 0,0 0 0,0 1 0,1-1 0,-1 0 0,0 0 0,0 0 0,1 1-1,-1-1 1,0 0 0,0 0 0,0 1 0,0-1 0,1 1 0,-1 0-55,1-1 0,0 1 1,-1-1-1,1 1 0,0 0 0,0-1 0,-1 1 0,1-1 1,0 1-1,0-1 0,0 0 0,-1 1 0,1-1 0,1 0 0,8 1-851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5:57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100 175 20684,'-9'6'45,"1"-1"-1,0 1 0,1 0 1,-1 0-1,1 1 0,1 0 1,-1 1-1,-5 8 0,8-11-41,1 0 0,0 0 0,0 1-1,1-1 1,-1 1 0,1-1 0,0 1-1,1 0 1,0 0 0,-1 0 0,2 0-1,-1-1 1,1 1 0,0 7 0,0-11-2,0 0 1,1-1 0,-1 1 0,0 0-1,1 0 1,-1-1 0,1 1 0,-1-1 0,1 1-1,0-1 1,0 1 0,0-1 0,0 1 0,0-1-1,0 0 1,0 1 0,0-1 0,1 0 0,-1 0-1,0 0 1,1 0 0,2 2 0,-1-2 24,0 0 0,0-1 1,0 1-1,0 0 0,0-1 1,0 0-1,0 0 0,0 0 1,0 0-1,0 0 0,6-2 1,2-1 107,1 0 0,0-1 1,-1 0-1,0-1 0,14-8 0,-3-1 137,1-2 0,-2 0-1,0-1 1,-2 0 0,0-2-1,0-1 1,-2 0-1,0-1 1,-2-1 0,0 0-1,-2-1 1,0-1 0,16-42-1,-26 49-228,-3 17-42,0 0 0,0-1 0,0 1 0,0 0 0,0 0 0,0 0 0,0 0 0,0 0 1,0 0-1,0-1 0,0 1 0,0 0 0,0 0 0,0 0 0,0 0 0,0 0 0,-1 0 0,1-1 0,0 1 0,0 0 0,0 0 0,0 0 1,0 0-1,0 0 0,0 0 0,0 0 0,-1 0 0,1 0 0,0 0 0,0-1 0,0 1 0,0 0 0,0 0 0,0 0 0,-1 0 0,1 0 1,0 0-1,0 0 0,0 0 0,0 0 0,0 0 0,0 0 0,-1 0 0,1 0 0,0 0 0,0 0 0,0 0 0,-2 2-3,0-1 0,0 0 0,1 1 0,-1-1 0,0 1 0,1-1-1,-1 1 1,1 0 0,0 0 0,-2 2 0,-6 10-107,1 1 1,1 0-1,1 1 1,-8 23-1,11-29-283,0 1 0,1 0 0,0 0 0,1 0 0,0 1 0,1-1 0,2 17 0,-2-25 229,0-1 0,0 0-1,0 0 1,1 0 0,-1 0 0,1 0-1,0 0 1,0 0 0,-1 0-1,1 0 1,0-1 0,1 1-1,-1 0 1,0 0 0,0-1-1,1 1 1,-1-1 0,1 1-1,-1-1 1,1 0 0,0 1-1,0-1 1,-1 0 0,1 0-1,0 0 1,0 0 0,3 0-1,16 0-1201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5:57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30 13235,'2'1'139,"0"0"0,0 0 0,0 0 0,1 0 0,-1 0 0,0 0 0,1-1 0,-1 1 0,0-1 0,1 0 0,-1 1 0,1-1 0,-1 0 0,0 0 0,1-1 0,-1 1 0,1 0 0,-1-1 0,4-1 0,-2 1 96,0 0-1,0 0 1,1-1 0,-1 1-1,0-1 1,-1 0-1,1 0 1,0-1 0,-1 1-1,5-4 1,-8 6-193,0 0-1,0 0 1,1 0 0,-1-1-1,0 1 1,0 0 0,1 0-1,-1 0 1,0 0 0,0-1-1,0 1 1,0 0 0,1 0-1,-1-1 1,0 1 0,0 0-1,0 0 1,0-1 0,0 1-1,0 0 1,0 0 0,0-1-1,0 1 1,0 0 0,0 0-1,1-1 1,-2 1 0,1 0-1,0 0 1,0-1 0,0 1-1,0 0 1,0 0 0,0-1-1,0 1 1,0 0 0,0 0-1,0-1 1,-1 1 0,1 0-1,0-1 1,-14 0 876,-17 8-45,23-3-785,1 0 0,0 1 0,0 0 0,0 0 0,0 1 0,1-1 0,0 2 0,0-1-1,-5 7 1,9-10-83,0 0-1,0 0 1,1 0-1,-1 0 0,1 0 1,0 1-1,-1-1 0,2 0 1,-1 1-1,0-1 0,0 5 1,1-6-5,0 0 0,0 0 1,1 0-1,-1 0 0,1 0 1,-1 0-1,1 0 0,0 0 1,-1-1-1,1 1 0,0 0 1,0 0-1,0 0 0,1-1 1,-1 1-1,0-1 0,1 1 1,-1-1-1,1 1 0,1 0 1,1 1-152,0 0 1,0-1 0,1 0 0,-1 0-1,1 0 1,-1 0 0,1-1-1,-1 1 1,1-1 0,0-1 0,6 1-1,7 0-643,32-3 0,-39 2 865,62-9-626,5-4-193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5:58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18084,'-9'23'688,"1"1"0,1 1 1,1-1-1,2 1 0,-3 36 1,4 127-652,3-164 71,10 138-27,35 183 0,-44-330-38,-1-15-40,0 0 0,0 0 0,0 0 0,0 0 0,0 0 0,0 0-1,0 0 1,0 0 0,0 0 0,0 0 0,0-1 0,0 1 0,0 0 0,0 0 0,0 0-1,0 0 1,0 0 0,0 0 0,0 0 0,0 0 0,0 0 0,0 0 0,0 0 0,-1 0-1,1 0 1,0 0 0,0 0 0,0 0 0,0 0 0,0 0 0,0 0 0,0 0-1,0 0 1,0 0 0,0 0 0,-8-23 236,5 12-185,-113-413 1364,114 417-1445,-1-20 25,8 22-297,8 10-484,-4 0 462,0-1 0,1 0 1,-1 0-1,1-1 1,0-1-1,0 0 0,0 0 1,1-1-1,14 1 1,19-3-418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5:59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62 874 20012,'0'0'78,"-1"-1"1,1 1-1,-1 0 0,1 0 0,-1 0 0,1 0 1,-1 0-1,1-1 0,-1 1 0,1 0 0,-1 0 0,1 0 1,-1 0-1,1 1 0,-1-1 0,1 0 0,-1 0 0,1 0 1,0 0-1,-1 0 0,1 1 0,-1-1 0,1 0 1,-1 0-1,1 1 0,-1-1 0,1 0 0,0 1 0,-1-1 1,1 1-1,0-1 0,-1 0 0,1 1 0,0-1 0,-1 1 1,-14 16 1039,11-11-1034,0-1 0,1 1 0,0 0 1,0 1-1,0-1 0,1 0 0,0 1 0,0 0 0,0-1 0,1 1 0,0 0 0,0 0 1,1 11-1,0-18-83,1 1 0,-1 0 0,0-1 0,0 1 1,1 0-1,-1 0 0,0-1 0,1 1 0,-1-1 0,1 1 1,-1 0-1,1-1 0,-1 1 0,1-1 0,-1 1 0,1-1 1,-1 1-1,1-1 0,0 1 0,-1-1 0,1 0 0,0 1 1,-1-1-1,1 0 0,0 0 0,0 1 0,-1-1 0,1 0 1,0 0-1,0 0 0,-1 0 0,1 0 0,0 0 0,0 0 1,-1 0-1,1 0 0,0-1 0,0 1 0,-1 0 1,1 0-1,0-1 0,-1 1 0,1 0 0,1-1 0,3-2 21,0 1-1,-1-1 1,1 1-1,8-8 1,19-19 170,-2-1 1,39-52-1,-22 25-117,-35 47-121,-6 10-26,-3 20-115,-3-17 164,0 0 0,1 0 0,-1 0 0,0-1 0,1 1 0,0 0 0,-1 0 0,2 2 0,-1-4 20,0 1 1,0-1-1,0 0 1,0 0-1,0-1 1,0 1 0,0 0-1,1 0 1,-1 0-1,0-1 1,0 1-1,1-1 1,-1 1-1,0-1 1,1 1-1,-1-1 1,1 0-1,-1 1 1,0-1-1,1 0 1,-1 0 0,1 0-1,-1 0 1,0-1-1,1 1 1,1-1-1,4 0 8,0-1 0,0 0 0,12-6 0,22-14-80,-2-1-1,0-2 1,62-54-1,-96 75 17,-4 3 64,21-14-747,-21 15 723,-1 0 1,0 0-1,0 0 0,0 0 0,1 0 0,-1 0 0,0 0 1,0 0-1,1 0 0,-1 0 0,0 0 0,0 0 1,0 0-1,1 0 0,-1 0 0,0 1 0,0-1 1,0 0-1,1 0 0,-1 0 0,0 0 0,0 0 1,0 0-1,1 1 0,-1-1 0,0 0 0,0 0 0,0 0 1,0 0-1,0 1 0,0-1 0,1 0 0,0 16-470,-2-9 352,0-2 84,0 0 1,1 0 0,0 1-1,0-1 1,0 0-1,2 6 1,-2-10 59,0 0 0,1 0 1,-1 0-1,1 1 0,-1-1 1,1 0-1,-1 0 0,1 0 1,0 0-1,-1-1 0,1 1 1,0 0-1,0 0 0,0 0 0,0-1 1,-1 1-1,1 0 0,0-1 1,0 1-1,1-1 0,-1 1 1,0-1-1,0 1 0,0-1 0,0 0 1,0 0-1,0 1 0,1-1 1,-1 0-1,0 0 0,0 0 1,0 0-1,0 0 0,2-1 1,6 0 52,0-1 0,0 0 0,0-1 0,-1 0 1,1 0-1,-1-1 0,0 0 0,15-10 1,57-47 349,-64 48-284,25-28 1,-43 44-128,0 1-1,0-1 1,1 0-1,-1 0 0,1 1 1,0-1-1,0 1 1,0-1-1,0 1 1,1-1-1,-1 8 1,1-10 0,0 0 0,0 0 0,0-1 1,1 1-1,-1 0 0,0 0 1,0 0-1,1 0 0,-1 0 0,1-1 1,-1 1-1,0 0 0,1 0 0,0-1 1,-1 1-1,1 0 0,-1-1 0,1 1 1,0 0-1,1 0 0,-1 0 7,1-1 0,-1 1 0,1-1 0,0 1 0,-1-1 0,1 0 0,0 0 0,-1 0 1,1 0-1,0 0 0,0 0 0,-1 0 0,1 0 0,0-1 0,1 0 0,11-3 23,-1 0-1,0-1 1,0-1 0,0 0 0,0-1 0,-1-1-1,0 1 1,-1-2 0,0 0 0,20-20 0,-11 7-259,-2 0 0,0-1-1,-1-1 1,18-35 0,-28 47-147,0-1 1,0 0-1,-2-1 0,1 1 0,-2-1 0,0 0 0,0 0 0,-2-1 0,2-19 1,-9 44-3378,-2 8 1163,5-19 1836,2-11 501,4-11-690,1 1 0,11-31 0,-3 10-6,27-92 4360,-47 158 2773,0 8-3470,-14 73-1695,20-96-595,-12 65 203,4 0 0,1 130 1,8-196-671,-1-2-11,1-1-1,0 1 1,0-1 0,1 1 0,0-1-1,-1 1 1,1-1 0,1 1 0,-1-1 0,1 0-1,2 7 1,-4-11 14,1 0 0,-1 0 0,0 1 0,0-1 1,1 0-1,-1 0 0,0 0 0,0 1 0,1-1 0,-1 0 0,0 0 0,1 0 0,-1 0 0,0 0 1,1 0-1,-1 0 0,0 1 0,1-1 0,-1 0 0,0 0 0,1 0 0,-1 0 0,0 0 0,0-1 1,1 1-1,-1 0 0,0 0 0,1 0 0,-1 0 0,0 0 0,1-1 0,10-8-1149,4-16-915,-8 8 585,11-33 0,-16 44 1278,8-25-718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59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100 199 16436,'-13'13'1466,"1"0"0,0 1 1,2 1-1,-19 30 1,25-38-1231,1 0 0,0 1-1,0-1 1,0 1 0,1-1 0,0 1 0,1 0 0,0 0 0,0 0-1,0 0 1,1 0 0,0 0 0,2 11 0,-1-16-194,-1-1 1,1 1 0,0 0-1,0-1 1,0 0 0,0 1-1,0-1 1,0 0 0,1 1 0,-1-1-1,1 0 1,-1 0 0,1 0-1,0 0 1,0-1 0,0 1-1,0 0 1,0-1 0,0 1-1,0-1 1,1 0 0,-1 0-1,1 0 1,-1 0 0,0 0-1,1 0 1,0-1 0,-1 1-1,1-1 1,-1 0 0,1 0-1,3 0 1,1 0-25,0-1 0,0 0 1,0 0-1,0-1 0,0 1 0,0-1 1,-1-1-1,1 0 0,-1 0 0,0 0 1,8-5-1,-3-1-11,0 0-1,0-1 1,-1 0 0,-1-1 0,0 0 0,0 0 0,-1-1-1,0 0 1,-1-1 0,-1 1 0,0-1 0,6-19 0,-7 16-38,-1 0 1,0-1-1,-1 0 1,0 0 0,-1 0-1,-2 0 1,1 0 0,-2 0-1,-5-33 1,5 44 6,-1 1-1,1-1 1,-1 1-1,0-1 1,-1 1-1,1 0 1,-1 0-1,-5-7 1,7 10 13,0 1 0,-1-1 0,1 1 0,0-1 0,-1 1 0,1 0 0,-1 0 0,1 0 0,-1 0 0,0 0 0,1 0 1,-1 0-1,0 1 0,0-1 0,1 0 0,-1 1 0,0 0 0,0-1 0,0 1 0,0 0 0,0 0 0,0 0 0,1 0 0,-1 0 0,0 1 0,0-1 1,0 0-1,-3 2 0,1 0 0,-1 1 1,0 0 0,1 0 0,-1 0-1,1 0 1,0 1 0,0-1-1,1 1 1,-1 0 0,1 0 0,-1 1-1,1-1 1,1 1 0,-1 0-1,1-1 1,0 1 0,-2 6 0,-1 3 4,1-1 1,0 1 0,1 0 0,1 0 0,-1 19 0,2-25 3,2 0 1,-1-1-1,1 1 1,0 0-1,1-1 1,-1 1-1,2-1 1,-1 1-1,1-1 1,0 0-1,5 9 1,4 1-186,0 0 0,25 27-1,5 6-637,-29-28 164,2 3-2916,-15-25 3518,1 0 0,-1 1 1,0-1-1,1 0 0,-1 1 0,1-1 0,-1 0 0,1 0 1,-1 1-1,1-1 0,0 0 0,-1 0 0,1 0 0,-1 0 0,1 0 1,-1 0-1,1 0 0,-1 0 0,1 0 0,0 0 0,-1 0 1,1 0-1,-1 0 0,1 0 0,10-4-824</inkml:trace>
  <inkml:trace contextRef="#ctx0" brushRef="#br0" timeOffset="1">418 385 19428,'5'4'289,"-1"-1"0,1 0 0,0 0 0,1-1 0,-1 0-1,0 1 1,1-2 0,-1 1 0,1-1 0,-1 1 0,1-1 0,0-1 0,0 1-1,-1-1 1,1 0 0,0-1 0,0 1 0,9-3 0,-7 1-159,-1 0 1,1 0-1,-1 0 0,0-1 1,0 0-1,0 0 0,0-1 1,0 0-1,-1 0 0,1-1 1,-1 0-1,0 0 0,7-8 1,-12 12-123,0 0 0,0 0 0,0 0 0,0 0 0,0 0-1,0 0 1,-1-1 0,1 1 0,0 0 0,-1 0 0,1-1 0,-1 1 0,1 0 0,-1-1 0,0 1 0,1-1 0,-1 1 0,0 0 0,0-1 0,0 1 0,0-1 0,0 1 0,0 0 0,-1-1 0,1 1 0,0-1 0,-1 1 0,1 0 0,-1-1 0,0 1 0,1 0 0,-1 0 0,-1-2-1,1 2-5,-1 0-1,0 0 0,1 0 0,-1 0 1,0 0-1,0 1 0,1-1 0,-1 1 1,0-1-1,0 1 0,0 0 0,0-1 0,0 1 1,1 0-1,-1 0 0,0 1 0,0-1 1,0 0-1,0 1 0,0-1 0,1 1 1,-1-1-1,0 1 0,0 0 0,-1 1 0,-5 2-6,0 0-1,1 0 0,0 1 0,-11 9 0,15-12 9,1 0-1,0 0 0,0 1 0,0-1 1,0 0-1,0 1 0,0-1 0,1 1 1,-1 0-1,1 0 0,-1-1 0,1 1 1,0 0-1,0 0 0,1 0 1,-2 5-1,3-7 1,-1 0 1,0 0-1,0 1 0,0-1 1,1 0-1,-1 0 1,1 0-1,-1 0 1,1 0-1,-1 1 0,1-1 1,-1 0-1,1 0 1,0 0-1,0-1 1,0 1-1,0 0 0,-1 0 1,1 0-1,0 0 1,0-1-1,0 1 0,1-1 1,-1 1-1,0-1 1,0 1-1,0-1 1,0 1-1,0-1 0,1 0 1,-1 0-1,0 1 1,0-1-1,1 0 1,-1 0-1,0 0 0,2-1 1,6 1-5,-1-1 0,1 0 0,-1-1 0,10-2 0,36-16-338,-41 14 190,1 1-1,-1 1 1,1 0 0,0 0 0,14 0-1,-26 3 143,-1 1 0,1 0 0,0 0 0,-1 0 0,1 0 1,-1 0-1,1 0 0,-1 1 0,1-1 0,-1 0 0,1 1 0,-1-1 0,0 1 0,1-1 0,-1 1 0,1 0 0,-1 0 0,0 0 0,0 0 0,0 0 0,1 0 0,-1 0 0,0 0 1,0 0-1,0 0 0,0 0 0,-1 1 0,1-1 0,0 0 0,-1 1 0,1-1 0,0 1 0,-1-1 0,1 3 0,0 4 188,0 1 0,-1-1 0,0 0-1,0 1 1,-2 10 0,0 9 698,3-27-1223,3-6 310,0 0-51,4-2-103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5:59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 10290,'3'-1'1609,"-3"9"-537,1 5-352,-2 3 1608,-2 3-727,0 4-553,0-2-128,0 2-232,1-2-136,0 0-255,1-3-89,1-1-224,0-1-208,3-6-433,1 0-159,3-6 632,2-1-144,2-7-120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6:00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0 318 15195,'1'6'289,"-1"-1"-1,0 1 0,1 0 1,0-1-1,0 1 0,1-1 1,0 0-1,0 1 0,0-1 0,4 7 1,-5-11-215,0 0 0,-1 0 0,1 1 0,0-1 0,0 0 0,0-1 0,0 1 0,0 0 0,0 0 0,1 0 0,-1 0 0,0-1 0,0 1 0,0-1 0,1 1 0,-1-1 0,0 1 0,3-1 0,-2 0 9,0 0-1,-1 0 0,1 0 0,0-1 0,0 1 0,0-1 1,0 0-1,-1 1 0,1-1 0,0 0 0,0 0 1,-1 0-1,1 0 0,-1 0 0,1 0 0,-1-1 0,2-1 1,17-25 1075,-17 22-830,-13 19-376,6-7 0,0 1 0,0-1 0,1 1 0,0-1 0,0 1 0,0 0 0,1 0-1,0 1 1,0-1 0,-1 14 0,3-20 48,0 0 1,1 0-1,-1 0 0,0 0 0,0 0 1,1 0-1,-1 0 0,0-1 0,1 1 1,-1 0-1,1 0 0,-1 0 0,1 0 1,-1-1-1,1 1 0,0 0 0,-1-1 1,1 1-1,0 0 0,0-1 0,0 1 0,-1-1 1,1 1-1,0-1 0,0 0 0,0 1 1,0-1-1,0 0 0,0 1 0,0-1 1,-1 0-1,1 0 0,0 0 0,0 0 1,1 0-1,3 0 28,0 0-1,0-1 1,0 1-1,0-1 1,8-2 0,0-2 12,1 0-1,-1-1 1,0-1 0,0 0 0,-1 0 0,0-1-1,0-1 1,-1 0 0,0-1 0,-1 0 0,0 0-1,0-1 1,-1-1 0,-1 1 0,10-18 0,-7 9-63,-1 0 1,-1-1-1,-1 0 1,-1-1-1,0 0 1,-2 0-1,-1 0 1,0-1-1,0-23 1,-4 36 106,1-26 112,-1 34-109,0 0-1,0 1 1,0-1-1,-1 0 1,1 0 0,-1 0-1,1 0 1,-1 0-1,1 0 1,-1 1-1,0-1 1,0 0 0,-2-2-1,5 8-47,-1-1 0,0 1 0,-1-1-1,1 1 1,0 0 0,-1-1 0,0 6-1,1 6-61,42 187-165,-2-10-1753,-40-186 1648,0-4 86,0 1 0,-1 0 1,1 0-1,-1 0 0,1-1 1,-1 1-1,0 0 0,0 0 1,-1 5-1,0-8 164,1 0-1,0 0 1,-1 0-1,1 0 1,0 0-1,-1 0 1,1 0-1,-1 0 1,1 0-1,0 0 1,-1 0 0,1 0-1,-1 0 1,1 0-1,0 0 1,-1-1-1,1 1 1,0 0-1,-1 0 1,1 0 0,0-1-1,-1 1 1,1 0-1,0 0 1,-1-1-1,1 1 1,0 0-1,0-1 1,0 1 0,-1 0-1,1-1 1,0 1-1,0 0 1,0-1-1,-1 1 1,-9-18-596,9 17 544,-24-48-2176,-25-72 0,-9-57 1698,51 152 779,5 17-46,1 4 127,0 1 0,1 0 1,-1-1-1,1 1 1,0-1-1,0 1 1,1-1-1,-1 1 1,1-9-1,4 15-70,0-1 1,-1 2-1,1-1 1,-1 0-1,6 6 0,-5-6-139,11 9-38,2-1-132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6:0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10 22349,'-3'-10'1704,"-2"12"-1408,1 2-320,6 6 136,-2 4 368,-6 9-488,-1 2-232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6:01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37 114 20892,'4'-3'1474,"-6"5"-718,-9 16 192,4 4-818,1 1 0,1 0 0,1 0-1,0 0 1,2 1 0,2 41 0,0-63-134,0 0 0,0 0 0,1 0 0,-1 0 0,0 0 0,1 0 0,-1-1 0,1 1 0,0 0 0,0 0 0,-1 0 0,1-1 0,0 1 0,0 0 0,1-1 0,-1 1 0,0-1 0,1 1 0,-1-1 0,0 0 0,3 2 0,-2-2 5,-1-1 0,1 0-1,0 1 1,-1-1 0,1 0-1,0 0 1,-1 0 0,1 0-1,-1-1 1,1 1 0,0 0-1,-1-1 1,1 1 0,-1-1-1,1 1 1,-1-1 0,1 0-1,-1 0 1,0 1 0,1-1-1,-1 0 1,0 0 0,0-1-1,1 1 1,-1 0 0,1-2-1,11-11 65,-2 0 1,0 0-1,0-1 0,-1-1 0,-1 0 0,8-20 0,-2 0 298,19-70-1,-31 92-309,-5 16-146,-4 24-126,4-12 120,0 0 0,1 1 0,1-1 0,0 1 0,3 17 0,-3-31 95,0 0 0,0 0 1,0 0-1,0 0 0,0 0 0,0 0 0,1 0 0,-1 0 0,0-1 0,1 1 0,-1 0 0,1 0 0,-1 0 0,1 0 0,-1-1 0,1 1 0,-1 0 0,1-1 0,0 1 0,-1 0 0,1-1 1,0 1-1,-1-1 0,1 1 0,0-1 0,0 1 0,0-1 0,0 1 0,-1-1 0,1 0 0,0 0 0,0 1 0,0-1 0,0 0 0,0 0 0,0 0 0,0 0 0,0 0 0,0 0 0,0 0 0,0 0 1,-1-1-1,1 1 0,0 0 0,0-1 0,0 1 0,0 0 0,0-1 0,-1 1 0,1-1 0,0 1 0,1-2 0,4-2 6,1 0-1,-1-1 1,0 0-1,10-11 1,31-46 108,-35 45-40,1-1 0,22-22 0,-34 39-67,-1 0 0,1 1 0,0-1 0,0 0 0,-1 0 0,1 1 0,0-1 1,0 0-1,0 1 0,0-1 0,0 1 0,0-1 0,0 1 0,0-1 0,1 1 0,-1 0 0,0 0 0,0 0 0,0-1 0,0 1 0,0 0 0,0 0 0,1 0 0,-1 1 0,1-1 1,0 1-4,-1 0 1,0 0 0,1 0-1,-1 0 1,0 0 0,0 1-1,0-1 1,0 0 0,0 1 0,0-1-1,0 0 1,-1 1 0,1-1-1,-1 1 1,1 0 0,-1-1-1,1 3 1,8 34-6,-7-28-4,0 0-1,1 0 1,0 0 0,0-1 0,1 1 0,0-1 0,7 12-1,-10-19 7,0-1 0,0 0 0,0 0 0,0 0 0,0 0-1,0 0 1,0 0 0,1 0 0,-1 0 0,0 0 0,1 0-1,-1 0 1,0-1 0,1 1 0,-1-1 0,1 1 0,-1-1-1,1 0 1,-1 1 0,1-1 0,-1 0 0,4 0 0,-2-1-41,0 1-1,0-1 1,0 0 0,-1 0 0,1 0 0,0-1 0,0 1 0,-1-1 0,1 1 0,-1-1 0,3-2 0,4-4-315,-1 0 0,1-1 1,-2 0-1,13-19 0,-10 10 74,0 1-1,11-34 1,-4 1-300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6:01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17404,'-9'68'4833,"6"-12"-4546,3 0 0,2 0 0,15 86 0,-16-139-281,-1 0 3,0 0 1,1 0-1,-1 0 0,1 0 0,0 0 0,0 0 0,0 0 0,1 0 0,-1 0 0,0 0 0,1-1 1,0 1-1,0-1 0,0 1 0,4 3 0,-6-6-2,0 0 1,1 0-1,-1 0 0,1 0 1,-1 0-1,0 0 0,1 0 1,-1 0-1,0 0 1,1 0-1,-1 0 0,1 0 1,-1 0-1,0 0 0,1 0 1,-1 0-1,0-1 0,1 1 1,-1 0-1,0 0 0,1 0 1,-1-1-1,0 1 1,0 0-1,1 0 0,-1-1 1,0 1-1,0 0 0,1-1 1,-1 1-1,0 0 0,0-1 1,0 1-1,0 0 0,1-1 1,-1 1-1,0-1 0,0 0 1,5-16 149,-5 15-134,3-14-38,-2 0 0,1 0 0,-2-1 0,0 1 0,-1-1 0,-1 1 0,-5-24 0,8 43-16,0-1 0,1 1 0,-1 0 1,1-1-1,-1 1 0,1-1 0,0 1 1,0-1-1,0 0 0,1 0 0,-1 0 1,0 0-1,1 0 0,-1 0 0,1 0 1,-1-1-1,1 0 0,0 1 0,0-1 1,0 0-1,0 0 0,0-1 0,0 1 0,0-1 1,0 1-1,3-1 0,-3 0 71,1 1 0,-1-1 1,0 0-1,1 0 0,-1-1 0,0 1 0,1-1 0,-1 0 1,0 1-1,0-1 0,0-1 0,1 1 0,-1 0 0,-1-1 0,1 0 1,0 1-1,0-1 0,0 0 0,-1-1 0,0 1 0,1 0 1,-1-1-1,0 1 0,0-1 0,2-3 0,-5 11-91,0 1 0,0 0 0,0-1-1,0 1 1,1 8 0,0-11 31,0 1 1,0 0-1,1 0 0,-1 0 0,1-1 1,-1 1-1,1 0 0,0 0 0,1-1 1,2 6-1,-3-8 18,0 0 0,0 0 0,1 0 1,-1-1-1,0 1 0,1 0 0,-1-1 0,1 1 0,-1-1 1,1 1-1,-1-1 0,1 0 0,-1 1 0,1-1 0,-1 0 0,1 0 1,-1 0-1,1 0 0,-1-1 0,1 1 0,-1 0 0,1-1 0,-1 1 1,3-2-1,2 0 18,0 0 1,0 0-1,-1-1 1,9-5-1,-9 4 81,-1 1-1,1-1 1,-1-1-1,1 1 1,-1 0-1,0-1 1,-1 0 0,1 0-1,-1 0 1,0-1-1,-1 1 1,1-1-1,-1 1 1,0-1-1,0 0 1,-1 0 0,2-12-1,-2 8 63,0-1 0,-2 0 0,1 0 0,-1 0 0,-1 0 0,0 1 0,0-1 0,-1 0-1,-6-13 1,11 26-257,0-1-1,1 0 0,-1 0 0,0 0 0,0 0 0,1 0 0,-1 0 0,0-1 0,1 1 0,-1-1 0,5 1 0,2 0 136,-1 0-1,1-1 1,12-1-1,18-9-215,13-12 12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6:02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167 317 19748,'1'-5'222,"-1"0"0,1 0 0,-1 0 0,0 0-1,0 0 1,-1 0 0,0 0 0,0 0 0,0 0-1,-2-7 1,2 10-183,0 1 1,1 0-1,-1-1 0,0 1 0,0 0 0,0-1 0,0 1 1,0 0-1,0 0 0,0 0 0,0 0 0,0 0 0,-1 0 1,1 0-1,0 0 0,-1 0 0,1 1 0,0-1 0,-1 1 1,1-1-1,-1 1 0,1-1 0,-1 1 0,1 0 0,-1 0 1,1 0-1,-1 0 0,0 0 0,1 0 0,-1 0 0,1 0 1,-1 0-1,1 1 0,-1-1 0,1 1 0,-1-1 0,1 1 1,-3 1-1,-3 2-19,0 0 0,0 0 0,1 1 1,0 0-1,-1 0 0,2 1 0,-1 0 0,1 0 1,0 0-1,0 0 0,0 1 0,-5 11 1,6-11-74,0 1 0,0-1-1,1 1 1,0 0 0,1 0 0,0 0 0,0 1 0,0-1 0,1 0 0,1 1 0,0 15 0,0-22 38,0 0 0,0-1 0,0 1 0,1 0 0,-1 0 0,1-1-1,-1 1 1,1 0 0,0-1 0,0 1 0,-1 0 0,1-1 0,0 1 0,0-1-1,1 0 1,-1 1 0,0-1 0,0 0 0,1 0 0,-1 0 0,1 0 0,-1 0 0,1 0-1,-1 0 1,1 0 0,0 0 0,-1-1 0,1 1 0,0-1 0,-1 1 0,1-1-1,0 0 1,3 1 0,0-2 4,0 1-1,0-1 1,0 0-1,0 0 1,0 0-1,-1-1 1,1 1-1,0-1 1,-1 0-1,1-1 1,5-3-1,7-6 101,-2-1-1,0-1 0,0 0 1,-1 0-1,-1-2 1,17-23-1,-11 9 281,-1 0 0,26-60 0,-13 3 190,-28 77-526,0 0-1,-1 0 1,0 0 0,-1-1 0,0 1-1,-1-14 1,0 23-40,0 1-1,0 0 1,0 0 0,0 0-1,0 0 1,0-1 0,0 1 0,0 0-1,0 0 1,0 0 0,0-1-1,0 1 1,0 0 0,0 0-1,0 0 1,0 0 0,0-1-1,0 1 1,0 0 0,0 0-1,0 0 1,0 0 0,0-1-1,-1 1 1,1 0 0,0 0-1,0 0 1,0 0 0,0 0 0,0-1-1,-1 1 1,1 0 0,0 0-1,0 0 1,0 0 0,0 0-1,-1 0 1,1 0 0,0 0-1,0 0 1,0 0 0,0 0-1,-1 0 1,1 0 0,0 0-1,-1 0 1,-5 7-381,0 7 34,1-1 1,0 1-1,1 0 1,0 0-1,-1 17 1,0 3-997,1 39 0,6-11-726,-1-56 1921,0-1 0,0 1 1,1 0-1,-1-1 1,1 1-1,0-1 1,1 0-1,3 6 0,10 6-761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6:03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100 216 13643,'7'-7'501,"0"1"123,0-1 0,-1 0 0,0 0 0,6-10 0,-11 16-488,0 0 1,0-1-1,0 1 1,-1 0-1,1-1 1,-1 1-1,1 0 0,-1-1 1,1 1-1,-1-1 1,0 1-1,0-1 1,1 1-1,-1-1 1,0 1-1,0 0 0,-1-1 1,1 1-1,0-1 1,0 1-1,-1-1 1,1 1-1,-1 0 1,1-1-1,-1 1 0,0 0 1,1-1-1,-1 1 1,0 0-1,0 0 1,0 0-1,0 0 0,0-1 1,-1 0-1,0 1-74,-1-1 0,1 0-1,0 1 1,-1 0-1,1-1 1,-1 1-1,1 0 1,-1 0-1,1 0 1,-1 1 0,0-1-1,1 1 1,-1-1-1,0 1 1,0 0-1,1 0 1,-1 0 0,-5 1-1,4 0-35,0 1 1,0-1-1,0 1 0,0-1 0,0 1 1,1 0-1,-1 1 0,1-1 0,-1 1 0,1-1 1,-5 6-1,4-4-53,1-1 0,0 1 0,-1 0 1,2 0-1,-1 1 0,0-1 0,1 0 0,0 1 0,0 0 0,0-1 0,1 1 1,-1 0-1,1 0 0,0 0 0,1 0 0,-1 0 0,1 0 0,0 0 0,0 0 1,1 0-1,1 7 0,-2-10 6,1 0 0,0 0-1,0-1 1,1 1 0,-1-1 0,0 1 0,0-1 0,1 1-1,-1-1 1,1 1 0,-1-1 0,1 0 0,0 0 0,-1 0-1,1 0 1,0 0 0,0 0 0,0-1 0,0 1 0,0-1-1,0 1 1,0-1 0,-1 0 0,1 1 0,0-1-1,0 0 1,0 0 0,0-1 0,4 0 0,5 0-46,-1-1 1,0 0 0,1-1-1,12-5 1,10-6 8,-1-3 1,-1 0-1,40-30 1,-34 22 227,57-30-1,-94 55-168,1-1 1,-1 1-1,1 0 0,0-1 0,-1 1 0,1 0 0,-1 0 0,1 0 0,0-1 0,0 1 0,-1 0 0,1 0 0,0 0 0,-1 0 0,1 0 0,0 0 1,-1 0-1,1 0 0,0 0 0,-1 1 0,1-1 0,0 0 0,-1 0 0,1 1 0,0-1 0,-1 0 0,1 1 0,-1-1 0,1 1 0,0-1 1,-1 0-1,1 1 0,-1-1 0,1 1 0,-1 0 0,0-1 0,1 1 0,-1-1 0,0 1 0,1 0 0,-1-1 0,1 2 0,0 5-9,1-1-1,-1 1 0,0-1 0,1 10 0,-2-12 41,0 0 0,0-1 0,1 1 0,-1 0 0,1 0 0,0 0 0,0 0 0,1-1 0,2 6 0,-4-8-5,1 0 1,0-1-1,0 1 1,0-1-1,0 1 1,0-1-1,0 1 0,0-1 1,0 0-1,0 0 1,0 1-1,0-1 1,0 0-1,0 0 1,1 0-1,-1 0 1,0 0-1,0 0 1,0 0-1,0-1 0,0 1 1,0 0-1,0 0 1,0-1-1,0 1 1,0-1-1,0 1 1,1-2-1,30-19 437,-27 17-371,33-26 395,-27 19-477,1 1 1,1 1-1,0 0 0,0 0 1,0 1-1,17-6 0,-29 13-34,0 1 0,0 0-1,0 0 1,0-1 0,0 1-1,0 0 1,0 0 0,-1 0 0,1 0-1,0 0 1,0 0 0,0 0-1,0 1 1,0-1 0,0 0-1,0 0 1,0 1 0,0-1 0,-1 0-1,1 1 1,0-1 0,0 1-1,0-1 1,-1 1 0,1 0-1,0-1 1,-1 1 0,1 0 0,0-1-1,-1 1 1,1 0 0,0 1-1,0-1 6,0 1-1,-1-1 0,1 0 1,0 0-1,0 0 0,0-1 0,0 1 1,0 0-1,0 0 0,0 0 1,0-1-1,0 1 0,1 0 1,-1-1-1,0 1 0,0-1 0,0 0 1,1 1-1,-1-1 0,0 0 1,3 0-1,6-1 24,1-1 1,-1 0-1,1-1 1,-1 0-1,0-1 1,0 0-1,14-8 0,7-3-68,-17 10-8,-9 2-118,1 0 1,-1 0-1,1 1 1,0 0-1,0 1 1,0-1-1,0 1 1,0 0-1,12 0 1,-13 5-175,-6 5-119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6:03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18028,'4'29'1648,"-1"9"-1264,-3 12-160,0 3 1089,0 9-1001,1 0-120,2-5-16,0-4 32,-1-10-152,-2-9-104,0-9-304,-5-7-184,-2-9-449,0-8 313,-6-9 368,-3-9-256,-1-15-56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6:04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1 251 14731,'1'-11'283,"2"1"-1,0-1 1,0 1-1,1-1 1,0 1-1,1 0 0,0 1 1,0-1-1,1 1 1,0 0-1,1 1 1,0-1-1,0 1 1,1 0-1,16-12 1,-8 9 146,-1 0 1,2 0-1,0 2 1,0 0 0,0 1-1,1 1 1,0 1-1,24-6 1,-37 11-349,0 0 0,0 0 0,0 1 0,-1-1 0,1 1 0,0 0 0,5 1 1,-8 0-64,0-1 1,-1 1 0,1-1 0,0 1-1,-1-1 1,1 1 0,0 0 0,-1 0-1,1 0 1,-1 0 0,1 0 0,-1 0-1,0 0 1,0 0 0,1 1 0,-1-1 0,0 1-1,0-1 1,0 1 0,0-1 0,0 1-1,-1-1 1,2 3 0,0 4-9,0 0 0,-1 1 0,1-1 0,-2 0 0,1 1 0,-1-1 1,-1 1-1,-1 12 0,-17 70-18,19-89 9,-28 90 68,16-57 29,-13 60 0,24-93-115,1-1-1,0 1 0,-1 0 1,1 0-1,0-1 1,0 1-1,0 0 0,0 0 1,0-1-1,0 1 0,1 0 1,-1-1-1,0 1 1,1 0-1,0-1 0,-1 1 1,1 0-1,0-1 1,0 1-1,0-1 0,0 1 1,0-1-1,0 0 0,0 1 1,0-1-1,0 0 1,1 0-1,-1 0 0,1 0 1,-1 0-1,1 0 1,-1 0-1,1-1 0,-1 1 1,1 0-1,0-1 0,-1 1 1,1-1-1,0 0 1,-1 1-1,1-1 0,3 0 1,2 0-99,0 0 0,1-1 0,-1 0 1,0 0-1,0 0 0,0-1 0,0 0 1,0-1-1,9-4 0,19-13-257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6:0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43 15451,'-2'0'68,"1"0"0,0 0-1,0 0 1,0 0-1,0 1 1,0-1 0,0 0-1,0 1 1,0-1-1,0 0 1,0 1 0,0-1-1,0 1 1,0-1-1,0 1 1,0 0 0,1-1-1,-1 1 1,0 0-1,0 0 1,1 0 0,-1-1-1,0 1 1,1 0-1,-1 0 1,1 0 0,-1 0-1,1 0 1,0 0-1,-1 0 1,1 0 0,0 0-1,0 0 1,-1 0-1,1 1 1,0-1 0,0 0-1,0 0 1,1 0-1,-1 0 1,0 0 0,0 0-1,0 0 1,1 0-1,0 2 1,-1-2-12,1 0 0,-1 0 0,0 1 0,1-1 0,0 0 0,-1 0 0,1 0 0,0 0 0,-1 0 0,1 0 0,0 0 0,0 0 0,0-1 0,0 1 0,0 0 0,0 0 0,0-1 0,0 1 0,0 0 0,0-1 0,0 1 0,0-1 0,0 0 1,1 1-1,-1-1 0,0 0 0,0 0 0,0 0 0,1 1 0,-1-1 0,0-1 0,0 1 0,1 0 0,-1 0 0,0 0 0,0-1 0,0 1 0,1 0 0,-1-1 0,0 1 0,0-1 0,2-1 0,4-3 209,-1-1 0,1 0 1,-1 0-1,0 0 0,-1-1 0,0 0 1,0 0-1,0-1 0,-1 1 1,0-1-1,4-10 0,-8 18-259,0 0 1,0 0-1,0 0 0,0 0 0,0 0 1,0 0-1,0 0 0,0 0 0,0 0 1,1 0-1,-1 0 0,0 0 0,0 0 1,0 0-1,0-1 0,0 1 1,0 0-1,0 0 0,0 0 0,0 0 1,0 0-1,0 0 0,0 0 0,0 0 1,0-1-1,0 1 0,0 0 0,0 0 1,0 0-1,0 0 0,0 0 0,0 0 1,0 0-1,0 0 0,0 0 0,0-1 1,0 1-1,0 0 0,0 0 0,0 0 1,0 0-1,0 0 0,0 0 0,-1 0 1,1 0-1,0 0 0,0 0 0,0 0 1,0-1-1,0 1 0,0 0 0,0 0 1,0 0-1,0 0 0,0 0 0,-1 0 1,1 0-1,0 0 0,0 0 1,0 0-1,0 0 0,0 0 0,0 0 1,0 0-1,0 0 0,0 0 0,-1 0 1,1 0-1,0 0 0,-10 7 175,-9 11-42,2 0 22,1 1 1,0 1 0,-22 39-1,34-52-171,1 0 1,0 0-1,0 1 0,1-1 1,0 1-1,0 0 0,0 8 0,1-12-93,1 1-1,0 0 0,1 0 1,-1-1-1,1 1 0,0 0 1,0-1-1,0 1 0,1-1 1,-1 1-1,1-1 0,5 8 1,-6-10 2,1 1 1,0-1-1,-1 0 1,1 0-1,0 0 0,1 0 1,-1 0-1,0 0 1,0 0-1,1-1 1,-1 1-1,1-1 1,-1 0-1,1 0 0,0 0 1,0 0-1,-1 0 1,1 0-1,4 0 1,15-1-552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7:00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7 116 19004,'0'0'50,"0"0"1,0 0-1,0 0 1,0 0-1,0 0 0,0 0 1,0 0-1,0 0 1,0 0-1,0 0 0,0 0 1,0 0-1,0 1 1,0-1-1,0 0 0,0 0 1,0 0-1,-1 0 1,1 0-1,0 0 0,0 0 1,0 0-1,0 0 1,0 0-1,0 0 0,0 0 1,0 0-1,0 0 1,0 0-1,0 0 0,0 0 1,0 0-1,-1 0 1,1 0-1,0 0 0,0 0 1,0 0-1,0 0 1,0 0-1,0 0 0,0 0 1,0 0-1,0 0 1,0 0-1,0 0 0,0 0 1,-1 0-1,1 0 1,0 0-1,0 0 1,0-1-1,0 1 0,0 0 1,0 0-1,0 0 1,-2 14 1033,1 22-70,2-6-425,-1-4-338,1 0 1,1 0 0,1-1 0,2 1-1,10 34 1,-15-59-223,0 0 0,1 0 0,-1 0 1,1 0-1,-1 0 0,1 0 0,-1 0 0,1 0 0,0 0 0,-1 0 0,1 0 0,0 0 0,0 0 0,0-1 1,0 1-1,0 0 0,-1-1 0,1 1 0,1 0 0,-1-1 0,0 1 0,0-1 0,0 0 0,0 1 0,0-1 1,0 0-1,0 1 0,1-1 0,-1 0 0,0 0 0,0 0 0,0 0 0,0 0 0,1-1 0,-1 1 0,0 0 1,0 0-1,0-1 0,0 1 0,0-1 0,0 1 0,0-1 0,0 1 0,2-2 0,4-3 108,1 0 0,-1-1 0,-1 0 0,11-10 1,-13 12-87,22-24-1,-2-1 1,0-2-1,-2 0 0,-2-1 0,-1-1 1,25-59-1,-42 87-199,0 0 1,0 0-1,-1 0 0,0 0 0,0 0 1,-1 0-1,1-9 0,-1 12 114,0 1-1,0 0 1,-1-1 0,1 1 0,0 0-1,-1-1 1,1 1 0,0 0-1,-1 0 1,0-1 0,1 1 0,-1 0-1,0 0 1,1 0 0,-1 0-1,0 0 1,0 0 0,0 0 0,0 0-1,0 0 1,0 0 0,0 1-1,0-1 1,0 0 0,-1 1 0,1-1-1,0 1 1,0-1 0,-1 1-1,1-1 1,0 1 0,-1 0 0,-1 0-1,-18-1-535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6:05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99 15891,'-6'1'387,"0"1"0,0 0 1,0 0-1,0 1 0,1 0 0,-1 0 0,1 0 0,0 1 0,-1-1 0,-7 9 0,3-3-136,1 0-1,1 1 1,0 0-1,-9 13 1,9-4-180,8-19-71,0 1 1,0-1 0,0 1 0,0-1 0,0 0 0,0 1 0,0-1 0,0 1 0,0-1 0,0 1 0,0-1 0,0 0-1,0 1 1,1-1 0,-1 0 0,0 1 0,0-1 0,0 1 0,1-1 0,-1 0 0,0 0 0,0 1 0,1 0 0,1-1-11,1 1 0,-1 0 0,0 0 1,0-1-1,0 0 0,1 1 1,-1-1-1,0 0 0,1 0 1,2 0-1,24 3-253,-23-1 165,0 1 0,-1 0 0,1 0 0,-1 0 1,0 1-1,0 0 0,0 0 0,0 0 1,-1 1-1,1 0 0,-1 0 0,0 0 0,-1 0 1,1 0-1,-1 1 0,0-1 0,3 11 0,1 3-152,0 0-1,-2 1 1,0-1-1,2 28 1,-4-25 246,-2 0 1,0 0-1,-2 0 1,-4 37-1,3-48 171,0 0 1,-1-1-1,0 1 0,-1 0 0,0-1 0,-1 0 0,0 0 0,0 0 0,-1 0 0,0-1 0,-8 10 0,13-18-139,0 0 0,0 0-1,0 0 1,0 0 0,0 0 0,0 0 0,0 0-1,0 0 1,-1 0 0,1 0 0,0 0-1,0-1 1,-1 1 0,1 0 0,-1-1 0,1 1-1,0-1 1,-1 0 0,1 1 0,-1-1 0,1 0-1,-1 0 1,1 0 0,-1 0 0,1 0 0,-1 0-1,1-1 1,-1 1 0,-1-1 0,1 0-38,1-1 0,-1 1-1,1 0 1,0-1 0,-1 1 0,1-1 0,0 1 0,0-1 0,0 0 0,0 0 0,0 1 0,1-1 0,-1 0 0,0 0 0,1 0 0,-1 0-1,1 0 1,0 0 0,0 0 0,0 0 0,0-2 0,0-21-186,2 0 0,1 0-1,1 0 1,1 1 0,1-1 0,11-28-1,66-138-340,-74 173 513,4-10-38,33-63-149,-38 77 203,0 1-1,1 1 0,0 0 1,18-18-1,-27 30 16,0 0-1,0-1 1,1 1 0,-1 0 0,0-1-1,0 1 1,1 0 0,-1-1 0,0 1-1,1 0 1,-1 0 0,1-1 0,-1 1-1,0 0 1,1 0 0,-1 0 0,0-1-1,1 1 1,-1 0 0,1 0 0,-1 0-1,1 0 1,-1 0 0,0 0 0,1 0-1,-1 0 1,1 0 0,-1 0 0,1 0-1,-1 0 1,1 0 0,-1 0 0,0 1-1,1-1 1,-1 0 0,1 0 0,-1 0-1,0 1 1,1-1 0,-1 0 0,0 0-1,1 1 1,-1-1 0,0 0 0,0 1-1,1-1 1,-1 0 0,0 1 0,0-1-1,1 0 1,-1 1 0,0-1 0,0 1-1,0-1 1,0 1 0,1 0 0,5 35 403,-1-9-142,-4-25-242,0 0 1,1 0-1,-1 0 0,1 0 1,0 0-1,-1-1 1,1 1-1,0-1 1,0 1-1,0-1 0,0 0 1,0 1-1,1-1 1,-1 0-1,0-1 0,0 1 1,1 0-1,-1-1 1,1 1-1,-1-1 1,0 1-1,1-1 0,-1 0 1,1 0-1,3-1 1,7 0 62,-1-1 0,0 0 0,20-7 0,87-35 376,-31 10-222,-82 32-232,-1 0 0,1 0 0,-1 1 1,12-1-1,-17 2-8,1 0 0,-1 0 0,0 0 0,1 0 0,-1 0 0,0 1 0,1-1 0,-1 0 0,0 0 0,1 0 0,-1 1 0,0-1 0,0 0 0,1 0 0,-1 1 0,0-1 0,0 0 0,1 1 0,-1-1 0,0 0 0,0 1 0,0-1 0,0 0 0,0 1 0,1-1 0,-1 0 0,0 1 0,0-1 0,0 0 0,0 1 0,0-1 0,0 0 0,0 1 0,0-1 0,0 1 0,-2 19 85,1-10 8,1-9-79,0 0 0,0-1-1,0 1 1,1-1 0,-1 1 0,0-1-1,0 1 1,0-1 0,1 1 0,-1-1 0,0 1-1,1-1 1,-1 1 0,0-1 0,1 1 0,-1-1-1,1 1 1,-1-1 0,1 0 0,-1 1 0,1-1-1,-1 0 1,1 1 0,-1-1 0,1 0-1,0 0 1,18 0 399,20-16 147,-8-2-125,31-25-1,9-5-844,-70 48 374,0-1 0,0 0 0,0 1 0,-1-1 0,1 1 0,0-1 0,0 1 0,0-1-1,0 1 1,1 0 0,-1-1 0,0 1 0,0 0 0,0 0 0,0 0 0,0 0 0,0 0 0,0 0-1,2 0 1,-3 1 12,1-1-1,-1 1 1,0-1 0,1 1-1,-1-1 1,0 1-1,0-1 1,1 1-1,-1-1 1,0 1 0,0-1-1,0 1 1,1-1-1,-1 1 1,0 0-1,0-1 1,0 1 0,0-1-1,0 1 1,0 0-1,-1-1 1,1 1-1,0-1 1,0 2-1,-3 7-9,0 0 0,0 1 0,-6 8-1,8-14 170,0-3-135,-7 23 602,12-16-119,11-8-52,-4-3-419,0-1 0,0 0 0,18-10 0,7-4-691,-36 18 670,0 0-1,0 0 1,0 1 0,0-1-1,0 0 1,0 0 0,0 0 0,0 0-1,0 0 1,0 0 0,0 0-1,0 0 1,0 0 0,0 0-1,0 0 1,0 0 0,0 0 0,0 0-1,0 0 1,0 0 0,0 0-1,0 0 1,0 0 0,0 0-1,0 1 1,0-1 0,0 0-1,0 0 1,0 0 0,0 0 0,0 0-1,0 0 1,0 0 0,0 0-1,0 0 1,0 0 0,0 0-1,1 0 1,-1 0 0,0 0 0,0 0-1,0 0 1,0 0 0,0 0-1,0 0 1,0 0 0,0 0-1,0 0 1,0 0 0,0 0 0,-3 4-301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6:05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24 15115,'-4'-13'1729,"11"10"-1105,6 0-488,6 0 1848,-1 2-1432,7 7-552,2-1-152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6:06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84 145 17196,'26'7'2769,"-1"1"-1331,-14-8-1081,0 0 0,1 0-1,-1-1 1,0-1 0,0 0-1,0 0 1,-1-1 0,22-9-1,-27 10-278,0-1 0,1 0 0,-1 0 0,0 0 0,-1-1 0,1 0 0,0 0 0,4-6 0,-7 8-47,0 0-1,0-1 0,-1 0 1,1 1-1,-1-1 1,0 0-1,1 0 1,-1 1-1,-1-1 0,1 0 1,0 0-1,-1 0 1,1 0-1,-1-1 0,0 1 1,0-5-1,0 6-29,-1 0 0,1 0-1,-1 0 1,1 0 0,-1 0 0,1 0 0,-1 0-1,0 0 1,0 0 0,0 0 0,0 1-1,0-1 1,0 0 0,-1 1 0,1-1-1,-1 1 1,1-1 0,-1 1 0,1 0-1,-3-2 1,1 1-11,-1 1 0,0-1 0,1 1 0,-1 0 0,0 0 0,1 0 0,-1 0-1,0 1 1,0 0 0,-5 0 0,-2 0-35,0 1 1,0 1-1,0 0 0,0 0 1,0 1-1,-18 8 0,14-4-8,1 0 0,0 2 0,1-1 1,-1 2-1,-12 12 0,20-17 31,1 0 0,-1 1 0,1 0 0,0 0 1,0 0-1,1 0 0,0 1 0,0 0 0,1 0 0,0 0 0,0 0 0,-3 14 1,5-19 15,1 0 1,0 0 0,0 1 0,-1-1 0,2 0 0,-1 1-1,0-1 1,0 0 0,1 1 0,-1-1 0,1 0-1,0 1 1,0-1 0,-1 0 0,1 0 0,1 0 0,-1 0-1,3 3 1,-2-2-25,1 0 0,1 0 1,-1-1-1,0 1 0,1-1 0,-1 0 0,1 0 0,0 0 0,6 3 1,7-1 115,-1 0 1,0 0-1,1-2 1,18 2 0,-2-2 23,52-3 1,-17-7-10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6:06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145 148 17868,'-1'-18'1091,"-4"-35"0,4 48-966,0-1 0,-1 1 0,0 0 0,1 0 0,-1 0 0,-1 0 0,1 0 0,-1 0 0,0 1 0,-6-8 0,8 11-63,1 0 0,-1 0 1,0 0-1,0 0 0,0 0 1,0 0-1,1 0 1,-1 0-1,0 1 0,0-1 1,-1 0-1,1 1 0,0-1 1,0 1-1,0-1 0,0 1 1,0-1-1,-1 1 1,1 0-1,0 0 0,0 0 1,-1 0-1,1 0 0,0 0 1,0 0-1,0 0 0,-1 0 1,1 0-1,0 1 1,0-1-1,0 0 0,-1 1 1,1-1-1,0 1 0,0-1 1,0 1-1,0 0 1,0 0-1,0-1 0,0 1 1,0 0-1,0 0 0,-1 2 1,-2 2 59,1 0 0,0 0 0,0 1 0,0 0 0,0-1 0,1 1 0,-2 9 0,-2 13-72,1-1 0,1 2 0,1-1 0,2 0 0,2 36-1,4-3 19,19 83 0,-11-92 6,21 53-1,-10-36-96,-24-68 26,4 15-96,-6-12-30,-6-6-20,4-2 111,1 1 0,-1 0-1,1-1 1,0 1 0,0-1 0,0 0 0,1 0-1,-4-7 1,-16-38-114,19 41 123,-9-23-1,1 0-1,1-1 0,2 0 0,-7-58 0,15 87 29,0 0 1,-1 1-1,1-1 0,1 0 0,-1 1 0,0-1 0,1 0 0,-1 1 0,1-1 0,0 1 0,0-1 1,0 1-1,2-5 0,-2 6-3,0 0 1,0 0-1,1 0 1,-1 0 0,0 0-1,0 0 1,1 1-1,-1-1 1,0 0 0,1 1-1,-1-1 1,1 1-1,-1 0 1,1 0-1,-1-1 1,1 1 0,-1 0-1,1 0 1,-1 0-1,1 0 1,-1 1-1,0-1 1,1 0 0,-1 1-1,1-1 1,1 1-1,80 26-96,-52-15-135,61 12 1,-82-22 172,0 0 1,0-1-1,0-1 1,0 0-1,0 0 1,0-1-1,0 0 1,0-1-1,-1 0 1,16-6-1,-20 7 59,-1-1 0,0 0 0,0-1 0,-1 1 0,1-1 1,0 0-1,-1 0 0,0 0 0,1 0 0,-1 0 0,0-1 0,-1 1 0,1-1 0,-1 0 0,1 0 0,-1 0 0,0 0 0,-1 0 0,1 0 1,-1-1-1,0 1 0,0 0 0,0-1 0,0 1 0,-1-1 0,0 1 0,0-1 0,0 0 0,0 1 0,-1-1 0,0 1 0,0 0 1,0-1-1,0 1 0,-1 0 0,0-1 0,0 1 0,0 0 0,0 0 0,-1 1 0,1-1 0,-1 0 0,0 1 0,-5-5 0,6 6 20,1 1-1,-1-1 0,0 1 0,0-1 0,-1 1 0,1 0 0,0 0 0,0 0 1,-1 0-1,1 0 0,0 1 0,-1-1 0,1 1 0,0-1 0,-1 1 0,1 0 1,-1 0-1,1 0 0,-1 0 0,-3 1 0,2 1 16,1-1 0,0 0-1,-1 1 1,1 0 0,0 0 0,0 0 0,0 0 0,1 0-1,-1 1 1,0-1 0,1 1 0,-4 4 0,0 1 38,1 0 0,0 0 0,1 0 0,0 1 0,0-1 0,1 1 0,0 0 0,1 0 0,0 0-1,-2 10 1,4-16-51,0 1-1,0-1 0,0 1 0,0-1 0,0 1 0,1-1 1,-1 0-1,1 1 0,0-1 0,0 0 0,0 0 0,0 1 1,1-1-1,-1 0 0,1 0 0,0 0 0,0-1 0,0 1 1,0 0-1,1-1 0,-1 1 0,1-1 0,-1 0 0,1 0 1,0 0-1,3 2 0,0-2-37,-1 0 0,1 0 0,-1 0 1,1-1-1,0 0 0,-1 0 0,1-1 0,0 0 0,0 0 1,0 0-1,-1 0 0,1-1 0,0 0 0,0 0 0,6-3 1,6-3-304,0-1 1,0-1-1,0-1 0,-1 0 1,-1-2-1,0 0 1,0 0-1,13-15 1,9-7-292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6:07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20668,'-13'3'386,"1"0"1,-1 1-1,0 1 0,1 0 0,0 1 0,0 0 0,1 0 0,-1 2 0,-17 14 0,28-21-389,0 0 0,0-1 0,1 1 0,-1 0 1,0-1-1,0 1 0,1 0 0,-1 0 0,1 0 0,-1-1 0,1 1 0,-1 0 0,1 0 0,0 0 0,-1 0 0,1 0 0,0 0 0,0 0 0,0 0 0,0 0 1,-1 0-1,2 2 0,-1-3-9,0 1 1,1 0 0,0 0 0,-1-1-1,1 1 1,-1 0 0,1-1 0,0 1-1,-1 0 1,1-1 0,0 1 0,0-1 0,-1 1-1,1-1 1,0 1 0,0-1 0,0 0-1,0 0 1,1 1 0,7 1-81,0 0 0,0-1 0,16 0-1,-22-1 94,47-2-85,-36 1 64,0 1 0,0 0 1,0 0-1,27 5 0,-41-5 22,1 1-1,-1-1 0,1 0 1,0 0-1,-1 0 0,1 0 0,-1 1 1,1-1-1,0 0 0,-1 1 1,1-1-1,-1 0 0,1 1 0,-1-1 1,1 0-1,-1 1 0,0-1 1,1 1-1,-1-1 0,1 1 0,-1-1 1,0 1-1,1 0 0,-1-1 1,0 1-1,0-1 0,0 1 0,1 0 1,-1-1-1,0 1 0,0 1 1,0-1 8,-1 1 0,1 0-1,-1 0 1,1 0 0,-1 0 0,0-1 0,0 1 0,1 0 0,-1-1 0,-3 4 0,-2 3 81,-1-1-1,-14 13 1,17-16-194,0-1-1,-1 1 1,1-1-1,-1 0 1,-7 3-1,11-6 70,0 1 0,0-1 0,0 0 0,0 1 0,1-1 0,-1 0 1,0 1-1,0-1 0,0 0 0,0 0 0,0 0 0,0 0 0,0 0 0,0 0 0,0 0 0,1 0 0,-1-1 0,0 1 0,0 0 0,0 0 0,0-1 0,0 1 0,1-1 0,-1 1 0,0 0 0,0-1 0,0 0 0,1 1 0,-1-1 1,0 1-1,1-1 0,-1 0 0,1 1 0,-1-1 0,1 0 0,-1 0 0,1 0 0,-1 1 0,1-1 0,0 0 0,-1-1 0,-3-14-407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6:07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15747,'1'1'162,"0"0"-1,1 0 1,-1 0-1,0 0 1,0 0-1,0 0 0,0 0 1,0 1-1,0-1 1,-1 0-1,1 1 1,0-1-1,-1 1 1,1-1-1,-1 1 0,1-1 1,-1 1-1,1 2 1,2 35 988,-3-19 247,7 25-936,1 0-1,2-1 1,2 0 0,2 0-1,2-1 1,30 57 0,-50-130-1278,-31-62 695,35 91 122,0 1 0,-1-1 0,1 1 0,0-1 0,0 1 0,-1-1 0,1 1 0,0-1 1,0 1-1,0-1 0,0 1 0,0-1 0,0 0 0,0 1 0,0-1 0,0 1 0,0-1 0,0 1 0,0-1 1,0 1-1,1-1 0,-1 1 0,0-1 0,0 1 0,1-1 0,-1 1 0,0-1 0,0 1 0,1 0 0,-1-1 1,1 1-1,-1-1 0,0 1 0,1 0 0,-1-1 0,1 1 0,-1 0 0,1 0 0,-1-1 0,1 1 0,-1 0 1,1 0-1,-1 0 0,1-1 0,-1 1 0,1 0 0,-1 0 0,1 0 0,-1 0 0,1 0 0,-1 0 0,2 0 1,39 4-33,-23-2 9,-2-2 41,-1 0 0,1-1 0,-1-1 0,24-5-1,-34 6 46,0-1-1,0 1 0,0-1 0,-1 0 0,1 0 0,0-1 1,-1 1-1,0-1 0,0 0 0,0 0 0,0 0 1,0-1-1,0 1 0,-1-1 0,0 0 0,0 0 0,5-8 1,-7 10-25,-1 1 0,1 0-1,0 0 1,-1 0 0,0 0 0,1-1 0,-1 1 0,0 0 0,1-1 0,-1 1 0,0 0 0,0 0 0,0-1 0,0 1 0,0 0 0,-1-3 0,1 3-17,-1 1 0,1-1 0,0 1 0,-1-1 1,1 1-1,-1-1 0,1 1 0,-1 0 0,1-1 0,-1 1 1,1-1-1,-1 1 0,1 0 0,-1 0 0,1-1 1,-1 1-1,1 0 0,-1 0 0,0 0 0,1-1 0,-1 1 1,1 0-1,-1 0 0,-1 0 0,0 0 7,-1 1 0,1-1-1,0 0 1,-1 1 0,1 0 0,0-1 0,-1 1-1,1 0 1,0 0 0,0 0 0,-1 1 0,1-1-1,0 0 1,0 1 0,1-1 0,-3 3 0,0 1-36,0 0 0,1 1 0,-1-1 0,1 0 0,0 1 0,1 0 1,0 0-1,0 0 0,0 0 0,0 0 0,0 10 0,2-14 3,-1 0 0,1 0 0,0 1 0,0-1 0,0 0-1,1 0 1,-1 0 0,0 0 0,1 0 0,-1 0 0,1-1 0,0 1-1,0 0 1,0 0 0,0 0 0,0 0 0,0-1 0,0 1 0,0-1-1,1 1 1,-1-1 0,0 1 0,1-1 0,0 0 0,-1 1 0,1-1-1,0 0 1,-1 0 0,1 0 0,0-1 0,0 1 0,0 0 0,0-1-1,0 1 1,0-1 0,0 1 0,0-1 0,0 0 0,2 0 0,2 0 2,0 0 0,-1 0 1,1-1-1,0 1 0,-1-1 0,1-1 1,-1 1-1,1-1 0,-1 0 1,1 0-1,-1 0 0,0-1 1,6-4-1,-9 6 6,0-1 0,0 1 0,0-1 0,-1 0 0,1 0 0,0 1 0,-1-1 0,1 0 0,-1 0 0,0-1 0,0 1 0,0 0 0,0 0 0,0-1 0,0 1 0,0 0 0,-1-1 0,1 1 0,-1-1 0,0 1 0,0-1 0,0 1 0,0 0 0,0-1 0,0 1 0,-1-1 0,1 1 0,-1-1 0,0 1 0,1 0 0,-1-1 0,-2-2 0,-6-12 23,5 10 17,0 0-1,1 0 1,0 0-1,-4-13 1,6 19-33,1-1 0,0 1 0,0-1 1,-1 1-1,1-1 0,0 1 0,0-1 0,0 1 0,1-1 1,-1 1-1,0-1 0,1 1 0,-1-1 0,0 1 0,1-1 1,0 1-1,-1 0 0,1-1 0,0 1 0,0 0 0,0 0 1,0-1-1,0 1 0,0 0 0,0 0 0,0 0 1,0 0-1,0 0 0,3-1 0,6-2-53,1 0 0,0 0-1,0 1 1,0 0 0,0 1 0,1 0 0,11 0-1,-5 0-181,28-6 0,-13-6 52,-7-1-52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6:08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1 766 18540,'5'-1'316,"0"1"1,-1-1-1,1 0 0,0 0 0,0 0 1,6-3-1,8-3 43,805-291 4939,-23-67-7018,-772 351 1555,11-6-212,0 2 0,51-16-1,-131 55 1492,15-7-889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6:08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19428,'0'14'391,"1"0"0,0 1 1,1-1-1,0-1 0,1 1 0,1 0 0,0-1 0,10 22 0,-11-30-382,-1 0 0,1 0-1,0 0 1,1-1 0,-1 0 0,1 1-1,0-1 1,0 0 0,0-1-1,0 1 1,1-1 0,-1 0 0,1 0-1,0 0 1,0 0 0,0-1 0,0 0-1,0 0 1,1-1 0,-1 1-1,1-1 1,-1 0 0,1-1 0,8 1-1,-5-2 58,1 0 0,0-1 0,-1 0 0,1 0 0,-1-1 0,0-1-1,0 1 1,0-2 0,-1 1 0,1-1 0,-1 0 0,0-1 0,0 0 0,-1 0-1,0-1 1,13-14 0,-10 10 54,-1 0 0,-1 0 0,0-1 0,-1-1 0,0 1 0,0-1 0,-2 0 0,0 0 0,0-1 0,-1 0 0,2-15-1,-5 5-29,-4 20-156,-1 16-90,1 4 86,0 0 0,2 0 0,0 0 0,1 0 0,0 0 0,1 0 0,1 0 0,1 0 0,0 0 0,1 0 0,1-1 0,7 16 0,-11-27 99,1-1 1,-1 0 0,1 1 0,0-1 0,0 0 0,1-1 0,-1 1-1,1 0 1,-1 0 0,1-1 0,0 0 0,0 1 0,4 1 0,-5-3 12,0 0 1,0 0 0,0-1 0,0 1-1,1-1 1,-1 1 0,0-1 0,0 0 0,1 0-1,-1 0 1,0 0 0,0 0 0,1-1-1,-1 1 1,0-1 0,0 1 0,0-1-1,1 0 1,-1 0 0,0 0 0,0 0-1,2-2 1,4-2 138,-1-1 0,1 0 0,-1-1-1,-1 0 1,0 0 0,0 0 0,0 0 0,-1-1 0,0 0-1,7-15 1,-6 10-38,0-1 0,-1 1 0,-1-1 0,-1 0 0,1 0 0,0-20 0,-3 24-262,-2 0-1,1 0 0,-1 0 1,-1 0-1,0 0 1,0 1-1,-7-18 0,7 23-2,1 0-1,-1 1 0,0 0 0,0-1 1,0 1-1,-1 0 0,1 0 0,-1 0 1,0 0-1,-3-2 0,4 3 79,0 1-1,0 0 0,0 0 1,0 0-1,0 0 1,0 1-1,0-1 1,0 1-1,0-1 1,-1 1-1,1 0 1,0-1-1,0 1 0,0 0 1,-1 1-1,1-1 1,0 0-1,0 1 1,-3 0-1,-7 7-414,3 5-49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6:09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15299,'3'3'299,"1"0"0,0 0 0,0 0 0,0 0 0,0-1 0,0 0 0,0 1 0,1-2 0,-1 1 0,1 0 0,-1-1 0,1 0 0,5 1 0,-2-2 72,0 1-1,0-1 1,0 0-1,0-1 0,0 0 1,1 0-1,9-4 0,-7 2-70,-1-1 0,1 0 0,-1 0-1,0-1 1,0-1 0,0 0 0,-1 0-1,1-1 1,-2 0 0,1 0 0,9-12 0,-15 14-190,1-1 1,-1 0 0,0 0 0,0 0 0,0 0 0,2-12 0,-4 17-99,-1-1-1,1 0 1,-1 0 0,0 0 0,0 1 0,0-1-1,0 0 1,0 0 0,0 0 0,-1 0 0,1 1 0,0-1-1,-2-2 1,2 3-18,-1 0 1,1 1-1,-1-1 0,0 0 0,1 1 1,-1-1-1,0 0 0,1 1 0,-1-1 0,0 0 1,0 1-1,0 0 0,0-1 0,0 1 0,1-1 1,-1 1-1,0 0 0,0 0 0,0-1 1,0 1-1,0 0 0,0 0 0,0 0 0,0 0 1,0 0-1,-1 0 0,-2 1-32,1 0 1,-1 0-1,1 0 0,0 0 0,-1 1 0,1-1 1,0 1-1,0 0 0,0 0 0,0 0 1,0 0-1,1 1 0,-1-1 0,1 1 0,-1-1 1,-3 7-1,-1 1-74,-1 1 0,2 0-1,-7 15 1,8-16 49,2-1 0,-1 1 0,1-1-1,1 1 1,0 0 0,-2 15 0,4-23 39,0 1-1,0-1 1,0 0-1,0 0 1,0 0 0,0 0-1,0 0 1,1 0 0,-1 0-1,1 1 1,-1-1-1,1 0 1,0-1 0,0 1-1,0 0 1,0 0 0,0 0-1,1 0 1,-1-1-1,0 1 1,1-1 0,-1 1-1,1-1 1,-1 1-1,1-1 1,0 0 0,0 0-1,0 0 1,-1 0 0,1 0-1,0 0 1,0 0-1,0-1 1,1 1 0,-1-1-1,3 1 1,3-1-118,1 0 0,-1 0 0,1-1-1,-1 0 1,1 0 0,-1-1 0,0 0 0,12-5 0,8-4 184,26-15 0,-47 22-161,29-15-22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6:10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252 411 17076,'-1'-2'91,"1"0"-1,-1 0 1,0 1 0,0-1 0,0 0 0,0 0 0,0 1 0,0-1-1,-1 1 1,1-1 0,-1 1 0,1 0 0,-1-1 0,1 1-1,-1 0 1,0 0 0,1 0 0,-1 0 0,0 0 0,0 0 0,0 1-1,-3-2 1,1 2 18,1 0 0,-1 0 0,0 0 0,1 1 0,-1-1 0,1 1 0,-1 0 0,0 0 0,1 0 0,0 0 0,-7 3 0,-1 2 95,1 1 0,-1 0-1,1 0 1,0 1 0,1 1 0,-13 13-1,12-11-187,1 1 0,0 0 0,1 1-1,0-1 1,1 2 0,0-1 0,1 1 0,1 0-1,0 0 1,1 0 0,-2 17 0,6-29-21,-1 0 1,1 0-1,0-1 1,0 1-1,0 0 1,0 0-1,1 0 1,-1 0-1,0 0 0,1 0 1,-1-1-1,1 1 1,0 0-1,-1 0 1,1-1-1,0 1 1,0 0-1,0-1 1,1 1-1,1 1 1,-1-1 0,0-1 1,1 1 0,-1-1-1,0 0 1,1 0 0,-1 0 0,1 0-1,0-1 1,-1 1 0,1-1-1,-1 1 1,1-1 0,0 0-1,-1 0 1,5-1 0,5 0 35,1-1-1,-1-1 1,0 0 0,0-1 0,-1 0 0,1 0 0,-1-2 0,0 1-1,0-1 1,16-13 0,-6 3 102,0-1 0,-1-1 0,34-40 1,-39 38-85,0-1 1,-1-1 0,-2 0-1,0-1 1,-1-1 0,-1 1-1,-2-2 1,0 1 0,-1-1-1,-2 0 1,0-1 0,-2 1-1,-1-1 1,-1 0 0,-3-35-1,1 52-83,0 1-1,0 0 0,-1 0 0,0 1 1,-4-12-1,5 17 18,0 0 0,0 0 0,0 0 0,-1 0 0,1 0 0,0 0 0,-1 0 0,0 0 0,1 0 0,-1 1 0,0-1 0,0 0 0,0 1 0,0 0 0,0-1 0,0 1 0,0 0 0,0 0 0,0 0 0,-1 1 0,1-1 0,-4 0 0,1 1 1,0 0-1,0 0 1,0 1 0,0 0 0,0 0 0,0 0 0,0 0 0,0 1 0,0 0 0,1 0 0,-1 0 0,1 1 0,-1-1 0,1 1-1,-7 7 1,-2 0 30,1 1 0,0 1-1,-17 23 1,19-23-6,1 1 1,1 1-1,0 0 0,1 0 0,-8 20 1,13-30-11,1 1 0,0-1 0,-1 1 1,2-1-1,-1 1 0,0-1 0,1 1 0,0 0 1,0-1-1,0 1 0,1 0 0,0-1 0,-1 1 0,2-1 1,-1 1-1,0-1 0,1 0 0,0 1 0,0-1 1,0 0-1,1 0 0,4 5 0,0-1-9,0-1 0,1 0 0,0 0 0,0-1 0,1 0 0,12 6 0,62 25-186,-55-25 47,29 16 0,-49-23 111,0 0 1,0 0-1,0 1 0,-1 1 1,11 10-1,-15-14-68,-1 0 0,1 1 1,-1-1-1,0 1 0,0 0 0,0 0 1,0-1-1,-1 1 0,1 0 0,-1 1 1,0-1-1,0 0 0,-1 0 0,1 7 1,0-10-74,3-2-64</inkml:trace>
  <inkml:trace contextRef="#ctx0" brushRef="#br0" timeOffset="1">725 183 17996,'-17'7'588,"1"0"-1,-1 0 1,1 2 0,-24 17-1,32-20-466,1 1 0,0-1 0,0 1 0,0 0-1,1 1 1,1 0 0,-1 0 0,1 0 0,0 0 0,-5 13-1,10-19-116,-1-1 0,0 1 0,1-1 0,-1 1 0,1-1 0,-1 1 0,1-1 0,0 1 0,0-1 0,-1 1 0,1 0-1,0-1 1,1 1 0,-1-1 0,0 1 0,0-1 0,1 1 0,-1 0 0,1-1 0,-1 1 0,1-1 0,-1 0 0,1 1-1,1 1 1,0-1-12,0-1 0,0 1 0,0-1-1,0 0 1,0 0 0,1 1-1,-1-1 1,0-1 0,0 1-1,1 0 1,-1-1 0,1 1 0,-1-1-1,1 1 1,3-1 0,48 2-208,-29-2-134,0 1 1,-1 1-1,33 8 1,-55-10 316,-1 0 0,1 0 0,-1 1 0,0-1 0,1 0 0,-1 1 0,1-1 0,-1 1 0,0 0 0,1 0-1,-1-1 1,0 1 0,0 0 0,0 0 0,0 0 0,1 0 0,-1 0 0,-1 0 0,1 0 0,0 1 0,0-1 0,0 0 0,-1 0 0,1 1 0,0-1 0,-1 1 0,1-1 0,0 3 0,-2-2 11,1 1 0,-1-1 1,1 0-1,-1 0 1,0 0-1,1 1 1,-1-1-1,0 0 1,0 0-1,-1 0 1,1 0-1,0-1 1,-1 1-1,1 0 1,-1 0-1,0-1 1,-2 2-1,-5 5 62,0 0 1,-1-1-1,-15 8 0,22-13-32,0 0 1,0-1 0,0 1-1,0-1 1,0 0 0,0 0 0,0 0-1,-1-1 1,1 1 0,0-1-1,-1 1 1,1-1 0,0 0-1,-1 0 1,1-1 0,-7-1 0,-3-8 17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7:01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18772,'8'29'1840,"3"-7"-1167,6-5-313,6-4 824,6-3-248,4-6-720,3-4-480,-1-4-760,1-6 880,-1-5-256,-2 0-128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6:10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131 114 16516,'2'0'164,"0"0"0,0 0 1,0 0-1,0 0 1,0-1-1,0 1 1,0-1-1,0 1 1,-1-1-1,1 0 0,0 1 1,0-1-1,-1 0 1,1 0-1,0 0 1,-1 0-1,1-1 1,-1 1-1,1 0 1,-1-1-1,0 1 0,0-1 1,1 1-1,-1-1 1,0 0-1,0 1 1,-1-1-1,1 0 1,0-2-1,2-1 150,-1 0 1,0 0-1,0 0 1,-1 0-1,0-1 1,0 1-1,0-1 0,0 1 1,-1-9-1,0 13-289,0 1-1,0-1 1,0 0-1,0 0 1,0 1 0,0-1-1,0 0 1,0 0-1,0 0 1,0 1-1,-1-1 1,1 0-1,0 1 1,-1-1 0,1 0-1,0 0 1,-1 1-1,1-1 1,-1 1-1,1-1 1,-1 0-1,1 1 1,-1-1-1,0 1 1,1-1 0,-1 1-1,0 0 1,1-1-1,-1 1 1,0-1-1,1 1 1,-1 0-1,0 0 1,0 0 0,0-1-1,1 1 1,-1 0-1,0 0 1,0 0-1,1 0 1,-1 0-1,0 0 1,0 0 0,0 1-1,1-1 1,-1 0-1,0 0 1,-1 1-1,-2 1 1,1 0 0,-1-1 0,1 2 0,-1-1 0,1 0 0,0 1-1,0-1 1,-5 6 0,-12 15-55,1 2 1,-21 35-1,32-46 2,0-1-1,2 2 1,0-1 0,0 1 0,1 0 0,-4 24 0,8-36 6,1 0 1,-1 0 0,1-1 0,0 1 0,0 0 0,0 0 0,0 0 0,1 0 0,-1 0 0,1-1 0,-1 1 0,1 0 0,0 0 0,0-1 0,1 1 0,-1-1-1,0 1 1,4 3 0,-3-4-35,0 0-1,0 0 0,0-1 0,1 1 0,-1-1 0,1 0 1,-1 0-1,1 0 0,-1 0 0,1 0 0,0 0 1,-1-1-1,1 1 0,0-1 0,-1 0 0,1 0 1,0 0-1,0 0 0,4-1 0,1 0-14,1-1 1,-1 0-1,0 0 0,1-1 1,-1 0-1,0 0 0,-1-1 1,14-8-1,26-26-301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6:11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14819,'4'3'1569,"1"14"-945,-1 0-272,0 9 1160,2 1-688,1 9-424,0 4 16,0 5-144,2 2-184,1-1-648,0-5-168,0-9 632,0-8-136,-3-21-112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6:12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16820,'11'132'3839,"-3"-55"-3598,-5-9-176,4 33-12,-7-100-46,0 0 0,0-1 0,0 1 0,0 0 0,0 0 1,0 0-1,0 0 0,1-1 0,-1 1 0,0 0 0,1 0 0,-1 0 0,0-1 1,1 1-1,-1 0 0,1-1 0,-1 1 0,1 0 0,0-1 0,-1 1 0,1-1 1,0 1-1,-1-1 0,1 1 0,0-1 0,-1 1 0,2 0 0,0-2 15,-1 1-1,1 0 1,-1 0-1,0 0 1,1-1-1,-1 1 1,0 0-1,0-1 1,1 1-1,-1-1 1,0 0-1,0 1 1,0-1-1,1 0 1,0-1-1,7-6 157,0 0-1,-1-1 0,7-9 1,-12 14-116,18-22 219,-1-1 0,-1-1 0,-2-1 0,-1-1 0,-1 0 0,-1-1 0,16-57 0,-29 85-379,3-21-302,-4 24 385,1-1 0,-1 0 0,0 0 0,0 1 0,0-1 0,0 0 0,0 1 0,0-1 0,0 0 0,-1 0 0,1 1 0,0-1 0,0 0 0,0 1-1,-1-1 1,1 0 0,0 1 0,-1-1 0,1 1 0,-1-1 0,1 0 0,-1 1 0,1-1 0,-1 1 0,1-1 0,-2 0 0,-6 2-297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6:12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1 358 12683,'14'-3'627,"1"-2"1,-1 0-1,-1-1 0,1 0 1,-1-1-1,23-16 1,20-9 1216,-56 31-1826,1 1 0,0-1 0,-1 1 0,1 0 0,-1-1 0,1 1 0,0 0 0,0-1 0,-1 1 0,1 0 0,0 0 0,-1 0 0,1 0 1,0-1-1,0 1 0,-1 0 0,1 0 0,0 0 0,0 1 0,-1-1 0,1 0 0,0 0 0,0 0 0,-1 0 0,1 1 0,0-1 0,0 1 0,4 16 77,-5-15-80,0-1 1,0 1-1,1-1 1,-1 1-1,0 0 1,1-1-1,-1 1 1,1-1-1,-1 1 1,3 2 0,-3-4 12,1 1 1,0-1 0,-1 1 0,1-1 0,0 0 0,0 1 0,0-1 0,0 0 0,-1 1-1,1-1 1,0 0 0,0 0 0,0 0 0,0 0 0,0 0 0,0 0 0,0 0 0,-1 0 0,1 0-1,0 0 1,0 0 0,0-1 0,0 1 0,0 0 0,-1-1 0,3 0 0,2-1 131,0-1 0,0 0 0,0 0 1,0-1-1,0 1 0,-1-1 0,1 0 1,-1 0-1,0-1 0,0 1 0,-1-1 1,0 0-1,1 0 0,3-8 0,-2 1 36,1 0-1,-1 0 0,-1 0 0,-1-1 0,5-20 0,-9 3-298,-3 43-444,5-8 516,-1 1 0,1-1-1,0 0 1,1 0 0,-1 1-1,1-1 1,0 0-1,0-1 1,0 1 0,1 0-1,0-1 1,0 1 0,6 7-1,-6-10 53,-1 0 0,1 0 1,-1-1-1,1 1 0,-1 0 0,1-1 0,0 0 0,0 0 0,0 1 0,0-2 0,0 1 0,0 0 0,0-1 1,0 1-1,0-1 0,0 0 0,0 0 0,0 0 0,0 0 0,0-1 0,0 1 0,0-1 0,0 0 0,0 0 1,3-1-1,4-2 63,0-1 0,-1 0 1,0 0-1,0-1 0,-1 0 1,1-1-1,-1 1 0,0-2 1,6-7-1,-4 4-3,-2 0 0,1-1 0,-1 1 0,-1-2-1,0 1 1,6-16 0,-13 28-17,-12 44-54,12-41-9,-1 0-1,0 0 1,1-1 0,0 1 0,-1 0-1,1 0 1,0 0 0,0-1 0,1 1 0,-1 0-1,1 0 1,-1-1 0,1 1 0,0 0-1,0-1 1,3 5 0,-4-6 11,1 0 0,0-1-1,0 1 1,0-1 0,0 1 0,0-1 0,0 0-1,0 0 1,1 1 0,-1-1 0,0 0 0,0 0-1,0 0 1,0 0 0,0 0 0,0 0 0,0 0-1,0 0 1,0-1 0,0 1 0,0 0 0,1-1-1,-1 1 1,0-1 0,-1 1 0,3-2 0,24-15 288,-12 3-26,1 1 0,-2-2 0,0 0 0,-1 0 1,0-2-1,15-25 0,-31 72 111,1-20-440,-10 77 170,12-77-330,-1-1 0,2 1 0,-1 0 0,1-1 0,0 1 0,1-1 0,3 10 0,0-10-875,-5-9 1065,1 0 0,-1 0 0,0 0 0,0 1 0,0-1-1,0 0 1,0 0 0,0 0 0,0 0 0,1 1 0,-1-1 0,0 0 0,0 0 0,0 0 0,0 0-1,0 0 1,1 0 0,-1 0 0,0 0 0,0 0 0,0 1 0,1-1 0,-1 0 0,0 0 0,0 0-1,0 0 1,1 0 0,-1 0 0,0 0 0,0 0 0,0 0 0,1 0 0,-1 0 0,0 0 0,0-1-1,0 1 1,0 0 0,1 0 0,-1 0 0,0 0 0,0 0 0,0 0 0,0 0 0,1 0 0,-1-1-1,2-4-667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6:13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15 18212,'-1'-1'72,"0"0"0,0 0 1,0 0-1,0 0 0,0 0 1,0 0-1,0 0 0,0 0 0,0 0 1,0 1-1,-1-1 0,1 0 1,0 1-1,0-1 0,-1 1 0,1-1 1,-1 1-1,1 0 0,0 0 1,-1 0-1,1-1 0,-1 1 0,1 1 1,0-1-1,-1 0 0,1 0 1,-1 0-1,-1 1 0,-42 12-306,45-13 244,-22 9-891,0 1 0,1 0 0,-35 25 1,9-1 2796,48-37-1695,0-1 0,-1 0 0,1 1 0,0-1 1,-1 0-1,0 1 0,0-7 0,-5 1-461,-4-1-154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6:13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58 15835,'3'-4'558,"0"0"0,0 1 0,0-1 0,-1 0 0,0-1 0,4-7 0,-6 12-437,1-1-1,-1 0 0,0 0 1,0 1-1,1-1 0,-1 0 0,0 0 1,0 0-1,0 0 0,0 1 0,0-1 1,0 0-1,0 0 0,-1 0 1,1 0-1,0 1 0,0-1 0,-1-1 1,0 1-26,1 1 0,-1-1 1,0 1-1,1-1 1,-1 1-1,0-1 1,0 1-1,0 0 1,1-1-1,-1 1 0,0 0 1,0 0-1,0-1 1,1 1-1,-1 0 1,0 0-1,0 0 1,0 0-1,0 0 0,0 0 1,1 0-1,-1 1 1,-1-1-1,-7 2 54,0 0 0,1 1-1,-1 0 1,1 0 0,0 1 0,0 0-1,-11 7 1,1 1-173,-31 28 0,43-36 13,2 1-1,-1 0 1,1 0 0,-1 0 0,1 0-1,-5 9 1,9-13 5,-1 1 0,1-1 0,-1 0 0,1 0 0,-1 1 0,1-1 0,0 0 0,0 0 0,0 1 0,-1-1 0,1 0 0,1 1 0,-1-1 0,0 0 0,0 1 0,0-1 0,1 0 0,-1 0 0,0 1 0,1-1 0,-1 0 0,1 0 0,0 0 0,-1 0 0,1 1 0,0-1 0,0 0 0,0 0 0,0 0 0,-1-1 0,1 1 0,1 0 0,-1 0 0,0 0 0,0-1 0,0 1 0,0-1 0,0 1 0,2 0 0,11 5-39,0-1-1,0-1 1,28 6-1,-31-9 37,0 1 0,0 1 0,0 0 0,-1 1 0,1 0 0,-1 0 0,0 1 0,10 7 0,-19-12 7,0 0 1,-1 1-1,1-1 0,0 1 0,-1-1 0,1 1 0,-1-1 1,1 1-1,-1 0 0,1-1 0,-1 1 0,0 0 0,1-1 0,-1 1 1,0 0-1,1-1 0,-1 1 0,0 0 0,0 0 0,0-1 0,1 1 1,-1 0-1,0 0 0,0 0 0,0-1 0,0 1 0,0 0 0,-1 1 1,0 0 1,0-1 1,1 1-1,-2 0 1,1-1 0,0 1-1,0-1 1,0 1 0,-1-1-1,1 0 1,0 1-1,-3 0 1,-4 4 27,0-1 1,0-1-1,-16 7 0,19-9 5,-12 4-21,0 0 0,-20 4-1,33-9-79,0-1 0,-1 1 0,1-1 0,0 1 0,0-1 1,0 0-1,0-1 0,0 1 0,0-1 0,0 0 0,0 0 0,0 0 0,0 0 0,0-1 0,-6-2 0,0-7-156,5-3-88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6:14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90 258 19244,'0'0'67,"0"1"-1,0-1 0,0 0 1,0 0-1,0 0 1,1 1-1,-1-1 1,0 0-1,0 0 1,0 0-1,0 0 1,0 1-1,0-1 1,0 0-1,1 0 0,-1 0 1,0 0-1,0 0 1,0 0-1,0 0 1,1 1-1,-1-1 1,0 0-1,0 0 1,0 0-1,1 0 0,-1 0 1,0 0-1,0 0 1,0 0-1,1 0 1,-1 0-1,0 0 1,0 0-1,0 0 1,1 0-1,-1 0 0,0 0 1,11-6 1060,12-13 231,-21 17-823,14-13-115,-1 0 1,0 0-1,-2-1 1,0-1-1,-1 0 1,0-1-1,13-27 0,-24 41-427,0 1 0,0 0-1,0-1 1,0 1-1,0 0 1,-1-1 0,1 1-1,-1-1 1,0 1 0,0-1-1,-1 1 1,1-1-1,-2-5 1,2 8-7,-1-1 0,0 1 0,0-1 0,0 1 0,0 0 1,1 0-1,-2-1 0,1 1 0,0 0 0,0 0 0,0 0 0,0 0 0,-1 0 0,1 0 0,-1 0 0,1 1 0,0-1 0,-1 1 1,1-1-1,-1 1 0,1-1 0,-1 1 0,0 0 0,1-1 0,-1 1 0,1 0 0,-1 0 0,0 0 0,1 0 0,-1 1 0,1-1 1,-3 1-1,-4 1-39,0 0 0,1 0 0,-1 1 0,1 0 0,-1 0 0,1 1 0,0 0 1,0 0-1,1 1 0,-1 0 0,1 0 0,-8 8 0,1 1-41,0 1 0,0 1 1,-19 32-1,26-37 69,0-1 1,1 2 0,0-1 0,1 0 0,1 1 0,-1 0-1,2 0 1,-3 23 0,5-29 17,0 0 0,0 0-1,0 0 1,1 0 0,0 0 0,0 0 0,0 0-1,1 0 1,0 0 0,0-1 0,0 1 0,1-1 0,0 1-1,0-1 1,0 0 0,1 0 0,0 0 0,0-1-1,8 8 1,-3-5-117,0-1 0,1 0-1,1 0 1,-1-1 0,0 0 0,1-1-1,0 0 1,0-1 0,1 0-1,-1-1 1,0 0 0,15 0 0,-9-1-34,-1-1 0,1-1 1,-1 0-1,1-1 1,-1-1-1,1-1 0,-1 0 1,15-6-1,48-26-379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6:20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20972,'1'11'1289,"-11"18"-1201,-11 17-64,2 11 136,5 5-88,6 1-64,7-3-56,8-8-56,12-9 16,11-18 0,6-13-8,10-15 32,1-11-144,5-14-456,-1-4-153,-1-11 697,-7-3-160,-5-7-96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6:20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135 860 16267,'-3'15'1689,"3"4"-921,0 2-280,4 7 872,5-1-199,5 0-161,5-1-152,2 0-264,5-2-80,0-4-272,-1-4-168,-2-7-784,-5-7-384,-14-4 904,-4-7-200,-13-8-192</inkml:trace>
  <inkml:trace contextRef="#ctx0" brushRef="#br0" timeOffset="1">18 875 15515,'-1'-1'288,"-1"-1"0,1 1 0,-1-1 0,1 0 0,-1 1 0,1-1 0,0 0 0,0 0 0,0 0 0,0 0 0,0 0 0,0 0 0,1-1 0,-1 1 0,1-2 0,0 2-130,0 1 0,0-1-1,0 1 1,1 0 0,-1-1-1,1 1 1,-1-1 0,1 1-1,0 0 1,-1 0 0,1-1-1,0 1 1,0 0 0,0 0-1,0 0 1,0 0 0,0 0-1,0 0 1,0 0 0,0 0-1,1 1 1,-1-1 0,0 0-1,2 0 1,12-6 102,0 1-1,0 0 0,0 1 1,1 0-1,0 2 0,0 0 1,0 0-1,0 2 1,0 0-1,0 1 0,26 2 1,-36-1-251,-1 1 1,1-1-1,0 1 1,-1 0-1,1 0 1,-1 1-1,0-1 1,0 1-1,0 0 1,0 1-1,0-1 1,-1 1-1,9 8 1,-11-9-25,0 0 0,0 0-1,0 1 1,0-1 0,-1 0 0,1 1 0,-1-1-1,0 1 1,0 0 0,0-1 0,0 1 0,-1 0 0,1 0-1,-1-1 1,0 1 0,0 0 0,0 0 0,-1-1-1,1 1 1,-1 0 0,0-1 0,-3 7 0,1-2-56,-1-1 1,-1 0 0,1 0 0,-1 0-1,0-1 1,-1 0 0,0 1-1,0-2 1,0 1 0,0-1 0,-1 0-1,0 0 1,0-1 0,0 0-1,-1 0 1,-12 4 0,20-8 45,0 0 0,0 0 0,0 0-1,0 0 1,0 0 0,0 0 0,1 0 0,-1 0 0,0 0 0,0 0 0,0 0 0,0 0-1,0 0 1,0 0 0,0 0 0,0 0 0,0 0 0,0 0 0,0 1 0,0-1 0,0 0-1,0 0 1,0 0 0,0 0 0,0 0 0,0 0 0,0 0 0,0 0 0,0 0 0,0 0 0,0 0-1,0 0 1,0 0 0,0 0 0,0 0 0,0 0 0,0 1 0,0-1 0,0 0 0,0 0-1,0 0 1,0 0 0,0 0 0,-1 0 0,1 0 0,0 0 0,0 0 0,0 0 0,0 0 0,0 0-1,0 0 1,0 0 0,0 0 0,0 0 0,0 0 0,0 0 0,0 0 0,0 0 0,0 0-1,0 0 1,0 0 0,-1 0 0,1 0 0,0 0 0,10 2-1035,23 2-32,-5-1 318,-23-2 734,1 0 0,-1 1 1,1 0-1,-1-1 1,1 2-1,-1-1 1,0 1-1,0-1 0,0 1 1,7 7-1,-11-9 61,1 0 0,-1 1-1,0-1 1,0 1 0,0-1-1,0 1 1,0-1 0,0 1-1,0 0 1,0 0 0,-1-1-1,1 1 1,-1 0 0,1 0-1,-1 0 1,0 0 0,0 0-1,0-1 1,0 1 0,0 0-1,0 0 1,0 0 0,-1 0-1,1 0 1,-1-1 0,1 1-1,-1 0 1,0 0 0,0-1-1,0 1 1,0 0 0,0-1-1,0 1 1,0-1 0,0 1-1,-2 1 1,-3 4 16,-1 0 0,0 0 1,0 0-1,-1-1 0,0 0 0,0 0 0,0-1 0,0 0 1,-1 0-1,0-1 0,0 0 0,-1-1 0,1 0 1,0 0-1,-1-1 0,0-1 0,-11 2 0,20-3-48,0 0 0,0 0 0,0 0 0,-1 0 1,1-1-1,0 1 0,0 0 0,0 0 0,0-1 0,0 1 0,0 0 0,0-1 0,0 1 0,0-1 0,0 0 0,0 1 0,0-1 0,0 0 0,0 0 0,0 1 0,0-1 0,1 0 0,-1 0 0,0 0 0,1 0 0,-1 0 0,1 0 0,-1 0 0,0-2 0,2-17-294</inkml:trace>
  <inkml:trace contextRef="#ctx0" brushRef="#br0" timeOffset="2">511 884 23381,'-5'31'3771,"3"-21"-3663,1-1-1,0 1 0,1-1 0,0 1 0,1 0 1,0-1-1,0 1 0,1-1 0,0 1 0,5 11 0,-7-20-107,1 0 0,-1 0-1,0 0 1,1-1-1,-1 1 1,0 0-1,1 0 1,-1 0 0,1-1-1,0 1 1,-1 0-1,1-1 1,-1 1 0,1-1-1,0 1 1,-1 0-1,1-1 1,0 0-1,0 1 1,-1-1 0,3 1-1,-3-1 2,1 0 0,0 0 0,-1 0 1,1 0-1,0-1 0,-1 1 0,1 0 0,0 0 0,-1-1 0,1 1 0,0 0 0,-1-1 0,1 1 0,-1-1 0,1 1 1,-1-1-1,1 1 0,-1-1 0,1 1 0,0-1 0,2-3 1,-1 0 0,1 0 1,-1-1-1,0 1 0,0 0 0,1-7 1,1-3-192,-1 0 0,-1 0 0,0 0 1,-1 0-1,0 0 0,-2-21 0,0 31-704,1 7 315,4 11-9,-3-12 563,0-1-1,0 0 0,0 0 0,0 1 0,0-1 1,0 0-1,0 0 0,0 0 0,0 0 0,1 0 1,-1-1-1,0 1 0,1 0 0,-1 0 0,1-1 1,-1 1-1,1-1 0,-1 1 0,1-1 0,-1 0 1,3 0-1,-1 0 54,-1 0 1,1-1-1,-1 1 1,1-1-1,0 1 1,-1-1-1,0 0 1,1 0-1,-1-1 1,0 1 0,5-3-1,-2 0 104,-1 0 0,1 0 0,-1 0 0,1-1 0,-1 1 0,-1-1 0,1 0-1,-1 0 1,0-1 0,4-7 0,-5 8-83,-1 0 0,1 0 0,-1 0-1,0-1 1,-1 1 0,1 0 0,-1-1-1,0 1 1,0 0 0,-1-1 0,1 1-1,-3-7 1,3 12-62,0 0-1,0-1 1,0 1 0,-1-1-1,1 1 1,0 0 0,0-1 0,0 1-1,-1 0 1,1-1 0,0 1-1,-1 0 1,1-1 0,0 1-1,-1 0 1,1 0 0,0-1-1,-1 1 1,1 0 0,0 0-1,-1 0 1,1-1 0,-1 1-1,1 0 1,0 0 0,-1 0-1,1 0 1,-1 0 0,1 0-1,-1 0 1,1 0 0,0 0 0,-1 0-1,1 0 1,-1 0 0,1 0-1,-1 0 1,1 0 0,0 1-1,-1-1 1,1 0 0,0 0-1,-1 0 1,1 1 0,-1-1-1,1 0 1,0 0 0,-1 1-1,1-1 1,0 0 0,0 1-1,-1-1 1,1 0 0,0 1-1,0-1 1,0 1 0,-1-1 0,-14 24-573,10-15 461,1 1 0,1 0 0,-1 0 1,2 1-1,-1-1 0,2 1 0,-1-1 0,1 1 0,1-1 0,1 21 0,-1-30 119,0 1 1,1-1-1,-1 0 0,1 1 1,-1-1-1,1 1 0,-1-1 1,1 0-1,0 1 0,0-1 1,0 0-1,-1 0 0,1 1 0,0-1 1,1 0-1,-1 0 0,0 0 1,0 0-1,0 0 0,1-1 1,-1 1-1,2 0 0,-1 0 8,1 0 0,0-1 0,-1 1 0,1-1 0,0 0-1,-1 0 1,1 0 0,0 0 0,-1 0 0,1 0 0,4-2 0,2-1 26,0 1 0,-1-2 0,1 0 0,-1 0 0,0 0 1,10-8-1,-3 0 52,0-1 1,0 0-1,-2-1 0,1-1 1,-2 0-1,0-1 0,-1-1 1,13-25-1,-16 27-39,-1-1 1,-1 1-1,0-1 0,-1 0 0,-1-1 1,-1 1-1,0-1 0,-1 0 1,0 1-1,-2-21 0,0 36-43,0 0-1,0-1 1,0 1-1,0-1 0,0 1 1,0 0-1,0-1 0,-1 1 1,1 0-1,0-1 1,-1 1-1,1 0 0,-1 0 1,0-1-1,1 1 1,-1 0-1,0 0 0,0 0 1,0 0-1,0 0 0,0 0 1,0 0-1,0 0 1,0 0-1,-2-1 0,2 2-2,0 0 0,-1 1 0,1-1 0,0 0-1,0 1 1,0-1 0,0 1 0,0-1-1,-1 1 1,1-1 0,0 1 0,0 0 0,0-1-1,0 1 1,1 0 0,-1 0 0,0 0 0,0 0-1,0 0 1,1 0 0,-1 0 0,0 0-1,1 0 1,-1 0 0,1 0 0,0 0 0,-1 3-1,-3 7-20,0 0 0,1 0-1,0 0 1,1 1 0,0 0-1,1-1 1,1 20 0,0-22 7,0 1 1,1-1 0,0 0 0,1 0 0,0 0-1,1 1 1,0-2 0,0 1 0,9 17 0,-11-24 17,1 1 1,-1-1-1,1 1 1,0-1-1,0 0 1,0 0-1,0 1 1,0-1-1,0-1 1,1 1-1,-1 0 1,1-1-1,-1 1 1,1-1-1,0 1 1,-1-1-1,1 0 1,0 0-1,0-1 1,0 1 0,0-1-1,0 1 1,0-1-1,0 0 1,0 0-1,3 0 1,-2-1 22,1-1 1,-1 1-1,0-1 0,1 0 1,-1 0-1,0 0 1,0-1-1,0 1 1,0-1-1,-1 0 1,1 0-1,-1-1 1,0 1-1,0 0 1,5-9-1,3-5 75,-1-1-1,0 0 1,-2-1 0,0 0-1,-1 0 1,7-33 0,-8 20 4,-1 1 0,-1-1 0,-1-50 0,-8 41-100,-4 24-35,9 17 31,-1 0 1,1 0-1,0-1 0,-1 1 1,1 0-1,-1 0 1,1 0-1,0 0 0,-1 0 1,1 0-1,-1 0 1,1 0-1,-1 0 0,1 0 1,0 0-1,-1 0 1,1 0-1,-1 0 0,1 0 1,0 0-1,-1 0 1,1 0-1,-1 1 0,1-1 1,0 0-1,-1 0 1,1 0-1,0 1 0,-1-1 1,1 0-1,0 1 1,-1-1-1,1 0 0,0 1 1,0-1-1,-1 1 1,-1 1-8,0 1 0,1 0 0,-1 0 1,1 0-1,-1 0 0,1 0 0,0 0 0,0 0 1,1 0-1,-1 0 0,1 0 0,-1 4 0,0 42-71,1-41 65,2 13-67,1-1-1,1 0 0,0 0 0,1 0 1,2-1-1,15 34 0,0 3-1290,-22-54 1295,7 24-2161,-6-26 2161,-1 1 1,0-1-1,0 1 1,0-1-1,0 1 1,0 0-1,0-1 0,0 1 1,0-1-1,0 1 1,0 0-1,-1-1 1,1 1-1,0-1 0,0 1 1,0-1-1,-1 1 1,1-1-1,0 1 1,-1-1-1,1 1 0,0-1 1,-1 1-1,1-1 1,-1 1-1,1-1 1,0 0-1,-1 1 0,1-1 1,-1 0-1,1 1 1,-1-1-1,0 0 1,1 0-1,-1 1 1,1-1-1,-1 0 0,1 0 1,-1 0-1,0 0 1,-19 0-1074</inkml:trace>
  <inkml:trace contextRef="#ctx0" brushRef="#br0" timeOffset="3">759 627 16636,'18'0'1952,"6"2"-1224,10-4-320,9 0 1145,9-4-1009,4-3-352,1-5 424,-4-5-376,-3-5-192,-4-2-120</inkml:trace>
  <inkml:trace contextRef="#ctx0" brushRef="#br0" timeOffset="4">1308 551 14651,'-3'-31'3924,"3"30"-3815,0 1-1,0-1 1,0 0 0,0 1-1,-1-1 1,1 1 0,0-1-1,0 1 1,-1-1-1,1 0 1,0 1 0,0-1-1,-1 1 1,1-1 0,-1 1-1,1-1 1,0 1 0,-1 0-1,1-1 1,-1 1 0,1-1-1,-1 1 1,0 0-1,1 0 1,-1-1 0,1 1-1,-1 0 1,1 0 0,-1 0-1,0-1 1,1 1 0,-1 0-1,1 0 1,-1 0-1,0 0 1,1 0 0,-1 0-1,1 0 1,-1 1 0,0-1-1,1 0 1,-1 0 0,1 0-1,-1 0 1,0 1 0,1-1-1,-1 0 1,0 1-1,-3 2 73,1 0-1,-1 1 0,1-1 0,0 0 0,0 1 1,0 0-1,0 0 0,1 0 0,0 0 0,-1 0 1,-2 9-1,0 0-133,1 1 0,-5 24 0,8-33-63,0-1 1,1 1 0,0 0 0,0 0 0,0-1 0,0 1-1,1 0 1,1 6 0,-2-10 13,1 0-1,-1 0 1,1 0-1,-1 0 1,0 0-1,1-1 1,0 1-1,-1 0 1,1 0 0,-1 0-1,1-1 1,0 1-1,0 0 1,-1-1-1,1 1 1,0-1-1,0 1 1,1 0 0,0-1 1,-1 1 0,1-1 1,0 0-1,-1 0 0,1 0 1,-1 0-1,1 0 0,-1 0 1,1-1-1,0 1 0,-1-1 1,1 1-1,-1-1 1,1 1-1,2-2 0,10-7 24,0-1 0,0 0 1,0-1-1,-2 0 0,1-1 0,-1 0 0,13-19 0,-5 8-13,22-20-1,-41 42-20,0 0 1,-1 1-1,1-1 0,0 1 0,-1-1 1,1 0-1,0 1 0,0 0 0,-1-1 0,1 1 1,0-1-1,0 1 0,0 0 0,0 0 0,0-1 1,-1 1-1,1 0 0,0 0 0,0 0 0,0 0 1,0 0-1,0 0 0,0 0 0,0 1 1,0-1-1,-1 0 0,1 0 0,0 1 0,0-1 1,0 0-1,0 1 0,-1-1 0,1 1 0,0-1 1,0 1-1,-1-1 0,1 1 0,-1 0 1,1-1-1,0 1 0,-1 0 0,1-1 0,-1 1 1,1 0-1,0 1 0,-1 0-14,1-1 0,0 0 0,0 0 0,0 0 0,1 1 1,-1-1-1,0 0 0,0 0 0,1 0 0,-1-1 0,0 1 0,1 0 0,-1 0 0,1-1 0,-1 1 0,1-1 1,-1 1-1,1-1 0,-1 0 0,1 0 0,2 1 0,1-3-127,1 0-1,-1 1 1,0-2 0,0 1-1,0-1 1,0 1 0,0-1-1,-1-1 1,1 1 0,7-8-1,0 1 2,14-9-193</inkml:trace>
  <inkml:trace contextRef="#ctx0" brushRef="#br0" timeOffset="5">1862 223 14563,'-4'9'599,"0"-1"-1,1 1 1,0 0-1,1 0 1,0 1-1,0-1 1,1 0-1,0 0 1,1 15-1,0-16-453,0 0-1,1 0 0,0-1 0,0 1 0,1 0 0,0 0 0,0-1 1,1 0-1,0 1 0,1-1 0,6 11 0,-8-15-100,0-1 0,0 1-1,1 0 1,-1-1 0,1 1 0,-1-1-1,1 0 1,0 0 0,0 0-1,0 0 1,0-1 0,1 1 0,-1-1-1,0 0 1,1 0 0,-1 0 0,6 1-1,-5-2 22,1 0 0,0 0-1,0-1 1,-1 1 0,1-1 0,0 0-1,-1 0 1,1-1 0,-1 1 0,1-1-1,6-4 1,-1 0 71,0-1 1,0 0-1,-1-1 1,0 0-1,0 0 1,-1-1-1,0 0 1,0 0-1,8-16 1,-9 12-40,0 0 0,-1 0 0,-1-1 1,6-25-1,-8 29-96,-2 0 0,1 1 0,-1-1 0,-1 0 0,1 1 0,-2-1 0,1 0 0,-3-11-1,-3 10-141,-1 12-52,6 0 174,0 0 1,0 0-1,0 0 0,0 0 1,0 1-1,1-1 0,-1 0 1,0 0-1,1 0 0,-1 1 0,1-1 1,0 0-1,-1 1 0,1 1 1,-1 0 25,1 0-1,-1 1 1,1-1 0,0 0 0,0 1 0,0-1 0,0 1-1,1-1 1,0 0 0,-1 0 0,1 1 0,0-1-1,1 0 1,-1 0 0,0 0 0,1 0 0,0 0 0,0 0-1,0-1 1,0 1 0,0-1 0,0 1 0,1-1 0,-1 0-1,1 1 1,-1-1 0,1-1 0,0 1 0,5 2 0,-1-1 85,-1-1 0,1-1 1,0 1-1,0-1 0,-1 0 1,1 0-1,0-1 0,0 0 1,0 0-1,0-1 0,0 0 1,0 0-1,12-4 0,-4 0 117,0 0-1,0-1 0,-1-1 1,0 0-1,0-1 0,0-1 1,14-12-1,-22 16-177,0 0 0,-1 0 0,1-1 0,-1 1 0,-1-1 0,1 0 1,-1-1-1,0 1 0,0-1 0,-1 0 0,0 0 0,0 0 0,0 0 0,-1-1 0,0 1 0,-1 0 0,1-9 0,-2 11-171,0 1-1,-1 0 1,1 0-1,-1 0 1,0 0 0,0 0-1,-1 0 1,1 0-1,-1 0 1,-4-6-1,6 8 76,-1 1 0,0 0 0,0 0 0,1 0 0,-1-1 0,0 1 0,0 0 0,0 0 0,-1 0 0,1 0 0,0 0 0,0 1 0,0-1-1,-1 0 1,1 0 0,0 1 0,-1-1 0,1 1 0,-1-1 0,1 1 0,0 0 0,-1 0 0,1-1 0,-1 1 0,1 0 0,-1 0 0,1 0-1,-1 1 1,1-1 0,-1 0 0,1 0 0,0 1 0,-1-1 0,-1 1 0,-10 11-750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6:21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65 17156,'-3'-3'173,"0"1"0,0 0 0,0 1 0,0-1 0,0 0 0,-1 1 0,1 0 0,-1 0 0,1 0 0,-1 0 0,1 0 0,-1 1 0,0 0 0,1-1 0,-1 2 0,1-1 1,-1 0-1,0 1 0,1-1 0,-8 3 0,8-2-142,0 1 1,1-1 0,-1 1-1,0 0 1,0 0 0,1 0-1,-1 0 1,1 0 0,0 1-1,0-1 1,0 1 0,0-1 0,0 1-1,0 0 1,1 0 0,-1-1-1,1 1 1,0 0 0,0 1-1,0-1 1,0 0 0,0 0-1,0 6 1,1-8-33,0 1-1,0-1 1,0 1 0,-1-1-1,1 1 1,1-1 0,-1 1-1,0-1 1,0 1 0,0-1-1,1 1 1,-1-1 0,1 0-1,-1 1 1,1-1 0,0 0-1,-1 1 1,1-1 0,0 0-1,0 0 1,0 0 0,0 1-1,0-1 1,0 0 0,0 0 0,0-1-1,1 1 1,-1 0 0,0 0-1,0 0 1,1-1 0,-1 1-1,2 0 1,0-1 23,0 1-1,0-1 1,0 0 0,0 1 0,0-1-1,0-1 1,0 1 0,0 0 0,0-1-1,-1 0 1,1 1 0,0-1-1,0 0 1,0 0 0,4-3 0,-1 0 47,-1 0 0,1 0 0,-1-1 0,0 0 0,0 0 1,0 0-1,-1 0 0,1-1 0,4-9 0,-7 13-85,-1-1-1,1 0 0,-1 0 1,0 0-1,0 0 0,0 0 1,0 0-1,0 0 0,-1 0 1,1 0-1,-1 0 0,0 0 0,0-1 1,0 1-1,0 0 0,-1 0 1,1 0-1,-1 0 0,0 0 1,0 0-1,0 0 0,-2-5 1,2 7-95,0-1 0,0 1 0,0 0-1,0 0 1,0 0 0,0 0 0,0 0 0,0 0 0,0 0 0,0 0 0,0 1 0,-1-1 0,1 0 0,0 1 0,-1-1 0,1 1 0,0-1 0,-1 1 0,1 0-1,-1-1 1,1 1 0,0 0 0,-1 0 0,1 0 0,-1 0 0,1 0 0,-1 1 0,1-1 0,-1 0 0,1 1 0,0-1 0,-1 1 0,1-1 0,0 1 0,-1-1-1,1 1 1,0 0 0,0 0 0,0 0 0,0 0 0,0 0 0,0 0 0,0 0 0,0 0 0,0 0 0,0 0 0,0 1 0,1-1 0,-2 2 0,-3 6-830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7:01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136 101 16636,'-15'3'1458,"-1"1"256,1 0 0,-26 10 0,38-12-1571,0-1-1,0 1 0,0-1 1,0 1-1,0 0 1,0 0-1,1 0 0,-1 0 1,1 1-1,-1-1 0,1 1 1,0 0-1,0-1 1,0 1-1,0 0 0,1 0 1,-1 0-1,-1 5 1,3-7-131,-1 0 1,1-1 0,0 1-1,0 0 1,-1 0-1,1 0 1,0 0 0,0 0-1,0-1 1,0 1 0,0 0-1,0 0 1,1 0 0,-1 0-1,0 0 1,0-1 0,1 1-1,-1 0 1,0 0 0,1 0-1,-1-1 1,1 1 0,-1 0-1,1 0 1,-1-1 0,1 1-1,-1 0 1,2 0-1,0 0-1,0 0-1,0 0 1,0-1-1,-1 1 0,1-1 1,0 1-1,0-1 1,0 0-1,1 0 0,-1 1 1,4-2-1,5 0-1,1-1 1,0 0-1,12-5 0,-23 7-7,55-24 28,-45 19-11,0 0 0,1 0 0,0 1-1,-1 0 1,19-2 0,-28 5-14,0 1 0,0 0-1,0 0 1,-1 0 0,1 0 0,0 0 0,0 0 0,-1 1-1,1-1 1,0 0 0,0 1 0,-1-1 0,1 1-1,0 0 1,-1 0 0,1 0 0,-1 0 0,1 0 0,-1 0-1,1 0 1,-1 0 0,2 2 0,-1 1 35,1 0 1,-1 0-1,0 1 1,0-1 0,0 1-1,1 7 1,4 8 204,-7-19-223,1-1 1,-1 1-1,1 0 0,-1-1 0,1 1 0,-1 0 0,1-1 1,-1 1-1,1-1 0,0 1 0,-1-1 0,1 1 0,0-1 1,0 1-1,-1-1 0,1 1 0,0-1 0,0 0 0,0 0 1,0 0-1,-1 1 0,1-1 0,0 0 0,0 0 1,0 0-1,0 0 0,0 0 0,-1 0 0,1 0 0,0-1 1,0 1-1,0 0 0,0 0 0,-1-1 0,1 1 0,0 0 1,1-2-1,35-19 234,-25 13-236,0 2-128,49-25-829,-56 29 575,1 0-1,-1 1 0,0-1 1,1 1-1,-1 0 0,1 0 0,-1 1 1,1 0-1,9 0 0,-13 1 212,-1-1-1,0 0 0,0 1 0,0-1 0,0 1 1,0-1-1,0 1 0,0-1 0,0 1 0,0 0 0,0-1 1,0 1-1,0 0 0,0 0 0,0 0 0,-1-1 1,1 1-1,0 0 0,-1 0 0,1 0 0,0 2 1,7 7-1288,-3-7 647</inkml:trace>
  <inkml:trace contextRef="#ctx0" brushRef="#br0" timeOffset="1">824 15 17212,'-1'-2'207,"-1"1"1,1 0 0,0 0 0,0 0 0,0 0-1,0 0 1,-1 0 0,1 0 0,0 0 0,-1 1-1,1-1 1,-1 0 0,1 1 0,-1-1 0,1 1-1,-1 0 1,0-1 0,1 1 0,-1 0 0,1 0-1,-1 0 1,1 0 0,-1 0 0,0 1 0,1-1-1,-1 0 1,1 1 0,-1-1 0,1 1 0,-1-1-1,-2 2 1,-4 3 253,-1-1 0,1 1 0,-14 10 1,22-15-461,-13 10 205,-1-1 1,2 2-1,0 0 1,0 0-1,1 1 1,-18 25-1,29-37-201,-1 0-1,1 1 0,0-1 1,0 1-1,-1-1 0,1 0 1,0 1-1,0-1 0,-1 1 0,1-1 1,0 1-1,0-1 0,0 1 1,0-1-1,0 1 0,0-1 1,0 1-1,0-1 0,0 1 1,0-1-1,0 1 0,0-1 0,0 1 1,1-1-1,-1 1 0,0-1 1,0 1-1,1-1 0,-1 1-12,1-1-1,0 1 1,-1-1 0,1 0-1,0 1 1,0-1-1,-1 0 1,1 0 0,0 0-1,0 0 1,0 1-1,-1-1 1,1 0 0,0 0-1,1-1 1,37-8-523,-33 8 445,21-8-317,-19 6 237,0 0 0,0 1 0,0 0 0,1 0-1,-1 0 1,0 1 0,1 1 0,16 0 0,-23 0 165,-1 0-1,0 1 1,1-1 0,-1 0-1,0 1 1,1-1 0,-1 1 0,0 0-1,1-1 1,-1 1 0,0 0-1,0 0 1,0 0 0,0 0 0,0 0-1,0 0 1,0 0 0,0 0-1,0 0 1,0 1 0,-1-1-1,1 0 1,1 3 0,-2-2 65,1 1 0,-1 0 0,1 0 0,-1 0 0,0 0 0,0 0 1,0 0-1,0 0 0,-1 0 0,1 0 0,-2 3 0,1 0 188,-1 0 1,0 0-1,-1 0 0,1 0 0,-1-1 0,0 1 1,0-1-1,-1 0 0,0 0 0,-8 8 1,9-11-142,-1 0-1,1 0 1,-1 0 0,0-1 0,0 1 0,0-1 0,0 0 0,0 0 0,0-1 0,0 1-1,0-1 1,0 0 0,0 0 0,0 0 0,-4-1 0,6 1-229,0 0 0,0-1 0,1 1 1,-1 0-1,0-1 0,0 1 0,1-1 0,-1 0 1,0 1-1,1-1 0,-1 0 0,1 0 0,-1 0 1,1 0-1,0 0 0,-1 0 0,1 0 0,0-1 1,0 1-1,0 0 0,0-1 0,0 1 0,0-1 1,0 1-1,0-1 0,1 0 0,-1 1 0,0-1 1,1 0-1,0 1 0,-1-1 0,1 0 0,0 0 1,0 1-1,0-1 0,0-3 0,4-6-682,7 0-223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6:21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65 19308,'-19'4'462,"1"1"0,0 1 0,0 1-1,0 1 1,-20 12 0,28-15-331,1 1 0,0 1-1,0 0 1,1 0 0,0 0 0,0 1 0,1 0 0,-1 1 0,2 0 0,-9 13-1,14-20-117,0 0 0,0 0 0,0 0-1,0 0 1,0 0 0,1 0 0,-1 0-1,1 0 1,-1 0 0,1 1 0,0-1-1,0 0 1,0 0 0,0 0 0,0 1-1,0-1 1,0 0 0,1 0 0,-1 0-1,1 0 1,0 0 0,0 0 0,0 0-1,0 0 1,1 2 0,-1-3-13,1 1 1,-1-1-1,1 0 0,0 0 1,-1 0-1,1 0 1,0 0-1,0-1 0,-1 1 1,1 0-1,0-1 1,0 1-1,0-1 0,0 0 1,0 0-1,0 0 0,0 0 1,0 0-1,0 0 1,0 0-1,0 0 0,0-1 1,-1 1-1,1-1 1,0 0-1,0 1 0,0-1 1,1-1-1,7-3 39,-1 0 1,-1-1-1,1 0 1,-1 0-1,0-1 0,0 0 1,-1 0-1,11-14 0,0-3 350,27-46-1,-22 24 142,-22 42-464,1 1-1,-1-1 1,0 0-1,0 1 1,-1-1-1,1 0 1,-1 1-1,0-1 1,0 0-1,0 0 1,-1-4-1,1 7-51,0 1 1,-1-1-1,1 0 0,0 0 0,-1 1 0,1-1 1,-1 0-1,0 1 0,1-1 0,-1 1 0,1-1 0,-1 1 1,0-1-1,1 1 0,-1-1 0,0 1 0,0 0 0,1-1 1,-1 1-1,0 0 0,0-1 0,0 1 0,1 0 0,-1 0 1,0 0-1,0 0 0,0 0 0,0 0 0,1 0 1,-1 0-1,0 0 0,0 1 0,-1-1 0,-27 9 87,20-3-100,0 0 0,1 0-1,-1 1 1,1 0 0,0 0-1,1 1 1,0 0 0,0 0 0,-7 12-1,11-15-104,-1 1 1,1 0-1,0 0 0,1 0 0,-1 1 0,1-1 1,0 1-1,1-1 0,0 1 0,0-1 0,0 1 1,1 0-1,0 0 0,0-1 0,2 13 0,-2-17 105,1-1 1,-1 1-1,0-1 0,1 1 0,-1-1 0,1 1 0,-1-1 0,1 1 0,0-1 0,0 0 0,-1 0 0,1 1 0,0-1 0,0 0 0,0 0 0,1 0 1,-1 0-1,0 0 0,0 0 0,0 0 0,1 0 0,-1 0 0,0-1 0,1 1 0,-1-1 0,1 1 0,-1-1 0,1 1 0,-1-1 0,1 0 0,-1 1 1,1-1-1,-1 0 0,1 0 0,-1 0 0,1-1 0,0 1 0,-1 0 0,2-1 0,23-10-324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6:22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162 151 18548,'0'-3'296,"0"1"1,0 0-1,0 0 0,0-1 1,-1 1-1,1 0 0,-1 0 1,1-1-1,-1 1 1,0 0-1,0 0 0,0 0 1,0 0-1,0 0 0,0 0 1,-3-3-1,2 4-177,1 0-1,-1 0 1,1 0-1,-1 1 1,1-1-1,-1 0 1,0 1-1,1 0 0,-1-1 1,0 1-1,1 0 1,-1 0-1,0 0 1,1 0-1,-1 0 1,0 0-1,1 0 1,-1 1-1,0-1 1,1 1-1,-1-1 1,1 1-1,-1-1 1,-1 2-1,-5 3-100,0 0 0,0 0 0,0 1-1,1 0 1,0 0 0,1 1 0,-1 0-1,1 0 1,0 0 0,1 1 0,0 0-1,0 0 1,1 1 0,0-1 0,-6 18-1,10-25-20,-1 0-1,1 0 0,0 0 1,-1 1-1,1-1 0,0 0 1,0 0-1,0 0 1,0 0-1,0 1 0,0-1 1,0 0-1,1 0 0,-1 0 1,0 0-1,1 0 0,-1 1 1,0-1-1,1 0 0,0 1 1,0-2 2,0 1-1,-1 0 1,1-1 0,0 0 0,0 1 0,0-1 0,0 1-1,-1-1 1,1 0 0,0 0 0,0 1 0,0-1 0,0 0 0,0 0-1,0 0 1,0 0 0,0 0 0,-1 0 0,3-1 0,3 0 5,0 0 0,-1-1-1,1 0 1,0 0 0,-1-1 0,7-3 0,10-7 9,-1-2 1,0 0-1,-1-1 0,0-1 0,-1-1 0,-1 0 0,-1-1 0,-1-2 0,-1 1 0,21-37 0,-31 41-41,-5 16 27,0 0-1,0 0 1,-1-1-1,1 1 1,0 0-1,0 0 1,0 0-1,0 0 1,0-1-1,0 1 0,0 0 1,0 0-1,0 0 1,-1 0-1,1 0 1,0-1-1,0 1 1,0 0-1,0 0 1,-1 0-1,1 0 1,0 0-1,0 0 1,0 0-1,0 0 1,-1 0-1,1-1 1,0 1-1,0 0 1,0 0-1,-1 0 1,1 0-1,0 0 1,0 0-1,0 0 1,0 0-1,-1 0 1,1 1-1,-2-1-4,0 1-1,0 0 1,0 0 0,0 0-1,0 0 1,0 0 0,0 0-1,1 1 1,-1-1-1,-3 3 1,-3 6-12,-1-1-1,1 2 1,1-1 0,0 1-1,0 0 1,1 0-1,0 0 1,1 1 0,1 0-1,0 0 1,0 1-1,1-1 1,-2 21 0,5-30-64,0-1 0,0 0 0,0 1-1,0-1 1,0 1 0,1-1 0,-1 0 0,1 0 0,0 1 0,0-1 0,0 0 0,0 0 0,0 0 0,0 0 0,0 0 0,1 0 0,-1 0 0,1 0 0,-1 0 0,1-1 0,0 1 0,0-1 0,0 1 0,2 0-1,-1 0-19,0-1 0,1 1-1,-1-1 1,1 0-1,0-1 1,-1 1-1,1 0 1,0-1 0,-1 0-1,1 0 1,0 0-1,0 0 1,-1-1-1,1 1 1,3-2 0,26-9-645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6:22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9 18684,'-1'-1'155,"0"0"0,1 1-1,-1-1 1,1 1 0,-1-1 0,0 1-1,1-1 1,-1 1 0,0-1 0,1 1 0,-1-1-1,0 1 1,0 0 0,1-1 0,-1 1-1,0 0 1,0 0 0,0 0 0,1 0 0,-1 0-1,0 0 1,0 0 0,0 0 0,0 0-1,1 0 1,-1 0 0,-1 1 0,-27 2 2050,-21 10-822,47-12-1379,-1 0 0,1 0 0,0 1 0,0-1 1,-1 1-1,1 0 0,0 0 0,0 0 1,1 0-1,-1 1 0,-4 4 0,7-6-12,-1-1 0,1 1 0,0-1 0,0 1 0,0 0-1,0-1 1,0 1 0,0-1 0,0 1 0,0-1 0,0 1 0,0 0-1,0-1 1,0 1 0,0-1 0,0 1 0,0-1 0,1 1-1,-1-1 1,0 1 0,0-1 0,1 1 0,-1-1 0,0 1 0,1-1-1,-1 1 1,0-1 0,1 1 0,-1-1 0,1 0 0,-1 1-1,1-1 1,-1 0 0,1 1 0,-1-1 0,1 0 0,-1 0 0,1 0-1,-1 1 1,2-1 0,23 9-427,-25-9 420,30 6-982,0-1 0,41 1 0,23 3-1508,-94-9 2505,0 0 0,0 0 0,0 0 0,1 0-1,-1-1 1,0 1 0,0 0 0,0 0 0,0 0-1,0 0 1,0 0 0,1 0 0,-1 0 0,0 0-1,0 0 1,0 0 0,0 0 0,0 0 0,1 0-1,-1 0 1,0 1 0,0-1 0,0 0 0,0 0-1,0 0 1,0 0 0,0 0 0,1 0 0,-1 0-1,0 0 1,0 0 0,0 0 0,0 0 0,0 1-1,0-1 1,0 0 0,0 0 0,0 0 0,0 0-1,1 0 1,-1 0 0,0 0 0,0 1 0,0-1-1,0 0 1,0 0 0,0 0 0,0 0 0,0 0-1,0 1 1,0-1 0,0 0 0,0 0 0,0 0 0,0 0-1,0 0 1,0 0 0,-1 1 0,-9 4 275,-18 4 436,12-4-371,-36 9 1034,-68 11 0,119-25-1410,0 0 1,1 0-1,-1 1 1,1-1-1,-1 0 1,0 0-1,1 0 0,-1 0 1,0 0-1,1 0 1,-1-1-1,1 1 1,-1 0-1,0 0 1,1 0-1,-1 0 1,1-1-1,-1 1 1,0 0-1,1-1 1,-1 1-1,0-1 1,1 1 18,0-1-1,0 0 1,0 1 0,0-1 0,0 1-1,0-1 1,0 1 0,0-1-1,0 1 1,1-1 0,-1 1 0,0-1-1,0 1 1,0 0 0,1-1 0,-1 1-1,0-1 1,1 1 0,-1-1 0,0 1-1,1 0 1,-1-1 0,0 1-1,1 0 1,0-1 0,14-11-495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6:23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20772,'0'0'1633,"2"4"-1289,-1 6-160,4 12 720,-1 4-160,0 11-272,1 3-128,-1 6-64,-3 4-23,-2 3 23,-8-1 8,-11 4-160,-10 1-352,-20 3 224,-9-1-32,-10-2-40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52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433 1 16083,'0'0'29,"0"0"-1,0 0 0,0 0 1,0 0-1,0 0 0,0 0 1,1 0-1,-1 0 0,0 0 1,0-1-1,0 1 0,0 0 1,0 0-1,0 0 0,0 0 1,0 0-1,1 0 0,-1 0 0,0 0 1,0 0-1,0 0 0,0 0 1,0 0-1,0 0 0,0 0 1,1 0-1,-1 0 0,0 0 1,0 0-1,0 0 0,0 0 1,0 0-1,0 0 0,0 0 1,1 0-1,-1 1 0,0-1 1,0 0-1,0 0 0,0 0 0,0 0 1,0 0-1,0 0 0,0 0 1,0 0-1,0 0 0,0 0 1,1 1-1,-1-1 0,0 0 1,-3 8 382,-8 12-199,-345 489 2197,302-436-2299,41-53-430,21-25-1455,8-10 1021,53-68-426,-21 24 406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52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 10 14219,'16'-10'1680,"-9"16"-1119,-14 31-249,-9 13 960,-4 21-616,-4 9-88,-2 16-216,-1 4-16,4-4-184,4-7-8,9-20-192,6-10-168,5-28-376,4-12-312,-4-28 672,2-11-168,-10-14-160</inkml:trace>
  <inkml:trace contextRef="#ctx0" brushRef="#br0" timeOffset="1">1 470 15667,'11'0'1777,"11"2"-809,5-2-344,13-6 1064,6-3-463,4 4-289,2-4-312,-3 5-1032,-4 0 640,-7 8-296,-8 2-104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53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 19204,'-2'-10'1771,"-4"13"-754,-8 16 109,10-8-852,1 0 0,0 0 0,1 0 0,0 0 0,-1 20 0,2-24-303,1 1 0,0 0 0,1 0 1,0-1-1,0 1 0,1 0 1,0-1-1,0 1 0,3 6 1,-3-11 6,-1 0 1,1-1-1,0 1 1,-1-1-1,1 0 1,0 1 0,0-1-1,1 0 1,-1 0-1,0-1 1,1 1-1,-1 0 1,1-1-1,-1 1 1,1-1 0,0 0-1,0 0 1,0 0-1,-1 0 1,1 0-1,0-1 1,0 1 0,0-1-1,0 0 1,0 0-1,0 0 1,0 0-1,0-1 1,0 1 0,5-2-1,2-1-33,0 0 0,-1-1 0,0 1 0,0-2 0,0 1 0,0-1 0,15-12 0,-1-3 30,0-2 0,19-24 0,-32 34 259,0 0 0,-1 0 0,16-27 0,-36 76-356,3-1 1,-8 69-1,15-96-156,1 0-1,0 0 0,1 12 1,-1-20 220,0 0 0,0 1 0,1-1 0,-1 0 1,0 0-1,1 0 0,-1 0 0,1 0 0,-1 1 0,1-1 1,0 0-1,-1 0 0,1 0 0,0 0 0,1 0 1,-2 0 20,1-1 0,0 0 1,-1 0-1,1 1 1,0-1-1,0 0 0,-1 0 1,1 0-1,0 0 1,0 0-1,-1 0 0,1 0 1,0 0-1,0 0 1,-1 0-1,1-1 0,0 1 1,0 0-1,-1 0 1,1-1-1,0 1 0,-1 0 1,1-1-1,0 1 1,-1-1-1,1 1 0,0-1 1,20-21-508,2-9-174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53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129 201 15139,'-4'28'1049,"-2"0"0,-14 40 0,1-4 317,-5 38-1294,4 0-1,4 1 0,-4 190 1,20-241-470,0-52 400,0-1-1,0 1 1,0 0-1,0 0 1,0 0-1,1 0 1,-1 0-1,0 0 0,0 0 1,0 0-1,0 0 1,0 0-1,0 0 1,0 0-1,0 0 1,0 0-1,0 0 1,0 0-1,0 0 1,0 0-1,1 0 1,-1 0-1,0 0 1,0 0-1,0 0 1,0 0-1,0 0 0,0 0 1,0 0-1,0 0 1,0 0-1,0 0 1,0 0-1,0 0 1,0 0-1,1 0 1,-1 0-1,0 0 1,0 0-1,0 0 1,0 1-1,0-1 1,0 0-1,0 0 1,0 0-1,0 0 0,0 0 1,0 0-1,0 0 1,0 0-1,0 0 1,0 0-1,0 0 1,0 0-1,0 0 1,0 0-1,0 1 1,0-1-1,0 0 1,5-7 125,3-15 107,0-1-1,7-30 0,0-7 75,-12 51-259,115-366 1662,22 6-566,-139 367-1139,10-24 15,1 1-1,19-30 1,-18 41-98,-13 14 74,0 0-1,0 0 0,1-1 1,-1 1-1,0 0 1,0 0-1,0 0 1,0 0-1,1 0 1,-1 0-1,0 0 1,0 0-1,0 0 1,1 0-1,-1 0 0,0 0 1,0 0-1,0 0 1,1 0-1,-1 0 1,0 0-1,0 0 1,0 0-1,1 0 1,-1 0-1,0 0 1,0 0-1,0 0 1,0 0-1,1 0 0,-1 0 1,0 1-1,0-1 1,0 0-1,0 0 1,0 0-1,1 0 1,-1 0-1,0 1 1,0-1-1,1 3-20,-1-1 0,1 1 0,-1 0 0,0-1 0,0 1 0,0 0 0,0-1 0,0 1 1,-1 0-1,0 3 0,-9 29-109,-1 0 0,-1-1 1,-29 54-1,-11 32-177,52-119 290,-1-1 0,1 1 0,0-1 0,0 0 0,0 1-1,0-1 1,0 1 0,0-1 0,0 0 0,0 1-1,0-1 1,0 1 0,0-1 0,0 0 0,0 1-1,0-1 1,0 1 0,0-1 0,1 0 0,-1 1 0,0-1-1,0 1 1,0-1 0,1 0 0,-1 1 0,0-1-1,0 0 1,1 0 0,-1 1 0,0-1 0,1 0-1,-1 0 1,0 1 0,1-1 0,-1 0 0,0 0-1,1 0 1,-1 1 0,1-1 0,-1 0 0,0 0 0,1 0-1,-1 0 1,1 0 0,-1 0 0,0 0 0,1 0-1,-1 0 1,1 0 0,-1 0 0,1 0 0,0-1-1,33-3-829,-15 0 355,-15 4 372,1 0-1,-1 0 0,1 0 1,-1 1-1,1-1 0,-1 1 0,1 0 1,-1 0-1,0 1 0,0-1 1,8 5-1,-10-5 107,0 1 0,0-1 0,-1 0 0,1 1-1,-1 0 1,1-1 0,-1 1 0,0 0 0,0-1 0,0 1 0,0 0 0,0 0 0,0 0 0,0 0-1,0 0 1,-1 0 0,1 0 0,-1 0 0,0 0 0,1 0 0,-1 1 0,0-1 0,0 0 0,0 0-1,-1 0 1,1 0 0,-1 4 0,-1-1 93,0-1 0,0 1 0,0 0 0,0-1 0,-1 1 0,0-1 0,0 0 0,0 0 0,0 0 0,0-1 1,-1 1-1,0-1 0,-8 6 0,-3 2 514,-1-1 1,-24 12 0,-15 1 677,50-22-1253,1 0 1,0 0-1,0 0 1,-1 0-1,1-1 1,-1 1-1,1-1 1,0 0-1,-1 0 1,1-1-1,-7-1 0,11 2-17,-1 0-1,0 0 1,0-1-1,0 1 0,0 0 1,1-1-1,-1 1 0,0-1 1,0 1-1,1-1 1,-1 1-1,0-1 0,1 1 1,-1-1-1,1 0 1,-1 1-1,1-1 0,-1 0 1,1 0-1,-1 1 0,1-1 1,0 0-1,-1 0 1,1 0-1,0 0 0,0 1 1,-1-3-1,1-8-274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54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28 113 15387,'10'-4'681,"0"-1"-1,0 0 0,0-1 1,14-11-1,-21 15-525,1-1 1,-1 0-1,0 0 1,0-1-1,0 1 1,0-1-1,-1 1 0,0-1 1,1 0-1,-1 0 1,-1 0-1,1 0 1,0 0-1,0-6 1,-2 9-128,1 1 0,-1-1 1,0 1-1,0-1 1,0 1-1,0-1 1,1 1-1,-1-1 0,0 1 1,0-1-1,0 0 1,0 1-1,0-1 1,-1 1-1,1-1 0,0 1 1,0-1-1,0 1 1,0-1-1,0 1 1,-1-1-1,1 1 0,0-1 1,-1 1-1,1 0 1,0-1-1,-1 1 1,1-1-1,0 1 0,-1 0 1,1-1-1,-1 1 1,0-1 8,0 1 0,0 0 0,-1 0 0,1 1 0,0-1 0,0 0 0,0 0 0,0 0 0,0 1 0,0-1 0,0 1 0,0-1 0,0 1 0,-2 0-1,-3 3 121,-1 0 0,1 1-1,-10 8 1,4-1-13,1 0 0,-16 24 0,24-32-154,0 0 1,1 0-1,0 0 0,0 0 1,0 1-1,0-1 0,1 1 0,-1-1 1,1 1-1,0 0 0,1-1 1,-1 1-1,1 0 0,0 6 0,0-10 3,0 0 0,1 0-1,-1 0 1,0 0 0,0 0-1,1 0 1,-1 0-1,1 0 1,-1 0 0,1 0-1,-1-1 1,1 1 0,-1 0-1,1 0 1,0 0-1,-1-1 1,1 1 0,0 0-1,0-1 1,0 1 0,0-1-1,-1 1 1,1-1 0,2 1-1,-1 0-6,1 0 0,-1-1 0,1 0 0,0 0 0,-1 0 0,1 0 0,-1 0 0,1 0 0,4-1 0,5-3-37,1 0-1,-1 0 0,12-7 1,-20 9 33,21-12-105,35-23-1,-33 20 97,-26 16 21,0 0 1,0 0 0,0 1 0,0-1-1,0 1 1,0-1 0,0 1 0,0-1-1,0 1 1,0 0 0,1-1 0,-1 1-1,0 0 1,0 0 0,0 0 0,1 0-1,-1 0 1,2 0 0,-2 1 9,-1-1 1,1 1-1,0-1 1,-1 1-1,1-1 1,0 1-1,-1-1 0,1 1 1,-1-1-1,1 1 1,-1 0-1,1-1 1,-1 1-1,0 0 1,1 0-1,-1-1 1,0 1-1,0 0 0,1 0 1,-1 1-1,1 6 111,0 0 0,-1 0-1,0-1 1,-2 14-1,1-8 138,0-11-219,1-1-1,0 0 1,0 0-1,0 1 0,0-1 1,0 0-1,0 0 1,0 1-1,0-1 1,1 0-1,-1 0 0,0 0 1,1 1-1,-1-1 1,1 0-1,-1 0 1,1 0-1,0 0 0,-1 0 1,1 0-1,0 0 1,0 0-1,-1 0 1,1 0-1,0 0 0,0-1 1,0 1-1,0 0 1,0-1-1,1 1 1,-1-1-1,2 2 0,13 7-1028,-8 1 494,-7-4 197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55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57 18180,'0'0'53,"0"-1"1,0 1-1,0 0 1,0 0-1,-1 0 0,1-1 1,0 1-1,0 0 1,0 0-1,-1 0 0,1-1 1,0 1-1,0 0 1,0 0-1,-1 0 1,1 0-1,0 0 0,0 0 1,-1 0-1,1 0 1,0 0-1,0-1 1,0 1-1,-1 0 0,1 0 1,0 0-1,0 0 1,-1 0-1,1 0 0,0 1 1,0-1-1,-1 0 1,1 0-1,0 0 1,0 0-1,-1 0 0,1 0 1,0 0-1,0 0 1,0 1-1,-1-1 0,1 0 1,0 0-1,0 0 1,0 0-1,-1 1 1,1-1-1,0 0 0,0 0 1,0 0-1,0 1 1,0-1-1,0 0 0,-1 1 1,-6 13 1094,6-11-1064,0 1-1,0 0 1,0-1-1,1 1 0,0 0 1,0 0-1,0-1 1,0 1-1,0 0 1,1-1-1,0 1 1,0 0-1,0-1 1,0 1-1,2 3 1,-2-5-91,0-1 1,0 1 0,0-1-1,1 1 1,-1-1 0,1 0-1,-1 0 1,1 0-1,-1 0 1,1 0 0,-1 0-1,1 0 1,0 0 0,0-1-1,-1 1 1,1-1 0,0 1-1,0-1 1,0 0 0,0 1-1,-1-1 1,1 0 0,0 0-1,0-1 1,0 1-1,0 0 1,0 0 0,-1-1-1,1 1 1,0-1 0,3-1-1,2-1 3,-1 0-1,1 0 1,-1 0-1,1-1 1,-1 0-1,0 0 1,0-1-1,-1 0 1,1 0-1,5-6 1,4-8 79,23-36 0,-22 31 20,-25 81-93,6-40-11,-3 23-14,6-38 24,0 1 0,0-1-1,0 0 1,0 0 0,0 1-1,0-1 1,1 0 0,-1 0 0,1 0-1,0 1 1,0-1 0,-1 0 0,3 3-1,-2-4 5,-1-1 1,1 1-1,-1-1 0,1 1 0,0 0 0,-1-1 0,1 1 0,0-1 0,-1 0 0,1 1 0,0-1 1,-1 0-1,1 1 0,0-1 0,0 0 0,0 0 0,-1 1 0,1-1 0,0 0 0,0 0 0,0 0 1,-1 0-1,1 0 0,0 0 0,1-1 0,0 1 11,0-1 0,0 0 0,1 0 0,-1 0 0,0 0 0,0 0 1,0-1-1,3-2 0,2-2 54,0-1 0,-1 0 0,8-11 0,-8 11 2,0-1 0,-1 0 0,0-1 0,0 0 0,-1 1 0,6-18 0,-10 22-49,-4 9-41,-5 14-54,5-11 4,1 0 1,1 0-1,-1 1 0,1 0 0,1-1 0,0 1 0,0 11 0,1-19 60,0-1-1,0 1 0,0 0 0,1 0 0,-1-1 1,0 1-1,0 0 0,1 0 0,-1-1 0,1 1 1,-1 0-1,1-1 0,-1 1 0,1-1 0,-1 1 0,1-1 1,0 1-1,-1-1 0,1 1 0,0-1 0,-1 1 1,1-1-1,0 0 0,-1 1 0,1-1 0,0 0 1,0 0-1,-1 0 0,1 1 0,0-1 0,0 0 0,0 0 1,-1 0-1,1 0 0,0 0 0,0-1 0,0 1 1,-1 0-1,1 0 0,0 0 0,0-1 0,1 0 1,33-13-208,101-68-2224,-120 78 1700,-15 4 683,-1 0-1,1 0 1,-1 1-1,0-1 1,1 0-1,-1 0 1,1 0-1,-1 0 1,0 1-1,1-1 1,-1 0-1,0 0 1,1 1 0,-1-1-1,0 0 1,0 0-1,1 1 1,-1-1-1,0 0 1,0 1-1,1-1 1,-1 0-1,0 1 1,1 1-99,-1 0 1,0 1 0,0-1-1,1 0 1,-2 0 0,1 0-1,0 0 1,0 0-1,0 0 1,-1 0 0,0 0-1,0 3 1,-9 25-591,7-18 498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7:02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20668,'-3'6'629,"-4"7"326,1 0 1,0 1 0,-4 17 0,9-28-890,0 0 0,0 0 0,1 0 0,-1 0 0,1 0 0,0 0 0,0 0 0,0 0 0,0 0 0,1 0 0,-1 1 0,1-1 0,0 0 0,0 0 0,0-1 0,0 1 0,0 0 0,1 0 0,-1 0 0,1-1 0,3 5 0,-3-5-37,1 0 0,0 0 1,0 0-1,0 0 0,1 0 0,-1 0 0,0-1 0,1 0 0,-1 0 0,1 0 0,-1 0 0,1 0 0,0-1 0,-1 1 0,1-1 1,6 0-1,7-1 8,0-1 1,21-4 0,-21 2-27,35-7-19,-37 6-40,1 2-1,-1 0 0,1 0 1,0 2-1,19 0 0,-33 1 45,-1 0 0,0 1 0,1-1 0,-1 0 0,0 1 0,0-1 1,1 1-1,-1 0 0,0-1 0,0 1 0,0 0 0,0 0 0,0 0 0,0 0 0,0 0 0,0 0 0,0 0 0,0 0 0,0 0 0,-1 0 0,1 0 0,0 1 1,-1-1-1,1 0 0,-1 1 0,1-1 0,-1 0 0,0 1 0,0-1 0,0 0 0,1 3 0,-1-3 18,0 1 0,0-1 0,0 0 0,0 1 0,0-1 0,1 0 0,-1 1 0,0-1 0,1 0 0,-1 1 0,1-1 0,0 0 0,-1 0 0,1 0 0,0 0 0,0 0 0,0 0 0,0 0 0,0 0 0,0 0 0,0 0 0,0 0 0,0 0 0,0-1 0,0 1 0,1 0 0,-1-1 0,0 1 0,0-1 0,1 1 0,-1-1 0,0 0 0,1 0 0,-1 1 0,2-1-1,8-2-43,0 1 0,-1-2-1,1 1 1,-1-1-1,0-1 1,0 0 0,15-8-1,11-4-508,-24 11 412,-1 1-188,0-1 0,1 2 0,-1-1 0,17-1-1,-26 4 306,1 1-1,-1 0 1,0 0-1,0 0 0,1 0 1,-1 0-1,0 0 1,1 1-1,-1-1 0,0 1 1,0 0-1,0-1 1,0 1-1,1 0 0,-1 0 1,0 0-1,-1 1 1,1-1-1,0 0 0,0 1 1,0-1-1,-1 1 1,1 0-1,-1 0 0,1-1 1,-1 1-1,0 0 1,2 4-1,-2-4 108,0 0 0,0-1 0,0 1 0,1 0 0,-1-1 0,1 1 0,-1 0 0,1-1 0,-1 0 0,1 1 0,3 1 0,-5-3-116,1 0 0,0 1 0,-1-1 0,1 0 0,-1 0 0,1 0-1,0 0 1,-1 0 0,1 1 0,-1-1 0,1 0 0,0-1 0,-1 1 0,1 0 0,-1 0 0,1 0 0,0 0-1,-1 0 1,1 0 0,-1-1 0,1 1 0,-1 0 0,1-1 0,-1 1 0,1 0 0,-1-1 0,1 1 0,-1 0 0,1-1-1,-1 1 1,1-1 0,-1 1 0,0-1 0,1 1 0,-1-1 0,0 1 0,0-1 0,1 0 0,-1 1 0,0-1 0,0 1-1,0-1 1,0 0 0,0 1 0,1-1 0,-1 1 0,0-2 0,1-9-308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55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35 19860,'2'-25'2025,"-2"16"-1225,-1 16 1122,-9 71-1403,-4 31-510,-1 208 0,22-290-39,-2-21 16,-2-18 5,-2 4 5,-2 0 0,1 1 1,-1-1-1,-1 0 0,1 0 0,-1 0 1,-3-7-1,-23-53-80,24 60 57,0-1-1,-1 1 0,0-1 0,0 1 0,-1 1 0,1-1 0,-9-6 1,21 21-71,14 7-124,-16-12-19,1 0 0,0-1 1,-1 0-1,1 0 0,0-1 1,0 0-1,10 0 0,-14-1 142,0 1 0,0 0 0,0 0 0,0-1 0,0 0 0,0 1-1,0-1 1,0 0 0,0 0 0,0 0 0,0 0 0,-1 0 0,1 0-1,0 0 1,-1-1 0,1 1 0,-1-1 0,1 1 0,-1-1 0,0 0-1,1 1 1,-1-1 0,0 0 0,1-3 0,1-13-672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55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 14747,'-10'-3'2009,"5"2"-1225,11 1-376,7 0 2224,10 4-2176,7 2-480,4 3-1624,5 1 1464,-2 1-232,1 2-208</inkml:trace>
  <inkml:trace contextRef="#ctx0" brushRef="#br0" timeOffset="1">346 143 16275,'-9'9'1558,"6"-7"-1393,0 0 1,1 0-1,-1 1 1,1-1 0,0 1-1,0 0 1,0-1-1,-2 6 1,32 5-1040,42 15 371,-47-20 167,0 1 1,0 1-1,31 19 1,-53-28 333,0 0 0,1 0 0,-1-1 1,0 1-1,0 0 0,0 0 0,0 0 1,1 0-1,-1 0 0,0 1 0,-1-1 1,1 0-1,0 0 0,0 1 0,0-1 1,-1 0-1,1 1 0,-1-1 0,1 3 1,-1-3 30,0 0 1,0-1-1,-1 1 1,1 0-1,0 0 1,-1 0 0,1 0-1,-1-1 1,1 1-1,-1 0 1,1 0-1,-1-1 1,0 1 0,1 0-1,-1-1 1,0 1-1,1-1 1,-1 1 0,0-1-1,0 1 1,1-1-1,-3 1 1,-4 2 176,1-1 0,-1 1 0,0-2 1,0 1-1,-1-1 0,-8 1 0,-31-3 103,43 1-293,1 0 0,-1-1 0,1 0 1,0 0-1,-1 0 0,1 0 0,0 0 0,0-1 0,0 1 0,-1-1 1,-2-2-1,-1-7-159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56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70 362 13715,'-18'23'1646,"8"-10"-914,0 0 1,-9 15-1,18-24-611,-1-1 0,0 0 0,1 1 0,-1-1-1,1 1 1,0-1 0,0 1 0,1-1 0,-1 1 0,1 0 0,0-1 0,0 1 0,0 0 0,1 5 0,-1-7-84,1 0-1,0 0 1,0 0-1,0 0 1,0 0-1,1-1 1,-1 1-1,0-1 1,1 1-1,-1-1 1,1 1-1,-1-1 1,1 0-1,0 1 1,-1-1-1,1 0 1,0 0-1,0 0 1,0-1-1,0 1 1,0 0-1,0-1 1,0 1-1,0-1 1,0 0-1,0 0 1,0 1-1,0-1 1,3-1-1,5 1 67,0 0-1,1-1 0,-1-1 0,17-3 0,-11-1 2,-1 1 0,0-2-1,-1 0 1,1-1 0,-1 0 0,-1-1 0,0 0 0,0-1-1,-1-1 1,0 0 0,0-1 0,-2 0 0,1-1 0,-2 0 0,14-22-1,-13 17-24,0 0-1,-2-1 1,0 0-1,-1 0 1,-1-1-1,-1 0 1,0 0-1,-2 0 1,0-1-1,-1 1 1,-2-41-1,-1 56-71,1-1 0,-1 1 1,0 0-1,-1-1 0,1 1 0,-1 0 0,-3-7 0,4 11-6,0 0-1,1-1 1,-1 1-1,0-1 1,-1 1-1,1 0 1,0 0-1,0 0 1,0-1-1,-1 1 1,1 0-1,-1 1 1,1-1-1,-1 0 1,1 0-1,-1 1 0,1-1 1,-1 0-1,1 1 1,-1 0-1,0-1 1,1 1-1,-1 0 1,0 0-1,0 0 1,1 0-1,-3 0 1,-1 2 7,1-1 0,-1 1 0,1 0 0,-1 0 0,1 0 0,0 1 0,0-1 0,0 1 0,0 0 0,0 0 0,1 0 0,-1 1 0,1-1 0,0 1 0,-4 7 0,-7 8 81,-18 38 1,30-54-81,-4 8 32,1 1 0,-1 0 0,2 0 0,0 0 0,-5 26 0,8-36-59,1 0 0,-1 1-1,1-1 1,0 1 0,0-1-1,0 1 1,0-1 0,1 1-1,-1-1 1,1 0-1,-1 1 1,1-1 0,0 1-1,0-1 1,0 0 0,0 0-1,0 0 1,1 0 0,-1 0-1,0 0 1,1 0-1,0 0 1,-1 0 0,1 0-1,0-1 1,0 1 0,0-1-1,0 0 1,0 1 0,0-1-1,1 0 1,-1 0 0,0 0-1,1-1 1,-1 1-1,0 0 1,1-1 0,2 1-1,43 1-1390,-38-2 882,0 0 0,1 1 0,-1 0 0,1 1 0,11 2 0,-20-3 360,0 0 0,1 0 1,-1 0-1,1 0 0,-1 1 0,0-1 0,0 1 1,0-1-1,0 1 0,0 0 0,0 0 1,0 0-1,-1 0 0,1 0 0,-1 0 1,1 0-1,-1 0 0,0 1 0,0-1 1,0 1-1,0-1 0,0 1 0,-1-1 1,1 1-1,0 2 0,2 33-864,-3-23 706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57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89 380 14995,'-31'16'1861,"25"-13"-1508,-1 0 0,1 0 0,0 1 1,0 0-1,0 0 0,-10 9 0,16-13-335,0 0 1,-1 0-1,1 1 0,0-1 1,-1 0-1,1 0 0,0 1 0,0-1 1,-1 0-1,1 1 0,0-1 1,0 0-1,0 0 0,0 1 0,-1-1 1,1 1-1,0-1 0,0 0 1,0 1-1,0-1 0,0 0 0,0 1 1,0-1-1,0 0 0,0 1 1,0-1-1,0 0 0,0 1 0,0 0 1,10 1 331,18-8-158,2-6-701,0-2 1,-1-1-1,0-1 0,-1-2 1,-1 0-1,34-31 0,-49 40-347,-19 19 340,-1 0 663,5-6-82,-35 52 744,36-52-714,0 0 0,0 0 1,0 0-1,0 0 0,1 0 0,0 0 1,0 1-1,0-1 0,0 0 0,0 1 1,1-1-1,0 8 0,0-11-75,1 0 0,-1 0 0,0-1-1,0 1 1,0-1 0,1 1 0,-1 0 0,0-1-1,1 1 1,-1-1 0,1 1 0,-1 0 0,1-1-1,-1 0 1,1 1 0,-1-1 0,1 1 0,-1-1-1,1 1 1,0-1 0,-1 0 0,1 0 0,-1 1-1,1-1 1,0 0 0,-1 0 0,1 0 0,0 1-1,-1-1 1,1 0 0,0 0 0,0 0 0,-1 0-1,1 0 1,0 0 0,-1-1 0,1 1 0,0 0-1,-1 0 1,2-1 0,31-13 476,-13 1-335,0-1 1,-1-1-1,-1-1 0,0 0 0,-1-1 0,24-32 0,-14 12-373,-1-2-1,31-63 1,-54 97 139,4-8-321,-1 0 1,7-22 0,-13 34 377,0 1 1,0 0-1,0 0 1,1 0-1,-1 0 1,0 0-1,0-1 1,0 1-1,0 0 1,0 0-1,0 0 1,0-1-1,1 1 1,-1 0-1,0 0 1,0 0-1,0-1 1,0 1-1,0 0 1,0 0-1,0 0 1,0-1-1,0 1 1,0 0 0,0 0-1,0 0 1,0-1-1,0 1 1,0 0-1,-1 0 1,1 0-1,0-1 1,0 1-1,0 0 1,0 0-1,0 0 1,0 0-1,0-1 1,-1 1-1,1 0 1,0 0-1,0 0 1,0 0-1,-1 0 1,-7 8-379,-12 23 76,-69 135 1093,77-139-479,1 1-1,1 0 0,1 0 0,-7 40 0,15-63-307,1 0-1,-1 0 0,1-1 0,0 1 0,1 0 0,-1 0 0,1 0 1,0-1-1,0 1 0,0 0 0,0-1 0,1 1 0,0-1 0,0 1 1,0-1-1,4 6 0,-4-8-41,0 0-1,0 0 1,1 0 0,-1 0 0,0 0 0,1-1 0,-1 1 0,1-1-1,-1 1 1,1-1 0,0 0 0,0 0 0,0 0 0,-1-1-1,1 1 1,0-1 0,0 1 0,0-1 0,0 0 0,0 0-1,0 0 1,0 0 0,0-1 0,0 1 0,0-1 0,-1 0 0,5-1-1,-1-1 54,0 1 0,0-1-1,0-1 1,-1 1-1,1-1 1,-1 0-1,0 0 1,0 0 0,0-1-1,-1 1 1,6-9-1,5-7 582,20-37-1,-34 55-535,50-89 2863,72-186 1,-116 257-2590,-10 28-196,-13 35-122,5-5-72,1-1 0,2 1 1,-4 52-1,10-62-208,1 0 0,1 0 0,2 0 0,1 0 0,9 38 0,2-27-571,-31-70 1644,-32-46 1,27 44-24,-28-53 0,49 85-778,1 0 0,-1-1-1,0 1 1,1 0 0,-1-1 0,1 1-1,-1-1 1,1 1 0,0 0 0,0-1 0,-1 1-1,1-1 1,0 1 0,0-1 0,0 1-1,1-1 1,-1 1 0,1-2 0,-1 2-14,1 0 0,0 0 0,0 0 1,0 1-1,0-1 0,0 0 0,0 1 0,0-1 0,0 0 1,0 1-1,0 0 0,1-1 0,-1 1 0,0 0 1,0-1-1,0 1 0,0 0 0,1 0 0,-1 0 1,0 0-1,2 0 0,16-1-97,5-5-93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57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15435,'-15'55'1419,"-17"77"576,28-109-1689,0 2 0,2-1 0,1 37-1,1-57-265,0 0-1,1 0 1,-1-1-1,1 1 0,0 0 1,0-1-1,0 1 1,0-1-1,1 1 1,-1-1-1,1 0 1,4 6-1,-5-7-16,1-1 0,-1 0 0,0 0 0,1 0 0,-1 0 0,1 0 0,-1-1 0,1 1 0,0 0 0,-1-1 0,1 1 0,0-1 0,-1 0-1,1 1 1,0-1 0,0 0 0,-1 0 0,1 0 0,0 0 0,-1 0 0,1-1 0,0 1 0,0 0 0,-1-1 0,1 1 0,0-1 0,-1 0 0,1 0 0,2-1 0,5-3 54,0 0 1,-1 0-1,1-1 0,-1-1 0,0 1 1,-1-1-1,9-10 0,44-62 417,-40 51-389,-9 18-102,-10 10-3,-1 0 0,0 0 1,0 0-1,1 1 0,-1-1 0,0 0 0,0 0 0,0 0 1,1 0-1,-1 1 0,0-1 0,0 0 0,0 0 1,0 0-1,0 1 0,0-1 0,1 0 0,-1 0 0,0 1 1,0-1-1,0 0 0,0 0 0,0 1 0,0-1 0,0 0 1,0 0-1,0 1 0,0-1 0,0 0 0,0 0 0,0 1 1,-5 32 13,5-29-13,-6 24 11,2-9 50,0 0 0,1 0-1,1 0 1,1 1-1,2 35 1,-1-54-44,0 0 0,0 0 0,0 1 0,1-1 1,-1 0-1,0 0 0,1 0 0,-1 0 0,1 1 0,-1-1 0,1 0 1,-1 0-1,1 0 0,0 0 0,0 0 0,-1 0 0,1-1 0,0 1 1,0 0-1,0 0 0,0 0 0,0-1 0,0 1 0,2 0 0,-1 0 5,-1-1-1,1 0 1,0 0-1,-1 0 1,1 0 0,0-1-1,-1 1 1,1 0-1,0-1 1,-1 1-1,1-1 1,-1 1-1,1-1 1,-1 0-1,3-1 1,3-2-16,-1-1 1,1 0-1,-1 0 1,0-1 0,-1 0-1,6-6 1,-2-2-318,-2 1-1,1-1 1,-2 0 0,0 0 0,-1-1 0,0 0-1,-1 0 1,-1 0 0,0 0 0,-1-1 0,0-23 0,1-17-528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58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18940,'-10'23'1904,"2"-3"-1415,6-5-337,5-3 856,13-4-1232,5-2 984,11-6-768,4 0-96,7 0-104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58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67 431 13603,'-22'34'1489,"15"-24"-1110,1 0 1,0 0-1,0 1 1,1 0-1,1 0 0,-5 17 1,8-28-328,1 1 1,0 0 0,0 0-1,-1 0 1,1 0-1,0 0 1,0 0-1,0 0 1,0 0 0,0 0-1,0 0 1,1-1-1,-1 1 1,0 0 0,0 0-1,1 0 1,-1 0-1,0 0 1,1 0 0,-1-1-1,1 1 1,0 1-1,0-1-9,0-1-1,0 1 0,0-1 1,0 0-1,-1 0 0,1 1 1,0-1-1,0 0 0,0 0 1,0 0-1,0 0 0,0 0 1,0 0-1,0 0 1,0 0-1,0 0 0,-1 0 1,3-1-1,2-1 57,0 0-1,1 0 1,-1-1-1,0 1 1,-1-1 0,8-5-1,8-10 84,-1 0-1,0-2 0,-1 0 0,-1-1 0,-1 0 0,-1-2 0,20-39 1,-18 27 2,-1-1 0,-2-1 1,-2-1-1,12-61 1,-22 88-180,-1 1 1,0-1 0,0 0 0,-1 0 0,-1-15 0,0 25-14,1-1 1,0 1-1,0-1 1,-1 1-1,1-1 0,-1 1 1,1-1-1,-1 1 1,0 0-1,1-1 0,-1 1 1,0 0-1,0 0 1,0 0-1,0-1 1,0 1-1,0 0 0,0 0 1,-3-1-1,2 2-4,0-1 0,1 1-1,-1 0 1,0 0 0,0 0-1,0 0 1,0 0 0,0 0-1,0 0 1,0 1 0,0-1 0,0 1-1,1-1 1,-1 1 0,0 0-1,0 0 1,1 0 0,-1 0-1,0 0 1,-1 1 0,-7 5 36,1 1 1,0 0-1,0 0 1,1 1-1,0-1 1,-10 16-1,-1 4 170,-17 32 0,29-46-91,0-1 0,1 1 0,1-1 0,0 2 0,-6 28 1,11-39-131,-1 0 0,1 0 0,-1 1 1,1-1-1,1 0 0,-1 1 0,0-1 1,1 0-1,0 0 0,0 0 0,0 1 1,1-1-1,0 0 0,-1 0 1,1-1-1,0 1 0,1 0 0,-1-1 1,1 1-1,0-1 0,-1 0 0,1 0 1,1 0-1,-1 0 0,5 3 1,35 17-1871,-36-20 1442,1 1 0,-1-1 1,1 1-1,-1 1 0,-1 0 0,1 0 1,-1 0-1,1 0 0,7 11 1,-1 5-815</inkml:trace>
  <inkml:trace contextRef="#ctx0" brushRef="#br0" timeOffset="1">441 325 17404,'8'-8'1327,"0"1"1,17-10-1,-19 13-532,-7 4-740,0-1 1,1 1-1,-1-1 1,0 1-1,1 0 1,-1-1-1,0 1 1,0 0-1,1 0 1,-1-1-1,0 1 0,0 0 1,0 0-1,1 0 1,-1 0-1,0 0 1,0 0-1,0 0 1,-1 0-1,-5 3 22,-1-1-1,0 1 0,1 1 0,0-1 1,0 1-1,0 1 0,0-1 0,0 1 1,1 0-1,0 1 0,0-1 1,-7 10-1,7-8-83,0 0 0,1 0 1,0 1-1,0 0 0,1 0 0,0 0 1,0 1-1,1-1 0,0 1 1,-3 16-1,6-23-3,-1 0 0,1 0 1,0 1-1,0-1 0,0 0 0,0 0 1,0 1-1,1-1 0,-1 0 0,0 0 1,1 0-1,0 1 0,0-1 0,-1 0 1,1 0-1,0 0 0,1 0 1,-1 0-1,0-1 0,0 1 0,3 2 1,-2-2-30,1-1 0,-1 1 1,1-1-1,0 1 0,0-1 1,-1 0-1,1 0 0,0 0 1,0-1-1,0 1 0,0-1 1,0 0-1,0 1 0,3-1 1,8-2-271,0 1 0,0-1 0,-1-1 0,1-1 0,23-8 1,-10 0-263,0-1 1,-1-2 0,0 0 0,-1-2 0,-1-1-1,29-27 1,-14 6-299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59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15339,'-22'11'1097,"1"1"-1,0 1 1,1 1-1,0 1 0,1 1 1,-24 26-1,40-39-964,1-1 0,-1 1 0,1 0 0,0 0 0,0 1 0,0-1 0,-2 4 0,4-6-113,0-1 0,0 1 0,0-1 0,0 1 1,0-1-1,-1 1 0,1-1 0,0 1 0,0-1 0,0 1 0,0-1 1,0 1-1,1-1 0,-1 1 0,0-1 0,0 1 0,0-1 0,0 1 0,0-1 1,1 0-1,-1 1 0,1 0 0,-1-1-13,1 1 1,0-1-1,0 1 0,-1-1 0,1 1 1,0-1-1,0 0 0,0 1 0,-1-1 1,1 0-1,0 0 0,0 0 0,0 0 1,0 0-1,0 0 0,0 0 0,1 0 1,19-2-358,40-9 1,-49 8 8,0 0-1,1 0 1,0 2 0,-1-1 0,1 2-1,0 0 1,0 0 0,19 4 0,-29-4 243,0 1 0,-1-1 1,1 1-1,-1 0 0,1 0 1,-1 0-1,1 0 0,-1 1 1,0-1-1,1 1 1,-1-1-1,0 1 0,0 0 1,0 0-1,-1 0 0,1 0 1,0 0-1,1 3 0,-2-3 72,0 1 0,0-1 0,-1 1 0,1-1 0,-1 1 0,1 0 0,-1-1 0,0 1 0,0 0 0,0-1 0,0 1 0,-1-1 0,1 1 0,-1 0 0,-1 2 0,-1 5 194,-2-1 0,1 1 0,-1-1 0,0 0 0,-1-1 0,0 0 0,-1 0 0,-7 8 0,7-9-73,0 1 1,-1-1-1,0-1 0,-1 0 1,1 0-1,-1 0 1,0-1-1,-1-1 1,1 1-1,-12 3 1,-5-5-23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8:59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343 100 18188,'2'-4'265,"0"0"-1,0 0 1,0-1 0,-1 1 0,1 0 0,-1-1-1,0 1 1,0-1 0,-1 0 0,1 1 0,-1-7-1,-1 9-163,1 0 0,0 1 0,-1-1 0,0 0 0,1 0 0,-1 0-1,0 0 1,0 1 0,0-1 0,0 0 0,0 1 0,-1-1 0,1 1 0,0-1-1,-1 1 1,1 0 0,-1-1 0,0 1 0,1 0 0,-1 0 0,0 0-1,1 0 1,-1 0 0,0 1 0,0-1 0,0 1 0,0-1 0,-4 0 0,0 0 14,0 1 1,0 0 0,-1 0 0,1 0 0,0 1 0,0 0 0,0 0 0,0 1 0,0-1 0,0 1-1,0 1 1,0-1 0,0 1 0,1 0 0,0 0 0,-6 4 0,-5 5-14,0 0 0,1 1 0,-24 27 1,24-22-90,0 1 0,1 0 0,1 1 0,-13 27 0,19-32-22,0 0 0,1 0-1,1 1 1,1 0 0,0-1 0,1 1 0,-1 20 0,4-31-6,0-1 1,0 0-1,0 1 1,0-1-1,1 1 1,0-1 0,0 0-1,0 0 1,1 1-1,-1-1 1,5 7-1,-4-8-8,-1-1-1,1 0 1,0 0-1,0 0 1,0 0-1,0 0 1,0-1-1,0 1 1,0 0-1,1-1 1,-1 0-1,1 0 1,-1 0-1,1 0 1,-1 0-1,1 0 1,0 0-1,-1-1 1,1 1-1,3-1 1,0 0-46,0 0 1,0 0-1,0-1 1,-1 0-1,1 0 0,0 0 1,0-1-1,-1 1 1,9-5-1,-12 5 43,1 0 0,-1 0 0,1-1 0,-1 1 1,0-1-1,0 1 0,0-1 0,0 0 0,0 0 0,0 0 0,0 0 0,-1 0 1,1 0-1,-1 0 0,1 0 0,-1-1 0,0 1 0,0-1 0,0 1 0,0-1 1,0 1-1,-1-1 0,1-3 0,-1 5 26,1 0-1,-1 0 1,0 0-1,0 0 1,0 0 0,0 0-1,-1 0 1,1 0 0,0 0-1,0 0 1,-1 0 0,1 0-1,0 0 1,-1 0-1,1 0 1,-1 0 0,1 1-1,-1-1 1,1 0 0,-1 0-1,0 0 1,0 1 0,1-1-1,-1 0 1,0 1-1,0-1 1,0 0 0,0 1-1,1-1 1,-1 1 0,0 0-1,0-1 1,0 1-1,0 0 1,0-1 0,0 1-1,0 0 1,0 0 0,-2 0-1,1 0 4,-1 0-1,1 0 1,-1 1 0,1-1-1,-1 1 1,1 0-1,0-1 1,-1 1 0,1 0-1,0 0 1,-1 1-1,1-1 1,0 0-1,0 1 1,-2 1 0,2 0-4,-1-1 1,1 1-1,0-1 1,1 1-1,-1 0 1,0 0 0,1 0-1,0 0 1,-3 6-1,4-8 0,0 0 0,0-1 0,0 1 0,-1 0 0,1 0 0,0 0 0,0 0 0,1 0 0,-1 0 0,0 0-1,0 0 1,0-1 0,0 1 0,1 0 0,-1 0 0,0 0 0,1 0 0,-1-1 0,1 1 0,-1 0 0,1 0 0,-1-1 0,1 1 0,0 0 0,-1-1 0,1 1-1,0 0 1,-1-1 0,1 1 0,0-1 0,0 0 0,-1 1 0,1-1 0,0 1 0,0-1 0,0 0 0,0 0 0,0 0 0,0 1 0,1-1 0,4 0-35,-1 1 1,1-1 0,0 0-1,-1-1 1,1 1 0,-1-1 0,1 0-1,0-1 1,9-3 0,51-24-712,-41 16 364,-13 7 186,-6 3 35,0 0 0,0 0 0,0 1 1,0 0-1,0 0 0,1 0 0,10-1 1,-16 3 150,-1 0 0,1 0 0,-1 1 0,1-1 0,-1 0 0,0 0 0,1 0 0,-1 0 0,1 1 0,-1-1 0,0 0 0,1 1 0,-1-1 1,0 0-1,1 0 0,-1 1 0,0-1 0,0 1 0,1-1 0,-1 0 0,0 1 0,0-1 0,0 0 0,1 1 0,-1-1 0,0 1 0,0-1 0,0 1 1,0-1-1,0 1 0,0-1 0,0 0 0,0 1 0,0-1 0,0 1 0,0-1 0,0 1 0,0-1 0,0 0 0,-1 1 0,1 0 0,-6 19 25,6-18-18,-33 72 352,18-42 706,9-25-583,5-10-302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00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18892,'-6'2'1936,"-3"11"-1407,-4 17-273,-1 10 1704,-2 12-1592,2 3-64,1 6-296,0-3-80,9-3-368,4-6-264,7-18 1568,3-11-944,10-11-24,3-5-64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7:03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33 13659,'7'-19'1936,"-2"8"-1015,-3 8-345,-2 13 1256,-2 14-528,-1 17-375,-3 6-153,3 10-408,0 5-200,3 1-88,0-3-80,3-10-264,1-8-56,1-16-264,-1-5-185,-4-19 537,0 0-160,-6-9-72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00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5 274 17860,'3'1'154,"-1"-1"1,1 1-1,0-1 0,0 0 1,0 0-1,0 0 1,0 0-1,0-1 1,-1 1-1,1-1 0,0 0 1,0 0-1,-1 1 1,1-2-1,0 1 0,2-2 1,42-29 781,-39 25-570,0 1-165,0 0-1,-1-1 0,13-15 0,-18 20-160,0-1-1,0 0 0,-1 1 1,1-1-1,0 0 0,-1 0 1,0 0-1,1 0 1,-1 0-1,-1 0 0,1-1 1,0 1-1,-1 0 1,1 0-1,-1-5 0,0 7-29,-1 0-1,1 0 0,0 0 1,-1 0-1,1 0 0,0 0 1,-1 0-1,1 0 1,-1 0-1,1 0 0,-1 0 1,0 0-1,1 1 0,-1-1 1,0 0-1,0 0 0,0 1 1,1-1-1,-1 1 1,0-1-1,0 1 0,0-1 1,0 1-1,0-1 0,0 1 1,0 0-1,0 0 0,0-1 1,0 1-1,0 0 0,0 0 1,0 0-1,0 0 1,0 0-1,0 0 0,0 0 1,0 1-1,0-1 0,0 0 1,-2 1-1,-2 0 15,-1 1 0,1 0 0,0 0 0,0 0 0,0 0 0,-7 5 0,4-1-3,0 0 0,0 1 0,0 0-1,1 0 1,0 1 0,-11 16-1,14-18-24,0 0 0,1 1-1,0-1 1,0 1 0,0 0-1,1-1 1,0 1 0,0 0-1,0 1 1,0 10 0,2-16 2,0 0 0,0 0 0,0-1 0,0 1 1,0 0-1,0 0 0,1 0 0,-1-1 0,0 1 0,1 0 1,0 0-1,-1-1 0,1 1 0,0-1 0,0 1 0,0 0 1,0-1-1,0 1 0,0-1 0,0 0 0,1 1 0,-1-1 1,0 0-1,3 1 0,-2-1-4,1 1 0,0-2 1,0 1-1,0 0 0,0 0 0,1-1 0,-1 0 1,0 1-1,0-1 0,0 0 0,0-1 0,6 0 1,6-2-48,-1-1 1,0-1 0,0 0-1,24-12 1,4-9-250,-1-1 1,-1-3-1,38-36 1,-71 60 228,-5 4 11,1 0-1,-1-1 1,1 1 0,-1 1-1,1-1 1,0 0-1,0 1 1,5-3 0,-8 4 53,0 0 1,1 0-1,-1 0 0,0 0 1,0 0-1,1 0 1,-1 0-1,0 0 1,1 1-1,-1-1 1,0 0-1,0 0 0,1 0 1,-1 0-1,0 0 1,0 0-1,1 0 1,-1 1-1,0-1 1,0 0-1,1 0 1,-1 0-1,0 1 0,0-1 1,0 0-1,0 0 1,1 1-1,-1-1 1,0 0-1,0 0 1,0 1-1,1 19-75,-5 5 256,-8 28 1,7-33 91,0 0 1,1 0 0,0 23-1,3-40-212,1-1-1,0 0 0,0 0 1,1 0-1,-1 1 1,0-1-1,1 0 1,-1 0-1,1 0 0,0 0 1,0 0-1,0 0 1,0 0-1,0 0 0,2 2 1,-2-3-33,0 0-1,0 0 1,0 0 0,1 0-1,-1-1 1,0 1 0,0-1-1,1 1 1,-1-1 0,1 1-1,-1-1 1,0 0 0,1 1-1,-1-1 1,1 0 0,-1 0-1,0 0 1,1 0 0,-1 0-1,1-1 1,-1 1 0,1 0-1,-1-1 1,3 0 0,3-2-65,-1 0 0,1 0 0,-1-1 1,1 0-1,-1 0 0,-1-1 0,1 0 0,0 0 1,-1 0-1,0 0 0,0-1 0,-1 0 1,0 0-1,0 0 0,0 0 0,-1-1 0,0 0 1,0 0-1,0 0 0,2-10 0,3-26-263</inkml:trace>
  <inkml:trace contextRef="#ctx0" brushRef="#br0" timeOffset="1">459 0 18196,'-14'5'1776,"2"0"-1368,5 1-624,7-3 1329,0-4-313,12-8-560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01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153 371 18708,'-17'14'794,"0"1"0,1 1 0,1 0 0,-18 24 0,26-30-748,0 1 0,1-1 0,0 1 0,1 0 0,0 1 0,1-1 0,0 1 0,1 0 0,-3 17 0,6-28-55,-1 1 0,1-1 1,0 0-1,0 0 0,0 0 0,-1 0 0,1 1 0,0-1 0,0 0 0,1 0 0,-1 0 0,0 0 0,0 1 0,0-1 0,1 0 1,-1 0-1,1 0 0,-1 0 0,1 0 0,-1 0 0,1 0 0,0 0 0,-1 0 0,1 0 0,0 0 0,0 0 0,0 0 0,-1-1 1,1 1-1,0 0 0,0-1 0,0 1 0,0-1 0,1 1 0,-1-1 0,0 1 0,0-1 0,0 1 0,0-1 0,0 0 1,0 0-1,1 0 0,-1 0 0,0 0 0,0 0 0,0 0 0,1 0 0,1-1 0,4 0-32,-1-1 1,1 0-1,0 0 0,0 0 1,-1-1-1,0 0 0,9-6 0,8-7-22,-1-1 0,0-1-1,-1-1 1,-1 0 0,25-34-1,-12 10 328,50-89 0,-64 97 84,20-52 0,-33 70-140,0 0-1,-2 0 1,0-1-1,0 1 0,0-28 1,-4 43-178,0 0 1,0 0-1,0 0 1,0 0-1,0 0 0,-1 0 1,1 0-1,0 0 1,-1 0-1,0 0 0,0 0 1,1 0-1,-1 0 1,0 1-1,0-1 1,-1 0-1,-1-2 0,2 3-20,0 1-1,0-1 1,0 0-1,-1 1 0,1-1 1,0 1-1,-1 0 1,1-1-1,0 1 0,-1 0 1,1 0-1,0 0 1,-1 0-1,1 0 0,0 0 1,-1 0-1,1 0 1,0 0-1,-1 1 0,1-1 1,0 1-1,0-1 1,-1 1-1,1-1 0,0 1 1,0 0-1,-2 1 1,-4 2 2,0 1-1,0 1 1,1-1 0,-1 1 0,1 0 0,1 1-1,-1-1 1,1 1 0,-6 12 0,-3 6-7,-16 41 0,15-31-17,3 0 1,-14 63 0,23-86-10,1 1 0,0 0 0,1 0 0,1 0 0,0 0 1,1 0-1,0 0 0,1 0 0,0 0 0,1 0 1,6 15-1,-8-24-8,0-1 0,1 1 1,0 0-1,0-1 0,0 1 1,0-1-1,0 1 1,1-1-1,0 0 0,0 0 1,-1 0-1,2-1 0,-1 1 1,0-1-1,0 1 0,1-1 1,-1 0-1,1-1 1,0 1-1,0 0 0,0-1 1,-1 0-1,1 0 0,0 0 1,0-1-1,0 1 0,1-1 1,-1 0-1,0 0 0,0 0 1,0 0-1,0-1 1,0 0-1,6-2 0,5-2-142,-1 0 0,0-1 0,0-1 0,-1 0 0,0-1 0,0-1 0,21-18 0,-14 8-230,25-29 0,-7 7-171,-54 83 688,1-11-33,-50 118-485,68-162 235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02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224 242 18956,'-4'1'179,"0"1"1,1-1-1,-1 1 1,1-1-1,-1 1 0,1 0 1,-1 0-1,1 1 0,0-1 1,0 1-1,0-1 1,1 1-1,-1 0 0,1 0 1,-1 0-1,1 1 0,-3 5 1,-4 7-58,2-1 0,-9 26 0,9-13-461,10-19 15,-2-9 310,0 0 0,-1 0 0,1 0 1,0 0-1,-1 0 0,1 0 0,-1 0 1,1 0-1,0-1 0,-1 1 0,1 0 1,0 0-1,-1-1 0,1 1 0,-1 0 1,1 0-1,-1-1 0,1 1 0,0-1 1,6-5-169,0 0 0,-1 0 0,1 0 0,6-11 0,-9 12 26,0 0 0,1 0 1,0 0-1,-1 0 0,1 1 0,1 0 1,-1 0-1,12-6 0,-16 9 117,0 1 0,0-1-1,0 1 1,0-1-1,0 1 1,0 0-1,0 0 1,0-1-1,0 1 1,1 0-1,-1 0 1,0 0-1,0 0 1,0 1-1,0-1 1,0 0-1,0 0 1,0 1 0,0-1-1,1 0 1,-1 1-1,0-1 1,0 1-1,-1 0 1,1-1-1,0 1 1,0 0-1,0-1 1,0 1-1,0 0 1,-1 0-1,1 0 1,0 0-1,-1 0 1,1 0 0,-1 0-1,1 1 1,2 4-110,-1 0 1,-1-1-1,1 1 0,-1 0 1,1 11-1,0 15 271,-2 0 0,-1 0 0,-1 0-1,-2 0 1,-1 0 0,-16 52 0,9-48 484,-1 1 0,-2-2 1,-2 0-1,-1-1 0,-28 40 1,41-65-552,-1-1 0,0 0 1,0 0-1,-1 0 0,-1-1 1,1 0-1,-1 0 0,0-1 1,0 0-1,-1 0 0,-12 5 1,20-10-83,0-1 0,0 1 0,0-1 0,0 1 1,0-1-1,0 0 0,0 0 0,0 0 0,0 1 0,0-1 1,0 0-1,0 0 0,0 0 0,0 0 0,0-1 0,0 1 1,0 0-1,0 0 0,0-1 0,0 1 0,0 0 1,0-1-1,0 1 0,0-1 0,0 0 0,-1 0 0,1 0-15,1-1 0,-1 1 0,0 0-1,1-1 1,-1 1 0,1-1-1,-1 1 1,1-1 0,0 1 0,-1-1-1,1 0 1,0 1 0,0-1 0,0 1-1,1-3 1,0-6-157,1 0 0,0 0 0,1 1 0,5-15 1,9-11-73,0 1 0,2 0 1,30-39-1,80-90 1029,-36 48 141,-69 85-637,48-67 653,-63 83-789,-1 0 0,0 0 0,-1-1 0,0 0 0,4-17 0,-11 31-118,1 1 0,-1-1-1,0 0 1,1 0 0,-1 1 0,0-1 0,0 0 0,0 0 0,0 1 0,0-1 0,0 0 0,0 0 0,0 0 0,0 0 0,0 1-1,0-1 1,0 0 0,0 0 0,-1 1 0,1-1 0,0 0 0,-1-1 0,0 2-2,0 0-1,1 0 1,-1 0 0,1 0-1,-1 0 1,0 0 0,1 0-1,-1 0 1,1 0-1,-1 0 1,0 0 0,1 0-1,-1 1 1,1-1 0,-1 0-1,0 0 1,1 1 0,-1-1-1,1 0 1,-1 1 0,0 0-1,-4 2 17,1 1 0,-1-1 0,1 1 0,0 1 0,-4 4 1,-4 7-3,0 2 1,2-1-1,0 2 1,1-1-1,1 1 1,1 0 0,0 1-1,-7 39 1,14-56-23,0 0 0,-1 0-1,1 0 1,1 0 0,-1 0 0,0 0 0,1 0 0,-1 0 0,1 0-1,1 3 1,-1-5 2,0 0-1,-1 0 1,1 0-1,0 0 1,-1 0-1,1 0 1,0 0-1,0 0 0,0 0 1,0 0-1,0-1 1,0 1-1,0 0 1,0-1-1,0 1 1,1-1-1,-1 1 1,0-1-1,0 0 1,0 1-1,1-1 0,-1 0 1,0 0-1,0 0 1,1 0-1,-1 0 1,2 0-1,5-2-1,0 0-1,0 0 1,0 0-1,0-1 1,-1 0 0,1 0-1,-1-1 1,0 0-1,9-7 1,10-8-1,23-23 1,-24 19-1,-1-1 0,-2-1 0,0-1 0,-2-1 0,34-59 1,-47 69-26,-7 17 27,0 0 0,0-1 1,0 1-1,0 0 0,0 0 0,0 0 0,0 0 0,0 0 1,0 0-1,0 0 0,0 0 0,-1 0 0,1 0 0,0-1 1,0 1-1,0 0 0,0 0 0,0 0 0,0 0 0,0 0 1,0 0-1,0 0 0,0 0 0,-1 0 0,1 0 0,0 0 1,0 0-1,0 0 0,0 0 0,0 0 0,0 0 0,0 0 0,0 0 1,0 0-1,-1 0 0,1 0 0,0 0 0,0 0 0,0 0 1,0 0-1,0 0 0,0 0 0,0 0 0,0 0 0,-1 0 1,1 0-1,0 0 0,0 0 0,0 1 0,0-1 0,0 0 1,0 0-1,0 0 0,0 0 0,0 0 0,0 0 0,0 0 1,0 0-1,0 0 0,0 0 0,0 1 0,0-1 0,0 0 1,0 0-1,0 0 0,0 0 0,-22 27-46,9-4 76,-19 47 0,28-59 4,0 1 0,0 0 1,1 1-1,1-1 0,0 0 0,0 13 1,1-23-22,1-1 1,0 0-1,0 0 1,0 0 0,0 1-1,0-1 1,1 0 0,-1 0-1,0 1 1,1-1 0,-1 0-1,0 0 1,1 0-1,-1 0 1,1 0 0,0 0-1,-1 0 1,1 0 0,0 0-1,0 0 1,0 0 0,0 0-1,-1 0 1,1 0-1,0-1 1,0 1 0,0 0-1,1-1 1,-1 1 0,0-1-1,0 1 1,0-1 0,0 0-1,1 1 1,-1-1-1,0 0 1,0 0 0,0 0-1,1 0 1,-1 0 0,0 0-1,0 0 1,2-1 0,4 0 39,0 0 0,0-1 1,0 0-1,0-1 1,-1 1-1,9-6 0,8-5 34,-1-2-1,0 0 0,-1-1 0,32-34 0,-17 13-436,43-61-1,-79 104-338,-6 12 608,6-18 80,-15 29 142,2 0-1,2 1 0,0 0 0,-11 59 1,21-88-114,1 1-1,-1-1 1,1 1 0,0-1 0,0 1 0,0-1 0,0 1 0,0 0 0,0-1-1,0 1 1,0-1 0,1 1 0,-1-1 0,1 1 0,-1-1 0,1 1-1,-1-1 1,1 1 0,0-1 0,0 0 0,0 1 0,0-1 0,0 0 0,0 0-1,2 2 1,-1-3 4,0 1 0,0-1 0,0 1 0,0-1 0,0 0-1,0 0 1,0 0 0,0 0 0,0 0 0,0-1 0,0 1-1,0 0 1,0-1 0,0 0 0,0 1 0,0-1 0,0 0 0,0 0-1,2-1 1,10-7 26,0 1 0,0-2 0,-1 0-1,-1 0 1,1-2 0,-2 1 0,11-14 0,-1 0-68,-2-1 1,25-47-1,-41 68 0,2-2-21,-1 0 1,0-1-1,-1 1 0,0-1 0,0 0 0,0 0 0,-1 0 0,1-12 0,-2 20 30,-1 0-1,0 0 1,0-1 0,0 1-1,0 0 1,0 0-1,0-1 1,0 1 0,0 0-1,0 0 1,0-1-1,0 1 1,0 0-1,0 0 1,0-1 0,0 1-1,0 0 1,0 0-1,0-1 1,-1 1 0,1 0-1,0 0 1,0-1-1,0 1 1,0 0-1,0 0 1,-1-1 0,1 1-1,0 0 1,0 0-1,0 0 1,-1 0 0,1-1-1,0 1 1,0 0-1,-1 0 1,1 0-1,0 0 1,0 0 0,-1 0-1,1 0 1,0 0-1,0 0 1,-1 0 0,1 0-1,0 0 1,-1 0-1,1 0 1,0 0-1,0 0 1,-1 0 0,1 0-1,0 0 1,0 0-1,-1 0 1,1 0-1,0 0 1,0 1 0,-1-1-1,1 0 1,0 0-1,0 0 1,0 0 0,-1 1-1,1-1 1,0 0-1,0 0 1,0 0-1,-1 1 1,-12 13-71,9-9 73,1 1 1,-1 0 0,1 0-1,0 0 1,0 0-1,1 1 1,0-1-1,0 1 1,1-1-1,-1 1 1,0 10 0,2-17 4,0 1-1,0 0 1,0 0 0,0-1 0,0 1 0,0 0 0,0 0 0,1 0 0,-1-1 0,0 1 0,0 0 0,0-1 0,1 1 0,-1 0 0,0 0 0,1-1 0,-1 1 0,1-1 0,-1 1 0,1 0 0,-1-1 0,1 1 0,-1-1 0,1 1 0,0-1 0,-1 1 0,1-1 0,0 0-1,0 1 1,1 0 1,0-1 0,0 0 0,0 0-1,-1 0 1,1 0 0,0 0 0,0-1-1,0 1 1,0 0 0,-1-1 0,1 1-1,2-2 1,8-4-52,0 0 1,19-13-1,-26 16-8,30-20-591,-1-2-1,-2-1 1,0-1 0,29-34 0,-52 50 208,-11 12 271,-17 20 437,-3 10 489,1 1-1,-17 35 1,29-51-472,2 1 0,0 0-1,1 0 1,1 0 0,0 0 0,-3 30-1,8-45-286,0-1 0,0 0 0,0 1-1,-1-1 1,2 0 0,-1 1 0,0-1-1,0 0 1,0 1 0,1-1-1,-1 0 1,0 0 0,1 1 0,-1-1-1,1 0 1,0 0 0,-1 0 0,1 0-1,0 1 1,0-1 0,0 0 0,-1 0-1,3 0 1,-2 0-76,0-1 0,0 1 0,1-1 0,-1 0 0,0 1 0,1-1 0,-1 0 0,0 0 0,1 0 0,-1 0 0,0 0 0,1 0 0,-1-1 0,0 1 0,1 0 0,-1-1 0,0 1 0,0-1 1,1 1-1,-1-1 0,0 0 0,0 1 0,1-2 0,4-3-202,0 0 1,0 0 0,-1 0 0,1-1 0,-1 0-1,-1 0 1,1 0 0,-1-1 0,0 0 0,3-7-1,-6 12 182,19-39-878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02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 22421,'-7'-1'1568,"6"4"-1400,1 3-256,7 2 24,3 2-736,7 0 600,5 2-216,5-1-176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03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158 235 16860,'-7'1'407,"-1"1"1,1 0-1,0 0 1,1 1-1,-1-1 1,0 2-1,1-1 1,-1 1-1,1 0 1,0 0-1,1 0 1,-1 1-1,1 0 1,0 0-1,-8 11 1,7-9-206,0 1 0,1 0 0,0 0 0,1 0 0,0 1 1,0 0-1,1-1 0,0 1 0,0 1 0,1-1 0,-2 14 1,4-20-184,0 0 0,0 0 1,0 0-1,0 0 1,0-1-1,1 1 0,-1 0 1,1 0-1,0-1 1,0 1-1,0 0 0,0-1 1,0 1-1,1-1 1,-1 1-1,1-1 0,-1 0 1,5 4-1,-4-4-17,0-1-1,0 1 1,0-1-1,0 0 1,0 0-1,0 0 1,1 0-1,-1-1 1,1 1-1,-1 0 0,0-1 1,1 0-1,-1 0 1,1 1-1,-1-1 1,1-1-1,-1 1 1,0 0-1,1-1 1,-1 1-1,1-1 1,2-1-1,7-2-15,0-2-1,0 0 1,0 0-1,-1-1 1,0 0 0,0-1-1,0 0 1,14-16-1,-9 7 11,1-1 0,-2-1 0,24-38 0,-27 35-59,-1 0 0,13-35 0,-20 45-19,-1 0 1,1 0-1,-2 0 0,0-1 1,0 1-1,-1-22 0,-1 31 57,0 1 0,-1-1-1,1 1 1,0-1-1,-1 1 1,1-1-1,-1 1 1,0-1 0,0 1-1,0 0 1,0 0-1,-1-1 1,1 1 0,0 0-1,-4-3 1,4 3 0,-1 1 0,1 0 0,-1 0 0,0 0 0,1 0 0,-1 1 0,0-1 0,0 0 1,1 1-1,-1-1 0,0 1 0,0 0 0,0-1 0,0 1 0,0 0 0,-3 0 0,-1 1-3,0 1 1,0-1-1,0 1 0,0 0 0,1 0 0,-1 0 0,1 1 1,-1 0-1,1 0 0,0 1 0,-7 4 0,4 0 61,0-1 0,0 1-1,0 1 1,1 0 0,0 0-1,1 0 1,0 0 0,0 1 0,1 0-1,0 1 1,1-1 0,1 1-1,-1-1 1,-1 13 0,5-21-38,-1 0 0,1 0 0,0 0 0,0 0 0,0 0 0,0 0 0,0 0 0,1 0-1,-1 0 1,0 0 0,1-1 0,0 1 0,-1 0 0,1 0 0,0 0 0,0-1 0,0 1 0,0 0 0,0-1 0,1 1 0,0 1 0,1-1-71,-1-1 0,1 1 0,0 0 0,-1-1 1,1 0-1,0 0 0,0 0 0,0 0 0,0 0 0,0 0 0,0-1 1,4 1-1,7-1-553,1 0 0,-1-1 0,0-1 0,25-5 0,51-19-747,-67 18 324,1 0 0,0 2 0,1 1 0,-1 1 1,26-1-1,-48 4 1099,0 1-1,0 0 1,0 0 0,0 0 0,0 1 0,0-1 0,0 0-1,1 1 1,-1-1 0,0 1 0,-1 0 0,1-1-1,0 1 1,0 0 0,0 0 0,0 0 0,-1 1 0,1-1-1,0 0 1,-1 1 0,1-1 0,-1 1 0,0-1 0,1 1-1,-1 0 1,0-1 0,0 1 0,0 0 0,0 0 0,0 0-1,-1 0 1,1 0 0,-1 0 0,1 0 0,-1 0 0,1 0-1,-1 0 1,0 0 0,0 0 0,0 0 0,0 0 0,-1 1-1,0 2 1,-17 53 2723,33-75-632,64-110-1882,12-16-4338,-88 139 3923,-1 1-4,0-1 1,1 1 0,-1 0-1,1 0 1,0 0 0,0 0-1,0 1 1,3-3-1,-5 5 160,-1-1 0,0 1-1,0 0 1,0 0 0,1 0-1,-1 0 1,0 0 0,0 0-1,0 0 1,1 0 0,-1 0-1,0 0 1,0 0 0,0 0-1,1 0 1,-1 0 0,0 0-1,0 0 1,0 0 0,1 1-1,-1-1 1,0 0 0,0 0-1,0 0 1,1 0 0,-1 0-1,0 0 1,0 0-1,0 1 1,0-1 0,0 0-1,1 0 1,-1 0 0,0 0-1,0 1 1,0-1 0,0 0-1,0 0 1,0 0 0,0 1-1,0-1 1,0 0 0,0 0-1,0 0 1,0 1 0,0-1-1,1 14 175,-1-13-137,-2 47 1809,-9 47-1,-2 41 1975,16-12-1657,-1-110-2048,-1-1 0,2 0 0,-1 0 0,2 0 0,0-1-1,1 1 1,6 13 0,0-11-464,-11-15 323,1 0 0,-1 0 0,0 0 0,0 1 0,1-1 0,-1 0 0,0 0 0,0 0 0,1 0-1,-1 0 1,0 0 0,0 1 0,1-1 0,-1 0 0,0 0 0,1 0 0,-1 0 0,0 0 0,1 0 0,-1 0 0,0 0-1,0 0 1,1 0 0,-1 0 0,0 0 0,1 0 0,-1-1 0,1 0-48,0 0 0,0 0 0,-1-1 1,1 1-1,-1 0 0,1 0 0,-1-1 0,0 1 0,1 0 1,-1-1-1,0 1 0,0 0 0,0-1 0,0 1 0,0 0 0,0-1 1,0 1-1,-1 0 0,1-2 0,-4-20-397,-1 1-1,-1 0 1,-1 1-1,-1-1 1,-18-33-1,0 6 1234,-40-53-1,8 30 2579,58 72-3303,0 0-1,-1 0 0,1 0 1,0-1-1,0 1 1,0 0-1,0 0 0,0 0 1,-1 0-1,1-1 1,0 1-1,0 0 1,0 0-1,0 0 0,0-1 1,0 1-1,0 0 1,0 0-1,0-1 0,0 1 1,0 0-1,0 0 1,0 0-1,0-1 1,0 1-1,0 0 0,0 0 1,0-1-1,0 1 1,0 0-1,0 0 0,0 0 1,0-1-1,0 1 1,0 0-1,1 0 1,-1 0-1,0 0 0,0-1 1,0 1-1,0 0 1,1 0-1,-1 0 1,0 0-1,0 0 0,0-1 1,0 1-1,1 0 1,-1 0-1,0 0 0,0 0 1,0 0-1,1 0 1,-1 0-1,0 0 1,0 0-1,1 0 0,-1 0 1,0 0-1,0 0 1,0 0-1,1 0 0,-1 0 1,0 0-1,0 0 1,1 0-1,14 1 293,37 9-534,1-3 0,-1-2 0,78-3 0,-90-6-73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3:42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5 17340,'0'-1'70,"-1"1"1,0 0-1,1-1 1,-1 1-1,1-1 0,-1 1 1,0 0-1,1-1 1,-1 1-1,0 0 1,1 0-1,-1 0 1,0 0-1,1-1 1,-1 1-1,0 0 0,1 0 1,-1 0-1,0 0 1,0 1-1,1-1 1,-1 0-1,0 0 1,1 0-1,-1 0 1,0 1-1,1-1 0,-1 0 1,1 1-1,-1-1 1,0 0-1,1 1 1,-1-1-1,1 1 1,-1-1-1,0 1 1,-24 20 845,17-12-711,1 0 0,0 1 0,0 0 0,1 1 0,0-1 0,1 1 0,0 0 0,-6 22 0,5-11-30,1 1 0,1 0 0,-1 39 0,4-54-118,1-1 0,0 0 1,1 1-1,0-1 1,3 11-1,-4-16-46,0-1 1,1 0-1,-1 1 0,1-1 0,-1 0 0,1 0 1,-1 1-1,1-1 0,0 0 0,0 0 1,0 0-1,0 0 0,0 0 0,0 0 0,0 0 1,0 0-1,0 0 0,0 0 0,0-1 0,0 1 1,1 0-1,-1-1 0,0 1 0,1-1 0,-1 1 1,0-1-1,1 0 0,-1 0 0,0 0 1,1 1-1,-1-1 0,1 0 0,-1-1 0,0 1 1,3 0-1,3-2 35,-1 0 0,0-1 0,0 0 0,0 1 0,0-2 0,-1 1 0,1-1 0,-1 0 0,8-7 1,43-47 384,-47 47-340,10-10 180,-1-1 1,0 0 0,-2-2 0,25-48 0,-49 92-172,0 1 0,-8 43 0,14-53-105,0-1 0,1 1 0,0-1 0,1 1 0,0-1 0,0 1 0,1-1 0,1 1 0,3 13 0,-4-22 5,-1 0-1,1 0 0,-1 0 1,1-1-1,0 1 0,0 0 0,0 0 1,0-1-1,0 1 0,0 0 0,1-1 1,-1 1-1,0-1 0,1 0 1,0 1-1,-1-1 0,1 0 0,-1 0 1,1 0-1,0 0 0,0 0 1,0 0-1,0 0 0,-1-1 0,1 1 1,0-1-1,0 0 0,0 1 0,0-1 1,0 0-1,0 0 0,0 0 1,0 0-1,0-1 0,0 1 0,0 0 1,0-1-1,0 1 0,0-1 1,0 0-1,3-1 0,3-3 4,1 1 0,-1-1 0,0-1 1,0 0-1,0 0 0,-1 0 0,10-11 0,-7 5 30,0 0 0,0-1 1,-1 0-1,-1 0 0,0-1 0,-1 0 0,-1 0 1,8-22-1,-13 23 17,-5 9 9,4 4-57,-1 0 0,0 1 0,0-1 0,1 1 0,-1-1 0,0 1-1,1-1 1,-1 1 0,1-1 0,-1 1 0,1 0 0,-1-1 0,1 1 0,-1 0 0,1 0 0,-1-1-1,1 1 1,0 0 0,-1 0 0,1 1 0,-1 0-10,0 0 0,1 0 0,-1 0 0,1 0 0,-1 0 0,1 0 0,0 0 0,0 1 0,0-1 0,0 0 0,0 0 0,0 0 0,0 0-1,1 0 1,-1 0 0,2 4 0,-1-5 1,0-1 0,-1 1 0,1 0 0,0 0 0,0 0 1,0-1-1,0 1 0,0-1 0,0 1 0,0-1 0,0 1 0,0-1 0,0 1 0,0-1 0,0 0 0,0 0 0,0 1 0,0-1 0,1 0 0,-1 0 0,0 0 0,0 0 0,0 0 0,0-1 0,0 1 0,0 0 0,1 0 0,-1-1 0,0 1 0,0-1 0,0 1 0,1-1 0,10-5-20,-1-1 0,0 0 0,0 0-1,0-1 1,-1 0 0,-1-1 0,1 0 0,8-12-1,2 1 16,-20 19 11,1 1 0,-1 0 0,0 0 0,0 0 1,0 0-1,0 0 0,0 0 0,0 0 0,1 0 0,-1 0 0,0 0 0,0 0 0,0 0 0,0 0 1,0 0-1,1 0 0,-1 0 0,0 0 0,0 0 0,0 0 0,0 0 0,0 0 0,0 0 1,1 0-1,-1 0 0,0 0 0,0 0 0,0 1 0,0-1 0,0 0 0,0 0 0,0 0 0,1 0 1,-1 0-1,0 0 0,0 0 0,0 0 0,0 1 0,0-1 0,0 0 0,0 0 0,0 0 1,0 0-1,0 0 0,0 0 0,0 1 0,0-1 0,0 0 0,0 0 0,0 0 0,0 0 0,0 0 1,0 1-1,0-1 0,0 0 0,0 0 0,0 0 0,0 0 0,0 0 0,0 0 0,0 1 1,0-1-1,0 0 0,0 0 0,-1 0 0,1 10-24,-4 16-27,1-15 36,2-1 0,-1 0 0,1 0 0,1 1 0,1 15 0,-1-24 16,0-1 0,1 0 0,-1 0 0,0 0 0,1 1 0,-1-1 0,1 0 0,0 0 0,-1 0 0,1 0 0,0 0-1,-1 0 1,1 0 0,0 0 0,0 0 0,0 0 0,0-1 0,0 1 0,0 0 0,0-1 0,0 1 0,0 0 0,1-1 0,-1 0 0,0 1 0,0-1 0,0 1 0,1-1 0,-1 0 0,0 0 0,0 0 0,1 0 0,-1 0 0,0 0 0,3 0 0,4-2 1,0 1 0,-1-1 0,1 0 0,10-4 0,-13 4-1,34-13-6,-27 9-3,0 1 1,0 1-1,1 0 1,-1 1-1,25-3 1,-37 5 5,1 1 0,0 0 1,-1 0-1,1 0 0,-1 0 1,1 0-1,0 0 0,-1 0 1,1 0-1,0 0 0,-1 0 1,1 0-1,0 0 0,-1 0 1,1 0-1,0 1 1,-1-1-1,1 0 0,0 0 1,-1 1-1,1-1 0,-1 0 1,1 1-1,-1-1 0,1 1 1,-1-1-1,1 1 0,-1-1 1,0 1-1,1-1 0,-1 1 1,1-1-1,-1 1 0,0 0 1,0-1-1,1 1 0,-1-1 1,0 1-1,0 0 1,0 1-1,0 1 15,-1 0 0,1 0 1,-1 0-1,0 0 0,0 0 0,0-1 1,-2 4-1,-1 2 159,6-10-75,-1-1 0,1 1 0,0 0 1,0 0-1,0 0 0,0 0 1,0 0-1,0 0 0,0 1 0,0-1 1,1 1-1,-1-1 0,1 1 1,4-2-1,46-15-276,-33 12-279,-14 5 172,4-3-85,0 1-1,0-1 1,17-9 0,-13 3-102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3:43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21069,'2'2'1568,"8"4"-1248,1-1-144,12 4 536,4-1-720,5 4-920,-4 4 808,7 5-168,-2 1-88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3:43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104 152 19148,'-7'4'247,"-1"1"-1,1 1 1,0-1-1,0 1 1,0 1 0,1-1-1,0 1 1,1 0-1,-1 0 1,1 1 0,0 0-1,1 0 1,0 0-1,1 0 1,-1 0-1,1 1 1,1 0 0,0-1-1,-2 19 1,3-26-229,1 0 1,0 1 0,0-1-1,0 1 1,0-1-1,0 0 1,0 1 0,0-1-1,1 0 1,-1 1-1,0-1 1,1 0 0,-1 1-1,1-1 1,-1 0-1,1 0 1,0 0 0,0 1-1,-1-1 1,1 0 0,1 1-1,-1-2-12,0 1 0,1-1 0,-1 1 0,0-1 0,0 0 0,0 0 0,0 0 0,0 0 0,0 0-1,0 0 1,1 0 0,-1 0 0,0 0 0,0 0 0,0 0 0,0-1 0,0 1 0,0-1 0,0 1 0,0 0 0,0-1 0,0 0 0,0 1-1,0-1 1,0 0 0,1-1 0,7-6 53,0 0 0,0 0-1,-1-1 1,0 0 0,-1-1 0,8-13-1,33-65 489,-33 61-263,-2-1 1,-2 0-1,17-58 0,-28 83-202,-2 6-25,-6 16 7,-7 29 4,11-29-48,1 0 0,0 37 1,3-48-402,0 0-1,1 0 1,0 1 0,1-1 0,0 0 0,0 0 0,0 0 0,1-1 0,5 11 0,-7-16 282,0 0 0,1 0-1,-1 0 1,0 0 0,1 0 0,0 0 0,-1-1 0,1 1 0,0 0-1,0-1 1,0 1 0,0-1 0,0 0 0,0 0 0,0 0-1,4 2 1,15 2-900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3:45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21189,'-2'2'194,"1"1"1,0-1 0,0 1 0,0 0-1,0 0 1,0-1 0,0 1 0,1 0-1,-1 6 1,0-1 38,1-7-188,-3 15 504,-2 32 1,5-45-532,0 0 0,0 1 0,0-1 1,0 0-1,0 0 0,1 0 0,0 1 1,-1-1-1,1 0 0,1 0 0,-1 0 1,0 0-1,1 0 0,-1-1 1,1 1-1,0 0 0,2 2 0,-2-4-3,0 1-1,0-2 0,-1 1 1,1 0-1,0 0 0,0 0 0,0-1 1,0 1-1,0-1 0,0 0 1,0 0-1,0 1 0,0-1 1,0 0-1,0-1 0,0 1 1,0 0-1,0 0 0,0-1 0,0 0 1,0 1-1,0-1 0,1-1 1,7-2 121,0-1 0,18-12 0,-24 14-92,36-27 372,-32 22-294,0 1 1,1 0 0,0 1-1,0 0 1,1 1 0,-1 0-1,1 0 1,15-4-1,-23 8-109,-1 1 0,1 0 0,-1 0-1,1 0 1,-1 0 0,1 0-1,-1 0 1,1 1 0,-1-1 0,1 0-1,-1 1 1,0-1 0,1 1-1,-1-1 1,1 1 0,-1 0-1,0 0 1,0 0 0,1-1 0,-1 1-1,0 0 1,0 0 0,0 1-1,2 1 1,0 3 1,1 0 0,-1 0 0,0 0 0,3 10-1,10 16-6,-15-30-7,0 0 0,1-1 0,0 1 0,-1 0-1,1-1 1,0 1 0,0-1 0,0 0 0,0 1 0,0-1 0,0 0 0,0 0 0,0-1 0,1 1-1,-1 0 1,0-1 0,1 1 0,-1-1 0,0 0 0,1 1 0,-1-1 0,0-1 0,1 1 0,-1 0 0,0 0-1,1-1 1,-1 1 0,0-1 0,0 0 0,1 0 0,-1 0 0,3-1 0,7-5-1,0-1 1,0 1-1,0-2 0,13-12 1,-7 5-3,-15 14-4,0 0 1,-1 0-1,1 0 1,0 0-1,0 1 1,0-1-1,0 1 1,0 0-1,0 0 1,4-1-1,-6 2-5,0 0-1,-1 0 1,1 0-1,0 0 0,0 0 1,-1 0-1,1 0 1,0 0-1,-1 1 0,1-1 1,0 0-1,-1 0 0,1 1 1,0-1-1,-1 0 1,1 1-1,-1-1 0,1 1 1,0 0-1,0 1-35,0-1 0,0 0 0,0 1-1,0-1 1,-1 1 0,1-1 0,-1 1 0,1-1 0,-1 1-1,0 0 1,1 3 0,-3 50-1346,2-44 986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3:45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18 21653,'-4'-11'2016,"4"5"-1616,4 6-280,5 1 968,9 8-1752,3-2 744,4 9-328,5 0-96</inkml:trace>
  <inkml:trace contextRef="#ctx0" brushRef="#br0" timeOffset="1">561 54 20052,'0'17'1865,"-4"12"-1289,-5 2-248,5 4 1256,1 2-1336,5 3-624,2-3-336,6-5-640,0-4-97,0-6-415,-1-6-721,-9-15 1593,0 2-328,-12-17 80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7:04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1 462 17868,'11'21'1808,"8"-5"-1064,7-4-264,9-11 809,7-2-193,8-10-288,3 1-136,2-7-544,-2-1-312,-7-4-744,-6-1-112,-16-4 752,-8 0-224,-22-6-192</inkml:trace>
  <inkml:trace contextRef="#ctx0" brushRef="#br0" timeOffset="1">2 58 17236,'0'-3'1976,"2"-2"-1280,9 0-264,5-1 1153,8-1-569,6 1-240,9-1-600,5 0-392,5 1-696,1 2 864,-2 2-192,-5 2-176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3:46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31 150 17332,'-3'-5'331,"-1"1"0,1-1 0,-1 0 0,1 1 0,1-2 0,-1 1 0,1 0 0,-3-8 0,5 10-204,-1 1 0,1 0-1,0 0 1,0 0 0,0 0 0,0-1 0,0 1-1,0 0 1,1 0 0,-1 0 0,1 0 0,0 0-1,-1 0 1,1 0 0,0 0 0,0 0-1,0 0 1,0 0 0,1 0 0,-1 1 0,0-1-1,1 0 1,-1 1 0,1-1 0,0 1 0,2-2-1,5-3 65,1 0 0,0 1 0,0 0 0,0 1 0,0 0 0,1 1 0,0 0 0,-1 0 0,1 1-1,0 1 1,0 0 0,1 0 0,-1 1 0,15 2 0,-14-1-149,0 0 0,0 1-1,-1 1 1,1 0 0,-1 1 0,0 0 0,0 0-1,0 1 1,-1 0 0,1 1 0,-1 1 0,-1-1-1,14 13 1,-18-14-38,-1 0-1,1 0 1,-1 0-1,-1 1 1,1-1-1,-1 1 0,0 0 1,0 0-1,-1 0 1,0 1-1,0-1 1,2 11-1,-3-8 17,0 0 0,-1 1-1,0-1 1,-1 1 0,0-1 0,0 1-1,-1-1 1,-3 10 0,0-2 59,-1 0 0,-2-1 0,1 0 1,-2-1-1,0 0 0,-1 0 0,0-1 1,-1 0-1,-13 13 0,20-23-98,-1 0-1,1 0 0,-1 0 1,0 0-1,0-1 1,0 0-1,-1 0 1,1 0-1,-1-1 1,-10 4-1,13-6-64,1 1 1,0-1-1,0 0 0,-1 0 0,1 0 0,0 0 0,0 0 1,0-1-1,-1 1 0,1-1 0,0 1 0,0-1 1,0 0-1,0 0 0,0 0 0,0 0 0,0 0 1,0 0-1,0-1 0,1 1 0,-1-1 0,0 1 0,1-1 1,-1 0-1,1 1 0,0-1 0,-1 0 0,1 0 1,0 0-1,0 0 0,0 0 0,0-2 0,-7-19-512,7 0-236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3:46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0 413 18348,'9'-1'568,"-1"0"1,1 0-1,-1 0 1,0-1-1,0 0 0,1-1 1,-2 0-1,1 0 1,12-8-1,-16 9-459,0 0 0,0-1-1,0 1 1,0-1 0,-1 0 0,1-1-1,-1 1 1,0 0 0,0-1 0,0 0 0,0 0-1,-1 0 1,1 0 0,-1 0 0,0 0 0,-1-1-1,1 1 1,1-9 0,-2 12-95,-1 0 0,0 0 0,0 0 1,0 0-1,0 0 0,0-1 0,0 1 0,0 0 0,0 0 1,0 0-1,0 0 0,0 0 0,-1 0 0,1 0 1,-1 0-1,1 0 0,-1 0 0,1 0 0,-1 0 0,1 0 1,-1 0-1,0 0 0,1 1 0,-1-1 0,0 0 0,-1-1 1,0 2-1,1-1 0,-1 1 1,0-1-1,0 1 1,0-1-1,0 1 1,1 0-1,-1 0 0,0 0 1,0 0-1,0 0 1,0 1-1,0-1 0,-1 1 1,-4 1 9,0 0 0,0 0 0,1 1 0,-1 0 0,1 0 0,0 1 0,-8 5 0,9-5-25,1 1 1,-1 0 0,1 0-1,0 1 1,0-1-1,0 1 1,1 0 0,0 0-1,0 0 1,0 0 0,1 1-1,0-1 1,0 0-1,1 1 1,0 0 0,-1 8-1,2-12-11,0 0-1,0 0 1,0 1-1,1-1 1,-1 0-1,1 0 1,0 0-1,0 1 1,0-1-1,0 0 1,1 0-1,-1-1 0,1 1 1,-1 0-1,1 0 1,0-1-1,0 1 1,0-1-1,1 0 1,-1 1-1,1-1 1,-1 0-1,1 0 1,0-1-1,-1 1 1,1 0-1,0-1 1,0 0-1,0 0 0,0 0 1,0 0-1,1 0 1,-1-1-1,0 1 1,4-1-1,4 1-14,0-1 0,0 0 1,-1-1-1,1 0 0,0-1 0,-1 0 0,1-1 0,-1 0 0,0 0 0,0-1 0,13-7 0,-5 1 27,-1 0 0,0-2 0,-1 1 0,0-2-1,16-16 1,-28 25-10,0 0 0,0-1 0,-1 1 0,6-10 0,-10 11-51,-5 7 35,-7 6-5,-22 31-65,33-38 94,0 0 0,1-1 0,-1 1 0,1 0 0,-1 0 0,1 0 0,0 1 0,0-1 0,0 0 0,0 0 0,1 1 0,-1-1 0,1 5 0,0-7 3,0-1 0,0 1 0,0-1 0,1 1 0,-1-1 0,0 0 0,0 1 0,0-1 0,1 1 0,-1-1 0,0 1 0,0-1 0,1 0 0,-1 1 0,0-1 0,1 0 0,-1 1 0,0-1 0,1 0 0,-1 1 0,1-1 0,-1 0 0,1 0 0,-1 0 0,0 1 0,1-1 0,-1 0 0,1 0 0,-1 0 0,1 0 0,-1 0 0,1 0 0,-1 0 0,1 0 0,-1 0 0,1 0 0,-1 0 0,1 0 0,-1 0 0,1-1 0,19-6 24,-20 7-24,18-9 17,-1-2 0,-1 0 0,0-1 0,-1 0 0,20-21 0,12-9-605,-47 41 550,1 1 0,-1-1 0,1 1 0,-1 0 0,0-1-1,1 1 1,-1 0 0,1-1 0,0 1 0,-1 0 0,1 0 0,-1-1 0,1 1 0,-1 0 0,1 0-1,0 0 1,-1 0 0,1 0 0,0 0 0,3 7-488,-7 24-80,2-20 431,-1 1 63,2 0-1,0-1 0,0 1 0,4 20 0,-4-30 107,0 0 0,1 0 0,-1 0 0,1 0 0,-1 0 0,1 0-1,0-1 1,0 1 0,0 0 0,0 0 0,0-1 0,0 1 0,0 0-1,1-1 1,-1 1 0,0-1 0,1 0 0,-1 1 0,1-1 0,0 0-1,-1 0 1,1 0 0,0 0 0,0 0 0,0-1 0,0 1 0,0 0-1,-1-1 1,1 1 0,0-1 0,0 0 0,0 0 0,0 0-1,0 0 1,4 0 0,2-2-51,-1 0 0,1 0 0,-1-1 0,1 0 0,-1 0 0,0-1-1,0 0 1,-1 0 0,1-1 0,-1 1 0,0-2 0,8-7 0,5-6-170,-1-2 0,19-27 0,-18 21 36,-1-2 1,-1 0-1,-2-2 0,-1 1 1,-1-2-1,-2 1 0,9-42 1,-18 66 184,-1 3 10,0 1 0,0-1 0,-1 0 0,1 1 1,-1-1-1,0 0 0,0 1 0,0-1 0,0 0 1,-1 1-1,-1-8 0,2 11-2,0 0 0,0-1 0,0 1 0,-1 0 0,1 0-1,0-1 1,0 1 0,0 0 0,0 0 0,-1-1 0,1 1 0,0 0 0,0 0 0,0 0 0,-1 0 0,1-1 0,0 1 0,0 0 0,-1 0-1,1 0 1,0 0 0,0 0 0,-1 0 0,1-1 0,0 1 0,0 0 0,-1 0 0,1 0 0,0 0 0,-1 0 0,1 0 0,0 0 0,0 0 0,-1 0-1,1 1 1,0-1 0,-1 0 0,1 0 0,0 0 0,-1 0 0,-11 13 142,-5 18 194,6-7 9,2 1 0,1 0 0,0 0 0,2 1 0,-4 37 0,8-45-256,1 0-1,1-1 0,1 1 0,0 0 1,1-1-1,1 1 0,0-1 0,2 0 0,6 19 1,-3-22-253,-7-19-5,-7-24-7,-6 0 581,-1 0 1,-1 1-1,-2 1 1,0 0-1,-29-34 1,58 66-673,0-1 0,1 0 0,22 3 0,-8-3-525,0-1 1,45-1 0,-24-5-1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3:47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16532,'-8'1'623,"1"-1"1,-1 1 0,0 1 0,0 0 0,1 0 0,-1 0 0,-13 7 0,17-7-454,0 0 1,0 0 0,0 1 0,0-1-1,0 1 1,1 0 0,-1 0 0,1 0-1,0 1 1,-1-1 0,2 1 0,-1 0-1,0 0 1,-2 5 0,5-9-194,0 1 1,0-1-1,-1 1 0,1 0 1,0-1-1,0 1 1,0-1-1,0 1 0,0 0 1,0-1-1,0 1 1,0-1-1,0 1 0,0 0 1,1-1-1,-1 1 1,0-1-1,0 1 0,0-1 1,1 1-1,-1 0 1,0-1-1,1 1 0,-1-1 1,0 0-1,1 1 1,-1-1-1,1 1 0,-1-1 1,1 1-1,-1-1 1,1 0-1,-1 1 0,1-1 1,-1 0-1,1 0 1,-1 1-1,1-1 0,0 0 1,-1 0-1,1 0 1,-1 0-1,1 0 0,0 0 1,0 0-1,35 2-1521,-30-3 1214,23 1-926,39 0-1559,-63 1 2661,0 0 0,1 0 0,-1 0 0,0 0 0,0 1 0,0 0 0,0 0 1,0 0-1,-1 0 0,6 4 0,-9-6 194,-1 1 1,1 0-1,0-1 0,0 1 1,0 0-1,-1 0 0,1-1 1,0 1-1,0 0 0,-1 0 1,1 0-1,-1 0 0,1 0 1,-1 0-1,1 0 0,-1 0 0,0 0 1,0 0-1,1 0 0,-1 0 1,0 0-1,0 0 0,0 0 1,0 1-1,0-1 0,0 1 1,-1 1 111,0-1 1,0 0-1,0 1 1,-1-1-1,1 0 1,0 0-1,-1 0 1,1 0-1,-1 0 1,0 0-1,-2 2 1,-2 1 343,0 0 0,-1-1 0,1 1 0,-1-1 0,0 0 0,-12 4 0,14-7-469,0 0 0,1 0 0,-1 0 0,0-1 0,-7 1 0,10-1-33,1 0 1,0 0 0,0 0 0,0-1 0,0 1 0,-1 0 0,1 0 0,0-1 0,0 1 0,0 0 0,0-1 0,0 1 0,0-1 0,0 1 0,0-1-1,0 0 1,0 1 0,0-1 0,0 0 0,0 0 0,1 0 0,-1 0 0,0 0 0,0 0 0,1 0 0,-1 0 0,0-2 0,2-9-311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3:47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39 352 18876,'-5'6'733,"0"1"-248,-1 1 0,1-1 0,1 1 0,-6 11 0,9-18-451,1 0 0,0 0 0,-1 0 0,1 0 0,0 0 1,-1 0-1,1 0 0,0 0 0,0 0 0,0 0 0,0 0 0,0 0 0,0 0 0,0 0 0,0 0 0,0 0 0,0 0 1,1 0-1,-1-1 0,0 1 0,1 0 0,-1 0 0,1 0 0,-1 0 0,1 0 0,-1 0 0,1-1 0,-1 1 0,1 0 1,0-1-1,0 1 0,-1 0 0,1-1 0,0 1 0,0-1 0,0 1 0,0-1 0,-1 1 0,1-1 0,0 0 0,0 1 1,0-1-1,0 0 0,0 0 0,0 0 0,0 1 0,0-1 0,0 0 0,0-1 0,0 1 0,1 0 0,7 0-11,0-1-1,0 0 1,0 0-1,0-1 0,0 0 1,-1 0-1,1-1 1,-1 0-1,0-1 0,1 0 1,-1 0-1,-1-1 1,15-10-1,-9 4-3,0 0 0,0-1 0,-1 0-1,-1-1 1,0 0 0,14-23 0,-19 25-36,0 0 0,-1-1 0,0 0-1,-1 0 1,0 0 0,-1-1 0,-1 1 0,2-22 0,-3 28-2,-1 1 0,-1-1 0,1 0 0,-1 0 0,0 1 0,0-1 0,0 0 0,-1 1 0,-3-9 0,3 11 8,0 0 1,0 0 0,0 0-1,0 0 1,0 1-1,-1-1 1,1 0 0,-1 1-1,0 0 1,0 0 0,0 0-1,0 0 1,0 0 0,0 0-1,0 1 1,-5-2 0,4 1 12,-1 1 0,1 0 0,-1 1 0,1-1 0,0 1 0,-1 0 0,1 0-1,-1 0 1,1 0 0,-1 1 0,1 0 0,0 0 0,-6 2 0,3 0 38,0 0 0,0 0 0,0 1 0,0 0-1,1 0 1,0 1 0,-8 7 0,7-6 40,0 1 0,0 0 0,1 1 0,0-1 1,1 1-1,0 0 0,0 1 0,1-1 0,0 1 0,0 0 1,1 0-1,-4 17 0,6-22-81,1-1 0,0 0 0,0 0 0,0 0 0,0 0 0,1 0 0,-1 0 0,1 0 0,0 1 0,-1-2 0,2 1 0,-1 0 0,0 0 0,0 0 0,1 0 0,0-1 0,-1 1 0,1-1 0,0 1 0,0-1 0,1 0 0,-1 1 0,0-1 0,1-1-1,-1 1 1,6 3 0,5 1-478,0 0-1,0 0 0,1-2 0,22 6 0,-6-2-896,-20-5 649,1 0 0,-1 1 0,0 0 0,0 0 0,-1 1 0,1 0 0,-1 1 0,17 13 0,-14-4-788</inkml:trace>
  <inkml:trace contextRef="#ctx0" brushRef="#br0" timeOffset="1">418 1 16091,'5'2'1945,"0"14"-1249,-5 17-168,0 6 1152,1 8-727,2 5-161,1-1-136,1 0-184,2-7-456,1-7-288,7-10-704,0-6-224,4-13 880,0-6-257,-1-12-263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3:48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26 16796,'-4'7'912,"-18"38"1516,21-43-2196,0 1 0,0 0 0,0 0 0,1 0 0,-1 0 0,1 0 0,-1 0 0,1 0 0,0 0 0,0 0 0,0 0 0,2 6 0,-2-8-196,1 0 1,0 0 0,-1 0 0,1 0 0,-1 0-1,1 0 1,0-1 0,0 1 0,0 0-1,0 0 1,-1-1 0,1 1 0,0 0 0,0-1-1,0 1 1,0-1 0,0 1 0,1-1-1,-1 0 1,0 1 0,0-1 0,0 0 0,0 0-1,0 0 1,0 0 0,1 0 0,-1 0 0,0 0-1,1 0 1,38-8-372,-32 6 260,18-6-650,49-21 0,-50 18 61,50-15 0,-73 25 693,-1 1 0,1-1-1,-1 1 1,1-1 0,-1 1 0,1 0-1,-1-1 1,1 1 0,0 0 0,-1 0-1,1 0 1,0 0 0,-1 1 0,1-1-1,-1 0 1,1 1 0,-1-1 0,1 1-1,-1-1 1,1 1 0,-1 0 0,1 0-1,-1-1 1,0 1 0,1 0 0,-1 0-1,0 0 1,0 1 0,0-1 0,0 0-1,0 0 1,0 1 0,0-1 0,0 0-1,0 1 1,-1-1 0,1 1 0,-1-1-1,1 1 1,-1-1 0,1 1 0,-1 2-1,1-2 23,-1 0 0,1 0 0,0 1-1,0-2 1,0 1 0,0 0 0,0 0-1,0 0 1,1 0 0,-1-1 0,1 1-1,-1 0 1,1-1 0,0 1-1,-1-1 1,1 0 0,0 0 0,0 0-1,0 0 1,0 0 0,0 0 0,0 0-1,0 0 1,0-1 0,0 1 0,0-1-1,1 0 1,-1 1 0,0-1-1,0 0 1,0 0 0,0-1 0,1 1-1,-1 0 1,0-1 0,3 0 0,6-2-360,0 0 1,-1-1 0,1 0 0,-1-1 0,0 0 0,9-7-1,3-3-186,26-22-1,-14 6-140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3:48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60 265 16564,'-46'41'3884,"36"-33"-2613,10-8-1225,0 0 0,0 0-1,-1 0 1,1 0 0,0 0 0,0 0-1,0 0 1,-1 0 0,1 1-1,0-1 1,0 0 0,0 0-1,0 0 1,-1 0 0,1 0 0,0 0-1,0 1 1,0-1 0,0 0-1,0 0 1,0 0 0,0 1-1,-1-1 1,1 0 0,0 0 0,0 0-1,0 0 1,0 1 0,0-1-1,0 0 1,0 0 0,0 0 0,0 1-1,0-1 1,0 0 0,0 0-1,0 0 1,0 1 0,0-1-1,0 0 1,0 0 0,1 0 0,-1 1-1,0-1 1,11 2 384,17-6-947,-13-1 235,0-1 0,-1 0 1,1 0-1,-2-2 0,1 0 0,-1 0 1,0-2-1,16-13 0,5-10-294,44-52 1,-68 73 602,34-42 137,-40 49 9,0-1-1,0-1 1,0 1 0,-1 0 0,0-1-1,4-11 1,-13 20 1263,-3 6-872,0 3-249,2 0 0,-1 0 0,2 1 0,-1 0 0,2 1 0,0-1 0,0 1 0,1 0-1,1 0 1,0 1 0,-2 21 0,4-27-257,1 0 0,0 0 0,1 0 0,-1 0 1,2 0-1,-1 0 0,1 0 0,0 0 0,5 10 0,-5-13-70,0-1 0,1 0-1,-1 1 1,1-1 0,0 0 0,0-1 0,1 1 0,-1-1-1,1 1 1,0-1 0,0 0 0,0 0 0,0-1 0,0 1 0,1-1-1,5 2 1,-6-2 4,0-1 0,0 0 0,0 0 0,0 0 0,0-1 0,0 1 0,0-1 0,6 0 0,-3-1-31,1-1 0,0 0-1,13-5 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3:49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20476,'0'0'69,"0"0"-1,1 0 0,-1 0 0,1 0 0,-1 1 0,1-1 0,-1 0 0,0 0 1,1 0-1,-1 0 0,1 1 0,-1-1 0,0 0 0,1 0 0,-1 1 0,0-1 1,1 0-1,-1 1 0,0-1 0,0 0 0,1 1 0,-1-1 0,0 0 0,0 1 1,0-1-1,1 1 0,-1-1 0,0 0 0,0 1 0,0-1 0,0 1 0,0-1 1,0 0-1,0 1 0,0-1 0,0 1 0,0-1 0,0 1 0,0 0 1,2 24 63,-2-22 8,1 30 20,-1-18-148,1-1 1,0 1-1,0-1 1,2 1-1,5 18 1,-8-32-11,0 0-1,0 0 0,1 0 1,-1 0-1,0 0 1,1 0-1,-1-1 1,1 1-1,-1 0 1,1 0-1,-1-1 1,1 1-1,0 0 1,-1 0-1,1-1 1,0 1-1,-1-1 1,1 1-1,0-1 1,0 1-1,0-1 1,-1 1-1,1-1 1,0 0-1,0 1 0,0-1 1,0 0-1,0 0 1,0 0-1,0 0 1,0 0-1,-1 0 1,1 0-1,0 0 1,0 0-1,0 0 1,0 0-1,0 0 1,0-1-1,0 1 1,0 0-1,-1-1 1,1 1-1,0-1 1,0 1-1,0-1 1,-1 1-1,1-1 1,1 0-1,4-4 20,0-1 0,0 1 0,-1-1 0,7-9 0,-10 12-11,23-32 163,-19 24-36,2 0 0,14-16-1,-22 26-132,0 1 1,0 0-1,0 0 0,1 0 0,-1 0 1,0 0-1,0 0 0,0 0 0,0 0 0,0 0 1,0 0-1,1-1 0,-1 1 0,0 0 0,0 0 1,0 0-1,0 0 0,0 0 0,1 0 0,-1 0 1,0 0-1,0 0 0,0 0 0,0 0 1,0 0-1,1 0 0,-1 0 0,0 0 0,0 1 1,0-1-1,0 0 0,0 0 0,0 0 0,1 0 1,-1 0-1,0 0 0,0 0 0,0 0 1,0 0-1,0 0 0,0 1 0,0-1 0,0 0 1,1 0-1,-1 0 0,0 0 0,0 0 0,0 0 1,0 1-1,0-1 0,0 0 0,0 0 1,0 0-1,3 15 116,0 21-31,-3-31-71,1 10 5,5 60 9,-5-69-32,0 1 0,0-1 0,1 0 0,0 0 0,0 0 0,1 0 0,-1 0 0,8 10 0,-9-15 6,-1 1 0,1-1 0,0-1 0,0 1 1,-1 0-1,1 0 0,0 0 0,0 0 0,0-1 1,0 1-1,0 0 0,1-1 0,-1 1 0,0-1 1,0 1-1,0-1 0,0 1 0,1-1 0,-1 0 1,0 0-1,0 0 0,1 0 0,1 0 0,-1 0 9,0-1-1,0 1 0,0-1 1,0 0-1,0 0 0,-1 0 1,1 0-1,0 0 0,0-1 1,-1 1-1,1 0 0,2-4 1,2-1-57,-1-1 0,0 0 0,0-1 0,0 1 1,5-14-1,-8 15-38,-1 1-1,1-1 1,-1 0 0,0 0 0,0 1 0,-1-1 0,0 0 0,0 0 0,0 0-1,0 0 1,-1 0 0,-3-11 0,-4-10-244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3:49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 20668,'-6'-1'1457,"5"4"-1505,-2-1-248,1 3-96,2-1-137,0-1 369,3 3-784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3:50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17596,'6'13'1712,"4"7"-1024,-4 3-184,1 6 713,1 1-161,-2 0-184,3 1-200,-4-1-424,0-2-168,-4-10-616,3-3-464,2-11 808,1-3-208,5-4-136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3:50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15835,'3'4'1721,"1"3"-1297,5 0-752,2 0 2256,6 1-1744,8-1-216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6:24:15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17200,'0'0'1506,"1"-10"-81,4-28-427,-5 37-988,0 1 0,0-1 0,0 0 0,0 1 0,0-1 0,0 1 0,1-1 0,-1 1 0,0-1 0,0 1 0,1-1 0,-1 1-1,0-1 1,1 1 0,-1-1 0,0 1 0,1-1 0,-1 1 0,1-1 0,-1 1 0,0 0 0,1-1 0,-1 1 0,1 0 0,-1-1 0,1 1 0,0 0 0,-1 0-1,1 0 1,-1-1 0,1 1 0,-1 0 0,1 0 0,0 0 0,-1 0 0,1 0 0,-1 0 0,1 0 0,-1 0 0,1 0 0,0 0 0,-1 1 0,1-1-1,-1 0 1,1 0 0,-1 0 0,1 1 0,-1-1 0,1 0 0,0 1 0,21 17-95,51 62 276,141 145-46,-187-195 65,-2 2-1,-1 0 0,-2 1 0,-1 1 0,-1 1 0,20 53 1,-5-15-399,-23-52-453,4 9-1662,-11-9-2031,-7-12 587,-12-1-1596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7:04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15483,'-1'23'1267,"-1"0"-186,3 30 0,0-47-820,-1-1 0,1 1 1,0-1-1,1 1 0,-1-1 0,1 0 1,0 0-1,0 0 0,1 0 1,-1 0-1,5 5 0,-6-9-197,0 0-1,0 1 1,0-1 0,1 0-1,-1 0 1,0 0-1,1 0 1,-1 0-1,0 0 1,1 0-1,-1-1 1,1 1-1,0-1 1,-1 1 0,1-1-1,0 1 1,-1-1-1,1 0 1,0 0-1,-1 1 1,3-2-1,0 1 2,0-1-1,0 0 1,0 0-1,-1 0 1,1-1-1,0 1 0,-1-1 1,0 0-1,4-2 1,6-5 144,0-1 1,-1-1-1,16-17 1,0-7 369,9-8 257,-36 43-825,-1 0-1,0 0 1,0-1 0,0 1-1,1 0 1,-1 0-1,0-1 1,0 1 0,1 0-1,-1 0 1,0 0 0,1 0-1,-1-1 1,0 1 0,0 0-1,1 0 1,-1 0 0,0 0-1,1 0 1,-1 0-1,0 0 1,1 0 0,-1 0-1,0 0 1,1 0 0,-1 0-1,0 0 1,1 0 0,-1 0-1,0 0 1,0 0 0,1 1-1,-1-1 1,0 0-1,1 0 1,-1 1 0,6 12 164,-3 23-86,-2-33-71,-1 19-9,-1-13-40,1 1 0,1-1 0,-1 0 0,2 0 0,3 17 0,-5-26-8,0 0 1,0 0-1,0 0 1,0 1 0,0-1-1,0 0 1,0 0-1,0 0 1,0 0-1,0 0 1,0 1-1,1-1 1,-1 0 0,0 0-1,0 0 1,0 0-1,0 0 1,0 0-1,0 0 1,0 0 0,1 1-1,-1-1 1,0 0-1,0 0 1,0 0-1,0 0 1,0 0-1,0 0 1,1 0 0,-1 0-1,0 0 1,0 0-1,0 0 1,0 0-1,0 0 1,1 0 0,-1 0-1,0 0 1,0 0-1,0 0 1,0 0-1,0 0 1,1 0-1,-1 0 1,0 0 0,0 0-1,0 0 1,0-1-1,0 1 1,1 0-1,-1 0 1,0 0-1,0 0 1,0 0 0,0 0-1,6-8-562,-1-4 30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3:51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149 294 19332,'-12'3'506,"1"1"-1,-1 0 1,1 1-1,0 1 0,0-1 1,1 2-1,-15 10 1,21-14-444,1 0 1,-1 0-1,1 1 0,0-1 0,-1 1 1,1-1-1,1 1 0,-1 0 1,1 0-1,-1 0 0,1 1 1,0-1-1,1 0 0,-1 1 1,1-1-1,0 1 0,0 0 1,0-1-1,1 1 0,-1 0 1,1 0-1,1 4 0,-1-8-56,0 1 0,0-1-1,1 0 1,-1 0-1,0 1 1,1-1 0,-1 0-1,1 0 1,0 0-1,-1 0 1,1 0 0,0 0-1,0 0 1,0 0-1,0 0 1,0 0 0,0 0-1,0 0 1,0 0-1,0-1 1,0 1 0,0 0-1,0-1 1,0 1 0,1-1-1,-1 0 1,0 1-1,0-1 1,1 0 0,-1 0-1,0 1 1,1-1-1,-1 0 1,0 0 0,2-1-1,2 1-1,0-1 0,0 0 1,0 0-1,0 0 0,0-1 0,0 1 0,9-6 0,5-4 18,0-2 0,-1 0-1,-1 0 1,25-26 0,-9 3 45,30-40 0,-44 50-29,23-40 1,-36 54-36,-1 1 1,0-1 0,0 0-1,-1 0 1,0 0 0,2-21-1,-5 31-6,-1-1-1,0 0 0,0 1 1,0-1-1,0 0 1,0 1-1,-1-1 0,1 0 1,-1 1-1,0-1 0,0 0 1,0 1-1,-2-4 0,2 4 0,0 1 0,0-1 0,-1 1 0,1-1 0,-1 1 0,1 0 0,0 0 0,-1 0 0,0 0 0,1 0 0,-1 0 0,0 0 0,1 1 0,-1-1 0,0 1 0,0-1 0,0 1 0,1-1 0,-1 1-1,0 0 1,-3 0 0,-2 0 0,-1 1 0,1 0 0,0 1 0,-1 0 0,1 0 0,0 0 0,0 1 0,0 0 0,0 0-1,1 1 1,-1 0 0,-9 8 0,5-3 24,0 0-1,0 1 1,1 0-1,0 0 1,-15 23-1,22-28-8,0 0 1,0 0-1,1 0 0,0 0 0,-1 1 0,2-1 0,-1 1 0,1-1 0,-2 10 0,3-13-12,0-1-1,0 1 1,0 0-1,0 0 1,1-1 0,-1 1-1,0 0 1,1 0 0,-1-1-1,1 1 1,0 0 0,-1-1-1,1 1 1,0-1-1,0 1 1,0-1 0,0 1-1,0-1 1,1 1 0,-1-1-1,0 0 1,1 0-1,-1 0 1,0 0 0,1 0-1,0 0 1,-1 0 0,1 0-1,-1-1 1,1 1 0,0-1-1,0 1 1,1 0-1,8 1-90,0-1 1,-1 1-1,1-2 0,0 0 0,0 0 0,-1-1 0,1 0 0,0 0 0,10-4 0,14-5-552,45-21 0,9-1-445,-88 31 1056,1 0 0,0 1 1,0-1-1,0 1 1,0 0-1,0-1 0,0 1 1,0 0-1,0 0 1,0 0-1,0 0 0,0 1 1,0-1-1,0 0 0,0 1 1,0-1-1,0 1 1,3 1-1,-4 0 37,1-1 0,-1 1 0,0-1 0,0 1 1,1 0-1,-1-1 0,0 1 0,-1 0 0,1 0 0,0 0 0,0 0 0,-1 0 1,1 0-1,-1 0 0,0 0 0,1 0 0,-1 3 0,3 69 732,-4-50-314,2-1 0,1 0 1,5 26-1,-6-48-388,-1 0-1,0 1 1,0-1 0,1 0 0,-1 1-1,0-1 1,1 0 0,-1 0 0,1 0-1,0 0 1,-1 1 0,1-1 0,0 0-1,0 0 1,0 0 0,2 1 0,-3-2-30,0 0 0,1 0 0,-1 0 1,1 0-1,-1 0 0,1 0 0,-1 0 0,1 0 1,-1 0-1,1 0 0,-1 0 0,1-1 1,-1 1-1,0 0 0,1 0 0,-1 0 1,1-1-1,-1 1 0,0 0 0,1-1 0,-1 1 1,0 0-1,1-1 0,-1 1 0,0 0 1,1-1-1,-1 1 0,0-1 0,0 0 1,3-3-102,-1 0 0,0 0 0,-1 0 0,1 0 0,-1-1 0,0 1 0,0-1 0,1-5 0,-2 1-246,0 0 1,-1-1 0,0 1 0,-1-1-1,0 1 1,0 0 0,-1 0 0,0 0-1,-1 1 1,-8-17 0,8 18 241,-1 0 0,1 1 0,-1-1 0,0 1 1,-1 0-1,1 0 0,-1 1 0,0-1 0,-1 1 0,1 1 0,-1-1 0,0 1 1,-8-3-1,5 3 1063,10 6 375,19 5 220,-1-5-1436,0-1-1,0-1 0,0 0 0,0-1 0,-1-1 0,25-6 0,-17 2-263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3:51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16 16804,'0'0'123,"0"-1"1,0 0-1,0 1 1,0-1-1,0 0 1,1 1-1,-1-1 1,0 0-1,0 1 1,1-1 0,-1 0-1,0 1 1,1-1-1,-1 1 1,0-1-1,1 1 1,-1-1-1,1 1 1,-1-1-1,1 1 1,-1-1-1,1 1 1,-1-1 0,1 1-1,0 0 1,-1-1-1,1 1 1,1 0-1,-1 0 56,-1 1 0,1-1-1,0 1 1,0-1 0,0 1-1,-1 0 1,1-1-1,0 1 1,-1 0 0,1 0-1,-1 0 1,1 0 0,-1-1-1,1 1 1,-1 0 0,1 2-1,15 44 2048,-16-46-2287,48 161 810,-9-38-1279,-33-87-512,-6-37 992,0 0 0,0 1 0,0-1 0,0 1-1,0-1 1,0 0 0,0 1 0,0-1 0,0 1 0,0-1 0,0 0 0,-1 1-1,1-1 1,0 1 0,0-1 0,0 0 0,-1 1 0,1-1 0,0 0 0,0 1 0,-1-1-1,1 0 1,0 0 0,-1 1 0,1-1 0,0 0 0,-1 1 0,0-1-39,0 0 0,0-1 0,0 1 0,0 0 0,0 0 0,0 0 0,0-1 0,0 1 0,0-1 0,0 1 0,1-1 0,-1 1 0,0-1 0,0 1 0,0-1 1,0 0-1,0 0 0,-15-13-786,1 0 0,1-1 0,-14-18 0,-35-54 1017,60 83 19,-1-1 62,-10-20 969,14 25-1146,0-1-1,-1 1 1,1-1 0,0 1-1,0-1 1,0 1 0,0-1-1,0 1 1,0-1-1,0 1 1,0-1 0,0 1-1,0-1 1,0 1 0,0-1-1,0 1 1,1-1 0,-1 1-1,0-1 1,0 1 0,0-1-1,1 1 1,-1 0 0,0-1-1,1 1 1,-1-1-1,0 1 1,1 0 0,-1-1-1,0 1 1,1 0 0,-1-1-1,1 1 1,-1 0 0,0 0-1,1-1 1,-1 1 0,1 0-1,-1 0 1,1 0 0,-1 0-1,1 0 1,-1 0-1,1 0 1,-1 0 0,1 0-1,0 0 1,37-3 456,61 3 1,-38 2-550,-3-2-124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3:52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0 235 16291,'18'-10'845,"0"0"-1,1 1 1,0 1-1,0 1 0,0 1 1,37-8-1,123-8 697,-158 20-1386,535-5 793,-24 2-1442,-442-4 28,0-3 0,-1-4 0,-1-3 0,94-35 0,-123 29 89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3:53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2 310 19244,'6'-6'2102,"-6"10"-565,-3 10-474,1 4-928,0 0 0,2 1-1,0-1 1,2 0-1,-1 0 1,2 0 0,1 0-1,0 0 1,1 0-1,1-1 1,14 30-1,-19-45-123,0 0 0,1 0 0,-1 0-1,0 0 1,1-1 0,-1 1 0,1 0-1,0-1 1,0 1 0,-1-1 0,1 1 0,0-1-1,0 0 1,0 0 0,0 0 0,1 0-1,-1 0 1,4 1 0,-5-2 8,1 0 1,-1-1 0,1 1-1,-1 0 1,1 0-1,-1-1 1,1 1-1,-1-1 1,1 1 0,-1-1-1,0 0 1,1 0-1,-1 1 1,0-1-1,0 0 1,1 0 0,-1 0-1,0-1 1,0 1-1,0 0 1,0 0 0,0 0-1,-1-1 1,1 1-1,0 0 1,-1-1-1,1 1 1,0-3 0,4-9 107,-1 1 0,0-1 0,-1 0 0,-1 0 1,0-1-1,0 1 0,-2-17 0,-1 36-252,1-4 109,-1 0 1,1 0-1,0-1 0,-1 1 1,1 0-1,0 0 0,0 0 1,0-1-1,1 1 0,-1 3 1,1-3-2,-1 0 1,1 0 0,0 0 0,-1 1-1,1-1 1,0 0 0,0 0-1,0-1 1,0 1 0,0 0 0,1 0-1,-1 0 1,1-1 0,-1 1-1,1-1 1,-1 1 0,1-1 0,0 0-1,0 0 1,0 1 0,0-1-1,0 0 1,0-1 0,0 1 0,0 0-1,0-1 1,0 1 0,0-1-1,0 1 1,1-1 0,-1 0 0,0 0-1,0 0 1,0 0 0,1-1-1,-1 1 1,0 0 0,0-1 0,0 0-1,4-1 1,3-2-5,1 0 0,-1 0-1,0-1 1,0-1 0,-1 0 0,0 0-1,12-11 1,-11 8 32,0 0 0,-1-1-1,0-1 1,0 1 0,-1-1-1,6-13 1,-11 16-17,-7 12-16,-9 15-17,5-2 30,2 0-1,0 0 1,0 1-1,2-1 1,0 1-1,1 1 1,-1 22-1,4-39 10,1 1-1,0-1 0,0 1 0,0-1 1,0 0-1,0 1 0,1-1 0,-1 1 1,1-1-1,-1 0 0,1 0 0,0 1 1,0-1-1,0 0 0,0 0 0,0 0 1,1 0-1,-1 0 0,1 0 0,-1 0 1,1 0-1,0-1 0,-1 1 0,1-1 1,0 1-1,0-1 0,0 1 0,0-1 1,1 0-1,-1 0 0,0 0 0,0-1 1,1 1-1,-1 0 0,0-1 0,1 1 1,-1-1-1,1 0 0,-1 0 0,4 0 1,4-1-18,-1 0 1,1-1-1,-1 0 1,0-1-1,1 0 1,-1 0-1,-1-1 1,1 0 0,9-6-1,-13 7 13,1 0 0,-1 0 0,0-1 0,-1 1 0,1-1 0,-1 0 0,0-1 0,0 1 0,0-1 0,0 0 0,-1 0 0,0 0 0,0 0 0,0-1 0,3-9 0,-6 12 12,0-1-1,0 0 1,0 0 0,0 0-1,0 0 1,-1 1 0,1-1-1,-1 0 1,0 0 0,-1 1-1,1-1 1,0 1 0,-1-1-1,0 1 1,0 0 0,0-1-1,0 1 1,-1 0 0,-2-3-1,1 1 14,0-1-1,0 0 0,0 0 0,-2-7 0,6 12-19,-1-1-1,1 1 0,0 0 1,0-1-1,0 1 1,0 0-1,0-1 0,0 1 1,0-1-1,1 1 1,-1 0-1,0-1 0,1 1 1,-1 0-1,1-1 1,-1 1-1,1 0 0,0 0 1,0 0-1,-1-1 1,1 1-1,2-1 0,24-24-22,-22 22 20,29-23-31,100-89-6,-119 101 58,0-1 0,-1-1 0,-1 0 0,-1 0 0,0-2 0,10-21 0,-20 35-9,0 1 0,0 1-1,-1-1 1,1 0 0,-1 1-1,0-1 1,0 0-1,0 0 1,-1 0-1,1-5 1,-1 9-8,0-1 0,0 1 1,0 0-1,0 0 0,0-1 1,0 1-1,0 0 0,0 0 0,0-1 1,0 1-1,0 0 0,0 0 0,0-1 1,0 1-1,0 0 0,0 0 1,0-1-1,0 1 0,-1 0 0,1 0 1,0-1-1,0 1 0,0 0 0,0 0 1,-1 0-1,1 0 0,0-1 0,0 1 1,0 0-1,-1 0 0,1 0 1,0 0-1,0 0 0,0 0 0,-1-1 1,-8 7 31,-7 16 13,-2 14-1,2 1 0,2 0 0,1 1 0,2 1-1,2 0 1,1 0 0,3 1 0,1 0 0,1 53-1,4-66-83,1 0-1,2-1 0,7 30 0,14 31-3188,-32-115 529,-1 0 1953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3:54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19396,'0'0'1785,"4"4"-1289,0 1-224,5 1 1056,1-2-504,4 2-504,2-2-320,6-1-704,2-2-368,0-2 904,1-4-168,3-3-112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3:54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17300,'-13'0'328,"1"0"0,0 1-1,0 1 1,0 0 0,0 0 0,0 2 0,0-1 0,-19 10 0,26-11-243,1 1 0,-1 0 1,0 0-1,1 0 0,0 1 0,0-1 0,0 1 0,0 0 1,1 0-1,-1 0 0,1 1 0,0-1 0,0 1 0,1 0 1,-1 0-1,1 0 0,0 0 0,1 0 0,-1 0 0,1 1 1,-1 10-1,1-14-59,1 0 0,0 0 1,0 0-1,0 0 1,0 0-1,0 0 0,0 0 1,1 0-1,-1 0 0,1 1 1,-1-1-1,1-1 1,0 1-1,0 0 0,0 0 1,0 0-1,2 2 0,-2-3-2,1 1-1,-1-1 0,0 0 0,1 0 0,0 0 0,-1 0 1,1-1-1,-1 1 0,1 0 0,0-1 0,0 1 0,-1-1 1,1 1-1,0-1 0,0 0 0,2 0 0,3 0 30,0-1-1,0 0 1,0 0 0,0-1-1,-1 0 1,1 0 0,-1 0-1,1-1 1,6-3 0,1-3 41,0 0 0,0 0 1,-1-1-1,0-1 0,-1 0 1,13-15-1,-25 26-89,0-1-1,1 1 1,-1 0 0,0 0 0,1 0 0,-1 0-1,0-1 1,0 1 0,0 0 0,1 0 0,-1 0-1,0-1 1,0 1 0,0 0 0,1 0 0,-1-1-1,0 1 1,0 0 0,0 0 0,0-1 0,0 1-1,0 0 1,0-1 0,1 1 0,-1 0 0,0-1-1,0 1 1,0 0 0,0 0 0,0-1 0,0 1-1,-1 0 1,1-1 0,-10 3 272,8-2-372,1 1 0,0-1 1,0 1-1,-1-1 0,1 0 1,0 0-1,-1 0 0,1 1 1,0-1-1,-1 0 0,1-1 1,0 1-1,-1 0 0,1 0 1,-2-1-1,-3-3-134,1-1-90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3:55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14 18460,'10'-13'2122,"-10"13"-2078,0 0 0,1 0 1,-1 0-1,0 0 0,1 0 1,-1 0-1,0 0 1,0 0-1,0 1 0,1-1 1,-1 0-1,0 0 0,0 0 1,1 1-1,-1-1 0,0 0 1,0 0-1,0 0 0,0 1 1,0-1-1,1 0 1,-1 0-1,0 1 0,0-1 1,0 0-1,0 0 0,0 1 1,0-1-1,0 0 0,0 1 1,0-1-1,0 1 1,2 35 1474,-2-30-1370,-10 153 749,0 0-873,10-154-59,0 0 0,1 1 0,-1-1-1,1 0 1,0 0 0,2 6 0,-3-11-1,0 1 0,1 0 1,-1 0-1,0-1 1,1 1-1,-1 0 1,1-1-1,-1 1 0,1 0 1,-1-1-1,1 1 1,-1-1-1,1 1 1,0-1-1,-1 1 0,1-1 1,0 1-1,-1-1 1,1 0-1,0 1 1,0-1-1,-1 0 1,1 0-1,0 0 0,0 1 1,0-1-1,-1 0 1,1 0-1,0 0 1,0 0-1,0 0 0,-1 0 1,1-1-1,0 1 1,0 0-1,-1 0 1,1-1-1,0 1 0,0 0 1,-1-1-1,1 1 1,0 0-1,-1-1 1,1 1-1,0-1 0,0 0 1,3-3-52,1 1 1,-1-1 0,0 0-1,-1 0 1,1-1-1,3-6 1,0 2-76,17-22-336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3:56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59 113 16035,'-20'44'2883,"10"-24"-661,-11 35 0,20-54-2167,1-1-1,-1 1 1,1 0-1,0 0 1,0 0-1,-1 0 1,1 0-1,0 0 0,0 0 1,0 0-1,0 0 1,0-1-1,0 1 1,0 0-1,0 0 1,1 0-1,-1 0 1,1 2-1,-1-3-28,1 0 0,-1 0 0,1 0 0,-1 0 0,1 0 0,-1 0 0,0 0 0,1 0 0,-1 0 0,1 0 0,-1 0 0,1 0 0,-1 0 0,1 0 0,-1 0 0,1-1 0,-1 1 0,0 0 0,1 0 0,-1 0 0,1-1 0,-1 1 0,0 0 0,1 0 0,-1-1 0,5-3 41,0 0-1,-1 0 1,0 0 0,6-8 0,22-42-17,-30 85-378,-10 95 488,5 1-1,15 130 0,-10-241-176,0 4-61,-1 32 0,-2-48 50,1 0 0,0 0 0,-1 0 0,0 0 0,0 0 1,0 0-1,0 0 0,0 0 0,-1 0 0,0 0 0,0-1 1,0 1-1,0-1 0,-3 4 0,4-6 15,0 0 0,1 0 0,-1-1 0,0 1 0,0 0 0,0-1 0,1 1 0,-1-1 0,0 1 0,0-1 0,0 1 0,0-1 0,0 1 0,0-1 0,0 0 0,0 0 0,0 1 0,0-1-1,0 0 1,0 0 0,0 0 0,0 0 0,0 0 0,0 0 0,-2-1 0,2 0-20,-1 0 0,1 0 0,-1 0 0,1 0 0,-1 0 0,1 0 0,0-1 0,0 1 0,-1 0 0,1-1-1,0 1 1,0-1 0,-1-2 0,-1-3-94,0 0 1,0-1-1,1 0 0,-1 1 0,2-1 0,-2-8 0,2-10-99,1-1 0,1 1 0,2-1 0,0 1 0,2 0 0,0 0 0,2 0 0,11-25 0,6-10-56,3 2-1,39-62 0,-26 55 311,71-89-1,-106 149 10,0 0 73,0 0-1,-1 0 1,1 0-1,-1-1 1,0 0 0,3-9-1,-34 46 1031,17-15-1037,0 1-1,1 0 0,0 0 1,2 1-1,0 1 0,1-1 0,0 1 1,2 0-1,0 0 0,1 0 0,1 0 1,1 1-1,0-1 0,1 1 0,1-1 1,1 1-1,1-1 0,0 0 0,1 0 1,1 0-1,9 21 0,-13-38-109,0 2-20,0 1 0,0-1 0,1 0 0,-1 0 0,1 0 0,0 0 0,0 0 0,0 0 0,0 0 0,0-1 0,1 1 0,-1-1 0,1 1 0,6 3 0,-9-6 16,0 0-1,1 0 0,-1 0 0,0 0 1,1 0-1,-1 0 0,0 0 1,1 0-1,-1 0 0,0 0 1,1 0-1,-1-1 0,0 1 0,1 0 1,-1 0-1,0 0 0,1 0 1,-1-1-1,0 1 0,1 0 1,-1 0-1,0 0 0,0-1 0,1 1 1,-1 0-1,0-1 0,0 1 1,0 0-1,0 0 0,1-1 1,-1 1-1,0 0 0,0-1 1,0 1-1,0 0 0,0-1 0,0 1 1,0 0-1,0-1 0,0 1 1,0-1-1,0 1 0,0 0 1,0-1-1,0 1 0,0-1 0,-3-21-291,-3 2 180,-2 0 1,0 0 0,-2 1 0,0 0 0,-1 0 0,-26-33-1,16 23 522,-20-39-1,40 66-358,0 1 0,0-1 0,0 1 0,1-1 0,-1 0 0,0 0 0,1 1 0,0-1 1,-1 0-1,1 0 0,0 1 0,0-1 0,0 0 0,0 0 0,0 0 0,0 0 0,0 1 0,1-1 0,0-2 0,0 2-4,0 1 0,0-1-1,0 1 1,0-1 0,1 1 0,-1 0 0,0 0-1,1 0 1,-1 0 0,1 0 0,-1 0-1,1 0 1,-1 0 0,1 0 0,0 1-1,2-2 1,8 0 26,0-1 0,0 2 1,1-1-1,20 2 0,-14-1-274,133 0-633,-102 2 634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05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25 22405,'-3'6'585,"-1"0"-1,1 0 1,0 1 0,1-1 0,0 1-1,-2 8 1,-12 54-65,16-67-512,-1 1-1,1-1 1,0 1 0,0-1 0,0 1 0,0-1-1,0 1 1,0-1 0,1 0 0,-1 1 0,1-1-1,0 1 1,0-1 0,0 0 0,1 3 0,-2-5-6,1 1 0,-1 0 0,1-1 0,0 1 1,-1-1-1,1 1 0,-1-1 0,1 0 0,0 1 0,0-1 1,-1 1-1,1-1 0,0 0 0,-1 0 0,1 1 1,0-1-1,0 0 0,0 0 0,1 0 0,0 0 5,0 0 0,0-1-1,0 1 1,0-1 0,0 1 0,0-1-1,0 0 1,0 0 0,0 0 0,2-1 0,11-9 85,0 0 1,0-1 0,24-26-1,8-7 256,-47 45-342,0-1-1,0 1 1,1-1-1,-1 1 1,0 0-1,1-1 1,-1 1-1,0 0 1,1-1-1,-1 1 1,1 0-1,-1-1 1,1 1-1,-1 0 1,1 0-1,-1 0 1,0-1 0,1 1-1,-1 0 1,1 0-1,-1 0 1,1 0-1,0 0 1,-1 0-1,1 0 1,-1 0-1,1 0 1,-1 0-1,1 0 1,-1 0-1,1 0 1,-1 1-1,1-1 1,-1 0-1,0 0 1,1 0-1,-1 1 1,1-1-1,-1 0 1,1 1-1,-1-1 1,0 0-1,1 1 1,-1-1-1,0 1 1,1-1-1,-1 0 1,0 1-1,0-1 1,1 1-1,-1-1 1,0 1-1,0-1 1,0 1-1,0-1 1,0 1-1,1-1 1,-1 1-1,0 0 1,3 42 75,-3-21-53,1-21-26,-1 0-1,0-1 0,0 1 0,1 0 0,-1 0 0,1 0 1,-1 0-1,1-1 0,-1 1 0,1 0 0,-1 0 1,1-1-1,0 1 0,-1 0 0,1-1 0,0 1 0,0-1 1,0 1-1,-1-1 0,1 1 0,0-1 0,0 0 0,0 1 1,0-1-1,0 0 0,-1 0 0,1 0 0,0 0 1,0 1-1,0-1 0,0 0 0,0-1 0,0 1 0,0 0 1,0 0-1,0 0 0,0 0 0,1-1 0,5-1 7,-1-1 0,0 1 0,0-1 0,8-4 0,6-6 16,-1 0 1,27-25 0,-32 25-24,2 0 1,-1 1 0,2 1 0,21-11-1,-38 21-2,1 1-1,0 0 0,-1-1 1,1 1-1,-1 0 0,1-1 0,0 1 1,-1 0-1,1 0 0,0 0 0,-1 0 1,1 0-1,0 0 0,-1 0 0,1 0 1,0 0-1,0 0 0,-1 0 0,1 0 1,0 0-1,-1 0 0,1 1 1,-1-1-1,1 0 0,0 0 0,-1 1 1,1 0-1,0-1 0,0 1 0,-1 0 0,1 0 0,-1 0-1,1 1 1,-1-1 0,0 0 0,1 0 0,-1 0 0,0 0 0,0 0 0,0 0 0,0 0 0,0 1 0,0 0 0,-1 9-6,0 0 1,-6 20 0,4-18 14,-1 3-32,2-9-117,1 0 1,0 0 0,0 0-1,0 0 1,1 0 0,0 12 0,2-15-320,-3-6 179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06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126 250 17476,'0'-5'608,"0"0"39,0 1 0,0 0 0,0 0 0,-1 0 1,1 0-1,-3-8 0,2 11-541,1 0 1,-1 0 0,0 0-1,1 0 1,-1 1-1,1-1 1,-1 0 0,0 0-1,0 1 1,1-1-1,-1 1 1,0-1-1,0 0 1,0 1 0,0 0-1,0-1 1,0 1-1,0 0 1,0-1 0,0 1-1,1 0 1,-1 0-1,0 0 1,0 0 0,0 0-1,0 0 1,0 0-1,0 0 1,0 0-1,0 0 1,0 0 0,0 1-1,0-1 1,0 0-1,-1 1 1,-3 1-13,0 1 0,1-1 0,-1 0 0,1 1 1,-1 0-1,1 0 0,0 1 0,1-1 0,-1 1 0,0 0 0,-4 6 0,3-4-84,1 1-1,0-1 0,0 1 0,0 0 0,1 0 0,-5 15 1,7-20-11,1-1 1,-1 1-1,1-1 1,0 1 0,-1-1-1,1 1 1,0 0 0,0-1-1,0 1 1,0-1-1,1 1 1,-1 0 0,0-1-1,1 1 1,-1-1 0,1 1-1,-1-1 1,2 2-1,-2-2 3,1 0-1,0 0 0,0-1 0,0 1 1,-1-1-1,1 1 0,0-1 0,0 1 1,0-1-1,0 1 0,0-1 0,0 0 0,0 1 1,0-1-1,0 0 0,0 0 0,0 0 1,0 0-1,0 0 0,2 0 0,2-1 12,0 0-1,-1 0 1,1 0 0,-1 0-1,1-1 1,-1 0 0,1 0-1,-1 0 1,0-1-1,6-4 1,-4 2 47,0 0-1,0 0 1,0-1 0,0 0 0,-1 0-1,0-1 1,-1 1 0,1-1-1,-1 0 1,0 0 0,-1 0 0,0-1-1,4-13 1,-7 21-53,0 0-1,0-1 0,0 1 1,1 0-1,-1-1 1,0 1-1,0 0 0,0-1 1,0 1-1,0 0 1,0-1-1,0 1 0,0 0 1,0-1-1,0 1 1,0 0-1,0-1 0,0 1 1,0 0-1,0-1 1,0 1-1,0 0 1,-1-1-1,1 1 0,0 0 1,0-1-1,0 1 1,-1 0-1,1 0 0,0-1 1,0 1-1,-1 0 1,1 0-1,0-1 0,0 1 1,-1 0-1,1 0 1,0 0-1,-1-1 0,1 1 1,-1 0-1,1 0-2,-1 1 0,0-1 0,1 0 0,-1 0 0,1 1 0,-1-1-1,0 1 1,1-1 0,-1 1 0,1-1 0,-1 1 0,1-1 0,-1 1 0,1-1-1,0 1 1,-1-1 0,1 1 0,-1 0 0,1 1 0,-1 0-64,0 0 0,0 0 0,0 0 0,0 0 0,0 0 0,1 1 0,-1-1 0,1 0 0,-1 1 0,1-1 0,0 0 0,0 1 0,0-1 0,1 0 0,-1 0 0,0 1 1,1-1-1,-1 0 0,1 0 0,0 1 0,0-1 0,0 0 0,0 0 0,0 0 0,0 0 0,1 0 0,1 2 0,-1-2-62,1-1 0,-1 1 0,1 0 0,0-1 0,0 1 0,0-1 0,0 0 0,0 0 0,0 0 0,0-1 0,0 1 0,0 0 0,0-1 0,0 0 0,0 0 0,0 0 0,0 0 0,0-1 0,1 1 0,2-2 0,5 0-208,-1-2 1,1 1-1,-1-1 0,1-1 1,-1 0-1,17-12 1,-8 3-40,-1 0 1,21-22-1,-31 27 245,-10 9 68,-14 14 128,4 1 169,2-1-1,0 2 1,0-1-1,1 1 1,1 0-1,-10 31 1,14-35-73,1 1 0,0 0 0,1-1 0,0 1 0,1 0 0,1 0 1,0 0-1,1 0 0,0 0 0,4 16 0,2 4-155,-2-1 1,4 54-1,-9-74-7,0 0 1,-1 0-1,0 0 1,0 0-1,-2 0 0,1 0 1,-1 0-1,-1-1 1,0 1-1,-9 15 1,12-25 7,0 0 0,0 0 0,0 0 0,-1 0 0,1-1 0,-1 1 0,1 0 0,-1-1 0,0 1 0,1-1 0,-1 0 0,0 1 1,0-1-1,0 0 0,-3 1 0,5-2-9,-1 0 1,1 0-1,-1 0 0,1 0 1,-1 0-1,1 0 1,-1 0-1,0 0 1,1 0-1,-1 0 0,1 0 1,-1 0-1,1-1 1,-1 1-1,1 0 1,-1 0-1,1-1 0,0 1 1,-1 0-1,1-1 1,-1 1-1,1 0 1,-1-1-1,0-1-1,0 1 0,0-1 1,0 1-1,1-1 0,-1 0 0,0 1 0,1-1 0,-1 0 1,1 1-1,-1-4 0,0-14 0,0 0-1,1 1 1,1-1 0,1 1 0,1-1-1,9-33 1,3 2-118,26-57-1,5 11-263,3 3-1,5 2 0,71-90 0,-121 178 127,-5 13 210,-8 18 159,9-26-116,-8 23 239,-8 39-1,14-53-171,1-1 0,0 1 0,1 0 0,0 0 0,0-1 0,4 18 0,-4-26-56,1 1-1,-1-1 1,1 0-1,-1 0 1,1 1-1,0-1 1,0 0-1,0 0 1,0 0-1,0 0 1,1 0-1,-1 0 1,0-1 0,1 1-1,0 0 1,-1-1-1,1 1 1,0-1-1,0 1 1,0-1-1,0 0 1,0 0-1,0 0 1,0 0-1,0 0 1,0-1-1,0 1 1,1 0-1,-1-1 1,0 0-1,0 1 1,1-1-1,-1 0 1,0 0 0,1-1-1,-1 1 1,0 0-1,3-1 1,0-1 14,0 1 1,1-1-1,-1 0 1,0 0-1,-1-1 1,1 1-1,0-1 1,-1 0-1,1 0 1,-1-1-1,0 1 1,0-1-1,0 0 1,-1 0-1,5-8 1,-6 11 0,-1-1 1,0 0 0,1 0-1,-1 0 1,0 0 0,-1-1-1,1 1 1,0 0 0,0 0-1,-1-1 1,0 1 0,1 0-1,-1 0 1,0-5-1,0 7-21,0 0-1,-1 0 1,1 0-1,0 0 1,0 0-1,0 0 0,0 0 1,-1 0-1,1 0 1,0 0-1,0 0 0,0 0 1,0 0-1,-1 0 1,1 0-1,0 0 0,0 0 1,0 0-1,0 0 1,-1 1-1,1-1 0,0 0 1,0 0-1,0 0 1,0 0-1,0 0 0,0 0 1,-1 0-1,1 1 1,0-1-1,0 0 0,0 0 1,0 0-1,0 0 1,0 0-1,0 1 1,0-1-1,0 0 0,0 0 1,0 0-1,0 0 1,0 1-1,-1-1 0,1 0 1,0 0-1,1 0 1,-1 0-1,0 1 0,0-1 1,0 0-1,-5 10 96,3-1-17,0 0 0,0-1 0,1 1 0,0 0 0,1 14 0,0-20-64,0-1 1,0 0-1,1 0 1,-1 0-1,1 0 1,-1 1-1,1-1 1,0 0-1,0 0 1,0 0-1,0 0 1,2 2-1,-2-3-7,0 0 0,0 0 0,0-1 0,0 1 0,0 0 0,0 0 0,1-1 0,-1 1 0,0-1 0,0 1 0,0-1 0,1 0 0,-1 1 0,0-1 0,1 0 0,-1 0 0,0 0 0,0 0 0,1 0 0,-1 0 0,0 0 0,3-1 0,0 0-102,0-1-1,0 1 1,0-1-1,0 0 0,0 0 1,-1 0-1,1 0 1,-1-1-1,1 1 1,-1-1-1,0 0 1,0 0-1,0 0 1,-1 0-1,1-1 1,-1 1-1,0-1 1,1 1-1,0-5 1,2-3-237,0 0 0,-1-1 0,-1 1 1,0-1-1,3-19 0,-3-9-427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7:05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34 19036,'2'10'3546,"-4"16"-2459,2-23-564,-2 14 405,-1 16 88,1 36 1,2-61-997,1 0 1,0 0 0,0 0-1,0 1 1,1-1 0,0 0-1,1-1 1,0 1 0,7 13-1,-9-20-11,-1 1 0,1-1 0,0 0 0,0 1 0,1-1 0,-1 0 0,0 1 0,0-1 0,0 0 0,1 0 0,-1 0 0,1 0 0,-1 0 0,1-1-1,-1 1 1,1 0 0,-1-1 0,1 1 0,0-1 0,-1 1 0,1-1 0,0 0 0,0 0 0,-1 1 0,1-1 0,0-1 0,-1 1 0,1 0 0,0 0 0,-1-1 0,1 1 0,0-1 0,-1 1 0,1-1 0,-1 0-1,1 1 1,-1-1 0,1 0 0,-1 0 0,2-2 0,3-1 56,-1 0 0,0-1-1,0 0 1,0 0 0,0 0 0,-1 0-1,0-1 1,5-9 0,-1-1 78,-1 0 0,-1 0 0,5-22-1,-8 29-119,-1 0 0,-1-1-1,0 1 1,0 0-1,-1-1 1,0 1-1,-2-16 1,-2 18-92,0 12 9,1 14-39,3-17 91,0 0-1,0 0 1,1 0 0,-1 0 0,1 0-1,-1 0 1,1 0 0,0 0 0,0-1-1,-1 1 1,2 0 0,-1-1 0,0 1 0,0 0-1,0-1 1,1 1 0,-1-1 0,1 0-1,2 3 1,0-2-21,0 0-1,-1-1 1,1 1 0,0-1-1,0 1 1,0-1-1,0 0 1,0-1-1,6 1 1,2 0-87,-1-2 0,1 1 0,0-1 0,0-1 0,22-6 0,-23 4 10,0 0 0,-1 0 1,1-1-1,16-11 0,-24 14 101,0 0-1,0 0 0,0-1 0,0 1 0,0-1 0,0 0 1,-1 1-1,0-1 0,1-1 0,-1 1 0,0 0 0,0 0 1,-1-1-1,1 1 0,-1-1 0,1 1 0,0-8 0,-2 10 14,0 0-1,1 0 1,-1 0 0,0 0-1,-1 0 1,1 0-1,0 0 1,0 0-1,0 0 1,-1 0-1,1 0 1,0 0-1,-1 0 1,1 0-1,-1 0 1,1 0-1,-1 0 1,0 0-1,1 0 1,-1 0-1,0 1 1,1-1 0,-1 0-1,0 0 1,0 1-1,0-1 1,0 1-1,0-1 1,0 1-1,0-1 1,0 1-1,0 0 1,0-1-1,0 1 1,0 0-1,0 0 1,0-1-1,0 1 1,0 0-1,0 0 1,-1 1-1,-2-1 6,0 0 0,0 0 0,0 1 0,1-1 0,-1 1 0,0 0 0,1 0 0,-1 1 0,0-1 0,-4 3 0,4-1-16,0 0 0,0 0-1,0 0 1,0 0 0,1 1-1,0-1 1,-1 1 0,1 0 0,0 0-1,1 0 1,-1 0 0,1 1-1,0-1 1,0 1 0,0-1-1,0 1 1,1 0 0,0 0 0,0-1-1,0 1 1,1 0 0,-1 10-1,2-9-56,0 1-1,0 0 1,1-1-1,0 1 1,0-1-1,0 0 1,1 1-1,0-1 1,0 0-1,0 0 1,1-1-1,0 1 1,0-1-1,0 0 1,1 0-1,7 6 1,9 11-860,-17-17 263,1-1 1,-1 1 0,1 0 0,10 6 0,-13-10 544,0 0 1,-1 0-1,1-1 1,0 1-1,0 0 1,0-1-1,0 1 1,-1-1-1,1 0 1,0 0-1,0 1 1,0-1-1,0-1 1,0 1-1,0 0 1,0 0-1,0-1 1,0 1-1,0-1 1,3-1-1,14-7-612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06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19532,'-6'7'1969,"3"5"-1257,0 1-352,3 0 1128,2-2-528,3-1-1048,2-4-576,2-5 560,1-2-152,0-9-176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07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24 113 8906,'-1'1'114,"-1"0"0,1 1 0,0-1-1,0 1 1,0-1 0,0 1 0,0-1 0,1 1 0,-1 0 0,0-1-1,1 1 1,-1 0 0,1 0 0,0-1 0,-1 1 0,1 0 0,0 0 0,0 0-1,0-1 1,0 1 0,0 0 0,1 0 0,-1 0 0,1-1 0,-1 1 0,1 0-1,-1-1 1,3 4 0,-2-2-34,1-1 0,0 0 0,-1 1 0,1-1 0,0 0 0,0 0 0,0 0 0,1 0 0,-1 0-1,0 0 1,1-1 0,-1 1 0,1-1 0,0 0 0,-1 0 0,1 0 0,4 1 0,68 12 3127,-73-14-685,-5-3-1603,-10-1 96,6 5-800,1 1-1,-1 0 1,1 0 0,0 0-1,-1 1 1,1 0 0,0 0 0,1 1-1,-1 0 1,1 0 0,-1 0-1,1 1 1,0-1 0,1 1 0,-1 0-1,1 1 1,0-1 0,0 1-1,1 0 1,0-1 0,0 2 0,-4 9-1,7-15-183,0 0-1,-1 0 0,1-1 0,0 1 0,0 0 1,0 0-1,-1 0 0,1 0 0,0-1 1,0 1-1,1 0 0,-1 0 0,0 0 0,0 0 1,0-1-1,0 1 0,1 0 0,-1 0 1,0 0-1,1-1 0,-1 1 0,1 0 1,-1 0-1,1 0 0,0 0-10,0-1 0,0 0 0,0 1 1,0-1-1,0 0 0,0 0 0,0 0 0,0 1 0,0-1 1,0 0-1,0 0 0,0 0 0,-1-1 0,1 1 0,0 0 1,0 0-1,2-1 0,4-2 26,0 1-1,0-2 1,0 1 0,7-6-1,3-3 15,0-1 1,-1-1-1,-1 0 0,0-2 0,24-31 0,-19 19-3,-1-1 0,26-57 0,-43 83-55,2-5-2,-1 1 0,0 0 0,-1-1 0,3-8 0,-14 26-88,-4 10 54,1 5-23,-15 49 0,24-61 49,-1 0 0,1 1 1,1-1-1,1 1 0,-1 22 0,2-33 8,1 1 0,-1-1 0,0 0 0,1 0 0,-1 1 0,1-1 0,0 0 0,0 0 0,1 0 1,-1 0-1,1 0 0,-1 0 0,1 0 0,0 0 0,0-1 0,0 1 0,0-1 0,5 5 0,-3-5 2,-1 0 1,0 0-1,1-1 0,-1 0 0,1 1 1,0-1-1,0 0 0,-1 0 0,1-1 1,0 1-1,0-1 0,0 0 1,7-1-1,2-1-8,-1 0 1,1-1-1,-1 0 0,1-1 1,-1-1-1,-1 0 1,1 0-1,16-12 1,-23 14-15,0 1 0,-1-1 0,0-1 0,1 1 0,-1-1 0,-1 0 0,1 0 0,-1 0 0,1 0 0,-1 0 0,0-1 0,3-5 0,-6 10 15,0-1 0,0 1 0,0 0 1,0 0-1,0 0 0,0 0 1,1-1-1,-1 1 0,0 0 1,0 0-1,0 0 0,0-1 0,0 1 1,0 0-1,0 0 0,0 0 1,0-1-1,0 1 0,0 0 0,0 0 1,0 0-1,0-1 0,0 1 1,0 0-1,0 0 0,0 0 1,0-1-1,0 1 0,0 0 0,0 0 1,-1 0-1,1 0 0,0-1 1,0 1-1,0 0 0,0 0 1,0 0-1,-1 0 0,1-1 0,0 1 1,0 0-1,0 0 0,0 0 1,-1 0-1,1 0 0,-11 4-143,-12 14 4,17-13 129,1 1-1,0 0 1,0 0-1,0 0 0,1 0 1,-1 1-1,2 0 1,-1 0-1,-3 10 0,6-15 17,1 0 0,-1-1 0,1 1-1,-1 0 1,1 0 0,0 0 0,0 0 0,0 0-1,0 0 1,0 0 0,0 0 0,1 0-1,-1 0 1,1 0 0,-1 0 0,1-1-1,1 3 1,-1-2 4,0 0-1,1-1 1,-1 1 0,1-1-1,0 0 1,-1 1 0,1-1-1,0 0 1,0 0 0,0 0-1,0 0 1,-1-1 0,1 1-1,1 0 1,-1-1 0,0 1-1,0-1 1,0 0-1,3 1 1,3-1-195,-1 1 0,0-1 0,16-1 0,-22 1 155,0-1 0,1 1 1,-1 0-1,0 0 0,1-1 0,-1 1 0,0-1 0,0 1 0,1-1 1,-1 1-1,0-1 0,0 0 0,0 1 0,0-1 0,1 0 0,-1 0 1,-1 0-1,1 0 0,0 0 0,0 0 0,0 0 0,0 0 1,-1-1-1,1 1 0,0 0 0,-1 0 0,1-1 0,-1 1 0,0 0 1,1-2-1,-2-12-323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07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16668,'2'8'1696,"31"-6"-1032,11-4-280,13-2 576,4 1 105,7-7-641,0 0 80,-5-1-296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08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24 16460,'1'-1'273,"0"0"0,0 0 1,0 0-1,0 0 0,0 0 1,0 1-1,0-1 0,1 0 1,-1 1-1,0-1 0,0 1 1,3-1-1,-1-1 310,1 0-158,0 0 1,0 1-1,0-1 0,0 1 0,0 0 0,0 0 0,0 0 0,1 1 0,-1-1 0,4 1 0,-7 0-378,1 1 0,-1-1-1,0 0 1,0 0 0,0 1 0,0-1 0,0 1-1,0-1 1,0 1 0,0-1 0,-1 1-1,1-1 1,0 1 0,0 0 0,0-1-1,-1 1 1,2 2 0,-1-2-7,0 1 0,0 0 0,0 0 0,-1 0 0,1 0 0,-1 0 1,1-1-1,-1 1 0,0 0 0,0 0 0,1 0 0,-2 4 0,0 8 5,-1-1 0,-1 0 0,0 0 1,-1 0-1,-8 21 0,-36 64-49,30-65 32,-5 11-20,10-21 22,1 1-1,1 0 1,-10 31-1,20-53-19,0 1-1,1-1 1,-1 1-1,1-1 0,-1 0 1,1 1-1,0-1 0,0 1 1,0-1-1,1 1 1,-1-1-1,0 1 0,1-1 1,1 5-1,-1-6 0,0 0 1,0 0-1,0 1 0,0-1 0,0 0 1,0 0-1,1 0 0,-1 0 0,0 0 1,1-1-1,-1 1 0,1 0 0,-1-1 1,1 1-1,-1-1 0,1 1 0,-1-1 1,1 1-1,0-1 0,-1 0 0,1 0 1,-1 0-1,3 0 0,16-1-52,-1 0 0,1-2 0,-1 0 0,1-1-1,-1 0 1,-1-2 0,1 0 0,-1-2 0,0 0 0,20-12-1,-35 19-16,-1 0-1,1-1 0,0 0 1,-1 0-1,0 0 0,1 0 0,-1 0 1,0 0-1,0 0 0,0-1 1,0 1-1,0-1 0,-1 1 1,1-1-1,-1 0 0,0 0 0,0 0 1,0 1-1,0-1 0,0 0 1,0 0-1,-1-1 0,0 1 1,1 0-1,-1 0 0,-1-3 0,-9-22-431</inkml:trace>
  <inkml:trace contextRef="#ctx0" brushRef="#br0" timeOffset="1">1 256 15891,'3'13'2161,"7"-2"-1249,11-6-328,8-5 1225,14-3-937,4 0-584,9-6-1592,-3-3 1488,3-7-480,-1-3-249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08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19340,'-10'34'2185,"-4"2"-1465,-2 4-296,-1 0 1192,4 1-784,3-4-256,6-8-608,4-7-200,6-14-464,2-7-352,5-11 744,0-7-208,3-10-160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09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67 413 21181,'-1'-13'5276,"1"19"-3225,0-5-2053,0 0 1,0 0 0,1 0-1,-1 0 1,1 1 0,-1-1 0,0 0-1,1 0 1,0 0 0,-1 0-1,1 0 1,0-1 0,-1 1 0,1 0-1,0 0 1,0 0 0,0-1-1,0 1 1,0 0 0,0-1 0,0 1-1,0 0 1,0-1 0,0 0-1,0 1 1,2 0 0,0-1-26,0 0 1,1-1 0,-1 1-1,1 0 1,-1-1 0,0 0-1,1 0 1,-1 0 0,0 0-1,0 0 1,0-1 0,0 0-1,0 1 1,0-1-1,0 0 1,0 0 0,2-3-1,6-5-3,-1 0 1,14-18-1,1-5 225,28-52 0,-8 12 97,-38 63-237,-3 5-42,-1 1 1,1-1-1,-1 0 0,-1 0 0,1 0 0,-1 0 1,1 0-1,-1 0 0,-1-1 0,1 1 1,0-7-1,-2 11-13,0 0-1,-1 1 1,1-1 0,0 0 0,-1 0 0,1 0 0,0 1-1,-1-1 1,1 0 0,-1 0 0,1 1 0,-1-1 0,1 1-1,-1-1 1,0 0 0,1 1 0,-1-1 0,0 1 0,0-1-1,1 1 1,-1 0 0,0-1 0,0 1 0,1 0 0,-1-1-1,0 1 1,0 0 0,0 0 0,0 0 0,0 0-1,1 0 1,-2 0 0,-2 0-7,0-1 0,0 2 1,0-1-1,0 0 0,-8 3 0,4 0 0,0 0 1,1 1-1,-1 0 0,1 1 0,-1-1 1,1 2-1,1-1 0,-1 1 1,1 0-1,0 0 0,0 0 0,0 1 1,1 0-1,0 0 0,-7 15 0,4-7 10,1 1 0,0 0 0,1 0 0,1 1 0,1 0 0,-5 33 0,8-42 5,0 0 0,1-1 0,0 1 0,1-1-1,0 1 1,0-1 0,0 1 0,1-1-1,0 1 1,0-1 0,1 0 0,4 9 0,-4-12-8,0 0 0,0 0 0,0 0 0,1 0 0,-1 0 0,1-1 0,0 0 0,0 1 0,0-1 0,0-1 0,1 1 0,-1-1 0,1 0 0,-1 0 0,1 0 0,0 0 0,0-1 0,0 0 0,6 1 0,-4-1-109,0 0 1,1-1-1,-1 0 1,12-1-1,-17 1 86,1-1 0,0 1 0,0-1-1,0 0 1,-1 0 0,1 0 0,0 0 0,-1 0-1,1-1 1,-1 1 0,1-1 0,-1 1-1,0-1 1,3-3 0,-4 4 15,-1 0 1,1 0-1,-1 0 0,1 0 0,-1 0 1,1 0-1,-1 0 0,1-1 1,-1 1-1,0 0 0,0 0 1,0 0-1,0-1 0,0 1 1,0 0-1,0 0 0,0-1 0,0 1 1,-1 0-1,1 0 0,0 0 1,-1 0-1,1-1 0,-1 1 1,-1-2-1,-8-20-236</inkml:trace>
  <inkml:trace contextRef="#ctx0" brushRef="#br0" timeOffset="1">5 0 20228,'-4'0'2233,"4"3"-1609,1-3-336,5 0 1360,2 0-1992,2 0-2184,5 4 2232,1 1-432,2 2-353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09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25 21205,'-7'-17'2112,"4"11"-1400,-3 5-352,-1 8 1737,-3 10-1345,0 13-360,-4 8-136,-1 15-216,2 7 0,2 4 0,7 4 24,4-5-48,2-5-120,8-10-744,5-8-224,5-23 848,4-11-145,1-29-183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10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212 115 19972,'2'-5'387,"0"0"1,-1 0-1,0 0 0,0 0 0,0 0 1,-1 0-1,0 0 0,0 0 0,0-1 0,-2-8 1,2 13-302,0-1 1,-1 0 0,1 1 0,-1-1 0,0 1-1,0-1 1,1 1 0,-1-1 0,0 1 0,0 0-1,0-1 1,0 1 0,-1 0 0,1 0 0,0 0-1,0 0 1,-1 0 0,1 0 0,-1 0 0,1 0-1,-1 0 1,1 1 0,-1-1 0,1 0 0,-1 1-1,0 0 1,1-1 0,-1 1 0,0 0 0,1 0-1,-1 0 1,0 0 0,0 0 0,1 0 0,-1 0-1,-2 2 1,-4-1-47,1 2-1,0-1 1,-1 1-1,1 0 0,0 0 1,0 1-1,1 0 1,-1 1-1,1-1 1,0 1-1,0 0 1,1 0-1,-1 1 1,-7 10-1,5-5-46,0 1 0,0 0 0,1 0 0,1 0 0,0 1 0,0 0 0,-4 18 0,9-29 2,1 0-1,-1 1 1,1-1-1,-1 0 1,1 1-1,0-1 1,0 0-1,0 1 1,0-1-1,0 0 1,0 1-1,1-1 1,-1 0-1,1 1 0,-1-1 1,1 0-1,0 0 1,0 0-1,0 1 1,0-1-1,3 2 1,-1-1-8,1 0 1,-1 0 0,1 0-1,0-1 1,0 0-1,0 1 1,0-1 0,1-1-1,7 3 1,-3-1-14,0 0 1,0 1-1,0 0 0,-1 0 1,1 1-1,-1 0 1,15 12-1,-21-14 16,1-1-1,0 1 1,-1 1 0,0-1-1,0 0 1,0 1 0,0-1-1,0 1 1,-1-1 0,1 1-1,-1 0 1,0 0 0,0 0-1,0-1 1,-1 1 0,0 0-1,1 0 1,-1 0 0,-1 0-1,1 0 1,0 0-1,-2 4 1,-2 6-11,-1 0-1,0 0 1,-1 0-1,0-1 1,-1 0-1,0-1 1,-1 1-1,-18 20 1,25-32 25,0 0 1,0 0-1,0 1 1,0-1-1,0 0 1,0 0-1,0 0 0,0 0 1,0-1-1,-1 1 1,1 0-1,0 0 1,0-1-1,-3 1 1,4-1-9,0 0 0,-1 0 1,1 0-1,0 0 0,-1 0 1,1 0-1,0-1 0,-1 1 1,1 0-1,0 0 0,-1 0 1,1-1-1,0 1 0,0 0 1,-1-1-1,1 1 0,0 0 1,0 0-1,0-1 0,-1 1 1,1 0-1,0-1 1,0 1-1,0 0 0,0-1 1,0 1-1,0-1 0,0 1 1,0 0-1,0-1 0,0 1 1,0 0-1,0-1 0,0-5-65,0 0 1,0 0-1,1 1 0,0-1 0,2-8 0,8-21-173,1 1 0,2 1 0,1-1 0,2 2 1,1 1-1,1 0 0,42-50 0,-54 73 250,0 1 0,0 0-1,1 1 1,0-1 0,11-6 0,-16 12-3,-1 0 1,1-1-1,0 1 1,0 0-1,-1 0 0,1 0 1,0 1-1,0-1 1,0 1-1,4-1 1,-6 1-6,1 1 1,-1-1 0,1 0 0,-1 0 0,0 1 0,1-1-1,-1 1 1,1 0 0,-1-1 0,0 1 0,0 0 0,1-1 0,-1 1-1,0 0 1,0 0 0,0 0 0,0 0 0,0 0 0,0 1 0,0-1-1,1 2 1,0 1 45,0 1-1,-1 0 0,1-1 0,-1 1 0,0 0 1,-1-1-1,1 1 0,-1 0 0,0 9 0,0-14-38,0 0 0,0 0 0,0 0 0,0 0 0,0 0-1,0 0 1,0 0 0,0 1 0,0-1 0,0 0 0,0 0-1,0 0 1,0 0 0,0 0 0,0 0 0,0 0 0,0 0-1,0 0 1,0 0 0,0 0 0,1 0 0,-1 0 0,0 0-1,0 1 1,0-1 0,0 0 0,0 0 0,0 0 0,0 0-1,0 0 1,0 0 0,0 0 0,0 0 0,0 0 0,0 0-1,1 0 1,-1 0 0,0 0 0,0 0 0,0 0 0,0 0-1,0 0 1,0 0 0,0 0 0,0 0 0,0 0-1,0 0 1,0 0 0,1 0 0,-1 0 0,0 0 0,0-1-1,0 1 1,0 0 0,0 0 0,0 0 0,0 0 0,0 0-1,0 0 1,0 0 0,0 0 0,0 0 0,8-7 172,4-7-47,2-5 33,-1-1 0,-1 0 0,-1 0-1,-1-1 1,0-1 0,-2 0 0,8-32 0,-16 54-176,0 0 1,0 0-1,0-1 1,0 1-1,0 0 0,0 0 1,0 0-1,0 0 1,0-1-1,0 1 1,0 0-1,0 0 1,0 0-1,0 0 0,0 0 1,0-1-1,0 1 1,0 0-1,1 0 1,-1 0-1,0 0 1,0 0-1,0 0 0,0-1 1,0 1-1,0 0 1,0 0-1,1 0 1,-1 0-1,0 0 0,0 0 1,0 0-1,0 0 1,0 0-1,1 0 1,-1 0-1,0-1 1,0 1-1,0 0 0,0 0 1,0 0-1,1 0 1,-1 0-1,0 0 1,0 0-1,0 1 1,0-1-1,1 0 0,-1 0 1,0 0-1,9 8-1492,8 6-741,-13-13 2020,0 0 1,0 0-1,1 0 1,-1-1-1,0 0 1,8 0-1,9-2-763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11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75 202 15123,'-9'25'2184,"-16"35"0,17-44-1688,1 0 0,1 0-1,0 1 1,1 0 0,-3 20 0,8-35-470,0-1 0,-1 0 0,1 1 0,0-1 0,0 0 0,0 1 0,0-1 0,0 0 0,0 1-1,1-1 1,-1 0 0,0 1 0,1-1 0,-1 0 0,1 0 0,-1 1 0,2 0 0,-2-2-16,1 1 1,0-1-1,-1 0 0,1 1 0,-1-1 1,1 0-1,-1 0 0,1 1 1,0-1-1,-1 0 0,1 0 1,0 0-1,-1 0 0,1 0 0,0 0 1,-1 0-1,1 0 0,0 0 1,-1 0-1,1 0 0,-1 0 1,1-1-1,0 1 0,0-1 1,6-2-15,0-1 0,-1 0 0,1 0 0,8-8 0,-11 9-38,48-41-501,-26 22-106,1 0 0,37-22 0,-61 42 567,-1 1 0,1 0 1,0-1-1,0 1 0,0 0 0,0 1 0,4-2 0,-7 2 70,1 0-1,-1 0 0,1 0 0,0 0 1,-1 0-1,1 0 0,-1 0 0,1 1 1,0-1-1,-1 0 0,1 0 0,-1 0 1,1 1-1,-1-1 0,1 0 0,-1 1 0,1-1 1,-1 0-1,1 1 0,-1-1 0,1 1 1,-1-1-1,0 1 0,1-1 0,-1 1 1,0-1-1,1 1 0,-1-1 0,0 1 1,0-1-1,1 1 0,-1-1 0,0 1 0,0 0 1,0-1-1,0 1 0,0-1 0,0 1 1,0 0-1,0-1 0,0 1 0,0-1 1,0 2-1,-3 14 125,0 0 0,-1-1 0,-1 1 0,0-1 0,-1 0 0,-11 21 0,-3 7 461,16-33-425,-16 40 1207,-22 77 0,41-124-1288,1-1-1,-1 0 1,1 1-1,0-1 0,-1 1 1,1-1-1,0 0 1,0 1-1,0-1 0,1 1 1,-1-1-1,1 0 0,0 4 1,0-6-53,-1 1-1,0-1 1,0 0 0,1 1 0,-1-1 0,0 1-1,1-1 1,-1 0 0,1 0 0,-1 1 0,0-1-1,1 0 1,-1 0 0,1 1 0,-1-1 0,1 0-1,-1 0 1,1 0 0,-1 0 0,1 0 0,-1 0-1,1 0 1,-1 0 0,1 0 0,20-8 65,-12 1-88,1 0 0,-1 0 0,-1-1 0,1 0-1,-2-1 1,9-11 0,40-65-71,-41 62 65,216-387-1195,-214 379 1019,18-25-766,-72 101 1095,20-27 201,1 1 0,1 0 1,1 1-1,1 1 0,-19 38 0,32-58-355,-1 0-1,0 1 1,1-1 0,-1 0-1,1 1 1,-1-1 0,1 1-1,-1-1 1,1 0 0,0 1-1,0-1 1,0 1 0,0-1-1,0 1 1,0-1 0,0 1-1,1-1 1,-1 0-1,0 1 1,1-1 0,-1 1-1,1-1 1,0 0 0,-1 1-1,1-1 1,0 0 0,0 0-1,0 0 1,0 0 0,0 1-1,0-1 1,0 0 0,0-1-1,0 1 1,0 0 0,0 0-1,1 0 1,-1-1 0,0 1-1,1-1 1,-1 1 0,1-1-1,1 1 1,7 1-510,0-1 1,1 1-1,-1-2 0,1 0 1,10-1-1,-1 0-510,-15 1 820,-1 0 0,1 1 0,-1-1 1,1 1-1,-1 0 0,1 0 0,-1 0 0,1 1 0,-1-1 1,0 1-1,0 0 0,0 0 0,0 1 0,6 4 1,-8-5 246,0 0 1,-1 0-1,1 0 1,-1 0-1,1 0 1,-1 1-1,0-1 1,0 0-1,0 1 1,0-1-1,0 1 1,0-1-1,-1 1 1,1 0-1,-1-1 1,0 1-1,0 0 1,0-1-1,0 1 1,0 0-1,-1-1 1,1 1-1,-1-1 1,0 1-1,1-1 1,-1 1-1,-2 2 1,0 2 347,0 0 1,-1-1 0,0 1-1,0-1 1,-1 0 0,0-1-1,0 1 1,0-1 0,-10 9-1,10-11-131,1 1 0,-1-1 0,1 0 0,-1 0 0,0-1 0,0 1-1,-1-1 1,1 0 0,0-1 0,-1 1 0,1-1 0,-1 0 0,-8 0 0,13-1-254,-1 0 0,0 0 1,1 0-1,-1 0 1,1-1-1,-1 1 1,0-1-1,1 1 0,-1-1 1,1 0-1,-1 1 1,1-1-1,0 0 0,-1 0 1,1 0-1,0 0 1,-1 0-1,1 0 1,0 0-1,0-1 0,0 1 1,0 0-1,0-1 1,0 1-1,1-1 0,-2-1 1,1-1-31,0 1 0,0-1 0,0 0 0,1 1 0,-1-1 1,1 0-1,0 0 0,0 0 0,1 0 0,0-4 0,7-23-416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11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564 539 19100,'41'-11'4356,"-35"8"-3532,1 1 1,1 0-1,-1 0 0,11-1 0,-15 3-774,1 0 0,-1 0-1,0 1 1,1-1-1,-1 1 1,0-1-1,0 1 1,0 0 0,1 1-1,-1-1 1,0 0-1,0 1 1,4 3-1,0-1-80,1 0 0,-1-1 0,1 0 0,-1 0 0,1-1 0,0 0 0,0 0-1,0-1 1,0 0 0,1 0 0,-1-1 0,0 0 0,0-1 0,0 1 0,0-2-1,11-2 1,2-1-233,-1-1 0,0 0 0,0-2 0,-1-1 0,21-12 0,-12 4-153</inkml:trace>
  <inkml:trace contextRef="#ctx0" brushRef="#br0" timeOffset="1">1 18 16780,'14'18'5521,"18"-6"-4425,1-12-440,4 0-320,4-5 168,5 0 336,3-12-439,-3-4-177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7:05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18740,'-31'12'1423,"1"2"0,-29 18 0,48-24-1021,0-1 1,0 1-1,0 0 0,1 1 0,1 1 1,-1 0-1,-13 19 0,21-27-344,1 1 0,-1-1 1,1 1-1,0-1 0,0 1 0,0 0 0,0-1 1,0 1-1,-1 6 0,2-9-52,1 1 1,-1 0-1,0 0 0,0 0 1,0 0-1,0 0 0,1-1 1,-1 1-1,0 0 0,1 0 0,-1-1 1,0 1-1,1 0 0,-1 0 1,1-1-1,0 1 0,-1 0 1,1-1-1,-1 1 0,1-1 1,0 1-1,-1-1 0,1 1 1,0-1-1,0 1 0,0-1 1,-1 0-1,1 1 0,0-1 1,0 0-1,0 0 0,0 0 0,-1 1 1,1-1-1,1 0 0,16 1-123,-1 0-1,1-2 1,-1 0-1,1 0 1,24-7-1,25-1-278,-52 8 293,-7-1 54,-1 1 1,1 1-1,-1-1 1,0 1-1,1 1 0,-1-1 1,1 1-1,-1 0 1,1 1-1,10 4 0,-18-6 54,1 1 0,0-1 0,-1 1-1,1-1 1,-1 1 0,1-1 0,-1 1 0,1-1-1,-1 1 1,1 0 0,-1-1 0,0 1-1,1 0 1,-1 0 0,0-1 0,1 1-1,-1 0 1,0 0 0,0-1 0,0 1 0,0 0-1,0 0 1,0 0 0,0-1 0,0 1-1,0 0 1,0 0 0,0-1 0,-1 1-1,1 0 1,0 0 0,-1-1 0,1 1 0,0 0-1,-1-1 1,1 1 0,-1 0 0,1-1-1,-1 1 1,1-1 0,-2 2 0,-25 26 282,23-25-248,-15 14 323,-43 27 0,52-38-427,0-1 1,0 1-1,0-2 1,-1 0-1,0 0 1,-20 4-1,30-7 14,1-1 0,-1 0 1,0 0-1,1 0 0,-1 0 0,0 1 0,1-1 0,-1 0 0,0 0 0,1 0 0,-1 0 0,0-1 0,1 1 0,-1 0 1,0 0-1,1 0 0,-1 0 0,0-1 0,1 1 0,-1 0 0,0-1 0,1 1 0,-1 0 0,1-1 0,-1 1 1,1-1-1,-1 1 0,1-1 0,-1 1 0,1-1 0,-1 1 0,1-1 0,0 1 0,-1-1 0,1 0 0,0 1 1,0-1-1,-1 0 0,1 1 0,0-1 0,0 0 0,0 1 0,0-1 0,0 0 0,0 1 0,0-1 0,0 0 1,0 1-1,0-1 0,0 0 0,1-1 0,0-3-95,0 0 0,1-1 1,0 1-1,0 0 0,4-6 0,15-25-711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13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18316,'0'0'92,"1"-1"1,0 1-1,0 0 1,0 0-1,0 1 0,0-1 1,-1 0-1,1 0 1,0 0-1,0 1 1,0-1-1,-1 0 0,1 1 1,0-1-1,0 0 1,0 1-1,-1-1 0,1 1 1,0-1-1,-1 1 1,1 0-1,-1-1 1,2 2-1,-1 0 61,0 1 0,0-1 0,0 0 0,0 0 0,0 1-1,0-1 1,-1 0 0,1 5 0,0 6 399,-1-1 0,-2 22-1,2-27-244,-7 46 257,-2-1 0,-2-1 0,-21 57 0,32-107-543,-1 1 0,1 0 0,-1-1 0,1 1-1,0 0 1,0-1 0,0 1 0,0 0 0,0 0 0,0-1 0,0 1-1,1 0 1,-1-1 0,1 1 0,-1 0 0,1-1 0,0 1-1,-1-1 1,1 1 0,0-1 0,0 1 0,0-1 0,0 0 0,0 1-1,1-1 1,-1 0 0,0 0 0,1 0 0,-1 0 0,0 0-1,1 0 1,-1 0 0,1 0 0,-1-1 0,1 1 0,0-1 0,2 1-1,8 3 12,-1-1 0,1-1 0,0 0 0,15 0 0,-21-2-45,7 2-90,0-2-1,0 1 1,1-2-1,-1 0 1,0 0-1,0-1 0,0-1 1,0 0-1,0-1 1,-1 0-1,1-1 1,-1 0-1,0-1 1,-1-1-1,12-8 1,18-17-223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14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48 21941,'9'2'1944,"-6"11"-1376,-3 2-264,-3 13 1273,3 3-737,-3 3-640,2 5-192,-1-4-328,1-2-176,-4-8-393,3-5-199,-4-14 1744,-3-6-992,-2-13-72,-5-7-96</inkml:trace>
  <inkml:trace contextRef="#ctx0" brushRef="#br0" timeOffset="1">1 32 18156,'7'-4'446,"0"0"0,0 1-1,1-1 1,0 1 0,0 0 0,-1 1 0,1 0 0,1 1 0,8-2-1,12 1 925,36 2 0,-52 0-932,-5 0-300,1 1 0,-1 0 0,1 0 0,-1 0 0,0 1 0,1 1 0,-1-1 0,10 6 0,-16-7-129,0 0 1,0 0 0,0 0-1,-1 0 1,1 1 0,-1-1 0,1 0-1,-1 1 1,1-1 0,-1 1-1,0 0 1,0-1 0,1 1-1,-1 0 1,-1 0 0,1 0-1,0 0 1,0 0 0,-1 0-1,1 0 1,-1 0 0,1 0-1,-1 0 1,0 0 0,0 0-1,0 0 1,0 0 0,0 0-1,-1 0 1,1 0 0,-1 0-1,1 0 1,-1 0 0,1 0-1,-1 0 1,0 0 0,0 0-1,0 0 1,-2 1 0,2-2-23,1 0 0,-1-1 0,1 1 0,-1 0 1,1-1-1,0 1 0,-1 0 0,1 0 1,0 0-1,-1-1 0,1 1 0,0 0 1,0 0-1,-1 0 0,1-1 0,0 1 1,0 0-1,0 0 0,0 0 0,0 0 1,1 0-1,-1-1 0,0 1 0,0 0 0,0 0 1,1 0-1,-1-1 0,0 1 0,1 0 1,0 1-1,1-1-77,0 0 1,0-1-1,0 1 1,0 0-1,0-1 1,0 0-1,1 1 1,-1-1-1,0 0 1,0 0-1,3 0 1,4 0-148,-1 0 0,0 0 1,1 1-1,-1 1 0,0-1 1,0 1-1,14 6 0,-18-7 213,-2 1 1,1-1-1,0 1 0,0 0 0,0 0 1,-1 0-1,1 1 0,-1-1 0,0 0 0,0 1 1,0 0-1,0-1 0,0 1 0,0 0 1,-1 0-1,1 0 0,-1 0 0,0 0 0,0 0 1,0 1-1,0-1 0,0 4 0,0 5 177,-1 0-1,0 1 0,-1-1 0,0 0 0,0 0 1,-2 0-1,1-1 0,-2 1 0,1 0 0,-2-1 1,-7 15-1,9-19 13,-1 0 1,0 0 0,0 0-1,0-1 1,-1 0-1,0 0 1,-1 0 0,1 0-1,-1-1 1,0 0 0,0 0-1,-1-1 1,1 1-1,-1-1 1,0-1 0,0 0-1,0 0 1,-12 4-1,14-7-220,1 1 0,0-1-1,-1 0 1,1 0 0,-1 0-1,1-1 1,-1 1-1,1-1 1,-1 0 0,1-1-1,0 1 1,0-1 0,-1 0-1,1 0 1,-4-2 0,1-1-130,-1-1 1,1 0 0,0 0 0,0 0 0,1 0-1,-8-12 1,-11-14-423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15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16964,'0'3'2272,"9"0"-1344,15-3-392,11-2 2273,15-2-1945,7-2-208,5-4-800,-1 0-400,-5-3 528,-7 2-152,-19 4-152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15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17676,'9'18'1744,"18"-12"-1048,7-6-264,16-8 873,6-5-465,7-6-1048,2-2-912,2-1 1104,-1 1-248,-8 5-297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16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1009 0 19140,'-9'0'284,"0"0"-1,0 1 1,0 0-1,1 0 1,-1 1-1,0 0 1,1 0 0,-1 1-1,1 0 1,0 1-1,0 0 1,0 0-1,1 1 1,0 0-1,-1 0 1,2 0 0,-10 10-1,11-10-238,0-1 0,0 1 0,1 0 0,0 1 0,0-1 0,0 1 0,1-1 0,-1 1 0,2 0 0,-1 0 0,0 1 0,1-1 0,1 1 0,-1-1 0,1 1 0,0-1 0,0 1 0,1 0 0,-1-1 0,2 1 0,-1 0 0,1 0 0,2 8 0,-2-12-28,0 1-1,1 0 0,0-1 1,0 1-1,0-1 1,0 0-1,0 0 1,1 1-1,-1-2 1,1 1-1,0 0 1,0 0-1,0-1 1,0 0-1,0 1 1,0-1-1,1 0 1,-1-1-1,1 1 0,0-1 1,-1 1-1,1-1 1,0 0-1,0 0 1,0-1-1,-1 1 1,1-1-1,0 0 1,0 0-1,6-1 1,2 0 35,1-1 0,-1 0 0,1-1 0,-1 0 1,0-1-1,-1 0 0,1-1 0,15-9 0,-11 4 32,0 0 0,-1-1 0,16-15-1,-24 20-56,0-1 0,-1 0-1,1-1 1,-2 1 0,1-1-1,-1 0 1,0 0-1,3-11 1,-6 17-64,-1 0 0,-1-1 0,1 1 0,0 0 0,0-1 1,-1 1-1,1-1 0,-1 1 0,0-1 0,0 1 0,0-1 0,0 1 0,0-1 0,-1 1 0,1-1 0,-1 1 0,0-1 1,1 1-1,-1 0 0,0-1 0,0 1 0,-1 0 0,1 0 0,0 0 0,-1 0 0,1 0 0,-1 0 0,0 0 0,0 0 1,1 0-1,-1 1 0,0-1 0,0 1 0,-1 0 0,1-1 0,0 1 0,0 0 0,-1 0 0,-2 0 0,-5-2-108,1 0-1,-1 1 0,0 0 0,0 0 1,0 1-1,0 1 0,1 0 0,-18 1 0,-25 8-419</inkml:trace>
  <inkml:trace contextRef="#ctx0" brushRef="#br0" timeOffset="1">1 917 21701,'26'-8'2056,"17"-8"-1400,7-1-264,10 0 793,5 0-265,-1 1-888,1 3-616,-12 4 560,-12 2-208,-16 4-145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16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4 321 14827,'-3'30'2017,"17"-10"-945,11-10-376,19-8 2105,12-5-1513,10-8-528,4-4-296,2-6-976,-1-2 656,-5-3-200,-4 3-160</inkml:trace>
  <inkml:trace contextRef="#ctx0" brushRef="#br0" timeOffset="1">1231 32 17764,'-27'2'748,"1"1"0,-1 2 0,-31 9 0,45-10-553,1 0 0,0 1 0,1 0 0,-1 0 0,1 2-1,0-1 1,1 1 0,-19 17 0,26-21-170,0-1-1,1 1 1,-1 0-1,1 1 1,0-1-1,0 0 1,0 1-1,1-1 1,-1 1-1,1-1 1,-1 1 0,1 0-1,1 0 1,-1 0-1,0-1 1,1 1-1,0 0 1,0 0-1,0 7 1,1-8 7,0 0 1,0-1 0,0 1-1,0-1 1,0 1 0,0-1-1,0 0 1,1 0-1,0 1 1,-1-1 0,1 0-1,0 0 1,0 0 0,0-1-1,0 1 1,0 0 0,0-1-1,0 1 1,1-1-1,-1 0 1,1 0 0,-1 0-1,1 0 1,-1 0 0,1 0-1,-1-1 1,1 1 0,0-1-1,4 0 1,4 0 73,0 0 1,0-1-1,-1-1 0,1 1 1,0-2-1,0 0 0,-1 0 1,0 0-1,0-2 0,0 1 1,0-1-1,16-11 0,-10 5 64,-1-1 0,0 0 0,0-1 0,-2 0-1,1-1 1,15-23 0,-26 34-116,-1-1-1,0 1 1,0-1-1,0 0 1,0 1-1,-1-1 1,1 0-1,-1 0 1,0 0-1,0 0 1,-1 0-1,1 0 1,-1-6-1,0 8-31,0 1-1,0 0 0,0-1 1,-1 1-1,1 0 0,-1-1 1,1 1-1,-1 0 0,0 0 0,1 0 1,-1-1-1,0 1 0,0 0 1,0 0-1,1 0 0,-1 0 1,-2-1-1,1 1-16,0 0 0,0 0 1,0 0-1,-1 0 0,1 0 1,0 0-1,-1 1 0,1-1 0,0 1 1,-1-1-1,1 1 0,-5 0 1,-8 2-191,0 0 0,0 1 0,0 0 0,1 2 0,-1-1 0,1 2 0,0 0 0,-15 9 0,-2 2-210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1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63 13851,'1'-3'258,"1"-2"254,0-1 0,0 0 0,0 0 0,1-10 0,-3 16-444,0-1 1,0 0 0,0 1-1,0-1 1,0 0 0,0 0-1,0 1 1,0-1 0,0 0 0,0 0-1,0 1 1,0-1 0,-1 0-1,1 1 1,0-1 0,-1 0-1,1 1 1,0-1 0,-1 0 0,1 1-1,-1-1 1,1 1 0,-1-1-1,1 1 1,-1-1 0,1 1 0,-1-1-1,1 1 1,-1-1 0,0 1-1,1 0 1,-1-1 0,0 1-1,1 0 1,-1 0 0,0 0 0,0-1-1,1 1 1,-1 0 0,0 0-1,0 0 1,1 0 0,-1 0-1,0 0 1,1 0 0,-2 1 0,-7 0 294,1 1 0,0 1 0,1-1 0,-1 1 0,0 0 1,1 1-1,0 0 0,0 0 0,-8 6 0,-5 5 105,-30 30-1,43-39-431,-6 7 80,-21 25 0,32-35-127,-1 1-1,1-1 0,0 0 1,0 1-1,0-1 1,0 1-1,1-1 1,0 1-1,-1 0 0,1 0 1,1-1-1,-1 1 1,0 0-1,1 7 1,0-9-7,0-1 0,1 0 0,-1 0 1,1 0-1,-1 0 0,1 0 0,-1 1 1,1-1-1,0 0 0,-1 0 0,1 0 1,0 0-1,0-1 0,0 1 1,0 0-1,0 0 0,0 0 0,0-1 1,0 1-1,0-1 0,0 1 0,0 0 1,0-1-1,0 0 0,3 1 0,35 5-284,-25-5 201,-7 0 76,1 0-1,0 1 0,0 0 1,-1 1-1,1-1 0,-1 1 1,0 1-1,0-1 0,0 1 1,-1 0-1,1 1 0,-1 0 1,11 10-1,-14-11 32,1 0-1,-1 1 1,0-1-1,0 1 1,-1 0 0,1-1-1,-1 1 1,0 1 0,-1-1-1,1 0 1,-1 0-1,0 1 1,0-1 0,0 0-1,-1 1 1,0-1-1,0 1 1,0-1 0,-1 0-1,0 1 1,-1 5-1,-1-3 25,1 0-1,-1 0 0,-1 0 0,1-1 0,-2 1 1,1-1-1,-1 0 0,0 0 0,-11 12 1,11-14-69,1 0 0,-1-1 1,0 0-1,-1 0 0,1 0 0,-1-1 1,1 0-1,-1 0 0,0 0 1,0-1-1,-1 1 0,1-2 1,-10 3-1,14-4-3,0 0 0,0 1 0,0-1 0,0-1-1,0 1 1,-1 0 0,1 0 0,0-1 0,0 1 0,0-1 0,0 0 0,0 0-1,0 1 1,0-1 0,0-1 0,0 1 0,1 0 0,-1 0 0,0-1 0,1 1 0,-1-1-1,1 1 1,-1-1 0,1 1 0,0-1 0,0 0 0,0 0 0,0 0 0,0 0-1,-1-2 1,-6-23-320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18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6 16580,'1'-1'153,"1"0"0,0 1 0,-1-1 1,1 1-1,0-1 0,-1 1 0,1-1 1,0 1-1,0 0 0,-1 0 0,1 0 1,0 0-1,3 0 0,-4 1-92,1 0 0,-1-1-1,0 1 1,0 0 0,0 0 0,0 0-1,0 0 1,0-1 0,0 1 0,0 1-1,-1-1 1,1 0 0,0 0 0,-1 0-1,1 0 1,0 0 0,-1 1 0,0-1-1,1 0 1,-1 1 0,1 1 0,6 38 1156,-1 0 0,1 80 1,-3-31-1064,9 30-24,-4-83-3550,-16-52 1859,-1 0 0,-13-22 0,-24-26 502,4 7 3988,41 56-2884,0 0 1,0 0-1,0-1 0,0 1 0,-1 0 0,1 0 1,0 0-1,0-1 0,0 1 0,0 0 0,0 0 1,0-1-1,0 1 0,0 0 0,0 0 1,0 0-1,0-1 0,0 1 0,0 0 0,0 0 1,0-1-1,0 1 0,0 0 0,0 0 0,0-1 1,0 1-1,0 0 0,0 0 0,0 0 0,0-1 1,0 1-1,1 0 0,-1 0 0,0 0 1,0-1-1,0 1 0,0 0 0,1 0 0,-1 0 1,0 0-1,0 0 0,0-1 0,1 1 0,-1 0 1,0 0-1,0 0 0,0 0 0,1 0 0,-1 0 1,0 0-1,0 0 0,1 0 0,-1 0 1,0 0-1,0 0 0,1 0 0,-1 0 0,0 0 1,0 0-1,0 0 0,1 0 0,-1 0 0,0 0 1,1 0-1,20 3 8,-18-2 2,10 0-155,0 0-1,0-1 0,0 0 1,0-1-1,15-3 0,12-4-207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18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44 12987,'-18'14'896,"-2"1"593,-28 29 0,44-40-1225,0 1 0,0-1-1,0 1 1,1 0 0,-1 1 0,1-1 0,1 0 0,-1 1-1,1 0 1,0-1 0,-3 13 0,5-17-230,0 0 0,-1-1 0,1 1 0,0 0 0,0 0 0,0 0 0,0 0 0,0 1 1,0-1-1,0 0 0,1-1 0,-1 1 0,0 0 0,0 0 0,1 0 0,-1 0 0,1 0 0,-1 0 0,1 0 0,-1 0 0,1 0 0,-1-1 0,1 1 1,0 0-1,-1 0 0,3 1 0,-2-2 13,1 1 0,0-1 0,-1 1 0,1-1 0,0 0 0,0 1 0,0-1 0,-1 0 0,1 0 0,0 0 0,0-1 0,0 1 0,2-1 0,5-1 96,0-1-1,0 0 1,0-1 0,12-7-1,2-3 95,-1 0 0,-1-2 0,0-1 0,-2 0 0,0-2-1,0 0 1,25-35 0,-37 37-226,-6 10-76,-6 9-150,-4 6 1,1 0 1,1 1-1,-1 0 1,1 0-1,1 0 0,0 1 1,0 0-1,1 0 1,1 0-1,-1 1 1,1 0-1,1-1 0,-2 14 1,4-22 210,1-1 1,0 0-1,0 1 1,0-1 0,0 0-1,0 0 1,0 1-1,0-1 1,0 0-1,1 1 1,-1-1 0,0 0-1,1 0 1,-1 0-1,1 1 1,-1-1-1,1 0 1,0 0-1,-1 0 1,1 0 0,0 0-1,0 0 1,0 0-1,0 0 1,0 0-1,1 1 1,0-2 15,0 1 0,0-1 0,0 1 1,-1-1-1,1 0 0,0 0 0,0 0 0,0 0 0,0 0 1,-1 0-1,1-1 0,0 1 0,0-1 0,0 1 0,-1-1 1,1 0-1,0 1 0,-1-1 0,3-1 0,24-17 89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19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67 240 16612,'-22'89'3701,"15"-67"-2985,1 0 0,1 0-1,1 1 1,1 0 0,1 0-1,2 35 1,-1-58-698,1 1 0,0 0 0,1 0-1,-1 0 1,0 0 0,0 0 0,0-1 0,0 1 0,1 0 0,-1 0 0,0 0 0,1-1 0,-1 1 0,1 0 0,-1 0 0,1-1-1,-1 1 1,1-1 0,-1 1 0,1 0 0,0-1 0,-1 1 0,1-1 0,0 1 0,-1-1 0,1 1 0,0-1 0,0 0 0,-1 1-1,1-1 1,0 0 0,0 0 0,0 0 0,0 1 0,-1-1 0,1 0 0,0 0 0,0 0 0,0 0 0,0 0 0,0-1 0,5 0-98,0-1 1,0 0-1,-1 0 1,1 0 0,5-4-1,4-1-503,-13 6 459,0 0-1,0 0 1,1 1-1,-1-1 1,0 1-1,0-1 1,1 1-1,-1 0 1,0 0-1,1 0 1,-1 0-1,0 0 1,1 0-1,-1 0 1,0 1-1,0 0 1,1-1 0,-1 1-1,0 0 1,0 0-1,0 0 1,0 0-1,0 0 1,2 2-1,-2-1 65,0 1 0,-1-1-1,1 0 1,-1 1 0,0-1-1,0 1 1,0-1 0,0 1-1,0 0 1,0-1 0,-1 1-1,1 0 1,-1 0 0,0 0-1,1-1 1,-1 1 0,-1 0-1,1 0 1,-1 5 0,-1-1 280,0 0 0,0 0 1,0 0-1,-1-1 0,0 1 1,0-1-1,-1 0 0,0 0 1,0 0-1,0 0 0,-1-1 1,-6 7-1,8-9-117,0 0 1,-1 1-1,0-1 1,0-1-1,1 1 1,-2-1-1,1 1 1,0-1-1,0 0 0,-1-1 1,1 1-1,-1-1 1,1 0-1,-1 0 1,0 0-1,1-1 0,-1 1 1,0-1-1,-6-1 1,10 1-135,0 0 1,-1-1 0,1 1-1,0-1 1,-1 1-1,1-1 1,0 1-1,0-1 1,0 0 0,-1 0-1,1 0 1,0 0-1,0 0 1,0 0-1,0 0 1,1 0-1,-1 0 1,0 0 0,0 0-1,1 0 1,-1-1-1,0 1 1,1 0-1,-1 0 1,1-1 0,0 1-1,-1-1 1,1 1-1,0 0 1,0-1-1,0 1 1,0-2 0,3-19-384</inkml:trace>
  <inkml:trace contextRef="#ctx0" brushRef="#br0" timeOffset="1">299 432 23053,'2'22'1880,"-5"3"-1408,-2 4-248,0 3 905,2 1-537,1-3-512,2-5-240,2-9-656,2-6-321,3-14 857,0-10-168,-1-15-200</inkml:trace>
  <inkml:trace contextRef="#ctx0" brushRef="#br0" timeOffset="2">349 39 23749,'6'-5'1944,"-3"0"-1487,0-2-225,0 3 888,0 0-504,1-1-1152,-3 1-616,-6 0 584,-4 5 31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7:0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19068,'-16'46'5810,"-4"12"-4406,11-29-1089,2 1 0,-7 47 0,13-61-282,0 1 1,1-1 0,0 0-1,1 1 1,1-1-1,6 24 1,-7-38-31,-1 1 1,1-1 0,0 1-1,0-1 1,0 0-1,0 0 1,1 1-1,-1-1 1,3 2 0,-4-3-4,0-1 0,0 0 0,1 0 0,-1 1 0,0-1 0,1 0 0,-1 0 0,0 0 1,1 1-1,-1-1 0,1 0 0,-1 0 0,0 0 0,1 0 0,-1 0 0,0 0 1,1 0-1,-1 0 0,1 0 0,-1 0 0,0 0 0,1 0 0,-1 0 0,1 0 0,0-1-3,0 1-1,-1-1 1,1 1-1,0-1 1,0 1-1,-1-1 1,1 0-1,0 0 1,-1 1-1,1-1 0,0 0 1,-1 0-1,0 0 1,1-1-1,5-10-100,-1 0-1,0 0 1,-1-1-1,4-25 1,4-56-454,-11 85 486,0-15-129,0 23 189,-1 0-1,0 0 0,0 1 0,0-1 1,0 0-1,0 0 0,0 0 0,0 1 0,0-1 1,0 0-1,-1 0 0,1 1 0,0-1 1,0 0-1,-1 0 0,1 1 0,0-1 1,-1 0-1,1 0 0,-1 1 0,0-1 1,1 1 10,-1 1 0,1 0 0,-1 0 0,1-1 0,-1 1 0,1 0 0,0 0 0,0 0 0,-1 0 0,1 0 0,0 0 0,0 0 0,0-1 0,0 1 0,0 0 0,0 0 0,0 0 0,0 1-1,2 19-7,-1-16 19,-1-1-1,1 1 0,0-1 1,0 1-1,1-1 0,0 0 1,-1 0-1,1 0 0,1 0 1,-1 0-1,1 0 0,-1 0 1,1-1-1,0 1 0,0-1 1,1 0-1,-1 0 0,1 0 1,-1 0-1,9 4 0,-8-5 6,1 0 0,0 0 0,0-1 0,0 0-1,0 0 1,1 0 0,-1 0 0,0-1 0,0 0-1,1 0 1,-1 0 0,0-1 0,0 0 0,0 0 0,0 0-1,0 0 1,0-1 0,5-2 0,3-3 134,0 0 1,-1 0-1,13-10 0,-2 0 314,-28 41-82,3-19-375,-24 78 28,24-72-31,-1 1 0,2-1-1,-1 1 1,2-1-1,0 18 1,0-28-13,0 0 1,0 0-1,0 0 0,0 0 1,0 0-1,0 0 0,0 1 1,1-1-1,-1 0 1,0 0-1,1-1 0,-1 1 1,1 0-1,-1 0 0,1 0 1,-1 0-1,1 0 0,0 0 1,-1-1-1,1 1 1,0 0-1,0 0 0,-1-1 1,2 1-1,-1 0-45,0-1 1,0 0-1,1 0 0,-1 0 0,0 0 1,0-1-1,0 1 0,0 0 1,0 0-1,0-1 0,0 1 0,0 0 1,0-1-1,0 1 0,0-1 1,0 0-1,0 1 0,1-2 0,4-3-189,0-1-1,-1 1 0,1-1 0,7-12 0,10-17-169,-2-6-129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19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18028,'1'3'281,"0"0"0,0 1 0,-1-1 0,1 1 0,-1-1 0,0 0 1,0 1-1,-1-1 0,1 1 0,-1-1 0,1 1 0,-2 3 0,-2 15 995,-9 110 1801,7 213 0,7-334-3022,2 25 125,-3-35-184,0 1-1,1 0 1,-1-1-1,0 1 1,1 0 0,0-1-1,-1 1 1,1-1-1,0 1 1,0-1-1,0 1 1,0-1-1,0 1 1,0-1-1,0 0 1,2 2 0,-3-3-29,1 0 0,-1 0 0,1 0 0,-1 0 0,1 0 0,-1 0 0,1 0 0,0 0 0,-1 0 0,1 0 0,-1 0 0,1 0 0,-1 0 1,1 0-1,-1 0 0,1 0 0,-1-1 0,1 1 0,-1 0 0,1 0 0,-1-1 0,1 1 0,-1 0 0,1-1 0,-1 1 0,0-1 0,1 1 1,-1 0-1,0-1 0,1 1 0,-1-1 0,0 1 0,0-1 0,1 1 0,-1-1 0,0 1 0,0-1 0,1 0 0,6-21-1648,-3 3 48,0-36 1,-2 19 744,2-8-477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20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1 162 15395,'2'4'242,"1"-1"-1,0 0 0,0-1 1,0 1-1,0 0 1,0-1-1,1 0 1,-1 0-1,1 0 0,0 0 1,0 0-1,-1-1 1,1 0-1,0 1 0,7 0 1,-6-2 14,1 0-1,0 0 1,0 0 0,0-1 0,-1 1 0,1-1-1,0-1 1,-1 1 0,1-1 0,5-3 0,2-1 95,-1 0 1,0-1 0,-1-1 0,0 0-1,0-1 1,-1 0 0,0 0 0,15-19-1,-21 24-207,-1-2 0,0 1 0,0 0 0,0-1 0,-1 1 0,1-1 0,-1 1 0,-1-1 0,3-10 0,-4 15-106,0-1 0,0 1 0,0 0 1,0 0-1,0-1 0,0 1 0,0 0 1,0 0-1,-1-1 0,1 1 0,0 0 0,-1 0 1,1 0-1,-1-1 0,0 1 0,1 0 0,-1 0 1,0 0-1,1 0 0,-2-1 0,0 1-16,0 0-1,1 0 1,-1 1-1,0-1 1,1 1-1,-1-1 1,0 1-1,0-1 1,1 1 0,-1 0-1,0 0 1,0 0-1,0 0 1,1 0-1,-1 1 1,0-1-1,0 0 1,1 1-1,-3 0 1,-3 1 1,1 1 1,-1 0 0,1 0-1,-1 1 1,1-1-1,1 2 1,-1-1-1,0 0 1,1 1-1,0 0 1,0 0-1,-6 9 1,0 1-15,0 0 0,1 2 0,-12 24 1,18-31-11,0 0 1,0 1 0,1 0-1,0-1 1,1 1-1,0 0 1,1 0 0,0 13-1,0-20-37,1-1-1,0 0 0,1 0 1,-1 0-1,1 1 1,-1-1-1,1 0 0,0 0 1,0 0-1,0 0 1,1 0-1,-1 0 0,1 0 1,-1 0-1,1-1 1,0 1-1,0-1 0,0 1 1,1-1-1,-1 0 0,0 0 1,1 0-1,0 0 1,-1 0-1,1 0 0,0-1 1,0 1-1,0-1 1,0 0-1,0 0 0,6 1 1,-5-1 6,0-1 1,1 0-1,-1 0 0,0 0 1,0-1-1,0 1 1,0-1-1,0 0 0,0 0 1,0-1-1,0 1 1,0-1-1,0 1 1,-1-1-1,5-3 0,28-24-286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20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75 18452,'0'0'46,"0"0"0,0-1 0,0 1 1,-1 0-1,1 0 0,0 0 0,0 0 0,0 0 1,-1-1-1,1 1 0,0 0 0,0 0 0,0 0 0,-1 0 1,1 0-1,0 0 0,0 0 0,0 0 0,-1 0 1,1 0-1,0 0 0,0 0 0,-1 0 0,1 0 0,0 0 1,0 0-1,0 0 0,-1 0 0,1 0 0,0 0 1,0 0-1,0 1 0,-1-1 0,1 0 0,0 0 1,0 0-1,0 0 0,-1 0 0,1 0 0,0 1 0,0-1 1,-7 13 592,0 15 131,3-3-84,1 1 1,1 43 0,2-58-561,1-1 1,0 1-1,1 0 1,0 0 0,1 0-1,0-1 1,0 0-1,10 19 1,-13-27-87,1 0 0,1 0 0,-1 0 0,0 0 0,0-1 0,1 1 0,-1 0 0,1-1 0,-1 1 0,1-1 0,0 1 0,0-1 0,-1 0 0,1 0 0,0 0 0,0 0 0,0 0 0,0 0 0,1 0 0,-1-1 0,0 1 0,3-1 0,-2 0 9,0 0 1,0-1 0,1 1-1,-1-1 1,0 0 0,0 0 0,0 0-1,0 0 1,0-1 0,0 1 0,-1-1-1,1 0 1,3-3 0,6-5 100,-1-1-1,0-1 1,-1 1 0,-1-1-1,10-16 1,-9 12-52,0-1 0,-1 0 1,0 0-1,-1-1 0,-2 0 0,0-1 1,0 0-1,4-30 0,-11 39-144,-3 12-36,-3 13-46,2 5 59,1 0 0,1-1 0,1 1 0,1 0 0,0 0 0,2 0-1,0 0 1,1 0 0,6 22 0,-6-34 63,0-1-1,0 1 0,1-1 1,1 0-1,-1 1 0,1-2 1,7 11-1,-10-15 15,1 0 0,0 0 0,0 1 0,0-2 0,0 1 0,0 0 0,1 0-1,-1-1 1,0 1 0,1-1 0,-1 0 0,1 0 0,0 0 0,-1 0 0,1 0 0,0 0 0,-1-1 0,1 1 0,0-1 0,0 0 0,0 0 0,-1 0 0,1 0 0,4-1 0,1-1 28,-1-1 0,0 0 0,0 0 0,0 0 0,0-1 0,0 0 0,-1-1 1,1 1-1,-1-1 0,-1 0 0,1-1 0,-1 0 0,9-10 0,-3 0 85,0 0 0,0-1 0,-2 0-1,11-26 1,-15 29-54,0 0-1,-1 0 1,-1-1-1,0 1 1,-1-1-1,-1 0 1,0-16-1,-1 26-122,-1-1 0,0 0 0,0 0 0,0 0 0,0 1 0,-1-1 0,0 0-1,0 1 1,-4-7 0,4 9-83,0 1-1,0-1 1,0 0-1,0 1 1,0 0-1,0 0 0,-1-1 1,1 1-1,-1 1 1,0-1-1,0 0 1,0 1-1,1-1 1,-1 1-1,0 0 1,-1 0-1,-4-1 1,5 1 48,1 1 0,-1 0 0,1 0 0,0 0 0,-1 0 0,1 0 0,-1 0 0,1 0 0,-1 1 0,1 0 0,-1-1 0,1 1 0,-5 2 0,-3 8-764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21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69 16908,'-2'6'3179,"-7"22"-778,-8 34 0,11-33-2097,1 0 0,2 1 0,1-1 0,1 1 1,4 44-1,-3-71-257,1 0 1,-1-1 0,1 1 0,-1 0-1,1 0 1,0 0 0,0-1 0,0 1-1,0-1 1,1 1 0,-1-1 0,1 1-1,-1-1 1,4 4 0,-4-5-26,0-1 0,1 1 0,-1-1 0,0 1 1,1-1-1,-1 1 0,0-1 0,1 0 0,-1 0 0,0 0 1,1 0-1,-1 0 0,0 0 0,1 0 0,-1 0 1,1 0-1,-1 0 0,0-1 0,0 1 0,1-1 0,-1 1 1,0-1-1,1 1 0,-1-1 0,0 0 0,0 0 0,0 1 1,0-1-1,0 0 0,0 0 0,1-1 0,14-12 91,-1 0-1,-1-2 0,0 1 0,12-19 1,45-75 179,-64 97-276,24-36 33,-13 22-32,-2 0 0,-1 0-1,18-44 1,-32 58-578,-8 15-594,-17 21-1144,18-17 2030,-9 7-406,0 0-166</inkml:trace>
  <inkml:trace contextRef="#ctx0" brushRef="#br0" timeOffset="1">195 278 19964,'13'32'2577,"3"1"-1657,4-6-408,2-3 1729,1-2-1129,0-4-496,-2-3-1216,-1-7-2689,-11-9 2857,-4-6-368,-3-9-368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12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21052,'3'96'4074,"10"44"-3008,-12-127-1190,9 43-489,-10-53 487,1 0-1,0 0 0,0 0 1,0-1-1,1 1 0,-1 0 1,1-1-1,-1 1 1,1-1-1,0 1 0,0-1 1,0 0-1,0 1 0,6 2 1,-7-4 22,0 0 1,0-1-1,1 1 1,-1-1-1,1 1 1,-1-1-1,1 1 1,-1-1 0,0 0-1,1 0 1,-1 0-1,1 0 1,-1 0-1,1 0 1,-1 0-1,1 0 1,-1-1-1,1 1 1,1-1 0,0 0-99,0-1 1,1 0-1,-1 0 1,0 0-1,0 0 1,0 0-1,4-5 1,4-4-540,-1 0 0,15-25-1,-22 31 547,73-126-1745,0 0 3512,-76 130-1509,1 0 1,-1 0 0,1 0 0,-1 1-1,1-1 1,0 0 0,0 0-1,-1 0 1,1 0 0,0 1 0,0-1-1,0 0 1,0 0 0,0 1-1,0-1 1,2 0 0,-3 1-21,0 1 0,1-1 0,-1 0 0,0 0 0,1 1 0,-1-1 0,0 1 0,1-1 0,-1 0 0,0 1 0,0-1 0,1 0 0,-1 1 0,0-1 0,0 1 0,0-1 0,0 1 0,0-1 0,0 0 0,0 1 0,1-1 0,-1 1 0,0-1 0,-1 1 0,1-1 0,0 1 0,-5 44 871,-48 179-725,52-221-214,1 0 9,-1 1 0,0-1-1,0 0 1,0 1 0,-1-1 0,1 0 0,-3 4-1,-5-5-99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13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2 321 19604,'-2'2'1665,"9"-5"-1265,9-1-160,14-5 552,6-1-504,14-6-240,5-4-16,11-3-120,0-1-96</inkml:trace>
  <inkml:trace contextRef="#ctx0" brushRef="#br0" timeOffset="1">811 0 20124,'-11'15'1609,"-11"11"-1209,-2 5-168,3 8 584,-1 1-264,8 0-328,2 0-184,9-7-424,3-4-232,3-12-384,0-6 744,-1-12-160,-4-6-201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13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15163,'8'-5'530,"0"0"-1,0 0 1,0 1-1,1 0 1,-1 0-1,1 1 1,0 1-1,0-1 0,0 1 1,0 1-1,1 0 1,-1 0-1,13 1 1,0 1 189,-1 0 0,1 2 0,-1 1 0,35 10 0,-42-10-488,-1 1 1,20 10-1,-30-13-214,1 0 0,-1 0 1,1 0-1,-1 1 0,0-1 0,0 1 0,0 0 0,0 0 0,-1 0 0,1 0 0,-1 0 0,1 1 0,1 4 0,-3-7-10,-1 0 0,0 0-1,0 1 1,1-1 0,-1 0-1,0 0 1,0 1-1,0-1 1,0 0 0,0 0-1,0 1 1,-1-1-1,1 0 1,0 0 0,-1 1-1,1-1 1,-1 0 0,1 0-1,-1 0 1,0 0-1,1 0 1,-1 0 0,0 0-1,0 0 1,1 0-1,-1 0 1,0 0 0,-2 1-1,-24 13-821,31-15-2142,1 0 2668,1-1 0,0 1 0,-1 0 0,1 0 0,-1 1 0,1-1 0,-1 1 0,1 0 0,-1 1 0,0-1 0,7 4 0,-10-4 281,1 1 0,-1-1 0,1 1 0,-1 0 0,0-1 0,1 1-1,-1 0 1,0 1 0,-1-1 0,1 0 0,0 0 0,0 1 0,-1-1 0,0 1 0,1 0 0,-1-1-1,0 1 1,0 0 0,-1 0 0,1-1 0,0 1 0,-1 0 0,0 0 0,0 6 0,0 0 204,-2 0-1,1 1 1,-1-1 0,-1 0 0,1 0 0,-2 0 0,1-1 0,-1 1 0,0-1 0,-1 0 0,0 0 0,-1 0 0,1-1 0,-1 1 0,-8 6 0,3-3 126,-1 0 0,0 0 0,-1-2 0,1 0 0,-2 0 1,0-1-1,0 0 0,-18 6 0,21-10-307,0-1 0,-1-1 0,1 1 0,0-2 1,-1 0-1,-18 0 0,23-1-99,0-1 1,0 1 0,0-2 0,0 1-1,0-1 1,0 0 0,1 0 0,-1-1-1,1 0 1,-1 0 0,-9-7 0,-5-7-379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22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20652,'3'13'1625,"14"-5"-1193,6-3-176,26-5 448,21-6-288,7-8-768,2-4 1584,-2-2-1120,-3 3-8,-16 3-80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22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16291,'10'20'1777,"15"-12"-1105,9-8-264,16-12 1649,9-1-1993,10-8 80,3-4-16,-2-2-256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22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23053,'7'-4'1600,"16"-7"-1312,10-5-256,19-3-272,8-4 504,13 5-280,-1 0-104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7:06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19500,'-7'0'2225,"0"2"-1385,0 4-360,4 0 1352,3 0-847,5 1-1306,3 0 1410,2-1-1073,-3 1-112,7 0-56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23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21877,'15'6'1560,"12"-15"-1352,9-5-248,12-6-280,6-3 448,6-9-96,1 1-192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2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147 195 20668,'0'0'46,"1"0"-1,-1 0 1,0 0-1,0 0 1,0 0 0,0 0-1,0 0 1,0 0-1,0 0 1,1 0-1,-1 0 1,0 0-1,0 0 1,0 0-1,0 0 1,0 0-1,0 0 1,0 0-1,0 0 1,1 0-1,-1 0 1,0 0-1,0 0 1,0 0-1,0 0 1,0 0-1,0-1 1,0 1-1,0 0 1,0 0-1,0 0 1,0 0-1,0 0 1,0 0-1,0 0 1,1 0-1,-1-1 1,0 1-1,0 0 1,0 0-1,0 0 1,0 0 0,0 0-1,0 0 1,0 0-1,0-1 1,-1 1-1,1 0 1,0 0-1,0 0 1,0 0-1,0 0 1,0 0-1,0 0 1,0 0-1,0-1 1,0 1-1,0 0 1,0 0-1,0 0 1,0 0-1,0 0 1,0 0-1,-1 0 1,1 0-1,0 0 1,-12-3 1108,-19 3-807,17 2-605,0 1 1,1 1-1,0 1 0,0-1 1,0 2-1,-12 7 1,48-41-50,-22 27 307,1-1-1,0 1 1,0-1 0,0 1-1,0-1 1,1 1-1,-1 0 1,0 0 0,0 0-1,1 1 1,-1-1 0,1 0-1,-1 1 1,0 0 0,1-1-1,-1 1 1,1 0 0,-1 0-1,1 1 1,-1-1 0,1 0-1,-1 1 1,0-1 0,1 1-1,-1 0 1,0 0-1,1 0 1,-1 0 0,0 0-1,0 1 1,0-1 0,0 0-1,0 1 1,0 0 0,0-1-1,-1 1 1,4 4 0,3 5-6,-1 0 0,0 0 0,0 1 0,-1 0 1,7 20-1,0 2-10,-1 1 1,-2 0-1,6 40 1,-14-62 54,0 0 1,-1 0 0,-1 0-1,0 0 1,0 0 0,-1 0-1,-1 0 1,0 0 0,-1-1-1,-1 1 1,0-1 0,-6 15-1,9-25-11,-1 1 1,1-1-1,-1 1 0,1-1 0,-1 0 0,0 1 0,0-1 0,0 0 0,0 0 0,0 0 0,-1-1 0,1 1 1,0-1-1,-1 1 0,1-1 0,-1 0 0,0 1 0,1-1 0,-1-1 0,0 1 0,-5 1 0,6-2-21,0-1 0,0 1 1,-1 0-1,1-1 0,0 1 0,0-1 0,0 0 0,0 1 0,1-1 0,-1 0 0,0 0 0,0 0 0,0-1 0,1 1 1,-1 0-1,1-1 0,-1 1 0,1-1 0,-1 1 0,1-1 0,0 0 0,0 1 0,0-1 0,0 0 0,0 0 0,0 0 1,0 0-1,1 0 0,-1 0 0,0-3 0,-1-2-32,1-1-1,0 1 1,0-1 0,1 1 0,0-1 0,0 0-1,1 1 1,0-1 0,0 1 0,0-1-1,1 1 1,1 0 0,-1-1 0,1 1-1,0 0 1,8-12 0,5-5-101,1 1 1,1 1-1,24-24 1,-9 10-79,-29 32 188,73-90-402,-69 82 391,0 0-1,0-1 1,-1 1 0,-1-2-1,0 1 1,4-16-1,-9 25 60,0-1-1,-1 1 0,1-1 0,-1 1 0,0 0 1,0-1-1,0 1 0,-1-1 0,-1-4 0,2 8-17,0 1-1,0-1 1,-1 0-1,1 0 0,0 0 1,0 0-1,-1 1 1,1-1-1,-1 0 1,1 0-1,-1 1 0,1-1 1,-1 0-1,0 1 1,1-1-1,-1 1 1,0-1-1,1 0 0,-1 1 1,0 0-1,0-1 1,1 1-1,-1-1 0,0 1 1,0 0-1,0 0 1,1-1-1,-1 1 1,0 0-1,0 0 0,0 0 1,0 0-1,0 0 1,0 0-1,1 0 0,-1 0 1,0 0-1,0 1 1,0-1-1,0 0 1,0 1-1,1-1 0,-1 0 1,0 1-1,0-1 1,1 1-1,-1-1 0,0 1 1,1-1-1,-2 2 1,0 0-3,-1 0 0,0 0-1,1 1 1,0-1 0,-1 1 0,1 0 0,0 0 0,1-1 0,-1 1 0,0 1 0,1-1 0,0 0-1,-1 0 1,1 0 0,1 1 0,-1-1 0,0 1 0,1-1 0,-1 5 0,1-6-22,0 0 1,0 0 0,0 0-1,0 0 1,1 0-1,-1 0 1,0 0-1,1 0 1,-1-1 0,1 1-1,0 0 1,0 0-1,-1 0 1,1-1-1,1 1 1,-1 0 0,0-1-1,0 1 1,0-1-1,1 1 1,-1-1 0,1 1-1,-1-1 1,1 0-1,0 0 1,-1 0-1,1 0 1,0 0 0,0 0-1,0-1 1,0 1-1,-1-1 1,1 1-1,4 0 1,11 0 44,1-1 0,-1-1 0,18-2 0,-13 0 153,30 1 1,-45 3-152,-5-1-15,0 0 0,0 0-1,0 0 1,0 0 0,-1 0 0,1 0 0,0 0-1,0-1 1,0 1 0,2-1 0,-4 0-9,1 1 1,-1-1-1,1 0 1,-1 1-1,0-1 1,1 0-1,-1 0 1,0 1-1,0-1 0,0 0 1,1 1-1,-1-1 1,0 0-1,0 0 1,0 1-1,0-1 1,0 0-1,0 0 1,0 1-1,-1-1 0,1 0 1,0 0-1,0 1 1,-1-1-1,1 0 1,0 1-1,-1-1 1,1 0-1,-1-1 1,-3-6 138,2 0 22,-1 0 1,-1 0 0,0 0 0,0 0 0,0 1-1,-1-1 1,0 1 0,-7-7 0,12 14-169,0 0 0,0 0 0,0 0 0,0 0 0,0 0 0,-1 0 0,1 0 1,0 0-1,0 0 0,0 0 0,0 0 0,0 0 0,-1 0 0,1 0 0,0 0 1,0 0-1,0 0 0,0 0 0,0 0 0,-1 0 0,1 0 0,0 0 0,0 1 0,0-1 1,0 0-1,0 0 0,0 0 0,-1 0 0,1 0 0,0 0 0,0 0 0,0 1 1,0-1-1,0 0 0,0 0 0,0 0 0,0 0 0,0 0 0,0 0 0,0 1 1,0-1-1,0 0 0,0 0 0,0 0 0,0 0 0,0 1 0,0-1 0,0 0 0,0 0 1,0 0-1,0 0 0,0 0 0,0 1 0,0-1 0,0 0 0,0 0 0,0 0 1,0 0-1,0 0 0,1 1 0,0 10-16,0-9-15,0 1 0,0 0-1,0 0 1,1-1 0,-1 1 0,1 0 0,-1-1-1,1 0 1,0 1 0,0-1 0,0 0 0,1 0-1,-1 0 1,0 0 0,1 0 0,-1-1 0,1 1-1,0-1 1,-1 0 0,1 0 0,0 0-1,0 0 1,0 0 0,0 0 0,0-1 0,0 1-1,0-1 1,5 0 0,5 0-48,-1-1 0,1 0 0,-1-1 0,1 0 0,19-7 0,67-30-108,-75 28 168,1 0 0,0 2-1,41-9 1,-65 18 13,0-1-1,0 1 1,0 0 0,1 0-1,-1 0 1,0 0 0,0 0-1,0 0 1,0 0 0,0 0-1,0 1 1,1-1 0,-1 0-1,0 1 1,0-1 0,0 1-1,0-1 1,0 1-1,0-1 1,0 1 0,0 0-1,-1 0 1,1-1 0,1 2-1,0 1 4,0 0-1,-1 0 0,1 0 0,-1 0 0,0 1 0,2 4 0,-3-5 18,1 0-1,0 0 0,0-1 0,0 1 1,1 0-1,-1 0 0,1-1 0,1 3 1,-2-4-2,0 0 0,0 0 0,0-1 0,0 1 0,0-1 0,0 1-1,1-1 1,-1 1 0,0-1 0,0 1 0,0-1 0,0 0 0,1 0 0,-1 0 0,0 0 0,0 1 0,0-2 0,1 1 0,-1 0 0,0 0 0,0 0 0,0 0 0,1-1 0,-1 1 0,2-1 0,7-4 70,0 0-1,-1-1 1,1 0-1,-1-1 0,-1 1 1,1-2-1,-1 1 1,0-1-1,9-12 1,24-21-1591,-41 41 1473,0-1 0,0 1 0,0 0 0,0 0 0,0 0 0,-1 0 0,1 0 0,0 0 0,0 0 0,0 0 0,0 0 0,0 0 0,0 0 0,0 0 0,0 0 0,0-1 0,0 1 0,0 0 0,-1 0 0,1 0 0,0 0 0,0 0 0,0 0 0,0 0 0,0 0 0,0-1 0,0 1 0,0 0 0,0 0 0,0 0 0,0 0 0,0 0 0,0 0 0,0 0 0,0-1 0,0 1 0,0 0 0,0 0 0,0 0 0,0 0 0,1 0 0,-1 0 0,0 0 0,0 0 0,0 0 0,0-1 0,0 1 0,0 0 0,0 0 0,0 0 0,0 0 0,0 0 0,0 0 0,1 0 0,-1 0 0,0 0 0,0 0 0,0 0 0,-3-1-135,-5-3-499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25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15523,'8'20'1385,"0"0"-1073,5 0-480,4-3-80,2-4 336,4 3-96,1-10-232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26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30 199 16708,'-2'22'886,"0"0"0,2 1 0,0-1 1,1 0-1,1 0 0,10 37 1,-8-38-721,0-1 0,-1 1-1,-2 0 1,0 0 0,-1 0 0,-1 0 0,0-1 0,-2 1 0,-1 0 0,-11 35 0,15-53-158,-1-1 0,0 0 0,1 0 1,-1 0-1,0 0 0,0 0 0,-1 0 0,1 0 0,0 0 0,-1 0 0,-2 3 0,4-5-6,-1 0-1,1 0 1,0 0 0,0 0-1,0 0 1,-1 0-1,1 0 1,0 0 0,0 0-1,-1 0 1,1 0 0,0 1-1,0-1 1,0 0-1,-1-1 1,1 1 0,0 0-1,0 0 1,-1 0-1,1 0 1,0 0 0,0 0-1,0 0 1,-1 0 0,1 0-1,0 0 1,0 0-1,0-1 1,-1 1 0,1 0-1,0 0 1,0 0-1,0 0 1,0-1 0,0 1-1,-1 0 1,-4-19 32,4-3-2,1 0 1,0-1-1,2 1 1,1 0-1,0 0 1,12-39-1,2 11 195,39-84 0,-16 56 20,23-53 232,-60 123-461,-1 1 0,0-1 0,0 0 0,0-9 0,-2 16-17,0-1 1,1 1-1,-2-1 0,1 1 0,0-1 0,0 1 0,0-1 0,-1 1 0,1-1 1,0 1-1,-1-1 0,-1-1 0,2 2-1,-1 1 0,1-1 0,-1 1 0,1 0 0,-1-1 0,1 1 0,-1 0 0,1-1 0,-1 1 0,1 0 0,-1-1 0,0 1 0,1 0 0,-1 0 0,0 0 0,1 0 0,-1 0 0,0 0 0,1 0 0,-1 0 0,0 0 0,1 0 0,-1 0 0,1 0 0,-1 0 0,0 0 0,1 1 0,-1-1 0,0 0 0,0 1 0,-4 1-4,0 1-1,1 0 1,-1 0-1,1 0 1,0 1-1,-1 0 0,2-1 1,-1 1-1,0 1 1,1-1-1,0 0 1,0 1-1,-4 6 1,2-2 3,1 0 0,0 0 0,0 1 0,1-1 1,0 1-1,-2 17 0,4-22-15,0 1 0,1-1 0,0 1 0,1-1 0,-1 1 0,1-1 0,0 1 0,0-1 0,1 0 0,0 1 0,0-1 0,4 8 0,-4-9-41,1 0-1,-1-1 1,1 0-1,0 0 1,0 0 0,0 0-1,0 0 1,0 0-1,1-1 1,-1 0-1,1 1 1,0-1 0,0-1-1,0 1 1,0-1-1,0 1 1,6 0-1,26 2-151,5-2-74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26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21 18268,'-3'-2'258,"0"0"-1,0 0 1,0 0-1,0 0 1,0 0 0,-1 1-1,1-1 1,0 1-1,-1 0 1,1 0 0,-1 0-1,1 0 1,-1 1 0,-6-1-1,3 2 27,0-1 1,0 1-1,0 0 0,0 1 0,0 0 1,1 0-1,-9 4 0,-2 2-113,1 0 0,0 2 0,0 0 0,1 1 0,-13 13 0,26-23-171,-6 5-3,1 1-1,-1 0 1,1 0-1,1 0 1,-1 1-1,1 0 1,-8 15-1,14-21-1,-1-1 1,1 1-1,0-1 1,0 0-1,0 1 0,0-1 1,0 1-1,0-1 1,0 1-1,0-1 0,1 1 1,-1-1-1,0 1 0,1-1 1,-1 0-1,1 1 1,0-1-1,-1 0 0,1 1 1,0-1-1,0 0 1,0 0-1,0 0 0,0 0 1,0 0-1,0 0 0,0 0 1,0 0-1,2 1 1,6 4-46,0-1 0,0 0 0,11 5 1,-9-5-35,8 5-59,16 7-257,43 28-1,-69-39 313,-1 0-1,0 1 0,0 0 1,0 0-1,-1 1 0,0 0 1,0 0-1,-1 0 1,11 19-1,-16-23 102,1-1 1,-1 0-1,1 1 0,-1-1 1,0 1-1,-1-1 0,1 1 1,-1 0-1,1-1 0,-1 1 1,0-1-1,-1 1 1,1 0-1,0-1 0,-1 1 1,0 0-1,0-1 0,0 1 1,0-1-1,-1 0 0,1 1 1,-1-1-1,0 0 0,0 0 1,0 0-1,0 0 0,-1 0 1,1-1-1,-1 1 1,0-1-1,1 1 0,-7 2 1,2 0 45,-1 0 1,0-1-1,0 0 1,0 0-1,0-1 1,-1-1 0,0 1-1,1-1 1,-1 0-1,0-1 1,0 0-1,-12-1 1,16 0-127,1 0 1,-1-1-1,0 0 1,0 0-1,1 0 0,-1 0 1,1-1-1,-1 0 1,1 0-1,-6-3 1,8 4 12,1 0 0,-1 0 0,1-1 0,0 1 0,0 0 0,-1 0 0,1-1 0,0 1 0,0-1 0,0 1 0,1-1 0,-1 0 0,0 1 0,1-1 0,-1 0 0,1 1 0,-1-1 0,1 0 0,0 0 0,-1 1 0,1-1 0,0 0 0,0 0 0,1 0 0,-1 1 0,0-1 0,0 0 0,1 0 0,-1 1 0,2-3 0,12-24-383,12-4-164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27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20028,'-3'124'3002,"1"-48"-2219,2 1 0,15 101 0,-15-176-765,0 1 0,1-1 0,0 0 0,-1 0 0,1 1 0,0-1 0,0 0 0,2 3 1,-3-5-18,0 0 1,0 0 0,0 0 0,0 0 0,0 0 0,0 0-1,1 1 1,-1-1 0,0 0 0,0 0 0,0 0 0,0 0-1,0 0 1,0 0 0,0 0 0,0 0 0,1 0 0,-1 0-1,0 0 1,0 0 0,0 0 0,0 0 0,0 0 0,1 0-1,-1 0 1,0 0 0,0 0 0,0 0 0,0 0 0,0 0 0,0 0-1,1 0 1,-1 0 0,0 0 0,0 0 0,0 0 0,0 0-1,0 0 1,0 0 0,0 0 0,1 0 0,-1 0 0,0-1-1,4-11-12,-4-2-39,1 0 0,-2 0 0,0 0 0,0 1 1,-6-23-1,1 10-259,-21-48 1,21 59 70,7 19-161,0 0 311,1 0-1,-1-1 1,1 0 0,0 1 0,1-1 0,2 4 0,-1-4-23,0 0-1,1 1 1,-1-2-1,1 1 1,-1 0 0,1-1-1,0 0 1,0 0-1,0 0 1,0-1 0,1 1-1,-1-1 1,0-1 0,0 1-1,1-1 1,-1 0-1,1 0 1,-1 0 0,8-2-1,-5 0 52,0 1 0,0-1 0,0-1 0,0 1 0,0-2 0,-1 1 0,0-1 0,1 0 1,-1 0-1,0-1 0,-1 0 0,7-6 0,-8 5 626,-8 7-14,-10 12 149,8-4-515,-1 1-1,1 0 1,1 1 0,0-1 0,0 1-1,1-1 1,0 1 0,1 0 0,0 0 0,1 0-1,0 1 1,1 16 0,0-27-165,0 0 0,0 0 0,1 1 0,-1-1 1,0 0-1,0 0 0,1 1 0,-1-1 0,1 0 0,-1 0 0,1 0 0,-1 0 0,1 0 1,0 0-1,-1 0 0,1 0 0,0 0 0,0 0 0,0 0 0,0 0 0,0 0 1,0-1-1,0 1 0,0 0 0,0-1 0,0 1 0,0-1 0,1 1 0,-1-1 0,0 1 1,0-1-1,0 0 0,1 0 0,-1 0 0,0 1 0,0-1 0,1-1 0,-1 1 0,0 0 1,0 0-1,1 0 0,-1-1 0,0 1 0,2-1 0,6-2 69,0 0-1,0-1 1,0 0-1,12-9 0,-15 9-67,58-36 238,-31 19-105,49-25-1,-80 45-153,-1 0-1,1 1 0,0-1 0,-1 0 1,1 1-1,0-1 0,0 1 0,0 0 1,-1 0-1,1 0 0,0-1 1,0 2-1,0-1 0,0 0 0,2 1 1,-4-1-2,1 0 0,-1 0 1,0 0-1,1 1 0,-1-1 0,0 0 1,0 0-1,1 1 0,-1-1 1,0 0-1,0 0 0,1 1 1,-1-1-1,0 0 0,0 1 0,0-1 1,1 0-1,-1 1 0,0-1 1,0 0-1,0 1 0,0-1 0,0 1 1,0-1-1,0 1 0,-6 15-2,6-14 28,-1-1 1,1 0-1,-1 0 1,0 0-1,1 0 1,-1 0-1,0 0 0,0 0 1,0 0-1,0 0 1,0 0-1,0 0 1,0 0-1,0-1 0,0 1 1,0 0-1,-1-1 1,1 1-1,0-1 0,0 1 1,-1-1-1,1 0 1,-2 1-1,2-2 29,-1 1 0,1-1 0,0 1 0,0-1 0,0 1 0,-1-1 0,1 0-1,0 0 1,0 0 0,0 1 0,0-1 0,0 0 0,0 0 0,1 0 0,-1-1 0,0 1 0,0 0-1,0-2 1,-4-8 367,0 0 0,1 0-1,-5-21 1,8 31-403,-4-19 356,2 10-245,0 0-1,1 0 1,0 0 0,1-1-1,-1-11 1,2 22-161,0-1 0,0 0 0,0 0 0,1 1 0,-1-1 0,0 0 0,0 1 0,1-1 1,-1 0-1,1 1 0,-1-1 0,0 0 0,1 1 0,-1-1 0,1 1 0,-1-1 0,1 1 0,-1-1 0,1 1 0,0-1 0,-1 1 0,1-1 0,0 1 0,-1 0 0,1-1 1,0 1-1,-1 0 0,1 0 0,0 0 0,1-1 0,29-1-1650,-3 1 916,4-11 192,3-2-200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28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77 20572,'-7'1'2561,"10"-4"-2209,12-3 952,8-1-376,8-3-407,6-1-505,6-5 40,4 3-48,-1 2-32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28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8 18804,'-1'-1'131,"0"0"1,0 1-1,0-1 1,-1 0-1,1 1 1,0-1-1,0 0 0,-1 1 1,1 0-1,-1-1 1,1 1-1,0 0 0,-1 0 1,1-1-1,0 1 1,-1 0-1,1 1 1,-1-1-1,1 0 0,0 0 1,-1 0-1,1 1 1,0-1-1,-1 1 1,1-1-1,0 1 0,-1 0 1,1-1-1,0 1 1,0 0-1,0 0 0,0 0 1,0 0-1,0 0 1,-2 2-1,-3 3 230,0 1 1,0 0-1,0 0 0,-5 8 0,3-1-137,0 0-1,0 1 0,-10 29 1,15-35-232,1-1 1,0 1 0,0 0-1,1 0 1,0 1-1,1-1 1,0 0 0,1 14-1,-1-21-11,0 0 1,1 0-1,-1 0 0,0-1 0,1 1 0,0 0 1,-1 0-1,1-1 0,0 1 0,0 0 0,0-1 1,0 1-1,0-1 0,0 1 0,0-1 0,0 1 0,1-1 1,-1 0-1,2 2 0,-1-3-4,0 1 0,-1 0 0,1-1 0,0 0 0,-1 1 0,1-1 0,0 0 0,-1 0-1,1 0 1,0 0 0,0 0 0,-1 0 0,1 0 0,0-1 0,-1 1 0,4-1 0,2-2-34,-1 0 1,0 0-1,0-1 0,1 0 0,-2 0 1,1 0-1,0 0 0,6-9 0,12-15-41,-1-2 0,32-56 1,-22 33 142,-33 53-44,0 0-1,0 0 1,0 0 0,0 1-1,0-1 1,0 0 0,0 0-1,0 0 1,0 0-1,0 0 1,0 1 0,0-1-1,0 0 1,1 0-1,-1 0 1,0 0 0,0 0-1,0 0 1,0 1-1,0-1 1,0 0 0,0 0-1,1 0 1,-1 0 0,0 0-1,0 0 1,0 0-1,0 0 1,0 0 0,1 0-1,-1 0 1,0 0-1,0 0 1,0 0 0,0 0-1,1 0 1,-1 0-1,0 0 1,0 0 0,0 0-1,0 0 1,0 0-1,1 0 1,-1 0 0,0 0-1,0 0 1,0 0 0,0 0-1,0-1 1,1 1-1,-1 0 1,0 0 0,0 0-1,0 0 1,0 0-1,0 0 1,0 0 0,0-1-1,2 14 14,-2 0 1,0 0-1,-2 23 0,-1 14 19,3-49-30,0 10 20,1-1 0,0 1 1,0-1-1,4 13 0,-5-21-3,1-1 0,0 1 1,-1 0-1,1 0 0,0-1 0,0 1 0,0-1 0,0 1 0,0-1 0,0 1 1,0-1-1,1 1 0,-1-1 0,2 1 0,-2-1 9,1-1 1,-1 1-1,0-1 0,0 0 0,1 1 0,-1-1 1,0 0-1,0 0 0,1 0 0,-1 0 1,0 0-1,1 0 0,-1 0 0,0 0 0,1-1 1,-1 1-1,0 0 0,0-1 0,0 1 1,1-1-1,-1 0 0,2-1 0,6-4 139,0-1-1,-1-1 0,0 0 1,0 0-1,-1 0 1,0-1-1,9-14 0,6-8 241,-11 17-226,21-26 159,-30 38-340,0 0 1,0 1-1,-1-1 0,1 0 0,0 1 0,0-1 0,0 1 1,0 0-1,1 0 0,-1 0 0,0 0 0,1 0 0,-1 1 1,0-1-1,1 0 0,2 1 0,-3 0-10,-1 0 1,1 1-1,-1 0 0,0-1 1,1 1-1,-1 0 0,0-1 1,1 1-1,-1 0 0,0 0 1,0 0-1,0 0 0,0 0 1,0 0-1,0 0 0,0 1 0,0-1 1,0 0-1,0 1 0,-1-1 1,1 0-1,-1 1 0,2 1 1,9 37-190,-11-38 188,3 17-61,-3-14 60,0 0 0,1 0-1,0-1 1,0 1 0,0 0 0,1 0 0,-1-1 0,1 1-1,4 5 1,-6-9 10,0-1 0,1 0 0,-1 0 0,1 1 0,-1-1 0,0 0 0,1 0 0,-1 0 0,1 0 0,-1 0 0,1 0 0,-1 0 0,0 1 0,1-1 0,-1 0 0,1-1 0,-1 1-1,1 0 1,-1 0 0,1 0 0,-1 0 0,0 0 0,1 0 0,-1 0 0,1-1 0,-1 1 0,0 0 0,1 0 0,-1-1 0,0 1 0,1 0 0,-1 0 0,0-1 0,1 1 0,-1-1 0,15-16-385,-11 13 121,3-4-403,4-4-188,0-1 0,14-22 1,-14 13 104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30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11 288 18652,'-1'0'86,"1"0"0,-1 1 1,1-1-1,-1 0 0,1 1 0,-1-1 0,1 1 0,-1-1 1,1 1-1,0-1 0,-1 1 0,1 0 0,0-1 1,-1 1-1,1-1 0,0 1 0,0 0 0,0-1 0,-1 1 1,1 0-1,0-1 0,0 1 0,0 0 0,0 0 1,-2 23 79,2-21 10,0 39 629,1 0 0,8 45 1,20 84-151,-26-158-592,8 47 71,18 86-1181,-54-247-2449,-15-52 3748,34 137-108,5 13-87,-1 0 0,1-1 0,0 1 0,0-1 0,0 1 0,0-1 0,0 0 0,1 1 0,0-1 0,0-7-1,0 11-46,0 0-1,0-1 1,1 1-1,-1 0 1,0 0-1,0-1 1,1 1-1,-1 0 1,0 0-1,0-1 1,1 1-1,-1 0 1,0 0-1,1 0 1,-1-1-1,1 1 1,-1 0-1,0 0 1,1 0-1,-1 0 1,0 0-1,1 0 1,-1 0-1,1 0 1,-1 0-1,0 0 1,1 0-1,-1 0 1,0 0-1,1 0 1,-1 0-1,1 0 1,-1 0-1,0 0 1,1 1-1,-1-1 1,0 0-1,1 0 1,-1 1-1,25 11 29,-9-4-134,-7-5 36,0 0 1,0-1-1,-1-1 1,1 1-1,0-1 1,0-1-1,0 0 1,1 0-1,-1-1 1,0 0-1,-1 0 1,1-1-1,0 0 1,11-5-1,-10 3 50,0 0 0,-1-1 0,1 0 0,-1-1-1,0 0 1,-1 0 0,1 0 0,-1-1 0,-1-1-1,1 0 1,11-16 0,-17 22 42,-1 0 0,0-1 0,1 1 0,-1-1 0,0 0 1,-1 1-1,1-1 0,0 0 0,-1 1 0,1-1 0,-1 0 0,0 0 0,0 0 0,0 1 0,-1-4 0,1 5-15,0-1 0,0 1 0,-1 0 0,1 0 0,-1 0 0,1 0 0,-1 0 0,0 0 0,1 0 0,-1 0 0,0 0 0,1 0 0,-1 1 0,0-1 0,0 0-1,0 0 1,0 1 0,0-1 0,0 1 0,0-1 0,0 0 0,0 1 0,0 0 0,0-1 0,0 1 0,-1 0 0,1 0 0,0-1 0,0 1 0,0 0-1,0 0 1,0 0 0,-1 0 0,1 0 0,0 1 0,0-1 0,0 0 0,0 1 0,-2 0 0,-1 0 13,0 0-1,-1 1 1,1 0 0,0 0-1,0 0 1,1 1 0,-1-1 0,0 1-1,1 0 1,0 0 0,-1 0-1,1 0 1,0 0 0,1 1 0,-1 0-1,-2 3 1,1 0 30,1-1 0,0 1 0,0 0 0,0 0 0,1 0-1,0 0 1,0 0 0,-1 15 0,3-21-41,-1 1 0,1-1-1,0 1 1,0-1 0,0 1 0,0 0 0,1-1-1,-1 1 1,0-1 0,1 1 0,-1-1-1,1 1 1,-1-1 0,1 0 0,0 1 0,0-1-1,-1 0 1,2 2 0,-1-2-3,0-1 0,0 1 0,0-1 0,0 1 0,0-1 1,0 1-1,0-1 0,0 0 0,0 1 0,0-1 0,0 0 0,0 0 0,0 0 0,0 0 0,1 0 1,-1 0-1,0 0 0,0 0 0,1-1 0,4 0 26,0-1 1,0 0-1,-1-1 0,0 1 1,1-1-1,-1 0 0,8-7 1,16-14 29,-2-1 1,36-41-1,39-63-1106,-91 114 764,3 0-427,-14 15 675,0 0 1,0 0 0,0 0 0,1 0-1,-1 0 1,0 0 0,0 0-1,0 0 1,0 0 0,0 0-1,1 0 1,-1-1 0,0 1 0,0 0-1,0 0 1,0 0 0,0 0-1,1 1 1,-1-1 0,0 0-1,0 0 1,0 0 0,0 0-1,0 0 1,1 0 0,-1 0 0,0 0-1,0 0 1,0 0 0,0 0-1,0 0 1,0 0 0,0 0-1,1 1 1,-1-1 0,0 0 0,0 0-1,0 0 1,0 0 0,0 0-1,0 0 1,0 1 0,0-1-1,0 0 1,0 0 0,0 0-1,0 0 1,0 0 0,0 1 0,0-1-1,0 0 1,0 0 0,0 0-1,0 5-147,0 0 0,-1-1 0,1 1 0,-1-1 0,-2 7 0,-3 9 269,0 0 0,2 1 1,1 0-1,-2 36 0,5-55-47,0 1 0,0-1 0,0 0-1,1 0 1,-1 0 0,1 1 0,-1-1 0,1 0-1,0 0 1,1 3 0,-1-4-19,0 0 0,-1-1 0,1 1 0,0 0 0,0-1 0,-1 1-1,1-1 1,0 1 0,0-1 0,0 0 0,-1 1 0,1-1 0,0 0 0,0 1 0,0-1 0,0 0 0,0 0 0,0 0 0,0 0 0,0 0 0,0 0 0,0 0 0,-1 0 0,1 0 0,0 0 0,0 0-1,0-1 1,0 1 0,1-1 0,8-3 133,0 0 0,0-1 0,-1 0 0,0-1 0,0 0-1,0-1 1,9-8 0,56-60 476,-42 39-463,-2-1 1,-2-1-1,-1-2 0,-2-1 0,32-70 1,-53 101-182,-2 5-8,0 0 1,1 0-1,-2 0 1,1 0-1,-1-1 1,0 1-1,0-1 1,0-7-1,0 12 7,-1 1-1,0 0 1,0 0-1,0-1 0,0 1 1,0 0-1,0 0 1,0 0-1,0-1 1,0 1-1,0 0 1,0 0-1,0-1 0,0 1 1,0 0-1,0 0 1,0-1-1,0 1 1,0 0-1,0 0 0,0 0 1,-1-1-1,1 1 1,0 0-1,0 0 1,0 0-1,0-1 1,0 1-1,-1 0 0,1 0 1,0 0-1,0 0 1,0-1-1,0 1 1,-1 0-1,1 0 1,0 0-1,0 0 0,-1 0 1,1 0-1,0 0 1,0 0-1,-1 0 1,1 0-1,0-1 0,0 1 1,0 0-1,-1 0 1,1 1-1,0-1 1,0 0-1,-1 0 1,1 0-1,0 0 0,-1 0 1,-11 12-108,-2 11 117,1 2-1,1-1 1,1 2 0,1-1-1,-9 37 1,19-60-2,-7 19 149,-5 39 1,11-56-122,0 1 1,1-1-1,-1 1 1,1-1 0,1 0-1,-1 1 1,0-1-1,1 1 1,0-1-1,0 1 1,0-1-1,1 0 1,0 0 0,-1 0-1,5 7 1,-5-9-15,1-1 1,-1 0 0,0 1-1,0-1 1,1 0 0,-1 0-1,1 0 1,-1 0 0,1 0-1,-1-1 1,1 1 0,0 0-1,-1-1 1,1 1 0,0-1-1,0 1 1,-1-1 0,4 0-1,-1 0 3,-1 0 0,1-1 1,0 1-1,-1-1 0,1 0 0,-1 0 0,0 0 0,7-4 0,-1 0 14,0 0 1,0-1-1,-1 0 1,0-1-1,11-11 1,-9 7-47,-1-1 1,0 0-1,0-1 1,-2 0-1,0 0 1,0-1-1,-1 1 1,-1-1 0,0-1-1,-1 1 1,0-1-1,2-24 1,-6 38-5,0 1 0,0-1 0,1 1 0,-1-1 0,0 1 0,0-1 0,0 1 0,0-1 0,0 1 0,0-1 0,0 1-1,0-1 1,0 1 0,-1-1 0,1 1 0,0-1 0,0 1 0,0-1 0,-1 1 0,1-1 0,0 1 0,0-1 0,-1 0 0,-7 9-195,-6 21-19,6-10 249,1 1-1,1 0 0,1 0 1,1 0-1,0 0 0,2 1 1,0 21-1,1-40-5,1-1 1,1 1-1,-1 0 0,0 0 0,0 0 1,1 0-1,-1 0 0,1-1 1,-1 1-1,1 0 0,0 0 0,0-1 1,0 1-1,0 0 0,0-1 1,0 1-1,0-1 0,1 1 0,2 1 1,-2-1 5,0-1 1,0 0-1,1 0 1,-1-1-1,0 1 1,1 0-1,-1-1 1,0 1-1,1-1 1,-1 0-1,0 0 1,1 0-1,-1 0 1,1 0-1,3-1 1,3-1 2,-1 0 0,0-1 1,-1 0-1,1 0 1,0-1-1,-1 0 0,0 0 1,0-1-1,0 0 1,10-9-1,-1-2 31,0 0 0,22-31 0,-37 47-54,-1 0-1,0 1 1,0-1-1,0 0 1,0 0 0,0 0-1,0 0 1,0 0-1,0 0 1,0 0-1,0 0 1,0 0 0,0 0-1,0 0 1,0 0-1,0 0 1,1 0 0,-1 0-1,0 0 1,0 0-1,0 0 1,0 0 0,0 0-1,0 0 1,0 0-1,0 0 1,0 0 0,0 0-1,0 0 1,1 0-1,-1 0 1,0 0 0,0 0-1,0 0 1,0 0-1,0 0 1,0 0 0,0 0-1,0 0 1,0 0-1,0 0 1,0 0-1,0 0 1,0 0 0,1 0-1,-1 0 1,0-1-1,0 1 1,0 0 0,0 0-1,0 0 1,0 0-1,0 0 1,0 0 0,0 0-1,0 0 1,0 0-1,0 0 1,0 0 0,0-1-1,0 1 1,-2 11 38,-8 23 51,8-26-52,0 0 1,-15 57 243,16-58-228,-1-1 0,2 1 0,-1 0 0,1 0 0,0-1 0,0 1 0,3 10 1,-3-17-52,0 1 0,0-1 1,0 1-1,0-1 0,0 1 1,0-1-1,0 1 1,1-1-1,-1 1 0,0-1 1,0 1-1,1-1 1,-1 1-1,0-1 0,1 1 1,-1-1-1,0 0 1,1 1-1,-1-1 0,1 1 1,-1-1-1,1 0 0,-1 0 1,1 1-1,-1-1 1,1 0-1,-1 0 0,1 1 1,-1-1-1,1 0 1,0 0-1,0 0-44,0-1-1,1 1 1,-1 0-1,0-1 1,0 1-1,0-1 1,0 1-1,0-1 1,1 0 0,-1 1-1,0-1 1,-1 0-1,2-1 1,24-29-1997,-18 17 1029,-1 0 0,0-1-1,-1 0 1,-1-1 0,0 1 0,-1-1 0,0 0 0,1-31 0,-4 35 861,-1 0-1,0 1 1,-1-1 0,-3-14-1,4 25 332,-1 0 1,1-1-1,0 1 0,0 0 0,-1 0 0,1 0 1,-1 0-1,1-1 0,-1 1 0,1 0 0,-1 0 1,0 0-1,0 0 0,1 0 0,-1 0 0,0 1 1,0-1-1,0 0 0,0 0 0,0 1 0,-2-2 1,3 2-52,-1 0 1,1 0 0,-1 0-1,1 0 1,0 0 0,-1 0-1,1 0 1,0 0 0,-1 0-1,1 0 1,0 0 0,-1 0-1,1 0 1,0 1 0,-1-1-1,1 0 1,0 0 0,-1 0-1,1 0 1,0 1 0,0-1-1,-1 0 1,1 0 0,0 1 0,0-1-1,-1 1 1,-4 16 2555,5-16-2716,0 0 0,0 0 0,0 0 1,0 0-1,0 0 0,0 0 0,0 0 0,0 0 0,0 0 0,0 0 0,0 0 0,1 0 1,-1 0-1,0 0 0,1-1 0,-1 1 0,1 0 0,-1 0 0,1 0 0,-1 0 0,1-1 1,-1 1-1,1 0 0,0 0 0,0-1 0,-1 1 0,1-1 0,0 1 0,0-1 0,0 1 1,0-1-1,-1 1 0,1-1 0,0 0 0,0 1 0,0-1 0,0 0 0,0 0 0,1 1 1,5-2-713,-1 1 1,0 0-1,0-1 1,0 0-1,8-3 1,7 0-3778,-20 4 4518,0 0 1,-1 0-1,1 0 0,-1 0 0,1 1 0,0-1 0,-1 0 0,1 0 1,-1 1-1,1-1 0,-1 1 0,1-1 0,-1 0 0,1 1 1,-1-1-1,1 1 0,-1-1 0,0 1 0,1-1 0,-1 1 1,0 0-1,1-1 0,-1 1 0,0-1 0,0 1 0,1 0 0,-1-1 1,0 1-1,0-1 0,0 1 0,0 0 0,0-1 0,0 1 1,0 0-1,0-1 0,0 1 0,0 0 0,0-1 0,-1 2 0,-5 33 2349,5-28-2308,-4 15 1680,2 0 1,-2 42-1,5-54-1470,1-1 0,-1 0 0,2 1 0,0-1 0,0 0 0,0 0 0,1 0 0,1-1 0,7 16 0,-3-10-214,-2 1 0,0-1 0,0 1-1,-2 0 1,1 1 0,-2-1 0,0 1 0,-1 0-1,-1 0 1,0 0 0,-1 0 0,-1-1 0,0 1-1,-2 0 1,1 0 0,-2-1 0,0 1 0,-1-1-1,-11 25 1,14-36-11,0 0 0,-1-1 0,1 1-1,-1-1 1,1 1 0,-1-1 0,-5 4-1,8-6-14,-1-1-1,1 1 0,-1-1 0,0 1 0,0-1 1,1 1-1,-1-1 0,0 1 0,0-1 1,0 0-1,1 1 0,-1-1 0,0 0 0,0 0 1,0 0-1,0 0 0,0 0 0,0 0 1,1 0-1,-1 0 0,0 0 0,0 0 0,0 0 1,0 0-1,0 0 0,1-1 0,-1 1 1,0 0-1,0-1 0,0 1 0,1-1 0,-1 1 1,0-1-1,1 1 0,-1-1 0,0 0 1,1 1-1,-1-1 0,0 0 0,1 1 0,-1-2 1,-2-3 32,0-1 1,1 1 0,0-1-1,0 1 1,0-1 0,1 0 0,-1 0-1,1 0 1,1 0 0,-1-10-1,1-10 64,4-29 0,1 20-516,1 1 0,2 0 1,24-64-1,56-94-1478,-46 117 1215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30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18548,'-13'25'761,"1"2"0,1-1 0,2 1-1,-10 40 1,8-10 208,-6 67-1,17-124-967,-4 80 393,4-73-355,0 1 0,1-1-1,0 0 1,0 0 0,0 0 0,1 0 0,1 0 0,4 11-1,-6-16-20,-1-1 0,1 1 0,1 0 0,-1-1 0,0 1 0,0-1 0,0 1 0,1-1 0,-1 0-1,1 1 1,-1-1 0,1 0 0,0 0 0,-1 0 0,1 0 0,0 0 0,0-1 0,0 1 0,-1 0 0,1-1-1,0 1 1,0-1 0,0 0 0,0 0 0,0 0 0,0 0 0,0 0 0,0 0 0,0 0 0,0-1 0,0 1 0,0-1-1,-1 1 1,1-1 0,0 0 0,3-1 0,1-2 50,1 0-1,0 0 0,-1 0 1,0-1-1,0 0 1,0 0-1,-1-1 1,6-6-1,4-9 135,0-1 1,-1-1-1,-2 0 0,20-48 1,-19 36-96,-2 0 1,12-73 0,-22 101-188,3-24-211,-3 29 192,-1 1 0,0 0-1,0-1 1,0 1 0,0 0 0,0-1-1,-1 1 1,1 0 0,0-1-1,-1 1 1,1 0 0,-1 0 0,1-1-1,-1 1 1,1 0 0,-1 0-1,-1-2 1,1 3 17,1 0 1,-1 0-1,1 0 0,-1 0 0,1 0 0,0 0 1,-1 0-1,1 0 0,-1 0 0,1 0 0,-1 0 1,1 0-1,0 1 0,-1-1 0,1 0 0,-1 0 0,1 0 1,0 1-1,-1-1 0,1 0 0,0 1 0,-1-1 1,1 0-1,0 1 0,-1-1 0,1 0 0,0 1 1,0-1-1,0 1 0,-1-1 0,1 1 0,-11 17-885,10-15 753,-11 18-751,1 4-123</inkml:trace>
  <inkml:trace contextRef="#ctx0" brushRef="#br0" timeOffset="1">168 504 18396,'7'27'1880,"1"-5"-1232,4-5-271,1-10 967,0-6-512,2-6-1192,0-10 560,1-5-256,-2 0-152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7:07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20212,'-12'25'952,"2"1"-1,1 0 1,1 0-1,1 1 1,-5 48-1,6-16-200,4 94-1,2-137-645,0-10-74,0-1-1,-1 0 1,2 0 0,-1 0 0,1 0 0,-1 1-1,1-1 1,1 0 0,-1 0 0,1 0 0,0-1 0,3 7-1,-5-10-28,1-1-1,-1 0 1,0 0-1,1 1 1,-1-1-1,0 0 1,1 0-1,-1 0 1,1 1-1,-1-1 1,0 0-1,1 0 1,-1 0-1,1 0 1,-1 0-1,1 0 1,-1 0-1,0 0 1,1 0-1,-1 0 1,1 0-1,-1 0 1,1 0-1,-1 0 1,0 0-1,1 0 1,-1 0-1,1-1 1,-1 1-1,0 0 1,1 0-1,-1 0 1,1-1-1,-1 1 1,0 0-1,0-1 1,1 1-1,-1 0 1,0-1-1,1 1 1,-1 0-1,0-1 1,0 1-1,0 0 1,1-1-1,-1 1 1,0-1-1,0 1 1,0 0-1,0-1 1,0 0-1,11-25-59,0-15-201,-1-1 0,-2 0-1,4-50 1,-13 84-39,-1 19 240,-2 24 76,4-31-17,1 1 1,-1 0-1,1-1 0,0 1 0,0-1 0,1 1 0,-1-1 0,1 1 0,0-1 0,0 0 0,4 5 0,-5-7 4,1-1-1,-1 1 1,0-1-1,1 0 1,-1 0-1,1 1 1,0-1-1,-1 0 1,1 0-1,0-1 1,0 1-1,-1 0 1,1 0-1,0-1 1,0 0-1,0 1 1,0-1-1,0 0 1,0 0-1,0 0 1,0 0-1,-1 0 1,1 0-1,0 0 1,0-1-1,0 1 1,0-1-1,0 1 1,2-2-1,5-3 14,-2 1-1,1-1 1,-1 0-1,0-1 0,0 0 1,0 0-1,-1-1 1,0 1-1,0-1 0,0 0 1,6-12-1,12-14-26,-26 38-14,-1-1-1,1 1 0,0-1 0,1 1 1,-3 9-1,1-2 9,-7 18 101,-5 40-1,13-61-35,1 0 1,0 0 0,0 0-1,1-1 1,1 1-1,-1 0 1,1 0-1,1 0 1,3 13-1,-5-21-60,0 0 0,1 0 0,-1 0 1,0 0-1,0 0 0,1 0 0,-1 0 0,1 0 0,-1 0 0,1-1 0,-1 1 0,1 0 0,0 0 0,-1 0 0,1-1 0,0 1 1,-1 0-1,1 0 0,0-1 0,0 1 0,0-1 0,0 1 0,0-1 0,0 1 0,0-1 0,0 0 0,0 1 0,0-1 1,0 0-1,0 0 0,0 0 0,0 0 0,0 0 0,0 0 0,0 0 0,0 0 0,0 0 0,0 0 0,0 0 0,0-1 0,0 1 1,0 0-1,0-1 0,0 1 0,0-1 0,0 1 0,-1-1 0,1 1 0,0-1 0,0 0 0,0 1 0,0-3 0,5-2-320,-1 0 0,1-1 0,-1 0-1,-1 0 1,7-12 0,-5 8 147,-2-1 1,1 0-1,-1 0 0,-1-1 0,4-14 1,0-21-585</inkml:trace>
  <inkml:trace contextRef="#ctx0" brushRef="#br0" timeOffset="1">287 87 17332,'-5'4'2240,"-1"5"-1400,3 4-464,0-2 1505,3 2-1953,3 0 552,7-2-320,0 1-232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31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1 496 15987,'0'1'162,"0"1"-1,0-1 1,0 1-1,0-1 1,1 1-1,-1-1 0,0 1 1,1-1-1,0 1 1,-1-1-1,1 0 1,0 1-1,0-1 0,-1 0 1,1 0-1,0 1 1,0-1-1,0 0 1,1 0-1,-1 0 0,0 0 1,2 1-1,-1-1 25,1-1 0,-1 1 0,0-1 0,0 1 0,0-1 0,1 0 1,-1 0-1,0 0 0,0 0 0,0 0 0,1-1 0,-1 1 0,4-2 0,3-1 117,0 0 1,-1-1 0,1 0-1,-1-1 1,0 0 0,11-9 0,-10 7-62,-1-1 1,0 0 0,14-17 0,-20 22-179,1-1 0,-1 1 0,0-1 0,0 1 0,0-1 0,-1 0 0,1 0 0,-1 0 0,0 0 0,0 0 0,0 0 0,-1 0 0,1 0 0,-1-5 0,0 8-55,0 0-1,0 0 1,0 0 0,-1 0 0,1 0 0,0 0 0,0 0 0,-1 0 0,1 0 0,0 0 0,-1 1-1,1-1 1,-1 0 0,1 0 0,-1 0 0,0 1 0,1-1 0,-1 0 0,0 1 0,1-1-1,-1 0 1,0 1 0,0-1 0,1 1 0,-1-1 0,0 1 0,0 0 0,0-1 0,0 1 0,0 0-1,0-1 1,0 1 0,0 0 0,0 0 0,0 0 0,0 0 0,1 0 0,-1 0 0,0 0 0,0 0-1,0 1 1,0-1 0,0 0 0,0 0 0,0 1 0,0-1 0,-1 1 0,-4 2-4,1-1 1,0 0-1,-1 1 1,1 0-1,0 1 1,-7 5-1,5-2-4,0 0-1,0 1 0,0 0 1,-10 17-1,15-21 0,0 0-1,0 0 0,0 0 1,0 1-1,1-1 0,-1 0 1,1 1-1,0 0 0,0-1 0,1 1 1,0-1-1,0 10 0,0-13 1,0 0-1,0 0 1,1 0-1,-1 0 1,0 0-1,1 0 1,-1 0-1,0 0 1,1 0-1,0 0 1,-1 0-1,1 0 1,0 0-1,-1 0 1,1 0-1,0-1 1,0 1-1,-1 0 1,1-1-1,0 1 1,0-1-1,0 1 1,2 0-1,0 0 1,-1 0-1,1-1 1,0 1-1,0-1 1,-1 0-1,1 0 1,0 0-1,0 0 1,3-1-1,5-1-1,-1-1-1,0 0 1,0-1-1,10-4 1,5-5-31,-2-1-1,28-22 1,-26 18-206,34-18 1,-59 35 229,1 1 0,-1 0 0,0-1 1,1 1-1,-1 0 0,0 0 1,1 0-1,-1-1 0,1 1 0,-1 0 1,1 0-1,-1 0 0,0 0 1,1 0-1,-1 0 0,1 0 1,-1 0-1,1 0 0,-1 0 0,1 0 1,-1 0-1,1 0 0,-1 0 1,0 0-1,1 0 0,-1 0 0,1 1 1,-1-1-1,0 0 0,1 0 1,-1 1-1,1-1 0,-1 0 0,0 0 1,1 1-1,-1-1 0,0 0 1,0 1-1,1-1 0,-1 1 0,0-1 1,0 0-1,1 1 0,-1-1 1,0 1-1,0-1 0,0 0 0,0 1 1,0-1-1,0 1 0,0-1 1,1 1-1,-1-1 0,0 1 1,-1-1-1,1 0 0,0 1 0,0-1 1,0 1-1,0-1 0,0 1 1,-7 34-150,6-30 135,0-1 37,0 1-1,0-1 0,1 1 0,-1-1 0,1 1 0,1 5 0,-1-9-2,0 0 0,0 0 0,0-1 0,1 1 0,-1 0 0,0 0 0,0-1 0,1 1 0,-1 0 0,1-1 0,-1 1 0,0 0 0,1-1 0,-1 1-1,1-1 1,-1 1 0,1-1 0,0 1 0,0 0 0,0-1 5,0 0 1,0 1-1,0-1 0,0 0 0,-1 0 0,1 0 1,0 0-1,0 0 0,0 0 0,0 0 0,0-1 1,0 1-1,0 0 0,0 0 0,0-1 0,0 1 0,-1 0 1,1-1-1,0 1 0,1-2 0,4-2 51,-1 0-1,1-1 1,-1 0 0,0 0-1,0 0 1,0-1 0,-1 1-1,5-8 1,29-54 293,39-104 101,-65 139-450,-2 0 0,-1 0 0,7-53 0,-15 84-14,-1 0 1,0 0 0,0 0 0,0 0 0,0 0-1,0 0 1,0 0 0,0 0 0,0 0 0,0 0 0,0 0-1,0 0 1,0 0 0,-1 0 0,1 0 0,-1-1-1,0 2 1,1 0-1,0 0 0,-1 0 1,1 0-1,-1 1 0,1-1 1,-1 0-1,1 0 0,0 0 1,-1 1-1,1-1 0,0 0 1,-1 1-1,1-1 0,0 0 1,-1 1-1,1-1 0,0 0 0,-1 1 1,1-1-1,0 0 0,0 1 1,-1 0-1,-17 35-59,9-7 62,1 0 0,1 0 0,2 0 0,1 1 0,1-1 0,2 1 0,1 0 0,1 0 0,9 53 0,-8-76 8,0 1 0,0-1 0,1 0 0,7 13 0,-9-17-3,1 0-1,0-1 0,0 1 0,0 0 0,0-1 0,1 1 0,-1-1 0,1 0 1,-1 0-1,1 0 0,0 0 0,0 0 0,3 1 0,-6-3-9,0 0 0,0 1 0,0-1 0,0 0 0,0 0 0,1 0-1,-1 0 1,0 0 0,0 0 0,0 0 0,0 0 0,0 0 0,0 0 0,1 0 0,-1 0-1,0 1 1,0-1 0,0 0 0,0 0 0,1 0 0,-1 0 0,0 0 0,0-1 0,0 1-1,0 0 1,0 0 0,1 0 0,-1 0 0,0 0 0,0 0 0,0 0 0,0 0-1,0 0 1,1 0 0,-1 0 0,0 0 0,0 0 0,0-1 0,0 1 0,0 0 0,0 0-1,0 0 1,1 0 0,-1 0 0,0 0 0,0-1 0,0 1 0,0 0 0,0 0 0,0 0-1,0 0 1,0-1 0,-4-11-254,-11-13-156,-2 0 118,-53-82-446,60 90 768,1 0 1,1-1-1,0 0 0,-7-29 0,15 46-10,-1-1 0,1 0 0,-1 0 0,1 0 0,-1 0 0,1 0 1,0 1-1,0-1 0,0 0 0,0 0 0,0 0 0,1 0 0,-1 0 0,0 0 0,1 0 0,0 1 0,-1-1 0,1 0 0,0 0 0,0 1 0,0-1 0,0 0 0,0 1 0,0-1 1,0 1-1,1-1 0,1 0 0,1-1-29,1 1 0,-1 0 0,1 0 1,-1 1-1,1-1 0,0 1 0,-1 0 1,1 0-1,8 0 0,-9 1-162,30-5-1272,-33 4 1380,1 1-1,0-1 0,-1 1 1,1-1-1,-1 0 0,1 1 1,-1-1-1,1 0 0,-1 0 1,1 0-1,-1 0 0,0 0 1,1-1-1,-1 1 0,0 0 1,1-2-1,2-9-543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32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1669 0 20932,'-2'0'2169,"5"4"-1561,10 1-272,0-2 1489,0 1-1729,-2 0-825,-1 1 697,-8-1-160,-21 0-160</inkml:trace>
  <inkml:trace contextRef="#ctx0" brushRef="#br0" timeOffset="1">3 29 19156,'-3'-2'1640,"3"0"-967,3 2 15,2 0-520,-3 0 48,3-3-152,-1 3-200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3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19476,'5'1'1969,"11"-1"-1305,-2-7-248,5-3 904,0-1-928,-4-2 32,-3 1-104,-5 4-336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35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148 151 17868,'-7'0'236,"1"1"1,-1 0-1,1-1 1,-1 2 0,1-1-1,0 1 1,-1 0-1,1 1 1,0-1-1,0 1 1,0 0 0,1 1-1,-1-1 1,1 1-1,0 0 1,0 1-1,-7 7 1,8-9-198,1 1 0,-1 1 0,1-1 0,0 0 1,0 1-1,1 0 0,-1-1 0,1 1 0,0 0 0,-1 6 0,2-8-29,1 0 0,-1 0-1,1 0 1,0 0 0,0 0-1,0 0 1,0 0-1,1-1 1,-1 1 0,1 0-1,0 0 1,0 0 0,0 0-1,0 0 1,0 0 0,0-1-1,1 1 1,2 3 0,-3-5-7,0 0 0,0 1 0,0-1 1,0 0-1,1 0 0,-1 1 0,0-1 1,1 0-1,-1 0 0,1-1 0,-1 1 1,1 0-1,0 0 0,-1-1 1,1 1-1,0-1 0,-1 1 0,1-1 1,3 0-1,-1 0 11,-1 0 0,0-1 0,1 1 0,-1-1 0,1 0 0,-1 0 0,0 0 0,1 0 0,4-3-1,-1-1 51,1 0 0,-1 0 0,1 0 0,-2-1 0,1 0 0,-1-1 0,7-7 0,-5 3 159,-1 1 0,0-1 1,-1-1-1,0 1 0,0-1 1,-2 0-1,1-1 0,2-14 0,-7 25 388,-3 7-440,-1 12-122,3-14-43,0 51-32,1-50 14,0 0 0,1 0 0,-1 0 0,1 0 0,0-1 0,0 1 0,0 0 0,1-1 0,-1 1 0,1-1 0,3 6 0,-4-8 12,-1-1-1,1 1 0,-1-1 0,1 1 1,-1-1-1,1 1 0,-1-1 1,1 1-1,0-1 0,-1 0 0,1 1 1,0-1-1,-1 0 0,1 1 1,0-1-1,-1 0 0,1 0 0,0 0 1,-1 1-1,1-1 0,0 0 1,0 0-1,-1 0 0,1 0 0,0 0 1,0-1-1,-1 1 0,2 0 1,0-1 5,0 0 0,0 0 0,0 0 0,-1-1 0,1 1 0,0 0 0,-1-1 1,1 1-1,-1-1 0,2-1 0,4-7 37,0 0 1,9-18-1,-15 26-41,9-21 98,-1 0 0,7-31-1,7-16 52,-17 92-238,-4 8-6,-1-7 22,1-1 0,6 32 0,-7-53 73,-1 0-1,0 0 0,0 0 0,0 0 1,1 0-1,-1 0 0,0 0 0,1 0 0,-1-1 1,1 1-1,-1 0 0,1 0 0,-1 0 1,1 0-1,0-1 0,-1 1 0,1 0 1,0-1-1,-1 1 0,1 0 0,0-1 1,0 1-1,0-1 0,1 1 0,-1-1 5,0 0 0,0 0 0,0 0-1,0 0 1,0-1 0,0 1 0,1 0-1,-1-1 1,0 1 0,-1-1 0,1 1-1,0-1 1,0 0 0,0 1-1,0-1 1,0 0 0,0 1 0,0-2-1,6-6 44,0 0-1,-1 0 0,7-14 1,-11 19-43,36-75 187,-27 52-201,17-28-1,-28 54 8,0 0-1,0 0 0,0 0 0,0 0 1,0-1-1,0 1 0,0 0 0,0 0 1,1 0-1,-1 0 0,0-1 1,0 1-1,0 0 0,0 0 0,0 0 1,0 0-1,1 0 0,-1 0 0,0 0 1,0-1-1,0 1 0,0 0 0,1 0 1,-1 0-1,0 0 0,0 0 0,0 0 1,0 0-1,1 0 0,-1 0 0,0 0 1,0 0-1,0 0 0,0 0 0,1 0 1,-1 0-1,0 0 0,0 0 1,4 7-59,-1 11-9,-1-2-29,8 68-71,-8-73 74,0 0-1,1 0 1,1-1 0,0 1-1,6 12 1,-9-21-28,-1-1 0,1 0-1,0 0 1,0 1 0,0-1 0,0 0 0,0 0-1,0 0 1,0 0 0,0 0 0,0 0-1,0 0 1,0 0 0,1 0 0,-1 0 0,0-1-1,1 1 1,-1-1 0,1 1 0,-1-1-1,0 1 1,3-1 0,-2 0-24,-1 0-1,1 0 1,-1-1 0,0 1 0,1-1-1,-1 1 1,1-1 0,-1 0-1,0 1 1,0-1 0,1 0 0,-1 0-1,0 0 1,0 0 0,0 0-1,0 0 1,0 0 0,0 0 0,0-1-1,-1 1 1,1 0 0,0 0-1,0-3 1,8-14-1156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35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10 17844,'0'0'151,"1"-1"1,-1 0-1,1 1 1,-1-1-1,1 0 1,-1 1-1,1-1 1,-1 1-1,1-1 1,0 1-1,-1-1 1,1 1-1,0-1 1,-1 1-1,1 0 1,0-1-1,0 1 1,-1 0-1,1 0 1,0 0-1,0-1 1,0 1-1,-1 0 1,2 0-1,-1 2 2,0-1 1,-1 0-1,1 0 0,-1 1 0,1-1 0,-1 0 1,0 1-1,1-1 0,-1 0 0,0 1 0,0-1 1,0 1-1,0-1 0,-1 2 0,1 20 143,-1-1-1,-1 0 1,-1 0 0,-1 1-1,-8 23 1,3-28-61,8-17-130,6-9-133,-4 6-5,1 0 0,0 0 1,0 0-1,0 0 0,0 0 0,0 0 1,1 1-1,-1-1 0,0 1 0,1 0 0,-1 0 1,1 0-1,-1 0 0,1 0 0,0 0 1,-1 1-1,1-1 0,0 1 0,-1 0 0,1 0 1,0 0-1,0 0 0,-1 0 0,1 0 1,3 2-1,-1-1-89,1 0-1,-1 0 1,0 1 0,0 0-1,0 0 1,-1 0 0,1 1 0,0 0-1,-1 0 1,0 0 0,1 0-1,3 5 1,-7-7 139,0 0-1,-1-1 1,1 1-1,-1 0 1,1 0-1,-1 0 1,1 0-1,-1 0 1,0 0-1,1 0 1,-1 0-1,0 0 1,0 0-1,0-1 1,1 1-1,-1 0 1,0 0 0,0 0-1,-1 0 1,1 0-1,0 0 1,0 0-1,0 0 1,-1 0-1,1 0 1,0 0-1,-1 0 1,1 0-1,-1 0 1,1 0-1,-1-1 1,0 1-1,1 0 1,-1 0 0,0-1-1,1 1 1,-1 0-1,0-1 1,0 1-1,0-1 1,-1 2-1,-6 3 312,0 0 1,-1 0-1,-13 5 0,12-6-168,-17 11 284,17-9-419,0-1 1,-1 0-1,0 0 0,0-1 1,-14 3-1,25-6-63,0-1 0,-1 0-1,1 0 1,0 0 0,-1 0 0,1 0-1,0 0 1,-1 0 0,1 1-1,0-1 1,-1 0 0,1 0-1,0 0 1,-1 0 0,1 0 0,0-1-1,-1 1 1,1 0 0,0 0-1,0 0 1,-1 0 0,1 0-1,0 0 1,-1 0 0,1-1 0,0 1-1,-1 0 1,1 0 0,0 0-1,0-1 1,-1 1 0,1 0 0,0-1-1,6-9-1315,20-14-836,-25 23 2034,44-33-1595,-19 17 764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3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100 247 15995,'0'0'79,"0"-1"-1,0 1 1,1-1-1,-1 1 0,0-1 1,-1 1-1,1 0 1,0-1-1,0 1 0,0-1 1,0 1-1,0 0 1,0-1-1,0 1 0,-1-1 1,1 1-1,0 0 0,0-1 1,0 1-1,-1 0 1,1-1-1,0 1 0,-1 0 1,1-1-1,0 1 1,-1 0-1,1 0 0,0-1 1,-1 1-1,1 0 1,-1-1-1,-13 5 1299,10-1-1034,0-1 0,0 1 1,1 0-1,-1 0 0,-5 6 1,3 0-110,0 1-1,0 0 1,1 0 0,0 0 0,0 1 0,1-1 0,1 1 0,0 0 0,0 0 0,1 0 0,0 1-1,1 11 1,1-21-203,0 0 0,0 1 0,0-1 0,1 0 0,-1 1-1,1-1 1,-1 0 0,1 0 0,0 0 0,2 4 0,-3-6-22,1 1 0,-1 0 0,1-1 1,0 1-1,-1-1 0,1 1 0,0-1 0,0 1 1,-1-1-1,1 1 0,0-1 0,0 1 1,0-1-1,-1 0 0,1 0 0,0 1 1,0-1-1,0 0 0,0 0 0,0 0 1,0 0-1,-1 0 0,1 0 0,0 0 1,0 0-1,0-1 0,0 1 0,0 0 0,0 0 1,-1-1-1,2 0 0,6-2 8,-1-1 0,-1 0 0,1-1 0,-1 1-1,1-1 1,-1-1 0,0 1 0,-1-1 0,7-9 0,44-63 33,-54 75-47,15-24 45,-1-1 0,-1-1 1,-1 0-1,-1-1 0,-2-1 1,14-60-1,-24 63-7,-5 16-15,4 12-25,0 0 0,0 0-1,0 0 1,-1 0 0,1 0 0,0 0 0,0-1 0,-1 1 0,1 0-1,0 0 1,0 0 0,0 0 0,-1 0 0,1 0 0,0 0 0,0 0-1,-1 0 1,1 0 0,0 0 0,0 0 0,-1 0 0,1 0 0,0 0-1,0 1 1,0-1 0,-1 0 0,1 0 0,0 0 0,0 0 0,0 0 0,-1 0-1,1 1 1,0-1 0,0 0 0,0 0 0,0 0 0,-1 0 0,1 1-1,0-1 1,0 0 0,0 1 0,-4 4-2,0 0 0,1 0 0,0 1 0,0-1 0,0 1 0,1 0 0,0 0 0,-2 7 0,-11 56-26,13-55 15,1-11 11,-12 82 21,12-75-8,1 0 1,0 0-1,1 0 1,0 0-1,0 0 1,4 13 0,-5-22-10,0 0 0,1 1 0,-1-1 0,0 1 0,1-1 0,-1 0 0,1 1 1,0-1-1,-1 0 0,1 0 0,0 0 0,0 1 0,0-1 0,0 0 0,0 0 0,0 0 1,0 0-1,0-1 0,0 1 0,1 0 0,-1 0 0,0-1 0,0 1 0,1 0 1,0 0-1,0-1-14,0-1 1,0 1 0,0 0 0,0 0-1,0-1 1,0 1 0,0-1-1,0 0 1,0 1 0,0-1 0,-1 0-1,1 0 1,0 0 0,-1-1-1,3-1 1,6-5-120,-1-1-1,-1 0 1,0-1-1,10-13 0,6-19-410,-18 31 261,0 0 0,0 0 1,13-14-1,-18 24 269,-1 1 0,0 0 0,0-1 0,1 1 0,-1-1 0,0 1 0,1 0 0,-1-1 0,0 1 0,1 0 0,-1 0 0,1-1 0,-1 1 0,1 0 0,-1 0 0,1 0 0,-1-1 0,0 1 0,1 0 0,-1 0 0,1 0 0,-1 0 0,1 0 0,-1 0 0,1 0 0,-1 0 1,1 0-1,-1 0 0,1 0 0,-1 0 0,1 1 0,-1-1 0,1 0 0,-1 0 0,1 0 0,-1 1 0,0-1 0,1 0 0,-1 0 0,1 1 0,-1-1 0,0 0 0,1 1 0,-1-1 0,0 0 0,1 1 0,-1-1 0,0 1 0,0-1 0,0 1 0,1-1 0,-1 1 0,8 25-52,-4 3 131,-3-19 28,0-1-1,0-1 1,1 1 0,0 0-1,0 0 1,7 14-1,-9-23-75,1 1 0,-1-1 0,0 0 1,1 1-1,-1-1 0,1 0 0,-1 1 0,1-1 0,-1 0 0,0 0 0,1 0 0,-1 1 0,1-1 1,-1 0-1,1 0 0,-1 0 0,1 0 0,0 0 0,-1 0 0,1 0 0,-1 0 0,1 0 0,-1 0 1,1 0-1,-1 0 0,1 0 0,-1 0 0,1-1 0,-1 1 0,1 0 0,-1 0 0,0-1 0,1 1 1,-1 0-1,1-1 0,-1 1 0,1 0 0,-1-1 0,0 1 0,1 0 0,-1-1 0,0 1 0,0-1 1,1 0-1,20-25 440,-18 22-359,-1 1-74,0 1 1,0-1 0,0 1-1,0 0 1,0 0-1,0 0 1,1 0 0,-1 0-1,1 0 1,0 1 0,3-2-1,-5 2-28,1 1 0,-1 0 1,0 0-1,0 0 0,1 0 0,-1 0 0,0 0 0,0 0 0,0 0 0,1 1 1,-1-1-1,0 0 0,0 1 0,0-1 0,0 1 0,0-1 0,0 1 1,0 0-1,0-1 0,0 1 0,0 0 0,0 0 0,0 0 0,0 0 0,0 0 1,-1 0-1,1 0 0,0 0 0,0 2 0,19 34-92,-17-30 103,1-1 1,-1 1-1,1 0 0,0-1 1,0 0-1,1 0 0,0 0 1,10 10-1,-13-15 21,0-1-1,0 1 1,0 0-1,0 0 1,0-1-1,1 1 1,-1-1-1,0 0 1,0 1-1,0-1 1,1 0 0,-1 0-1,0-1 1,0 1-1,1 0 1,-1-1-1,0 1 1,0-1-1,0 0 1,0 0-1,0 0 1,0 0-1,0 0 1,0 0-1,3-3 1,6-4 185,0-1 1,19-19-1,-21 19-94,14-14 137,31-30 231,-49 49-468,1 0 1,-1 0 0,1 0 0,-1 1-1,1 0 1,0 0 0,1 0-1,9-2 1,-15 5-25,0-1 0,0 1 0,1 0-1,-1 0 1,0 0 0,1 0 0,-1 0 0,0 0 0,0 0 0,1 0-1,-1 1 1,0-1 0,0 1 0,1-1 0,-1 0 0,0 1 0,0 0-1,0-1 1,0 1 0,0 0 0,1 0 0,-2-1 0,1 1 0,0 0-1,0 0 1,0 0 0,0 0 0,0 0 0,-1 0 0,1 1 0,-1-1-1,1 0 1,0 2 0,2 5-11,-1-1 0,0 1 0,-1-1 0,1 14-1,1-3-2,-3-17 21,0 0-1,0 0 1,0 0-1,0 0 0,1 1 1,-1-1-1,0 0 1,1 0-1,-1 0 0,1 0 1,-1 0-1,1 0 1,0 0-1,-1 0 0,1 0 1,0 0-1,0-1 1,-1 1-1,1 0 0,0 0 1,0-1-1,2 2 1,-2-2-26,0 0 0,0 0 0,0 0 0,0 0 0,0-1 1,0 1-1,0 0 0,0 0 0,0-1 0,0 1 0,0 0 0,-1-1 1,1 1-1,0-1 0,0 1 0,0-1 0,0 0 0,0 1 0,0-2 1,7-6-361,-1 0 1,0-1 0,8-14 0,-12 19 217,6-12-143,-2 1-119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38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8 19364,'11'-7'1690,"-7"8"-462,-12 23 523,-54 127 605,-53 132-1527,105-242-1076,10-41 241,0 0 0,0-1 0,0 1 0,0 0 0,0 0 1,0 0-1,0 0 0,1 0 0,-1 0 0,0 0 0,0 0 0,0 0 0,0 0 0,0 0 0,0 0 0,0 0 0,0 0 0,1 0 0,-1 0 0,0 0 0,0 0 0,0 0 0,0 0 0,0 0 1,0 0-1,0 0 0,0 0 0,1 0 0,-1 0 0,0 0 0,0 1 0,0-1 0,0 0 0,0 0 0,0 0 0,0 0 0,0 0 0,0 0 0,0 0 0,0 0 0,0 0 0,1 0 0,-1 1 1,0-1-1,0 0 0,0 0 0,0 0 0,0 0 0,0 0 0,0 0 0,0 0 0,0 0 0,0 1 0,0-1 0,0 0 0,0 0 0,0 0 0,0 0 0,0 0 0,0 0 0,0 0 0,0 0 1,-1 1-1,1-1 0,0 0 0,0 0 0,13-20-464,20-50-746,42-127 1,-15 30 875,-60 166 346,0 1 1,0 0-1,0 0 1,0 0-1,0-1 1,0 1-1,0 0 1,0 0 0,0 0-1,0-1 1,0 1-1,1 0 1,-1 0-1,0 0 1,0-1-1,0 1 1,0 0 0,0 0-1,0 0 1,0 0-1,1-1 1,-1 1-1,0 0 1,0 0-1,0 0 1,0 0-1,0 0 1,1 0 0,-1 0-1,0-1 1,0 1-1,0 0 1,1 0-1,-1 0 1,0 0-1,0 0 1,0 0 0,1 0-1,-1 0 1,0 0-1,0 0 1,0 0-1,0 0 1,1 0-1,2 10 147,0 16 46,-5 49 442,1 46 271,2-103-763,1 0 0,0 0 0,2-1-1,8 29 1,-12-46-146,1 2 4,-1 1-1,1-1 1,0 0-1,0 0 1,0 0 0,0 0-1,0 0 1,0 0 0,0-1-1,0 1 1,1 0 0,-1 0-1,1-1 1,3 3 0,-5-4-8,0 0 1,0 0-1,1-1 1,-1 1 0,0 0-1,0 0 1,0-1 0,0 1-1,0 0 1,0-1-1,0 1 1,0 0 0,1-1-1,-1 1 1,0 0-1,0 0 1,0-1 0,0 1-1,-1 0 1,1-1-1,0 1 1,0 0 0,0 0-1,0-1 1,0 1-1,0 0 1,0-1 0,0 1-1,-1 0 1,1 0 0,0-1-1,0 1 1,0 0-1,-1-1 1,-6-14-4,-27-41-177,-66-83 0,111 152 67,-4-3 92,0-1 1,0-1-1,1 0 1,0 0-1,0 0 1,17 11 0,-19-16 38,0 0 1,0 0-1,0-1 1,0 0-1,0 0 1,1 0-1,-1-1 1,0 0-1,1 0 1,-1-1-1,1 0 1,-1 0-1,1 0 1,-1-1-1,1 0 1,-1 0-1,0-1 0,1 0 1,-1 0-1,0 0 1,0-1-1,0 0 1,-1 0-1,1 0 1,-1-1-1,1 0 1,-1 0-1,0 0 1,-1-1-1,1 1 1,-1-1-1,0 0 1,0-1-1,0 1 1,-1-1-1,0 1 1,0-1-1,0 0 1,-1 0-1,3-10 1,-4 1 145,-2 15-160,1 0-1,0 0 0,0-1 1,0 1-1,-1 0 0,1 0 1,0 0-1,0 0 0,0 0 1,-1 0-1,1 0 0,0 0 1,0 0-1,0 1 0,-1-1 1,1 0-1,0 0 0,0 0 1,0 0-1,0 0 0,-1 0 1,1 0-1,0 0 0,0 0 1,0 1-1,0-1 0,-1 0 1,1 0-1,0 0 0,0 0 1,0 1-1,0-1 0,0 0 1,0 0-1,0 0 1,-1 1-1,-14 26 21,13-19-18,-1 1 1,1-1-1,0 1 0,1 0 0,0-1 0,1 1 0,-1 0 0,2 0 0,1 12 0,-2-21 2,0 1 0,0 0 0,0 0 0,0-1 0,1 1 0,-1 0 0,0-1 0,0 1 0,1 0 0,-1-1 0,0 1 0,1 0 0,-1-1 0,1 1 0,-1-1 0,1 1 0,-1-1 0,1 1 0,-1-1 0,1 1 0,0-1 0,-1 1 0,1-1 0,0 0 0,-1 1 0,1-1 0,0 0 0,-1 0 0,1 0 0,0 1 0,-1-1 0,1 0 0,0 0 0,0 0 0,-1 0-1,1 0 1,0 0 0,0 0 0,-1-1 0,1 1 0,0 0 0,-1 0 0,1-1 0,0 1 0,-1 0 0,1-1 0,0 1 0,-1 0 0,1-1 0,0 0 0,5-2 48,-1-1 1,0 0-1,0-1 0,6-6 0,13-17 166,-1-2 0,21-37-1,24-30 28,-68 97-249,0 0 0,0 0 0,0 0 0,1 0 1,-1 1-1,0-1 0,0 0 0,0 0 0,0 0 1,0 0-1,0 0 0,0 0 0,0 1 0,0-1 1,1 0-1,-1 0 0,0 0 0,0 0 0,0 0 0,0 0 1,0 0-1,0 0 0,1 0 0,-1 1 0,0-1 1,0 0-1,0 0 0,0 0 0,1 0 0,-1 0 0,0 0 1,0 0-1,0 0 0,0 0 0,1 0 0,-1 0 1,0 0-1,0 0 0,0 0 0,0-1 0,0 1 1,1 0-1,-1 0 0,0 0 0,0 0 0,0 0 0,0 0 1,0 0-1,1 0 0,-1 0 0,0-1 0,0 1 1,0 0-1,0 0 0,0 0 0,0 0 0,0 0 0,0 0 1,0-1-1,0 1 0,0 0 0,1 0 0,-1 0 1,0-1-1,-1 15-84,-3 1-73,0-3-99,1-1-1,0 1 1,1 0 0,1-1 0,0 1-1,0 0 1,1 0 0,3 22-1,-3-33 149,0 0 0,0 0 0,1 0-1,-1 1 1,0-1 0,1 0-1,-1 0 1,1 0 0,-1 0-1,1 0 1,-1 0 0,1 0-1,0 0 1,0 0 0,-1 0-1,1-1 1,0 1 0,0 0 0,0 0-1,0-1 1,0 1 0,0 0-1,0-1 1,0 1 0,0-1-1,0 0 1,0 1 0,0-1-1,2 1 1,0-2-144,-1 1-1,1 0 1,-1-1 0,1 0-1,-1 1 1,1-1-1,-1 0 1,1 0 0,-1-1-1,0 1 1,0 0 0,4-3-1,6-6-971,0-1 0,-1 0-1,13-15 1,-10 8 51,19-30-1,-26 36 1446,0-1 0,-1 0 0,8-22-1,-13 20 2295,-1 15-2477,-1 0 0,1 0 0,0 0 0,0 0 0,-1 0 0,1 0 0,0 0 0,-1 0 0,1 0 0,0 0 0,0 0 0,-1 0 0,1 0 0,0 0 0,-1 0 0,1 0 0,0 0 0,0 0 0,-1 0 0,1 0 0,0 1 0,0-1 0,-1 0 0,1 0 0,0 0 0,0 0 0,-1 1 0,1-1 0,-19 19 2626,17-16-2433,-22 30 1653,23-31-1820,0 0 0,-1 0 0,1 0 0,0 1 0,0-1 0,0 0 0,1 0 0,-1 1 0,0-1 0,1 0 0,0 1 0,-1-1 0,1 3 0,0-4-90,1-1 0,-1 1 0,0-1 0,1 1 0,-1-1 0,0 0 0,1 1 0,-1-1 0,1 0 0,-1 1 0,1-1 0,-1 0 0,1 1 0,-1-1 0,0 0 0,1 0 0,0 0 0,-1 0 0,1 1 0,-1-1 0,1 0 0,-1 0 0,1 0 0,-1 0 0,1 0 0,-1 0 0,1 0 0,-1 0 0,1 0 0,-1-1 0,1 1 0,0 0 0,21-6 133,-20 5-105,8-2-58,-1 0-1,1 1 1,-1 0-1,1 1 1,0 0-1,0 0 1,17 2 0,-25-1-6,0 1 1,1-1 0,-1 0 0,0 1 0,0-1 0,1 1-1,-1 0 1,0 0 0,0 0 0,0 0 0,0 0-1,0 0 1,0 0 0,-1 1 0,1-1 0,0 1 0,0-1-1,-1 1 1,1-1 0,-1 1 0,0 0 0,0 0-1,1 0 1,-1 0 0,0 0 0,0 0 0,-1 0 0,1 0-1,0 1 1,-1-1 0,1 0 0,-1 0 0,0 1-1,0-1 1,0 0 0,0 0 0,0 1 0,0-1 0,-1 3-1,-1 4 77,0 0-1,0 0 1,-1 0-1,0 0 1,-1-1-1,-4 9 1,6-13-17,-1 1 0,1-1 0,-1 0 0,0 0 0,0 0 0,-1 0-1,1-1 1,-1 1 0,0-1 0,0 0 0,0 0 0,-7 4 0,10-7-78,0 1 1,1-1-1,-1 1 0,0-1 0,0 0 1,0 1-1,0-1 0,0 0 0,0 0 0,0 0 1,-1 0-1,1 0 0,0 0 0,0 0 1,0 0-1,0 0 0,0 0 0,0 0 0,0-1 1,0 1-1,0 0 0,0-1 0,0 1 1,0-1-1,1 1 0,-1-1 0,0 1 0,0-1 1,0 0-1,0 1 0,1-1 0,-2-1 1,1-1-15,-1 0 0,1 1 0,0-1 0,0 0 0,0 0 0,0 0 0,0 0 0,1 0 1,-1-6-1,0-19-314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38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17172,'-2'8'2320,"3"11"-1368,5 12-360,2 8 2321,2 10-1865,2 7-247,2 10-305,0 0-88,2-8-96,1-2-80,-1-13-104,1-8-72,1-20-264,2-12-440,0-18 560,-2-16-72,-3-6-120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39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39 17276,'-11'15'1597,"-1"-1"0,-14 15 1,-4 4 1942,29-32-3536,1-1 0,0 1 1,0 0-1,0 0 0,0-1 0,-1 1 0,1 0 0,0 0 0,0-1 1,0 1-1,1 0 0,-1 0 0,0 0 0,0-1 0,0 1 0,0 0 0,1 0 1,-1-1-1,0 1 0,1 0 0,-1-1 0,1 1 0,-1 0 0,1-1 1,-1 1-1,1-1 0,-1 1 0,1-1 0,-1 1 0,1-1 0,1 2 1,19 13-65,-17-13 56,0-1-1,0 1 1,0-1-1,1 0 0,-1 0 1,1-1-1,-1 1 0,0-1 1,1 0-1,-1 0 1,1-1-1,-1 1 0,1-1 1,-1 0-1,0 0 0,0 0 1,7-3-1,4-3-12,-1 1-1,1-2 1,19-13-1,-17 8 6,24-23-1,-7 5 106,-34 31-89,1 0 0,-1-1 0,0 1 0,1 0 0,-1-1 0,1 1-1,-1 0 1,0 0 0,1 0 0,-1-1 0,1 1 0,-1 0 0,1 0 0,-1 0 0,1 0 0,-1 0-1,0 0 1,1 0 0,-1 0 0,1 0 0,-1 0 0,1 0 0,-1 0 0,1 0 0,-1 0 0,1 0-1,-1 1 1,0-1 0,1 0 0,-1 0 0,1 0 0,-1 1 0,0-1 0,1 0 0,-1 1 0,0-1-1,1 0 1,-1 1 0,0-1 0,1 0 0,-1 1 0,0-1 0,0 1 0,1-1 0,-1 0 0,0 1-1,0-1 1,0 1 0,0-1 0,0 1 0,1-1 0,-1 1 0,6 33 109,-4-23-74,0-2-26,0-1 0,0 0 0,1 0 0,0 0 1,8 13-1,-11-19-12,1-1 1,0 1 0,0-1 0,0 1-1,0-1 1,0 0 0,0 1-1,0-1 1,0 0 0,1 0 0,-1 0-1,0 0 1,1 0 0,-1 0 0,1 0-1,-1 0 1,1-1 0,0 1-1,-1-1 1,1 1 0,-1-1 0,1 0-1,0 1 1,-1-1 0,1 0 0,0 0-1,0 0 1,-1 0 0,1 0-1,0-1 1,-1 1 0,1 0 0,-1-1-1,1 0 1,0 1 0,1-2 0,9-6-197,-1 0 1,0-1 0,0 0 0,-1-1 0,-1 0 0,15-20-1,10-9-335,-4 10 210,0 2-115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4:39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67 264 13219,'2'-2'310,"-1"1"1,0-1 0,1 0-1,-1 0 1,0 1-1,0-1 1,-1 0 0,1 0-1,0 0 1,-1 0-1,1 0 1,-1 0 0,1 0-1,-1 0 1,0 0-1,0-4 1,0 5-216,0 1-1,0-1 1,0 1-1,0 0 1,0-1-1,0 1 1,-1-1-1,1 1 1,0 0-1,0-1 1,0 1-1,0-1 1,-1 1-1,1 0 1,0-1-1,0 1 1,-1 0-1,1-1 1,0 1-1,-1 0 1,1 0-1,0-1 1,-1 1-1,1 0 1,-1 0-1,1 0 1,0-1 0,-1 1-1,0 0 3,-1 0 1,1 1-1,0-1 0,0 0 1,0 0-1,0 1 0,0-1 0,0 1 1,0-1-1,0 1 0,0-1 1,0 1-1,0 0 0,0-1 1,0 1-1,-1 1 0,-4 4 131,1 1 0,0-1 0,0 1 0,0 0 0,1 0 0,0 1 0,0-1 0,1 1 0,0 0 0,0 0 0,-3 15-1,6-22-211,0 0-1,-1 1 0,1-1 0,0 1 1,0-1-1,0 0 0,0 1 0,0-1 1,0 0-1,1 1 0,-1-1 0,0 0 1,1 1-1,-1-1 0,1 0 0,0 2 0,0-2-7,-1 0-1,1-1 0,0 1 0,-1-1 0,1 1 0,0-1 0,0 1 0,-1-1 0,1 1 0,0-1 0,0 0 0,0 1 0,-1-1 0,1 0 0,0 0 0,0 1 1,0-1-1,0 0 0,1 0 0,1-1 10,1 1 0,-1 0 0,0-1 1,1 0-1,-1 0 0,0 0 0,1 0 0,-1-1 1,0 1-1,0-1 0,3-2 0,8-7 49,-1 0-1,-1-1 1,0-1-1,0 0 1,-1 0-1,-1-1 0,14-25 1,-8 10 48,-1-2 1,20-60-1,-32 84-102,-1-1 0,0 0-1,-1 0 1,0 0 0,0-13 0,-1 21-11,0 0 1,1-1-1,-1 1 1,0 0 0,0-1-1,0 1 1,0 0-1,0 0 1,0-1-1,0 1 1,0 0-1,-1-1 1,1 1-1,0 0 1,0-1 0,0 1-1,0 0 1,0 0-1,0-1 1,0 1-1,-1 0 1,1 0-1,0-1 1,0 1 0,0 0-1,-1 0 1,1 0-1,0-1 1,0 1-1,-1 0 1,-5 6 30,-4 14 6,3-1-4,2-1 0,0 1 0,2 0 0,-4 31 0,7-37-11,-1 0 0,2-1 1,0 1-1,0 0 0,1-1 0,0 1 1,1-1-1,6 14 0,-8-22-54,1 0-1,1 0 1,-1 0 0,1 0-1,-1 0 1,1 0-1,0 0 1,0-1 0,1 0-1,-1 1 1,8 4-1,-9-7-1,1 1-1,-1-1 0,0 0 0,1 0 0,-1 0 1,1-1-1,-1 1 0,1 0 0,0-1 0,-1 0 1,1 1-1,-1-1 0,1 0 0,0-1 0,-1 1 0,1 0 1,-1-1-1,1 1 0,-1-1 0,1 0 0,-1 0 1,1 0-1,2-2 0,18-14-195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7:07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19660,'-11'2'656,"-1"0"1,1 1-1,0 0 0,1 1 1,-1 0-1,1 0 0,-1 1 1,-16 12-1,22-14-509,1 0-1,-1 0 1,1 1 0,0-1 0,0 1-1,1 0 1,-1 0 0,1 1 0,0-1-1,0 1 1,0-1 0,0 1 0,1 0-1,0 0 1,0 0 0,0 0 0,1 0 0,0 1-1,0-1 1,0 8 0,0-11-132,1-1 0,0 1 0,0 0 0,1 0 0,-1 0 0,0 0 0,1 0 0,-1-1 0,1 1 0,-1 0 0,1 0 0,0-1 1,0 1-1,0 0 0,0-1 0,0 1 0,0-1 0,0 1 0,1-1 0,-1 0 0,0 0 0,4 3 0,-2-3-18,0 0-1,0 1 1,0-1-1,0 0 1,0-1-1,0 1 1,1-1 0,-1 1-1,0-1 1,1 0-1,-1 0 1,4-1-1,7-1-116,1-1-1,0-1 0,-1 0 0,24-11 0,-14 3-191,26-17 1,-33 18 72,0 1 0,0 1 0,31-12 0,-48 21 237,1 0 1,-1-1-1,1 1 0,0 0 0,-1 0 1,1 0-1,0-1 0,-1 1 1,1 0-1,0 0 0,0 0 0,-1 0 1,1 0-1,0 1 0,-1-1 0,1 0 1,0 0-1,-1 0 0,1 1 1,-1-1-1,1 0 0,0 0 0,-1 1 1,1-1-1,-1 1 0,1-1 1,-1 1-1,1-1 0,-1 0 0,1 1 1,-1 0-1,1-1 0,-1 1 0,0-1 1,1 1-1,-1-1 0,0 1 1,1 0-1,-1-1 0,0 1 0,0 0 1,0-1-1,0 1 0,1 0 1,-1-1-1,0 2 0,0 4 69,0-1-1,0 1 1,-1 0-1,-1 8 1,2-11-19,-6 28 270,3-21-155,1 1 0,0 0 1,1-1-1,0 1 0,1 17 1,0-27-146,0 0 0,0 0-1,1 0 1,-1 0 0,0-1 0,0 1 0,1 0 0,-1 0 0,0 0 0,1 0 0,-1-1 0,1 1 0,-1 0 0,1 0-1,-1-1 1,1 1 0,0 0 0,-1-1 0,1 1 0,0-1 0,-1 1 0,1-1 0,0 1 0,0-1 0,0 1-1,1-1-11,0 1 0,-1-1-1,1 0 1,0 0 0,-1 0-1,1 0 1,0 0 0,-1-1-1,1 1 1,0 0 0,-1-1-1,4-1 1,4-2-122,1-1 1,-1-1-1,13-9 1,-17 11 19,28-19-393,-18 10 133,1 2 0,0 0 1,1 1-1,0 0 0,22-8 1,-38 18 336,-1-1 0,1 1 0,0 0 0,0 0 0,-1-1 0,1 1 0,0 0 0,0 0 0,-1 0 0,1 0 0,0 0 0,0 0 0,0 0 0,-1 0 0,1 0 0,0 1 0,0-1 0,-1 0 0,1 0 0,0 1 0,0-1 0,-1 0 0,1 1 0,0-1 0,0 1 0,0 0 18,-1 0 1,1 0-1,-1 0 0,1 1 0,-1-1 1,0 0-1,1 0 0,-1 0 0,0 0 0,0 0 1,0 0-1,0 0 0,0 1 0,0-1 0,-1 2 1,-1 7 113,-1 1 1,0-1 0,-5 11 0,4-10-82,-7 23-663,11-34 627,0 0 0,0 0-1,0 0 1,1 0 0,-1 0 0,0 0-1,0 0 1,0 0 0,0 0-1,0 0 1,0 0 0,0 0-1,1 0 1,-1 0 0,0 0-1,0 0 1,0 0 0,0 0 0,0 0-1,0 0 1,1 0 0,-1 0-1,0 0 1,0 0 0,0 0-1,0 0 1,0 0 0,0 0 0,0 0-1,1 0 1,-1 0 0,0 0-1,0 1 1,0-1 0,0 0-1,0 0 1,0 0 0,0 0-1,0 0 1,0 0 0,0 0 0,0 1-1,0-1 1,0 0 0,0 0-1,0 0 1,0 0 0,0 0-1,0 0 1,0 1 0,0-1 0,0 0-1,0 0 1,0 0 0,0 0-1,0 0 1,8-13-203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8:08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3408 131 10874,'-89'-7'695,"1"-3"-1,-128-31 0,-11-2-742,98 27-660,0 6 0,-1 6 0,1 6 0,-1 5 0,1 6 0,1 5-1,0 6 1,-146 48 0,-332 157 61,374-120 2550,158-70-927,-76 53 0,112-64-570,1 1-1,2 1 0,-47 52 1,60-56-255,1 1 1,1 0-1,1 2 1,2 1-1,-22 49 1,20-28-67,2 0 1,2 0-1,3 1 1,1 1-1,4 0 1,1 0-1,3 1 1,6 91-1,-1-123-69,1 0-1,1 0 0,1 0 1,1 0-1,0-1 0,2 0 1,1 0-1,0-1 1,1 0-1,2 0 0,0-1 1,17 20-1,-10-19-22,1-1 0,1-1-1,0-1 1,2-1 0,-1 0-1,2-2 1,0-1 0,1-1-1,39 13 1,-7-6-29,1-3-1,0-3 1,78 9-1,-19-12-208,1-6-1,209-17 0,232-68-1369,380-141-542,-21-70 1823,-31-33 1253,-684 239 67,-164 67-401,0-2 0,67-51 1,-97 65-411,0-1 1,0 0 0,-1-1-1,0 1 1,0-1 0,-1-1-1,0 0 1,7-15 0,-11 20-109,-1 0 1,0 0 0,-1-1 0,1 1 0,-1 0 0,0-1 0,0 1-1,-1-1 1,1 1 0,-1-1 0,-1 1 0,1-1 0,-1 1 0,0-1-1,0 1 1,0-1 0,-1 1 0,0 0 0,0 0 0,-3-6 0,-2 1 14,0-1 0,0 1 0,-1 0 0,-1 1 0,1 0 0,-1 0 0,-19-13 0,-4 0 15,-45-24 0,14 15-117,-1 2 0,-1 3-1,-128-32 1,12 13-75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8:10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451 0 11747,'-16'10'712,"-4"3"-656,0 0-24,0 3 104,0 0-24,-3 0-16,-5-1 16,-3 1 8,-5 0-16,-4 8-104,-2 5-584,-8 4 568,-1 3-80,-2 4-80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8:10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3226 113 11258,'-110'19'438,"0"-4"-1,-1-6 1,0-4-1,-1-6 1,1-4-1,-181-32 0,83-9-371,105 22 26,-117-14 1,115 31 48,0 4-1,-149 16 0,-208 59 106,398-58-227,-90 31-1,128-34-51,1 0 0,0 1 0,0 2 0,2 1 0,-45 34 0,25-9-143,2 1 1,2 3 0,2 1 0,2 1 0,2 2-1,3 2 1,-44 89 0,67-120 211,0 1 0,1-1-1,1 1 1,0 1 0,-3 35 0,7-43-9,2 1-1,0-1 1,0 1 0,1-1-1,1 0 1,0 1 0,1-1-1,1 0 1,0-1-1,6 14 1,-1-7-8,2 0 0,0-1 1,1-1-1,1 0 0,1 0 0,0-2 0,1 0 0,1 0 1,0-1-1,36 22 0,-15-13-17,0-3 0,2-1-1,0-1 1,61 17 0,-22-15-65,0-2-1,2-4 1,0-4-1,86 0 1,326-30-120,-266-4 91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8:11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1 817 6377,'257'-47'849,"-7"4"-417,1 0-184,-7 1 488,-8-1-72,-25 0-96,-15-2-40,-16-7 8,-21-1 0,-36-3-7,-20 0 15,-44-1-8,-26 1-48,-43 4-368,-25 5-496,-64 10 384,-28 7-96,-62 15-120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8:51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1811 5644 7810,'33'-11'1116,"-1"-2"0,32-18 0,0 0 91,-34 19-978,-1-2-1,0-2 1,-1 0-1,-1-2 1,-1-1-1,0-1 0,-1-1 1,-2-1-1,33-38 1,-26 18 87,-1-1-1,-2-1 1,29-66 0,49-149 643,-89 215-845,32-85 33,50-215-1,-86 282-177,-2-1 0,-3-1 0,-3 0 0,-3 1 0,-11-111 0,-7 72-9,-4 0 0,-42-120 0,-90-191 297,128 352-307,-3 1 0,-2 1 0,-3 1 0,-54-71 0,-3 18-184,-5 3 0,-5 5 0,-115-91 1,-45-34 296,-57-47 295,284 248-318,-253-194 249,226 180-262,-1 3 0,-130-59 0,38 41-23,-22-9 74,148 53-53,1-1 0,0-2 0,1 0 1,-28-23-1,45 32-19,1-1 0,0 0 0,0 0 0,1 0 0,0-1 0,0 0 0,1 0 1,0-1-1,0 1 0,1-1 0,0 0 0,1 0 0,0-1 0,0 1 0,1-1 0,0 1 1,1-1-1,0 0 0,0 1 0,1-1 0,1 0 0,-1 0 0,2 1 0,-1-1 0,1 0 0,1 1 1,-1-1-1,2 1 0,-1 0 0,9-14 0,0 3 10,0 0 1,1 1-1,1 1 0,19-19 1,70-62 46,-74 72-47,105-88 39,63-63-771,-188 170 559,0-1-1,-1 0 1,0 0 0,-1-1 0,0 0 0,0-1-1,-1 1 1,-1-1 0,9-23 0,-6 4-265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8:51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13515,'31'-33'1309,"-17"17"-1056,1 1 0,27-22 1,-36 33-255,0 0 0,1 1 0,-1-1 0,0 1 0,1 0 0,0 1 0,0 0 0,0 0 0,0 0 0,0 1 1,13-1-1,-13 2-6,1 0 1,0 0-1,0 1 1,-1 0-1,1 1 1,-1-1-1,1 2 1,-1-1-1,0 1 0,0 0 1,0 0-1,0 1 1,0 0-1,-1 0 1,0 1-1,0 0 1,0 0-1,0 0 1,-1 1-1,0-1 1,0 1-1,0 1 1,-1-1-1,5 9 1,-3-3-5,-1 0-1,1 1 1,-2-1 0,0 1 0,-1 0 0,0 1 0,-1-1 0,0 0 0,-1 1-1,0-1 1,-2 1 0,1-1 0,-4 18 0,-14 39-8,-6-5 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8:53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1 382 15083,'-1'7'1997,"8"6"-1824,1 0 0,0-1 1,1 0-1,0 0 1,1-1-1,0 0 0,15 11 1,-23-19-173,1-1 1,0 1-1,0-1 1,0 0-1,0 0 1,1 0-1,-1-1 1,0 1 0,1-1-1,-1 1 1,1-1-1,7 1 1,-10-2 13,1 0 0,0 0 0,0 0 0,-1-1 0,1 1 0,0 0 0,0-1 0,-1 1 0,1-1 0,0 0 0,-1 1 0,1-1 0,-1 0 0,1 0 0,-1 0 0,1 0 0,-1-1 0,0 1 0,1 0 0,-1 0 0,0-1 0,0 1 0,0-1 1,0 1-1,0-1 0,0 1 0,-1-1 0,2-2 0,2-8 108,0 0 1,-1 0-1,-1 0 0,0 0 1,-1 0-1,0 0 1,0-1-1,-1 1 0,-3-19 1,0 14-7,1 1 0,-2-1 1,-1 1-1,0 0 0,0 0 1,-11-20-1,14 33-106,0 0 0,0 0 1,0 0-1,0 0 0,0 0 0,-1 1 0,-3-4 1,6 5-13,0 1 0,-1 0 1,1 0-1,0 0 1,0 0-1,0 0 0,0 0 1,-1-1-1,1 1 1,0 0-1,0 0 0,0 0 1,-1 0-1,1 0 0,0 0 1,0 0-1,-1 0 1,1 0-1,0 0 0,0 0 1,0 0-1,-1 0 0,1 0 1,0 0-1,0 0 1,0 0-1,-1 0 0,1 0 1,0 0-1,0 1 1,0-1-1,-1 0 0,1 0 1,0 0-1,0 0 0,0 0 1,0 1-1,-1-1 1,1 0-1,-1 19-63,3-7 46,1-1 0,0 1 1,0 0-1,1-1 0,1 0 0,0 0 0,1 0 0,0-1 0,0 1 0,1-1 1,0-1-1,1 0 0,0 0 0,12 10 0,-18-17 25,1 0 1,-1 0-1,1 0 0,0 0 0,0-1 1,-1 0-1,1 1 0,0-1 0,0 0 1,0 0-1,0-1 0,1 1 0,-1 0 1,0-1-1,0 0 0,0 0 0,0 0 1,7-1-1,-6 0 26,0-1 1,0 1-1,-1-1 1,1 1-1,0-1 1,-1-1-1,1 1 1,-1 0-1,0-1 1,1 0-1,-1 1 1,0-1-1,-1-1 1,4-3-1,0-2 86,0-1-1,0 0 1,-1 0 0,0-1-1,-1 0 1,0 0 0,-1 0-1,0 0 1,-1 0-1,0-1 1,-1 1 0,0-1-1,-1-14 1,0 14-28,-1-1 0,0 1 0,-1 0 1,-1 0-1,0 0 0,0 0 0,-1 0 0,-1 0 0,0 1 1,0 0-1,-1 0 0,-10-13 0,14 22-96,0 0 1,0-1-1,0 1 0,0 0 0,-1 0 0,1 0 1,-1 0-1,1 1 0,-1-1 0,0 1 0,-5-3 1,7 4-2,1 0 1,-1 0 0,0 0-1,1 0 1,-1 0 0,1 0-1,-1 0 1,0 0-1,1 0 1,-1 0 0,0 0-1,1 0 1,-1 0 0,1 0-1,-1 1 1,1-1-1,-1 0 1,0 1 0,1-1-1,-1 0 1,1 1 0,-1-1-1,1 0 1,-1 1 0,0 1-6,1-1 1,-1 0 0,0 1-1,1-1 1,-1 1 0,1-1-1,-1 0 1,1 1-1,0-1 1,0 1 0,-1 0-1,1-1 1,0 1 0,1 1-1,0 2-30,0 1 0,0-1-1,0 0 1,1 0-1,0 0 1,0 0 0,1-1-1,-1 1 1,1-1-1,0 1 1,0-1 0,0 0-1,1 0 1,-1 0-1,1 0 1,0-1 0,5 4-1,-7-5-90,1 0-1,-1-1 1,0 1 0,1 0 0,-1-1-1,1 0 1,0 0 0,-1 0-1,1 0 1,0 0 0,0 0-1,0 0 1,0-1 0,-1 0-1,1 0 1,0 1 0,0-1-1,0-1 1,0 1 0,0 0-1,0-1 1,0 0 0,-1 1 0,1-1-1,0 0 1,0-1 0,-1 1-1,1 0 1,-1-1 0,1 1-1,-1-1 1,4-3 0,-4 2-26,0 1 0,-1-1 0,1 0 0,-1 0 0,1 0 0,-1 1 0,0-2 1,0 1-1,0 0 0,-1 0 0,1 0 0,-1 0 0,0 0 0,0 0 0,0-1 1,0-4-1,0 6 78,0-21-612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8:54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1004 3169,'13'9'144,"-1"-3"-104,-4-6-40</inkml:trace>
  <inkml:trace contextRef="#ctx0" brushRef="#br0" timeOffset="1">90 916 4761,'-11'-29'-176,"-1"-3"192,-1-1 16,2 0-32</inkml:trace>
  <inkml:trace contextRef="#ctx0" brushRef="#br0" timeOffset="2">4 672 11434,'0'0'43,"0"0"0,0 0 0,0 0-1,0-1 1,0 1 0,0 0 0,0 0-1,0 0 1,0 0 0,0 0-1,0 0 1,-1 0 0,1 0 0,0 0-1,0 0 1,0 0 0,0 0 0,0 0-1,0 0 1,0 0 0,0 0-1,0 0 1,0 0 0,-1 0 0,1 0-1,0 0 1,0 0 0,0 0 0,0 0-1,0 0 1,0 0 0,0 0-1,0 0 1,0 0 0,0 0 0,-1 0-1,1 0 1,0 0 0,0 0 0,0 0-1,0 0 1,0 0 0,0 0-1,0 1 1,0-1 0,0 0 0,0 0-1,0 0 1,0 0 0,0 0 0,0 0-1,0 0 1,0 0 0,-1 0-1,1 0 1,0 0 0,0 1 0,0-1-1,0 0 1,0 0 0,0 0 0,0 0-1,0 0 1,0 0 0,0 12 1389,3 10-216,5 9-836,2 0 0,2-1 0,0 0 0,2-2 0,1 1 0,1-2 0,26 34 0,-36-52-251,0-1-1,1 1 1,0-1 0,0 0-1,1-1 1,0 0 0,1 0-1,13 8 1,-21-14-103,-1-1 0,1 0 1,0 1-1,0-1 0,-1 0 0,1 1 1,0-1-1,0 0 0,0 0 0,-1 0 0,1 1 1,0-1-1,0 0 0,0 0 0,0 0 1,-1-1-1,1 1 0,0 0 0,0 0 1,0 0-1,-1-1 0,1 1 0,0 0 1,0-1-1,-1 1 0,1 0 0,0-1 1,-1 1-1,1-1 0,0 1 0,-1-1 1,1 0-1,-1 1 0,1-1 0,-1 1 1,1-1-1,-1 0 0,1 0 0,-1 1 0,0-1 1,1 0-1,-1 0 0,0 1 0,0-1 1,1 0-1,-1 0 0,0 0 0,0 0 1,0 0-1,1-7 122,-1 1 0,0 0-1,0 0 1,-2-12 0,-22-100 712,0 3-781,24 114-86,-1 1 0,1-1 0,0 0 1,0 1-1,0-1 0,0 1 0,0-1 1,0 1-1,0-1 0,0 0 0,1 1 0,-1-1 1,1 1-1,-1-1 0,1 1 0,-1-1 0,2 0 1,-2 1 1,1 1-1,0 0 1,-1-1 0,1 1 0,0 0 0,-1-1 0,1 1 0,0 0 0,-1 0-1,1 0 1,0 0 0,-1 0 0,1 0 0,0 0 0,-1 0 0,1 0 0,0 0 0,-1 0-1,1 0 1,0 0 0,-1 0 0,1 1 0,0-1 0,-1 0 0,2 1 0,7 4-35,-1 0 1,0 1-1,-1 0 1,9 8-1,-7-7 23,7 7-21,29 22-8,-42-33 43,1-1 1,0 1 0,0-1-1,0 0 1,1 0 0,-1-1-1,0 1 1,1-1 0,5 1-1,-8-2 4,0 0-1,0 0 0,0-1 0,0 1 0,0-1 0,0 1 1,0-1-1,0 0 0,0 0 0,0 0 0,0 0 0,0 0 1,-1 0-1,1 0 0,0-1 0,-1 1 0,1 0 0,-1-1 1,1 0-1,-1 1 0,0-1 0,0 0 0,0 0 1,0 1-1,0-1 0,0 0 0,0 0 0,0-3 0,3-6-10,-1 1 0,0-1 0,-1 0 0,1-12 0,-1 12-224,-1 0 1,0 0-1,-1-1 0,-1 1 1,1 0-1,-2 0 0,0 0 1,0 0-1,-1 0 1,0 0-1,0 1 0,-2-1 1,1 1-1,-1 0 0,-1 0 1,0 1-1,0-1 0,-1 1 1,-13-14-1,-5 0-602</inkml:trace>
  <inkml:trace contextRef="#ctx0" brushRef="#br0" timeOffset="3">251 433 14619,'-7'-2'2009,"-3"-1"-1113,0-1-312,-2-2 1008,2 2-440,4 0-143,-4-1-409,10 4-408,2-3-944,6 1-1625,11 1 2041,7 2-352,8 0-256</inkml:trace>
  <inkml:trace contextRef="#ctx0" brushRef="#br0" timeOffset="4">523 314 14467,'-4'1'127,"0"1"0,-1 0 1,1 0-1,0 1 0,1-1 0,-1 1 0,0 0 0,1 0 0,0 0 1,-1 0-1,1 1 0,0-1 0,1 1 0,-1 0 0,1 0 0,-1 0 1,1 0-1,1 0 0,-1 0 0,0 0 0,1 1 0,0-1 1,0 1-1,0-1 0,0 7 0,0 0-74,1 1 0,0-1 0,0 0 0,1 1 0,0-1 1,1 0-1,0 0 0,1 0 0,5 13 0,-6-19-28,0-1 0,1 1 0,-1 0 0,1-1 0,0 0 0,0 1 0,1-1 0,-1 0 0,8 6 0,-9-9-4,-1 0 0,1 0 0,-1 0 0,1 0-1,-1-1 1,1 1 0,-1 0 0,1-1 0,0 1 0,0-1 0,-1 0 0,1 1 0,0-1 0,-1 0-1,1 0 1,0 0 0,0-1 0,-1 1 0,1 0 0,0 0 0,-1-1 0,1 1 0,0-1 0,-1 0-1,1 1 1,-1-1 0,1 0 0,-1 0 0,1 0 0,-1 0 0,0 0 0,1 0 0,-1-1 0,1-1-1,4-4 87,0 0-1,-1-1 0,0 0 0,0 0 0,-1 0 1,0-1-1,-1 1 0,0-1 0,0 0 0,-1 0 1,2-14-1,0-7 231,-1 0 0,-1-36 0,-3 26-101,-2 1 0,-1 0 0,-2 0 0,-2 0-1,-19-59 1,26 94-227,-1 1 0,1-1 1,-1 0-1,0 0 0,0 1 0,0-1 0,0 1 0,0-1 0,-1 1 0,-3-4 0,5 7-8,1 0-1,0 0 0,0 0 1,0 0-1,-1 0 1,1 0-1,0-1 0,0 1 1,-1 0-1,1 0 0,0 0 1,0 0-1,-1 0 0,1 0 1,0 0-1,0 0 1,0 0-1,-1 0 0,1 0 1,0 0-1,0 0 0,-1 0 1,1 1-1,0-1 1,0 0-1,-1 0 0,1 0 1,0 0-1,0 0 0,0 0 1,-1 1-1,1-1 1,0 0-1,0 0 0,0 0 1,0 0-1,0 1 0,-1-1 1,1 0-1,0 0 1,0 0-1,0 1 0,0-1 1,0 0-1,0 1 0,-3 12 6,3-2-6,1 0 0,0 0 0,0 0 0,1 0 0,1-1 0,0 1 0,0-1 0,1 1 0,0-1 0,1 0 0,0-1 0,7 11 0,0-3 3,1 0-1,0 0 0,1-2 1,0 1-1,24 18 1,-9-13-150,0-1 1,1-1-1,1-2 1,0-1-1,46 16 1,-76-32-62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8:55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1 478 15659,'0'4'786,"0"16"730,4-17-818,3-9 283,-1-4-705,0 0-1,0 0 1,-1-1-1,-1 1 1,7-23-1,9-61 290,-16 76-409,8-60 574,5-130-1,-15 192-643,-2 16-85,0-1 1,0 1-1,0 0 0,0 0 0,0 0 1,0 0-1,0 0 0,1 0 0,-1 0 1,0 0-1,0 0 0,0 0 0,0 0 1,0 0-1,0 0 0,0 0 0,0 0 1,1 0-1,-1 0 0,0 0 0,0 0 1,0 0-1,0 0 0,0 0 0,0 0 1,0 0-1,0 1 0,0-1 0,1 0 1,-1 0-1,0 0 0,0 0 0,0 0 1,0 0-1,0 0 0,0 0 0,0 0 1,0 0-1,0 0 0,0 1 0,0-1 1,0 0-1,0 0 0,0 0 0,0 0 1,0 0-1,0 0 0,0 0 0,0 0 1,0 0-1,0 1 0,0-1 0,0 0 1,0 0-1,0 0 0,0 0 0,0 0 1,0 0-1,0 0 0,0 1 0,8 31 85,-5-19-93,6 24 10,39 134 83,-41-152-78,0 0 0,2 0 0,0-1 0,1 0 1,1-1-1,21 25 0,-31-40-43,1 0-1,0 1 1,1-1 0,-1 0 0,0 0-1,1 0 1,-1-1 0,1 1 0,-1 0-1,1-1 1,0 0 0,-1 0 0,1 0-1,0 0 1,0 0 0,0 0 0,0-1-1,3 1 1,-3-1-81,-1-1 0,0 1 0,1-1 0,-1 0 0,1 0 0,-1 0 0,0 0 0,0 0 1,1 0-1,-1 0 0,0-1 0,0 1 0,0-1 0,-1 1 0,1-1 0,0 0 0,0 0 0,-1 0 0,1 0 0,-1 0 0,2-4 0,1-1-32,-1 0 0,0-1 0,0 1 1,-1-1-1,1 1 0,-2-1 0,1 0 0,0-13 0,-1-41-716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8:55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88 150 17564,'-6'-4'2154,"5"3"-2076,-1 0 1,0 0 0,0 0 0,0 1 0,-1-1 0,1 0 0,0 1-1,0 0 1,0 0 0,0-1 0,0 1 0,0 0 0,-1 1-1,1-1 1,0 0 0,0 1 0,0-1 0,0 1 0,0 0 0,0-1-1,0 1 1,0 0 0,0 0 0,0 0 0,0 1 0,1-1 0,-1 0-1,0 1 1,1-1 0,-1 1 0,1 0 0,0-1 0,-1 1 0,1 0-1,0 0 1,0 0 0,-1 3 0,0-2-89,1 0-1,-1 0 1,1 0 0,0 1-1,0-1 1,0 1 0,0-1-1,1 1 1,-1-1 0,1 1 0,0-1-1,0 1 1,0-1 0,0 1-1,1-1 1,0 1 0,-1-1-1,1 0 1,0 1 0,1-1-1,-1 0 1,4 6 0,-5-8 6,1 0 0,0-1 0,0 1 1,-1 0-1,1 0 0,0-1 0,0 1 0,0-1 0,0 1 1,0-1-1,0 1 0,0-1 0,0 1 0,0-1 0,0 0 1,0 1-1,0-1 0,0 0 0,0 0 0,0 0 1,0 0-1,0 0 0,1 0 0,-1 0 0,0-1 0,0 1 1,0 0-1,0 0 0,0-1 0,0 1 0,0-1 1,0 1-1,0-1 0,0 1 0,0-1 0,-1 0 0,1 1 1,1-2-1,3-2-7,-1-1 0,0 1 0,0-1 0,0 1 0,6-10 0,-1-5 31,-1 1-1,-1-1 1,0 0 0,-1-1-1,-1 0 1,-1 1 0,2-39-1,-5 55-2,-1 0-1,0-1 0,0 1 1,0 0-1,0 0 0,-1 0 0,0-4 1,1 7-16,0 0 1,0 0-1,0 0 1,0 0-1,0 1 0,0-1 1,0 0-1,0 0 1,0 0-1,0 0 1,0 0-1,0 0 1,0 0-1,0 0 1,0 0-1,0 0 0,0 0 1,0 0-1,-1 0 1,1 0-1,0 0 1,0 1-1,0-1 1,0 0-1,0 0 0,0 0 1,0 0-1,0 0 1,0 0-1,0 0 1,0 0-1,0 0 1,0 0-1,0 0 1,0 0-1,0 0 0,-1 0 1,1 0-1,0 0 1,0 0-1,0 0 1,0 0-1,0 0 1,0 0-1,0 0 1,0 0-1,0 0 0,0 0 1,0 0-1,0 0 1,0 0-1,0 0 1,-1 0-1,1 0 1,0 0-1,0 0 0,0 0 1,0 0-1,0 0 1,0-1-1,-2 19 42,2 21-39,1 1 1,8 51 0,-5-71-13,0-1 0,1 0 0,0 0-1,2 0 1,0-1 0,17 30 0,-21-43 47,1 0-1,0 0 0,0 0 1,0-1-1,0 1 0,1-1 1,-1 0-1,1 0 0,0-1 1,0 1-1,12 4 0,-18-7 55,1 0-1,0 0 0,-1 0 0,1-1 1,-1 1-1,1 0 0,0 0 1,-1 0-1,0-1 0,1 1 1,-1 0-1,0-1 0,1 1 0,-1-1 1,0 1-1,1 0 0,-1-1 1,0 0-1,0 1 0,0-1 0,0 1 1,-1-1-1,-24 16 582,24-16-726,1 1 1,-1-1 0,0 1-1,1-1 1,-1 1-1,1-1 1,-1 0-1,0 0 1,1 0 0,-1 0-1,1 0 1,-1 0-1,0 0 1,1-1-1,-1 1 1,1-1 0,-1 1-1,1-1 1,-1 1-1,1-1 1,-1 0-1,1 0 1,0 1 0,-3-3-1,2 1-49,-1-1-1,1 1 0,0-1 1,0 0-1,0 0 1,0 0-1,0 0 0,1 0 1,-1 0-1,-1-5 1,-2-16-378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7:08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21213,'0'2'137,"0"0"0,0 0 0,0 0 0,0 0 1,0-1-1,0 1 0,0 0 0,1 0 0,-1 0 1,1 0-1,0-1 0,-1 1 0,1 0 0,0 0 1,0-1-1,0 1 0,0 0 0,0-1 1,0 1-1,1-1 0,-1 0 0,0 1 0,1-1 1,-1 0-1,1 0 0,-1 0 0,1 0 0,0 0 1,-1 0-1,1 0 0,0-1 0,0 1 0,0-1 1,-1 1-1,1-1 0,0 0 0,0 1 1,0-1-1,0 0 0,0 0 0,0 0 0,0-1 1,3 0-1,1 0-49,1-1 0,0 0 0,-1 0 0,1-1 0,-1 0 0,0 0-1,0 0 1,0-1 0,0 0 0,8-7 0,-11 8-88,0 1 0,-1-1 0,1 1-1,0-1 1,-1 0 0,0 0 0,0 0 0,0 0-1,0 0 1,0-1 0,0 1 0,-1-1-1,0 1 1,0-1 0,0 1 0,0-1 0,0 0-1,-1 1 1,1-1 0,-1-7 0,-1 10-1,1-1 1,0 1 0,-1 0-1,1-1 1,0 1 0,-1-1-1,0 1 1,1 0 0,-1-1-1,0 1 1,0 0 0,0-1-1,1 1 1,-1 0 0,-1 0-1,1 0 1,0 0 0,0 0-1,0 0 1,0 0 0,-1 1-1,1-1 1,0 0 0,-1 1-1,1-1 1,-1 1 0,1-1-1,-1 1 1,1-1 0,-1 1-1,1 0 1,-1 0 0,1 0-1,-1 0 1,1 0 0,-1 0-1,1 1 1,-3-1-1,-1 1 9,0 1 0,0-1-1,1 1 1,-1-1-1,0 1 1,1 1-1,-1-1 1,1 1-1,-1 0 1,-3 3-1,3-2 21,1 1 0,0 0 0,0 0 0,1 0 0,-1 0 0,1 0 0,0 1 1,-3 8-1,5-11-8,0-1 1,0 1 0,0 0-1,0 0 1,0 0 0,1 0 0,0 0-1,0 0 1,-1 0 0,2 0-1,-1 0 1,0 0 0,1 0 0,-1-1-1,1 1 1,0 0 0,0 0-1,0 0 1,2 4 0,-1-6-15,-1 1-1,1-1 1,0 1 0,0-1 0,0 1-1,-1-1 1,1 0 0,1 0 0,-1 0-1,0 0 1,0-1 0,0 1 0,0 0-1,1-1 1,-1 1 0,0-1 0,1 0-1,-1 0 1,0 0 0,0 0 0,1 0 0,-1-1-1,0 1 1,3-1 0,7-2-120,1 0 0,22-9 0,-3-2-353,43-27-1,-46 24 47,37-15 0,-64 31 417,-1 0 0,1 0 0,-1 1 1,1-1-1,-1 1 0,1 0 0,-1-1 0,1 1 1,-1 0-1,1 0 0,-1 0 0,1 0 0,0 0 1,-1 0-1,1 0 0,1 1 0,-2 0 18,0-1 0,-1 0 0,1 1 0,-1-1 0,1 1 0,-1-1 0,1 1 0,-1 0 0,1-1 0,-1 1 0,0-1 0,1 1 0,-1 0 0,0-1 0,0 1 1,1 0-1,-1 0 0,0-1 0,0 1 0,0 0 0,0-1 0,0 1 0,0 0 0,0 1 0,-1 5 184,-1 1-1,1 0 1,-1 0 0,-7 14 0,5-12-64,2-4-14,0 1 0,0-1 0,1 1-1,0-1 1,0 1 0,0 7 0,1-13-109,0 0 0,0 0 1,0 0-1,0 0 1,0 1-1,0-1 0,0 0 1,1 0-1,-1 0 0,1 0 1,-1 0-1,1 0 1,-1 0-1,1 0 0,-1 0 1,1 0-1,0 0 1,-1 0-1,1-1 0,0 1 1,0 0-1,0 0 0,0-1 1,0 1-1,0-1 1,0 1-1,0-1 0,0 1 1,0-1-1,0 1 0,0-1 1,0 0-1,0 0 1,0 1-1,0-1 0,0 0 1,1 0-1,-1 0 0,0 0 1,0 0-1,0-1 1,0 1-1,2 0 0,11-4-156,0 1-1,0-2 0,0 0 0,-1 0 1,0-1-1,17-10 0,-12 5-274,1 2 0,20-7 0,-37 15 367,0 1 0,-1-1 0,1 1 0,0-1 0,0 1 0,0 0 0,0 0 0,-1 0 0,1 0 0,0 0 0,0 0 0,0 0 0,0 0 0,0 1 0,-1-1 0,1 1-1,3 1 1,-3-1 26,-1 0 0,0 0 0,0 0-1,0 0 1,0 0 0,-1 1 0,1-1-1,0 0 1,0 0 0,-1 1-1,1-1 1,-1 0 0,1 1 0,-1-1-1,1 1 1,-1-1 0,0 1 0,0-1-1,0 1 1,0-1 0,0 1-1,0 2 1,-1 6-38,-1 1 1,0-1-1,0 0 0,-1 0 0,-5 14 1,7-21 50,0 0 1,0-1-1,0 1 1,0-1-1,0 0 1,-1 1-1,1-1 1,-1 0-1,0 0 1,1 0-1,-1 0 1,0 0-1,0 0 1,0 0 0,-1-1-1,1 1 1,0-1-1,-1 1 1,1-1-1,0 0 1,-1 0-1,0 0 1,1-1-1,-1 1 1,-4 0-1,-17-4-102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8:56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0 210 17476,'0'-2'180,"1"0"0,-1 1 1,1-1-1,-1 0 1,1 0-1,0 1 0,0-1 1,0 0-1,0 1 0,0-1 1,0 1-1,0-1 0,0 1 1,3-3-1,26-20 768,-18 14-352,0 0-324,59-54 685,-63 56-858,0 0 0,-1-1 1,0 0-1,0-1 0,-1 1 1,5-13-1,-13 29-46,0-1-1,0 1 0,1 0 1,0-1-1,0 1 1,1 0-1,-1 0 1,2 10-1,1 2-16,1 1 0,8 30 0,-1-18-30,1-1 0,1 1 0,26 44 0,-26-56-227,2-1 0,28 31-1,-6-8-1088,-31-33 977,-9-8-104</inkml:trace>
  <inkml:trace contextRef="#ctx0" brushRef="#br0" timeOffset="1">93 299 18636,'3'-9'1968,"6"-2"-1431,5-5-273,9 0 1432,10-5-1432,0-1-680,1-2 376,1 0-128,-4 4-104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8:56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18212,'7'-4'346,"1"1"0,0 0-1,0 1 1,1 0 0,-1 0 0,0 1 0,0 0-1,1 0 1,-1 1 0,1 0 0,-1 0 0,12 3 0,-18-3-330,0 1 0,0 0 0,0 0 0,-1 0 1,1 0-1,0 0 0,0 0 0,-1 0 1,1 0-1,-1 1 0,1-1 0,-1 1 1,0-1-1,1 1 0,-1-1 0,0 1 1,0 0-1,0 0 0,0-1 0,0 1 1,-1 0-1,1 0 0,0 0 0,-1 0 1,0 0-1,1 3 0,1 9 33,-1-1-1,-1 0 1,-1 15-1,0-1 0,1-26-57,0 0 1,0 0 0,0 0 0,0 0 0,0-1 0,1 1-1,-1 0 1,0 0 0,0 0 0,0 0 0,1 0-1,-1 0 1,1-1 0,-1 1 0,0 0 0,1 0 0,0 0-1,-1-1 1,1 1 0,-1 0 0,1-1 0,0 1-1,-1 0 1,1-1 0,0 1 0,0-1 0,-1 1-1,1-1 1,0 0 0,0 1 0,0-1 0,1 1 0,3-1-66,-1 0 1,1 0 0,-1 0 0,1-1 0,-1 0-1,5-1 1,-6 1 37,0 0 1,0 1-1,0-1 0,0 1 0,0-1 0,0 1 1,0 0-1,0 0 0,0 0 0,0 0 1,0 1-1,0-1 0,0 1 0,0 0 0,4 1 1,-5 1 56,1 0 0,-1-1 0,0 1 0,0 0 0,0 0 0,0 0 0,0 0 0,-1 0 0,0 1 1,1-1-1,-1 1 0,0-1 0,0 0 0,-1 1 0,1 0 0,-1-1 0,0 1 0,0 4 0,0 9 345,-1 1 0,-4 20-1,5-37-357,-1 5 91,-11 53 1082,11-56-1149,0 0 1,0 0 0,0 0-1,0 0 1,0-1-1,-1 1 1,1 0-1,-1-1 1,1 1-1,-1-1 1,0 1 0,0-1-1,0 0 1,-1 0-1,-4 4 1,7-6-33,-1 0 1,1 0-1,-1 0 1,1 0-1,-1 0 1,1 0-1,0-1 1,-1 1-1,1 0 1,-1 0-1,1 0 1,-1 0-1,1 0 1,0-1-1,-1 1 1,1 0-1,-1 0 1,1-1-1,0 1 1,-1 0-1,1-1 1,0 1-1,0 0 1,-1-1-1,1 1 1,0 0-1,0-1 1,-1 1-1,1-1 1,0 1-1,0 0 1,0-1-1,0 1 1,0-1-1,-1 1 1,1-1-1,0 1 1,0-1-1,0 0 1,-1-12-115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8:57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14 403 16836,'-3'-10'554,"0"0"0,0-1 1,2 1-1,-1-1 0,1 1 1,1-1-1,0 1 0,2-16 1,-2 25-545,0 1 0,0-1 1,0 0-1,0 1 0,0-1 1,0 1-1,0-1 0,0 1 0,1-1 1,-1 1-1,0-1 0,0 1 1,0-1-1,1 1 0,-1-1 1,0 1-1,1 0 0,-1-1 1,1 1-1,-1-1 0,0 1 0,1 0 1,-1-1-1,1 1 0,-1 0 1,1 0-1,-1-1 0,1 1 1,-1 0-1,1 0 0,-1 0 1,1-1-1,-1 1 0,1 0 0,-1 0 1,1 0-1,-1 0 0,1 0 1,-1 0-1,1 0 0,0 0 1,-1 1-1,1-1 0,-1 0 1,1 0-1,-1 0 0,1 1 0,-1-1 1,1 0-1,-1 0 0,1 1 1,-1-1-1,0 0 0,1 1 1,-1-1-1,1 0 0,-1 1 1,23 25-116,3 19-184,-20-33 196,0-1-1,1 1 1,1-1-1,-1-1 1,16 17 0,-20-25 77,0 0 0,0-1 0,0 1 0,0-1 0,0 1 0,0-1 0,0 0 0,0 0 0,0 0 1,1-1-1,-1 1 0,0-1 0,1 0 0,-1 0 0,0 0 0,0 0 0,1 0 0,-1-1 0,6-1 1,3-1 29,-1-1 0,1 0 0,-1-1 1,12-6-1,-15 6 48,0 0 0,-1 0 0,1-1 0,-1 0 0,0 0 0,-1-1 0,1 0 1,-1 0-1,-1 0 0,1-1 0,-1 0 0,-1 0 0,1-1 0,-2 1 0,1-1 0,-1 1 0,0-1 0,-1 0 1,0-1-1,0 1 0,-1 0 0,0 0 0,-1-1 0,0 1 0,0-1 0,-1 1 0,0 0 0,-1 0 0,0 0 1,0 0-1,-1 0 0,-1 0 0,1 0 0,-1 1 0,-9-15 0,4 10 51,1 1 1,-2 0-1,0 0 1,-13-12-1,18 20-120,0-1 1,-1 1-1,1 0 0,-1 0 1,1 1-1,-1-1 0,0 1 1,0 1-1,-1-1 0,1 1 0,-13-3 1,19 5-20,-1 0-1,1 0 1,-1-1 0,0 1 0,1 0-1,-1 0 1,1 0 0,-1 0-1,0 0 1,1 0 0,-1 0 0,1 0-1,-1 0 1,0 0 0,1 0 0,-1 0-1,0 1 1,1-1 0,-1 0 0,1 0-1,-1 1 1,1-1 0,-1 0 0,1 1-1,-1-1 1,1 0 0,-1 1 0,1-1-1,-1 1 1,1-1 0,-1 1 0,1-1-1,0 1 1,-1-1 0,1 1 0,0-1-1,0 1 1,-1 0 0,1-1 0,0 1-1,0-1 1,0 1 0,0 1 0,0 0-74,0-1 1,1 1-1,-1-1 1,1 1-1,-1 0 1,1-1-1,0 1 1,0-1-1,0 0 1,0 1-1,0-1 1,0 1-1,0-1 1,0 0-1,2 2 1,2 0-63,0 0 1,-1 0-1,1 0 1,0-1-1,0 1 1,1-1-1,-1-1 1,0 1-1,1-1 1,-1 0-1,1 0 1,-1 0 0,11-1-1,23-3-474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8:57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10 113 14715,'-2'7'309,"0"-1"1,0 1-1,1 0 0,0-1 0,0 1 0,1 0 1,0 0-1,1 8 0,0 2 524,8 34 0,-7-43-701,1 0-1,0 1 1,0-1 0,1 0-1,0-1 1,0 1 0,8 10 0,-11-17-95,0 0 1,0 1 0,0-1 0,0 0 0,1 0 0,-1 0 0,0 0 0,0 0 0,1 0 0,-1-1 0,1 1 0,-1 0 0,1-1 0,-1 1 0,1-1 0,-1 1 0,1-1 0,-1 0 0,3 0 0,-2 0 7,0-1 1,0 1-1,0-1 0,-1 0 1,1 0-1,0 0 1,0 0-1,-1 0 0,1 0 1,0-1-1,-1 1 1,1 0-1,-1-1 0,0 1 1,0-1-1,1 1 0,-1-1 1,0 0-1,1-3 1,7-12 201,-1 1 1,-1-2 0,0 1 0,-2-1-1,5-22 1,-4 11 4,-2 1 1,1-50-1,-5 88-299,1-1 0,0 1-1,1-1 1,0 1 0,1-1 0,0 0 0,0 0 0,8 15 0,-11-23 45,0-1 0,1 1 0,-1 0 1,1-1-1,-1 1 0,1-1 0,-1 1 0,1-1 1,-1 1-1,1-1 0,-1 1 0,1-1 1,-1 1-1,1-1 0,0 0 0,-1 1 0,1-1 1,0 0-1,-1 1 0,1-1 0,0 0 0,0 0 1,-1 0-1,1 0 0,0 0 0,0 0 1,-1 0-1,1 0 0,0 0 0,0 0 0,-1 0 1,1 0-1,0-1 0,-1 1 0,1 0 0,0 0 1,-1-1-1,1 1 0,0 0 0,-1-1 1,1 1-1,-1-1 0,1 1 0,0-1 0,-1 1 1,1-1-1,-1 0 0,0 1 0,1-2 1,4-4-2,0 0 1,-1 0 0,7-13-1,-9 15 3,14-31 10,-13 26-61,1 1 1,0-1 0,0 1 0,1 0-1,11-14 1,-15 21 3,0 0 1,0 0-1,0 0 1,1 0-1,-1 0 1,0 1-1,0-1 1,1 0-1,-1 1 1,0-1-1,1 1 1,-1 0-1,1-1 0,-1 1 1,1 0-1,-1 0 1,1 0-1,-1 0 1,0 0-1,1 0 1,-1 0-1,1 1 1,-1-1-1,1 0 1,-1 1-1,0-1 0,1 1 1,-1 0-1,0-1 1,1 1-1,-1 0 1,0 0-1,0 0 1,0 0-1,0 0 1,1 1-1,6 5-321,0 1 0,-1 0 0,11 15 0,-12-15 255,8 13-473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8:58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8 248 14763,'-1'0'60,"1"1"-1,-1-1 1,1 0-1,-1 1 1,1-1-1,0 0 1,-1 1-1,1-1 1,-1 1-1,1-1 1,0 0-1,-1 1 1,1-1-1,0 1 1,-1-1 0,1 1-1,0 0 1,0-1-1,0 1 1,-1-1-1,1 1 1,0-1-1,0 1 1,0-1-1,0 1 1,0 0-1,0-1 1,0 1-1,0 0 1,3 22 163,-3-19-59,5 22 213,0-1 0,2 0 1,1-1-1,1 0 1,18 37-1,-7-32-132,-19-28-216,-1-1 0,1 1 0,-1 0 0,1 0 0,0-1 0,-1 1 0,1 0 0,0-1 0,0 1 0,0-1 0,-1 1 0,1-1 0,0 1 0,0-1 0,0 0-1,0 1 1,0-1 0,0 0 0,0 0 0,0 0 0,-1 0 0,1 0 0,0 0 0,0 0 0,0 0 0,0 0 0,0 0 0,0 0 0,0 0 0,0-1 0,0 1 0,0 0 0,0-1 0,1 0 0,0-2 61,1 1 1,-1-1-1,0 0 0,0 1 1,0-1-1,-1 0 1,1-1-1,-1 1 0,1 0 1,-1 0-1,0 0 0,1-5 1,6-45 732,-7 47-717,2-35 280,-1 0-1,-2 0 1,-2 0-1,-1 0 1,-3 0-1,-15-59 0,26 116-497,35 103-220,-35-106 226,1 0-1,1-1 1,0 0-1,0 0 1,1-1-1,0 0 1,13 12-1,-19-20 29,0-1-1,1 1 0,0-1 1,-1 0-1,1 0 1,0 0-1,0 0 1,0-1-1,0 1 1,0-1-1,0 1 1,1-1-1,-1 0 0,0-1 1,1 1-1,-1-1 1,1 1-1,-1-1 1,0 0-1,1 0 1,-1 0-1,1-1 0,-1 1 1,0-1-1,1 0 1,-1 0-1,0 0 1,1 0-1,-1-1 1,0 1-1,0-1 0,0 0 1,0 1-1,3-5 1,1 0-163,-1 0 1,1-1 0,-2 0 0,1 0-1,-1 0 1,0-1 0,0 0-1,-1 1 1,0-2 0,-1 1-1,1 0 1,2-13 0,-3 2 23,0 0 0,-1 0 0,-1 0 0,-1 0 0,-2-20 0,-7-31-402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8:58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13323,'-3'9'329,"0"1"1,1-1 0,0 1-1,0-1 1,1 1-1,0 0 1,1 17 0,1-13 77,1 0 0,0 1 0,1-1 0,6 22 0,-8-34-354,0 1 0,0-1 1,0 0-1,0 0 0,0 1 1,0-1-1,0 0 0,1 0 0,-1 0 1,1 0-1,-1-1 0,1 1 1,0 0-1,0-1 0,0 1 1,3 1-1,-3-2-38,0-1 1,0 1-1,0-1 0,1 1 0,-1-1 1,0 0-1,0 0 0,1 0 0,-1 0 1,0-1-1,0 1 0,0-1 0,1 1 1,-1-1-1,0 0 0,0 1 0,0-1 1,3-2-1,23-11-24,-11 4-39,0 2 0,1 0 0,0 1 0,24-6 0,-37 12 48,0 0 0,-1 0 0,1 1 0,0 0 0,-1 0 1,1 0-1,0 0 0,0 1 0,-1-1 0,1 1 0,0 0 1,-1 1-1,1-1 0,-1 1 0,0 0 0,1 0 0,-1 0 1,0 1-1,0 0 0,0-1 0,-1 1 0,7 7 0,-6-5 147,-1 0-1,0 0 1,0 1-1,0-1 1,-1 1-1,0 0 1,0 0-1,0 0 1,-1 0-1,0 0 1,0 0-1,0 0 1,-1 0-1,0 0 1,0 0-1,0 0 1,-1 1-1,-3 10 1,3-12 16,0 0 0,-1 0-1,0 0 1,0-1 0,0 1 0,0 0 0,-1-1 0,0 0-1,0 0 1,-5 6 0,6-8-105,-1 1 1,1-1-1,-1 0 0,1-1 1,-1 1-1,0 0 0,0-1 0,0 1 1,0-1-1,0 0 0,0 0 1,0 0-1,0-1 0,0 1 0,-1-1 1,1 1-1,-5-1 0,4-1-180,-1 1 1,1-1-1,0 0 0,-1 0 0,1-1 0,0 1 0,-1-1 1,1 0-1,0 0 0,0 0 0,0-1 0,-5-4 0,-1-1-89,2 0-1,-1-1 1,-11-16-1,-7-12-434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8:59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16235,'1'0'82,"-1"0"0,1 0-1,0 0 1,0 1 0,0-1-1,0 0 1,0 0 0,0 1-1,-1-1 1,1 0-1,0 1 1,0-1 0,0 0-1,-1 1 1,1-1 0,0 1-1,-1 0 1,1-1 0,0 1-1,-1 0 1,1-1-1,-1 1 1,1 0 0,-1-1-1,1 1 1,-1 0 0,1 0-1,-1 0 1,0 0-1,0-1 1,1 3 0,6 32 849,-7-28-498,53 306 1480,-52-309-2015,0 0 1,1 0-1,-1 0 1,1 0-1,3 6 1,-5-9 83,0-1 1,0 0 0,0 0 0,0 0-1,0 0 1,1 0 0,-1 1 0,0-1-1,0 0 1,0 0 0,0 0 0,0 0-1,0 0 1,0 0 0,0 0 0,1 0-1,-1 1 1,0-1 0,0 0 0,0 0-1,0 0 1,0 0 0,1 0-1,-1 0 1,0 0 0,0 0 0,0 0-1,0 0 1,0 0 0,1 0 0,-1 0-1,0 0 1,0 0 0,0 0 0,0 0-1,0 0 1,1 0 0,-1 0 0,0 0-1,0 0 1,0 0 0,0 0 0,0 0-1,1-1 1,-1 1 0,0 0 0,0 0-1,3-17-959,-5-16-318,-1 1 1,-1-1-1,-2 1 1,-12-37-1,11 43 779,-12-41-365,10 40 1112,1-1 0,-6-45 0,15 65 1101,5 9-352,7 12 134,33 52 556,65 122-1,-83-137-1614,-16-29-86,-3-7-146,-1 1 1,-1-1-1,0 1 0,5 18 1,-12-32 139,1 0 0,-1-1 0,0 1 0,0 0 0,1-1 0,-1 1 0,0 0 0,0-1 0,0 1 0,0 0 0,0 0 0,0-1 0,0 1 0,0 0 0,0-1 0,0 1 0,0 0 0,-1-1 0,1 1 0,0 0 0,0-1 0,-1 1 0,1 0 0,0-1 0,-1 1 0,1 0 0,-1 0 0,0-1-5,0 0 0,0 0 0,0 0 0,1 0-1,-1 0 1,0 0 0,0 0 0,0-1 0,0 1 0,0 0 0,1 0 0,-1-1 0,0 1 0,0-1-1,0 1 1,1 0 0,-2-2 0,-32-26-730,31 25 722,-81-86-264,72 74 556,0 0 0,1-1 0,1 0 1,-12-24-1,21 38-201,0 0 1,0-1-1,0 1 1,0-1 0,0 1-1,0-1 1,1 1-1,-1-1 1,1 0 0,0 1-1,0-1 1,0 0-1,0 1 1,0-1 0,1 0-1,-1 1 1,1-1 0,-1 1-1,1-1 1,0 0-1,0 1 1,0 0 0,0-1-1,1 1 1,-1 0-1,1 0 1,-1-1 0,1 1-1,0 0 1,0 1-1,0-1 1,0 0 0,0 0-1,4-2 1,50-26 97,-54 28-141,31-14-11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9:00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132 434 15851,'-4'-9'719,"-1"0"-1,-1 0 0,-10-13 1,15 20-580,-1 0 1,1 1-1,-1-1 1,1 0-1,-1 1 1,1 0-1,-1-1 1,0 1-1,0 0 1,0 0 0,0 0-1,0 0 1,0 0-1,0 0 1,0 1-1,0-1 1,0 1-1,0 0 1,-1-1-1,1 1 1,0 0-1,0 0 1,0 0-1,-3 1 1,3 0-65,0 0 0,0 0 0,0 0 0,0 0 0,0 1-1,0-1 1,1 1 0,-1-1 0,0 1 0,1 0 0,0-1 0,-1 1 0,1 0 0,0 0 0,0 0 0,0 0 0,-2 4 0,-10 38 232,10-32-294,1 1-1,1-1 1,0 0-1,1 16 1,0-24-22,0 1 1,1-1 0,-1 1-1,1 0 1,0-1 0,0 0-1,1 1 1,-1-1 0,1 0-1,0 0 1,0 1 0,1-2-1,-1 1 1,4 4-1,-5-7 7,0 0 0,-1 0 0,1 0 0,0-1 0,0 1 0,0 0 0,0-1 0,0 1 0,0-1 0,0 1 0,0-1 0,0 1 0,1-1 0,-1 0-1,0 1 1,0-1 0,0 0 0,0 0 0,0 0 0,1 0 0,-1 0 0,0 0 0,0 0 0,0-1 0,0 1 0,0 0 0,1-1 0,-1 1 0,0 0-1,0-1 1,0 0 0,0 1 0,0-1 0,0 1 0,0-1 0,-1 0 0,1 0 0,0 0 0,1-1 0,2-3-5,0 0 0,0 0-1,0-1 1,0 1 0,4-12 0,-1-1 12,0-1 0,-2 0-1,0 0 1,-1 0 0,-1 0 0,1-23-1,-2 1-98,-7-77-1,44 194-1007,-31-58 1035,1-1 0,1 0-1,1-1 1,0 0-1,1-1 1,23 23-1,-34-37 71,0 1 0,0-1-1,1 0 1,-1 0 0,0-1-1,0 1 1,1 0-1,-1 0 1,0-1 0,1 1-1,-1 0 1,1-1 0,-1 0-1,0 1 1,1-1-1,-1 0 1,1 0 0,-1 1-1,1-1 1,0-1 0,-1 1-1,1 0 1,-1 0 0,1 0-1,-1-1 1,0 1-1,1-1 1,-1 1 0,1-1-1,-1 0 1,0 1 0,1-1-1,-1 0 1,0 0 0,0 0-1,0 0 1,0 0-1,1 0 1,-1 0 0,-1 0-1,1-1 1,0 1 0,0 0-1,0 0 1,0-3-1,4-5 31,-1 0 0,-1 0 0,0-1-1,0 1 1,2-16 0,-1-3-2,0-1 1,-3 0-1,0 1 1,-2-1 0,-6-43-1,7 70-393,-1 4 117,2 10 3,1 20-22,-1-27 222,18 86-508,-16-79 503,1-1 0,0 0 0,0 0 0,1 0 0,11 17 0,-16-27 49,0-1-1,1 0 1,-1 1 0,0-1-1,0 1 1,0-1 0,1 0-1,-1 1 1,0-1 0,1 0-1,-1 1 1,0-1 0,1 0-1,-1 1 1,0-1-1,1 0 1,-1 0 0,1 0-1,-1 1 1,0-1 0,1 0-1,-1 0 1,1 0 0,-1 0-1,0 0 1,1 0 0,-1 1-1,1-1 1,-1 0 0,1-1-1,-1 1 1,1 0 0,-1 0-1,0 0 1,1 0-1,-1 0 1,1 0 0,1-2 9,-1 1 0,0 0-1,-1 0 1,1 0 0,0-1 0,0 1 0,0-1 0,-1 1 0,1 0 0,-1-1 0,1-1 0,8-44 249,-9 46-254,6-79 672,-10-149 0,15 247-911,-7-5 183,26 59-428,-27-66 303,0 0 0,0 0 0,1-1 0,0 1 0,0-1 0,1 1 0,-1-2 0,10 9 0,-13-12 120,0 0 1,0-1-1,0 1 1,0 0-1,-1-1 1,1 1-1,0-1 1,0 1-1,0-1 0,0 0 1,0 0-1,0 1 1,0-1-1,0 0 1,0 0-1,0 0 1,1 0-1,-1 0 1,0 0-1,0 0 1,0 0-1,0 0 0,0-1 1,0 1-1,0 0 1,0-1-1,0 1 1,1-2-1,0 1 1,0-1 0,-1 0-1,1 1 1,-1-1 0,1 0 0,-1 0 0,0 0-1,0 0 1,0 0 0,0-1 0,1-1-1,8-29-699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9:00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14547,'1'22'292,"0"0"0,2 0-1,1-1 1,1 1 0,0-1 0,2 0-1,0 0 1,1-1 0,2 1 0,0-2 0,17 26-1,0-7-37,2-1 0,1-2 1,2-1-1,48 40 0,-18-16-149,12 11 35,-173-143-72,25 19 150,-71-67 0,143 120-190,0 0 0,0 0 1,0-1-1,0 1 0,0 0 0,1-1 0,-1 1 0,1-1 0,-1 1 0,-1-6 0,3 7-13,0 0 1,0 0-1,0 0 0,0 0 0,0 0 1,0 0-1,1 0 0,-1 0 0,0 0 0,0 0 1,1 0-1,-1 0 0,1 0 0,-1 0 0,1 0 1,-1 1-1,1-1 0,-1 0 0,1 0 0,0 0 1,0 1-1,-1-1 0,1 0 0,0 1 0,0-1 1,0 1-1,-1-1 0,1 1 0,0-1 1,0 1-1,0 0 0,2-1 0,67-22 205,-53 19-416,1-1-1,-2-1 1,32-15 0,-28 8 14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9:01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131 113 14715,'-5'-3'392,"0"2"-1,0-1 1,-1 0-1,1 1 1,0 0-1,-1 0 1,1 0-1,0 1 1,-1 0-1,1 0 1,-6 1-1,7 0-349,0-1 0,0 1 0,0 0 0,0 0 0,1 0 0,-1 0-1,0 1 1,1 0 0,-1 0 0,1 0 0,0 0 0,-1 0-1,1 1 1,0-1 0,-4 5 0,7-7-43,0 1-1,0-1 1,0 0-1,0 0 1,0 1 0,0-1-1,0 0 1,0 0-1,0 1 1,0-1 0,0 0-1,0 1 1,0-1-1,0 0 1,0 0 0,0 1-1,0-1 1,0 0 0,0 0-1,0 1 1,1-1-1,-1 0 1,0 0 0,0 1-1,0-1 1,0 0-1,1 0 1,-1 1 0,0-1-1,0 0 1,0 0-1,1 0 1,-1 0 0,0 1-1,0-1 1,1 0-1,-1 0 1,0 0 0,1 0-1,13 7-25,-12-6 17,13 5-21,11 4 30,-1 1 0,0 1-1,0 1 1,-1 2-1,23 18 1,-46-33 972,-5-5-170,-14-13 300,4 8-650,14 13-462,8 10-155,-7-12 158,0 1 0,0-1 0,0 1 0,0-1 0,0 1 0,1-1-1,-1 0 1,1 0 0,-1 1 0,1-1 0,2 1 0,-4-2 9,0 0 0,0 0 0,1 0 0,-1 0 0,0 0 0,0 0 0,1-1 0,-1 1 0,0 0 0,0 0 0,1 0 0,-1 0 0,0 0 0,0 0 0,0-1 0,1 1 0,-1 0 0,0 0 0,0 0 0,0-1 0,0 1 0,0 0 0,1 0-1,-1 0 1,0-1 0,0 1 0,0 0 0,0 0 0,0-1 0,0 1 0,0 0 0,0 0 0,0-1 0,0 1 0,0 0 0,0 0 0,0-1 0,0 1 0,0 0 0,0 0 0,0 0 0,0-1 0,0 1 0,0 0 0,0 0 0,-1-1 0,1 1 0,0 0 0,0 0 0,0 0 0,0-1 0,-1 1 0,-3-13 154,1 5-51,0 1 0,-1-1 0,0 1 0,-1 1 1,0-1-1,-8-9 0,12 15-101,1 1 1,-1-1-1,0 1 0,1-1 0,-1 1 1,0 0-1,1-1 0,-1 1 0,0 0 1,0 0-1,1 0 0,-1-1 0,0 1 1,0 0-1,1 0 0,-1 0 0,0 0 1,0 0-1,0 0 0,1 1 0,-1-1 1,0 0-1,0 0 0,1 1 0,-1-1 1,0 0-1,1 1 0,-1-1 0,0 0 1,1 1-1,-1-1 0,0 1 0,-21 20 31,17-16-34,0 1-3,0 0 0,1 0 0,-1 0 0,1 0-1,0 1 1,1 0 0,0 0 0,0 0-1,0 0 1,-2 13 0,4-18-3,1 0 0,-1 0 0,1 0 1,0 1-1,0-1 0,0 0 0,0 0 0,0 1 1,0-1-1,0 0 0,1 0 0,-1 0 0,1 0 1,0 1-1,-1-1 0,1 0 0,0 0 0,0 0 1,1-1-1,-1 1 0,0 0 0,1 0 0,-1-1 1,1 1-1,-1 0 0,1-1 0,0 0 0,-1 1 1,1-1-1,0 0 0,0 0 0,0 0 0,0 0 1,0 0-1,0 0 0,0-1 0,1 1 0,-1-1 1,0 1-1,3-1 0,-1 0-5,0 1-1,-1-1 1,1 0-1,0-1 1,-1 1 0,1-1-1,0 1 1,-1-1-1,1 0 1,-1 0-1,1-1 1,-1 1 0,0-1-1,1 0 1,-1 1-1,0-2 1,0 1-1,0 0 1,0 0 0,-1-1-1,1 0 1,2-3-1,2-3 1,0-1 0,-1 1 0,-1-1 0,0 0 0,7-19 0,-12 28 9,0 1-1,1 0 1,-1 0 0,0 0 0,0 0 0,0-1 0,0 1 0,0 0 0,0 0 0,0 0 0,1 0-1,-1 0 1,0-1 0,0 1 0,0 0 0,0 0 0,1 0 0,-1 0 0,0 0 0,0 0 0,0 0-1,1 0 1,-1 0 0,0 0 0,0 0 0,0 0 0,0 0 0,1 0 0,-1 0 0,0 0 0,0 0-1,0 0 1,1 0 0,-1 0 0,0 0 0,0 0 0,0 0 0,0 0 0,1 0 0,-1 0 0,0 1-1,0-1 1,0 0 0,0 0 0,1 0 0,-1 0 0,0 0 0,0 0 0,0 1 0,0-1 0,0 0-1,0 0 1,0 0 0,0 0 0,1 1 0,-1-1 0,0 0 0,6 10-60,5 15-39,91 192-62,-99-209 179,-4-5-29,-5-6-25,-3-4-53,0-2 17,1-1 1,0 0-1,0 0 0,1-1 0,0 0 1,1 0-1,1-1 0,0 0 0,0 0 1,1 0-1,1 0 0,0-1 1,-2-13-1,1-8 12,2 1 0,1-1 0,5-59 0,11-28 127,-16 136-57,1 0 0,1 1-1,1-1 1,0 0-1,1 0 1,7 22 0,-10-36-32,1 0 1,-1 0-1,0 0 1,1 0-1,-1 0 1,1 0 0,-1 0-1,1 0 1,0 0-1,0 0 1,-1 0-1,1 0 1,0-1 0,0 1-1,0 0 1,-1-1-1,1 1 1,0 0-1,0-1 1,0 1-1,2 0 1,-2-1 16,0 0 0,0-1 0,0 1 0,0 0 0,0 0 0,0 0 0,0-1 0,-1 1 0,1-1 0,0 1 0,0 0 0,0-1 0,0 0 0,-1 1 0,1-1 0,0 1-1,-1-1 1,1 0 0,1-1 0,1-3 84,1 1-1,-1-2 0,0 1 0,0 0 1,-1-1-1,3-8 0,4-21-95,0-9 17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7:0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22997,'0'0'1776,"1"4"-1432,2 3-496,-3 3 608,-4-2 81,-2-14-257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9:02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16620,'-12'3'1560,"4"8"-1232,5 6-144,3 2 680,6 0-448,2 1-144,5 0-208,0 0-8,1 1-32,1-1 8,-2-1-320,-2-2-144,1-2-272,-4-4-88,-1-7-152,-2-4 584,-5-8-233,0-5-247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9:02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14059,'7'22'1908,"11"29"0,40 72-957,-44-93-440,6 12 208,46 69-1,-65-109-685,1 0 0,-1 0 0,1 0 0,-1 0 0,0 0 0,0 0 0,0 1 0,0-1 0,0 0 0,-1 1 0,1-1 0,-1 1 0,0-1 0,1 1 0,-1-1 0,0 0 0,-1 4 0,1-3-18,4 21 1263,-7-35-465,-1-4-631,0-1-1,2 1 0,0 0 1,0-20-1,1 14-117,-5-33 0,5 49-78,-4-17 11,0-1-1,-1 1 0,-15-35 0,22 62-646,0-1 0,0 0 1,-1 1-1,1-1 0,-1 0 1,0 7-1,0 7-271,1 2 90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9:03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0 818 10082,'4'3'321,"-1"0"0,1 0-1,0 0 1,0 0 0,0-1-1,0 1 1,1-1 0,-1 0-1,0 0 1,8 1 0,-9-2-95,-1-1 0,1 0 0,-1 0 0,1 0 0,-1 0 0,0 0 1,1-1-1,-1 1 0,1-1 0,-1 0 0,0 1 0,1-1 0,-1 0 0,0 0 1,0 0-1,0-1 0,0 1 0,0 0 0,0-1 0,0 0 0,0 1 1,2-4-1,3-4 142,-1-1 1,0 0 0,0 0 0,-1 0 0,0-1 0,-1 1-1,0-1 1,-1 0 0,0 0 0,1-13 0,-4 24-382,0 0 0,1 0 1,-1 0-1,0 0 1,0-1-1,0 1 0,0 0 1,0 0-1,0 0 1,1 0-1,-1 0 0,0 0 1,0 0-1,0 0 1,0 0-1,1 0 0,-1 0 1,0 0-1,0 0 1,0 0-1,0 0 0,1 0 1,-1 0-1,0 0 1,0 0-1,0 0 0,0 0 1,0 0-1,1 0 1,-1 0-1,0 1 0,0-1 1,0 0-1,0 0 1,0 0-1,0 0 0,1 0 1,-1 0-1,0 0 1,0 1-1,0-1 0,0 0 1,0 0-1,0 0 1,0 0-1,0 0 0,0 1 1,0-1-1,0 0 1,0 0-1,0 0 0,0 0 1,0 1-1,0-1 1,0 0-1,6 9-216,-4-4 136,0-1 1,0 1 0,1-1 0,-1 1-1,1-1 1,0 0 0,0 0 0,1-1 0,-1 1-1,8 6 1,-10-9 95,1 0 1,-1-1-1,1 1 0,-1 0 1,0-1-1,1 1 0,-1-1 1,1 1-1,0-1 1,-1 0-1,1 1 0,-1-1 1,1 0-1,-1 0 0,1 0 1,0 0-1,-1 0 0,1-1 1,-1 1-1,1 0 0,-1-1 1,1 1-1,-1-1 0,1 0 1,-1 1-1,0-1 0,1 0 1,-1 0-1,0 0 0,1 0 1,-1 0-1,0 0 0,0 0 1,0 0-1,0-1 0,0 1 1,0 0-1,0-2 0,4-5 46,0 1 0,-1-1-1,-1 0 1,1-1-1,-1 1 1,3-14-1,9-24-862,-15 46 784,0-1 1,0 1-1,0 0 1,1-1-1,-1 1 1,0 0-1,0 0 1,0-1-1,0 1 1,0 0-1,0 0 1,0-1-1,0 1 1,0 0-1,1 0 1,-1-1-1,0 1 1,0 0-1,0 0 1,1 0-1,-1-1 1,0 1-1,0 0 1,0 0-1,1 0 1,-1 0-1,0 0 1,0-1-1,1 1 1,-1 0-1,0 0 1,1 0-1,-1 0 0,0 0 1,0 0-1,1 0 1,-1 0-1,0 0 1,0 0-1,1 0 1,-1 0-1,0 0 1,1 0-1,-1 0 1,0 0-1,0 0 1,1 1-1,-1-1 1,0 0-1,0 0 1,1 0-1,-1 0 1,0 0-1,0 1 1,0-1-1,1 0 1,-1 0-1,0 0 1,0 1-1,0-1 1,1 1-1,10 22-1035,-3-5 671,-7-22 461,0 1-1,-1-1 0,0 1 1,0-1-1,0 0 1,-1-4-1,0-23-140,-2 0-1,-1 1 0,-2-1 1,-11-36-1,14 62-189,1 6 126,-1 12 142,3 21 423,1-24-132,1-1-1,-1 0 0,2 0 0,4 14 0,-7-23-267,0 0-1,0 1 1,0-1-1,0 0 1,0 0 0,0 1-1,0-1 1,0 0-1,0 0 1,0 1-1,1-1 1,-1 0-1,0 0 1,0 0-1,0 1 1,0-1-1,0 0 1,1 0-1,-1 0 1,0 1-1,0-1 1,0 0 0,1 0-1,-1 0 1,0 0-1,0 0 1,1 1-1,-1-1 1,0 0-1,0 0 1,1 0-1,-1 0 1,0 0-1,0 0 1,1 0-1,-1 0 1,0 0-1,0 0 1,1 0 0,5-11 656,-1-19 16,-3-18 126,-3-1 0,-12-92 0,12 173-832,5-2 1,2-1 0,1 0-1,2 0 1,1 0 0,1-1-1,22 41 1,-31-65 19,0-1 0,0 1 0,1-1 1,-1 0-1,1 0 0,0 0 0,0 0 0,6 5 0,-8-8-6,0 1 0,-1-1 0,1 0-1,0 1 1,-1-1 0,1 0 0,0 0 0,0 1 0,-1-1-1,1 0 1,0 0 0,0 0 0,-1 0 0,1 0-1,0 0 1,0 0 0,-1 0 0,1-1 0,0 1-1,1-1 1,-1 1 4,0-1-1,1 0 0,-1 0 1,0 0-1,0 0 0,0 0 1,0 0-1,-1 0 0,1-1 1,0 1-1,0 0 0,-1 0 1,1-1-1,-1 1 0,1-3 1,3-11 20,-1-1 0,-1 0 0,0 1 0,-1-1 0,-1 0 0,0 0 0,-1 0 0,-5-23 0,1 24-285,2 25 27,1 23-39,3-25 210,-1-1-30,1-1 0,-1 1 0,1-1 0,0 0 0,1 1 0,0-1 0,0 0 0,0 0 0,5 9 0,-7-15 62,0 0 1,0 0 0,0 0 0,1 1 0,-1-1 0,0 0 0,0 0 0,0 0 0,0 1-1,1-1 1,-1 0 0,0 0 0,0 0 0,0 0 0,1 1 0,-1-1 0,0 0 0,0 0-1,0 0 1,1 0 0,-1 0 0,0 0 0,0 0 0,1 0 0,-1 0 0,0 0-1,0 0 1,1 0 0,-1 0 0,0 0 0,0 0 0,1 0 0,-1 0 0,0 0 0,0 0-1,1 0 1,-1 0 0,0 0 0,0-1 0,0 1 0,1 0 0,-1 0 0,0 0 0,8-14-806,0-18-515,-5 7-43,-1 0 1,-1 1-1,-1-1 1,-1 0 0,-2 1-1,-9-43 1,3 44 903,3 18 745,3 16 919,3-1-704,1 1 0,0-1 0,0 0 0,1 0 0,0 1 0,1-1 0,0-1 0,1 1 0,0 0 0,1-1 0,0 0 0,0 0 0,9 12 0,10 10-277,2-2 0,36 33 0,-24-24 38,-26-26-144,0 1-1,-1 0 0,0 0 0,-1 1 1,15 28-1,-24-39-37,1 0 1,-1 0-1,0 0 0,0 0 1,0 1-1,0-1 0,0 0 1,-1 1-1,0-1 1,1 1-1,-1-1 0,0 0 1,-1 1-1,1-1 0,-1 1 1,1-1-1,-1 0 0,0 1 1,0-1-1,-1 0 0,1 0 1,-1 0-1,1 0 1,-1 0-1,0 0 0,0 0 1,0-1-1,-1 1 0,1-1 1,-1 1-1,1-1 0,-1 0 1,0 0-1,0 0 0,-4 2 1,4-2-18,0 0 1,0-1-1,0 1 0,0-1 1,0 1-1,0-1 1,0 0-1,0 0 1,0-1-1,-1 1 0,1-1 1,0 1-1,0-1 1,-1 0-1,1 0 0,0-1 1,-1 1-1,1-1 1,0 1-1,0-1 0,-1 0 1,1 0-1,-4-3 1,3 2-40,1-1-1,-1 0 1,1 0 0,0 0 0,0 0 0,0-1 0,0 0-1,1 1 1,-1-1 0,1 0 0,0 0 0,0 0 0,0 0-1,1-1 1,0 1 0,-1 0 0,0-6 0,-2-21-50,0 1 0,2-1 0,3-55 0,18-95-241,-10 109 35,-4 31 114,1 1-151,-2-1 0,-2-72 1,-3 111 276,1-1 1,0 1 0,-1 0 0,1 0 0,-1-1-1,1 1 1,-1 0 0,0 0 0,0 0 0,0 0-1,0 0 1,-2-2 0,2 3 19,1 1-1,0 0 1,0 0-1,-1-1 1,1 1 0,0 0-1,-1 0 1,1-1-1,0 1 1,-1 0 0,1 0-1,0 0 1,-1 0 0,1 0-1,0 0 1,-1 0-1,1 0 1,-1 0 0,1 0-1,0 0 1,-1 0-1,1 0 1,0 0 0,-1 0-1,1 0 1,-1 0 0,0 1 15,0-1 0,0 1 1,0 0-1,1-1 1,-1 1-1,0 0 1,0 0-1,1 0 0,-1 0 1,0-1-1,1 1 1,-1 0-1,0 2 1,-1 1 33,0 1-1,1 0 1,0 0 0,0 0 0,0 0 0,0 0 0,1 0-1,0 0 1,0 0 0,0 1 0,0-1 0,1 0 0,0 0-1,0 0 1,1 0 0,-1-1 0,1 1 0,0 0 0,4 7 0,3 4 34,1 0 1,0-1-1,1 0 1,14 15 0,25 22 12,93 74 0,-133-121-208,-13-13 55,-15-18-12,-76-83-49,-15-22-76,108 130 164,0 0-1,0-1 1,0 1-1,0-1 0,0 1 1,1-1-1,-1 1 1,1-1-1,-1 1 0,1-1 1,-1-2-1,1 4-6,0-1 0,0 1 0,0-1 0,0 0 0,0 1 0,0-1 0,1 1-1,-1-1 1,0 0 0,0 1 0,0-1 0,1 1 0,-1-1 0,0 1 0,1-1 0,-1 1-1,1-1 1,-1 1 0,0-1 0,1 1 0,0-1 0,2 0-39,0-1 0,0 1 0,0 0 0,0 0 0,0 0 0,0 0 0,0 1 0,0-1 0,1 1 0,3 0 0,26-1-280,4 1-108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9:04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1585 13155,'-20'58'2463,"20"-58"-2438,0 0-1,0 0 1,0 0 0,0 0-1,0 0 1,0 0 0,0 0 0,0 0-1,0 0 1,0 0 0,0 0-1,0 0 1,0 0 0,0 0-1,1 0 1,-1 0 0,0 0 0,0 0-1,0 0 1,0 0 0,0 0-1,0 0 1,0 0 0,0 0-1,0 1 1,0-1 0,0 0 0,0 0-1,0 0 1,0 0 0,0 0-1,0 0 1,0 0 0,0 0-1,0 0 1,0 0 0,0 0 0,0 0-1,0 0 1,0 0 0,0 0-1,0 1 1,0-1 0,0 0-1,0 0 1,0 0 0,0 0-1,0 0 1,0 0 0,0 0 0,0 0-1,0 0 1,0 0 0,0 0-1,0 0 1,0 0 0,6-7 620,7-12 40,28-48 373,4 2 0,61-68-1,-49 64-576,21-24 144,148-138 0,467-410-737,-572 515-390,-104 106 275,0-1 0,-1-2 0,-2 1 0,17-34 0,-19 24-42,-8 13-57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06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 18724,'7'-4'1336,"-1"12"-1136,-6 22-88,-1 18 272,-1 6-176,-2 9-55,1 3-49,-1-4-256,1-5-185,3-17-391,4-14-120,5-32 640,5-18-192,6-26-104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06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12355,'11'2'1504,"-21"36"-872,-4 10-264,-9 24 1561,1 6-1185,4 6-184,2 1-56,7-14-216,8-6-88,5-18-136,3-11-96,2-29-416,-1-8-264,-6-24 552,-5-9-152,-11-11-120</inkml:trace>
  <inkml:trace contextRef="#ctx0" brushRef="#br0" timeOffset="1">9 329 15379,'-9'-6'1305,"9"12"-937,4 5-128,9 4 480,5-1-144,12-3-448,4-1-312,13-10-704,5-4 800,5-10-152,3-3-144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07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131 107 15971,'-48'54'2907,"-2"0"-1250,46-48-1508,0 0 0,0 0 0,1 0 1,-1 1-1,1 0 0,1-1 0,-5 15 1,7-20-128,0 0 0,0 0 0,-1 0 0,1 0 1,0 0-1,0 0 0,0 0 0,0 0 1,0 0-1,0 0 0,0 0 0,0 0 0,1 0 1,-1 0-1,0 0 0,1 2 0,0-3-10,-1 1-1,0-1 0,1 0 1,-1 0-1,0 0 0,1 1 1,-1-1-1,1 0 0,-1 0 1,0 0-1,1 0 0,-1 0 1,1 0-1,-1 1 0,0-1 1,1 0-1,-1 0 0,1 0 1,-1-1-1,1 1 0,-1 0 1,0 0-1,1 0 0,-1 0 1,1 0-1,-1 0 0,1-1 1,2-1 32,1 1 0,-1-2 0,1 1 0,-1 0 0,0-1 0,0 1 0,3-5 0,9-10 115,-1-1 1,-1 0 0,17-32-1,-24 39-73,0 0 0,-1-1 0,-1 1 0,0-1-1,-1 0 1,0-1 0,0 1 0,0-13 0,-3 24-167,0-1 1,1 1-1,-1 0 1,0-1 0,0 1-1,0 0 1,0-1 0,-1 1-1,1 0 1,0-1 0,0 1-1,-1 0 1,1-1 0,-1 1-1,1 0 1,-1 0 0,0-1-1,1 1 1,-1 0 0,0 0-1,0 0 1,0 0 0,1 0-1,-1 0 1,0 0 0,-1 0-1,1 1 1,-2-2 0,3 2 48,0 0 0,0 0 1,0 0-1,0 0 0,0 0 1,0 0-1,0 0 1,0 0-1,0 0 0,0 0 1,-1 0-1,1 0 0,0 0 1,0 0-1,0-1 0,0 1 1,0 0-1,0 0 0,0 0 1,0 0-1,0 0 1,0 0-1,0 0 0,0 0 1,0 0-1,0 0 0,0 0 1,-1 0-1,1 0 0,0-1 1,0 1-1,0 0 0,0 0 1,0 0-1,0 0 1,0 0-1,0 0 0,0 0 1,0 0-1,0 0 0,0 0 1,0-1-1,0 1 0,0 0 1,0 0-1,1 0 1,-1 0-1,0 0 0,0 0 1,0 0-1,0 0 0,0 0 1,0 0-1,0 0 0,0-1 1,0 1-1,0 0 0,0 0 1,0 0-1,0 0 1,7-6-609,-7 6 577,14-10-861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07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8 13691,'11'-7'1176,"-15"21"-434,2-9-684,-19 70 1337,3 1 0,-11 101 0,27-167-1268,-3 53 586,5-58-609,0 0-1,1 0 0,-1 0 0,1 0 1,0 0-1,0 0 0,1 0 0,0 0 0,4 8 1,-6-12-82,1 0-1,-1 0 1,1 0 0,-1 0 0,1 0 0,-1-1 0,1 1 0,0 0-1,0 0 1,-1-1 0,1 1 0,0 0 0,0-1 0,0 1 0,0-1 0,0 1-1,0-1 1,0 0 0,0 1 0,0-1 0,0 0 0,0 1 0,0-1-1,0 0 1,0 0 0,0 0 0,0 0 0,0 0 0,0 0 0,0-1 0,0 1-1,0 0 1,0 0 0,0-1 0,0 1 0,0 0 0,0-1 0,0 1 0,0-1-1,0 0 1,-1 1 0,1-1 0,0 0 0,0 1 0,1-3 0,4-3-1,0 0 1,0-1 0,0 0-1,5-9 1,-10 14-32,76-123-1508,-76 124 1477,-1 0-1,1 0 1,0 0-1,-1 1 1,1-1-1,0 0 1,-1 0-1,1 1 1,0-1-1,0 0 1,0 1-1,0-1 1,0 1-1,0-1 1,0 1-1,-1 0 1,3-1-1,-2 1 13,0 0 0,-1 0 0,1 0 0,0 0 0,-1 1 0,1-1 0,0 0 0,-1 0 0,1 1 0,-1-1 0,1 0 0,0 1 0,-1-1 0,1 0 0,-1 1 0,1-1 0,-1 1 0,1-1 0,-1 1 0,1 0 0,3 5-101,-1 1-1,0-1 1,0 0 0,2 11-1,3 4 201,-7-19-43,0 0-1,0 0 1,0-1-1,0 1 1,0 0-1,0-1 1,0 1-1,1-1 1,-1 1-1,1-1 1,-1 0-1,1 0 1,-1 0-1,1 0 1,0 0-1,-1 0 1,1 0-1,0 0 1,0 0-1,0-1 1,0 1-1,-1-1 1,4 1-1,-2-2 31,0 1 0,-1 0 0,1-1 0,0 0 0,0 0 0,-1 0-1,1 0 1,-1 0 0,1 0 0,-1-1 0,1 1 0,-1-1 0,0 0-1,0 0 1,4-3 0,4-6 42,-1 0 1,0-1-1,0 1 1,-1-2-1,-1 1 0,0-1 1,7-20-1,-17 46-180,2 1 1,-1-1-1,2 1 1,0-1-1,0 0 1,1 1-1,4 15 1,-5-26 103,1 1 0,0-1 1,0 0-1,1 0 0,-1 0 1,1 0-1,-1 0 0,1 0 1,0 0-1,0 0 1,0 0-1,0-1 0,1 1 1,-1-1-1,1 0 0,0 0 1,-1 0-1,1 0 0,0 0 1,0 0-1,0-1 0,0 1 1,1-1-1,-1 0 0,0 0 1,1 0-1,-1-1 0,0 1 1,1-1-1,-1 0 0,1 0 1,-1 0-1,5 0 0,9-2 56,0-1 0,1-1 0,-1 0 1,-1-1-1,25-10 0,78-43-85,-110 53-12,-8 5 15,35-22-8,-36 21 20,1 0-1,0 0 1,0 1 0,0-1 0,0 0-1,-1 0 1,1 0 0,0 0 0,-1 0-1,1 0 1,-1 0 0,1-3-1,-1 4 2,0-1-1,0 1 0,0-1 1,0 1-1,0-1 0,0 1 0,0-1 1,0 0-1,-1 1 0,1-1 0,0 1 1,0-1-1,-1 1 0,1-1 0,0 1 1,-1-1-1,1 1 0,0 0 0,-1-1 1,1 1-1,-1-1 0,1 1 1,-1 0-1,1 0 0,0-1 0,-1 1 1,-1-1-1,-13-6 358,-1 0 1,0 1-1,-22-5 0,23 8-70,1-1 1,1-1-1,-1 0 0,1-1 0,-16-9 1,29 15-282,-1 0 0,0-1 1,0 1-1,1-1 0,-1 1 1,1-1-1,-1 1 1,1-1-1,-1 1 0,0-1 1,1 0-1,0 1 1,-1-1-1,1 0 0,-1 1 1,1-1-1,0 0 1,-1 0-1,1 0-26,0 1 1,0 0-1,1-1 0,-1 1 0,0-1 1,0 1-1,0 0 0,0-1 1,1 1-1,-1 0 0,0-1 1,0 1-1,1 0 0,-1-1 1,0 1-1,1 0 0,-1 0 1,0-1-1,1 1 0,-1 0 1,0 0-1,1 0 0,-1 0 0,1-1 1,31-6-1013,-29 7 932,89-7-664,-34 4 246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08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18332,'-3'27'1672,"2"13"-1344,-2 10-200,0 6 1017,2 1-1193,1-2-272,-2-11-761,1-6 937,-4-16-192,2-12-120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08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17636,'7'-10'410,"1"1"-1,0 0 1,0 1 0,1 0 0,1 0-1,-1 1 1,1 0 0,0 0-1,20-8 1,-20 10-163,0 1 0,0 0 0,0 0 0,1 1 0,0 1 0,-1 0 0,1 0 0,0 1 1,0 1-1,20 1 0,-28-1-234,-1 0 1,0 0-1,0 1 1,1-1-1,-1 1 1,0-1-1,0 1 1,0 0 0,0 0-1,0 0 1,0 0-1,0 0 1,0 1-1,0-1 1,-1 0-1,1 1 1,0-1 0,-1 1-1,1 0 1,-1 0-1,0-1 1,1 1-1,-1 0 1,0 0-1,0 0 1,0 0-1,-1 0 1,1 1 0,0-1-1,-1 0 1,1 0-1,-1 0 1,0 1-1,0-1 1,0 0-1,0 0 1,-1 4 0,0 4-9,-1-1 0,0 1-1,-1-1 1,0 0 0,0 0 0,-1-1 0,-7 13 0,-53 68-1105,64-88 1059,0-1 0,0 0 1,0 0-1,-1 0 0,1 1 0,0-1 0,0 0 1,0 0-1,0 1 0,0-1 0,0 0 0,0 0 1,0 1-1,0-1 0,0 0 0,0 0 0,0 1 0,0-1 1,0 0-1,0 0 0,0 1 0,0-1 0,0 0 1,0 0-1,0 1 0,0-1 0,0 0 0,0 0 0,1 0 1,-1 1-1,0-1 0,0 0 0,0 0 0,0 0 1,0 1-1,1-1 0,-1 0 0,0 0 0,0 0 1,1 0-1,-1 0 0,0 1 0,0-1 0,0 0 0,1 0 1,-1 0-1,1 0 0,12 2-1102,-11-2 982,6 0-298,0 0 1,0 1 0,1 0 0,-1 1-1,-1 0 1,1 0 0,0 1-1,11 5 1,-16-7 467,0 1-1,0 0 1,-1 0-1,1 0 1,-1 0-1,1 1 1,-1-1-1,0 1 1,0-1 0,0 1-1,0 0 1,-1 0-1,1 0 1,-1 0-1,1 0 1,-1 0-1,0 0 1,0 0-1,-1 0 1,1 1 0,-1-1-1,1 0 1,-1 7-1,-1 0 274,0 0 0,-1-1 0,0 1 0,0-1 1,-1 1-1,-1-1 0,1 0 0,-1 0 0,-1 0 0,0 0 0,0-1 0,-10 12 0,8-10 52,-1-1 1,0-1-1,0 0 0,-1 0 1,0 0-1,0-1 0,-1 0 1,1-1-1,-2 0 0,-13 5 0,18-9-265,0 0-1,0 0 0,-1-1 0,1 0 0,-1-1 0,1 1 0,-1-1 0,1 0 0,0-1 0,-9-1 1,13 2-98,0-1 1,1 1 0,-1 0 0,0-1 0,1 0 0,-1 1 0,1-1 0,-1 0 0,1 1 0,-1-1 0,1 0 0,-1 0 0,1 0 0,0-1 0,0 1 0,-1 0 0,1 0 0,0-1-1,0 1 1,0 0 0,1-1 0,-1 1 0,0-1 0,0 1 0,1-1 0,-1 0 0,1 1 0,-1-1 0,1 0 0,0 1 0,0-1 0,0 0 0,0 1 0,0-1 0,0 0-1,0 1 1,0-1 0,1 0 0,-1 1 0,1-1 0,-1 0 0,1 1 0,0-2 0,11-22-436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7:47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3 194 26038,'-3'-2'-232,"3"4"31,6 2-287,7-17-296,0-10-544,-3-9-120,-6-6 943,2-1-303,-5-14-104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0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89 21597,'25'-3'1317,"-5"1"-621,38-9-1,-46 5-592,-12 6-96,0 0-1,0 0 1,0 0 0,1 0 0,-1 0-1,0 0 1,0 0 0,0-1-1,0 1 1,0 0 0,0 0 0,0 0-1,0 0 1,0 0 0,0-1 0,0 1-1,0 0 1,0 0 0,0 0 0,0 0-1,0 0 1,0 0 0,0-1-1,0 1 1,0 0 0,0 0 0,0 0-1,0 0 1,0 0 0,0-1 0,0 1-1,0 0 1,0 0 0,-1 0-1,1 0 1,0 0 0,0 0 0,0 0-1,0 0 1,0-1 0,0 1 0,0 0-1,-1 0 1,0-1 36,-1 1-1,0-1 1,0 0-1,0 1 1,0-1-1,0 1 1,0 0-1,0 0 1,0-1-1,-3 2 1,-5 0 38,0 0 0,0 1 0,0 0 0,0 0 0,1 2 0,0-1 0,-1 1 0,1 0 0,0 1 0,1 0 0,-13 9 0,15-10-144,1 1-1,-1-1 0,1 1 1,0 0-1,0 0 1,1 1-1,0-1 1,0 1-1,0 0 1,0 0-1,1 0 0,0 1 1,1-1-1,-1 1 1,1 0-1,1 0 1,-2 7-1,2-12 2,1-1 1,0 1-1,0-1 1,0 1-1,0-1 1,0 1-1,0-1 1,0 1-1,1-1 1,-1 0-1,0 1 0,1-1 1,-1 1-1,1-1 1,0 0-1,-1 1 1,1-1-1,0 0 1,0 0-1,0 0 1,-1 1-1,1-1 1,1 0-1,-1 0 0,0 0 1,0-1-1,0 1 1,0 0-1,1 0 1,-1-1-1,0 1 1,1 0-1,-1-1 1,1 1-1,-1-1 0,0 0 1,3 1-1,3-1-64,0 0 0,0 0-1,-1-1 1,1 1-1,0-1 1,-1-1-1,9-2 1,38-14-584</inkml:trace>
  <inkml:trace contextRef="#ctx0" brushRef="#br0" timeOffset="1">450 0 16243,'-18'15'931,"6"-7"-624,2 1-1,-1 0 1,2 1-1,-1 0 0,1 0 1,0 1-1,1 0 1,-7 13-1,15-23-300,0-1-1,-1 0 1,1 1-1,0-1 1,-1 1-1,1-1 0,0 1 1,0-1-1,0 1 1,-1-1-1,1 1 1,0-1-1,0 1 1,0-1-1,0 1 1,0-1-1,0 1 1,0-1-1,0 1 0,0-1 1,0 1-1,0-1 1,0 1-1,0-1 1,1 1-1,-1-1 1,0 1-1,0-1 1,1 1-1,-1-1 0,0 0 1,0 1-1,1-1 1,-1 1-1,0-1 1,1 0-1,-1 1 1,1-1-1,-1 0 1,0 1-1,1-1 1,-1 0-1,1 0 0,-1 0 1,1 1-1,-1-1 1,1 0-1,-1 0 1,1 0-1,-1 0 1,1 0-1,-1 0 1,1 0-1,-1 0 0,1 0 1,-1 0-1,1 0 1,-1 0-1,2 0 1,36-10-1078,-29 8 741,14-5-799,0 2 1,30-3-1,-46 7 1050,1 1-1,-1 0 1,0 0 0,1 0 0,-1 1 0,1 1 0,-1-1-1,0 1 1,0 0 0,0 1 0,11 4 0,-17-6 166,0-1 1,0 1 0,0 0-1,0-1 1,1 1 0,-1 0-1,0 0 1,0-1-1,0 1 1,-1 0 0,1 0-1,0 0 1,0 0 0,0 0-1,-1 1 1,1-1-1,0 0 1,-1 0 0,1 0-1,-1 1 1,0-1 0,1 0-1,-1 0 1,0 1-1,0-1 1,0 0 0,0 1-1,0-1 1,0 0 0,0 1-1,0-1 1,0 0-1,-1 0 1,1 1 0,0-1-1,-1 0 1,1 0 0,-1 0-1,0 1 1,1-1-1,-1 0 1,0 0 0,0 0-1,0 0 1,1 0 0,-1 0-1,-2 1 1,-4 5 532,0-1 0,0 0 0,-1 0 0,-17 10 0,17-11-455,0-1 0,0 0 0,-1 0 0,0-1 0,0 0 0,0 0 0,0-1 0,0 0 0,0-1 0,-1 0-1,-10 0 1,19-1-157,0 0-1,-1-1 1,1 1-1,0 0 0,0 0 1,0-1-1,0 1 0,0-1 1,0 1-1,0-1 1,0 1-1,1-1 0,-1 0 1,0 1-1,0-1 1,0 0-1,1 0 0,-1 1 1,0-1-1,1 0 0,-1 0 1,0 0-1,1 0 1,-1 0-1,1 0 0,0 0 1,-1-1-1,4-16-114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09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134 270 13803,'-14'10'1152,"-1"1"0,1 0-1,0 1 1,-20 23 0,29-29-997,1 0-1,0 0 1,0 0 0,0 1 0,0-1-1,1 1 1,0 0 0,1 0 0,0 0 0,0 0-1,0 0 1,1 1 0,-1 13 0,2-18-129,0 0 1,0 0-1,0 0 1,0 0 0,1-1-1,-1 1 1,1 0-1,0-1 1,0 1-1,0 0 1,0-1 0,0 1-1,1-1 1,-1 1-1,1-1 1,-1 0-1,1 0 1,0 1 0,0-1-1,0 0 1,0-1-1,1 1 1,-1 0-1,0-1 1,1 1 0,-1-1-1,1 0 1,-1 0-1,1 0 1,0 0-1,-1 0 1,6 0 0,0 0-8,-1 0 1,1-1 0,0 0 0,0 0 0,-1-1 0,1 0-1,0 0 1,-1-1 0,1 0 0,-1 0 0,10-5 0,0-1-5,-1-1 1,-1 0-1,0-1 1,0-1 0,-1-1-1,0 0 1,-1-1-1,0 0 1,-1-1 0,-1 0-1,19-30 1,-22 29-3,0 1 1,-1-1-1,0-1 0,-2 1 1,1-1-1,-2 0 1,0 0-1,-1-1 0,-1 1 1,0-1-1,-1 1 1,-1-1-1,-3-21 0,2 31-12,0 1 0,0 0 0,-1-1-1,0 1 1,0 0 0,-1 0 0,1 0-1,-1 1 1,-1-1 0,-4-6-1,6 10-1,0 0 0,0 0-1,0 0 1,0 0 0,-1 0-1,1 0 1,0 1 0,-1-1-1,1 1 1,-1-1 0,0 1-1,1 0 1,-1 0 0,0 1-1,0-1 1,0 0 0,0 1-1,1 0 1,-1-1 0,0 1-1,0 1 1,0-1 0,0 0-1,-5 2 1,0 0 26,-1 1 0,0 1 0,1-1 0,0 2 0,-1-1-1,2 1 1,-1 0 0,1 1 0,-1-1 0,2 2 0,-9 8 0,5-4 67,0 0 0,2 1 0,-1 0 0,1 0 0,1 1 0,-8 20 0,12-27-33,1 0 0,0 0 1,0 1-1,1-1 0,-1 10 1,2-15-53,-1 1 0,1 0 0,0-1 0,0 1 0,1 0 0,-1-1 0,0 1-1,1 0 1,-1-1 0,0 1 0,1-1 0,0 1 0,-1-1 0,1 1 0,0-1 0,0 1 0,0-1 0,0 1 0,0-1 0,0 0 0,0 0 0,1 0 0,-1 0 0,0 0 0,1 0 0,1 1 0,1 0-137,1-1 0,-1 1-1,1-1 1,-1 0 0,1-1 0,0 1-1,-1-1 1,1 0 0,-1 0 0,1 0 0,6-2-1,55-13-1949,-41 9 1818,-8 1 229,-5 2-614,0 0 0,0 1 0,25-2 0,-35 3 508,0 1 1,1 0-1,-1 0 0,0 1 1,1-1-1,-1 0 0,0 1 1,1 0-1,-1-1 1,0 1-1,0 0 0,0 0 1,0 0-1,0 0 0,0 1 1,0-1-1,0 0 1,0 1-1,0-1 0,-1 1 1,1 0-1,-1 0 0,1 0 1,-1-1-1,0 1 1,0 0-1,2 3 0,-1 2 264,0 0 0,0 0-1,-1 0 1,0 0-1,0 0 1,0 1-1,-1-1 1,-1 8 0,-10 60 899,3-28-552,8-41-66,3-9-258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10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183 371 15299,'-5'0'240,"0"-1"0,0 1 1,-1 0-1,1 1 0,0-1 0,0 1 0,-1 0 0,1 0 0,0 1 0,0-1 0,0 1 0,-7 4 0,6-2-66,0 1-1,0 0 0,0-1 0,1 2 0,0-1 0,0 1 1,0 0-1,-4 8 0,2-5-72,0 2 0,1-1 0,0 1 0,1 0 0,0 0 0,1 1 0,0-1 0,1 1 0,1 0 0,-1 0 0,2 0 1,-1 17-1,2-27-91,0 0 0,0-1 0,0 1 0,0 0 0,1-1 0,-1 1 0,0-1 0,1 1 0,-1-1 1,1 1-1,0-1 0,-1 1 0,1-1 0,0 1 0,0-1 0,0 0 0,0 1 0,0-1 0,0 0 0,1 0 1,-1 0-1,0 0 0,0 0 0,1 0 0,-1 0 0,1 0 0,-1-1 0,1 1 0,-1 0 0,1-1 1,-1 0-1,1 1 0,0-1 0,-1 0 0,1 0 0,-1 1 0,1-1 0,0-1 0,-1 1 0,1 0 1,0 0-1,-1 0 0,1-1 0,-1 1 0,1-1 0,-1 0 0,1 1 0,1-2 0,6-2 10,0-1-1,0 0 1,0-1-1,-1 0 1,1 0-1,-2 0 1,1-1-1,9-11 1,4-7 27,25-37 0,-45 60-44,46-71 92,-42 63-90,0-1-1,0 0 0,0 1 0,-2-1 1,4-14-1,-7 11-19,0 14 14,0 0 0,0 0 0,0-1 0,0 1 0,0 0 0,0 0 0,-1 0 0,1 0-1,0 0 1,0 0 0,0 0 0,0-1 0,0 1 0,0 0 0,-1 0 0,1 0 0,0 0 0,0 0-1,0 0 1,0 0 0,0 0 0,-1 0 0,1 0 0,0 0 0,0 0 0,0 0 0,0 0 0,-1 0-1,1 0 1,0 0 0,0 0 0,0 0 0,0 0 0,0 0 0,-1 0 0,1 0 0,0 1 0,0-1-1,0 0 1,0 0 0,-2 1-8,1 0 0,-1 1-1,1-1 1,-1 1 0,1-1 0,0 1-1,0-1 1,0 1 0,0 0 0,-1 2-1,-24 59-127,23-56 148,1 1 1,0 0-1,1 0 1,0 0-1,0 0 1,0 12-1,1-20-6,0 1 0,0 0 0,0-1-1,0 1 1,0-1 0,0 1 0,0 0 0,0-1 0,1 1 0,-1-1-1,0 1 1,0-1 0,0 1 0,1-1 0,-1 1 0,0-1 0,1 1-1,-1-1 1,0 1 0,1-1 0,-1 1 0,1-1 0,-1 0 0,1 1 0,-1-1-1,1 0 1,-1 1 0,2-1 0,-1 0 0,0 0 1,0 0-1,0 0 0,0 0 0,0 0 1,0 0-1,1 0 0,-1-1 1,0 1-1,0 0 0,0-1 1,0 1-1,2-2 0,31-25-93,-34 26 80,27-25-215,-2-1 1,-1-2-1,26-38 0,47-102-1810,-88 144 1555,-8 19 174,-6 15-20,-26 56 669,3 1 1,3 1-1,3 1 1,3 1 0,-14 96-1,31-156-273,1-1 1,0 1-1,1 0 0,-1 0 0,2 0 0,-1 0 0,2 0 1,1 9-1,-3-17-84,1 1-1,-1-1 1,0 0 0,1 0 0,-1 0-1,0 0 1,1 0 0,-1 0 0,1 0-1,0 0 1,-1 0 0,1-1 0,0 1 0,0 0-1,-1 0 1,1 0 0,0-1 0,0 1-1,0 0 1,0-1 0,0 1 0,0-1-1,0 1 1,0-1 0,2 1 0,-1-1-40,0 0-1,0-1 1,0 1 0,-1 0 0,1-1-1,0 1 1,0-1 0,0 0 0,-1 0 0,1 1-1,-1-1 1,1 0 0,0 0 0,1-2-1,7-6-344,-1 0-1,0-1 1,12-15-1,-20 23 360,34-45-598,-2-3 1,-3 0-1,32-73 0,51-171 4378,-111 288-3598,4-13 969,7-35 1,-12 41-498,-4 14-240,-9 22-178,-9 18-237,3 0 0,2 2 1,1 0-1,2 0 0,-10 69 0,22-102-33,0-1-1,1 1 0,1-1 0,1 12 1,-2-19 44,0 0-1,1 0 1,-1 0 0,1 0 0,0-1 0,0 1 0,-1 0 0,1 0 0,0 0 0,1-1-1,-1 1 1,1 1 0,-1-2 9,0-1-1,0 1 0,0-1 1,0 1-1,-1-1 1,1 1-1,0-1 0,0 0 1,0 1-1,0-1 1,0 0-1,0 0 0,0 0 1,0 0-1,0 0 1,0 0-1,0 0 0,0 0 1,0 0-1,0 0 1,0 0-1,0-1 0,0 1 1,0 0-1,1-1 1,2-1-15,-1 0 0,1 0 1,-1-1-1,0 1 0,0-1 0,0 1 1,0-1-1,0 0 0,-1 0 1,1-1-1,-1 1 0,0 0 1,0-1-1,0 1 0,0-1 1,-1 0-1,3-6 0,0-4 128,-1 0 0,0 0 0,2-23 0,-5 32-36,1 2-6,-1 0 0,1 0 1,-1 0-1,0 0 0,0 0 0,0 0 1,-1 0-1,1 0 0,-1 0 0,0 0 1,1 0-1,-1 0 0,-2-4 0,3 7-46,0 0-1,0 0 0,0 0 1,0 0-1,-1 0 0,1 0 0,0 0 1,0 0-1,0 0 0,0 0 1,0 0-1,0 0 0,0 0 1,0-1-1,0 1 0,0 0 0,0 0 1,0 0-1,-1 0 0,1 0 1,0 0-1,0 0 0,0 0 1,0 0-1,0 0 0,0 0 1,0 0-1,0 0 0,0 0 0,0 0 1,-1 0-1,1 0 0,0 0 1,0 0-1,0 1 0,0-1 1,0 0-1,0 0 0,0 0 0,0 0 1,0 0-1,0 0 0,0 0 1,0 0-1,0 0 0,-1 0 1,1 0-1,0 0 0,0 0 0,0 0 1,0 0-1,0 1 0,0-1 1,0 0-1,0 0 0,0 0 1,0 0-1,0 0 0,0 0 0,0 0 1,0 0-1,0 0 0,0 0 1,0 1-1,-1 10 109,4 13-51,-2-20-65,1 0-1,0-1 1,0 1 0,0-1-1,0 1 1,0-1 0,1 0 0,0 1-1,0-1 1,0 0 0,0-1 0,0 1-1,0-1 1,1 1 0,-1-1-1,1 0 1,-1 0 0,1-1 0,0 1-1,0-1 1,0 0 0,0 0 0,0 0-1,0 0 1,0-1 0,0 1 0,0-1-1,0 0 1,1 0 0,-1-1-1,5-1 1,2 1-48,-1-2-1,0 0 1,1 0 0,-1-1-1,-1 0 1,1 0-1,0-1 1,-1-1 0,0 1-1,0-2 1,8-6-1,-15 10 76,18-13-633,-13 15 172,-8 13 171,-5 8 161,2-12 125,2 0-1,-1 1 1,1-1-1,0 1 1,1 0 0,-1 10-1,2-18-18,0-1 0,0 1 0,0 0 0,0-1 0,0 1 0,0 0 0,1-1 0,-1 1 0,0 0-1,0-1 1,0 1 0,1 0 0,-1-1 0,0 1 0,1-1 0,-1 1 0,0 0 0,1-1 0,-1 1 0,1-1 0,0 1 0,0-1 31,-1 1-1,1-1 1,-1 0 0,1 0 0,-1 0-1,1 0 1,-1 0 0,1 0 0,-1 0 0,1 0-1,0-1 1,-1 1 0,1 0 0,-1 0-1,1 0 1,-1 0 0,1-1 0,-1 1 0,1 0-1,0-1 1,23-22 596,-9 6-435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11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14939,'-9'17'1729,"5"-6"-1313,2-1-432,2-5 2240,5-3-1720,6 0-480,2-2-80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11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108 154 9794,'-1'54'892,"-9"119"1937,8-153-2406,-1 0 0,-1-1 0,-1 0 1,-1 0-1,-1 0 0,-14 28 0,20-44-363,0-1-22,0 0 0,0 0 0,0 0 0,0 0-1,0-1 1,0 1 0,-1 0 0,1 0 0,-1-1 0,1 1-1,-1-1 1,1 1 0,-1-1 0,0 0 0,0 1 0,0-1-1,0 0 1,0 0 0,0-1 0,-2 2 0,3-2-36,1 0 0,-1 0 0,0 0 1,1-1-1,-1 1 0,1 0 0,-1 0 1,1 0-1,-1-1 0,0 1 0,1 0 0,-1-1 1,1 1-1,-1-1 0,1 1 0,0 0 1,-1-1-1,1 1 0,-1-1 0,1 1 1,0-1-1,0 1 0,-1-1 0,1 0 1,0 1-1,0-1 0,-1 1 0,1-1 0,0 1 1,0-1-1,0 0 0,0 1 0,0-1 1,0-1-1,0-26-3,0 25 6,3-20 31,1-1-1,0 1 1,2-1-1,1 1 1,1 1 0,0-1-1,16-26 1,0 5 80,3 1 0,45-58 1,-71 101-117,62-74-29,-56 67 2,0 0 0,0 1 0,1 0 0,0 0 0,1 0 0,-1 1 0,15-6-1,-22 10 26,0 0 0,0 1 0,0-1 0,0 1 0,0 0 0,0-1 0,0 1 0,1 0 0,-1 0 0,0 0 0,0-1 0,0 1 0,0 0 0,0 1 0,1-1 0,-1 0 0,0 0 0,0 0 0,0 1 0,0-1 0,0 0-1,0 1 1,0-1 0,0 1 0,0-1 0,0 1 0,0 0 0,0-1 0,0 1 0,0 0 0,-1 0 0,3 1 0,-1 3 92,-1-1 0,1 0 0,-1 1 0,0-1 0,0 1 0,1 8 0,5 20 608,-6-31-622,1 1 0,-1 0 0,0-1 0,1 1 0,0-1 0,-1 0-1,1 1 1,0-1 0,0 0 0,0 0 0,1 0 0,-1 0 0,0 0 0,1-1 0,-1 1 0,1-1 0,-1 0 0,5 2 0,-2-2-20,0 0 0,0 0 0,0 0 0,0-1 0,0 0 0,0 0 0,1 0 0,-1 0 1,8-3-1,6-2-266,0 0 1,-1-2-1,0 0 0,24-14 1,-33 16 109,-5 2-71,0 1 1,0 0 0,1 0-1,-1 0 1,1 0 0,7-1 0,-12 3 144,1 0 0,0 0 0,0 0 0,-1 0 0,1 0 0,0 0 0,-1 0 1,1 0-1,0 1 0,-1-1 0,1 0 0,0 0 0,-1 1 0,1-1 0,0 0 0,-1 1 0,1-1 1,-1 1-1,1-1 0,0 1 0,0 0 18,0 1 1,-1-1-1,1 0 1,0 1-1,-1-1 1,1 0-1,-1 1 0,0-1 1,1 1-1,-1-1 1,0 1-1,0-1 1,0 3-1,-1 36 1038,-8 57 0,0 10 895,10-47-1031,0-43-642,0 1-1,-2-1 1,0 1 0,0-1 0,-2 1 0,-6 23 0,9-40-246,0 0 0,-1 0 1,1 0-1,0-1 0,-1 1 1,1 0-1,0 0 0,-1 0 1,1-1-1,-1 1 0,1 0 0,-1 0 1,0-1-1,1 1 0,-1-1 1,0 1-1,1 0 0,-1-1 1,0 1-1,0-1 0,0 0 1,1 1-1,-1-1 0,0 0 1,0 1-1,0-1 0,-1 0 1,1 0 0,-1 0 1,1-1 0,-1 1-1,1-1 1,-1 1 0,1-1 0,-1 1-1,1-1 1,-1 0 0,1 0-1,0 0 1,0 0 0,-1 0 0,0-1-1,-4-3 6,1-1 0,0 0 0,0-1 0,-8-12 0,7 6-178,0 0-1,1 0 1,0-1 0,2 0 0,-1 1-1,2-1 1,0 0 0,0 0-1,1-24 1,2 26-45,-1-1 1,2 1-1,0 0 0,0-1 0,1 1 0,0 0 1,1 0-1,1 1 0,0-1 0,0 1 1,9-12-1,16-11-556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11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2056 435 20324,'-14'0'468,"0"0"-1,0 1 1,0 0-1,0 1 1,0 1-1,1 0 0,-22 9 1,34-12-462,0 0 0,0 1 1,1-1-1,-1 0 1,0 1-1,0-1 0,0 1 1,0-1-1,0 1 0,1 0 1,-1-1-1,0 1 0,1 0 1,-1-1-1,0 1 0,1 0 1,-1 0-1,1 0 0,-1 0 1,0 1-1,1-2-37,1 1 1,-1-1-1,0 1 0,0 0 1,1-1-1,-1 1 1,0-1-1,1 1 0,-1-1 1,0 1-1,1-1 0,-1 0 1,1 1-1,-1-1 1,1 1-1,-1-1 0,1 0 1,-1 0-1,1 1 1,-1-1-1,1 0 0,-1 0 1,2 1-1,40 9-1882,4-6 122,-29-3 1127,0 1 0,-1 0 0,1 1 1,-1 1-1,0 0 0,27 11 0,-41-14 674,-1 0 0,1-1 0,-1 1 0,1 0 0,-1 0 0,0 0 0,1 0 0,-1 1 0,0-1 0,0 0-1,0 1 1,0-1 0,0 0 0,0 1 0,0-1 0,0 1 0,1 2 0,-2-3 44,0 1 1,0-1-1,0 0 0,0 1 1,0-1-1,0 1 0,0-1 1,-1 0-1,1 1 0,0-1 1,-1 0-1,1 0 0,-1 1 1,1-1-1,-1 0 1,0 0-1,-1 2 0,-2 2 246,-1 1 0,-1-1 0,1 0-1,0-1 1,-1 1 0,-11 6 0,3-4-73,0 0 1,0-1 0,-1 0 0,1-1 0,-1-1-1,0 0 1,0-1 0,-1-1 0,1 0 0,-31-1-1,-11-3 42</inkml:trace>
  <inkml:trace contextRef="#ctx0" brushRef="#br0" timeOffset="1">1 52 16996,'41'0'1872,"11"-1"-1368,11-12 1072,8 0-399,8 0-273,0 2 64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12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22837,'13'-5'1512,"12"0"-1408,6-1-288,8-6 472,1 5-112,3 2-144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13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38 18780,'-2'-2'112,"0"0"0,-1 1 0,1-1 0,-1 1 0,1-1 0,-1 1 0,1 0 0,-1 0 0,0 0 0,0 0 0,1 1 0,-1-1 0,0 1 0,0 0 0,0-1 0,0 1 1,1 1-1,-1-1 0,0 0 0,0 1 0,0-1 0,0 1 0,1 0 0,-1 0 0,0 0 0,1 0 0,-1 1 0,-3 2 0,-2 0-13,1 1 0,0 0 0,0 0 0,1 0 0,-1 1 1,1 0-1,1 0 0,-8 10 0,9-10-45,1 1 1,0-1-1,0 1 0,0 0 1,1 0-1,0 0 0,-2 11 1,4-17-42,-1 1-1,1-1 1,0 1 0,0-1 0,0 1 0,0 0 0,1-1-1,-1 1 1,0-1 0,1 1 0,-1-1 0,1 1-1,-1-1 1,1 1 0,0-1 0,1 3 0,-1-4-8,0 1 1,0 0-1,0 0 1,1-1 0,-1 1-1,0 0 1,0-1-1,1 1 1,-1-1 0,0 0-1,1 1 1,-1-1-1,0 0 1,1 0 0,-1 0-1,1 0 1,-1 0-1,0 0 1,1 0 0,-1-1-1,0 1 1,3-1-1,3-1-1,0-1-1,-1 0 1,1 0-1,-1 0 1,1-1-1,-1 0 0,0 0 1,-1-1-1,9-7 1,5-7-19,18-24 1,-28 30-16,1 0-17,-8 11-33,-3 7-66,-20 63 133,3 1 0,-11 94 1,-5 18 609,31-166-552,2-6-29,-2 1 0,1 0 0,-1-1 0,0 1 0,-1-1 0,-9 16 0,4-17-203,3-11-176,5 1 285,0 0-1,0 0 0,1 0 1,-1 0-1,1 0 0,-1 0 1,1 0-1,0 0 1,0-5-1,1-14-436,1-1 1,1 1 0,1-1-1,1 1 1,7-21 0,47-103-898,-42 110 1331,30-48 1,-40 74 259,-1 0 1,1 0-1,0 0 0,1 1 0,0 0 0,1 0 0,-1 1 0,1 0 0,18-10 1,-25 16-114,-1 0-1,1 0 1,-1 1 0,1-1 0,-1 0 0,1 1 0,0-1 0,-1 1 0,1 0 0,0-1 0,-1 1 0,1 0 0,0 0-1,-1 0 1,1 0 0,0 0 0,0 1 0,-1-1 0,3 1 0,-3 0-48,0-1 0,-1 1-1,1 0 1,0 0 0,0-1 0,-1 1 0,1 0-1,-1 0 1,1 0 0,-1 0 0,1 0-1,-1 0 1,1 0 0,-1 0 0,0 0 0,0 0-1,1 0 1,-1 0 0,0 0 0,0 0 0,0 0-1,0 2 1,-1 2 69,0 0 0,1 0-1,-1 0 1,-1-1 0,1 1 0,-1 0-1,0 0 1,0-1 0,0 1 0,-1-1-1,-3 5 1,101-136 2138,-93 124-2216,18-28 99,-19 29-90,0 0 1,1 0 0,-2 0-1,1 0 1,0 0 0,0 0 0,-1-1-1,1 1 1,-1 0 0,0 0-1,0-1 1,0-3 0,0 5-22,0 1 1,0 0 0,0 0 0,0 0-1,0 0 1,0 0 0,0 0-1,0 0 1,-1-1 0,1 1 0,0 0-1,0 0 1,0 0 0,0 0 0,0 0-1,0 0 1,-1 0 0,1 0-1,0 0 1,0 0 0,0 0 0,0 0-1,0 0 1,-1 0 0,1 0-1,0 0 1,0 0 0,0 0 0,0 0-1,0 0 1,-1 0 0,1 0-1,0 0 1,0 0 0,0 0 0,0 0-1,0 0 1,-1 0 0,1 0 0,0 0-1,0 0 1,0 0 0,0 1-1,0-1 1,0 0 0,0 0 0,-1 0-1,1 0 1,0 0 0,0 0-1,0 1 1,0-1 0,0 0 0,0 0-1,0 0 1,0 0 0,0 0 0,0 0-1,0 1 1,0-1 0,0 0-1,0 0 1,0 1-36,-1-1-1,1 1 1,0 0-1,0-1 1,0 1-1,0-1 1,0 1-1,0-1 1,0 1-1,0 0 0,0-1 1,0 1-1,0-1 1,1 1-1,-1-1 1,0 1-1,0 0 1,0-1-1,1 1 1,-1-1-1,0 1 1,1-1-1,-1 1 1,0-1-1,1 0 1,-1 1-1,1-1 1,-1 1-1,1-1 1,0 1-1,2 1-45,1 0 0,0 0 0,-1 0-1,1-1 1,0 1 0,0-1 0,5 1 0,21 6-347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13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14 15115,'-20'9'808,"2"2"-1,-21 13 0,35-21-658,0 0-1,0 0 1,1 1-1,-1-1 1,0 1-1,1-1 1,0 1-1,0 0 1,0 1-1,1-1 1,-1 0-1,1 1 1,0 0 0,0-1-1,-1 6 1,3-9-102,0 1 0,-1-1 1,1 0-1,0 0 1,0 0-1,0 0 0,0 1 1,0-1-1,0 0 1,1 0-1,-1 0 1,0 0-1,0 1 0,1-1 1,-1 0-1,1 0 1,-1 0-1,1 0 0,0 0 1,-1 0-1,1 0 1,0 0-1,1 1 0,0-1-13,-1 0 0,1 0 0,0 0 0,0 0 0,0-1 0,-1 1 0,1-1 0,0 1 0,0-1 0,0 0 0,0 1 0,4-1 0,2-1-51,0 0 0,0 0 0,1 0 0,-1-1 0,12-4 0,-7 0-87,0 0 0,0-1 0,-1 0 1,0-1-1,19-16 0,-24 18 114,0 0-1,-1 0 1,0-1 0,0 0 0,-1 0-1,1 0 1,-2-1 0,1 0 0,-1 0-1,4-10 1,-8 14 926,-6 14-442,-7 17-22,11-20-469,0 1 1,0-1-1,1 0 1,0 1-1,0-1 1,1 1-1,1 13 1,-1-19-96,0-1 0,1 1 0,-1-1 0,0 1 0,1-1 0,-1 1 0,1-1 0,0 1 0,-1-1 0,1 1 0,0-1-1,0 0 1,0 1 0,0-1 0,0 0 0,0 0 0,0 0 0,1 0 0,-1 0 0,0 0 0,1 0 0,-1 0 0,0 0 0,1-1 0,-1 1 0,1 0 0,-1-1 0,1 1 0,0-1 0,-1 0 0,1 0 0,-1 1 0,1-1 0,0 0 0,-1 0 0,1 0 0,-1-1 0,1 1 0,0 0 0,-1-1 0,1 1 0,2-2 0,26-8-616,5-5-244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14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184 212 12995,'-20'14'1028,"1"2"0,0 0 0,0 1 0,2 1 0,0 1 0,2 0 0,-25 39 0,37-53-805,0 1 0,1 0-1,-1 0 1,-1 9 0,3-14-189,1 0 1,0 0 0,-1 0 0,1 0-1,0 0 1,0 1 0,0-1-1,0 0 1,0 0 0,0 0 0,0 0-1,0 1 1,1-1 0,-1 0-1,0 0 1,1 0 0,-1 0 0,1 0-1,-1 0 1,1 0 0,0 0-1,-1 0 1,1 0 0,0 0 0,-1 0-1,1 0 1,0-1 0,0 1 0,0 0-1,0 0 1,0-1 0,2 2-1,2-1-67,0 0 0,0 0 0,1 0 0,-1-1 0,0 0 0,0 0 0,0 0 0,1 0 0,-1-1 0,0 0 0,0 0 0,0-1 0,0 1 0,0-1 0,0 0 0,0 0 0,-1-1 0,9-5 0,2-2-180,0 0 1,-2-1-1,1 0 1,17-20 0,-13 9 155,-1 0 1,-1-2-1,-1 0 1,-2-1-1,0 0 1,-1-1-1,-1 0 1,-2-1-1,-1 0 1,10-55-1,-16 52 497,-2 29-430,0 1 0,0 0 0,0 0 0,1 0 0,-1-1 0,0 1 0,0 0 0,0 0 0,0 0 0,0-1 0,0 1 0,0 0 0,0 0 0,0-1 0,0 1-1,0 0 1,0 0 0,0 0 0,0-1 0,0 1 0,0 0 0,0 0 0,-1 0 0,1-1 0,0 1 0,0 0 0,0 0 0,0 0 0,0-1 0,0 1 0,-1 0 0,1 0 0,0 0 0,0 0 0,0-1 0,0 1-1,-1 0 1,1 0 0,0 0 0,0 0 0,0 0 0,-1 0 0,1 0 0,0 0 0,0 0 0,0 0 0,-1 0 0,1 0 0,0 0 0,0 0 0,0 0 0,-1 0 0,1 0 0,0 0 0,0 0 0,-1 0-1,1 0 1,-9 10 364,2 7-86,0 0-1,1 0 1,1 1 0,-5 31-1,-3 78 417,13-112-667,0-1-1,0 1 1,2 0 0,4 24 0,-4-34-53,-1 0-1,0-1 1,1 1 0,0-1 0,0 1 0,0-1 0,1 0 0,-1 0 0,1 0 0,0 0 0,0 0 0,1-1 0,-1 1 0,1-1 0,-1 0 0,1 0 0,0 0 0,7 3 0,16 3-126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6:24:15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42 738 16784,'0'0'5573,"-41"-72"-4964,75 27-129,20-13 769,17-18-128,16-4-640,12-2-353,4 1-256,2 1-1986,-10 0-2178,-11-4-5349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7:4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15011,'0'0'86,"0"1"0,-1-1 1,1 0-1,0 1 0,0-1 0,0 0 0,0 1 0,0-1 0,0 0 0,-1 1 1,1-1-1,0 0 0,0 1 0,0-1 0,0 0 0,0 1 0,0-1 0,0 1 0,1-1 1,-1 0-1,0 1 0,0-1 0,0 0 0,0 1 0,0-1 0,0 0 0,1 1 1,-1-1-1,0 0 0,0 0 0,1 1 0,-1-1 0,0 0 0,0 1 0,1-1 1,10 12 937,-2-5-455,1-1 1,0-1-1,0 1 0,1-2 0,0 1 0,-1-2 1,1 1-1,1-2 0,-1 1 0,13 0 0,-1-1-357,-1 0 1,1-2-1,0 0 0,25-5 0,-39 4-465,0 0 0,0-1 1,-1 0-1,1 0 0,0-1 1,-1 0-1,0 0 0,13-7 1,-21 10 233,0-1 0,0 1 0,0 0 0,0 0 0,0 0-1,0-1 1,0 1 0,0 0 0,0 0 0,0 0 0,1-1 0,-1 1 0,0 0 0,0 0 0,0 0 0,0-1 0,0 1 0,0 0 0,-1 0 0,1 0-1,0-1 1,0 1 0,0 0 0,0 0 0,0 0 0,0-1 0,0 1 0,0 0 0,0 0 0,0 0 0,-1 0 0,1-1 0,0 1 0,0 0 0,0 0-1,0 0 1,-1 0 0,1 0 0,0 0 0,0-1 0,0 1 0,0 0 0,-1 0 0,1 0 0,0 0 0,0 0 0,-1 0 0,1 0 0,0 0 0,0 0-1,0 0 1,-1 0 0,1 0 0,0 0 0,0 0 0,0 0 0,-1 0 0,-12-3-386,-6 3-263</inkml:trace>
  <inkml:trace contextRef="#ctx0" brushRef="#br0" timeOffset="1">121 192 17348,'-6'20'1920,"6"-7"-1032,7-1-272,12-4 961,4-6-161,10-2-360,3 0-216,-2-4-415,1 1-289,-7 0-625,-3 1-431,-12 2 760,-11 2-216,-10 10-144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0:08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266 115 13851,'-12'4'145,"1"0"0,0 1 0,-1 0 1,2 1-1,-1 1 0,1-1 0,0 2 0,0-1 0,1 1 0,0 1 1,0 0-1,1 0 0,0 0 0,1 1 0,0 1 0,1-1 1,0 1-1,-9 20 0,15-29-140,-1 0 0,1 0 0,-1 0-1,1-1 1,0 1 0,0 0 0,-1 0 0,1 0 0,1 0 0,-1 2 0,0-3-4,0-1 1,0 1-1,1-1 1,-1 1 0,0-1-1,0 1 1,1-1 0,-1 0-1,0 1 1,0-1 0,1 1-1,-1-1 1,1 0-1,-1 1 1,0-1 0,1 0-1,-1 1 1,1-1 0,-1 0-1,0 0 1,1 1-1,-1-1 1,1 0 0,0 0-1,2 0 2,-1 0-1,0 0 1,1 0-1,-1 0 0,0-1 1,0 1-1,1-1 1,-1 0-1,0 0 1,0 0-1,0 0 0,0 0 1,0 0-1,4-3 1,10-9 53,0-1 0,0-1 0,-2-1 1,0 0-1,13-19 0,28-31 359,-55 66-405,1-1 1,-1 0 0,0 1-1,1-1 1,-1 1-1,1-1 1,-1 1 0,1-1-1,0 1 1,-1 0 0,1-1-1,-1 1 1,1 0-1,0-1 1,-1 1 0,1 0-1,0 0 1,-1 0 0,1-1-1,0 1 1,0 0-1,-1 0 1,1 0 0,1 0-1,-2 1-1,1-1-1,0 1 0,-1-1 1,1 1-1,-1-1 0,1 1 1,-1 0-1,1-1 1,-1 1-1,1 0 0,-1-1 1,0 1-1,1 0 0,-1-1 1,0 1-1,0 0 0,0 0 1,1 1-1,0 8 31,0 1-1,-1 18 1,0-16-27,3 45 72,-2 1 1,-4-1 0,-14 89-1,13-128 6,-1 1 0,-1-1 0,-1 0 0,-1-1 0,-18 34 0,18-40-28,0 0 0,-1-1-1,-1 0 1,1-1 0,-2 0-1,1 0 1,-1-1 0,-1 0-1,-15 9 1,19-14-35,1-1-1,0 1 1,-1-1 0,1-1-1,-1 0 1,0 0 0,0 0-1,-11 0 1,17-1-22,1-1 0,-1 0 1,0 0-1,1 0 0,-1 0 1,0 0-1,1-1 0,-1 1 0,0 0 1,1-1-1,-1 1 0,0-1 1,1 0-1,-1 1 0,1-1 0,-1 0 1,1 0-1,0 0 0,-1 0 0,1 0 1,0-1-1,-1 1 0,1 0 1,0 0-1,0-1 0,0 1 0,0-1 1,1 1-1,-1-1 0,0 1 0,1-1 1,-1 1-1,1-1 0,-1 0 1,1 1-1,0-1 0,-1 0 0,1 1 1,0-1-1,0 0 0,0 0 1,0 1-1,1-1 0,-1 0 0,1-1 1,1-6 12,0 0 0,1 1 1,0-1-1,0 1 0,1 0 1,0 0-1,0 0 0,11-15 1,52-57 212,-56 69-190,295-282 1096,-169 169-316,-127 115-748,4-3 63,-1 0 0,0-1 1,-1-1-1,-1 0 0,11-18 1,-21 31-121,0 0 0,0 0 1,0 0-1,-1 0 1,1-1-1,-1 1 0,1 0 1,-1 0-1,1-1 0,-1 1 1,0 0-1,1-1 0,-1 1 1,0 0-1,0-1 1,0 1-1,0 0 0,0-1 1,-1 1-1,1 0 0,0-1 1,0 1-1,-1 0 1,1-1-1,-1 1 0,0 0 1,1 0-1,-2-2 0,1 2-7,-1 0 0,0-1 0,1 1-1,-1 0 1,0 1 0,1-1 0,-1 0-1,0 0 1,0 1 0,0-1 0,0 1-1,0 0 1,0-1 0,0 1-1,1 0 1,-1 0 0,0 0 0,0 1-1,-3-1 1,-2 2-8,-1 0 0,0 0 0,1 1 0,0 0 0,0 0 0,0 1 0,0-1 0,0 2 0,1-1 0,0 1 0,0 0 0,0 0 0,-7 8 0,5-4-16,0 0 0,1 0 0,1 1-1,-1 0 1,2 0 0,-1 0 0,1 0 0,-4 16-1,7-20 6,0 0-1,1-1 0,0 1 1,1 0-1,-1 0 0,1 7 1,0-11 6,1 0-1,-1 0 1,0 0 0,1 0 0,-1-1-1,1 1 1,-1 0 0,1 0 0,0 0-1,0 0 1,0-1 0,0 1 0,0 0 0,0-1-1,1 1 1,-1-1 0,0 1 0,1-1-1,-1 0 1,1 0 0,0 1 0,1 0-1,2 0-4,1 0 0,-1-1 0,0 1 0,0-1 1,1 0-1,-1-1 0,1 1 0,-1-1 0,1 0 0,-1-1 0,1 1 0,-1-1 0,0 0 0,7-2 0,7-2-15,0-2 1,28-13-1,57-36-30,-28 14 32,-73 40 19,0 0-1,1 0-1,1 0 0,-1 1 0,0-1 0,7-1 0,-10 3 4,0 0 1,-1 0-1,1 0 1,0 0 0,-1 0-1,1 0 1,0 0 0,-1 0-1,1 0 1,-1 1-1,1-1 1,0 0 0,-1 0-1,1 1 1,-1-1 0,1 0-1,-1 1 1,1-1-1,-1 1 1,1-1 0,-1 1-1,1-1 1,-1 1 0,1-1-1,-1 1 1,0-1-1,1 1 1,-1-1 0,0 1-1,0-1 1,1 1 0,-1 0-1,0-1 1,0 1-1,0 0 1,0-1 0,0 1-1,0 0 1,0-1 0,0 1-1,0-1 1,0 1-1,0 0 1,0 0 0,-1 14 4,-1 0-1,-3 15 1,2-15 22,1 0-1,0 16 1,2-30-23,-1-1 0,1 1 1,0 0-1,0-1 1,0 1-1,0 0 0,0 0 1,0-1-1,0 1 0,0 0 1,0-1-1,1 1 1,-1 0-1,0-1 0,0 1 1,1 0-1,-1-1 0,0 1 1,1-1-1,-1 1 1,1 0-1,-1-1 0,0 1 1,1-1-1,-1 1 0,1-1 1,0 0-1,-1 1 1,1-1-1,-1 1 0,1-1 1,0 0-1,-1 0 0,1 1 1,-1-1-1,1 0 1,0 0-1,0 0 0,-1 1 1,1-1-1,0 0 1,-1 0-1,1 0 0,0 0 1,-1-1-1,1 1 0,0 0 1,-1 0-1,1 0 1,0 0-1,-1-1 0,1 1 1,0 0-1,-1-1 0,1 1 1,-1 0-1,2-2 0,5-2 29,0 0 0,0-1 0,10-8-1,6-8 37,-17 14-57,0 1-1,1 1 0,-1-1 1,1 1-1,0 0 0,0 0 1,1 1-1,-1 0 0,1 0 0,9-2 1,-16 5-12,0 1 0,0 0 0,0 0 0,-1 0 0,1 0 0,0 0 0,0 0 1,0 0-1,-1 0 0,1 0 0,0 0 0,0 0 0,0 1 0,-1-1 0,1 0 0,0 0 0,-1 1 0,1-1 1,0 1-1,0-1 0,-1 1 0,1-1 0,-1 1 0,1-1 0,0 1 0,-1-1 0,1 1 0,-1 0 0,1-1 1,-1 1-1,0 0 0,1-1 0,-1 1 0,0 0 0,1 0 0,-1 1 0,1 4-5,0 0 0,0 0-1,-1-1 1,0 11 0,0-13 4,-1 0 0,1 0 0,0 0 0,1 0 1,-1 0-1,0 0 0,1 0 0,0 0 0,-1 0 0,3 4 0,-3-6 3,1-1 0,0 1 0,-1-1 0,1 1 0,-1-1 0,1 0-1,0 1 1,-1-1 0,1 0 0,0 1 0,-1-1 0,1 0 0,0 0-1,0 0 1,-1 0 0,1 0 0,0 0 0,0 0 0,-1 0-1,1 0 1,0 0 0,0 0 0,-1 0 0,1 0 0,0-1 0,-1 1-1,2-1 1,19-10 8,-18 9-10,62-42 22,25-16-211,-77 53 77,1 0-1,-1 1 0,1 1 0,0 0 0,16-4 0,-28 8 80,1 1 0,-1-1 0,0 1 0,1 0 0,-1 0 0,1 0 0,-1 0 0,0 0 0,1 1 0,-1-1 0,3 1 0,-4 0 12,0-1 1,0 0-1,0 1 0,-1-1 0,1 1 0,0-1 1,-1 1-1,1 0 0,0-1 0,-1 1 1,1-1-1,-1 1 0,1 0 0,-1 0 0,1-1 1,-1 1-1,0 0 0,1 0 0,-1 0 1,0-1-1,1 2 0,-1 2-15,0 0-1,0 0 1,-1 0 0,1 0-1,-1 0 1,0 0 0,0 0 0,0 0-1,0 0 1,-1-1 0,-2 6-1,-17 33-766,21-41 570,3-3 187,0 1-17,10-9-130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0:0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5 120 20140,'-1'0'75,"1"1"0,-1 0-1,1-1 1,0 1 0,-1 0 0,1 0-1,0-1 1,-1 1 0,1 0 0,0 0-1,0-1 1,0 1 0,-1 0-1,1 0 1,0-1 0,0 1 0,0 0-1,0 0 1,1 0 0,-1-1 0,0 1-1,0 0 1,0 0 0,1 0-1,-1-1 1,1 2 0,0-2-19,-1 1 0,1-1 0,0 1 0,0-1 0,0 0 0,0 0 0,0 1 0,0-1 0,0 0 0,0 0 0,0 0 0,0 0 0,0 0 0,0 0 0,0 0 0,0 0 0,1-1 0,8-1 178,0-1 0,17-8 0,-26 11-220,15-8 72,1 0 0,20-15 0,-30 18-68,0 0-1,-1 0 1,1-1-1,-2 0 0,1 0 1,0 0-1,6-11 1,-12 17-15,1-1 0,-1 0-1,1 1 1,-1-1 0,1 1 0,-1-1 0,1 0 0,-1 0 0,0 1-1,1-1 1,-1 0 0,0 0 0,0 1 0,0-1 0,0 0 0,1 0-1,-1 0 1,0 1 0,0-1 0,-1 0 0,1 0 0,0 1 0,0-1-1,0 0 1,0 0 0,-1 0 0,1 1 0,0-1 0,-1 0 0,1 1 0,0-1-1,-1 0 1,1 1 0,-1-1 0,1 0 0,-1 1 0,1-1 0,-2 0-1,0 0 3,1 1-1,-1-1 0,0 1 1,1-1-1,-1 1 0,0 0 0,0 0 1,0-1-1,1 1 0,-1 0 0,0 1 1,0-1-1,0 0 0,1 0 1,-4 2-1,-4 1 5,0 1-1,0 1 1,0-1 0,1 1-1,0 1 1,0-1 0,0 1-1,1 1 1,-10 10 0,8-7-12,1-1 0,0 1 1,1 1-1,0-1 0,1 1 1,-9 22-1,13-29-33,1 1-1,-1-1 1,1 1 0,1-1-1,-1 1 1,1-1 0,-1 1 0,2 6-1,-1-10-10,0 1-1,0-1 1,0 0-1,1 1 1,-1-1-1,1 0 1,-1 0-1,1 1 1,-1-1-1,1 0 0,0 0 1,-1 0-1,1 0 1,0 0-1,0 0 1,0 0-1,0 0 1,0 0-1,0 0 1,0 0-1,0 0 1,0-1-1,0 1 1,1-1-1,-1 1 1,0-1-1,0 1 1,1-1-1,-1 1 0,0-1 1,1 0-1,1 0 1,4 0-47,0-1 0,1 1 1,-1-2-1,0 1 0,0-1 1,0 0-1,11-5 0,25-11-408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0:09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16692,'-12'6'511,"1"1"0,0 1 1,0 0-1,0 0 1,1 1-1,-17 19 1,7-8 429,-5 5 190,-32 41 1,56-66-1126,0 1 0,0 0 0,0 0 0,1 0 0,-1 0 1,0 0-1,1 0 0,-1 0 0,1 1 0,-1-1 0,1 0 0,-1 0 1,1 0-1,0 1 0,0-1 0,0 0 0,-1 0 0,1 1 0,0-1 1,1 0-1,-1 3 0,1-4-33,-1 1-1,1 0 1,0 0 0,0-1 0,-1 1 0,1-1-1,0 1 1,0 0 0,0-1 0,0 0 0,0 1-1,-1-1 1,1 1 0,0-1 0,0 0-1,0 0 1,0 0 0,0 1 0,0-1 0,2 0-1,8-1-333,0 1 0,0-1 0,17-5 0,-26 6 316,34-8-710,-23 4 496,0 0 0,0 2 0,1-1-1,-1 2 1,1 0 0,-1 0 0,1 1 0,13 2 0,-26-1 261,0-1 0,0 0 0,0 0-1,0 0 1,0 1 0,0-1 0,0 0 0,-1 1 0,1-1 0,0 1 0,0-1 0,0 1 0,0-1 0,-1 1 0,1 0 0,0-1 0,0 1 0,-1 0 0,1 0 0,-1-1 0,1 1 0,-1 0 0,1 0 0,-1 0 0,1 0 0,-1 1 0,0-1 44,0 1 0,0 0 0,0 0 1,0-1-1,0 1 0,-1 0 1,1-1-1,-1 1 0,1 0 0,-1-1 1,1 1-1,-1-1 0,-2 3 0,-2 5 354,-1-1 0,-1 0 0,-12 12 0,-2 0 706,-32 23 0,45-37-1047,-1 0 1,0-1 0,0 0-1,0-1 1,0 1-1,0-2 1,-16 5 0,24-8-86,1 0 1,-1 0-1,0 1 1,0-1-1,1 0 1,-1 0-1,0 0 0,0 0 1,0 0-1,1 0 1,-1 0-1,0 0 1,0 0-1,1 0 1,-1 0-1,0-1 1,0 1-1,1 0 1,-1 0-1,0-1 1,0 1-1,1-1 1,-1 1-1,0 0 1,1-1-1,-1 1 0,1-1 1,-1 0-1,1 1 1,-1-1-1,1 1 1,-1-1-1,1 0 1,-1 1-1,1-1 1,0 0-1,0 0 1,-1 1-1,1-1 1,0 0-1,0 0 1,0 1-1,-1-1 1,1 0-1,0 0 1,0 0-1,0 1 0,1-1 1,-1-1-1,4-14-440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0:09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47 17788,'4'-6'590,"8"-18"1151,-12 24-1713,0-1 0,1 0 1,-1 1-1,0-1 1,0 1-1,0-1 1,0 1-1,0-1 1,0 1-1,-1-1 1,1 0-1,0 1 1,0-1-1,0 1 0,0-1 1,-1 1-1,1-1 1,0 1-1,0-1 1,-1 1-1,1-1 1,0 1-1,-1 0 1,1-1-1,-1 1 1,1 0-1,0-1 0,-1 1 1,1 0-1,-1-1 1,1 1-1,-1 0 1,1 0-1,-1-1 1,1 1-1,-1 0 1,0 0-1,1 0 1,-1 0-1,1 0 0,-2 0 1,-2 0 169,0 0 0,0 0 0,-1 0 0,1 1 0,0 0 0,0-1 0,0 2 0,0-1 0,0 0 0,0 1 0,0 0 0,0 0 0,-6 4 0,-8 6-18,-21 19 0,35-27-114,-6 3-90,1 1-1,1 0 1,-1 0-1,1 1 1,1 0 0,0 0-1,0 1 1,1 0 0,0 0-1,-7 17 1,13-26-2,-1 0 1,1 0-1,0 1 0,-1-1 1,1 0-1,0 0 0,0 1 1,0-1-1,0 0 1,0 0-1,0 1 0,0-1 1,1 0-1,-1 0 0,0 1 1,1-1-1,-1 0 1,1 0-1,-1 0 0,1 0 1,-1 0-1,1 0 0,0 0 1,0 0-1,-1 0 1,1 0-1,0 0 0,0 0 1,0 0-1,0 0 0,0-1 1,0 1-1,0 0 0,1-1 1,-1 1-1,0-1 1,0 1-1,0-1 0,0 0 1,1 0-1,-1 1 0,2-1 1,7 1-220,1 0 0,-1 0 1,1-1-1,12-2 0,-9 1 34,21-1-252,-20 0 205,1 2 1,-1-1-1,1 2 0,22 3 0,-36-4 255,-1 0 0,0 1 0,1-1 0,-1 0 0,0 1 0,0-1 0,1 1 0,-1-1 0,0 1 0,0 0 0,0-1 0,1 1 0,-1 0 0,0 0 0,0 0 0,0 0 0,-1 0 0,1 0 0,1 2 0,-1-2 28,-1 0 0,0 0-1,0 0 1,1 1 0,-1-1-1,0 0 1,0 0 0,0 0 0,0 0-1,-1 1 1,1-1 0,0 0-1,0 0 1,-1 0 0,1 0-1,0 0 1,-2 2 0,-1 3 127,-1 0 0,0-1 0,0 0 0,0 0 0,0 0 0,-10 7 1,-57 44 1448,62-49-1501,-1-1-1,0 0 1,1-1-1,-2 0 1,1-1-1,-12 3 0,21-6-120,-1-1-1,1 1 1,0-1-1,0 0 1,0 1-1,0-1 1,-1 0-1,1 0 0,0 0 1,0 0-1,-1 0 1,1 0-1,0-1 1,0 1-1,0 0 1,-1-1-1,1 1 1,0 0-1,0-1 0,0 1 1,0-1-1,0 0 1,0 1-1,0-1 1,0 0-1,0 0 1,0 0-1,0 1 0,0-1 1,1 0-1,-1 0 1,0 0-1,1 0 1,-1-1-1,1 1 1,-1 0-1,1 0 1,-1 0-1,1 0 0,0 0 1,-1-1-1,1 1 1,0-2-1,0-18-359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0:09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17212,'3'1'350,"1"1"0,-1-1 0,1 1 1,-1-1-1,1 0 0,0 0 0,0-1 1,-1 1-1,7-1 0,-7 0-181,-1-1-1,1 1 1,0-1-1,-1 0 1,1 0 0,0 0-1,-1 0 1,0-1-1,1 1 1,-1-1 0,0 1-1,1-1 1,2-3-1,-3 3-89,23-23 529,-24 24-590,1-1-1,-1 0 1,0 0-1,0 1 0,1-1 1,-1 0-1,-1 0 1,1 0-1,0-1 0,0 1 1,-1 0-1,1 0 1,0-3-1,-1 5-15,0 0 0,0 0 0,0-1 0,0 1 0,0 0-1,0 0 1,0-1 0,0 1 0,0 0 0,0-1 0,0 1 0,0 0 0,0 0-1,-1-1 1,1 1 0,0 0 0,0 0 0,0-1 0,0 1 0,0 0 0,0 0 0,-1 0-1,1-1 1,0 1 0,0 0 0,0 0 0,-1 0 0,1-1 0,0 1 0,0 0-1,0 0 1,-1 0 0,1 0 0,0 0 0,0 0 0,-1 0 0,1-1 0,0 1-1,0 0 1,-1 0 0,1 0 0,-1 0 0,-12 7 35,-11 14-7,17-13-27,0 0 0,1 0 1,0 0-1,0 1 0,1 0 0,1 0 0,-7 17 0,10-24-5,0 0 1,0 1-1,1-1 1,-1 1-1,1-1 0,-1 1 1,1-1-1,0 1 1,0-1-1,0 1 0,0-1 1,1 0-1,-1 1 1,1-1-1,-1 1 0,1-1 1,0 1-1,0-1 1,0 0-1,0 0 0,0 1 1,1-1-1,-1 0 1,1 0-1,-1 0 0,1-1 1,0 1-1,-1 0 1,1 0-1,0-1 0,0 1 1,0-1-1,1 0 1,-1 0-1,0 0 0,0 0 1,4 1-1,3 1-18,0-1-1,0 0 1,0-1 0,0 0-1,1-1 1,-1 1 0,1-2-1,-1 1 1,0-1 0,0-1-1,11-2 1,13-5-255,50-21 1,15-12-512,-98 42 790,0 0 1,0-1-1,1 1 0,-1 0 0,0 0 0,0 0 0,0 0 1,0 0-1,0 0 0,0 0 0,1-1 0,-1 1 0,0 0 1,0 0-1,0 0 0,0 0 0,1 0 0,-1 0 0,0 0 1,0 0-1,0 0 0,0 0 0,1 0 0,-1 0 1,0 0-1,0 0 0,0 0 0,0 0 0,1 0 0,-1 0 1,0 0-1,0 0 0,0 0 0,0 1 0,0-1 0,1 0 1,-1 0-1,0 0 0,0 0 0,0 0 0,0 0 1,0 0-1,0 1 0,0-1 0,1 0 0,-1 0 0,0 0 1,0 0-1,0 0 0,0 1 0,-5 8 230,0 1 71,5-10-298,0 0 1,0 1 0,0-1 0,0 0 0,0 0 0,0 0 0,0 0 0,0 1-1,0-1 1,0 0 0,0 0 0,0 0 0,0 0 0,0 0 0,0 1-1,0-1 1,0 0 0,0 0 0,0 0 0,0 0 0,1 0 0,-1 0 0,0 1-1,0-1 1,0 0 0,0 0 0,0 0 0,0 0 0,0 0 0,1 0-1,-1 0 1,0 0 0,0 1 0,0-1 0,0 0 0,0 0 0,0 0 0,1 0-1,-1 0 1,0 0 0,0 0 0,0 0 0,0 0 0,1 0 0,-1 0-1,0 0 1,0 0 0,0 0 0,0 0 0,0 0 0,1 0 0,-1 0 0,0-1-1,41-7 234,-35 6-256,-1 0 0,1 1 0,0 0 0,0 0 0,0 0 0,0 0 0,0 1 0,0 0 0,0 0-1,0 1 1,10 2 0,-14-2-66,-1-1 0,0 1 0,1 0 0,-1 0 0,0 0 0,1 0 0,-1 0 0,0 0-1,0 1 1,0-1 0,0 0 0,0 1 0,0-1 0,0 0 0,-1 1 0,1-1-1,0 1 1,-1-1 0,1 1 0,-1 0 0,1-1 0,-1 1 0,0-1 0,0 1 0,0 0-1,0-1 1,0 3 0,2 4-284,9-4-65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0:10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16 17164,'-2'-2'180,"0"1"1,-1-1 0,1 0 0,-1 1 0,0 0-1,1 0 1,-1-1 0,0 1 0,0 1-1,0-1 1,0 0 0,0 1 0,0 0 0,0-1-1,-5 1 1,3 1 47,0 0 1,0 0-1,0 0 0,0 1 1,0 0-1,0-1 0,1 2 1,-8 4-1,2-1-39,1 0 0,1 1 0,0 0 0,0 1 1,0 0-1,1 0 0,0 1 0,-7 10 0,11-14-176,0 1-1,0 0 0,1-1 1,0 1-1,0 0 1,0 0-1,0 0 0,1 0 1,0 1-1,0-1 1,1 0-1,0 8 1,0-11-16,1-1 0,-1 0 0,1 1 0,-1-1 0,1 1 0,0-1 1,0 0-1,0 0 0,0 1 0,0-1 0,1 0 0,-1 0 0,1 0 0,-1 0 1,1-1-1,0 1 0,0 0 0,0-1 0,0 1 0,0-1 0,0 1 1,0-1-1,0 0 0,0 0 0,1 0 0,-1 0 0,0-1 0,1 1 0,-1-1 1,1 1-1,-1-1 0,0 0 0,4 0 0,0 1 0,0-2 0,0 1 1,0-1-1,0 0 0,0 0 0,0 0 0,-1-1 1,1 0-1,0 0 0,-1-1 0,1 1 0,-1-1 0,9-6 1,3-4 26,-1-1 0,22-22 0,-30 27-14,-19 46-20,10-33 11,-1 0 0,1 1 0,1 0 0,-1-1 0,1 1 0,-1-1 0,1 1 0,0 0 0,1-1 0,1 8 0,-2-10 1,1-1 1,0 1 0,0-1-1,0 0 1,0 1 0,0-1-1,0 0 1,0 1 0,0-1-1,1 0 1,-1 0-1,0 0 1,1 0 0,-1 0-1,1 0 1,-1-1 0,1 1-1,-1 0 1,1-1 0,0 1-1,-1-1 1,1 1-1,-1-1 1,1 0 0,0 0-1,0 0 1,-1 0 0,1 0-1,0 0 1,-1 0 0,1-1-1,1 0 1,21-3 32,0-2 1,-1 0 0,0-2 0,43-20-1,5-1 27,-66 26-61,1 1 1,1 1 0,-1-1-1,7 0 1,-12 2-5,0 0-1,0 0 1,0-1-1,-1 1 1,1 0-1,0 0 1,0 0 0,0 1-1,0-1 1,0 0-1,-1 0 1,1 0 0,0 0-1,0 1 1,-1-1-1,1 0 1,0 1 0,0-1-1,-1 1 1,1-1-1,0 1 1,-1-1 0,1 1-1,0-1 1,-1 1-1,1 0 1,-1-1 0,1 1-1,-1 0 1,1 0-1,-1-1 1,0 1 0,1 0-1,-1 0 1,0-1-1,0 1 1,1 0 0,-1 0-1,0 1 1,-5 31-681,4-30 539,0 0 1,0 0-1,0 0 1,0 0-1,1 0 1,-1 0-1,1 1 1,0-1 0,0 0-1,0 0 1,1 0-1,-1 1 1,1-1-1,0 0 1,-1 0-1,1 0 1,1 0 0,0 3-1,0-5 97,-1 0 0,0 0 0,0 0 0,0 0-1,0 0 1,1-1 0,-1 1 0,0 0 0,1-1 0,-1 1 0,0-1 0,1 0-1,-1 1 1,1-1 0,-1 0 0,1 0 0,-1 0 0,0 0 0,1 0 0,-1 0-1,1 0 1,1-1 0,23-4-764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0:11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113 150 16588,'-1'3'236,"0"0"1,-1 0 0,0 0 0,1-1-1,-1 1 1,0 0 0,0-1 0,-1 1 0,1-1-1,-4 3 1,-7 8 277,-2 4 375,1 1 1,1 0 0,-15 29 0,27-46-864,1 0 1,-1 0-1,0 0 0,1 0 1,0 0-1,-1 0 0,1 0 1,0 1-1,-1-1 0,1 0 1,0 0-1,0 0 0,0 1 1,0-1-1,0 0 0,0 0 1,1 2-1,-1-2-23,0-1 0,1 1 0,-1-1-1,1 0 1,-1 1 0,1-1 0,-1 0 0,0 1 0,1-1-1,-1 0 1,1 0 0,-1 1 0,1-1 0,-1 0 0,1 0-1,0 0 1,-1 0 0,1 0 0,-1 0 0,1 0-1,-1 0 1,1 0 0,-1 0 0,1 0 0,0 0 0,4-1-69,0 0 0,-1 0 1,1-1-1,-1 1 0,0-1 1,9-5-1,7-7-262,0-1 1,-1-1-1,-1-1 1,0-1-1,26-33 1,-7 1-278,32-58 1,-60 91 656,-14 20 264,-18 28 207,-37 78 816,53-94-1112,1 0 0,0 1 0,1 0-1,1 0 1,-3 23 0,6-36-202,1-1-1,-1 1 0,1 0 0,0 0 0,0-1 0,0 1 1,1 0-1,-1-1 0,1 1 0,-1 0 0,1-1 0,0 1 1,0-1-1,0 1 0,0-1 0,1 1 0,-1-1 1,1 0-1,-1 0 0,1 0 0,0 0 0,0 0 0,0 0 1,0 0-1,0 0 0,0-1 0,0 1 0,1-1 0,-1 0 1,0 1-1,1-1 0,-1 0 0,1-1 0,0 1 0,4 1 1,2-1-32,0 0 0,0-1 0,0 0 0,0 0 0,0-1 0,0 0 1,0-1-1,0 1 0,13-6 0,-9 3-44,1-2 0,-1 1 0,-1-1 0,1-1 1,-1 0-1,0-1 0,-1-1 0,1 0 0,-2 0 0,1-1 0,-2 0 0,16-19 0,-24 28 40,0-1-1,-1 1 0,1 0 0,0 0 0,0-1 0,-1 1 0,1 0 0,-1-1 1,1 1-1,-1-1 0,0 1 0,1-1 0,-1 1 0,0 0 0,0-1 0,0 1 0,0-1 1,-1-1-1,1 3 9,0-1 0,0 1 0,0 0 0,-1-1 0,1 1 1,0 0-1,0 0 0,-1-1 0,1 1 0,0 0 0,-1 0 1,1 0-1,0 0 0,-1-1 0,1 1 0,0 0 0,-1 0 0,1 0 1,0 0-1,-1 0 0,1 0 0,0 0 0,-1 0 0,1 0 1,0 0-1,-1 0 0,-17 6 23,7 1 51,0 1 0,1-1 0,0 2 0,0-1 0,1 1 0,0 1 0,0 0 0,1 0 0,1 1 0,-9 14 0,15-24-60,1 0 0,-1 0 0,0 0-1,1 0 1,-1 1 0,1-1 0,-1 0-1,1 0 1,0 1 0,-1-1 0,1 0 0,0 0-1,0 1 1,0-1 0,0 0 0,0 0-1,0 1 1,0-1 0,1 0 0,-1 1 0,0-1-1,1 0 1,-1 0 0,1 0 0,-1 0-1,1 1 1,-1-1 0,1 0 0,0 0 0,0 0-1,0 0 1,-1 0 0,1 0 0,0-1-1,0 1 1,0 0 0,0 0 0,1-1 0,-1 1-1,0 0 1,0-1 0,2 1 0,5 1-9,0 0 0,0 0 1,0-1-1,0 0 1,12 0-1,-12-1-38,359-4-1272,-367 4 1307,10 0 29,18-2 72,-27 2-66,0 0 0,1 0 0,-1 0 0,0 0 0,0-1 0,0 1 0,0 0 0,0-1 0,0 1 0,1-1 0,-1 0 0,0 1 0,0-1 0,-1 0 0,1 1 0,0-1 0,1-2 1,-2 3-1,1-1 0,-1 1 0,0-1 0,0 1 0,0-1 0,0 0 0,0 1 0,0-1 0,0 1 0,-1-1 0,1 1 1,0-1-1,0 1 0,0-1 0,-1 1 0,1-1 0,0 1 0,0-1 0,-1 1 0,1-1 0,0 1 0,-1-1 1,0 0-1,-13-13 426,7 8-175,-8-10-194,0-1 0,1 0 1,1-1-1,1 0 1,1-1-1,-14-31 1,24 48-197,0-1 1,0 0-1,0 1 1,1-1 0,-1 0-1,1 1 1,-1-1-1,1 0 1,0 1 0,0-1-1,1 0 1,-1 0-1,1 1 1,-1-1 0,1 0-1,0 1 1,0-1-1,0 1 1,0-1 0,0 1-1,0-1 1,1 1-1,0 0 1,-1 0 0,1 0-1,0-1 1,4-2-1,17-13-476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0:13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306 102 14867,'8'-8'2150,"-17"25"-891,-61 98 1854,-134 205-2511,195-308-568,-11 18-375,18-27 182,4-3-21,13-14-231,19-22-171,-2-2 0,31-46 0,46-91 263,-91 146 582,-9 19 104,-5 15-25,-5 20 24,-73 348 2360,55-289-2009,18-78-693,0-1-1,-1 1 1,0-1-1,0 0 1,-3 8-1,4-13-25,1 1 0,0-1 0,-1 1 0,1 0 0,-1-1 0,1 1 0,-1-1 0,1 1 0,-1-1 0,1 1 0,-1-1 0,0 0 0,1 1 0,-1-1-1,1 0 1,-1 1 0,0-1 0,1 0 0,-1 0 0,0 0 0,0 1 0,0-2-1,0 1-1,0 0 1,0-1-1,0 1 1,0 0 0,0-1-1,0 0 1,0 1-1,0-1 1,0 1-1,0-1 1,0 0 0,0 0-1,1 1 1,-1-1-1,0 0 1,1 0 0,-2-1-1,-2-4-19,1 0 1,-1-1-1,1 1 0,0 0 1,1-1-1,-1 0 0,1 0 1,1 1-1,-1-1 0,1 0 1,0 0-1,1-1 0,0 1 0,0 0 1,0 0-1,1 0 0,0 0 1,4-13-1,-4 15 14,1 1-1,-1 0 1,1 0 0,0 0-1,0 0 1,1 0-1,-1 0 1,1 1 0,0-1-1,0 1 1,0 0 0,0 0-1,0 0 1,1 0 0,0 0-1,-1 1 1,1-1-1,0 1 1,0 0 0,0 0-1,0 1 1,1-1 0,-1 1-1,0 0 1,1 0-1,-1 0 1,1 1 0,-1 0-1,1 0 1,6 0 0,-1 2 3,-1-1 1,1 1 0,-1 1 0,0 0 0,0 0-1,0 1 1,0 0 0,0 1 0,-1 0 0,8 6-1,7 5 29,-1 2 0,22 24-1,-49-49 8,0 0 0,1 0 0,0-1 0,0 0 0,1 0-1,-1 0 1,-2-11 0,1 2-3,2 10-23,0-2 13,0 1-1,1 0 0,0-1 1,-2-12-1,4 19-14,0 0-1,0-1 1,0 1-1,0 0 1,0 0-1,1 0 1,-1 0-1,1-1 1,-1 1-1,1 0 1,0 0-1,0 0 1,0 0-1,0 1 1,0-1-1,0 0 1,1 0-1,-1 0 1,0 1-1,1-1 1,0 1-1,-1-1 1,3-1-1,123-68 57,-94 49 29,-2-2 0,56-53 0,-69 58-8,-1-1 0,0 0 0,-1-2 0,-2 0 1,16-30-1,-28 49-61,-1-1 0,1 0 0,-1 0-1,0 0 1,0 0 0,0 0 0,0-7 0,-1 11-16,0 0-1,0-1 1,0 1-1,0 0 1,0 0-1,0-1 1,0 1-1,0 0 1,0-1-1,0 1 1,0 0-1,0-1 1,0 1-1,0 0 1,-1 0 0,1-1-1,0 1 1,0 0-1,0 0 1,0-1-1,-1 1 1,1 0-1,0 0 1,0 0-1,-1-1 1,1 1-1,0 0 1,0 0-1,-1 0 1,1 0 0,0-1-1,-1 1 1,1 0-1,-1 0 1,0 0-1,0 1 1,-1-1-1,1 1 1,0-1-1,-1 1 0,1-1 1,0 1-1,0 0 1,0 0-1,0-1 1,0 1-1,-1 0 1,0 2-1,-9 8 0,0 1-1,1 0 0,0 1 1,-12 23-1,-31 63-21,48-88 18,-8 14-4,2 1 0,0 0 0,2 0 0,1 1 0,1 0 0,1 0 0,-4 46 0,10-68 5,0-1 1,0 1 0,0-1 0,0 1 0,1-1 0,0 1 0,0-1 0,0 1 0,1-1 0,-1 0 0,1 0 0,0 0 0,0 0 0,0 0 0,1 0 0,3 4 0,-4-6 0,1 0 0,0 0 1,-1 0-1,1 0 0,0-1 0,0 1 0,0-1 1,0 0-1,0 0 0,0 0 0,0 0 0,0 0 1,1-1-1,-1 0 0,0 1 0,0-1 0,1 0 1,-1-1-1,0 1 0,0 0 0,0-1 0,6-1 1,-1-1 3,-1 0 1,1 0-1,-1-1 1,0 1-1,0-2 1,0 1 0,0-1-1,-1 0 1,0 0-1,0-1 1,0 1 0,0-2-1,-1 1 1,5-8-1,-1 1 2,-2 0 0,1 0-1,-2-1 1,1 0 0,-2 0-1,7-24 1,-13 42-58,-2 8-4,0 1 1,1-1 0,1 1-1,-1 17 1,2-27 53,1-1 0,-1 1 0,0-1 0,1 1 0,-1-1 0,1 1 1,0-1-1,0 0 0,0 1 0,0-1 0,0 0 0,0 0 0,3 4 0,-2-5 3,-1 0-1,1 0 0,-1 0 0,1 0 1,-1 0-1,1 0 0,0-1 1,-1 1-1,1 0 0,0-1 1,-1 0-1,1 1 0,0-1 0,0 0 1,-1 0-1,1 0 0,0 0 1,0 0-1,-1 0 0,1-1 0,0 1 1,2-1-1,6-2 5,-1-1-1,1 1 1,-1-1-1,-1-1 1,1 0-1,0 0 1,-1-1-1,0 0 1,8-8-1,0-1-94,-1-1 1,-1 0-1,14-20 0,-36 47-100,2 0 1,-1 0-1,-4 14 0,8-20 199,1 1-1,1-1 1,-1 1 0,1 0-1,0 0 1,0 0-1,0 0 1,1-1 0,1 13-1,-1-17 1,0 1 1,0-1-1,1 1 0,-1-1 1,1 1-1,0-1 0,-1 0 0,1 1 1,0-1-1,0 0 0,0 1 0,0-1 1,0 0-1,0 0 0,0 0 0,0 0 1,0 0-1,1 0 0,-1 0 1,0-1-1,1 1 0,-1 0 0,0-1 1,1 1-1,-1-1 0,1 1 0,-1-1 1,1 0-1,-1 1 0,1-1 0,-1 0 1,1 0-1,0 0 0,-1 0 1,1-1-1,-1 1 0,3-1 0,5 0 35,0-1 0,0 0 0,-1-1 0,17-7-1,-8 1-194,0 0-1,-1-1 1,0-1 0,0-1-1,-1 0 1,-1-1-1,0-1 1,-1 0-1,18-25 1,-38 53-93,1 0 0,0 0 0,1 1-1,0 0 1,-4 24 0,9-36 260,0-1 1,-1 0-1,1 0 0,0 1 0,0-1 1,0 0-1,0 1 0,1-1 0,-1 0 1,1 0-1,-1 1 0,2 2 0,-1-4-7,-1 0 1,1 0-1,0 0 0,-1-1 0,1 1 0,0 0 0,0 0 0,-1 0 0,1-1 0,0 1 0,0 0 0,0-1 0,0 1 0,0-1 0,0 1 0,0-1 1,0 1-1,2-1 0,1 1-21,-1-1 1,0 0 0,1 0 0,-1 0-1,1-1 1,-1 1 0,1-1 0,-1 0 0,0 0-1,1 0 1,-1 0 0,0-1 0,0 0-1,4-2 1,11-8-235,-1 0 0,-1-1 0,0-1 0,-1-1 0,0 0 0,-1-1 0,12-19 0,2-7-653,41-80 1,-63 110 785,39-83-768,-39 80 830,-1 0 0,0-1 0,-1 1-1,3-22 1,-8 20 196,1 17-135,0 0 0,0 0 0,0 0 0,0-1 0,0 1 0,0 0 0,0 0 0,0 0 0,-1 0 0,1-1 0,0 1 0,0 0 0,0 0 0,0 0 0,0 0 0,0 0 1,-1-1-1,1 1 0,0 0 0,0 0 0,0 0 0,0 0 0,0 0 0,-1 0 0,1 0 0,0 0 0,0 0 0,0 0 0,-1 0 0,1 0 0,0 0 0,0 0 0,0 0 0,0 0 0,-1 0 0,1 0 0,0 0 0,0 0 0,-2 1 60,0 0 1,0 1-1,0-1 1,0 1-1,1 0 0,-1 0 1,1-1-1,-1 1 0,1 0 1,-2 4-1,-14 23 672,3 0 0,0 1 0,-18 58 0,17-33 362,-12 79-1,27-133-1097,-10 98 876,10-90-822,0 0 1,1 0-1,0 0 0,0 0 0,1 0 1,0 0-1,0-1 0,7 16 0,0-12 16,-9-12-72,0 0-1,0 0 1,1 0-1,-1 0 1,0 0 0,0 0-1,1 0 1,-1 0 0,0 0-1,0 0 1,0-1 0,0 1-1,1 0 1,-1 0 0,0 0-1,0 0 1,0 0 0,1 0-1,-1 0 1,0 0 0,0-1-1,0 1 1,0 0-1,0 0 1,1 0 0,-1 0-1,0-1 1,0 1 0,0 0-1,0 0 1,0 0 0,0-1-1,0 1 1,0 0 0,0 0-1,0-1 1,1-2 0,0 0 0,-1 0 0,1 0 0,-1-1 0,0 1 0,0 0-1,-1-5 1,-2-11-160,-1 0-1,-1 0 1,-1 0-1,-15-32 1,-42-71-615,44 87 740,10 16 210,9 19-161,0 0 0,0-1 1,0 1-1,0 0 0,0 0 1,0 0-1,0-1 0,0 1 1,0 0-1,0 0 0,0-1 0,0 1 1,0 0-1,0 0 0,0-1 1,0 1-1,0 0 0,0 0 1,0-1-1,0 1 0,0 0 1,1 0-1,-1 0 0,0-1 0,0 1 1,0 0-1,0 0 0,0 0 1,1-1-1,-1 1 0,0 0 1,0 0-1,3 0 95,-1 0 0,0 0 1,0 0-1,1 1 0,-1-1 0,0 1 0,0 0 1,0-1-1,4 3 0,7 2-76,-1 0-28,-1-2-1,1 1 1,-1-1-1,1-1 1,0 0-1,0-1 1,0 0-1,0-1 1,14-1-1,-25 1-33,0 0 1,0 0-1,0 0 0,0 0 0,0 0 1,0-1-1,0 1 0,0 0 1,0-1-1,0 1 0,0 0 0,-1-1 1,1 1-1,0-1 0,0 1 0,0-1 1,-1 0-1,1 1 0,0-1 1,-1 0-1,1 1 0,0-1 0,-1 0 1,1 0-1,-1 0 0,1 1 0,-1-1 1,0 0-1,1 0 0,-1 0 1,0 0-1,1 0 0,-1 0 0,0 0 1,0 0-1,0 0 0,0 0 0,0 0 1,0 0-1,0 0 0,0 0 1,-1 0-1,1 0 0,0 1 0,-1-1 1,1 0-1,-1-1 0,-9-19-347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0:14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12011,'13'11'1032,"10"2"-840,4-1-288,12-2 928,5 1-552</inkml:trace>
  <inkml:trace contextRef="#ctx0" brushRef="#br0" timeOffset="1">515 130 19780,'-14'2'725,"0"1"0,1 1-1,-26 10 1,36-12-658,0-1 1,-1 1-1,1 0 1,0 0-1,0 0 1,1 0-1,-1 0 1,0 0-1,1 1 1,-1-1-1,1 1 1,0 0-1,0 0 0,0 0 1,0 0-1,0 0 1,1 0-1,-1 0 1,1 1-1,-2 6 1,3-8-107,0 0-1,0-1 1,1 1 0,-1 0-1,0 0 1,1 0 0,-1 0-1,1 0 1,0 0 0,-1-1-1,1 1 1,0 0 0,0-1-1,0 1 1,0 0 0,0-1-1,1 1 1,-1-1 0,0 0 0,1 1-1,-1-1 1,1 0 0,-1 0-1,4 2 1,6 3-398,-1-1 1,23 9 0,-13-7-7,-14-4 349,0 1 0,0-1 1,0 1-1,-1 0 0,1 0 1,-1 1-1,0 0 1,8 8-1,-12-11 121,0-1 0,1 1 0,-1 0 0,0 0 0,0-1 0,0 1 0,0 0 0,0 0 0,-1 0 0,1 0 0,0 0 0,-1 0 0,0 0 0,1 0 0,-1 0 0,0 0 0,0 0 0,0 0 0,0 1 0,-1-1 0,1 0 0,0 0 0,-1 0 0,0 0 0,1 0 0,-1 0 0,0 0 0,0-1 0,0 1 0,0 0 0,0 0 0,-2 1 0,-4 3 87,1-1 1,-1 1 0,1-2 0,-2 1-1,1-1 1,0 0 0,-1-1 0,0 1-1,1-2 1,-1 1 0,0-1 0,-1 0-1,1-1 1,0 1 0,0-2 0,-1 1 0,1-1-1,-10-2 1,16 2-118,0 0 0,0-1 0,0 1 0,0-1 1,0 0-1,0 0 0,1 1 0,-1-1 0,0 0 0,0-1 0,1 1 0,-1 0 0,1 0 1,-1-1-1,1 1 0,-1-1 0,-1-3 0,-4-12-209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0:14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18188,'-10'21'1888,"-7"12"-1336,-6 16-79,0 7 767,0 7-424,1 3-56,8-2-176,4-2-96,6-9-184,4-7-152,10-19-664,1-7-424,6-14 776,2-8-136,5-12-144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7:48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0 307 14971,'9'23'2513,"6"-7"-1257,10-13-464,2-3 2177,7-8-1585,2 0-288,4-4-720,1-2-432,-6 3-744,0 5-192,-4 0-432,1 0-41,-4-1 705,3-4-344,2-4 160</inkml:trace>
  <inkml:trace contextRef="#ctx0" brushRef="#br0" timeOffset="1">804 0 18300,'-11'16'1568,"-7"10"-1152,-2 4-152,-4 9 377,-2 4-129,-1 1-40,-2-1-104,4-1-304,0-5-200,5-11-448,0-9-273,4-17 689,3-12-144,5-18-88</inkml:trace>
  <inkml:trace contextRef="#ctx0" brushRef="#br0" timeOffset="2">538 78 17876,'14'10'2200,"5"3"-1344,3 2-303,3 3 1071,5 0-560,1-1-40,7 1-455,-4-3-361,3-3-873,-1-4 1554,0-8-889,0-1-72,-5-8-48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0:15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49 13947,'-17'18'1948,"1"1"-1,-24 37 1,36-50-1631,0 0 0,0 1 1,1-1-1,0 1 0,1 0 0,0 0 0,0 0 0,0 0 1,1 0-1,0 0 0,0 1 0,1-1 0,0 14 1,1-20-284,-1 1 0,0-1 0,1 1 0,-1-1 0,1 1 0,-1-1 0,1 1 0,0-1 0,-1 1 0,1-1 1,0 0-1,0 1 0,0-1 0,0 0 0,0 0 0,1 0 0,-1 0 0,0 0 0,0 0 0,1 0 1,-1 0-1,1 0 0,-1-1 0,0 1 0,1 0 0,0-1 0,-1 1 0,1-1 0,-1 0 0,1 0 1,-1 1-1,1-1 0,0 0 0,-1 0 0,1-1 0,-1 1 0,1 0 0,1-1 0,3 0 38,0 0 0,0-1-1,-1 1 1,1-2 0,0 1 0,-1 0-1,0-1 1,10-7 0,-8 5 8,-1-1 0,0 0 0,-1-1 0,0 1 0,0-1 0,0 0 0,-1 0 0,0-1 0,0 1 0,-1-1 0,5-12 0,-7 14-134,1 0 0,0 0 0,-1 0 0,0 0 0,-1 0 0,1 0 0,-1 0 0,0 0 0,-1 0 0,1 0 0,-1 0 0,-1 0 0,1 0 0,-1 0 0,0 1 0,-4-10 0,-6 0-762,12 15 760,0 0-1,0-1 1,0 1-1,-1 0 1,1-1 0,0 1-1,0 0 1,-1 0-1,1-1 1,0 1-1,0 0 1,-1 0 0,1-1-1,0 1 1,-1 0-1,1 0 1,0 0 0,-1 0-1,1 0 1,0-1-1,-1 1 1,1 0 0,-1 0-1,1 0 1,0 0-1,-1 0 1,1 0 0,0 0-1,-1 0 1,1 0-1,0 0 1,-1 1-1,1-1 1,-1 0 0,1 0-1,0 0 1,-1 0-1,1 0 1,-1 1 0,1 0-44,0-1 0,0 1 1,0 0-1,0-1 1,0 1-1,0-1 0,0 1 1,0 0-1,0-1 0,0 1 1,0 0-1,1-1 1,-1 1-1,0-1 0,0 1 1,1-1-1,-1 1 0,0-1 1,1 1-1,-1-1 1,1 1-1,-1-1 0,0 1 1,1-1-1,-1 1 0,1-1 1,-1 0-1,2 1 1,15 11-1508,-9-8 1128,-1-1 1,1 0-1,0 0 1,0-1-1,0 0 0,0-1 1,0 0-1,1 0 1,-1-1-1,0 1 1,0-2-1,1 1 0,-1-1 1,10-3-1,-11 2 371,1 0 0,0 0 0,0-1 0,-1 0 0,0-1 0,1 0 0,-1 0 0,12-9 0,-18 12 222,0 0 0,0 0 0,0-1 0,0 1-1,0 0 1,0 0 0,0 0 0,0-1 0,0 1 0,-1 0 0,1-1 0,0 1 0,-1-1 0,1 1 0,-1-1-1,0 1 1,1-4 0,-1 5-18,0-1 0,0 0 0,-1 0 0,1 1-1,0-1 1,0 0 0,-1 1 0,1-1 0,0 1 0,-1-1-1,1 0 1,-1 1 0,1-1 0,-1 1 0,1-1 0,-1 1-1,1-1 1,-1 1 0,0-1 0,1 1 0,-1 0 0,1-1-1,-1 1 1,0 0 0,1 0 0,-1-1 0,0 1 0,0 0-1,1 0 1,-1 0 0,0 0 0,1 0 0,-1 0-1,0 0 1,0 0 0,1 0 0,-2 0 0,-5 1 278,1 1 0,-1-1 0,1 1 0,0 0 0,0 0 0,0 1 0,0 0-1,0 0 1,0 0 0,1 1 0,-1 0 0,-7 7 0,9-7-252,-1 0-1,1 0 1,0 0-1,0 1 0,0-1 1,1 1-1,0 0 1,0 0-1,0 1 0,0-1 1,1 1-1,0-1 1,0 1-1,-1 7 1,2-12-114,1 1 1,0-1 0,0 1 0,0 0-1,1-1 1,-1 1 0,0-1 0,1 1 0,-1-1-1,0 1 1,1-1 0,0 1 0,-1-1-1,1 1 1,0-1 0,0 0 0,0 1-1,0-1 1,0 0 0,0 0 0,0 0 0,0 0-1,0 0 1,1 0 0,-1 0 0,0 0-1,1 0 1,-1-1 0,1 1 0,-1 0-1,3 0 1,5 1-210,1 1-1,-1-1 1,1-1-1,12 1 1,0 0-231,-11-1 162,0 1 1,0 1 0,0 0-1,-1 0 1,1 1 0,11 6-1,-20-9 238,0 0-1,0 1 1,0-1-1,0 0 0,0 1 1,-1-1-1,1 1 1,-1 0-1,1-1 0,-1 1 1,1 0-1,-1 0 1,0 0-1,0 0 1,1 4-1,-1-4 63,-1 0 0,0 0 0,0 0 0,0 1 0,0-1-1,0 0 1,-1 0 0,1 1 0,-1-1 0,1 0 0,-1 0 0,0 0 0,0 0 0,0 0 0,0 0 0,0 0 0,0 0-1,-1 0 1,-1 2 0,-1 1 70,-1 0-1,1-1 1,-1 1-1,0-1 1,0 0-1,-1 0 1,-10 6-1,14-9-97,-1 0 1,1 0-1,0 0 0,-1 0 0,1 0 1,0 0-1,-1-1 0,1 1 0,-1-1 1,0 0-1,1 1 0,-1-1 0,1 0 0,-1-1 1,1 1-1,-1 0 0,1-1 0,-1 1 1,1-1-1,-1 0 0,1 0 0,0 0 1,-3-2-1,-9-11-112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0:15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49 17124,'4'1'340,"0"1"0,0-1 1,1 1-1,-1-1 1,0 0-1,1-1 0,-1 1 1,0-1-1,5 0 1,-8 0-290,0 1 1,0-1 0,0 0-1,0 0 1,0-1-1,-1 1 1,1 0 0,0 0-1,0 0 1,0-1 0,0 1-1,0 0 1,0-1 0,-1 1-1,1 0 1,0-1-1,0 0 1,-1 1 0,1-1-1,0 1 1,-1-1 0,1 0-1,0 1 1,-1-1 0,1 0-1,-1 0 1,1 1-1,-1-1 1,0 0 0,1 0-1,-1 0 1,0 1 0,0-1-1,1 0 1,-1 0-1,0 0 1,0 0 0,0 0-1,0 0 1,0 0 0,0 0-1,0 1 1,0-1 0,-1 0-1,1 0 1,0 0-1,0 0 1,-1 0 0,1 0-1,-1 0 1,1-1-42,-1 1 0,0-1 0,1 1 1,-1 0-1,0-1 0,0 1 0,1 0 0,-1-1 0,0 1 0,-1 0 1,1 0-1,0 0 0,0 0 0,0 0 0,0 0 0,-1 0 0,1 0 1,-1 1-1,1-1 0,0 0 0,-1 1 0,1-1 0,-1 1 0,1 0 1,-1-1-1,0 1 0,1 0 0,-1 0 0,1 0 0,-1 0 0,1 0 1,-1 0-1,1 0 0,-1 1 0,0-1 0,1 1 0,0-1 0,-1 1 1,-1 1-1,-2-1-13,1 1 0,0 1 1,0-1-1,0 0 0,0 1 1,0 0-1,1 0 0,-1 0 0,1 1 1,0-1-1,0 1 0,-4 5 1,5-6-1,1 1 1,-1-1-1,1 0 1,-1 1-1,1-1 1,0 1-1,1-1 1,-1 1-1,0-1 1,1 1-1,0 0 1,0-1-1,0 1 1,0-1-1,1 1 1,0 0-1,-1-1 1,1 1-1,0-1 1,1 1-1,-1-1 1,0 0-1,1 0 1,0 1-1,0-1 0,0 0 1,0 0-1,1-1 1,-1 1-1,1 0 1,-1-1-1,1 0 1,0 1-1,0-1 1,0 0-1,0-1 1,0 1-1,1 0 1,-1-1-1,0 0 1,6 2-1,5-1-5,0-1-1,0 0 0,0-1 0,0-1 1,0 0-1,0-1 0,16-4 0,93-31-182,-121 37 186,25-6-125,-20 10 38,-8 10 36,0-13-6,1 0 0,-1 0-1,1 0 1,-1 1 0,1-1-1,0 0 1,0 0 0,-1 0 0,1 1-1,0-1 1,0 0 0,0 0-1,0 0 1,1 1 0,-1-1-1,0 0 1,0 0 0,1 0 0,-1 0-1,1 1 1,-1-1 0,1 0-1,-1 0 1,1 0 0,0 0-1,-1 0 1,1 0 0,2 1 0,-1-1-16,0 0 0,0 0 0,0-1 0,0 1 0,0-1 0,0 0 0,0 1 0,0-1 0,0 0 0,0 0 0,0 0 1,0 0-1,0-1 0,0 1 0,1-1 0,2 0 0,21-8-493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0:16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13 17348,'-5'6'598,"-32"38"1060,35-42-1540,0 1 1,0 0-1,0 0 1,1 0-1,-1 0 1,1 0-1,0 0 0,0 0 1,0 1-1,0-1 1,1 0-1,-1 1 0,1 5 1,0-8-116,0-1 1,0 1-1,1 0 1,-1-1-1,0 1 1,1 0-1,-1 0 0,1-1 1,-1 1-1,1-1 1,-1 1-1,1 0 1,-1-1-1,1 1 1,0-1-1,-1 0 1,1 1-1,0-1 0,-1 1 1,1-1-1,0 0 1,0 1-1,-1-1 1,1 0-1,0 0 1,0 0-1,-1 0 1,1 0-1,0 0 0,0 0 1,0 0-1,-1 0 1,1 0-1,0 0 1,0 0-1,-1 0 1,1-1-1,1 1 1,32-12-886,-18 3 200,0-2-1,-1 1 1,23-23-1,-7 7-545,-30 25 1209,-1 0-1,1 1 1,0-1 0,-1 0-1,1 1 1,0-1 0,0 1 0,-1-1-1,1 1 1,0 0 0,0-1-1,0 1 1,-1 0 0,1-1 0,0 1-1,0 0 1,0 0 0,0 0-1,1 0 1,-2 0 34,0 1 0,1-1 1,-1 1-1,0-1 0,0 0 0,0 1 0,1-1 0,-1 1 1,0-1-1,0 1 0,0-1 0,0 1 0,0-1 0,0 1 0,0-1 1,0 1-1,0-1 0,0 1 0,0-1 0,-1 1 0,1-1 1,0 1-1,0 0 0,-17 39 1238,16-37-1177,-58 110 3389,-13 25 129,63-117-3474,1 1 0,1-1 0,1 1 0,-7 37 0,13-58-187,0 0 0,0-1 1,-1 1-1,1 0 0,0-1 1,0 1-1,0 0 1,0 0-1,0-1 0,0 1 1,0 0-1,0-1 0,0 1 1,1 0-1,-1 0 0,0-1 1,0 1-1,1 0 0,-1-1 1,1 2-1,7-10-1639,11-25-491,44-104-1773,3-8 2336,10 8 3582,-74 135-1749,-1-1 1,0 1 0,1 0 0,0 0 0,0 0 0,-1 1 0,1-1 0,0 0 0,3-1 0,-5 3-142,0 0 0,0 0 0,1-1 0,-1 1 0,0 0 1,0 0-1,0 0 0,0 0 0,1 0 0,-1 0 0,0 0 0,0 0 0,0 0 1,1 0-1,-1 0 0,0 0 0,0 0 0,0 0 0,0 0 0,1 0 0,-1 0 1,0 1-1,0-1 0,0 0 0,0 0 0,0 0 0,1 0 0,-1 0 1,0 0-1,0 0 0,0 0 0,0 1 0,0-1 0,0 0 0,1 0 0,-1 0 1,0 0-1,0 1 0,0-1 0,0 0 0,0 16 1226,-4 2-464,-13 33 0,12-39-740,1-1 0,1 1 0,-1-1 0,2 1 0,0 0 1,-2 22-1,4-33-79,0 0 0,0 0 1,0 0-1,1 0 1,-1 0-1,0 0 1,0 0-1,0 0 0,1 0 1,-1 0-1,0-1 1,1 1-1,-1 0 1,1 0-1,-1 0 0,1-1 1,0 1-1,-1 0 1,1 0-1,0-1 1,-1 1-1,1-1 1,0 1-1,0 0 0,-1-1 1,2 1-1,0-1 1,0 1-1,0-1 1,0 1-1,0-1 1,0 0 0,0 0-1,0 0 1,0 0-1,0-1 1,0 1-1,4-1 1,2-2 1,-1 0 1,1 0 0,0 0-1,-1-1 1,8-5-1,6-8 205,-1 0-1,0-1 1,-1-1-1,-1-1 1,-1-1-1,22-34 1,-79 122 1441,36-59-1719,0 1 0,0-1 0,1 1 1,0 0-1,1 0 0,0 0 0,-1 12 0,3-20 27,0 0 0,0 0-1,0-1 1,0 1-1,0 0 1,0 0 0,0 0-1,0 0 1,0 0-1,0-1 1,1 1-1,-1 0 1,0 0 0,1 0-1,-1-1 1,0 1-1,1 0 1,-1-1 0,1 1-1,-1 0 1,1-1-1,0 1 1,-1 0-1,1-1 1,1 2 0,-1-2 37,1 1 1,-1-1-1,1 0 1,-1 1-1,1-1 1,-1 0 0,1 0-1,-1 0 1,1 0-1,-1 0 1,1 0-1,-1-1 1,3 0 0,3-1-29,1 0 1,-1-1 0,0 0 0,10-6-1,14-11-314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0:16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27 19668,'-17'13'1214,"-3"2"379,-29 27 0,43-37-1372,1 0 0,1 1 0,-1 0 0,1 0-1,0 0 1,1 0 0,-1 1 0,1-1 0,-4 14-1,6-19-217,1 0-1,0 1 1,-1-1 0,1 0-1,0 0 1,0 0-1,0 0 1,0 0 0,0 0-1,0 0 1,0 0-1,0 0 1,0 0 0,0 1-1,0-1 1,1 0-1,-1 0 1,1 0 0,-1 0-1,1 0 1,-1 0-1,1 0 1,-1-1 0,1 1-1,0 0 1,-1 0-1,1 0 1,0 0 0,0-1-1,0 1 1,0 0-1,0-1 1,-1 1 0,1-1-1,0 1 1,0-1-1,0 1 1,1-1 0,-1 0-1,0 0 1,0 1-1,0-1 1,0 0-1,0 0 1,0 0 0,0 0-1,0 0 1,2-1-1,2 1-47,0 0-1,-1-1 0,1 1 0,0-1 1,0 0-1,-1-1 0,1 1 0,-1-1 0,9-4 1,-3-2-38,0 1 1,0-2 0,-1 1 0,0-1 0,-1-1 0,0 0 0,8-12 0,-13 17 19,0 0 0,1-1 0,-2 0 0,1 1 0,-1-1 0,1 0 0,-2 0 0,1-1 0,-1 1 0,0 0 0,0-1 0,-1 1 0,1 0 0,-2-1 0,0-11 0,1 19 39,0-1-1,0 1 0,-1-1 1,1 1-1,0-1 0,0 0 1,0 1-1,0-1 0,-1 1 1,1-1-1,0 0 0,0 1 1,-1-1-1,1 1 0,0-1 1,-1 0-1,1 1 0,0-1 1,-1 0-1,1 0 1,0 1-1,-1-1 0,1 0 1,-1 0-1,1 0 0,-1 1 1,1-1-1,0 0 0,-1 0 1,1 0-1,-1 0 0,1 0 1,-1 0-1,1 0 0,-1 0 1,1 0-1,-1 0 0,1 0 1,0 0-1,-1 0 0,1-1 1,-1 1-1,1 0 1,-1 0-1,1 0 0,0-1 1,-1 1-1,1 0 0,-1 0 1,1-1-1,0 1 0,-1 0 1,1-1-1,0 1 0,0 0 1,-1-1-1,1 1 0,0-1 1,0 1-1,-1 0 0,1-1 1,0 1-1,0-1 0,0 1 1,0-1-1,0 3-49,0 0-1,1 0 1,-1 0-1,1 0 1,-1 0-1,1 0 1,0 0-1,0 0 0,0 0 1,0 0-1,0 0 1,0 0-1,1-1 1,-1 1-1,1 0 1,-1-1-1,1 0 1,0 1-1,-1-1 1,1 0-1,0 1 1,0-1-1,0 0 1,0-1-1,0 1 1,0 0-1,0 0 1,0-1-1,0 1 1,0-1-1,0 0 0,4 0 1,23-3-469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0:1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10 19676,'0'-1'94,"-1"0"-1,1 1 0,-1-1 0,1 0 1,-1 1-1,1-1 0,-1 1 1,1-1-1,-1 1 0,0-1 1,1 1-1,-1-1 0,0 1 1,0 0-1,1-1 0,-1 1 0,0 0 1,0 0-1,1-1 0,-1 1 1,0 0-1,0 0 0,1 0 1,-1 0-1,0 0 0,0 0 1,0 0-1,1 0 0,-1 1 0,0-1 1,0 0-1,1 0 0,-1 1 1,0-1-1,0 0 0,0 1 1,-4 1 154,1 1 0,0-1 0,0 1 0,1 0 0,-6 4 0,1 2-15,0 0 0,0 1-1,1 0 1,1 0 0,0 0-1,0 1 1,1 0 0,0 0-1,-5 19 1,1 2-97,2 0-1,-4 44 1,8-54-133,1 0 0,1 1 0,1-1 0,1 0 0,5 27 0,-6-48-10,0 1 0,0-1 0,0 0 0,1 0 1,-1 0-1,0 0 0,1 0 0,-1 0 1,1 0-1,-1 0 0,1 0 0,-1-1 1,1 1-1,0 0 0,-1 0 0,1 0 1,0-1-1,1 2 0,-1-2-1,-1 0 0,1 0 0,-1 0 0,1 0 0,-1 0 0,1 0 0,-1 0 0,1 0 0,0 0 0,-1 0 1,1 0-1,-1-1 0,1 1 0,-1 0 0,1 0 0,-1-1 0,0 1 0,1 0 0,-1-1 0,1 1 0,-1-1 0,0 1 0,1 0 0,0-2 0,3-3-85,0-1 0,-1 0 0,6-12 0,-8 17 79,21-55-386,-17 40 249,1 0 0,14-26 0,-19 41 151,-1 0 0,0 1 1,1-1-1,-1 1 0,0-1 1,1 1-1,-1-1 0,1 1 1,-1-1-1,1 1 0,-1-1 1,1 1-1,0 0 0,-1-1 1,1 1-1,-1 0 1,1 0-1,0-1 0,-1 1 1,1 0-1,0 0 0,-1 0 1,1 0-1,0 0 0,-1 0 1,1 0-1,0 0 0,-1 0 1,1 0-1,0 0 1,-1 0-1,1 1 0,0-1 1,-1 0-1,1 0 0,-1 1 1,1-1-1,0 0 0,-1 1 1,1-1-1,0 1 0,25 24 162,-16-13-128,-2-5-8,1 0 0,0 0 0,1-1 0,0 0 0,0-1 0,0 0 0,0-1 0,1 1 0,-1-2 0,1 0 0,15 2 0,-18-3-10,1-1-1,-1 0 1,1-1 0,0 0-1,-1 0 1,1-1-1,-1 0 1,1-1 0,-1 0-1,1 0 1,-1-1-1,0 0 1,0 0 0,0-1-1,10-6 1,-16 9-6,-1 0 0,1-1 1,0 1-1,0-1 1,-1 1-1,1-1 0,-1 1 1,1-1-1,-1 0 0,0 0 1,1 1-1,-1-1 1,0 0-1,0 0 0,-1 0 1,1 0-1,0-1 1,-1 1-1,1 0 0,-1 0 1,0 0-1,1 0 0,-1-1 1,-1-3-1,1 5-3,-1-1 0,1 0 0,-1 1 0,0-1 0,0 0 0,0 1 0,0-1 0,0 1 0,0 0 0,-1-1 0,1 1 0,0 0 0,-1 0 0,1-1 0,-1 1 0,1 0 0,-1 1 0,0-1 0,1 0 0,-1 0 0,0 1 0,1-1 0,-1 1 0,0-1 0,0 1 0,0 0 0,1 0 0,-1 0 0,-4 0 0,2 0-7,-1 0 1,1 1-1,-1-1 0,1 1 0,0 0 0,-1 0 1,1 1-1,0-1 0,0 1 0,0 0 1,0 0-1,0 1 0,0-1 0,0 1 0,1 0 1,-1-1-1,1 2 0,0-1 0,0 0 0,0 1 1,0-1-1,1 1 0,0 0 0,-1 0 1,1 0-1,0 0 0,1 0 0,-1 0 0,1 1 1,0-1-1,0 0 0,0 1 0,1-1 1,-1 1-1,1-1 0,0 1 0,1-1 0,-1 1 1,1-1-1,0 1 0,0-1 0,0 1 1,0-1-1,1 0 0,0 0 0,0 0 0,0 0 1,5 7-1,2-2-223,0 1 0,1-2 1,1 1-1,-1-2 0,1 1 1,1-1-1,-1-1 0,1 0 0,0-1 1,22 7-1,16 3-248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0:18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2 16379,'0'0'38,"0"0"-1,0 0 0,0 0 1,0 0-1,0 0 0,0 0 0,-1 0 1,1 0-1,0 0 0,0 0 1,0 0-1,0 0 0,0 0 0,0 0 1,0 0-1,0 0 0,0 0 1,0 0-1,0 0 0,0 0 0,0 0 1,0 0-1,0 0 0,0 0 1,0-1-1,0 1 0,0 0 0,0 0 1,0 0-1,0 0 0,-1 0 0,1 0 1,0 0-1,0 0 0,0 0 1,0 0-1,0 0 0,0 0 0,0 0 1,0 0-1,0 0 0,0 0 1,0 0-1,0 0 0,0-1 0,-8 9 434,-11 15-235,-29 42 909,-56 100 0,81-122-1044,2 1 0,2 0 0,-23 81 0,38-107-59,0 0 0,1 0-1,0 1 1,2-1 0,0 1 0,3 31-1,-1-44-29,0 0 0,0-1-1,1 1 1,0-1 0,0 1-1,0-1 1,0 0 0,1 1-1,0-1 1,7 9 0,-7-11-20,0 0 1,1 0 0,-1 0 0,1 0 0,0-1 0,0 1 0,0-1 0,0 0 0,0 0 0,1 0-1,-1-1 1,0 0 0,1 0 0,-1 0 0,8 1 0,-5-2-37,0 1 0,-1-2-1,1 1 1,0-1 0,0 0 0,-1 0-1,1 0 1,12-6 0,1-1-30,29-18 0,-41 21 53,50-28-137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0:18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19700,'6'-22'1697,"-4"15"-1241,0 4-192,-2 18 720,0 15-328,-3 13-280,2 4-224,-1 5-528,2-2-224,2-9-560,0-8 1304,0-14-384,-2-6-184,0-12-112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0:19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17100,'15'-10'916,"1"1"0,1 1-1,0 0 1,25-8 0,-35 14-744,-1 0 0,1 0 0,0 1 0,0 0 0,1 0 1,-1 1-1,0 0 0,0 0 0,0 1 0,0 0 0,0 0 0,0 0 0,0 1 0,9 3 0,-13-3-130,-1-1-1,1 0 1,-1 1 0,1 0 0,-1-1-1,1 1 1,-1 0 0,0 0 0,0 1 0,0-1-1,0 0 1,-1 1 0,1-1 0,-1 1-1,1-1 1,-1 1 0,2 3 0,-2-1-4,0 0 0,0 0 0,0 0 0,-1 1 1,0-1-1,0 0 0,0 0 0,0 0 0,-2 8 1,-1-3 3,1 1 0,-2-1 0,0 1 0,0-1 1,0-1-1,-1 1 0,-1 0 0,-13 16 0,11-17 22,0-1-1,-16 12 1,-7 6-504,31-26 401,0 1 0,-1 0-1,1-1 1,0 1 0,0-1 0,0 1-1,0-1 1,0 1 0,-1 0-1,1-1 1,0 1 0,0-1 0,0 1-1,0-1 1,1 1 0,-1 0 0,0-1-1,0 1 1,0-1 0,0 1 0,1-1-1,-1 1 1,0 0 0,0-1 0,1 1-1,-1-1 1,0 0 0,1 1 0,-1-1-1,1 1 1,-1-1 0,1 1-1,-1-1 1,1 0 0,-1 1 0,1-1-1,0 0 1,25 18-1005,-19-13 669,13 7-388,-14-9 621,-1 0-1,1 1 1,-1-1-1,0 1 0,0 0 1,0 1-1,0-1 0,-1 1 1,1 0-1,-1 0 1,3 6-1,-7-10 183,1 0-1,-1 0 1,0 1-1,0-1 1,0 0-1,0 0 1,0 1-1,0-1 1,-1 0-1,1 0 1,0 0-1,-1 0 1,1 1-1,0-1 1,-1 0-1,1 0 1,-1 0 0,0 0-1,1 0 1,-1 0-1,0 0 1,0 0-1,0 0 1,0 0-1,1-1 1,-1 1-1,0 0 1,0-1-1,-1 1 1,1 0-1,0-1 1,0 1-1,0-1 1,-2 1 0,-5 3 470,-1-1 0,-19 5 1,27-7-472,-60 10 1827,56-11-1819,0 1 0,-1-1-1,1 0 1,-1-1 0,1 1 0,0-1-1,-1 0 1,1 0 0,-7-3 0,12 4-99,-1 0 0,0-1 1,1 1-1,-1 0 0,1-1 1,-1 1-1,0-1 1,1 1-1,-1-1 0,1 1 1,-1-1-1,1 1 0,0-1 1,-1 1-1,1-1 0,0 0 1,-1 1-1,1-1 0,0 0 1,-1 1-1,1-1 0,0 0 1,0 1-1,0-1 0,0 0 1,0 1-1,0-1 0,0 0 1,0 1-1,0-1 0,0 0 1,0 0-1,0 1 0,0-1 1,1 0-1,0-2-56,0 1 1,0 0-1,0-1 0,1 1 0,-1 0 0,1 0 0,0 0 1,2-3-1,11-9-652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0:19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14507,'9'19'2449,"-6"8"-985,-3 4-584,-3 7 2201,-3 0-1281,0 1-440,1-2-319,2-4-617,3-4-288,0-13-432,4-5-280,5-11-705,-2-6 1945,-3-8-920,-3-3-112,-1-5-80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0:20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18172,'11'-5'672,"1"-1"-1,0 2 1,1 0 0,-1 0-1,1 1 1,-1 0 0,1 1-1,26-1 1,-30 3-565,1 0 0,-1 1 0,0 0 0,1 0 0,-1 1 0,0 0 0,0 1 0,0 0 0,0 0 0,-1 1 0,1 0 0,-1 1 0,8 5 0,-14-9-103,1 1 1,-1 0-1,0 0 1,1 0-1,-1 0 0,0 0 1,-1 1-1,1-1 1,0 1-1,-1-1 1,1 1-1,-1-1 0,0 1 1,0 0-1,0 0 1,0 0-1,0 0 1,-1 0-1,1 4 0,-1-3 10,0 0 0,-1 0 0,0 0 0,0 0 0,0-1 0,0 1 0,-1 0 0,1-1-1,-1 1 1,0-1 0,0 1 0,-5 5 0,-4 3 102,0 0 1,-1-1-1,0-1 1,-1 0 0,-27 17-1,34-21 178,12-3-179,24-1-162,-4-1 41,-18 0-12,0 1 0,0 1 0,-1-1 0,1 1 0,0 0 0,10 7 0,-17-9 15,1 0 0,-1 0 1,1-1-1,-1 1 0,0 1 1,1-1-1,-1 0 0,0 0 1,0 0-1,0 1 0,0-1 0,0 0 1,0 1-1,-1-1 0,1 1 1,0-1-1,-1 1 0,1-1 1,-1 1-1,1 0 0,-1-1 1,0 1-1,0-1 0,0 1 1,0 0-1,0-1 0,0 1 1,0 0-1,0-1 0,-1 1 1,1 0-1,-1-1 0,1 1 1,-1-1-1,1 1 0,-1-1 1,0 1-1,-2 1 0,-2 5 36,-1-1 0,0 0 0,-1 0 0,1-1 0,-1 0 0,-1 0 0,1 0 0,-1-1 0,-10 5 0,1-1 70,0-1 0,-1-1 0,-28 8 0,-9-5-311,53-9 161,-1-1 0,1 0 0,0 0 0,-1 1 0,1-2 0,-1 1 0,1 0 0,-1 0 0,1-1 0,0 0 0,-1 1 0,1-1 0,0 0 0,-1 0 0,1 0 0,0 0 0,0-1 0,0 1 0,-3-3 0,-1-10-184,10-3-94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7:48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 19612,'13'4'1937,"5"0"-1297,-1 1-256,12-3 912,6 1-624,6-1-944,1-4-424,1-2 568,0-3-232,-2-2-144</inkml:trace>
  <inkml:trace contextRef="#ctx0" brushRef="#br0" timeOffset="1">732 1 18020,'1'10'2120,"1"7"-1208,-2 1-399,-3 4 1775,3 4-1256,5 2-560,3 4-136,2 1-408,0-3-264,3 0-344,-2-3-208,-4-4-616,-3-3 1024,-4-8-176,-5-2-121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0:20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17 19396,'7'-6'1139,"8"-4"2088,-11 12-1802,-3 10-508,-9 42-568,-3 0 0,-1-1-1,-34 88 1,19-61-361,18-56-254,6-15-24,0-1 0,0 1 1,1 0-1,-3 18 0,6-18-11,5-8-85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0:21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412 63 13203,'15'-19'1300,"17"-24"4155,-133 218-704,-64 82-3175,24-41-1245,133-202-380,2-5-44,0 0-1,0 0 1,1 1 0,0 0-1,1 0 1,0 0 0,-3 15-1,7-25 84,0 0 1,-1 0-1,1 0 0,0 0 0,0 1 1,0-1-1,0 0 0,0 0 1,0 0-1,0 0 0,0 0 0,0 0 1,0 1-1,0-1 0,0 0 0,0 0 1,0 0-1,0 0 0,0 0 0,0 1 1,0-1-1,0 0 0,0 0 0,0 0 1,0 0-1,0 0 0,1 0 1,-1 0-1,0 1 0,0-1 0,0 0 1,0 0-1,0 0 0,0 0 0,0 0 1,0 0-1,0 0 0,1 0 0,-1 0 1,0 0-1,0 1 0,0-1 0,0 0 1,0 0-1,0 0 0,1 0 0,-1 0 1,0 0-1,0 0 0,8-5-231,9-13 39,-16 17 164,34-43-726,56-93 1,-52 75 186,-12 20 219,237-401-1610,-262 437 2053,-9 20-28,-14 25 107,-1 16 496,2 1 0,3 1-1,-19 114 1,32-139-553,1-1 1,1 1-1,2 0 1,1 0-1,1 0 0,2-1 1,2 1-1,0-1 1,12 32-1,-11-48-267,-7-15 146,0 0-1,0 0 1,0 0 0,0 0-1,0 0 1,1 0 0,-1 0-1,0 0 1,0 0 0,0 0 0,0 0-1,0 0 1,0 0 0,0 0-1,0 0 1,0 0 0,0-1-1,0 1 1,0 0 0,0 0 0,0 0-1,0 0 1,0 0 0,1 0-1,-1 0 1,0 0 0,0 0-1,0 0 1,0 0 0,0 0-1,0 0 1,0 0 0,0 0 0,0 0-1,0 0 1,0 0 0,0 0-1,0 0 1,0 0 0,1 1-1,-1-1 1,0 0 0,0 0 0,0 0-1,0 0 1,0 0 0,0 0-1,0 0 1,0 0 0,0 0-1,0 0 1,0 0 0,0 0-1,0 0 1,0 0 0,0 0 0,0 0-1,0 0 1,0 1 0,0-1-1,0 0 1,0 0 0,0 0-1,0 0 1,0 0 0,0 0 0,0 0-1,-6-25-1987,-4 1 582,-2 0-1,0 0 1,-2 2 0,-20-28 0,28 41 1368,-1 1 0,0 0 0,-1 0 0,0 1 1,0 0-1,-1 0 0,0 1 0,0 0 0,0 1 0,0-1 0,-1 2 1,0 0-1,-14-5 0,1 7 1521,23 2-1376,-1 0 1,1 0-1,-1 0 1,1-1 0,-1 1-1,1 0 1,-1 0-1,1 0 1,-1 0 0,1 0-1,-1 0 1,1 0-1,-1 1 1,0-1 0,1 0-1,-1 0 1,1 0 0,-1 0-1,1 1 1,0-1-1,-1 0 1,1 1 0,-1-1-1,1 0 1,-1 1-1,1-1 1,0 0 0,-1 1-1,1-1 1,0 1-1,-1-1 1,1 1 0,0-1-1,-1 1 1,2 0 3,-1-1 1,1 1 0,-1-1-1,0 1 1,1-1-1,-1 1 1,1-1-1,0 1 1,-1-1 0,1 0-1,-1 1 1,1-1-1,0 0 1,-1 1 0,1-1-1,-1 0 1,1 0-1,0 0 1,-1 0-1,1 0 1,1 1 0,18 1 838,-18-2-786,27 2 144,0-1 0,0-1 0,1-2 0,-1 0 0,0-3 1,54-14-1,-65 11-445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0:22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20108,'3'4'1961,"-4"17"-1313,-5 6-280,-3 16 960,-1 5-344,0 13-367,0 3-257,2 4-240,1-5-136,4-15-288,3-9-128,8-17-425,1-8-367,2-16 904,-2-6-240,-3-9-232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0:22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19348,'-16'42'4682,"-138"381"-2041,144-395-2638,2-10-19,2 0 1,-6 25-1,12-41 10,-1-1 1,1 1-1,0 0 1,0-1-1,0 1 0,0-1 1,0 1-1,0 0 1,0-1-1,1 1 0,-1-1 1,1 1-1,-1-1 1,1 1-1,-1-1 0,1 1 1,0-1-1,0 0 0,-1 1 1,1-1-1,0 0 1,0 1-1,1-1 0,-1 0 1,0 0-1,0 0 1,0 0-1,1 0 0,-1 0 1,1-1-1,-1 1 1,0 0-1,1-1 0,2 1 1,4 2-19,1-2 1,-1 0 0,0 0-1,0 0 1,11-1 0,-17 0 19,31 0-280,1-2 0,-1 0 0,0-3 0,0-1 0,-1-1 0,0-1 1,0-3-1,40-17 0,-37 9-163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0:23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19012,'-10'1'342,"1"1"1,-1 0-1,0 1 0,1 0 1,-1 1-1,1 0 0,0 0 0,0 1 1,1 0-1,-1 1 0,1-1 1,0 2-1,1-1 0,-1 1 0,1 0 1,-7 10-1,7-8-300,-1 1 1,2-1-1,-1 1 0,1 1 1,1-1-1,0 1 1,0 0-1,1 0 0,1 1 1,0-1-1,0 1 0,1-1 1,-1 17-1,3-23-44,0-1 0,0 0 0,1 0 1,-1 1-1,1-1 0,0 0 0,0 0 0,0 0 0,1 1 0,0-2 0,-1 1 0,1 0 0,1 0 1,-1 0-1,0-1 0,1 1 0,0-1 0,0 0 0,0 0 0,0 0 0,0 0 0,1-1 0,-1 1 1,1-1-1,0 0 0,-1 0 0,1 0 0,0 0 0,0-1 0,1 0 0,-1 1 0,5-1 0,-2 1 52,1-1 0,-1-1 0,0 0-1,0 0 1,1 0 0,-1 0 0,0-1-1,0-1 1,0 1 0,0-1-1,0 0 1,0-1 0,0 0 0,0 0-1,-1 0 1,0-1 0,0 0 0,0 0-1,0 0 1,0-1 0,-1 0 0,0 0-1,0 0 1,0-1 0,-1 0-1,6-9 1,-5 8-15,-1-1-1,0 1 1,-1-1-1,0 0 1,0 0 0,0-1-1,-1 1 1,0-1-1,-1 1 1,0-1-1,0 1 1,-1-1 0,0 0-1,-1 1 1,0-1-1,0 0 1,0 1-1,-1-1 1,-1 1 0,1 0-1,-2 0 1,-3-8-1,5 12-256,-1 0 0,0 0 0,0 0 0,-1 1 0,-6-6 0,10 8 165,-1 0 0,0 0 0,0 0 0,0 0 1,0 0-1,0 1 0,0-1 0,0 0 0,-1 1 0,1-1 1,0 1-1,0-1 0,0 1 0,-1 0 0,1-1 1,0 1-1,0 0 0,-1 0 0,1 0 0,0 0 0,0 0 1,-1 0-1,1 0 0,0 1 0,-3 0 0,0 6-603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0:2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413 9 19556,'-7'-9'1897,"4"18"-1129,0 8-304,2 19 1488,-2 10-952,3 12-383,0 8-169,-3 9-64,-4 2-88,-9 9-96,-8 3-112,-24 11-512,-8 1-1649,-11 3 1833,-9-2-224,-23-7-208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1:41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18636,'6'-13'2209,"-3"18"-811,-1 27-161,-2-4-883,-3 100 212,20 196-1,-16-317-559,1 9-2,0 1 1,2-1-1,0 0 1,7 19 0,-9-31-3,-1-1 0,1 1 1,0-1-1,0 0 0,1 0 0,-1 0 1,0 0-1,1 0 0,0 0 1,4 3-1,-5-5 2,0 0 0,1 1 0,-1-1 0,0 0 0,1-1-1,-1 1 1,0 0 0,1-1 0,-1 1 0,1-1 0,-1 0 0,1 0 0,-1 0 0,1 0 0,-1 0 0,0-1-1,5 0 1,0-1 16,-1-1-1,1 0 0,-1 0 1,0 0-1,0-1 1,0 0-1,-1 0 0,1-1 1,-1 1-1,0-1 1,-1 0-1,1 0 0,5-9 1,7-11 173,24-46 1,-11 8 140,-2-1-1,34-122 1,-26 46-3563,-36 139 3182,2-5-263,-1 0 1,1 0 0,0 1-1,5-12 1,-1 9-661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1:41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38 15803,'-8'18'1491,"-17"25"0,16-29-722,0 2 0,-7 18-1,14-28-679,0-1 0,0 1 0,1-1 1,0 1-1,0 0 0,0-1 0,1 1 0,0 0 0,0-1 0,2 11 0,-2-13-70,0-1-1,0 0 0,1 0 1,-1 0-1,1 0 0,-1 0 1,1 0-1,0 0 0,0 0 1,0-1-1,0 1 0,0 0 1,0 0-1,0-1 0,1 1 1,-1 0-1,1-1 0,-1 0 1,1 1-1,0-1 1,-1 0-1,1 0 0,0 0 1,0 0-1,0 0 0,0 0 1,0 0-1,0-1 0,0 1 1,0-1-1,0 1 0,0-1 1,0 0-1,0 0 0,0 0 1,0 0-1,0 0 0,0 0 1,4-2-1,1 1 100,-1-1-1,1-1 1,-1 1-1,0-1 1,1-1-1,-2 1 1,1-1 0,0 0-1,-1 0 1,0 0-1,7-7 1,-6 3 105,0 0-1,0 0 1,0 0 0,-1-1 0,0 0 0,-1 0 0,0 0-1,-1 0 1,5-20 0,-7 24-148,1-1-1,-2 0 1,1 0 0,-1 0-1,0 1 1,0-1-1,0 0 1,-1 0 0,0 0-1,0 1 1,0-1 0,-1 1-1,0-1 1,0 1-1,0-1 1,-1 1 0,0 0-1,-4-7 1,5 11-117,1 0 0,0-1 0,0 1 0,-1 0 0,1 0 0,0 0 0,-1 0 0,1 0 0,-1 0 0,0 0 0,1 0 0,-1 1 0,0-1 0,1 1 0,-1-1 0,0 1 0,0 0 0,1-1 1,-1 1-1,0 0 0,0 0 0,0 0 0,1 1 0,-1-1 0,-2 1 0,3-1-69,0 1 0,-1-1 0,1 1 0,0-1 0,0 1-1,0 0 1,0 0 0,0-1 0,0 1 0,0 0 0,1 0 0,-1 0 0,0 0 0,0 0 0,1 0 0,-1 0 0,0 0 0,1 1 0,-1-1 0,1 0 0,0 0 0,-1 0 0,1 1 0,0-1 0,0 0 0,0 0 0,0 1 0,0-1 0,0 0-1,0 0 1,0 1 0,0-1 0,0 0 0,1 0 0,-1 1 0,1 0 0,0-1 25,-1 1-1,1-1 0,0 1 1,0-1-1,0 0 1,0 0-1,0 1 0,0-1 1,0 0-1,0 0 0,0 0 1,1 0-1,-1 0 1,0 0-1,1-1 0,-1 1 1,1 0-1,-1-1 1,1 1-1,-1-1 0,1 1 1,-1-1-1,1 0 1,-1 0-1,1 0 0,-1 0 1,1 0-1,0 0 1,-1 0-1,1 0 0,-1 0 1,1-1-1,-1 1 0,3-1 1,26-10-845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1:42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94 13731,'2'-8'559,"0"2"-86,0 1-1,-1-1 0,0 0 0,1-11 1,-2 17-452,0 0 0,0 0 0,1 0 0,-1-1 0,0 1 0,0 0 0,0 0 0,0 0 0,0 0 0,0 0 0,0-1 0,0 1 0,0 0 0,0 0 0,0 0 0,0 0 1,0 0-1,0-1 0,0 1 0,0 0 0,0 0 0,0 0 0,-1 0 0,1 0 0,0 0 0,0-1 0,0 1 0,0 0 0,0 0 0,0 0 0,0 0 0,0 0 0,0 0 0,-1 0 1,1 0-1,0-1 0,0 1 0,0 0 0,0 0 0,0 0 0,0 0 0,-1 0 0,1 0 0,0 0 0,0 0 0,0 0 0,0 0 0,0 0 0,-1 0 0,1 0 0,0 0 0,0 0 1,0 0-1,0 0 0,0 0 0,-1 0 0,1 0 0,0 0 0,-7 10 1514,-4 17-1124,1 0-1,2 1 0,0 1 0,2-1 0,1 1 0,1 0 1,2 1-1,1-1 0,1 0 0,5 41 0,-4-65-379,0-1 0,0 1-1,0 0 1,1-1 0,-1 1-1,1-1 1,0 1 0,1-1 0,-1 0-1,1 0 1,4 6 0,-5-9-25,-1 1-1,1-1 1,-1 0 0,1 1-1,0-1 1,-1 0 0,1 0 0,0 0-1,0-1 1,0 1 0,0 0-1,0-1 1,0 1 0,0-1 0,0 0-1,0 0 1,0 1 0,0-1-1,0-1 1,0 1 0,0 0 0,0 0-1,0-1 1,0 1 0,0-1-1,0 1 1,-1-1 0,1 0 0,2-1-1,3-2-13,-1 0-1,0-1 1,1 0 0,-1 0-1,-1 0 1,1-1 0,-1 0-1,0 0 1,-1 0-1,1-1 1,3-8 0,8-14-36,14-38 0,-28 61 39,22-60-24,-3-1 1,14-80 0,-33 131 190,-6 34 49,-4 26 126,-18 129 854,23-146-975,2 0-1,0 1 1,2-1-1,6 34 1,-6-53-235,1 0 0,1 0 0,-1 0 0,1 0-1,1-1 1,-1 1 0,7 8 0,-9-14-60,0 0-1,0 0 1,1 0 0,-1 0-1,1-1 1,0 1-1,-1 0 1,1-1 0,0 1-1,0-1 1,0 1-1,0-1 1,0 0 0,0 0-1,1 0 1,-1 0-1,0 0 1,0-1 0,1 1-1,-1-1 1,1 1-1,-1-1 1,0 0 0,1 0-1,-1 0 1,1 0-1,-1 0 1,4-1 0,-5 0 52,0 1 0,0 0-1,0-1 1,0 1 0,0-1 0,-1 1 0,1-1 0,0 0 0,0 1 0,0-1 0,0 0 0,-1 0 0,1 0 0,0 1 0,-1-1 0,1 0 0,0-2 0,11-32-616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1:42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16868,'7'54'4811,"-1"-10"-3361,-4-5-513,8 77 699,-7-98-1484,0 0 1,1 0 0,1 0 0,8 19 0,-12-35-146,0 0 1,0 0-1,0 0 1,0 0 0,0 0-1,0-1 1,1 1-1,-1 0 1,1-1 0,-1 1-1,1-1 1,-1 1-1,1-1 1,0 0-1,0 0 1,0 0 0,0 0-1,-1 0 1,1 0-1,1 0 1,-1 0 0,0-1-1,0 1 1,0-1-1,0 0 1,0 0-1,0 0 1,1 0 0,-1 0-1,3 0 1,6-3-13,0 1-1,0-2 1,0 1 0,20-11 0,-22 10-26,0-1 1,0 2 0,0 0-1,15-3 1,-22 5 22,0 1 0,0 0 0,1 0 0,-1 0 0,0 0 0,1 1-1,-1-1 1,0 0 0,0 1 0,0 0 0,1-1 0,-1 1 0,0 0 0,0 0 0,0 0 0,0 1 0,0-1 0,-1 0-1,1 1 1,0-1 0,-1 1 0,1 0 0,-1-1 0,1 1 0,-1 0 0,0 0 0,1 0 0,-1 0 0,0 0 0,-1 0-1,1 0 1,0 1 0,0 3 0,1 1 31,-1-1 1,0 1-1,-1 0 0,1-1 0,-2 1 0,1 0 0,-1 0 1,1-1-1,-2 1 0,-2 10 0,0-7 110,0-1-1,-1 1 1,0-1-1,-1-1 1,0 1-1,0-1 1,0 0 0,-1 0-1,-15 12 1,19-17-142,-1 0 1,1 0-1,-1 0 0,1-1 1,-1 0-1,0 1 0,0-1 1,0-1-1,0 1 1,-1-1-1,1 1 0,0-1 1,0 0-1,-1-1 0,1 1 1,-1-1-1,1 0 1,-1 0-1,1 0 0,-1-1 1,1 1-1,0-1 0,-1 0 1,1 0-1,-5-3 1,8 4-111,-1-1 0,0 0 0,1-1 0,-1 1 1,1 0-1,0 0 0,-1-1 0,1 1 0,0-1 0,0 1 1,0-1-1,0 1 0,0-1 0,0 0 0,1 1 1,-1-1-1,0 0 0,1 0 0,-1 0 0,1 1 1,0-1-1,0 0 0,-1 0 0,1 0 0,0 0 1,1-3-1,0 0-41,0 0 1,0 1-1,0-1 1,0 1-1,1 0 1,0-1-1,0 1 1,0 0-1,0 0 1,4-4-1,17-17-821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7:49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1 508 17772,'0'8'2224,"7"-2"-1384,16-12-327,7-4 1127,14-8-560,6-4-168,11-5-312,-1 0-175,1-2-257,0-1-240,-11 6-577,-7 1-319,-13 3 816,-7 1-184,-13 5-168</inkml:trace>
  <inkml:trace contextRef="#ctx0" brushRef="#br0" timeOffset="1.01">45 28 18524,'-17'-9'2088,"13"8"-1175,4-2-305,20 0 1072,8 0-408,14 0-367,7 2-185,11-1-488,3 1-312,3-1-632,0 2-329,-6 2 1057,-8 1-288,-14-3-144,-5 0-216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1:43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52 194 14763,'9'-3'658,"-1"1"-1,0-1 1,-1 0 0,1 0-1,-1-1 1,1 0-1,-1 0 1,0-1 0,0 0-1,9-9 1,-6 3 41,1 1-1,-1-2 1,-1 0 0,16-25 0,-24 35-672,0 0-1,0 0 1,0 0 0,0 0 0,0 0-1,0-1 1,0 1 0,-1 0 0,1 0-1,-1-1 1,0 1 0,0 0 0,0-1-1,0 1 1,0 0 0,0-1 0,0 1-1,-1 0 1,1-1 0,-2-3 0,1 5-14,1 1 0,-1-1 0,0 0 1,1 0-1,-1 1 0,0-1 0,1 0 1,-1 1-1,0-1 0,0 1 0,0-1 1,1 1-1,-1-1 0,0 1 0,0-1 1,0 1-1,0 0 0,0 0 0,-1-1 1,-1 1 5,1 0 0,0 0 1,-1 0-1,1 1 0,0-1 1,-1 1-1,1-1 0,0 1 1,0 0-1,-1 0 0,-1 1 1,-5 3 36,0 1 0,1 0 0,-1 0 1,1 1-1,1 0 0,-1 0 0,1 1 0,-10 13 1,4-2 28,1 1 1,-19 39-1,25-44-46,0 0-1,-7 30 0,11-40-55,1 0-1,1 0 1,-1 0 0,1 0 0,0 0 0,0 0 0,0 0 0,1 0 0,-1 0 0,1 0-1,0 0 1,1 0 0,3 7 0,-4-10-31,0 0 1,0-1-1,0 1 0,0 0 0,0-1 1,1 1-1,-1-1 0,0 0 0,1 1 1,0-1-1,-1 0 0,1 0 0,0 0 1,-1 0-1,1 0 0,0-1 1,0 1-1,3 0 0,-2 0 39,1-1 1,-1 0-1,1 0 1,-1 0-1,1 0 0,0 0 1,-1-1-1,1 0 1,5-1-1,0-2-9,1 0 0,-1-1 1,0 1-1,0-2 0,-1 1 0,13-12 1,18-22-263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1:43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19348,'-11'11'758,"-62"66"1807,64-66-2053,-1 1 0,2 1 1,0 0-1,-12 25 0,19-37-485,0 0-1,1 0 1,-1 0-1,1 0 1,-1 1-1,1-1 1,-1 0 0,1 0-1,0 0 1,0 1-1,0-1 1,-1 0-1,1 0 1,0 1-1,0-1 1,1 0 0,-1 0-1,0 1 1,0-1-1,1 0 1,-1 0-1,0 1 1,1-1-1,0 0 1,-1 0 0,1 0-1,0 1 1,1-1-36,0 0 1,0 0 0,0 0-1,0 0 1,0-1 0,0 1 0,0-1-1,0 1 1,0-1 0,0 0-1,0 0 1,0 0 0,0 0-1,1 0 1,2-1 0,19-3-343,0-1 1,24-8-1,-33 8 88,0 0 0,0 2 0,1-1 0,-1 2 0,1 0-1,0 1 1,18 1 0,-32 0 253,0 0 0,0 0 0,0 1 0,0-1 0,0 0 0,0 1 0,0-1 0,0 1 0,-1 0 0,1 0 0,0 0 0,0 0 0,-1 0 0,1 0 0,0 0 0,-1 0 0,1 1 0,-1-1 0,1 1 0,1 2 0,-3-3 58,1 1-1,-1 0 0,1 0 0,-1 0 1,0-1-1,1 1 0,-1 0 1,0 0-1,0 0 0,0 0 1,-1 0-1,1-1 0,0 1 0,-1 0 1,1 0-1,-1 0 0,-1 2 1,-2 6 284,-1-1 0,-1 0 0,0-1 0,0 1 0,0-1 0,-12 10 0,8-7-132,0-2 1,-1 1-1,0-2 0,0 1 0,-1-2 1,-23 12-1,34-19-271,1 1 1,-1-1-1,0 1 0,0-1 1,1 0-1,-1 1 1,0-1-1,0 0 1,0 0-1,0 0 0,1 1 1,-1-1-1,0 0 1,0 0-1,0 0 1,0-1-1,0 1 0,1 0 1,-1 0-1,0 0 1,0-1-1,0 1 0,1 0 1,-1-1-1,0 1 1,0 0-1,1-1 1,-1 1-1,0-1 0,-1-1 1,2 1-16,-1-1 0,1 1 0,-1-1 1,1 1-1,-1-1 0,1 0 0,0 1 1,0-1-1,0 0 0,0 1 0,0-1 1,0 0-1,0 1 0,1-1 0,-1 1 0,1-3 1,8-23-830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1:44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50 262 17364,'-12'63'2488,"7"-40"-1648,-3 29-1,7-46-656,1-1 0,0 1 0,0 0 0,1 0 0,-1 0 0,1-1 0,1 1 0,-1 0 0,1-1 0,2 7 0,-3-11-166,-1 0 1,1 0 0,0 1-1,0-1 1,0 0 0,0 0 0,0 0-1,0 0 1,0 0 0,0 0-1,0 0 1,0 0 0,0-1-1,1 1 1,-1 0 0,0-1-1,1 1 1,-1-1 0,0 1-1,1-1 1,-1 0 0,1 1 0,-1-1-1,0 0 1,1 0 0,-1 0-1,1 0 1,-1 0 0,1 0-1,-1-1 1,0 1 0,1 0-1,-1-1 1,1 1 0,1-2 0,5-2 46,-1 1 0,1-1 0,-1-1 0,13-9 0,-7 2-55,-1 1-1,0-2 1,0 0-1,-1 0 1,-1-1 0,-1 0-1,0-1 1,0 0-1,-1 0 1,7-23-1,-10 25 0,-1 0 1,0-1-1,-1 0 0,0 0 0,-1 0 0,-1 0 0,0-1 1,-1 1-1,0 0 0,-2 0 0,1 0 0,-8-27 0,8 36-5,-1 0 0,0 1-1,0-1 1,-1 1 0,1-1-1,-1 1 1,0 0 0,0 0-1,0 0 1,-1 0 0,-7-6 0,9 8 1,-1 1 1,1-1 0,-1 1 0,0-1-1,1 1 1,-1 0 0,0 0 0,0 0-1,0 0 1,0 1 0,0-1 0,0 1-1,0 0 1,0 0 0,0 0 0,0 0-1,0 0 1,0 1 0,0-1 0,-6 3-1,1 1 54,-1 0 0,1 0 0,0 1 0,0 0 0,0 1 0,1 0 0,-1 0-1,2 1 1,-1-1 0,1 1 0,0 1 0,-9 13 0,8-9 67,0 0 0,0 0 0,1 1 0,1 0 0,0 0 0,1 0 0,-6 28 0,10-38-93,-1 1 1,1-1-1,0 1 0,0-1 1,0 1-1,0-1 1,1 1-1,-1-1 1,1 1-1,0-1 0,0 1 1,0-1-1,1 0 1,1 4-1,-1-5-36,-1 0-1,1 0 0,0 0 1,0 0-1,0-1 0,0 1 1,0 0-1,0-1 0,0 0 1,1 1-1,-1-1 0,1 0 1,-1 0-1,0-1 0,1 1 1,0 0-1,-1-1 0,1 1 1,4-1-1,64 1-729,-52-2 395,1 0-1,-1 2 1,1 1-1,20 4 1,-35-5 257,0 0-1,1 1 0,-1 0 1,0 0-1,0 1 1,0-1-1,0 1 1,0 0-1,-1 1 1,1-1-1,-1 1 0,0 0 1,0 0-1,0 0 1,-1 0-1,1 1 1,-1-1-1,4 9 1,-4-8-97,-1 0 1,0 1 0,0-1 0,0 0 0,0 1-1,-1-1 1,0 1 0,0 0 0,-1-1 0,0 1-1,0 0 1,-1 7 0,1-13 164,1 1-1,-1-1 1,0 1-1,0-1 1,0 0-1,0 1 1,0-1 0,-1 1-1,1-1 1,0 0-1,0 1 1,0-1-1,0 0 1,0 1-1,0-1 1,-1 0 0,1 1-1,0-1 1,0 0-1,-1 1 1,1-1-1,0 0 1,0 1-1,-1-1 1,1 0 0,0 0-1,-1 0 1,1 1-1,0-1 1,-1 0-1,1 0 1,0 0-1,-1 0 1,1 1 0,-1-1-1,1 0 1,0 0-1,-1 0 1,1 0-1,0 0 1,-1 0-1,1 0 1,-1 0 0,1 0-1,0 0 1,-1-1-1,1 1 1,0 0-1,-1 0 1,1 0-1,-1 0 1,1 0 0,0-1-1,-1 1 1,1 0-1,0 0 1,0-1-1,-1 1 1,-7-23-481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1:44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142 521 20268,'-2'-4'487,"-1"0"-1,1 0 1,-1 0-1,0 0 1,0 1-1,-5-5 1,7 7-382,0 0 1,0 0 0,0 0 0,-1 0-1,1 1 1,0-1 0,0 1 0,-1-1-1,1 1 1,-1-1 0,1 1 0,0 0-1,-1-1 1,1 1 0,-1 0 0,1 0-1,0 0 1,-1 0 0,1 0-1,-1 0 1,1 1 0,0-1 0,-1 0-1,1 1 1,-3 0 0,-1 3-7,0-1-1,0 1 1,0-1 0,0 1 0,1 1 0,0-1-1,0 1 1,0-1 0,0 1 0,1 0-1,0 0 1,0 1 0,-4 8 0,4-5-91,-1 0 0,1 0 0,1 0 0,0 0 1,0 1-1,1-1 0,0 0 0,0 11 0,1-18-11,0 0-1,0-1 0,0 1 1,0 0-1,0-1 0,0 1 1,1 0-1,-1-1 0,0 1 1,1-1-1,0 1 0,-1 0 1,1-1-1,0 0 0,0 1 1,0-1-1,0 1 0,0-1 1,0 0-1,0 0 0,0 1 1,0-1-1,1 0 1,0 1-1,0-2 0,0 0-1,0 0 1,0 0 0,0 0 0,0 0 0,0 0-1,0 0 1,0-1 0,-1 1 0,1-1 0,0 1-1,0-1 1,0 0 0,-1 0 0,1 0 0,0 1-1,-1-2 1,1 1 0,-1 0 0,1 0-1,1-3 1,10-8-10,0 0-1,-1-2 1,-1 1 0,0-1-1,-1-1 1,-1 0-1,11-22 1,41-115-143,-60 152 155,-11 29-174,1 1 1,-6 47-1,13-60 178,0-1 0,1 1 0,1 0 0,0 0 0,1 0 0,6 25 0,-7-40-1,1 1-1,0 0 0,0 0 0,0 0 1,1-1-1,-1 1 0,0-1 0,1 1 1,0-1-1,-1 1 0,4 2 0,-4-4-6,0 0-1,1-1 0,-1 1 0,0 0 1,1 0-1,-1-1 0,0 1 0,1-1 1,-1 1-1,1-1 0,-1 1 1,1-1-1,-1 0 0,1 0 0,-1 0 1,1 0-1,-1 0 0,1 0 0,-1 0 1,1 0-1,-1-1 0,1 1 1,-1 0-1,3-2 0,3-1-40,0-1 0,-1 0 0,1 0-1,-1 0 1,0-1 0,0 0 0,0-1 0,-1 1-1,1-1 1,5-8 0,4-6-153,23-44 0,-21 30 55,0-1-1,-2 0 0,-2-1 1,18-75-1,-29 89 158,-2 22-12,0 0 0,0-1 0,0 1 1,0 0-1,0 0 0,0 0 0,0 0 0,1 0 0,-1 0 0,0-1 0,0 1 1,0 0-1,0 0 0,0 0 0,0 0 0,-1 0 0,1-1 0,0 1 1,0 0-1,0 0 0,0 0 0,0 0 0,0 0 0,0 0 0,0-1 0,0 1 1,0 0-1,0 0 0,0 0 0,0 0 0,-1 0 0,1 0 0,0 0 1,0 0-1,0-1 0,0 1 0,0 0 0,0 0 0,0 0 0,-1 0 0,1 0 1,0 0-1,0 0 0,0 0 0,0 0 0,0 0 0,-1 0 0,1 0 1,0 0-1,0 0 0,0 0 0,0 0 0,0 0 0,-1 0 0,1 0 0,0 0 1,0 0-1,0 0 0,0 0 0,0 0 0,0 0 0,-1 1 0,1-1 1,0 0-1,0 0 0,0 0 0,0 0 0,0 0 0,-8 10 2,-11 25 95,1 0 0,2 2 0,1 0 0,3 0 0,0 1 0,3 1 0,-6 45 0,14-79-79,-2 16 99,-1 34 0,4-50-96,1 1 0,-1 0 0,1-1 0,0 1 0,0-1 0,1 1 0,-1-1 0,1 0 0,0 1 0,1-1 0,2 5 0,-4-9-17,0 1-1,0 0 1,0-1-1,1 1 1,-1-1-1,1 1 1,-1-1-1,1 0 1,-1 1-1,1-1 1,-1 0 0,1 0-1,0 0 1,0 0-1,0-1 1,-1 1-1,1 0 1,0-1-1,0 1 1,0-1-1,0 0 1,0 0 0,0 0-1,0 0 1,0 0-1,0 0 1,0 0-1,0 0 1,0-1-1,0 1 1,0-1 0,0 0-1,0 1 1,0-1-1,2-2 1,4-1-4,0-1-1,-1-1 1,1 0 0,-1 0 0,-1 0 0,10-12 0,7-10 68,-1-2 0,-2 0 0,-1-2 1,-1 0-1,16-42 0,54-178 484,-84 239-525,13-38 88,-4 14-6,-2 0-1,-1-1 0,6-45 0,-17 68-111,-5 24-4,-8 30-11,12-33 14,-12 37-40,3 1 1,1 0-1,2 0 1,2 1-1,2 0 1,2 0-1,2 0 0,2 0 1,2 0-1,1 0 1,16 57-1,-4-34-121,-17-69 165,0 1 1,0 0 0,0 0-1,0 0 1,0 0-1,0 0 1,-1 0 0,1 0-1,0 0 1,0 0 0,0 0-1,0 0 1,0 0-1,0 0 1,0 0 0,0 0-1,-1 0 1,1 0-1,0 0 1,0 0 0,0 0-1,0 0 1,0 0-1,0 0 1,0 0 0,0 0-1,0 1 1,0-1-1,-1 0 1,1 0 0,0 0-1,0 0 1,0 0-1,0 0 1,0 0 0,0 0-1,0 0 1,0 0-1,0 0 1,0 0 0,0 1-1,0-1 1,0 0-1,0 0 1,0 0 0,0 0-1,-6-9 12,-54-115 77,-16-36 11,75 159-99,1 1 0,-1-1 0,1 0 0,0 0 0,-1 1 0,1-1-1,0 0 1,0 0 0,0 1 0,-1-1 0,1 0 0,0 0 0,0 1 0,0-1-1,0 0 1,0 0 0,1 0 0,-1 1 0,0-1 0,0 0 0,0 0 0,1 1 0,-1-1-1,0 0 1,1 0 0,-1 1 0,1-1 0,-1 1 0,0-1 0,1 0 0,0 1-1,-1-1 1,1 1 0,-1-1 0,1 1 0,0-1 0,-1 1 0,1-1 0,0 1 0,-1 0-1,1 0 1,0-1 0,0 1 0,-1 0 0,1 0 0,0 0 0,0-1 0,1 1-1,5 0 8,0-1 0,0 1-1,0 1 1,10 0 0,-10 0-3,56 4-11,-17-2-1641,59 11-1,-91-11 1048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1:45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30 217 16396,'5'-5'2240,"-1"3"-1304,-4 3-304,-2 6 1121,-3 9-377,-1 5-152,-1 7-528,0 0-232,1 4-191,0-2-65,6-4-136,0-2-72,6-10-432,0-5-401,2-12 705,-1-7-120,1-10-88</inkml:trace>
  <inkml:trace contextRef="#ctx0" brushRef="#br0" timeOffset="1">80 16 21004,'-2'-10'2097,"-3"4"-1545,2 8-376,3 3 1240,3 4-1752,3 2-640,7 4-1464,1-4 1951,6 2-399,2 2-392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1:46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19 15427,'1'4'426,"-1"1"0,0 0-1,0 0 1,0-1 0,-1 1 0,1 0-1,-1 0 1,0-1 0,-1 1 0,1-1-1,-1 1 1,0-1 0,-2 5 0,-9 28 982,10-20-1275,0-1 1,1 0 0,1 1-1,1-1 1,0 1 0,1 0 0,1-1-1,0 0 1,2 1 0,7 23 0,-1-10-133,25 88-79,-32-102 120,0 0 0,-1 1 0,-1-1 0,0 1 0,-2 23 1,0-36-3,0 0 0,0 0 0,0 0 1,0 0-1,0 0 0,-1 0 1,0 0-1,0 0 0,-4 5 1,6-8-30,-1 0 1,0-1-1,1 1 1,-1 0 0,0 0-1,1-1 1,-1 1-1,0-1 1,0 1 0,0 0-1,0-1 1,1 0-1,-1 1 1,0-1 0,0 0-1,0 1 1,0-1-1,0 0 1,0 0 0,0 0-1,0 0 1,0 0-1,0 0 1,0 0 0,0 0-1,0 0 1,0 0-1,0 0 1,0-1 0,0 1-1,0 0 1,0-1-1,0 1 1,0-1 0,1 1-1,-1-1 1,0 1-1,0-1 1,1 0 0,-1 1-1,0-1 1,0 0-1,1 0 1,-1 0 0,1 1-1,-2-3 1,-1-2-16,-1-1 1,1 0 0,0 1-1,0-1 1,1 0-1,-1-1 1,1 1 0,1 0-1,-1-1 1,1 1 0,0-8-1,-1-6-97,2 1 1,2-32-1,1 26 42,2 1-1,0-1 1,1 1 0,2 1 0,0-1-1,1 1 1,2 1 0,0 0 0,2 0-1,0 1 1,1 1 0,1 0-1,1 1 1,1 0 0,0 2 0,1 0-1,1 1 1,1 0 0,27-15-1,-43 29 61,26-13 153,-30 15-136,1 0 0,-1 0-1,1 0 1,0 0 0,-1-1 0,1 1 0,-1 0 0,1 0 0,-1 0 0,1 0-1,0 0 1,-1 1 0,1-1 0,-1 0 0,1 0 0,-1 0 0,1 0 0,-1 1-1,1-1 1,-1 0 0,1 0 0,-1 1 0,1-1 0,-1 0 0,1 1 0,-1-1-1,0 1 1,1-1 0,-1 0 0,1 1 0,-1-1 0,0 1 0,0-1 0,1 1 0,-1-1-1,0 1 1,0-1 0,0 1 0,1 0 0,-1-1 0,0 1 0,0-1 0,0 1-1,0-1 1,0 1 0,0-1 0,0 1 0,0 0 0,-1 0 0,1 4 101,0 0 0,0 0 1,1 0-1,-1 0 1,1 0-1,3 9 0,-3-13-128,-1 1 0,1-1-1,0 0 1,0 0 0,0 1-1,0-1 1,0 0 0,0 0 0,0 0-1,0 0 1,0 0 0,0 0-1,1-1 1,-1 1 0,0 0-1,1-1 1,-1 1 0,1 0-1,-1-1 1,1 0 0,-1 1-1,0-1 1,1 0 0,-1 0-1,1 0 1,-1 0 0,1 0-1,1 0 1,12-2-159,-1-1 0,0-1 0,1 0 0,-1 0 0,-1-1-1,1-1 1,-1-1 0,15-9 0,31-13-206,-48 24 328,0 1 1,0 0-1,0 1 0,23-5 1,-32 8 57,1 0 0,-1 0 0,1 0 0,-1 0 0,1 0 0,0 0 0,-1 1 0,1-1 0,-1 1 0,1 0 0,-1-1 0,0 1 1,1 0-1,-1 1 0,0-1 0,0 0 0,1 1 0,-1-1 0,0 1 0,0 0 0,-1-1 0,1 1 0,0 0 0,-1 0 0,1 0 0,-1 0 0,1 1 0,1 3 0,6 17 393,-1 1-1,9 38 0,6 22 245,22 25-456,-29-75-350,-2 1-1,-1 1 0,-1 0 1,11 67-1,-22-100 160,-1 0-1,0-1 1,0 1-1,-1 0 1,1 0-1,0-1 0,-1 1 1,0 0-1,-1 5 1,1-8 9,1 1 1,0 0-1,-1 0 1,1-1-1,-1 1 0,1-1 1,-1 1-1,1 0 1,-1-1-1,1 1 1,-1-1-1,0 1 1,1-1-1,-1 1 1,0-1-1,1 0 1,-1 1-1,0-1 0,0 0 1,1 0-1,-1 1 1,0-1-1,0 0 1,0 0-1,1 0 1,-1 0-1,0 0 1,0 0-1,1 0 1,-1 0-1,0 0 1,0-1-1,0 1 0,1 0 1,-1 0-1,0-1 1,0 1-1,0-1 1,-4-2 42,0 0 0,0-1 0,0 1 1,1-1-1,-1 0 0,1 0 0,0 0 1,1-1-1,-1 1 0,-3-7 0,-3-5 93,-15-33 1,16 29-170,2 0 0,0 0-1,1-1 1,2 0 0,0 0 0,-2-25 0,5 36-109,1-1 0,0 1-1,0 0 1,1 0-1,0 0 1,1 0 0,0 0-1,1 0 1,0 0-1,1 1 1,-1-1 0,2 1-1,-1 0 1,1 0 0,7-8-1,16-13-249,2 5-66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1:46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1 299 16756,'10'-26'1646,"2"2"1,1-1-1,0 2 1,32-41-1,-43 62-1514,0 0 1,0 0-1,0 0 0,0 0 1,0 0-1,1 0 0,-1 0 1,1 1-1,-1-1 0,6-1 1,-8 3-117,1 0 1,-1 0-1,1-1 1,-1 1-1,1 0 1,-1 0 0,1 0-1,-1 0 1,1 0-1,-1 0 1,1 1-1,-1-1 1,1 0 0,-1 0-1,1 0 1,-1 0-1,1 1 1,-1-1-1,1 0 1,-1 0 0,0 1-1,1-1 1,-1 0-1,1 1 1,0 0-19,-1 0 1,1 0-1,0 0 1,-1 1-1,1-1 1,-1 0-1,0 0 1,1 1-1,-1-1 1,0 0-1,0 1 0,0-1 1,0 2-1,-1 15-134,0-1 0,-1 0 0,-2 1 0,1-1 0,-8 18 0,6-20 25,0 1 1,2 0 0,-1 0-1,2 0 1,0 0-1,1 18 1,1-33 107,0-1 0,0 1 0,0 0 0,0 0 0,0 0 0,0-1 0,0 1 0,1 0 0,-1 0 0,0 0 0,1-1 0,-1 1 0,0 0 0,1 0 0,-1-1 0,1 1 0,-1 0 0,1-1 0,-1 1 0,1 0 0,-1-1 0,1 1 0,0-1 0,-1 1 0,1-1 0,0 1 0,-1-1 0,1 0 0,0 1 0,0-1 0,-1 0 0,1 0 0,0 1 0,0-1 0,0 0 0,0 0 0,-1 0 0,1 0 0,0 0 0,0 0 0,0 0 0,-1 0 0,1-1 0,0 1 0,0 0 0,1-1 0,3-1-2,0 1 0,0-2 1,-1 1-1,1 0 1,-1-1-1,7-5 0,8-8 66,-2-2 0,0 0 0,-1 0 0,0-2-1,-2 0 1,0-1 0,-2 0 0,0-1 0,12-30-1,-17 24 237,-7 28-292,0 0 0,0 0 0,-1 0 0,1 0 0,0 0-1,0 0 1,0 0 0,0 0 0,0 0 0,0 0 0,0 0 0,0 0 0,0 0-1,0 0 1,0 0 0,0 0 0,0 0 0,0 0 0,0 0 0,0 0-1,0 0 1,0 0 0,-1 0 0,1 0 0,0 0 0,0 0 0,0 0 0,0 0-1,0 0 1,0 0 0,0 0 0,0 0 0,0 0 0,0 0 0,0 0 0,0 0-1,0 0 1,0 0 0,0 0 0,0 0 0,0 0 0,0 0 0,0 0-1,0 0 1,-1 0 0,1-1 0,0 1 0,0 0 0,0 0 0,0 0 0,0 0-1,-6 15 99,0 0-86,1 0 0,0 0 1,1 1-1,1-1 0,1 1 1,0 0-1,1-1 0,1 22 1,0-36-19,0 1 1,1 0-1,-1-1 1,0 1 0,1 0-1,-1 0 1,1-1-1,0 1 1,-1-1 0,1 1-1,0-1 1,0 1-1,0-1 1,0 1 0,0-1-1,0 0 1,1 1-1,1 0 1,-2-1 3,0-1-1,1 1 1,-1-1 0,0 1-1,0-1 1,1 0 0,-1 0-1,0 1 1,1-1 0,-1 0-1,1 0 1,-1-1-1,0 1 1,1 0 0,-1 0-1,0-1 1,0 1 0,3-1-1,1-2 19,0 1 0,0-1-1,0 0 1,-1 0 0,1-1-1,-1 1 1,0-1 0,0 0-1,7-8 1,-4 0 33,1 0 0,-2-1 0,0 1 0,0-1 0,-2 0 0,1-1 0,-2 1 0,1-1 0,-2 0 0,0 0 0,-1 0 0,0 0 0,-2-20 0,-7 8 10,2 21-62,1 17-37,4-6 27,0-1 0,1 0-1,0 0 1,0 1 0,0-1 0,0 0 0,1 0-1,0 1 1,0-1 0,1 0 0,-1 0 0,1 0 0,5 9-1,-6-12 8,1 1 0,0-1 0,-1 0 0,1 0 0,0 0 0,0 0 0,0 0 0,0-1 0,1 1 0,-1 0 0,0-1 0,1 0 0,-1 0 0,1 1 0,0-1 0,-1-1 0,1 1 0,0 0 0,-1-1 0,1 1 0,0-1 0,0 0 0,0 0 0,-1 0 0,1 0 0,0-1 0,0 1 0,3-2 0,5-1 1,1-1-1,-1-1 1,-1 0-1,1 0 1,-1-1 0,0-1-1,0 0 1,0 0 0,-1-1-1,0 0 1,-1 0 0,0-1-1,0 0 1,-1 0 0,0-1-1,0 0 1,-1-1 0,7-17-1,-9 10-35,-4 18 35,0 0 0,0 0 0,0 0 0,0 0 1,0 0-1,0-1 0,0 1 0,0 0 0,0 0 0,0 0 0,0 0 0,0 0 1,0 0-1,0-1 0,0 1 0,0 0 0,0 0 0,0 0 0,0 0 0,-1 0 1,1 0-1,0-1 0,0 1 0,0 0 0,0 0 0,0 0 0,0 0 0,0 0 0,0 0 1,-1 0-1,1 0 0,0 0 0,0 0 0,0 0 0,0 0 0,0-1 0,0 1 1,-1 0-1,1 0 0,0 0 0,0 0 0,0 0 0,0 0 0,0 0 0,0 0 1,-1 0-1,1 1 0,-1 0-4,-1 0 1,1 0 0,0 0-1,-1 0 1,1 1-1,0-1 1,0 0 0,0 1-1,0-1 1,0 1-1,1-1 1,-1 1 0,-1 2-1,-2 8-2,0-1 0,-5 24 1,9-32-72,-1-1 0,1 1 1,-1-1-1,1 1 1,0-1-1,0 1 1,0-1-1,0 0 1,1 1-1,-1-1 0,0 1 1,1-1-1,0 0 1,0 1-1,0-1 1,0 0-1,0 0 1,0 1-1,0-1 0,1 0 1,-1 0-1,3 2 1,-3-4 7,0 1-1,1-1 1,-1 0 0,1 1 0,-1-1 0,0 0 0,1 0 0,-1 0-1,1 0 1,-1 0 0,1 0 0,-1 0 0,0 0 0,1-1 0,-1 1-1,0-1 1,1 1 0,-1-1 0,0 1 0,1-1 0,-1 0 0,0 1-1,0-1 1,0 0 0,0 0 0,0 0 0,0 0 0,0 0-1,1-2 1,15-14-651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1:47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22213,'-7'0'1840,"3"6"-1368,4 1-240,1 5 841,5 1-369,1 2-856,0 3-569,3-1-607,-1 0 1096,1-3-264,3-2-152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1:47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0 285 13779,'5'49'3732,"-3"51"0,1 18-1310,-1-94-2133,5 42 341,-6-60-559,1 1 0,-1 0 0,1-1 0,1 0 0,-1 1 0,1-1 0,4 7 0,-6-12-62,-1 0 0,1 0-1,-1 0 1,1-1 0,-1 1 0,1 0-1,-1 0 1,1-1 0,0 1 0,-1-1-1,1 1 1,0 0 0,0-1-1,0 1 1,-1-1 0,1 0 0,0 1-1,0-1 1,0 0 0,0 1 0,0-1-1,-1 0 1,1 0 0,0 0 0,0 0-1,0 0 1,0 0 0,1 0 0,0-1 0,-1 1 1,1-1-1,-1 0 1,1 0-1,-1 0 0,1 0 1,-1 0-1,0 0 1,0-1-1,1 1 1,-1 0-1,0-1 1,1-2-1,3-4 21,0-1 0,-1 0 0,0 0 0,4-13 0,-3 3-38,0 0-1,-2-1 0,0 0 1,-1 1-1,-1-1 1,0 0-1,-2 0 0,0 0 1,-2 0-1,-6-27 0,-2 26-115,5 19 12,5 12 8,1-8 61,0-1 0,1 1 0,-1 0-1,0-1 1,1 1 0,0 0 0,-1-1-1,1 1 1,0-1 0,0 1 0,0-1-1,0 0 1,0 1 0,0-1 0,1 0-1,-1 0 1,0 0 0,0 0 0,1 0-1,-1 0 1,1 0 0,-1 0 0,1 0-1,-1-1 1,1 1 0,0-1-1,-1 1 1,1-1 0,0 0 0,-1 1-1,1-1 1,3 0 0,3 0-158,0 0 0,-1 0 1,1-1-1,0 1 0,0-2 1,8-2-1,23-9-235,1-4-144</inkml:trace>
  <inkml:trace contextRef="#ctx0" brushRef="#br0" timeOffset="1">455 256 14963,'-9'4'537,"1"0"-1,1 1 0,-1 0 1,1 1-1,-1-1 0,1 1 1,1 0-1,-1 1 0,-5 8 1,3-4 80,1 1-1,0 0 1,0 0 0,-10 27-1,15-31-433,0 1 0,1-1-1,0 0 1,0 1-1,1-1 1,1 1 0,-1 0-1,1-1 1,2 15-1,-2-20-162,1-1 0,-1 0-1,1 1 1,-1-1 0,1 0-1,0 0 1,0 1 0,0-1-1,0 0 1,0 0 0,0 0-1,1 0 1,-1 0 0,1-1-1,-1 1 1,1 0 0,0-1-1,-1 1 1,1-1 0,0 1-1,0-1 1,0 0 0,0 0-1,0 0 1,1 0 0,-1 0-1,0-1 1,0 1 0,1 0-1,-1-1 1,0 0 0,1 0-1,-1 1 1,0-1 0,1-1-1,-1 1 1,0 0 0,1-1-1,2 0 1,6-2-4,-1 0-1,0-1 1,0 0 0,0-1-1,-1 0 1,0 0 0,0-1-1,0 0 1,0-1 0,-1 0-1,8-8 1,9-12 99,42-56 1,31-66 195,-82 120-241,-1-1 1,-1-1-1,11-39 1,-23 66-65,-1 1 0,-1-1 0,1 0 1,0 1-1,-1-1 0,0 0 0,0 0 0,0 1 0,0-1 0,0 0 0,-1 0 0,-1-3 0,2 6-5,0 0 0,-1 1 0,1-1 0,0 1 0,-1-1 0,1 1 0,0-1-1,-1 1 1,1-1 0,-1 1 0,1-1 0,-1 1 0,1-1 0,-1 1 0,0 0 0,1-1-1,-1 1 1,1 0 0,-1-1 0,0 1 0,1 0 0,-1 0 0,1 0 0,-1 0-1,-1-1 1,1 2 1,-1-1-1,0 0 0,0 1 0,0-1 1,0 1-1,0 0 0,0-1 0,1 1 1,-1 0-1,0 0 0,0 0 1,-2 2-1,-3 4 23,0-1 0,0 1 0,1 0 0,-1 0-1,2 1 1,-1-1 0,1 1 0,0 1 0,1-1 0,0 1 0,-3 9 0,1-2 29,1 0 1,1 0-1,1 0 0,0 0 0,0 29 1,3-32-74,1-1 1,1 0-1,0 0 1,0 0-1,1 0 1,1 0-1,0-1 1,1 1-1,0-1 1,1 0-1,0 0 1,0-1-1,1 0 1,1 0-1,-1-1 1,2 1-1,16 13 1,-4-8-97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1:4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17916,'5'89'7885,"0"-48"-7418,14 59-1,-17-91-437,1 1 1,0-1 0,1 0-1,0 0 1,0-1 0,7 11 0,-10-17-28,0 0 0,1-1 0,-1 1 0,1 0 0,-1 0 0,1-1 0,0 1 0,0-1 0,0 1 0,0-1 0,0 0 0,0 0 0,0 0 0,0 0 0,0 0 0,1 0 0,-1-1 0,0 1 0,1-1 0,-1 0 0,0 1 0,1-1 0,-1 0 0,0 0 0,1-1 0,-1 1 0,0 0 0,1-1 0,-1 1 0,0-1 0,3-1 0,4-2-21,-1-1 0,1 0 1,-1 0-1,0-1 1,0 0-1,11-12 0,-11 10-55,0 1 0,1 0 0,0 0-1,16-9 1,-24 16 63,-1-1 0,1 1 0,0-1 0,0 1 0,-1 0 0,1-1 0,0 1 0,0 0 0,0 0 0,0 0 0,-1-1 0,1 1 0,0 0 0,0 0 0,0 0 0,0 0 0,0 0 0,0 1 0,-1-1-1,1 0 1,0 0 0,0 0 0,0 1 0,0-1 0,-1 1 0,1-1 0,1 1 0,-1 1-1,0-1 0,0 0-1,-1 1 1,1-1 0,0 0 0,-1 1-1,1-1 1,-1 1 0,1-1 0,-1 1-1,0-1 1,0 1 0,0-1 0,0 3-1,0 5-3,-1 0-1,0 0 0,0 0 1,-5 13-1,0-5 145,0 0 1,-2-1-1,0 1 0,-15 23 0,17-32-26,1 0 0,-2 0 0,1-1 0,-1 0 0,0 0-1,0-1 1,-1 0 0,1 0 0,-1 0 0,-11 4 0,17-8-104,0-1 0,-1 0 0,1 0 0,0 0 0,0-1 0,-1 1-1,1 0 1,0-1 0,-1 0 0,1 1 0,-1-1 0,1 0 0,0 0 0,-1 0 0,1-1 0,-1 1 0,1 0 0,0-1 0,-1 0 0,1 1 0,0-1-1,0 0 1,0 0 0,-1-1 0,1 1 0,0 0 0,-3-3 0,3 1-192,-1-1-1,1 1 1,0 0 0,0 0-1,1-1 1,-1 1 0,1-1-1,0 1 1,0-1-1,0 0 1,0 1 0,1-1-1,-1 0 1,1 0 0,0 0-1,1-7 1,-1 4-30,1 1 0,0-1 0,1 0 0,0 1 0,0-1 0,5-10 0,9-10-771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7:49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19308,'8'35'4928,"-6"-27"-4306,0 1 0,0-1 0,5 15 0,-5-21-579,-1 1 1,0-1 0,1 1 0,0-1 0,-1 0 0,1 0 0,0 0 0,0 0 0,0 0-1,0 0 1,0 0 0,1-1 0,-1 1 0,1-1 0,4 3 0,0-2-39,0 0-1,0-1 1,0 1 0,0-1 0,0-1-1,1 0 1,-1 0 0,0 0 0,0-1 0,0 1-1,1-2 1,6-1 0,7-3-86,0-1 1,34-16-1,20-19-134,-47 25 0,37-16 1,-64 33 214,-1 0 0,0 0 0,0 0 0,0 0 0,0 0 0,1-1 0,-1 1 0,0 0 0,0 0-1,0 0 1,1 0 0,-1 0 0,0 0 0,0 0 0,0 0 0,1 0 0,-1 0 0,0 0 0,0 0 0,0 0 0,1 0 0,-1 0 0,0 0 0,0 0 0,0 0 0,1 0 0,-1 0 0,0 0 0,0 0 0,0 0 0,1 0 0,-1 0 0,0 1 0,0-1 0,0 0 0,0 0 0,1 0 0,-1 0 0,0 0 0,0 1 0,0-1 0,0 0 0,0 0 0,0 0 0,1 1 0,-1-1 0,0 0 0,0 0 0,0 0 0,0 1 0,0-1 0,0 0 0,0 0 0,0 0 0,0 1 0,0-1 0,0 0 0,-3 13 60,2-11-49,-7 20 99,-7 25 83,14-44-170,0 0 0,1 0 0,-1 0 0,1 1 0,0-1-1,0 0 1,0 1 0,0-1 0,0 0 0,1 0 0,1 4 0,-2-6-29,1 1 1,0-1-1,-1 0 0,1 0 1,0 0-1,0 0 0,0 0 1,0 0-1,0 0 0,0-1 1,0 1-1,0 0 1,0 0-1,0-1 0,1 1 1,-1-1-1,0 1 0,0-1 1,1 0-1,-1 1 0,0-1 1,1 0-1,-1 0 0,0 0 1,1 0-1,-1 0 1,0 0-1,1 0 0,-1 0 1,0-1-1,0 1 0,3-1 1,4-1-227,1-1 1,-1 0-1,13-6 1,62-40-1676,-62 36 1212,0 0 0,0 1 0,40-15 0,-60 26 721,0 1 1,0 0-1,-1-1 0,1 1 0,0 0 1,0 0-1,0-1 0,0 1 0,-1 0 0,1 0 1,0 0-1,0 0 0,0 0 0,0 0 1,0 0-1,-1 1 0,1-1 0,0 0 0,0 0 1,0 1-1,-1-1 0,1 0 0,0 1 1,0-1-1,1 2 0,-2-1 33,1 0 0,-1 0 0,1 0 0,-1 0 0,0 0 0,0 0 0,1 0 0,-1 0 0,0 1 0,0-1 1,0 0-1,0 0 0,0 0 0,0 0 0,0 1 0,-1 0 0,-2 9 456,0 0 0,-1 0 0,-6 11 0,6-14-140,2-3-146,-1 2 176,0 1 0,0-1 0,1 1 0,-2 11 0,4-19-398,0 0-1,0 0 1,0 0 0,0 0 0,0 0 0,0 0-1,0 0 1,0 0 0,0 0 0,0 0-1,1 0 1,-1 0 0,0 0 0,0 0-1,0 0 1,0 0 0,0 0 0,0 0-1,0 0 1,0 0 0,0 0 0,0 0-1,0 0 1,0 0 0,0 0 0,0 0 0,0 0-1,1 0 1,-1 0 0,0 0 0,0 0-1,0 0 1,0 0 0,0 1 0,0-1-1,0 0 1,0 0 0,0 0 0,0 0-1,0 0 1,0 0 0,0 0 0,0 0 0,0 0-1,0 0 1,0 0 0,0 0 0,0 0-1,0 0 1,0 0 0,0 0 0,0 0-1,0 1 1,0-1 0,0 0 0,0 0-1,0 0 1,0 0 0,0 0 0,0 0 0,0 0-1,0 0 1,0 0 0,0 0 0,0 0-1,0 0 1,0 0 0,4-4 44,-2 3 1,8-11 93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1:49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16203,'8'0'389,"0"0"-1,0 0 1,-1-1-1,1 0 0,0-1 1,-1 1-1,1-1 1,-1-1-1,0 1 0,0-1 1,0-1-1,0 1 1,0-1-1,0-1 0,-1 1 1,0-1-1,0 0 0,0 0 1,-1-1-1,0 1 1,0-1-1,0-1 0,-1 1 1,0 0-1,6-13 1,-5 8-167,-1 0-1,-1 0 1,4-18 0,-7 25-194,1 0-1,-1 0 0,0 0 0,0 0 1,0 0-1,-1-5 0,1 8-25,-1-1 0,1 1 1,0 0-1,-1 0 0,1 0 0,-1 0 0,1 0 0,-1 0 0,0 0 0,1 0 0,-1 0 1,0 0-1,0 0 0,0 0 0,0 0 0,1 0 0,-1 0 0,0 1 0,0-1 0,-2 0 1,1 0-8,1 1 1,0-1 0,-1 1 0,1 0 0,-1-1 0,1 1 0,-1 0 0,1 0 0,-1 0 0,1 0 0,-1 0-1,1 0 1,-1 1 0,1-1 0,-1 0 0,1 1 0,-1-1 0,1 1 0,-2 0 0,0 1-5,0 0 0,0 0 0,0 1 0,0-1 0,1 0 1,-1 1-1,-3 5 0,1-1-7,0 1 0,1-1 0,0 1-1,0 0 1,1 0 0,-3 9 0,4-11 8,1 0 0,0 0-1,0 0 1,1 0 0,-1 0 0,1 1-1,1-1 1,-1 0 0,1 0-1,0 0 1,0 0 0,1 0 0,0 0-1,0 0 1,3 6 0,-3-9 2,0 1 0,1-1 1,-1 0-1,1 0 0,-1 0 0,1-1 1,0 1-1,0-1 0,0 1 0,1-1 1,-1 0-1,0 0 0,1 0 0,-1-1 1,1 1-1,0-1 0,-1 0 0,1 0 1,0 0-1,0 0 0,0-1 0,0 0 1,0 0-1,7 0 0,0-2-19,1 1 1,-1-2-1,0 0 0,0 0 1,-1-1-1,1 0 0,-1-1 1,0 0-1,0 0 0,0-1 1,-1-1-1,0 0 0,0 0 1,12-13-1,6-9-885,-2-1 1,40-60-1,-60 86-95,-3 7 646,-3 11 130,-6 26 87,4-27 352,0 0-1,1 0 0,1 0 0,0 0 1,2 22-1,-1-34-181,0-1 0,0 1 0,0 0 0,0 0 0,0-1 0,0 1 0,0 0 0,1 0 1,-1-1-1,0 1 0,0 0 0,1-1 0,-1 1 0,1 0 0,-1-1 0,0 1 0,1 0 0,-1-1 0,1 1 0,-1-1 0,1 1 0,0-1 0,-1 1 0,1-1 0,-1 0 0,1 1 1,0-1-1,-1 1 0,2-1 0,0 0 0,-1 0 0,1 0 0,-1-1 0,0 1 0,1 0 0,-1-1-1,0 1 1,1-1 0,-1 0 0,0 1 0,0-1 0,1 0 0,-1 0 0,1-1 0,6-6-5,0 1-1,-1-1 1,7-9-1,34-60-772,-3 4-1315,-42 101 803,-9 90 2681,6-121-1124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1:49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17 23869,'-8'-12'1664,"1"9"-1664,4 1-472,3 11 984,1 1-343,2-2-314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1:49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18204,'2'-1'269,"0"1"1,1-1-1,-1 1 0,0-1 1,0 1-1,1 0 1,-1 0-1,0 0 0,1 0 1,-1 1-1,0-1 1,0 1-1,1-1 0,-1 1 1,0 0-1,4 1 0,34 19 2517,-29-14-2523,-1 0-1,0 1 1,0 0-1,-1 1 0,0 0 1,-1 1-1,10 13 1,-16-20-256,0 0 0,0 1 0,0-1 0,0 1 0,0 0 1,-1-1-1,0 1 0,0 0 0,0 0 0,0 0 1,-1 0-1,1 0 0,-1 0 0,0 0 0,0 0 1,0-1-1,-1 1 0,0 0 0,1 0 0,-1 0 1,-1 0-1,1 0 0,0-1 0,-1 1 0,0-1 1,0 1-1,-4 5 0,4-6 10,0-1-56,1-1 0,0 1-1,0-1 1,0 1 0,0 0 0,0-1-1,0 1 1,0 0 0,1 0 0,-2 2-1,3-3 10,-1 0 0,0 0 0,0 0 0,1 0-1,-1-1 1,0 1 0,1 0 0,-1 0 0,1 0-1,0 0 1,-1-1 0,1 1 0,-1 0 0,1-1-1,0 1 1,0 0 0,-1-1 0,1 1 0,0-1-1,0 1 1,0-1 0,-1 1 0,1-1 0,2 1-1,27 13-562,-17-9 367,0 1 0,-1 0 1,1 1-1,-1 0 0,17 15 0,-27-20 237,0 0-1,0 0 1,0 0-1,0 1 0,0-1 1,-1 1-1,1-1 1,-1 1-1,1 0 0,-1 0 1,0 0-1,0 0 1,0 0-1,0 0 0,-1 0 1,0 0-1,1 0 1,-1 0-1,0 0 1,0 0-1,0 0 0,-1 0 1,1 0-1,-1 0 1,0 0-1,0 0 0,0 0 1,0 0-1,0-1 1,0 1-1,-3 3 0,0 1 134,-1 0 0,0-1 0,-1 1 0,0-1-1,0 0 1,0 0 0,0-1 0,-1 0 0,0 0 0,0 0-1,-1-1 1,1 0 0,-1-1 0,-10 4 0,12-5-77,0 0 1,-1-1-1,1 1 1,0-1 0,-1-1-1,1 1 1,-1-1-1,-10-1 1,13 0-128,0 0 1,0 0-1,0 0 0,0 0 0,0-1 1,1 1-1,-1-1 0,0 0 0,1 0 1,0-1-1,-1 1 0,1-1 1,0 1-1,-4-6 0,4 5-56,1 0 0,0-1 0,0 1 1,0-1-1,1 1 0,-1-1 0,1 0 0,0 1 0,0-1 0,0 0 0,0 0 0,1 0 1,-1 0-1,1 0 0,0 0 0,0 0 0,1 0 0,0-5 0,8-17-624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1:5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0 317 21253,'18'-4'1608,"0"4"-1272,2-3-328,7 0-48,6 0 1560,3-2-1408,3-4-72,10-13-8</inkml:trace>
  <inkml:trace contextRef="#ctx0" brushRef="#br0" timeOffset="1">519 0 22661,'-3'8'2000,"0"3"-1608,-1 16-240,0 6 1185,1 9-1001,2 4-216,1 1-80,2-1 8,6-12-16,3-4-16,8-15-128,2-10-192,6-6-552,2-9-569,1-14 1169,2-7-272,-2-9-168</inkml:trace>
  <inkml:trace contextRef="#ctx0" brushRef="#br0" timeOffset="2">773 148 19956,'-22'40'2113,"-2"7"-1289,1 2-328,6-3 984,3-3-223,9-10-497,5-6-296,6-10-608,5-6-400,1-11 1208,-2-5-720,-4-5-24,-2-3-80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1:50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18852,'7'0'2217,"-4"10"-1465,-12 16-376,-4 10 2112,-4 11-1952,0 3-96,-1 3-215,4-1-129,1-8-288,3-8-153,4-13-551,4-10-248,2-14 872,1-12-216,5-16-184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1:51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18348,'-7'1'284,"1"0"0,-1 0 0,1 1 0,-1-1 0,1 1 0,-1 1 0,1-1 0,0 1 0,0 0 0,1 1 0,-1-1 0,0 1 0,1 0 0,0 1 0,0-1 0,0 1 0,-4 6 0,5-7-126,1 0 0,-1 1 0,1 0 0,0-1 0,0 1 0,0 1 0,1-1 0,-1 0 0,2 1 0,-1-1 0,0 1 0,1-1 0,0 1 0,0 0 0,1-1 0,-1 1 0,1 0 0,1 0 0,-1 0 0,2 5 0,-1-9-139,-1 0 1,1 0 0,0 0 0,0 0-1,-1 0 1,1-1 0,1 1-1,-1 0 1,0-1 0,0 1-1,1-1 1,-1 1 0,1-1 0,-1 1-1,1-1 1,-1 0 0,1 0-1,0 0 1,3 2 0,-1-2-20,0 0-1,0 0 1,0 0 0,0-1 0,0 1 0,0-1 0,0 0 0,0 0 0,7-2-1,-2 1-59,1-1 0,-1-1 0,0 0-1,0 0 1,0-1 0,-1 0 0,1 0 0,7-7-1,-4 2-196,0 0-1,-2-1 1,19-21-1,-24 26 40,-2 0-1,1 0 1,-1-1 0,1 1-1,-2-1 1,1 1 0,0-1-1,-1 0 1,0 0 0,-1 0 0,2-9-1,-3 14 151,0 0 0,1 0-1,-1 0 1,0 0 0,0 0 0,0 0-1,-1 0 1,1 1 0,0-1 0,0 0-1,0 0 1,-1 0 0,1 0 0,0 0-1,-1 0 1,1 1 0,-1-1 0,1 0-1,-1-1 1,0 2 11,0 0 0,1-1 0,-1 1-1,1 0 1,-1 0 0,1-1 0,-1 1 0,0 0 0,1 0 0,-1 0-1,0 0 1,1 0 0,-1 0 0,1 0 0,-1 0 0,0 0 0,1 0-1,-1 0 1,0 0 0,1 1 0,-1-1 0,-3 2-119,1-1 0,0 1 1,0 0-1,0 0 0,0 0 1,0 0-1,0 0 0,-4 5 1,-3 6 49,0 0 1,0 1-1,2 0 1,0 0-1,0 1 1,-9 29-1,13-34 201,1 1-1,0-1 0,1 1 0,0 0 0,1-1 1,0 1-1,1 0 0,0 0 0,1 0 0,0 0 1,3 16-1,-3-26-57,-1 1 1,1 0 0,-1-1 0,1 1-1,-1 0 1,1-1 0,0 1 0,0-1-1,0 1 1,0-1 0,0 0 0,0 1-1,0-1 1,0 0 0,0 0 0,1 1-1,-1-1 1,0 0 0,1-1 0,-1 1-1,1 0 1,-1 0 0,1 0 0,0-1-1,2 1 1,22 1 90</inkml:trace>
  <inkml:trace contextRef="#ctx0" brushRef="#br0" timeOffset="1">624 393 18620,'-21'55'2630,"6"-22"-307,15-33-2296,0 0 0,-1 0 0,1 0 0,0 1 0,0-1-1,0 0 1,0 0 0,0 0 0,0 0 0,0 0 0,0 0 0,0 0 0,-1 0 0,1 1 0,0-1-1,0 0 1,0 0 0,0 0 0,0 0 0,0 0 0,0 0 0,0 1 0,0-1 0,0 0 0,0 0 0,0 0-1,0 0 1,0 0 0,0 0 0,0 1 0,0-1 0,0 0 0,0 0 0,0 0 0,0 0 0,0 0-1,1 0 1,-1 1 0,0-1 0,0 0 0,0 0 0,0 0 0,0 0 0,0 0 0,0 0 0,0 0 0,0 0-1,1 1 1,-1-1 0,0 0 0,0 0 0,0 0 0,0 0 0,0 0 0,1 0 0,7-6 265,11-14-507,-15 12 253,0 1 0,0-1-1,-1 1 1,0-1-1,-1 0 1,0 0 0,0 0-1,-1-1 1,0 1-1,0 0 1,-1-1 0,0 1-1,0 0 1,-1-1-1,0 1 1,-1 0-1,0 0 1,0 0 0,0 0-1,-5-9 1,6 16-24,1-1 0,-1 0 1,0 0-1,0 1 0,0-1 0,0 1 1,0-1-1,0 1 0,-1-1 0,1 1 1,0-1-1,-1 1 0,1 0 0,-1 0 1,0 0-1,1 0 0,-1 0 0,0 0 1,1 0-1,-1 1 0,0-1 0,0 1 1,0-1-1,0 1 0,1 0 1,-1-1-1,0 1 0,0 0 0,0 0 1,0 1-1,0-1 0,0 0 0,0 1 1,-2 0-1,1 0-7,-1 1 0,1 0 0,-1-1 1,1 2-1,0-1 0,0 0 0,0 0 0,0 1 1,0 0-1,0 0 0,1 0 0,0 0 0,-1 0 1,1 0-1,0 0 0,-2 5 0,2-2-62,-1 0 1,1 0-1,1 1 0,-1-1 0,-1 11 0,3-14 75,0 0 0,0-1-1,0 1 1,0-1 0,0 1-1,1-1 1,-1 1 0,1-1-1,-1 1 1,1-1 0,0 1 0,0-1-1,0 0 1,0 1 0,1-1-1,-1 0 1,3 3 0,-4-5-20,1 1 1,0 0-1,-1-1 1,1 1 0,0-1-1,0 1 1,-1-1-1,1 1 1,0-1 0,0 0-1,0 1 1,0-1-1,-1 0 1,1 1 0,0-1-1,0 0 1,0 0-1,0 0 1,1 0 0,28-9 15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1:52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22 19068,'-3'-3'140,"0"1"1,0 0-1,0 0 0,-1 0 0,0 0 0,1 1 1,-1-1-1,0 1 0,1 0 0,-1 0 1,0 0-1,0 1 0,0-1 0,0 1 1,0 0-1,0 0 0,0 0 0,0 1 0,0-1 1,1 1-1,-1 0 0,0 0 0,0 0 1,1 1-1,-1-1 0,0 1 0,1 0 1,0 0-1,-7 5 0,0 1-14,1 0-1,-1 0 1,1 1 0,1 0 0,0 0-1,0 1 1,1 0 0,-9 16 0,9-11-104,0 1 1,1-1 0,0 1-1,-6 30 1,11-39-20,-1 0-1,1 0 0,1 0 1,-1 1-1,1-1 0,1 0 1,-1 0-1,1 1 0,0-1 1,1 0-1,0 0 1,0 0-1,5 10 0,-7-16-1,1 1 0,0-1 0,-1 0 0,1 1 0,0-1 0,0 0 0,0 0 0,0 0 0,0 0-1,1 0 1,-1 0 0,0 0 0,0 0 0,1 0 0,-1-1 0,0 1 0,1 0 0,-1-1 0,1 1 0,-1-1 0,1 0 0,-1 1-1,1-1 1,-1 0 0,1 0 0,-1 0 0,1 0 0,-1 0 0,1 0 0,-1-1 0,1 1 0,-1 0 0,3-2 0,1 0 3,-1 0 1,0 0 0,0-1-1,-1 1 1,1-1 0,0 0-1,-1 0 1,0 0 0,1-1-1,2-4 1,7-10 22,-2 0 1,0 0-1,-1-2 1,11-30-1,19-82 187,-38 171-112,-2-12-88,1 53 104,0-73-85,0 0-1,0 0 0,1 0 1,0 0-1,0 0 0,0-1 1,1 1-1,6 10 0,-8-15-16,0-1-1,0 1 0,1 0 1,-1-1-1,0 1 1,1-1-1,-1 0 1,1 1-1,-1-1 0,1 0 1,0 0-1,0 0 1,-1 0-1,1 0 1,0 0-1,0-1 0,0 1 1,0-1-1,0 1 1,2-1-1,0 0 7,-1 0-1,1 0 0,-1-1 0,0 1 1,1-1-1,-1 0 0,0 0 1,0 0-1,0-1 0,0 1 1,4-3-1,6-4 39,-1-2-1,0 0 1,0 0-1,11-14 1,-18 20-47,22-26 28,-20 21-54,0 0 0,1 1 0,0-1 0,1 2-1,0-1 1,10-6 0,-18 14 8,0-1 0,1 1 0,-1-1-1,0 1 1,0 0 0,0-1 0,0 1-1,0 0 1,0 0 0,1 0-1,-1 0 1,0 0 0,0 0 0,0 0-1,0 0 1,1 0 0,-1 1 0,0-1-1,0 0 1,0 1 0,0-1 0,0 1-1,0-1 1,0 1 0,0 0 0,0-1-1,0 1 1,0 0 0,0 0 0,1 1-1,2 3-22,0 0 0,0 1 0,-1 0 0,5 8 0,6 10-41,-13-23 54,0 0 0,0 0 0,1 0 0,-1 1-1,0-1 1,1 0 0,-1-1 0,1 1 0,-1 0-1,1 0 1,-1-1 0,1 1 0,0-1 0,-1 1 0,1-1-1,0 0 1,-1 0 0,1 1 0,0-1 0,0 0 0,-1-1-1,1 1 1,0 0 0,-1 0 0,1-1 0,0 1 0,-1-1-1,1 1 1,-1-1 0,1 0 0,-1 0 0,1 0 0,-1 1-1,1-1 1,-1-1 0,0 1 0,3-2 0,5-6-340,-1 0 1,1 0-1,-1-1 1,7-11 0,-10 13 104,49-75-690,-28 42 311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1:52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40 105 16844,'-15'45'2646,"10"-33"-2069,1-1 1,0 1-1,1 0 1,0 0-1,1 0 0,0 1 1,1 14-1,2-21-497,0-1 0,0 1 0,1-1-1,0 0 1,0 1 0,0-1 0,1 0 0,-1 0-1,6 6 1,34 43-338,-30-39 212,33 38-198,-13-15 115,-1 1 1,31 51-1,-60-86 172,1 0 1,-1 1-1,0-1 1,-1 1-1,1-1 0,-1 1 1,0-1-1,0 1 0,0 0 1,-1 5-1,0-8-13,0 0-1,0 0 1,0-1-1,-1 1 1,1 0-1,-1 0 1,1-1-1,-1 1 1,1-1-1,-1 1 1,0-1-1,0 1 1,0-1-1,0 1 1,0-1-1,0 0 1,-1 1-1,1-1 1,0 0-1,-1 0 1,1 0 0,0 0-1,-1 0 1,0 0-1,1 0 1,-1-1-1,1 1 1,-1-1-1,0 1 1,1-1-1,-3 1 1,-1 0 7,1-1 1,-1 0 0,0 1 0,1-2-1,-1 1 1,1 0 0,-1-1-1,0 0 1,1 0 0,-1 0 0,1-1-1,0 1 1,-1-1 0,1 0-1,0 0 1,0-1 0,0 1 0,1-1-1,-1 0 1,1 0 0,-1 0-1,1-1 1,0 1 0,0-1 0,-5-7-1,2 1-90,0 0 0,0 0 0,1-1-1,0 0 1,1 0 0,0 0 0,1 0-1,0-1 1,-2-12 0,4 7-56,1 0-1,0 0 1,1 1 0,1-1 0,0 0 0,2 1 0,0-1-1,0 1 1,1 0 0,2 1 0,-1-1 0,10-15 0,13-16-75,1 2 1,49-56-1,-42 54 279,-32 41-62,0 0-1,-1 0 1,0 0 0,0-1 0,-1 1-1,4-8 1,-7 14-28,0-1 0,0 1 0,0 0 0,0-1 1,0 1-1,1 0 0,-1-1 0,0 1 0,0 0 0,0-1 0,0 1 0,0-1 0,0 1 0,0 0 0,0-1 0,0 1 0,0 0 0,0-1 0,0 1 1,-1 0-1,1-1 0,0 1 0,0 0 0,0-1 0,0 1 0,-1 0 0,1-1 0,0 1 0,0 0 0,0 0 0,-1-1 0,1 1 0,0 0 0,0 0 1,-1 0-1,1-1 0,0 1 0,-1 0 0,1 0 0,0 0 0,-1 0 0,1 0 0,0-1 0,-1 1 0,1 0 0,0 0 0,-1 0 0,1 0 1,0 0-1,-1 0 0,1 0 0,-1 0 0,1 0 0,0 0 0,-1 1 0,1-1 0,0 0 0,-1 0 0,1 0 0,0 0 0,-1 0 0,1 1 0,-21 9 214,13-4-146,1 0 0,1 0 0,-1 1 1,1 0-1,0 1 0,1-1 0,-1 1 0,1 0 1,1 0-1,-7 17 0,9-20-43,1 0 0,-1 0 1,1 0-1,0 0 0,0 0 0,1 0 0,0 1 1,-1-1-1,2 8 0,0-10-14,-1 0 0,1 0 1,0-1-1,0 1 0,0 0 0,0-1 0,1 1 1,-1 0-1,1-1 0,-1 1 0,1-1 0,0 0 1,0 0-1,0 0 0,0 0 0,0 0 0,5 3 1,-3-3-10,1 0 1,0 0 0,-1 0-1,1-1 1,0 0 0,0 0 0,0 0-1,0 0 1,0-1 0,0 0-1,-1 0 1,1-1 0,0 1-1,0-1 1,0 0 0,0 0 0,0 0-1,8-5 1,4-1-2,0 0 0,-1-1 0,27-18 0,78-69-36,-120 94 26,0 1 1,0-1 0,-1 1 0,1-1 0,0 1-1,0-1 1,0 1 0,0 0 0,0-1 0,0 1-1,0 0 1,0 0 0,0-1 0,0 1 0,0 0-1,0 0 1,0 0 0,1 1 0,-1-1 1,0 0 1,-1 1-1,1-1 1,-1 1-1,1-1 1,0 0-1,-1 1 1,1 0-1,-1-1 1,1 1-1,-1-1 1,0 1-1,1 0 1,-1-1 0,0 1-1,1 0 1,-1-1-1,0 1 1,1 1-1,0 5 15,0 1-1,0-1 1,-1 1 0,-1 10-1,1 5 125,0-22-118,0 0-1,1 0 1,-1-1 0,0 1-1,0 0 1,0 0 0,0 0-1,1-1 1,-1 1-1,0 0 1,1 0 0,-1-1-1,1 1 1,-1 0 0,1-1-1,-1 1 1,1 0 0,0 0-1,0-1-5,-1 0 0,1 1 0,-1-1-1,1 0 1,-1 0 0,0 0 0,1 0 0,-1 0-1,1 0 1,-1-1 0,1 1 0,-1 0-1,1 0 1,-1 0 0,0 0 0,1 0 0,-1-1-1,1 1 1,-1 0 0,0 0 0,1-1-1,-1 1 1,1-1 0,20-26 369,-18 23-355,8-13 91,-6 8-231,1 0 0,-1 1 0,2 0 0,-1 0 0,1 0 0,0 1 0,1 0 0,0 0 1,9-6-1,-16 13 47,-1-1 0,1 1 0,0-1 0,0 1 0,0 0 0,0 0 0,0-1 0,-1 1 0,1 0 0,0 0 0,0 0 0,0 0 0,0 0 0,0 0 0,0 0 0,0 0 0,0 1 0,-1-1 0,1 0 0,0 0 0,0 1 0,0-1 0,0 1 0,-1-1 0,1 1 0,0-1 0,0 1 0,-1-1 0,1 1 0,0-1 0,-1 1 0,1 0 0,0 0 0,-1-1 0,1 1 0,-1 0 0,0 0 0,1 0 0,-1-1 0,0 1 0,1 0 0,-1 0 0,0 0 0,0 0 0,0 0 0,1 1 0,0 10-613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1:54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267 331 15371,'-1'-1'245,"0"-1"-1,-1 0 1,1 0 0,0 1-1,-1-1 1,1 1-1,-1-1 1,1 1-1,-1 0 1,0 0-1,1-1 1,-1 1 0,0 0-1,0 1 1,0-1-1,0 0 1,0 0-1,0 1 1,0-1 0,0 1-1,0 0 1,0 0-1,0-1 1,0 1-1,-1 0 1,-2 1-1,-4 0 404,0 0 0,0 0 0,1 1 0,-17 5-1,11-1-248,0-1-1,0 2 0,1 0 0,0 1 1,-16 12-1,24-16-363,0 0 0,0 0-1,1 1 1,0-1 0,-1 1 0,2 0 0,-1 0 0,1 1 0,-1-1-1,1 1 1,1-1 0,-1 1 0,1 0 0,0 0 0,-2 9 0,4-13-36,0 0 1,0-1-1,0 1 0,0 0 1,0 0-1,0 0 1,0 0-1,1 0 0,-1-1 1,0 1-1,1 0 1,0 0-1,-1-1 1,1 1-1,0 0 0,0-1 1,0 1-1,0-1 1,0 1-1,0-1 1,1 1-1,-1-1 0,0 0 1,1 1-1,-1-1 1,1 0-1,-1 0 1,1 0-1,0 0 0,-1-1 1,1 1-1,0 0 1,0-1-1,0 1 1,-1-1-1,1 0 0,0 1 1,3-1-1,2 1-12,1-1-1,-1 0 1,1 0-1,-1-1 1,1 0-1,-1 0 1,0-1-1,13-4 1,-4-1-16,-1 0-1,0-2 1,-1 1 0,0-2 0,0 0 0,-1-1 0,21-21-1,-16 12 0,0-1 0,-1 0 0,-1-2 0,14-25 0,-20 35-8,-10 12 37,0 1 0,0 0 0,0 0 0,1 0 0,-1 0 0,0 0 0,0 0 0,0 0 0,0 0 0,1 0 0,-1 1 0,0-1 0,0 0 0,0 0 0,0 0 0,1 0 0,-1 0 0,0 0 0,0 0 0,0 0 0,0 0 0,0 0 0,0 1 0,1-1 0,-1 0 0,0 0 0,0 0 0,0 0 0,0 0 0,0 0 1,0 1-1,0-1 0,0 0 0,0 0 0,0 0 0,0 0 0,0 1 0,1-1 0,-1 0 0,0 0 0,0 0 0,0 0 0,-1 1 0,2 32-55,-1-25 57,-2 15-32,0 29-7,2-49 40,0 0-1,0 0 1,1 0 0,-1 0-1,1 0 1,0 0 0,0 0-1,0 0 1,0-1 0,0 1-1,0 0 1,1-1 0,1 4-1,-2-6 2,0 1 0,-1-1 0,1 1 0,0-1 0,-1 1 0,1-1 0,0 0 0,0 0 0,-1 1 0,1-1 0,0 0 0,0 0 0,-1 0 0,1 1 0,0-1 0,0 0 0,0 0 0,-1 0 0,1-1 0,0 1 0,0 0 0,0 0 0,-1 0 0,1-1 0,0 1 0,0 0 0,-1 0 0,1-1 0,0 1 0,-1-1 0,1 1 0,0-1 0,0 0 0,25-22 49,-19 15-23,14-13 11,27-25-111,-43 42 32,0 0 0,0 0-1,0 1 1,1-1 0,-1 1 0,1 1 0,11-4 0,-15 5 23,0 1 1,-1-1-1,1 1 1,0 0-1,0-1 1,0 1-1,0 0 1,0 0-1,0 1 1,0-1-1,0 0 1,0 1-1,-1-1 1,1 1 0,0-1-1,0 1 1,0 0-1,-1 0 1,1 0-1,0 0 1,-1 0-1,1 0 1,-1 1-1,1-1 1,1 3-1,2 2-34,-1 1 0,0-1-1,-1 1 1,1 0 0,2 10 0,10 16 63,-16-32-6,1 0 0,-1 0 0,1-1 0,0 1 0,0 0 0,-1 0 0,1-1 0,0 1 0,0 0 0,0-1 0,0 1 0,0-1 0,0 1 0,0-1 0,0 1 0,0-1 0,0 0 0,0 1 0,0-1 0,0 0 0,0 0 0,0 0 0,0 0 0,0 0 0,0 0 0,0 0 0,0 0 0,0-1 0,0 1 0,0 0 0,0 0 0,0-1 0,0 1 0,0-1 0,0 1 0,0-1 0,0 1 0,1-2 0,5-3 29,-1 0-1,1-1 1,-1 1 0,6-8 0,-3 4 9,-7 7-34,116-105-24,-116 105-8,1 0 0,-1 0-1,1 0 1,0 1 0,0-1 0,0 1 0,0 0 0,0 0 0,0 0 0,0 0 0,0 0 0,0 1-1,0-1 1,4 1 0,-5 0 11,-1 0-1,0 0 1,1 1-1,-1-1 1,0 1-1,1-1 0,-1 1 1,0 0-1,0-1 1,0 1-1,0 0 1,0 0-1,0 0 1,0 0-1,0 0 1,0 0-1,0 0 1,0 0-1,0 0 0,-1 0 1,1 0-1,0 1 1,-1-1-1,1 0 1,-1 0-1,1 1 1,-1-1-1,0 0 1,0 1-1,1-1 1,-1 1-1,0-1 0,0 0 1,-1 2-1,2 92 453,-1-95-434,0 0 0,0 0 1,1-1-1,-1 1 1,0 0-1,0 0 0,0 0 1,1-1-1,-1 1 0,0 0 1,0 0-1,0 0 0,1 0 1,-1-1-1,0 1 1,0 0-1,1 0 0,-1 0 1,0 0-1,0 0 0,1 0 1,-1 0-1,0 0 0,0 0 1,1 0-1,-1 0 1,0 0-1,1 0 0,-1 0 1,0 0-1,0 0 0,1 0 1,-1 0-1,0 0 0,0 0 1,1 0-1,-1 1 1,0-1-1,0 0 0,1 0 1,-1 0-1,0 0 0,0 1 1,0-1-1,1 0 0,-1 0 1,0 0-1,0 1 1,0-1-1,0 0 0,0 0 1,1 1-1,-1-1 0,0 0 1,0 0-1,0 1 0,0-1 1,0 0-1,0 0 1,0 1-1,0-1 0,0 0 1,0 0-1,0 1 0,0-1 1,0 0-1,0 1 0,16-22 228,-14 18-201,30-45-44,-24 33-656,1 1-1,1 1 1,0-1 0,1 2-1,20-21 1,-30 33 558,-1-1 1,1 0 0,0 1-1,0-1 1,-1 0-1,1 1 1,0-1-1,0 1 1,-1-1 0,1 1-1,0-1 1,0 1-1,0 0 1,0 0 0,0-1-1,0 1 1,0 0-1,0 0 1,-1 0 0,1 0-1,0 0 1,0 0-1,0 0 1,0 0 0,1 0-1,-1 2-378,1-1-1,-1 0 1,0 0 0,0 1-1,0-1 1,0 0-1,-1 1 1,1-1 0,0 1-1,-1-1 1,2 3 0,0 1-1416,-2-4 1871,0-1 0,0 0-1,0 0 1,0 0 0,0 0 0,0 0 0,0 0-1,0 0 1,0 1 0,0-1 0,0 0 0,0 0-1,1 0 1,-1 0 0,0 0 0,0 0-1,0 0 1,0 0 0,0 0 0,0 0 0,0 0-1,0 1 1,1-1 0,-1 0 0,0 0-1,0 0 1,0 0 0,0 0 0,0 0 0,0 0-1,1 0 1,-1 0 0,0 0 0,0 0-1,0 0 1,0 0 0,0 0 0,0 0 0,0 0-1,1 0 1,-1 0 0,0-1 0,0 1-1,0 0 1,0 0 0,0 0 0,0 0 0,0 0-1,1 0 1,5-8 196,3-10 1023,1-14 209,-7 22-193,1-1 0,0 1 1,8-17-1,-12 28-1179,0-1 0,0 0 1,0 0-1,0 0 0,0 0 1,0 0-1,0 0 0,0 0 1,0 1-1,0-1 0,0 0 1,0 0-1,0 0 0,0 0 1,0 0-1,0 0 0,0 0 1,0 1-1,0-1 0,1 0 0,-1 0 1,0 0-1,0 0 0,0 0 1,0 0-1,0 0 0,0 0 1,0 0-1,0 1 0,0-1 1,0 0-1,1 0 0,-1 0 1,0 0-1,0 0 0,0 0 1,0 0-1,0 0 0,0 0 1,0 0-1,0 0 0,1 0 1,-1 0-1,0 0 0,0 0 0,0 0 1,0 0-1,0 0 0,0 0 1,1 0-1,-1 0 0,0 0 1,0 0-1,0 0 0,0 0 1,0 0-1,0 0 0,0 0 1,0-1-1,1 1 0,-1 0 1,0 0-1,0 0 0,0 0 1,0 0-1,0 0 0,0 0 0,2 12 406,-1 0-1,-1 1 1,1-1-1,-4 20 1,1 27 694,2-58-1093,0 0-1,0 0 1,1 0 0,-1 0-1,0 0 1,0 0 0,0 0-1,1 1 1,-1-1 0,0-1-1,1 1 1,-1 0 0,1 0-1,0 0 1,-1 0 0,2 1-1,-2-2-15,1 0 0,-1 1-1,0-1 1,1 0-1,-1 0 1,1 0 0,-1 0-1,1 0 1,-1 0 0,1 0-1,-1 0 1,1 0 0,-1 0-1,0 0 1,1 0-1,-1 0 1,1 0 0,-1 0-1,1 0 1,-1 0 0,1-1-1,-1 1 1,0 0 0,1 0-1,0-1 1,3-2 65,1-1 0,-1 0 0,0 0 0,6-8 0,-4 6-93,18-21-21,-8 8-381,2 0 0,0 1 1,41-31-1,-57 47 354,-1 1 1,1 0 0,0 0-1,-1 0 1,1 0-1,0 0 1,0 1-1,0-1 1,0 1 0,0-1-1,0 1 1,0-1-1,0 1 1,3 0-1,-4 0 39,-1 0 0,1 1-1,0-1 1,-1 0 0,1 1-1,0-1 1,-1 1 0,1-1-1,-1 0 1,1 1 0,0-1-1,-1 1 1,1 0 0,-1-1-1,0 1 1,1-1 0,-1 1-1,1 0 1,-1-1 0,0 1-1,1 0 1,-1-1 0,0 1-1,0 0 1,1 1 0,-1 6 42,1 1 1,-1-1 0,-1 0-1,1 1 1,-4 11-1,1 6 766,3-26-770,0 1 0,0-1-1,0 0 1,0 1-1,0-1 1,0 0 0,0 0-1,0 1 1,0-1-1,0 0 1,0 1 0,0-1-1,0 0 1,0 0-1,0 1 1,0-1 0,0 0-1,0 1 1,1-1-1,-1 0 1,0 0 0,0 1-1,0-1 1,0 0-1,1 0 1,-1 0 0,0 1-1,0-1 1,0 0-1,1 0 1,-1 0 0,0 0-1,0 0 1,1 1-1,-1-1 1,0 0 0,1 0-1,-1 0 1,0 0-1,0 0 1,1 0 0,-1 0-1,0 0 1,1 0-1,-1 0 1,0 0 0,0 0-1,1 0 1,-1 0-1,0 0 1,1 0 0,-1 0-1,0-1 1,0 1-1,1 0 1,-1 0 0,0 0-1,0 0 1,1 0-1,-1-1 1,0 1 0,0 0-1,0 0 1,1-1-1,-1 1 1,0 0 0,0 0-1,0-1 1,19-18 321,-17 17-264,81-83 247,-69 72-430,1 0 0,1 1 0,0 1 0,19-10 0,-33 19 77,1 1-1,-1 0 1,1 0-1,0 0 1,-1 0-1,1 0 1,0 0-1,0 1 1,-1-1-1,1 1 1,0 0-1,0 0 1,0 0-1,0 0 1,4 1-1,-6 0 10,1 0-1,-1 0 1,1 0-1,-1 0 1,1 0 0,-1 0-1,0 0 1,1 0-1,-1 0 1,0 1 0,0-1-1,0 0 1,0 1-1,0-1 1,0 1 0,0 0-1,0-1 1,-1 1 0,1 0-1,-1-1 1,1 1-1,-1 0 1,0-1 0,1 4-1,-1 11-63,0-13-25,0 1 1,0-1 0,0 1-1,0-1 1,1 1 0,-1-1-1,1 1 1,0-1 0,2 5 0,-3-8 68,1 0 0,-1 0 1,1 0-1,0 0 0,-1-1 1,1 1-1,-1 0 0,1 0 1,-1-1-1,1 1 0,-1 0 1,1-1-1,-1 1 1,1 0-1,-1-1 0,0 1 1,1-1-1,-1 1 0,1 0 1,-1-1-1,0 1 0,0-1 1,1 1-1,-1-1 1,1-1-1,9-16-78,-9 17 50,12-24-326,1-3-155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1:54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74 17356,'1'0'195,"0"0"1,0 0-1,0 0 1,0 0-1,0 1 1,0-1-1,0 0 1,0 1-1,0-1 1,0 1-1,-1-1 1,1 1-1,0-1 1,0 1-1,0-1 1,-1 1-1,1 0 1,0 0-1,-1-1 1,1 1-1,-1 0 0,1 0 1,0 0-1,-1-1 1,0 1-1,1 0 1,-1 0-1,1 1 1,-1-1-93,0 0-1,0 0 1,0-1 0,1 1-1,-1 0 1,0-1 0,0 1-1,1 0 1,-1-1 0,1 1-1,-1 0 1,1-1 0,-1 1 0,1-1-1,-1 1 1,1-1 0,-1 1-1,1-1 1,-1 1 0,1-1-1,0 1 1,-1-1 0,1 0-1,0 0 1,-1 1 0,1-1 0,0 0-1,0 0 1,-1 0 0,1 0-1,0 1 1,0-1 0,-1 0-1,1-1 1,0 1 0,1 0-1,-2 0-91,1 0-1,-1 0 1,0-1 0,1 1-1,-1 0 1,0 0-1,1 0 1,-1-1-1,0 1 1,1 0-1,-1 0 1,0-1 0,0 1-1,1 0 1,-1 0-1,0-1 1,0 1-1,0 0 1,1-1-1,-1 1 1,0-1-1,0 1 1,0 0 0,0-1-1,0 1 1,0 0-1,0-1 1,0 1-1,0-1 1,0 1-1,0 0 1,0-1 0,0 1-1,0 0 1,0-1-1,0 1 1,0-1-1,0 1 1,0 0-1,-1-1 1,1 1-1,0 0 1,0-1 0,0 1-1,-1 0 1,1-1-1,0 1 1,-1 0-1,0-1-3,0-1 1,0 1-1,0 0 0,0 0 0,0 0 1,0 1-1,-1-1 0,1 0 0,0 0 1,-1 1-1,1-1 0,-2 0 0,-1 1-34,1 0 0,-1 0 0,1 0 0,-1 0 1,0 1-1,1-1 0,-1 1 0,1 0 0,-1 0 0,1 1 0,-1-1 0,1 1 0,0-1 0,0 1 0,0 0 0,0 0 0,0 1 0,0-1 1,1 0-1,-1 1 0,1 0 0,-1 0 0,1-1 0,0 1 0,-3 6 0,3-6 4,0 0 0,0 1 0,0-1-1,1 0 1,0 1 0,-1-1 0,1 0 0,0 1-1,0-1 1,1 1 0,-1 0 0,1-1 0,0 1-1,0-1 1,0 1 0,0 0 0,1-1 0,0 1 0,-1-1-1,1 1 1,0-1 0,1 1 0,-1-1 0,1 0-1,3 7 1,-3-8 23,1 0-1,0 0 0,-1 0 0,1 0 1,0 0-1,0-1 0,0 1 0,0-1 1,0 0-1,0 0 0,0 0 0,0 0 1,1 0-1,-1-1 0,0 1 0,1-1 1,-1 0-1,6-1 0,4 0 4,-1 0-1,1-2 1,20-5-1,4-6 10,-1-1 0,-1-2-1,52-33 1,29-15-215,-115 65 197,-1-1 0,1 1 0,-1 0 0,0 0 0,1 0 0,-1-1 0,1 1 0,-1 0 0,1 0 0,-1 0 0,1 0 0,-1 0 0,1 0 0,-1 0 0,1 0 0,-1 0 0,1 0 0,-1 0 0,1 0 0,-1 0 0,1 0 0,0 0 0,0 9-42,-12 16 92,9-21-26,-3 5 31,3-5 8,-1 0-1,1 1 1,0 0 0,0 0 0,0 0 0,0-1-1,1 1 1,0 1 0,0-1 0,0 7 0,2-12-42,-1 0 1,1 0-1,-1 1 0,1-1 1,-1 0-1,1 0 1,-1 0-1,1 0 1,0 0-1,-1 0 1,1 0-1,-1 0 0,1 0 1,-1 0-1,1 0 1,-1 0-1,1 0 1,0-1-1,-1 1 1,1 0-1,-1 0 0,1-1 1,-1 1-1,1 0 1,-1-1-1,0 1 1,1 0-1,-1-1 1,1 1-1,-1-1 0,18-13 69,-1 0 0,22-25 0,-18 18-341,23-19 1,-38 35 96,1 0-1,0 0 1,1 1 0,-1 0-1,1 0 1,0 1 0,-1 0-1,10-3 1,-15 6 101,-1 0 1,0-1-1,1 1 0,-1 0 0,1 0 1,-1 0-1,0 0 0,1 0 0,-1 0 1,0 0-1,1 0 0,-1 0 0,0 1 1,1-1-1,-1 1 0,0-1 0,1 1 1,-1-1-1,0 1 0,0 0 0,0-1 1,0 1-1,1 0 0,-1 0 0,0 0 1,-1 0-1,1 0 0,0 0 0,0 0 1,0 0-1,-1 1 0,1-1 0,0 0 1,-1 0-1,1 1 0,-1-1 0,1 0 0,-1 1 1,0-1-1,0 0 0,0 1 0,1 1 1,-1 2-94,0 0 0,0 0-1,0 0 1,0 1 0,-1-1 0,0 0 0,0 0 0,0 0 0,-4 9 0,-5 5-197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8:34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3272 12795,'165'-244'1009,"-85"120"-954,359-587-291,-190 298 79,-90 146 111,37-60 43,23 15 140,108-67 596,-146 177 283,-157 174-847,-1 0-1,-1-2 1,-2-1 0,-1 0-1,-1-1 1,14-37 0,-26 46-152,-6 22-18,0 0 0,0 0-1,1 1 1,-1-1 0,0 0-1,0 0 1,-1 0-1,1 0 1,0 1 0,0-1-1,0 0 1,-1 0 0,1 0-1,0 1 1,-1-1 0,1 0-1,0 0 1,-1 1 0,1-1-1,-1 0 1,1 1 0,-2-2-1,-3 0-56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1:55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21829,'19'29'1840,"-3"16"-1344,-5 7-264,4 10 1129,2 1-1121,3 0-833,3-3-215,-5-6 608,3 1-168,1-6-176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21:55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20404,'7'30'1713,"-1"-11"-1305,-3-9-432,-1-12 784,4-12-88,-1-10-416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7:53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27 10338,'-6'-21'1228,"1"16"-611,0 13 607,1 9-1004,1 1 1,1 0-1,0-1 0,1 24 1,0 5 86,-75 883 3932,58-710-3933,11 295 0,6-483-361,1 13 1057,-1-51-884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7:54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1 198 13091,'68'-20'814,"0"3"1,1 3 0,139-11-1,-75 21-1258,153 15 0,-130-2-500,251-20 1,-208-2 1520,367 24 0,-204 6-326,-292-19 38,-1-2 1,1-4-1,79-20 1,14-21 845,-15 3 174,-146 45-1291,1 0 0,-1 0 0,1 1 0,-1-1-1,1 1 1,-1 0 0,1 0 0,-1 0 0,1 0-1,-1 0 1,1 0 0,-1 1 0,1-1 0,-1 1 0,1 0-1,-1 0 1,1 0 0,-1 0 0,0 0 0,3 2-1,-3-1 24,0 1 0,0-1-1,0 1 1,0-1 0,-1 1-1,1 0 1,-1-1 0,0 1-1,0 0 1,0 0 0,0 0-1,-1 0 1,1 0 0,-1 0 0,1 1-1,-1 3 1,16 202 506,-13-155-542,-3 0 1,-2 1-1,-3-1 0,-12 54 1,-61 212 21,5-27-13,10 205-468,34-219-2074,10-170 2873,23-121-27,2-2 135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7:55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66 13163,'0'2'43,"-1"0"1,0 0 0,1 1-1,0-1 1,-1 0-1,1 0 1,0 0-1,0 0 1,0 0-1,0 0 1,0 0 0,1 1-1,-1-1 1,1 0-1,-1 0 1,1 0-1,0 0 1,0 0 0,0-1-1,0 1 1,0 0-1,0 0 1,0 0-1,1-1 1,-1 1 0,1-1-1,-1 1 1,1-1-1,-1 0 1,1 1-1,0-1 1,0 0-1,0 0 1,0 0 0,2 1-1,6 1 60,1 1 0,-1-2 0,1 1 0,0-1 0,17 0 0,46 1 368,0-5 1,83-11-1,-97 7-282,361-24 565,1 35-708,-225 14-114,115 8-130,-228-24 239,145-13 0,-81-14 599,215-62 0,-342 80-589,0 0 1,1 1-1,0 2 0,0 0 0,0 1 1,0 1-1,0 1 0,39 6 0,-60-6-62,-1 0-1,0 0 0,0 0 0,0 1 0,1-1 1,-1 0-1,0 0 0,0 0 0,1 0 0,-1 0 1,0 0-1,1 0 0,-1 0 0,0 0 0,0 0 1,1 0-1,-1 0 0,0 0 0,0 0 0,1 0 0,-1 0 1,0-1-1,0 1 0,1 0 0,-1 0 0,0 0 1,0 0-1,0 0 0,1-1 0,-1 1 0,0 0 1,0 0-1,0 0 0,1-1 0,-1 1 0,0 0 1,0 0-1,0 0 0,0-1 0,0 1 0,0 0 1,0 0-1,1-1 0,-1 1 0,0 0 0,0 0 0,0-1 1,0 1-1,0 0 0,0 0 0,0-1 0,0 1 1,0 0-1,-1-1 0,-2-4-172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27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59 14427,'10'-10'1490,"0"-1"0,0 0 0,10-16 0,-33 41 2833,-18 21-3888,-26 40-657,4 2-1,3 2 0,-52 111 1,88-157-594,12-22-9,10-17-588,125-166-2747,-88 119 2713,70-79-219,-32 52 4264,-72 73-2058,-11 7-524,0 0 0,0 0 0,0 0 0,0 0 0,1 0 0,-1 0 0,0 0 0,0 0 0,0 0 0,0 0 0,0 0 0,0 0 0,0 0 0,0 0 0,0 0 1,0 0-1,1 0 0,-1 0 0,0 0 0,0 0 0,0 0 0,0 0 0,0 0 0,0 1 0,0-1 0,0 0 0,0 0 0,0 0 0,0 0 0,0 0 0,0 0 0,0 0 0,0 0 0,0 0 0,0 0 0,0 0 0,0 1 0,0-1 0,0 0 0,0 0 0,0 0 1,0 0-1,0 0 0,0 0 0,0 0 0,0 0 0,0 0 0,0 0 0,0 1 0,0-1 0,0 0 0,0 0 0,0 0 0,0 0 0,0 0 0,0 0 0,-11 23 1711,5-11-1535,-93 228 1741,84-196-1784,2 2 0,2-1 1,-8 71-1,20-83-1,4-22-6,-4-11-135,-1 0 0,0 0 0,1 0 0,-1 0 0,1 0 0,-1 0 0,1 0 0,-1 0-1,0 0 1,1-1 0,-1 1 0,1 0 0,-1 0 0,0 0 0,1 0 0,-1-1 0,0 1 0,1 0-1,-1 0 1,0-1 0,1 1 0,-1 0 0,0-1 0,1 1 0,-1 0 0,0-1 0,0 1-1,1 0 1,-1-1 0,4-7 44,-1 1-1,1 0 0,-1-1 1,-1 0-1,0 0 1,0 0-1,0 0 1,0-13-1,2-4 42,3-16 17,9-40-7,-14 74-107,0 0 1,0 0 0,1 1-1,0-1 1,0 1 0,1-1-1,0 1 1,8-9 0,-7 10-6,0 1 1,0 0-1,0 0 1,1 0-1,0 1 0,0 0 1,0 0-1,0 1 1,0-1-1,9-1 1,-6 2-6,0 0 0,1 0 1,-1 1-1,0 1 0,0-1 0,17 3 1,-23-2 14,0 1 0,-1 0 0,1 0 0,0 0 0,0 0 0,0 0 1,-1 0-1,1 1 0,-1 0 0,1-1 0,-1 1 0,0 0 0,1 0 1,-1 0-1,0 0 0,0 1 0,-1-1 0,1 1 0,0-1 0,-1 1 0,1-1 1,-1 1-1,0 0 0,0 0 0,0 0 0,0 0 0,-1-1 0,1 1 1,-1 6-1,2 6 22,-2 1 0,0-1 1,0 1-1,-5 19 1,-7 31 75,7-39-8,-3 29 0,7-55-87,1-1 0,0 1-1,0-1 1,0 1 0,0 0-1,0-1 1,0 1 0,0-1-1,0 1 1,0 0-1,0-1 1,0 1 0,0-1-1,0 1 1,0-1 0,0 1-1,0-1 1,1 1 0,-1 0-1,0-1 1,1 1 0,-1-1-1,0 0 1,1 1-1,-1-1 1,0 1 0,1-1-1,-1 1 1,1-1 0,-1 0-1,1 1 1,0-1 0,0 0-3,0 0 0,0 0 0,0 0 0,0-1 1,1 1-1,-1-1 0,0 1 0,0-1 1,0 1-1,0-1 0,0 1 0,0-1 0,0 0 1,1-1-1,30-32-45,-31 33 46,35-48-47,-24 31 16,1 1 0,14-15 0,-27 31 32,1 1-1,-1-1 1,0 1-1,1-1 1,-1 1-1,1 0 1,-1-1 0,0 1-1,1 0 1,-1-1-1,1 1 1,-1 0-1,1 0 1,-1-1-1,1 1 1,-1 0 0,1 0-1,-1 0 1,1 0-1,0 0 1,-1-1-1,1 1 1,-1 0-1,1 0 1,-1 0 0,1 1-1,-1-1 1,1 0-1,0 0 1,0 1 4,-1-1-1,1 1 1,0 0 0,-1 0 0,1-1 0,-1 1-1,1 0 1,-1 0 0,1 0 0,-1 0 0,0 0-1,1-1 1,-1 1 0,0 0 0,1 1 0,1 40 318,-2-39-261,0 9 13,-1-8-264,1-1 1,-1 0-1,1 0 0,0 0 0,0 0 0,1 1 1,-1-1-1,1 0 0,1 4 0,4-22-899,-1-9 392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29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35 13787,'1'-2'169,"-1"1"0,0 0 0,0-1 0,1 1 0,-1 0 0,0-1 1,0 1-1,-1 0 0,1-1 0,0 1 0,0 0 0,-1 0 0,1-1 0,0 1 0,-1 0 0,0 0 0,1-1 0,-1 1 1,0 0-1,1 0 0,-1 0 0,0 0 0,0 0 0,0 0 0,-1-1 0,0 1-9,0 1-1,1 0 1,-1-1-1,0 1 1,0 0 0,0 0-1,0 0 1,1 0-1,-1 1 1,0-1 0,0 0-1,1 1 1,-1-1-1,0 1 1,0-1-1,1 1 1,-1 0 0,-2 1-1,-7 5-9,0 1-1,0 0 1,1 0-1,0 1 1,-11 12-1,-9 8 164,17-18-105,0 1 0,1 0 0,1 1 1,0 1-1,1-1 0,0 2 0,-11 23 0,20-36-188,0-1-1,0 1 0,1 0 0,-1 0 1,1-1-1,-1 1 0,1 0 0,0 0 0,0 0 1,0 0-1,0 0 0,0-1 0,0 1 0,0 0 1,0 0-1,1 0 0,-1 0 0,1-1 0,-1 1 1,1 0-1,0-1 0,1 3 0,-1-2-8,1-1-1,0 1 1,-1-1 0,1 1-1,0-1 1,0 0-1,-1 0 1,1 0-1,0 0 1,0 0 0,0 0-1,1 0 1,-1-1-1,0 1 1,0-1 0,0 1-1,0-1 1,4 0-1,3 0 2,1-1 0,-1 0 0,0-1 1,0 1-1,0-2 0,0 1 0,-1-1 0,1-1 0,-1 0 0,1 0 0,-1 0 0,13-11 0,-5 3 14,-1 0-1,0-1 0,-1-1 1,24-30-1,-9-1 42,-13 19-26,-12 21-33,-5 10-16,-21 69-22,-25 143-1,45-172 129,3-37-38,-1 0-1,-1 0 1,1 0-1,-1 1 1,-1-1-1,-1 7 1,-2 7-1,5-18-9,-1-1 0,1 1 1,-1 0-1,0-1 0,0 1 0,0-1 0,-1 0 0,1 1 0,-1-1 0,-3 4 1,5-6 28,-1-1 1,0 0 0,0 1 0,0-1-1,1 0 1,-1 0 0,0 0 0,0 0 0,0 1-1,0-1 1,1 0 0,-1 0 0,0-1-1,0 1 1,-1 0 0,2 0-67,-1-1 0,1 1 1,-1 0-1,1 0 0,-1 0 0,1 0 0,-1 0 1,1 0-1,0-1 0,-1 1 0,1 0 0,-1 0 1,1 0-1,-1 1 0,1-1 0,-1 0 0,1 0 1,-1 0-1,1 0 0,-1 0 0,1 0 0,-1 1 1,1-1-1,0 0 0,-1 0 0,1 1 1,-1-1-1,1 0 0,0 1 0,-1-1 0,1 0 1,0 1-1,0-1 0,-1 1 0,1-1 0,0 0 1,0 1-1,-1-1 0,1 1 0,0 0 0,-1 8-12,0 1 0,0-1 0,-1 1 0,0-1 0,0 0 0,-1 0 0,-1 0 0,1 0 0,-1 0 0,-1-1 0,-6 10 0,8-13 2,-1 1-1,0-1 0,-1 1 1,1-2-1,-1 1 0,0 0 0,0-1 1,-1 0-1,1 0 0,-1 0 0,0-1 1,0 0-1,0 0 0,0 0 0,-1-1 1,-10 2-1,16-3-5,0-1 0,-1 0 1,1 0-1,0 0 0,0 0 0,-1 0 0,1 0 0,0 0 1,0 0-1,0 0 0,-1-1 0,1 1 0,0-1 0,0 1 1,0-1-1,0 1 0,0-1 0,0 1 0,0-1 1,0 0-1,0 0 0,0 1 0,0-1 0,0 0 0,0 0 1,0 0-1,1 0 0,-1 0 0,0 0 0,1 0 0,-1 0 1,1-1-1,-1 1 0,1 0 0,0 0 0,-1 0 0,1-1 1,0 1-1,0 0 0,0 0 0,0-3 0,0-3-28,0-1 1,0 1-1,1-1 0,0 1 0,4-13 0,2-2-37,1 1 1,0 0-1,2 1 0,0 0 0,1 0 1,27-33-1,-15 26-38,0 0 1,2 3-1,48-39 1,-52 47 8,-1-1 0,0-1 0,-2 0 0,0-2 0,19-27 0,65-109-17,-234 372 124,132-214-8,-18 36 48,17-36-43,1 1 0,-1-1 0,0 1 0,1-1 0,-1 1 0,1 0 0,0-1 0,0 1 0,0 0 0,0-1 0,1 1 0,-1-1 0,1 4 0,0-5-5,-1-1 1,1 1 0,-1 0 0,1 0 0,-1-1 0,1 1 0,-1 0 0,1-1-1,0 1 1,-1 0 0,1-1 0,0 1 0,0-1 0,0 1 0,-1-1-1,1 1 1,0-1 0,0 0 0,0 0 0,0 1 0,0-1 0,0 0 0,-1 0-1,1 0 1,0 0 0,0 0 0,0 0 0,0 0 0,0 0 0,0 0-1,0 0 1,0-1 0,1 1 0,33-14 5,-4-3-29,-1-2 1,-1-1-1,-1-2 0,48-47 0,8-6-102,-84 76 122,0-1 0,0 0 0,0 0 1,0 1-1,0-1 0,0 0 0,0 0 0,0 1 0,0-1 0,0 0 0,0 0 0,0 1 0,0-1 0,0 0 0,0 0 0,0 1 0,0-1 0,0 0 1,0 0-1,1 0 0,-1 1 0,0-1 0,0 0 0,0 0 0,0 0 0,0 1 0,1-1 0,-1 0 0,0 0 0,0 0 0,0 0 0,1 1 1,-1-1-1,0 0 0,0 0 0,0 0 0,1 0 0,-1 0 0,0 0 0,0 0 0,1 0 0,-1 0 0,0 0 0,0 0 0,1 0 0,-1 0 0,0 0 1,0 0-1,1 0 0,-1 0 0,0 0 0,0 0 0,0 0 0,1 0 0,-1 0 0,0 0 0,0 0 0,1-1 0,-1 1 0,0 0 0,0 0 1,0 0-1,0 0 0,1-1 0,-1 1 0,0 0 0,0 0 0,0 0 0,1-1 0,-4 19-24,-15 42-31,12-42 80,1 0 0,-6 29 1,11-46-18,0 0-1,0 0 1,-1 1-1,1-1 1,0 0 0,0 1-1,0-1 1,0 0-1,1 1 1,-1-1 0,0 0-1,1 0 1,-1 1-1,0-1 1,1 0 0,0 0-1,0 2 1,0-3-2,-1 1 1,1-1 0,-1 1-1,1-1 1,0 0 0,-1 0-1,1 1 1,-1-1 0,1 0-1,0 0 1,-1 0-1,1 0 1,0 1 0,-1-1-1,1 0 1,0 0 0,-1 0-1,1-1 1,0 1 0,-1 0-1,1 0 1,0 0-1,0-1 1,6-1 32,-1-1 0,0-1 1,0 1-1,11-9 0,-12 9-31,54-45 98,-43 34-154,1 0 0,36-22 1,-52 35 34,0 1 1,0-1 0,0 0 0,1 1 0,-1-1 0,0 0-1,0 1 1,1 0 0,-1-1 0,0 1 0,1 0 0,-1-1-1,0 1 1,1 0 0,-1 0 0,1 0 0,-1 0 0,0 1-1,1-1 1,-1 0 0,3 1 0,-4 0 0,1 0 1,0 0-1,-1-1 0,1 1 0,0 0 1,-1 0-1,1 0 0,-1 0 1,1 0-1,-1 0 0,0 0 1,1 0-1,-1 0 0,0 1 1,0-1-1,0 0 0,0 0 0,0 0 1,0 0-1,0 2 0,-2 8-57,0 1 0,0-1 0,-7 20 0,7-26 73,-1 3-39,-4 18 185,7-26-146,0 0-1,0 0 1,0 1-1,0-1 1,0 0 0,0 0-1,0 0 1,0 0 0,0 0-1,0 0 1,1 1-1,-1-1 1,0 0 0,0 0-1,0 0 1,0 0-1,0 0 1,0 0 0,0 1-1,0-1 1,0 0 0,0 0-1,0 0 1,1 0-1,-1 0 1,0 0 0,0 0-1,0 0 1,0 0-1,0 0 1,0 0 0,1 0-1,-1 1 1,0-1 0,0 0-1,0 0 1,0 0-1,0 0 1,0 0 0,1 0-1,-1 0 1,0 0-1,0 0 1,0 0 0,0 0-1,0-1 1,1 1 0,-1 0-1,15-10 91,17-21 1,-15 14-194,0 1 1,1 1-1,33-22 0,-50 36 75,0 1 0,1-1 0,-1 0-1,0 1 1,1-1 0,-1 1-1,0-1 1,1 1 0,-1-1-1,1 1 1,-1 0 0,1 0-1,-1 0 1,1 0 0,-1 0-1,3 0 1,-4 1 15,1-1 0,0 0 0,0 1 0,-1-1 0,1 1-1,-1-1 1,1 1 0,0-1 0,-1 1 0,1-1 0,-1 1 0,1 0 0,-1-1-1,0 1 1,1 0 0,-1 0 0,0-1 0,1 1 0,-1 0 0,0 0 0,1 1-1,-1 5-74,1 1-1,-1 0 0,0-1 0,-1 1 0,-1 8 0,0 5-537,2-17 502,4-3-71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29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19388,'1'1'128,"0"1"0,0-1 0,0 0 1,0 1-1,0-1 0,0 0 0,0 0 0,0 0 0,0 1 0,0-1 0,1 0 0,-1-1 0,1 1 1,-1 0-1,0 0 0,1 0 0,-1-1 0,1 1 0,0-1 0,-1 1 0,1-1 0,-1 0 1,1 0-1,0 0 0,-1 0 0,1 0 0,-1 0 0,1 0 0,0 0 0,-1 0 0,1-1 0,-1 1 1,3-2-1,7 0 115,-1-2 1,0 0 0,17-8 0,-3-1-152,35-24 0,-49 29-103,0 1 0,-1-2 0,0 1 0,0-1 0,12-17 0,-20 25 10,0 0 0,0 0 0,-1-1-1,1 1 1,-1 0 0,1 0 0,-1 0-1,1-1 1,-1 1 0,1 0 0,-1 0-1,0-3 1,0 4 1,0-1-1,0 1 1,0 0 0,0 0-1,0-1 1,0 1-1,-1 0 1,1-1 0,0 1-1,0 0 1,0 0-1,0-1 1,-1 1 0,1 0-1,0 0 1,0-1-1,-1 1 1,1 0 0,0 0-1,0 0 1,-1-1-1,1 1 1,0 0 0,-1 0-1,1 0 1,0 0 0,0 0-1,-1 0 1,1 0-1,-1-1 1,-1 1 0,-1 1 0,1-1 0,-1 0 0,1 0 0,-1 1-1,1 0 1,-1-1 0,1 1 0,0 0 0,0 0 0,-4 2 0,-10 7 2,1 1 0,0 1 0,0 0 0,1 1 1,1 1-1,0 0 0,1 0 0,1 2 0,0-1 0,1 1 0,-12 26 0,19-36-32,1-1 0,1 1 0,-1-1 0,1 1 0,0 0 0,0-1 0,0 1 0,1 6 0,0-11 28,0 0 0,0 0 0,0 0 0,0 0 0,1 0 0,-1 0 0,0 0 0,1 0 0,-1 0 0,1 0 0,-1 0 0,1 0 0,-1 0 0,1 0 0,0-1 0,-1 1 0,1 0 0,0 0 0,-1-1 0,3 2 1,-1-1 29,-1-1 1,1 1 0,0-1 0,0 0 0,-1 1 0,1-1 0,0 0 0,0 0 0,0 0 0,-1 0 0,1-1 0,0 1 0,0 0 0,0-1 0,-1 1-1,3-2 1,30-13-19,1-5 4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30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18012,'-26'21'1615,"7"-7"-340,-30 31 0,44-40-1224,1 0-1,0 0 1,0 1 0,0-1-1,1 1 1,-1 0 0,2 0-1,-1 0 1,1 0 0,-1 1-1,0 7 1,2-12-97,1 0 0,0 0-1,-1 0 1,1 1 0,0-1 0,0 0 0,0 0 0,0 0-1,1 0 1,-1 0 0,0 0 0,1 0 0,0 0 0,-1 0-1,1 0 1,0 0 0,0 0 0,0 0 0,0-1 0,0 1 0,1 0-1,-1-1 1,0 1 0,1-1 0,-1 1 0,1-1 0,0 0-1,0 1 1,-1-1 0,1 0 0,0 0 0,0 0 0,0-1-1,0 1 1,0 0 0,0-1 0,0 1 0,3-1 0,9 2-263,0-1 1,0 0 0,0-1 0,24-3 0,-12 1 183,-25 2 164,1 0 0,0 0 1,0 0-1,0 0 0,0 0 1,-1 0-1,1 1 0,0-1 1,0 0-1,-1 1 1,1 0-1,0-1 0,-1 1 1,1 0-1,3 2 0,-5-2 8,1 0 0,-1 0 1,1 0-1,-1 0 0,1 0 0,-1 0 0,1 0 0,-1 0 0,0 0 1,0 0-1,1 0 0,-1 0 0,0 0 0,0 0 0,0 0 0,0 0 1,0 0-1,-1 0 0,1 1 0,0-1 0,0 0 0,-1 0 0,1 0 1,-1 0-1,1 0 0,-1 0 0,1 0 0,-1 0 0,-6 11 288,-1-1 0,0 0 0,-1 0 0,0-1 0,0 0-1,-1 0 1,0-1 0,-1-1 0,0 0 0,-23 13 0,34-21-352,0 1 1,-1-1-1,1 0 1,-1 1-1,1-1 1,0 0 0,-1 0-1,1 1 1,-1-1-1,1 0 1,-1 0-1,1 0 1,-1 1 0,1-1-1,-1 0 1,1 0-1,-1 0 1,1 0-1,-1 0 1,1 0 0,-1 0-1,1 0 1,-1 0-1,1 0 1,-1 0-1,1-1 1,-1 1-1,1 0 1,-1 0 0,1 0-1,-1-1 1,1 1-1,0 0 1,-1-1-1,1 1 1,-1 0 0,1-1-1,0 1 1,-1 0-1,1-1 1,0 1-1,-1-1 1,1 1 0,0 0-1,0-1 1,-1 1-1,1-1 1,0 1-1,0-1 1,0 1-1,0-1 1,0 1 0,0-1-1,0 1 1,0-1-1,0 1 1,0-1-1,0 1 1,0-1 0,0 1-1,0-1 1,0 1-1,0-1 1,1 0-1,1-19-316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30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0 19588,'-12'8'591,"0"1"-1,1 0 1,1 0 0,-16 18-1,22-22-577,0 0-1,0 0 1,1 0-1,0 0 1,0 1-1,0 0 1,1-1-1,-1 1 1,2 0-1,-1 0 1,0 0-1,0 12 1,2-15-75,0-1 1,0 1 0,1 0-1,-1-1 1,1 1 0,0-1-1,-1 1 1,1-1 0,0 1-1,1-1 1,-1 1 0,0-1-1,1 0 1,-1 0 0,1 0-1,0 0 1,0 0 0,0 0-1,0 0 1,0-1 0,0 1 0,4 2-1,6 3-232,1-1 0,-1-1-1,19 6 1,4 2-68,-31-11 367,0 0 0,-1 0 0,1 0 0,0 0 0,-1 1 0,0 0 0,1-1 0,-1 1 0,5 7 0,-7-9 26,-1 0-1,1 0 0,-1 0 1,1 0-1,-1 1 1,1-1-1,-1 0 0,0 0 1,0 0-1,0 1 0,1-1 1,-1 0-1,-1 0 1,1 1-1,0-1 0,0 0 1,0 0-1,-1 1 1,1-1-1,0 0 0,-1 0 1,1 0-1,-1 0 0,1 1 1,-1-1-1,0 0 1,0 0-1,1 0 0,-1 0 1,0 0-1,0-1 1,0 1-1,0 0 0,0 0 1,0-1-1,-2 2 0,-9 6 208,0 0 0,-1-1 0,0 0 0,-1-1 0,1-1 0,-1 0 0,0-1 0,0 0 0,-1-1 0,1-1 0,-1 0-1,1-1 1,-1-1 0,-15-1 0,11-5-911,18 5 652,0 1 0,1 0 0,-1-1-1,1 1 1,-1 0 0,1-1 0,-1 1 0,1-1-1,-1 1 1,1-1 0,-1 1 0,1-1 0,-1 0-1,1 1 1,0-1 0,-1 1 0,1-1 0,0 0-1,0 1 1,0-1 0,-1 0 0,1 0-1,0 1 1,0-1 0,0 0 0,0 0 0,5-9-482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9:38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1579 196 12235,'-38'-20'654,"-253"-113"2148,261 122-2677,-1 3-1,0 0 1,0 2-1,-1 2 1,0 0-1,1 3 0,-1 0 1,0 2-1,-54 8 1,31 1-73,0 3 0,1 2 0,1 2 0,-86 40 0,90-33-51,2 2 1,0 3 0,2 1 0,-43 38-1,61-45-1,0 2 0,2 1 0,1 2-1,1 0 1,2 1 0,-36 63-1,49-76-2,1 0 0,1 0 0,0 0-1,1 1 1,1 0 0,1 0 0,0 0 0,1 1-1,0 23 1,3-28-3,0 1 0,1 0-1,1 0 1,0-1 0,0 0 0,1 1-1,1-1 1,1-1 0,0 1 0,0-1-1,1 0 1,10 13 0,1-3-10,0-2 0,2 0 0,0-1 0,1-1 0,1-1 0,1-1 0,0-1 0,1-1 0,1-1 0,0-1 0,30 10 0,-4-5 1,-1-2 0,2-3 0,0-2 0,103 6 0,-52-14 23,0-4-1,0-5 0,0-5 1,-2-4-1,0-4 0,-1-5 1,115-44-1,-179 55-65,0-2 1,-1-1 0,-1-2-1,45-32 1,-62 39 48,-1-1 0,-1-1 0,0 0 0,-1-1-1,-1-1 1,0 0 0,-1 0 0,0-1 0,-2-1 0,10-20 0,-17 30-11,0 0-1,-1 0 1,0 0-1,0 0 0,0 0 1,-1 0-1,-1-1 1,1 1-1,-1 0 1,-1 0-1,0-1 0,0 1 1,0 0-1,-3-9 1,0 6-7,-1-1 1,0 1-1,0 0 0,-1 0 1,-1 1-1,0 0 0,0 0 1,-1 0-1,-9-8 0,-44-37-89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30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20460,'8'-3'536,"1"-1"-1,-1 0 1,0 0-1,0-1 0,-1 0 1,1 0-1,12-13 0,-17 15-467,0 0-1,0-1 0,0 1 0,0-1 0,-1 0 0,1 0 1,-1 0-1,0 0 0,0 0 0,0-1 0,-1 1 0,0 0 0,0-1 1,0 1-1,0-1 0,-1 0 0,1-5 0,-1 10-60,0-1 0,0 0 0,0 1 0,0-1 0,0 1 0,0-1 0,0 1 0,0-1 0,0 0 1,0 1-1,0-1 0,0 1 0,-1-1 0,1 1 0,0-1 0,0 1 0,-1-1 0,1 1 0,0-1 0,-1 1 0,1-1 0,0 1 0,-1-1 0,1 1 0,-1-1 0,1 1 0,-1 0 0,1-1 0,-1 1 0,1 0 0,-1 0 0,1-1 0,-1 1 0,1 0 0,-1 0 0,1 0 0,-1 0 0,1 0 0,-1-1 0,0 1 0,1 0 1,-1 0-1,1 0 0,-2 1 0,1-1 7,-1 1 0,0 0 1,0-1-1,0 1 0,0 0 1,1 0-1,-1 1 0,0-1 1,1 0-1,-1 0 0,1 1 1,-2 1-1,-4 6-4,0 0 0,1 0 0,0 1 0,1 0 1,0 0-1,0 0 0,1 1 0,1-1 0,0 1 0,0 0 0,1 0 0,0 0 1,1 0-1,0 0 0,1 0 0,1 15 0,-1-24-13,1 1 0,0-1 0,-1 0 0,1 1 0,0-1 0,0 0 0,0 1 0,0-1-1,0 0 1,1 0 0,-1 0 0,1 0 0,-1 0 0,1 0 0,0 0 0,0-1 0,0 1 0,0-1 0,0 1 0,3 1 0,-1-2-42,0 1 0,0-1 0,1 0 0,-1 0 1,0 0-1,1-1 0,-1 1 0,0-1 0,1 0 0,8-2 1,0 0-167,0-1 0,1-1 0,-1 0 1,0 0-1,-1-2 0,21-10 1,-19 7-93,0 0 1,0-2 0,-1 1-1,0-2 1,14-15 0,-24 24 287,-7 8 151,-17 24 456,19-24-427,-1 0 0,1 0-1,0 1 1,0-1-1,-1 10 1,3-15-144,-1 1 0,1-1 1,0 1-1,0-1 0,0 0 1,0 1-1,0-1 0,1 1 1,-1-1-1,0 1 0,0-1 1,0 0-1,0 1 0,0-1 1,1 1-1,-1-1 0,0 0 1,0 1-1,0-1 0,1 1 1,-1-1-1,0 0 0,1 0 0,-1 1 1,0-1-1,1 0 0,-1 1 1,0-1-1,2 0 0,-1 1-1,1-1-1,-1 0 0,1 0 0,0 0 0,-1 0 0,1-1 0,0 1 1,-1 0-1,1-1 0,0 1 0,-1-1 0,1 1 0,1-2 0,16-7-215,0 0 0,20-16 0,-27 17-108,-1 1 1,1 0-1,0 0 1,1 1-1,-1 1 1,1 0-1,23-5 1,-35 10 278,0-1 0,1 1 0,-1 0 0,0 0 0,0 0 1,0 0-1,0 0 0,1 1 0,-1-1 0,0 0 0,0 0 0,0 1 1,0-1-1,0 1 0,0-1 0,0 1 0,0-1 0,0 1 0,0 0 0,0-1 1,0 1-1,0 0 0,0 0 0,0 0 0,-1 0 0,1 0 0,0-1 1,-1 1-1,1 1 0,-1-1 0,1 0 0,-1 0 0,1 0 0,-1 0 0,0 0 1,1 0-1,-1 0 0,0 1 0,0-1 0,0 0 0,0 2 0,0 7 108,0 0 1,-1 0-1,0 0 0,-3 10 0,1-6 43,3-9 3,-2 16-502,3-21 363,-1 1 0,0-1 0,0 0 0,0 1 0,0-1 0,1 0 0,-1 1 0,0-1 0,0 0 0,1 1 0,-1-1 0,0 0 0,0 0 0,1 1-1,-1-1 1,0 0 0,1 0 0,-1 0 0,0 1 0,1-1 0,-1 0 0,1 0 0,-1 0 0,0 0 0,1 0 0,-1 0 0,0 0 0,1 0-1,-1 0 1,1 0 0,-1 0 0,0 0 0,1 0 0,-1 0 0,1 0 0,-1 0 0,0 0 0,1 0 0,-1-1 0,0 1 0,1 0 0,-1 0 0,0 0-1,1-1 1,-1 1 0,0 0 0,1-1 0,17-11-131,5-7-121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31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6 240 20660,'-6'3'2628,"16"-11"-1395,19-11-63,-21 14-1063,104-65-173,-100 62-98,-1-2 0,1 1 0,-2-2 0,1 1 0,-2-1 0,16-22 0,-24 31 140,1 0 0,-1 0 0,0 0 0,0 0 0,-1-1 0,1 1 0,0 0 0,-1 0 0,1-1 1,-1 1-1,0 0 0,0-1 0,0 1 0,0-4 0,0 6 22,0-1-1,-1 0 1,1 1 0,0-1 0,0 1 0,-1-1 0,1 1-1,0-1 1,-1 1 0,1-1 0,0 1 0,-1-1 0,1 1-1,-1-1 1,1 1 0,0 0 0,-1-1 0,1 1-1,-1 0 1,0-1 0,1 1 0,-1 0 0,-1-1 6,1 1 0,0 0-1,-1 0 1,1 0 0,-1 0 0,1 0 0,-1 0 0,1 0 0,0 1 0,-1-1 0,1 0-1,0 1 1,-3 0 0,-5 4 38,-1 0 0,1 0 0,0 1-1,0 0 1,0 1 0,1 0 0,0 0 0,-7 10 0,-2 2 85,1 1 1,-17 28-1,28-41-84,0 1 1,1-1-1,0 1 1,0 1-1,1-1 0,0 0 1,0 1-1,1-1 1,0 1-1,-1 16 0,3-24-67,0 1 0,0-1-1,0 0 1,0 0 0,0 1-1,1-1 1,-1 0-1,0 0 1,1 0 0,-1 1-1,0-1 1,1 0-1,0 0 1,-1 0 0,1 0-1,0 0 1,-1 0 0,1 0-1,0 0 1,0 0-1,0 0 1,0 0 0,0-1-1,0 1 1,2 1 0,-1-1-41,1-1 1,0 1 0,-1 0-1,1-1 1,0 0 0,0 1-1,-1-1 1,1 0 0,0 0 0,0-1-1,3 0 1,5-1-85,1-1 0,-1-1 0,0 0-1,19-9 1,20-18-312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31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18188,'-6'8'721,"1"0"0,-1 0 0,0-1 1,0 0-1,-13 10 0,-20 24 686,37-38-1399,0 0 1,0 0 0,0 0 0,1 0 0,-1 0 0,1 0 0,0 0 0,0 1 0,0-1-1,0 0 1,0 1 0,0 6 0,2-9-80,-1 0-1,0 0 1,0 0-1,1 0 1,-1 0-1,0 0 1,1 0-1,-1 0 1,1 0-1,-1 0 1,1 0-1,0 0 1,0 0-1,-1 0 1,1 0-1,0 0 1,0-1-1,0 1 1,0 0-1,0-1 1,0 1-1,0 0 1,0-1-1,0 1 1,0-1-1,0 0 1,2 1-1,36 7-1959,-27-7 1256,-4 1 364,-5-2 307,0 0 0,0 1-1,-1-1 1,1 1 0,0 0 0,-1 0 0,5 2 0,-6-2 136,0 0 1,0-1 0,-1 1-1,1 0 1,0 0 0,-1 0-1,1-1 1,-1 1-1,1 0 1,-1 0 0,1 0-1,-1 0 1,0 0-1,1 0 1,-1 0 0,0 0-1,0 0 1,0 0-1,0 0 1,0 0 0,0 0-1,0 0 1,0 0 0,0 0-1,0 0 1,-1 2-1,-1 4 306,0 0 0,-1 0 0,0 0 0,0 0 0,0-1 0,-1 1 0,0-1 0,-1 0 0,1 0 0,-6 5 0,1-2 115,1 0 1,-1-1-1,0-1 0,-1 1 0,-15 8 1,23-15-344,0 0 0,0 0 1,0 0-1,0-1 0,0 1 1,0 0-1,0-1 0,0 0 1,-4 1-1,6-1-97,-1 0-1,0 0 1,1-1 0,-1 1 0,1 0-1,-1 0 1,0 0 0,1-1-1,-1 1 1,1 0 0,-1-1 0,1 1-1,-1 0 1,1-1 0,-1 1 0,1-1-1,-1 1 1,1-1 0,-1 1 0,1-1-1,0 1 1,-1-1 0,1 1-1,0-1 1,0 1 0,-1-1 0,1 0-1,0 1 1,0-1 0,0 1 0,0-1-1,0 0 1,0 1 0,0-1 0,0 1-1,0-1 1,0-1 0,5-28 183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32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89 21357,'1'-1'93,"1"0"0,-1-1 0,1 1 0,-1-1 1,0 0-1,1 0 0,-1 1 0,0-1 1,0 0-1,0 0 0,-1 0 0,1 0 1,0 0-1,-1 0 0,1 0 0,-1 0 0,0 0 1,1-1-1,-1 1 0,0 0 0,-1 0 1,1 0-1,0 0 0,0 0 0,-1 0 1,1 0-1,-1-1 0,0 1 0,0 1 0,0-1 1,0 0-1,0 0 0,0 0 0,0 0 1,0 1-1,-1-1 0,1 0 0,-1 1 1,1 0-1,-1-1 0,0 1 0,-2-2 0,-2 1-39,-1 0-1,1 1 0,-1-1 0,1 1 0,-1 1 1,0-1-1,1 1 0,-1 0 0,0 1 0,1 0 0,-1 0 1,-12 3-1,5 0-66,-1 1 1,1 1 0,0 0-1,-21 12 1,25-12-4,1 1 1,0 0-1,0 0 1,-16 17-1,22-20-2,0 0 0,0 0 0,0 0 0,0 0 1,1 1-1,-1-1 0,1 1 0,0-1 0,1 1 0,-1 0 0,1 0 1,0 0-1,-1 7 0,2-10 6,0-1 1,0 1 0,0 0-1,0-1 1,0 1-1,0-1 1,1 1-1,-1-1 1,1 1-1,-1-1 1,1 1 0,0-1-1,-1 0 1,1 1-1,0-1 1,0 0-1,0 0 1,0 1 0,0-1-1,2 2 1,-1-2-4,1 0 0,-1 1 1,1-1-1,-1 0 0,1 0 1,-1 0-1,1-1 0,0 1 1,-1-1-1,1 1 0,3-1 1,7 0-47,1-1 0,-1 0 0,25-6 0,-31 5 34,22-4-69,-6 1 9,41-5-1,-59 10 73,1-1 0,0 1 0,0 1 0,0-1-1,0 1 1,-1 0 0,1 0 0,0 1 0,-1-1-1,1 1 1,-1 0 0,6 4 0,-8-5 7,-1 1 1,1 0 0,-1 0-1,1 0 1,-1 0-1,0 0 1,0 0-1,0 0 1,-1 1-1,1-1 1,0 1-1,-1-1 1,1 1-1,-1-1 1,0 1 0,0 0-1,0 0 1,0 0-1,-1 0 1,1 0-1,-1 0 1,0 0-1,0-1 1,0 1-1,0 0 1,0 0 0,0 0-1,-1 0 1,0 0-1,1 0 1,-1 0-1,0 0 1,-2 3-1,-1 3 34,-1-1 1,1 0-1,-1 0 0,0-1 0,-1 0 0,0 1 0,0-2 1,-1 1-1,-12 9 0,0-2 172,-27 15-1,42-26-269,-1-1 0,0 1 0,0-1 0,0 0 0,0-1 0,-1 1 0,1-1 0,0 0 0,-1 0 0,1 0 0,-10-1-1,14 0 40,0 0-1,0 0 0,1-1 0,-1 1 1,0 0-1,1 0 0,-1-1 0,1 1 1,-1 0-1,0-1 0,1 1 0,-1-1 1,1 1-1,-1 0 0,1-1 0,-1 1 1,1-1-1,-1 0 0,1 1 0,0-1 1,-1 1-1,1-1 0,0 0 1,-1 1-1,1-1 0,0 0 0,0 1 1,-1-1-1,1 0 0,0 1 0,0-1 1,0 0-1,0 1 0,0-1 0,0-1 1,6-30-327,-5 29 295,14-44-469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33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17756,'-1'12'328,"-1"1"1,0-1-1,-1 0 0,0 0 1,-1 0-1,-9 22 0,-6 17 301,-30 140 797,43-155-1101,1 0 0,2 1 0,2 50 0,1-83-285,1 0 1,-1-1-1,1 1 0,0 0 0,0-1 1,0 1-1,0-1 0,1 1 0,-1-1 1,3 4-1,-3-6-31,-1-1 0,0 1 0,1-1 0,-1 1 0,1-1 0,-1 0 0,0 1 0,1-1 0,-1 0 0,1 1 0,-1-1 0,1 0 0,-1 1 0,1-1 0,-1 0 0,1 0 0,0 0 0,-1 0 0,1 1-1,-1-1 1,1 0 0,0 0 0,-1 0 0,2 0 0,-1-1 2,0 1-1,0-1 0,0 0 1,0 1-1,0-1 0,0 0 0,0 0 1,0 0-1,0 1 0,0-1 1,0 0-1,0 0 0,0-1 1,-1 1-1,2-2 0,9-19 68,-2 0 0,0-1 0,-1 0 0,-2-1 0,5-29 0,-4 21-80,0 14-64,-7 18 63,1 0 0,-1 0 0,0-1 0,0 1 0,0 0 0,1 0-1,-1 0 1,0-1 0,0 1 0,1 0 0,-1 0 0,0 0 0,1 0 0,-1 0 0,0 0 0,0 0-1,1 0 1,-1 0 0,0 0 0,1 0 0,-1 0 0,0 0 0,1 0 0,-1 0 0,0 0-1,0 0 1,1 0 0,-1 0 0,0 0 0,1 0 0,1 2-19,1 0 0,-1 1-1,0-1 1,0 0 0,0 1 0,0-1-1,3 5 1,0 1-2,-1-3 7,-1 0 1,1 0 0,1 0-1,-1-1 1,1 1 0,-1-1-1,10 5 1,-12-7 24,0-1 0,1 0 1,-1 0-1,1 0 0,-1 0 0,1-1 0,0 1 1,-1-1-1,1 0 0,0 1 0,-1-1 0,1 0 0,0 0 1,-1-1-1,1 1 0,0-1 0,-1 1 0,1-1 1,0 0-1,2-1 0,3-2 34,-1-1 1,1 1-1,-1-1 1,0 0-1,-1-1 1,1 0-1,-1 0 1,0 0-1,8-12 1,-7 8 18,0 0 0,-1-1 1,0 0-1,-1 0 1,0 0-1,4-14 1,-9 23-59,1 0 0,-1 1 1,1-1-1,-1 0 0,1 0 1,-1 0-1,0 0 0,0 1 1,0-1-1,0 0 0,-1-3 1,1 4-6,0 1 1,-1 0 0,1 0 0,0 0-1,0-1 1,-1 1 0,1 0-1,0 0 1,0 0 0,-1 0 0,1-1-1,0 1 1,0 0 0,-1 0-1,1 0 1,0 0 0,-1 0 0,1 0-1,0 0 1,0 0 0,-1 0-1,1 0 1,0 0 0,-1 0 0,1 0-1,0 0 1,-1 0 0,1 0-1,0 0 1,0 1 0,-1-1 0,1 0-1,0 0 1,0 0 0,-1 0-1,1 1 1,0-1 0,0 0 0,-1 0-1,-3 3-14,1 1-1,-1-1 0,1 0 0,-1 1 1,1 0-1,0 0 0,-3 6 0,-2 5-7,0 0-1,1 0 0,1 1 0,0 0 0,1 1 1,1-1-1,0 1 0,2 0 0,0 0 1,0 0-1,2 22 0,0-37 23,0 1 0,0-1-1,1 0 1,-1 1 0,0-1 0,1 0-1,0 1 1,-1-1 0,1 0 0,0 0 0,0 0-1,0 0 1,1 0 0,-1 0 0,0 0-1,1 0 1,-1 0 0,1 0 0,0-1 0,-1 1-1,1-1 1,0 1 0,0-1 0,0 0-1,3 2 1,-1-2-1,0-1 0,-1 0 1,1 0-1,-1 0 0,1 0 0,-1 0 0,1-1 0,-1 1 0,1-1 0,-1 0 1,1 0-1,-1 0 0,0-1 0,0 1 0,1-1 0,4-3 0,18-12-16,-2-1 0,0-1 0,-1-1 0,0-1 0,23-29 0,-11 7 12,-2-1 0,27-49 1,-47 71 0,-3 8-24,-2 0 0,0-1-1,0-1 1,-2 1 0,8-26 0,-13 40 23,-1 0 1,0 0-1,1 0 0,-1 0 1,0 0-1,0 0 0,0-1 1,0 1-1,0 0 1,0 0-1,0 0 0,0 0 1,0 0-1,-1 0 0,1 0 1,0 0-1,-1-1 1,0 0-1,1 2 0,-1-1 0,1 1 0,-1 0 0,1 0 0,-1-1 1,1 1-1,-1 0 0,1 0 0,-1 0 0,1 0 0,-1 0 0,0 0 0,1-1 0,-1 1 0,1 1 1,-1-1-1,1 0 0,-1 0 0,1 0 0,-1 0 0,1 0 0,-1 0 0,1 1 0,-1-1 0,0 1 1,-4 1-25,1 0 0,0 1 0,0 0 0,0 0 0,1 0 0,-1 0 1,-4 6-1,-7 11 30,2 1 0,0 0 0,2 1 0,0 0 0,2 0 0,0 1 1,2 1-1,0-1 0,1 1 0,2 0 0,-3 36 0,7-38 80,2 33 0,-1-47-62,0-1 0,1 1 1,-1-1-1,2 1 0,-1-1 1,1 0-1,6 12 0,-9-17-14,1-1 1,0 0-1,-1 0 0,1 0 0,0 0 1,0 0-1,0 0 0,-1 0 0,1 0 1,0 0-1,0-1 0,0 1 0,1 0 1,-1-1-1,0 1 0,0 0 0,0-1 1,0 1-1,3-1 0,-3 0 1,-1 0-1,1 0 1,0 0 0,0 0-1,0-1 1,0 1-1,0 0 1,0-1 0,0 1-1,0 0 1,0-1-1,-1 0 1,1 1 0,0-1-1,0 1 1,-1-1 0,1 0-1,0 1 1,0-3-1,3-1 15,-1-1 0,0-1 0,0 1 0,-1 0 0,0-1 0,0 1 1,2-8-1,1-14 48,0 0 1,-2 0 0,-1-1-1,-1 1 1,-2 0 0,-6-51-1,2 63-68,3 21-24,2 22-16,3-16 33,-1-1 0,1 0 0,1-1 0,0 1 0,1 0 1,0-1-1,0 0 0,1 0 0,11 14 0,-14-21 4,0 0 0,0 0 0,0 0 0,1 0 1,-1-1-1,1 1 0,-1-1 0,1 0 0,0 0 0,0 0 0,-1-1 0,1 1 0,1-1 0,-1 0 0,0 0 0,0 0 0,0-1 0,1 1 0,-1-1 0,0 0 0,0 0 0,1-1 0,-1 1 0,0-1 0,0 0 0,0 0 0,0 0 1,7-4-1,1 0-79,-1-1 1,0-1 0,0 0 0,-1 0-1,1-1 1,11-11 0,49-60-845,-71 79 916,0 0 0,0-1 0,1 1 1,-1 0-1,0-1 0,0 1 0,0 0 1,0 0-1,1-1 0,-1 1 0,0 0 1,0 0-1,1-1 0,-1 1 0,0 0 1,0 0-1,1 0 0,-1 0 0,0-1 1,1 1-1,-1 0 0,0 0 0,0 0 1,1 0-1,-1 0 0,0 0 0,1 0 1,-1 0-1,0 0 0,1 0 0,-1 0 1,1 0-1,0 11-19,-8 27 399,6-29-291,-2 4 56,-8 60 566,10-65-571,1 0 0,0 0 0,0 0 0,0 0 0,1 0-1,3 13 1,-3-20-127,-1-1 0,0 1 0,0 0 0,0 0-1,0-1 1,1 1 0,-1 0 0,0-1 0,1 1 0,-1 0-1,0-1 1,1 1 0,-1-1 0,1 1 0,-1 0 0,1-1 0,-1 1-1,1-1 1,-1 1 0,1-1 0,0 0 0,-1 1 0,1-1-1,0 0 1,-1 1 0,1-1 0,0 0 0,-1 0 0,1 0-1,0 1 1,0-1 0,-1 0 0,1 0 0,0 0 0,0 0-1,-1 0 1,1 0 0,0-1 0,-1 1 0,1 0 0,0 0-1,0 0 1,-1-1 0,1 1 0,0 0 0,-1-1 0,2 0-1,1-1-138,1 0-1,-1-1 1,0 0-1,0 0 1,0 0-1,0 0 1,2-4-1,6-9-61,-2 0-1,8-20 1,1-4-219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33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16668,'-7'0'2200,"-1"3"-1360,5 1-608,1 2 2265,2 0-1985,2-1-136,6 5-384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34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25 17364,'-4'14'337,"0"-1"0,1 1 0,0 0 0,1 1 0,1-1-1,0 0 1,1 0 0,1 1 0,0-1 0,0 0 0,5 16 0,2 4-211,-2-8-64,4 34-1,-9-54-37,-1 0-1,0 0 0,0 0 1,0 0-1,-1 0 1,1 0-1,-2 0 0,1 0 1,-1 0-1,1 0 0,-4 6 1,3-9 32,-1 0 1,1 0-1,-1 0 1,1-1-1,-1 1 1,0-1 0,0 0-1,0 1 1,0-1-1,0-1 1,-1 1-1,1 0 1,-1-1-1,1 0 1,-1 0 0,1 0-1,-1 0 1,0 0-1,1-1 1,-1 1-1,0-1 1,1 0-1,-8-1 1,8 1-23,0 0 1,0-1-1,0 1 1,0-1-1,0 1 1,0-1-1,0 0 1,0 0-1,0-1 1,0 1-1,0-1 1,0 1-1,1-1 1,-1 0-1,1 0 1,-1 0-1,1 0 1,0 0-1,0-1 1,0 1-1,0-1 1,0 1-1,0-1 1,1 0-1,-1 1 1,1-1 0,0 0-1,-1-5 1,1 1-128,1-1 0,0 1 0,0-1 0,0 1 0,1 0 0,1-1 0,-1 1 0,1 0 0,5-14 0,33-64-1070,-31 68 896,6-12-742,0-1-1,2 2 1,1 1-1,40-47 1,-41 61-572,-28 24 1435,-8-1 360,17-7-226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34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17932,'2'1'249,"1"-1"0,0 1 0,-1-1 0,1 0 0,0 0 0,-1 0 1,1 0-1,-1 0 0,1-1 0,0 1 0,-1-1 0,1 0 0,-1 0 0,1 0 0,-1 0 1,1 0-1,-1 0 0,0 0 0,0-1 0,5-3 0,1-2 233,1 0 0,-1 0 0,12-16 0,-14 16-328,0-2 1,9-16-1,-13 23-132,-1-1 0,1 0-1,-1 0 1,0 1-1,0-1 1,-1 0-1,1 0 1,-1 0-1,1 0 1,-1 0-1,0 0 1,0 0-1,0 0 1,-1-4 0,1 7-18,0-1 0,0 1 0,-1-1 0,1 1 0,0-1 0,-1 1 1,1-1-1,0 1 0,-1-1 0,1 1 0,-1 0 0,1-1 1,-1 1-1,1 0 0,-1-1 0,1 1 0,-1 0 0,1 0 0,-1-1 1,0 1-1,1 0 0,-1 0 0,1 0 0,-1 0 0,1 0 1,-1 0-1,0 0 0,1 0 0,-1 0 0,1 0 0,-1 0 1,0 0-1,1 0 0,-1 0 0,1 0 0,-1 1 0,1-1 0,-1 0 1,1 0-1,-1 1 0,1-1 0,-1 0 0,1 1 0,-2 0 1,-23 18 50,16-9-71,-1 0 1,2 1-1,0 0 0,0 0 0,1 1 0,0 0 1,1 1-1,0-1 0,1 1 0,1 0 0,0 0 1,-3 20-1,6-32-31,1 1 1,0-1-1,0 1 0,0 0 1,0-1-1,0 1 0,0 0 1,0-1-1,0 1 0,1-1 1,-1 1-1,0-1 0,1 1 1,0-1-1,-1 1 0,1-1 1,0 1-1,0-1 0,0 1 1,0-1-1,0 0 0,0 0 1,0 0-1,0 1 1,2 0-1,-1-1-2,0 0 0,0-1 0,1 1 0,-1-1 0,0 1 1,0-1-1,1 0 0,-1 0 0,0 0 0,1 0 0,-1 0 0,0-1 0,0 1 0,1-1 1,-1 1-1,0-1 0,0 0 0,3-1 0,14-7-173,0-1 0,27-19 1,5-6-354</inkml:trace>
  <inkml:trace contextRef="#ctx0" brushRef="#br0" timeOffset="1">421 1 17972,'-4'0'221,"1"0"0,0 0 0,-1 0 1,1 1-1,0-1 0,-1 1 0,1-1 0,0 1 0,0 0 1,0 1-1,-5 1 0,-35 22 666,37-21-462,-8 5 101,0 0-1,1 1 1,0 1 0,0 0-1,-17 21 1,29-31-503,0 0-1,1-1 0,-1 1 1,0 0-1,1 0 1,-1 0-1,1 0 1,-1 0-1,1 0 1,-1-1-1,1 1 1,0 0-1,0 0 1,-1 0-1,1 0 1,0 0-1,0 1 1,0-1-1,0 0 1,0 0-1,0 1 1,1-1-35,-1 0 1,1-1-1,-1 1 0,1 0 1,0 0-1,-1-1 1,1 1-1,0-1 0,-1 1 1,1-1-1,0 1 1,0-1-1,0 1 1,-1-1-1,1 0 0,0 1 1,0-1-1,0 0 1,1 1-1,7 0-325,1 0-1,-1 0 1,19-2 0,-16 1 15,0 0 18,1-1-88,0 1 0,0 1 1,-1 0-1,1 1 0,17 4 0,-28-6 363,0 1 0,0 0 0,-1 0-1,1 0 1,0 0 0,0 0-1,0 0 1,-1 0 0,1 0 0,-1 1-1,1-1 1,-1 1 0,1-1-1,-1 1 1,0 0 0,2 2 0,-2-1 71,-1-1 1,1 1-1,-1-1 1,1 1 0,-1-1-1,0 0 1,0 1 0,0-1-1,-1 1 1,1-1 0,0 1-1,-1-1 1,1 1 0,-1-1-1,0 0 1,0 0 0,-2 4-1,-2 3 151,0-1 0,0 0-1,-1 0 1,0 0 0,-1-1 0,0 1 0,0-2-1,-14 12 1,1-4 110,-1 0 1,-30 14-1,28-18-363,0-1 1,-1-1 0,0-1-1,0-1 1,-25 2 0,-19 1-108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35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12 128 14467,'-11'2'3745,"15"1"-1951,27-1-845,365-20 3385,-338 13-3995,304-27 882,571-40-2771,-880 69 1185,-15 0-587,1 1 0,63 7 0,-87-1 568,-11 3 63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36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4 18756,'-1'1'110,"-1"1"0,1-1 0,0 0 0,0 0 0,0 1 0,0-1 0,0 1 0,0-1 0,0 1 0,0-1 0,0 1 0,1 0 0,-1-1 0,1 1 0,-1 1 0,-3 7 106,-6 18-53,1 1-1,1 0 0,1 1 0,2 0 0,1 0 1,1 0-1,2 44 0,1-66-168,1 0 0,0 0 0,0 0 0,1 0 0,0-1-1,0 1 1,1 0 0,6 12 0,-8-18 5,1 0 1,-1 0-1,1 0 0,-1 0 1,1 0-1,0 0 0,0 0 1,0 0-1,0-1 0,0 1 1,0-1-1,0 1 0,0-1 1,1 0-1,-1 0 0,1 0 1,-1 0-1,0-1 0,1 1 0,-1 0 1,1-1-1,0 0 0,-1 0 1,1 0-1,-1 0 0,1 0 1,0 0-1,-1-1 0,1 1 1,3-2-1,4-1 25,-1-1 0,1 0 0,-1-1 0,0 0 0,0-1 0,0 0 0,-1 0-1,0-1 1,0 0 0,7-8 0,11-14 296,29-40 0,16-39 492,-61 92-435,-1-1 1,0 0-1,7-19 1,-24 72-618,-4 55 0,11-74 178,0 1 0,1-1 0,1 0 1,1 0-1,5 24 0,-6-39 71,-1 0 0,0 0 0,1 0-1,0 0 1,-1 0 0,1-1 0,0 1 0,0 0 0,0 0 0,0 0 0,1-1 0,-1 1 0,0 0-1,1-1 1,-1 0 0,1 1 0,0-1 0,-1 0 0,1 1 0,0-1 0,0 0 0,2 1 0,-2-2 17,0 0 0,0 0 1,0 0-1,0 0 0,0-1 1,0 1-1,-1 0 0,1-1 1,0 1-1,0-1 1,0 0-1,0 0 0,-1 1 1,1-1-1,0 0 0,-1-1 1,1 1-1,-1 0 1,1 0-1,-1-1 0,0 1 1,1-1-1,1-2 0,9-12 55,0-1-1,-1 0 0,0-1 0,-1 0 0,-2-1 1,0 0-1,0 0 0,-2-1 0,0 0 0,-2 0 1,0 0-1,-1-1 0,0-29 0,-8 22-938,5 27 828,0 0 0,-1 0 0,1 0 0,-1 0 0,1 0 0,-1 0 0,1 0 0,-1 0 0,0 0 0,1 0 0,-1 0 1,0 1-1,0-1 0,0 0 0,0 0 0,0 1 0,0-1 0,1 1 0,-1-1 0,-2 0 0,-4 3-470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30:14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44 12339,'4'-6'1433,"0"0"1,0-1 0,-1 1-1,4-12 1,-20 48 3953,-5 10-4714,9-10-363,2 0 0,-6 51 0,11-62-270,1 0 0,1 0 0,0 0 0,2 0 1,6 28-1,-7-41-31,0-1 0,1 1 1,0-1-1,0 0 0,1 1 1,-1-1-1,1 0 0,0-1 1,7 10-1,-8-13-29,0 1 0,-1-1 0,1 1 0,0-1 1,0 0-1,-1 0 0,1 0 0,0 0 0,0 0 0,0 0 0,0 0 1,1-1-1,-1 1 0,0-1 0,0 0 0,0 1 0,0-1 0,1 0 1,-1 0-1,0 0 0,0-1 0,0 1 0,0-1 0,1 1 0,-1-1 1,0 1-1,0-1 0,3-2 0,4-3-293,0 0-1,0-1 1,-1 0 0,0 0 0,-1-1-1,1 0 1,-1-1 0,9-15 0,-11 19 241,15-25-575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37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39 289 15787,'-1'7'420,"0"1"-1,-1-1 1,1 0-1,-2 0 0,1 0 1,-1 0-1,-3 7 1,-9 26 1108,14-34-1377,0 0 1,0 0-1,0-1 0,1 1 1,0 0-1,0 6 1,0-10-133,0-1 0,0 0 0,1 0 0,-1 1 0,0-1 0,1 0 0,-1 0 0,1 0 0,-1 0 1,1 1-1,-1-1 0,1 0 0,0 0 0,-1 0 0,1 0 0,0 0 0,0-1 0,0 1 0,0 0 1,0 0-1,0 0 0,0-1 0,0 1 0,0-1 0,0 1 0,0-1 0,1 1 0,-1-1 0,0 1 1,0-1-1,0 0 0,1 0 0,-1 0 0,0 0 0,2 0 0,4 0-6,0-1 1,-1-1-1,1 1 0,-1-1 0,0 0 1,1-1-1,-1 1 0,0-1 0,6-5 1,54-37-74,-48 31 52,82-62-201,-84 69 108,-16 7 96,1 0 1,-1 0-1,1 0 0,-1 0 1,0 0-1,1 1 0,-1-1 1,0 0-1,1 0 0,-1 0 1,0 0-1,1 0 0,-1 1 1,0-1-1,1 0 0,-1 0 1,0 1-1,1-1 0,-1 0 1,0 0-1,0 1 0,0-1 1,1 0-1,-1 1 0,0 0 1,1 1-11,0 1 0,-1 0 0,1 0 0,-1 0 0,0 0 1,0 0-1,0 0 0,-1 4 0,-2 19-47,2-21 67,0 1-1,0 0 0,1 0 1,0-1-1,0 1 1,0 0-1,2 8 0,-2-13 4,0-1-1,0 0 1,0 1-1,0-1 1,1 0-1,-1 0 1,0 1-1,0-1 1,0 0-1,1 0 1,-1 1-1,0-1 1,0 0-1,1 0 1,-1 0-1,0 0 1,0 1-1,1-1 1,-1 0-1,0 0 1,1 0-1,-1 0 1,0 0-1,0 0 1,1 0-1,-1 0 1,0 0-1,1 0 1,-1 0-1,0 0 1,1 0-1,-1 0 1,0 0-1,1 0 1,-1 0-1,0 0 1,1 0-1,-1 0 1,0 0-1,0-1 1,1 1-1,-1 0 1,0 0-1,0 0 0,1-1 1,-1 1-1,0 0 1,0 0-1,1-1 1,-1 1-1,0 0 1,0 0-1,0-1 1,0 1-1,0 0 1,1-1-1,15-19 285,10-19-511,-1 0 0,36-85 0,-43 81-2385,15-60 0,-30 95 1595,-2 5 534,0 0 0,0 0-1,-1 0 1,1-1 0,-1 1-1,1 0 1,-1 0 0,0-1-1,0 1 1,-1-4 0,1 7 470,0 0 0,0 0 1,0 0-1,0-1 0,0 1 1,0 0-1,0 0 0,0 0 1,0 0-1,0 0 0,0 0 1,0 0-1,0 0 0,0 0 1,0-1-1,0 1 0,0 0 1,0 0-1,0 0 0,0 0 1,0 0-1,-1 0 1,1 0-1,0 0 0,0 0 1,0 0-1,0 0 0,0 0 1,0 0-1,0 0 0,0 0 1,0 0-1,0-1 0,-1 1 1,1 0-1,0 0 0,0 0 1,0 0-1,0 0 0,0 0 1,0 0-1,0 0 0,0 1 1,-1-1-1,1 0 0,0 0 1,0 0-1,0 0 0,0 0 1,0 0-1,0 0 1,0 0-1,0 0 0,0 0 1,0 0-1,-1 0 0,1 0 1,0 0-1,0 0 0,0 0 1,0 1-1,0-1 0,0 0 1,0 0-1,0 0 0,0 0 1,0 0-1,0 0 0,-6 13 311,-4 17 702,6-8-328,1 0 0,1 0 0,1 1 0,1 0 1,5 41-1,29 111-252,-33-171-390,12 37 133,-8-30 201,-7-30 462,-2 2-354,-1 1-1,0 0 1,-1 0 0,-1 0 0,-14-23 0,-53-70 1959,47 70-1656,26 39-775,1 0-1,0-1 1,0 1 0,-1 0-1,1 0 1,0-1 0,0 1-1,0 0 1,0 0 0,0-1-1,-1 1 1,1 0 0,0 0-1,0-1 1,0 1 0,0 0-1,0-1 1,0 1 0,0 0-1,0 0 1,0-1 0,0 1-1,0 0 1,0-1 0,0 1-1,0 0 1,0-1 0,0 1-1,0 0 1,0 0 0,1-1-1,-1 1 1,0 0 0,0 0-1,0-1 1,0 1 0,1 0-1,-1-1 1,15-1-86,31 7-790,-34-3 372,37 0-123,-26-5 229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38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14363,'-7'2'992,"11"4"-488,6 1-576,10 0 472,6 3-127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38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117 187 15987,'-117'51'5487,"126"-53"-5658,0 0-1,0 1 1,1 0 0,-1 0 0,0 1 0,0 0-1,0 1 1,1 0 0,-1 1 0,0 0-1,0 0 1,-1 1 0,1 0 0,0 0 0,-1 1-1,0 0 1,10 7 0,-17-11 186,1 1 1,-1 0-1,0 0 1,1 1-1,-1-1 1,0 0-1,0 0 1,0 1-1,1-1 1,-1 1-1,-1-1 1,1 1-1,0-1 1,0 1-1,-1-1 1,1 1-1,0 0 1,-1-1-1,0 1 1,1 0-1,-1 3 1,0-3 41,-1 1 0,1-1 0,-1 1 0,0-1 0,0 1 0,0-1 0,0 0 0,0 1 0,0-1 0,-1 0 0,1 0 0,-1 0 0,-2 3 0,-4 3 222,0-1 0,-1 1 0,0-1 1,0-1-1,-17 9 0,25-14-238,-3 2 128,-1 0-1,0-1 1,1 1-1,-1-1 0,0 0 1,0 0-1,0-1 1,-1 0-1,1 0 1,0 0-1,0 0 1,-11-1-1,16 0-153,-1 0 0,0 0 1,1 0-1,-1 0 0,1-1 0,-1 1 0,1 0 0,-1 0 1,1 0-1,0-1 0,-1 1 0,1 0 0,-1-1 0,1 1 1,-1 0-1,1-1 0,0 1 0,-1-1 0,1 1 0,0-1 0,-1 1 1,1 0-1,0-1 0,0 1 0,-1-1 0,1 1 0,0-1 1,0 1-1,0-1 0,0 0 0,0 1 0,0-1 0,0 1 1,0-1-1,0 1 0,0-1 0,0 1 0,0-1 0,0 1 1,0-1-1,0 1 0,1-1 0,-1 1 0,0-1 0,0 1 1,1-1-1,-1 1 0,0-1 0,1 1 0,-1-1 1,10-19 218</inkml:trace>
  <inkml:trace contextRef="#ctx0" brushRef="#br0" timeOffset="1">365 233 14179,'-19'60'2117,"14"-50"-1825,1 1 0,0-1 1,1 1-1,1 0 0,-1 0 0,2 0 0,-1 0 0,2 1 0,-1-1 0,3 15 0,-2-24-231,0 0-1,0 0 0,1-1 0,-1 1 1,1 0-1,-1 0 0,1-1 0,0 1 1,0 0-1,0-1 0,0 1 0,0-1 1,0 1-1,0-1 0,0 0 0,1 1 1,1 0-1,-2-1-18,0 0 1,0-1-1,1 0 1,-1 1-1,0-1 0,0 0 1,1 1-1,-1-1 1,0 0-1,1 0 0,-1 0 1,0 0-1,1 0 1,-1-1-1,0 1 0,0 0 1,1-1-1,1 0 1,2-1 32,1-1 0,-1 0 1,0 0-1,0-1 0,-1 1 0,1-1 1,-1 0-1,1-1 0,3-4 1,7-12 53,0-2 1,-1 1 0,-1-2-1,-2 1 1,0-2-1,-2 1 1,0-2 0,-2 1-1,-1-1 1,4-27-1,-9 42-93,0 1 0,-1 0-1,0-1 1,0 1 0,-1-1-1,-4-17 1,4 26-32,0 0 0,1 0 0,-1 0 0,0 0 0,0 0 0,0 0 0,0 0 0,0 0 0,-1 0 0,1 1 0,-1-1 0,1 0 0,-1 1 0,1-1 0,-4-2 0,3 4-7,0-1 1,0 1 0,0-1-1,0 1 1,0-1-1,0 1 1,0 0-1,0 0 1,0 0 0,0 0-1,0 0 1,0 1-1,0-1 1,0 0 0,0 1-1,0 0 1,0-1-1,0 1 1,0 0-1,-3 2 1,-2 2-14,0 0 1,0 0-1,0 0 0,1 1 0,0 0 1,0 0-1,0 1 0,1 0 1,-8 13-1,10-16 8,1 0 1,0 0 0,-1 0-1,1 0 1,1 1-1,-1-1 1,0 1 0,1 0-1,0-1 1,0 1-1,1 0 1,-1-1 0,1 1-1,0 0 1,1 0-1,-1 0 1,1-1 0,-1 1-1,3 5 1,-1-7-55,-1-1 0,1 1 0,0 0 1,0-1-1,0 1 0,0-1 0,1 0 1,-1 0-1,1 0 0,-1 0 0,1 0 0,4 2 1,41 17-1198,-22-11 447,-20-7 646,1 0 0,-1 0 0,1 1 0,-1 0 0,0 0 0,0 1-1,-1-1 1,1 1 0,-1 0 0,0 1 0,-1-1 0,1 1 0,-1 0 0,0 0 0,0 0 0,-1 1 0,0-1 0,0 1 0,4 14 0,-4-15 213,1-6 81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39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51 367 14323,'-7'13'583,"0"1"0,0-1 0,1 1 0,1 1 0,0-1 1,1 1-1,1 0 0,-2 17 0,4-31-538,1 0 0,0 0 0,0 0 0,0 0 0,0 0 0,0 0 0,0 0 0,0-1 0,0 1 0,0 0 0,0 0 0,0 0 0,1 0 0,-1 0 0,0 0 0,0-1 0,1 1 0,-1 0 0,1 0 0,-1 0 0,1-1 0,-1 1 0,1 0 0,0-1 0,-1 1 0,1 0 0,1 0 0,-1-1 7,0 0-1,1 0 1,-1 0-1,0 0 0,0 0 1,0-1-1,1 1 1,-1 0-1,0-1 1,0 1-1,0-1 1,0 1-1,0-1 1,0 0-1,0 1 0,0-1 1,1-1-1,6-5 189,0 0-1,-1 0 0,11-14 0,-1-4-264,-1 0-1,-1-2 0,19-43 0,-47 103-1905,12-30 1924,0-1 0,1 1 0,-1 0 0,0-1 0,1 1 0,0 0 0,-1 0 0,1-1 0,0 1 0,0 0 0,1 0 0,-1 0 0,1-1 0,-1 1 0,1 0 0,0-1 0,1 5 0,-1-7 19,0 1 0,0 0 0,-1-1 0,1 1 1,0-1-1,0 1 0,0-1 0,0 1 0,0-1 0,0 0 1,-1 1-1,1-1 0,0 0 0,0 0 0,0 1 0,0-1 1,0 0-1,0 0 0,0 0 0,0 0 0,0-1 0,0 1 1,0 0-1,0 0 0,2-1 0,26-12 219,-28 13-215,28-17 128,-1-1 1,-1 0 0,33-31-1,67-76-1093,-94 83-102,-32 38 381,-7 10 290,-12 15 42,-3 11 520,2 1 0,1 0 0,1 2 1,2 0-1,2 1 0,1 0 0,2 1 1,-5 38-1,12-58 0,1 1-1,0 20 1,2-32-129,0 0 0,1 0 1,0 0-1,0-1 0,0 1 1,1 0-1,0-1 0,0 1 0,0-1 1,4 7-1,-5-11-49,0 0 0,-1 1-1,1-1 1,0 0 0,0 0 0,0 0 0,0 1 0,0-1 0,0 0-1,0 0 1,0 0 0,0-1 0,0 1 0,0 0 0,1 0 0,-1-1 0,0 1-1,1-1 1,-1 1 0,0-1 0,1 1 0,-1-1 0,1 0 0,-1 0-1,1 1 1,-1-1 0,1 0 0,-1-1 0,1 1 0,-1 0 0,0 0 0,1-1-1,-1 1 1,1 0 0,-1-1 0,0 0 0,1 1 0,-1-1 0,0 0-1,0 1 1,1-1 0,0-1 0,4-4-5,1 1 0,-1-1-1,-1-1 1,1 1 0,-1-1-1,5-8 1,14-25 74,-3-1-1,-1-1 0,18-54 1,32-136 414,-66 217-444,9-30 96,14-60 213,-28 96-331,-5 14-22,-6 14-8,-3 13 15,2 1 0,0 0-1,2 0 1,-9 50 0,16-56 8,0 0 1,2 0-1,1 0 0,1 0 1,1 0-1,7 37 0,-7-59-10,5 21 21,-6-25-18,0 0 0,0 0 1,1 1-1,-1-1 0,1 0 0,-1 0 0,1 0 1,-1 0-1,1 0 0,0 0 0,-1 0 1,1 0-1,0 0 0,0 0 0,0-1 0,-1 1 1,2 1-1,-1-3 2,0 0 0,-1 0 0,1 0 0,-1 0 0,0 0 0,1 0 1,-1 0-1,0 0 0,0 0 0,1 0 0,-1 0 0,0-1 0,0 1 0,0 0 0,0 0 0,-1-2 1,0-8-25,0-1 0,-1 1 0,-1-1 0,0 1 1,-1 0-1,0 0 0,0 0 0,-9-13 1,-54-80-564,51 81 407,15 23 161,1 0-1,0-1 0,-1 1 1,1 0-1,0-1 1,0 1-1,-1 0 1,1-1-1,0 1 1,0 0-1,0-1 1,0 1-1,-1-1 1,1 1-1,0 0 1,0-1-1,0 1 0,0-1 1,0 1-1,0-1 1,0 1-1,0 0 1,0-1-1,0 1 1,0-1-1,0 1 1,0 0-1,1-1 1,-1 1-1,0-1 0,0 1 1,15-3-524,30 11-675,-31-5 817,80 11-519,-37-9 284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39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16772,'-13'-1'456,"-1"1"1,1 1 0,0 0 0,-1 1 0,-19 5 0,27-6-347,-1 1 0,0 1 1,1-1-1,0 1 0,-1 0 0,1 1 0,1-1 1,-1 1-1,0 0 0,1 1 0,0-1 1,-7 8-1,11-11-120,0 0 0,0 0 0,0 0 0,0 0 0,1 1 0,-1-1 0,0 0 0,0 0 0,1 1 0,-1-1 0,1 0 0,-1 1 1,1-1-1,0 1 0,-1-1 0,1 1 0,0-1 0,0 0 0,0 1 0,0-1 0,0 1 0,0-1 0,0 1 0,1-1 0,-1 1 0,1-1 0,-1 0 0,1 1 0,-1-1 1,1 0-1,0 1 0,-1-1 0,1 0 0,0 0 0,0 0 0,0 0 0,0 0 0,0 0 0,0 0 0,0 0 0,1 0 0,-1 0 0,1 0 0,8 5-345,0-2 0,-1 0 0,2 0-1,19 5 1,-12-4-133,-9-2 259,0 0 0,0 1 0,0 0 0,-1 0 0,1 1 0,7 6 0,-15-10 251,1 0-1,-1 0 0,0 0 0,0 0 0,1 0 0,-1 1 0,0-1 0,0 0 0,-1 0 1,1 1-1,0-1 0,0 1 0,-1-1 0,1 0 0,0 1 0,-1 0 0,0-1 1,1 1-1,-1-1 0,0 1 0,0-1 0,0 1 0,0 0 0,0-1 0,0 1 0,0-1 1,0 1-1,-1-1 0,1 1 0,-1 0 0,1-1 0,-1 0 0,1 1 0,-1-1 1,0 1-1,0-1 0,0 0 0,0 1 0,0-1 0,0 0 0,0 0 0,0 0 0,-1 0 1,0 1-1,-1 1 116,0-1 1,0 0 0,0 0-1,0 0 1,0 0 0,0 0-1,-1-1 1,1 1 0,0-1-1,-1 0 1,1 0-1,-1 0 1,0-1 0,1 1-1,-1-1 1,0 0 0,1 0-1,-1 0 1,0 0 0,1-1-1,-1 1 1,1-1-1,-1 0 1,1 0 0,-1 0-1,1-1 1,0 1 0,-4-3-1,-23-14 613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40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18268,'-8'25'283,"0"0"0,1 0 0,2 0 0,0 1 0,2 0 1,-1 47-1,4-66-276,1 1 1,-1 0 0,1 0-1,0-1 1,1 1 0,4 13 0,-5-20 0,-1 0 0,1 1 0,-1-1 0,1 0-1,0 0 1,0 0 0,-1 0 0,1 0 0,0 0 0,0 0 0,0 0 0,0 0 0,0 0 0,0 0 0,0 0 0,1-1 0,-1 1 0,3 0 0,-3 0 6,1-1 0,0 0-1,-1 0 1,1-1 0,0 1-1,0 0 1,-1-1 0,1 1-1,0-1 1,-1 1 0,1-1-1,-1 0 1,1 1-1,-1-1 1,1 0 0,-1 0-1,0 0 1,1-1 0,1 0-1,8-9 117,0-1 0,0 1 0,-1-2 1,-1 1-1,0-1 0,9-18 0,-1-3 426,18-52 1,-32 79-468,-1 3-45,0 0 0,-1 0 0,1 0 0,-1 0 0,0 0 0,0 0 0,-1 0 0,1 0 0,-1 0 0,0 0 0,0-7 0,-1 11-42,1 0 0,-1 1 0,1-1 0,0 0 0,-1 0 0,1 0 0,-1 0 1,1 1-1,0-1 0,-1 0 0,1 0 0,0 1 0,-1-1 0,1 0 0,0 1 0,-1-1 0,1 0 0,0 1 0,0-1 0,-1 1 1,1-1-1,0 0 0,0 1 0,0-1 0,0 1 0,-1-1 0,1 0 0,0 1 0,0-1 0,0 1 0,0 0 0,-7 19-53,2-2-12,2 0 1,-3 36 0,5-49 77,1 0 1,0-1-1,0 1 1,0 0-1,1 0 1,0-1-1,0 1 1,0 0-1,0-1 0,1 1 1,0-1-1,0 1 1,0-1-1,0 0 1,1 0-1,5 7 1,-6-10 8,0 1 1,1 0-1,-1-1 1,1 0-1,0 1 0,0-1 1,-1 0-1,1-1 1,0 1-1,0 0 1,0-1-1,0 1 1,0-1-1,0 0 1,0 0-1,0 0 1,0-1-1,-1 1 1,1-1-1,0 1 1,0-1-1,0 0 0,0 0 1,3-2-1,5-2 66,0-1 0,-1 0 0,0 0 0,16-13 0,-13 8-2,-1 0 0,-1 0 0,11-14 0,-18 20-44,0-1 0,0 1 0,-1-1 1,1 0-1,-1 0 0,-1 0 0,1-1 0,-1 1 1,3-13-1,-5 18-35,0 1 1,0-1-1,0 0 1,1 0-1,-1 0 1,0 0-1,0 1 0,0-1 1,0 0-1,0 0 1,-1 0-1,1 0 1,0 1-1,0-1 1,-1 0-1,1 0 1,0 0-1,-1 1 1,1-1-1,0 0 1,-1 1-1,0-2 0,0 2 0,1 0-1,-1-1 0,0 1 0,1 0 0,-1 0 1,1 0-1,-1 0 0,0 0 0,1 0 0,-1 0 1,0 0-1,1 0 0,-1 0 0,0 0 0,1 0 1,-1 0-1,1 1 0,-1-1 0,0 0 0,1 0 1,-1 1-1,0 0 0,-1 0-5,0 0 0,0 1 0,0-1 0,0 1-1,0-1 1,0 1 0,0 0 0,1 0 0,-1 0 0,1 0 0,-1 0 0,1 0 0,-2 4 0,3-6-4,0 0 1,0 1 0,0-1 0,0 0 0,0 0 0,0 0 0,0 0 0,0 1 0,0-1 0,0 0 0,0 0 0,0 0 0,0 0 0,0 0 0,0 1 0,0-1 0,0 0 0,0 0 0,0 0 0,0 0 0,0 0 0,0 0 0,0 1 0,1-1 0,-1 0 0,0 0 0,0 0 0,0 0 0,0 0 0,0 0 0,0 0 0,0 1 0,1-1 0,-1 0 0,0 0 0,0 0 0,0 0 0,0 0 0,0 0-1,1 0 1,-1 0 0,0 0 0,0 0 0,0 0 0,0 0 0,0 0 0,1 0 0,-1 0 0,0 0 0,0 0 0,0 0 0,0 0 0,0 0 0,1 0 0,-1 0 0,0 0 0,0-1 0,0 1 0,0 0 0,0 0 0,0 0 0,1 0 0,-1 0 0,0 0 0,0 0 0,0 0 0,0-1 0,0 1 0,0 0 0,9-5-151,-3-1-152,0 0 0,-1 1-1,0-2 1,1 1 0,4-9-1,-9 13 297,9-11-394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41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27 19668,'12'-21'1954,"-12"15"-1354,-11 14 24,-8 11-550,0 1-1,0 1 0,2 0 1,1 2-1,1 0 0,0 0 1,-11 29-1,25-50-51,0 1 1,0 0-1,0-1 0,0 1 0,1 0 1,-1-1-1,1 1 0,0 0 0,0 0 1,0-1-1,0 6 0,0-8-14,1 1 0,-1-1 0,0 1 0,0-1 1,0 0-1,1 1 0,-1-1 0,0 1 0,0-1 0,1 0 0,-1 1 0,0-1 0,1 0 0,-1 1 0,0-1 0,1 0 0,-1 1 1,1-1-1,-1 0 0,0 0 0,1 0 0,-1 1 0,1-1 0,-1 0 0,1 0 0,1 0 2,-1 0 1,1 0-1,-1 0 0,1 0 0,-1-1 0,1 1 0,-1-1 1,0 1-1,1-1 0,-1 1 0,0-1 0,3-1 0,11-8 41,-1 0-1,0-1 1,-1-1-1,0 0 1,21-24-1,-6 0-166,24-40 0,-64 101-547,1 1 0,-10 39-1,20-64 670,1 0-1,0-1 0,-1 1 0,1 0 0,0 0 0,0 0 0,-1-1 0,1 1 0,0 0 1,0 0-1,0 0 0,0 0 0,0-1 0,0 1 0,1 0 0,-1 0 0,0 0 0,0-1 1,0 1-1,1 0 0,-1 0 0,0-1 0,1 1 0,-1 0 0,1 0 0,-1-1 0,1 1 1,-1-1-1,2 2 0,-1-2 7,0 0 1,0 0-1,1 0 1,-1 0-1,0 0 1,1 0-1,-1-1 1,0 1-1,0 0 0,1-1 1,-1 1-1,0-1 1,0 1-1,0-1 1,0 0-1,0 1 1,0-1-1,1 0 1,0-1-1,20-15-69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41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70 223 15995,'-12'13'690,"1"1"0,-10 14-1,17-23-535,1 0 0,0 1 0,1-1 0,-1 1-1,1-1 1,0 1 0,0 0 0,1 0 0,-1 7 0,1-12-115,1 0 0,0 0 1,0 0-1,0 0 0,0 0 0,0 0 1,0 0-1,0 0 0,0 0 1,0 0-1,1 0 0,-1 0 0,0-1 1,0 1-1,1 0 0,-1 0 0,1 0 1,-1 0-1,1 0 0,-1-1 0,1 1 1,0 0-1,-1 0 0,1-1 1,1 2-1,-1-2-4,0 1 1,0-1-1,1 0 1,-1 0-1,0 0 1,1 0 0,-1 0-1,0 0 1,0 0-1,1 0 1,-1 0-1,0 0 1,0-1-1,1 1 1,-1-1-1,2 0 1,5-3 67,0 0 0,0-1-1,0 0 1,7-6 0,1-2 41,0-2 0,-1 0 1,-1 0-1,0-1 0,18-28 0,-23 30-103,-1-1 1,0 1-1,-1-1 0,-1-1 0,0 1 0,-1-1 1,5-26-1,-10 37-49,1 0 1,-1 0-1,0 1 0,0-1 1,0 0-1,-1 1 0,1-1 1,-3-6-1,3 10 0,-1 0 0,1 0 0,-1 0 0,1 0 0,-1 0 0,1 0 1,-1 0-1,0 0 0,1 0 0,-1 0 0,0 0 0,0 0 0,0 0 0,0 1 0,0-1 0,1 0 0,-1 1 1,-1-1-1,1 1 0,0-1 0,0 1 0,0-1 0,0 1 0,0 0 0,0 0 0,0-1 0,-1 1 1,1 0-1,0 0 0,0 0 0,0 0 0,0 0 0,-1 1 0,1-1 0,0 0 0,0 0 0,-2 2 0,-4 0-28,0 1-1,0 1 0,1-1 0,0 1 0,0 1 0,0-1 0,0 1 0,-9 9 0,0 2 15,-22 30 0,24-29 80,-13 26-1,24-39-55,0 0 0,0-1 1,0 1-1,1 1 0,-1-1 0,1 0 0,0 0 0,0 0 0,1 1 0,-1-1 0,1 0 0,0 1 0,0 6 0,1-9-55,0 0-1,0 0 0,0-1 0,0 1 0,0 0 1,0-1-1,1 1 0,-1-1 0,0 1 0,1-1 1,-1 0-1,1 0 0,0 1 0,-1-1 0,1 0 0,0 0 1,0-1-1,0 1 0,-1 0 0,1-1 0,3 2 1,46 6-1737,-45-8 1460,23 2-611,-14-1-61,0 0 0,0 0 0,24 7 0,-36-7 829,0 0 0,0 0-1,-1 0 1,1 0 0,-1 0 0,1 0 0,-1 1 0,1-1-1,-1 1 1,1 0 0,-1 0 0,0-1 0,0 1 0,0 1 0,0-1-1,-1 0 1,1 0 0,-1 1 0,1-1 0,-1 1 0,0 0-1,1-1 1,-2 1 0,1 0 0,1 3 0,-2-3 207,0 0 0,0-1 1,0 1-1,0 0 1,0 0-1,-1 0 0,1 0 1,-1 0-1,0 0 1,0 0-1,0-1 0,0 1 1,-1 0-1,1-1 1,-1 1-1,1-1 0,-1 1 1,-4 3-1,5-5 1294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42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16115,'-13'1'440,"1"0"0,0 1 0,0 1 0,0 0 0,0 1 0,0 0 0,1 1 0,-1 0 0,1 1 0,1 0 0,-12 8 0,21-13-439,1-1 1,-1 1-1,0-1 0,0 1 0,1 0 1,-1-1-1,0 1 0,1 0 0,-1-1 1,0 1-1,1 0 0,-1 0 0,1-1 1,0 1-1,-1 0 0,1 0 0,0 0 0,-1 0 1,1 0-1,0-1 0,0 1 0,0 0 1,-1 0-1,1 0 0,0 0 0,1 1 1,-1-1-21,1 0 1,0 0-1,-1 0 1,1 0-1,0 0 0,0-1 1,0 1-1,0 0 1,0 0-1,0-1 1,0 1-1,0-1 1,0 1-1,0-1 1,0 1-1,0-1 1,1 1-1,9 2-250,0-1 0,0 0-1,13 0 1,-22-2 205,30 1-646,25 3-537,-53-4 1127,0 1-1,0 0 1,1 0-1,-1 0 1,0 1 0,0-1-1,0 1 1,0 0-1,7 5 1,-10-6 135,0 0 0,-1 0-1,1 0 1,0 0 0,0 1 0,0-1 0,-1 0 0,1 1 0,0-1-1,-1 0 1,0 1 0,1-1 0,-1 1 0,0-1 0,0 1 0,1-1-1,-1 1 1,0-1 0,0 1 0,-1-1 0,1 1 0,0-1-1,0 0 1,-1 1 0,1-1 0,-1 1 0,1-1 0,-2 2 0,-2 6 261,-1 0 0,0-1 1,-6 10-1,8-14-146,-8 12 455,-23 33 450,31-46-844,1 0-1,-1-1 1,0 1-1,0-1 1,1 1-1,-2-1 1,1 0-1,0 0 1,0 0-1,-1 0 1,1-1-1,-6 2 0,9-2-168,-1-1-1,0 0 0,1 0 0,-1 0 1,1 0-1,-1 0 0,0 0 0,1 0 1,-1 0-1,1-1 0,-1 1 0,1 0 1,-1 0-1,0 0 0,1-1 1,-1 1-1,1 0 0,-1 0 0,1-1 1,-1 1-1,1-1 0,-1 1 0,1 0 1,0-1-1,-1 1 0,1-1 0,-1 1 1,1-1-1,0 1 0,0-1 0,-1 1 1,1-1-1,0 0 0,0 1 0,0-1 1,-1 1-1,1-1 0,0 1 0,0-1 1,0 0-1,0 1 0,0-1 0,0 1 1,0-1-1,1 0 0,-2-19 387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6:49:42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19188,'0'2'125,"0"1"0,-1 0-1,1-1 1,-1 1 0,1 0-1,-1-1 1,0 1 0,0-1 0,0 1-1,0-1 1,0 0 0,-3 4 0,-2 5 84,-20 53 626,-20 72-1,37-102-567,2 0 1,1 0-1,1 0 1,0 40-1,6-69-174,-1 0 0,0 0 1,1 0-1,3 10 0,-4-15-82,0 1 1,0-1-1,0 1 1,0-1-1,0 1 0,0-1 1,1 1-1,-1-1 1,0 1-1,0-1 0,0 1 1,1-1-1,-1 1 1,0-1-1,1 0 0,-1 1 1,0-1-1,1 1 1,-1-1-1,1 0 0,-1 1 1,0-1-1,1 0 0,-1 0 1,1 1-1,-1-1 1,1 0-1,-1 0 0,1 0 1,-1 0-1,1 0 1,-1 1-1,1-1 0,-1 0 1,1 0-1,-1 0 1,1 0-1,-1 0 0,1-1 1,-1 1-1,1 0 1,-1 0-1,1 0 0,-1 0 1,1-1-1,-1 1 1,1 0-1,-1 0 0,1-1 1,-1 1-1,0 0 1,1-1-1,-1 1 0,1 0 1,-1-1-1,0 1 1,0-1-1,1 1 0,-1-1 1,3-3 37,0 1 1,-1-1-1,0 0 1,0 0-1,0 0 0,0 0 1,-1 0-1,1-1 1,0-5-1,6-43 236,-7 44-239,1-4-14,-1 0-1,0 0 1,-1 0-1,0 0 0,-1 0 1,-6-25-1,7 37-34,0 1 0,0-1 0,0 1 0,0-1 0,0 1 0,0-1 0,0 1 0,0-1 0,0 1 0,-1-1 1,1 1-1,0-1 0,0 1 0,-1-1 0,1 1 0,0-1 0,-1 1 0,1 0 0,0-1 0,-1 1 0,1-1 0,0 1 0,-1 0 0,1 0 0,-1-1 0,1 1 0,-1 0 0,1 0 0,-1-1 0,1 1 0,-1 0 0,0 0 0,1 0-3,-1 1 0,0 0 0,1-1 0,0 1 0,-1 0 0,1-1 0,-1 1 0,1 0 0,0-1-1,-1 1 1,1 0 0,0 0 0,0 0 0,0-1 0,-1 1 0,1 0 0,0 0 0,0 0 0,0-1 0,1 2 0,-1 4-8,0-1-1,0 0 1,1 0-1,0 1 1,0-1 0,0 0-1,1 0 1,0 0 0,0 0-1,0 0 1,0-1 0,1 1-1,0-1 1,0 1-1,0-1 1,0 0 0,9 7-1,-9-8 8,0-1-1,1 1 0,-1-1 0,1 0 0,0-1 1,0 1-1,0 0 0,0-1 0,0 0 0,0 0 1,0 0-1,0-1 0,0 1 0,1-1 1,-1 0-1,0 0 0,0-1 0,0 1 0,1-1 1,-1 0-1,0 0 0,0 0 0,4-2 0,-2 0-29,0 1 0,0-1-1,0-1 1,0 1 0,0-1-1,4-5 1,-8 8 16,0-1 1,0 0-1,0 1 0,-1-1 1,1 0-1,-1 0 0,1 0 1,-1 0-1,0 0 0,0 0 1,0-1-1,0 1 0,0 0 1,0-1-1,-1 1 0,1 0 1,-1-1-1,0 1 0,0-5 1,0 6 8,0 0-1,0 1 1,0-1 0,0 0 0,0 0 0,0 1 0,0-1 0,0 0 0,-1 1 0,1-1 0,0 0 0,-1 1 0,1-1-1,0 1 1,-1-1 0,1 0 0,-1 1 0,1-1 0,-1 1 0,1-1 0,-1 1 0,1 0 0,-1-1 0,0 1 0,1-1-1,-1 1 1,1 0 0,-2-1 0,1 1-4,-1 0 1,1 0-1,-1 0 0,1 0 0,-1 0 0,1 1 0,-1-1 1,1 0-1,-1 1 0,1-1 0,-1 1 0,-1 0 1,-2 2-20,0 0 0,0 0 0,0 0 0,0 1 0,1 0 0,-5 4 0,6-5 23,1 0 0,0 0-1,0 0 1,0 0-1,1 1 1,-1-1-1,1 0 1,0 1-1,-2 5 1,3-8 12,0 0 0,0 0 0,0 0 1,0 0-1,0 0 0,0 0 0,0 0 0,0 0 1,0 0-1,0 0 0,0 0 0,1 0 0,-1 0 0,0 0 1,1 0-1,-1 0 0,1 0 0,-1 0 0,1 0 1,0 0-1,-1-1 0,1 1 0,0 0 0,-1 0 0,1-1 1,0 1-1,0 0 0,0-1 0,-1 1 0,1-1 1,0 1-1,0-1 0,0 0 0,0 1 0,0-1 0,0 0 1,0 0-1,0 1 0,2-1 0,6 0-38,-1 1 1,0-1-1,1-1 0,-1 0 1,1 0-1,-1 0 0,0-1 0,10-4 1,65-28-1146,-55 22 695,-14 5 185,-8 4 76,0 1 1,0-1-1,0 1 1,1 0 0,-1 0-1,13-1 1,-19 3 218,1 0 1,0 0-1,-1 0 1,1 0-1,-1 0 1,1 1-1,0-1 1,-1 0-1,1 0 1,-1 0-1,1 1 1,-1-1-1,1 0 1,-1 0-1,1 1 1,-1-1-1,1 0 1,-1 1 0,1-1-1,-1 1 1,1-1-1,-1 1 1,0-1-1,1 1 1,-1-1-1,0 1 1,1-1-1,-1 1 1,0-1-1,0 1 1,0 0-1,1-1 1,-1 1-1,0-1 1,0 1-1,0 0 1,0-1-1,0 1 1,0-1-1,0 1 1,0 0-1,0-1 1,-1 1-1,1-1 1,0 1-1,-1 0 1,-11 39 1034,6-21-154,6-18-843,0-1 0,0 0 0,0 1 1,0-1-1,0 0 0,-1 1 0,1-1 0,1 0 0,-1 1 0,0-1 0,0 0 0,0 1 0,0-1 0,0 0 0,0 1 0,0-1 0,0 0 0,0 1 0,1-1 0,-1 0 0,0 1 0,0-1 1,0 0-1,1 0 0,-1 1 0,0-1 0,0 0 0,1 0 0,-1 0 0,0 1 0,1-1 0,-1 0 0,0 0 0,1 0 0,-1 0 0,0 0 0,0 1 0,1-1 0,-1 0 0,1 0 0,-1 0 1,0 0-1,1 0 0,-1 0 0,0 0 0,1 0 0,-1 0 0,0 0 0,1-1 0,-1 1 0,0 0 0,1 0 0,-1 0 0,0 0 0,0 0 0,1-1 0,-1 1 0,23-11 530,-22 10-506,18-10 76,45-23-738,-58 31 348,-1 1 0,0 0 1,1 0-1,-1 1 0,1-1 0,0 1 0,-1 1 0,1-1 0,11 1 0,-16 0 178,0 0 1,1 1-1,-1-1 0,0 0 0,1 1 0,-1-1 1,0 1-1,0-1 0,1 1 0,-1 0 0,0-1 1,0 1-1,0 0 0,0 0 0,0 0 1,0 0-1,0 0 0,0 0 0,-1 0 0,1 0 1,0 0-1,0 1 0,-1-1 0,1 0 0,-1 0 1,1 1-1,-1-1 0,0 0 0,1 0 1,-1 1-1,0-1 0,0 3 0,0 4 59,0 0-1,-1 0 1,0 0-1,-3 12 1,1-3 636,3-16-579,0-1-1,0 1 1,-1-1 0,1 1-1,0-1 1,0 0 0,0 1 0,0-1-1,0 1 1,0-1 0,0 0-1,1 1 1,-1-1 0,0 1-1,0-1 1,0 0 0,0 1-1,0-1 1,1 1 0,-1-1-1,0 0 1,0 1 0,1-1 0,-1 0-1,0 1 1,0-1 0,1 0-1,-1 0 1,0 1 0,1-1-1,-1 0 1,0 0 0,1 1-1,-1-1 1,1 0 0,-1 0 0,0 0-1,1 0 1,-1 0 0,1 0-1,-1 0 1,0 0 0,1 0-1,-1 0 1,1 0 0,-1 0-1,1 0 1,-1 0 0,0 0 0,1 0-1,-1 0 1,1 0 0,-1 0-1,0-1 1,1 1 0,-1 0-1,0 0 1,1-1 0,-1 1-1,1-1 1,30-16 617,-26 13-540,22-14-109,-13 8-390,0 0 0,1 2-1,0-1 1,0 2 0,1 0 0,22-7-1,-36 14 386,-1-1 0,1 1 0,-1 0 0,0 0 0,1 0 0,-1 0 0,1 0 0,-1 0 0,0 0 0,1 0 0,-1 1 0,0-1 0,1 0 0,-1 1 0,0-1 0,1 1-1,-1-1 1,0 1 0,0 0 0,1 0 0,-1-1 0,0 1 0,0 0 0,0 0 0,0 0 0,0 0 0,0 0 0,-1 1 0,1-1 0,0 0 0,-1 0 0,1 0 0,0 1 0,0 1 0,0 2 458,0 0 1,1 1 0,-2-1 0,1 0 0,-1 1 0,0-1 0,-1 11 0,0-9-30,1-5-246,0-4-68,2-4-119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8:06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56 16379,'-4'4'1769,"5"-2"-1217,21 4-240,9-5 1056,10-1-856,3-1-207,8-5-450,-1-1-319,-2-5-824,-2-2 1072,-17 0-240,-5-1-216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7:57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 26822,'0'0'0,"-1"-1"1,1 1-1,0 0 1,-1 0-1,1 0 1,-1 0-1,1-1 1,-1 1-1,1 0 1,-1 0-1,1 0 1,-1 0-1,1 0 1,-1 0-1,1 0 1,0 0-1,-1 0 1,1 0-1,-1 0 1,1 1-1,-1-1 1,1 0-1,-1 0 1,1 0-1,-1 0 1,1 1-1,0-1 1,-1 1-1,-24 8 15,15-5-12,0 0 0,0 2 0,1-1 1,-1 1-1,1 0 0,0 1 0,1 0 0,0 1 0,0-1 1,1 1-1,0 1 0,0 0 0,-8 14 0,14-22-3,1-1 0,-1 1 0,1 0 0,-1 0 1,1 0-1,0 0 0,0 0 0,-1 0 0,1 0 0,0 0 0,0 0 0,0 0 0,0 0 0,0 0 1,0-1-1,0 1 0,0 0 0,0 0 0,1 0 0,-1 0 0,0 0 0,1 0 0,-1 0 1,0 0-1,1 0 0,-1-1 0,1 1 0,0 0 0,-1 0 0,1 0 0,0-1 0,-1 1 0,1 0 1,0-1-1,0 1 0,-1-1 0,1 1 0,0-1 0,0 1 0,0-1 0,0 0 0,0 1 0,0-1 1,0 0-1,-1 0 0,1 0 0,0 1 0,0-1 0,1 0 0,7 1-12,1 0 0,-1-1 0,18-1 0,-24 1 2,12-2-25,-2 1 1,-1 0 0,0 1 0,1 0 0,12 3-1,-21-3 23,0 1-1,0 0 1,-1 1-1,1-1 0,0 1 1,-1-1-1,1 1 0,-1 0 1,0 0-1,1 1 0,-1-1 1,0 1-1,0 0 1,-1-1-1,1 1 0,4 6 1,-1 2-17,0 0-1,-1 0 1,0 0 0,-1 0 0,-1 1 0,1 0 0,-2 0 0,3 20 0,-3-3-7,-1 0-1,-3 45 1,-1-48 79,0 0-1,-10 31 1,11-47 2,-1-1 0,-1 0 0,1 1 0,-2-1 0,1-1 0,-1 1 0,-1-1 1,1 1-1,-9 7 0,12-14-20,0 0-1,0 0 1,0 0 0,-1 0 0,1-1 0,0 1 0,-1-1 0,0 0 0,1 0 0,-1 0-1,-3 1 1,5-2-21,0 1 0,0-1 0,1 0-1,-1 0 1,0 0 0,0 0 0,0 0 0,0-1-1,0 1 1,0 0 0,0 0 0,1 0-1,-1-1 1,0 1 0,0 0 0,0-1-1,1 1 1,-1-1 0,0 1 0,0-1 0,1 1-1,-1-1 1,0 0 0,1 1 0,-1-1-1,1 0 1,-1 1 0,1-1 0,-1 0-1,1 0 1,0 0 0,-1 1 0,1-1 0,0 0-1,-1 0 1,1 0 0,0 0 0,0 0-1,0 0 1,-1-8-44,0 1-1,1-1 1,1 1 0,-1 0-1,1-1 1,0 1 0,1 0-1,0-1 1,0 1 0,1 0-1,0 1 1,8-16 0,0 3-100,2 0 0,-1 1 0,25-26 0,-8 15 29,2 1 0,0 2 0,50-32 0,27-23 81,-90 67 67,-2-1 0,0 0 0,27-36 0,-22 12 147,-17 18-36,-4 22-142,0-1 1,0 1-1,0-1 1,-1 1-1,1-1 1,0 1-1,0-1 1,-1 1-1,1-1 1,0 1-1,0 0 1,-1-1-1,1 1 1,0-1-1,-1 1 1,1 0-1,-1-1 0,1 1 1,0 0-1,-1-1 1,1 1-1,-1 0 1,1 0-1,-1-1 1,1 1-1,-1 0 1,1 0-1,-1 0 1,1 0-1,-1 0 1,0 0-1,-2 0 10,1 0 0,-1 1-1,0-1 1,1 1 0,-1-1 0,1 1-1,0 0 1,-1 0 0,1 0-1,0 1 1,-1-1 0,1 1-1,0-1 1,0 1 0,0-1 0,0 1-1,1 0 1,-1 0 0,-1 2-1,-5 7 14,0-1 0,-8 16-1,8-13-22,2 0-1,-10 23 1,14-31-3,1 0 1,0 0-1,0 0 1,0 0-1,0 0 1,1 0-1,-1 0 1,1 0-1,1 0 1,-1 0 0,2 7-1,-2-10-2,1-1-1,-1 0 1,0 1-1,1-1 1,0 0-1,-1 0 1,1 1 0,0-1-1,-1 0 1,1 0-1,0 0 1,0 0-1,0 0 1,0 0-1,0 0 1,0 0 0,1 0-1,-1 0 1,0-1-1,0 1 1,3 1-1,-2-2 0,1 1 0,-1-1-1,1 0 1,0 0 0,-1 0-1,1 0 1,-1 0 0,1 0-1,-1-1 1,1 1 0,2-2-1,7-3-3,0 0-1,0 0 0,19-13 1,-27 15 3,48-33-45,-38 25 13,0 1 0,1 0 1,0 1-1,1 1 0,21-9 1,-35 16 26,-1 1 0,0-1-1,0 1 1,0 0 0,0-1 0,0 1 0,1 0 0,-1 0 0,0 0 0,0 0 0,0 0 0,1 0 0,-1 0 0,0 0 0,0 0 0,0 1-1,0-1 1,1 0 0,-1 1 0,0-1 0,0 1 0,0 0 0,0-1 0,0 1 0,0 0 0,0-1 0,0 1 0,0 0 0,1 1 0,0 2-9,0 0 1,-1 0-1,1 0 1,-1 0 0,1 0-1,0 9 1,-1-8 21,0 1 0,0-1 0,1 0 0,0 0 1,3 6-1,-5-10 2,1 1 0,0-1 0,0 0 0,0 0 0,-1 0 0,1 0 1,0-1-1,0 1 0,1 0 0,-1 0 0,0 0 0,0-1 0,0 1 0,0-1 1,1 1-1,-1-1 0,0 1 0,0-1 0,1 0 0,-1 1 0,0-1 0,1 0 1,-1 0-1,0 0 0,3 0 0,2-1 27,0-1 0,0 1 0,0-1 1,0 0-1,0 0 0,0 0 0,-1-1 0,9-5 1,43-33 161,-36 24-127,-9 9-34,28-21 25,-37 28-63,0-1 0,0 0 0,0 1 0,0-1 0,1 1 0,-1 0 0,1 0 0,-1 1 0,1-1 0,5 0 0,-8 1-1,0 0 0,0 1 1,0-1-1,0 0 0,0 0 1,0 0-1,0 1 0,-1-1 0,1 0 1,0 1-1,0-1 0,0 1 1,-1-1-1,1 1 0,0-1 1,0 1-1,-1-1 0,1 1 0,-1 0 1,1-1-1,0 1 0,-1 0 1,1 1-1,6 22-41,-7-22 43,0 0 0,0-1 0,0 1-1,0 0 1,0-1 0,1 1 0,-1 0 0,1-1-1,-1 1 1,1 0 0,0-1 0,0 1 0,-1-1-1,1 1 1,0-1 0,0 0 0,0 1-1,1-1 1,-1 0 0,0 0 0,0 0 0,1 1-1,-1-2 1,1 1 0,-1 0 0,2 1-1,1-1 2,0-1 0,0 0-1,0 0 1,0 0-1,-1 0 1,1 0 0,0-1-1,0 1 1,0-1-1,-1 0 1,6-2 0,41-21 21,-24 11-4,-12 6-12,29-11-7,-41 17-2,1 0 1,-1 0-1,1 0 0,-1 1 1,1-1-1,-1 1 0,1 0 0,-1 0 1,1 0-1,0 0 0,-1 0 1,1 1-1,3 0 0,-4 0 3,-1 0 1,0 0-1,0 0 0,0 0 1,0 0-1,0 0 0,0 0 1,0 0-1,0 0 0,-1 0 1,1 1-1,0-1 0,-1 0 1,1 1-1,-1-1 0,1 0 1,-1 1-1,0-1 0,1 0 1,-1 2-1,2 32 5,-2-29 0,1-2-18,-1 4-41,0-1 0,0 1 0,1-1 0,1 0 0,2 10 0,-4-16-47,0 0 1,1 0 0,-1 0 0,1 0-1,-1 0 1,1 0 0,0 0 0,-1 0-1,1-1 1,0 1 0,-1 0 0,1 0-1,0-1 1,0 1 0,0 0 0,0-1-1,0 1 1,0-1 0,0 1 0,0-1-1,0 1 1,0-1 0,0 0 0,0 1-1,0-1 1,0 0 0,0 0 0,0 0-1,0 0 1,0 0 0,0 0 0,0 0-1,0 0 1,1-1 0,-1 1 0,0 0-1,0 0 1,0-1 0,0 1-1,0-1 1,0 1 0,0-1 0,1-1-1,2 0-112,1-1-1,-1 0 1,0 0-1,0-1 1,-1 1-1,5-5 1,0 0-200,16-15-843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7:57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15475,'0'2'267,"1"0"-1,-1 0 0,1 0 0,0 0 0,0-1 1,0 1-1,0 0 0,0 0 0,0-1 0,0 1 1,0-1-1,1 1 0,-1-1 0,1 1 1,-1-1-1,1 0 0,-1 0 0,1 0 0,3 2 1,-1-2 45,-1 0 0,1 0 0,0 0 1,0 0-1,0-1 0,-1 1 1,1-1-1,0 0 0,7-1 1,6-2 228,-1-1 0,1 0 0,26-12 0,-39 15-502,14-6 230,0 0 1,-1-1 0,0-1 0,0-1 0,26-20 0,-42 29-245,0 1 1,0-1 0,0 0 0,0 1 0,0-1-1,-1 0 1,1 0 0,0 0 0,0 0 0,-1 0-1,1 1 1,-1-1 0,1 0 0,-1 0 0,1 0 0,-1-1-1,1 1 1,-1 0 0,0 0 0,0 0 0,1 0-1,-1 0 1,0-2 0,-1 2-8,0 1 0,1-1 0,-1 0 0,0 1 1,0-1-1,0 1 0,1-1 0,-1 1 0,0-1 0,0 1 0,0-1 0,0 1 0,0 0 0,0 0 1,0-1-1,0 1 0,0 0 0,0 0 0,0 0 0,0 0 0,0 0 0,0 0 0,0 1 1,0-1-1,0 0 0,-1 1 0,-10 2 3,0 1-1,1 0 1,0 0 0,0 1 0,0 1 0,1-1-1,0 2 1,0 0 0,0 0 0,1 0-1,0 2 1,1-1 0,-1 1 0,2 0-1,-1 0 1,1 1 0,1 0 0,-10 20 0,14-27-89,1-1-1,0 1 1,0 0 0,0 0 0,1 1 0,-1-1 0,1 0 0,-1 0 0,1 0 0,0 0 0,0 0 0,1 0 0,-1 1 0,0-1 0,1 0 0,0 0 0,0 0 0,0 0 0,2 4 0,-1-5-57,-1 0 0,1-1 1,0 1-1,-1-1 0,1 1 1,0-1-1,0 0 0,0 0 1,0 0-1,0 0 0,0 0 1,0 0-1,1 0 1,-1-1-1,0 1 0,0-1 1,1 0-1,-1 0 0,0 1 1,1-2-1,-1 1 0,0 0 1,0 0-1,1-1 0,-1 1 1,0-1-1,0 1 1,3-2-1,27-10-679,6-6-283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7:58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19044,'-3'0'269,"0"0"-1,0 0 0,0 0 1,0 0-1,0 0 1,0 0-1,0 1 1,0-1-1,0 1 1,0 0-1,0 0 1,1 0-1,-4 2 0,4-2-12,-52 24 2886,51-23-3048,0 0 0,-1 0 1,1 0-1,0 1 1,0-1-1,1 1 0,-1-1 1,0 1-1,1 0 0,0 0 1,0 0-1,0 0 0,-2 5 1,3-7-124,1 0 0,0 0 1,0 0-1,0 0 1,0 0-1,0 0 0,0 0 1,0 0-1,0 0 1,1 0-1,-1 0 0,0 0 1,1 0-1,-1 0 1,0 0-1,1 0 0,-1 0 1,1 0-1,0 0 1,-1 0-1,1-1 0,0 1 1,-1 0-1,1 0 0,0-1 1,0 1-1,0 0 1,0-1-1,-1 1 0,1-1 1,0 1-1,0-1 1,0 0-1,0 1 0,2-1 1,5 3-299,1-1 1,-1 0-1,12 1 1,-14-2 112,47 4-1155,-40-5 1123,0 1 0,0 0 0,0 1 0,-1 0 0,1 1-1,21 8 1,-33-11 295,0 1-1,0-1 0,0 1 0,0-1 0,0 1 1,0 0-1,0 0 0,0-1 0,0 1 1,0 0-1,-1 0 0,1 0 0,0 0 0,-1 0 1,1 0-1,-1 0 0,1 0 0,-1 0 1,1 0-1,-1 0 0,0 0 0,1 2 0,-1-1 60,0 0 0,0 0 0,-1 1 0,1-1 0,0 0-1,-1 0 1,0 0 0,1 0 0,-1 0 0,0-1 0,-2 4-1,-2 3 377,-1 0-1,1 0 0,-2-1 1,-8 8-1,4-4 473,-25 18 0,34-28-938,0 1 0,-1 0 1,1-1-1,-1 1 0,1-1 0,-1 0 0,0 0 1,0 0-1,1 0 0,-1 0 0,0 0 0,0-1 1,0 1-1,0-1 0,0 0 0,0 0 0,0 0 1,-3-1-1,4 0-108,1 1 1,0-1 0,0 0-1,0 0 1,0 1 0,0-1-1,0 0 1,0 0-1,0 0 1,0 0 0,1 0-1,-1 0 1,0 0-1,1 0 1,-1-1 0,1 1-1,-1 0 1,1 0 0,-1 0-1,1-1 1,0 1-1,-1 0 1,1 0 0,0-1-1,0 1 1,0 0-1,1-3 1,-1-2-124,1 0-1,0 0 1,0 0-1,3-9 1,7-15-673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7:58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4 20956,'0'0'38,"0"0"-1,0 0 0,0 0 1,0 0-1,0 0 0,0 0 1,0 0-1,0 0 0,1 0 1,-1 0-1,0 0 0,0 0 1,0 0-1,0 0 0,0 0 1,0 0-1,0 0 0,0 0 1,0 0-1,0 0 0,0 0 0,0 0 1,0-1-1,1 1 0,-1 0 1,0 0-1,0 0 0,0 0 1,0 0-1,0 0 0,0 0 1,0 0-1,0 0 0,0 0 1,0-1-1,0 1 0,0 0 1,0 0-1,0 0 0,0 0 0,0 0 1,0 0-1,0 0 0,0 0 1,0 0-1,0 0 0,0-1 1,0 1-1,-1 0 0,1 0 1,0 0-1,0 0 0,0 0 1,0 0-1,0 0 0,0 0 1,0 0-1,0 0 0,0 0 1,0 0-1,0 0 0,0 0 0,-1-1 1,-7 3 819,-12 5 169,7 1-333,0 1 0,-20 16 0,28-21-636,1 1 0,-1-1 0,1 1 0,0 0 0,0 0 0,1 1 1,-1-1-1,1 1 0,-3 7 0,6-12-62,-1 0-1,1 0 1,0 0 0,0 0 0,-1 1-1,1-1 1,0 0 0,0 0 0,0 0-1,0 1 1,1-1 0,-1 0 0,0 0-1,0 0 1,1 0 0,-1 0-1,1 1 1,-1-1 0,1 0 0,-1 0-1,1 0 1,-1 0 0,1 0 0,0 0-1,0-1 1,0 1 0,-1 0 0,1 0-1,0 0 1,0-1 0,0 1 0,0-1-1,0 1 1,0 0 0,0-1-1,1 0 1,-1 1 0,0-1 0,0 0-1,0 1 1,0-1 0,2 0 0,7 2-210,0-1 0,0 0-1,19 0 1,-23-1 96,28-2-465,-26 1 404,0 0 0,0 0 1,0 1-1,0 0 1,0 0-1,0 1 0,0 0 1,0 1-1,0 0 0,8 3 1,-15-4 187,0-1-1,0 1 1,0 0 0,0 0 0,0 0-1,0 0 1,-1 0 0,1 0 0,0 0 0,-1 0-1,1 0 1,-1 0 0,1 0 0,-1 0-1,1 0 1,-1 1 0,0-1 0,1 0 0,-1 0-1,0 1 1,0-1 0,0 0 0,0 0-1,0 0 1,0 1 0,-1-1 0,1 0 0,0 0-1,0 0 1,-1 1 0,1-1 0,-1 0-1,1 0 1,-1 0 0,-1 2 0,-2 4 257,0 0 0,0-1 0,-11 13 0,15-19-264,-43 45 1580,39-41-1442,-1 1 1,0-2 0,1 1 0,-2 0-1,1-1 1,0 0 0,-12 4-1,17-6-179,-1-1 0,0 0 0,0 1 0,0-1 0,1 0 0,-1 0 0,0 0 0,0 0 0,0 0 0,0 0 0,1 0 0,-1 0 0,0 0 0,0 0 0,0 0 0,1-1 0,-1 1 0,0 0 0,0 0 0,0-1 0,1 1 0,-1-1 0,0 1 0,1-1 0,-1 1 0,0-1 0,1 1 0,-1-1 0,1 1 0,-1-1 0,1 0 0,-1 1 0,1-1 0,-1-1 0,0 0-29,0-1-1,0 1 1,1-1 0,-1 0-1,1 1 1,-1-1 0,1 0-1,0 1 1,1-5 0,2-15-472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7:59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17132,'8'2'808,"0"0"1,0 0 0,0-1 0,0 0 0,0 0-1,0-1 1,1 0 0,-1-1 0,13-2-1,-12 2-593,-1-1-1,0 0 0,0-1 0,0 0 0,-1 0 0,1 0 0,-1-1 0,1 0 0,8-8 1,-16 12-213,1 0 1,-1 0 0,0 0 0,0 0 0,0 0 0,0 0 0,0 0 0,1 0 0,-1 0 0,0 0 0,0 0 0,0 0 0,0 0 0,0 0 0,1 0 0,-1 0 0,0 0 0,0-1 0,0 1 0,0 0 0,0 0 0,0 0 0,0 0 0,1 0 0,-1 0 0,0-1 0,0 1 0,0 0 0,0 0 0,0 0 0,0 0 0,0 0 0,0-1 0,0 1 0,0 0 0,0 0-1,0 0 1,0 0 0,0-1 0,0 1 0,0 0 0,0 0 0,0 0 0,0 0 0,0 0 0,0-1 0,0 1 0,0 0 0,0 0 0,-1 0 0,1 0 0,0 0 0,0 0 0,0-1 0,0 1 0,-13 1 85,-16 8 32,24-6-90,0 0 0,0 0-1,1 1 1,-1-1 0,1 1-1,0 0 1,-7 8 0,11-11-25,-1 0 1,0 0-1,1 0 1,-1 0 0,1 0-1,-1-1 1,1 1-1,-1 0 1,1 0-1,0 0 1,-1 0 0,1 0-1,0 1 1,0-1-1,0 0 1,0 0-1,0 0 1,0 0 0,0 0-1,0 0 1,0 0-1,1 0 1,-1 0-1,0 0 1,1 0 0,-1 0-1,0 0 1,1 0-1,-1 0 1,1 0 0,0 0-1,-1-1 1,1 1-1,0 0 1,-1 0-1,1 0 1,0-1 0,0 1-1,0-1 1,0 1-1,0 0 1,0-1-1,0 0 1,0 1 0,0-1-1,0 1 1,0-1-1,0 0 1,2 0-1,6 3 12,0-1-1,1 0 1,-1-1-1,1 0 1,0 0-1,-1-1 1,17-2-1,69-14-341,-84 14 240,34-9-228,-18 5-230,53-7 1,-77 13 513,-1 0 1,0-1-1,0 1 0,1 1 0,-1-1 1,0 0-1,0 0 0,0 1 0,1 0 1,-1-1-1,0 1 0,0 0 0,2 1 1,-3-1 58,1 0 0,-1 0 0,0 1 0,0-1 0,0 0 1,0 0-1,-1 1 0,1-1 0,0 0 0,-1 1 1,1-1-1,-1 1 0,1-1 0,-1 1 0,1-1 1,-1 1-1,0-1 0,0 1 0,0 1 0,0-1 16,0-1 0,0 1 0,1-1-1,-1 0 1,0 1 0,1-1-1,-1 1 1,0-1 0,1 0 0,0 0-1,-1 1 1,1-1 0,0 0 0,0 0-1,0 0 1,-1 0 0,1 0-1,0 0 1,0 0 0,1 0 0,-1 0-1,0 0 1,0 0 0,0-1-1,1 1 1,-1 0 0,0-1 0,1 1-1,-1-1 1,0 0 0,1 1 0,-1-1-1,0 0 1,1 0 0,-1 0-1,1 0 1,2 0 0,7-1-71,-1-1 0,1 0 0,-1 0 0,13-5 1,-3 2-387,-16 3 47,0 1 0,1 0-1,-1 1 1,0-1 0,1 1-1,-1-1 1,0 2 0,1-1-1,6 1 1,-11-1-360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7:59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26 22173,'0'-2'74,"-1"0"0,0 1 0,0-1 0,-1 1 0,1-1 0,0 1 0,0-1 0,-1 1 0,1 0 0,-1-1 0,1 1 0,-1 0 1,1 0-1,-1 0 0,0 0 0,1 1 0,-1-1 0,0 0 0,0 1 0,0-1 0,0 1 0,0 0 0,1-1 0,-1 1 0,0 0 0,0 0 0,0 0 0,0 1 0,0-1 1,0 0-1,0 1 0,0-1 0,1 1 0,-1-1 0,0 1 0,0 0 0,1 0 0,-4 2 0,0 0-23,-1 1 1,1 0-1,0 0 0,0 0 1,0 1-1,0 0 0,1 0 1,0 0-1,0 0 0,-4 8 0,4-6-58,1 0 0,0 0 0,0 0 0,1 1 0,0 0 0,0-1 0,1 1 0,0 0 0,0-1 0,1 15 0,0-20 1,1 1-1,-1-1 1,0 0 0,1 1 0,0-1 0,-1 0 0,1 0-1,0 0 1,0 0 0,1 0 0,-1 0 0,0 0 0,1 0 0,-1 0-1,1 0 1,1 1 0,0-1-6,-1-1 0,1 0 0,-1 1 0,1-1 0,-1 0 0,1-1-1,-1 1 1,1 0 0,0-1 0,0 1 0,-1-1 0,1 0 0,0 0 0,0 0 0,-1 0 0,1-1-1,3 0 1,11-3-82,0-2-1,0 1 0,0-2 1,-1-1-1,0 0 0,0 0 0,19-16 1,27-13-262,-59 36 347,0-1-1,1 0 1,-1 1 0,1 0 0,0 0 0,4-1-1,-8 2 20,1 0-1,-1 0 0,1 0 0,-1 0 0,1 0 1,-1 0-1,1 0 0,-1 0 0,1 0 0,0 0 0,-1 0 1,1 0-1,-1 0 0,1 1 0,-1-1 0,1 0 0,-1 0 1,1 1-1,-1-1 0,1 0 0,-1 1 0,0-1 0,1 0 1,-1 1-1,1-1 0,-1 1 0,0-1 0,1 0 1,-1 1-1,0-1 0,0 1 0,1-1 0,-1 1 0,0-1 1,0 1-1,0-1 0,0 1 0,1 0 0,-1-1 0,0 1 1,0-1-1,0 1 0,0-1 0,0 1 0,-1-1 1,1 1-1,0 1 0,-1 4 137,0 24 577,1-29-696,1-1-1,-1 1 0,0 0 1,0 0-1,1-1 0,-1 1 1,0 0-1,1 0 0,-1-1 1,1 1-1,-1 0 1,1-1-1,-1 1 0,1-1 1,0 1-1,-1-1 0,1 1 1,0-1-1,-1 1 0,1-1 1,0 0-1,-1 1 0,1-1 1,0 0-1,0 1 0,0-1 1,-1 0-1,1 0 1,0 0-1,0 0 0,0 0 1,1 0-1,7-1 59,0-1 0,0 0 1,0-1-1,0 0 0,0 0 1,-1-1-1,0 0 0,13-9 0,3 1-5,-2 0-43,5-2-72,1 0-1,39-12 0,-65 25 30,0 1 0,0-1 0,0 0 0,0 1 0,0-1 0,0 1 0,0 0 0,0-1-1,0 1 1,0 0 0,0 0 0,0 1 0,0-1 0,0 0 0,0 1 0,0-1-1,-1 1 1,1-1 0,0 1 0,0 0 0,0 0 0,0 0 0,-1 0 0,3 2 0,-2-1 32,-1 1 1,1 0 0,-1 0 0,0 0 0,1 0 0,-1 0 0,-1 0 0,1 0 0,0 0 0,-1 1 0,0-1-1,1 0 1,-1 0 0,-1 4 0,1-1 70,0 27 269,4-21-244,-4-12-122,0 0 0,0 0 0,0 1 0,1-1 0,-1 0 0,0 0 0,0 0 0,0 0 1,1 0-1,-1 0 0,0 0 0,0 0 0,1 1 0,-1-1 0,0 0 0,0 0 0,1 0 0,-1 0 1,0 0-1,0 0 0,1 0 0,-1-1 0,0 1 0,0 0 0,1 0 0,-1 0 0,0 0 0,0 0 1,1 0-1,-1 0 0,0-1 0,0 1 0,0 0 0,1 0 0,-1 0 0,0-1 0,6-6 38,-1-5-89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00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98 21069,'-11'0'262,"0"0"0,0 0 0,0 1 0,0 1 0,0 0 0,1 0 0,-1 1 0,1 0 0,-1 1 0,1 0 0,0 1 0,1 0 0,-1 0 0,-10 9 0,19-13-266,-1 0 1,1 0-1,0 0 1,0 0 0,0 0-1,0 0 1,0 0-1,0 0 1,0 1 0,1-1-1,-1 0 1,0 1-1,1-1 1,-1 0-1,1 1 1,-1-1 0,1 1-1,0-1 1,-1 3-1,1-3 3,1 0-1,-1-1 1,0 1-1,1 0 1,-1 0-1,1 0 0,-1-1 1,1 1-1,0 0 1,-1-1-1,1 1 1,0 0-1,-1-1 0,1 1 1,0-1-1,0 1 1,-1-1-1,1 1 1,0-1-1,0 0 0,0 1 1,0-1-1,0 0 1,-1 0-1,1 1 1,0-1-1,0 0 0,0 0 1,0 0-1,0 0 1,0 0-1,1-1 1,10 1 6,0-1 1,1-1 0,-1 0-1,0 0 1,0-2 0,-1 1 0,1-1-1,-1-1 1,0 0 0,12-8-1,-4 2 34,-2 0-1,0-2 1,0 0-1,-1-1 1,14-16-1,-24 25-32,-2 0 0,1-1 1,-1 0-1,0 0 0,0 0 0,0-1 0,2-7 0,-10 26-99,-2 1 60,1 2 0,0-1 0,1 1 0,0-1 0,1 1 0,1 0 0,-1 26 0,3-40 44,0 1 1,0-1-1,0 1 1,0-1-1,0 0 0,0 1 1,1-1-1,-1 1 1,0-1-1,1 0 0,-1 1 1,1-1-1,-1 0 0,1 1 1,0-1-1,-1 0 1,1 0-1,0 0 0,0 0 1,0 0-1,0 0 1,0 0-1,0 0 0,0 0 1,0 0-1,0 0 1,0-1-1,1 1 0,-1 0 1,0-1-1,1 1 1,-1-1-1,0 1 0,1-1 1,-1 0-1,0 0 0,1 1 1,-1-1-1,1 0 1,-1 0-1,1-1 0,-1 1 1,2 0-1,2-1 33,0-1-1,-1 1 1,1-1 0,-1 0-1,1-1 1,-1 1-1,0-1 1,0 1-1,0-1 1,0 0 0,5-5-1,11-18 99,-4 5-246,-11 17-234,-5 8-297,-2 0 616,1 0 0,0 0 1,0 1-1,1-1 0,-1 0 0,1 1 0,0-1 0,0 0 0,0 1 0,0-1 0,1 0 0,0 0 0,0 1 0,0-1 0,1 0 0,-1 0 0,1 0 0,0 0 0,0 0 0,0-1 1,0 1-1,1-1 0,0 1 0,0-1 0,-1 0 0,2 0 0,-1 0 0,0 0 0,1-1 0,-1 1 0,1-1 0,0 0 0,0 0 0,0 0 0,0-1 0,0 1 0,0-1 0,4 1 1,11 2-106,-1 0 1,1-1 0,0-2-1,0 1 1,0-2 0,0-1-1,0 0 1,-1-1 0,1-1-1,0-1 1,-1-1 0,31-11 0,-47 15 116,0 0 0,-1 0 0,1 0 1,0 0-1,-1 0 0,1 0 1,0 0-1,-1-1 0,1 1 1,-1 0-1,0-1 0,0 1 1,1-1-1,1-3 0,-3 4 25,0 0-1,0 0 0,1 0 1,-1 0-1,0 0 0,0 0 1,0 0-1,0 0 0,0 0 1,0 0-1,-1 0 0,1-1 1,0 1-1,0 0 0,-1 0 1,1 1-1,-1-1 0,1 0 0,-1 0 1,0-1-1,-2-2 108,-1 0-1,1 1 1,-1-1-1,0 1 0,1 0 1,-2 0-1,1 0 1,0 1-1,-7-4 1,-122-47 3514,133 53-3625,0 0 0,-1 0 0,1-1 0,0 1-1,0 0 1,0 0 0,0 0 0,0-1 0,1 1 0,-1 0-1,0 0 1,0 0 0,0-1 0,0 1 0,0 0-1,0 0 1,0 0 0,0 0 0,0-1 0,0 1 0,0 0-1,1 0 1,-1 0 0,0 0 0,0 0 0,0-1 0,0 1-1,1 0 1,-1 0 0,0 0 0,0 0 0,0 0-1,0 0 1,1 0 0,-1 0 0,0 0 0,0 0 0,0 0-1,1 0 1,-1 0 0,0 0 0,0 0 0,0 0 0,0 0-1,1 0 1,-1 0 0,0 0 0,0 0 0,0 0-1,1 0 1,-1 0 0,24-2-27,0 0 0,32 3-1,-3 0-511,69-3 118,-65-3 147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02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19364,'-3'12'480,"-1"-1"0,0 1-1,-10 19 1,-5 13-26,15-34-383,-39 117 392,37-106-438,1 0-1,1-1 1,1 2-1,-1 23 1,4-43-19,0-1 1,0 1-1,0 0 0,0 0 0,0 0 1,0 0-1,1 0 0,-1 0 0,0 0 1,1 0-1,0-1 0,-1 1 0,1 0 1,0 0-1,0-1 0,0 1 0,0-1 1,0 1-1,0-1 0,2 2 0,-2-2 3,1-1 0,-1 1-1,0-1 1,0 1 0,1-1 0,-1 0-1,0 0 1,1 0 0,-1 0 0,1 0-1,-1 0 1,0 0 0,1 0 0,-1 0-1,0-1 1,1 1 0,-1 0 0,0-1-1,0 1 1,3-2 0,4-3 42,1 0 0,-1-1 0,0 0 0,-1 0 0,14-14 1,20-29 282,-3-2 0,41-69 1,-36 52-107,-39 61-211,-3 5-22,0 0 1,0 0-1,0 0 0,0 1 1,1-1-1,-1 0 1,0 1-1,1-1 1,-1 1-1,1-1 0,-1 1 1,1 0-1,0-1 1,0 1-1,1-1 1,-2 3-27,-1-1 1,1 0 0,-1 0 0,1 1 0,-1-1 0,1 0 0,-1 1-1,1-1 1,-1 0 0,1 1 0,-1-1 0,0 1 0,1-1 0,-1 1-1,0-1 1,0 1 0,1-1 0,-1 1 0,0-1 0,0 1 0,0-1 0,1 1-1,-1-1 1,0 1 0,0-1 0,0 1 0,0 0 0,0-1 0,0 1-1,0-1 1,0 1 0,0-1 0,-1 2 0,1 25-909,0-25 806,-9 51-798,4-29 324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02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0 232 14851,'2'2'218,"0"-1"0,0-1 0,0 1 0,0 0 0,0 0-1,0-1 1,0 1 0,0-1 0,0 0 0,1 1 0,-1-1 0,0 0 0,0 0 0,0-1-1,0 1 1,1 0 0,-1-1 0,0 1 0,0-1 0,0 0 0,0 0 0,0 1-1,0-1 1,0-1 0,2 0 0,8-6 800,-1 1-1,19-16 1,-26 20-733,15-14 832,30-32-1,-44 43-982,0 0-1,0 0 0,0-1 0,-1 0 0,0 1 1,0-2-1,-1 1 0,0 0 0,4-13 0,-7 20-129,0 0 0,0-1 0,0 1 0,0 0 0,0-1 0,0 1-1,1 0 1,-1 0 0,0-1 0,0 1 0,0 0 0,0-1 0,0 1 0,0 0 0,0-1 0,0 1-1,-1 0 1,1-1 0,0 1 0,0 0 0,0-1 0,0 1 0,0 0 0,0 0 0,-1-1-1,1 1 1,0 0 0,0-1 0,0 1 0,-1 0 0,1 0 0,0 0 0,0-1 0,-1 1-1,1 0 1,0 0 0,0 0 0,-1 0 0,1-1 0,0 1 0,-1 0 0,1 0 0,-1 0 0,-17 6 36,-16 20-56,21-12-18,2 0 1,-18 26-1,25-33 7,0 0-1,1 0 1,-1 0 0,1 1 0,1-1-1,-1 1 1,1-1 0,-1 14 0,2-20 16,1 1 1,0-1 0,1 1 0,-1-1 0,0 1 0,0-1-1,1 1 1,-1-1 0,1 1 0,-1-1 0,1 0 0,-1 1-1,1-1 1,0 0 0,0 1 0,0-1 0,0 0 0,0 0-1,0 0 1,0 0 0,0 0 0,0 0 0,0 0 0,1 0 0,-1 0-1,0-1 1,1 1 0,-1-1 0,0 1 0,1-1 0,-1 1-1,1-1 1,-1 1 0,1-1 0,-1 0 0,2 0 0,7 1-55,0-1 0,0 0 1,0 0-1,12-2 1,-16 1 25,43-6-176,0-2 0,80-26 0,-128 35 212,3-1 69,-1 0 1,1 0-1,-1-1 0,0 1 1,0-1-1,1 0 0,2-2 1,-5 3-24,-1 1 0,1-1 0,-1 0 0,1 0 0,0 0 1,-1 0-1,0 1 0,1-1 0,-1 0 0,1 0 0,-1 0 0,0 0 1,0 0-1,0 0 0,0 0 0,1 0 0,-1 0 0,-1 0 0,1 0 1,0 0-1,0 0 0,0 0 0,0 0 0,-1 0 0,1 0 0,0 0 1,-1 0-1,1 0 0,-1 0 0,0-1 0,-6-11 497,-1 1-1,-18-24 0,18 28-448,1-2-1,0 1 0,1-1 0,0 0 0,-7-16 0,13 25-132,-1 1-1,1-1 0,0 1 1,0-1-1,0 1 0,0-1 1,0 1-1,0-1 0,0 1 1,0-1-1,0 1 0,0-1 1,0 1-1,1-1 0,-1 1 1,0 0-1,0-1 0,0 1 1,1-1-1,-1 1 0,0-1 1,0 1-1,1 0 0,-1-1 1,0 1-1,1 0 0,-1-1 1,0 1-1,1 0 0,-1 0 1,1-1-1,-1 1 0,0 0 1,1 0-1,-1-1 0,1 1 1,-1 0-1,1 0 0,-1 0 1,1 0-1,-1 0 0,1 0 1,-1 0-1,1 0 0,-1 0 1,1 0-1,28 1-726,-23 0 695,26-1-464,4-4-172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03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29 19556,'-4'-3'244,"0"0"0,-1 0-1,1 0 1,-1 1 0,0-1 0,1 1-1,-1 0 1,0 0 0,0 1 0,0 0-1,-1 0 1,1 0 0,0 0 0,0 1-1,-1 0 1,1 0 0,0 0 0,0 0-1,-6 2 1,5 0-202,1-1 0,0 1 0,-1 0 0,1 0-1,0 0 1,1 1 0,-1-1 0,0 1 0,1 1 0,-1-1 0,1 0 0,0 1-1,0 0 1,0 0 0,1 0 0,0 1 0,-1-1 0,-1 6 0,4-9-46,0 1 0,0 0 0,0 0 0,0-1 0,0 1 0,1 0 0,-1 0 0,1 0 0,-1 0 1,1 0-1,0 0 0,0 0 0,0 0 0,0 0 0,0 0 0,0 0 0,0-1 0,1 1 0,0 3 0,0-4 2,0 1-1,0-1 0,0 0 1,0 1-1,0-1 1,0 0-1,0 0 0,1 0 1,-1 0-1,0 0 0,1 0 1,-1 0-1,1 0 1,-1-1-1,1 1 0,-1 0 1,4 0-1,2 0 5,0 0-1,0 0 1,0 0-1,-1-1 1,1 0-1,0-1 1,0 0-1,0 0 1,9-2-1,11-7 42,0-2 1,-1 0-1,0-2 0,-1-1 1,40-31-1,-61 43-34,-4 3-7,0 0-1,1 0 0,-1 0 0,0 0 0,0 0 0,0 0 0,0 0 0,1 0 0,-1 0 0,0 0 0,0 0 0,0 0 1,0 0-1,0 0 0,1 1 0,-1-1 0,0 0 0,0 0 0,0 0 0,0 0 0,0 0 0,0 0 0,0 0 0,1 1 1,-1-1-1,0 0 0,0 0 0,0 0 0,0 0 0,0 0 0,0 0 0,0 1 0,0-1 0,0 0 0,0 0 0,0 0 1,0 0-1,0 1 0,0-1 0,0 0 0,0 0 0,0 0 0,0 0 0,0 0 0,0 1 0,0-1 0,0 0 0,0 0 1,0 0-1,0 0 0,0 0 0,0 1 0,-1-1 0,1 0 0,0 0 0,0 0 0,0 0 0,-2 12 38,0-6 4,0 0 1,1 0-1,0 0 0,1 0 1,-1 0-1,1 1 1,1 7-1,-1-12-25,1-1 0,-1 1 1,1-1-1,-1 0 0,1 1 0,-1-1 0,1 0 0,0 0 1,0 1-1,0-1 0,0 0 0,0 0 0,0 0 1,0 0-1,0 0 0,0 0 0,0 0 0,0 0 0,1-1 1,-1 1-1,0 0 0,1-1 0,-1 1 0,0-1 0,1 1 1,-1-1-1,1 0 0,-1 1 0,1-1 0,-1 0 0,1 0 1,-1 0-1,1 0 0,-1-1 0,3 1 0,9-2 103,0 0 0,22-8 0,-26 7-126,0 1 1,0-1-1,1 2 0,-1-1 0,1 1 0,-1 0 0,10 2 0,-15-1-124,0 1-1,0 0 1,-1 1-1,1-1 0,-1 1 1,1 0-1,-1-1 1,0 1-1,0 1 1,5 3-1,-5-3-200,0-1 1,-1 0-1,1 0 0,0 0 0,0 0 1,0-1-1,0 1 0,0-1 1,1 0-1,-1 0 0,0 0 1,0 0-1,7 0 0,9-2-591,3-3-229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8:07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15067,'12'-6'1881,"3"1"-1201,11 2-264,4 1 1208,9 2-856,1 3-176,-3 9-175,-2 2-153,-11 10-168,-7 8-32,-18 8-48,-10 4 24,-18 8-144,-3 3-152,-2-5-56,0-10 256,3-22-64,8-6-49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04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51 119 17956,'-13'22'1281,"8"-14"-1025,0 0 0,1 0 0,0 0 0,0 0 0,1 0 1,0 1-1,0 0 0,1-1 0,0 1 0,-1 16 0,3-23-217,0 0 1,1-1-1,-1 1 0,0-1 0,0 1 1,1-1-1,-1 1 0,1 0 1,-1-1-1,1 0 0,0 1 0,0-1 1,0 1-1,-1-1 0,1 0 1,1 0-1,-1 1 0,0-1 0,0 0 1,0 0-1,3 2 0,-2-2-19,1 0-1,-1-1 1,1 1-1,-1 0 1,1-1-1,0 1 1,-1-1-1,1 0 1,-1 0-1,1 0 1,0 0-1,3-1 1,3 0-42,0-1 0,0-1 0,-1 0 1,1 0-1,-1 0 0,15-9 1,-9 1-39,1 0 0,-2 0 0,1-1 0,-2-1 0,0-1 1,0 1-1,-1-2 0,-1 0 0,0 0 0,-1 0 0,-1-2 1,0 1-1,-2-1 0,8-26 0,-12 25 176,-2 18-108,0 0 1,0 0-1,-1-1 0,1 1 1,0 0-1,0 0 1,0 0-1,0 0 0,0-1 1,0 1-1,-1 0 1,1 0-1,0 0 0,0 0 1,0 0-1,0 0 1,-1-1-1,1 1 0,0 0 1,0 0-1,0 0 1,-1 0-1,1 0 0,0 0 1,0 0-1,0 0 1,-1 0-1,1 0 1,0 0-1,0 0 0,0 0 1,-1 0-1,1 0 1,0 0-1,0 0 0,0 0 1,0 0-1,-1 1 1,1-1-1,-2 1 53,-1 1 0,1-1-1,0 1 1,0 0 0,0 0 0,0 0 0,0 0 0,0 0-1,-1 3 1,-6 9 229,1-1-1,0 2 1,1-1-1,0 1 1,2 0 0,-1 0-1,2 1 1,-5 28-1,9-41-250,-1-1 0,1 1-1,0-1 1,0 1 0,1-1-1,-1 1 1,0-1 0,1 1-1,0-1 1,-1 1 0,1-1 0,0 0-1,0 1 1,0-1 0,1 0-1,-1 0 1,1 0 0,-1 0 0,4 4-1,-2-4-42,0 0 1,0 0-1,1 0 0,-1 0 1,1 0-1,-1-1 0,1 0 1,-1 0-1,1 0 0,0 0 0,7 1 1,3-2-205,0 1 0,0-2 0,1 0-1,-1-1 1,26-6 0,-13 0-165,35-7-665,-61 15 1055,0 1 0,0-1 0,0 0 0,1 0 0,-1 0-1,0 1 1,0-1 0,0 0 0,1 1 0,-1 0 0,0-1 0,0 1-1,0-1 1,0 1 0,0 0 0,0 0 0,0 0 0,0-1-1,-1 1 1,1 0 0,0 0 0,0 0 0,-1 0 0,1 0 0,0 3-1,0-3 27,0 0 0,0 1 1,0-1-1,0 1 0,0-1 0,0 0 0,0 0 0,0 0 0,0 0 0,0 0 0,1 0 0,-1 0 0,0 0 0,1 0 0,-1 0 0,1-1 0,-1 1 0,1 0 0,2 0 0,1-1-2,0 0-1,-1-1 1,1 1-1,0-1 1,0 0-1,-1 0 1,1-1-1,-1 1 1,7-4-1,41-23-193,-30 15-1,16-11-191,-29 17 161,1 1 0,0 0 0,1 0 0,13-5 0,-22 10 163,-1 1 0,1 0-1,-1-1 1,1 1 0,-1 0-1,1 0 1,-1 0 0,1 0-1,-1 0 1,1 0-1,-1 0 1,1 0 0,-1 0-1,1 1 1,-1-1 0,1 1-1,-1-1 1,0 1 0,3 1-1,18 21 206,0 0 147,-15-20-299,-1 0-1,1 0 1,0-1-1,0 0 0,1 0 1,-1-1-1,0 0 1,0 0-1,1-1 0,-1 0 1,1 0-1,8-2 1,-4 1-111,-1 1 0,0 0 0,1 1 0,16 3 0,-25-4 49,0 1 0,0 0 0,0 1-1,0-1 1,0 0 0,0 1 0,0 0 0,0 0 0,-1 0 0,1 0-1,0 0 1,-1 0 0,0 1 0,0-1 0,0 1 0,0-1 0,0 1-1,0 0 1,2 5 0,0 3 68,0 0 1,-1 0-1,0 1 0,-1-1 1,0 1-1,-1 0 0,0 0 0,-1-1 1,0 1-1,-4 18 0,-2 11 987,-20 65-1,25-103-950,-1 7 199,-1-1-1,0 0 0,-1 1 1,0-2-1,-6 11 0,10-18-260,0-1 0,0 0 0,0 0 0,0 1 0,0-1 0,0 0 0,0 0 0,0 0 0,-1 1 0,1-1 0,0 0 0,0 0 0,0 0 0,0 1 0,-1-1 0,1 0 0,0 0 0,0 0 0,0 0 0,-1 1 0,1-1 0,0 0 0,0 0 0,-1 0 0,1 0 0,0 0 0,0 0 0,-1 0 0,1 0 0,0 0 0,0 0 0,-1 0 0,1 0 0,0 0 0,0 0 0,-1 0 0,1 0 0,0 0 0,0 0 0,-1 0 0,1 0 0,0 0 0,0-1 0,-1 1 0,1 0 0,0 0-1,0 0 1,0 0 0,-1 0 0,1-1 0,0 1 0,0 0 0,0 0 0,0 0 0,-1-1 0,1 1 0,0-1 0,-4-13 160,-1-17-403,2-1 0,1 0 0,2 0 0,6-57 0,-4 79-317,1 0-1,1 0 0,0 0 1,0 1-1,1-1 0,0 1 1,1 0-1,-1 1 1,2-1-1,-1 1 0,1 0 1,14-11-1,11-12-758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05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 20660,'-42'28'2116,"-23"18"-201,58-40-1621,0 0 0,1 0 0,0 1 0,0-1 0,0 2 0,-7 12-1,12-19-291,0 0 0,0 0 0,0 1 0,1-1-1,-1 1 1,0-1 0,1 1 0,-1-1 0,1 1-1,-1-1 1,1 1 0,0-1 0,0 1 0,-1-1-1,1 1 1,0 0 0,0-1 0,1 1 0,-1-1-1,0 1 1,0 0 0,1-1 0,-1 1 0,1-1-1,0 1 1,-1-1 0,1 0 0,0 1 0,0-1-1,0 0 1,0 1 0,0-1 0,0 0 0,0 0-1,0 0 1,0 0 0,1 0 0,-1 0 0,0 0-1,1 0 1,-1-1 0,0 1 0,1 0 0,-1-1 0,3 1-1,9 3-286,-1-1 1,1-1-1,-1 0 0,23 0 0,-16-1-1,8 1-103,43 5-535,-65-6 903,0 0 0,0 0-1,0 1 1,-1-1 0,1 1 0,-1 0-1,1 1 1,-1-1 0,0 1 0,0-1-1,5 5 1,-8-6 55,0 0 0,0 0 1,0 0-1,0 0 0,-1 0 0,1 0 1,0 0-1,-1 0 0,1 1 0,0-1 0,-1 0 1,1 0-1,-1 0 0,0 1 0,1-1 0,-1 0 1,0 1-1,0-1 0,0 0 0,0 1 0,0-1 1,0 0-1,-1 3 0,1-2 44,-1 0 0,0 0-1,-1 0 1,1 0 0,0 0 0,0 0-1,-1 0 1,1-1 0,-1 1 0,0 0 0,1-1-1,-4 3 1,-1 0 125,-1 1 1,0-1-1,0-1 0,-1 1 1,1-1-1,-14 3 0,15-4-265,-1-1 0,1 0 0,-1-1-1,1 0 1,-1 0 0,1 0 0,-1-1-1,1 0 1,0 0 0,-1 0-1,1-1 1,-11-5 0,-4-6-228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05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18652,'-18'45'4598,"11"-28"-4142,0-1-1,-5 20 1,10-30-412,0 0 0,1 1 0,0-1 0,0 0 1,1 0-1,0 0 0,0 0 0,0 1 0,3 11 1,-3-18-35,0 1 1,0 0-1,0 0 1,0 0 0,0-1-1,0 1 1,1 0-1,-1 0 1,0-1 0,1 1-1,-1 0 1,1-1-1,-1 1 1,0 0 0,1-1-1,-1 1 1,1-1-1,0 1 1,-1-1-1,1 1 1,-1-1 0,1 1-1,0-1 1,-1 1-1,1-1 1,0 0 0,0 0-1,-1 1 1,1-1-1,0 0 1,0 0-1,-1 0 1,1 0 0,0 0-1,0 0 1,0 0-1,-1 0 1,1 0 0,0 0-1,0 0 1,-1 0-1,1 0 1,0-1 0,0 1-1,-1 0 1,1-1-1,0 1 1,-1 0-1,1-1 1,0 1 0,-1-1-1,1 1 1,-1-1-1,2 0 1,2-3 48,0 0 1,-1 1-1,1-1 1,-1 0-1,1-1 0,-1 1 1,2-6-1,2-5 19,-2-1-1,0 1 0,-1-1 1,0 0-1,2-20 0,-7 38-184,1-1 0,1 1 0,-1 0 0,0 0-1,0-1 1,1 1 0,-1 0 0,1 0 0,-1-1 0,1 1-1,0 0 1,-1-1 0,1 1 0,0-1 0,0 1-1,0-1 1,1 1 0,-1-1 0,0 0 0,0 1 0,1-1-1,-1 0 1,1 0 0,2 2 0,-1-2-147,0 1 0,0-1 0,0 0 0,0 0 0,0 0 0,0 0 0,0 0 0,1 0 0,-1-1 0,0 0 0,1 1 0,-1-1 0,0-1 0,0 1 1,4-1-1,5-2-202,-1-1 1,1 0-1,16-10 1,11-7-589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06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179 238 16772,'-36'30'2013,"-38"33"804,65-53-2351,0-1 1,0 1 0,1 1 0,1-1 0,-9 16 0,14-22-335,1 0 0,-1 0 0,1-1 1,-1 1-1,1 0 0,-1 8 1,2-11-108,0 0 0,0 0 0,0 0 0,0 0 0,0 0 0,0 0 1,1 0-1,-1 0 0,0 0 0,0 0 0,1 0 0,-1 0 1,1 0-1,-1 0 0,1 0 0,-1 0 0,1 0 0,-1 0 1,1-1-1,0 1 0,0 0 0,-1 0 0,1-1 0,0 1 0,0 0 1,0-1-1,0 1 0,0-1 0,0 1 0,0-1 0,2 1 1,2 0-21,0 0 0,1-1 1,-1 0-1,0 0 0,0 0 1,1 0-1,-1-1 0,0 0 1,0 0-1,1 0 0,-1-1 1,0 0-1,0 0 0,-1 0 1,7-4-1,4-2-124,-1-1 0,0 0 0,21-20 0,-21 15-251,-1-1-1,-1 0 1,-1-1 0,11-18 0,-18 33-876,-3 8 774,-1 12 202,0-19 211,0 8-6,0-1 0,0 1 0,0 0 0,1-1 1,0 1-1,4 10 0,-5-16 83,1-1 1,-1 0 0,1 0-1,-1 0 1,1 0 0,0 1-1,0-1 1,-1 0-1,1 0 1,0 0 0,0 0-1,0-1 1,0 1-1,0 0 1,0 0 0,0-1-1,3 2 1,-2-1 13,0-1 1,0 0-1,-1 0 1,1 0-1,0 0 1,0 0-1,0 0 1,0 0-1,0 0 1,0-1-1,-1 1 1,1-1-1,0 1 1,0-1-1,-1 0 1,3-1-1,7-4 109,-2 0-1,1-1 1,-1 0-1,0-1 1,13-12-1,37-49 365,-49 57-433,12-16 12,-1-1-1,-1-1 0,-1 0 1,-2-2-1,21-51 1,-37 80-92,0 0 0,0 0 1,-1 0-1,1 0 1,-1 0-1,1 0 0,-1 0 1,0 0-1,-1-6 1,1 9 6,0 0-1,0 0 1,0 0 0,0-1 0,0 1 0,0 0-1,0 0 1,0 0 0,0 0 0,0-1 0,0 1 0,-1 0-1,1 0 1,0 0 0,0 0 0,0-1 0,0 1 0,-1 0-1,1 0 1,0 0 0,0 0 0,0 0 0,0 0-1,-1-1 1,1 1 0,0 0 0,0 0 0,0 0 0,-1 0-1,1 0 1,0 0 0,0 0 0,-1 0 0,1 0-1,0 0 1,0 0 0,0 0 0,-1 0 0,1 0 0,0 0-1,0 1 1,-1-1 0,-14 14-31,2 5 108,1 0-1,1 0 1,1 1 0,-11 32 0,-22 92 733,35-112-486,-4 47 0,11-70-251,0 0 0,1 0 1,0 0-1,0 0 1,1-1-1,1 1 0,-1 0 1,1 0-1,1-1 0,4 13 1,-6-19-54,1 1 0,-1-1 0,0 0 1,1 0-1,0 1 0,-1-1 0,1 0 1,0 0-1,0-1 0,0 1 0,0 0 1,0-1-1,1 1 0,3 2 0,-4-4-8,0 1-1,0-1 0,0 1 1,0-1-1,0 0 0,0 0 1,0 0-1,0 0 0,-1 0 1,1 0-1,0 0 0,0-1 1,0 1-1,0-1 0,0 1 1,2-2-1,0 0 1,0-1 0,0 1 0,0-1 0,-1 0 0,1 0 0,-1 0 0,0 0 0,0-1 0,0 1 0,0-1 1,-1 0-1,1 0 0,-1 0 0,0 0 0,0 0 0,1-5 0,1-8-60,0 0-1,-1-1 1,-1 0 0,0-22-1,-1 5-351,-1 34 387,0 1 0,0 0-1,0-1 1,0 1 0,0-1 0,0 1 0,0-1 0,0 1 0,0 0 0,0-1 0,1 1 0,-1-1 0,0 1 0,0 0 0,0-1-1,0 1 1,1 0 0,-1-1 0,0 1 0,0-1 0,1 1 0,-1 0 0,0 0 0,0-1 0,1 1 0,-1 0 0,0 0-1,1-1 1,-1 1 0,1 0 0,-1 0 0,0 0 0,1-1 0,-1 1 0,1 0 0,-1 0 0,0 0 0,1 0 0,-1 0 0,1 0-1,-1 0 1,0 0 0,1 0 0,-1 0 0,1 0 0,19 10-261,-14-6 184,2 0 70,2-1 1,-1 1-1,0-1 0,0-1 0,1 0 0,0 0 1,-1-1-1,1 0 0,0 0 0,0-1 0,-1-1 1,1 0-1,0 0 0,17-5 0,-16 3 49,0 0-1,1-1 0,-1-1 0,0 0 0,-1 0 1,1-1-1,-1 0 0,0-1 0,-1 0 0,0 0 1,17-18-1,-24 21 14,0 1-1,1-1 1,-1 1 0,-1-1-1,1 0 1,0 0 0,-1 0-1,2-6 1,-3 9-28,0 0-1,0 1 1,0-1-1,0 0 0,0 1 1,0-1-1,0 0 1,0 0-1,0 1 1,0-1-1,0 0 1,0 1-1,0-1 1,-1 0-1,1 1 1,0-1-1,-1 1 1,1-1-1,0 0 1,-1 1-1,1-1 0,-1 0 1,0 1 1,0-1 0,0 1 1,0 0-1,0-1 0,0 1 0,0 0 1,0 0-1,0 0 0,0 0 0,0 0 1,0 0-1,0 0 0,0 0 0,0 1 1,0-1-1,0 0 0,0 1 0,0-1 1,0 0-1,-1 2 0,-5 1 44,1 1 1,0-1-1,0 2 0,1-1 1,-1 1-1,1-1 0,0 2 1,0-1-1,1 0 0,-1 1 0,1 0 1,-5 10-1,3-6 19,2-1 0,-1 1 0,1 0 0,1 0 0,0 0 0,0 0 0,-2 21 0,5-27-97,0 1-1,0-1 1,0 1 0,1-1 0,-1 1 0,1-1 0,0 0 0,0 1 0,1-1 0,-1 0 0,1 0-1,0 0 1,0 0 0,1 0 0,-1 0 0,1 0 0,-1-1 0,1 1 0,0-1 0,1 0-1,4 4 1,-4-4-39,1-1 0,-1 1 0,0-1 0,1-1-1,-1 1 1,1 0 0,-1-1 0,1 0-1,0 0 1,0-1 0,-1 1 0,1-1 0,0 0-1,0 0 1,0 0 0,-1-1 0,1 0 0,0 0-1,0 0 1,6-3 0,38-20-402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07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19108,'-34'221'4552,"7"-33"-2455,-1-43 73,52-204-1779,-4 0-546,39-105-368,-45 130 320,2 1 0,32-51 0,-42 75 163,0 0-1,1 1 0,13-14 1,-18 20 36,0 0 1,1 1-1,-1-1 1,0 0 0,1 1-1,-1-1 1,1 1-1,-1 0 1,1 0-1,0 0 1,0 0 0,-1 0-1,1 0 1,0 1-1,0 0 1,0-1 0,5 1-1,-7 0 5,0 1 0,0-1 0,1 0 0,-1 1 0,0-1 0,0 0 0,1 1 0,-1 0 0,0-1 0,0 1 1,0 0-1,0-1 0,0 1 0,0 0 0,0 0 0,0 0 0,0 0 0,0 0 0,-1 0 0,1 0 0,0 0 0,-1 0 0,1 0 0,0 1 0,-1-1 0,0 0 0,1 0 0,-1 1 0,0-1 0,1 0 0,-1 0 0,0 1 0,0-1 0,0 0 1,0 1-1,-1-1 0,1 0 0,0 0 0,0 1 0,-1-1 0,0 2 0,0 3 20,-1 1 1,0-1-1,-1 0 1,0 1 0,0-1-1,-6 8 1,-7 7 11,-1 0 1,-1-2 0,0 0-1,-2-1 1,0-2 0,-1 1-1,-29 15 1,39-27-551,7-7 141,15-18-11,9-9-23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07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53 187 22725,'-18'27'2080,"5"-8"-1440,-3-6-303,12-5 847,2-5-592,9-7-1176,5-7-568,12-18 895,4-1-255,0-7-240</inkml:trace>
  <inkml:trace contextRef="#ctx0" brushRef="#br0" timeOffset="1">308 1 18020,'-18'13'1477,"4"-3"-215,0 0-1,-21 21 0,32-29-1062,0 1 0,1 0 0,0 0 1,-1 0-1,1 0 0,0 0 0,0 1 0,1-1 0,-1 1 0,1-1 1,0 1-1,0 0 0,0-1 0,0 1 0,0 0 0,1-1 1,0 8-1,0-9-151,0 0 1,0 0 0,1-1-1,-1 1 1,1 0-1,-1 0 1,1 0 0,0-1-1,0 1 1,0 0-1,0-1 1,0 1-1,0-1 1,0 1 0,0-1-1,1 0 1,-1 1-1,0-1 1,1 0 0,2 2-1,0-1-12,-1-1 0,1 1 0,0-1 0,0 0 0,-1 0 0,1 0 0,0 0-1,0-1 1,7 0 0,-2 0-21,1-1-1,0 0 0,-1 0 0,1-1 1,-1-1-1,1 0 0,13-6 0,-10 2 8,-1 0 0,1-1-1,-2 0 1,19-17-1,-24 20-9,0-1 0,-1 0 0,0 0 0,0-1 0,-1 1 0,1-1 0,-2 0 0,1 0 0,5-15 0,-8 12-10,-7 14-5,-7 15-5,9-10-65,0 0 0,1 0 0,0 0 0,1 1 1,0-1-1,0 1 0,1-1 0,0 1 0,1-1 0,0 1 0,2 15 0,-2-21-10,1 1 0,0-1-1,0 0 1,0 0 0,1 1 0,0-1-1,0 0 1,0 0 0,0-1-1,0 1 1,1 0 0,-1-1 0,1 1-1,0-1 1,0 0 0,1 0 0,-1 0-1,1 0 1,-1-1 0,1 0-1,0 1 1,0-1 0,0 0 0,0-1-1,0 1 1,8 1 0,28 4-471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0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61 22005,'-12'23'2368,"2"-10"-1456,3-7-536,10-9 2057,3-9-2273,7-11-64,0-5-104,2-8-328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11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20548,'3'11'425,"0"0"0,-1 0-1,0 0 1,-1 0 0,0 0-1,-1 0 1,-2 20 0,1-5 80,1-6-327,-1-6-95,0 0 0,1 1 0,1-1 0,1 0 1,0 1-1,5 18 0,-6-32-81,-1 0 0,0 0 1,1 0-1,-1 0 0,1 0 0,-1 0 1,1 0-1,-1-1 0,1 1 1,-1 0-1,1 0 0,0-1 0,-1 1 1,1 0-1,0-1 0,1 1 1,-2 0-3,1-1 1,-1 0-1,0 0 1,1 0-1,-1 0 1,1 0-1,-1 0 1,1 0-1,-1 0 0,1 0 1,-1 0-1,0-1 1,1 1-1,-1 0 1,1 0-1,-1 0 1,0 0-1,1-1 1,-1 1-1,1 0 1,-1 0-1,0-1 1,1 1-1,-1-1 1,2-1-6,0-1 1,0 1 0,0-1 0,-1 1-1,0-1 1,1 0 0,-1 1-1,0-1 1,1-3 0,1-12-60,0 1 0,-1-1 0,-1 0 0,-1 1 0,0-1 0,-1 0 0,-1 1 0,-1-1 1,0 1-1,-1-1 0,-12-28 0,10 34-102,6 14-75,1 0 218,0 1 0,0-1 0,0 0 0,1 0 0,-1 0 0,1 1 0,0-2 0,2 4 0,3 0 49,0 1-1,1-2 0,0 1 0,0-1 0,1 0 0,-1 0 0,1-1 0,-1-1 0,1 1 1,0-1-1,0-1 0,0 0 0,0 0 0,0 0 0,1-1 0,-1-1 0,0 0 0,15-3 1,-9 1 49,0 0 1,0-1 0,-1-1-1,0 0 1,1-1 0,-2-1-1,1 0 1,-1-1 0,0 0-1,18-16 1,0-10 97,-29 31-165,-1 1 1,1 0 0,-1-1-1,1 0 1,-1 1-1,0-1 1,0 1 0,0-1-1,0 0 1,0 0 0,-1 0-1,1 0 1,-1-3-1,0 5-7,0 1-1,0 0 0,0 0 0,0 0 0,0-1 0,0 1 0,0 0 0,0 0 0,0-1 0,0 1 0,0 0 0,0 0 0,0 0 1,0-1-1,-1 1 0,1 0 0,0 0 0,0 0 0,0 0 0,0-1 0,0 1 0,-1 0 0,1 0 0,0 0 0,0 0 1,0-1-1,0 1 0,-1 0 0,1 0 0,0 0 0,0 0 0,0 0 0,-1 0 0,1 0 0,0 0 0,0 0 0,0 0 0,-1 0 1,1 0-1,0 0 0,0 0 0,-1 0 0,1 0 0,0 0 0,0 0 0,0 0 0,-1 0 0,1 0 0,0 0 0,0 0 1,0 0-1,-1 0 0,1 1 0,0-1 0,0 0 0,0 0 0,0 0 0,-1 0 0,1 0 0,0 1 0,0-1 0,-11 10-11,4 1 54,0 0 0,1 0 0,0 1 0,1 0 1,0 0-1,1 0 0,0 0 0,1 1 0,0-1 0,1 1 0,1 0 1,0 0-1,0 13 0,1-24-55,0 1 0,1-1 0,-1 0-1,0 0 1,1 0 0,-1 1 0,1-1 0,-1 0 0,1 0 0,0 0 0,0 0-1,0 0 1,0 0 0,0 0 0,1-1 0,-1 1 0,1 0 0,-1-1 0,1 1-1,-1-1 1,1 1 0,0-1 0,0 0 0,0 0 0,0 0 0,0 0 0,0 0-1,0 0 1,0 0 0,0-1 0,0 1 0,0-1 0,0 1 0,0-1 0,1 0-1,-1 0 1,0 0 0,0 0 0,0 0 0,1-1 0,-1 1 0,0-1 0,3 0-1,6-3-197,0 0-1,0 0 1,-1-1-1,1-1 1,-1 0-1,0 0 1,16-14-1,-18 13 75,33-24-448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1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 19084,'-12'12'854,"-55"59"1568,60-62-2021,0 0-1,0 0 0,1 1 1,0 0-1,-9 22 1,14-30-340,1-1 1,-1 1-1,0 0 1,1-1-1,-1 1 1,1 0-1,0 0 1,-1 0-1,1-1 1,0 1-1,0 0 1,0 0-1,0 0 1,1-1-1,-1 1 1,0 0-1,1 0 1,0 0-1,1 3 1,-1-5-38,0 1 1,0 0-1,0 0 1,0 0-1,0-1 1,0 1-1,0 0 0,0-1 1,0 1-1,1-1 1,-1 0-1,0 1 1,0-1-1,1 0 1,-1 0-1,0 1 1,1-1-1,-1 0 1,0 0-1,3-1 1,3 0-15,1-1 1,-1 1 0,0-2 0,0 1 0,0-1 0,0 0 0,0 0-1,7-6 1,-1-1-44,-1 0-1,-1-1 1,0 0 0,-1-1-1,0 0 1,0-1-1,-2 0 1,1-1-1,-2 1 1,0-1-1,0-1 1,5-18 0,-11 31-143,-2 5 79,-3 15 81,-9 52 362,11-55-225,2 0 1,0 0-1,0 0 0,1 0 0,5 19 1,-5-31-121,-1 0 1,1 1 0,1-1-1,-1 0 1,0 0-1,1 0 1,0 0-1,0 0 1,0-1 0,0 1-1,0 0 1,4 3-1,-4-4-52,1-1 0,-1 0 0,0 0 0,0 0 0,0 0 0,1 0-1,-1-1 1,0 1 0,1-1 0,-1 1 0,1-1 0,-1 0 0,0 0-1,1 0 1,-1 0 0,1 0 0,-1-1 0,1 1 0,-1-1 0,3 0 0,2-2-109,0 0 0,-1-1 1,1 0-1,-1 0 0,1 0 0,-1-1 1,0 0-1,-1 0 0,1 0 1,-1-1-1,5-7 0,-6 9 72,26-31-548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12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18892,'-24'101'7741,"5"8"-6037,13-68-1657,2 1 0,2 0 0,5 54 0,-2-80-15,1-1 1,5 18-1,-6-29-122,0-1-1,-1 0 1,2 0-1,-1 0 1,0 0-1,1 0 1,-1 0 0,1 0-1,0 0 1,0-1-1,0 1 1,0-1-1,0 1 1,1-1-1,-1 0 1,1 0-1,2 2 1,-4-4 37,0 1 1,-1-1 0,1 0-1,0 0 1,0 1 0,-1-1-1,1 0 1,0 0 0,0 0-1,-1 0 1,1 0 0,0 0-1,-1 0 1,1 0 0,0-1 0,0 1-1,-1 0 1,1 0 0,0 0-1,-1-1 1,1 1 0,0-1-1,-1 1 1,1 0 0,0-1-1,-1 1 1,1-1 0,-1 1-1,1-1 1,0 0 0,11-22-583,-11 22 598,7-23-730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8:18:36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9257,'0'0'4479,"0"-8"-3284,3-40 1064,-1 49-2261,0-1 0,0 1 0,0 0 0,0 0 1,-1 1-1,1-1 0,0 0 0,-1 1 1,1-1-1,-1 1 0,3 2 0,15 34 105,-1 1 1,25 80-1,-32-81-43,2-1 0,2 0 0,38 67 0,-44-89-245,22 30 604,-29-44-599,-1 1 0,1 0 0,0-1 0,0 1 0,0-1-1,0 0 1,0 0 0,0 1 0,0-1 0,0 0 0,0-1 0,0 1 0,1 0-1,-1-1 1,0 1 0,0-1 0,1 0 0,-1 1 0,5-2 0,-6 1-25,0-1 0,0 1 1,0-1-1,-1 1 0,1-1 1,0 0-1,0 1 0,0-1 1,0 0-1,-1 0 0,1 1 1,0-1-1,-1 0 0,1 0 1,0 0-1,-1 0 0,1 0 1,-1 0-1,0 0 0,1 0 1,-1 0-1,0 0 1,0-1-1,1 1 0,-1 0 1,0 0-1,0 0 0,0 0 1,0 0-1,-1 0 0,1 0 1,-1-2-1,1 2-88,0-17-3903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8:07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18220,'0'24'1240,"-1"14"-1072,0 0-88,-1 12 240,1 5-312,1-2-472,0-3-168,3-10-328,-3-7-1289,-2-14 1737,-4-6-368,-4-13-208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12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21813,'6'1'415,"0"0"1,-1-1-1,1 1 1,-1-1 0,1-1-1,0 1 1,-1-1-1,1 0 1,-1 0-1,1 0 1,-1-1-1,11-5 1,-9 4-278,1 0 0,-1-1 0,0-1 0,0 1 0,-1-1 0,1 0 0,-1 0 0,7-8 0,-12 12-140,-1 0 0,1 0 0,0 1 0,-1-1 0,1 0-1,-1 0 1,1 0 0,-1 1 0,1-1 0,-1 0 0,0 0 0,1 0 0,-1 0 0,0 0 0,0 0 0,0-2 0,0 3-4,0 0 1,0-1-1,0 1 0,0 0 1,-1-1-1,1 1 0,0 0 1,0 0-1,-1-1 0,1 1 1,0 0-1,-1 0 0,1-1 0,0 1 1,0 0-1,-1 0 0,1 0 1,-1 0-1,1-1 0,0 1 1,-1 0-1,1 0 0,0 0 1,-1 0-1,1 0 0,0 0 1,-1 0-1,0 0 0,-1 0-25,-1 0-1,0 1 0,0-1 1,1 1-1,-1-1 0,0 1 1,1 0-1,-1 0 0,-4 3 1,1 0-3,1 0-1,0 1 1,1-1 0,-1 1 0,1 0 0,0 0 0,0 1 0,0-1 0,1 1 0,0 0 0,0 0 0,-3 10-1,5-14 34,0 0-1,1 0 0,-1 0 1,1 0-1,-1 0 0,1 0 1,0 0-1,0 0 0,0 0 0,0 0 1,0 0-1,0 0 0,0 0 1,1 0-1,-1 0 0,1 0 1,-1 0-1,1 0 0,0 0 1,0 0-1,0 0 0,0 0 0,0-1 1,0 1-1,1 0 0,-1-1 1,0 1-1,1-1 0,-1 1 1,1-1-1,0 0 0,-1 0 0,1 1 1,0-1-1,0-1 0,0 1 1,0 0-1,0 0 0,0-1 1,0 1-1,0-1 0,2 1 1,4 0-13,0 0 1,0-1-1,-1 1 1,1-1-1,0-1 1,0 0-1,-1 0 1,13-3 0,4-4-199,31-14 1,-40 15 13,1 1 0,0 0 0,0 1 0,34-6 0,-48 11 178,-1 0-1,1-1 1,0 1-1,-1 0 1,1 0 0,0 0-1,-1 1 1,1-1 0,0 0-1,-1 0 1,1 1-1,0-1 1,-1 1 0,1 0-1,-1 0 1,1-1 0,-1 1-1,0 0 1,1 0-1,-1 0 1,0 0 0,1 0-1,-1 1 1,0-1 0,1 2-1,0 1 29,0 1 0,0-1 0,-1 1 0,1 0 0,-1-1-1,1 11 1,-2-11 35,1 0 0,0 0 1,-1 0-1,1 0 0,1 0 0,-1 0 0,0 0 0,1 0 0,0-1 0,0 1 0,4 5 1,-4-7-45,-1-1 0,1 0 0,0-1 0,-1 1 0,1 0 0,0 0 0,0-1 0,-1 1 0,1-1 0,0 1 0,0-1 0,0 0 0,0 0 0,-1 0 0,1 0 0,0 0 0,0 0 0,0-1 0,0 1 0,-1 0 0,1-1 0,0 0 0,0 1 0,-1-1 0,1 0 0,0 0 0,-1 0 1,1 0-1,2-2 0,5-3-234,0-1 1,0 0-1,11-13 1,-1 1-12,-5 2-102</inkml:trace>
  <inkml:trace contextRef="#ctx0" brushRef="#br0" timeOffset="1">1094 2 17980,'0'-1'2056,"-1"11"-1136,-2 6-375,0 4 2103,0 6-1584,1 1-568,1 0-119,2 2-289,4-2-208,1-3-577,-1-4-295,0-8 768,-3-5-192,0-7-184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13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17524,'11'-3'604,"0"0"1,0 0-1,0 1 1,1 1-1,-1 0 0,1 1 1,14 0-1,4 0 847,93 2 1299,-107 0-2540,0 0-1,0 1 0,0 0 0,0 2 0,22 8 0,-36-12-199,0-1-1,1 1 1,-1 0-1,0 1 1,0-1-1,0 0 1,0 0-1,0 1 0,0-1 1,0 1-1,-1 0 1,1 0-1,0-1 1,-1 1-1,0 0 1,1 0-1,-1 1 1,0-1-1,0 0 1,0 0-1,0 0 0,-1 1 1,1-1-1,0 0 1,-1 1-1,0-1 1,1 4-1,-2-2-22,0 1 1,0-1-1,0 0 0,-1 0 0,1 0 0,-1 0 0,0 0 0,0-1 0,0 1 1,0-1-1,-1 1 0,0-1 0,1 0 0,-7 6 0,-1-1-169,6-5-199,0 1 0,0-1 0,0 1 0,0 0 0,-3 5 0,7-8 258,-1-1-1,1 1 0,0-1 1,-1 1-1,1 0 1,0 0-1,-1-1 0,1 1 1,0 0-1,0-1 1,0 1-1,0 0 0,0 0 1,0-1-1,0 1 0,0 0 1,0 0-1,0-1 1,0 1-1,0 0 0,1-1 1,-1 1-1,0 0 1,1 0-1,-1-1 0,0 1 1,1-1-1,-1 1 0,0 0 1,1-1-1,-1 1 1,1-1-1,0 1 0,-1-1 1,1 1-1,-1-1 1,1 1-1,0-1 0,-1 0 1,1 1-1,0-1 0,-1 0 1,2 1-1,41 18-3439,-32-16 3449,-1 1 0,1 1-1,-1 0 1,0 0 0,-1 1 0,1 1 0,-1-1 0,0 2-1,13 13 1,-21-20 236,1 1-1,-1 0 1,0 0-1,0 0 0,0 0 1,0 0-1,0 0 1,0 1-1,-1-1 1,1 0-1,-1 0 0,1 1 1,-1-1-1,0 0 1,0 0-1,0 1 1,0-1-1,-1 4 0,0-2 126,-1 0-1,1 0 1,-1 0-1,0 0 0,0 0 1,0 0-1,-1-1 0,1 1 1,-5 4-1,-3 2 585,-1 0-1,0-1 1,0 0-1,-24 14 1,23-16-453,0-1 0,0 0 1,0 0-1,-1-2 1,1 1-1,-1-2 0,0 0 1,0 0-1,-1-1 1,1-1-1,-18 0 0,28-1-374,0 0 0,-1 0-1,1-1 1,0 0 0,-1 1-1,1-1 1,0 0 0,0-1-1,0 1 1,0 0 0,0-1-1,0 0 1,0 0 0,1 0-1,-1 0 1,0 0 0,1 0-1,0-1 1,-1 1 0,1-1 0,0 1-1,0-1 1,1 0 0,-1 0-1,1 0 1,-1 0 0,0-3-1,-4-26-183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13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22741,'0'21'1912,"-10"11"-1400,-3 1-240,1 4 785,1 3-425,11 2-240,0-5-192,7-6-528,3-5-392,3-10 232,1-9 312,-2-11-161,-2-3-111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14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21565,'-13'29'1688,"2"4"-1320,-2 2-176,10 3 456,3-1-152,7-4-232,4-2-192,2-2-376,0-5-200,-4-6-192,-3-7 512,-9-15-600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14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20036,'9'-4'503,"-1"-1"1,1 1-1,0 1 0,0 0 0,0 0 0,0 1 1,1 0-1,17-2 0,-10 2 367,29-5-453,1 2 0,0 2 0,0 2 0,0 2 0,88 14 0,-124-13-428,-1 0 1,0 1-1,0 1 1,0-1-1,11 7 1,-19-9 8,-1 0-1,0-1 1,1 1 0,-1 0 0,0 0 0,1 0 0,-1 0-1,0 0 1,0 0 0,0 0 0,0 0 0,0 0-1,0 1 1,0-1 0,-1 0 0,1 1 0,0-1-1,-1 0 1,1 1 0,-1-1 0,1 1 0,-1-1-1,0 1 1,0-1 0,0 1 0,1-1 0,-1 1 0,-1-1-1,1 1 1,0-1 0,0 1 0,0-1 0,-1 1-1,1-1 1,-1 1 0,1-1 0,-1 0 0,0 1-1,0-1 1,1 0 0,-1 1 0,0-1 0,0 0-1,-2 2 1,-5 5 8,0 0 0,-1 0 0,0 0 0,0-1 0,0-1 0,-1 0 0,0 0 0,-13 5 0,-9 3-480,-47 13-1,3-4-1633,65-21 1541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46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31 17820,'0'-1'116,"0"0"1,0 0 0,0 0-1,0-1 1,0 1-1,0 0 1,0 0 0,-1 0-1,1 0 1,-1 0 0,1 0-1,-1 0 1,1 0-1,-1 0 1,1 0 0,-1 0-1,0 0 1,0 0-1,1 0 1,-1 0 0,0 1-1,0-1 1,-2-1-1,1 1 26,0 0-1,-1 0 0,1 0 0,-1 1 0,1-1 0,-1 1 0,1 0 1,-1-1-1,1 1 0,-5 1 0,-4 0 108,1 1 0,-1 0 0,0 0 0,-11 6 0,12-5-201,1 1 0,-1 1 1,1 0-1,0 0 1,1 1-1,-13 10 0,19-14-46,0 0 0,0 0 0,0 0-1,0 0 1,0 1 0,1-1-1,-1 1 1,1-1 0,0 1 0,0 0-1,0-1 1,-1 5 0,1-6 0,1 1 0,0 0-1,0 0 1,0 0 0,1 0 0,-1 0 0,0 0 0,1 0 0,-1 0 0,1 0 0,-1-1 0,1 1 0,0 0 0,0 0 0,0-1-1,0 1 1,0-1 0,0 1 0,1-1 0,1 3 0,-1-3 1,0 1 1,0 0-1,0-1 1,0 0-1,1 1 0,-1-1 1,0 0-1,1 0 0,-1 0 1,1-1-1,-1 1 0,1 0 1,0-1-1,-1 0 0,1 0 1,-1 1-1,1-1 1,0-1-1,-1 1 0,1 0 1,-1-1-1,1 1 0,-1-1 1,1 0-1,3-1 0,1-2 24,1 1 0,-1-1 0,1 0 0,-1 0 0,-1-1 0,13-10 0,13-21 252,-30 33-237,0 0 1,0 0 0,0 0 0,0 0 0,-1-1 0,1 1-1,-1-1 1,0 1 0,0-1 0,1-6 0,-2 9-34,0 0-1,0 1 1,0-1 0,0 0 0,0 0 0,0 1 0,0-1 0,0 0 0,0 0 0,0 1 0,-1-1-1,1 0 1,0 1 0,0-1 0,-1 0 0,1 1 0,0-1 0,-1 0 0,1 1 0,-1-1 0,1 1 0,-1-1-1,1 1 1,-1-1 0,0 1 0,1-1 0,-1 1 0,1-1 0,-1 1 0,0 0 0,1-1 0,-1 1-1,0 0 1,0 0 0,1-1 0,-1 1 0,0 0 0,0 0 0,1 0 0,-1 0 0,0 0 0,0 0 0,1 0-1,-1 0 1,0 0 0,1 1 0,-1-1 0,-1 1 0,-2 0 5,0 0-1,1 0 1,-1 0 0,1 1 0,-1 0-1,1 0 1,-1 0 0,-3 4 0,4-4-114,1 0 1,0 1 0,0-1 0,0 1-1,0 0 1,1 0 0,-1 0-1,1-1 1,0 1 0,0 0 0,0 1-1,-1 4 1,1-6 40,1-1 1,0 0-1,0 0 0,0 0 1,0 1-1,0-1 0,0 0 1,0 0-1,0 1 0,1-1 0,-1 0 1,0 0-1,1 0 0,-1 0 1,1 0-1,-1 1 0,1-1 1,0 0-1,-1 0 0,1 0 1,0 0-1,0-1 0,-1 1 1,1 0-1,0 0 0,0 0 1,0-1-1,0 1 0,0 0 0,0-1 1,1 1-1,-1-1 0,0 1 1,0-1-1,2 1 0,23 1-477,7-4-187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46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159 146 14771,'-7'6'357,"-79"62"1743,78-60-1930,1-1 0,0 1 0,0 0-1,1 0 1,0 1 0,0 0 0,1 0-1,-5 12 1,9-19-135,1-1-1,-1 1 1,1 0-1,-1 0 1,1-1-1,0 1 1,-1 0-1,1 0 1,0-1-1,0 1 1,0 0-1,0 0 1,1-1-1,-1 1 1,0 0-1,2 2 1,-2-3-21,1 0 0,0 0 1,0 0-1,0 1 0,0-1 0,0-1 1,0 1-1,0 0 0,0 0 1,1 0-1,-1 0 0,0-1 0,0 1 1,1-1-1,-1 1 0,0-1 0,1 1 1,-1-1-1,1 0 0,-1 0 0,0 1 1,3-1-1,7 0-8,0 0-1,0-1 1,0 0 0,0-1 0,0 0-1,0 0 1,0-1 0,-1-1 0,1 0-1,-1 0 1,0-1 0,12-8 0,-2 1 3,-1-2 1,0-1 0,-1 0 0,29-30 0,-31 26 64,0 0-1,-1 0 1,-1-1 0,-1-1 0,-1 0-1,17-39 1,-24 33 139,-8 20-60,-7 13-12,1 6-104,0 1 0,1 0 0,0 1 0,1-1 1,1 1-1,0 0 0,-6 24 0,9-30-33,1-1 1,0 0-1,1 1 0,0-1 0,0 1 0,0-1 1,1 1-1,1 7 0,-1-12-2,1-1 1,-1 1-1,1-1 0,0 1 0,-1-1 0,1 0 1,0 0-1,0 1 0,1-1 0,-1 0 1,0 0-1,1 0 0,0 0 0,-1 0 1,1-1-1,0 1 0,0 0 0,0-1 1,0 1-1,0-1 0,0 0 0,0 0 0,0 1 1,1-1-1,-1-1 0,0 1 0,1 0 1,3 0-1,3 0-33,-1 0 1,1-1-1,0 0 1,-1 0-1,1-1 0,0 0 1,-1 0-1,1-1 1,-1 0-1,1-1 0,-1 0 1,0 0-1,14-8 1,-12 5-58,0 0 1,0-1 0,-1 0 0,0 0 0,0-1-1,-1 0 1,0-1 0,0 0 0,10-16 0,-13 12-128,-5 13 212,0-1 0,0 1 0,0 0-1,0 0 1,0 0 0,-1 0 0,1 0 0,0-1 0,0 1-1,0 0 1,0 0 0,0 0 0,-1 0 0,1 0 0,0 0 0,0 0-1,0 0 1,0 0 0,-1 0 0,1 0 0,0 0 0,0 0 0,0 0-1,0 0 1,-1 0 0,1 0 0,0 0 0,0 0 0,0 0-1,-1 0 1,1 0 0,0 0 0,0 0 0,0 0 0,0 0 0,-1 0-1,1 0 1,0 0 0,-22 15-30,12-5 66,0 1 0,-15 20 0,22-28-17,1 1 1,0 0 0,0-1 0,0 1-1,0 0 1,0 0 0,1 1 0,0-1-1,-1 0 1,2 0 0,-1 1 0,0-1-1,1 8 1,0-11-16,1 1 1,0-1-1,-1 1 0,1 0 0,0-1 0,0 1 0,0-1 0,0 0 1,0 1-1,0-1 0,0 0 0,0 0 0,1 1 0,-1-1 1,0 0-1,1 0 0,-1-1 0,1 1 0,-1 0 0,1 0 0,0-1 1,-1 1-1,1-1 0,0 1 0,-1-1 0,1 0 0,0 1 1,3-1-1,7 1-81,1-1 0,22-1 0,-31 1 56,169-26-976,-14 2 762,-159 24 400,-1 1 0,0-1 1,0 0-1,0 1 0,0-1 0,0 0 0,0 0 1,0 1-1,0-1 0,0 0 0,0 0 0,0 0 0,0 0 1,1 0-1,-1-1 0,0 1 0,0 0 0,0 0 1,0-1-1,0 1 0,0 0 0,0-1 0,0 1 1,1-1-1,-1 1 0,0-1 0,0 1 0,1-1 1,-1 0-1,0 1 0,1-1 0,-1 0 0,0 0 1,1 1-1,-1-1 0,0-2 0,0 1-146,0 0-1,0 0 0,0-1 1,0 1-1,1 0 0,-1 0 1,1-1-1,-1 1 1,1-1-1,0 1 0,0 0 1,0-1-1,0 1 1,0-1-1,1 1 0,-1 0 1,1-1-1,0 1 0,-1 0 1,1-1-1,0 1 1,0 0-1,1 0 0,-1 0 1,0 0-1,1 0 0,-1 0 1,1 0-1,-1 1 1,4-3-1,3-1-454,0 0 0,1 1 0,-1 0 0,1 0 0,0 1 0,13-3 0,5-2-199,17-11-45,6-10-233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10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92 16131,'-3'-3'3631,"-26"-9"-3105,21 9-387,-1 0 0,1 1 0,0 0 0,-1 0 0,1 1-1,-1 0 1,1 0 0,-11 2 0,14-1-78,0 1 0,0 0-1,0 1 1,-1-1 0,1 1 0,1 0 0,-1 1-1,0-1 1,0 1 0,1 0 0,0 0 0,-1 0 0,1 0-1,-7 8 1,7-5-40,0-1 0,0 1 0,0-1 0,0 1 0,1 0 0,0 1-1,1-1 1,-1 0 0,1 1 0,-1 8 0,1-4-10,0 0 1,1 0-1,0-1 1,1 1-1,3 21 1,-3-29-9,0 0-1,1 0 1,-1 0 0,1-1 0,0 1-1,0 0 1,0 0 0,0 0 0,1-1-1,-1 1 1,1 0 0,-1-1 0,1 0-1,0 1 1,0-1 0,0 0 0,0 0-1,1 0 1,-1 0 0,0 0 0,1-1-1,0 1 1,-1-1 0,1 1 0,0-1-1,-1 0 1,1 0 0,0 0 0,0-1-1,0 1 1,0-1 0,0 0 0,0 1-1,4-2 1,3 1 12,0-1-1,0-1 0,1 1 1,-2-2-1,1 0 0,0 0 1,0 0-1,-1-1 1,11-7-1,6-4 83,-1-1 1,-1-2-1,-1 0 0,0-2 1,-2 0-1,0-2 0,-1 0 1,31-46-1,-31 31 104,-19 35-181,0 0 0,0 0 0,0-1 0,0 1-1,0-1 1,-1 1 0,1-1 0,-1 1 0,0 0 0,0-1 0,0 1 0,0-1 0,-1-3 0,1 5-17,0 1 0,0 0 0,0 0 0,0 0-1,0 0 1,0-1 0,-1 1 0,1 0 0,0 0 0,0 0 0,0 0-1,-1 0 1,1-1 0,0 1 0,0 0 0,0 0 0,-1 0 0,1 0-1,0 0 1,0 0 0,0 0 0,-1 0 0,1 0 0,0 0-1,0 0 1,0 0 0,-1 0 0,1 0 0,0 0 0,0 0 0,-1 0-1,1 0 1,0 0 0,0 0 0,0 0 0,-1 1 0,1-1 0,0 0-1,0 0 1,0 0 0,0 0 0,-1 1 0,-9 6 42,4 1-56,0 0 0,0 0 0,0 1 0,1-1-1,0 1 1,1 0 0,0 1 0,1-1 0,0 1 0,0 0-1,1-1 1,-2 20 0,3-21 8,0-1 0,1 1 1,0-1-1,0 1 0,1-1 0,-1 1 0,2-1 0,-1 1 1,1-1-1,0 0 0,1 0 0,0 0 0,0 0 0,0 0 1,1 0-1,0-1 0,9 11 0,-11-14 7,0-1 0,1 0 0,-1 0 0,1 0 0,-1 0 0,1 0 0,0-1 0,-1 1 0,1-1 1,0 0-1,0 0 0,0 0 0,0 0 0,0 0 0,0-1 0,0 1 0,0-1 0,1 0 0,-1 0 0,0 0 0,0 0 0,0-1 0,0 1 0,0-1 0,0 0 0,0 0 0,0 0 0,0 0 0,0 0 0,0-1 0,0 1 0,-1-1 0,6-4 0,-1 0 27,1 0-1,-1-1 1,-1 0 0,1 0-1,-1-1 1,-1 0-1,1 0 1,-1-1-1,7-15 1,-3 2 37,-1 0 0,8-35 0,-16 57-70,-1 0 1,1 0-1,0 0 0,0 0 1,0 0-1,0 0 1,0 1-1,0-1 0,-1 0 1,1 0-1,0 0 0,0 0 1,0 0-1,0 0 1,-1 0-1,1 0 0,0 0 1,0 0-1,0 0 0,0 0 1,0 0-1,-1 0 0,1 0 1,0 0-1,0 0 1,0 0-1,0 0 0,0 0 1,-1 0-1,1 0 0,0 0 1,0-1-1,0 1 0,0 0 1,0 0-1,-1 0 1,1 0-1,0 0 0,0 0 1,0 0-1,0-1 0,0 1 1,0 0-1,0 0 1,0 0-1,0 0 0,0 0 1,-1 0-1,1-1 0,0 1 1,0 0-1,0 0 0,0 0 1,0 0-1,0-1 1,0 1-1,0 0 0,0 0 1,0 0-1,0 0 0,0 0 1,0-1-1,1 1 1,-1 0-1,0 0 0,0 0 1,-10 9-58,3 5 69,1 1 0,1-1 0,0 1 0,0 0 0,-1 18 1,4-28 15,1 1 0,1 0 0,-1 0 0,1 0 0,0 0 0,0 0 0,1 0 0,0-1 0,0 1 0,0 0 1,1 0-1,0-1 0,0 1 0,0-1 0,0 1 0,7 7 0,-6-9-45,1 0 0,0-1 0,0 0 0,0 0 0,0 0 0,0-1 0,1 1 0,-1-1 0,1 0 0,0 0 0,0-1 0,0 1 0,0-1 0,0 0 0,0-1 0,0 1 0,0-1 0,0 0 0,0 0 0,0 0 0,0-1 0,5-1 0,5-1-174,0 0-1,0-1 1,-1-1 0,0 0 0,0-1 0,17-9-1,15-14-160,0-3-101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10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17924,'-16'5'1759,"-32"13"1,42-15-1378,1 0 1,-1 0 0,1 0-1,0 1 1,0 0 0,0 0-1,0 0 1,-7 9 0,12-12-353,-1 0 0,0-1 0,1 1 0,-1 0 0,1 0 0,-1-1 1,1 1-1,-1 0 0,1 0 0,0 0 0,-1 0 0,1 0 0,0 0 0,0 0 1,0 0-1,-1 0 0,1 0 0,0 0 0,0 0 0,1-1 0,-1 1 0,0 0 1,0 0-1,0 0 0,1 0 0,-1 0 0,0 0 0,1 0 0,-1 0 0,1 0 1,-1-1-1,1 1 0,-1 0 0,1 0 0,-1-1 0,1 1 0,0 0 0,0-1 0,-1 1 1,1-1-1,0 1 0,0 0 0,0-1 0,0 0 0,-1 1 0,1-1 0,0 0 1,0 1-1,0-1 0,1 0 0,7 3-48,-1-2 1,0 1-1,0-1 1,14 1-1,80-6-653,0-1-344,-101 5 1005,0 0 0,0 0-1,0 0 1,1 0 0,-1 0-1,0 0 1,0 0 0,0 0-1,1 0 1,-1 1 0,0-1 0,0 0-1,0 1 1,0-1 0,0 1-1,0-1 1,0 1 0,0 0-1,0-1 1,0 1 0,0 0-1,0 0 1,0 0 0,0 0 0,0 1-1,-1-1 30,0 0-1,0 0 0,0 1 1,0-1-1,0 0 0,-1 0 1,1 1-1,0-1 1,-1 0-1,1 0 0,-1 0 1,1 1-1,-1-1 0,1 0 1,-1 0-1,0 0 1,0 0-1,-1 1 0,-7 7 213,1 0-1,-2 0 1,-12 8-1,2-3 72,1 2-270,-1-2 1,-1 0 0,0-2 0,-27 12 0,36-22-174,12-2 137,0 0 0,-1 0 0,1 0 1,0 0-1,0 0 0,0 0 0,-1 0 0,1-1 0,0 1 1,0 0-1,0 0 0,0 0 0,-1 0 0,1 0 0,0 0 1,0 0-1,0-1 0,0 1 0,0 0 0,0 0 0,-1 0 1,1 0-1,0-1 0,0 1 0,0 0 0,0 0 0,0 0 1,0-1-1,0 1 0,0 0 0,0 0 0,0 0 0,0-1 1,0 1-1,0 0 0,0 0 0,0 0 0,0-1 1,0 1-1,0 0 0,0 0 0,0 0 0,0 0 0,0-1 1,0 1-1,0 0 0,1 0 0,-1 0 0,0-1 0,0 1 1,12-14-326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4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51 18012,'-26'147'5128,"16"-102"-4466,-6 67 0,18-90-597,2-19 15,0-12 14,1-18 31,-1 1 1,-1-1-1,-2 0 1,-2-27-1,1 20-74,0 34-51,0 0-1,0 0 1,0-1-1,0 1 1,0 0-1,0-1 0,0 1 1,0 0-1,0-1 1,0 1-1,0 0 1,0 0-1,0-1 0,0 1 1,0 0-1,1-1 1,-1 1-1,0 0 1,0 0-1,0-1 1,0 1-1,1 0 0,-1 0 1,0 0-1,0-1 1,0 1-1,1 0 1,-1 0-1,0 0 0,0-1 1,1 1-1,-1 0 1,0 0-1,1 0 1,-1 0-1,0 0 0,0 0 1,1 0-1,-1 0 1,0 0-1,1 0 1,-1 0-1,17 5-48,-2 0 13,-2-3 37,-1-2 0,1 1 0,-1-2 0,1 1 1,0-2-1,-1 0 0,1 0 0,-1-1 0,0-1 0,0 0 0,18-9 0,-18 7 68,1 0 0,-1-1-1,-1-1 1,1 0 0,-2 0 0,1-1 0,-1 0-1,0-1 1,-1-1 0,12-16 0,-19 25-31,0 0 0,-1 0 0,1-1 0,-1 1 0,0-1 0,0 1 0,0-1 0,0 0 0,0 0 0,0 1 0,-1-1 0,1-3 0,-1 6-31,0 0-1,0 0 0,0-1 0,0 1 0,0 0 1,0 0-1,0 0 0,0 0 0,0-1 0,0 1 1,0 0-1,0 0 0,0 0 0,0 0 0,-1-1 1,1 1-1,0 0 0,0 0 0,0 0 0,0 0 1,0-1-1,0 1 0,0 0 0,-1 0 0,1 0 1,0 0-1,0 0 0,0 0 0,0 0 0,-1 0 1,1-1-1,0 1 0,0 0 0,0 0 0,0 0 1,-1 0-1,1 0 0,0 0 0,0 0 0,0 0 1,-1 0-1,-8 5 107,-8 12-21,2 3-57,2 0 0,-20 42 0,28-51-34,0 0-1,1 1 0,0-1 0,1 1 1,1 0-1,0 0 0,-2 22 1,4-32-7,1 1 0,-1 0 0,0 0-1,1-1 1,-1 1 0,1 0 0,0-1 0,0 1 0,0-1 0,0 1 0,0-1 0,0 1 0,1-1 0,-1 0 0,1 1 0,0-1-1,0 0 1,-1 0 0,4 2 0,-1-2 30,0 0 0,-1 1 0,1-1 0,0-1 0,1 1 0,-1-1 0,0 1-1,0-1 1,1-1 0,-1 1 0,5 0 0,1-1-477,0 0 0,1 0 0,-1-1 0,0-1 0,0 1 0,-1-2 0,1 1 0,0-1 0,16-8 0,-22 8 222,0 1 1,0-1-1,0 1 1,0-1-1,0 0 1,-1-1-1,6-5 0,3-8-913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8:08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0 210 16508,'1'-4'134,"-1"0"1,1 0-1,0 0 1,-1 0-1,2 0 1,-1 1 0,0-1-1,1 0 1,0 1-1,0-1 1,0 1 0,0 0-1,0-1 1,1 1-1,-1 0 1,1 0 0,5-3-1,3-4 203,2 1 1,-1 1-1,19-10 0,0 2-9,1 1 1,1 2-1,0 1 1,1 1-1,0 2 1,0 2-1,1 1 1,0 2-1,40-1 1,-64 5-279,1 1 1,-1 0 0,1 1-1,-1 0 1,0 0 0,1 2-1,16 6 1,-25-9-45,1 1 1,-1 0-1,1 0 0,-1 0 1,0 0-1,0 0 0,0 1 1,0-1-1,-1 1 1,1 0-1,-1 0 0,1 0 1,-1 0-1,0 0 0,0 0 1,-1 1-1,1-1 1,0 1-1,-1-1 0,0 1 1,0 0-1,0-1 0,-1 1 1,1 0-1,-1 7 0,0-4-5,-1 0 0,-1 0 0,1 0 0,-1 0 0,-1 0-1,1-1 1,-1 1 0,0-1 0,-1 1 0,-6 9 0,-7 7 22,-24 27 1,40-49-23,-29 31 218,-1 0 1,-2-2-1,-1-1 0,-1-2 1,-58 34-1,95-62-234,0 1 0,1-1 0,-1 1 0,0-1 0,0 1-1,1 0 1,-1 0 0,0 0 0,0 1 0,1-1 0,-1 0 0,0 1 0,0-1-1,4 3 1,0-1-39,-1 0-1,0 0 1,0 0 0,-1 1-1,8 4 1,-10-5 41,0 0 1,0 0 0,1 0 0,-1 0 0,-1 0 0,1 1-1,0-1 1,0 1 0,-1-1 0,0 1 0,1 0-1,-1-1 1,0 1 0,0 0 0,0 0 0,-1 0 0,1 0-1,-1 0 1,0-1 0,1 1 0,-1 0 0,-1 0 0,1 0-1,0 0 1,-1 0 0,-1 5 0,1-4 40,0-1 1,-1 1-1,0-1 0,0 0 1,0 1-1,0-1 0,-1 0 1,1 0-1,-1 0 1,1 0-1,-1-1 0,0 1 1,0-1-1,-1 0 0,1 0 1,0 0-1,-1 0 1,1 0-1,-8 1 0,3 0 126,0-1-1,0-1 0,-1 0 1,1 0-1,-9 0 0,14-1-191,0 0 0,0 0 0,0-1 0,0 1 1,1 0-1,-1-1 0,0 0 0,0 0 0,0 0 0,1 0 0,-1 0 0,1 0 0,-1-1 0,1 1 0,-1-1 0,1 0 0,0 0 0,-3-2 0,5 3-52,0 1 1,-1-1-1,1 0 0,0 1 1,0-1-1,0 0 0,0 1 1,-1-1-1,1 0 1,0 1-1,0-1 0,0 0 1,1 1-1,-1-1 0,0 0 1,0 1-1,0-1 0,0 0 1,1 1-1,-1-1 0,0 0 1,1 1-1,-1-1 0,0 1 1,1-1-1,-1 1 0,1-1 1,-1 1-1,1-1 0,-1 1 1,1-1-1,-1 1 0,1 0 1,-1-1-1,1 1 0,0 0 1,-1-1-1,1 1 0,0 0 1,-1 0-1,1 0 0,0-1 1,-1 1-1,1 0 0,0 0 1,-1 0-1,2 0 1,10-1-668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49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 19980,'-2'-2'1593,"1"2"-529,2 0-896,2 2-64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49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219 392 18724,'0'-3'126,"0"1"0,-1 0 0,1 0 0,0 0 0,-1 0 0,0 0 1,1 0-1,-1 0 0,0 0 0,0 0 0,0 0 0,0 0 0,0 0 0,0 0 0,-1 1 0,1-1 0,-1 1 0,1-1 0,-1 1 0,0-1 1,1 1-1,-1 0 0,0 0 0,0 0 0,0 0 0,0 0 0,0 0 0,0 0 0,0 1 0,0-1 0,0 1 0,0-1 0,-1 1 1,1 0-1,0 0 0,0 0 0,0 0 0,0 0 0,0 1 0,-1-1 0,1 1 0,-3 1 0,-3 1-34,0 1 1,0 0-1,0 0 0,1 1 1,0 0-1,0 1 0,0 0 1,0 0-1,1 0 0,-7 9 1,4-3-80,0 0 0,0 0 0,2 1 0,-1 0 0,-6 18 0,12-27-11,1-1 1,0 1-1,0 0 1,0-1-1,0 1 1,0 0 0,1 0-1,0 0 1,0 0-1,0-1 1,1 8-1,-1-10-1,1 0-1,-1 0 0,0-1 1,1 1-1,-1 0 0,1 0 1,-1 0-1,1-1 0,-1 1 1,1 0-1,-1-1 0,1 1 1,0 0-1,-1-1 0,1 1 1,0-1-1,0 1 0,-1-1 1,1 1-1,2 0 0,-1-1 2,0 0-1,0 1 1,0-1 0,0 0-1,1 0 1,-1 0 0,0 0-1,0-1 1,0 1 0,0-1-1,0 1 1,3-2-1,6-2 33,-1-1-1,0 0 1,0-1-1,-1 0 1,0 0-1,0-1 1,0 0-1,12-14 1,-6 5 128,0-2 0,-2 1 0,16-27 0,-22 34-69,-4 6-45,-1 0 1,1-1-1,0 1 0,-1-1 1,0 0-1,0 0 0,0 0 1,1-8-1,-24 44 129,12-13-194,-11 33 0,18-44 16,0-1 0,1 0 1,0 1-1,0-1 0,0 1 0,1-1 0,0 1 0,0-1 1,1 11-1,0-16 2,-1 1-1,1-1 1,-1 1 0,1-1 0,0 1-1,-1-1 1,1 0 0,0 1 0,0-1-1,0 0 1,0 0 0,0 0 0,0 1-1,0-1 1,0 0 0,1 0 0,-1-1-1,0 1 1,1 0 0,-1 0 0,0-1 0,1 1-1,-1-1 1,1 1 0,-1-1 0,1 1-1,-1-1 1,1 0 0,0 0 0,-1 0-1,1 0 1,-1 0 0,1 0 0,-1 0-1,1 0 1,-1-1 0,1 1 0,-1-1 0,3 0-1,4-2 13,1 0 0,-1 0 0,0-1 0,0 0 0,13-9 0,-1-2 18,-1-1 1,-1 0-1,0-2 1,-2 0-1,0-1 1,22-34-1,67-133 89,-105 186-120,11-19-17,-1-1-1,-1 0 1,-1 0-1,-1-1 1,7-30 0,-15 33-21,1 18 36,0-1 1,0 1-1,0 0 1,0 0-1,0-1 1,-1 1-1,1 0 1,0 0-1,0-1 1,0 1-1,-1 0 1,1 0 0,0-1-1,0 1 1,-1 0-1,1 0 1,0 0-1,0 0 1,-1 0-1,1-1 1,0 1-1,-1 0 1,1 0-1,0 0 1,-1 0-1,1 0 1,0 0 0,0 0-1,-1 0 1,-2 1-6,1 0 0,0 0 0,0 0 1,-1 0-1,1 0 0,0 0 1,0 1-1,0-1 0,0 1 1,1-1-1,-4 4 0,-10 11-9,1 1 1,1 0-1,0 1 0,-16 32 1,12-16 16,-24 70 0,36-89 7,1 1-1,1 0 1,0-1-1,1 1 1,0 0-1,2 0 1,0 0-1,2 20 1,-1-30-63,0 1-1,0-1 1,1 0 0,0 1 0,0-1 0,0 0-1,1 0 1,-1 0 0,2 0 0,-1-1 0,1 1 0,-1-1-1,2 0 1,-1 0 0,0 0 0,1-1 0,0 1-1,0-1 1,0 0 0,1-1 0,-1 1 0,13 4 0,-15-7-77,1 0 1,0 0-1,-1 0 1,1-1-1,0 1 1,-1-1-1,1 0 1,0 0-1,-1-1 1,1 1 0,0-1-1,-1 0 1,1 0-1,-1 0 1,1 0-1,-1 0 1,1-1-1,-1 0 1,0 1 0,0-1-1,0-1 1,6-3-1,12-14-565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50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0 290 18628,'3'0'270,"-1"0"0,0 0 0,1 0 0,-1 0 0,1 0 0,-1-1 0,0 1 0,1-1 0,-1 1 0,0-1 0,1 0 0,3-2 0,30-18 955,-25 14-610,107-74 1634,-103 69-2084,-1 0 1,-1-1 0,0 0-1,-1-1 1,18-26-1,-28 37-150,-1 1-1,1-1 1,-1 0-1,1 0 1,-1 0-1,0 0 0,0 0 1,0 0-1,-1 0 1,1 0-1,-1 0 1,0 0-1,0 0 0,0-4 1,0 6-13,-1 0 0,1-1 1,-1 1-1,1 0 0,-1 0 0,0 0 1,0 0-1,1 0 0,-1 0 0,0 0 0,0 0 1,0 0-1,0 0 0,0 0 0,0 1 1,0-1-1,0 0 0,0 1 0,-1-1 1,1 0-1,0 1 0,0 0 0,-1-1 1,1 1-1,0 0 0,-1 0 0,1-1 1,0 1-1,0 0 0,-1 0 0,1 1 0,0-1 1,-1 0-1,-1 1 0,-7 0-2,0 1 1,0 1-1,0 0 0,1 0 0,-1 1 1,1 0-1,0 1 0,0 0 0,0 0 1,0 1-1,-9 8 0,3-2-7,2 1 0,0 0 0,0 0 0,1 2 0,-14 21 1,18-24-20,1 1 1,-9 21-1,15-30-50,-1 0-1,1 0 1,0-1-1,0 1 1,0 0-1,1 0 0,-1 0 1,1 0-1,0 0 1,0 0-1,0 0 0,1 0 1,1 8-1,-1-11-15,0 0-1,-1 1 1,1-1 0,0 0-1,0 1 1,0-1-1,0 0 1,0 0-1,1 0 1,-1 0 0,0 0-1,0 0 1,1 0-1,-1 0 1,1 0-1,-1-1 1,1 1 0,-1 0-1,1-1 1,-1 0-1,1 1 1,-1-1-1,1 0 1,0 0 0,-1 1-1,3-2 1,1 1-51,0 0-1,0-1 1,0 1 0,0-1 0,0-1 0,0 1 0,7-4 0,20-12-748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50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17628,'-1'0'291,"-35"25"6177,-12 13-4069,40-31-2377,0 0 0,1 0 0,0 1 1,0 0-1,1 0 0,0 1 0,1-1 0,-1 1 0,1 0 1,-4 12-1,9-19-65,-1 0 1,1 0 0,-1 0-1,1 0 1,0-1 0,0 1 0,0 0-1,0 0 1,0 0 0,0 0-1,1 0 1,-1 0 0,1 0-1,-1 0 1,1 0 0,-1 0-1,1-1 1,0 1 0,0 0-1,0-1 1,0 1 0,0 0-1,1-1 1,-1 1 0,0-1-1,1 0 1,-1 1 0,1-1-1,-1 0 1,1 0 0,0 0-1,-1 0 1,1 0 0,0 0-1,0-1 1,0 1 0,3 0 0,8 3-265,0-1 0,0-1 1,1 0-1,18-1 1,-15 0 69,2 0-31,-13-1 222,0 0-1,0 0 1,0 1 0,0 0 0,0 0-1,0 0 1,0 0 0,10 5 0,-16-6 65,0 1 0,1-1 0,-1 0 0,0 0 0,1 1 0,-1-1 0,0 0 0,1 1 0,-1-1 0,0 0 0,0 1 1,1-1-1,-1 0 0,0 1 0,0-1 0,0 1 0,1-1 0,-1 1 0,0-1 0,0 0 0,0 1 0,0-1 1,0 1-1,0-1 0,0 1 0,0-1 0,0 1 0,0-1 0,0 0 0,0 1 0,0-1 0,-1 1 0,-10 16 569,-21 9 420,31-25-965,-9 6 84,1-1 0,-1 0-1,-13 5 1,19-9-160,0-1 0,1 0-1,-1 0 1,0 0 0,1 0 0,-1 0-1,0-1 1,0 0 0,0 0 0,0 0-1,1 0 1,-1 0 0,-6-2-1,-11-8-222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51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6 20972,'5'-5'1993,"-3"10"-1553,-9 17-224,-3 8 1176,1 9-880,-1 5-199,3 8-514,0 2-207,2-5-512,4-6-280,-1-12 928,0-6-248,-3-14-184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51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20796,'3'-6'235,"0"-1"0,0 1 0,1 0 0,-1 0 0,1 0-1,1 0 1,-1 1 0,1 0 0,0-1 0,0 2-1,0-1 1,1 1 0,0-1 0,0 2 0,0-1 0,10-4-1,0 1 28,-1 0 0,1 1 0,0 1-1,0 1 1,32-5 0,-40 8-218,0 1 0,0 0-1,0 0 1,0 1 0,0-1 0,-1 2 0,1-1 0,0 1 0,-1 0-1,1 1 1,7 4 0,-12-6-38,-1 0 0,1 1 0,-1-1 0,0 1 0,0 0 0,0 0 0,0-1 0,0 1 1,0 1-1,-1-1 0,1 0 0,-1 0 0,1 1 0,-1-1 0,0 0 0,0 1 0,0-1 0,0 1 0,0 0 0,-1-1 0,1 1 0,-1 0 0,0-1 0,0 1 0,0 0 1,0 0-1,0-1 0,0 1 0,-1 0 0,1-1 0,-1 1 0,0 0 0,0-1 0,0 1 0,-2 2 0,-2 7 21,-1-1 0,0 0-1,-1-1 1,0 0 0,-1 0 0,0 0 0,-1-1-1,-11 10 1,-12 7 78,-39 26 0,71-52-111,-1 0-1,1 0 1,0 0 0,0 1 0,-1-1 0,1 0-1,0 0 1,0 0 0,-1 0 0,1 1 0,0-1-1,0 0 1,0 0 0,-1 0 0,1 1 0,0-1-1,0 0 1,0 0 0,0 1 0,0-1 0,0 0-1,-1 0 1,1 1 0,0-1 0,0 0 0,0 1-1,0-1 1,0 0 0,0 0 0,0 1 0,0-1-1,0 0 1,0 1 0,0-1 0,0 0 0,1 0-1,-1 1 1,0-1 0,0 0 0,0 1 0,14 7-233,34 3-173,-34-7 263,-6-3 74,9 4-122,-1 0 0,30 12 0,-43-15 172,0-1 0,1 1 0,-1 0 0,0 0 0,0 0 0,0 0 0,0 0 0,-1 1 0,1-1 0,-1 1 0,1 0 0,-1 0 0,0 0-1,0 0 1,0 0 0,0 0 0,-1 0 0,1 1 0,1 6 0,-3-7 38,0 1 0,-1 0 0,1-1 0,0 1 0,-1-1 0,0 1 0,0-1 0,0 1 0,-1-1 0,1 1 0,-1-1 0,1 0 0,-1 0 0,0 0 0,-1 0 0,1 0 0,0 0 0,-1-1 0,1 1 0,-5 2 0,-7 7 225,-1 0 0,-25 14 1,35-23-169,-15 10 284,-1-1 0,-24 10 0,39-19-297,0-1 0,0 0 0,-1 0 0,1 0-1,-1-1 1,0 0 0,1 0 0,-1-1-1,0 0 1,1 0 0,-1 0 0,-9-2-1,14 1-125,0 0-1,0 1 0,0-1 0,0 0 0,1 0 1,-1 0-1,0-1 0,0 1 0,0 0 0,1 0 1,-1-1-1,1 1 0,-1-1 0,1 0 0,0 1 1,0-1-1,-1 0 0,1 0 0,0 0 1,1 0-1,-1 0 0,0 0 0,0 0 0,1 0 1,-1 0-1,1 0 0,0 0 0,0 0 0,0-3 1,0-1-83,0 1 1,0-1 0,1 1 0,0-1 0,0 1 0,0-1-1,1 1 1,0 0 0,0-1 0,4-5 0,15-18-695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52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70 19748,'7'-7'2217,"-1"7"-1585,-8 14-288,-4 7 1736,-1 11-1319,0 5-289,0 3-480,0 3-208,1-1-425,3-3-255,2-11 1680,1-6-928,8-11-72,1-5-120</inkml:trace>
  <inkml:trace contextRef="#ctx0" brushRef="#br0" timeOffset="1">207 1 19292,'0'13'1440,"-3"8"-1176,-1 4-111,0 3 343,1 5-168,1 5-136,2 0-144,2 0-424,1-1-216,1 0-265,-1-4 649,-2-4-176,1-6-144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52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3 248 14867,'-2'-15'547,"1"0"-1,1-1 1,1 1-1,0 0 1,1 0-1,0 0 1,9-27-1,-9 36-351,0 0-1,1 1 1,-1-1 0,1 1 0,0 0-1,1 0 1,-1 0 0,1 0-1,0 0 1,0 1 0,0 0-1,1 0 1,0 0 0,0 0-1,0 1 1,0 0 0,0 0 0,0 0-1,1 0 1,0 1 0,-1 0-1,11-2 1,-4 2-109,1 1 0,-1 1 0,1 0-1,-1 1 1,0 0 0,1 1 0,-1 0 0,0 1 0,0 0 0,0 1-1,0 0 1,-1 1 0,1 0 0,-1 1 0,0 0 0,-1 1 0,0 1-1,0-1 1,0 1 0,-1 1 0,-1 0 0,1 0 0,7 11 0,-14-17-85,0 0 0,-1 0 0,1 0 0,-1 0 1,0 0-1,0 0 0,0 0 0,0 0 1,0 1-1,0-1 0,-1 0 0,0 0 0,0 1 1,0-1-1,0 0 0,0 1 0,-1-1 1,0 5-1,-1-4 12,0 1 1,0-1-1,0 1 1,-1-1-1,1 0 0,-1 0 1,0 0-1,0-1 1,-1 1-1,1-1 1,-6 5-1,-2 0-157,1-1-1,-1-1 1,0 0-1,0 0 1,-1-1-1,0 0 1,0-1-1,0-1 1,-13 3-1,-41 4-456,41-5 218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53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0 419 15091,'43'-7'1521,"22"-11"-721,15-2-240,33-7 768,10-4-56,16-4-159,5-1-201,9 0-208,-1-1-88,-7 6-216,-12-1-176,-30 8-544,-11 2-352,-26 7-536,-12 0-457,-29 2 1217,-15 3-328,-14 0-328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53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68 21693,'-3'48'810,"-2"1"1,-13 60-1,3-30-458,12-60-278,-4 21 54,-2 66 1,9-105-127,0-1 0,0 1 1,-1 0-1,1-1 1,0 1-1,0-1 0,0 1 1,1 0-1,-1-1 0,0 1 1,0 0-1,0-1 1,0 1-1,0-1 0,1 1 1,-1-1-1,0 1 0,1 0 1,-1-1-1,0 1 1,1-1-1,-1 1 0,1-1 1,-1 1-1,0-1 0,1 0 1,-1 1-1,2 0 0,-1-1 4,0 0-1,0-1 0,0 1 0,0 0 0,0 0 1,-1 0-1,1-1 0,0 1 0,0 0 0,0-1 0,0 1 1,0-1-1,0 1 0,-1-1 0,1 1 0,1-2 0,32-33 118,-33 33-121,64-82 300,62-108-1,-107 159-240,83-146-957,-103 179 862,-1 0 0,1 0 0,0 0 0,0 0 0,0 0 0,0 0-1,0 0 1,0 0 0,0 0 0,0 0 0,0 0 0,0 0 0,0 0 0,0 0 0,0 0 0,-1 0 0,1 0 0,0 0 0,0 0-1,0 0 1,0 0 0,0 0 0,0 0 0,0 0 0,0 0 0,0 0 0,0 0 0,0-1 0,0 1 0,0 0 0,0 0 0,0 0-1,0 0 1,0 0 0,0 0 0,0 0 0,-1 0 0,1 0 0,0 0 0,0 0 0,0 0 0,0 0 0,0 0 0,0 0 0,0-1 0,0 1-1,0 0 1,0 0 0,0 0 0,0 0 0,0 0 0,0 0 0,0 0 0,1 0 0,-1 0 0,0 0 0,0 0 0,0 0 0,0 0-1,0 0 1,0-1 0,0 1 0,0 0 0,0 0 0,0 0 0,-9 5-610,-11 7 320,19-11 215,-22 14-689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8:08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16275,'2'-2'255,"0"1"-1,-1 0 0,1-1 0,0 1 0,0 0 0,0 0 0,0 0 0,0 1 0,0-1 0,0 0 0,0 1 0,4-1 0,-4 0 178,20-4 105,-1 1 0,1 1 0,0 0 0,25 2 0,-34 1-500,1 0-1,-1 2 1,0-1 0,0 2-1,0 0 1,0 0 0,0 1-1,13 7 1,-24-10-41,0 0 0,0 0 1,0 0-1,0 0 0,0 0 1,0 1-1,-1-1 0,1 1 0,0-1 1,-1 1-1,1 0 0,-1 0 1,0-1-1,1 1 0,-1 0 0,0 0 1,0 0-1,0 0 0,-1 1 0,1-1 1,0 0-1,0 4 0,-1-3 11,0 0 0,-1 0-1,1 0 1,-1 0 0,0 0-1,1-1 1,-1 1 0,0 0-1,-1 0 1,1 0 0,0-1 0,-1 1-1,0-1 1,1 1 0,-1-1-1,-4 4 1,-13 14 457,-2 0 1,-31 24-1,39-35-144,0 0 0,-1-1 0,1 0 0,-2-1 0,-26 10 0,35-16-244,1 1 0,-1-1 0,0-1 0,1 1 1,-1-1-1,0 0 0,1 0 0,-8-2 0,11 2-168,0 0 0,0 0 0,1-1 0,-1 1-1,0-1 1,0 0 0,1 1 0,-1-1 0,0 0 0,1 0-1,-1 0 1,1 0 0,-1 0 0,1 0 0,0-1 0,-1 1 0,1 0-1,0-1 1,0 1 0,0-1 0,0 1 0,0-1 0,0 1-1,1-1 1,-1 0 0,0 0 0,1 1 0,-1-4 0,2-7-433,7 1-196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54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18164,'10'31'1568,"7"-15"-1184,6-3-168,9-2 432,4-2-263,5-8-874,1-4-231,2-5 528,1-6-200,-10-7-120</inkml:trace>
  <inkml:trace contextRef="#ctx0" brushRef="#br0" timeOffset="0.99">388 98 14539,'-5'-1'249,"-1"0"-1,0 0 1,1 0 0,-1 1 0,0 0-1,0 0 1,0 0 0,0 1-1,1-1 1,-1 1 0,0 1-1,0-1 1,1 1 0,-1 0-1,1 1 1,0-1 0,0 1-1,-8 5 1,-2 1 377,1 2 0,0 0 0,0 0 0,-21 24 0,33-32-536,-1 0 1,1 0-1,0 0 0,0 0 1,0 1-1,1-1 0,-1 0 0,1 1 1,-1-1-1,1 1 0,-1 4 1,2-7-68,0-1 1,0 1 0,0 0 0,0-1 0,0 1 0,0 0 0,0 0-1,1-1 1,-1 1 0,0 0 0,0-1 0,1 1 0,-1 0 0,0-1 0,0 1-1,1 0 1,-1-1 0,1 1 0,-1-1 0,1 1 0,-1-1 0,2 2-1,-1-2-2,0 1 0,1 0 0,-1-1 0,1 0 0,-1 1-1,1-1 1,-1 0 0,1 0 0,-1 1 0,1-1 0,-1 0 0,1-1-1,-1 1 1,1 0 0,2-1 0,3-1 22,0 0 0,0-1 0,0 1 0,-1-1 0,1-1 0,-1 1 0,1-1 0,-1-1 0,0 1 0,-1-1 0,1 0 0,-1 0 0,0 0 0,6-9 0,-2 2-15,0-2 1,-1 1-1,0-1 0,-1 0 0,9-25 1,-13 32-193,-1 0 0,0-1 0,0 1 0,0-1 0,-1 1 0,0-1 0,0 0 0,-1 1 1,-1-12-1,-2 33-2853,3-13 2938,0 1 0,1-1 0,-1 0-1,1 1 1,-1-1 0,1 0 0,0 1 0,-1-1-1,1 0 1,0 0 0,0 0 0,0 0 0,0 0-1,0 1 1,2 0 0,9 4-681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54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16868,'-14'45'1149,"-3"11"287,-10 62 0,24-100-1255,1-1 0,0 0 0,2 1 1,0-1-1,1 1 0,0-1 0,2 0 0,4 20 0,-7-37-172,11 30 86,-11-29-101,0 0 1,1 0-1,-1 0 1,0-1-1,1 1 1,-1 0 0,0 0-1,1 0 1,-1-1-1,1 1 1,0 0-1,-1-1 1,1 1-1,-1 0 1,1-1 0,0 1-1,0-1 1,-1 1-1,1-1 1,0 1-1,0-1 1,0 0-1,-1 1 1,1-1 0,0 0-1,0 0 1,0 1-1,1-1 1,-1-1-1,0 1 0,0-1 1,0 1-1,-1-1 0,1 1 1,0-1-1,-1 0 0,1 1 1,0-1-1,-1 0 0,1 0 1,-1 0-1,1 1 0,-1-1 1,1 0-1,-1 0 0,0 0 1,1 0-1,-1 0 0,0-1 0,5-24-75,-5 18 30,9-74-651,-5 35 320,2 0 0,2 0 0,20-64 0,-27 108 389,0-1 1,1 1-1,-1-1 1,1 1-1,0 0 1,0 0-1,0 0 1,4-5-1,-5 8 18,0-1 0,0 1 0,-1-1 1,1 1-1,0-1 0,0 1 0,-1-1 0,1 1 0,0 0 0,0 0 0,0-1 1,0 1-1,0 0 0,0 0 0,-1 0 0,1 0 0,0 0 0,0 0 0,0 0 1,0 0-1,0 0 0,0 0 0,0 1 0,-1-1 0,1 0 0,0 1 1,0-1-1,0 0 0,-1 1 0,1-1 0,0 1 0,0-1 0,-1 1 0,1 0 1,0-1-1,-1 1 0,1 0 0,-1-1 0,1 2 0,3 2 68,-1 0 0,0 1 0,0-1 1,0 1-1,0 0 0,-1 0 0,0 0 0,0 0 0,0 0 0,-1 0 0,1 0 0,-1 1 0,-1-1 1,1 0-1,-1 7 0,0-9-65,0-1 1,0 1-1,0 0 0,-1-1 1,1 1-1,-1 0 1,0-1-1,0 1 1,0-1-1,0 1 0,0-1 1,0 1-1,-1-1 1,1 0-1,-1 0 1,0 1-1,1-1 0,-1-1 1,0 1-1,0 0 1,0 0-1,-1-1 1,1 1-1,0-1 0,-1 1 1,1-1-1,-1 0 1,1 0-1,-1 0 1,1-1-1,-5 2 0,5-2-43,-1 1 0,1-1 0,0 1-1,-1-1 1,1 0 0,-1 0-1,1 0 1,0 0 0,-1 0 0,1-1-1,0 1 1,-1-1 0,1 1 0,0-1-1,-1 0 1,1 0 0,0 0 0,0 0-1,0 0 1,0-1 0,0 1-1,0-1 1,0 1 0,1-1 0,-1 0-1,0 1 1,1-1 0,-1 0 0,1 0-1,0 0 1,0 0 0,0-1 0,0 1-1,0 0 1,0 0 0,0-1-1,0-2 1,-3-18-166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8:55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67 17324,'2'-5'568,"-1"0"-203,1 0 0,-1-1 0,-1 1 0,1 0 0,0-9 0,-1 13-293,-1 0 0,1 0 0,0 0 0,0 0 0,0 0 0,-1 0 0,1 0 0,0 0 0,-1 1 0,1-1 0,-1 0 0,1 0 0,-1 0 0,1 1 0,-1-1 0,0 0 0,1 0 0,-1 1-1,0-1 1,1 1 0,-1-1 0,0 1 0,0-1 0,0 1 0,0-1 0,1 1 0,-1 0 0,0-1 0,0 1 0,0 0 0,0 0 0,0-1 0,0 1 0,0 0 0,0 0 0,0 0 0,0 0 0,-1 1 0,-2 0 42,-1 0 1,1 0-1,-1 0 0,1 1 0,0-1 1,0 1-1,0 0 0,0 1 1,0-1-1,0 1 0,0-1 1,1 1-1,-1 0 0,1 1 1,0-1-1,0 0 0,0 1 1,-2 4-1,-5 7 24,1 0 0,0 1 0,-9 21 0,11-18-61,1-1 0,0 1 0,1 0-1,1 1 1,1-1 0,1 1-1,1-1 1,0 1 0,1 0-1,2 0 1,0-1 0,7 30-1,-2-22-159,1-1-1,2 0 0,1 0 1,0-1-1,2-1 0,1 0 1,1 0-1,25 29 1,-40-53 66,1 0 0,-1 1 0,0-1 1,1 0-1,-1 0 0,0 1 1,1-1-1,-1 0 0,0 1 0,0-1 1,1 0-1,-1 1 0,0-1 1,0 1-1,0-1 0,1 0 0,-1 1 1,0-1-1,0 1 0,0-1 1,0 0-1,0 1 0,0-1 1,0 1-1,0-1 0,0 1 0,0-1 1,0 0-1,0 1 0,0 0 1,-13-3-273,-20-14 41,11 2 189,1-1 1,1 0 0,0-2-1,1-1 1,-20-23 0,30 30 49,1 0 1,0 0 0,0 0 0,1-1 0,0 0 0,1-1-1,1 0 1,0 1 0,1-2 0,0 1 0,-3-20 0,7 28 9,-1 1 0,1-1 0,0 0 0,1 1 1,-1-1-1,1 1 0,0-1 0,0 1 0,0 0 1,0-1-1,1 1 0,0 0 0,0 0 1,0 0-1,0 0 0,1 0 0,-1 1 0,1-1 1,0 1-1,0-1 0,1 1 0,-1 0 1,0 0-1,1 0 0,0 1 0,0 0 0,0-1 1,6-1-1,8-3-30,0 0 0,0 2 0,0 0 0,1 1 0,29-2 0,110-4 44,-64 7-105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9:30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0 636 14195,'116'-95'6446,"68"-66"-4122,-112 93-2323,-4-3 0,70-94 0,-88 90 379,-167 320 442,90-181-716,23-55-103,-48 119 116,46-110-247,1 0 0,1 1 0,0-1 0,1 1 0,0 23 0,3-40 116,0-1 0,0 1-1,0-1 1,0 1-1,0 0 1,1-1 0,-1 1-1,0-1 1,1 1-1,-1-1 1,1 1 0,-1-1-1,1 1 1,0-1-1,0 1 1,1 1 0,7 1-211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9:31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10 19308,'6'-9'1929,"-9"10"-1265,-5 12-288,-10 17 880,0 6-208,-11 9-400,-2 5-248,-5 1-296,0 4-23,3-8-41,0-5-88,9-11-273,-1-5-223,9-9-392,4-5-296,4-12 888,3-3-256,3-9-201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9:31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73 16331,'-10'5'349,"0"0"0,0 1 0,0 0 0,1 0 0,-1 1 0,2 0 0,-1 1 0,-7 8 0,2 0 127,1 1-1,1 0 1,-14 26 0,22-37-350,1 0 0,1 1 0,-1 0 0,1-1-1,0 1 1,0 0 0,1 0 0,-1 14 0,2-20-104,0 1 1,0-1-1,0 1 1,0 0 0,0-1-1,1 1 1,-1-1 0,0 1-1,1-1 1,-1 0-1,1 1 1,0-1 0,-1 1-1,1-1 1,0 0-1,0 1 1,0-1 0,0 0-1,0 0 1,0 0-1,0 0 1,0 0 0,0 0-1,1 0 1,-1 0-1,0 0 1,1-1 0,-1 1-1,0 0 1,1-1 0,-1 1-1,1-1 1,-1 0-1,1 1 1,-1-1 0,1 0-1,-1 0 1,1 0-1,0 0 1,-1 0 0,1-1-1,-1 1 1,1 0-1,-1-1 1,3 0 0,4-1 28,1 0 0,-1-1 0,1-1 0,-1 1 0,0-1 0,0-1 0,-1 1 0,1-1 1,6-7-1,5-4 50,-1 0 1,17-21 0,-24 23-57,0 1-1,-1-2 1,0 1 0,11-24 0,-19 33-77,1 0 0,-1 1 0,0-1 1,0 0-1,-1 0 0,0-1 1,0 1-1,0 0 0,0 0 0,-1-1 1,0 1-1,0 0 0,0 0 0,-1-1 1,0 1-1,0 0 0,0 0 1,0 0-1,-3-6 0,3 9-31,-1 0 0,1 0-1,0 1 1,-1-1 0,0 0 0,1 0-1,-1 1 1,0-1 0,0 1 0,1 0-1,-1 0 1,0-1 0,0 1 0,-1 0 0,1 1-1,0-1 1,0 0 0,0 0 0,-1 1-1,1 0 1,0-1 0,0 1 0,-1 0-1,1 0 1,0 0 0,-1 0 0,1 1-1,0-1 1,-4 2 0,0-1-94,1 1 0,-1 0 0,1 0 0,-1 1 0,1-1 0,0 1 0,0 0 0,0 1 1,0-1-1,-5 7 0,-10 15-407,9 2-22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9:32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109 162 16956,'-99'55'3267,"99"-55"-3234,-1 0 0,1 0 0,-1 0 0,0 1 0,1-1 0,-1 0 0,1 1 1,-1-1-1,1 0 0,-1 1 0,1-1 0,0 0 0,-1 1 0,1-1 0,-1 1 0,1-1 0,0 1 0,-1-1 0,1 1 0,0 0 1,0-1-1,0 1 0,-1-1 0,1 1 0,12 1 307,24-9-148,-18 2 93,-1-2 0,28-13 0,-38 16-101,-1 0-1,1 0 0,-1-1 1,1 1-1,-1-1 1,-1-1-1,1 1 0,9-13 1,-15 17-140,1 0-1,0 0 1,0 0 0,-1 0 0,1 0-1,0 0 1,-1-1 0,1 1 0,-1 0-1,0 0 1,1-1 0,-1 1 0,0 0-1,0-1 1,0 1 0,0 0 0,0-1-1,0 1 1,0 0 0,0-1 0,0 1 0,-1 0-1,1-1 1,-1-1 0,0 2-6,-1-1 1,1 1-1,0 0 0,-1-1 1,1 1-1,-1 0 0,1 0 1,-1 0-1,1 0 1,-1 0-1,0 0 0,0 1 1,1-1-1,-1 1 0,-2-1 1,-5-1-49,-1 0-1,1 1 1,-1 0 0,1 1 0,-17 1 0,-9 7-980,34-8 907,0 1 0,0-1 0,0 0-1,-1 1 1,1-1 0,0 1 0,0-1 0,0 1 0,0 0 0,0 0-1,0-1 1,0 1 0,0 0 0,0 0 0,0 0 0,0 0-1,1 0 1,-1 0 0,0 0 0,0 0 0,1 0 0,-1 1-1,1-1 1,-1 2 0,6 7-486,12-2-155</inkml:trace>
  <inkml:trace contextRef="#ctx0" brushRef="#br0" timeOffset="1">489 8 16516,'0'5'1872,"4"0"-1248,12-4-256,7 2 760,10-3-375,4 0-313,9-2-744,1-2 432,8-3-200,2-2-104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9:3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64 15915,'-1'-1'104,"0"0"0,0 1 0,0-1-1,0 0 1,0 0 0,1 0 0,-1 0-1,0 0 1,1 0 0,-1 0 0,0 0-1,1 0 1,0 0 0,-1 0 0,1 0-1,0-1 1,-1 1 0,1 0 0,0 0-1,0 0 1,0 0 0,0-1 0,0 1-1,0 0 1,0 0 0,1 0 0,-1-1-1,0 1 1,1 0 0,-1 0 0,0 0-1,1 0 1,0 0 0,-1 0 0,1 0-1,0 0 1,-1 0 0,1 0 0,0 0-1,0 0 1,0 1 0,0-1 0,0 0-1,2-1 1,1 0 131,1-1 1,0 1-1,0 0 1,0 1-1,0-1 1,1 1-1,-1 0 0,0 0 1,6 0-1,-1 1-95,0 0 1,-1 1-1,1-1 0,0 2 0,-1 0 0,1 0 1,-1 0-1,0 1 0,16 7 0,-22-8-122,0-1 0,0 1 0,0 0 0,0 0 0,-1 0 0,1 1-1,-1-1 1,1 0 0,-1 1 0,0 0 0,1-1 0,-2 1 0,1 0 0,0 0-1,0 0 1,-1 0 0,0 1 0,1-1 0,-1 0 0,-1 1 0,1-1 0,0 0 0,-1 1-1,0-1 1,0 1 0,0-1 0,0 1 0,0-1 0,-1 1 0,0 4 0,-2 1 49,0 0 0,-1 0 0,0 0 0,0-1 0,-1 0 0,0 1 0,0-2 0,-1 1 0,0-1 0,-9 9 0,-11 8 464,-37 29 1,63-53-534,-1 0-1,1 0 1,0 0-1,-1 0 1,1 1-1,0-1 1,-1 0-1,1 0 1,0 0-1,-1 1 1,1-1-1,0 0 1,0 0-1,-1 1 1,1-1-1,0 0 1,0 0-1,-1 1 1,1-1-1,0 0 1,0 1-1,0-1 1,0 0 0,0 1-1,-1-1 1,1 1-1,0-1 1,0 0-1,0 1 1,0-1-1,0 0 1,0 1-1,0-1 1,0 0-1,0 1 1,1-1-1,-1 1 1,0-1-1,0 0 1,0 1-1,0-1 1,0 0-1,1 1 1,-1-1-1,0 0 1,0 0-1,0 1 1,1-1 0,-1 0-1,0 1 1,1-1-1,-1 0 1,0 0-1,0 0 1,1 1-1,-1-1 1,0 0-1,1 0 1,-1 0-1,0 0 1,1 0-1,-1 0 1,1 1-1,0-1 1,33 6-662,-19-4 406,2 1-118,0 1 0,0 1-1,0 1 1,0 0 0,-1 1 0,0 1 0,-1 0-1,27 19 1,-41-26 380,1 1 1,0-1-1,-1 1 1,1-1-1,0 1 0,-1 0 1,0 0-1,1-1 1,-1 1-1,0 0 1,0 0-1,0 0 0,0 0 1,-1 1-1,1-1 1,0 0-1,-1 0 0,0 0 1,1 0-1,-1 3 1,0-2 66,-1-1 0,0 1 0,1-1 0,-1 1 1,0-1-1,0 1 0,-1-1 0,1 0 0,0 0 1,-1 1-1,1-1 0,-1 0 0,0 0 0,-3 2 1,-7 6 414,0-2 1,-1 1-1,1-2 1,-25 11-1,36-17-466,-17 7 390,-47 21 954,59-27-1459,-1 1 0,0-2 0,1 1 0,-1-1 0,0 0 0,0 0 1,-12-1-1,19 0 82,-1 0 1,1 1 0,-1-1 0,1 0-1,0 0 1,-1 0 0,1 0-1,0 0 1,-1 0 0,1 0 0,-1 0-1,1-1 1,0 1 0,-1 0-1,1 0 1,0 0 0,-1 0-1,1 0 1,-1-1 0,1 1 0,0 0-1,0 0 1,-1 0 0,1-1-1,0 1 1,-1 0 0,1-1 0,0 1-1,0 0 1,-1 0 0,1-1-1,0 1 1,0-1 0,0 1 0,0 0-1,0-1 1,-1 1 0,1 0-1,0-1 1,0 1 0,0-1-1,0 1 1,0 0 0,0-1 0,0 0-1,4-7-389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9:33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 0 18468,'0'26'2176,"-17"5"-1415,-26 8-377,-5 4 1752,-2 9-1560,0 1-72,3-5-296,5-3-264,11-11-584,6-4-368,12-12 808,6-4-192,7-13-144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9:33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90 20308,'-4'0'312,"1"0"-1,0 0 0,-1 0 1,1 0-1,0 1 0,-1-1 1,1 1-1,0 0 0,0-1 1,-1 2-1,-3 1 0,6-3-230,0 1-1,1-1 1,-1 1 0,0-1-1,1 1 1,-1 0 0,0 0-1,1-1 1,-1 1 0,1 0-1,-1 0 1,1-1 0,-1 1-1,1 0 1,0 0 0,-1 0-1,1 0 1,0 1 0,0-1-19,-1 1 0,2 0 0,-1 0 1,0-1-1,0 1 0,1 0 0,-1 0 1,0-1-1,1 1 0,0 0 0,-1-1 0,3 4 1,-2-3-75,1 1 1,-1-1-1,0 1 1,1-1 0,0 1-1,0-1 1,0 0-1,0 0 1,0 0 0,0 0-1,0 0 1,1-1-1,-1 1 1,1-1-1,-1 1 1,1-1 0,-1 0-1,1 0 1,0 0-1,0 0 1,-1 0 0,1-1-1,0 0 1,0 1-1,3-1 1,-2-1-25,0 1 0,0-1 0,0 0 1,0 0-1,0-1 0,-1 1 0,1-1 0,0 0 0,-1 0 0,1 0 0,-1 0 1,0-1-1,0 1 0,0-1 0,5-6 0,-5 6 4,0 0 1,0-1-1,-1 1 0,0-1 0,1 0 1,-1 0-1,-1 0 0,1 0 0,0 0 1,-1 0-1,0-1 0,0 1 0,0 0 1,0-9-1,-2 10 32,1 0 0,0-1-1,-1 1 1,0 0 0,0 0 0,0 0 0,0 1-1,0-1 1,-1 0 0,1 0 0,-1 0 0,1 1 0,-1-1-1,0 1 1,0 0 0,-1-1 0,1 1 0,0 0 0,-1 0-1,1 0 1,-1 1 0,1-1 0,-6-2 0,2 2 19,0-1 1,0 1-1,0 0 1,0 1 0,0 0-1,0 0 1,0 0-1,-1 0 1,1 1-1,0 0 1,0 1 0,-1-1-1,-6 2 1,9-1-16,0 0 1,0 0-1,0 0 1,0 1-1,1-1 1,-1 1-1,0 0 1,1 0-1,-1 0 1,1 1-1,0-1 1,0 1-1,0-1 1,0 1-1,0 0 1,1 1-1,-1-1 1,1 0 0,0 1-1,0-1 1,-2 5-1,3-6 12,0 0 0,1 0 1,-1 0-1,1 0 0,0 0 0,-1 0 0,1 0 0,0 0 0,0 0 0,0 0 1,0 0-1,1 0 0,-1-1 0,1 1 0,-1 0 0,1 0 0,0 0 1,-1 0-1,1 0 0,0-1 0,2 4 0,0-2 10,0 0-1,0 0 0,0 0 1,0 0-1,0-1 1,0 0-1,1 1 1,-1-1-1,1 0 0,3 1 1,25 9 17</inkml:trace>
  <inkml:trace contextRef="#ctx0" brushRef="#br0" timeOffset="1">490 482 17932,'-27'24'1358,"16"-15"-963,0 0 1,1 0-1,0 1 1,0 1-1,1 0 1,-15 23-1,24-33-340,-1 0-1,1 0 1,-1 1 0,1-1-1,-1 0 1,1 0 0,0 0-1,-1 1 1,1-1-1,0 0 1,0 0 0,0 1-1,0-1 1,0 0 0,0 0-1,0 1 1,1-1 0,-1 0-1,0 0 1,1 1-1,-1-1 1,1 0 0,-1 0-1,1 0 1,0 2 0,1-1-7,0-1 1,0 1 0,0 0-1,0-1 1,1 1-1,-1-1 1,0 0 0,1 1-1,-1-1 1,1-1-1,3 2 1,9 2-1,-1-2 1,1 0-1,20 0 0,-34-2-43,21 1 22,0-2 1,0 0-1,37-8 1,-50 7 25,0 0 0,-1 0 0,1-1 0,-1-1 0,0 1 0,0-1 0,0-1 0,-1 1 0,1-1 0,-1-1 0,0 1 0,7-8 0,-13 11-25,1 1 0,-1-1 0,0 1 0,1-1 0,-1 1 0,0-1 0,0 0 0,0 0 0,0 0 0,0 0 0,0 1 1,-1-1-1,1 0 0,-1 0 0,1 0 0,-1 0 0,0-1 0,0 1 0,0 0 0,0 0 0,0 0 0,0 0 0,0 0 0,-1 0 0,1 0 1,-1 0-1,1 0 0,-1 0 0,0 0 0,0 0 0,0 1 0,0-1 0,0 0 0,0 0 0,-1 1 0,1-1 0,-2-1 0,-2-1-89,0 0 0,0 0 0,0 1 0,-1 0-1,1-1 1,-1 2 0,1-1 0,-1 1 0,0 0-1,-12-3 1,-24-3-402,25 3 135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8:09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1 283 16524,'0'0'46,"0"0"1,1 0-1,-1 0 1,0 0-1,0 0 1,1 0-1,-1 0 1,0 0-1,0 0 1,1 0-1,-1 0 1,0 0-1,0 0 1,1 1-1,-1-1 1,0 0-1,0 0 1,0 0-1,1 0 1,-1 1-1,0-1 1,0 0-1,0 0 1,1 0-1,-1 1 1,0-1-1,0 0 1,0 0-1,0 0 1,0 1-1,0-1 1,0 0-1,0 0 1,1 1-1,-1-1 1,0 0-1,0 0 1,0 1-1,0-1 1,0 0-1,0 0 1,0 1-1,0-1 1,0 0-1,-1 0 1,1 1-1,0-1 1,0 0-1,0 0 1,0 1-1,0-1 1,0 0-1,0 0 1,-1 1-1,1-1 1,0 0-1,0 0 1,0 0-1,-1 0 1,1 1-1,0-1 1,0 0-1,0 0 1,-1 0-1,1 0 1,0 0-1,22-4 1446,-9-2-1210,0-1-1,-1 0 0,0-1 0,0-1 1,-1 0-1,0-1 0,-1 0 1,15-17-1,-18 18-210,0-1 1,0 1-1,-1-1 0,0 0 0,-1-1 0,0 0 1,-1 0-1,0 0 0,-1 0 0,4-22 1,-6 30-59,-1 0 1,0 0-1,0 0 1,0 0-1,0 0 1,-1 0 0,1 0-1,-1 0 1,0 0-1,0 0 1,0 1 0,0-1-1,-1 0 1,-1-3-1,2 5-9,0 0-1,0 0 1,0 0-1,0 0 0,0 0 1,0 0-1,0 0 1,-1 0-1,1 0 0,0 1 1,-1-1-1,1 1 1,0-1-1,-1 1 0,1-1 1,-1 1-1,1 0 1,-1-1-1,1 1 0,-1 0 1,1 0-1,-1 0 1,1 0-1,0 1 0,-1-1 1,1 0-1,-1 0 1,1 1-1,-1-1 1,-1 2-1,-3 1-6,1 0 0,-1 0 0,0 1 0,1 0 0,0 0 0,0 0 0,0 1 0,0-1 1,1 1-1,0 0 0,0 1 0,0-1 0,-5 11 0,2-2-17,1-1 1,0 1-1,1 1 0,0-1 1,-2 17-1,5-22-19,0 0-1,1 0 0,0 0 1,1 1-1,0-1 0,0 0 1,1 1-1,2 10 0,-2-17-30,0 0 0,0 0 0,1 0 0,-1 0 0,1 0 0,-1 0 0,1 0 0,0-1 0,0 1 0,0 0 0,0-1 0,1 0 0,-1 1 0,1-1-1,-1 0 1,1 0 0,0-1 0,0 1 0,-1-1 0,1 1 0,0-1 0,1 0 0,-1 0 0,0 0 0,0 0 0,6 0 0,0 0-22,0-1 1,0 0-1,0 0 1,-1-1 0,1 0-1,0-1 1,0 0-1,8-3 1,27-12-463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9:34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1 417 16644,'0'0'104,"1"0"0,-1 1 1,1-1-1,-1 0 1,1 0-1,-1 0 1,1 1-1,0-1 1,-1 0-1,1 0 0,-1 0 1,1 0-1,-1 0 1,1 0-1,0 0 1,-1 0-1,1 0 0,-1 0 1,1 0-1,-1 0 1,1 0-1,-1-1 1,1 1-1,0 0 1,-1 0-1,1-1 0,15-10 524,-2-2 31,0 0 1,-1-1-1,-1-1 0,0 0 0,17-30 1,-20 29-550,0 0 0,-2-1 0,0 0 0,-1 0 1,0 0-1,-2-1 0,0 1 0,-1-1 0,0 0 1,-1-27-1,-2 40-113,-1 0 0,0 0 0,1 1 1,-2-1-1,1 0 0,0 1 0,-1-1 0,0 1 0,0 0 1,-3-5-1,4 8-1,1-1-1,-1 1 1,0 0 0,0 0 0,0 0-1,0 0 1,0 0 0,-1 0-1,1 0 1,0 0 0,0 0 0,-1 0-1,1 0 1,0 1 0,-1-1 0,1 1-1,-1-1 1,1 1 0,-1-1-1,1 1 1,-1 0 0,1 0 0,-1 0-1,1 0 1,-1 0 0,1 0 0,-1 0-1,1 0 1,-1 1 0,1-1 0,-1 1-1,1-1 1,-3 2 0,0 1-10,0-1-1,0 1 1,0 0 0,1 1 0,-1-1 0,1 1 0,0-1 0,0 1-1,0 0 1,0 0 0,1 0 0,0 1 0,0-1 0,-3 8-1,0 4-34,0-1-1,-6 33 0,9-36 54,1 0 0,0 0 0,0 0-1,1 1 1,1-1 0,0 0 0,0 0 0,5 17-1,-5-25 11,1 0 0,0 0 0,-1 0-1,1 0 1,0 0 0,1-1-1,-1 1 1,1-1 0,-1 1-1,1-1 1,0 0 0,1 0 0,-1 0-1,0 0 1,1-1 0,-1 0-1,1 1 1,0-1 0,0 0-1,0-1 1,0 1 0,0-1 0,0 0-1,0 0 1,1 0 0,6 0-1,2 0 28,0-1-1,0-1 0,0-1 1,-1 0-1,1 0 1,-1-1-1,1-1 0,-1 0 1,14-7-1,8-5 160,59-37-1,-53 23 96,-40 30-288,0 0 1,1-1-1,-1 1 0,0 0 1,0 0-1,0 0 0,0 0 1,1-1-1,-1 1 0,0 0 1,0 0-1,1 0 1,-1 0-1,0 0 0,0 0 1,1 0-1,-1 0 0,0 0 1,0 0-1,1-1 0,-1 1 1,0 0-1,0 0 0,1 1 1,-1-1-1,0 0 0,0 0 1,1 0-1,-1 0 1,0 0-1,0 0 0,1 0 1,-1 0-1,0 0 0,0 0 1,0 1-1,1-1 0,-1 0 1,0 0-1,0 0 0,0 0 1,1 1-1,-1-1 0,0 0 1,0 0-1,0 0 1,0 1-1,0-1 0,0 0 1,1 0-1,-1 1 0,0-1 1,0 0-1,0 0 0,0 1 1,0-1-1,0 0 0,0 0 1,0 1-1,0-1 0,0 1 1,1 24 171,0-9-65,-1-15-109,1 0 0,0 0 0,-1 0-1,1 0 1,0 0 0,0 0-1,-1 0 1,1 0 0,0 0-1,0 0 1,0-1 0,0 1 0,0 0-1,0-1 1,0 1 0,0-1-1,1 1 1,-1-1 0,0 0 0,0 1-1,0-1 1,1 0 0,-1 0-1,0 0 1,0 0 0,0 0-1,1 0 1,-1 0 0,2-1 0,3 0 6,0 0 1,0 0-1,-1-1 1,1 0 0,5-2-1,10-7-121,-1-1 0,-1 0-1,0-2 1,-1 0 0,-1-1-1,0 0 1,-1-2 0,0 0 0,-2-1-1,0 0 1,-1-1 0,11-21 0,1-5-219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9:35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15771,'-3'21'1659,"-1"-1"1,-9 26-1,6-23-281,-5 28 0,5 11-166,2 91 1,-4 35-787,8-181-421,-3 22 25,4-28-30,0 0 0,-1 0 1,1 0-1,0 0 0,-1 0 1,1 0-1,-1 0 0,1 0 1,-1 0-1,1 0 1,-1 0-1,0 0 0,1 0 1,-1 0-1,0 0 0,0-1 1,0 1-1,1 0 0,-2 0 1,1-1-5,0 0 1,1 0 0,-1-1 0,1 1-1,-1 0 1,0-1 0,1 1 0,-1-1-1,1 1 1,-1-1 0,1 1 0,-1-1 0,1 1-1,0-1 1,-1 1 0,1-1 0,0 1-1,-1-1 1,1 0 0,0 1 0,0-1-1,-1 0 1,1 1 0,0-1 0,0 0-1,0 1 1,0-1 0,0 0 0,0 1-1,0-2 1,-3-28-50,3 28 45,-2-30-114,3-50 0,-1 72 111,2 1 0,-1-1 0,1 1 1,0-1-1,1 1 0,0 0 0,1-1 1,0 2-1,8-15 0,-8 19 21,-1 0-1,1 1 0,0-1 1,0 1-1,0 0 0,0 0 0,0 0 1,1 1-1,-1 0 0,1 0 1,0 0-1,-1 0 0,1 1 1,0-1-1,0 1 0,0 0 1,0 1-1,0 0 0,1-1 1,-1 1-1,0 1 0,0-1 1,0 1-1,8 2 0,-8-2 3,0 1-1,-1-1 0,1 1 1,-1 0-1,0 0 0,0 0 1,0 1-1,0-1 0,0 1 1,0 0-1,6 7 0,-8-8-6,0 1-1,0 0 1,0-1-1,0 1 1,-1 0 0,1 0-1,-1 1 1,0-1-1,0 0 1,0 0-1,0 1 1,0-1-1,-1 0 1,0 1-1,0-1 1,0 0-1,0 7 1,-2 0 11,0-1 1,0 1-1,-1-1 0,0 1 0,-1-1 1,0 0-1,-1 0 0,-8 13 1,39-60-365,-14 18 93,2 0 0,0 1 0,32-31 1,-45 48 214,1 1 0,0-1 0,0 1-1,-1 0 1,1-1 0,0 1 0,1 0 0,-1 0 0,0 0 0,4-1 0,-5 2 28,0 0 0,0 0 0,-1 1 0,1-1 0,0 0 0,0 0 0,-1 0 0,1 0 0,0 1 0,0-1 0,-1 0 0,1 1 0,0-1 0,-1 1 0,1-1 0,0 1 0,-1-1 0,1 1 0,-1-1 0,1 1 0,-1-1 0,1 1 0,-1 0 0,1-1 0,-1 1 0,0 0 0,1-1 0,-1 1 0,0 0 0,0 0 0,1-1 0,-1 1 1,0 1-1,9 49-83,-7-37 187,0 1 0,1 0 0,0-1 0,8 17 1,-10-28-39,0 0 1,0 0 0,1 0 0,-1 0 0,1-1 0,0 1 0,0-1 0,0 1 0,0-1 0,1 0 0,-1 0 0,0 0 0,1 0-1,0 0 1,-1 0 0,1-1 0,0 1 0,0-1 0,0 0 0,0 0 0,0 0 0,0 0 0,0-1 0,5 1 0,-5 0-2,0-1 0,0 0 1,0-1-1,-1 1 0,1 0 1,0-1-1,0 0 1,-1 0-1,1 1 0,-1-2 1,1 1-1,0 0 0,-1 0 1,0-1-1,4-2 1,-2 0 10,0 1 1,-1-1 0,1 0-1,-1 0 1,0 0 0,0 0-1,-1-1 1,3-5-1,-1 0 1,0 0-1,0-1 1,-1 1-1,-1-1 0,0 0 1,0 0-1,-1-15 1,-3-3-42,2 28-28,0 0 0,0 0 0,0 0 1,-1 1-1,1-1 0,0 0 1,0 0-1,-1 0 0,1 1 0,0-1 1,-1 0-1,1 0 0,-1 1 1,1-1-1,-1 0 0,1 1 0,-1-1 1,0 0-1,1 1 0,-1-1 0,0 1 1,1-1-1,-1 1 0,0-1 1,0 1-1,1 0 0,-1-1 0,0 1 1,-1-1-1,1 2 0,0-1 0,1 0 0,-1 0 0,0 1 0,1-1-1,-1 0 1,0 1 0,1-1 0,-1 0 0,0 1 0,1-1 0,-1 1 0,1-1 0,-1 1 0,1-1 0,-1 1 0,1-1 0,0 1-1,-1 0 1,1-1 0,0 1 0,-1 0 0,1-1 0,0 1 0,0 0 0,0-1 0,-1 1 0,1 0 0,0 0 0,0-1-1,0 1 1,0 0 0,0 0 0,0-1 0,0 1 0,1 0 0,-1-1 0,1 2 0,-1 2-2,1 0 0,-1-1-1,1 1 1,0-1 0,0 1 0,4 5 0,-4-6 8,1-1 0,0 1 1,1-1-1,-1 0 0,0 0 1,1 0-1,-1 0 0,1 0 1,-1-1-1,1 1 0,0-1 0,0 0 1,0 1-1,0-1 0,0-1 1,0 1-1,0 0 0,0-1 1,0 1-1,0-1 0,0 0 0,0 0 1,1 0-1,-1-1 0,0 1 1,0-1-1,4-1 0,4 0 3,1-2 1,-1 0-1,0 0 0,0-1 0,19-12 0,-17 9 3,-1 0-1,0-1 1,0-1-1,-1 0 1,-1-1-1,0 0 1,0 0-1,15-25 1,-24 35-7,0 0 0,-1 0 1,1 0-1,0 0 0,-1 0 1,1 0-1,-1-1 0,0 1 0,1 0 1,-1 0-1,0 0 0,0 0 0,0-2 1,0 2-1,0 1 0,0 0 0,0 0 0,-1 0 0,1 0 0,0-1 0,0 1 0,0 0 0,-1 0 1,1 0-1,0 0 0,0 0 0,-1 0 0,1 0 0,0 0 0,0 0 0,-1 0 0,1 0 0,0-1 0,0 1 1,-1 1-1,1-1 0,0 0 0,0 0 0,0 0 0,-1 0 0,1 0 0,0 0 0,0 0 0,-1 0 0,1 0 0,0 0 1,0 0-1,0 1 0,-1-1 0,1 0 0,-3 2-1,1-1 0,-1 1 0,0 0 1,1-1-1,0 1 0,-1 1 0,1-1 0,0 0 0,-2 3 1,1 2-13,-1 1 1,1-1 0,0 1-1,0 0 1,1 0 0,-2 15-1,3-18-141,0-1 0,1 1 1,0 0-1,0 0 0,0 0 0,0-1 0,1 1 0,0 0 0,0-1 0,0 1 0,0 0 0,5 8 0,-6-13 111,0 1-1,0 0 1,1-1-1,-1 1 0,0 0 1,1-1-1,-1 1 1,0-1-1,1 1 0,-1-1 1,1 1-1,-1-1 1,1 1-1,-1-1 0,1 0 1,-1 1-1,1-1 1,0 0-1,-1 1 0,1-1 1,-1 0-1,1 0 1,0 1-1,-1-1 0,1 0 1,0 0-1,-1 0 1,1 0-1,0 0 0,-1 0 1,1 0-1,0 0 0,-1 0 1,1 0-1,0 0 1,-1-1-1,1 1 0,0 0 1,-1 0-1,1-1 1,0 1-1,-1 0 0,1-1 1,-1 1-1,1-1 1,-1 1-1,1-1 0,-1 1 1,1-1-1,-1 1 1,0-1-1,1 0 0,11-17-789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9:35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16948,'1'6'1592,"3"2"-1232,9 2-440,3 2 464,9-2-168,2-3-48,10 2-256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9:36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50 223 17924,'-6'6'344,"1"1"0,0-1 0,0 1 0,1 0 0,0 0 0,0 1 0,1-1 0,0 1-1,-4 15 1,6-20-274,0-1-1,1 1 0,-1 0 1,1-1-1,0 1 0,0 0 0,0 0 1,0-1-1,1 1 0,-1 0 0,1-1 1,-1 1-1,1 0 0,0-1 0,0 1 1,0-1-1,0 1 0,1-1 0,-1 0 1,1 1-1,-1-1 0,1 0 1,0 0-1,0 0 0,0 0 0,0 0 1,0-1-1,0 1 0,1-1 0,-1 1 1,0-1-1,1 0 0,2 2 0,0-2-38,1 1 0,-1-1-1,0 0 1,1-1 0,-1 1-1,0-1 1,1 0 0,-1 0 0,0 0-1,1-1 1,-1 0 0,0 0-1,1-1 1,-1 1 0,0-1-1,0 0 1,0 0 0,0-1-1,-1 0 1,1 1 0,-1-1-1,5-5 1,6-4 60,0-1 1,-1-1-1,-1 0 1,21-29-1,-24 28-46,1-1 0,-2-1 0,0 1 0,12-34 0,-19 45-58,0 0 0,0-1-1,-1 0 1,0 1-1,0-1 1,0 0-1,0 0 1,-1 1-1,0-1 1,-1 0-1,1 0 1,-1 0 0,0 1-1,0-1 1,-1 0-1,0 1 1,0-1-1,0 1 1,-5-8-1,6 10 1,-1 1 1,0 0-1,-1-1 0,1 1 0,0 0 0,0 0 0,-1 0 0,0 1 0,1-1 1,-1 0-1,0 1 0,0 0 0,1 0 0,-1 0 0,-6-2 0,4 3 13,0-1 0,0 1 0,0 0 0,0 0-1,0 0 1,-1 1 0,1 0 0,-9 2 0,4 1 44,-1 0 1,2 0-1,-1 1 1,0 0-1,1 0 1,0 1 0,0 1-1,-13 12 1,17-14 10,0 1 0,0-1 0,1 1 0,-1 0 0,1 1 0,1-1 0,-1 1 0,-4 12 0,7-15-54,0-1 0,1 0 0,-1 0 0,1 0 0,-1 0 0,1 1-1,0-1 1,0 0 0,0 0 0,1 0 0,-1 1 0,1-1 0,0 0 0,-1 0 0,2 0 0,-1 0 0,0 0 0,0 0 0,1 0-1,0-1 1,-1 1 0,1 0 0,3 2 0,4 4-229,0-1-1,0-1 1,0 0-1,1 0 1,15 7-1,59 25-1517,-12-7 61,-69-31 1642,11 7-519,0 0 0,14 10-1,-25-16 581,-1 0-1,0-1 0,1 1 0,-1 0 0,0 1 1,0-1-1,0 0 0,0 1 0,0-1 0,-1 1 0,1-1 1,-1 1-1,0 0 0,0-1 0,0 1 0,0 0 0,0 0 1,0 4-1,-1-7-7,1 1-1,-1-1 1,0 0 0,0 1 0,0-1 0,0 0-1,0 0 1,0 1 0,0-1 0,0 0 0,0 1-1,0-1 1,-1 0 0,1 1 0,0-1 0,0 0-1,0 0 1,0 1 0,0-1 0,0 0 0,-1 0 0,1 1-1,0-1 1,0 0 0,0 0 0,-1 0 0,1 1-1,0-1 1,0 0 0,-1 0 0,1 0 0,0 0-1,0 1 1,-1-1 0,1 0 0,0 0 0,0 0-1,-1 0 1,1 0 0,0 0 0,-1 0 0,1 0-1,0 0 1,-1 0 0,1 0 0,0 0 0,0 0-1,-1 0 1,1 0 0,0 0 0,-1 0 0,1 0-1,0-1 1,-10-4 322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9:36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1 425 18052,'12'5'430,"1"-1"-1,0 0 1,1 0 0,-1-2 0,1 1-1,-1-2 1,1 0 0,-1 0 0,1-2-1,0 1 1,-1-2 0,1 0 0,-1 0-1,1-1 1,-1-1 0,0 0-1,0-1 1,-1-1 0,0 0 0,13-8-1,-21 12-365,-1-1 0,0 1-1,1-1 1,-1 0 0,0 0-1,0-1 1,-1 1 0,1 0-1,-1-1 1,0 0 0,4-7-1,-6 10-58,1-1-1,-1 1 1,1-1-1,-1 0 1,0 1-1,1-1 1,-1 0-1,0 1 1,0-1-1,0 0 1,-1 1-1,1-1 1,0 0-1,-1 1 1,1-1-1,-1 1 1,1-1-1,-1 1 1,0-1-1,1 1 1,-1-1-1,0 1 1,0 0-1,0-1 1,0 1-1,0 0 1,-1 0-1,1 0 1,0 0-1,-1 0 1,1 0-1,-2-1 1,-4-2-51,0 1 0,-1 0 0,1 1 0,0 0 0,-1 0 0,1 0 0,-1 1 0,0 0 1,1 1-1,-1 0 0,0 0 0,1 0 0,-9 3 0,11-3 20,1 0 0,-1 1 0,1 0-1,-1 0 1,1 1 0,0-1 0,-1 1 0,1 0 0,0 0-1,0 0 1,0 0 0,0 1 0,1 0 0,-1 0 0,1 0-1,0 0 1,-1 0 0,2 1 0,-1-1 0,0 1 0,1 0 0,-5 8-1,7-10 23,-1-1-1,0 1 0,1 0 1,-1 0-1,1 0 1,0 0-1,0 0 0,-1 1 1,1-1-1,1 0 0,-1 0 1,0 0-1,0 0 1,1 0-1,-1 0 0,1 0 1,0 0-1,0-1 0,-1 1 1,1 0-1,3 3 1,-2-2-5,1-1 0,-1 0 1,1 0-1,0 1 1,-1-2-1,1 1 0,0 0 1,0-1-1,1 1 1,-1-1-1,0 0 0,4 1 1,3 0-10,1 0-1,-1 0 1,1-2 0,-1 1-1,1-1 1,0-1 0,19-3-1,-11-1 14,1-1-1,-1-1 0,-1-1 1,1 0-1,-1-1 0,-1-2 0,0 0 1,0 0-1,-1-1 0,0-2 1,-1 1-1,-1-2 0,0 0 1,16-24-1,-27 36-1,-1-1 1,0 1-1,-1-1 0,1 1 1,-1-1-1,1 0 0,-1 0 1,0 0-1,-1 0 0,1 0 1,0-4-1,-1 7 3,0 0 1,0 0-1,-1 1 0,1-1 1,0 0-1,0 0 0,0 1 1,-1-1-1,1 0 0,0 1 1,-1-1-1,1 0 0,0 1 1,-1-1-1,1 0 0,-1 1 1,1-1-1,-1 1 0,1-1 1,-1 1-1,0-1 0,1 1 1,-1 0-1,0-1 0,-1 0-1,0 1 0,0 0-1,0-1 1,0 1-1,1 0 1,-1 0 0,0 0-1,0 1 1,0-1 0,0 0-1,0 1 1,1-1 0,-1 1-1,-2 0 1,0 1-5,0 0-1,0 0 1,0 0 0,0 1-1,1-1 1,-1 1-1,1 0 1,0 0 0,-1 0-1,2 1 1,-1-1 0,0 0-1,1 1 1,-1 0 0,1 0-1,0 0 1,0 0 0,1 0-1,-1 0 1,-1 8 0,2-8 8,0 0 1,1-1-1,-1 1 0,1 0 1,0-1-1,0 1 1,1 0-1,-1-1 1,1 1-1,-1 0 1,1-1-1,0 1 1,0-1-1,1 1 0,-1-1 1,1 0-1,0 1 1,0-1-1,0 0 1,0 0-1,0 0 1,1-1-1,-1 1 1,1 0-1,3 2 1,2-1 8,-1 0 0,0 0 0,1-1 1,0 0-1,0 0 0,0-1 1,0 0-1,0 0 0,0-1 1,0 0-1,1 0 0,-1-1 1,0 0-1,1-1 0,-1 0 1,0 0-1,0 0 0,0-1 1,16-6-1,-9 2 31,1-1-1,-1 0 1,-1-1 0,1 0 0,-1-2 0,-1 1-1,0-2 1,0 1 0,11-14 0,-10 7 1,0 0 1,-1-1-1,-2 0 1,1-1-1,-2 0 0,-1 0 1,0-1-1,-1-1 1,7-31-1,-14 50-37,-1 0 0,1 0 0,-1 0-1,0 0 1,0 0 0,0 0 0,0 0-1,0 0 1,0 0 0,0 0 0,-1 0 0,1 0-1,-1 0 1,1 0 0,-3-3 0,3 5-3,0 0 1,0 0 0,0 0 0,-1-1-1,1 1 1,0 0 0,0 0-1,-1 0 1,1 0 0,0-1 0,0 1-1,-1 0 1,1 0 0,0 0-1,0 0 1,-1 0 0,1 0 0,0 0-1,-1 0 1,1 0 0,0 0-1,0 0 1,-1 0 0,1 0 0,0 0-1,-1 0 1,1 0 0,0 0-1,0 0 1,-1 0 0,1 1 0,0-1-1,-1 0 1,-12 16-1,5 1-3,1 0 0,1 0 1,0 1-1,1 0 1,1 0-1,1 0 0,0 1 1,1-1-1,1 1 1,1-1-1,1 1 0,1 0 1,3 18-1,-5-35 4,12 42-95,-11-41 84,0 1-1,0-1 0,1 1 0,0-1 1,-1 0-1,1 0 0,0 1 0,1-1 1,4 5-1,-7-8 14,1 0-1,-1 1 1,1-1 0,-1 0 0,0 0-1,1 1 1,-1-1 0,1 0 0,-1 0-1,1 0 1,-1 1 0,1-1 0,-1 0-1,1 0 1,-1 0 0,1 0 0,-1 0-1,1 0 1,-1 0 0,1 0 0,-1 0-1,1 0 1,-1 0 0,1-1 0,-1 1-1,1 0 1,-1 0 0,1 0 0,-1-1-1,0 1 1,1 0 0,-1 0 0,1-1-1,-1 1 1,0 0 0,1-1 0,-1 1-1,0-1 1,1 1 0,-1 0 0,0-1-1,1 1 1,-1-1 0,0 1 0,0-1-1,0 1 1,0-1 0,1 1 0,-1-1-1,0 0 1,8-32 139,-7 27-96,12-81 347,-13 86-391,0 0 0,0 0 0,1 0 0,-1 0 1,0 0-1,1 0 0,-1 0 0,1 0 0,-1 0 0,1 0 0,-1 0 0,1 0 1,0 0-1,-1 1 0,1-1 0,0 0 0,-1 0 0,1 1 0,0-1 1,0 1-1,0-1 0,0 0 0,0 1 0,0 0 0,0-1 0,0 1 1,0 0-1,0-1 0,0 1 0,0 0 0,0 0 0,0 0 0,0 0 1,0 0-1,1 0 0,4 1 1,0 0-1,0 0 1,-1 0 0,1 1-1,5 2 1,-3-1-1,24 8 21,0-1-1,1-1 1,0-2 0,1-1-1,-1-2 1,67 0 0,-99-4-15,30-4 126,-29 4-119,-1 0 0,0-1 0,1 1 1,-1-1-1,0 1 0,1-1 0,-1 1 0,0-1 0,0 0 0,0 1 0,0-1 0,0 0 0,0 0 0,0 0 1,0 0-1,0 0 0,0 0 0,1-2 0,-1 2-6,-1 0 1,0 0-1,0 0 1,0 1-1,0-1 0,0 0 1,0 0-1,-1 0 1,1 0-1,0 1 0,0-1 1,-1 0-1,1 0 1,0 0-1,-1 1 0,1-1 1,-1 0-1,1 1 1,0-1-1,-1 0 0,0 1 1,1-1-1,-1 0 1,1 1-1,-1-1 0,0 1 1,0-1-1,1 1 1,-1 0-1,0-1 0,-1 0 1,-25-10 123,18 9-117,0 0 0,-1 1 0,-15-1 0,23 2-24,0 0 0,0 0 0,0 0 0,-1 1 0,1-1 0,0 1 0,0-1 0,0 1 0,-3 1 0,4-1 4,1-1-1,-1 0 0,1 1 0,-1-1 1,1 1-1,-1-1 0,1 0 0,0 1 1,-1-1-1,1 1 0,0-1 0,-1 1 1,1 0-1,0-1 0,0 1 0,-1-1 0,1 1 1,0 0-1,0-1 0,0 1 0,0-1 1,0 1-1,0 0 0,0-1 0,0 1 1,0-1-1,0 1 0,0 0 0,0-1 1,1 1-1,-1-1 0,0 2 0,2 0-9,-1 0 0,1 1 0,-1-1-1,1 0 1,0 1 0,0-1 0,0 0 0,0-1-1,0 1 1,0 0 0,0 0 0,1-1 0,-1 0-1,1 1 1,-1-1 0,6 2 0,46 12-11,-50-14 5,42 8-63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9:38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7 125 18732,'-4'31'704,"2"0"0,2 36 0,0-53-602,1 0 0,1 0 0,1 0 1,0 0-1,1 0 0,0-1 0,7 14 0,-10-23-47,1-1 0,-1 0 0,1 0-1,0 0 1,1 0 0,-1 0 0,0-1 0,1 1 0,-1-1 0,1 1 0,0-1 0,0 0 0,0 0 0,0 0 0,0 0 0,4 1 0,-4-2 4,0-1 0,-1 1 0,1-1-1,0 0 1,-1 1 0,1-1 0,0-1 0,0 1 0,-1 0 0,1-1 0,0 1 0,-1-1-1,1 0 1,0 0 0,-1 0 0,1 0 0,-1 0 0,0 0 0,1-1 0,-1 1 0,4-4-1,5-5 163,-1-1 0,0 0 0,0 0 0,-1-1 0,-1 0 0,11-19 0,36-84 639,-52 107-815,67-171 247,-64 171-1418,-2 11 91,-4-1 926,0-1 1,0 0-1,0 1 1,0-1 0,0 0-1,0 0 1,0 1-1,0-1 1,0 0-1,-1 1 1,0 1 0,-3 1-571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9:39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229 361 17388,'0'-2'210,"0"0"0,0 0 0,0 0 0,0 0 0,-1 0 0,1-1 0,-1 1 0,1 0 0,-1 0 0,0 0 0,0 0 0,0 1 0,0-1 0,0 0 0,0 0 0,-1 1 0,1-1 0,-1 0 0,-2-2 0,1 3 18,1-1-1,-1 0 1,0 1 0,0-1 0,0 1 0,-1 0-1,1 0 1,0 0 0,0 1 0,0-1-1,-6 1 1,1 0-86,0 0 0,0 0 0,0 1 0,0 1 0,0-1 0,1 1 0,-1 0 0,1 1 0,-1 0 0,-6 4 0,6-2-136,1 0 0,0 0-1,0 1 1,1 0 0,0 0 0,0 1 0,-6 7-1,10-11-8,0-1-1,0 1 1,1-1-1,-1 1 1,1 0-1,-1 0 1,1 0-1,0 0 1,0 0-1,0 0 1,1 0-1,-1 0 1,1 1-1,-1-1 0,1 0 1,0 0-1,0 0 1,1 0-1,-1 1 1,1-1-1,-1 0 1,3 4-1,-3-5 6,1-1-1,0 1 0,0 0 0,0-1 1,1 1-1,-1 0 0,0-1 1,1 0-1,-1 1 0,1-1 1,-1 0-1,1 0 0,-1 0 1,1 0-1,0 0 0,0 0 1,0 0-1,2 0 0,0 0 7,0 0 0,0-1 0,0 1-1,0-1 1,0 0 0,0 0 0,0-1 0,7-1-1,1-1 22,-1 0 0,0-1-1,0-1 1,0 1-1,13-10 1,-10 6 17,0-1 1,-1 0 0,0-1-1,-1-1 1,-1 0-1,1 0 1,-2-1-1,1-1 1,-2 0 0,0 0-1,15-28 1,-21 27-143,-3 14 92,0 0 0,0 0 1,-1 0-1,1 0 0,0 0 0,0 0 0,0 0 1,0-1-1,0 1 0,0 0 0,-1 0 0,1 0 1,0 0-1,0 0 0,0 0 0,0 0 0,0 0 1,0 0-1,-1 0 0,1 0 0,0 0 0,0 0 1,0 0-1,0 0 0,0 0 0,-1 0 0,1 0 1,0 0-1,0 0 0,0 0 0,0 0 0,0 0 1,0 0-1,-1 1 0,1-1 0,0 0 0,0 0 1,0 0-1,0 0 0,0 0 0,0 0 0,0 0 1,-1 1-1,0 0-23,-1 0-1,1 1 1,-1-1 0,1 1 0,-1 0 0,1-1-1,0 1 1,0 0 0,-2 3 0,2-2 6,0 0-1,0 0 1,0-1-1,0 2 1,1-1 0,-1 0-1,1 0 1,0 0-1,0 0 1,0 0 0,0 0-1,1 0 1,-1 0-1,2 5 1,-1-7 25,-1 1 1,1-1 0,0 0-1,0 0 1,0 1-1,0-1 1,0 0-1,0 0 1,1 0-1,-1 0 1,0 0-1,0-1 1,1 1-1,-1 0 1,1-1-1,-1 1 1,0 0-1,1-1 1,-1 0 0,1 1-1,-1-1 1,1 0-1,-1 0 1,1 0-1,0 0 1,-1 0-1,1 0 1,-1 0-1,1-1 1,-1 1-1,3-1 1,5-2 28,0 1 0,1-2 0,-1 1 0,-1-2-1,1 1 1,-1-1 0,1 0 0,-2-1 0,1 0 0,0 0 0,7-9 0,5-5 80,-1-2 0,25-36-1,-35 45-92,0 0-1,-1 0 0,-1-1 1,0 0-1,-1 0 0,-1 0 1,0-1-1,0 0 0,2-23 1,-6 36-25,-1 0 0,0 0 1,0 0-1,0 0 1,0 0-1,-1 0 0,1 0 1,0 0-1,-1 0 0,0 1 1,0-4-1,0 5 2,1-1 0,-1 1 1,1-1-1,-1 1 0,1-1 0,-1 1 0,0 0 0,1-1 0,-1 1 0,0 0 0,1 0 1,-1-1-1,1 1 0,-1 0 0,0 0 0,0 0 0,1 0 0,-1 0 0,0 0 0,1 0 1,-1 0-1,0 0 0,1 0 0,-1 0 0,0 0 0,1 1 0,-1-1 0,0 0 0,1 0 1,-1 1-1,1-1 0,-1 0 0,0 1 0,1-1 0,-1 1 0,1-1 0,-2 2 0,-6 4-13,-1 1 0,1 1-1,0-1 1,1 1 0,0 1-1,0 0 1,1-1 0,-7 12-1,-1 5 24,2 0 0,-11 29 0,19-45 18,1 1 0,0 0 1,0 0-1,1 0 0,-2 19 1,4-27-32,0 0 0,0 0 0,0 0 0,0 0 0,1 0 0,-1 0 1,0 0-1,1 0 0,0-1 0,-1 1 0,1 0 0,0 0 0,0-1 1,0 1-1,0 0 0,0-1 0,0 1 0,0-1 0,1 1 0,-1-1 1,1 0-1,-1 0 0,1 1 0,-1-1 0,1 0 0,0 0 0,-1 0 1,1-1-1,0 1 0,0 0 0,-1-1 0,1 1 0,0-1 0,0 0 1,0 1-1,0-1 0,3 0 0,8 0-396,-1-1-1,1 0 1,-1-1-1,25-6 1,3 0-4738,-35 7 4837,-1-1 0,0 1 1,0-1-1,1 0 0,-2 0 0,1 0 1,0-1-1,0 1 0,-1-1 0,1 0 1,-1 0-1,6-7 0,5-6 558,16-28 1,-13 20-131,86-123 2803,-114 178-781,-17 27-1224,17-38-709,0 1 1,1 1-1,2 0 1,0 0-1,-6 29 1,14-49-203,-1-1 1,1 1-1,0-1 1,-1 1-1,1-1 1,0 1 0,0-1-1,0 1 1,0-1-1,1 1 1,-1 0-1,0-1 1,1 1-1,-1-1 1,1 1 0,-1-1-1,1 0 1,0 1-1,-1-1 1,1 0-1,0 1 1,0-1-1,0 0 1,0 0 0,0 0-1,0 1 1,0-1-1,3 1 1,-2-1-15,0-1 0,0 1-1,1-1 1,-1 0 0,0 0 0,1 0 0,-1 0 0,0 0 0,0 0 0,1 0 0,-1-1-1,0 1 1,0-1 0,0 0 0,1 1 0,-1-1 0,0 0 0,3-3 0,1 1-133,-1-1 0,1 0 0,-1 0 1,0 0-1,0-1 0,-1 0 0,1 0 1,-1 0-1,0 0 0,-1 0 0,1-1 0,-1 0 1,0 0-1,-1 0 0,1 0 0,2-12 1,1-5-351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9:39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16564,'4'15'2072,"6"-5"-1032,4 0-408,5-2 969,0 1-129,2-2-544,3-3-504,1-4-1024,-1-1 648,5-6-240,-1-3-128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9:40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47 14747,'-2'-31'2855,"-4"17"-1289,6 13-1484,0 1 0,-1 0 0,1 0 1,0 0-1,-1 0 0,1 0 0,-1 0 0,1 0 0,0 0 0,-1 0 0,1 0 0,-1 0 1,1 0-1,0 0 0,-1 0 0,1 0 0,-1 0 0,1 0 0,0 0 0,-1 0 0,1 0 1,-1 1-1,1-1 0,0 0 0,-1 0 0,1 1 0,0-1 0,0 0 0,-1 0 0,1 1 1,0-1-1,-1 0 0,1 1 0,0-1 0,-4 5 203,0 0 0,1-1 0,0 1 1,0 1-1,0-1 0,1 0 0,-4 11 0,-10 44 260,12-37-414,0 0 0,1 0 0,1 0-1,2 0 1,0 1 0,5 33 0,-3-47-115,0 1 0,0-1 1,1 1-1,1-1 0,0 0 0,0 0 0,1 0 0,0-1 1,0 0-1,1 0 0,1 0 0,0 0 0,0-1 0,0 0 1,1-1-1,9 8 0,-5-7 39,0 0 0,1-1 0,-1 0 1,1-1-1,1 0 0,-1-1 0,23 5 0,-2-4-45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9:40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19340,'-2'69'4146,"1"-2"-3506,9-75 2300,-7 5-2362,-11 10-441,-12 7 28,18-12-132,0 0 0,0 0 0,0 1 0,0 0 0,1 0 0,-1 0 0,1 0 1,0 0-1,-5 6 0,8-8-34,0-1 1,0 1-1,0 0 1,0 0-1,0-1 1,0 1-1,0 0 1,0 0 0,1-1-1,-1 1 1,0 0-1,0-1 1,1 1-1,-1 0 1,0 0-1,1-1 1,-1 1-1,1-1 1,-1 1-1,1 0 1,-1-1 0,1 1-1,-1-1 1,1 1-1,-1-1 1,1 0-1,0 1 1,-1-1-1,1 1 1,0-1-1,-1 0 1,2 1-1,29 12-146,-25-10 114,73 25-122,-78-28 156,-1 0 1,0 0-1,0 1 1,0-1-1,1 0 0,-1 0 1,0 0-1,0 0 0,0 0 1,1 0-1,-1 0 1,0 0-1,0 0 0,0 0 1,0 1-1,1-1 1,-1 0-1,0 0 0,0 0 1,0 0-1,0 1 1,0-1-1,1 0 0,-1 0 1,0 0-1,0 0 0,0 1 1,0-1-1,0 0 1,0 0-1,0 0 0,0 1 1,0-1-1,0 0 1,0 0-1,0 1 0,0-1 1,0 0-1,0 0 1,0 0-1,0 1 0,0-1 1,0 0-1,0 0 0,-11 6 100,-17 0 88,8-2-120,13-2-130,0-1-1,-1 0 1,1 0 0,-1 0-1,1-1 1,-1 0 0,-9-2 0,50-10-3389,-11 5 2608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8:09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17172,'1'1'135,"0"0"0,1-1 0,-1 1 1,0-1-1,0 1 0,0-1 0,1 1 1,-1-1-1,0 0 0,1 0 0,-1 0 1,0 0-1,1 0 0,-1 0 0,0 0 1,0 0-1,1 0 0,-1-1 0,2 1 0,33-12 803,-12 5-197,-13 5-585,-1 0 0,1 0 0,0 2 0,0-1 1,0 1-1,-1 1 0,1 0 0,17 4 0,-24-4-150,0 0 0,-1 0-1,1 1 1,-1-1 0,1 1 0,-1 0 0,0 0 0,0 1 0,1-1 0,-1 0 0,-1 1 0,1 0-1,0 0 1,-1 0 0,1 0 0,-1 0 0,0 0 0,0 1 0,0-1 0,-1 1 0,1-1 0,-1 1-1,0 0 1,0-1 0,0 1 0,0 0 0,-1 5 0,1 1-1,-1 1 0,0-1-1,-1 1 1,0-1 0,-1 1 0,0-1 0,-1 0-1,0 0 1,-7 17 0,-3-1-100,0 0 0,-22 29 0,39-63-454,0 0 1,-1 0 0,0 0 0,2-14 0,1-7-59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9:41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72 18228,'1'0'84,"-1"0"0,0-1 0,0 1 0,0 0 0,0-1 0,1 1-1,-1 0 1,0-1 0,0 1 0,0-1 0,0 1 0,0 0 0,0-1 0,0 1 0,0 0 0,0-1 0,0 1 0,0-1 0,0 1 0,-1 0 0,1-1 0,0 1 0,0 0 0,0-1-1,0 1 1,-1 0 0,1-1 0,0 1 0,0 0 0,-1-1 0,1 1 0,-1-1 0,-13 1 1483,-17 14 541,25-10-1913,0 1 0,0 0 0,0 0 0,1 0 0,-7 10 0,9-12-186,1 0-1,0 0 0,0 0 1,0 1-1,0-1 0,1 0 1,0 1-1,-1-1 1,1 1-1,0 0 0,1-1 1,-1 1-1,0 4 0,1-7-5,1 0 0,-1 0 0,0 0 0,1 0 0,-1 0 0,0 0 1,1 0-1,0 0 0,-1 0 0,1 0 0,-1 0 0,1 0 0,0 0 0,0 0 0,-1-1 0,1 1 0,0 0 0,0 0 0,0-1 0,0 1 0,0-1 0,0 1 0,0-1 0,0 1 0,0-1 0,0 0 0,0 0 1,0 1-1,0-1 0,1 0 0,-1 0 0,0 0 0,0 0 0,0 0 0,2 0 0,5-1 24,0 1 0,0-1 0,12-3 0,-4 0 11,-1-1 1,0 0-1,0-1 1,-1-1-1,1 0 1,-2-1 0,1 0-1,-1-2 1,0 1-1,-1-1 1,0-1-1,12-14 1,-30 35-76,0 0 0,1 0 1,0 1-1,1-1 0,0 1 0,-5 20 1,9-30 42,0 0 1,0 0-1,0 0 1,0 0-1,0 0 1,0-1-1,0 1 1,0 0-1,0 0 1,1 0-1,-1 0 1,0-1-1,0 1 1,1 0-1,-1 0 1,0-1-1,1 1 1,-1 0-1,1 0 1,-1-1-1,1 1 1,-1 0-1,1-1 1,0 1-1,-1-1 1,1 1-1,1 0 1,0 0 6,0-1 0,0 1 0,-1-1 0,1 1 0,0-1 0,0 0 0,0 0 1,0 0-1,0 0 0,0 0 0,3-1 0,4-1 34,-1 0 1,1-1-1,-1 0 0,12-6 1,43-31 215,-38 22-316,-25 18 46,1 0-1,-1 0 1,0-1-1,1 1 1,-1 0-1,0 0 1,1 0-1,-1 0 1,0-1-1,1 1 0,-1 0 1,0 0-1,1 0 1,-1 0-1,1 0 1,-1 0-1,0 0 1,1 0-1,-1 0 0,0 0 1,1 0-1,-1 0 1,1 0-1,-1 1 1,0-1-1,1 0 1,-1 0-1,0 0 1,1 0-1,-1 1 0,0-1 1,1 0-1,7 13-208,-8-11 211,1-1 1,-1 0 0,1 1 0,0-1 0,-1 0 0,1 0-1,0 0 1,0 0 0,-1 0 0,1 0 0,0 0 0,0 0-1,0 0 1,0 0 0,1 0 0,-1 0 0,0-1 0,0 1-1,0 0 1,2 0 0,2-1-48,-1-1 0,0 1 0,1-1 0,-1 0 0,0 0 0,1 0 0,-1 0-1,0-1 1,0 0 0,0 0 0,0 0 0,6-4 0,42-34-2169,-42 30 1861,0 0 0,16-19 0,-5-2-416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9:42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18804,'-1'3'254,"0"0"0,1 0 0,-1 0 0,-1 0 0,1 0-1,0 0 1,-1 0 0,-2 4 0,-6 13 108,-3 20 114,2 1 0,1 0-1,3 0 1,1 1 0,2 0 0,2 63-1,10-32-332,-9-84 21,0 0-1,-2 0 1,1 0 0,-1 1-1,-8-20 1,-7-26 989,18 55-1139,-1 1-1,1 0 1,0-1-1,0 1 1,0-1-1,0 1 1,0 0-1,0-1 1,0 1 0,0 0-1,1-1 1,-1 1-1,0 0 1,0-1-1,0 1 1,0 0-1,0-1 1,0 1-1,1 0 1,-1-1 0,0 1-1,0 0 1,1 0-1,-1-1 1,0 1-1,0 0 1,1 0-1,-1-1 1,0 1-1,1 0 1,15-3-354,26 9-1437,-25-3 867,10-1-1087,-1 0 0,1-3 1,34-3-1,-49 2 1571,1 0 0,-1-1 0,0 0 1,0-1-1,0 0 0,-1-1 0,1 0 0,-1-1 0,12-8 1,-21 13 583,-1 0 0,1-1 1,-1 1-1,1 0 1,-1 0-1,0-1 1,0 1-1,1-1 1,-1 1-1,0-1 0,-1 0 1,1 1-1,0-1 1,0 0-1,-1 1 1,1-1-1,-1 0 1,1-3-1,-1 4-29,0 1 0,0-1 0,0 1 1,0-1-1,0 0 0,0 1 0,-1-1 0,1 1 0,0-1 1,0 1-1,-1-1 0,1 0 0,0 1 0,-1-1 0,1 1 1,0 0-1,-1-1 0,1 1 0,-1-1 0,1 1 0,-2-1 1,1 0 41,0 1 1,-1-1 0,1 1-1,0-1 1,-1 1 0,1 0 0,0 0-1,-1 0 1,1-1 0,-1 1 0,1 0-1,-3 1 1,-8 1 263,0 1 0,0 0 0,0 0-1,1 2 1,0-1 0,0 1 0,0 1 0,0 0 0,1 1 0,0 0-1,0 0 1,-9 10 0,17-16-412,1 1 0,-1-1-1,1 0 1,0 1 0,0-1 0,-1 1-1,1 0 1,0-1 0,0 1-1,1 0 1,-1 0 0,0-1 0,1 1-1,-1 0 1,0 3 0,1-4-36,1 0 0,-1 0 1,1 0-1,0 0 0,-1 0 0,1 0 0,0 0 1,-1 0-1,1 0 0,0-1 0,0 1 1,0 0-1,0-1 0,0 1 0,0 0 1,0-1-1,0 1 0,0-1 0,0 0 0,0 1 1,0-1-1,0 0 0,0 0 0,0 1 1,0-1-1,0 0 0,0 0 0,2 0 1,59 3-1233,-50-4 851,0 1-1,0 1 1,0 0-1,0 1 1,0 0-1,13 4 0,-25-6 376,1 0 0,-1 0 0,1 0 0,-1 1 1,1-1-1,-1 0 0,1 0 0,-1 0 0,1 1 0,-1-1 0,0 0 0,1 0 0,-1 1 0,1-1 0,-1 0 0,0 1 0,1-1 0,-1 1 0,0-1 0,1 0 0,-1 1 0,0-1 0,0 1 0,1-1 0,-1 1 0,0-1 0,0 1 0,0-1 0,0 0 0,0 1 1,0-1-1,0 1 0,0-1 0,0 1 0,0 0 0,0 0 24,-1 1 1,0-1 0,0 0-1,1 0 1,-1 0 0,0 1-1,0-1 1,0 0 0,-1 0-1,1 0 1,-2 1 0,-39 20 737,41-22-729,-6 3 7,1 0 0,0-1 0,-1 1-1,0-2 1,1 1 0,-1-1 0,0 0 0,0 0 0,1-1 0,-10 0-1,9-4-12,12 0-130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9:42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98 370 20140,'-14'8'833,"1"0"-1,-21 18 0,31-24-764,0 1 1,0 0-1,0 0 0,0 0 0,1 0 0,-1 0 0,1 0 1,0 1-1,0-1 0,0 1 0,0 0 0,1-1 0,-1 1 0,1 0 1,-1 7-1,2-10-49,0 0 0,0 0 1,0 0-1,0 0 0,0 0 0,1 0 1,-1 0-1,0-1 0,1 1 1,-1 0-1,1 0 0,-1 0 0,0-1 1,1 1-1,0 0 0,-1 0 0,1-1 1,0 1-1,-1 0 0,1-1 1,0 1-1,-1-1 0,1 1 0,0-1 1,0 1-1,0-1 0,0 0 1,-1 1-1,1-1 0,0 0 0,0 0 1,0 1-1,0-1 0,0 0 1,0 0-1,0 0 0,0 0 0,0 0 1,1-1-1,4 1 45,0-1 1,0 1-1,-1-1 1,1-1-1,7-2 0,4-3 26,-1-1 0,1 0-1,-2-2 1,1 0 0,-1 0 0,-1-2-1,0 0 1,-1 0 0,0-1-1,16-22 1,-14 16-135,-1-1 0,-1-1 0,0 0-1,-2-1 1,0 0 0,-2-1 0,9-31 0,-15 43-33,-1-1 0,0 1 1,0-1-1,-2 0 0,1-12 1,-1 21 49,0 0 0,0 1 1,-1-1-1,1 0 1,0 1-1,-1-1 0,0 1 1,1-1-1,-1 1 1,0-1-1,-1 1 0,1-1 1,0 1-1,0 0 1,-1 0-1,0 0 0,1 0 1,-1 0-1,0 0 1,0 0-1,0 0 0,0 1 1,0-1-1,0 1 1,-1-1-1,1 1 0,-5-2 1,2 2 12,-1 1 1,1 0-1,0-1 1,0 2-1,0-1 1,-1 1-1,1-1 1,0 1-1,0 1 1,0-1-1,0 1 1,0 0-1,1 0 1,-1 0-1,-6 5 1,-2 1 80,1 0 1,0 1-1,1 1 0,-14 14 1,15-14 31,1 1-1,0 0 1,1 1 0,1 0-1,-1 0 1,2 0 0,0 1-1,-7 21 1,12-30-95,-1-1 0,1 1 0,1 0 0,-1 0-1,0 0 1,1 0 0,0 0 0,0 0 0,0-1 0,1 1 0,-1 0 0,1 0-1,0 0 1,0 0 0,0-1 0,0 1 0,1 0 0,-1-1 0,1 1 0,0-1 0,0 0-1,1 1 1,-1-1 0,1 0 0,-1 0 0,1-1 0,0 1 0,0-1 0,0 1-1,0-1 1,1 0 0,-1 0 0,1 0 0,-1 0 0,5 0 0,8 4-446,0-2 0,1 0 1,0 0-1,0-2 0,24 1 0,-25-3-469,1 2-1,0 0 0,-1 1 1,0 0-1,29 11 0,-41-12 586,0 0 0,0 1-1,0 0 1,0 0 0,0 0 0,-1 0-1,7 7 1,9 9-1081,-17-18 1316,0 0 0,-1 0-1,1 0 1,0 0 0,0 0 0,0-1 0,0 1-1,0-1 1,0 1 0,0-1 0,1 0-1,-1 0 1,0 0 0,0 0 0,0 0-1,0 0 1,0-1 0,4 0 0,13-6-334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9:43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96 359 20532,'-1'-1'107,"0"0"0,0 0 1,-1 0-1,1 1 0,0-1 0,0 0 0,0 1 0,0-1 0,-1 1 0,1-1 0,0 1 0,0 0 0,-1 0 0,1-1 0,0 1 0,-1 0 0,1 0 0,0 0 0,-1 0 0,1 0 0,0 1 0,0-1 0,-3 1 0,1 0 51,1 0-1,-1 1 0,1-1 0,-1 1 0,1 0 0,0 0 1,0 0-1,0 0 0,0 0 0,-3 3 0,0 2 50,0 1 0,1-1 0,0 1 0,0 0 0,0 0 0,-3 12 0,7-18-199,-1 0-1,0 0 1,1 0-1,0 1 1,-1-1-1,1 0 1,0 0 0,0 0-1,0 0 1,0 1-1,1-1 1,-1 0 0,1 0-1,-1 0 1,1 0-1,0 0 1,-1 0-1,1 0 1,0 0 0,3 3-1,-4-4-4,1 0 0,0-1-1,0 1 1,0 0 0,0-1 0,0 1-1,0-1 1,-1 0 0,1 1 0,0-1-1,0 0 1,0 0 0,0 1-1,0-1 1,0 0 0,0 0 0,2 0-1,0-1 2,-1 1-1,1-1 1,0 1 0,-1-1-1,1 0 1,-1 0-1,0 0 1,1 0-1,2-3 1,15-11-182,0-1 0,-2 0 0,1-2-1,25-33 1,1 1-1320,-45 49 1440,1 0 0,-1 1-1,1-1 1,-1 1-1,0-1 1,1 1-1,-1 0 1,1-1 0,-1 1-1,1-1 1,0 1-1,-1 0 1,1 0-1,-1-1 1,1 1 0,0 0-1,-1 0 1,1 0-1,-1-1 1,2 1-1,-2 0 30,1 1-1,-1-1 1,0 0 0,1 1-1,-1-1 1,0 1-1,0-1 1,1 0-1,-1 1 1,0-1 0,0 0-1,0 1 1,0-1-1,0 1 1,0-1-1,0 1 1,1-1 0,-1 0-1,0 1 1,0-1-1,-1 1 1,1 0-1,-6 37-335,4-27 354,0-1 24,0-1 114,0 0 0,1 1 0,0-1 0,1 1 0,0 9 0,0-18-83,0 1 0,0-1 0,1 0 0,-1 1 1,0-1-1,1 0 0,-1 0 0,1 1 0,-1-1 0,1 0 0,-1 0 0,1 0 1,0 0-1,0 0 0,-1 0 0,1 0 0,0 0 0,0 0 0,0 0 0,0 0 1,0-1-1,0 1 0,1 0 0,-1-1 0,0 1 0,0-1 0,0 1 0,1-1 1,-1 1-1,0-1 0,0 0 0,1 0 0,-1 0 0,0 1 0,1-1 0,-1-1 1,0 1-1,1 0 0,-1 0 0,0 0 0,0-1 0,1 1 0,-1 0 0,2-2 1,4-1 78,0 1 1,0-2 0,0 1 0,0-1 0,-1 0 0,0 0 0,0-1 0,9-8 0,42-48 443,-50 53-502,94-118 46,-90 109-258,0 0 0,-1-1 0,-1 0 0,0 0 0,11-37 0,-20 54 125,1 0 1,-1 0 0,0 0-1,1 0 1,-1 0 0,0 0-1,0 1 1,0-1-1,0 0 1,0 0 0,0 0-1,0 0 1,0 0 0,0 0-1,0 0 1,0 0 0,-1 0-1,1 0 1,0 1-1,-1-1 1,1 0 0,-1-2-1,0 3 9,0 0 0,0 0-1,1 0 1,-1 0 0,0 0 0,1 0-1,-1 0 1,0 0 0,0 0-1,1 0 1,-1 0 0,0 0-1,0 0 1,1 0 0,-1 1 0,0-1-1,1 0 1,-1 1 0,0-1-1,1 0 1,-2 1 0,-3 3-20,-1 0 0,1 0-1,-1 0 1,2 1 0,-6 5 0,-9 15 88,2 0 0,0 1 0,2 1 0,1 0 0,1 1 0,-11 36 0,16-38 19,1-1 1,1 1 0,2 1 0,0-1 0,2 1-1,1-1 1,3 41 0,-2-60-73,2 0 1,-1 0-1,1 0 0,0-1 1,0 1-1,0 0 0,1-1 1,5 9-1,-7-14-1,0 0 1,0 0-1,0 1 1,0-1-1,0 0 1,0 0-1,0 0 1,0 0-1,0 0 1,1 0-1,-1-1 0,0 1 1,1 0-1,-1-1 1,1 1-1,-1-1 1,3 1-1,-2-1 6,0 0 0,-1 0-1,1 0 1,0-1 0,0 1-1,0 0 1,-1-1 0,1 0-1,0 1 1,0-1 0,-1 0 0,1 0-1,-1 0 1,1 0 0,-1 0-1,1 0 1,-1-1 0,2-1 0,7-8 30,-1 0 1,0-1-1,-1 0 1,0 0 0,-1-1-1,0 0 1,6-21 0,1 3 25,182-447 397,-193 462-433,-13 34 0,-6 21-21,1 1 0,2 1-1,2 0 1,1 0 0,3 1-1,1 0 1,2 0-1,3 68 1,1-108-7,0 0 1,0 0-1,0 1 0,1-1 0,-1 0 0,1 0 1,-1 0-1,1 0 0,0 0 0,0 0 1,0 0-1,0 0 0,2 3 0,-3-5 1,1 0 0,-1 0 0,0 1 0,1-1-1,-1 0 1,0 0 0,1 1 0,-1-1 0,0 0-1,1 0 1,-1 0 0,1 0 0,-1 0 0,0 0-1,1 0 1,-1 0 0,1 0 0,-1 0 0,0 0 0,1 0-1,-1 0 1,1 0 0,-1 0 0,0 0 0,1 0-1,0 0 1,12-14 7,0-10 2,-2 0 1,0-1-1,-2-1 1,-1 0-1,8-38 1,-14 54-5,0 0 1,-1 0-1,0 0 0,0-11 1,-1 20-6,0 1 0,0-1 0,0 1 0,0-1 0,0 1 0,0 0 0,0-1 0,0 1 0,0-1 0,0 1 0,0-1 0,0 1 0,0-1 0,0 1 0,0 0 0,0-1 0,-1 1 0,1-1 1,0 1-1,0 0 0,0-1 0,-1 1 0,1 0 0,0-1 0,-1 1 0,1 0 0,0-1 0,-1 1 0,1 0 0,0 0 0,-1-1 0,1 1 0,-1 0 0,-10 10 8,-6 26-11,12-22 7,1 0-1,1 0 1,0 1 0,1 0-1,0-1 1,2 1-1,0 16 1,0-26 2,0 0 1,1-1 0,0 1-1,0 0 1,0-1-1,0 1 1,1-1 0,0 1-1,0-1 1,0 0-1,0 0 1,1 0 0,-1 0-1,1 0 1,0 0-1,0-1 1,1 1 0,-1-1-1,1 0 1,-1 0-1,1 0 1,0-1 0,0 1-1,0-1 1,9 3-1,-2-2 11,-1 0 0,2-1-1,-1-1 1,0 0 0,0-1 0,0 0-1,0 0 1,1-1 0,-1-1-1,0 0 1,0 0 0,0-1-1,16-7 1,11-6 111,0-1 1,41-27-1,-79 43-126,-15 30 351,13-26-341,0 0 0,0 0 1,0 0-1,1 0 0,-1 0 0,1 0 1,0 0-1,-1 1 0,1-1 0,1 1 0,-2 4 1,2-7-14,0 0 0,0-1 0,0 1 0,0-1 1,1 1-1,-1 0 0,0-1 0,0 1 0,0-1 0,1 1 0,-1 0 1,0-1-1,0 1 0,1-1 0,-1 1 0,1-1 0,-1 1 1,0-1-1,1 0 0,-1 1 0,1-1 0,-1 1 0,1-1 1,0 1-1,1-1-9,0 1 1,0-1-1,-1 0 1,1 1-1,0-1 1,0 0-1,0 0 1,0 0 0,-1 0-1,1-1 1,0 1-1,3-1 1,52-18-958,-43 13 16,0 1 0,0 1 0,22-4 0,-26 8 174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9:47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13827,'1'-3'112,"1"0"1,0 0-1,-1 0 1,1 0-1,0 0 1,0 1-1,1-1 1,-1 1-1,1-1 1,-1 1-1,1 0 1,0 0-1,-1 0 1,1 0-1,0 1 1,0-1-1,0 1 0,1 0 1,3-2-1,5 0 66,0 0 0,0 0 0,0 1-1,13-1 1,-18 3-114,-1 0 0,0 0-1,1 0 1,-1 1 0,0 0 0,1 0 0,-1 0 0,0 1-1,8 3 1,-12-4-37,0 0 0,0 0 0,0 0 0,0 1 0,0-1 1,0 1-1,0-1 0,0 1 0,-1 0 0,1 0 0,-1 0 0,1 0 0,-1 0 0,0 0 0,1 0 0,-1 0 0,-1 1 0,1-1 0,0 0 0,0 1 0,-1-1 0,1 0 0,-1 1 0,0-1 0,0 1 0,0 3 0,-1 6 85,-1 0 1,-1 0-1,1-1 0,-2 1 0,-6 16 0,-5 12 93,2 9-146,1 1 1,3 1-1,2 0 1,2 0-1,2 0 0,5 65 1,-1-108-37,1 1-1,0 0 1,0-1 0,0 1 0,1-1 0,0 0-1,9 15 1,3 1 126,19 25 1,4 4-48,-36-50-101,0 0 0,0 0 0,0 0 0,1-1 0,0 1 1,0-1-1,-1 1 0,1-1 0,0 0 0,1 0 0,-1 0 0,0 0 1,1-1-1,-1 1 0,1-1 0,-1 0 0,1 0 0,6 0 1,4 1 7,0-2 1,-1 0 0,27-4 0,11 0 6,103 17 38,-23 0-63,-112-14 7,1-1 0,-1 0 0,0-1 0,23-7 1,37-6 5,125-4 25,-134 14-21,-1 3-1,119 11 1,-123-4-7,-28-2 6,-1-3-1,0-1 0,1-1 0,-1-2 1,43-12-1,-24 1 11,-1-3 0,82-40 1,-81 33 62,76-27 1,-108 46-50,1 1 1,-1 1 0,1 1-1,1 1 1,-1 1 0,31 1-1,-47 2-23,141 9 46,-147-9-45,0-1 1,0 1 0,0-1-1,1 1 1,-1 0 0,0 0-1,0 0 1,0 0 0,-1 0 0,1 0-1,0 1 1,0-1 0,-1 0-1,1 1 1,0 0 0,-1-1-1,0 1 1,1 0 0,-1 0-1,0 0 1,0 0 0,1 2-1,2 6 72,-1-1 0,0 1 1,3 18-1,3 13 100,-5-33-308,0-1 1,0 0-1,0 0 0,1 0 0,0 0 1,0-1-1,1 1 0,-1-1 0,8 5 1,-2-2-497,0-1 0,0 0 0,1-1 1,20 10-1,-11-8-210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19:48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12507,'1'8'1288,"-4"4"-816,-1 1-328,-3 2 1464,4 0-623,-1-7-945,2-6 8,-2-2 16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2:35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1639 3 16059,'42'1'44,"-55"-2"-11,-81-1 30,-14 6 19,-170 29-1,206-19 19,1 3-1,1 3 1,-90 40 0,72-21 277,-163 102 0,210-113-251,2 1 0,1 2 1,1 1-1,2 2 0,-55 70 0,63-67-30,1 1 0,2 1-1,2 1 1,1 1 0,-20 59 0,33-74-72,1 1 1,1 0-1,1 0 0,1 1 1,1-1-1,2 1 0,1 0 1,1-1-1,1 1 0,7 30 1,-2-26-35,2-1 0,1 1 1,2-2-1,1 0 0,1 0 1,1-1-1,2-1 1,1 0-1,1-2 0,1 0 1,39 38-1,-32-38-85,2-2-1,0-1 1,2-1-1,0-2 1,2-1 0,0-1-1,1-2 1,0-1 0,71 19-1,-53-22-60,1-3-1,1-1 1,-1-3 0,1-3-1,0-2 1,0-2 0,0-2-1,63-14 1,-35-1 185,0-3 1,-2-4-1,-1-3 1,115-60-1,-55 13 513,243-175 1,-277 169-187,-3-5 0,142-157 1,-123 94-193,-107 128-120,-1 0-1,0-1 1,-2 0-1,0-1 1,8-28-1,-16 43-15,0 0-1,-1-1 1,0 1-1,-1 0 0,0-1 1,0 1-1,-1-1 1,0 1-1,-1-1 1,0 1-1,-1 0 1,1-1-1,-2 1 1,1 0-1,-1 0 0,-1 0 1,0 0-1,0 1 1,-1 0-1,1-1 1,-12-12-1,-1 2 7,-1 1-1,0 1 0,-2 0 0,0 2 1,-1 0-1,0 1 0,-34-16 0,-171-64-411,212 89 377,-72-26-162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2:37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6077 0 12595,'-26'113'1007,"-31"115"-283,47-201-676,0 0 1,-2 0 0,-1-1 0,-30 45 0,4-18 22,-47 50 0,25-38 102,-3-3 0,-3-3 0,-99 69 0,76-69 221,-3-3-1,-140 61 1,-55-1 703,-408 107 0,438-153-881,-362 102-75,9 22-37,442-133-108,4 8 0,2 7-1,4 6 1,-195 137 0,27 18-63,21 25 40,231-189 29,-151 154-42,21 16 45,108-109 214,-102 189 0,180-285-142,1 0 0,-15 48 0,29-72-50,0-1-1,1 1 1,0 0 0,1 0 0,1 0-1,0 1 1,1-1 0,0 0-1,1 0 1,4 17 0,-4-25-19,1 0-1,0-1 1,0 0-1,1 1 1,0-1-1,0 0 1,0 0-1,0 0 1,1-1 0,-1 1-1,7 5 1,-2-4-6,0 1 0,0-1 1,1-1-1,0 0 0,-1 0 0,11 4 1,7 0-63,1-1 1,-1-1 0,53 7-1,-38-8-277,0-3-1,0-1 1,0-1-1,1-3 0,-1-1 1,0-3-1,61-15 1,-43-1-143,-13-6-85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2:37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15747,'41'-1'2175,"43"1"-1095,127 14 0,-202-13-1079,0 1 1,0 0-1,0 0 1,0 1-1,-1 0 1,1 1-1,-1 0 1,0 0 0,12 8-1,-16-8 3,-1-1 0,1 1 0,-1-1 0,1 1 0,-1 0 0,0 1 0,-1-1 0,1 0 0,-1 1 0,0 0 0,0-1 0,0 1 0,0 0 0,-1 0 1,0 0-1,0 0 0,0 0 0,-1 10 0,-1 4 78,0 0 1,-1-1-1,-2 1 1,0-1-1,0 0 1,-2 0-1,0 0 1,-1 0-1,-11 17 1,-11 19 381,-53 71-1,-33 21-831,103-131 357,4-3-187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2:56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26 14587,'-9'-1'150,"0"0"0,0 1-1,0 1 1,1-1 0,-1 1 0,0 1 0,0 0-1,1 0 1,-1 0 0,1 1 0,-1 1-1,1-1 1,0 1 0,1 1 0,-1-1 0,1 1-1,0 1 1,0-1 0,-10 11 0,12-11-2,0 1 0,0-1 0,1 1 0,0 0 0,0 0 0,0 1 0,1-1 0,-1 1 0,2 0 0,-1 0 0,1 0 0,0 0 0,0 0 0,1 1 0,0-1 0,1 0 0,-1 1 0,1-1 0,1 1 0,-1-1 0,1 0 0,1 1 0,3 13 0,-4-19-81,-1 0-1,1 1 1,0-1-1,0 0 1,0 0 0,0 0-1,0 0 1,0 0-1,1 0 1,-1 0-1,1 0 1,-1 0-1,1 0 1,0-1 0,0 1-1,0-1 1,0 1-1,0-1 1,0 0-1,0 0 1,0 0 0,0 0-1,0 0 1,1 0-1,-1-1 1,0 1-1,1-1 1,-1 0-1,0 1 1,1-1 0,-1 0-1,1 0 1,-1-1-1,0 1 1,1 0-1,-1-1 1,0 1 0,1-1-1,2-1 1,4-2 140,-1 0 1,1-1 0,-1 0-1,0 0 1,0-1 0,-1 0-1,0 0 1,11-12 0,-7 5 171,-1 1 0,-1-2 0,0 1 0,12-24 0,-17 28-197,-1 1 0,0-1 0,0 1 0,0-1 0,-1 0-1,0 0 1,-1 0 0,0-1 0,-1-13 0,0 21-149,0-1-1,0 1 1,-1 0 0,1-1 0,-1 1-1,0 0 1,0-1 0,1 1 0,-1 0-1,-1 0 1,1 0 0,0 0 0,0 0-1,-1 0 1,1 0 0,-1 0-1,0 0 1,0 1 0,1-1 0,-1 1-1,0-1 1,0 1 0,0 0 0,-1 0-1,1-1 1,0 2 0,0-1 0,-4-1-1,4 2-66,0 0 0,0-1 0,0 1 0,0 0 0,-1 0 0,1 1 0,0-1 0,0 0 0,0 1-1,0-1 1,0 1 0,0 0 0,0 0 0,0 0 0,0 0 0,0 0 0,0 0 0,0 0 0,1 1 0,-1-1 0,0 0-1,1 1 1,-1 0 0,1-1 0,0 1 0,-1 0 0,1 0 0,0 0 0,0-1 0,0 1 0,0 3 0,0-3-97,0 0 1,0 0-1,0 1 1,0-1-1,1 1 1,-1-1-1,1 0 1,0 1-1,0-1 1,0 1-1,0-1 1,0 1-1,0-1 1,0 1-1,1-1 1,0 0 0,-1 1-1,1-1 1,0 0-1,0 1 1,0-1-1,0 0 1,1 0-1,-1 0 1,0 0-1,1 0 1,0 0-1,-1 0 1,5 2-1,11 4-733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8:10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11442,'0'2'99,"0"0"-1,0 0 0,0 1 0,0-1 0,0 0 0,1 0 0,-1 1 0,1-1 0,-1 0 1,1 0-1,0 0 0,0 0 0,0 0 0,0 0 0,0 0 0,0 0 0,1 0 1,-1 0-1,1 0 0,-1-1 0,1 1 0,0-1 0,-1 1 0,1-1 0,0 0 0,0 1 1,0-1-1,0 0 0,0 0 0,0 0 0,0-1 0,1 1 0,-1-1 0,0 1 1,0-1-1,0 0 0,1 1 0,2-1 0,3-1 24,0 1-1,0-1 1,-1-1 0,1 1 0,0-1-1,-1 0 1,1-1 0,-1 0-1,14-8 1,-10 5-84,-1-1 1,-1 0-1,1-1 0,-1 0 1,15-18-1,31-51-58,-33 43-44,-22 34 64,0 0 0,1 1 0,-1-1 1,0 0-1,0 0 0,0 0 1,0 0-1,0 0 0,0 0 1,0 0-1,0 0 0,0 0 0,0 0 1,0 0-1,0 0 0,0 0 1,0 0-1,0 1 0,0-1 1,0 0-1,0 0 0,0 0 1,0 0-1,1 0 0,-1 0 0,0 0 1,0 0-1,0 0 0,0 0 1,0 0-1,0 0 0,0 0 1,0 0-1,0 0 0,0 0 0,0 0 1,1 0-1,-1 0 0,0 0 1,0 0-1,0 0 0,0 0 1,0 0-1,0 0 0,0 0 0,0 0 1,0 0-1,0-1 0,0 1 1,0 0-1,0 0 0,0 0 1,1 0-1,-1 0 0,0 0 1,0 0-1,0 0 0,0 0 0,0 0 1,0 0-1,0 0 0,0 0 1,0 0-1,0-1 0,0 13 90,-3 21 163,2-26-181,0 1 35,0-1 0,1 0 0,0 0 0,0 0 0,0 1 0,1-1 0,3 11 0,-3-16-71,-1 0-1,1 0 1,0-1-1,0 1 0,0-1 1,0 1-1,0-1 1,0 1-1,1-1 1,-1 1-1,0-1 0,1 0 1,-1 0-1,1 0 1,-1 0-1,1 0 1,-1 0-1,1 0 0,0 0 1,0-1-1,-1 1 1,1-1-1,0 1 1,0-1-1,0 0 0,0 1 1,-1-1-1,1 0 1,0 0-1,0 0 0,0-1 1,0 1-1,3-1 1,6-2 57,-1 0-1,0 0 1,0-1 0,0 0 0,0-1-1,0 0 1,-1 0 0,0-1 0,14-12-1,2-3-94,40-46 0,-70 82-327,0-1 0,-4 31 1,3-14 281,4-23 69,1 1-1,0 0 0,0 0 0,1-1 0,0 1 0,1 0 0,0 0 1,1-1-1,-1 1 0,2-1 0,2 9 0,6 10 38,1-1 0,15 26-1,-11-24-39,12 31-1,-25-52-8,14 45 46,-16-48-6,0 1 0,0-1 0,-1 0 0,1 0 0,-1 0 0,0 1 0,0-1 0,-1 0 0,1 0 0,-2 6 0,2-10-31,0 1 0,0-1 0,-1 1 0,1-1 0,0 1 0,0 0 0,0-1 0,-1 1 0,1-1 0,0 1-1,-1-1 1,1 1 0,0-1 0,-1 0 0,1 1 0,0-1 0,-1 1 0,1-1 0,-1 0 0,1 1 0,-1-1 0,1 0 0,-1 0-1,1 1 1,-1-1 0,1 0 0,-1 0 0,0 0 0,1 0 0,-1 1 0,1-1 0,-1 0 0,1 0 0,-1 0 0,0 0 0,1 0 0,-1-1-1,1 1 1,-1 0 0,1 0 0,-1 0 0,0 0 0,1-1 0,-1 1 0,1 0 0,-1 0 0,1-1 0,0 1 0,-1-1 0,1 1-1,-1 0 1,1-1 0,-1 1 0,1-1 0,0 1 0,-1-1 0,1 0 0,-4-3 110,0-1 0,0 1-1,0-1 1,-3-7 0,-3-8-174,0 0 1,2 0-1,0-1 0,1-1 1,1 1-1,2-1 0,0 0 1,1 0-1,0-40 0,3 57-17,0 1 0,0-1-1,1 0 1,0 1 0,-1-1-1,2 1 1,-1-1 0,0 1-1,1-1 1,0 1 0,0 0-1,1 0 1,-1 0 0,1 0-1,-1 0 1,1 1 0,0-1-1,4-3 1,18-9-489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2:57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20484,'-10'14'251,"0"-1"-1,1 1 0,0 1 1,1 0-1,1 0 1,0 1-1,1-1 0,1 1 1,0 1-1,1-1 0,1 1 1,1-1-1,0 1 0,1 24 1,1-27-207,1 0-1,0 0 1,1 0 0,0 0 0,1 0-1,1 0 1,0-1 0,1 0 0,0 1 0,1-2-1,1 1 1,0-1 0,0 0 0,1 0 0,1-1-1,0 0 1,17 15 0,-24-24-34,1 1 1,-1-1-1,1 0 1,0 0-1,0 0 0,0-1 1,0 1-1,0-1 1,0 0-1,1 0 0,-1 0 1,0 0-1,1 0 1,-1 0-1,0-1 0,1 0 1,-1 0-1,1 0 1,-1 0-1,1 0 1,-1-1-1,0 0 0,1 1 1,-1-1-1,0 0 1,0-1-1,1 1 0,-1-1 1,0 1-1,0-1 1,4-3-1,6-6 27,-1 0 0,0-1 0,-1-1 0,0 0 0,11-18 0,3-2 9,-25 33-46,0-1 0,0 1 0,0 0 0,0 0 0,1-1 0,-1 1 0,0 0 0,0 0 0,0 0 0,0-1 0,1 1 0,-1 0 0,0 0 0,0 0 0,1 0 0,-1 0 0,0-1-1,0 1 1,1 0 0,-1 0 0,0 0 0,0 0 0,1 0 0,-1 0 0,0 0 0,0 0 0,1 0 0,-1 0 0,0 0 0,1 0 0,-1 0 0,4 9-10,-2 23-12,-1-21 22,-1-7-1,0 1 0,1-1 0,0 1 0,0-1-1,0 1 1,0-1 0,1 0 0,0 1 0,0-1 0,0 0 0,0 0 0,1-1-1,4 7 1,-4-8 3,-1 0 0,0 0 0,1 0 0,0 0 0,0-1 0,-1 1 0,1-1 0,0 0 0,0 0 0,0 0 0,0 0-1,0-1 1,0 1 0,1-1 0,-1 0 0,0 1 0,0-1 0,0-1 0,0 1 0,0 0 0,4-2 0,3 0 7,-1 0 1,0-1 0,0-1-1,-1 1 1,1-1 0,15-10-1,45-38 207,-58 42-136,-10 10-68,-1 0 0,1 1 0,-1-1 1,1 0-1,-1 0 0,1 0 0,-1 0 1,1 0-1,-1 0 0,0 1 1,1-1-1,-1 0 0,1 0 0,-1 1 1,1-1-1,-1 0 0,0 0 0,1 1 1,-1-1-1,0 1 0,1-1 0,-1 0 1,0 1-1,0-1 0,1 1 1,-1-1-1,0 0 0,0 1 0,0-1 1,0 1-1,0-1 0,1 1 0,-1-1 1,0 2-1,0-1 3,1 1 1,0 0-1,0-1 0,0 1 0,0 0 1,0-1-1,0 1 0,0-1 1,1 1-1,-1-1 0,1 0 0,-1 0 1,1 1-1,2 0 0,1-1 3,-1 0 0,1-1 1,0 0-1,0 0 0,-1 0 0,1 0 0,0-1 0,-1 1 0,1-1 0,0-1 0,-1 1 0,1-1 0,-1 1 0,0-1 0,7-4 0,-6 3-14,0 0-1,1 1 1,-1 0-1,1 0 1,-1 0-1,1 1 1,0 0-1,0 0 1,7 0-1,-12 1-9,0 0-1,0 1 1,0-1-1,0 0 1,-1 1-1,1-1 0,0 0 1,0 1-1,0 0 1,-1-1-1,1 1 1,0-1-1,-1 1 1,1 0-1,-1-1 0,1 1 1,0 0-1,-1 0 1,1-1-1,-1 1 1,0 0-1,1 0 0,-1 0 1,0 0-1,0-1 1,1 1-1,-1 1 1,6 35-1225,-6-31 872,0-1-1,1 0 1,0 0-1,3 9 1,4-5-120,3-2-154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2:57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1 208 18444,'13'-1'510,"-1"0"0,1-1 0,0-1 0,-1 0 0,1 0 1,-1-2-1,0 1 0,0-2 0,12-6 0,1-2 432,-1-2 0,43-36 0,-64 49-868,28-27 363,-29 29-417,-1-1 1,0 1 0,0-1 0,0 1 0,0-1 0,0 0 0,0 1-1,-1-1 1,1 0 0,0 0 0,-1 0 0,1 1 0,-1-1 0,0 0-1,0 0 1,0 0 0,0 0 0,0-3 0,0 4-13,-1 0 0,1 0 1,-1 0-1,1 0 0,-1 0 0,1 1 0,-1-1 1,0 0-1,0 0 0,1 0 0,-1 1 1,0-1-1,0 0 0,0 1 0,0-1 0,0 1 1,0-1-1,1 1 0,-1-1 0,0 1 1,-1 0-1,1-1 0,0 1 0,0 0 1,0 0-1,0 0 0,-2 0 0,-1-1 3,0 1-1,-1 1 0,1-1 0,0 1 1,-9 1-1,-1 4-1,0 0 0,0 1 0,0 1 0,1 0 0,0 0 0,0 2 0,1-1 0,0 2 0,1-1 0,0 2 0,1-1 0,0 2 0,1-1 0,1 1 0,-8 15 0,13-24 2,2 0 0,-1 0 0,0 0 0,1 0 0,0 0 0,0 1 0,0-1 0,0 0 0,1 1 0,0-1 0,0 0 0,0 1 0,0-1 1,1 1-1,-1-1 0,1 0 0,2 6 0,-1-7-19,-1 0 0,1 1 0,1-1 0,-1 0 0,0 0 0,1 0 1,0 0-1,0 0 0,-1-1 0,2 1 0,-1-1 0,0 0 0,0 0 1,1 0-1,-1 0 0,1 0 0,-1-1 0,1 0 0,4 1 0,12 3 164,-1 0 0,30 1 0,-23-5-133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2:58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234 192 19060,'2'-3'188,"-1"-1"0,1 0-1,-1 0 1,0 0 0,0 1 0,0-1 0,0 0-1,-1-1 1,0 1 0,0 0 0,0 0 0,0 0 0,-1 0-1,1 0 1,-1 0 0,0 0 0,0 0 0,0 1-1,-1-1 1,0 0 0,1 0 0,-1 1 0,-1-1-1,1 1 1,0 0 0,-1 0 0,-3-4 0,3 3-82,1 1 1,-1 0 0,0 0-1,0 0 1,0 1 0,0-1-1,-1 1 1,1-1 0,-1 1-1,1 0 1,-1 1 0,0-1 0,0 0-1,0 1 1,0 0 0,0 0-1,0 0 1,0 1 0,0-1-1,0 1 1,-1 0 0,1 0 0,0 0-1,0 1 1,-7 1 0,4 1-102,1-1 0,0 1 0,0 0 1,0 1-1,0-1 0,0 1 0,1 0 0,-1 1 1,1-1-1,0 1 0,1 0 0,-1 0 1,1 1-1,-7 10 0,8-9-6,-1 0 0,1 0 0,0 0 0,0 0 0,1 0 0,0 1 0,0-1 0,0 10-1,1-15 3,1 0-1,0 0 0,0 0 0,0-1 1,0 1-1,0 0 0,0 0 0,0 0 0,1-1 1,-1 1-1,1 0 0,-1 0 0,1-1 0,0 1 1,0 0-1,-1-1 0,1 1 0,0 0 1,1-1-1,-1 0 0,0 1 0,0-1 0,1 0 1,-1 1-1,0-1 0,1 0 0,-1 0 0,1 0 1,0 0-1,-1-1 0,1 1 0,0 0 1,-1-1-1,1 1 0,0-1 0,0 1 0,0-1 1,2 0-1,63 0-37,-51-1 33,0 0 0,-1 1 0,1 1 0,19 4 0,-30-4 3,0 0 0,-1 1 1,1 0-1,0 0 0,-1 0 0,0 0 0,1 0 0,-1 1 0,0 0 0,0 0 0,-1 0 0,1 1 0,-1-1 0,1 1 0,-1 0 0,0 0 0,4 8 0,-2-2 0,0 0 0,-2 0-1,1 0 1,-1 1-1,-1-1 1,0 1 0,0 0-1,-1 0 1,0-1-1,-1 1 1,-2 20 0,-2-2 1,-1 0 0,-1-1 0,-12 34 0,10-38 7,3-6 2,0-1 0,-1-1 0,-1 1 0,-1-1 0,0 0 0,-1 0 0,-11 14 0,9-22-28,11-8 16,-1 0 0,1 0 0,0-1 0,0 1 1,0 0-1,-1 0 0,1 0 0,0 0 0,0-1 1,0 1-1,-1 0 0,1 0 0,0 0 0,0-1 0,0 1 1,0 0-1,0 0 0,-1-1 0,1 1 0,0 0 1,0 0-1,0-1 0,0 1 0,0 0 0,0 0 1,0-1-1,0 1 0,0 0 0,0-1 0,4-32-265,7-8-74,2 1 0,2 0-1,19-38 1,68-111-594,-100 184 915,3-3-18,14-27 40,1 1 0,42-52 0,-61 84 9,0 1 1,-1 0-1,1 0 0,0 0 0,0 1 0,0-1 1,0 0-1,0 0 0,0 0 0,0 1 0,0-1 1,1 0-1,-1 1 0,0-1 0,0 1 0,0 0 1,3-1-1,-4 1-7,1 0 1,-1 0-1,1 1 1,-1-1-1,1 0 1,-1 1-1,1-1 1,-1 0-1,1 1 1,-1-1-1,1 0 1,-1 1-1,0-1 1,1 1-1,-1-1 1,0 1-1,1-1 1,-1 1-1,0-1 1,0 1-1,0-1 1,1 1-1,-1-1 1,0 1 0,0-1-1,0 2 1,1 4 5,0-1 0,-1 1 0,0 0 0,0 0 0,-1 8 1,-8 30 88,6-35-59,1 0 1,0 0-1,1 0 1,-1 0-1,2 1 1,0 13-1,0-23-35,0 0-1,0 0 0,0 0 0,0 0 0,0 1 1,0-1-1,0 0 0,0 0 0,0 0 0,0 0 0,0 1 1,0-1-1,0 0 0,0 0 0,0 0 0,0 0 1,0 0-1,0 1 0,0-1 0,0 0 0,0 0 1,1 0-1,-1 0 0,0 0 0,0 0 0,0 0 0,0 1 1,0-1-1,0 0 0,1 0 0,-1 0 0,0 0 1,0 0-1,0 0 0,0 0 0,0 0 0,1 0 1,-1 0-1,0 0 0,0 0 0,0 0 0,0 0 1,0 0-1,1 0 0,-1 0 0,0 0 0,0 0 1,8-7 82,4-13 76,-5 1 76,-1 0-1,-1 0 1,-1-1 0,0 1 0,1-37 0,-4 13 609,-8-71-1,7 114-850,0 0 0,0-1 0,0 1 0,0-1 0,0 1 0,0-1 0,0 1 0,0 0 0,0-1 0,0 1 0,1-1 0,-1 1 0,0 0 0,0-1 0,1 1 0,-1 0 0,0-1 0,0 1 0,1 0 0,-1-1 0,0 1 0,1 0 0,-1 0 0,0-1 0,1 1 0,-1 0 0,0 0 0,1 0 0,-1-1 0,1 1-1,-1 0 1,1 0 0,-1 0 0,0 0 0,1 0 0,-1 0 0,1 0 0,-1 0 0,1 0 0,-1 0 0,0 0 0,1 0 0,-1 0 0,1 1 0,-1-1 0,0 0 0,1 0 0,0 1 0,33 10-782,-11-4 142,-1-2-33,1-1-1,0-1 0,0-1 0,0-1 0,28-2 0,-8-6-150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2:5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87 297 18548,'-4'1'167,"1"-1"0,0 1 0,-1 0 0,1 0 0,0 0 1,0 0-1,0 1 0,0-1 0,0 1 0,0 0 0,0 0 0,1 0 0,-1 0 0,0 0 0,1 1 1,0-1-1,0 1 0,0-1 0,0 1 0,0 0 0,0 0 0,1 0 0,-1 0 0,0 3 1,-2 3 19,0 0 0,1 0 0,1 0 0,-1 0 0,1 1 0,1-1 0,-1 14 1,2-22-172,0 1 1,0 0-1,0-1 1,0 1-1,0 0 1,0-1-1,1 1 1,-1-1-1,0 1 1,1 0 0,-1-1-1,1 1 1,0-1-1,0 0 1,-1 1-1,1-1 1,0 1-1,0-1 1,0 0-1,0 0 1,1 0-1,0 2 1,0-3-10,-1 0-1,0 1 1,1-1-1,-1 0 1,1 0-1,-1 0 1,1 0-1,-1 0 1,0 0-1,1 0 1,-1 0-1,1 0 0,-1-1 1,1 1-1,-1-1 1,0 1-1,1-1 1,-1 0-1,0 1 1,0-1-1,1 0 1,-1 0-1,0 0 1,0 0-1,1-1 1,7-6 16,-1 0-1,-1-1 1,1 0 0,-1-1 0,-1 1-1,7-12 1,-8 10-10,1 1-1,1 0 1,0 1 0,0 0-1,14-13 1,-21 22-14,1 0 0,-1-1 0,0 1 1,0 0-1,0 0 0,1 0 0,-1 0 0,0 0 1,0 0-1,1 0 0,-1 0 0,0-1 0,0 1 1,1 0-1,-1 0 0,0 0 0,1 0 0,-1 0 1,0 0-1,0 1 0,1-1 0,-1 0 1,0 0-1,0 0 0,1 0 0,-1 0 0,0 0 1,0 0-1,1 0 0,-1 1 0,0-1 0,0 0 1,0 0-1,1 0 0,-1 0 0,0 1 0,0-1 1,0 0-1,0 0 0,1 1 0,-1-1 1,0 0-1,0 0 0,0 1 0,0-1 0,0 0 1,0 0-1,0 1 0,0-1 0,0 0 0,0 0 1,0 1-1,0-1 0,0 0 0,0 0 0,0 1 1,0-1-1,0 1 0,2 22-2,-2-20 2,-2 62 138,-10 68 0,0-12 220,10-46-114,-6 52 125,5-120-379,-2-13-14,0-16-22,3-16-8,2-1-1,1 1 1,3-1-1,10-50 1,51-149-90,-45 180 242,32-65-1,-42 104-25,0 0-1,1 1 1,1 0 0,0 1-1,1 0 1,1 1-1,17-14 1,-25 25-15,-1 1-1,1 0 1,0 0-1,0 0 1,12-4 0,-17 7-50,0 1 0,0-1 1,0 1-1,0 0 0,0-1 0,0 1 1,0 0-1,0 0 0,0 0 1,0-1-1,0 1 0,0 0 1,0 0-1,0 1 0,0-1 0,0 0 1,0 0-1,0 0 0,0 1 1,0-1-1,-1 0 0,1 1 1,0-1-1,0 1 0,0-1 0,0 1 1,0-1-1,0 1 0,-1 0 1,1-1-1,0 1 0,-1 0 1,1 0-1,0 0 0,-1-1 1,1 1-1,-1 0 0,1 0 0,-1 0 1,0 0-1,1 0 0,-1 0 1,0 0-1,0 0 0,0 0 1,1 0-1,-1 2 0,0 3 1,0 0 0,-1 0 1,1 1-1,-1-1 0,0 0 0,-1 0 0,0 0 0,0 0 0,-3 8 0,-31 55 81,29-57-68,-29 44 88,24-38-9,-20 36 1,32-54-105,-1 1 1,1-1-1,0 1 1,0-1-1,-1 1 1,1 0-1,0-1 1,0 1-1,0 0 0,-1-1 1,1 1-1,0-1 1,0 1-1,0 0 1,0-1-1,0 1 1,1 0-1,-1-1 1,0 1-1,0 0 1,1 0-1,-1 0-5,0-1-1,1 0 0,-1 1 0,1-1 0,-1 0 1,1 0-1,-1 1 0,1-1 0,-1 0 0,1 0 0,-1 0 1,1 0-1,-1 0 0,1 0 0,0 1 0,-1-1 1,1 0-1,-1-1 0,1 1 0,0 0 0,35-11-508,-27 8 403,17-5-368,42-7 1,-60 14 414,0 0 0,1 0-1,-1 1 1,1 0 0,-1 0 0,1 1 0,-1 0-1,0 1 1,12 3 0,-19-5 73,0 1 1,1-1-1,-1 1 1,0-1-1,1 1 0,-1 0 1,0-1-1,0 1 1,0 0-1,0 0 0,0 0 1,0 0-1,0 0 1,0 0-1,0 0 0,0 0 1,-1 0-1,1 0 1,0 0-1,-1 1 1,1-1-1,-1 0 0,1 0 1,-1 1-1,1 2 1,-1-2 31,0 1 0,-1 0 0,1-1 0,-1 1 0,0 0 0,1-1 0,-1 1 0,0-1 0,-1 1 0,1-1 0,0 1 0,-3 2 0,-5 7 281,0 0-1,-1-1 0,-18 15 0,19-18-124,-37 31 826,41-36-910,1 0 0,-1 0 0,0-1 0,0 1 0,0-1 0,0 0 0,0-1 0,-10 3 0,13-4-151,1 0 1,-1 0-1,1 0 0,-1 0 1,1 0-1,-1 0 0,1 0 0,-1-1 1,1 1-1,-1-1 0,1 1 1,-1-1-1,1 1 0,-1-1 0,1 0 1,0 0-1,-1 1 0,1-1 0,0 0 1,0 0-1,0 0 0,0-1 1,0 1-1,0 0 0,0 0 0,0-1 1,0 1-1,0 0 0,1-1 1,-1 1-1,1-1 0,-1 1 0,1-1 1,-1-1-1,-1-6-237,1 0-1,0 0 1,0 0 0,1-15 0,1-7-417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2:59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14187,'3'2'1208,"-2"-2"-920,2-2-200,4-2 577,2 0-449,0-2-184,3 0-160,0 0-337,-1-1 153,-1 2 128,-4-3-16,1 0 32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00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54 143 21285,'-5'8'614,"0"-1"1,0 1-1,0 0 1,1 1 0,0-1-1,0 1 1,1-1 0,-3 13-1,4-10-454,-7 31 208,9-39-360,-1 0 1,1-1-1,0 1 1,0 0-1,0 0 1,0-1-1,1 1 1,-1 0-1,1-1 1,-1 1-1,3 4 1,-3-7-8,0 1 0,1-1 1,-1 1-1,1-1 0,-1 0 1,0 1-1,1-1 0,-1 0 0,1 1 1,-1-1-1,1 0 0,-1 0 1,1 1-1,-1-1 0,1 0 1,0 0-1,-1 0 0,1 0 0,-1 0 1,1 0-1,-1 0 0,1 0 1,-1 0-1,1 0 0,0 0 0,-1 0 1,1 0-1,-1 0 0,1-1 1,-1 1-1,1 0 0,-1 0 1,1-1-1,-1 1 0,1-1 0,19-13 60,-17 12-43,45-34 199,-28 22-97,0-1 1,-1-1-1,33-36 1,-51 51-120,0 0 1,0 1-1,0-1 0,-1 0 1,1 0-1,0 0 0,-1 0 1,1 0-1,-1 0 0,1-1 0,-1 1 1,0 0-1,1 0 0,-1 0 1,0 0-1,0 0 0,0-1 1,0 1-1,0-2 0,0 2-1,0 1 1,-1-1-1,1 0 0,-1 1 0,1-1 0,-1 1 1,1-1-1,-1 0 0,1 1 0,-1-1 0,0 1 1,1 0-1,-1-1 0,0 1 0,1 0 0,-1-1 1,0 1-1,1 0 0,-1 0 0,0-1 0,0 1 1,0 0-1,-4-1-1,1 1 0,0 0 0,0 0 0,-1 0 0,1 1 0,0-1 0,0 1 0,0 0 0,-6 2 0,-1 2 0,0 0-1,0 1 0,1 0 1,0 1-1,0 0 0,1 1 1,-10 9-1,14-12 3,0 0 0,0 0 0,1 1 0,0-1-1,0 1 1,0 0 0,1 1 0,0-1 0,0 1 0,1-1-1,0 1 1,0 0 0,-2 11 0,4-17-2,0 1 0,0-1 0,0 1-1,0-1 1,0 1 0,0-1 0,0 1 0,0-1 0,1 1-1,-1-1 1,1 0 0,-1 1 0,1-1 0,-1 1 0,1-1-1,0 0 1,0 1 0,-1-1 0,1 0 0,0 0 0,0 0-1,0 0 1,1 0 0,0 1 0,1 0-5,0-1-1,-1 0 1,1 0 0,0 0 0,0 0-1,0 0 1,0 0 0,0-1 0,0 0-1,1 1 1,2-1 0,7-1-45,1 0 0,-1-1 1,0-1-1,18-5 1,48-21-251,-48 17 115,0 1 1,55-11-1,-85 22 185,0-1 0,1 1 0,-1 0 0,0 0-1,1 0 1,-1 0 0,0 0 0,1 0 0,-1 0 0,0 0 0,1 0-1,-1 1 1,0-1 0,1 0 0,-1 1 0,0-1 0,0 1 0,1 0-1,-1-1 1,0 1 0,0 0 0,0 0 0,0 0 0,1 1 0,-1 0 10,0-1 1,-1 0 0,1 1-1,-1-1 1,0 1-1,1-1 1,-1 1 0,0-1-1,0 1 1,0-1 0,0 1-1,0-1 1,0 1 0,-1 0-1,1-1 1,0 1 0,-1-1-1,1 0 1,-1 1 0,1-1-1,-2 2 1,-3 16 350,8-19-115,4-10-167,57-112 193,-62 118-274,0 1 1,0 0 0,1-1 0,-1 1 0,1 0-1,-1 1 1,1-1 0,0 0 0,0 1 0,0 0-1,0-1 1,1 1 0,-1 1 0,1-1 0,-1 0-1,8-1 1,2 0 8,-1 0 1,1 2-1,23-1 0,-20 1-2,-1 0 0,20-4 1,-18 1 16,-1-1 1,1 0 0,17-10-1,-29 13-7,0-1 1,0 0-1,0 0 0,0 0 0,0-1 0,-1 1 0,0-1 0,0 0 0,0 0 0,0-1 0,0 1 1,-1-1-1,4-7 0,-6 11-8,-1 0 0,1 0 0,-1 0 0,1 0 0,-1 0-1,0-1 1,1 1 0,-1 0 0,0 0 0,0 0 0,0-1 0,1 1 0,-2 0 0,1 0 0,0-1 0,0 1 0,0 0 0,0 0 0,-1-1 0,0-1 0,0 2-2,0 0 0,1 0 1,-1 1-1,0-1 0,0 0 1,0 1-1,0-1 0,0 1 1,0-1-1,0 1 0,0-1 1,0 1-1,0 0 0,0-1 1,0 1-1,0 0 0,0 0 0,-2 0 1,-2 0-1,1 0 0,-1 0 0,1 1 0,-1-1 0,1 1 0,-1 1 0,1-1 1,0 0-1,-1 1 0,-4 3 0,1 0-6,0 0 1,1 1-1,0 1 0,0-1 1,0 1-1,1 0 1,0 1-1,0 0 1,1 0-1,0 0 0,0 0 1,-6 17-1,9-21 2,1-1 0,0 1 1,0 0-1,0 0 0,0 0 0,1 0 0,-1 0 0,1 0 0,0 0 1,1 0-1,-1 0 0,1 0 0,-1 0 0,1 0 0,0 0 0,0 0 0,1-1 1,-1 1-1,1 0 0,0-1 0,0 1 0,0-1 0,1 0 0,-1 0 1,1 0-1,-1 0 0,1 0 0,0 0 0,0-1 0,1 1 0,-1-1 1,0 0-1,4 2 0,5 2-171,-1-1 0,1 0 0,0 0 0,1-1 0,12 2 0,-17-4-715,1-1 1,0 0-1,0 0 1,13-2 0,-21 1 799,-1 0 0,1 1 1,-1-1-1,1 0 0,0 0 1,-1-1-1,1 1 0,-1 0 1,1 0-1,-1 0 0,1 0 1,-1 0-1,1-1 0,0 1 1,-1 0-1,1 0 0,-1-1 1,0 1-1,1 0 0,-1-1 1,1 1-1,-1 0 0,1-1 1,-1 1-1,1-1 0,-7-5-1354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00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0 185 17436,'40'-14'2264,"11"1"-1240,2-6-407,10-2 1295,3-2 144,-5-9-1327,-2 1-17,-2-1-464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01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 11 19012,'-10'-3'538,"0"1"0,-1 0-1,1 0 1,-1 1 0,0 0 0,1 1 0,-1 0-1,0 1 1,1 0 0,-1 1 0,-11 3 0,-1 2-258,0 1 0,1 1 0,-40 22 0,52-26-281,1 1 1,0 1 0,0 0 0,1 0 0,0 1 0,0-1-1,-11 17 1,17-22-20,0 1 0,1-1 0,-1 1-1,1 0 1,0-1 0,0 1 0,0 0 0,0 0 0,0 0 0,1 0-1,-1 0 1,1 0 0,0 0 0,0 3 0,0-3-18,1-1 0,0 0 1,-1 0-1,1 1 0,0-1 1,0 0-1,0 0 0,1 0 1,-1 0-1,1 0 0,-1-1 1,1 1-1,-1 0 0,1-1 1,0 1-1,0-1 0,0 1 1,0-1-1,0 0 0,4 2 1,10 4-232,0-1 0,0-1 0,1 0 0,0-1-1,34 3 1,-36-6 123,1 1 0,-1 1 0,0 0 0,0 1 0,0 1 0,0 0 0,23 13 0,-34-17 144,-1 1 0,0 0 0,-1 0 1,1 1-1,0-1 0,-1 1 0,1-1 1,-1 1-1,0 0 0,1 0 0,-1 0 1,-1 0-1,1 0 0,0 0 0,-1 0 1,0 1-1,0-1 0,0 1 0,0-1 1,0 1-1,-1-1 0,1 1 0,-1 6 1,-1-5 89,0 1 0,0-1 0,0 1 0,-1-1 0,0 0 0,0 0 1,-1 1-1,1-2 0,-1 1 0,0 0 0,0 0 0,-1-1 1,0 0-1,-6 7 0,1-3 203,0-1 0,0 0 0,0 0 0,-1-1 0,0 0 0,-1-1-1,1 0 1,-15 4 0,20-7-265,0 0 0,-1-1 0,1 1-1,-1-1 1,1-1 0,-1 1 0,1-1 0,-1 0-1,1 0 1,-1-1 0,0 1 0,1-1-1,-1-1 1,1 1 0,0-1 0,-1 0 0,1 0-1,0 0 1,-5-4 0,8 5-93,1 0 1,-1 0-1,1-1 0,0 1 1,-1 0-1,1-1 0,0 0 1,0 1-1,0-1 0,0 1 1,0-1-1,0 0 1,0 0-1,1 1 0,-1-1 1,1 0-1,-1 0 0,1 0 1,0 0-1,0 0 0,0 0 1,0 0-1,0 0 1,0 1-1,0-1 0,1 0 1,-1 0-1,2-4 0,11-16-605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02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237 246 20188,'-2'-3'151,"0"0"0,0-1-1,-1 1 1,1 0 0,-1 0-1,1 0 1,-1 1 0,0-1 0,0 1-1,0 0 1,-1-1 0,1 1-1,0 1 1,-1-1 0,1 0-1,-1 1 1,0 0 0,0 0-1,1 0 1,-1 0 0,0 0 0,0 1-1,0 0 1,0 0 0,-6 0-1,5 1-72,-1 1 0,0-1-1,0 1 1,1 0 0,-1 1-1,1-1 1,-1 1 0,1 0-1,0 1 1,0-1 0,1 1-1,-1 0 1,1 0 0,-1 0-1,1 1 1,-3 5 0,-1 1-68,1 0 1,1 0-1,0 1 1,0 0 0,1 0-1,1 0 1,0 1-1,1 0 1,-2 15-1,4-21-6,0 1-1,0 0 1,1-1-1,0 1 1,0 0-1,1-1 1,0 1 0,0-1-1,1 1 1,0-1-1,0 1 1,1-1-1,0 0 1,0 0-1,1 0 1,8 12-1,-9-16-6,-1 0-1,1-1 1,0 1-1,0-1 1,-1 1 0,2-1-1,-1 0 1,0 0-1,0 0 1,1-1-1,-1 1 1,1-1 0,-1 0-1,1 0 1,0 0-1,5 1 1,-3-2-17,0 0-1,-1 0 1,1-1 0,0 0 0,0 0-1,-1 0 1,1-1 0,-1 1 0,11-6-1,-3 0-55,0 0-1,-1-1 0,0-1 0,0 0 0,-1 0 0,0-2 0,16-18 0,-11 9-100,-2 0 0,-1-1 0,0-1 0,-2 0 0,0 0 0,-2-1 0,0 0 0,-2-1 0,0 0 0,-2-1 0,-1 1 0,0-1 0,-2 1 0,-2-48 0,0 69 149,0-1 0,-1 0 0,0 1-1,1-1 1,-1 1 0,-1-1 0,1 1 0,0 0 0,-1-1 0,0 1 0,0 0 0,0 0 0,0 0 0,0 0 0,0 1 0,-4-5 0,4 6 42,0 0 1,0 0 0,0 0-1,0 0 1,0 0 0,0 1 0,-1-1-1,1 0 1,0 1 0,0 0-1,0-1 1,-1 1 0,1 0-1,0 0 1,0 0 0,-1 1 0,1-1-1,0 0 1,0 1 0,-1-1-1,1 1 1,0 0 0,0 0 0,0 0-1,0 0 1,0 0 0,-2 2-1,-6 4 162,1 1-1,0-1 0,0 1 0,1 1 0,0 0 0,0 0 1,1 0-1,0 1 0,1 0 0,0 1 0,-8 20 0,11-25-121,1 0-1,1 1 0,-1-1 0,1 0 0,0 0 0,0 1 0,1-1 0,0 1 0,0-1 0,2 11 0,-1-13-49,0 0 1,0 0-1,1 0 0,0 1 1,0-1-1,0-1 1,0 1-1,0 0 1,1 0-1,0-1 0,0 0 1,0 1-1,0-1 1,0 0-1,0-1 1,7 5-1,-4-3-2,-1-1 1,1-1-1,0 1 1,0-1-1,0 0 0,0 0 1,1-1-1,-1 1 1,0-1-1,1-1 0,10 1 1,5-3-53,0 0 0,24-6 0,12-1-132,-57 8 175,1 1-1,-1 0 0,1 0 1,-1 0-1,0 0 0,1 0 1,-1 1-1,1-1 1,-1 0-1,1 1 0,-1-1 1,0 1-1,1-1 0,-1 1 1,0 0-1,1-1 1,-1 1-1,0 0 0,0 0 1,0 0-1,0 0 1,0 0-1,0 0 0,0 0 1,0 0-1,0 0 0,0 1 1,-1-1-1,1 0 1,0 1-1,-1-1 0,1 0 1,-1 1-1,0-1 0,1 1 1,-1 2-1,1 6 2,0 0 0,-1 1 1,0-1-1,-2 15 0,0 2 6,1-26-20,1 1 0,0-1-1,0 0 1,0 0 0,0 0-1,0 1 1,0-1-1,1 0 1,-1 0 0,0 0-1,0 1 1,1-1-1,-1 0 1,1 0 0,-1 0-1,1 0 1,0 0 0,-1 0-1,3 2 1,-3-3-23,1 0 1,0 0 0,-1 0-1,1 1 1,0-1 0,0 0-1,-1 0 1,1-1 0,0 1-1,-1 0 1,1 0-1,0 0 1,0 0 0,-1-1-1,1 1 1,0 0 0,-1 0-1,1-1 1,-1 1 0,1-1-1,0 1 1,-1-1 0,2 0-1,5-6-491,0 0 0,0-1 0,8-11 0,-13 17 448,24-34-1304,-14 18 924,1 0-1,0 1 0,2 1 0,0 0 0,21-17 0,-35 33 544,0-1 0,-1 0 0,1 1-1,0-1 1,0 0 0,0 1 0,0-1 0,0 1 0,0-1 0,0 1 0,0 0 0,0 0-1,0-1 1,0 1 0,0 0 0,0 0 0,1 0 0,-1 0 0,0 0 0,0 0 0,2 1 0,-3-1 22,1 1 0,0-1 0,0 1 0,0 0-1,-1-1 1,1 1 0,0 0 0,-1 0 0,1 0 0,-1-1 0,1 1 0,-1 0 0,1 0 0,-1 0 0,0 0 0,1 0 0,-1 0 0,0 2 0,2 7 713,-1 0 0,-1 0 0,-1 18 0,0-14-167,1-1-27,0-1-79,0 0 0,2 17 1,-2-27-499,0 0 1,0-1-1,1 1 1,-1-1-1,0 1 0,1 0 1,-1-1-1,1 1 1,-1-1-1,1 1 1,0-1-1,0 0 0,0 1 1,0-1-1,0 0 1,0 1-1,0-1 1,0 0-1,0 0 1,1 0-1,-1 0 0,0 0 1,1 0-1,-1 0 1,3 1-1,-2-2-112,0 0 0,-1 0 0,1 0 0,-1 0 0,1-1 0,0 1 0,-1 0 0,1-1 0,-1 1 0,1-1 0,-1 1-1,1-1 1,-1 0 0,0 1 0,1-1 0,-1 0 0,0 0 0,3-2 0,17-23-499,-11 7 140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03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4 119 15571,'0'3'375,"-1"0"0,0 0-1,1 0 1,-1 0 0,1-1 0,0 1-1,0 0 1,0 0 0,0 0-1,1 6 1,-1-8-157,3 19 373,0 1-1,1-1 1,1 0-1,9 23 1,-11-36-472,0-1-1,0 1 1,1-1 0,0 0-1,0 0 1,9 10 0,-11-13-53,1-1 0,0 1 0,0-1 0,0 0 0,0 0-1,0 0 1,0 0 0,0-1 0,1 0 0,-1 1 0,1-1 0,-1 0 0,1 0 0,5 0 0,-3-1-17,0 0-1,0-1 1,0 0-1,0 0 1,0-1 0,0 1-1,0-1 1,0-1 0,-1 1-1,1-1 1,-1 0-1,1 0 1,-1 0 0,0-1-1,0 0 1,-1 0 0,8-7-1,-2 0-15,0-1-1,0 0 1,-1 0-1,-1 0 1,0-1-1,6-15 1,-11 22-26,14-39 60,-16 43-62,0 0 1,-1 0-1,1 0 0,-1 0 0,0 0 0,1 0 0,-1 0 0,0-1 0,0 1 1,-1 0-1,1 0 0,0 0 0,-1 0 0,1 0 0,-1 0 0,0 0 0,-1-4 1,1 6-6,1 0 1,0-1 0,-1 1 0,1-1-1,-1 1 1,1 0 0,0-1 0,-1 1-1,1 0 1,-1-1 0,1 1 0,-1 0-1,1 0 1,-1-1 0,1 1 0,-1 0-1,0 0 1,1 0 0,-1 0 0,1 0-1,-1 0 1,1 0 0,-1 0 0,0 0-1,1 0 1,-1 0 0,1 0 0,-1 0-1,1 1 1,-1-1 0,1 0 0,-1 0-1,1 1 1,-1-1 0,1 0 0,-1 1-1,1-1 1,-1 0 0,1 1 0,0-1-1,-1 0 1,1 1 0,0-1 0,-1 2-1,-15 21 9,14-17-13,-1 0-1,1 1 0,0-1 1,1 1-1,0-1 0,0 1 1,0-1-1,1 14 0,0-18 18,0 0 0,0-1 0,1 1-1,-1 0 1,0 0 0,1 0-1,0-1 1,-1 1 0,1 0-1,0-1 1,0 1 0,0 0 0,0-1-1,0 1 1,0-1 0,0 1-1,0-1 1,1 0 0,-1 1-1,0-1 1,1 0 0,-1 0 0,1 0-1,0 0 1,-1 0 0,1-1-1,0 1 1,-1 0 0,1-1-1,0 1 1,0-1 0,0 0-1,0 0 1,-1 1 0,1-1 0,2-1-1,2 1 54,1-1-1,-1 0 0,0-1 0,0 0 0,0 0 1,0 0-1,0 0 0,0-1 0,-1 0 1,1 0-1,-1-1 0,0 0 0,0 0 1,6-5-1,5-7 160,0-1 1,21-28-1,-13 3-69,-24 44-160,-1 0 0,1 0 0,0 0 0,-1 0 0,1-1 0,0 1 0,0 0-1,0 0 1,1 0 0,-1 0 0,0 0 0,1-1 0,-1 1 0,1 0 0,-1 0-1,1 0 1,1 1 0,-1-2 4,0 0 0,0 0 0,0 0 0,0 0 0,0 0 0,0 0 0,0 0 0,0-1 0,1 1 0,-1 0 0,0-1 0,1 1 0,-1-1 0,0 1 0,1-1 0,-1 0 0,3 1 0,0-1 7,-1 0 1,1 0-1,0 0 0,-1-1 1,1 0-1,0 1 0,-1-1 1,1 0-1,-1-1 1,0 1-1,1-1 0,-1 1 1,0-1-1,0 0 0,0 0 1,4-4-1,-5 5-53,0-1 0,0 0 0,0 0 1,0 0-1,0 0 0,-1 0 0,1-1 0,-1 1 0,1 0 0,-1-1 0,0 1 1,0-1-1,0 1 0,0-1 0,0 0 0,-1 1 0,1-1 0,-1 0 0,0 1 1,0-1-1,0 0 0,0 0 0,0 1 0,0-1 0,-1 0 0,0 0 0,1 1 1,-1-1-1,0 1 0,0-1 0,0 1 0,-1-1 0,1 1 0,-3-4 0,-10-20-2254,12 17 1557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8:11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33 14395,'0'-2'224,"0"1"1,0-1-1,0 0 0,0 0 0,0 0 1,0 1-1,0-1 0,-1 0 0,1 1 1,-1-1-1,1 0 0,-2-2 1,1 3-105,1 1 1,-1-1-1,0 0 1,1 1-1,-1-1 1,0 1-1,0-1 1,1 1-1,-1 0 1,0-1 0,0 1-1,0 0 1,1-1-1,-1 1 1,0 0-1,0 0 1,0 0-1,0 0 1,0 0-1,1 0 1,-1 0 0,0 0-1,0 0 1,0 0-1,0 0 1,0 1-1,-1-1 1,-5 3 156,1-1 1,-1 1 0,1 0 0,0 1-1,0-1 1,0 1 0,0 1 0,0-1-1,-4 6 1,-1 1-191,0 0-1,2 0 1,-11 16-1,18-25-86,0 1 0,1-1 0,-1 1 0,1-1 1,0 1-1,0 0 0,0-1 0,0 1 0,0 0 0,0 5 0,1-7-6,0 0 1,0 0-1,1 0 0,-1 0 0,0 0 1,1 1-1,-1-1 0,1-1 0,-1 1 1,1 0-1,-1 0 0,1 0 0,0 0 1,-1 0-1,1 0 0,0-1 1,0 1-1,-1 0 0,1 0 0,0-1 1,0 1-1,0-1 0,0 1 0,0-1 1,0 1-1,0-1 0,0 0 0,0 1 1,0-1-1,0 0 0,2 0 0,15 4-189,31 2 1,-37-6 131,0 1 0,-1 0 1,1 1-1,-1 1 0,0 0 1,1 0-1,14 8 1,-25-11 70,1 0 0,-1 1 1,0-1-1,0 1 1,0-1-1,0 1 1,-1 0-1,1-1 1,0 1-1,0 0 1,0 0-1,0-1 0,-1 1 1,1 0-1,0 0 1,-1 0-1,1 0 1,-1 0-1,1 0 1,-1 0-1,1 0 1,-1 0-1,0 0 0,1 0 1,-1 0-1,0 0 1,0 2-1,0-1 19,-1 0-1,0-1 1,0 1-1,0-1 1,0 1-1,0-1 1,0 0-1,0 1 1,0-1-1,0 0 1,-1 0-1,1 0 0,0 0 1,-1 0-1,-2 2 1,-6 2 146,0 0 0,0-1 0,0 0 0,-17 4 0,14-5 16,0-1 1,-17 1-1,28-2-239,0-1 0,0 0 0,0 0 0,0 0 0,0 0 0,0 0 0,0 0 0,0 0 0,0-1 0,0 1 0,0-1 0,0 0 0,0 1 0,0-1 0,1 0 0,-1 0 0,0 0 0,0 0 0,1 0 0,-1-1 0,1 1 0,-1 0 0,1-1 0,0 1 0,-2-3 0,3 3 27,-1 0-1,1 0 1,0-1-1,0 1 1,0 0 0,0 0-1,0-1 1,0 1-1,0 0 1,0 0-1,0 0 1,0-1 0,1 1-1,-1 0 1,1 0-1,-1 0 1,0 0-1,1-1 1,0 1 0,-1 0-1,1 0 1,0 0-1,0 0 1,0 0 0,13-15-412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04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18492,'-13'1'4095,"-13"8"-2387,22-7-1609,1 0 0,1 0 0,-1 1 0,0-1 0,1 1 0,-1 0 0,1 0 0,0 0 0,0 0 0,0 0 0,0 1 0,1-1 0,-1 0 0,-1 5 0,3-6-88,0-1 0,-1 0 0,1 0-1,0 0 1,0 1 0,0-1 0,0 0 0,0 0 0,0 1 0,0-1 0,1 0-1,-1 0 1,0 0 0,1 1 0,-1-1 0,0 0 0,1 0 0,0 0 0,-1 0-1,1 0 1,0 0 0,-1 0 0,1 0 0,0 0 0,0 0 0,0 0 0,0-1-1,0 1 1,0 0 0,0 0 0,0-1 0,0 1 0,0-1 0,0 1 0,0-1-1,0 0 1,1 1 0,-1-1 0,0 0 0,0 0 0,1 0 0,-1 1 0,0-1 0,0-1-1,2 1 1,8 0 17,0 0 1,0-1-1,0 0 0,-1-1 0,1 0 0,14-4 0,60-29-63,-58 23-101,41-12 0,-66 23 114,0 0 1,0 1-1,0-1 1,0 1 0,0-1-1,0 1 1,0 0-1,0 0 1,0 0 0,0 0-1,0 0 1,0 0 0,0 1-1,0-1 1,0 1-1,2 0 1,-2 1-42,0-1-1,-1 1 1,0 0-1,1-1 1,-1 1-1,0 0 1,0 0 0,0 0-1,0 0 1,0 0-1,0 0 1,-1 0 0,1 0-1,0 3 1,-1-4-35,0 1 0,1-1 0,-1 0 0,0 0 0,1 0 0,-1 0 0,1 0 1,-1 0-1,1 0 0,0 0 0,-1 0 0,1 0 0,0-1 0,1 2 0,-2-1 59,1-1 0,-1 0-1,1 0 1,-1 0-1,0 0 1,1 0-1,-1 1 1,1-1-1,-1 0 1,1 0-1,-1 0 1,1 0-1,-1 0 1,0 0-1,1-1 1,-1 1-1,1 0 1,-1 0-1,1 0 1,-1 0-1,0 0 1,1-1-1,-1 1 1,1-1-1,2-1-74,0 0-1,-1-1 1,0 1-1,1-1 1,-1 0-1,0 1 1,3-6-1,7-13-444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04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91 17748,'-8'33'1938,"2"0"-1,-3 59 1,9-74-1745,0 0 1,1-1-1,2 1 0,-1-1 0,2 1 0,11 32 0,-15-48-184,1 0 0,0 0 0,0 1 0,0-1 1,0-1-1,0 1 0,0 0 0,1 0 0,-1 0 0,0-1 0,1 1 0,0 0 0,-1-1 0,1 0 0,0 1 0,0-1 0,0 0 0,-1 0 0,1 0 0,0 0 0,4 1 0,-3-2 9,0 0 1,0 0-1,-1 0 0,1 0 0,0 0 0,-1-1 1,1 1-1,-1-1 0,1 0 0,0 0 1,-1 0-1,1 0 0,-1 0 0,0 0 0,1-1 1,-1 1-1,3-4 0,6-4 58,-1-1 0,0 0 0,0-1 0,-1 0 0,0-1 0,13-22 0,-3-3 74,16-42 0,-25 54-436,0 1-1,-2-1 1,-1-1-1,-1 1 1,-1-1-1,1-35 1,-15 79-2111,0-9 1620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05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1 367 14203,'3'3'250,"1"-1"0,-1 0 0,1 1 0,0-2-1,0 1 1,0 0 0,0-1 0,0 1 0,0-1 0,0 0 0,0 0 0,1-1 0,-1 0-1,0 1 1,1-1 0,-1-1 0,0 1 0,0-1 0,1 1 0,-1-1 0,0 0 0,0-1-1,5-1 1,3-3 252,1 0 0,-1-1-1,0-1 1,0 1 0,19-19 0,-9 4-311,30-37 0,-52 59-208,0-1 0,1 1 0,-1 0 0,0 0 1,0 0-1,0-1 0,0 1 0,0 0 0,0 0 0,1 0 0,-1-1 0,0 1 0,0 0 1,0 0-1,1 0 0,-1 0 0,0 0 0,0 0 0,0-1 0,1 1 0,-1 0 0,0 0 1,0 0-1,1 0 0,-1 0 0,0 0 0,0 0 0,1 0 0,-1 0 0,0 0 0,0 0 0,1 0 1,-1 0-1,0 0 0,0 0 0,0 0 0,1 0 0,-1 0 0,0 1 0,0-1 0,1 0 1,-1 0-1,0 0 0,0 0 0,0 0 0,1 1 0,-1-1 0,0 0 0,0 0 0,0 0 1,0 0-1,0 1 0,1-1 0,-1 0 0,0 1 0,7 20-420,-6-17 400,0-1-1,0 1 1,0 0 0,0-1-1,1 1 1,2 3 0,-2-5 36,1 1 0,-1-1 0,0-1 0,1 1 0,0 0 0,-1-1 0,1 1 0,0-1 0,0 0 0,-1 0 0,1 0 0,0 0 0,0 0 0,0-1 0,0 0 0,0 1 0,0-1 0,1 0 0,-1 0 0,0-1 0,0 1 0,0-1 0,0 1 0,0-1 1,0 0-1,2-1 0,11-4-115,0 0 1,-1-2 0,20-11-1,-32 17 82,48-33-428,-36 24 223,1 0 0,31-15 0,-44 25 301,0 0-1,0 0 0,0 1 0,1-1 1,-1 1-1,0 0 0,1 0 1,-1 0-1,0 0 0,6 1 0,37 11 665,-17-4-465,-18-5-357,-1 0 1,0 1 0,0 1 0,0-1-1,-1 1 1,0 1 0,0 0-1,0 0 1,0 1 0,-1 0 0,0 1-1,-1 0 1,0 0 0,0 0 0,0 1-1,-1 0 1,5 11 0,-6-12 76,0 0-1,-1 1 1,0-1 0,-1 1 0,0 0 0,0 0 0,-1 1 0,0-1-1,-1 0 1,0 1 0,0-1 0,-1 1 0,0-1 0,-1 1 0,0-1-1,-1 1 1,0-1 0,0 0 0,-6 16 0,7-24 80,1 1 0,0-1 0,-1 1-1,0-1 1,1 0 0,-1 1 0,0-1 0,0 0 0,0 0 0,0 0 0,0 1-1,0-1 1,0 0 0,0 0 0,0 0 0,0-1 0,0 1 0,-1 0 0,1 0-1,0-1 1,-1 1 0,1-1 0,0 1 0,-1-1 0,1 1 0,-1-1 0,-1 0-1,1 0-7,1-1-1,-1 0 1,1 0 0,0 0-1,0 0 1,0 0-1,-1 0 1,1 0-1,0 0 1,0 0-1,0-1 1,1 1-1,-1 0 1,0-1-1,0 1 1,1 0-1,-1-1 1,1 1-1,-1-1 1,1 1-1,-1-1 1,1 1-1,0-1 1,0 0-1,0-1 1,-1-8-41,1 0 0,0 0-1,1 0 1,0 0 0,0 1 0,1-1 0,1 0 0,0 1 0,7-19 0,6-6-117,31-48 0,7-16-148,-45 78 108,9-30 0,-17 45 109,1 0-1,-1-1 1,0 1-1,0-1 1,-1 1-1,0-1 1,0 1-1,0-1 1,-2-8-1,2 14 34,-1 0 0,1 0-1,0 0 1,0 0 0,-1-1 0,1 1 0,-1 0 0,1 0-1,-1 0 1,1 0 0,-1 0 0,1 0 0,-1 0-1,0 0 1,0 0 0,0 1 0,1-1 0,-1 0 0,0 0-1,0 1 1,0-1 0,0 0 0,0 1 0,0-1-1,0 1 1,-1-1 0,1 1 0,0 0 0,0-1 0,0 1-1,0 0 1,0 0 0,-1 0 0,1 0 0,0 0-1,0 0 1,0 0 0,0 0 0,-1 1 0,1-1-1,0 0 1,0 1 0,0-1 0,0 1 0,0-1 0,0 1-1,-1 0 1,-3 2 33,1-1 0,0 1 0,-1 0 1,1 0-1,0 1 0,1-1 0,-1 1 0,1 0 0,-5 6 0,6-6 0,-1 0-1,1 1 1,0-1-1,0 0 1,1 1-1,-1 0 1,1-1-1,0 1 1,0 0 0,1 0-1,0-1 1,-1 1-1,1 0 1,1 0-1,0 5 1,0-7-21,0 0-1,-1-1 1,1 1-1,0-1 1,1 0 0,-1 1-1,0-1 1,1 0-1,0 0 1,-1 0 0,1 0-1,0 0 1,0 0 0,0 0-1,0-1 1,0 1-1,0-1 1,1 1 0,-1-1-1,0 0 1,1 0 0,-1 0-1,1 0 1,-1 0-1,1-1 1,0 1 0,-1-1-1,6 1 1,4-1-36,-1 0 0,1 0 0,-1-2 0,1 1 0,-1-1 0,1-1 1,-1 0-1,12-5 0,14-7-129,37-22 0,18-8 328,-90 44-118,0 0-1,0 0 0,0 1 1,0-1-1,0 0 1,0 1-1,0-1 0,1 1 1,-1 0-1,0 0 0,0-1 1,1 2-1,-1-1 0,3 0 1,-4 1 21,1 0 0,-1 0 0,0 0 0,0 0 1,-1 0-1,1 1 0,0-1 0,0 0 0,0 0 0,-1 1 1,1-1-1,-1 0 0,1 1 0,-1-1 0,1 0 1,-1 1-1,0-1 0,0 1 0,0-1 0,0 1 0,0-1 1,0 0-1,0 3 0,0-1 20,0 0 1,0 0-1,1 0 0,-1 0 1,1 1-1,0-1 1,-1 0-1,1 0 0,1 0 1,-1-1-1,0 1 0,1 0 1,0 0-1,-1-1 0,4 4 1,-3-4-61,0 0 0,1-1 0,-1 0 1,0 1-1,1-1 0,-1 0 0,0 0 0,1 0 1,-1-1-1,1 1 0,0-1 0,-1 1 0,1-1 1,-1 0-1,1 0 0,0 0 0,-1 0 0,1 0 1,4-2-1,7 0-154,0-1 1,0-1-1,25-11 1,-32 12-4,0 0 0,0-1 1,-1 0-1,1 0 0,-1-1 1,0 0-1,-1 0 0,1 0 0,5-8 1,1-5-237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06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18724,'1'4'432,"0"1"1,0-1-1,0 0 0,0 1 1,1-1-1,-1 0 0,1 0 1,0 0-1,1 0 0,-1 0 1,6 6-1,-5-7-337,1 0 0,-1 0 0,0-1 0,1 1 1,0-1-1,0 0 0,0 0 0,-1 0 0,2-1 0,-1 1 1,0-1-1,0 0 0,0 0 0,1-1 0,-1 1 0,0-1 0,1 0 1,-1 0-1,6-1 0,4-1 6,-1 0-1,1-1 1,-1-1 0,0 0-1,0-1 1,0 0 0,-1-1 0,24-15-1,2-5 423,44-41 0,-68 56-359,-13 10-157,25-17 337,-26 18-337,1 0-1,-1-1 0,1 1 0,-1 0 1,1 0-1,0 0 0,-1 0 0,1 0 1,-1 0-1,1 0 0,0 0 0,-1 0 1,1 0-1,-1 0 0,1 1 0,-1-1 1,1 0-1,-1 0 0,1 1 0,0-1 1,-1 0-1,1 0 0,-1 1 0,0-1 1,1 1-1,-1-1 0,1 0 0,-1 1 1,1-1-1,-1 1 0,0-1 0,0 1 1,1-1-1,-1 1 0,0-1 0,0 1 0,1 0 1,-1-1-1,0 1 0,0-1 0,0 1 1,0-1-1,0 1 0,0 1 0,1 2-4,0 0 0,0 0-1,0 0 1,1 0-1,-1 0 1,1 0 0,0-1-1,0 1 1,1-1-1,-1 1 1,4 3 0,-4-5 2,0-1 0,0 1 1,1-1-1,-1 0 1,0 1-1,1-1 1,-1 0-1,1-1 1,-1 1-1,1 0 0,-1-1 1,1 1-1,-1-1 1,1 0-1,0 0 1,-1 0-1,1 0 1,0-1-1,3 0 0,9-2 11,-1-2-1,0 0 0,0 0 0,0-1 0,-1-1 0,23-15 0,15-6-5,-50 27-12,0 0 0,0 1 0,1-1 0,-1 1 0,0 0 0,1-1 0,-1 1 0,0 0 0,1 0 0,-1 0 0,0 0 0,1 0 0,-1 0 0,0 0 0,1 0 0,-1 1 0,0-1 0,0 0 0,1 1 0,-1-1 0,0 1 0,0 0 0,1-1 0,-1 1 0,0 0 0,0-1 0,0 1 0,0 0 0,0 0 0,0 0 0,0 0 0,0 0 0,-1 0 0,1 1 0,0 0 0,1 1-1,1-1 0,-1 0 0,0 1 0,1-1-1,-1 0 1,1 0 0,3 2 0,0-2 4,0 0 0,0-1 0,0 0 0,0 0 0,0 0 0,0-1 0,0 1-1,0-1 1,0-1 0,0 1 0,0-1 0,0 0 0,0-1 0,0 0 0,0 1 0,6-4 0,10-5-67,-1 0-1,35-22 1,-40 20-4,-12 9 27,0 0 0,0 0 0,0 0 0,0 1 0,0 0 0,1 0 0,-1 0 0,1 0-1,-1 0 1,1 1 0,8-1 0,-6 7-313,-6-5 353,-1 0 1,0 0-1,0 0 1,0 0-1,0 0 1,0 0-1,0 0 1,0 0 0,0 0-1,0 0 1,0 1-1,0-1 1,0 0-1,0 0 1,0 0 0,0 0-1,0 0 1,0 0-1,0 0 1,0 0-1,0 0 1,0 1-1,0-1 1,0 0 0,0 0-1,0 0 1,0 0-1,0 0 1,0 0-1,0 0 1,0 0 0,0 0-1,-1 0 1,1 1-1,0-1 1,0 0-1,0 0 1,0 0-1,0 0 1,0 0 0,0 0-1,0 0 1,0 0-1,0 0 1,0 0-1,-1 0 1,1 0 0,0 0-1,0 0 1,0 0-1,0 0 1,0 0-1,0 0 1,0 0-1,0 0 1,0 0 0,-1 0-1,1 0 1,0 0-1,0 0 1,0 0-1,0 0 1,0 0 0,0 0-1,0 0 1,0 0-1,-5-3-69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06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45 23261,'-1'4'1840,"2"-6"-1920,5-3 1001,-2-8-177,0-2-72,1 1-352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07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21605,'4'13'280,"0"1"0,-1 0 0,-1 0 0,0 1 0,0-1 0,-2 0 0,-1 19 0,2 4 178,0 15-136,2 38-18,13 91 0,-15-179-300,0 6 7,1 1 0,-1-1-1,7 15 1,-8-22-8,1 0-1,-1 0 1,0 0 0,1 0 0,-1 0 0,1-1-1,-1 1 1,1 0 0,-1 0 0,1 0-1,0 0 1,-1-1 0,1 1 0,0 0-1,0-1 1,0 1 0,-1-1 0,1 1 0,0-1-1,0 1 1,0-1 0,0 1 0,0-1-1,0 0 1,0 0 0,0 1 0,0-1-1,0 0 1,0 0 0,0 0 0,0 0 0,0 0-1,0 0 1,0 0 0,0-1 0,0 1-1,0 0 1,0-1 0,0 1 0,1-1-1,1-1 9,-1 1-1,1-1 1,-1 0-1,0 0 0,0 0 1,0 0-1,0-1 0,0 1 1,0-1-1,-1 1 0,1-1 1,-1 1-1,1-1 1,0-3-1,12-42 105,-14 46-111,6-31 72,-1-1 0,-1 0-1,-3-55 1,-19-103 59,16 185-135,1-2-11,0 1 0,-1-1 1,0 0-1,0 1 0,-5-10 1,3 12-31,1 7 5,1 13-26,4 22-17,-1-30 73,0 0-1,0 0 1,1-1-1,0 1 1,0-1-1,0 1 1,1-1-1,0 0 1,0 0-1,5 7 1,-7-10 13,1-1-1,-1 1 1,1-1 0,0 1 0,0-1 0,0 0-1,-1 0 1,1 0 0,0 0 0,0 0-1,0 0 1,1 0 0,-1-1 0,0 1 0,0-1-1,0 0 1,0 1 0,1-1 0,-1 0-1,0 0 1,0 0 0,0-1 0,1 1-1,-1-1 1,0 1 0,0-1 0,0 1 0,0-1-1,0 0 1,3-2 0,2 0 22,-1-1 0,1-1 1,0 1-1,-1-1 0,0 0 0,0 0 1,-1-1-1,1 0 0,6-10 0,2-5 137,19-38-1,3-5 1,-36 82-228,-3 3 20,-15 169-220,17-157 238,1 0 1,2 0-1,9 57 0,-9-81 21,1 0 1,-1-1-1,1 1 1,1 0-1,-1-1 0,1 0 1,9 14-1,-12-21 2,1 1 0,-1 0 0,1 0 0,-1 0 1,1-1-1,0 1 0,0-1 0,-1 0 0,1 1 0,0-1 0,0 0 0,0 0 0,1 0 0,-1 0 0,0 0 0,0-1 0,0 1 0,1-1 0,-1 1 0,0-1 0,1 0 1,-1 0-1,0 0 0,1 0 0,-1 0 0,0-1 0,0 1 0,1-1 0,-1 1 0,0-1 0,0 0 0,0 0 0,0 0 0,0 0 0,3-2 0,1-2 1,1 0 1,-1 0-1,0-1 0,0 0 0,-1 0 0,0 0 0,0-1 0,0 1 1,-1-1-1,0-1 0,0 1 0,3-10 0,4-12 21,13-56-1,-23 78-15,4-7 13,-2-1-1,0 0 0,-1 0 1,0-1-1,-1 1 0,-2-21 1,-8 83 23,1 44 63,8-82-83,0 0 0,1 0 0,0 0 1,0-1-1,1 1 0,0 0 0,0-1 0,5 10 1,-7-16-38,1 0 0,0 0 1,0-1-1,0 1 0,0 0 0,0 0 1,1-1-1,-1 1 0,0-1 0,1 1 1,-1-1-1,1 1 0,-1-1 1,1 0-1,0 0 0,-1 0 0,1 0 1,0 0-1,0 0 0,0-1 0,0 1 1,0 0-1,0-1 0,0 0 1,0 1-1,0-1 0,0 0 0,0 0 1,0 0-1,0 0 0,0-1 0,0 1 1,3-1-1,0-1-44,-1 0 1,0 0-1,1 0 0,-1-1 0,0 1 1,-1-1-1,1 0 0,0 0 0,-1 0 1,0-1-1,1 1 0,-1-1 0,3-6 1,14-25-243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08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40 139 23069,'-4'-12'2215,"2"26"-1223,1 33-102,1 36-508,12 322 205,-11-392-537,0 0 0,6 21 0,-2-28 37,-2-12-50,0-12-11,-6-26-149,-2 0 1,-2 0-1,-21-74 0,9 46-202,19 71 316,0 0-1,-1 0 0,1 0 1,0 0-1,-1 0 0,1 0 1,0 0-1,0 0 0,0 0 0,0 0 1,0-1-1,0 1 0,0 0 1,0 0-1,1 0 0,-1 0 1,0 0-1,0 0 0,1 0 1,-1 0-1,1 0 0,-1 0 1,1 0-1,1-1 0,0 1 3,0 0-1,0 0 0,0 1 1,0-1-1,0 1 1,0-1-1,0 1 0,0 0 1,1 0-1,-1 0 0,2 0 1,11 0 2,-1-1 0,0-1 0,0 0-1,0-1 1,0-1 0,-1 0 0,1-1 0,-1 0 0,0-1 0,0 0 0,-1-1 0,0-1 0,13-10 0,-16 11 11,-1 0 1,0-1 0,0 0-1,0 0 1,-1-1 0,-1 0 0,1 0-1,-1-1 1,-1 1 0,0-1-1,0-1 1,-1 1 0,0-1-1,-1 1 1,-1-1 0,1 0-1,0-13 1,-5 8 9,2 15-16,0 1 1,0 0-1,0 0 0,-1-1 0,1 1 0,0 0 0,0 0 0,0-1 0,-1 1 1,1 0-1,0 0 0,0-1 0,-1 1 0,1 0 0,0 0 0,0 0 0,-1 0 0,1-1 1,0 1-1,0 0 0,-1 0 0,1 0 0,0 0 0,-1 0 0,1 0 0,-1 0 1,0 0-2,0 1 1,0-1 0,-1 1-1,1-1 1,0 1 0,0 0-1,0 0 1,0-1 0,0 1 0,0 0-1,0 0 1,0 0 0,1 0-1,-1 0 1,0 0 0,1 0-1,-1 0 1,0 1 0,0 1 0,-5 12-1,0 0 1,2 0-1,-1 0 1,2 0-1,-3 31 1,1 81 222,5-117-195,1 22 121,5 46 0,-5-67-102,1-1 1,0 0-1,1 0 0,0 0 0,1 0 1,0-1-1,0 1 0,10 13 0,-14-22-40,1 0 0,-1 0-1,1 0 1,-1 0-1,1 0 1,0 0-1,0 0 1,-1-1 0,1 1-1,0 0 1,0 0-1,0-1 1,0 1-1,0-1 1,0 1-1,0-1 1,0 1 0,0-1-1,0 1 1,2-1-1,-3 0 0,1 0-1,-1-1 0,1 1 0,0 0 1,-1-1-1,1 1 0,-1-1 0,1 1 1,-1-1-1,0 1 0,1-1 0,-1 1 1,0-1-1,1 0 0,-1 1 0,0-1 1,1 0-1,-1 1 0,0-1 1,0 1-1,0-1 0,0 0 0,0-1 1,1-6 11,0 0 0,-1 0 0,0 1 0,-1-13 0,-2 1-90,-10-32-1,11 44 27,-1 1 1,1-1-1,-1 1 1,0 0-1,0 0 1,-1 0-1,0 0 1,-5-6-1,14 16 26,0 0 0,1-1 0,-1 0 0,1 0 0,0-1 0,0 1 0,0-1 0,0 0 0,0-1 0,0 0 0,1 0 0,-1 0 0,0 0 0,12-2 0,-1 1 19,0-1-1,0-1 0,0 0 1,30-10-1,-34 8 37,0-1 0,0-1-1,-1 0 1,1 0 0,-2-1 0,1-1 0,-1 0 0,0-1 0,-1 0-1,1 0 1,-2-1 0,0 0 0,0-1 0,-1 0 0,0-1 0,-1 1-1,0-1 1,6-16 0,-12 25-20,0 1 0,0-1 0,-1 1 0,1 0 0,-1-1 0,0 1 0,1-1 0,-1 0-1,0 1 1,-1-5 0,1 7-10,0-1-1,-1 1 1,1-1 0,0 0-1,0 1 1,-1-1-1,1 1 1,-1-1-1,1 1 1,0-1-1,-1 1 1,1-1 0,-1 1-1,1-1 1,-1 1-1,1 0 1,-1-1-1,0 1 1,1 0-1,-1-1 1,1 1 0,-1 0-1,0 0 1,1 0-1,-1-1 1,0 1-1,1 0 1,-1 0-1,0 0 1,1 0-1,-1 0 1,0 0 0,1 0-1,-1 1 1,0-1-1,1 0 1,-1 0-1,0 0 1,1 1-1,-1-1 1,1 0 0,-2 1-1,-2 1-1,-1 1 0,0-1 0,1 1 0,-1 0 0,1 1 0,0-1 0,0 1 0,0-1 0,1 1 0,-1 0 0,1 1 0,-4 5 1,1 0-4,0 0 1,0 1-1,1 0 1,-6 17 0,10-23 1,-1 1 0,1 0 0,-1 0 1,2 0-1,-1 0 0,1 0 0,0 0 0,0 0 0,0 0 1,1 0-1,0 0 0,0 0 0,1-1 0,2 8 1,-2-9 1,-1-1 0,1 0 0,1 0 0,-1 0 0,0 0 0,1 0 0,-1 0 0,1 0 0,0-1 0,0 1 0,0-1 0,0 0 0,1 0 0,-1 0 0,0-1 0,1 1 0,0-1 0,-1 0-1,1 1 1,0-2 0,-1 1 0,1 0 0,5-1 0,4 1 4,-1-2 0,0 0-1,0 0 1,0-1 0,0 0-1,0-1 1,0-1 0,0 0-1,-1 0 1,0-1 0,0-1-1,11-7 1,6-5 31,0-1 1,-1-1-1,27-29 0,-31 27 9,-2-1 0,20-26-1,-31 35-28,-1 1 0,-1-1-1,0 0 1,-1-1 0,9-25 0,-15 37-21,0-1 1,0 0-1,0 0 1,0 1 0,-1-1-1,0 0 1,1 0 0,-1 0-1,-1 0 1,1 0 0,-1 0-1,1 1 1,-1-1 0,0 0-1,-1 0 1,-2-5 0,3 6-5,-1 1 0,0 0 0,1 0 0,-1 0 0,0 1 0,0-1 0,0 0 0,-1 1 0,1-1 0,0 1 1,0-1-1,-1 1 0,1 0 0,-1 0 0,1 0 0,-1 1 0,0-1 0,1 1 0,-1-1 0,0 1 0,1 0 1,-1 0-1,0 0 0,-3 1 0,-6 0-18,1 2-1,0-1 1,1 1 0,-1 1 0,0 0-1,1 1 1,0 0 0,0 0 0,1 1-1,-1 0 1,1 1 0,0 0 0,-8 8-1,5-3 14,1 0-1,-1 1 0,2 0 1,0 0-1,0 1 0,1 0 0,1 1 1,-7 17-1,12-24 16,1-1 0,-1 1 0,1 0 0,1 0 1,-1 0-1,2 0 0,-1 0 0,1 0 0,0 0 0,2 14 0,-1-18-3,0 0-1,0 1 1,1-1-1,0 0 1,-1 0-1,1 0 1,1 0-1,-1 0 1,0-1-1,1 1 1,0-1-1,0 1 1,0-1-1,0 0 1,1 0-1,-1 0 1,1-1-1,-1 1 1,1-1 0,7 3-1,-2-1-144,1-1 1,0 1-1,-1-2 0,2 0 0,-1 0 1,0-1-1,10 0 0,-13 0 30,0-1 0,0-1 0,0 1 1,0-1-1,-1 0 0,1-1 0,0 0 0,-1 0 0,1 0 0,-1-1 0,8-4 1,0-7-374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0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21973,'7'-6'2288,"5"2"-1496,-1-2-368,2 0 1353,1-2-1609,-5 1 200,-3 2-184,-2-2-400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09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1184 14555,'11'2'232,"-1"0"0,0 0 0,0-1 0,1 0 0,-1-1 0,1 0 0,-1-1 0,0 0 0,1-1 0,-1 0 0,13-5 0,-18 6-139,93-25 975,140-58 0,-144 48-705,1236-441 1481,-269 162-1624,-460 155 214,-575 153-384,-5 2-16,-1 0-1,33-14 0,-51 18 71,1 0 0,-1-1-1,0 1 1,0 0 0,0-1-1,0 1 1,4-4-1,-6 4-88,0 1-1,1-1 0,-1 1 1,0-1-1,0 1 0,0-1 1,1 1-1,-1-1 0,0 1 1,0-1-1,0 1 0,0-1 1,0 0-1,0 1 0,0-1 0,0 1 1,0-1-1,0 1 0,0-1 1,0 1-1,0-1 0,-1 0 1,1 1-1,0-1 0,0 1 1,-1-1-1,1 1 0,0-1 1,-1 1-1,1 0 0,0-1 1,-1 1-1,1-1 0,0 1 1,-1 0-1,1-1 0,-1 1 0,1 0 1,-1-1-1,-15-9 226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10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20348,'1'0'72,"-1"0"-1,1 1 0,-1-1 1,1 0-1,-1 0 0,1 0 0,-1 0 1,0 1-1,1-1 0,-1 0 1,1 0-1,-1 1 0,0-1 0,1 0 1,-1 1-1,1-1 0,-1 0 1,0 1-1,0-1 0,1 1 1,-1-1-1,0 0 0,0 1 0,1-1 1,-1 1-1,0-1 0,0 1 1,0-1-1,0 1 0,0-1 0,0 1 1,0-1-1,0 1 0,0-1 1,0 1-1,6 26 398,-5-23-89,8 40 103,15 44-1,-16-67-463,0 0-1,1-1 1,1 0-1,14 21 0,-21-36 18,1 0 0,-1-1-1,1 1 1,1-1 0,-1 0-1,1 0 1,-1 0 0,1 0-1,0-1 1,0 0 0,1 0-1,9 4 1,-12-6 3,1 0 0,-1 0 0,1-1 0,0 1 1,-1-1-1,1 0 0,0 0 0,-1 0 0,1 0 0,0-1 0,-1 0 0,1 1 0,0-1 0,-1 0 1,1-1-1,-1 1 0,0-1 0,1 1 0,-1-1 0,0 0 0,0 0 0,4-4 0,1-2 86,-1 0 1,1 0-1,-2-1 0,1 0 0,-1 0 1,0-1-1,-1 0 0,0 0 0,-1 0 1,0 0-1,0-1 0,-1 0 0,-1 0 1,3-20-1,-2 8 10,-2 1 1,-1-1-1,0 0 0,-2 0 1,0 0-1,-8-27 0,-6 4-535,6 19-1390,3 25-1250,-10 8 2582,11-4 40,-17 4-304,-5 1-63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8:11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16 17204,'-4'-1'174,"0"0"1,0 0 0,0 0-1,0 1 1,0-1 0,0 1 0,0 0-1,-1 0 1,1 1 0,0-1-1,0 1 1,0 0 0,0 0-1,0 0 1,0 1 0,0-1-1,1 1 1,-1 0 0,0 0-1,1 1 1,-1-1 0,1 1 0,0-1-1,0 1 1,0 0 0,-5 6-1,3-3-101,1 0 1,0 0-1,0 0 0,0 1 0,1 0 0,0-1 0,0 1 0,0 0 0,1 0 0,0 0 0,1 1 1,0-1-1,0 0 0,0 12 0,1-16-72,0-1-1,1 1 1,-1-1 0,1 1 0,0-1 0,-1 1-1,1-1 1,0 0 0,1 0 0,-1 1 0,0-1-1,1 0 1,-1 0 0,1 0 0,-1 0 0,1 0-1,0-1 1,0 1 0,0 0 0,0-1 0,0 0-1,0 1 1,0-1 0,1 0 0,-1 0 0,0 0-1,5 1 1,6 1-70,0 0 1,1-1-1,0 0 0,15-1 1,2 1-113,-26-1 142,0-1-1,0 1 0,0 0 0,0 0 0,0 0 0,0 1 0,0 0 0,-1 0 0,1 0 0,-1 1 0,0-1 0,1 1 0,6 7 0,-8-7 28,-1 0 1,0 0-1,0 0 0,0 1 1,0-1-1,0 1 1,-1-1-1,0 1 0,0 0 1,0-1-1,0 1 1,0 0-1,-1 0 0,0 0 1,1 0-1,-1-1 1,-1 1-1,0 7 0,-3 11 65,-1-1-1,0 0 0,-1-1 0,-16 33 1,-45 73 986,66-124-1011,-1 1 34,1 0 0,-1-1 0,0 1 1,0 0-1,0-1 0,0 1 1,0-1-1,-1 0 0,-3 3 0,6-5-54,-1 0 1,1 0-1,0 0 0,0 0 0,0 0 0,-1 0 0,1 0 0,0 0 0,0 0 0,0-1 0,0 1 0,-1 0 0,1 0 0,0 0 0,0 0 1,0 0-1,0 0 0,-1-1 0,1 1 0,0 0 0,0 0 0,0 0 0,0 0 0,0-1 0,0 1 0,0 0 0,0 0 0,0 0 0,-1-1 1,1 1-1,0 0 0,0 0 0,0 0 0,0-1 0,0 1 0,0 0 0,0 0 0,0-1 0,0 1 0,1 0 0,-1 0 0,0 0 0,0-1 1,0 1-1,0 0 0,0 0 0,0-1 0,2-12 43,6-17-299,0 0-1,3 0 0,18-38 1,51-81-989,-57 110 848,1 1 1,50-60-1,-72 95 408,1 1-1,0-1 0,0 0 0,0 1 1,0 0-1,0 0 0,0 0 1,7-3-1,-9 4-8,0 1 1,-1 0-1,1 0 0,-1 0 1,1 0-1,-1 0 1,1 0-1,0 0 0,-1 0 1,1 0-1,-1 0 1,1 0-1,-1 0 0,1 0 1,-1 0-1,1 0 1,0 1-1,-1-1 0,1 0 1,-1 0-1,1 1 1,-1-1-1,1 1 0,0 0 6,0 0 0,0 0 0,-1 1 0,1-1-1,-1 0 1,1 0 0,-1 1 0,0-1 0,1 0-1,-1 1 1,0-1 0,0 0 0,0 1 0,0-1-1,0 2 1,-1 14 179,-2 1 0,0 0 0,-1-1 0,0 1 0,-10 22-1,7-20 67,34-75 547,-11 10-653,11-51 1,-13 43-127,-14 51-88,0 1 1,0 0-1,1-1 0,-1 1 1,1 0-1,-1 0 0,1-1 1,-1 1-1,1 0 0,0 0 1,-1 0-1,1 0 0,0 0 0,0 0 1,0 0-1,0 0 0,0 0 1,0 0-1,0 0 0,2 0 1,-2 0-86,1 1 0,0 0 0,-1 0 0,1 0 0,0 0 1,0 0-1,-1 1 0,1-1 0,0 0 0,-1 1 0,3 0 0,18 4-172,4-4-314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10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68 16027,'-8'3'1833,"5"-2"-1025,4-1-232,12-3 800,7-3-103,16-1-177,6-3-200,15 2-344,2-1-160,5 0-400,1 1-360,-5 2-328,-8 0 592,-12 6-168,-7 5-136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11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247 129 17308,'-31'6'1208,"1"1"0,-30 12 0,48-15-892,1 1 1,0 0-1,0 1 1,1 0 0,0 0-1,0 1 1,0 1-1,-9 9 1,16-14-254,1-1 1,0 1-1,0 0 0,0 0 1,0 0-1,0 0 0,1 0 1,-1 0-1,0 4 0,1-5-49,1-1 0,0 0 1,0 1-1,-1-1 0,1 0 0,0 1 0,0-1 0,0 0 0,1 1 0,-1-1 0,0 1 1,0-1-1,1 0 0,-1 0 0,1 1 0,-1-1 0,1 0 0,0 0 0,-1 1 0,1-1 1,0 0-1,0 0 0,0 0 0,0 0 0,0 0 0,0 0 0,1 0 0,3 2 4,0 0 0,0 0 0,0-1 0,0 0 0,1 0 0,-1-1 0,1 1 0,-1-1 0,1 0 0,0-1-1,-1 0 1,1 1 0,8-2 0,3-1 15,-1 0-1,1-1 1,24-7 0,-18 2 33,-1-1 0,1 0 0,39-25 1,-47 25 0,-2-1 0,1 0 1,-1-1-1,-1 0 0,0-1 1,16-21-1,-24 28-31,0-1 0,-1 0 0,0 1 0,0-1 0,0-1 0,-1 1 0,0 0 0,0-1 0,1-7 0,-3 11-23,0 1-1,1-1 1,-1 1-1,0-1 1,0 1 0,-1-1-1,1 1 1,-1 0-1,1-1 1,-1 1 0,0 0-1,1-1 1,-1 1-1,0 0 1,-1 0 0,1-1-1,0 1 1,-1 0-1,1 0 1,-1 1 0,0-1-1,1 0 1,-1 0-1,0 1 1,0-1 0,0 1-1,0 0 1,-4-2-1,1 1-33,0 0-1,0 1 0,-1-1 0,1 1 0,0 0 0,-1 1 0,1-1 1,-1 1-1,1 0 0,-1 1 0,1-1 0,-1 1 0,-7 2 1,2 0-215,1 0 0,0 1 0,0 0 0,0 1 1,0 0-1,-9 6 0,17-10 190,0 1 0,0-1 0,0 1 0,0-1 1,0 1-1,0 0 0,0 0 0,1 0 0,-1 0 0,0 0 0,1 0 1,0 0-1,0 0 0,-1 1 0,1-1 0,0 1 0,-1 4 0,1 14-507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23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36 18252,'1'-19'1076,"1"3"-378,-3 23 423,-55 748 1001,53-716-2035,-12 135-55,9 200 1,6-360-33,1 6-25,0 0 0,1 0 1,1 0-1,0 0 1,9 24-1,-12-42 3,1-1 0,-1 0 1,0 0-1,1 0 0,-1 0 0,1 0 0,-1 0 0,1 0 1,0 0-1,-1 0 0,1 0 0,0 0 0,0 0 1,0 0-1,0 0 0,-1-1 0,3 2 0,-3-2 23,1 0 0,-1 0 0,1 0-1,-1 0 1,1 0 0,-1-1 0,0 1 0,1 0-1,-1 0 1,1 0 0,-1 0 0,1-1-1,-1 1 1,1 0 0,-1 0 0,0-1 0,1 1-1,-1 0 1,0-1 0,1 1 0,-1 0-1,0-1 1,1 1 0,-1-1 0,0 1 0,0 0-1,1-1 1,2-5 50,-1 0 0,1 0 0,-1 0 0,3-12 0,3-24-96,-1-5-22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2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70 142 13587,'-10'8'619,"4"-4"-326,0 1 0,0 0 0,0 0 0,1 1 0,-1 0 0,1 0 1,1 0-1,-1 0 0,-3 8 0,7-13-201,1 0 1,0 0-1,0 0 1,-1 0-1,1 0 1,0 0-1,0 0 1,0 0-1,0 0 0,0 1 1,0-1-1,0 0 1,0 0-1,1 0 1,-1 0-1,0 0 1,1 0-1,-1 0 0,1 0 1,-1 0-1,1 0 1,-1 0-1,1 0 1,0-1-1,-1 1 1,1 0-1,0 0 0,0-1 1,0 1-1,-1 0 1,1-1-1,0 1 1,0 0-1,1 0 1,3 1 31,1 0 1,-1 0 0,0 0 0,0-1 0,7 2 0,27 3 317,1-2 0,53-1 1,84-10 245,-168 6-645,727-67 1463,-356 29-1264,-193 19-212,457-23-1,-613 43-30,0 2 1,-1 0 0,56 13-1,-84-15-29,-1 1-1,1-1 0,-1 1 1,1-1-1,-1 0 0,1 1 1,-1-1-1,1 0 1,0 0-1,-1 0 0,1 0 1,-1-1-1,1 1 0,-1 0 1,1-1-1,-1 1 0,1-1 1,-1 1-1,3-2 1,-3 1-92,0-1 1,0 1 0,0-1-1,0 1 1,0-1 0,0 1-1,-1-1 1,1 0 0,0 1-1,-1-1 1,1 0 0,-1 0-1,0 1 1,1-1 0,-1 0-1,0 0 1,0-3 0,-1-4-132,1 0 0,-1-1 1,-3-11-1,-3-7-457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24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13955,'6'2'462,"0"0"0,0 0 0,1 0 1,-1-1-1,0 0 0,1 0 0,-1-1 0,1 1 0,9-2 1,4 1 184,293 4 1718,-303-4-2318,-1 0 0,1 1 0,-1 1 0,0-1 0,16 6 1,-23-6-18,0 0 0,0 0 1,0 0-1,0 0 0,0 1 0,0-1 1,0 0-1,0 1 0,0 0 0,0-1 1,-1 1-1,1 0 0,-1 0 1,1 0-1,-1 0 0,0 0 0,0 0 1,0 0-1,0 1 0,0-1 1,0 0-1,-1 1 0,1-1 0,-1 0 1,0 1-1,1-1 0,-1 3 1,-1 4 105,1 1 0,-2-1 1,1 0-1,-1 1 0,-1-1 1,1 0-1,-8 15 1,-35 60 784,31-60-661,-100 161 225,97-164-2146,17-20 1629,-1-1 1,1 0-1,0 1 1,-1-1-1,1 1 1,0-1 0,-1 0-1,1 1 1,-1-1-1,1 0 1,-1 1-1,1-1 1,-1 0-1,1 0 1,-1 0-1,1 0 1,-1 1-1,1-1 1,-1 0-1,0 0 1,0-1 7,1 1 0,-1-1-1,1 1 1,0-1 0,-1 1 0,1-1-1,0 1 1,-1-1 0,1 0 0,0 1-1,-1-1 1,1 0 0,0 1 0,0-1-1,0 0 1,0 1 0,0-1 0,0 0-1,0 0 1,-1-38-705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25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88 594 13539,'-27'6'1608,"20"-4"-1096,1-1 0,-1 1 0,0-1 0,1 0 1,-1-1-1,-13 0 0,20-1-428,0 0 0,0 1-1,0-1 1,0 1 0,0-1 0,0 0 0,0 1-1,0-1 1,0 0 0,0 1 0,0-1 0,0 1 0,0-1-1,1 0 1,-1 1 0,0-1 0,0 1 0,1-1-1,-1 1 1,0-1 0,1 0 0,-1 1 0,0 0-1,1-1 1,-1 1 0,1-1 0,-1 1 0,1-1 0,0 1-1,17-22 606,46-54 103,64-97-1,38-96-357,-160 257-416,-4 9-15,-1 0-1,1-1 1,-1 1-1,1 1 1,0-1 0,0 0-1,1 0 1,-1 1-1,0-1 1,1 1 0,4-3-1,-7 4-3,1 1 0,0 0 0,-1 0 0,1 0 0,0 0 0,-1 0 0,1 0 0,0 0 0,-1 0 0,1 0 0,0 0 0,-1 0 0,1 1 0,0-1 0,-1 0 0,1 0 0,0 1 0,-1-1 1,1 0-1,-1 1 0,1-1 0,-1 0 0,1 1 0,-1-1 0,1 1 0,-1-1 0,1 1 0,-1-1 0,0 1 0,1-1 0,-1 1 0,0 0 0,1-1 0,-1 1 0,0-1 0,0 1 0,1 0 0,10 30-7,-10-26 8,28 88-542,46 103 0,-62-173 380,-3-16-71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26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21 14283,'10'-4'469,"0"0"-1,1 1 1,-1 0 0,1 1 0,0 0-1,-1 1 1,1 0 0,21 1-1,-31 0-425,0 0 0,0 0 0,0 0 0,0 0 0,0 1-1,0-1 1,0 0 0,0 1 0,0-1 0,-1 1 0,1-1 0,0 1-1,0-1 1,0 1 0,-1-1 0,1 1 0,0 0 0,-1-1 0,1 1-1,0 0 1,-1 0 0,1 0 0,-1-1 0,1 1 0,-1 0 0,0 0-1,1 2 1,-1-1-10,0 0-1,0 0 1,0 0 0,0 0-1,0 0 1,-1 0-1,1 0 1,-1 0-1,0 0 1,1 0-1,-1 0 1,-2 3 0,-2 4 27,0-1-1,-1 1 1,-1-1 0,-7 8 0,-44 38 530,37-37-43,2 2 0,-34 39 1,52-56-490,-1-1 1,1 1-1,0 0 1,0-1-1,0 1 1,0 0-1,0 0 1,0 0-1,1 0 1,-1 0 0,1 0-1,-1 0 1,1 0-1,0 0 1,0 0-1,0 0 1,0 2-1,0-3-23,1 1 0,0-1 0,-1 0-1,1 0 1,0 0 0,0 0-1,0 0 1,0 0 0,0 0 0,0 0-1,0 0 1,0-1 0,0 1-1,0 0 1,0-1 0,0 1-1,1 0 1,-1-1 0,0 0 0,1 1-1,-1-1 1,0 0 0,1 0-1,-1 1 1,0-1 0,3 0 0,14 0 72,0 0 0,0 0 0,0-2 0,0 0 1,19-5-1,87-29-1385,-119 34 1096,27-10-934,-31 11 1046,1 1 0,-1-1 0,0 1-1,0-1 1,0 1 0,0-1 0,0 0 0,0 0 0,0 1 0,0-1 0,0 0 0,-1 0 0,1 0 0,0 0 0,0 0 0,-1 0 0,1 0 0,-1 0 0,1 0 0,-1-1 0,1 0 0,-1 1 33,0 0 0,0 1 0,0-1 0,0 0 0,0 1 0,-1-1 0,1 1 1,0-1-1,0 1 0,-1-1 0,1 0 0,0 1 0,-1-1 0,1 1 0,0-1 1,-1 1-1,1 0 0,-1-1 0,0 0 0,-19-10-914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26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16251,'5'6'1169,"13"1"-945,8 0-304,14-5 352,6 1-32,14-2-112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27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7 404 17628,'-7'17'1623,"7"-17"-1574,0 0 1,0 1-1,0-1 0,0 0 0,0 1 0,0-1 0,1 0 0,-1 1 0,0-1 0,0 1 0,0-1 0,0 0 0,0 0 0,0 1 0,1-1 0,-1 0 0,0 1 0,0-1 0,1 0 0,-1 1 0,0-1 0,0 0 0,1 0 0,-1 0 0,0 1 0,1-1 0,1 0 54,-1 1-1,1-1 1,-1 0-1,1 0 0,-1 0 1,1 0-1,0 0 0,-1-1 1,1 1-1,-1 0 1,1-1-1,-1 1 0,1-1 1,-1 1-1,1-1 1,-1 0-1,0 0 0,2 0 1,4-4-30,0 1-1,0-1 1,-1 0 0,1 0 0,-1-1 0,0 0 0,-1 0-1,1 0 1,-1-1 0,-1 1 0,1-1 0,-1-1-1,0 1 1,5-14 0,-9 21-72,0-1-1,0 1 1,0 0 0,0 0-1,1-1 1,-1 1 0,0 0-1,0-1 1,0 1 0,0 0-1,0-1 1,0 1 0,0 0-1,0-1 1,0 1 0,0 0-1,0-1 1,0 1 0,0 0-1,0 0 1,0-1-1,0 1 1,0 0 0,-1-1-1,1 1 1,0 0 0,0-1-1,0 1 1,0 0 0,-1 0-1,1-1 1,0 1 0,0 0-1,0 0 1,-1 0 0,1-1-1,0 1 1,-1 0 0,1 0-1,0 0 1,0 0 0,-1 0-1,1-1 1,0 1 0,-1 0-1,1 0 1,0 0 0,-1 0-1,1 0 1,0 0 0,-1 0-1,1 0 1,0 0-1,0 0 1,-1 0 0,1 0-1,0 0 1,-1 0 0,1 1-1,-1-1 1,-17 11 20,15-7-22,-1 0 0,2 1 0,-1-1 1,0 1-1,1-1 0,0 1 0,0 0 0,0 0 0,1 0 0,-1 0 0,0 8 0,2-12 2,-1 1 1,1 0-1,0-1 0,0 1 1,0 0-1,0-1 1,0 1-1,0 0 1,0-1-1,1 1 0,-1 0 1,1-1-1,-1 1 1,1 0-1,0-1 1,-1 1-1,1-1 0,0 1 1,0-1-1,0 0 1,0 1-1,0-1 1,0 0-1,1 0 0,-1 0 1,0 1-1,1-1 1,-1-1-1,0 1 1,1 0-1,0 0 0,-1 0 1,1-1-1,-1 1 1,1-1-1,0 1 1,-1-1-1,3 0 0,5 1 8,1-1 0,-1-1 0,0 0 0,0 0 0,1-1 0,-1 0 0,0-1 0,0 0 0,16-7 0,6-6-81,37-23 0,-30 13-131,-22 14-65,-13 11-16,-7 4-143,-26 23 315,29-25 128,0 1 0,-1-1 0,1 0 0,0 1-1,0-1 1,0 1 0,0-1 0,0 1 0,0 0 0,1-1 0,-1 1-1,0 0 1,1-1 0,-1 1 0,1 0 0,0 0 0,-1 0 0,1-1 0,0 3 0,1-3-8,-1-1 0,0 1 1,1-1-1,-1 1 0,1-1 1,-1 1-1,0-1 0,1 1 1,-1-1-1,1 0 1,0 1-1,-1-1 0,1 0 1,-1 1-1,1-1 0,-1 0 1,1 0-1,0 1 0,-1-1 1,1 0-1,0 0 1,-1 0-1,1 0 0,-1 0 1,1 0-1,0 0 0,-1 0 1,1 0-1,0 0 0,-1-1 1,2 1-1,21-6 83,-21 6-84,16-7-257,1-1 1,-2 0 0,1-1-1,-1-1 1,0 0-1,-1-2 1,0 0-1,-1 0 1,17-19-1,-14 11-245,0-1-1,-2 0 0,0-2 1,-1 1-1,-1-2 1,11-27-1,-20 39 510,0 1 1,-1-1-1,4-21 0,-10 23 834,-5 16-178,-6 15 252,2 3-472,1 0 1,1 1 0,1 0 0,1 0 0,1 1 0,2 0 0,0 0 0,2 0-1,1 1 1,1-1 0,4 36 0,-1-46-415,1 0-1,0-1 1,1 1 0,8 17 0,-11-32-200,-1-5 93,-1-8-50,-11-28-265,-2 0 1,-1 0-1,-30-56 1,23 52 610,20 41-157,-1-1 0,0 0 0,1 1 0,0-1-1,0 0 1,0 0 0,0-6 0,1 9-40,0-1 1,0 1-1,0 0 1,0 0-1,1 0 1,-1 0-1,0-1 1,1 1 0,-1 0-1,1 0 1,-1 0-1,1 0 1,0 0-1,-1 0 1,1 0-1,0 0 1,0 0-1,0 1 1,0-1-1,0 0 1,0 0-1,0 1 1,0-1-1,0 0 1,0 1-1,0-1 1,0 1-1,2-1 1,36-8-52,-32 8 104,0 0 0,0 0 0,0-1 0,0 0 0,9-5 0,-4 1-52,0-1 0,-1 0 1,0-1-1,17-17 0,4-11-57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27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14859,'7'7'1953,"3"4"-1081,0 9-144,1 3 848,5 12-279,1-1-89,2 6-272,1 0-280,-3-3-768,0-4-440,-5-8 600,-4-2-176,-6-16-176,-5-3-144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8:1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89 306 15299,'-7'3'377,"0"0"-1,0 0 1,0 0 0,0 0-1,0 1 1,1 1-1,-8 5 1,12-9-309,0 1-1,0-1 1,0 1-1,0 0 1,0-1-1,1 1 1,-1 0-1,1 0 1,0 0-1,-1 0 1,1 0-1,0 1 1,0-1-1,0 0 1,0 0-1,1 1 1,-1-1-1,1 1 1,-1-1-1,1 0 1,0 1-1,0-1 1,0 1-1,0-1 1,0 1-1,1 2 1,0-4-52,0 1 0,0-1 0,-1 0 0,1 0 0,0 1 1,0-1-1,0 0 0,0 0 0,1 0 0,-1 0 0,0-1 0,0 1 0,0 0 0,1 0 0,-1-1 0,1 1 1,-1-1-1,0 1 0,1-1 0,-1 0 0,1 1 0,-1-1 0,1 0 0,-1 0 0,1 0 0,2 0 1,3-1-23,0 1 0,0-1 1,0 0-1,10-4 1,-2-1-105,0 0-1,21-13 1,-25 12-7,-1 1 1,1 1-1,-1 0 0,1 1 0,1 0 0,13-3 0,-24 7 103,0 0 0,0 0-1,0 0 1,0 0 0,0 0-1,0 0 1,0 0 0,0 0-1,0 0 1,0 1-1,0-1 1,0 0 0,0 1-1,0-1 1,0 1 0,0-1-1,0 1 1,0 0-1,0-1 1,-1 1 0,1 0-1,0 0 1,0-1 0,-1 1-1,1 0 1,-1 0-1,1 0 1,-1 0 0,1 0-1,-1 0 1,1 0 0,-1 0-1,0 0 1,1 0 0,-1 0-1,0 0 1,0 0-1,0 0 1,0 1 0,1 6-1,-1 0 1,0 1-1,-3 14 0,3-20 22,-24 108 560,15-76 88,-7 52-1,16-86-628,0 0 1,-1 0-1,1-1 1,0 1-1,0 0 1,0 0-1,0 0 0,0-1 1,0 1-1,0 0 1,0 0-1,0 0 0,0-1 1,0 1-1,1 0 1,-1 0-1,0 0 0,0-1 1,1 1-1,-1 0 1,1 0-1,-1-1 0,1 2 1,0-2-8,0-1 1,0 1 0,-1 0-1,1 0 1,0-1-1,0 1 1,-1-1-1,1 1 1,0-1 0,-1 1-1,1-1 1,-1 1-1,1-1 1,0 1-1,-1-1 1,1 0 0,-1 1-1,1-2 1,25-40 177,71-166-162,-1 0-289,-75 167 193,4-9-30,39-58-1,-62 105 207,-4 9-4,-7 11 90,1-6-55,-1 0 38,0 1 0,2 0 0,-1 1 1,1 0-1,1 0 0,-9 26 0,15-38-195,0 0-1,0 0 1,0 1-1,0-1 1,0 0 0,0 0-1,0 0 1,0 1-1,0-1 1,1 0 0,-1 0-1,0 0 1,1 0 0,-1 1-1,1-1 1,-1 0-1,1 0 1,0 0 0,-1 0-1,1 0 1,0 0-1,0-1 1,-1 1 0,1 0-1,0 0 1,0 0-1,0-1 1,0 1 0,0-1-1,0 1 1,1 0 0,-1-1-1,0 0 1,0 1-1,0-1 1,2 1 0,5 0-277,0 1-1,0-1 1,1-1 0,9 0 0,-9 0 36,18 0-442,-4 0-126,1 1 0,30 5 0,-49-5 733,0 0 0,0 0 1,0 0-1,0 1 0,0 0 0,0 0 1,-1 0-1,1 0 0,-1 1 0,1 0 1,-1 0-1,0 0 0,0 0 0,0 1 1,-1-1-1,5 6 0,-6-6 129,-1-1-1,1 1 0,-1 0 1,0-1-1,0 1 1,0 0-1,0 0 0,-1 0 1,1 0-1,-1 0 1,1 0-1,-1 0 0,0-1 1,0 1-1,0 0 1,-2 6-1,1-4 106,-1 1-1,0-1 1,0 1 0,-1-1-1,0 0 1,1 1-1,-9 8 1,-2 2 569,-1-1 1,-1-1-1,-29 23 1,31-27 108,-27 16 1,38-25-785,-1 1 0,0-1 0,1 1 0,-1-1 0,0 0-1,0 0 1,0 0 0,0 0 0,0-1 0,0 1 0,0-1 0,0 0-1,0 0 1,0 0 0,0 0 0,0-1 0,-6 0 0,8 0-66,0 0 0,0 0 1,0 1-1,0-1 0,0 0 0,0 0 1,1 0-1,-1 0 0,0 0 1,0 0-1,1 0 0,-1 0 1,1-1-1,-1 1 0,1 0 0,-1 0 1,1 0-1,0-1 0,0 1 1,-1 0-1,1 0 0,0-2 0,2-33-133,-1 27 34,3-30-268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28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36 260 13339,'-3'-4'327,"-3"-8"454,0 0 0,1 0 0,0-1 0,-3-16 0,7 26-533,0-1-1,1 0 1,0 0-1,-1 1 1,2-1-1,-1 0 1,0 0-1,1 0 1,-1 1-1,1-1 1,0 0-1,1 1 1,-1-1-1,0 1 0,1-1 1,0 1-1,0 0 1,0 0-1,4-5 1,3-1 128,0 0 0,0 1 0,1 0 0,0 1 0,0 0 0,1 1 0,-1 0 0,23-8 0,-18 8-233,1 1-1,0 0 1,0 2 0,1 0 0,33-2 0,-46 5-128,1 0 1,-1 0-1,1 0 0,-1 1 1,1 0-1,-1 0 1,0 0-1,1 0 1,-1 1-1,0 0 0,7 4 1,-9-5-15,0 0-1,-1 1 1,1-1 0,0 1 0,-1 0 0,1-1 0,-1 1-1,0 0 1,0 0 0,1 0 0,-1 0 0,0 0-1,-1 0 1,1 0 0,0 0 0,-1 1 0,1-1-1,-1 0 1,0 0 0,1 1 0,-1-1 0,0 0-1,0 0 1,-1 5 0,-1 2 0,0 0-1,0-1 1,-1 1-1,0-1 1,-1 0-1,0 0 0,0 0 1,-8 12-1,-6 5 0,-26 25 0,11-11-8,32-39 4,1 0-1,0 0 1,0 0 0,0 1-1,0-1 1,0 0 0,0 0-1,0 0 1,0 1 0,0-1 0,0 0-1,0 0 1,0 0 0,0 0-1,0 1 1,0-1 0,0 0-1,0 0 1,0 0 0,0 1-1,0-1 1,0 0 0,0 0-1,0 0 1,1 1 0,-1-1-1,0 0 1,0 0 0,0 0-1,0 0 1,0 0 0,0 1-1,1-1 1,-1 0 0,0 0-1,0 0 1,0 0 0,0 0-1,1 0 1,-1 0 0,0 0-1,0 0 1,0 0 0,1 1-1,-1-1 1,0 0 0,0 0-1,0 0 1,0 0 0,1 0-1,-1 0 1,0 0 0,0 0-1,0-1 1,1 1 0,-1 0 0,21 2-229,-7-1 25,-8 0 100,1 1 0,-2 0 0,1 1 0,0-1-1,0 1 1,-1 0 0,0 1 0,1 0 0,-1-1-1,-1 1 1,1 1 0,0-1 0,-1 1 0,0 0 0,0 0-1,-1 0 1,1 0 0,2 7 0,-4-8 75,0 1 1,0-1 0,0 0 0,-1 1-1,0-1 1,0 1 0,0-1-1,0 1 1,-1-1 0,0 1-1,0-1 1,0 1 0,0 0 0,-1-1-1,0 1 1,0-1 0,0 1-1,0-1 1,-1 0 0,0 1-1,0-1 1,0 0 0,0 0 0,0 0-1,-5 5 1,1-3 158,0 0-1,-1 0 1,1 0-1,-1-1 1,0 0 0,-1 0-1,1-1 1,-1 0-1,0 0 1,0-1 0,0 0-1,0 0 1,-1-1 0,1 0-1,-12 1 1,19-3-152,0 1 0,0-1 1,0 0-1,0 0 1,0 0-1,0 0 0,0 0 1,0-1-1,0 1 0,0 0 1,0 0-1,0-1 0,1 1 1,-1 0-1,0-1 1,0 1-1,0-1 0,0 1 1,1-1-1,-1 1 0,0-1 1,0 0-1,1 0 0,-1 1 1,0-1-1,1 0 1,-1 0-1,1 1 0,-1-1 1,1 0-1,0 0 0,-1 0 1,1 0-1,0 0 0,-1 0 1,1 0-1,0 0 1,0 0-1,0 0 0,0 1 1,0-1-1,0 0 0,0-1 1,1-7-198,0 1 1,1 0 0,0 0-1,4-11 1,-3 7 216,11-36-590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28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2 111 16099,'-1'20'2017,"1"12"-961,3 5-392,1 3 1145,3 2-457,6-5-352,2-1-160,2-6-464,1-7-192,1-15-592,-2-8-344,-2-14 1400,-5-9-744,0-8-32,-3-7-88</inkml:trace>
  <inkml:trace contextRef="#ctx0" brushRef="#br0" timeOffset="1">127 1 17132,'-1'14'1904,"6"6"-1080,3-1-312,3 4 905,3 0-281,5 4-344,0 1-304,-2 0-864,-1-1-304,-5-3-360,-2-4 776,-8-8-224,-1-2-193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28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8 205 14987,'-1'-4'206,"-1"1"0,1-1 0,0 0 0,0 1 1,1-1-1,-1 0 0,1 0 0,0 0 0,0 1 0,0-1 0,0 0 0,0 0 0,2-6 0,0 6-11,0 0-1,0 0 1,0 1 0,1-1 0,-1 0-1,1 1 1,0-1 0,0 1-1,0 0 1,0 0 0,1 0-1,4-3 1,11-6 115,0 0 0,0 0 0,1 2 0,1 1 0,0 0 1,0 2-1,32-8 0,-35 11-239,0 1 1,0 1 0,0 0-1,0 1 1,1 1-1,-1 1 1,0 1 0,0 0-1,30 8 1,-43-8-61,0-1 1,0 1-1,-1 0 0,1 1 1,-1-1-1,0 1 1,1 0-1,-1 0 1,0 0-1,-1 1 1,1-1-1,6 9 0,-8-9-15,0 0-1,-1 0 1,1 0-1,-1 0 1,1 0-1,-1 1 0,0-1 1,0 1-1,-1-1 1,1 1-1,-1-1 1,1 1-1,-1-1 0,0 1 1,0-1-1,-1 1 1,1-1-1,-1 1 1,-2 5-1,0 0-94,-1 0 0,0 0 1,-1-1-1,0 1 0,0-1 0,-1 0 0,0-1 0,-1 1 0,-8 7 1,-12 9-374,-32 23 0,50-41 449,-20 16-330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29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1547 12579,'10'-7'487,"1"0"0,-1 1 1,1 1-1,1 0 0,-1 0 1,1 1-1,0 1 1,20-4-1,-7 1 132,233-53 2171,242-72-1474,-395 93-1287,-2-5 0,-2-4 0,-2-5 0,126-87 0,-43 6 1064,291-278-1,-132 53 1396,-321 332-2413,-13 16-88,0 1-1,0 0 1,1 1 0,10-10-1,-21 26-2885,0-7 2335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33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1332 12947,'0'0'1389,"1"-31"3003,3 12-4214,1-1-1,1 1 1,1 0-1,0 1 1,1 0 0,1 0-1,1 0 1,1 1-1,0 1 1,1 0 0,19-20-1,-24 28-164,1 0-1,1 0 0,-1 1 1,1-1-1,1 2 0,-1 0 1,1 0-1,0 0 1,0 1-1,1 1 0,0 0 1,-1 0-1,1 1 1,1 1-1,-1 0 0,16-2 1,-24 5-10,-1-1 0,1 1 0,-1-1-1,1 1 1,-1 0 0,1 0 0,-1 0 0,0 0 0,1 0 0,-1 1 0,0-1 0,3 3 0,25 24 39,-20-18-29,4 4-1,-1 1 0,12 18 0,-18-23-12,0 1-1,1-1 0,1 0 0,0-1 0,0 0 0,0-1 0,18 12 1,-20-16 14,1-1 0,0 0 0,0 0 0,0-1 0,0 0 0,1-1 1,-1 0-1,0 0 0,1 0 0,-1-1 0,13-2 0,12-2 115,51-13-1,-38 6-110,-24 7 72,-1-1 0,0-1 0,32-14 1,-48 18-50,1-1 1,0 0 0,-1 0-1,0-1 1,1 1 0,-1-1-1,-1 0 1,1-1 0,-1 1-1,1-1 1,-1 0 0,-1 0 0,1 0-1,-1 0 1,1-1 0,3-11-1,5-26 79,7-52 0,-3 8-56,-12 70-62,30-116 15,-26 108-15,1 0 0,1 1 0,16-28 0,-17 39-1,0 1 0,1 0 0,1 1-1,0 0 1,1 1 0,0 0 0,0 1 0,26-15 0,-36 23-2,-1 0 1,1-1-1,0 1 1,0 0-1,-1 1 0,1-1 1,0 0-1,0 1 1,0-1-1,0 1 1,0-1-1,0 1 0,0 0 1,0 0-1,0 0 1,0 0-1,2 0 1,-2 1-1,-1 0 0,1 0 1,-1-1-1,0 1 1,0 1-1,1-1 0,-1 0 1,0 0-1,0 0 1,0 1-1,0-1 1,0 0-1,-1 1 0,1-1 1,0 1-1,-1-1 1,1 1-1,-1-1 0,1 1 1,0 3-1,4 12-2,1 1 0,1-1 0,1 1 0,0-2-1,1 1 1,1-2 0,1 1 0,12 14 0,-13-18 5,0-1 0,1 0 0,1-1 1,-1 0-1,2-1 0,-1-1 0,1 0 1,0 0-1,1-1 0,19 7 0,-29-13-2,1 1 0,-1-1-1,1 0 1,0 0 0,-1 0 0,1-1-1,0 0 1,0 0 0,-1 0 0,1 0-1,0-1 1,0 1 0,-1-1-1,6-2 1,-6 1 8,0 0 1,-1 0-1,1 0 0,-1-1 1,0 1-1,0-1 0,0 0 1,0 0-1,0 0 0,0 0 1,-1 0-1,1-1 0,-1 1 1,0-1-1,0 0 0,2-6 1,10-32 260,-1-1 0,-2-1 1,-2 0-1,3-46 1,-10 65-211,-1 0 0,0 0 0,-2 0 1,-1 0-1,-9-39 0,1 23 3,-1 1 0,-27-58 0,34 89-50,3 7-6,0-1 0,0 1-1,0-1 1,0 1-1,0-1 1,1 0 0,-1 1-1,0-5 1,2 7-15,-1-1-1,0 1 1,0 0 0,0 0 0,0-1 0,1 1 0,-1 0 0,0 0 0,0-1 0,0 1-1,1 0 1,-1 0 0,0 0 0,0 0 0,1-1 0,-1 1 0,0 0 0,1 0 0,-1 0-1,0 0 1,1 0 0,-1 0 0,0 0 0,0 0 0,1 0 0,-1 0 0,0 0 0,1 0-1,-1 0 1,0 0 0,1 0 0,-1 0 0,18 2-398,-8-1 389,8 0-118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33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1328 14723,'5'-1'215,"-1"0"0,0-1 1,0 1-1,0-1 0,0 0 0,0 0 0,-1 0 0,1-1 0,4-2 0,7-6 187,309-205 4784,-40 25-3225,154-103-916,-165 108-913,25-28-94,-36 25-465,-259 187 502,3-2-46,-5 10-116,-4 5-8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34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1345 15675,'2'-1'255,"1"1"0,-1-1 0,1 0 0,-1 0-1,1 0 1,-1-1 0,0 1 0,0-1-1,0 1 1,0-1 0,0 0 0,0 1 0,3-5-1,10-7 903,92-60 1491,135-70-1,-92 59-1954,496-315 447,-499 301-1697,-5-6-1,240-230 1,-312 260 211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38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14219,'7'16'1991,"10"21"-1082,91 184 1896,-83-181-2589,2-1 0,1-1-1,65 66 1,-82-96 51,-10-8-249,-1 0 1,0 0-1,0 0 0,1 0 0,-1 0 1,0 0-1,0 0 0,1 0 0,-1 0 1,0 0-1,0 0 0,0 0 0,1 0 1,-1-1-1,0 1 0,0 0 0,1 0 1,-1 0-1,0 0 0,0 0 0,0-1 1,0 1-1,1 0 0,-1 0 0,0 0 1,0-1-1,0 1 0,0 0 0,0 0 1,1-1-1,-1 1 0,0 0 0,0 0 1,0-1-1,0 1 0,0 0 0,0 0 1,0-1-1,0 1 0,0 0 0,0 0 1,0-1-1,0 1 0,0 0 0,0 0 0,0-1 1,-1 1-1,1-1 11,-1 0 0,0 0 0,1 0 0,-1 0 0,0 0 0,0 1 0,0-1 0,0 0 0,0 0 0,0 1 0,0-1 0,0 1 0,0-1 0,0 1 0,-2-1 0,-4-3-361,-23-25 109,12 6 21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40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371 776 15059,'3'0'124,"0"0"1,0 0-1,-1 0 0,1 0 1,0-1-1,-1 1 0,1-1 0,0 0 1,-1 0-1,1 0 0,-1 0 0,1 0 1,-1 0-1,0-1 0,1 1 0,-1-1 1,0 1-1,0-1 0,2-2 0,7-6 318,-1-1 0,10-12 0,-20 23-437,16-21 481,0 0 1,-1-1-1,-1-1 1,-1-1-1,-1 1 1,-1-2-1,9-29 1,-17 42-405,0-1 1,0 1 0,-1-1-1,-1 0 1,0 1 0,-1-1-1,0 0 1,-1 0 0,0 0-1,-1 1 1,0-1 0,-1 1-1,-1-1 1,0 1-1,-1 0 1,-11-21 0,8 20-79,0 0 1,-1 1 0,0 1-1,-1-1 1,0 1 0,-1 1-1,0 0 1,-1 1 0,0 0-1,0 1 1,-1 0-1,0 0 1,0 2 0,-1 0-1,0 0 1,0 1 0,0 1-1,-1 0 1,1 1 0,-31-2-1,-71-3-195,114 7 189,1 1-1,0 0 0,0-1 0,0 1 0,0 0 0,0-1 1,0 1-1,0-1 0,0 0 0,0 1 0,0-1 0,0 0 1,0 0-1,0 1 0,1-1 0,-1 0 0,0 0 0,1 0 1,-2-2-1,-8-23-48,9 22 66,0 1 0,0 0 0,-1-1-1,1 1 1,0 0 0,-1 0-1,0 0 1,-2-3 0,3 5 39,-1 0-1,1-1 1,0 2 0,-1-1 0,1 0 0,-1 0 0,1 0-1,-1 1 1,1-1 0,-1 1 0,1-1 0,-1 1-1,0 0 1,1-1 0,-1 1 0,1 0 0,-4 0 0,-31 7 109,-3 1-150,36-8-149,6 0 120,10-6-972,-13 8-6,2 4-272,-3-6 1254,1 0 0,0 1 0,0-1 0,-1 0 0,1 0 0,0 1 0,-1-1 0,1 0 1,0 0-1,-1 0 0,1 1 0,0-1 0,-1 0 0,1 0 0,-1 0 0,1 0 0,0 0 0,-1 0 0,1 0 0,-1 0 0,1 0 0,-1 0 0,1 0 0,0 0 0,-1 0 0,-13-1-153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41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1827 694 10690,'32'-65'7415,"7"-12"-5730,-34 68-1606,-1 0 1,-1 0 0,1 0-1,-2 0 1,1 0 0,-1 0-1,-1-1 1,0 1 0,0-1 0,-1 1-1,-1-18 1,-1 16-17,0 0 0,-1 0 0,0 1 0,-1-1 0,0 1 0,-1 0 0,0 0 0,-1 0 1,-12-15-1,-22-25 88,-3 3 0,-63-56 0,95 92-149,-1 1 0,0 0 0,0 1 0,-1 0 0,0 1 0,-1 1-1,0 0 1,0 1 0,0 0 0,-1 1 0,0 1 0,0 0 0,0 1 0,-1 1 0,-22-1 0,-7 3-21,0 3 1,1 1 0,-59 13 0,-132 45 18,60-15 26,-257 52 85,143-21-2,283-76-110,-3 0-6,0 1 0,0 1 0,0 0 0,0 0 0,-10 8 0,19-12-1,0 0-1,0 0 0,0 0 0,1 0 0,-1 0 0,0 0 0,0 0 0,0 0 1,1 0-1,-1 0 0,0 0 0,0 1 0,0-1 0,0 0 0,1 0 1,-1 0-1,0 0 0,0 0 0,0 1 0,0-1 0,0 0 0,0 0 1,1 0-1,-1 0 0,0 1 0,0-1 0,0 0 0,0 0 0,0 0 0,0 1 1,0-1-1,0 0 0,0 0 0,0 0 0,0 1 0,0-1 0,0 0 1,0 0-1,0 1 0,0-1 0,0 0 0,0 0 0,0 0 0,0 1 1,0-1-1,-1 0 0,1 0 0,0 0 0,0 0 0,0 1 0,0-1 0,0 0 1,0 0-1,-1 0 0,1 0 0,0 0 0,0 1 0,0-1 0,-1 0 1,1 0-1,0 0 0,0 0 0,0 0 0,0 0 0,-1 0 0,1 0 1,0 0-1,0 0 0,-1 0 0,15 1-281,-6-2 384,-1-1 1,0 1 0,0-2 0,0 1 0,0-1 0,-1 0 0,1 0 0,-1 0 0,11-9 0,17-12-88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8:13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17180,'5'1'248,"-1"0"1,0-1-1,1 0 1,-1 1-1,0-2 1,1 1-1,-1 0 1,0-1-1,0 0 1,1 0-1,-1 0 1,0 0-1,0-1 1,7-3-1,4-4 177,1-1-1,17-14 1,-11 8-359,-16 12-68,21-16-87,-26 19 60,1 0 0,-1 0 0,0 0 0,0-1 1,1 1-1,-1 0 0,0-1 0,0 1 0,0-1 0,-1 1 0,1-1 0,0 1 0,1-4 0,-2 5 21,0 0-1,-1 0 1,1-1-1,0 1 1,0 0-1,0 0 1,0-1-1,0 1 1,0 0-1,0 0 1,0 0-1,-1-1 1,1 1-1,0 0 1,0 0-1,0 0 1,0 0-1,-1-1 1,1 1-1,0 0 1,0 0-1,0 0 1,-1 0-1,1 0 1,0 0-1,0-1 1,-1 1-1,1 0 1,0 0-1,0 0 1,-1 0-1,1 0 1,0 0-1,0 0 1,-1 0-1,1 0 1,0 0-1,0 0 1,-1 1-1,-13 1-208,1 4 145,0 0 1,1 0-1,0 1 1,0 1 0,0 0-1,-13 13 1,18-15 75,0 0 1,0 1-1,1 0 1,1 0-1,-1 0 1,1 1-1,0-1 1,1 2-1,0-1 1,-6 16-1,9-21-1,0 0 1,0 0-1,1 0 1,-1 0-1,1 0 0,0 0 1,0 0-1,0 0 1,0 0-1,1 0 0,-1 0 1,1 0-1,-1 0 0,1 0 1,0 0-1,0 0 1,1-1-1,-1 1 0,1 0 1,-1-1-1,1 1 0,0-1 1,0 1-1,0-1 1,0 0-1,0 0 0,0 0 1,1 0-1,-1 0 0,1-1 1,-1 1-1,6 2 1,-1-2-80,0 1 0,0-1 0,0 0 1,0 0-1,1-1 0,-1 0 0,0 0 0,1-1 1,-1 0-1,1 0 0,-1-1 0,12-2 1,-13 2 31,1-1 1,0-1 0,0 1-1,-1-1 1,1 0 0,-1-1-1,0 1 1,0-1 0,9-8-1,6-17-276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33:41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0 13331,'-1'4'261,"1"0"0,-2-1 0,1 1 0,0-1 0,-1 0 0,1 1 0,-1-1 0,0 0 0,-3 4 0,-4 7 444,-48 96 1298,-67 122 19,112-214-1882,9-13-120,-1-1 1,1 1 0,0 0-1,1 0 1,-1 0 0,1 0-1,0 1 1,-2 10-1,4-16-22,0 0-1,0 1 0,1-1 1,-1 0-1,0 1 0,0-1 1,1 0-1,-1 1 0,0-1 1,1 0-1,-1 0 0,0 1 1,1-1-1,-1 0 0,0 0 1,1 0-1,-1 0 0,1 0 1,-1 1-1,0-1 0,1 0 1,-1 0-1,1 0 0,-1 0 1,0 0-1,1 0 0,-1 0 1,1 0-1,-1 0 0,0-1 1,1 1-1,-1 0 0,1 0 1,-1 0-1,1-1 0,15-3-49,-15 4 51,14-5-45,43-15-82,82-16 1,-97 30-116,-23 3 194,0 0 1,0-1-1,-1-1 1,31-11-1,-33 6-3,27-17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48:11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24765,'0'-1'-24,"0"-2"-264,8 6-368,4 0-24,6 4-312,1 2 344,21 1 648,3-10-617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48:14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22 232 12387,'-4'5'453,"2"-4"-388,1 1-1,-1-1 1,1 1 0,0-1 0,-1 1 0,1 0-1,0 0 1,0-1 0,0 1 0,0 0-1,0 0 1,1 0 0,-1 0 0,1 0 0,-1 0-1,1 0 1,0 0 0,-1 0 0,1 0 0,0 0-1,0 0 1,1 0 0,-1 0 0,0 0-1,1 0 1,-1 0 0,2 3 0,-1-2-49,0 0 0,1 0 0,-1 0 0,1 0 0,0-1 0,0 1 1,-1-1-1,2 1 0,-1-1 0,0 0 0,0 0 0,1 0 0,-1 0 0,1 0 0,0 0 0,-1-1 1,1 1-1,0-1 0,0 0 0,0 0 0,0 0 0,0 0 0,0-1 0,1 1 0,-1-1 1,0 0-1,0 1 0,6-2 0,5 0 17,0-1 0,0 0 1,-1-1-1,1 0 0,15-7 1,275-83 130,-241 78-156,1 3 1,124-7-1,213 26 19,-159 1-22,60-5 14,368 12 18,59-14-49,865-87 39,-916 65-22,-336 15 7,137-18-7,37-1-5,786 34-1,-585 20-7,161 3 1,124-45-14,136 26 25,-200-15-48,-853 0 43,517-2-91,-49 1-335,196 21 232,81 8 30,-128-9 39,334 0 88,-518-17 38,351-12 108,-2-25 32,-688 29-134,885-93-1126,-1003 91 1018,-16 2 21,1 2 0,0 2 1,54 2-1,-99 2 80,1 0 1,0 0 0,-1 0-1,1 0 1,-1 1 0,1-1-1,-1 1 1,1-1 0,-1 1-1,1-1 1,2 2-1,-4-1 3,0-1 0,0 0 0,0 0 0,1 1 0,-1-1 0,0 0 0,0 1-1,0-1 1,0 0 0,1 0 0,-1 1 0,0-1 0,0 0 0,0 1 0,0-1-1,0 0 1,0 1 0,0-1 0,0 0 0,0 1 0,0-1 0,0 0 0,0 1-1,0-1 1,0 0 0,0 1 0,0-1 0,-1 0 0,1 0 0,0 1 0,0-1-1,-1 1 1,0 1-3,-1 0 0,0 0 0,0 0-1,0-1 1,0 1 0,-1 0 0,1-1-1,0 1 1,-1-1 0,1 0 0,-4 1 0,-4 1-175,0 0 1,0-1 0,-13 1-1,5-1 101,-13 3-83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48:18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29 332 13003,'-24'0'700,"20"-2"-325,15-1 169,8 1-124,0 1 1,-1 1-1,21 2 1,-11 0-221,275 22 1144,26 1-849,-172-23-728,276-33 1,150-76-400,-427 71 557,558-113 378,-556 124-85,0 8 1,253 4-1,-215 28-162,88 0-273,-256-16 197,39-7 0,20-13-40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04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1559 175 12635,'-21'-9'190,"-1"0"-1,0 1 1,0 1 0,-1 1 0,0 1 0,0 1 0,-33-2 0,24 6-117,-1 1 1,1 1-1,0 2 1,-58 15 0,19 2-25,2 3 0,1 4-1,1 2 1,2 3 0,-108 73 0,119-67 8,2 1-1,1 3 1,3 2 0,-44 52-1,59-57 43,2 1-1,2 1 0,1 2 1,2 0-1,-34 83 1,36-56 34,2 0 1,3 1 0,3 1 0,4 0-1,3 1 1,3 0 0,3 1 0,4-1 0,19 142-1,-7-137-101,4-1 0,4 0 0,3-2 0,3 0 0,3-2 0,4-1-1,2-2 1,4-1 0,51 68 0,-25-50-66,4-2 0,104 98 0,-137-150-21,1-2 0,2-1-1,2-2 1,0-1 0,2-3 0,1-2-1,62 24 1,-82-38 48,0-2 0,0-1 1,1-1-1,-1-2 0,1 0 0,0-2 0,0 0 0,0-2 1,0-1-1,29-6 0,-25 2 73,-1-2 0,0-1-1,0-1 1,-1-1 0,-1-2 0,0-1 0,0-1 0,33-25-1,-13 2 145,-2-1 0,-2-3 0,-1-2 0,42-57 0,127-207 715,-136 183-723,-5-4 0,-6-3 0,-5-2 0,-7-3 0,-6-2 0,31-155 0,-63 224-209,-2-1 0,-4 0 0,-3 0 0,-3-1 0,-13-127 0,5 154-45,-3 0-1,-1 1 1,-2 0-1,-2 0 1,-3 2-1,0 0 1,-3 0 0,-2 2-1,-1 1 1,-34-43-1,28 46-95,-2 2 0,-1 1 0,-2 2 0,-1 1 0,-1 2 0,-2 1 0,-66-35 0,41 30-33,-1 4 1,-2 2-1,0 4 1,-92-20-1,22 17-96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06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1702 20 11707,'-47'-8'220,"0"2"0,-1 2 0,1 2 0,-1 2 0,1 2 0,-67 12 0,16 6 172,2 3 1,-98 39-1,148-47-265,2 3 0,0 1-1,1 2 1,2 2 0,0 2 0,1 2-1,2 1 1,-62 59 0,52-34-91,2 2 0,3 1 0,2 3 1,3 1-1,2 2 0,4 1 0,-38 99 1,42-80-137,3 1-1,4 1 1,3 1 0,4 1 0,-5 156 0,20-162-58,3-1-1,3-1 1,4 1-1,3-1 1,4-1 0,2-1-1,51 120 1,-53-158 72,1 0 0,2-1 0,1-1-1,3-1 1,55 62 0,-61-76 79,2-2 0,0 0 0,2-1 0,0-1 0,1-2-1,0 0 1,1-1 0,1-2 0,50 18 0,-38-20 168,0-3 1,0-1-1,0-1 1,1-3-1,-1 0 0,1-3 1,-1-1-1,1-2 1,-1-2-1,72-20 1,-41 4 204,-2-3 0,0-3 0,-2-3-1,-1-2 1,59-43 0,-51 26-25,-2-4 0,97-96 0,100-151 139,-167 167-439,-5-5-1,-6-4 1,-7-4 0,79-196-1,-62 62-148,-83 219 21,-3-1 0,9-103 0,-21 144 39,0-1 0,-2 1 1,0-1-1,-2 1 0,0 0 1,-7-25-1,7 37-8,-1-1 0,0 0 0,-1 1-1,0-1 1,-1 1 0,0 1 0,0-1 0,-1 1-1,0 0 1,-1 1 0,0-1 0,0 1 0,-17-11-1,8 8-33,0 1 1,-1 0-1,0 2 0,0 0 0,-1 1 0,-29-7 0,6 5-2,0 2 1,-47-1-1,-63 5-178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07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1854 171 13147,'-14'-12'356,"0"2"0,-1 0 0,0 0 0,-30-12 0,-70-22 654,105 40-860,-41-11 63,1 2-1,-1 2 0,-1 3 0,0 2 1,0 2-1,-1 2 0,-85 9 0,35 6-16,1 4-1,-188 57 1,237-57-102,0 2 0,1 2 0,2 3 0,0 1 0,-70 50 0,96-57-28,1 1-1,1 1 1,0 1-1,-34 45 1,42-47-28,2 1 0,0 0-1,1 1 1,1 0 0,1 0 0,1 1 0,-6 24 0,9-21-29,0 0 1,2 0-1,1 0 0,0 0 1,2 1-1,1-1 0,2 0 1,0 1-1,1-1 0,11 33 1,-10-44-34,0 0 1,2 0 0,-1 0 0,2-1 0,0 0 0,0-1 0,1 0 0,14 15 0,-8-12-32,1 0 0,0-1 0,1-1 0,1-1 1,25 14-1,-8-9-87,0-2 0,1-1 0,0-2 0,1-1 0,1-2 0,51 5 0,-32-9-133,1-2 0,0-3 0,-1-3 1,1-2-1,104-23 0,-81 7-51,-2-3-1,0-3 1,111-57 0,-132 55 223,-2-3 1,-1-2 0,-2-2 0,-1-3-1,-2-2 1,-2-2 0,-2-2 0,42-53-1,-74 79 107,0 1-1,-1-2 0,20-39 1,-31 53-2,1 1 0,-1-1 0,0 0 0,0 0 0,-1 1 0,0-1 0,0 0 0,0 0-1,-1 0 1,0-1 0,0 1 0,0 0 0,-1 0 0,0 0 0,0 0 0,0 0 0,-1 1 0,0-1 0,0 0 0,-4-6 0,2 6-12,-1 0-1,0 1 1,0-1-1,0 1 1,0 0 0,-1 0-1,0 1 1,0-1-1,-1 1 1,1 1-1,-1-1 1,1 1 0,-1 0-1,0 1 1,-1-1-1,-10-1 1,-7-1-179,0 2 0,0 0 1,-41 2-1,-196 17-246,250-15 407,-132 11-237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10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650 0 11771,'-5'0'99,"1"0"0,-1 0 0,0 1 0,1 0 0,-1-1 0,1 1 0,-1 1 0,1-1 0,0 1 0,-1 0 1,1-1-1,0 2 0,0-1 0,0 1 0,-5 3 0,-2 1 87,-46 31 102,1 2 1,2 2 0,1 2-1,3 3 1,2 2 0,2 2 0,-63 92-1,90-114-109,-29 57 0,44-77-146,0-1 0,1 1 0,0 0 0,0 1 0,1-1 0,0 0 0,1 1 0,0-1 0,0 1 0,1 0 0,1 12 0,0-19-23,0 0 0,0 0 0,0 0 0,0 0 0,0 0 0,0 0 0,1 0 0,0 0 0,-1 0 0,1-1 0,0 1 0,0 0 0,0-1 0,1 0 1,-1 0-1,1 0 0,-1 0 0,1 0 0,0 0 0,-1 0 0,1-1 0,0 0 0,0 1 0,0-1 0,5 1 0,1 0-1,0-1-1,0 0 1,0 0-1,0-1 1,0 0-1,0 0 1,18-4-1,0-2 2,0-2-1,0 0 1,-1-2-1,0-1 1,0-1-1,33-22 0,-9 1 41,-2-1-1,44-43 0,-48 37 89,69-82 0,-97 102-70,-2 1-1,0-2 0,-1 0 0,-1-1 0,-1 0 0,-1-1 0,8-26 0,-16 42-33,0 0 1,-1-1-1,0 1 0,0 0 1,-1-1-1,0 1 0,0 0 1,0-1-1,-3-12 0,2 16-15,-1 0 0,1 0 1,-1 0-1,0 0 0,1 0 0,-2 1 0,1-1 0,0 1 0,-1-1 1,0 1-1,1 0 0,-1 0 0,-1 0 0,1 0 0,0 1 1,-1-1-1,1 1 0,-6-3 0,-1 1-2,0 1 0,0 0 1,-1 0-1,1 1 0,0 0 0,-1 1 0,1 0 1,-1 1-1,1 0 0,-1 1 0,1 0 0,-13 3 0,2 0-66,1 1-1,-1 1 0,1 1 1,0 0-1,-19 12 0,10-2-20,18-8-41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11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24 14659,'-5'-2'1680,"7"2"-839,2 2-321,6-2 1248,7-2-680,12-2-279,7 0-169,12 0-416,6 1-304,4 0-752,2 0 784,4 3-217,-4 0-55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11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14475,'0'1'46,"1"1"0,-1-1 0,1 1-1,-1-1 1,1 0 0,0 1 0,-1-1 0,1 0-1,0 0 1,0 1 0,0-1 0,0 0 0,0 0 0,0 0-1,0 0 1,1 0 0,-1 0 0,0-1 0,0 1-1,1 0 1,-1-1 0,1 1 0,-1-1 0,0 1 0,1-1-1,-1 1 1,1-1 0,-1 0 0,2 0 0,8 1 44,0 0 0,0-1 0,13-2 1,-4 1 103,-5 0-141,0 2-1,0-1 1,0 2 0,1 0 0,-1 0-1,19 7 1,-30-7-41,0-1-1,0 1 0,-1-1 1,1 1-1,-1 0 0,1 1 1,-1-1-1,0 0 0,0 1 1,0 0-1,0 0 1,0 0-1,-1 0 0,1 0 1,-1 0-1,0 1 0,0-1 1,0 1-1,0 0 0,-1-1 1,1 1-1,-1 0 1,0 0-1,0 0 0,-1 0 1,1 0-1,-1 0 0,0 8 1,-1-2 57,0 0 0,-1 1 1,-1-1-1,1 0 1,-2 0-1,1 0 0,-1 0 1,-1-1-1,0 0 0,-12 17 1,-7 7 364,-41 42 1,57-66-348,-14 13 33,13-13-24,1-1 1,-12 16-1,19-22-44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1T08:18:37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195 443 993,'-11'4'1084,"1"1"-817,-88 36 3716,28-19 2977,70-22-6881,-1 0-1,1 0 1,0 0-1,0 0 1,0 0-1,0 0 1,-1 0-1,1 0 1,0 0 0,0 0-1,0 0 1,0 0-1,0 0 1,-1 0-1,1 0 1,0 0-1,0 0 1,0 0-1,0 0 1,0 0-1,-1 0 1,1 0-1,0 0 1,0-1-1,0 1 1,0 0 0,0 0-1,0 0 1,0 0-1,-1 0 1,1 0-1,0 0 1,0-1-1,0 1 1,0 0-1,0 0 1,0 0-1,0 0 1,0 0-1,0-1 1,0 1-1,0 0 1,0 0 0,0 0-1,0 0 1,0-1-1,0 1 1,0 0-1,0 0 1,0 0-1,0 0 1,0 0-1,0-1 1,0 1-1,0 0 1,0 0-1,1 0 1,6-16 1058,12-14-796,29-30 701,3 3 1,3 1-1,81-65 0,-25 40-2422,9 9-3507,-92 55-1028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8:13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19172,'42'-10'1880,"4"-2"-1351,5-8 279,9-6 752,5-18-1168,-1-4-24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12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3 15091,'-3'-1'152,"0"0"1,0 1-1,0 0 0,0 0 0,-1 0 1,1 0-1,0 0 0,0 0 0,0 1 0,0-1 1,0 1-1,0 0 0,0 0 0,0 0 1,0 1-1,-4 1 0,-5 5 378,-1-1 0,-12 12 0,12-9-160,0 2 0,0-1-1,-15 20 1,24-25-334,-1 0 1,1 0 0,0 0-1,0 0 1,1 1-1,0 0 1,0-1-1,1 1 1,-1 0-1,0 10 1,2-16-35,1 0-1,0 0 1,0 1 0,0-1 0,0 0 0,0 0-1,0 0 1,0 0 0,1 0 0,-1 0-1,0 1 1,1-1 0,-1 0 0,0 0 0,1 0-1,0 0 1,-1 0 0,1 0 0,-1 0 0,1 0-1,0-1 1,0 1 0,0 1 0,1-1-9,0 0 0,0 0 1,0 0-1,0 0 0,0 0 1,0-1-1,1 1 0,-1-1 1,0 1-1,0-1 0,3 0 1,7 0-77,0 0 1,-1-1-1,19-5 1,-24 5 37,20-4-95,-12 1 46,1 1-1,-1 1 1,1 0 0,0 1 0,0 1 0,20 1 0,-32 0 80,-1-1 0,0 1 0,1-1 0,-1 1 0,1 0 1,-1 0-1,0 0 0,0 0 0,0 0 0,0 1 0,1-1 0,-2 0 0,1 1 0,0 0 0,0 0 1,0-1-1,-1 1 0,1 0 0,-1 0 0,0 0 0,2 3 0,-1-1 10,-1 1 1,1 0-1,-1 0 0,0 0 0,0 0 1,-1 0-1,1 0 0,-1 0 0,-1 9 0,-2 7 77,-1-1 0,-1 1-1,-13 36 1,1-12 367,-1 0 0,-3-1 0,-2-1 0,-37 54 0,57-93-365,1-1-1,-1 1 1,0-1-1,0 0 1,-1 0-1,1 0 1,-1 0-1,1 0 1,-1-1-1,-7 4 1,10-6-59,0 1 0,0-1 0,0 0 0,0 0 0,1 0 0,-1 0 0,0 0 0,0 0 0,0 0 0,0 0 0,0 0 0,0 0 0,1 0 1,-1 0-1,0-1 0,0 1 0,0 0 0,0-1 0,1 1 0,-1-1 0,-1 0 0,0-1-10,1 1-1,0-1 0,0 1 1,-1-1-1,1 0 1,1 0-1,-1 0 1,0 1-1,0-1 1,1 0-1,-1 0 1,1 0-1,-1-4 1,-1-8-78,1-1 0,1-1-1,0 1 1,1 0 0,0 0 0,1 1 0,1-1 0,6-18 0,-1 9-88,0 0 1,2 0-1,1 0 0,16-23 1,-18 32 77,1 1 0,1 0 0,0 1 1,1 0-1,0 1 0,1 0 1,24-17-1,-16 16 47,1 0 0,0 2 0,0 1 0,45-14 1,-10 8 28,30-10 100,-77 23-36,0-2 0,-1 1-1,1-1 1,-1-1-1,0 0 1,10-9 0,-16 13-13,-1 0 1,1-1-1,-1 1 1,0-1-1,0 1 1,0-1-1,0 0 1,0 0 0,-1 0-1,1 0 1,-1 0-1,0-1 1,0 1-1,0 0 1,1-7-1,-2 8-13,-1-1 0,1 1 0,0 0 0,0 0 0,-1 0 0,1 0 0,-1 0 0,0 0 0,1 0 0,-1 0 0,0 0 0,0 0 0,0 0 0,-1 1 0,1-1 0,0 0 0,-1 1 0,1-1 0,-1 1 0,1-1 0,-1 1 0,0 0 0,0-1 0,0 1 0,1 0 0,-4-1 0,0 0 5,0 1 0,0-1 1,-1 1-1,1-1 0,-1 2 0,1-1 0,0 1 0,-1-1 1,1 1-1,-1 1 0,1-1 0,-1 1 0,1 0 1,-1 0-1,-8 4 0,8-3-47,0 0 1,0 1-1,0 0 0,1 0 1,-1 0-1,1 1 0,0 0 1,0 0-1,0 0 0,0 1 1,0 0-1,-6 9 0,10-13-50,0 1 0,0-1 0,0 1 0,0-1 0,0 1-1,0 0 1,1 0 0,-1-1 0,0 1 0,1 0 0,0 0-1,-1 0 1,1 0 0,0 0 0,0-1 0,0 1 0,0 0-1,0 0 1,0 0 0,1 0 0,-1 0 0,1 0 0,-1-1 0,1 1-1,0 0 1,0 0 0,0-1 0,-1 1 0,2 0 0,-1-1-1,0 1 1,0-1 0,0 0 0,1 1 0,-1-1 0,2 1-1,1 1-44,0 0-1,0-1 0,1 0 0,-1 0 1,0 0-1,1 0 0,-1-1 0,1 0 1,0 0-1,0 0 0,-1 0 0,10-1 1,30-4-577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12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17468,'-52'59'2213,"35"-42"-1672,1 1 1,1 0 0,1 1-1,-22 39 1,35-57-491,0 0-1,0 1 1,0-1 0,1 1 0,-1-1-1,1 1 1,-1-1 0,1 1 0,0-1-1,-1 1 1,1-1 0,0 1 0,0 0-1,0-1 1,0 1 0,1-1 0,-1 1-1,1 2 1,0-2-36,0-1 0,0 0 1,0 0-1,0 0 0,1 0 0,-1 0 1,0 0-1,1-1 0,-1 1 0,0 0 1,1-1-1,-1 1 0,1-1 0,-1 1 0,1-1 1,-1 0-1,1 1 0,2-1 0,7 2-70,5-1-46,-1 2 0,0 0 0,0 1 0,15 6 0,-24-8 79,-1 1 0,-1-1 0,1 1 0,0 1 0,-1-1 0,1 1 0,-1-1 0,0 1 0,0 1 1,-1-1-1,1 0 0,-1 1 0,0 0 0,5 9 0,-2 2 19,1 1 0,-2 0 0,0 0 0,-2 0 0,1 0 0,-2 1-1,0-1 1,-2 1 0,1-1 0,-2 1 0,-1 0 0,-6 30 0,5-31 79,-1 0 1,-1 0-1,-1-1 0,-1 0 0,0 0 0,-1 0 1,0-1-1,-1 0 0,-1 0 0,-1-1 0,0-1 1,-22 23-1,30-34-40,1 0 1,0-1-1,-1 1 1,1 0-1,-1-1 1,1 1-1,-1-1 1,0 0-1,0 0 1,0 0-1,1 0 1,-6 0-1,7-1-26,1 0-1,-1 0 1,0 0-1,0 0 1,1 0-1,-1 0 1,0 0-1,1-1 1,-1 1-1,0 0 1,1-1-1,-1 1 1,0 0-1,1-1 1,-1 1-1,0-1 1,1 1-1,-1-1 1,1 1-1,-2-2 1,2 1-9,-1-1 1,0 0 0,0 1-1,1-1 1,-1 0-1,1 1 1,-1-1 0,1 0-1,0 0 1,0 0-1,0 1 1,0-3 0,0-10-71,2-1 0,0 1 0,1 1 1,0-1-1,1 0 0,6-14 1,40-80-450,-22 59 214,2 2 0,45-56 0,82-80-77,-110 131 463,-41 45-45,23-29 155,-27 34-169,-1 1 0,0-1-1,0 0 1,0 0 0,0 0 0,0 0 0,0 0 0,-1-1-1,1 1 1,-1 0 0,1 0 0,-1 0 0,0 0 0,0-1 0,0 1-1,0-3 1,0 4-9,-1 0-1,1 1 1,-1-1-1,1 0 0,-1 1 1,1-1-1,-1 0 1,1 1-1,-1-1 1,0 1-1,1-1 0,-1 1 1,0-1-1,1 1 1,-1 0-1,0-1 1,0 1-1,1 0 0,-1 0 1,0 0-1,0-1 1,0 1-1,1 0 1,-1 0-1,0 0 1,0 0-1,0 0 0,1 0 1,-1 0-1,0 1 1,0-1-1,0 0 1,1 0-1,-1 1 0,-1-1 1,-26 11 300,17-5-248,0 0 0,0 0 0,1 1 1,0 0-1,0 1 0,1 0 0,0 1 0,0 0 1,1 0-1,1 1 0,-1 0 0,1 0 0,-5 13 1,10-22-53,2 1 1,-1 0 0,0 0-1,0 0 1,1 0 0,-1 0-1,1 1 1,-1-1 0,1 0-1,0 0 1,0 0 0,0 0-1,0 0 1,0 0 0,1 1-1,-1-1 1,0 0 0,1 0-1,1 2 1,-1-2-87,0-1 0,0 1 0,0-1 1,1 1-1,-1-1 0,1 0 0,-1 0 0,1 0 0,-1 0 1,1 0-1,0 0 0,-1 0 0,1 0 0,0-1 0,0 1 0,0 0 1,2-1-1,6 2-307,0-1-1,0-1 1,0 0 0,0 0 0,0-1 0,18-4-1,21-7-238,1-6-196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13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17764,'-9'13'614,"-10"15"573,1 1 0,-16 36 0,31-57-1033,-1 0 1,1 0-1,1 0 1,-1 0-1,2 0 0,-1 0 1,1 1-1,0-1 1,1 1-1,0-1 1,0 1-1,1-1 1,0 1-1,2 7 1,-2-12-167,1-1-1,0 0 1,-1 1 0,1-1 0,0 0 0,0 0-1,1-1 1,-1 1 0,1 0 0,-1-1 0,1 0-1,0 1 1,0-1 0,0 0 0,0 0 0,0-1-1,1 1 1,-1-1 0,0 1 0,1-1 0,-1 0-1,1 0 1,-1-1 0,6 1 0,7 1-405,0-1-1,0 0 1,32-4 0,-21 0-167,-20 1 358,1 1 1,-1 0-1,1 1 1,-1-1-1,0 1 0,13 2 1,-20-2 234,1 0 1,0 0-1,-1 1 1,1-1-1,-1 0 1,1 0-1,-1 0 1,1 1-1,0-1 1,-1 0-1,1 1 1,-1-1-1,0 0 1,1 1-1,-1-1 1,1 1-1,-1-1 1,1 1-1,-1-1 1,0 1-1,1-1 1,-1 1-1,0-1 1,0 1-1,1-1 1,-1 1-1,0-1 1,0 1-1,0 1 1,0-1 49,0 1 1,0 0-1,-1-1 1,1 1-1,0-1 1,-1 1-1,1-1 1,-1 1-1,0-1 1,-1 4-1,-26 28 1396,27-32-1379,-44 38 1692,41-37-1727,1 1-1,-1 0 1,0-1-1,0 0 1,-1 0-1,1 0 1,0-1-1,-1 1 1,1-1-1,-7 1 1,10-2-145,1 0 1,-1 0 0,1 0 0,-1 0 0,0 0 0,1 0 0,-1 0 0,1 0-1,-1-1 1,1 1 0,-1 0 0,0 0 0,1-1 0,-1 1 0,1 0-1,-1-1 1,1 1 0,-1 0 0,1-1 0,-1 1 0,1-1 0,0 1-1,-1-1 1,1 1 0,0-1 0,-1 1 0,1-1 0,0 1 0,0-1-1,-1 1 1,1-2 0,-1 0-52,1 0 0,0 0 0,0 0 0,-1 0 0,1 0-1,1 0 1,-1 1 0,0-1 0,1-3 0,5-11-888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1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45 182 17404,'9'-5'376,"0"-1"0,0 0-1,0 0 1,-1-1 0,0 0 0,0 0 0,-1-1 0,0 0 0,-1-1 0,1 1 0,-2-1 0,1-1 0,-1 1 0,-1-1 0,1 1 0,2-12-1,-7 19-361,1 1-1,-1-1 0,1 0 1,-1 0-1,0 1 0,1-1 1,-1 0-1,0 0 0,0 1 1,-1-1-1,1 0 0,0 0 1,0 1-1,-2-3 0,2 3-10,0 1 1,-1-1-1,1 0 0,-1 1 0,1-1 0,0 1 0,-1-1 0,0 1 0,1-1 1,-1 1-1,1 0 0,-1-1 0,1 1 0,-1 0 0,0-1 0,1 1 0,-1 0 1,0 0-1,1 0 0,-1 0 0,0-1 0,0 1 0,1 0 0,-2 0 0,-2 1 1,1-1 0,-1 1 0,0 0 0,0 0 0,1 1-1,-1-1 1,1 1 0,-1-1 0,1 1 0,-6 4-1,0 1 4,0 0 0,1 0 0,-1 1 0,2 0 0,-1 1 0,1-1-1,1 1 1,-1 1 0,2-1 0,-1 1 0,1 0 0,1 1-1,0-1 1,-4 16 0,7-24-4,1 0 0,0 1 0,-1-1 0,1 0-1,0 0 1,1 0 0,-1 1 0,0-1 0,1 0 0,-1 0 0,1 0-1,-1 0 1,1 0 0,0 0 0,0 0 0,0 0 0,0 0-1,0 0 1,1 0 0,-1-1 0,2 3 0,0-2 0,0 0 0,0 0 0,0 0-1,1 0 1,-1 0 0,0-1 0,1 0 0,-1 1 0,1-1 0,0 0 0,4 0 0,8 1-47,0-2 1,-1 1-1,1-2 1,27-4-1,-10-2-244,35-11 0,26-6-544,-93 24 823,0-1 0,-1 1 1,1 0-1,0 0 0,0-1 0,0 1 1,0 0-1,0 0 0,0 0 0,0 0 1,0 0-1,0 0 0,0 1 0,0-1 1,0 0-1,0 0 0,0 1 0,0-1 1,0 1-1,0-1 0,0 1 0,0-1 1,-1 1-1,1-1 0,0 1 0,1 1 1,-1 0 55,-1 1 0,1-1 0,0 1 0,-1-1 0,1 1 0,-1-1 0,0 1 0,0 0 0,0 2 0,0-3-9,-1 0-2,1-1-1,0 1 1,0-1-1,1 1 1,-1-1 0,0 1-1,1-1 1,-1 1-1,0-1 1,1 0 0,0 1-1,-1-1 1,1 1 0,0-1-1,0 0 1,0 0-1,-1 1 1,1-1 0,1 0-1,-1 0 1,0 0 0,0 0-1,2 1 1,0-1 4,0 1 0,0-1 0,0-1 0,0 1 0,0 0 0,0-1 0,0 1 0,0-1 0,1 0 0,5 0 0,7-3-4,0 1-1,-1-2 0,24-8 0,-38 12-36,76-29-294,29-9-589,-84 36 328,-22 2 555,1 0-1,-1 0 1,1 0-1,-1 0 1,0 1-1,1-1 1,-1 0-1,1 0 0,-1 0 1,1 1-1,-1-1 1,0 0-1,1 1 1,-1-1-1,0 0 1,1 1-1,-1-1 1,0 0-1,0 1 1,1-1-1,-1 1 1,0-1-1,1 1 1,-1 2 29,0 0 1,0 0-1,0 0 1,0 0-1,-1 0 1,1 0-1,-1 0 1,1 0-1,-3 3 0,2-4-165,1 1 0,-1-1 0,0 1 1,0-1-1,1 1 0,0-1 0,-1 1 0,1-1 0,0 1 0,0 0 0,0-1 0,1 1 0,-1-1 0,1 1 0,0 3 0,1-5 85,-1 0 0,1 1 0,-1-1 1,1 0-1,-1 0 0,1 0 0,0 0 0,0 0 1,-1 0-1,1-1 0,0 1 0,0 0 0,0-1 1,0 0-1,0 1 0,0-1 0,0 0 0,2 0 1,25-8-575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2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20 16804,'-5'-16'1477,"-2"13"-388,5 4-995,1 0 1,-1 0-1,1 0 0,0 0 1,-1 1-1,1-1 1,0 0-1,0 1 0,0-1 1,0 1-1,0 0 1,0-1-1,0 1 0,0 2 1,-14 32 35,2 0 1,1 1 0,3 1-1,-7 45 1,8-45-84,-17 98-847,-8 153 0,33-289 812,0 22-1534,0-22 1476,0-1 0,1 1-1,-1 0 1,0 0 0,0 0-1,0-1 1,0 1 0,0 0-1,1 0 1,-1 0 0,0 0-1,0-1 1,0 1-1,1 0 1,-1 0 0,0 0-1,0 0 1,0 0 0,1 0-1,-1 0 1,0 0 0,0 0-1,1-1 1,-1 1 0,0 0-1,0 0 1,1 0 0,-1 0-1,0 0 1,0 1 0,1-1-1,-1 0 1,0 0-1,0 0 1,0 0 0,1 0-1,-1 0 1,0 0 0,0 0-1,1 0 1,-1 1 0,0-1-1,0 0 1,0 0 0,0 0-1,1 0 1,-1 1 0,0-1-1,0 0 1,0 0 0,0 0-1,0 1 1,0-1-1,1 0 1,-1 0 0,0 1-1,0-1 1,0 0 0,0 0-1,0 0 1,0 1 0,0-1-1,0 0 1,0 0 0,0 1-1,0-1 1,0 1 0,4-9-1056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21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1 902 11618,'29'-1'611,"0"-1"-1,0-1 1,37-8-1,-8 0 126,399-51 2390,7 36-2323,-309 20-772,-136 4-12,0-1 1,-1 0-1,1-2 0,-1 0 0,0-1 0,20-9 1,-35 13 15,1 0 1,0 0 0,0 0-1,-1-1 1,1 1 0,-1-1-1,0 0 1,0 0 0,0 0 0,0-1-1,0 1 1,-1-1 0,0 1-1,1-1 1,1-6 0,-1 3 42,-1-1 0,-1 0 0,1 0 0,-1 0 0,-1 0 0,1 0 0,-2-13 0,-4-45 33,-2 1 1,-31-124-1,34 174-117,-1 0 0,0 1-1,-12-25 1,14 34 3,0 0-1,0 1 1,-1-1-1,1 1 1,-1-1-1,0 1 1,0 0 0,-1 1-1,1-1 1,-1 1-1,0 0 1,1 0-1,-11-4 1,-7-1-16,0 2 1,0 0-1,-1 1 0,-24-2 0,-98-1-2,-7-1 20,-77-38-25,13 2-63,186 41 78,-1 1-1,0 2 0,0 1 0,-61 7 1,76-4-28,-31 9 0,43-10 16,-1 0 0,0-1 0,1 2 0,-1-1 0,1 1 0,0-1 0,0 1 0,0 0 0,-7 7 0,6 1 990,11-8-594,-5-3-361,1 0 0,0 0 0,-1 0-1,1-1 1,0 1 0,-1-1 0,1 1 0,-1-1 0,1 1 0,-1-1 0,3-1 0,21-23 192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59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1499 125 12907,'-12'-10'208,"0"1"0,0 0 0,-1 0 0,0 1 0,0 1 0,-1 0 0,0 1 0,-1 0 0,-28-6 0,-8 0 182,-78-6-1,54 11-328,1 3 0,-1 3 0,1 4 0,-1 3 0,-120 24 0,150-18-54,1 1 0,0 2 0,1 2 0,-44 25 0,55-25 20,2 2-1,1 1 0,0 2 0,2 1 1,-48 49-1,63-58-7,1 0 1,1 1-1,0 0 1,1 0-1,0 1 1,1 0-1,1 1 0,1-1 1,0 1-1,1 1 1,-3 25-1,6-30-7,1 0 0,0 0 0,1 1 1,1-1-1,0 0 0,1 1 0,0-1 0,1 0 0,0 0 0,1 0 0,1-1 0,0 1 0,1-1 0,0 0 0,0-1 1,10 12-1,-1-5-5,1 0 0,1-1 0,0-1 1,2-1-1,0 0 0,0-1 1,1-1-1,1-1 0,0-1 0,36 13 1,-17-10 44,-1-1 1,2-2-1,0-3 0,0 0 1,52 1-1,-18-7 113,0-4 0,0-3 0,-1-3 0,79-19 0,-50 2 141,-1-5-1,125-53 1,-157 53 56,110-66-1,-155 80-282,0 0 0,-1-2 0,-1-1 0,-1-1 0,-1-1 0,0-1 0,20-29 0,-35 42-66,0 1 0,-1-1 0,0-1 0,-1 1 0,0-1 0,-1 1 0,0-1-1,0 0 1,-1-1 0,0 1 0,-1 0 0,0 0 0,0-1 0,-1 1 0,-1-1 0,0 1 0,0 0 0,-1 0 0,0 0 0,-1 0 0,0 0 0,-1 0 0,0 0-1,0 1 1,-1 0 0,0 0 0,-1 0 0,0 1 0,-8-9 0,1 3-78,0 0 0,-2 2 0,1 0 0,-2 0 0,1 1 0,-2 1 0,1 1 0,-1 0 0,-20-6 0,9 4-53,-1 3 0,0 0 0,0 2-1,-1 1 1,-33-2 0,-4 5-138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00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2476 1 15763,'-8'6'213,"0"0"-1,0 0 1,0-1 0,-1 0-1,1 0 1,-17 6-1,2-1-53,-509 262 722,318-140-437,-365 295 0,154-40 146,335-293-479,3 3 0,-102 152 0,150-192-100,3 2 0,2 2-1,2 1 1,-36 104 0,55-127 63,2 1 0,1 0 0,2 0 0,-4 68 0,15-97 245,-3-11-317,1 0 1,-1 0-1,0 0 1,0 0-1,1 0 1,-1 0-1,0 0 0,1 0 1,-1 0-1,0 0 1,0 0-1,1 0 1,-1 0-1,0 0 0,0 0 1,1 0-1,-1 0 1,0 0-1,1 0 1,-1-1-1,0 1 1,0 0-1,0 0 0,1 0 1,-1 0-1,0-1 1,0 1-1,1 0 1,-1 0-1,0-1 0,11-13 106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01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30 605 20268,'-4'5'278,"-1"2"87,0 0 0,0 0 0,-4 11 0,7-10 35,9-10-22,17-18 187,-14 11-449,70-62 737,-3-4-1,101-125 1,-135 146-594,-12 18 13,-3 0 1,0-2-1,31-61 0,-52 82-111,-9 19-59,-16 30-39,-5 16-247,3 0 1,1 2 0,3 0 0,-10 53-1,25-100 174,0 6-266,0 0-1,0 1 1,1 16-1,0-24 223,0 0 0,0 0 0,0 0-1,1 0 1,-1 0 0,0 0 0,1 0-1,0-1 1,-1 1 0,1 0 0,0 0-1,0-1 1,0 1 0,0 0 0,1-1 0,-1 1-1,0-1 1,0 0 0,1 1 0,-1-1-1,1 0 1,0 0 0,-1 0 0,1 0-1,0 0 1,1 1 0,1-2-15,0 1 0,-1-1 0,1 1 0,-1-1 1,1 0-1,0 0 0,5-2 0,35-6-631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01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61 15315,'-39'67'1563,"-32"62"-53,58-102-918,1 1 0,-15 51 0,26-76-557,-1 5 107,0 1 0,0-1 1,1 1-1,0 12 1,1-19-114,0 0 1,0-1-1,0 1 1,0 0-1,0-1 1,1 1-1,-1 0 1,1-1-1,-1 1 1,1 0-1,-1-1 0,1 1 1,0-1-1,0 1 1,0-1-1,0 1 1,0-1-1,0 0 1,0 0-1,1 1 1,-1-1-1,0 0 1,1 0-1,-1 0 1,1 0-1,-1-1 1,1 1-1,-1 0 1,4 0-1,0 0 16,0 0 1,0-1-1,0 0 0,0 0 0,0 0 0,0-1 0,0 0 1,0 0-1,0 0 0,0 0 0,0-1 0,-1 0 0,1 0 1,0 0-1,-1-1 0,8-4 0,-1-1 78,0 0 0,-1-1 0,0 0 0,-1 0 0,12-15 0,-9 9 70,-2-1 0,0 0 0,0-1 0,-2 0 0,0-1 0,-1 1 0,8-35 0,-12 38-102,0 0 0,-1 0 1,-1-1-1,0 1 1,-1-1-1,0 1 1,-1-1-1,-1 1 1,0 0-1,-8-26 1,9 37-124,0-1 0,-1 1 1,1 0-1,-1 0 0,1 0 0,-1 1 1,0-1-1,0 0 0,0 1 0,0-1 1,-1 1-1,1 0 0,-1-1 0,1 1 0,-1 0 1,-4-2-1,5 3-41,0 1 0,0-1 0,0 1 0,0-1 0,-1 1 0,1 0 0,0 0 0,0 0 0,0 0-1,0 0 1,0 0 0,0 1 0,-1-1 0,1 1 0,0-1 0,0 1 0,0 0 0,0 0 0,0 0 0,1 0 0,-1 0 0,0 0 0,0 1 0,1-1 0,-4 3 0,1 0-86,0 0 0,0 0 1,1 0-1,-1 0 1,1 1-1,0 0 0,0-1 1,0 1-1,1 0 1,0 0-1,0 1 0,0-1 1,0 0-1,-1 10 0,5 5-589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36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8 19812,'12'-8'1857,"-11"13"-1257,-8 3-248,-17 18 848,-6 14-328,-5 16-384,1 6-152,1 9-248,3 2-48,11-2-72,6-5-104,13-12-296,5-8-256,16-17-288,5-11 736,11-13-168,5-7-160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02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55 13579,'-21'23'1136,"0"1"1,-32 50-1,45-61-672,1 0 0,0 1 0,1-1 0,0 1 0,1 1 0,0-1 0,-4 29 0,8-39-397,1-1 0,0 1 0,0-1-1,0 1 1,0-1 0,0 1 0,1-1-1,-1 1 1,1-1 0,0 1 0,0-1 0,0 0-1,0 0 1,1 1 0,0-1 0,-1 0-1,4 3 1,-3-3-12,1-1-1,-1 0 1,1 0-1,-1 0 1,1-1 0,0 1-1,0 0 1,0-1-1,0 0 1,0 0 0,0 0-1,0 0 1,0 0-1,0-1 1,5 1 0,3-1 79,0 0 0,1-1 0,-1 0 0,0-1 0,0 0 1,0-1-1,0 0 0,-1-1 0,16-6 0,-12 2 108,1 0 0,-1-1 0,-1-1 0,0 0 0,0 0 0,-1-1 0,0-1 0,19-25 0,-25 30-154,-1 0 1,-1 0-1,1-1 1,-1 0-1,0 1 1,-1-1-1,0-1 1,0 1-1,-1 0 1,0-1-1,0 1 1,-1-1-1,0 1 1,-1-1 0,0 0-1,0 1 1,-1-1-1,-3-14 1,3 18-122,0 0 0,-1 0 1,0 0-1,0 1 0,-1-1 1,1 0-1,-1 1 0,0 0 1,0 0-1,0 0 0,-1 0 1,1 0-1,-1 1 0,0-1 1,0 1-1,0 0 0,-1 0 1,1 1-1,-1-1 0,1 1 1,-1 0-1,0 0 0,0 1 1,0-1-1,0 1 0,0 0 1,0 1-1,-10-1 0,-6 1-434,-1 1-1,1 1 0,0 1 0,0 1 0,-33 10 1,28-7-199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02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 18244,'-22'12'1776,"-2"7"-1296,-9 15-104,-3 12 777,2 23-329,1 9-32,8 6-208,8 5-88,9-3-96,3-3-32,14-10-136,8-8-55,12-21-193,2-8-201,12-17-687,2-11 784,5-8-72,0-6-112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02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5 507 13459,'-1'5'706,"0"-2"-139,1 1 1,-1-1-1,0 1 0,1 0 0,0-1 0,0 1 0,1 5 1,-1-9-433,1 0 1,-1-1 0,1 1-1,-1 0 1,1 0 0,-1 0 0,1 0-1,-1 0 1,1-1 0,-1 1-1,0 0 1,1 0 0,-1-1 0,1 1-1,-1 0 1,1-1 0,-1 1-1,0 0 1,1-1 0,-1 1 0,0 0-1,1-1 1,-1 1 0,0-1-1,0 1 1,1-1 0,-1 0 0,13-16 1255,89-131 2654,100-161-2892,-166 246-1167,-56 127-309,-30 91 165,43-128 3,1 0-1,2 1 0,-3 50 0,7-72-70,0 1 0,1-1 1,0 1-1,0-1 0,0 0 0,0 1 1,5 10-1,-5-15 165,0-1 1,-1 0-1,1 1 1,0-1-1,0 0 1,0 0-1,0 0 1,0 0 0,0 0-1,0 0 1,0 0-1,1 0 1,-1 0-1,0-1 1,0 1-1,1 0 1,-1-1-1,1 1 1,-1-1-1,0 0 1,1 1-1,-1-1 1,1 0 0,-1 0-1,1 0 1,-1 0-1,1 0 1,-1 0-1,1 0 1,-1 0-1,1-1 1,-1 1-1,0-1 1,1 1-1,-1-1 1,0 1-1,1-1 1,-1 0 0,2-1-1,21-13-803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03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 21245,'12'-1'1768,"-6"8"-1472,-9 9-176,-3 5 872,4 8-784,1 2-80,1 5-120,0 1 24,0-2 0,1-4-8,5-2-88,-1-5-104,-1-4-480,-1-4-336,-2-10 824,-7-9-656</inkml:trace>
  <inkml:trace contextRef="#ctx0" brushRef="#br0" timeOffset="1">1 221 18260,'1'-2'2096,"9"-1"-1103,6-2-345,8 1 1552,8-2-896,8-1-495,4 0-321,9 0-944,-1 0 704,5 2-256,-2 0-160,-5-5-40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04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1 479 18612,'2'2'2640,"4"-6"-1415,9-10-598,-8 7 34,49-48 595,-3-3 1,-2-2-1,81-126 0,-120 167-1133,-1-1 0,14-38-1,-52 147-347,-23 134-1,49-213 171,-12 81-813,13-84 607,-1 0 0,1 0 0,0 0 1,1 0-1,0 0 0,0 0 0,1 0 0,-1 0 0,2 0 0,2 7 1,-4-13 209,-1 1 1,1-1-1,0 0 1,0 0 0,0 0-1,0 0 1,0 0 0,0 0-1,0 0 1,0 0-1,0-1 1,0 1 0,1 0-1,-1-1 1,0 1-1,0 0 1,1-1 0,-1 0-1,0 1 1,1-1-1,-1 0 1,0 0 0,1 1-1,-1-1 1,1 0-1,-1 0 1,2-1 0,22-6-913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04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88 405 17812,'-11'30'1600,"-5"12"-1016,-1 4-240,0 3 689,2 2-153,7-6-352,5-5-336,10-19-504,6-8-288,10-24 656,4-11-176,5-18-136,1-9-152</inkml:trace>
  <inkml:trace contextRef="#ctx0" brushRef="#br0" timeOffset="1">409 21 17140,'6'-13'815,"-2"6"-235,-5 8 1023,-3 6-966,-28 57 1909,30-60-2462,1 1-1,-1 0 1,1 0 0,-1 0-1,2 0 1,-1 0 0,0 0-1,1 0 1,0 0 0,0 0 0,1 8-1,0-11-67,-1-1 0,1 0-1,0 1 1,-1-1 0,1 0 0,0 1-1,0-1 1,0 0 0,0 0 0,0 0-1,0 0 1,0 1 0,0-2-1,0 1 1,0 0 0,1 0 0,-1 0-1,2 0 1,29 10 25,-16-7-35,-4 0-41,0 0 0,0 1 0,0 0 1,0 1-1,-1 1 0,21 15 1,-29-20 18,0 1-1,-1-1 1,1 1 0,0 0 0,-1 0 0,0 1 0,1-1 0,-1 0 0,-1 1 0,1-1 0,0 1 0,-1 0-1,0-1 1,0 1 0,0 0 0,0 0 0,0 0 0,-1 0 0,0 0 0,0 0 0,0 0 0,0 0 0,-1-1 0,1 1-1,-1 0 1,0 0 0,-2 6 0,0-4 29,0 1 0,-1-1 1,0 1-1,0-1 0,0 0 0,0-1 0,-1 1 0,0-1 1,-1 0-1,1 0 0,-1 0 0,-11 7 0,7-6 36,0-1 0,0 0 0,0 0 0,0-1 0,-1 0 0,1-1 0,-21 3 0,28-5-68,0-1 0,0 1 0,0-1 0,0 0 0,0 0 0,0 0 0,0 0-1,0 0 1,0-1 0,0 0 0,0 1 0,0-1 0,1 0 0,-1 0 0,0-1 0,0 1 0,1 0 0,-1-1 0,1 0 0,-1 0 0,1 1 0,0-1 0,0-1 0,-1 1 0,1 0 0,1 0 0,-4-6-1,-9-23-69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05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18292,'31'3'1840,"1"-2"-1368,8-1-472,9-1 593,4-4-113,0 0-112,8-3-496</inkml:trace>
  <inkml:trace contextRef="#ctx0" brushRef="#br0" timeOffset="1">749 29 17588,'-25'45'2000,"-8"6"-1088,-4 4-360,1 1 1265,2-2-665,7-4-408,4-7-304,8-13-920,5-10-432,3-7 744,6-11-184,-9 1-160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05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14 20220,'-12'1'358,"-1"1"-1,1 0 0,0 0 0,0 1 0,1 1 1,-1 0-1,1 0 0,-21 13 0,25-14-218,1 1 0,0 0 0,1 0 0,-1 0 0,1 1 0,0 0 0,0 0 0,0 0 0,1 1 0,-1 0 0,1 0 0,1 0 0,-1 0 0,1 0 0,0 1 0,-3 10 0,6-16-122,-1 1 1,0-1-1,1 1 1,0-1 0,-1 1-1,1-1 1,0 1 0,0-1-1,0 1 1,0-1-1,0 1 1,0-1 0,0 1-1,1-1 1,-1 1 0,0-1-1,1 1 1,-1-1-1,1 0 1,0 1 0,-1-1-1,1 0 1,0 1 0,0-1-1,0 0 1,0 0-1,0 0 1,0 0 0,0 0-1,0 0 1,1 0 0,-1 0-1,0 0 1,1 0-1,-1-1 1,0 1 0,1 0-1,-1-1 1,1 1-1,-1-1 1,1 0 0,-1 0-1,1 1 1,-1-1 0,1 0-1,-1 0 1,1 0-1,2-1 1,4 0 3,1 0 0,-1 0 0,1-1 0,-1 0 0,0 0 0,0-1-1,11-5 1,-6 1-1,-1-1 0,0 0 0,0 0 0,16-15-1,-23 18-27,0 0-1,0 0 1,-1-1-1,1 1 0,-1-1 1,-1 0-1,1 0 1,-1 0-1,0-1 1,0 1-1,2-9 0,-5 13-4,1 0 0,-1 0 0,1 1 0,-1-1 0,0 0 0,0 0 0,0 0 0,0 0 0,0 1 0,0-1 0,0 0 0,-1 0 0,1 0 0,-1 1 0,1-1 0,-1 0 0,0 0 0,0 1 0,-1-3 0,1 3-7,0 0 1,0 0-1,0 0 1,-1 0 0,1 0-1,0 1 1,-1-1-1,1 0 1,-1 1 0,1-1-1,-1 1 1,1-1-1,-1 1 1,1 0 0,-1-1-1,1 1 1,-1 0-1,-1 0 1,-2 0-60,0 1 0,0 0 1,1 0-1,-1 0 0,0 0 0,0 1 0,1-1 1,-1 1-1,1 0 0,0 1 0,-1-1 1,1 1-1,-4 3 0,3-1-69,0 0 0,1 1 0,-1-1 0,1 1 0,1 0 0,-1-1 0,1 2 0,0-1 0,0 0 0,1 1 0,0-1 0,0 1 0,1 0 0,-1 0 0,1-1 0,1 1-1,-1 0 1,2 9 0,1 19-414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06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84 550 14267,'-4'10'773,"-1"0"1,0 0-1,-1-1 0,0 1 1,-10 11-1,10-12-20,-1 0-1,1 0 1,0 0 0,-7 18-1,13-26-695,-1 0 1,1 0-1,-1-1 0,1 1 0,0 0 1,0 0-1,-1 0 0,1 0 0,0 0 0,0 0 1,0-1-1,0 1 0,0 0 0,0 0 1,0 0-1,0 0 0,0 0 0,1 0 1,-1-1-1,0 1 0,1 0 0,-1 0 1,0 0-1,1-1 0,-1 1 0,1 0 0,0 1 1,0-2-13,1 1 0,-1 0 0,0-1 0,1 1 0,-1-1 0,1 1 0,-1-1 1,1 0-1,-1 0 0,0 0 0,1 0 0,-1 0 0,1 0 0,2 0 0,6-2 65,-1 0-1,1 0 0,16-7 1,-10 2 25,0-1 1,-1 0-1,1-1 1,-2 0-1,1-2 1,-2 1-1,1-2 1,-1 0-1,13-16 1,-20 21-85,0 0 0,-1-1 1,0 0-1,0 0 0,-1 0 1,0 0-1,0-1 0,-1 0 1,0 0-1,-1 0 0,1 0 0,-2 0 1,1 0-1,-2 0 0,1-1 1,-1 1-1,0 0 0,-4-19 1,3 21-209,-1 0-1,-1 1 1,1-1 0,-1 1 0,0 0 0,-1-1 0,0 1 0,1 1 0,-2-1 0,1 1 0,-1-1 0,0 1 0,0 0 0,0 1 0,-1-1 0,1 1 0,-1 1 0,0-1 0,0 1 0,-1 0 0,1 0 0,-1 0-1,0 1 1,-9-2 0,5 1-495,6-1-113</inkml:trace>
  <inkml:trace contextRef="#ctx0" brushRef="#br0" timeOffset="1">525 1 17276,'-2'20'2224,"3"3"-1304,8 1-247,2 1 1455,2 8-1088,0 2-48,-2 15-303,-2 6-145,-12 16-248,-8 3-152,-17 5-376,-9 7-256,-20 9-745,-8-1 1033,-8-8-176,2-9-136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23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14 14899,'13'-11'1841,"-7"8"-993,-6 5-352,-6 10 1096,-9 19-544,-3 14-215,-1 8-129,2 12-360,-2 2-160,8 1-104,2-2 24,8-16-200,4-7-240,5-13-480,2-9-185,-1-16 761,0-7-192,2-11-144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37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80 19380,'-7'16'448,"0"0"0,2 1 0,0 0-1,1 0 1,-4 28 0,0 89 124,8-124-509,-2 120 0,4-126-62,1-9-6,2-15-78,-1-1 0,-1 0 1,-1 0-1,0-23 0,-1 4-78,1 14 57,3-148-475,-8 153 543,0 31 116,-3 34 120,6-18-123,1 0 0,1 0-1,8 41 1,-8-55-74,1-1 1,0 1-1,1-1 1,1 1-1,0-1 0,0-1 1,1 1-1,0-1 1,1 0-1,8 10 0,-13-17-3,0-1 0,1 1 0,0-1-1,-1 0 1,1 0 0,0 0 0,0 0-1,0 0 1,1 0 0,-1-1 0,0 0-1,1 0 1,-1 0 0,5 1 0,-5-2 7,0 0 0,0 0 1,0 0-1,0 0 1,0-1-1,-1 1 1,1-1-1,0 0 0,0 0 1,-1 0-1,1 0 1,0 0-1,-1-1 1,4-2-1,1-1 26,-1-1 1,0 0-1,0 0 1,-1 0-1,0-1 1,0 0-1,0 0 1,-1 0-1,0-1 1,5-14-1,1-7 75,-2-1-1,0 0 0,-2 0 0,-2 0 0,0-1 1,-2 0-1,-3-38 0,1 67-104,-4-35 79,3 35-82,1 0 1,0 0-1,-1 0 0,0 0 0,1 0 0,-1 1 0,0-1 0,0 0 0,0 0 0,0 1 0,0-1 0,0 1 0,0-1 0,-1 1 1,1-1-1,-2-1 0,2 3-14,1 0 0,-1 0-1,1 0 1,0 0 0,-1 0 0,1 0 0,-1 0 0,1 0 0,0 1 0,-1-1 0,1 0 0,-1 0 0,1 0 0,0 0 0,-1 0 0,1 1 0,0-1-1,-1 0 1,1 0 0,0 1 0,-1-1 0,1 0 0,0 1 0,0-1 0,-1 0 0,1 0 0,0 1 0,0-1 0,0 1 0,-1-1 0,1 0 0,0 1-1,0-1 1,0 0 0,0 1 0,0-1 0,0 1 0,0-1 0,0 0 0,0 1 0,0-1 0,0 1 0,0-1 0,-2 20-642,2-20 653,-1 3-43,1 0-1,0 0 1,1 0 0,-1 0 0,0 0-1,1 0 1,-1-1 0,1 1-1,0 0 1,3 5 0,9 9-306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23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30 16067,'0'1'49,"0"-1"0,0 0 0,-1 0 0,1 0 0,0 1 0,0-1 0,0 0 0,-1 1 0,1-1 0,0 0 0,0 0 0,0 1 0,0-1 0,0 0 0,0 1 0,0-1 0,0 0 0,0 1 0,0-1 0,0 0 0,0 1 0,0-1 0,0 0 0,0 1 0,0-1 0,0 0 0,0 0 0,0 1 0,0-1 0,0 0 0,0 1 0,1-1 0,10 9 606,17 2 315,-5-6-749,0-1 0,0-2 0,1 0-1,38-3 1,93-15 45,132-34-286,-278 48-7,0 0 0,0 1 0,0 1 0,0-1 0,12 2-1,-20 0 24,-1-1-1,1 0 1,0 0-1,-1 0 1,1 1-1,0-1 0,-1 0 1,1 1-1,-1-1 1,1 0-1,0 1 0,-1-1 1,1 1-1,-1-1 1,1 1-1,-1-1 1,1 1-1,-1-1 0,0 1 1,1 0-1,-1-1 1,0 1-1,1-1 1,-1 1-1,0 0 0,0-1 1,0 1-1,0 0 1,1 0-1,-1-1 1,0 1-1,0 1 0,-5 22-56,4-22 53,-17 53-82,10-32 79,0 1 0,2 0 0,-5 33 0,9-29 14,1 1 0,2 0 1,5 38-1,22 85 17,-11-70 7,1-9-185,-18-73 145,0 0 0,0 1 1,0-1-1,0 0 0,0 0 0,0 0 0,0 0 0,-1 1 0,1-1 0,0 0 0,0 0 0,0 0 1,0 0-1,0 0 0,-1 0 0,1 0 0,0 0 0,0 1 0,0-1 0,0 0 0,-1 0 0,1 0 1,0 0-1,0 0 0,0 0 0,0 0 0,-1 0 0,1 0 0,0 0 0,0 0 0,0 0 0,0 0 1,-1 0-1,1 0 0,0 0 0,0-1 0,0 1 0,0 0 0,-1 0 0,1 0 0,0 0 0,0 0 0,0 0 1,0 0-1,0 0 0,-1-1 0,1 1 0,-8-4-63,-2-3-93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24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1 195 11843,'46'8'1544,"8"-11"-896,21-17-184,11-3 1625,10-7-1441,1 1 0,-9 0-384,-4 5-272,-17 2 160,-9 8-32,-22 6-152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24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15107,'0'27'1264,"13"-4"-871,8-4-105,18-2 488,11 0-216,21-8-64,5-3-248,8-9-576,-1-7-400,-7-7 672,-6-2-152,-19-5-216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25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14499,'9'5'340,"1"0"0,0 0 0,-1-1 0,1 0 0,1-1 1,-1 0-1,19 3 0,3 1 395,38 10-155,-5-2-166,-1 3 1,76 31-1,-132-45-398,1 0 1,-1 1-1,0 0 1,0 0-1,0 0 1,-1 1-1,0 1 1,8 8-1,-12-12-12,-1 0-1,0 0 0,1 0 0,-1 1 1,-1-1-1,1 1 0,0-1 1,-1 1-1,0 0 0,0-1 0,0 1 1,0 0-1,-1 0 0,1 0 0,-1 0 1,0 0-1,0 0 0,-1 0 1,1-1-1,-1 1 0,1 0 0,-3 5 1,-2 4 5,-1-1 0,0 1 0,0-1 1,-2 0-1,-14 19 0,-53 53-158,47-54-61,9-10 79,-1-1 0,0-1 0,-45 30 1,42-34-49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27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110 118 13755,'15'-37'1526,"-7"19"-407,-1-1 0,6-23 1,-13 40 622,-4 10-938,-6 14-119,-11 53-91,3 0-1,-11 100 1,-1 162 129,20-202-446,9-123-264,1-1 2,-1-1 0,0 0-1,-1 1 1,0-1-1,-7 19 1,3-21 42,1-13-15,2-20-1,4-12-69,2 0-1,1 0 1,2 1-1,1 0 1,2 0-1,2 1 1,1 0-1,1 0 1,3 2-1,20-37 1,-33 66 22,22-34-23,-23 37 29,-1-1 0,1 0 0,0 0 0,-1 1 0,1-1-1,0 1 1,0 0 0,0-1 0,0 1 0,0 0 0,0 0 0,1 0 0,-1 0 0,0 1 0,4-2 0,-5 2-1,0 0 1,0 0-1,0 0 1,0 0 0,0 0-1,0 1 1,0-1 0,0 0-1,0 0 1,0 1-1,0-1 1,0 1 0,0-1-1,0 1 1,0-1-1,-1 1 1,1-1 0,0 1-1,0 0 1,-1-1 0,1 1-1,1 1 1,-1 1-2,1-1 0,-1 1 0,1 0 0,-1 0 0,0 0-1,0-1 1,0 7 0,1 4-10,0 1 0,-1 21 0,-1-30 8,-6 65-38,2-38 7,4-32 33,0 0 0,0 1 0,0-1 0,-1 0-1,1 0 1,0 1 0,0-1 0,0 0 0,0 0 0,0 1 0,0-1 0,0 0 0,0 0 0,0 1 0,0-1 0,0 0 0,0 0-1,0 1 1,0-1 0,0 0 0,1 0 0,-1 1 0,0-1 0,0 0 0,0 0 0,0 1 0,0-1 0,1 0 0,-1 0-1,0 0 1,0 1 0,0-1 0,0 0 0,1 0 0,-1 0 0,0 0 0,0 1 0,1-1 0,-1 0 0,0 0 0,0 0 0,1 0-1,-1 0 1,0 0 0,0 0 0,1 0 0,-1 0 0,15-9-81,12-18-57,65-84-245,-92 110 384,0 1 1,0 0-1,0-1 1,0 1-1,1 0 1,-1-1-1,0 1 1,0 0-1,1-1 1,-1 1-1,0 0 1,0 0-1,1-1 1,-1 1-1,0 0 1,1 0-1,-1-1 1,0 1-1,1 0 1,-1 0-1,0 0 1,1 0-1,-1 0 1,0 0-1,1-1 1,-1 1-1,1 0 1,-1 0-1,0 0 1,1 0-1,-1 0 1,0 0-1,1 0 1,-1 0-1,1 1 1,-1-1-1,0 0 1,1 0-1,-1 0 1,0 0-1,1 1 1,5 15 55,-2 0-37,-3-13-10,1 0 0,0 0 0,0-1 1,1 1-1,-1 0 0,0-1 0,1 1 1,0-1-1,-1 0 0,1 0 0,0 0 1,0 0-1,0-1 0,0 1 0,1-1 0,-1 1 1,0-1-1,1 0 0,-1-1 0,0 1 1,1 0-1,-1-1 0,1 0 0,-1 0 1,1 0-1,5-1 0,2 0 13,1-1 1,-1 0-1,1-1 1,-1 0-1,0-1 0,19-9 1,-11 3 29,0-1 1,0-1-1,26-22 1,-35 25-31,0 0 0,-1-1 1,0 0-1,0 0 0,-1-1 0,-1 0 1,7-12-1,-3-7 32,-11 30-51,1-1 1,-1 0 0,0 0 0,1 0 0,-1 0 0,0 0 0,0 1 0,0-1 0,1 0 0,-1 0 0,0 0 0,0 0 0,0 0 0,-1 0-1,1 0 1,0 0 0,0 0 0,0 1 0,-1-1 0,1 0 0,0 0 0,-1 0 0,1 0 0,-1 1 0,1-1 0,-1 0 0,-1-1 0,1 2-2,0 0 1,0 0 0,1 0-1,-1 1 1,0-1-1,0 0 1,0 0 0,0 0-1,0 1 1,0-1 0,0 1-1,0-1 1,0 1 0,1-1-1,-1 1 1,0-1-1,0 1 1,1 0 0,-1-1-1,0 1 1,1 0 0,-1 0-1,1-1 1,-2 3-1,-14 22 21,15-24-20,-3 7-1,-1 0 0,1 1 0,0-1 0,1 1 0,0 0 0,0 0 0,1 0 0,0 0 0,1 1 1,-1 14-1,2-22-1,0-1 0,0 0 1,1 0-1,-1 0 0,0 0 1,0 0-1,0 0 0,1 0 1,-1 1-1,1-1 0,-1 0 1,1 0-1,-1 0 0,1 0 1,-1-1-1,1 1 0,0 0 0,0 0 1,-1 0-1,1 0 0,0-1 1,0 1-1,0 0 0,0-1 1,0 1-1,2 0 0,-1 0-1,0-1-1,0 0 0,0 0 0,0 0 1,1 0-1,-1 0 0,0-1 0,0 1 1,0-1-1,0 1 0,0-1 0,0 0 1,2-1-1,8-3-55,0-2 1,-1 0-1,15-12 0,-26 19 48,31-27-299,-2-1 0,37-44 0,-44 47 6,-22 24 280,0 1-1,1-1 1,-1 0-1,1 0 1,-1 1-1,1-1 1,0 1 0,-1-1-1,1 0 1,0 1-1,-1-1 1,1 1-1,0 0 1,0-1 0,-1 1-1,1-1 1,0 1-1,0 0 1,0 0-1,0-1 1,1 1 0,-2 1 14,1-1 0,-1 1 0,1-1 0,-1 1 0,0-1 1,1 1-1,-1-1 0,0 1 0,0 0 0,1-1 1,-1 1-1,0 0 0,0-1 0,0 1 0,0 0 1,0-1-1,0 1 0,0-1 0,0 1 0,0 0 0,0 0 1,-9 48 15,8-43-35,-7 27 104,2-12-48,1 0-1,1 1 1,1 0-1,1-1 0,1 28 1,1-49-25,0-1 1,0 1-1,1 0 1,-1 0-1,0 0 1,0 0-1,0 0 1,0 0-1,0 0 1,0 0-1,0 0 1,0 0-1,0 0 1,0 0-1,0 0 1,0 0-1,0 0 1,0 0-1,0 0 1,1 0-1,-1 0 1,0 0-1,0 0 1,0 0-1,0 0 1,0 0-1,0 0 1,0 0-1,0 0 1,0 0-1,0 0 1,0 0-1,0 0 1,0 0-1,0 1 1,0-1-1,0 0 0,0 0 1,1 0-1,-1 0 1,0 0-1,0 0 1,0 0-1,0 0 1,0 0-1,0 0 1,0 0-1,0 0 1,0 0-1,0 0 1,0 0-1,0 0 1,0 1-1,3-9-18,0-10 34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2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18036,'-2'0'1320,"2"1"-1032,0 3-488,5-1 752,1-1-192,1-1-368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28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161 260 18972,'1'-8'472,"0"1"-1,-1 0 1,0 0-1,0 0 1,0-1-1,-2-7 1,2 14-412,0 0 1,0 0 0,0 0 0,0-1-1,-1 1 1,1 0 0,0 0 0,-1 0-1,1 0 1,-1 0 0,1 0 0,-1 0 0,0 0-1,1 0 1,-1 0 0,0 0 0,0 0-1,0 0 1,0 0 0,1 0 0,-1 1 0,0-1-1,0 0 1,0 1 0,-1-1 0,1 1-1,0-1 1,0 1 0,0 0 0,0-1-1,0 1 1,-1 0 0,1 0 0,0 0 0,0 0-1,0 0 1,-1 0 0,1 0 0,0 0-1,0 0 1,0 1 0,-1-1 0,1 0-1,0 1 1,-1 0 0,-1 0-28,0 1-1,1 0 1,-1 0-1,1-1 1,0 1 0,0 1-1,-1-1 1,1 0-1,1 1 1,-1-1 0,0 1-1,0-1 1,1 1-1,0 0 1,-1 0-1,1-1 1,0 1 0,0 4-1,-3 5-17,2 1 0,-3 23 0,3 2-14,3 0-1,8 64 1,-1-21-3,-6-56-4,6 140-20,-8-134 21,-1 1 0,-2-1-1,-9 38 1,10-60 4,0 0 1,-1-1-1,-6 15 0,8-22 3,1 0 0,-1 0-1,1 1 1,-1-1-1,0 0 1,1 0 0,-1 1-1,0-1 1,0 0 0,0 0-1,0 0 1,0 0 0,0 0-1,0-1 1,0 1 0,0 0-1,0 0 1,-1-1 0,1 1-1,0 0 1,0-1 0,-1 0-1,1 1 1,0-1 0,-1 0-1,1 1 1,0-1 0,-1 0-1,1 0 1,-1 0 0,1 0-1,-2-1 1,1 0 0,0 0 0,0 0 0,1 0 0,-1 0 0,1-1 0,-1 1 0,1-1 0,0 1 0,-1-1 0,1 1 0,0-1 0,0 0 0,0 1 0,0-1 0,0 0 1,1 0-1,-1 0 0,0 0 0,0-3 0,-4-43-20,5 24-40,2 0 1,0 0 0,2 0 0,1 1 0,1-1 0,1 1-1,0 1 1,2-1 0,23-41 0,-9 26-47,1 1 1,1 1-1,2 1 1,50-49-1,43-24-57,-70 65 158,77-83 0,-125 123 6,30-41 12,-31 43-13,0-1 0,0 0 0,0 0 0,0 1 0,0-1 0,-1 0 0,1 0 0,0 0 0,-1 0 0,0 0 1,1 0-1,-1 0 0,0 0 0,0 0 0,0 0 0,0 0 0,-1 0 0,1 0 0,0 0 0,-1 0 0,-1-3 0,2 4 2,-1 0-1,0 0 1,0 0-1,0 0 1,0 0-1,-1 0 1,1 0 0,0 1-1,0-1 1,0 0-1,-1 1 1,1-1 0,0 1-1,-1-1 1,1 1-1,0 0 1,-1-1-1,1 1 1,0 0 0,-1 0-1,1 0 1,-1 0-1,1 0 1,0 0 0,-1 1-1,1-1 1,-1 0-1,-1 2 1,-4 0 21,0 0 0,1 1 0,-1 0 0,-9 5 0,-1 4 43,0 0-1,0 1 1,1 1 0,1 1-1,0 0 1,1 1-1,1 0 1,0 1-1,1 0 1,1 1 0,-10 22-1,19-34-49,-1 0 1,1 0-1,0 0 0,1 0 0,-1 1 0,1-1 1,0 0-1,1 0 0,0 9 0,0-13-44,0 1-1,1-1 1,-1 0 0,1 1-1,0-1 1,-1 1-1,1-1 1,0 0-1,0 0 1,1 1-1,-1-1 1,0 0-1,1 0 1,0 0 0,-1 0-1,1-1 1,0 1-1,0 0 1,0-1-1,0 1 1,0-1-1,0 0 1,0 0-1,0 1 1,1-1-1,1 0 1,4 1-126,0 0-1,-1 0 1,1-1 0,0 0-1,0 0 1,0-1 0,-1 0-1,1-1 1,0 1-1,12-4 1,-4 0-3,0-1-1,0 0 0,0-1 1,14-8-1,29-19-461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28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19348,'-27'24'1702,"-43"45"688,64-62-2128,0 0 1,0 0-1,1 1 1,0 0-1,1 0 1,-1 0 0,-5 18-1,10-25-248,-1 0 0,1 1-1,-1-1 1,1 1 0,0-1-1,0 0 1,0 1 0,0-1-1,0 0 1,0 1 0,0-1-1,0 1 1,1-1 0,-1 0 0,0 1-1,1-1 1,-1 0 0,1 1-1,-1-1 1,1 0 0,0 0-1,0 0 1,0 1 0,-1-1-1,1 0 1,0 0 0,0 0 0,0 0-1,0 0 1,1-1 0,-1 1-1,0 0 1,0-1 0,0 1-1,1 0 1,-1-1 0,0 1-1,1-1 1,-1 0 0,0 1 0,3-1-1,8 2-178,-1-1 0,1 0 0,-1-1 0,15-2 0,-6 1-80,5 1-60,-2 0-260,42 4 0,-58-4 485,-1 2 1,0-1 0,0 0 0,0 1-1,0 1 1,0-1 0,0 1-1,-1-1 1,1 2 0,-1-1-1,8 7 1,-11-9 75,-1 0 0,1 1 0,-1-1 0,0 1 0,1-1 0,-1 1 0,0 0 0,0-1 0,0 1-1,0 0 1,-1 0 0,1-1 0,0 1 0,-1 0 0,1 0 0,-1 0 0,0 0 0,1 0 0,-1 0 0,-1 3 0,1-1 19,-1-1 1,0 0-1,0 0 1,0 0-1,0 1 1,-1-1-1,1-1 1,-1 1-1,0 0 1,0 0-1,-3 3 1,-5 4 102,0 0 1,-1-1-1,0 0 1,-19 11 0,28-18-79,-10 5-6,0 0 0,-19 8 0,29-13-85,0-1 0,-1 0 0,1 0 0,-1-1 0,1 1 0,-1 0 0,1-1 0,-1 0 0,1 1 0,-1-1 0,0 0 0,1 0 0,-1-1 0,1 1 1,-1 0-1,1-1 0,-1 0 0,1 1 0,-1-1 0,1 0 0,-3-2 0,-3-11-192,4-6-106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29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39 188 16708,'16'-3'547,"-1"-1"0,0 0 0,0 0 0,-1-2 0,1 0 1,14-8-1,-20 8-250,0 0 1,0 0 0,-1-1-1,0 0 1,0-1 0,0 0-1,-1 0 1,0 0 0,8-16-1,-13 22-235,-1-1 0,1 1 0,-1-1 0,0 1 0,0-1 0,0 0 0,0 0 0,-1 0 0,1 1 0,-1-1 0,0-5 0,0 7-47,0 0 1,0 0-1,0 0 1,0 0-1,-1 0 0,1 0 1,-1 0-1,1 0 1,-1 1-1,1-1 1,-1 0-1,1 0 1,-1 0-1,1 0 1,-1 1-1,0-1 0,0 0 1,1 1-1,-1-1 1,0 0-1,0 1 1,0-1-1,0 1 1,0 0-1,0-1 1,0 1-1,0 0 0,0-1 1,0 1-1,0 0 1,0 0-1,0 0 1,0 0-1,-1 0 1,-5 0 21,1 1 0,0 0 0,0 0-1,0 0 1,-1 1 0,1 0 0,1 0 0,-1 1 0,0-1 0,0 1 0,1 0 0,0 1 0,-1 0 0,-8 8 0,-3 4 60,0 1 0,-23 29 0,32-36-66,1-1 1,1 2-1,0-1 0,0 1 0,1 0 0,0 0 1,1 0-1,0 0 0,-3 16 0,7-23-42,-1 0 0,0 0 0,1 1 0,0-1 0,0 0 0,0 0 0,1 0 0,-1 0 0,1 0 0,0 0 0,0 0 1,0 0-1,1 0 0,-1 0 0,1-1 0,0 1 0,0-1 0,0 1 0,1-1 0,-1 0 0,1 1 0,0-1 0,0-1 0,0 1 0,0 0 0,0-1 0,1 1 0,-1-1 0,1 0 0,5 2 0,1 0-89,-1-1 0,1 0 0,1-1 0,-1 0 0,0 0 0,0-1 0,1 0 0,-1-1 0,1-1 0,-1 1 0,0-2 0,14-2 0,32-14-219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39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17 17540,'6'-17'2402,"-5"23"-315,-9 32 129,7-35-2197,-19 95 790,5 0 0,3 1 0,3 139 1,10-190-1066,3 0 0,11 58 1,-16-97-1745,-5-10 699,-7-12 203,3-3 248,-2-4-247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37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50 17396,'-20'17'1164,"4"-4"-342,-28 29 0,41-38-687,0-1-1,0 1 1,1 0 0,-1 0 0,1 0 0,-1 0 0,1 0-1,1 0 1,-1 1 0,1-1 0,-1 1 0,1-1-1,1 1 1,-2 5 0,2-8-118,0-1 0,0 0 0,0 1 1,1-1-1,-1 1 0,0-1 0,0 0 0,1 1 0,-1-1 0,1 0 0,-1 1 1,1-1-1,0 0 0,-1 0 0,1 0 0,0 0 0,0 1 0,0-1 0,0 0 1,0 0-1,0 0 0,1 0 0,0 0-14,1 0 0,-1 0 0,0 0 0,0 0 0,1 0 0,-1-1 0,1 1 0,-1-1 0,0 0 0,1 0 0,4 0 0,0-1-25,1 0-1,-1 0 1,0 0-1,0-1 1,0-1 0,0 1-1,13-8 1,-7 2 64,-1-1 0,0-1 0,0 0 0,-1-1 0,0 0 0,-1 0 0,-1-1 0,0-1-1,0 0 1,-1 0 0,-1 0 0,0-1 0,-1 0 0,5-18 0,-10 22 379,-8 17-237,-8 21 5,6-7-87,-11 41 1,19-56-163,0 0 0,-1 0 0,2 0 0,-1 0 1,1 0-1,0-1 0,0 1 0,0 0 0,1 0 0,0 0 0,0 0 0,4 9 0,-4-14 1,-1 1-1,1-1 0,0 1 1,0-1-1,0 0 0,0 1 1,1-1-1,-1 0 0,0 0 0,0 0 1,1 0-1,-1 0 0,1 0 1,-1 0-1,1-1 0,-1 1 1,1 0-1,-1-1 0,1 1 1,0-1-1,-1 0 0,1 1 1,0-1-1,-1 0 0,1 0 0,0 0 1,-1 0-1,1-1 0,0 1 1,-1 0-1,1-1 0,2 0 1,4-1-64,-1-1 1,1 0-1,-1-1 1,0 1-1,11-8 1,24-21-520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40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0 338 17900,'7'-9'414,"0"0"-1,0 1 1,1 0 0,0 0-1,1 0 1,-1 1 0,1 0-1,1 1 1,-1 0 0,1 1-1,0 0 1,21-8 0,-19 9-160,0 1 0,1 0 1,-1 0-1,1 2 0,-1-1 1,1 1-1,0 1 0,0 1 1,-1-1-1,1 2 0,16 3 1,-25-4-227,0 0 1,0 1 0,0-1 0,0 1 0,0 0 0,0 0 0,-1 0 0,1 0-1,-1 1 1,1 0 0,-1-1 0,0 1 0,0 0 0,0 1 0,0-1 0,3 6-1,-3-4-15,-1 0-1,0 1 1,0-1-1,0 1 0,-1-1 1,0 1-1,0-1 1,0 1-1,0 0 1,-1 0-1,-1 5 0,0 6-7,-2 0 0,0 0 0,-1 0 0,-1-1 0,0 0 0,-1 0 0,-11 21-1,-34 47 25,-6 12 80,56-95-108,0 0 1,1 1 0,-1-1-1,0 0 1,1 0 0,-1 0-1,1 1 1,0-1 0,-1 0-1,1 1 1,0-1-1,0 0 1,0 1 0,0-1-1,0 1 1,0-1 0,0 0-1,0 1 1,0-1 0,1 0-1,-1 1 1,0-1-1,1 0 1,0 0 0,-1 1-1,1-1 1,-1 0 0,1 0-1,0 0 1,0 0 0,0 0-1,0 0 1,0 0-1,0 0 1,0 0 0,0 0-1,0 0 1,0-1 0,0 1-1,2 0 1,1 1-4,0-1 1,0 0-1,0 0 1,0-1-1,0 1 0,0-1 1,1 0-1,-1 0 1,0 0-1,0 0 1,0-1-1,6-1 0,1-1-79,-1-2 0,1 1 0,-1-1-1,0-1 1,0 0 0,-1 0 0,1-1-1,-1 0 1,-1 0 0,0-1-1,0 0 1,10-13 0,8-14-708,39-69 0,-64 102 764,39-70-436,-4-1 0,-3-2 1,-3-1-1,22-90 0,-47 139 913,-7 20-59,-6 12 110,2 4-335,1 0-1,0 0 1,0 0-1,1 1 1,0 0 0,1 0-1,-3 11 1,2-5-18,-8 25 78,2 1 0,1 1-1,-4 81 1,12-105-190,1 1 0,1 0 1,0-1-1,2 1 0,0-1 0,1 0 0,1 0 0,1 0 1,1 0-1,17 32 0,-20-44-26,0-1 1,0 0-1,1-1 0,0 1 1,8 6-1,-11-10-12,-1-1-1,0 0 1,0 0-1,1 0 0,-1 0 1,1 0-1,-1 0 1,1 0-1,-1-1 0,1 1 1,-1-1-1,1 1 1,0-1-1,-1 1 1,1-1-1,0 0 0,-1 0 1,1 0-1,0 0 1,-1 0-1,1 0 0,0 0 1,-1 0-1,1-1 1,0 1-1,-1-1 0,1 1 1,1-2-1,-2 1-11,1 0 0,-1 0 0,0-1-1,0 1 1,-1 0 0,1-1-1,0 1 1,0 0 0,-1-1 0,1 1-1,-1-1 1,1 1 0,-1-1 0,1 1-1,-1-1 1,0 0 0,0 1 0,0-1-1,0 1 1,0-1 0,0 1 0,-1-3-1,-7-36-441,7 36 390,-10-29-598,-1 1 0,-1 0-1,-24-41 1,-65-83-1637,97 149 2248,-10-14-146,-21-22 0,32 39 386,0-1-1,-1 1 1,0 0 0,0 0 0,0 1 0,0-1-1,-1 1 1,1 0 0,-1 0 0,-9-2-1,10 4 1756,11 2-1088,16 3-167,101-5-989,139-21 0,-248 21 184,-1-2 1,20-4-1,20-17-344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16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1178 145 11034,'-5'-8'193,"-1"0"1,0 1-1,0 0 0,-1 0 0,0 1 0,0 0 0,-1 0 0,1 0 1,-1 1-1,0 1 0,-13-6 0,-2-1 133,-2 2 1,-46-13-1,30 14-194,-1 1 0,1 2 0,-1 2 1,-74 4-1,58 4-50,1 2 0,-109 30 0,133-28-14,0 2 0,1 1 1,0 1-1,1 2 0,1 1 0,-56 40 1,76-49-42,0 2 0,0 0 1,1 0-1,0 1 0,1 0 1,0 0-1,0 1 0,1 0 1,1 0-1,0 0 0,0 1 1,1 0-1,1 1 0,0-1 1,1 1-1,0-1 0,0 1 1,2 0-1,0 0 0,0 0 0,2 20 1,1-16-14,0-1 1,2 1 0,0-1-1,0 0 1,2 0-1,0 0 1,0-1-1,14 22 1,-8-18-11,1-1 0,1 0-1,0-1 1,2 0 0,29 24 0,-13-16-8,2-1 0,0-3 1,2 0-1,0-2 0,1-2 1,63 19-1,-57-22 13,1-3 0,0-1 0,0-3 0,1-1 0,0-2 0,83-4 0,-101-2 1,0-2 0,0 0 0,-1-2 0,0 0 0,0-2 0,-1-1 0,0-1 0,0-1 0,-1-1 0,-1-2 0,0 0 0,37-30 0,-36 21 5,0 0-1,-2-1 0,0-2 1,25-39-1,-35 46-58,-1-1 0,-1 0 0,0 0 0,-2-1-1,0-1 1,-1 1 0,5-34 0,-10 42-3,-1 0 1,-1 0-1,0-1 0,-1 1 1,-1 0-1,0 0 0,0 0 1,-2 0-1,1 0 1,-2 0-1,1 1 0,-2 0 1,0 0-1,0 0 0,-1 1 1,-1 0-1,1 0 1,-2 1-1,0 0 0,0 0 1,0 1-1,-2 0 0,1 1 1,-23-14-1,17 13-54,0 2 0,-25-9-1,36 14 82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1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 14827,'-16'8'1200,"-5"18"-976,-8 27-87,-1 19 527,-3 20-432,1 4-104,2 5 24,4 0-24,8-7-8,8-6-40,5-21-48,7-17 0,5-25-120,6-14-176,4-21-496,-2-14 648,0-25-72,1-18-113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18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1 224 13787,'18'-8'493,"1"2"1,-1 0 0,32-6-1,-14 4-87,454-104 1425,8 45-1497,-482 66-330,10-1-1,0 1 0,1 1 0,42 5 0,-63-4-2,0 0-1,0 1 0,0-1 0,0 1 0,0 0 0,-1 1 0,1-1 0,-1 1 0,1 0 0,-1 1 1,0-1-1,0 1 0,0 0 0,-1 0 0,1 0 0,-1 1 0,0 0 0,-1-1 0,1 2 0,-1-1 1,4 7-1,3 18 15,0 0 0,-2 1 0,5 46 0,-3-20 15,41 259 200,-45-253-80,-3 1 0,-3-1 0,-8 68 0,8-131-170,0 1 1,0-1-1,0 0 1,0 1-1,-1-1 1,1 0-1,0 1 1,0-1 0,0 0-1,0 0 1,0 1-1,0-1 1,0 0-1,-1 1 1,1-1-1,0 0 1,0 0-1,0 1 1,-1-1-1,1 0 1,0 0-1,0 0 1,-1 1-1,1-1 1,0 0-1,-1 0 1,1 0-1,0 0 1,0 0 0,-1 0-1,1 1 1,0-1-1,-1 0 1,1 0-1,0 0 1,-1 0-1,1 0 1,0 0-1,-1 0 1,1 0-1,0 0 1,-1-1-1,1 1 1,0 0-1,0 0 1,-1 0-1,1 0 1,0 0-1,-1-1 1,-18-10-64,12 6-43,-23-12-166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19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277 106 11947,'-80'12'1200,"15"0"-688,9-1-184,17 1 456,11-2-40,19 0-232,11 0-103,23-4-113,16-3-48,34-3-72,22-5-16,23-8 0,10-2-8,27-10-32,10-2-144,8-6 48,-4-1-16,-6-5-32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43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1425 102 11146,'-103'-21'773,"-1"4"-1,0 5 1,0 5-1,-193 11 1,236 0-543,0 2 0,0 4 0,1 1 1,-80 28-1,115-30-135,-1 2 1,2 1-1,0 1 0,0 1 0,-23 18 1,32-20-36,1 0 1,0 1 0,1 1 0,1 0-1,0 1 1,1 0 0,0 1 0,-10 21-1,14-24-41,2 1-1,-1 0 0,2 0 1,0 1-1,1 0 1,0-1-1,1 1 0,0 0 1,2 0-1,0 0 0,0 0 1,2 0-1,-1 0 0,2 0 1,0 0-1,1-1 1,1 1-1,0-1 0,0 0 1,2-1-1,-1 1 0,2-1 1,0-1-1,1 1 0,19 21 1,-3-9-9,2 0 0,0-2 1,2-1-1,1-1 0,0-2 0,1-1 1,1-1-1,58 21 0,-41-21 6,0-3-1,1-1 0,0-3 0,0-2 1,82 2-1,-82-10 2,1-2 1,-1-3 0,0-2-1,-1-2 1,0-2-1,74-27 1,-82 22 4,0-1 0,0-3 1,-2-1-1,-1-2 0,0-2 1,-2-1-1,53-51 0,-71 59 39,-1-1 0,-1 0-1,-1-1 1,-1-1 0,0 0-1,-2-1 1,17-40 0,-24 49-6,0 0 0,-1-1 0,-1 0 0,0 1-1,-1-1 1,0-1 0,-1 1 0,-1 0 0,0 0 0,-1 0 0,0 0 0,-2 0 0,1 0 0,-2 0 0,-5-16 0,1 14 17,0 0 1,0 0 0,-2 1 0,0 0 0,-1 1 0,0 0 0,-1 1 0,-1 0 0,0 1 0,-1 0 0,-29-19-1,17 15-98,-1 1 0,0 2 0,-1 0 0,-1 2 0,0 1 0,-36-7 0,41 11-46,15 3-46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45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1669 0 14963,'-5'1'193,"1"-1"-1,-1 1 0,1 0 0,0 1 1,0-1-1,-1 1 0,1-1 1,0 1-1,0 0 0,1 1 1,-1-1-1,0 1 0,1 0 1,-5 3-1,-6 9 143,-24 28 0,26-29-154,-253 319 1129,184-218-1075,-69 130 0,-367 800-56,502-1013-177,-218 504-3,169-364 3,-48 212 0,27 77 15,74-358-13,4 1-1,11 156 0,-1-223-16,1 0 0,12 42 0,-13-67 8,0-1-1,1 1 0,0-1 0,1 1 0,1-1 0,0-1 0,0 1 1,1-1-1,0 0 0,13 13 0,-16-19-26,0-1 1,1 1-1,-1-1 1,1 0-1,0-1 0,0 1 1,0-1-1,0 0 0,0 0 1,8 1-1,-10-2 27,0-1 0,0 1-1,0-1 1,0 0 0,0 0-1,0 0 1,0 0-1,0 0 1,0-1 0,0 0-1,0 1 1,0-1 0,0 0-1,0 0 1,0-1 0,-1 1-1,1-1 1,0 1 0,-1-1-1,4-2 1,13-22-78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48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1 751 18452,'47'-65'1060,"4"3"-1,76-73 1,-49 54-442,43-55-98,117-117-207,-235 251-315,-1 0-1,1-1 0,-1 1 0,1 0 1,0 0-1,0 0 0,4-2 0,-7 11-9,-11 15 6,-32 53 181,4 2 0,3 2-1,-45 147 1,75-203-120,1 2 0,-3 24 0,8-42-144,-1 1-1,1-1 1,0 1-1,1-1 0,0 0 1,0 0-1,1 1 1,0-1-1,0 0 0,6 12 1,-7-17 15,0 1 0,0-1 0,0 0 0,1 0 0,-1 0 0,1 0 0,0 0 0,0 0 0,-1-1 0,1 1 0,0-1 0,0 1 0,1-1 0,-1 1 0,0-1 0,0 0 0,1 0 0,-1 0 0,0-1 0,1 1 0,-1 0 1,1-1-1,-1 0 0,5 1 0,0-2-4,0 0 1,0 0 0,-1 0 0,1-1-1,0 0 1,-1 0 0,1-1 0,8-5-1,46-28-662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48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18156,'-3'1'176,"1"-1"0,0 1 0,-1-1 0,1 1 0,0 0 0,0 0 0,-1 0 0,1 0 0,0 0 0,0 0 0,0 1 0,0-1 0,0 1 0,-2 3 0,-27 30 288,23-25-25,-8 11 342,0 1 0,2 0 0,-20 42-1,27-50-650,1 1-1,1 0 1,0 0 0,1 1-1,1-1 1,0 1-1,-1 25 1,4-38-119,0 0 0,0 0 1,1 0-1,-1 0 0,1 0 0,-1 0 1,1 0-1,0 0 0,0 0 0,0 0 0,1 0 1,-1 0-1,1-1 0,2 5 0,-2-5-14,0-1-1,0 1 1,0-1-1,0 1 1,0-1-1,0 0 0,0 0 1,0 0-1,0 0 1,1 0-1,-1 0 0,0-1 1,1 1-1,-1-1 1,0 0-1,1 0 1,-1 1-1,1-1 0,-1-1 1,3 1-1,7-2-35,0-1 1,-1 0-1,1 0 0,-1-1 0,0-1 0,0 0 1,-1-1-1,1 1 0,-1-2 0,13-10 0,-3 1-38,-1-1 0,0-1-1,30-38 1,-41 46 68,-1 0 0,-1-1 1,1 1-1,-2-2 0,0 1 0,6-19 0,-10 27 10,0-1 0,0 0 1,-1 1-1,1-1 0,-1 0 0,0 1 0,0-1 0,0 0 0,-1 0 0,1 1 0,-2-6 0,1 7 0,-1-1-1,1 1 0,0 0 1,0-1-1,-1 1 0,1 0 1,-1 0-1,0 0 0,0 0 1,0 1-1,0-1 0,0 0 0,0 1 1,0-1-1,0 1 0,-1 0 1,1 0-1,-3-1 0,-2-1-41,-1 1 0,1 1 1,-1 0-1,1 0 0,-1 0 0,1 1 0,-1 0 0,0 0 0,1 1 0,-1 0 0,1 1 0,-1-1 0,-8 4 0,8-2-144,1-1 0,-1 1 0,1 1 1,-1-1-1,1 1 0,0 1 0,1-1 0,-1 1 0,1 0 0,0 1 0,0-1 1,-6 9-1,11-13 117,0 1-1,0-1 1,0 0 0,0 1 0,1-1 0,-1 1 0,0-1 0,1 1-1,-1-1 1,1 1 0,-1 0 0,1-1 0,0 1 0,0 3 0,0-5 42,0 1 0,1 0 1,-1-1-1,0 1 1,1 0-1,-1-1 1,1 1-1,-1-1 0,1 1 1,-1 0-1,1-1 1,-1 1-1,1-1 1,0 0-1,-1 1 0,1-1 1,0 1-1,-1-1 1,1 0-1,0 0 1,-1 1-1,1-1 1,0 0-1,0 0 0,-1 0 1,1 0-1,0 0 1,0 0-1,-1 0 1,1 0-1,1 0 0,27-1-574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48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19 16027,'-77'109'3466,"71"-99"-3193,0 1 1,1 0-1,0 0 1,1 0-1,0 0 1,0 1-1,1-1 1,-2 23-1,5-33-233,0 1-1,-1 0 1,1-1 0,0 1-1,1-1 1,-1 1 0,0 0-1,0-1 1,1 1 0,-1-1-1,1 1 1,-1-1 0,1 1-1,0-1 1,0 1 0,-1-1-1,1 0 1,0 1 0,0-1-1,0 0 1,1 0 0,-1 0-1,2 2 1,-1-2-7,0 0-1,1 0 1,-1 0 0,1 0-1,-1-1 1,1 1-1,0-1 1,-1 1 0,1-1-1,0 0 1,-1 0 0,6-1-1,3-1 5,0 0 0,1-1 0,-2 0 0,1-1 0,13-7 0,-6 2 3,0-1 1,-1-1 0,0-1-1,18-17 1,-25 21-13,-1-1 0,-1 0 0,1-1 0,-2 0 0,1 0 0,-1-1 0,10-21-1,-16 29-19,0 0-1,1 0 0,-1-1 1,0 1-1,-1 0 0,1 0 1,-1-1-1,1 1 0,-1-1 0,0 1 1,0 0-1,-1-1 0,1 1 1,-1 0-1,1-1 0,-1 1 1,0 0-1,0-1 0,-2-3 1,1 5-6,0 0 0,1 0 0,-1 0 0,0 0 0,0 0 0,0 1 0,0-1 0,0 0 0,0 1 0,-1 0 0,1-1 0,0 1 0,-1 0 0,1 0 0,-1 1 0,1-1 0,-1 0 0,1 1 0,-1-1 0,0 1 0,1 0 0,-1 0 0,0 0 0,-4 1 0,-2 0 11,-1 1 1,1 0-1,0 1 1,-1 0 0,1 0-1,0 1 1,1 0-1,-1 0 1,1 1 0,0 0-1,0 1 1,0 0 0,1 0-1,-1 0 1,2 1-1,-1 0 1,1 1 0,-10 15-1,16-23-25,-1 0 1,1 1-1,0-1 0,-1 1 0,1-1 0,0 0 1,0 1-1,-1-1 0,1 1 0,0-1 0,0 1 0,0-1 1,0 1-1,-1-1 0,1 1 0,0-1 0,0 1 1,0-1-1,0 1 0,0-1 0,0 1 0,0-1 1,1 1-1,-1-1 0,0 1 0,0-1 0,0 0 0,0 1 1,1-1-1,-1 1 0,0-1 0,0 1 0,1-1 1,-1 0-1,1 1 0,0 0-28,0-1 0,1 0 0,-1 0 0,0 0 0,1 0 0,-1 0 0,0 0 0,1 0 0,-1 0 0,0 0 0,0 0 1,1-1-1,1 0 0,3-1-47,0 0-1,0-1 1,0 0 0,0 0 0,9-7 0,15-23-258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38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51 382 16556,'-11'26'798,"5"-13"-567,0 0 0,0 0 0,1 1 0,1 0 0,1 0 0,0 0 0,0 0 0,0 20 0,3-32-164,0 0-1,0 0 1,0 0-1,0 0 1,1 0-1,-1 0 1,1 0-1,-1 0 1,1 0-1,0 0 1,0 0-1,0 0 1,0 0-1,0-1 1,0 1-1,0 0 1,0-1-1,1 1 1,-1-1-1,1 1 1,2 1-1,-1-2-2,0 1 0,0-1 0,0-1 0,0 1 0,0 0 0,0-1 0,0 1 0,0-1 0,0 0 0,0 0 1,0 0-1,0 0 0,0-1 0,6-1 0,1-1-48,1 0 1,-1-1-1,0-1 1,0 1-1,-1-2 1,1 1 0,-1-1-1,0-1 1,0 1-1,-1-2 1,0 1-1,13-17 1,-6 5-6,0-1 0,-2 0-1,0 0 1,18-42 0,-21 37 36,-1 0-1,0-1 1,-2 0-1,-1 0 1,-2-1-1,0 1 1,-2-1-1,-1-45 1,-1 66-12,-1 1 1,1-1-1,-1 0 1,-1 0-1,1 0 1,-1 1-1,0-1 1,-1 1-1,-5-11 1,7 14-16,0 1-1,-1-1 1,1 1 0,0-1 0,-1 1 0,1 0 0,-1 0-1,0-1 1,1 1 0,-1 0 0,0 0 0,1 0 0,-1 1-1,0-1 1,0 0 0,0 1 0,0-1 0,0 1 0,0 0-1,0-1 1,0 1 0,0 0 0,0 0 0,0 1 0,0-1 0,0 0-1,0 0 1,0 1 0,0 0 0,1-1 0,-1 1 0,-2 1-1,-4 2 63,0 0 0,0 1 0,1 0 0,0 1 0,0-1 0,0 1 0,1 1 0,0-1 0,0 1 0,0 0 0,1 0 0,-5 11 0,3-7-28,1 0 0,1 1 1,0-1-1,1 1 0,0 0 0,0 0 1,2 1-1,-2 14 0,3-22-127,1 1 0,1-1-1,-1 1 1,1-1 0,0 0 0,0 1-1,1-1 1,-1 0 0,1 0 0,0 0-1,1 0 1,-1 0 0,1-1 0,0 1 0,4 4-1,6 6-845,1 0 0,29 23 1,10 11-1215,-46-41 1993,0 1 1,-1 0-1,0 0 0,-1 0 1,0 1-1,0-1 1,-1 1-1,-1 1 0,1-1 1,-1 0-1,-1 1 1,0-1-1,-1 1 1,0 0-1,0 0 0,-1-1 1,-2 17-1,2-26 181,1-3-3,3-12 17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49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15 18324,'0'0'60,"0"-1"0,1 1 1,-1 0-1,0-1 0,1 1 0,-1-1 0,0 1 1,0-1-1,1 1 0,-1-1 0,0 1 0,0-1 1,0 0-1,0 1 0,0-1 0,0 1 0,0-1 1,0 1-1,0-1 0,0 1 0,0-1 1,0 0-1,0 1 0,0-1 0,-1 1 0,1-2 1,-13 6 706,-19 22 111,14-7-585,2 2 0,0 0 1,2 0-1,0 2 0,-13 27 0,3 4 65,-21 67 0,29-67-7,-19 108-1,30-133-288,3 0-1,0 0 1,2 0 0,1 1 0,7 43-1,-6-64-165,0 1 0,1-1 0,0 1-1,1-1 1,8 16 0,-10-21 51,1 1 0,0-1-1,0 0 1,0 0 0,1-1-1,-1 1 1,1-1 0,0 0 0,0 0-1,0 0 1,0 0 0,1-1 0,6 4-1,-5-4 10,1-1-1,0 1 0,0-1 0,-1 0 0,9 0 0,39 0-315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51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0 573 14635,'1'0'103,"-1"0"0,0 0 0,0 0 0,1 1 1,-1-1-1,0 0 0,0 0 0,1 0 0,-1 0 0,0 0 0,1 0 0,-1 0 0,0 0 0,0 0 0,1 0 0,-1 0 1,0 0-1,0 0 0,1-1 0,-1 1 0,0 0 0,0 0 0,1 0 0,-1 0 0,0 0 0,0 0 0,1-1 1,-1 1-1,0 0 0,0 0 0,0 0 0,0-1 0,1 1 0,-1 0 0,0-1 0,12-11-63,-9 8 519,1 0-342,166-187 4930,81-102-3344,-237 275-1708,-6 8-7,0 0 0,14-12 0,-14 17-21,-6 10-41,-8 17-30,3-12 7,-19 66-515,5 2 1,-16 146-1,33-214 445,-1 0-1,1 0 1,1 0 0,-1 0-1,2 0 1,0 0 0,4 13-1,-6-22 61,1 0-1,-1 0 1,1 0 0,-1 0-1,1 0 1,0 0-1,-1 0 1,1-1 0,0 1-1,0 0 1,0-1 0,0 1-1,0 0 1,0-1-1,0 1 1,0-1 0,0 1-1,0-1 1,0 0-1,0 1 1,0-1 0,0 0-1,0 0 1,0 0-1,0 0 1,0 0 0,1 0-1,-1 0 1,0 0-1,0 0 1,0 0 0,0-1-1,0 1 1,0 0-1,0-1 1,0 1 0,0-1-1,0 1 1,0-1 0,0 1-1,0-1 1,0 0-1,-1 0 1,1 1 0,1-2-1,27-30-312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52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0 18348,'-20'42'1512,"-1"9"-1112,4 7-184,1 1 433,7-2-249,6-11-608,8-5-329,5-16 441,1-10-144,2-10-144</inkml:trace>
  <inkml:trace contextRef="#ctx0" brushRef="#br0" timeOffset="1">0 217 22125,'0'7'1832,"10"-9"-1368,9-3-248,18-4 664,8-1-367,13-4-665,8-5-505,6 0 857,1-2-352,-5-1-120,-7 2-72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52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22125,'12'-8'541,"1"1"0,-1 0 1,1 0-1,1 1 0,22-6 0,-27 9-362,1 1 0,-1 0-1,1 1 1,-1 0 0,1 0-1,0 1 1,-1 0 0,1 1-1,13 2 1,-20-2-161,-1-1 0,1 1 0,0 0-1,-1 0 1,1 0 0,-1 0 0,1 0 0,-1 0 0,1 1 0,-1-1-1,0 1 1,0 0 0,0-1 0,0 1 0,0 0 0,0 0-1,0 1 1,-1-1 0,1 0 0,-1 0 0,1 1 0,-1-1-1,0 1 1,0-1 0,0 1 0,0 0 0,-1-1 0,1 1-1,-1 0 1,0-1 0,1 1 0,-1 0 0,0 0 0,-1-1 0,1 4-1,-2 2-17,1 0-1,-2 0 0,1 0 0,-1-1 1,0 1-1,0-1 0,-1 0 1,0 0-1,0 0 0,-1-1 0,-6 8 1,-5 4-22,-2 0 1,-25 20-1,33-31-157,0 1 0,-1-1 0,0-1 0,0 0 0,0-1 0,-18 6 0,29-11 119,17-5-1126,0 1 0,1 1 0,33-3 0,-45 6 1123,-1 0 0,0 1 1,1-1-1,-1 1 0,0 0 0,0 0 1,1 1-1,9 4 0,-13-5 52,0 0 0,0 1-1,1-1 1,-1 1 0,0 0-1,0-1 1,-1 1 0,1 0 0,0 0-1,-1 0 1,1 1 0,-1-1-1,1 0 1,-1 1 0,0-1 0,0 0-1,0 1 1,-1-1 0,2 5-1,-1 1 68,-1 1 0,0-1 0,0 0-1,0 1 1,-1-1 0,-1 0-1,1 0 1,-1 0 0,-1 0 0,1 0-1,-1 0 1,-1-1 0,-7 14 0,3-7 224,-1-1 0,0-1 0,-1 0 0,0 0 0,0-1 0,-20 16 0,26-24-237,1-1-1,-1 1 1,1-1 0,-1 0-1,0 0 1,0 0-1,0-1 1,-6 2 0,9-3-55,0 0 0,1 0 0,-1 0 0,0 1 0,0-1 0,0-1 0,1 1 0,-1 0 0,0 0 0,0 0 0,1 0 0,-1 0 0,0-1 0,0 1 0,1 0 0,-1-1 0,0 1 0,1 0 0,-1-1 1,0 0-1,0 0 3,0 0 1,1 0-1,-1 0 1,1 0 0,-1 0-1,1 0 1,0 0 0,-1 0-1,1 0 1,0 0-1,0-1 1,0 1 0,0 0-1,0 0 1,0 0 0,0 0-1,0 0 1,0-2-1,8-26-159,10-5-173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52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18276,'-1'44'2008,"-5"3"-1248,0-4-335,5-2 1391,1-3-992,8-11-976,2-9-320,9-11 376,0-7-184,-1-19-144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53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23325,'-9'24'1776,"-1"6"-1352,0 6-191,3 6 471,3 2-216,2 3-136,4-2-168,6-7-448,4-2-320,1-11-641,-1-10-1567,-1-10 2256,-1-8-448,-6-9-337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5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19748,'-10'30'1865,"-13"3"-1409,-7 8-160,1 5 736,1 3-600,2 0 0,4-6-96,7-3-168,5-9-360,2-4-296,4-12-448,4-14 760,-6-1-152,4-10-128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54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18284,'-27'22'1559,"-38"38"1,57-51-1207,0 0 1,0 1-1,1 0 1,0 0-1,1 1 1,0 0-1,-8 20 1,13-29-291,0 0 0,1 1 0,-1-1 1,1 0-1,-1 0 0,1 0 1,0 1-1,0-1 0,0 0 1,0 1-1,0-1 0,0 0 0,0 0 1,1 0-1,-1 1 0,1-1 1,0 0-1,0 0 0,0 0 0,0 0 1,1 3-1,0-3-29,1 0 0,-1 0-1,0-1 1,0 1 0,1 0 0,-1-1 0,1 0-1,-1 1 1,1-1 0,0 0 0,-1 0 0,1-1-1,0 1 1,4 0 0,7 0-40,-1 0 1,0-1-1,0-1 1,0 0-1,0-1 0,16-4 1,-9 0-42,0 0 0,0-1 0,29-15 0,-41 17 20,1 0 0,-1 0 0,1-1 0,-1 0 0,-1 0 0,1-1 0,-1 0-1,-1 0 1,11-14 0,-16 19 16,0 0 1,1 0-1,-1 0 0,0 0 0,0-1 0,0 1 1,-1 0-1,1-1 0,0 1 0,-1 0 0,0-1 1,1 1-1,-1-1 0,0 1 0,0-1 0,0 1 1,-1 0-1,1-1 0,-1 1 0,1-1 0,-1 1 1,-2-5-1,2 5-16,0 1-1,-1-1 1,1 0 0,-1 1 0,0-1 0,1 1 0,-1-1-1,0 1 1,0 0 0,0 0 0,0-1 0,0 2-1,0-1 1,0 0 0,-1 0 0,1 1 0,0-1 0,0 1-1,-1-1 1,1 1 0,0 0 0,0 0 0,-1 0 0,1 0-1,-3 1 1,-3 1-193,0-1-1,0 1 0,0 1 0,0-1 1,0 2-1,0-1 0,1 1 0,-1 0 1,-12 10-1,15-11 83,1 0-1,0 0 1,1 1-1,-1-1 1,0 1 0,1 0-1,0 0 1,0 0 0,0 0-1,1 1 1,-1-1-1,1 1 1,0 0 0,0 0-1,1-1 1,-1 1-1,0 9 1,6 17-541</inkml:trace>
  <inkml:trace contextRef="#ctx0" brushRef="#br0" timeOffset="1">717 505 19668,'0'0'21,"-23"14"1208,-33 25-1,50-34-1041,0 0-1,0 1 1,0 0 0,1 0-1,0 0 1,0 1 0,1-1 0,0 1-1,-6 12 1,9-17-135,0-1-1,1 1 1,-1 0-1,0 0 1,1 0-1,0 0 1,-1 0-1,1 0 1,0 0-1,0 0 1,0 0-1,0 0 1,0 0-1,0 0 1,1 0 0,-1 0-1,1 0 1,-1-1-1,1 1 1,0 0-1,0 0 1,0 0-1,0-1 1,0 1-1,0 0 1,0-1-1,0 1 1,1-1-1,-1 0 1,1 1-1,-1-1 1,1 0-1,-1 0 1,1 0 0,0 0-1,0 0 1,-1 0-1,1 0 1,0-1-1,0 1 1,0-1-1,0 1 1,3 0-1,6 0-14,0 0 0,0 0-1,0-1 1,0 0-1,0-1 1,0 0 0,-1-1-1,1 0 1,0 0 0,-1-1-1,19-9 1,-16 7-14,0-1 0,-1-1 1,0 0-1,0-1 0,-1 0 1,0-1-1,0 0 0,17-19 1,-25 24-21,0 1 1,-1-1-1,1 1 1,-1-1-1,0 0 1,0 0-1,0 0 1,0 0-1,-1 0 1,0 0-1,1 0 0,-2-1 1,1 1-1,0 0 1,-1-1-1,0 1 1,0-1-1,0 1 1,-1 0-1,1-1 1,-1 1-1,-2-7 1,1 6-68,-1-1 0,0 1 0,0 0 0,-1-1 1,1 1-1,-1 1 0,0-1 0,0 1 0,-1-1 0,1 1 0,-1 0 1,0 1-1,0-1 0,-1 1 0,-6-3 0,2 1-218,1 1-1,-1 0 0,0 0 0,0 1 1,0 0-1,0 1 0,-1 0 0,1 1 1,-1 0-1,-10 1 0,8 3-422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54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17044,'29'34'1904,"0"7"-1280,4 8-200,0 6 825,-1 5-401,-4 3-104,-14 6-344,-8 1-120,-23 13-232,-14 3-280,-20 10-664,-8-1 800,-13 1-120,-14-3-128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17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926 62 11899,'-21'-11'263,"0"2"0,-1 0 0,-1 2 1,1 0-1,-1 2 0,0 0 0,-1 1 1,1 2-1,-1 0 0,1 2 1,-37 3-1,3 4 60,0 1-1,0 4 1,1 2 0,1 2 0,0 2-1,-96 49 1,139-61-317,1 1 0,0 0 0,0 1 0,1 0 0,0 1 0,-15 16 0,21-19-23,0 0 1,0-1-1,0 1 1,0 1-1,1-1 1,0 0-1,1 1 1,-1 0-1,1 0 1,0-1 0,1 1-1,0 0 1,0 0-1,0 9 1,3-18-21,0 1 1,0 0-1,0-1 1,0 1 0,0-1-1,0 1 1,-1-1-1,1 0 1,2-3 0,15-18-127,-9 13 30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3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16628,'-3'17'635,"-12"50"1196,-9 99-1,16-26-691,2-13 116,-31 179 0,51-385-182,-8 36-1390,18-59 0,-23 97 286,5-15-172,1 1-1,16-33 1,-21 48 177,-1 1 0,1-1 1,0 1-1,0 0 0,0 0 0,1 0 0,-1 0 0,1 0 1,0 0-1,-1 1 0,1-1 0,0 1 0,1 0 1,-1 0-1,0 0 0,1 0 0,-1 1 0,1-1 0,-1 1 1,1 0-1,0 0 0,5-1 0,-7 3 28,1-1-1,0 0 0,-1 0 1,1 1-1,-1 0 1,1-1-1,-1 1 1,1 0-1,-1 0 0,0 0 1,0 1-1,1-1 1,-1 1-1,0-1 1,3 4-1,-1-1 19,0 0-1,-1 1 1,1-1 0,-1 1-1,0 0 1,4 10 0,-2-3 83,-1-1 1,0 1 0,-1 0 0,-1 0-1,0 1 1,1 12 0,-3-20-11,0-4-53,1 1 1,-1-1-1,0 1 0,0-1 0,0 0 0,0 1 0,0-1 0,0 1 1,0-1-1,0 1 0,-1-1 0,1 1 0,-1-1 0,1 0 1,-1 1-1,1-1 0,-2 2 0,0-6 35,0-1-1,1 0 1,-1-1-1,1 1 1,0 0-1,0 0 1,0-7-1,-21-186 346,22 197-417,0-1 0,-1 0 0,1 0 1,0 1-1,0-1 0,0 0 0,0 0 0,0 0 0,0 0 0,0 1 0,0-1 0,0 0 0,0 0 0,0 1 0,1-1 0,-1 0 0,0 0 0,0 0 0,1 1 0,-1-1 0,1 0 0,-1 1 0,1-1 0,-1 0 0,1 1 0,-1-1 1,1 1-1,-1-1 0,1 1 0,0-1 0,1 1-13,0 0 1,0 0-1,0 0 0,-1 1 1,1-1-1,0 1 1,0-1-1,0 1 0,-1 0 1,4 1-1,5 2-216,-3-1 150,0-2 0,-1 1 1,1-1-1,0 0 0,0-1 0,0 1 0,0-1 0,0-1 1,0 1-1,0-1 0,0-1 0,7-1 0,29-10-168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19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13835,'-7'4'188,"-1"1"-1,1 1 1,-1-1 0,2 1 0,-1 1 0,1-1-1,0 1 1,0 0 0,0 0 0,1 1-1,0 0 1,1-1 0,0 2 0,0-1 0,-4 14-1,-2 13-7,0 1-1,-6 55 0,12-61 40,-40 278 553,31-206-815,12-92-128,0 2-239,0-11 163,-1-6-6,-1-5 13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0:20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1 859 12595,'0'3'78,"0"1"-1,1-1 1,-1 0 0,1 0 0,0 0 0,0 0 0,0 0-1,1 0 1,-1 0 0,1 0 0,-1 0 0,1-1 0,0 1-1,0 0 1,0-1 0,0 0 0,1 1 0,-1-1 0,1 0-1,-1 0 1,1-1 0,0 1 0,0 0 0,0-1 0,0 0-1,0 1 1,0-1 0,4 0 0,8 2 207,-1 0 0,1-2 0,0 0 0,27-1 0,-32 0-164,239-20 2239,-52 3-1214,-61 14-705,223 22 0,-66 0-413,-231-20-12,0-2 0,105-20 0,-162 22-16,9-1 9,0-1 0,-1-1 0,0 0 0,17-8 0,-28 11-4,0 0-1,0 0 1,0 0 0,1-1-1,-1 1 1,0 0 0,0-1-1,-1 1 1,1-1 0,0 0-1,-1 0 1,1 0 0,-1 0-1,1 0 1,-1 0-1,0 0 1,0 0 0,0 0-1,0 0 1,0-1 0,0 1-1,-1-1 1,1 1 0,-1 0-1,1-1 1,-1 1 0,0-1-1,0 1 1,0 0 0,-1-1-1,1 1 1,-1-3 0,-4-9 17,-1 2 1,0-1 0,-1 1-1,0-1 1,-1 2 0,-11-13 0,-11-19 15,3 1-96,-26-57 0,43 76-39,1-1 0,1 1-1,1-2 1,-6-36-1,12 51 91,-1 0 0,-1 0 0,1 0 0,-2 0 0,1 0 0,-1 0 0,-1 1 0,0 0 0,0 0 0,-1 0 0,0 0 0,-1 1 0,1 0 0,-2 1 0,1-1 0,-1 1 0,0 1 0,0-1 0,-19-9 0,-52-29 312,-54-35 226,117 70-532,0 1 0,-1 1 0,0 1 0,0 0 0,-1 2 0,1-1 0,-1 2 0,0 1 0,-23-2 0,-12 1-33,-101 7 1,92 3-195,1 3-1,1 2 1,0 3 0,-66 24-1,119-36 162,5-4-19,3-14-145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09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3461 354 12451,'-5'-12'182,"-1"1"0,0 0 1,-1 1-1,0 0 0,-1 0 0,0 0 1,0 1-1,-1 0 0,0 1 0,-1-1 1,0 2-1,0 0 0,-1 0 1,-17-8-1,-15-5 31,-2 1 0,-63-17 0,105 35-210,-111-31 37,-3 6-1,-149-16 0,-243 11-33,-83 30 212,4 51 185,518-38-342,0 2 1,1 4 0,1 2 0,-101 45 0,129-46-33,1 2 1,1 1 0,1 2-1,2 2 1,0 1 0,1 2-1,2 1 1,-42 51 0,59-62-5,1 0 0,1 1 0,1 1 1,1 0-1,0 1 0,2 0 0,0 0 0,2 1 1,1 0-1,-6 40 0,10-46-11,0 1-1,2 0 1,0 0-1,1 0 1,1 0-1,1 0 1,0-1-1,2 1 1,0-1-1,0 0 1,2 0-1,0-1 1,1 0-1,18 28 1,-8-20-24,2-1 1,0-1 0,1 0-1,1-2 1,1 0 0,1-2-1,1-1 1,0-1 0,1 0-1,1-2 1,0-2 0,35 12-1,-3-5-57,2-2-1,0-3 1,0-3-1,121 6 1,-54-15-36,1-5 0,-1-5-1,140-28 1,-106 2 46,309-106 0,-15-47 352,-382 150 25,-2-2 0,-2-4 0,125-99 0,-174 123-82,32-36 1,-45 46-159,-1 0 1,0-1 0,-1 0 0,0 0-1,-1 0 1,5-13 0,-8 19-45,-1-1 0,0 0 0,0 1 0,0-1 0,-1 0 0,0 1 0,0-1 0,0 0 0,0 1 0,-1-1 0,0 0 0,0 1 0,0-1 0,0 0 0,-1 1 1,0 0-1,0-1 0,0 1 0,0 0 0,-1 0 0,1 0 0,-1 0 0,0 1 0,0-1 0,-5-4 0,-4-2-17,0 1 0,0 0 0,0 0 0,-1 1 0,-1 1 1,-19-8-1,5 5-307,1 1 1,-33-5-1,29 7-37,-30-11-1,41 8-46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10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3044 1 10914,'26'26'677,"-1"1"0,-2 1 0,0 1 0,18 33 0,62 132 363,-66-109-875,-3 1-1,-4 2 1,-4 0-1,-4 2 0,14 129 1,-22-67-90,-6 1 1,-19 228 0,-68 262-13,49-496-43,-7-1 0,-71 186 0,-38 17 7,-31-14 78,-32-15 253,143-230 52,-112 115 1,-170 117 664,245-240-751,-182 110 1,154-116-294,-3-6 0,-3-6 0,-155 49 0,-376 85-117,589-175-13,27-7 12,28-8-3,-1-1 0,0 0 0,0-2-1,-45 3 1,66-8 76,1 0 0,-1 0-1,1 0 1,-1-1 0,1 1 0,0-1 0,-1 0-1,-5-2 1,8 2 0,-1 0 0,1 0 1,-1 0-1,1 0 0,0-1 0,0 1 0,0 0 0,0-1 0,0 1 1,0-1-1,0 1 0,-1-4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11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525 19 18244,'0'-1'56,"1"1"0,-1-1 0,0 0 0,0 1 0,0-1 0,-1 0 0,1 1 0,0-1 0,0 0 0,0 1 0,0-1 0,-1 0 0,1 1 0,0-1 0,-1 0 0,1 1 0,0-1 0,-1 1 0,1-1 0,-1 1 0,1-1 0,-1 1 0,1-1 0,-1 1 0,1 0 0,-1-1 0,0 1 0,1-1 0,-1 1 0,0 0 0,1 0 0,-1-1 0,1 1 0,-1 0 0,0 0 0,0 0 0,1 0 0,-1 0 0,0 0 0,1 0 0,-1 0 0,0 0 0,1 0 0,-1 0 0,0 0 0,0 1 0,-5 0 122,1 0 0,-1 0 0,1 1 1,0 0-1,-6 2 0,-17 11 58,1 0 1,1 2 0,0 1 0,1 1-1,1 1 1,1 1 0,-27 32 0,19-16-236,2 1 1,1 1-1,2 1 1,-22 48-1,30-50 44,-19 56 0,32-79-23,1 1-1,1-1 1,0 1-1,1 0 1,0 0-1,2 28 0,0-39-8,1 1 0,-1-1 0,1 0-1,0 0 1,1 0 0,-1-1-1,1 1 1,0 0 0,0 0-1,0-1 1,1 1 0,0-1 0,0 0-1,0 0 1,0 0 0,6 5-1,-4-5-14,1 0-1,-1-1 1,1 0-1,0 0 1,0 0 0,0-1-1,0 1 1,0-2-1,0 1 1,1-1-1,8 1 1,13-1-219,-1-1 0,1-1 0,-1-2 0,50-11 0,-77 14 215,43-9 123,-1-2 0,-1-2 0,43-20 0,-20 2-326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12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19396,'0'1'65,"0"0"0,0-1 0,0 1 1,0 0-1,0 0 0,0-1 0,0 1 0,0 0 0,0 0 0,0 0 0,1-1 0,-1 1 0,0 0 0,0-1 1,1 1-1,-1 0 0,0 0 0,1-1 0,-1 1 0,1-1 0,-1 1 0,1 0 0,-1-1 0,1 1 1,0-1-1,-1 1 0,1-1 0,-1 0 0,1 1 0,0-1 0,0 1 0,-1-1 0,1 0 0,0 0 0,-1 1 1,1-1-1,0 0 0,0 0 0,0 0 0,-1 0 0,2 0 0,38 1 528,-34-2-296,47-4 447,1-3 0,66-19 0,-70 14-602,1 2 0,73-5-1,-120 16-141,1-1-1,-1 1 1,0 1-1,0-1 1,1 1-1,-1-1 1,0 1-1,0 0 0,0 1 1,6 1-1,-9-2 0,0 0 0,1 0 0,-1 0 0,0 1 0,1-1 0,-1 0 0,0 0 0,0 1 0,0-1 0,0 0 0,-1 1 0,1-1 0,0 1 0,0-1 0,-1 1 0,1 0 0,-1-1 0,0 1 0,1-1 0,-1 1 0,0 0 0,0-1 0,0 1 0,0 0 0,0-1 0,-1 3 0,0 3-2,0 0 0,-1 0 0,1 0 0,-2 0 0,1-1-1,-1 1 1,0-1 0,-5 8 0,-36 46 1,30-43 5,-150 165 322,8-11-675,142-147 345,13-24 2,1 1 0,0-1 0,0 1 0,0-1 1,0 1-1,0 0 0,0-1 0,0 1 0,0-1 1,0 1-1,0 0 0,0-1 0,0 1 0,0-1 0,1 1 1,-1-1-1,0 1 0,0-1 0,1 1 0,-1-1 0,0 1 1,1-1-1,-1 1 0,0-1 0,1 1 0,-1-1 1,1 1-1,-1-1 0,1 0 0,-1 1 0,1-1 0,-1 0 1,1 1-1,-1-1 0,1 0 0,-1 0 0,1 0 1,-1 1-1,1-1 0,0 0 0,-1 0 0,2 0 0,19 2-177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15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0 672 15067,'4'1'2246,"2"-7"-1236,10-16-339,-11 15 7,246-362 4703,-225 326-5122,38-67 262,-54 89-405,0 0 0,-1-1-1,8-30 1,-83 441-1433,65-379 1236,-2 46-324,3-51 241,0 0 0,1 0 0,0 0 1,0-1-1,0 1 0,0 0 1,1-1-1,0 1 0,3 5 1,-4-8 117,0-1 1,0 1 0,0-1 0,0 0 0,0 1 0,1-1 0,-1 0 0,0 0 0,1 0-1,-1 0 1,1 0 0,-1 0 0,1 0 0,0-1 0,-1 1 0,3 0 0,12 4-447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16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34 15859,'-1'-2'166,"0"0"0,0 1 0,0-1 0,0 0 0,0 0 0,0 0 0,0 0 0,0 1 0,-1-1 0,1 1 0,-1-1 0,1 1 0,-1-1 0,0 1 0,1 0 0,-1 0 0,0 0 0,0 0 0,-3-1 0,2 1 17,-1 0 1,1 1 0,0 0 0,-1-1-1,1 1 1,0 0 0,-1 1 0,1-1-1,0 1 1,-1-1 0,-3 2-1,-2 1-22,1 0-1,0 1 0,0 0 0,0 0 0,0 1 0,1 0 1,0 0-1,-10 10 0,4-1-150,1 0 1,0 1-1,1 1 1,1 0-1,0 0 0,1 1 1,1 0-1,1 1 1,0-1-1,1 2 0,1-1 1,1 0-1,1 1 1,0 0-1,0 36 1,3-49-11,1-1 0,0 1 1,0 0-1,0-1 1,0 1-1,1 0 0,4 9 1,-5-12 2,1-1-1,-1 0 1,1 0 0,-1 0 0,1 0 0,0 0 0,0 0-1,-1 0 1,1 0 0,1-1 0,-1 1 0,0-1 0,0 0 0,1 1-1,-1-1 1,0 0 0,1 0 0,-1-1 0,5 2 0,-1-2 25,1 1 1,-1-1 0,0 0-1,1-1 1,-1 0 0,0 0-1,0 0 1,0-1 0,1 0-1,-2 0 1,1 0 0,0-1-1,10-6 1,-1 0 153,1-2 0,-2 0 0,22-21 0,-23 19 68,0-1 0,0-1-1,-2 0 1,0-1 0,0 0 0,14-33-1,-21 41-168,-1 1-1,0-1 0,-1 0 1,1 0-1,-2 0 0,1 0 1,-1 0-1,0 0 0,-1-1 0,0 1 1,0 0-1,-1 0 0,0 0 1,0-1-1,-1 1 0,0 0 1,-1 1-1,-5-13 0,7 17-225,-1 0 0,0 0 0,0 0 0,0 1-1,-1-1 1,1 1 0,-1-1 0,1 1 0,-1 0 0,0 0 0,1 0-1,-1 0 1,0 1 0,-1-1 0,1 1 0,0 0 0,0 0-1,0 0 1,-1 0 0,1 0 0,0 1 0,-1 0 0,1-1 0,-6 2-1,6-1-643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17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39 19868,'4'-4'305,"-1"0"-1,1 1 0,0 0 1,0 0-1,1 0 1,-1 1-1,1-1 1,-1 1-1,1 0 0,0 0 1,-1 0-1,1 1 1,0 0-1,0 0 0,0 0 1,10 0-1,-12 1-247,1 0 1,-1 0-1,0 0 0,1 1 0,-1-1 0,0 1 0,0 0 0,1 0 0,-1 0 1,0 0-1,0 1 0,3 1 0,-5-2-54,1 0-1,0 1 1,-1-1 0,0 1-1,1-1 1,-1 1 0,0-1-1,0 1 1,1 0-1,-1 0 1,-1 0 0,1-1-1,0 1 1,0 0 0,-1 0-1,1 0 1,-1 0 0,1 0-1,-1 0 1,0 4 0,-1 3-7,1 0 1,-2 0 0,1 0 0,-1 0 0,-1 0 0,0 0 0,0-1-1,-1 1 1,1-1 0,-2 0 0,-6 10 0,-10 13 5,-36 39-1,38-48 24,19-21-24,0-1-1,-1 0 1,1 0-1,0 0 1,0 0 0,-1 1-1,1-1 1,0 0-1,0 0 1,-1 0 0,1 1-1,0-1 1,0 0-1,0 0 1,-1 1-1,1-1 1,0 0 0,0 0-1,0 1 1,0-1-1,0 0 1,0 1-1,-1-1 1,1 0 0,0 1-1,0-1 1,0 0-1,0 1 1,0-1-1,0 0 1,0 0 0,0 1-1,1-1 1,-1 0-1,0 1 1,0-1-1,0 0 1,0 1 0,0-1-1,0 0 1,1 0-1,-1 1 1,0-1-1,0 0 1,0 0 0,1 1-1,-1-1 1,0 0-1,0 0 1,1 0-1,-1 1 1,0-1 0,0 0-1,1 0 1,-1 0-1,0 0 1,1 0 0,-1 0-1,0 0 1,1 1-1,-1-1 1,0 0-1,0 0 1,1 0 0,0 0-1,29-2-1,-13 0-1,-13 2-15,0 0-1,0 1 1,0-1 0,0 1 0,0 0 0,0 0 0,0 0-1,0 0 1,0 1 0,0-1 0,0 1 0,-1 0-1,1 1 1,-1-1 0,0 0 0,1 1 0,-1 0-1,0 0 1,-1 0 0,1 0 0,0 0 0,-1 0-1,0 1 1,0-1 0,0 1 0,0 0 0,0-1 0,-1 1-1,1 0 1,-1 0 0,0 0 0,-1 0 0,1 0-1,0 7 1,-1 0 25,0 0-1,0 0 1,-1 0 0,-1 0-1,1 0 1,-2 0-1,0-1 1,0 1 0,-1-1-1,0 0 1,0 0-1,-8 10 1,3-6 194,-1 0 0,-20 20-1,26-29-145,0-1 0,-1 0 0,0 0-1,0 0 1,0-1 0,0 1 0,0-1 0,-1-1-1,1 1 1,-11 3 0,15-6-82,0 0 0,1 0 0,-1 1 0,1-1 0,-1 0 0,0 0 0,1 0 0,-1 0 0,0 0 0,1 0 0,-1 0 0,0 0 0,1 0 0,-1 0 0,1 0 0,-1 0 0,0-1 0,1 1 0,-1 0 0,1 0 0,-1-1 0,0 1-1,1 0 1,-1-1 0,1 1 0,-1 0 0,1-1 0,-1 1 0,1-1 0,0 1 0,-1-1 0,1 1 0,-1-1 0,1 1 0,0-1 0,0 0 0,-1 1 0,1-1 0,0 1 0,0-1 0,0 0 0,-1 1 0,1-1 0,0 0 0,0-3-65,1 0-1,-1 0 1,0 0-1,1 1 1,0-1-1,2-6 1,6-14-388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17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29 576 17276,'-7'45'1936,"0"-4"-1184,0-1-328,1-4 1017,5-6-593,4-14-832,7-6-368,7-16 304,1-8-216,7-16-144</inkml:trace>
  <inkml:trace contextRef="#ctx0" brushRef="#br0" timeOffset="1">259 0 18588,'-1'74'4445,"4"129"-2962,15 97-2707,-18-300 1212,0 2-31,0-1 0,0 1 1,0-1-1,0 1 0,0-1 1,0 1-1,1-1 0,-1 1 1,0-1-1,1 0 0,-1 1 1,1-1-1,0 0 0,1 3 1,3-9-361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39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99 18284,'0'-2'133,"0"1"-1,-1-1 1,1 1 0,0-1-1,-1 1 1,1-1 0,-1 1-1,0 0 1,1-1 0,-1 1-1,0 0 1,0-1 0,0 1-1,0 0 1,0 0 0,0 0 0,0 0-1,0 0 1,0 0 0,-2-1-1,2 2-63,0 0 0,0-1-1,0 1 1,-1 0 0,1 0 0,0 0-1,0 0 1,0 0 0,0 0 0,-1 0-1,1 0 1,0 0 0,0 1 0,0-1-1,0 0 1,0 1 0,-1-1 0,1 1-1,0 0 1,0-1 0,0 1 0,0 0-1,0-1 1,1 1 0,-1 0 0,-1 1-1,-6 7 129,1 1 0,0-1 0,1 1 0,0 0 0,1 1 0,0-1 0,1 1 0,0 0 0,0 1 0,1-1-1,1 0 1,0 1 0,0 0 0,1 12 0,1-21-195,0 0-1,0 0 1,0 0 0,0 0-1,1 0 1,-1-1-1,1 1 1,-1 0-1,1 0 1,0-1 0,1 1-1,-1 0 1,0-1-1,1 1 1,-1-1-1,3 3 1,-2-4-5,-1 0 1,0 0-1,1 0 1,0 0-1,-1 0 1,1 0-1,-1-1 0,1 1 1,0-1-1,0 1 1,-1-1-1,1 0 1,0 1-1,0-1 0,0 0 1,-1 0-1,1 0 1,0-1-1,0 1 1,-1 0-1,1-1 0,0 1 1,0-1-1,-1 0 1,1 1-1,2-3 1,4-1-2,0-1 0,-1 0-1,1 0 1,-1-1 0,-1 0 0,1 0 0,-1-1 0,0 0 0,0 0 0,-1 0 0,8-16 0,-3 5 12,-1-1 0,-1 1 0,0-2 0,5-22 1,-11 34-46,-1 0 0,0 0 0,0-1 0,0-9 0,-3 10-229,-3 12-25,-2 11-249,2 1-575,-4 31 0,8-43 871,0 0-1,1 0 1,0 0 0,0 1-1,0-1 1,0 0 0,1 0-1,-1 0 1,1 0 0,0 1-1,1-1 1,2 7-1,-3-10 174,-1-1 0,1 1 0,0 0 0,-1 0 0,1-1 0,0 1 0,0 0 0,0-1-1,0 1 1,0-1 0,-1 1 0,1-1 0,0 1 0,0-1 0,0 0 0,0 0 0,0 1-1,1-1 1,-1 0 0,0 0 0,0 0 0,0 0 0,0 0 0,0 0 0,0 0 0,0-1-1,0 1 1,0 0 0,0-1 0,0 1 0,0 0 0,0-1 0,0 1 0,0-1 0,-1 1-1,2-2 1,4-1-134,-1-1-1,0 0 0,0 0 1,7-7-1,3-6 63,-1-1-1,23-40 1,-6 10 890,-31 48-727,0 0 0,0 0 0,0 0-1,0 0 1,0 1 0,0-1-1,0 0 1,0 0 0,0 0-1,0 0 1,0 0 0,0 0 0,1 0-1,-1 0 1,0 1 0,0-1-1,0 0 1,0 0 0,0 0 0,0 0-1,0 0 1,0 0 0,0 0-1,0 0 1,0 0 0,1 0 0,-1 1-1,0-1 1,0 0 0,0 0-1,0 0 1,0 0 0,0 0 0,0 0-1,1 0 1,-1 0 0,0 0-1,0 0 1,0 0 0,0 0-1,0 0 1,0 0 0,0 0 0,1 0-1,-1 0 1,0 0 0,0 0-1,0 0 1,0 0 0,0-1 0,0 1-1,0 0 1,0 0 0,1 0-1,-1 0 1,0 0 0,0 0 0,0 0-1,0 10 467,-1 1 0,-1-1 0,1 1 0,-7 19 0,-2 11 605,7-22-605,-1-2-21,2-1 1,0 1-1,0 19 0,2-32-393,1 0 0,-1 1 0,1-1-1,-1 0 1,1 0 0,0 0-1,1 0 1,-1 0 0,1 0 0,0 0-1,0 0 1,0 0 0,0-1-1,1 1 1,-1-1 0,1 0-1,4 5 1,39 22-192,-34-23-31,1 1 0,-1 0 0,0 1 0,13 13 0,-23-20 120,0 0 0,0 0-1,0 1 1,0-1 0,-1 0-1,1 1 1,-1-1 0,0 1-1,0-1 1,0 1 0,0-1-1,0 1 1,0 0-1,-1 0 1,1-1 0,-1 1-1,0 0 1,0 0 0,0 0-1,0 0 1,0-1 0,-1 1-1,1 0 1,-1 0 0,0-1-1,0 1 1,-1 3 0,1-3 44,-1-1 0,1 0 0,0 0 0,-1 1 0,0-1 0,1 0 0,-1 0 0,0-1 0,0 1 0,0 0 0,0 0 0,0-1-1,-1 0 1,1 1 0,0-1 0,-1 0 0,1 0 0,0 0 0,-1 0 0,0-1 0,1 1 0,-1-1 0,1 1 0,-1-1 0,0 0 0,1 0 0,-1 0 0,0 0 0,1-1 0,-4 0 0,2 0 16,-1 0-1,1 0 1,0-1 0,0 1-1,0-1 1,0 0-1,0 0 1,1-1 0,-1 1-1,0-1 1,1 0 0,0 0-1,0 0 1,0 0-1,0 0 1,0-1 0,-4-7-1,4 5-45,0-1-1,0 0 0,1 0 0,0 0 0,1 0 0,-1 0 1,1-1-1,0 1 0,1 0 0,0-1 0,1-7 1,1 3-71,0 0 0,0 0 1,1 0-1,1 1 0,0-1 1,7-11-1,1 0-128,1 1-1,1 0 1,0 2-1,2-1 1,31-30 0,67-51 840,-113 101-594,-1 1 1,0 0-1,1 0 1,-1 0 0,0-1-1,1 1 1,-1 0-1,0 0 1,1-1 0,-1 1-1,0 0 1,0-1-1,1 1 1,-1 0 0,0-1-1,0 1 1,0-1-1,0 1 1,1 0 0,-1-1-1,0 1 1,0 0-1,0-1 1,0 1 0,0-1-1,0 0 1,-9 1 530,-17 9 80,21-5-591,0 1 0,0 0 0,1 0 0,0 0-1,0 0 1,0 1 0,0-1 0,1 1 0,0 0 0,0 0 0,-3 13 0,4-16-85,1 1 1,1-1 0,-1 1 0,0-1 0,1 1 0,0 0 0,-1-1 0,1 1 0,1-1-1,-1 1 1,1 0 0,-1-1 0,1 1 0,0-1 0,0 1 0,1-1 0,-1 0 0,1 1 0,-1-1-1,1 0 1,0 0 0,0 0 0,4 3 0,-5-4 20,1-1 0,0 1 0,0-1 0,0 0 0,0 0 0,1 0 0,-1 0 0,0 0 0,0 0 0,1 0 0,-1-1 0,0 0 0,1 1 0,-1-1 0,0 0 0,1 0-1,-1 0 1,1 0 0,-1 0 0,0-1 0,1 1 0,3-2 0,32-11-227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1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13 706 13787,'-1'1'131,"0"-1"1,0 1-1,0 0 1,0 0-1,0 0 1,1 0-1,-1 1 1,0-1-1,0 0 1,1 0-1,-1 0 0,0 1 1,1-1-1,-1 0 1,1 1-1,0-1 1,-1 0-1,1 1 1,0-1-1,0 3 1,0-3-29,1 0 0,-1 0 1,1 0-1,0 0 1,-1 0-1,1 0 0,0 0 1,-1-1-1,1 1 1,0 0-1,0 0 0,0-1 1,0 1-1,-1-1 1,1 1-1,0 0 0,0-1 1,0 0-1,0 1 0,2-1 1,5 3 255,0-1-1,0-1 1,1 0 0,-1 0-1,13 0 1,20-3 406,0-2-1,48-11 1,83-27 338,-128 31-852,680-204 1578,-10-36-1963,-502 171-311,127-44-1131,-300 112 865,-40 12 617,-6 5-87,0-1-1,0 0 0,-1-1 0,1 0 0,-1 0 1,0 0-1,-12 2 0,11-5-27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21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1 648 16428,'0'10'1178,"3"-10"-75,7-15 330,-5 8-1337,235-432 5090,-151 261-4172,-78 161-890,-11 17-122,0 0 0,0 0-1,0 0 1,0 0 0,0-1-1,0 1 1,0 0 0,0 0-1,0 0 1,0 0 0,0 0-1,0 0 1,0 0 0,0 0-1,0 0 1,0 0 0,1 0 0,-1-1-1,0 1 1,0 0 0,0 0-1,0 0 1,0 0 0,0 0-1,0 0 1,0 0 0,0 0-1,1 0 1,-1 0 0,0 0-1,0 0 1,0 0 0,0 0-1,0 0 1,0 0 0,0 0 0,0 0-1,1 0 1,-1 0 0,0 0-1,0 0 1,0 0 0,0 0-1,0 0 1,0 0 0,0 0-1,0 0 1,0 1 0,1-1-1,-1 0 1,0 0 0,0 0 0,0 0-1,0 0 1,0 0 0,0 0-1,0 0 1,-1 26 52,-36 326-148,37-342 46,1 65-268,0-69 160,-1 0 0,1 0 0,1-1 0,-1 1 0,1 0 1,0-1-1,0 1 0,0-1 0,1 0 0,3 6 0,-5-10 122,0 0 0,0 1 0,0-1 0,0 0 1,0 0-1,0 0 0,1 0 0,-1 0 0,0-1 0,0 1 0,1 0 0,-1 0 0,1-1 0,-1 1 0,0-1 0,1 1 0,-1-1 0,1 0 0,-1 0 0,1 0 0,-1 1 1,1-1-1,0-1 0,-1 1 0,1 0 0,-1 0 0,1 0 0,-1-1 0,0 1 0,3-2 0,10-9-474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21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1 514 17972,'0'2'1402,"2"-5"-494,6-10-109,8-19 3,105-261 2632,-52 119-2235,-76 224-953,-64 368-2027,70-402-360,2-15 960,1-9 841,1-10-567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22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20 14427,'0'-1'110,"0"0"0,0 0 0,0 0 0,0 0 0,0 0 0,0 0-1,0 0 1,0 0 0,-1 0 0,1 1 0,0-1 0,-1 0 0,1 0 0,0 0 0,-1 0 0,1 0 0,-2 0-1,2 0-45,-1 1 0,1 0 0,-1 0-1,1 0 1,0-1 0,-1 1 0,1 0-1,-1 0 1,1 0 0,-1 0 0,1 0-1,-1 0 1,1 0 0,-1 0-1,1 0 1,-1 0 0,1 0 0,-1 0-1,1 0 1,-1 0 0,1 1 0,-1-1-1,0 0 1,-2 2 114,0 0 0,0 0-1,0 0 1,1 0 0,-1 0 0,0 1 0,-3 4-1,-6 9 52,0 1-1,1 0 0,1 1 1,0 0-1,-7 22 0,2 2 156,-13 57 0,9 1 201,18-88-502,0 0 0,0 0 0,2 0 1,-1 0-1,2 0 0,3 16 0,-5-26-68,0 0 0,1 0 0,-1-1 0,1 1 0,0 0 0,0-1 0,-1 1 0,1-1-1,0 1 1,0-1 0,0 1 0,0-1 0,1 0 0,-1 1 0,0-1 0,1 0 0,-1 0 0,0 0 0,1 0 0,-1 0-1,1 0 1,0-1 0,-1 1 0,1 0 0,2 0 0,-2-1 9,0 0 0,1 0 0,-1 0 0,0-1-1,1 1 1,-1 0 0,0-1 0,0 0 0,0 1 0,1-1 0,-1 0 0,0 0 0,0 0-1,0 0 1,0-1 0,-1 1 0,1-1 0,0 1 0,2-3 0,4-5 92,0-1 1,-1 0 0,0 0 0,0-1-1,-1 0 1,0 0 0,-1 0-1,5-17 1,0-2 225,-2-1 0,5-34 0,-8 31 29,1-45-1,-6 71-348,0-1-1,0 0 0,-1 1 0,0-1 1,0 1-1,-1-1 0,0 1 0,-1-1 1,0 1-1,-7-14 0,10 21-53,-1 1 1,1-1-1,-1 0 1,1 0-1,-1 1 1,0-1-1,1 0 1,-1 1-1,0-1 1,1 0-1,-1 1 1,0-1-1,0 1 0,1-1 1,-1 1-1,0-1 1,0 1-1,0 0 1,0 0-1,0-1 1,0 1-1,1 0 1,-1 0-1,0 0 1,0 0-1,0 0 0,0 0 1,0 0-1,0 0 1,0 0-1,0 0 1,0 1-1,0-1 1,1 0-1,-1 1 1,0-1-1,0 0 0,0 1 1,0-1-1,0 2 1,0-1 12,0-1 0,0 1 0,0 0-1,0 0 1,0 0 0,0 0 0,1 0 0,-1 0 0,0 0 0,1 1 0,-1-1-1,1 0 1,-1 0 0,1 0 0,0 1 0,-1-1 0,1 0 0,0 1 0,0-1 0,0 0-1,0 0 1,0 1 0,0-1 0,0 0 0,0 1 0,1-1 0,-1 2 0,7 6-327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22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14683,'0'0'133,"1"0"0,-1-1-1,1 1 1,-1 0 0,1 0 0,-1-1 0,1 1-1,-1 0 1,1 0 0,-1 0 0,1 0-1,-1 0 1,1 0 0,-1 0 0,1 0-1,-1 0 1,1 0 0,-1 0 0,1 0-1,-1 0 1,1 1 0,-1-1 0,1 0 0,-1 0-1,1 0 1,-1 1 0,1-1 0,-1 0-1,1 1 1,-1-1 0,1 2 111,0-1-1,0 0 1,0 1 0,-1-1-1,1 0 1,0 1 0,-1-1 0,1 1-1,-1-1 1,1 4 0,-1 48 2380,0-41-2095,-7 96 1069,1-26-1409,6-80-275,0 0-1,0 1 0,0-1 1,0 0-1,1 0 0,-1 0 0,1 0 1,-1 0-1,2 3 0,5-2-837,3-11 327,2-10 181,2-6-123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23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19420,'0'0'35,"0"0"0,0 0 0,0 0 0,0 0 0,0 0 0,-1 0 0,1 1 0,0-1 0,0 0 0,0 0 0,0 0 1,0 0-1,0 0 0,0 0 0,0 0 0,0 0 0,0 0 0,0 0 0,0 0 0,-1 0 0,1 0 0,0 0 0,0 1 0,0-1 0,0 0 0,0 0 0,0 0 0,0 0 0,0 0 0,-1 0 0,1 0 0,0 0 0,0 0 0,0 0 0,0 0 0,0 0 0,0 0 0,0-1 0,0 1 0,-1 0 0,1 0 0,0 0 0,0 0 0,0 0 1,0 0-1,0 0 0,0 0 0,0 0 0,0 0 0,0 0 0,0 0 0,0 0 0,0 0 0,-1-1 0,1 1 0,0 0 0,0 0 0,0 0 0,0 0 0,0 0 0,0 0 0,0 0 0,0 0 0,0-1 0,-11 15 793,-9 21 321,9-13-837,1 1 0,0 0-1,2 0 1,1 1 0,-8 46-1,15-68-313,0 0-1,-1 0 1,1-1 0,0 1-1,0 0 1,1 0 0,-1 0-1,0 0 1,1-1 0,-1 1-1,1 0 1,-1 0 0,1 0-1,1 1 1,-2-2-1,1 0-1,0-1 1,-1 1 0,1 0-1,0-1 1,0 1 0,-1-1-1,1 1 1,0-1 0,0 1-1,0-1 1,0 0 0,-1 1-1,1-1 1,0 0 0,0 0-1,0 1 1,0-1 0,0 0-1,1 0 1,5-1-18,0 0 0,-1-1 0,1 1 1,-1-1-1,1 0 0,7-5 0,2 1-3,-4 2 8,-1 0 0,1 1 0,0 0 0,0 1 0,0 0 0,0 1 0,13 0 0,-21 1 9,0 1 1,0-1 0,0 1-1,0 0 1,0 0 0,-1 0-1,1 0 1,0 1 0,-1-1-1,1 1 1,-1 0 0,1 0-1,-1 0 1,0 1 0,0-1-1,0 1 1,0-1 0,-1 1-1,1 0 1,-1 0 0,1 1-1,-1-1 1,0 0 0,0 1-1,2 5 1,-2-2 19,0 0 1,-1 0-1,0 0 1,0 0-1,-1 0 1,0 1-1,0-1 1,-1 0-1,1 0 0,-2 0 1,1 0-1,-1 0 1,0 0-1,0-1 1,-1 1-1,0-1 1,-7 12-1,2-3 125,-2 0 0,1-1 0,-2 0 0,0-1 0,-1 0 0,-16 13 0,21-20-111,0 0-1,0-1 0,-1 0 1,1-1-1,-1 1 0,0-2 1,0 1-1,-1-1 0,-10 3 1,16-6-54,0 1 0,0-1 0,0 0 0,0 1 0,0-1 0,1-1 0,-1 1 0,0 0 0,0-1 0,0 0 0,0 1 0,1-1 0,-1 0 1,0 0-1,1-1 0,-1 1 0,1 0 0,-1-1 0,1 0 0,0 0 0,0 1 0,0-1 0,0 0 0,0-1 0,0 1 0,0 0 0,0-1 0,1 1 1,0 0-1,-1-1 0,1 0 0,-1-3 0,-11-37-303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23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22453,'14'-12'2112,"8"8"-1408,3-5-304,13-1 1105,3 2-569,5-4-336,1-1-280,-4 3-632,-4 0-624,-17 3 808,-11-2-128,-22-2-136,-5-5-136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24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53 25085,'-20'4'1897,"10"4"-1505,1-6-184,11-2 536,8-1-208,7-8-576,3-1-488,4-7 440,2 3-88,1-2-96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24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1 776 18724,'12'-12'480,"-1"-1"0,-1-1 0,1 0-1,-2 0 1,0-1 0,-1 0 0,11-27 0,-10 21 135,39-81 528,-5-2-1,41-155 1,-84 258-1140,6-22 102,4-33 0,-19 165-263,-19 323-8,28-424 128,0 0-88,-1 0 0,2 0 1,-1 0-1,1 0 0,0 0 0,4 12 0,-5-19 66,0-1 0,0 1 1,0-1-1,0 1 0,1-1 0,-1 1 0,0 0 1,0-1-1,1 1 0,-1-1 0,0 0 0,1 1 0,-1-1 1,1 1-1,-1-1 0,0 1 0,1-1 0,-1 0 0,1 1 1,-1-1-1,1 0 0,-1 1 0,1-1 0,-1 0 1,1 0-1,0 0 0,-1 0 0,1 1 0,-1-1 0,1 0 1,-1 0-1,1 0 0,0 0 0,-1 0 0,1 0 0,-1 0 1,1-1-1,-1 1 0,1 0 0,0 0 0,-1 0 1,1 0-1,-1-1 0,1 1 0,-1 0 0,1-1 0,-1 1 1,1-1-1,19-21-1095,1-11 339,4-15-326</inkml:trace>
  <inkml:trace contextRef="#ctx0" brushRef="#br0" timeOffset="1">586 1 15947,'-1'6'265,"0"0"0,-1 0 0,0 0 0,1 0 0,-2 0 0,1 0 0,-1-1 0,0 1-1,-6 8 1,-5 12 282,-3 8-8,2 1 0,2 0 0,1 1 0,1 1 0,2-1 0,2 2 1,-4 54-1,11-85-487,0 1 0,0 0 1,1 0-1,0 0 1,1 0-1,-1-1 0,1 1 1,6 13-1,-7-19-33,0 1 0,1-1-1,-1 0 1,1 1 0,0-1 0,0 0 0,0 0-1,0 0 1,0 0 0,0 0 0,1 0 0,-1-1-1,0 1 1,1-1 0,-1 0 0,1 1 0,0-1-1,-1 0 1,1-1 0,0 1 0,0 0 0,0-1-1,0 0 1,-1 1 0,1-1 0,5-1 0,2 0 47,-1-1 1,0 0 0,0 0 0,0-1 0,0 0 0,0-1-1,0 0 1,-1-1 0,0 1 0,0-1 0,0-1-1,0 0 1,8-8 0,1-2 128,-1-1 1,-1-1-1,-1 0 1,17-27-1,-21 29-42,-1-1 1,-1-1-1,0 1 0,-2-2 1,0 1-1,-1 0 1,5-30-1,-9 37-92,0 1-1,-1-1 1,0 0-1,-1 0 1,0 1-1,-4-17 1,3 20-49,0 1 0,0 0 0,0 0 0,-1 0-1,0 0 1,-1 0 0,1 1 0,-1-1 0,0 1 0,0 0 0,-7-6 0,6 7-75,0 0 1,-1 0 0,1 1-1,-1 0 1,0 0 0,0 0-1,0 1 1,0 0-1,0 0 1,0 1 0,-1 0-1,1 0 1,-1 0 0,1 1-1,-1 0 1,1 0 0,0 0-1,-1 1 1,-11 3-1,11-3-17,1 1-1,0 0 0,-1 0 0,1 0 0,0 1 1,0 0-1,1 0 0,-1 1 0,1 0 0,-1 0 1,1 0-1,0 0 0,1 1 0,-1 0 0,1 0 1,0 0-1,0 0 0,0 1 0,-3 7 0,2 7-312,9-5 10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25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16 20220,'-4'-2'225,"0"0"-1,0 1 1,0-1 0,0 1-1,0 0 1,0 0-1,0 1 1,0-1-1,0 1 1,0 0-1,0 0 1,-1 0-1,1 1 1,0-1 0,0 1-1,0 0 1,-5 2-1,4-1-119,0 1 0,1 0-1,-1 0 1,1 0 0,0 1-1,-1-1 1,2 1 0,-1 0 0,0 0-1,1 0 1,0 1 0,0-1-1,-3 6 1,-2 7-55,0 0 0,1 1 1,1-1-1,0 1 0,2 0 0,0 1 0,1-1 0,1 1 1,0 0-1,2-1 0,0 1 0,5 32 0,-4-45-36,0-1-1,0 0 1,1 1-1,0-1 0,0 0 1,0 0-1,0 0 1,1 0-1,0-1 0,0 1 1,1-1-1,5 7 1,-7-9 5,1 0 1,0 0 0,-1 0-1,1-1 1,0 1 0,0-1-1,0 1 1,0-1 0,0 0-1,1 0 1,-1 0 0,0-1-1,0 1 1,1-1 0,-1 0-1,0 0 1,1 0-1,-1 0 1,0 0 0,1-1-1,4-1 1,5-2 67,-1-1-1,0 0 0,-1 0 1,1-1-1,-1-1 1,0 0-1,-1 0 1,0-1-1,16-17 1,-9 8 75,-1 0 0,-1-2 1,-1 0-1,17-30 0,-25 38-114,0 0 0,-1 0-1,-1-1 1,1 1 0,-2-1-1,0 0 1,0 0 0,1-22-1,-4 31-117,0-1 0,0 0-1,0 1 1,0-1 0,-1 0-1,0 1 1,0-1-1,0 1 1,0-1 0,0 1-1,0-1 1,-1 1-1,0 0 1,0-1 0,0 1-1,0 0 1,0 0 0,-1 1-1,1-1 1,-1 0-1,1 1 1,-1 0 0,0-1-1,0 1 1,0 0-1,-1 1 1,1-1 0,0 0-1,-1 1 1,1 0 0,-1 0-1,-6-2 1,1 2-75,0 0 0,0 0 0,0 1 0,0 0 0,0 0 0,-13 3 0,-15 6-573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40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80 13643,'12'-16'557,"-2"4"-1256,0-2 0,13-21 1,-23 35 705,0 0-1,0 0 1,0 0 0,0 0 0,0 0-1,0 0 1,0 0 0,0 0 0,0 0-1,0 0 1,0 0 0,0 0 0,0-1-1,0 1 1,0 0 0,0 0 0,0 0-1,0 0 1,0 0 0,0 0 0,0 0-1,0 0 1,0 0 0,0-1 0,0 1-1,0 0 1,0 0 0,0 0-1,0 0 1,0 0 0,0 0 0,0 0-1,0 0 1,0 0 0,0 0 0,0 0-1,0 0 1,0-1 0,0 1 0,0 0-1,-1 0 1,1 0 0,0 0 0,0 0-1,0 0 1,0 0 0,0 0 0,0 0-1,0 0 1,0 0 0,0 0 0,0 0-1,-1 0 1,1 0 0,0 0 0,-8 1 500,-7 5 558,12-4-815,-32 14 2988,1 2 1,-57 39 0,90-57-3213,0 1-1,0-1 1,0 1 0,0 0 0,0-1-1,0 1 1,0 0 0,0 0 0,1 0-1,-1-1 1,0 1 0,0 0 0,1 0-1,-1 0 1,1 0 0,-1 0 0,1 1-1,-1-1 1,1 0 0,-1 0-1,1 0 1,0 0 0,0 0 0,0 1-1,0-1 1,0 0 0,0 0 0,0 0-1,0 1 1,0-1 0,0 0 0,1 0-1,-1 0 1,1 2 0,1-1-35,0 1 1,0-1-1,1 0 1,-1 0-1,1 1 1,-1-1-1,1-1 1,0 1-1,0 0 1,0-1-1,5 2 1,157 55-1542,-163-57 1531,0-1 0,-1 1 0,1 0 0,0 0 0,0 0 0,-1 0 0,1 0 0,0 0 0,-1 1 0,1-1 0,-1 1 0,3 2 0,-4-3 22,0-1 0,1 1 0,-1 0 0,0-1 1,0 1-1,0-1 0,0 1 0,0 0 1,0-1-1,0 1 0,0 0 0,0-1 0,0 1 1,0 0-1,0-1 0,0 1 0,0-1 0,0 1 1,-1 0-1,1-1 0,0 1 0,0-1 1,-1 1-1,1 0 0,-1 0 0,-2 2 42,0-1 0,0 1 0,0-1 0,-1 0 0,1 1 0,0-2 0,-1 1 0,0 0 0,1-1 0,-8 3 0,9-4-11,-54 12 141,54-11-220,-1-1-1,1 0 1,0 1-1,-1-1 0,1 0 1,0 0-1,-1 0 1,1-1-1,-1 1 0,1-1 1,0 1-1,-1-1 1,1 0-1,0 0 0,0 0 1,0 0-1,0 0 1,0 0-1,0 0 0,0-1 1,-2-1-1,-1-12-187,8-7-87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26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340 346 21052,'-2'-5'96,"1"1"0,0-1-1,-1 1 1,0 0 0,0 0-1,0 0 1,0 0 0,-1 0-1,0 0 1,1 0 0,-1 1-1,-1-1 1,1 1 0,0 0-1,-1 0 1,0 0 0,1 1-1,-1-1 1,0 1 0,-1 0-1,1 0 1,0 0 0,-1 1-1,1-1 1,0 1-1,-1 0 1,0 0 0,-6 0-1,3 1-49,0-1-1,0 1 0,0 0 0,0 1 0,0 0 0,-1 0 0,1 1 0,1 0 0,-1 0 0,0 1 0,0 0 1,1 0-1,0 1 0,0 0 0,-12 9 0,9-4-51,1 0 0,0 1 0,0 0 1,1 1-1,0 0 0,1 0 0,1 1 0,0 0 0,0 0 1,-5 19-1,8-22-2,0 0 1,1 1-1,0-1 0,0 1 1,1-1-1,0 1 0,1-1 1,0 1-1,1 0 0,0-1 1,0 1-1,1-1 0,0 1 1,1-1-1,4 10 0,-5-15 5,-1 0 1,1-1-1,1 1 0,-1-1 0,0 1 0,1-1 0,0 0 1,-1 0-1,1 0 0,0 0 0,1-1 0,-1 1 0,0-1 1,1 0-1,-1 0 0,1 0 0,0 0 0,5 1 0,-4-2 1,1 0-1,-1 0 1,1-1-1,-1 0 1,1 0-1,-1 0 1,1-1-1,-1 0 1,1 0-1,-1 0 1,1-1-1,4-2 1,7-3 3,-1-1 1,0-1 0,0 0-1,-1-1 1,-1-1 0,0 0-1,16-17 1,-13 11 25,-1-1-1,-2 0 1,1-1 0,16-30 0,-25 36-2,1 1 0,-2-1 1,0 0-1,0-1 0,-1 1 0,-1-1 1,0 1-1,1-28 0,-8 12 12,3 28-40,1 1 1,0-1-1,0 1 0,0-1 1,0 1-1,-1-1 1,1 1-1,0-1 0,0 1 1,-1 0-1,1-1 0,0 1 1,-1-1-1,1 1 1,0 0-1,-1-1 0,1 1 1,0 0-1,-1-1 1,1 1-1,-1 0 0,1 0 1,-1 0-1,1-1 1,-1 1-1,1 0 0,-1 0 1,1 0-1,-1 0 1,1 0-1,-1 0 0,1 0 1,-1 0-1,1 0 1,-1 0-1,1 0 0,-1 0 1,1 0-1,-1 0 1,1 0-1,-1 1 0,1-1 1,0 0-1,-1 0 1,1 1-1,-1-1 0,1 0 1,-1 1-1,1-1 0,0 0 1,-1 1-1,1-1 1,0 0-1,-1 1 0,1-1 1,-1 1-1,-2 4-34,0 0-1,-1 0 0,1 0 1,1 0-1,-1 0 0,1 0 1,0 1-1,0-1 1,1 1-1,-1 0 0,0 6 1,0 4-81,0 0 1,2 30-1,0-38 75,1-1-1,-1 1 0,2-1 1,-1 1-1,1-1 1,1 0-1,5 14 1,-7-19 36,0 0 1,0 0 0,0-1-1,1 1 1,-1 0 0,0-1-1,1 1 1,-1 0 0,1-1-1,-1 0 1,1 1 0,0-1-1,0 0 1,0 0 0,0 0-1,-1 0 1,1 0 0,0-1-1,1 1 1,-1-1 0,0 1-1,0-1 1,0 0 0,0 1-1,0-1 1,0 0 0,0 0-1,1-1 1,-1 1 0,0 0-1,0-1 1,3-1 0,2 0 4,0-1 1,-1 0-1,1-1 1,-1 1 0,0-2-1,0 1 1,0 0-1,0-1 1,6-8 0,5-5-7,20-31 0,-16 20-4,-3 0 0,0-2 0,-2 0 0,-1-1 0,-2-1 0,13-45 0,-24 67-266,-5 20 150,-6 24-43,9-32 168,-7 67-303,6-63 289,1 1 0,0 0-1,1-1 1,-1 1 0,1 0 0,0-1-1,1 1 1,-1-1 0,5 11-1,-5-15 29,0 0 0,-1 0 0,1 0 0,0 0 0,0 0 0,0 0 0,0 0 0,0 0 0,-1 0 0,2-1 0,-1 1 0,0 0 0,0 0 0,0-1-1,0 1 1,0-1 0,1 1 0,-1-1 0,0 0 0,0 1 0,1-1 0,-1 0 0,0 0 0,0 0 0,1 0 0,-1 0 0,0 0 0,1 0 0,-1 0 0,0-1 0,0 1-1,1 0 1,-1-1 0,0 1 0,0-1 0,0 1 0,1-1 0,-1 0 0,0 1 0,2-3 0,4-2 81,0 0 1,-1-1-1,1 0 1,9-13-1,11-16 394,-2-2-1,33-66 1,-19 33-60,-30 60-351,-4 13-38,1 17-49,-1 49-86,6 44 32,-8-96 30,1 0 1,0 0 0,1-1-1,10 24 1,-12-35-46,-1 0 1,1 0 0,0 0-1,0 0 1,8 7-1,-10-11 42,0 0 0,0 0-1,0 0 1,0 0 0,0 0 0,0-1-1,0 1 1,0 0 0,0-1 0,1 1 0,-1-1-1,0 1 1,0-1 0,1 0 0,-1 1-1,0-1 1,1 0 0,-1 0 0,0 0-1,1 0 1,-1 0 0,0 0 0,0 0-1,1 0 1,-1-1 0,0 1 0,1-1-1,-1 1 1,0-1 0,0 1 0,0-1-1,2-1 1,4-4-59,0-1 0,0 0 0,-1 0 0,0-1 0,-1 0 0,8-15-1,13-26-379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27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16636,'-9'43'1346,"4"-20"-706,0-1-1,2 1 1,-1 40-1,4-62-604,0 0 0,0 0 0,0 0 0,0 0 0,1 0 0,-1 0-1,0 0 1,0 0 0,1 0 0,-1 0 0,0 0 0,1 0 0,-1 0-1,1 0 1,-1 0 0,1-1 0,0 1 0,-1 0 0,1 0 0,0-1-1,0 1 1,-1 0 0,1-1 0,0 1 0,0-1 0,0 1 0,0-1 0,0 1-1,0-1 1,0 0 0,0 1 0,0-1 0,0 0 0,0 0 0,0 0-1,0 0 1,0 0 0,0 0 0,0 0 0,0 0 0,0 0 0,0 0-1,0 0 1,1-1 0,6-1 21,0-1-1,-1 1 0,1-2 1,9-4-1,-16 7-55,56-31-17,24-14-81,-73 42 72,1 1 0,-1 0 0,1 0 0,0 1 0,0 0-1,0 0 1,15 0 0,-22 2 23,0 0-1,0 0 1,0 0-1,0 0 1,0 0-1,0 1 1,0-1-1,0 0 1,0 1-1,-1 0 1,1-1-1,0 1 1,0 0-1,0 0 1,-1 0-1,1 0 1,-1 0 0,1 1-1,-1-1 1,1 0-1,-1 1 1,1-1-1,-1 1 1,0 0-1,0-1 1,0 1-1,0 0 1,0-1-1,0 1 1,-1 0-1,1 0 1,-1 0-1,1 0 1,0 2 0,-1 1 40,0 0 0,0 0 1,0 0-1,-1-1 0,1 1 1,-1 0-1,0 0 0,-1-1 1,1 1-1,-1-1 0,0 1 1,0-1-1,-3 5 0,-2 2 100,-1 0-1,-1-1 0,0 0 0,0 0 1,-1-1-1,-1 0 0,1-1 0,-1 0 1,-16 8-1,18-11-72,0 0 1,0-1 0,0 0-1,-1 0 1,1-1 0,-1-1-1,0 0 1,1 0-1,-1-1 1,0 0 0,0 0-1,0-1 1,-11-2 0,-10-7-7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2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35 356 16315,'-3'4'262,"1"0"0,-1 1-1,1-1 1,-1 0 0,1 1-1,0 0 1,1-1 0,-1 1-1,1 0 1,0 0 0,0 7-1,-2 1 356,0 4-143,1 1-1,-1 20 0,2-33-403,1 1 0,1-1 0,-1 1 1,1-1-1,-1 0 0,2 1 0,-1-1 0,1 0 1,-1 0-1,1 0 0,4 7 0,-5-11-53,0 1-1,0-1 1,0 0-1,0 1 1,0-1 0,0 0-1,1 0 1,-1 0-1,0 0 1,1 0 0,-1-1-1,0 1 1,1 0-1,-1 0 1,1-1 0,-1 1-1,1-1 1,0 0-1,-1 1 1,1-1 0,2 0-1,-1 0 0,0-1 1,0 1-1,1-1 0,-1 0 0,0 0 1,0 0-1,0 0 0,0 0 0,0-1 1,3-2-1,5-3 13,-1-2 0,0 1-1,0-1 1,12-15 0,3-6 28,-2-2-1,-1 0 1,-1-2-1,-2 0 1,-2-1 0,-1-1-1,-1 0 1,-2-1-1,12-63 1,-23 90-23,0 0 1,-1 0 0,-1 0-1,-1-15 1,1 25-34,0 0 1,1 0-1,-1-1 0,0 1 1,0 0-1,0 0 0,0 0 1,0 0-1,0-1 0,-1 1 1,1 0-1,0 0 0,0 0 1,0 0-1,0 0 0,0-1 1,0 1-1,0 0 0,0 0 1,0 0-1,0 0 0,0 0 1,0 0-1,0-1 0,-1 1 1,1 0-1,0 0 0,0 0 0,0 0 1,0 0-1,0 0 0,0 0 1,-1 0-1,1 0 0,0 0 1,0 0-1,0 0 0,0-1 1,-1 1-1,1 0 0,0 0 1,0 0-1,0 0 0,0 0 1,0 0-1,-1 0 0,1 1 1,0-1-1,0 0 0,0 0 1,0 0-1,0 0 0,-1 0 1,1 0-1,0 0 0,0 0 1,0 0-1,0 0 0,0 0 1,0 0-1,-1 1 0,1-1 1,0 0-1,0 0 0,0 0 1,-7 11 30,1 5-29,1 1-1,0 0 1,2 0-1,-3 22 1,-1 75 0,5-81 17,6 52-1,-4-77-9,1 0 1,0 0-1,1 0 0,0-1 1,0 1-1,1 0 0,0-1 1,0 0-1,1 1 0,0-1 1,0-1-1,6 9 0,-8-14 2,-1 1-1,1-1 0,-1 0 0,1 1 0,-1-1 0,1 0 0,0 0 0,-1 0 0,1 0 0,0-1 0,0 1 0,0 0 0,0-1 0,0 1 0,0-1 0,0 0 0,0 1 0,4-1 1,-3-1 3,1 0 1,0 1 0,-1-1 0,1 0 0,-1-1 0,1 1 0,-1-1-1,0 1 1,5-4 0,4-4 43,0-1 1,-1 0-1,20-22 0,-7 4 57,-1-2-1,25-41 1,-37 53-123,-1 0 0,-1-1-1,-1-1 1,0 1 0,7-34 0,-15 44-135,-6 13 56,-6 12-9,7-6 64,0 1-1,1 0 1,1 0-1,0 0 1,0 0 0,1 0-1,-1 17 1,2-22 28,1 0 1,0 0 0,0 0-1,1 0 1,-1-1-1,1 1 1,1 0 0,-1-1-1,1 1 1,0 0-1,0-1 1,0 0 0,1 0-1,0 1 1,0-1 0,6 6-1,-7-8 9,1-1 0,0 0 0,0 0-1,0 0 1,0 0 0,1-1 0,-1 1-1,0-1 1,1 0 0,-1 0 0,1 0 0,-1-1-1,1 1 1,0-1 0,-1 1 0,1-1-1,-1-1 1,1 1 0,0 0 0,-1-1 0,1 0-1,-1 1 1,1-1 0,2-2 0,8-2 19,0-1 1,0 0 0,-1-1 0,18-12 0,-11 6 38,30-27 0,-45 36-43,0-1 0,0 0 0,-1 0 0,0 0 0,0 0 0,0-1 0,0 0 0,-1 0 1,0 0-1,4-11 0,-6 14 1,-1 1 0,0-1 0,0 1 0,0-1 0,0 1 0,-1-1 1,1 1-1,0 0 0,-1-1 0,0 1 0,0-1 0,0 1 0,0 0 0,0 0 1,0 0-1,0 0 0,-1-1 0,1 2 0,-1-1 0,1 0 0,-1 0 0,-2-2 1,-7-5 160,0 0 0,-21-13 0,16 12 47,12 7-164,-28-21 298,31 23-350,0 0 1,0 0-1,0 0 0,0 0 0,0 0 0,0 0 0,0 0 0,0 0 0,0 0 0,0 0 1,1-1-1,-1 1 0,1 0 0,-1-1 0,1 1 0,-1 0 0,1-1 0,0 1 0,0-1 0,-1 1 1,1 0-1,0-3 0,1 3-40,0-1 1,-1 1-1,1 0 1,0 0 0,0 1-1,0-1 1,0 0-1,0 0 1,-1 0-1,2 1 1,-1-1-1,0 0 1,0 1-1,0-1 1,0 1 0,0-1-1,0 1 1,2-1-1,27-5-755,-16 3 423,-14 3 352,25-5-382,34-13 0,-6-4-116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28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17588,'5'-3'1504,"7"17"-952,-1 9-184,-1 19 672,0 9-215,0 14-265,-1 1-104,-2 4-176,0-3-256,-7-5-752,0-6-192,-2-15 704,-7-8-153,-7-11-175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29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15811,'3'-10'288,"-1"0"0,2 0 0,-1 0 0,2 1 0,-1-1 0,1 1 0,12-17 0,-13 21-163,1 0-1,0 1 1,0-1 0,0 1-1,0 0 1,1 0 0,-1 1-1,1-1 1,0 1 0,0 0-1,0 1 1,0 0 0,11-3-1,5 2 28,0 0-1,1 1 0,-1 2 0,1 0 1,0 2-1,-1 0 0,0 1 0,1 2 1,-2 0-1,1 1 0,0 1 0,-1 1 1,25 14-1,-39-18-111,1 0 1,-1 1-1,0 0 1,0 1-1,-1 0 1,0 0-1,0 0 1,0 0-1,0 1 0,-1 0 1,0 1-1,3 7 1,-3-4 107,0 0-1,0 1 1,-2 0 0,1 0 0,-2 0-1,0 0 1,2 22 0,-4-12 49,-1 1-1,0-1 1,-2 0-1,-1-1 1,0 1 0,-2-1-1,0 1 1,-2-2 0,-10 24-1,13-34-88,-1-1-1,1 0 1,-1 0-1,-1 0 1,0-1-1,0 1 1,-1-2-1,0 1 1,-16 11-1,21-17-130,-1 1-1,0-1 1,-1 0 0,1 0-1,0 0 1,-1 0 0,1-1-1,-1 0 1,1 0 0,-1 0-1,1 0 1,-1-1 0,0 0-1,1 0 1,-1 0 0,0 0-1,1-1 1,-1 0 0,1 0-1,-1 0 1,1 0 0,-1-1-1,1 0 1,0 0 0,-5-2-1,4 0-114,0 0 1,0 0-1,0-1 0,0 0 0,1 1 1,0-2-1,0 1 0,0 0 0,0-1 1,1 0-1,0 0 0,1 0 0,-1 0 1,1 0-1,0 0 0,0-1 0,1 1 1,0 0-1,0-1 0,1 0 0,-1 1 1,1-1-1,2-9 0,8-33-719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29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0 861 20452,'2'0'88,"-1"1"0,1-1 0,-1 0 0,1 0 0,-1 0 0,1 0 1,-1 0-1,1 0 0,0 0 0,-1 0 0,1-1 0,-1 1 0,1-1 0,-1 1 0,0-1 0,1 0 0,-1 1 0,0-1 0,1 0 0,-1 0 0,0 0 0,0 0 0,0 0 0,2-2 0,30-35 287,-23 25 86,18-22 12,33-53 1,-54 77-469,-1 0 0,0-1 0,-1 1 0,0-1 0,-1 0-1,0-1 1,-1 1 0,0-1 0,1-21 0,-4 31-7,0 0-1,0 0 1,0 0-1,-1 0 0,1 0 1,-1 0-1,0 0 1,0 0-1,0 0 1,0 0-1,0 0 1,-1 0-1,1 1 1,-4-5-1,4 6-1,0 0 0,-1 0 1,1 0-1,0 0 0,-1 0 0,1 0 0,0 0 0,-1 0 1,0 1-1,1-1 0,-1 1 0,1-1 0,-1 1 0,1-1 1,-1 1-1,0 0 0,1 0 0,-1 0 0,0 0 0,1 0 1,-1 0-1,0 1 0,1-1 0,-1 0 0,1 1 0,-1-1 1,1 1-1,-3 1 0,-1 1-6,-1 0 0,1 0 0,0 1 0,0 0 0,0 0-1,1 0 1,-1 1 0,1-1 0,0 1 0,1 0 0,-1 1 0,1-1 0,0 0 0,0 1 0,0 0 0,-2 9 0,-1 4-16,0 1 0,2-1 0,-4 38 0,6-40 8,1-1 0,2 21 0,-1-32 15,1 0 1,0 0-1,0-1 0,0 1 0,0 0 0,1 0 0,0-1 1,0 1-1,0-1 0,1 1 0,4 5 0,-6-9 6,0 1 0,0-1 0,0 0-1,1 1 1,-1-1 0,0 0 0,1 0 0,-1 0-1,1 0 1,-1 0 0,1-1 0,0 1 0,-1 0 0,1-1-1,0 1 1,0-1 0,-1 0 0,1 1 0,0-1-1,2 0 1,0-1 6,0 1-1,0-1 1,-1 0-1,1 0 0,-1 0 1,1 0-1,-1-1 1,1 0-1,3-2 1,7-6 29,-1 1 1,-1-2-1,17-18 1,-1-2 83,-1-1 0,-2-2 0,-1 0 0,-2-2 0,34-75 1,-29 45 67,-2-2 0,25-114-1,-45 158-156,-1 0 0,-1 0-1,0-31 1,-7 29-74,4 26 39,0-1 0,0 1 0,0 0 0,0-1 0,0 1 0,0-1 0,0 1 0,0 0 0,0-1 0,-1 1 0,1-1-1,0 1 1,0 0 0,0-1 0,-1 1 0,1 0 0,0-1 0,0 1 0,-1 0 0,1-1 0,0 1 0,-1 0 0,1 0 0,0-1 0,-1 1 0,1 0 0,0 0 0,-1 0 0,1 0 0,0-1 0,-1 1 0,1 0 0,-1 0 0,1 0 0,0 0 0,-1 0 0,1 0 0,-1 0 0,1 0 0,0 0 0,-1 0 0,1 0 0,-1 0 0,1 0 0,0 1 0,-1-1 0,0 0-1,-4 7-23,0-1 0,0 1-1,1 0 1,0 0 0,0 1-1,1-1 1,-5 15 0,4-12 6,-27 69 20,4 2 1,-32 160-1,51-193 64,3 0 0,1 0-1,3 0 1,1 0-1,3 0 1,15 82 0,3-54-7,-13-50-328,-1 1 0,7 48 1,-14-74 248,0 0 0,0-1 0,0 1 0,0 0 1,0-1-1,0 1 0,0 0 0,0 0 0,0-1 0,0 1 1,0 0-1,0 0 0,0-1 0,-1 1 0,1 0 0,0-1 1,-1 1-1,1 0 0,0-1 0,-1 2 0,0-2 21,1 0-1,-1 0 1,1 0-1,-1 0 1,1 0-1,0 0 1,-1 0-1,1 0 1,-1 0-1,1 0 1,-1 0-1,1 0 1,0-1-1,-1 1 1,1 0-1,-1 0 1,1 0-1,0-1 1,-1 1-1,1 0 1,0 0-1,-1-1 1,0 1-1,-21-26-162,5-4-79</inkml:trace>
  <inkml:trace contextRef="#ctx0" brushRef="#br0" timeOffset="1">297 768 19236,'11'-7'2089,"8"-3"-1201,0-3-344,5-3 1288,6-4-463,2 0-561,2 0-192,-1-2-360,0 1-184,-4 1-960,-6 1 856,-10 5-176,-3 1-80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2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24421,'6'1'1593,"-5"-2"-1425,0-4-224,8-3-417,-2-4 562,10 2-226,2-1-63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30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228 473 19340,'0'-5'203,"1"-1"1,-1 1-1,0-1 0,0 1 0,-1-1 0,1 1 1,-1-1-1,0 1 0,-1 0 0,0 0 1,1-1-1,-2 1 0,1 0 0,-4-6 0,4 9-122,0 0 0,0-1 0,0 1 0,0 0 0,0 0 0,0 0 0,-1 0 0,1 0-1,-1 1 1,1-1 0,-1 1 0,0 0 0,0-1 0,0 1 0,0 0 0,0 1 0,1-1-1,-1 1 1,-1-1 0,1 1 0,0 0 0,0 0 0,0 0 0,0 0 0,0 1 0,0-1-1,-4 2 1,0 1-61,-1-1-1,1 2 1,-1-1-1,1 1 0,0 0 1,0 1-1,1-1 1,0 1-1,-1 1 1,1-1-1,1 1 1,-1 0-1,1 0 0,0 1 1,1 0-1,0 0 1,0 0-1,0 0 1,1 0-1,0 1 0,0 0 1,1-1-1,0 1 1,0 0-1,0 11 1,1-17-23,1 1 1,0-1-1,0 1 1,1 0 0,-1-1-1,0 1 1,1-1-1,0 1 1,0-1-1,1 4 1,-1-5 1,-1 0 1,1-1-1,-1 1 0,1 0 1,-1-1-1,1 1 0,-1-1 1,1 1-1,0-1 0,-1 1 1,1-1-1,0 0 0,0 1 1,-1-1-1,1 0 0,0 1 1,0-1-1,0 0 0,-1 0 1,1 0-1,0 0 0,0 0 1,0 0-1,0 0 0,-1 0 1,1 0-1,0 0 0,0 0 1,0 0-1,-1-1 0,1 1 1,0 0-1,0-1 0,-1 1 1,1 0-1,0-1 0,0 1 1,-1-1-1,2-1 0,5-2 2,-1-1-1,1 0 0,-1-1 0,0 0 1,-1 0-1,0 0 0,6-8 0,30-53 29,-36 59-24,46-93 327,74-207 0,-124 305-327,8-15 29,-9 18-34,0 0 0,0 0 0,0 0-1,1 0 1,-1 0 0,0 1 0,0-1 0,0 0 0,0 0 0,1 0 0,-1 0 0,0 0 0,0 0 0,0 1 0,0-1-1,0 0 1,0 0 0,1 0 0,-1 0 0,0 0 0,0 1 0,0-1 0,0 0 0,0 0 0,0 0 0,0 1-1,0-1 1,0 0 0,0 0 0,0 0 0,0 0 0,0 1 0,0-1 0,0 0 0,0 0 0,0 0 0,0 1-1,0-1 1,0 0 0,0 0 0,0 0 0,0 1 0,-1-1 0,-2 43-68,2-33 44,1 0 6,-9 84-142,6 167-1,4-243 159,1 1-1,7 25 1,-8-39 2,0-1 0,1 1 1,0 0-1,0-1 0,0 1 1,0-1-1,1 0 0,0 0 1,-1 0-1,2 0 0,-1 0 1,0-1-1,1 1 0,4 2 1,-6-5 0,0 1 0,0-1 1,0 0-1,0 0 0,0 0 1,1-1-1,-1 1 0,1 0 0,-1-1 1,0 1-1,1-1 0,-1 0 1,1 0-1,-1 0 0,1 0 1,-1 0-1,4-1 0,-1-1 3,0 1-1,0-1 1,-1 0-1,1 0 0,0-1 1,-1 0-1,8-5 1,2-4 25,-1-1 0,0 0 1,18-26-1,-7 7 60,-1-2 0,-2-1 0,18-41 0,-28 52-11,-1 0 0,-2-1 0,0-1 0,-2 0 0,6-47 0,-12 70-66,0-1 0,0 1 0,0-1 0,0 1 1,-1 0-1,-1-5 0,2 7-11,0 1 0,0-1 0,0 1 0,0-1 0,-1 1 0,1-1 0,0 1 0,0 0 0,-1-1 0,1 1 0,0 0 0,-1-1 0,1 1 0,0-1 0,-1 1 0,1 0 0,-1 0 0,1-1 0,0 1-1,-1 0 1,0-1 0,0 1-1,0 1-1,1-1 0,-1 0 0,0 0 0,0 0 0,0 0 0,1 0 0,-1 1 0,0-1 0,1 0 0,-1 1 0,0-1 0,1 1 1,-1-1-1,0 1 0,1-1 0,-1 1 0,1-1 0,-1 1 0,-9 10-17,1-1 1,1 1-1,0 1 0,1-1 1,0 1-1,-9 21 0,-26 82-17,40-109 37,1-2-1,-8 21 19,-7 39 0,15-57-10,0-1-1,0 0 0,1 1 1,0-1-1,0 0 0,0 1 0,1-1 1,0 0-1,0 1 0,1-1 1,-1 0-1,4 6 0,-4-10-13,0 0 0,0-1 0,0 1 0,0-1 0,0 0 0,0 1-1,0-1 1,1 0 0,-1 0 0,1 0 0,-1 0 0,1 0 0,-1 0-1,1 0 1,0-1 0,-1 1 0,1 0 0,0-1 0,-1 1 0,1-1 0,0 0-1,0 0 1,-1 0 0,1 0 0,0 0 0,0 0 0,0 0 0,-1 0 0,1-1-1,0 1 1,0 0 0,-1-1 0,1 0 0,2 0 0,6-4-200,-1 1-1,1-1 1,-1 0 0,13-10 0,3-5-66,-2 0 0,0-1 1,25-31-1,-12 9-189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31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19020,'-15'17'1260,"0"0"0,-25 39 1,36-50-1072,0 1-1,1 1 1,-1-1 0,1 0 0,1 1 0,-1 0 0,1-1 0,0 1 0,1 0 0,0 0 0,0 15 0,1-21-177,0 0 0,0 0 0,0 0 0,1 0 0,-1 0 0,1 0 0,-1 0 0,1 0 0,-1 0 0,1 0 0,0 0 0,0 0 0,0 0 0,0 0 0,0-1 0,1 1 0,-1 0 0,0-1 0,1 1 0,-1-1 0,1 0 0,0 1 0,-1-1 0,1 0 0,0 0 0,0 0 0,0 0 0,-1 0 0,1-1 0,0 1 0,0 0 0,0-1 0,0 0 0,1 1 0,-1-1 0,2 0 0,8-1-16,-1 0 0,0 0 0,0-1 0,0-1-1,16-5 1,-16 4 10,11-2-31,1-2-88,32-5 0,-49 11 71,1 2-1,-1-1 1,0 1 0,1-1-1,-1 2 1,1-1-1,-1 1 1,0 0 0,1 0-1,6 3 1,-11-4 27,-1 1 0,1 0 0,-1-1 0,1 1 0,-1 0 0,1 0 0,-1-1 0,0 1 0,1 0 0,-1 1 1,0-1-1,0 0 0,1 0 0,-1 0 0,0 1 0,0-1 0,-1 1 0,1-1 0,0 1 0,0-1 0,-1 1 0,1-1 0,-1 1 0,1 1 0,-1 0-1,0 0 0,0 0 0,0 0 0,-1 0 0,1 0-1,-1 0 1,0 0 0,0-1 0,0 1 0,0 0 0,-1-1-1,-2 5 1,-3 4 7,-1 0 1,0-1-1,-1 0 0,-20 16 0,17-16-4,0-1 0,0-1 1,-23 12-1,31-18 23,-1 0 0,1 0 0,-1 0 0,1 0 0,-1-1 1,0 0-1,1 0 0,-1-1 0,0 1 0,0-1 0,0 0 0,0 0 0,1 0 0,-1-1 0,-7-1 1,-4-8-1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31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19076,'27'50'1488,"-7"8"-1144,0 4-151,5 1 447,2-3-136,-7-9-336,-3-7-360,-4-14-1289,-4-11 1345,-5-12-208,-7-6-152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41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114 342 20172,'-1'-1'274,"0"-1"0,0 1-1,0 0 1,0 0 0,0 0 0,-1 0-1,1 0 1,0 0 0,-1 0-1,1 0 1,0 0 0,-3 0-1,1-1-140,1 1 0,-1 0-1,1 0 1,-1 0-1,0 0 1,1 1-1,-1-1 1,0 1-1,1-1 1,-1 1-1,0 0 1,0 0 0,1 0-1,-1 1 1,0-1-1,0 1 1,1-1-1,-1 1 1,0 0-1,1 0 1,-1 0 0,1 0-1,-1 1 1,1-1-1,-4 3 1,4-1-150,-1-1 0,1 1 0,0 0 1,0-1-1,0 1 0,1 0 0,-1 0 1,1 1-1,0-1 0,-1 0 0,1 0 0,1 1 1,-1-1-1,0 0 0,1 1 0,0-1 1,0 1-1,0-1 0,0 1 0,1 5 0,-1-6-13,1 0 0,-1 0 0,1-1 0,-1 1 0,1 0 0,0 0 0,0-1 0,1 1 0,-1 0 0,0-1 0,1 1 0,-1-1 0,1 0 0,0 1 0,0-1 0,0 0 0,0 0 0,0 0 0,1 0 0,-1-1 0,0 1 0,1-1 0,0 1 0,-1-1 0,1 0 0,0 0 0,-1 0 0,1 0 0,0 0 0,0-1 0,0 0 0,0 1 0,0-1 0,5 0 0,-1-1-111,1 0 1,-1 0-1,0 0 1,0-1-1,0 0 1,0 0-1,0-1 0,0 0 1,0 0-1,-1-1 1,0 0-1,11-8 0,-8 4-119,0-1 0,-1 1 0,0-1 0,10-15 0,-16 20 201,0 1 0,0-1-1,0 1 1,0-1 0,0 1 0,-1-1-1,0 0 1,0 0 0,0 0 0,0 0 0,0 0-1,-1 0 1,0 0 0,1 0 0,-2 0 0,0-8-1,1 11 70,0 1-1,0-1 0,0 0 0,-1 1 1,1-1-1,0 1 0,0-1 0,-1 0 1,1 1-1,0-1 0,-1 1 0,1-1 1,0 1-1,-1-1 0,1 1 0,-1-1 1,1 1-1,-1-1 0,1 1 0,-1-1 1,0 1-1,1 0 0,-1-1 0,1 1 1,-1 0-1,0 0 0,1 0 0,-1-1 1,0 1-1,1 0 0,-1 0 0,0 0 1,1 0-1,-1 0 0,0 0 0,1 0 1,-1 0-1,0 0 0,1 1 1,-1-1-1,0 0 0,1 0 0,-1 0 1,1 1-1,-1-1 0,0 0 0,0 1 1,-2 1 69,0 0 0,0 0 1,1 1-1,-1-1 0,0 0 1,1 1-1,-4 4 0,2 0 62,0 0 0,0 0 0,1 1 0,0 0 0,1-1 0,-1 1 0,1 0-1,1 0 1,0 0 0,-1 11 0,2-15-92,0-1 0,0 1-1,1-1 1,-1 1 0,1-1 0,0 0 0,-1 1-1,2-1 1,-1 0 0,0 0 0,4 6-1,-4-7-29,1 0-1,-1-1 0,1 1 1,-1-1-1,1 1 0,0-1 1,0 0-1,-1 1 0,1-1 1,0 0-1,0 0 0,0 0 1,1-1-1,-1 1 0,0 0 1,0-1-1,0 1 0,1-1 1,3 0-1,0 0-6,0 0 0,1-1 0,-1 0 0,0 0 0,0-1 0,0 0 0,0 0 0,-1 0 0,1-1 0,0 0 0,9-6 0,6-5-84,28-27-1,-44 37 55,33-32-510,-2-1-1,-2-2 0,-1-2 0,-2 0 0,48-88 1,-72 117 350,-5 10 133,0-1 0,-1 0-1,1 0 1,-1 0 0,1 1-1,-1-1 1,0 0 0,0 0-1,0-1 1,-1 1 0,1 0-1,-1 0 1,1-4 0,-1 7 42,0-1 1,0 1 0,0 0-1,0 0 1,0 0 0,0-1-1,0 1 1,0 0 0,0 0-1,-1-1 1,1 1 0,0 0-1,0 0 1,0 0 0,0-1 0,0 1-1,0 0 1,-1 0 0,1 0-1,0-1 1,0 1 0,0 0-1,0 0 1,-1 0 0,1 0-1,0-1 1,0 1 0,0 0-1,-1 0 1,1 0 0,0 0 0,0 0-1,-1 0 1,1 0 0,0 0-1,0 0 1,0 0 0,-1 0-1,1 0 1,0 0 0,0 0-1,-1 0 1,1 0 0,0 0-1,0 0 1,-1 0 0,1 0 0,0 0-1,0 0 1,0 1 0,-1-1-1,1 0 1,0 0 0,0 0-1,-1 0 1,-12 11 129,13-11-124,-9 9 167,2 0 0,-1 1 0,1 0 1,0 0-1,1 1 0,0-1 1,1 1-1,0 1 0,-3 12 1,0-1 175,2 1 1,1 1 0,-3 37 0,7-44-175,1 1 0,0 0 0,2-1 0,6 36 0,-5-43-151,0 0 0,1 0-1,0 0 1,0 0-1,1-1 1,0 0 0,1 0-1,1 0 1,7 9-1,-12-17-31,0 0-1,0 0 1,0 0-1,0 0 1,0-1-1,0 1 1,0-1-1,1 1 1,2 0-1,-5-2 8,1 1 0,0-1 1,0 0-1,-1 0 0,1 0 0,0 0 0,-1 0 0,1 0 0,0 0 0,0 0 0,-1 0 1,1 0-1,0-1 0,-1 1 0,1 0 0,0 0 0,-1-1 0,1 1 0,0 0 0,-1-1 1,1 1-1,0 0 0,-1-1 0,1 1 0,-1-1 0,1 1 0,-1-1 0,1 1 0,-1-1 1,0 0-1,1 1 0,-1-1 0,0 0 0,1 1 0,-1-1 0,0 0 0,0 1 0,1-1 1,-1 0-1,2-6-17,-1 0 0,0 0-1,0 0 1,-1 0 0,0 0 0,0 0 0,0 0 0,-1 0 0,0 0 0,-1 0 0,1 1 0,-5-13 0,-2-3-12,-2 1-1,-16-31 1,17 37 25,0 1-1,-12-15 0,18 25 9,0 1 0,0-1 0,0 1 0,-1 0-1,1 0 1,-1 0 0,1 1 0,-1 0 0,0-1 0,0 1 0,0 0-1,-9-2 1,13 4 1,-1-1 0,1 1-1,-1 0 1,1 0 0,-1 0-1,1 0 1,-1 0 0,1 0-1,-1 0 1,1 0 0,-1 0-1,0 0 1,1 0 0,-1 0-1,1 0 1,-1 0 0,1 0-1,-1 0 1,1 1-1,-1-1 1,1 0 0,-1 0-1,1 1 1,-1-1 0,1 0-1,-1 1 1,1 0 1,0 0-1,-1-1 0,1 1 1,0 0-1,0-1 1,0 1-1,0 0 1,1-1-1,-1 1 1,0 0-1,0-1 0,0 1 1,0-1-1,1 1 1,-1 0-1,0-1 1,1 2-1,21 25 34,-10-18-80,0 0 0,1-1-1,0-1 1,0 0 0,1 0 0,-1-1-1,1-1 1,1-1 0,-1 0 0,1 0 0,-1-2-1,1 0 1,28 1 0,-24-4-12,-1 0 0,0-1-1,1 0 1,-1-2 0,-1 0 0,1-1 0,0-1 0,-1 0 0,0-1-1,30-19 1,-35 18 123,-2 2 118,0 0 0,0-1 0,12-11 0,-20 13 622,-13 9-417,-14 11 12,13-5-230,0 1 0,0 0 1,1 1-1,-16 22 0,22-27-148,0 0 0,1 0 0,0 0 0,1 1 0,-1-1 0,1 1-1,1 0 1,0 0 0,0 0 0,0 0 0,0 9 0,2-15-23,0 0-1,0 1 1,0-1-1,0 1 1,1-1 0,-1 0-1,1 1 1,0-1-1,-1 0 1,1 1 0,0-1-1,0 0 1,1 0-1,-1 0 1,0 0 0,1 0-1,-1 0 1,1 0-1,-1 0 1,1-1 0,0 1-1,0-1 1,0 1-1,0-1 1,0 0 0,0 1-1,0-1 1,1 0-1,-1 0 1,0-1 0,0 1-1,1 0 1,-1-1-1,1 0 1,-1 1-1,0-1 1,4 0 0,0 0-219,0 0 0,0-1 0,1 1 1,-1-1-1,0 0 0,0-1 0,0 1 1,0-1-1,0 0 0,-1-1 0,1 0 1,-1 1-1,10-8 0,-11 6 88,0 0 0,0 1 0,-1-1 0,0-1 0,0 1 0,0 0-1,0-1 1,-1 0 0,4-9 0,1-13-754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32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1 297 18524,'0'-4'202,"0"0"0,1 0 0,-1-1 0,1 1-1,0 0 1,0 0 0,0 0 0,1-1 0,-1 2 0,1-1 0,0 0 0,0 0 0,4-3 0,4-8 343,22-22 1,-29 33-340,18-18 260,1 1 1,1 1 0,1 0-1,38-22 1,-50 34-396,1 1-1,0 0 1,0 1-1,1 1 1,-1 0 0,1 0-1,0 2 1,0 0-1,1 0 1,-1 1 0,21 1-1,-30 1-65,0 0 0,-1 1 0,1 0 0,-1 0 0,1 0 0,-1 0 0,1 1 0,-1 0 0,0 0-1,0 0 1,0 0 0,0 1 0,0 0 0,0-1 0,-1 1 0,1 1 0,-1-1 0,0 0 0,0 1 0,0 0 0,0-1 0,-1 1 0,1 0 0,-1 1-1,0-1 1,-1 0 0,1 0 0,-1 1 0,1-1 0,0 7 0,0 5-7,0 0 0,-1-1-1,0 1 1,-2 0 0,0 0-1,0 0 1,-7 27 0,-4-1 13,-2-1-1,-1 0 1,-37 66 0,44-87-31,8-19 17,0-1 0,0 1 0,0-1-1,0 1 1,0-1 0,0 0 0,0 1 0,0-1 0,0 1-1,0-1 1,0 1 0,0-1 0,0 0 0,0 1 0,0-1-1,0 1 1,1-1 0,-1 0 0,0 1 0,0-1 0,1 0 0,-1 1-1,2 0-10,0 0-1,0-1 0,0 1 1,0-1-1,0 1 0,0-1 1,0 0-1,1 0 0,-1 0 1,0 0-1,4-1 0,2 1-7,8 0-55,1 0 0,-1 1 0,1 1 0,-1 0 1,0 2-1,28 8 0,-39-10 57,0 0 1,0 0 0,-1 1 0,1 0-1,0 0 1,-1 0 0,0 0-1,0 1 1,0 0 0,6 6-1,-8-7 13,0 1-1,0-1 0,0 1 0,-1-1 1,1 1-1,-1 0 0,0-1 0,0 1 0,0 0 1,0 0-1,-1 0 0,1 0 0,-1 0 0,0 0 1,-1-1-1,0 7 0,-1-3 41,1 0 0,-2-1-1,1 1 1,-1-1 0,0 1 0,0-1 0,-1 0 0,0 0-1,0 0 1,0-1 0,-1 0 0,0 0 0,0 0-1,0 0 1,-12 8 0,1-2 135,-1-1 0,0 0 0,-1-1 0,-27 10 1,30-14-43,0-1 0,-1 0 1,-19 2-1,28-5-160,1 0 0,-1-1 1,0 0-1,0 0 0,1-1 0,-1 1 0,0-2 0,1 1 1,-1-1-1,-6-2 0,12 3-41,-1 0 0,0 0-1,1 0 1,-1 0 0,1 0 0,-1 0 0,1 0 0,-1-1-1,1 1 1,0-1 0,0 1 0,-1-1 0,1 1 0,0-1 0,1 1-1,-1-1 1,0 0 0,0 0 0,1 0 0,-1 1 0,1-1-1,-1 0 1,1 0 0,0 0 0,0 0 0,0 0 0,0-2-1,1-1-24,-1 0 0,1 0 0,1 0-1,-1 0 1,1 0 0,-1 0-1,2 0 1,-1 1 0,3-5 0,22-29-663</inkml:trace>
  <inkml:trace contextRef="#ctx0" brushRef="#br0" timeOffset="1">812 65 17996,'20'-24'1736,"-4"22"-1112,-5 7-264,-2 23 1153,0 11-609,-1 14-488,2 7-160,2 8-128,-1-2-128,4-12-512,0-7-376,1-21 744,1-14-136,3-25-88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32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15443,'0'39'1849,"0"10"-1169,-3 10-256,1 6 952,2 4-448,2-3-151,5-3-305,0-8-256,2-11-472,-1-4-368,-2-17 552,-3-6-137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33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1 235 18068,'5'-16'593,"1"0"1,0 0 0,1 0-1,16-24 1,-16 31-353,0 0-1,0 1 1,1-1 0,0 1-1,0 1 1,1 0 0,0 0 0,12-7-1,-5 6-30,0 0-1,0 1 1,1 0 0,0 2-1,1 0 1,-1 1-1,1 1 1,-1 0-1,1 2 1,0 0 0,22 1-1,-24 1-184,-1 1 0,1 0 0,-1 1 0,1 0 0,-1 2 0,0-1 0,0 2 0,-1 0 0,0 1 0,0 0 0,0 1 0,-1 1 0,13 10 0,-21-14-29,0 0-1,0 0 1,0 0 0,-1 1 0,0-1 0,0 1-1,5 10 1,-7-13 4,-1 1-1,1 0 1,-1 0 0,0 0-1,0 0 1,-1 0-1,1 0 1,-1 0 0,0 0-1,0 0 1,0 0-1,-1 0 1,1-1 0,-1 1-1,-1 5 1,-2 1 14,0 0 0,-1-1 1,-1 1-1,0-1 0,0 0 0,0 0 0,-1 0 1,0-1-1,-1 0 0,-12 9 0,4-3-31,-1-1 0,-1-1 0,0-1 0,-28 13 0,37-19-44,1-2 0,-1 1 1,1-1-1,-1 0 0,0-1 1,0 0-1,0-1 0,-1 0 0,-12 0 1,10-7-106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33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8 213 17852,'-8'1'2056,"11"-2"-1184,6-2-335,11-8 1903,6-2-1384,14-9-432,3 2-215,6-6-810,1-1-527,-7 0 840,-5 0-192,-13-9-120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33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21661,'13'-3'1440,"-5"14"-1264,0 11-96,5 15 392,1 9-264,7 8-232,4 5-192,-4 4-336,1-1-176,-5-5-464,-4-5 111,-6-13 657,-7-8-312,-10-9-112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34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18100,'5'-7'221,"0"0"0,1 1 1,0 0-1,0 0 0,0 0 0,1 1 0,0 0 1,0 0-1,0 0 0,1 1 0,-1 0 1,1 1-1,0 0 0,0 0 0,12-3 1,6 1 176,0 0 0,0 2 1,45 0-1,-45 3-277,0 0-1,1 2 1,-1 2 0,0 0-1,0 1 1,47 17-1,-64-18-114,1 1 0,-1 0 0,0 0 0,0 1 0,0 0 0,-1 0-1,0 1 1,12 13 0,-15-14 4,0 0 0,-1 1-1,1 0 1,-2-1 0,1 2 0,-1-1 0,0 0-1,0 0 1,-1 1 0,0 0 0,-1-1-1,2 16 1,-3-4 98,-1 0 0,-1-1 1,0 1-1,-1-1 0,-2 1 0,0-1 0,0 0 0,-2 0 1,0-1-1,-1 0 0,-1 0 0,0-1 0,-1 0 0,-1-1 1,0 0-1,-2-1 0,1 0 0,-20 16 0,25-24-161,-1-1 1,0 0-1,1-1 0,-1 1 0,-1-2 0,1 1 0,0-1 0,-16 3 0,19-5-17,-1 0-1,0 0 0,0-1 0,1 0 0,-1 0 1,0-1-1,0 0 0,1 0 0,-1 0 1,0 0-1,1-1 0,-1 0 0,1 0 0,-8-5 1,-18-14-300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3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1093 16051,'3'6'202,"-1"-1"-1,2 0 0,-1 0 1,0 0-1,1 0 0,0 0 1,0-1-1,1 0 0,-1 1 1,1-2-1,0 1 0,0 0 1,0-1-1,0 0 0,1 0 1,-1-1-1,1 0 0,-1 0 1,1 0-1,0 0 0,0-1 1,0 0-1,0 0 0,0-1 1,0 0-1,0 0 0,0 0 1,0-1-1,1 1 0,9-4 1,-2-1 64,0-1 0,0 0 0,0-1 0,-1-1 0,0 0-1,0 0 1,-1-1 0,0-1 0,15-16 0,-7 6-1,-2-2-1,0 0 0,-1-1 0,17-30 1,-22 30-106,0 0 1,-2-1-1,10-31 0,-17 42-121,1 0-1,-2-1 0,0 0 1,0 1-1,-1-1 0,-1 0 1,-3-24-1,3 34-34,-1-1 0,0 1 0,0 0 1,0 0-1,-1-1 0,0 1 0,0 0 0,0 0 0,0 1 1,0-1-1,-1 0 0,0 1 0,1-1 0,-6-4 1,6 7-5,-1-1 1,1 0-1,-1 1 1,1-1-1,-1 1 1,0 0-1,1 0 1,-1 0-1,0 0 0,0 0 1,0 1-1,1-1 1,-1 1-1,0 0 1,0 0-1,0 0 1,0 0-1,0 1 1,0-1-1,0 1 1,1-1-1,-6 3 1,0 1-9,0 0 1,0 0 0,1 1-1,0 0 1,0 0 0,0 1-1,1 0 1,-1 0 0,1 0-1,1 1 1,-1 0 0,1 0-1,1 1 1,-1-1 0,-5 15-1,-2 4-4,2 1 0,1 1-1,-8 39 1,10-37 2,3 0 1,0 1-1,1 46 0,4-61-46,0 0-1,1 0 0,0-1 0,1 1 0,1-1 1,1 0-1,0 0 0,12 23 0,-15-34-50,1 1 1,0-1-1,0 0 0,0 0 0,0 0 0,1 0 0,0 0 0,-1-1 1,1 0-1,1 0 0,-1 0 0,6 3 0,-7-5 29,-1 1 0,1-1 0,0 0-1,0-1 1,0 1 0,0-1 0,0 1 0,0-1-1,0 0 1,0 0 0,0 0 0,1 0 0,-1-1-1,0 1 1,0-1 0,0 0 0,-1 0-1,1 0 1,0 0 0,0 0 0,4-3 0,-2 1-20,-1-1 0,1 1 1,-1-1-1,0 1 0,5-8 1,22-32-657</inkml:trace>
  <inkml:trace contextRef="#ctx0" brushRef="#br0" timeOffset="1">504 10 15451,'0'-1'47,"0"1"-1,-1-1 0,1 1 1,0-1-1,0 1 1,-1-1-1,1 1 0,0-1 1,-1 1-1,1 0 1,-1-1-1,1 1 0,0-1 1,-1 1-1,1 0 1,-1 0-1,1-1 0,-1 1 1,1 0-1,-1 0 0,1 0 1,-1-1-1,1 1 1,-1 0-1,0 0 0,1 0 1,-1 0-1,1 0 1,-1 0-1,1 0 0,-1 0 1,1 0-1,-1 0 0,0 0 1,1 1-1,-1-1 1,1 0-1,-1 0 0,1 1 1,-1-1-1,1 0 1,0 0-1,-1 1 0,1-1 1,-1 0-1,1 1 1,-1-1-1,1 1 0,0-1 1,-1 1-1,1-1 0,0 1 1,0-1-1,-1 1 1,1-1-1,0 1 0,0-1 1,0 1-1,-1-1 1,1 1-1,0-1 0,0 1 1,-2 6 353,1 1 0,0-1 0,-1 14 0,3 47 467,3-1 0,16 87 0,-8-64-229,-2-17-176,41 294 883,30-5-936,-69-323-902,-10-35-119,-1-6-82,-5-19-714,-16-91-915,14 60 1436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35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15403,'-1'0'59,"0"0"0,0-1 0,0 1 0,0 0-1,0 0 1,-1 0 0,1 1 0,0-1 0,0 0-1,0 0 1,0 0 0,0 1 0,0-1 0,1 0 0,-1 1-1,0-1 1,0 1 0,0-1 0,0 1 0,0 0-1,-1 0 1,0 2 0,0-1 0,0 1-1,0 0 1,0-1-1,0 1 1,-2 6 0,-1 1 73,1 1 0,1 0 0,-3 12 0,0 13 196,1 1 0,2 0 0,3 50-1,15 112 648,11-11 510,59 218 1,-86-406-1483,1 0-1,0 0 1,0 0 0,0 0-1,0 0 1,0 0 0,-1 0-1,1 0 1,0 0 0,0 0-1,0 0 1,0 0 0,0 0-1,-1 0 1,1 0 0,0 0 0,0 0-1,0 0 1,0 0 0,-1 0-1,1 0 1,0 0 0,0 0-1,0 0 1,0 0 0,-1 0-1,1 0 1,0 0 0,0 0-1,0 0 1,0 0 0,0 1-1,0-1 1,-1 0 0,1 0-1,0 0 1,0 0 0,0 0 0,0 1-1,0-1 1,0 0 0,0 0-1,0 0 1,0 0 0,0 0-1,0 1 1,0-1 0,0 0-1,0 0 1,0 0 0,0 0-1,0 1 1,0-1 0,0 0 0,-12-12 20,-180-271 374,148 217 187,41 61-551,-8-14 439,11 18-459,0 1 0,-1 0 0,1-1 0,0 1 0,0-1-1,0 1 1,0 0 0,0-1 0,1 1 0,-1-1 0,0 1 0,0 0 0,0-1-1,0 1 1,0 0 0,0-1 0,1 1 0,-1 0 0,0-1 0,0 1 0,1 0-1,-1-1 1,0 1 0,0 0 0,1-1 0,-1 1 0,0 0 0,1 0-1,-1 0 1,0-1 0,1 1 0,-1 0 0,1 0 0,-1 0 0,0 0 0,1 0-1,-1-1 1,0 1 0,1 0 0,-1 0 0,1 0 0,-1 0 0,0 0 0,1 0-1,-1 1 1,1-1 0,0 0 0,56-2-557,-32 3-157,0-2 1,1-1-1,-1-1 0,31-8 1,-21-1-81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36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29 510 15715,'-3'4'232,"0"0"-1,0 1 0,0-1 0,1 1 0,-1 0 0,1-1 0,1 1 1,-1 0-1,1 0 0,-1 0 0,1 0 0,1 0 0,-1 7 0,0 1 101,1 0 0,0 0 0,1 0 0,2 13 0,-2-22-276,0-1 0,-1 0-1,1 0 1,0 0 0,0 0 0,1 0-1,-1 0 1,1 0 0,-1 0 0,1-1-1,0 1 1,0-1 0,0 1 0,1-1-1,-1 0 1,4 4 0,-4-6-29,0 1 0,-1 0-1,1 0 1,0-1 0,0 1 0,0-1 0,-1 0 0,1 1 0,0-1 0,0 0 0,0 0 0,0 0 0,0-1-1,0 1 1,-1 0 0,1-1 0,0 1 0,0-1 0,0 1 0,-1-1 0,1 0 0,0 0 0,-1 0-1,1 0 1,-1 0 0,1 0 0,-1 0 0,1 0 0,-1-1 0,2-1 0,5-6 60,1 0 1,-2 0 0,1-1-1,-1-1 1,0 1 0,-1-1-1,-1 0 1,0-1 0,8-23-1,-8 14-137,0-1-1,-1 1 1,-1-1-1,0-38 1,-4 50-250,-1 12-172,-2 14-290,7 7-136,-3-23 879,0 1-1,0-1 1,0 0 0,0 1 0,1-1 0,-1 0 0,0 1-1,0-1 1,0 0 0,0 1 0,0-1 0,0 0 0,0 1-1,1-1 1,-1 0 0,0 1 0,0-1 0,0 0 0,1 0-1,-1 1 1,0-1 0,0 0 0,1 0 0,-1 1 0,0-1-1,1 0 1,-1 0 0,0 0 0,1 0 0,-1 0 0,0 1-1,1-1 1,-1 0 0,0 0 0,1 0 0,-1 0 0,0 0-1,1 0 1,-1 0 0,0 0 0,1 0 0,-1 0 0,0 0-1,1 0 1,-1-1 0,0 1 0,1 0 0,-1 0 0,0 0-1,1 0 1,-1 0 0,0-1 0,0 1 0,1 0 0,-1 0-1,0-1 1,0 1 0,1 0 0,-1 0 0,0-1 0,0 1-1,0 0 1,1-1 0,-1 1 0,0 0 0,0-1 0,0 1-1,11-17-284,-1 0-1,-1-1 0,-1 0 0,9-26 0,-5 13 126,3-7 136,-1-1-1,-2 0 1,-2-2 0,9-67-1,-19 103 76,0-1 1,0 0-1,-1 0 0,-1-11 1,2 17-23,0-1 0,-1 1 1,1-1-1,0 1 0,0-1 0,0 1 0,0-1 1,-1 1-1,1-1 0,0 1 0,0-1 1,-1 1-1,1 0 0,0-1 0,-1 1 1,1-1-1,-1 1 0,1 0 0,0-1 0,-1 1 1,1 0-1,-1 0 0,1-1 0,-1 1 1,0 0 5,0 0 1,0 1 0,0-1-1,0 0 1,1 1 0,-1-1-1,0 1 1,0-1 0,1 1-1,-1-1 1,0 1 0,1 0-1,-1-1 1,0 1 0,1 0-1,-1 0 1,1-1 0,-1 1-1,0 2 1,-5 7 122,1 0 0,1 0 1,-1 1-1,1-1 0,1 1 0,-2 13 1,-10 73 832,11-67-608,-13 135 1538,16-139-1510,1 0 0,1 0 0,2 0 0,6 31 0,-9-55-356,0 0 0,1 0 0,-1 1-1,1-1 1,0 0 0,0 0 0,-1-1 0,1 1 0,1 0-1,-1 0 1,0 0 0,0-1 0,1 1 0,-1 0-1,1-1 1,-1 0 0,1 1 0,-1-1 0,1 0 0,0 0-1,2 2 1,-3-3-24,1 0 1,-1 0-1,1 0 0,-1 0 0,1 0 0,0 0 1,-1-1-1,1 1 0,-1 0 0,0-1 0,1 1 0,-1-1 1,1 0-1,-1 1 0,0-1 0,1 0 0,-1 0 1,0 0-1,0 0 0,0 0 0,1 0 0,-1 0 1,0 0-1,-1-1 0,1 1 0,0 0 0,0-1 1,0-1-1,5-7-6,-1-1-1,0 0 1,-1 0 0,0 0 0,0-1-1,-2 1 1,1-1 0,-1 0 0,-1 1 0,0-15-1,-1 7-41,-1 0 0,0-1 0,-2 1 0,0 0 0,-9-29-1,9 37-15,-1 0 1,-11-20-1,13 29 38,0-1 0,1 1 0,-1-1 0,0 1 0,0 0 1,0 0-1,-4-4 0,5 6 7,0-1-1,0 1 1,1 0-1,-1-1 1,0 1 0,0-1-1,0 1 1,0 0-1,0 0 1,0 0 0,0-1-1,1 1 1,-1 0-1,0 0 1,0 0 0,0 0-1,0 0 1,0 1-1,0-1 1,0 0 0,0 0-1,0 1 1,-1 0-1,0 0 2,1 0-1,-1 1 1,0 0-1,1-1 1,-1 1-1,1 0 1,-1 0-1,1 0 0,0 0 1,0 0-1,0 0 1,0 0-1,0 0 1,1 0-1,-1 0 1,0 0-1,1 1 1,0-1-1,-1 4 0,1 4-18,-1-1 0,1 1 0,2 12-1,-2-18-45,1 0-1,0 0 0,0 0 0,0 0 1,0 0-1,1 0 0,-1 0 0,1-1 1,0 1-1,0 0 0,1-1 0,2 4 1,-4-6-15,1 1 1,-1-1-1,1 0 1,-1 0-1,1 0 0,0 0 1,-1 0-1,1 0 1,0 0-1,0 0 1,0-1-1,-1 1 1,1-1-1,0 1 1,0-1-1,0 0 1,0 0-1,0 0 1,0 0-1,0 0 1,0 0-1,0-1 1,0 1-1,0-1 0,-1 1 1,1-1-1,3-1 1,3-2-336,0 0 1,-1 0-1,1-1 0,-1 0 1,0-1-1,-1 0 1,1 0-1,8-11 0,-11 13 279,-1 0 0,1-1 0,-1 1 0,0-1 0,0 0 0,-1 0 0,1 0 0,-1-1 0,0 1 0,-1 0 0,1-1 0,-1 1 0,0-1 0,0-8 0,-1 14 166,0 0 1,0-1-1,0 1 1,0-1-1,0 1 1,0 0-1,0-1 1,0 1-1,0-1 1,0 1-1,0 0 1,0-1-1,0 1 1,0-1-1,0 1 1,0 0-1,0-1 1,0 1-1,-1 0 1,1-1-1,0 1 1,0 0-1,-1-1 1,1 1-1,0 0 1,0-1-1,-1 1 1,1 0-1,0-1 1,-1 1-1,1 0 1,0 0-1,-1 0 1,1-1-1,0 1 1,-1 0-1,1 0 1,-1 0-1,1 0 1,0 0-1,-1 0 1,1 0-1,-1 0 1,1 0-1,0 0 1,-1 0-1,1 0 1,-1 0-1,1 0 1,0 0-1,-1 0 1,1 0-1,-1 1 1,1-1-1,0 0 1,-1 0-1,1 0 1,-1 1-1,-18 17 1386,13-10-1012,1 1-1,0 1 1,0-1-1,1 1 1,0 0-1,1 0 1,-3 14-1,2-5 156,1 1-1,0 38 0,3-55-503,0 0-1,0 1 1,0-1-1,1 0 1,-1 0-1,1 0 0,0 0 1,0 0-1,2 5 1,-2-7-40,0 0-1,-1 0 1,1-1 0,-1 1 0,1 0-1,0-1 1,0 1 0,-1 0 0,1-1-1,0 1 1,0-1 0,0 1 0,0-1-1,-1 0 1,1 1 0,0-1 0,0 0-1,0 0 1,0 0 0,0 0 0,0 1-1,0-1 1,0 0 0,0-1 0,0 1-1,0 0 1,0 0 0,0 0 0,-1 0-1,1-1 1,0 1 0,0 0 0,0-1-1,1 0 1,5-3 4,0 0-1,-1 0 1,0-1-1,0 1 1,0-1-1,-1 0 1,1-1-1,4-6 1,38-54 51,-38 50-10,-7 12 22,0-1 1,0 1 0,0-1 0,-1 0-1,2-6 1,-17 33 927,13-21-893,13-26 84,12-43-1366,6-13-1786,-24 66 2139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36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19 14699,'0'-1'74,"0"1"0,0-1 0,0 0 0,0 1 0,1-1 0,-1 1 0,0-1 0,0 1 1,0-1-1,0 1 0,-1-1 0,1 0 0,0 1 0,0-1 0,0 1 0,0-1 0,0 1 0,-1-1 0,1 1 0,0-1 0,-1 1 0,1-1 0,0 1 0,-1-1 0,1 1 0,0 0 0,-1-1 0,1 1 0,-1 0 0,1-1 0,-1 1 0,1 0 0,0-1 1,-1 1-1,0 0 0,1 0 0,-1 0 0,1-1 0,-1 1 0,1 0 0,-1 0 0,1 0 0,-1 0 0,1 0 0,-1 0 0,0 0 0,1 0 0,-1 0 0,1 0 0,-1 0 0,1 1 0,-1-1 0,1 0 0,-1 0 0,1 1 0,-1-1 0,1 0 1,-1 1-1,-3 0 192,1 1 1,-1-1 0,1 1 0,0 0 0,-1 0 0,1 0 0,-5 4 0,5-1-166,-1-1-1,1 1 0,0 0 0,0 0 1,1 0-1,-1 1 0,1-1 1,0 1-1,1-1 0,-1 1 1,1-1-1,0 8 0,0-11-92,1 0-1,0 0 1,0 0 0,0 0-1,0 0 1,0 0 0,0 0-1,1 0 1,-1 0-1,1 0 1,-1 0 0,1 0-1,0-1 1,0 1 0,0 0-1,0 0 1,0-1-1,0 1 1,0 0 0,1-1-1,-1 0 1,0 1 0,1-1-1,0 0 1,-1 1-1,1-1 1,0 0 0,-1 0-1,1 0 1,0 0 0,0-1-1,0 1 1,0 0-1,0-1 1,0 0 0,-1 1-1,4-1 1,45-1-64,-39 0-49,0 0 0,0 1 1,0 0-1,0 1 0,15 3 1,-23-4 98,-1 1 0,0 0 0,1 0 0,-1 0 0,0 0 0,0 0 0,1 1 0,-1-1 0,0 1 0,-1-1-1,1 1 1,0 0 0,0-1 0,-1 1 0,1 0 0,-1 0 0,1 0 0,-1 0 0,0 1 0,0-1 0,0 0 0,0 1 0,0-1 0,-1 0 0,1 1 0,-1-1 0,1 1 0,-1 3 0,0 4 172,0-1 0,-1 0 0,0 1 0,-1-1 0,0 0 0,0 0 0,-1 0 0,0 0-1,-1-1 1,-6 13 0,-1-2 368,0-1-1,-1 0 1,-20 23 0,31-40-504,-11 13 398,-1-1 0,-17 16 1,26-26-491,1-1 1,0 1 0,0-1 0,-1 0 0,1 0 0,-1 0 0,0 0 0,0-1 0,1 0 0,-1 1 0,0-1 0,0-1 0,0 1 0,0 0 0,0-1 0,-8 0 0,11-1 27,-1 1 0,0 0 0,1-1 0,-1 0 0,1 1 0,-1-1 0,1 0 0,-1 0 0,1 0 0,-1 0-1,1 0 1,0 0 0,-1 0 0,1 0 0,0 0 0,0-1 0,0 1 0,0 0 0,0-1 0,-1-2 0,-8-18-461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4T07:26:4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4 178 20924,'-3'0'1969,"4"1"-1457,14 2-832,6 1 2456,9 5-1624,3-6-63,23-2-345</inkml:trace>
  <inkml:trace contextRef="#ctx0" brushRef="#br0" timeOffset="1">1010 0 22653,'20'30'2160,"1"7"-1648,1 11-216,1 2 769,1 10-521,-5 2 8,-10 6-240,-9 4-136,-26 13-160,-16 1-64,-25 5-240,-13 1-232,-15-7 416,-7-1-80,-11-12-56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38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1 199 15347,'0'-7'420,"0"-1"-1,0 1 1,0 0-1,1 0 0,-1 0 1,2 0-1,-1 0 1,1 0-1,0 0 1,1 0-1,0 1 0,0-1 1,0 1-1,0 0 1,9-10-1,-12 15-389,0 1 0,0-1 0,1 1-1,-1-1 1,0 1 0,1-1 0,-1 1 0,1-1 0,-1 1-1,1-1 1,-1 1 0,1 0 0,-1-1 0,1 1 0,-1 0 0,1 0-1,-1-1 1,1 1 0,-1 0 0,1 0 0,0 0 0,-1 0-1,1-1 1,-1 1 0,1 0 0,0 0 0,-1 0 0,1 0-1,-1 1 1,1-1 0,0 0 0,-1 0 0,1 0 0,0 1 2,1 0-1,-1 0 1,0 1 0,0-1 0,0 0 0,-1 0 0,1 0 0,0 1-1,0-1 1,-1 0 0,1 1 0,0 2 0,2 6 27,-1-1 0,2 20 0,8 217 165,-12-244-187,0-1 0,0 1 1,0-1-1,0 1 0,0-1 0,1 1 1,-1-1-1,0 1 0,1-1 1,-1 1-1,1-1 0,0 0 0,0 1 1,-1-1-1,1 0 0,1 2 1,-1-3-19,-1 0 1,0 0-1,1 0 1,-1 0 0,0 0-1,0 0 1,1 1-1,-1-1 1,0 0 0,1-1-1,-1 1 1,0 0-1,0 0 1,1 0 0,-1 0-1,0 0 1,1 0-1,-1 0 1,0 0 0,0 0-1,1-1 1,-1 1 0,0 0-1,0 0 1,1 0-1,-1 0 1,0-1 0,0 1-1,10-15 344,-1-7-112,-1 0-1,0 0 0,-2 0 0,-1-1 0,-1 0 1,-1 0-1,0 0 0,-2 0 0,-1-1 1,-1 1-1,0 0 0,-10-43 0,10 65-241,1-3 7,-1 0 0,0 1 0,0-1-1,0 1 1,0-1 0,-1 1 0,0-1 0,1 1 0,-1 0 0,0 0-1,-1 0 1,1 0 0,0 0 0,-4-3 0,6 6-16,0 0 0,-1 0 0,1 0-1,0 0 1,0 0 0,0 0 0,-1-1 0,1 1 0,0 0 0,0 0 0,0 0 0,-1 0-1,1 0 1,0 0 0,0 0 0,-1 0 0,1 0 0,0 0 0,0 0 0,-1 0 0,1 0-1,0 1 1,0-1 0,0 0 0,-1 0 0,1 0 0,0 0 0,0 0 0,0 0 0,-1 0-1,1 1 1,0-1 0,0 0 0,0 0 0,0 0 0,-1 0 0,1 1 0,-2 11-20,5 11-24,-2-20 8,0 0 0,1 0 0,-1 0 0,1 0 0,-1 0 0,1 0-1,0-1 1,0 1 0,0-1 0,0 1 0,1-1 0,3 3 0,-5-4-68,1 0 0,-1 0 0,0 0-1,1-1 1,-1 1 0,1-1 0,0 1 0,-1-1-1,1 1 1,-1-1 0,1 0 0,0 0 0,-1 1-1,1-1 1,0 0 0,-1-1 0,1 1 0,-1 0-1,1 0 1,0-1 0,-1 1 0,1-1 0,-1 1-1,1-1 1,-1 0 0,3-1 0,32-26-1104,-15 11 442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39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63 17004,'3'-62'5542,"-15"81"-3954,9-12-1501,-30 83 666,29-78-652,1 1-1,0 0 1,1 0 0,0 0 0,1 16 0,1-27-85,0 0 0,0 0 1,0 1-1,0-1 0,0 0 1,1 0-1,-1 0 0,1 0 0,0 0 1,-1 0-1,1 0 0,0-1 1,0 1-1,0 0 0,0 0 0,0 0 1,1-1-1,-1 1 0,1-1 1,-1 1-1,1-1 0,-1 0 0,1 1 1,0-1-1,-1 0 0,1 0 1,0 0-1,0 0 0,0 0 0,0-1 1,0 1-1,0-1 0,0 1 1,0-1-1,0 0 0,0 1 0,0-1 1,3-1-1,8 1 5,0-2 0,0 0 0,0 0 0,24-9 0,-23 7-25,-10 2-1,0 1 1,0 0-1,0 0 0,1 0 1,-1 1-1,0 0 0,0 0 1,0 0-1,1 0 0,-1 0 1,4 2-1,-6-2 1,0 1-1,0 0 0,-1 0 0,1 1 1,0-1-1,-1 0 0,1 0 1,-1 1-1,1-1 0,-1 1 1,0-1-1,0 1 0,0 0 1,1-1-1,-2 1 0,1 0 1,0 0-1,0 0 0,-1 0 1,1 0-1,-1 0 0,1 0 1,-1-1-1,0 2 0,0 2 1,2 19 68,-2 0 1,-1 0 0,-1 0 0,-1 0-1,-1 0 1,-1-1 0,-2 0 0,0 0-1,-1 0 1,-18 35 0,23-52 6,0-1 0,0 0 0,-1 1 0,1-1 0,-1 0 0,-1-1 0,1 1 0,-6 3 0,9-6-69,-1-1 1,1 0 0,-1 0-1,0 0 1,1 0 0,-1-1-1,0 1 1,0 0 0,1-1-1,-1 1 1,0-1 0,0 1-1,0-1 1,0 0 0,0 0-1,0 0 1,0 0 0,0 0-1,0-1 1,0 1 0,1 0-1,-1-1 1,0 0 0,0 1-1,0-1 1,1 0 0,-1 0-1,0 0 1,1 0 0,-3-2-1,-1-1-178,1 0 0,0-1 1,0 0-1,0 1 0,0-1 0,1 0 0,0-1 0,0 1 0,-3-8 0,1 0-26,1 0-1,0-1 0,-2-14 0,1-18-457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39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 19876,'-3'-2'1649,"8"14"-1169,0 9-144,5 24 712,2 8-288,-1 13-256,2 5-136,-1 9-112,-1 1-32,-2-1-144,-2-1-160,-1-9-392,-1-3-320,-2-4-2296,-3-4 2663,3-4-415,0-5-304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40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37 21189,'-7'5'1672,"7"1"-1312,2-5-184,3 1 640,2-2-600,6-4-56,2-12-96,0-14-104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46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1722 210 11610,'3'-1'86,"-1"-1"0,1 0 0,0-1 0,-1 1 0,1 0 0,-1-1 0,0 0-1,0 1 1,0-1 0,0 0 0,-1 0 0,1 0 0,-1 0 0,1 0 0,-1 0-1,0-1 1,0 1 0,-1 0 0,1-1 0,-1 1 0,1 0 0,-1-1-1,0 1 1,0-1 0,-1-4 0,-1 3-31,1 0 1,-1 0-1,0 1 1,0-1-1,0 1 1,-1-1-1,0 1 0,1 0 1,-2 0-1,1 0 1,0 1-1,-1-1 0,1 1 1,-1-1-1,0 1 1,0 0-1,-6-2 1,-5-3 110,0 1 1,-1 1-1,0 0 1,-1 1 0,1 1-1,-30-4 1,-104-2 203,35 8-362,-1 6 0,2 5 0,-194 39 0,264-37 10,1 3 1,1 1-1,0 2 1,1 2 0,1 2-1,1 1 1,-43 33-1,42-24 93,1 2 0,1 1 0,2 3 0,1 0 0,2 2 0,-30 48 0,49-65-17,0 1 0,2 0 0,0 1 0,2 0 0,0 0 0,-8 40 1,15-52-55,1 0 1,0 0 0,1 0 0,1 0 0,0 0 0,0 0 0,1 0 0,1 0 0,0 0 0,0 0 0,2 0-1,-1 0 1,1-1 0,1 0 0,0 0 0,9 14 0,-4-11-17,1 0 1,0-1-1,1 0 1,1-1-1,0 0 1,0-1-1,1-1 1,1 0-1,0-1 1,0 0-1,0-1 1,1-1-1,1-1 1,19 6-1,0-3-9,0-1-1,1-2 1,0-1 0,1-2-1,58-2 1,-20-7 5,-1-3 1,0-3 0,137-40 0,-82 8 21,154-75 1,-196 76 43,98-63 0,-143 77 29,-2-1 1,0-2-1,69-72 0,-98 91-50,-1-1 0,0 0 1,-1-1-1,-1 0 0,0-1 0,-1 0 0,9-22 0,-15 31-32,0 0-1,0 1 1,-1-1 0,1 0-1,-2 0 1,1 1 0,-1-1-1,0 0 1,0 0 0,-1 0-1,0 0 1,0 0-1,0 1 1,-1-1 0,0 0-1,-1 1 1,1 0 0,-1-1-1,0 1 1,-1 0 0,-6-8-1,1 4 8,-1 0 0,0 0 0,-1 1 0,0 1 0,-1-1 0,0 2 0,0 0 0,0 0 0,-1 1 0,0 1 0,-24-7 0,-5 1-125,-1 1 0,-65-5 1,-141 1 148,140 9-130,61 2-40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47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2169 145 10786,'-2'-9'279,"0"1"0,-1-1 0,0 0 0,-1 1 0,0-1 0,0 1 0,-1 0 0,0 1 0,0-1-1,-11-11 1,11 15-157,1-1-1,-1 1 1,0 1-1,0-1 1,-1 1-1,1 0 1,-1 0-1,1 1 1,-1-1-1,0 1 1,0 0-1,0 1 1,0 0-1,0 0 0,0 0 1,-12 0-1,7 2-34,1 0 0,-1 1-1,1 0 1,-1 0 0,1 1-1,0 1 1,-14 6 0,-65 40 222,86-48-302,-43 29 94,2 1 0,-54 51-1,-71 87 150,116-116-134,-257 299 678,242-261-518,5 2 0,-60 115 0,67-90-96,5 2 0,6 2 1,5 2-1,-44 237 0,69-278-199,-154 709-384,32-355 194,1-9 402,100-294-5,-22 166 1,48-216-67,0 88 0,11-120-177,2 1-1,17 93 0,-16-126-27,2 0 0,0-1 0,1 0 0,1 0-1,13 23 1,-17-36-8,0 0 0,0 0 1,1-1-1,0 0 0,0 0 0,0 0 0,1 0 0,0-1 0,0 0 0,0 0 0,1-1 1,0 0-1,0 0 0,0 0 0,0-1 0,0 0 0,10 2 0,-13-4 33,0 0 0,0-1-1,0 0 1,0 0 0,0 0 0,0-1-1,0 1 1,0-1 0,0 0-1,0 0 1,0 0 0,-1 0 0,1-1-1,0 0 1,-1 1 0,1-1 0,-1-1-1,0 1 1,0 0 0,1-1-1,-1 0 1,3-4 0,12-20-272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48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17468,'0'40'1616,"2"3"-1272,-2 9-176,0 6 944,1 6-928,1 0 1,0-2-218,4-4-239,-2-9-424,1-4 1232,-5-11-616,0-14-32,-3-20-88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49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1 318 17364,'4'-17'352,"1"0"1,0 0-1,2 1 1,0-1 0,1 1-1,0 1 1,1 0-1,1 0 1,1 1 0,0 0-1,1 0 1,0 2-1,1-1 1,0 1-1,26-17 1,-26 21-254,0 0 1,1 0-1,0 1 1,0 1-1,1 0 1,0 1-1,0 1 1,0 0-1,0 1 1,0 1-1,1 0 0,-1 1 1,1 0-1,0 2 1,-1 0-1,1 0 1,-1 2-1,18 4 1,-23-4-93,0 0 1,-1 1-1,0 0 1,0 1-1,0 0 1,0 0-1,-1 1 1,1 0-1,-1 0 1,-1 1-1,1 0 1,-1 0 0,-1 1-1,1 0 1,-1 0-1,9 18 1,-9-14-5,-2 0 0,1 0 0,-2 0 0,1 1 0,-2-1 1,0 1-1,0 0 0,-1 0 0,-1-1 0,0 1 0,0 0 0,-2 0 1,-2 13-1,-3-1 54,0 0 1,-2-1-1,-1 0 0,-1-1 1,-22 35-1,-17 37 178,44-81-196,0 1 0,2-1 0,-1 1 0,-3 29 1,7-38-68,0-1 1,1 1 0,0 0 0,0-1 0,0 1 0,1 0 0,-1-1 0,2 1 0,-1-1 0,0 1 0,1-1-1,0 0 1,1 0 0,-1 0 0,1 0 0,0 0 0,0 0 0,0-1 0,1 1 0,-1-1 0,1 0 0,0 0-1,0 0 1,1-1 0,-1 1 0,1-1 0,0 0 0,0-1 0,0 1 0,0-1 0,0 0 0,1 0 0,-1 0-1,6 0 1,0 0 6,0-1-1,0 0 0,0-1 0,-1-1 1,1 1-1,0-2 0,0 1 0,0-2 1,-1 1-1,0-1 0,1-1 0,11-5 1,30-18-233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49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16283,'0'0'57,"0"0"0,0 0 0,0-1 0,1 1 0,-1 0 0,0 0 0,0 0 0,0-1-1,0 1 1,0 0 0,0 0 0,1 0 0,-1 0 0,0-1 0,0 1 0,0 0 0,0 0-1,1 0 1,-1 0 0,0 0 0,0 0 0,0 0 0,1 0 0,-1 0 0,0-1 0,0 1-1,1 0 1,-1 0 0,0 0 0,0 0 0,0 0 0,1 0 0,-1 0 0,0 1 0,0-1-1,0 0 1,1 0 0,-1 0 0,0 0 0,0 0 0,0 0 0,1 0 0,-1 0 0,0 0-1,0 1 1,1-1 0,2 14 1645,-2 29 261,-1-34-1383,0-5-454,3 64 1434,-2-61-1438,0-1-1,0 1 1,0 0 0,1-1 0,0 0 0,1 1 0,6 11 0,-8-17-104,-1 1 1,1-1 0,0 0-1,0 1 1,1-1-1,-1 0 1,0 0-1,0 1 1,1-1-1,-1 0 1,0-1-1,1 1 1,-1 0 0,1 0-1,-1 0 1,1-1-1,0 1 1,-1-1-1,1 1 1,2-1-1,-1 0-3,0 0-1,0 0 0,-1-1 0,1 1 0,0-1 0,-1 0 0,1 0 0,-1 0 0,1 0 0,-1 0 1,5-3-1,2-2 6,0-1 1,0 0-1,-1-1 1,14-16-1,-7 6 33,-2 0 0,0-1 1,12-23-1,-19 31 7,-1 0 0,0-1 0,-1 1 0,0-1 0,-1 0 0,0 0-1,1-18 1,-5 22 69,-4 9-24,-4 14 8,6-4-99,0 1-1,0 0 1,1 0 0,1 1-1,0-1 1,1 18-1,1-21-17,-1 0-1,1 0 1,1 0 0,0 0-1,0 0 1,1-1-1,0 1 1,0-1-1,7 13 1,-8-19-27,0 1 0,-1-1 0,2 1 1,-1-1-1,0 0 0,0 0 0,1 0 0,-1 0 1,1 0-1,-1-1 0,1 1 0,0-1 0,-1 1 1,1-1-1,0 0 0,0 0 0,0 0 0,0-1 1,0 1-1,0-1 0,1 0 0,-1 1 0,0-1 1,0-1-1,0 1 0,0 0 0,0-1 0,0 0 1,0 1-1,0-1 0,4-2 0,3-1-325,0-1 0,0 0 0,0-1-1,-1 0 1,0 0 0,0-1 0,12-12-1,-8 6 15,-1-1 0,0 0 0,12-21 0,1-8-535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5T07:51:49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97 326 15843,'-31'57'3014,"21"-41"-2267,0 1-1,2 0 1,0 1-1,0 0 1,2 0-1,-8 35 0,14-51-683,-1 0 0,1 0-1,0 0 1,-1-1 0,1 1-1,0 0 1,0 0 0,0 0-1,1 0 1,-1-1 0,0 1-1,1 0 1,-1 0-1,1-1 1,0 1 0,-1 0-1,1-1 1,0 1 0,0 0-1,0-1 1,0 1 0,0-1-1,2 2 1,-1-2-33,0 0 0,0-1 0,1 1 0,-1-1 0,0 1 0,0-1 0,0 0 1,0 0-1,0 0 0,1 0 0,-1 0 0,0 0 0,0-1 0,0 1 0,0-1 0,0 0 0,0 1 0,0-1 0,0 0 1,3-2-1,7-3-21,1-2 0,-1 1 0,0-2 0,-1 1 0,0-2 0,0 1 1,-1-2-1,0 1 0,-1-1 0,10-16 0,-5 5-2,0-1 1,-1-1-1,-2 0 1,15-43-1,-18 40 7,-1 0 1,-2 0-1,3-29 0,-7 42-4,0 1-1,-1-1 1,-1 1-1,0 0 1,-1-1-1,0 1 1,-1 0-1,-5-16 1,8 27-9,-1 1 1,1-1 0,-1 1-1,1-1 1,-1 1-1,0 0 1,0-1 0,1 1-1,-1-1 1,0 1-1,0 0 1,-1 0 0,1 0-1,0 0 1,0 0-1,0 0 1,-1 0 0,1 0-1,-1 0 1,1 0 0,0 1-1,-1-1 1,1 1-1,-1-1 1,0 1 0,1 0-1,-1-1 1,-2 1-1,2 0 0,-1 1 0,1 0 0,0 0 0,-1-1 0,1 2 0,-1-1 0,1 0 0,0 0 0,0 1 0,0-1 0,0 1 0,0-1 0,0 1 0,0 0-1,1 0 1,-4 4 0,-3 5-10,1 1 0,0 0-1,1 0 1,0 1 0,1 0-1,0 0 1,1 0 0,0 0-1,1 1 1,1-1 0,-1 15-1,3-24-17,0 0-1,1 1 0,-1-1 1,1 0-1,0 0 0,0 0 0,0-1 1,1 1-1,-1 0 0,1 0 1,0-1-1,0 1 0,0-1 0,0 1 1,1-1-1,0 0 0,-1 0 1,1 0-1,4 3 0,8 5-145,0 0-1,0-1 1,20 9 0,14 10-240,-33-17 271,0 0-1,0 2 1,16 18-1,-27-28 120,-1 1 0,-1 0 0,1-1 0,-1 1 0,1 1 0,-1-1 0,-1 0 0,1 1 0,-1 0 0,0-1 0,0 1 0,-1 0 0,0 0 0,0 0 0,0 9 0,-1-15-7,1 1 0,-1 0 0,0-1-1,0 1 1,0 0 0,0-1 0,0 1-1,0 0 1,0-1 0,-1 1 0,1 0-1,0-1 1,0 1 0,0 0-1,-1-1 1,1 1 0,0-1 0,-1 1-1,1-1 1,-1 1 0,1 0 0,0-1-1,-1 0 1,1 1 0,-1-1 0,1 1-1,-1-1 1,0 1 0,1-1-1,-1 0 1,1 0 0,-1 1 0,0-1-1,1 0 1,-1 0 0,0 1 0,1-1-1,-1 0 1,0 0 0,0 0 0,-2-1-83,0 1 0,0-1 0,0 0 1,0 0-1,1-1 0,-1 1 1,0 0-1,-2-3 0,-13-7-317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538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408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407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044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0139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0682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25.05.2023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109" Type="http://schemas.openxmlformats.org/officeDocument/2006/relationships/customXml" Target="../ink/ink9.xml"/><Relationship Id="rId117" Type="http://schemas.openxmlformats.org/officeDocument/2006/relationships/customXml" Target="../ink/ink13.xml"/><Relationship Id="rId112" Type="http://schemas.openxmlformats.org/officeDocument/2006/relationships/image" Target="../media/image55.png"/><Relationship Id="rId120" Type="http://schemas.openxmlformats.org/officeDocument/2006/relationships/image" Target="../media/image11.png"/><Relationship Id="rId125" Type="http://schemas.openxmlformats.org/officeDocument/2006/relationships/customXml" Target="../ink/ink17.xml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108" Type="http://schemas.openxmlformats.org/officeDocument/2006/relationships/image" Target="../media/image53.png"/><Relationship Id="rId116" Type="http://schemas.openxmlformats.org/officeDocument/2006/relationships/image" Target="../media/image9.png"/><Relationship Id="rId124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11" Type="http://schemas.openxmlformats.org/officeDocument/2006/relationships/customXml" Target="../ink/ink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110" Type="http://schemas.openxmlformats.org/officeDocument/2006/relationships/image" Target="../media/image54.png"/><Relationship Id="rId115" Type="http://schemas.openxmlformats.org/officeDocument/2006/relationships/customXml" Target="../ink/ink12.xml"/><Relationship Id="rId123" Type="http://schemas.openxmlformats.org/officeDocument/2006/relationships/customXml" Target="../ink/ink16.xml"/><Relationship Id="rId128" Type="http://schemas.openxmlformats.org/officeDocument/2006/relationships/image" Target="../media/image15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14" Type="http://schemas.openxmlformats.org/officeDocument/2006/relationships/image" Target="../media/image56.png"/><Relationship Id="rId119" Type="http://schemas.openxmlformats.org/officeDocument/2006/relationships/customXml" Target="../ink/ink14.xml"/><Relationship Id="rId127" Type="http://schemas.openxmlformats.org/officeDocument/2006/relationships/customXml" Target="../ink/ink18.xml"/><Relationship Id="rId10" Type="http://schemas.openxmlformats.org/officeDocument/2006/relationships/image" Target="../media/image4.png"/><Relationship Id="rId19" Type="http://schemas.openxmlformats.org/officeDocument/2006/relationships/customXml" Target="../ink/ink8.xml"/><Relationship Id="rId122" Type="http://schemas.openxmlformats.org/officeDocument/2006/relationships/image" Target="../media/image12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113" Type="http://schemas.openxmlformats.org/officeDocument/2006/relationships/customXml" Target="../ink/ink11.xml"/><Relationship Id="rId118" Type="http://schemas.openxmlformats.org/officeDocument/2006/relationships/image" Target="../media/image10.png"/><Relationship Id="rId126" Type="http://schemas.openxmlformats.org/officeDocument/2006/relationships/image" Target="../media/image14.png"/><Relationship Id="rId8" Type="http://schemas.openxmlformats.org/officeDocument/2006/relationships/image" Target="../media/image3.png"/><Relationship Id="rId121" Type="http://schemas.openxmlformats.org/officeDocument/2006/relationships/customXml" Target="../ink/ink15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73.png"/><Relationship Id="rId671" Type="http://schemas.openxmlformats.org/officeDocument/2006/relationships/image" Target="../media/image2849.png"/><Relationship Id="rId769" Type="http://schemas.openxmlformats.org/officeDocument/2006/relationships/image" Target="../media/image2898.png"/><Relationship Id="rId21" Type="http://schemas.openxmlformats.org/officeDocument/2006/relationships/image" Target="../media/image2525.png"/><Relationship Id="rId324" Type="http://schemas.openxmlformats.org/officeDocument/2006/relationships/customXml" Target="../ink/ink179.xml"/><Relationship Id="rId531" Type="http://schemas.openxmlformats.org/officeDocument/2006/relationships/image" Target="../media/image2780.png"/><Relationship Id="rId629" Type="http://schemas.openxmlformats.org/officeDocument/2006/relationships/image" Target="../media/image2828.png"/><Relationship Id="rId170" Type="http://schemas.openxmlformats.org/officeDocument/2006/relationships/customXml" Target="../ink/ink102.xml"/><Relationship Id="rId268" Type="http://schemas.openxmlformats.org/officeDocument/2006/relationships/customXml" Target="../ink/ink151.xml"/><Relationship Id="rId475" Type="http://schemas.openxmlformats.org/officeDocument/2006/relationships/image" Target="../media/image2752.png"/><Relationship Id="rId682" Type="http://schemas.openxmlformats.org/officeDocument/2006/relationships/customXml" Target="../ink/ink358.xml"/><Relationship Id="rId32" Type="http://schemas.openxmlformats.org/officeDocument/2006/relationships/customXml" Target="../ink/ink33.xml"/><Relationship Id="rId128" Type="http://schemas.openxmlformats.org/officeDocument/2006/relationships/customXml" Target="../ink/ink81.xml"/><Relationship Id="rId335" Type="http://schemas.openxmlformats.org/officeDocument/2006/relationships/image" Target="../media/image2682.png"/><Relationship Id="rId542" Type="http://schemas.openxmlformats.org/officeDocument/2006/relationships/customXml" Target="../ink/ink288.xml"/><Relationship Id="rId181" Type="http://schemas.openxmlformats.org/officeDocument/2006/relationships/image" Target="../media/image2605.png"/><Relationship Id="rId402" Type="http://schemas.openxmlformats.org/officeDocument/2006/relationships/customXml" Target="../ink/ink218.xml"/><Relationship Id="rId279" Type="http://schemas.openxmlformats.org/officeDocument/2006/relationships/image" Target="../media/image2654.png"/><Relationship Id="rId486" Type="http://schemas.openxmlformats.org/officeDocument/2006/relationships/customXml" Target="../ink/ink260.xml"/><Relationship Id="rId693" Type="http://schemas.openxmlformats.org/officeDocument/2006/relationships/image" Target="../media/image2860.png"/><Relationship Id="rId707" Type="http://schemas.openxmlformats.org/officeDocument/2006/relationships/image" Target="../media/image2867.png"/><Relationship Id="rId43" Type="http://schemas.openxmlformats.org/officeDocument/2006/relationships/image" Target="../media/image2536.png"/><Relationship Id="rId139" Type="http://schemas.openxmlformats.org/officeDocument/2006/relationships/image" Target="../media/image2584.png"/><Relationship Id="rId346" Type="http://schemas.openxmlformats.org/officeDocument/2006/relationships/customXml" Target="../ink/ink190.xml"/><Relationship Id="rId553" Type="http://schemas.openxmlformats.org/officeDocument/2006/relationships/image" Target="../media/image2791.png"/><Relationship Id="rId760" Type="http://schemas.openxmlformats.org/officeDocument/2006/relationships/customXml" Target="../ink/ink397.xml"/><Relationship Id="rId192" Type="http://schemas.openxmlformats.org/officeDocument/2006/relationships/customXml" Target="../ink/ink113.xml"/><Relationship Id="rId206" Type="http://schemas.openxmlformats.org/officeDocument/2006/relationships/customXml" Target="../ink/ink120.xml"/><Relationship Id="rId413" Type="http://schemas.openxmlformats.org/officeDocument/2006/relationships/image" Target="../media/image2721.png"/><Relationship Id="rId497" Type="http://schemas.openxmlformats.org/officeDocument/2006/relationships/image" Target="../media/image2763.png"/><Relationship Id="rId620" Type="http://schemas.openxmlformats.org/officeDocument/2006/relationships/customXml" Target="../ink/ink327.xml"/><Relationship Id="rId718" Type="http://schemas.openxmlformats.org/officeDocument/2006/relationships/customXml" Target="../ink/ink376.xml"/><Relationship Id="rId357" Type="http://schemas.openxmlformats.org/officeDocument/2006/relationships/image" Target="../media/image2693.png"/><Relationship Id="rId54" Type="http://schemas.openxmlformats.org/officeDocument/2006/relationships/customXml" Target="../ink/ink44.xml"/><Relationship Id="rId217" Type="http://schemas.openxmlformats.org/officeDocument/2006/relationships/image" Target="../media/image2623.png"/><Relationship Id="rId564" Type="http://schemas.openxmlformats.org/officeDocument/2006/relationships/customXml" Target="../ink/ink299.xml"/><Relationship Id="rId771" Type="http://schemas.openxmlformats.org/officeDocument/2006/relationships/image" Target="../media/image2899.png"/><Relationship Id="rId424" Type="http://schemas.openxmlformats.org/officeDocument/2006/relationships/customXml" Target="../ink/ink229.xml"/><Relationship Id="rId631" Type="http://schemas.openxmlformats.org/officeDocument/2006/relationships/image" Target="../media/image2829.png"/><Relationship Id="rId729" Type="http://schemas.openxmlformats.org/officeDocument/2006/relationships/image" Target="../media/image2878.png"/><Relationship Id="rId270" Type="http://schemas.openxmlformats.org/officeDocument/2006/relationships/customXml" Target="../ink/ink152.xml"/><Relationship Id="rId65" Type="http://schemas.openxmlformats.org/officeDocument/2006/relationships/image" Target="../media/image2547.png"/><Relationship Id="rId130" Type="http://schemas.openxmlformats.org/officeDocument/2006/relationships/customXml" Target="../ink/ink82.xml"/><Relationship Id="rId368" Type="http://schemas.openxmlformats.org/officeDocument/2006/relationships/customXml" Target="../ink/ink201.xml"/><Relationship Id="rId575" Type="http://schemas.openxmlformats.org/officeDocument/2006/relationships/image" Target="../media/image521.png"/><Relationship Id="rId228" Type="http://schemas.openxmlformats.org/officeDocument/2006/relationships/customXml" Target="../ink/ink131.xml"/><Relationship Id="rId435" Type="http://schemas.openxmlformats.org/officeDocument/2006/relationships/image" Target="../media/image2732.png"/><Relationship Id="rId642" Type="http://schemas.openxmlformats.org/officeDocument/2006/relationships/customXml" Target="../ink/ink338.xml"/><Relationship Id="rId281" Type="http://schemas.openxmlformats.org/officeDocument/2006/relationships/image" Target="../media/image2655.png"/><Relationship Id="rId502" Type="http://schemas.openxmlformats.org/officeDocument/2006/relationships/customXml" Target="../ink/ink268.xml"/><Relationship Id="rId76" Type="http://schemas.openxmlformats.org/officeDocument/2006/relationships/customXml" Target="../ink/ink55.xml"/><Relationship Id="rId141" Type="http://schemas.openxmlformats.org/officeDocument/2006/relationships/image" Target="../media/image2585.png"/><Relationship Id="rId379" Type="http://schemas.openxmlformats.org/officeDocument/2006/relationships/image" Target="../media/image2704.png"/><Relationship Id="rId586" Type="http://schemas.openxmlformats.org/officeDocument/2006/relationships/customXml" Target="../ink/ink310.xml"/><Relationship Id="rId7" Type="http://schemas.openxmlformats.org/officeDocument/2006/relationships/image" Target="../media/image2518.png"/><Relationship Id="rId239" Type="http://schemas.openxmlformats.org/officeDocument/2006/relationships/image" Target="../media/image2634.png"/><Relationship Id="rId446" Type="http://schemas.openxmlformats.org/officeDocument/2006/relationships/customXml" Target="../ink/ink240.xml"/><Relationship Id="rId653" Type="http://schemas.openxmlformats.org/officeDocument/2006/relationships/image" Target="../media/image2840.png"/><Relationship Id="rId292" Type="http://schemas.openxmlformats.org/officeDocument/2006/relationships/customXml" Target="../ink/ink163.xml"/><Relationship Id="rId306" Type="http://schemas.openxmlformats.org/officeDocument/2006/relationships/customXml" Target="../ink/ink170.xml"/><Relationship Id="rId87" Type="http://schemas.openxmlformats.org/officeDocument/2006/relationships/image" Target="../media/image2558.png"/><Relationship Id="rId513" Type="http://schemas.openxmlformats.org/officeDocument/2006/relationships/image" Target="../media/image2771.png"/><Relationship Id="rId597" Type="http://schemas.openxmlformats.org/officeDocument/2006/relationships/image" Target="../media/image2812.png"/><Relationship Id="rId720" Type="http://schemas.openxmlformats.org/officeDocument/2006/relationships/customXml" Target="../ink/ink377.xml"/><Relationship Id="rId152" Type="http://schemas.openxmlformats.org/officeDocument/2006/relationships/customXml" Target="../ink/ink93.xml"/><Relationship Id="rId457" Type="http://schemas.openxmlformats.org/officeDocument/2006/relationships/image" Target="../media/image2743.png"/><Relationship Id="rId664" Type="http://schemas.openxmlformats.org/officeDocument/2006/relationships/customXml" Target="../ink/ink349.xml"/><Relationship Id="rId14" Type="http://schemas.openxmlformats.org/officeDocument/2006/relationships/customXml" Target="../ink/ink24.xml"/><Relationship Id="rId317" Type="http://schemas.openxmlformats.org/officeDocument/2006/relationships/image" Target="../media/image2673.png"/><Relationship Id="rId524" Type="http://schemas.openxmlformats.org/officeDocument/2006/relationships/customXml" Target="../ink/ink279.xml"/><Relationship Id="rId731" Type="http://schemas.openxmlformats.org/officeDocument/2006/relationships/image" Target="../media/image2879.png"/><Relationship Id="rId98" Type="http://schemas.openxmlformats.org/officeDocument/2006/relationships/customXml" Target="../ink/ink66.xml"/><Relationship Id="rId163" Type="http://schemas.openxmlformats.org/officeDocument/2006/relationships/image" Target="../media/image2596.png"/><Relationship Id="rId370" Type="http://schemas.openxmlformats.org/officeDocument/2006/relationships/customXml" Target="../ink/ink202.xml"/><Relationship Id="rId230" Type="http://schemas.openxmlformats.org/officeDocument/2006/relationships/customXml" Target="../ink/ink132.xml"/><Relationship Id="rId468" Type="http://schemas.openxmlformats.org/officeDocument/2006/relationships/customXml" Target="../ink/ink251.xml"/><Relationship Id="rId675" Type="http://schemas.openxmlformats.org/officeDocument/2006/relationships/image" Target="../media/image2851.png"/><Relationship Id="rId25" Type="http://schemas.openxmlformats.org/officeDocument/2006/relationships/image" Target="../media/image2527.png"/><Relationship Id="rId328" Type="http://schemas.openxmlformats.org/officeDocument/2006/relationships/customXml" Target="../ink/ink181.xml"/><Relationship Id="rId535" Type="http://schemas.openxmlformats.org/officeDocument/2006/relationships/image" Target="../media/image2782.png"/><Relationship Id="rId742" Type="http://schemas.openxmlformats.org/officeDocument/2006/relationships/customXml" Target="../ink/ink388.xml"/><Relationship Id="rId174" Type="http://schemas.openxmlformats.org/officeDocument/2006/relationships/customXml" Target="../ink/ink104.xml"/><Relationship Id="rId381" Type="http://schemas.openxmlformats.org/officeDocument/2006/relationships/image" Target="../media/image2705.png"/><Relationship Id="rId602" Type="http://schemas.openxmlformats.org/officeDocument/2006/relationships/customXml" Target="../ink/ink318.xml"/><Relationship Id="rId241" Type="http://schemas.openxmlformats.org/officeDocument/2006/relationships/image" Target="../media/image2635.png"/><Relationship Id="rId479" Type="http://schemas.openxmlformats.org/officeDocument/2006/relationships/image" Target="../media/image2754.png"/><Relationship Id="rId686" Type="http://schemas.openxmlformats.org/officeDocument/2006/relationships/customXml" Target="../ink/ink360.xml"/><Relationship Id="rId36" Type="http://schemas.openxmlformats.org/officeDocument/2006/relationships/customXml" Target="../ink/ink35.xml"/><Relationship Id="rId339" Type="http://schemas.openxmlformats.org/officeDocument/2006/relationships/image" Target="../media/image2684.png"/><Relationship Id="rId546" Type="http://schemas.openxmlformats.org/officeDocument/2006/relationships/customXml" Target="../ink/ink290.xml"/><Relationship Id="rId753" Type="http://schemas.openxmlformats.org/officeDocument/2006/relationships/image" Target="../media/image2890.png"/><Relationship Id="rId101" Type="http://schemas.openxmlformats.org/officeDocument/2006/relationships/image" Target="../media/image2565.png"/><Relationship Id="rId185" Type="http://schemas.openxmlformats.org/officeDocument/2006/relationships/image" Target="../media/image2607.png"/><Relationship Id="rId406" Type="http://schemas.openxmlformats.org/officeDocument/2006/relationships/customXml" Target="../ink/ink220.xml"/><Relationship Id="rId392" Type="http://schemas.openxmlformats.org/officeDocument/2006/relationships/customXml" Target="../ink/ink213.xml"/><Relationship Id="rId613" Type="http://schemas.openxmlformats.org/officeDocument/2006/relationships/image" Target="../media/image2820.png"/><Relationship Id="rId697" Type="http://schemas.openxmlformats.org/officeDocument/2006/relationships/image" Target="../media/image2862.png"/><Relationship Id="rId252" Type="http://schemas.openxmlformats.org/officeDocument/2006/relationships/customXml" Target="../ink/ink143.xml"/><Relationship Id="rId47" Type="http://schemas.openxmlformats.org/officeDocument/2006/relationships/image" Target="../media/image2538.png"/><Relationship Id="rId112" Type="http://schemas.openxmlformats.org/officeDocument/2006/relationships/customXml" Target="../ink/ink73.xml"/><Relationship Id="rId557" Type="http://schemas.openxmlformats.org/officeDocument/2006/relationships/image" Target="../media/image2793.png"/><Relationship Id="rId764" Type="http://schemas.openxmlformats.org/officeDocument/2006/relationships/customXml" Target="../ink/ink399.xml"/><Relationship Id="rId196" Type="http://schemas.openxmlformats.org/officeDocument/2006/relationships/customXml" Target="../ink/ink115.xml"/><Relationship Id="rId417" Type="http://schemas.openxmlformats.org/officeDocument/2006/relationships/image" Target="../media/image2723.png"/><Relationship Id="rId624" Type="http://schemas.openxmlformats.org/officeDocument/2006/relationships/customXml" Target="../ink/ink329.xml"/><Relationship Id="rId263" Type="http://schemas.openxmlformats.org/officeDocument/2006/relationships/image" Target="../media/image2646.png"/><Relationship Id="rId470" Type="http://schemas.openxmlformats.org/officeDocument/2006/relationships/customXml" Target="../ink/ink252.xml"/><Relationship Id="rId58" Type="http://schemas.openxmlformats.org/officeDocument/2006/relationships/customXml" Target="../ink/ink46.xml"/><Relationship Id="rId123" Type="http://schemas.openxmlformats.org/officeDocument/2006/relationships/image" Target="../media/image2576.png"/><Relationship Id="rId330" Type="http://schemas.openxmlformats.org/officeDocument/2006/relationships/customXml" Target="../ink/ink182.xml"/><Relationship Id="rId568" Type="http://schemas.openxmlformats.org/officeDocument/2006/relationships/customXml" Target="../ink/ink301.xml"/><Relationship Id="rId775" Type="http://schemas.openxmlformats.org/officeDocument/2006/relationships/image" Target="../media/image2901.png"/><Relationship Id="rId428" Type="http://schemas.openxmlformats.org/officeDocument/2006/relationships/customXml" Target="../ink/ink231.xml"/><Relationship Id="rId635" Type="http://schemas.openxmlformats.org/officeDocument/2006/relationships/image" Target="../media/image2831.png"/><Relationship Id="rId274" Type="http://schemas.openxmlformats.org/officeDocument/2006/relationships/customXml" Target="../ink/ink154.xml"/><Relationship Id="rId481" Type="http://schemas.openxmlformats.org/officeDocument/2006/relationships/image" Target="../media/image2755.png"/><Relationship Id="rId702" Type="http://schemas.openxmlformats.org/officeDocument/2006/relationships/customXml" Target="../ink/ink368.xml"/><Relationship Id="rId69" Type="http://schemas.openxmlformats.org/officeDocument/2006/relationships/image" Target="../media/image2549.png"/><Relationship Id="rId134" Type="http://schemas.openxmlformats.org/officeDocument/2006/relationships/customXml" Target="../ink/ink84.xml"/><Relationship Id="rId579" Type="http://schemas.openxmlformats.org/officeDocument/2006/relationships/image" Target="../media/image2803.png"/><Relationship Id="rId341" Type="http://schemas.openxmlformats.org/officeDocument/2006/relationships/image" Target="../media/image2685.png"/><Relationship Id="rId439" Type="http://schemas.openxmlformats.org/officeDocument/2006/relationships/image" Target="../media/image2734.png"/><Relationship Id="rId646" Type="http://schemas.openxmlformats.org/officeDocument/2006/relationships/customXml" Target="../ink/ink340.xml"/><Relationship Id="rId201" Type="http://schemas.openxmlformats.org/officeDocument/2006/relationships/image" Target="../media/image2615.png"/><Relationship Id="rId285" Type="http://schemas.openxmlformats.org/officeDocument/2006/relationships/image" Target="../media/image2657.png"/><Relationship Id="rId506" Type="http://schemas.openxmlformats.org/officeDocument/2006/relationships/customXml" Target="../ink/ink270.xml"/><Relationship Id="rId492" Type="http://schemas.openxmlformats.org/officeDocument/2006/relationships/customXml" Target="../ink/ink263.xml"/><Relationship Id="rId713" Type="http://schemas.openxmlformats.org/officeDocument/2006/relationships/image" Target="../media/image2870.png"/><Relationship Id="rId145" Type="http://schemas.openxmlformats.org/officeDocument/2006/relationships/image" Target="../media/image2587.png"/><Relationship Id="rId352" Type="http://schemas.openxmlformats.org/officeDocument/2006/relationships/customXml" Target="../ink/ink193.xml"/><Relationship Id="rId212" Type="http://schemas.openxmlformats.org/officeDocument/2006/relationships/customXml" Target="../ink/ink123.xml"/><Relationship Id="rId657" Type="http://schemas.openxmlformats.org/officeDocument/2006/relationships/image" Target="../media/image2842.png"/><Relationship Id="rId296" Type="http://schemas.openxmlformats.org/officeDocument/2006/relationships/customXml" Target="../ink/ink165.xml"/><Relationship Id="rId517" Type="http://schemas.openxmlformats.org/officeDocument/2006/relationships/image" Target="../media/image2773.png"/><Relationship Id="rId724" Type="http://schemas.openxmlformats.org/officeDocument/2006/relationships/customXml" Target="../ink/ink379.xml"/><Relationship Id="rId60" Type="http://schemas.openxmlformats.org/officeDocument/2006/relationships/customXml" Target="../ink/ink47.xml"/><Relationship Id="rId156" Type="http://schemas.openxmlformats.org/officeDocument/2006/relationships/customXml" Target="../ink/ink95.xml"/><Relationship Id="rId363" Type="http://schemas.openxmlformats.org/officeDocument/2006/relationships/image" Target="../media/image2696.png"/><Relationship Id="rId570" Type="http://schemas.openxmlformats.org/officeDocument/2006/relationships/customXml" Target="../ink/ink302.xml"/><Relationship Id="rId223" Type="http://schemas.openxmlformats.org/officeDocument/2006/relationships/image" Target="../media/image2626.png"/><Relationship Id="rId430" Type="http://schemas.openxmlformats.org/officeDocument/2006/relationships/customXml" Target="../ink/ink232.xml"/><Relationship Id="rId668" Type="http://schemas.openxmlformats.org/officeDocument/2006/relationships/customXml" Target="../ink/ink351.xml"/><Relationship Id="rId18" Type="http://schemas.openxmlformats.org/officeDocument/2006/relationships/customXml" Target="../ink/ink26.xml"/><Relationship Id="rId528" Type="http://schemas.openxmlformats.org/officeDocument/2006/relationships/customXml" Target="../ink/ink281.xml"/><Relationship Id="rId735" Type="http://schemas.openxmlformats.org/officeDocument/2006/relationships/image" Target="../media/image2881.png"/><Relationship Id="rId167" Type="http://schemas.openxmlformats.org/officeDocument/2006/relationships/image" Target="../media/image2598.png"/><Relationship Id="rId374" Type="http://schemas.openxmlformats.org/officeDocument/2006/relationships/customXml" Target="../ink/ink204.xml"/><Relationship Id="rId581" Type="http://schemas.openxmlformats.org/officeDocument/2006/relationships/image" Target="../media/image2804.png"/><Relationship Id="rId71" Type="http://schemas.openxmlformats.org/officeDocument/2006/relationships/image" Target="../media/image2550.png"/><Relationship Id="rId234" Type="http://schemas.openxmlformats.org/officeDocument/2006/relationships/customXml" Target="../ink/ink134.xml"/><Relationship Id="rId679" Type="http://schemas.openxmlformats.org/officeDocument/2006/relationships/image" Target="../media/image2853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2529.png"/><Relationship Id="rId441" Type="http://schemas.openxmlformats.org/officeDocument/2006/relationships/image" Target="../media/image2735.png"/><Relationship Id="rId539" Type="http://schemas.openxmlformats.org/officeDocument/2006/relationships/image" Target="../media/image2784.png"/><Relationship Id="rId746" Type="http://schemas.openxmlformats.org/officeDocument/2006/relationships/customXml" Target="../ink/ink390.xml"/><Relationship Id="rId178" Type="http://schemas.openxmlformats.org/officeDocument/2006/relationships/customXml" Target="../ink/ink106.xml"/><Relationship Id="rId301" Type="http://schemas.openxmlformats.org/officeDocument/2006/relationships/image" Target="../media/image2665.png"/><Relationship Id="rId82" Type="http://schemas.openxmlformats.org/officeDocument/2006/relationships/customXml" Target="../ink/ink58.xml"/><Relationship Id="rId385" Type="http://schemas.openxmlformats.org/officeDocument/2006/relationships/image" Target="../media/image2707.png"/><Relationship Id="rId592" Type="http://schemas.openxmlformats.org/officeDocument/2006/relationships/customXml" Target="../ink/ink313.xml"/><Relationship Id="rId606" Type="http://schemas.openxmlformats.org/officeDocument/2006/relationships/customXml" Target="../ink/ink320.xml"/><Relationship Id="rId245" Type="http://schemas.openxmlformats.org/officeDocument/2006/relationships/image" Target="../media/image2637.png"/><Relationship Id="rId452" Type="http://schemas.openxmlformats.org/officeDocument/2006/relationships/customXml" Target="../ink/ink243.xml"/><Relationship Id="rId105" Type="http://schemas.openxmlformats.org/officeDocument/2006/relationships/image" Target="../media/image2567.png"/><Relationship Id="rId312" Type="http://schemas.openxmlformats.org/officeDocument/2006/relationships/customXml" Target="../ink/ink173.xml"/><Relationship Id="rId757" Type="http://schemas.openxmlformats.org/officeDocument/2006/relationships/image" Target="../media/image2892.png"/><Relationship Id="rId93" Type="http://schemas.openxmlformats.org/officeDocument/2006/relationships/image" Target="../media/image2561.png"/><Relationship Id="rId189" Type="http://schemas.openxmlformats.org/officeDocument/2006/relationships/image" Target="../media/image2609.png"/><Relationship Id="rId396" Type="http://schemas.openxmlformats.org/officeDocument/2006/relationships/customXml" Target="../ink/ink215.xml"/><Relationship Id="rId617" Type="http://schemas.openxmlformats.org/officeDocument/2006/relationships/image" Target="../media/image2822.png"/><Relationship Id="rId256" Type="http://schemas.openxmlformats.org/officeDocument/2006/relationships/customXml" Target="../ink/ink145.xml"/><Relationship Id="rId463" Type="http://schemas.openxmlformats.org/officeDocument/2006/relationships/image" Target="../media/image2746.png"/><Relationship Id="rId670" Type="http://schemas.openxmlformats.org/officeDocument/2006/relationships/customXml" Target="../ink/ink352.xml"/><Relationship Id="rId116" Type="http://schemas.openxmlformats.org/officeDocument/2006/relationships/customXml" Target="../ink/ink75.xml"/><Relationship Id="rId323" Type="http://schemas.openxmlformats.org/officeDocument/2006/relationships/image" Target="../media/image2676.png"/><Relationship Id="rId530" Type="http://schemas.openxmlformats.org/officeDocument/2006/relationships/customXml" Target="../ink/ink282.xml"/><Relationship Id="rId768" Type="http://schemas.openxmlformats.org/officeDocument/2006/relationships/customXml" Target="../ink/ink401.xml"/><Relationship Id="rId20" Type="http://schemas.openxmlformats.org/officeDocument/2006/relationships/customXml" Target="../ink/ink27.xml"/><Relationship Id="rId628" Type="http://schemas.openxmlformats.org/officeDocument/2006/relationships/customXml" Target="../ink/ink331.xml"/><Relationship Id="rId267" Type="http://schemas.openxmlformats.org/officeDocument/2006/relationships/image" Target="../media/image2648.png"/><Relationship Id="rId474" Type="http://schemas.openxmlformats.org/officeDocument/2006/relationships/customXml" Target="../ink/ink254.xml"/><Relationship Id="rId127" Type="http://schemas.openxmlformats.org/officeDocument/2006/relationships/image" Target="../media/image2578.png"/><Relationship Id="rId681" Type="http://schemas.openxmlformats.org/officeDocument/2006/relationships/image" Target="../media/image2854.png"/><Relationship Id="rId31" Type="http://schemas.openxmlformats.org/officeDocument/2006/relationships/image" Target="../media/image2530.png"/><Relationship Id="rId334" Type="http://schemas.openxmlformats.org/officeDocument/2006/relationships/customXml" Target="../ink/ink184.xml"/><Relationship Id="rId541" Type="http://schemas.openxmlformats.org/officeDocument/2006/relationships/image" Target="../media/image2785.png"/><Relationship Id="rId639" Type="http://schemas.openxmlformats.org/officeDocument/2006/relationships/image" Target="../media/image2833.png"/><Relationship Id="rId180" Type="http://schemas.openxmlformats.org/officeDocument/2006/relationships/customXml" Target="../ink/ink107.xml"/><Relationship Id="rId278" Type="http://schemas.openxmlformats.org/officeDocument/2006/relationships/customXml" Target="../ink/ink156.xml"/><Relationship Id="rId401" Type="http://schemas.openxmlformats.org/officeDocument/2006/relationships/image" Target="../media/image2715.png"/><Relationship Id="rId485" Type="http://schemas.openxmlformats.org/officeDocument/2006/relationships/image" Target="../media/image2757.png"/><Relationship Id="rId692" Type="http://schemas.openxmlformats.org/officeDocument/2006/relationships/customXml" Target="../ink/ink363.xml"/><Relationship Id="rId706" Type="http://schemas.openxmlformats.org/officeDocument/2006/relationships/customXml" Target="../ink/ink370.xml"/><Relationship Id="rId42" Type="http://schemas.openxmlformats.org/officeDocument/2006/relationships/customXml" Target="../ink/ink38.xml"/><Relationship Id="rId138" Type="http://schemas.openxmlformats.org/officeDocument/2006/relationships/customXml" Target="../ink/ink86.xml"/><Relationship Id="rId345" Type="http://schemas.openxmlformats.org/officeDocument/2006/relationships/image" Target="../media/image2687.png"/><Relationship Id="rId552" Type="http://schemas.openxmlformats.org/officeDocument/2006/relationships/customXml" Target="../ink/ink293.xml"/><Relationship Id="rId191" Type="http://schemas.openxmlformats.org/officeDocument/2006/relationships/image" Target="../media/image2610.png"/><Relationship Id="rId205" Type="http://schemas.openxmlformats.org/officeDocument/2006/relationships/image" Target="../media/image2617.png"/><Relationship Id="rId412" Type="http://schemas.openxmlformats.org/officeDocument/2006/relationships/customXml" Target="../ink/ink223.xml"/><Relationship Id="rId107" Type="http://schemas.openxmlformats.org/officeDocument/2006/relationships/image" Target="../media/image2568.png"/><Relationship Id="rId289" Type="http://schemas.openxmlformats.org/officeDocument/2006/relationships/image" Target="../media/image2659.png"/><Relationship Id="rId454" Type="http://schemas.openxmlformats.org/officeDocument/2006/relationships/customXml" Target="../ink/ink244.xml"/><Relationship Id="rId496" Type="http://schemas.openxmlformats.org/officeDocument/2006/relationships/customXml" Target="../ink/ink265.xml"/><Relationship Id="rId661" Type="http://schemas.openxmlformats.org/officeDocument/2006/relationships/image" Target="../media/image2844.png"/><Relationship Id="rId717" Type="http://schemas.openxmlformats.org/officeDocument/2006/relationships/image" Target="../media/image2872.png"/><Relationship Id="rId759" Type="http://schemas.openxmlformats.org/officeDocument/2006/relationships/image" Target="../media/image2893.png"/><Relationship Id="rId11" Type="http://schemas.openxmlformats.org/officeDocument/2006/relationships/image" Target="../media/image2520.png"/><Relationship Id="rId53" Type="http://schemas.openxmlformats.org/officeDocument/2006/relationships/image" Target="../media/image2541.png"/><Relationship Id="rId149" Type="http://schemas.openxmlformats.org/officeDocument/2006/relationships/image" Target="../media/image2589.png"/><Relationship Id="rId314" Type="http://schemas.openxmlformats.org/officeDocument/2006/relationships/customXml" Target="../ink/ink174.xml"/><Relationship Id="rId356" Type="http://schemas.openxmlformats.org/officeDocument/2006/relationships/customXml" Target="../ink/ink195.xml"/><Relationship Id="rId398" Type="http://schemas.openxmlformats.org/officeDocument/2006/relationships/customXml" Target="../ink/ink216.xml"/><Relationship Id="rId521" Type="http://schemas.openxmlformats.org/officeDocument/2006/relationships/image" Target="../media/image2775.png"/><Relationship Id="rId563" Type="http://schemas.openxmlformats.org/officeDocument/2006/relationships/image" Target="../media/image2796.png"/><Relationship Id="rId619" Type="http://schemas.openxmlformats.org/officeDocument/2006/relationships/image" Target="../media/image2823.png"/><Relationship Id="rId770" Type="http://schemas.openxmlformats.org/officeDocument/2006/relationships/customXml" Target="../ink/ink402.xml"/><Relationship Id="rId95" Type="http://schemas.openxmlformats.org/officeDocument/2006/relationships/image" Target="../media/image2562.png"/><Relationship Id="rId160" Type="http://schemas.openxmlformats.org/officeDocument/2006/relationships/customXml" Target="../ink/ink97.xml"/><Relationship Id="rId216" Type="http://schemas.openxmlformats.org/officeDocument/2006/relationships/customXml" Target="../ink/ink125.xml"/><Relationship Id="rId423" Type="http://schemas.openxmlformats.org/officeDocument/2006/relationships/image" Target="../media/image2726.png"/><Relationship Id="rId258" Type="http://schemas.openxmlformats.org/officeDocument/2006/relationships/customXml" Target="../ink/ink146.xml"/><Relationship Id="rId465" Type="http://schemas.openxmlformats.org/officeDocument/2006/relationships/image" Target="../media/image2747.png"/><Relationship Id="rId630" Type="http://schemas.openxmlformats.org/officeDocument/2006/relationships/customXml" Target="../ink/ink332.xml"/><Relationship Id="rId672" Type="http://schemas.openxmlformats.org/officeDocument/2006/relationships/customXml" Target="../ink/ink353.xml"/><Relationship Id="rId728" Type="http://schemas.openxmlformats.org/officeDocument/2006/relationships/customXml" Target="../ink/ink381.xml"/><Relationship Id="rId22" Type="http://schemas.openxmlformats.org/officeDocument/2006/relationships/customXml" Target="../ink/ink28.xml"/><Relationship Id="rId64" Type="http://schemas.openxmlformats.org/officeDocument/2006/relationships/customXml" Target="../ink/ink49.xml"/><Relationship Id="rId118" Type="http://schemas.openxmlformats.org/officeDocument/2006/relationships/customXml" Target="../ink/ink76.xml"/><Relationship Id="rId325" Type="http://schemas.openxmlformats.org/officeDocument/2006/relationships/image" Target="../media/image2677.png"/><Relationship Id="rId367" Type="http://schemas.openxmlformats.org/officeDocument/2006/relationships/image" Target="../media/image2698.png"/><Relationship Id="rId532" Type="http://schemas.openxmlformats.org/officeDocument/2006/relationships/customXml" Target="../ink/ink283.xml"/><Relationship Id="rId574" Type="http://schemas.openxmlformats.org/officeDocument/2006/relationships/customXml" Target="../ink/ink304.xml"/><Relationship Id="rId171" Type="http://schemas.openxmlformats.org/officeDocument/2006/relationships/image" Target="../media/image2600.png"/><Relationship Id="rId227" Type="http://schemas.openxmlformats.org/officeDocument/2006/relationships/image" Target="../media/image2628.png"/><Relationship Id="rId269" Type="http://schemas.openxmlformats.org/officeDocument/2006/relationships/image" Target="../media/image2649.png"/><Relationship Id="rId434" Type="http://schemas.openxmlformats.org/officeDocument/2006/relationships/customXml" Target="../ink/ink234.xml"/><Relationship Id="rId476" Type="http://schemas.openxmlformats.org/officeDocument/2006/relationships/customXml" Target="../ink/ink255.xml"/><Relationship Id="rId641" Type="http://schemas.openxmlformats.org/officeDocument/2006/relationships/image" Target="../media/image2834.png"/><Relationship Id="rId683" Type="http://schemas.openxmlformats.org/officeDocument/2006/relationships/image" Target="../media/image2855.png"/><Relationship Id="rId739" Type="http://schemas.openxmlformats.org/officeDocument/2006/relationships/image" Target="../media/image2883.png"/><Relationship Id="rId33" Type="http://schemas.openxmlformats.org/officeDocument/2006/relationships/image" Target="../media/image2531.png"/><Relationship Id="rId129" Type="http://schemas.openxmlformats.org/officeDocument/2006/relationships/image" Target="../media/image2579.png"/><Relationship Id="rId280" Type="http://schemas.openxmlformats.org/officeDocument/2006/relationships/customXml" Target="../ink/ink157.xml"/><Relationship Id="rId336" Type="http://schemas.openxmlformats.org/officeDocument/2006/relationships/customXml" Target="../ink/ink185.xml"/><Relationship Id="rId501" Type="http://schemas.openxmlformats.org/officeDocument/2006/relationships/image" Target="../media/image2765.png"/><Relationship Id="rId543" Type="http://schemas.openxmlformats.org/officeDocument/2006/relationships/image" Target="../media/image2786.png"/><Relationship Id="rId75" Type="http://schemas.openxmlformats.org/officeDocument/2006/relationships/image" Target="../media/image2552.png"/><Relationship Id="rId140" Type="http://schemas.openxmlformats.org/officeDocument/2006/relationships/customXml" Target="../ink/ink87.xml"/><Relationship Id="rId182" Type="http://schemas.openxmlformats.org/officeDocument/2006/relationships/customXml" Target="../ink/ink108.xml"/><Relationship Id="rId378" Type="http://schemas.openxmlformats.org/officeDocument/2006/relationships/customXml" Target="../ink/ink206.xml"/><Relationship Id="rId403" Type="http://schemas.openxmlformats.org/officeDocument/2006/relationships/image" Target="../media/image2716.png"/><Relationship Id="rId585" Type="http://schemas.openxmlformats.org/officeDocument/2006/relationships/image" Target="../media/image2806.png"/><Relationship Id="rId750" Type="http://schemas.openxmlformats.org/officeDocument/2006/relationships/customXml" Target="../ink/ink392.xml"/><Relationship Id="rId6" Type="http://schemas.openxmlformats.org/officeDocument/2006/relationships/customXml" Target="../ink/ink20.xml"/><Relationship Id="rId238" Type="http://schemas.openxmlformats.org/officeDocument/2006/relationships/customXml" Target="../ink/ink136.xml"/><Relationship Id="rId445" Type="http://schemas.openxmlformats.org/officeDocument/2006/relationships/image" Target="../media/image2737.png"/><Relationship Id="rId487" Type="http://schemas.openxmlformats.org/officeDocument/2006/relationships/image" Target="../media/image2758.png"/><Relationship Id="rId610" Type="http://schemas.openxmlformats.org/officeDocument/2006/relationships/customXml" Target="../ink/ink322.xml"/><Relationship Id="rId652" Type="http://schemas.openxmlformats.org/officeDocument/2006/relationships/customXml" Target="../ink/ink343.xml"/><Relationship Id="rId694" Type="http://schemas.openxmlformats.org/officeDocument/2006/relationships/customXml" Target="../ink/ink364.xml"/><Relationship Id="rId708" Type="http://schemas.openxmlformats.org/officeDocument/2006/relationships/customXml" Target="../ink/ink371.xml"/><Relationship Id="rId291" Type="http://schemas.openxmlformats.org/officeDocument/2006/relationships/image" Target="../media/image2660.png"/><Relationship Id="rId305" Type="http://schemas.openxmlformats.org/officeDocument/2006/relationships/image" Target="../media/image2667.png"/><Relationship Id="rId347" Type="http://schemas.openxmlformats.org/officeDocument/2006/relationships/image" Target="../media/image2688.png"/><Relationship Id="rId512" Type="http://schemas.openxmlformats.org/officeDocument/2006/relationships/customXml" Target="../ink/ink273.xml"/><Relationship Id="rId44" Type="http://schemas.openxmlformats.org/officeDocument/2006/relationships/customXml" Target="../ink/ink39.xml"/><Relationship Id="rId86" Type="http://schemas.openxmlformats.org/officeDocument/2006/relationships/customXml" Target="../ink/ink60.xml"/><Relationship Id="rId151" Type="http://schemas.openxmlformats.org/officeDocument/2006/relationships/image" Target="../media/image2590.png"/><Relationship Id="rId389" Type="http://schemas.openxmlformats.org/officeDocument/2006/relationships/image" Target="../media/image2709.png"/><Relationship Id="rId554" Type="http://schemas.openxmlformats.org/officeDocument/2006/relationships/customXml" Target="../ink/ink294.xml"/><Relationship Id="rId596" Type="http://schemas.openxmlformats.org/officeDocument/2006/relationships/customXml" Target="../ink/ink315.xml"/><Relationship Id="rId761" Type="http://schemas.openxmlformats.org/officeDocument/2006/relationships/image" Target="../media/image2894.png"/><Relationship Id="rId193" Type="http://schemas.openxmlformats.org/officeDocument/2006/relationships/image" Target="../media/image2611.png"/><Relationship Id="rId207" Type="http://schemas.openxmlformats.org/officeDocument/2006/relationships/image" Target="../media/image2618.png"/><Relationship Id="rId249" Type="http://schemas.openxmlformats.org/officeDocument/2006/relationships/image" Target="../media/image2639.png"/><Relationship Id="rId414" Type="http://schemas.openxmlformats.org/officeDocument/2006/relationships/customXml" Target="../ink/ink224.xml"/><Relationship Id="rId456" Type="http://schemas.openxmlformats.org/officeDocument/2006/relationships/customXml" Target="../ink/ink245.xml"/><Relationship Id="rId498" Type="http://schemas.openxmlformats.org/officeDocument/2006/relationships/customXml" Target="../ink/ink266.xml"/><Relationship Id="rId621" Type="http://schemas.openxmlformats.org/officeDocument/2006/relationships/image" Target="../media/image2824.png"/><Relationship Id="rId663" Type="http://schemas.openxmlformats.org/officeDocument/2006/relationships/image" Target="../media/image2845.png"/><Relationship Id="rId13" Type="http://schemas.openxmlformats.org/officeDocument/2006/relationships/image" Target="../media/image2521.png"/><Relationship Id="rId109" Type="http://schemas.openxmlformats.org/officeDocument/2006/relationships/image" Target="../media/image2569.png"/><Relationship Id="rId260" Type="http://schemas.openxmlformats.org/officeDocument/2006/relationships/customXml" Target="../ink/ink147.xml"/><Relationship Id="rId316" Type="http://schemas.openxmlformats.org/officeDocument/2006/relationships/customXml" Target="../ink/ink175.xml"/><Relationship Id="rId523" Type="http://schemas.openxmlformats.org/officeDocument/2006/relationships/image" Target="../media/image2776.png"/><Relationship Id="rId719" Type="http://schemas.openxmlformats.org/officeDocument/2006/relationships/image" Target="../media/image2873.png"/><Relationship Id="rId55" Type="http://schemas.openxmlformats.org/officeDocument/2006/relationships/image" Target="../media/image2542.png"/><Relationship Id="rId97" Type="http://schemas.openxmlformats.org/officeDocument/2006/relationships/image" Target="../media/image2563.png"/><Relationship Id="rId120" Type="http://schemas.openxmlformats.org/officeDocument/2006/relationships/customXml" Target="../ink/ink77.xml"/><Relationship Id="rId358" Type="http://schemas.openxmlformats.org/officeDocument/2006/relationships/customXml" Target="../ink/ink196.xml"/><Relationship Id="rId565" Type="http://schemas.openxmlformats.org/officeDocument/2006/relationships/image" Target="../media/image2797.png"/><Relationship Id="rId730" Type="http://schemas.openxmlformats.org/officeDocument/2006/relationships/customXml" Target="../ink/ink382.xml"/><Relationship Id="rId772" Type="http://schemas.openxmlformats.org/officeDocument/2006/relationships/customXml" Target="../ink/ink403.xml"/><Relationship Id="rId162" Type="http://schemas.openxmlformats.org/officeDocument/2006/relationships/customXml" Target="../ink/ink98.xml"/><Relationship Id="rId218" Type="http://schemas.openxmlformats.org/officeDocument/2006/relationships/customXml" Target="../ink/ink126.xml"/><Relationship Id="rId425" Type="http://schemas.openxmlformats.org/officeDocument/2006/relationships/image" Target="../media/image2727.png"/><Relationship Id="rId467" Type="http://schemas.openxmlformats.org/officeDocument/2006/relationships/image" Target="../media/image2748.png"/><Relationship Id="rId632" Type="http://schemas.openxmlformats.org/officeDocument/2006/relationships/customXml" Target="../ink/ink333.xml"/><Relationship Id="rId271" Type="http://schemas.openxmlformats.org/officeDocument/2006/relationships/image" Target="../media/image2650.png"/><Relationship Id="rId674" Type="http://schemas.openxmlformats.org/officeDocument/2006/relationships/customXml" Target="../ink/ink354.xml"/><Relationship Id="rId24" Type="http://schemas.openxmlformats.org/officeDocument/2006/relationships/customXml" Target="../ink/ink29.xml"/><Relationship Id="rId66" Type="http://schemas.openxmlformats.org/officeDocument/2006/relationships/customXml" Target="../ink/ink50.xml"/><Relationship Id="rId131" Type="http://schemas.openxmlformats.org/officeDocument/2006/relationships/image" Target="../media/image2580.png"/><Relationship Id="rId327" Type="http://schemas.openxmlformats.org/officeDocument/2006/relationships/image" Target="../media/image2678.png"/><Relationship Id="rId369" Type="http://schemas.openxmlformats.org/officeDocument/2006/relationships/image" Target="../media/image2699.png"/><Relationship Id="rId534" Type="http://schemas.openxmlformats.org/officeDocument/2006/relationships/customXml" Target="../ink/ink284.xml"/><Relationship Id="rId576" Type="http://schemas.openxmlformats.org/officeDocument/2006/relationships/customXml" Target="../ink/ink305.xml"/><Relationship Id="rId741" Type="http://schemas.openxmlformats.org/officeDocument/2006/relationships/image" Target="../media/image2884.png"/><Relationship Id="rId173" Type="http://schemas.openxmlformats.org/officeDocument/2006/relationships/image" Target="../media/image2601.png"/><Relationship Id="rId229" Type="http://schemas.openxmlformats.org/officeDocument/2006/relationships/image" Target="../media/image2629.png"/><Relationship Id="rId380" Type="http://schemas.openxmlformats.org/officeDocument/2006/relationships/customXml" Target="../ink/ink207.xml"/><Relationship Id="rId436" Type="http://schemas.openxmlformats.org/officeDocument/2006/relationships/customXml" Target="../ink/ink235.xml"/><Relationship Id="rId601" Type="http://schemas.openxmlformats.org/officeDocument/2006/relationships/image" Target="../media/image2814.png"/><Relationship Id="rId643" Type="http://schemas.openxmlformats.org/officeDocument/2006/relationships/image" Target="../media/image2835.png"/><Relationship Id="rId240" Type="http://schemas.openxmlformats.org/officeDocument/2006/relationships/customXml" Target="../ink/ink137.xml"/><Relationship Id="rId478" Type="http://schemas.openxmlformats.org/officeDocument/2006/relationships/customXml" Target="../ink/ink256.xml"/><Relationship Id="rId685" Type="http://schemas.openxmlformats.org/officeDocument/2006/relationships/image" Target="../media/image2856.png"/><Relationship Id="rId35" Type="http://schemas.openxmlformats.org/officeDocument/2006/relationships/image" Target="../media/image2532.png"/><Relationship Id="rId77" Type="http://schemas.openxmlformats.org/officeDocument/2006/relationships/image" Target="../media/image2553.png"/><Relationship Id="rId100" Type="http://schemas.openxmlformats.org/officeDocument/2006/relationships/customXml" Target="../ink/ink67.xml"/><Relationship Id="rId282" Type="http://schemas.openxmlformats.org/officeDocument/2006/relationships/customXml" Target="../ink/ink158.xml"/><Relationship Id="rId338" Type="http://schemas.openxmlformats.org/officeDocument/2006/relationships/customXml" Target="../ink/ink186.xml"/><Relationship Id="rId503" Type="http://schemas.openxmlformats.org/officeDocument/2006/relationships/image" Target="../media/image2766.png"/><Relationship Id="rId545" Type="http://schemas.openxmlformats.org/officeDocument/2006/relationships/image" Target="../media/image2787.png"/><Relationship Id="rId587" Type="http://schemas.openxmlformats.org/officeDocument/2006/relationships/image" Target="../media/image2807.png"/><Relationship Id="rId710" Type="http://schemas.openxmlformats.org/officeDocument/2006/relationships/customXml" Target="../ink/ink372.xml"/><Relationship Id="rId752" Type="http://schemas.openxmlformats.org/officeDocument/2006/relationships/customXml" Target="../ink/ink393.xml"/><Relationship Id="rId8" Type="http://schemas.openxmlformats.org/officeDocument/2006/relationships/customXml" Target="../ink/ink21.xml"/><Relationship Id="rId142" Type="http://schemas.openxmlformats.org/officeDocument/2006/relationships/customXml" Target="../ink/ink88.xml"/><Relationship Id="rId184" Type="http://schemas.openxmlformats.org/officeDocument/2006/relationships/customXml" Target="../ink/ink109.xml"/><Relationship Id="rId391" Type="http://schemas.openxmlformats.org/officeDocument/2006/relationships/image" Target="../media/image2710.png"/><Relationship Id="rId405" Type="http://schemas.openxmlformats.org/officeDocument/2006/relationships/image" Target="../media/image2717.png"/><Relationship Id="rId447" Type="http://schemas.openxmlformats.org/officeDocument/2006/relationships/image" Target="../media/image2738.png"/><Relationship Id="rId612" Type="http://schemas.openxmlformats.org/officeDocument/2006/relationships/customXml" Target="../ink/ink323.xml"/><Relationship Id="rId251" Type="http://schemas.openxmlformats.org/officeDocument/2006/relationships/image" Target="../media/image2640.png"/><Relationship Id="rId489" Type="http://schemas.openxmlformats.org/officeDocument/2006/relationships/image" Target="../media/image2759.png"/><Relationship Id="rId654" Type="http://schemas.openxmlformats.org/officeDocument/2006/relationships/customXml" Target="../ink/ink344.xml"/><Relationship Id="rId696" Type="http://schemas.openxmlformats.org/officeDocument/2006/relationships/customXml" Target="../ink/ink365.xml"/><Relationship Id="rId46" Type="http://schemas.openxmlformats.org/officeDocument/2006/relationships/customXml" Target="../ink/ink40.xml"/><Relationship Id="rId293" Type="http://schemas.openxmlformats.org/officeDocument/2006/relationships/image" Target="../media/image2661.png"/><Relationship Id="rId307" Type="http://schemas.openxmlformats.org/officeDocument/2006/relationships/image" Target="../media/image2668.png"/><Relationship Id="rId349" Type="http://schemas.openxmlformats.org/officeDocument/2006/relationships/image" Target="../media/image2689.png"/><Relationship Id="rId514" Type="http://schemas.openxmlformats.org/officeDocument/2006/relationships/customXml" Target="../ink/ink274.xml"/><Relationship Id="rId556" Type="http://schemas.openxmlformats.org/officeDocument/2006/relationships/customXml" Target="../ink/ink295.xml"/><Relationship Id="rId721" Type="http://schemas.openxmlformats.org/officeDocument/2006/relationships/image" Target="../media/image2874.png"/><Relationship Id="rId763" Type="http://schemas.openxmlformats.org/officeDocument/2006/relationships/image" Target="../media/image2895.png"/><Relationship Id="rId88" Type="http://schemas.openxmlformats.org/officeDocument/2006/relationships/customXml" Target="../ink/ink61.xml"/><Relationship Id="rId111" Type="http://schemas.openxmlformats.org/officeDocument/2006/relationships/image" Target="../media/image2570.png"/><Relationship Id="rId153" Type="http://schemas.openxmlformats.org/officeDocument/2006/relationships/image" Target="../media/image2591.png"/><Relationship Id="rId195" Type="http://schemas.openxmlformats.org/officeDocument/2006/relationships/image" Target="../media/image2612.png"/><Relationship Id="rId209" Type="http://schemas.openxmlformats.org/officeDocument/2006/relationships/image" Target="../media/image2619.png"/><Relationship Id="rId360" Type="http://schemas.openxmlformats.org/officeDocument/2006/relationships/customXml" Target="../ink/ink197.xml"/><Relationship Id="rId416" Type="http://schemas.openxmlformats.org/officeDocument/2006/relationships/customXml" Target="../ink/ink225.xml"/><Relationship Id="rId598" Type="http://schemas.openxmlformats.org/officeDocument/2006/relationships/customXml" Target="../ink/ink316.xml"/><Relationship Id="rId220" Type="http://schemas.openxmlformats.org/officeDocument/2006/relationships/customXml" Target="../ink/ink127.xml"/><Relationship Id="rId458" Type="http://schemas.openxmlformats.org/officeDocument/2006/relationships/customXml" Target="../ink/ink246.xml"/><Relationship Id="rId623" Type="http://schemas.openxmlformats.org/officeDocument/2006/relationships/image" Target="../media/image2825.png"/><Relationship Id="rId665" Type="http://schemas.openxmlformats.org/officeDocument/2006/relationships/image" Target="../media/image2846.png"/><Relationship Id="rId15" Type="http://schemas.openxmlformats.org/officeDocument/2006/relationships/image" Target="../media/image2522.png"/><Relationship Id="rId57" Type="http://schemas.openxmlformats.org/officeDocument/2006/relationships/image" Target="../media/image2543.png"/><Relationship Id="rId262" Type="http://schemas.openxmlformats.org/officeDocument/2006/relationships/customXml" Target="../ink/ink148.xml"/><Relationship Id="rId318" Type="http://schemas.openxmlformats.org/officeDocument/2006/relationships/customXml" Target="../ink/ink176.xml"/><Relationship Id="rId525" Type="http://schemas.openxmlformats.org/officeDocument/2006/relationships/image" Target="../media/image2777.png"/><Relationship Id="rId567" Type="http://schemas.openxmlformats.org/officeDocument/2006/relationships/image" Target="../media/image2798.png"/><Relationship Id="rId732" Type="http://schemas.openxmlformats.org/officeDocument/2006/relationships/customXml" Target="../ink/ink383.xml"/><Relationship Id="rId99" Type="http://schemas.openxmlformats.org/officeDocument/2006/relationships/image" Target="../media/image2564.png"/><Relationship Id="rId122" Type="http://schemas.openxmlformats.org/officeDocument/2006/relationships/customXml" Target="../ink/ink78.xml"/><Relationship Id="rId164" Type="http://schemas.openxmlformats.org/officeDocument/2006/relationships/customXml" Target="../ink/ink99.xml"/><Relationship Id="rId371" Type="http://schemas.openxmlformats.org/officeDocument/2006/relationships/image" Target="../media/image2700.png"/><Relationship Id="rId774" Type="http://schemas.openxmlformats.org/officeDocument/2006/relationships/customXml" Target="../ink/ink404.xml"/><Relationship Id="rId427" Type="http://schemas.openxmlformats.org/officeDocument/2006/relationships/image" Target="../media/image2728.png"/><Relationship Id="rId469" Type="http://schemas.openxmlformats.org/officeDocument/2006/relationships/image" Target="../media/image2749.png"/><Relationship Id="rId634" Type="http://schemas.openxmlformats.org/officeDocument/2006/relationships/customXml" Target="../ink/ink334.xml"/><Relationship Id="rId676" Type="http://schemas.openxmlformats.org/officeDocument/2006/relationships/customXml" Target="../ink/ink355.xml"/><Relationship Id="rId26" Type="http://schemas.openxmlformats.org/officeDocument/2006/relationships/customXml" Target="../ink/ink30.xml"/><Relationship Id="rId231" Type="http://schemas.openxmlformats.org/officeDocument/2006/relationships/image" Target="../media/image2630.png"/><Relationship Id="rId273" Type="http://schemas.openxmlformats.org/officeDocument/2006/relationships/image" Target="../media/image2651.png"/><Relationship Id="rId329" Type="http://schemas.openxmlformats.org/officeDocument/2006/relationships/image" Target="../media/image2679.png"/><Relationship Id="rId480" Type="http://schemas.openxmlformats.org/officeDocument/2006/relationships/customXml" Target="../ink/ink257.xml"/><Relationship Id="rId536" Type="http://schemas.openxmlformats.org/officeDocument/2006/relationships/customXml" Target="../ink/ink285.xml"/><Relationship Id="rId701" Type="http://schemas.openxmlformats.org/officeDocument/2006/relationships/image" Target="../media/image2864.png"/><Relationship Id="rId68" Type="http://schemas.openxmlformats.org/officeDocument/2006/relationships/customXml" Target="../ink/ink51.xml"/><Relationship Id="rId133" Type="http://schemas.openxmlformats.org/officeDocument/2006/relationships/image" Target="../media/image2581.png"/><Relationship Id="rId175" Type="http://schemas.openxmlformats.org/officeDocument/2006/relationships/image" Target="../media/image2602.png"/><Relationship Id="rId340" Type="http://schemas.openxmlformats.org/officeDocument/2006/relationships/customXml" Target="../ink/ink187.xml"/><Relationship Id="rId578" Type="http://schemas.openxmlformats.org/officeDocument/2006/relationships/customXml" Target="../ink/ink306.xml"/><Relationship Id="rId743" Type="http://schemas.openxmlformats.org/officeDocument/2006/relationships/image" Target="../media/image2885.png"/><Relationship Id="rId200" Type="http://schemas.openxmlformats.org/officeDocument/2006/relationships/customXml" Target="../ink/ink117.xml"/><Relationship Id="rId382" Type="http://schemas.openxmlformats.org/officeDocument/2006/relationships/customXml" Target="../ink/ink208.xml"/><Relationship Id="rId438" Type="http://schemas.openxmlformats.org/officeDocument/2006/relationships/customXml" Target="../ink/ink236.xml"/><Relationship Id="rId603" Type="http://schemas.openxmlformats.org/officeDocument/2006/relationships/image" Target="../media/image2815.png"/><Relationship Id="rId645" Type="http://schemas.openxmlformats.org/officeDocument/2006/relationships/image" Target="../media/image2836.png"/><Relationship Id="rId687" Type="http://schemas.openxmlformats.org/officeDocument/2006/relationships/image" Target="../media/image2857.png"/><Relationship Id="rId242" Type="http://schemas.openxmlformats.org/officeDocument/2006/relationships/customXml" Target="../ink/ink138.xml"/><Relationship Id="rId284" Type="http://schemas.openxmlformats.org/officeDocument/2006/relationships/customXml" Target="../ink/ink159.xml"/><Relationship Id="rId491" Type="http://schemas.openxmlformats.org/officeDocument/2006/relationships/image" Target="../media/image2760.png"/><Relationship Id="rId505" Type="http://schemas.openxmlformats.org/officeDocument/2006/relationships/image" Target="../media/image2767.png"/><Relationship Id="rId712" Type="http://schemas.openxmlformats.org/officeDocument/2006/relationships/customXml" Target="../ink/ink373.xml"/><Relationship Id="rId37" Type="http://schemas.openxmlformats.org/officeDocument/2006/relationships/image" Target="../media/image2533.png"/><Relationship Id="rId79" Type="http://schemas.openxmlformats.org/officeDocument/2006/relationships/image" Target="../media/image2554.png"/><Relationship Id="rId102" Type="http://schemas.openxmlformats.org/officeDocument/2006/relationships/customXml" Target="../ink/ink68.xml"/><Relationship Id="rId144" Type="http://schemas.openxmlformats.org/officeDocument/2006/relationships/customXml" Target="../ink/ink89.xml"/><Relationship Id="rId547" Type="http://schemas.openxmlformats.org/officeDocument/2006/relationships/image" Target="../media/image2788.png"/><Relationship Id="rId589" Type="http://schemas.openxmlformats.org/officeDocument/2006/relationships/image" Target="../media/image2808.png"/><Relationship Id="rId754" Type="http://schemas.openxmlformats.org/officeDocument/2006/relationships/customXml" Target="../ink/ink394.xml"/><Relationship Id="rId90" Type="http://schemas.openxmlformats.org/officeDocument/2006/relationships/customXml" Target="../ink/ink62.xml"/><Relationship Id="rId186" Type="http://schemas.openxmlformats.org/officeDocument/2006/relationships/customXml" Target="../ink/ink110.xml"/><Relationship Id="rId351" Type="http://schemas.openxmlformats.org/officeDocument/2006/relationships/image" Target="../media/image2690.png"/><Relationship Id="rId393" Type="http://schemas.openxmlformats.org/officeDocument/2006/relationships/image" Target="../media/image2711.png"/><Relationship Id="rId407" Type="http://schemas.openxmlformats.org/officeDocument/2006/relationships/image" Target="../media/image2718.png"/><Relationship Id="rId449" Type="http://schemas.openxmlformats.org/officeDocument/2006/relationships/image" Target="../media/image2739.png"/><Relationship Id="rId614" Type="http://schemas.openxmlformats.org/officeDocument/2006/relationships/customXml" Target="../ink/ink324.xml"/><Relationship Id="rId656" Type="http://schemas.openxmlformats.org/officeDocument/2006/relationships/customXml" Target="../ink/ink345.xml"/><Relationship Id="rId211" Type="http://schemas.openxmlformats.org/officeDocument/2006/relationships/image" Target="../media/image2620.png"/><Relationship Id="rId253" Type="http://schemas.openxmlformats.org/officeDocument/2006/relationships/image" Target="../media/image2641.png"/><Relationship Id="rId295" Type="http://schemas.openxmlformats.org/officeDocument/2006/relationships/image" Target="../media/image2662.png"/><Relationship Id="rId309" Type="http://schemas.openxmlformats.org/officeDocument/2006/relationships/image" Target="../media/image2669.png"/><Relationship Id="rId460" Type="http://schemas.openxmlformats.org/officeDocument/2006/relationships/customXml" Target="../ink/ink247.xml"/><Relationship Id="rId516" Type="http://schemas.openxmlformats.org/officeDocument/2006/relationships/customXml" Target="../ink/ink275.xml"/><Relationship Id="rId698" Type="http://schemas.openxmlformats.org/officeDocument/2006/relationships/customXml" Target="../ink/ink366.xml"/><Relationship Id="rId48" Type="http://schemas.openxmlformats.org/officeDocument/2006/relationships/customXml" Target="../ink/ink41.xml"/><Relationship Id="rId113" Type="http://schemas.openxmlformats.org/officeDocument/2006/relationships/image" Target="../media/image2571.png"/><Relationship Id="rId320" Type="http://schemas.openxmlformats.org/officeDocument/2006/relationships/customXml" Target="../ink/ink177.xml"/><Relationship Id="rId558" Type="http://schemas.openxmlformats.org/officeDocument/2006/relationships/customXml" Target="../ink/ink296.xml"/><Relationship Id="rId723" Type="http://schemas.openxmlformats.org/officeDocument/2006/relationships/image" Target="../media/image2875.png"/><Relationship Id="rId765" Type="http://schemas.openxmlformats.org/officeDocument/2006/relationships/image" Target="../media/image2896.png"/><Relationship Id="rId155" Type="http://schemas.openxmlformats.org/officeDocument/2006/relationships/image" Target="../media/image2592.png"/><Relationship Id="rId197" Type="http://schemas.openxmlformats.org/officeDocument/2006/relationships/image" Target="../media/image2613.png"/><Relationship Id="rId362" Type="http://schemas.openxmlformats.org/officeDocument/2006/relationships/customXml" Target="../ink/ink198.xml"/><Relationship Id="rId418" Type="http://schemas.openxmlformats.org/officeDocument/2006/relationships/customXml" Target="../ink/ink226.xml"/><Relationship Id="rId625" Type="http://schemas.openxmlformats.org/officeDocument/2006/relationships/image" Target="../media/image2826.png"/><Relationship Id="rId222" Type="http://schemas.openxmlformats.org/officeDocument/2006/relationships/customXml" Target="../ink/ink128.xml"/><Relationship Id="rId264" Type="http://schemas.openxmlformats.org/officeDocument/2006/relationships/customXml" Target="../ink/ink149.xml"/><Relationship Id="rId471" Type="http://schemas.openxmlformats.org/officeDocument/2006/relationships/image" Target="../media/image2750.png"/><Relationship Id="rId667" Type="http://schemas.openxmlformats.org/officeDocument/2006/relationships/image" Target="../media/image2847.png"/><Relationship Id="rId17" Type="http://schemas.openxmlformats.org/officeDocument/2006/relationships/image" Target="../media/image2523.png"/><Relationship Id="rId59" Type="http://schemas.openxmlformats.org/officeDocument/2006/relationships/image" Target="../media/image2544.png"/><Relationship Id="rId124" Type="http://schemas.openxmlformats.org/officeDocument/2006/relationships/customXml" Target="../ink/ink79.xml"/><Relationship Id="rId527" Type="http://schemas.openxmlformats.org/officeDocument/2006/relationships/image" Target="../media/image2778.png"/><Relationship Id="rId569" Type="http://schemas.openxmlformats.org/officeDocument/2006/relationships/image" Target="../media/image2799.png"/><Relationship Id="rId734" Type="http://schemas.openxmlformats.org/officeDocument/2006/relationships/customXml" Target="../ink/ink384.xml"/><Relationship Id="rId776" Type="http://schemas.openxmlformats.org/officeDocument/2006/relationships/customXml" Target="../ink/ink405.xml"/><Relationship Id="rId70" Type="http://schemas.openxmlformats.org/officeDocument/2006/relationships/customXml" Target="../ink/ink52.xml"/><Relationship Id="rId166" Type="http://schemas.openxmlformats.org/officeDocument/2006/relationships/customXml" Target="../ink/ink100.xml"/><Relationship Id="rId331" Type="http://schemas.openxmlformats.org/officeDocument/2006/relationships/image" Target="../media/image2680.png"/><Relationship Id="rId373" Type="http://schemas.openxmlformats.org/officeDocument/2006/relationships/image" Target="../media/image2701.png"/><Relationship Id="rId429" Type="http://schemas.openxmlformats.org/officeDocument/2006/relationships/image" Target="../media/image2729.png"/><Relationship Id="rId580" Type="http://schemas.openxmlformats.org/officeDocument/2006/relationships/customXml" Target="../ink/ink307.xml"/><Relationship Id="rId636" Type="http://schemas.openxmlformats.org/officeDocument/2006/relationships/customXml" Target="../ink/ink335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631.png"/><Relationship Id="rId440" Type="http://schemas.openxmlformats.org/officeDocument/2006/relationships/customXml" Target="../ink/ink237.xml"/><Relationship Id="rId678" Type="http://schemas.openxmlformats.org/officeDocument/2006/relationships/customXml" Target="../ink/ink356.xml"/><Relationship Id="rId28" Type="http://schemas.openxmlformats.org/officeDocument/2006/relationships/customXml" Target="../ink/ink31.xml"/><Relationship Id="rId275" Type="http://schemas.openxmlformats.org/officeDocument/2006/relationships/image" Target="../media/image2652.png"/><Relationship Id="rId300" Type="http://schemas.openxmlformats.org/officeDocument/2006/relationships/customXml" Target="../ink/ink167.xml"/><Relationship Id="rId482" Type="http://schemas.openxmlformats.org/officeDocument/2006/relationships/customXml" Target="../ink/ink258.xml"/><Relationship Id="rId538" Type="http://schemas.openxmlformats.org/officeDocument/2006/relationships/customXml" Target="../ink/ink286.xml"/><Relationship Id="rId703" Type="http://schemas.openxmlformats.org/officeDocument/2006/relationships/image" Target="../media/image2865.png"/><Relationship Id="rId745" Type="http://schemas.openxmlformats.org/officeDocument/2006/relationships/image" Target="../media/image2886.png"/><Relationship Id="rId81" Type="http://schemas.openxmlformats.org/officeDocument/2006/relationships/image" Target="../media/image2555.png"/><Relationship Id="rId135" Type="http://schemas.openxmlformats.org/officeDocument/2006/relationships/image" Target="../media/image2582.png"/><Relationship Id="rId177" Type="http://schemas.openxmlformats.org/officeDocument/2006/relationships/image" Target="../media/image2603.png"/><Relationship Id="rId342" Type="http://schemas.openxmlformats.org/officeDocument/2006/relationships/customXml" Target="../ink/ink188.xml"/><Relationship Id="rId384" Type="http://schemas.openxmlformats.org/officeDocument/2006/relationships/customXml" Target="../ink/ink209.xml"/><Relationship Id="rId591" Type="http://schemas.openxmlformats.org/officeDocument/2006/relationships/image" Target="../media/image2809.png"/><Relationship Id="rId605" Type="http://schemas.openxmlformats.org/officeDocument/2006/relationships/image" Target="../media/image2816.png"/><Relationship Id="rId202" Type="http://schemas.openxmlformats.org/officeDocument/2006/relationships/customXml" Target="../ink/ink118.xml"/><Relationship Id="rId244" Type="http://schemas.openxmlformats.org/officeDocument/2006/relationships/customXml" Target="../ink/ink139.xml"/><Relationship Id="rId647" Type="http://schemas.openxmlformats.org/officeDocument/2006/relationships/image" Target="../media/image2837.png"/><Relationship Id="rId689" Type="http://schemas.openxmlformats.org/officeDocument/2006/relationships/image" Target="../media/image2858.png"/><Relationship Id="rId39" Type="http://schemas.openxmlformats.org/officeDocument/2006/relationships/image" Target="../media/image2534.png"/><Relationship Id="rId286" Type="http://schemas.openxmlformats.org/officeDocument/2006/relationships/customXml" Target="../ink/ink160.xml"/><Relationship Id="rId451" Type="http://schemas.openxmlformats.org/officeDocument/2006/relationships/image" Target="../media/image2740.png"/><Relationship Id="rId493" Type="http://schemas.openxmlformats.org/officeDocument/2006/relationships/image" Target="../media/image2761.png"/><Relationship Id="rId507" Type="http://schemas.openxmlformats.org/officeDocument/2006/relationships/image" Target="../media/image2768.png"/><Relationship Id="rId549" Type="http://schemas.openxmlformats.org/officeDocument/2006/relationships/image" Target="../media/image2789.png"/><Relationship Id="rId714" Type="http://schemas.openxmlformats.org/officeDocument/2006/relationships/customXml" Target="../ink/ink374.xml"/><Relationship Id="rId756" Type="http://schemas.openxmlformats.org/officeDocument/2006/relationships/customXml" Target="../ink/ink395.xml"/><Relationship Id="rId50" Type="http://schemas.openxmlformats.org/officeDocument/2006/relationships/customXml" Target="../ink/ink42.xml"/><Relationship Id="rId104" Type="http://schemas.openxmlformats.org/officeDocument/2006/relationships/customXml" Target="../ink/ink69.xml"/><Relationship Id="rId146" Type="http://schemas.openxmlformats.org/officeDocument/2006/relationships/customXml" Target="../ink/ink90.xml"/><Relationship Id="rId188" Type="http://schemas.openxmlformats.org/officeDocument/2006/relationships/customXml" Target="../ink/ink111.xml"/><Relationship Id="rId311" Type="http://schemas.openxmlformats.org/officeDocument/2006/relationships/image" Target="../media/image2670.png"/><Relationship Id="rId353" Type="http://schemas.openxmlformats.org/officeDocument/2006/relationships/image" Target="../media/image2691.png"/><Relationship Id="rId395" Type="http://schemas.openxmlformats.org/officeDocument/2006/relationships/image" Target="../media/image2712.png"/><Relationship Id="rId409" Type="http://schemas.openxmlformats.org/officeDocument/2006/relationships/image" Target="../media/image2719.png"/><Relationship Id="rId560" Type="http://schemas.openxmlformats.org/officeDocument/2006/relationships/customXml" Target="../ink/ink297.xml"/><Relationship Id="rId92" Type="http://schemas.openxmlformats.org/officeDocument/2006/relationships/customXml" Target="../ink/ink63.xml"/><Relationship Id="rId213" Type="http://schemas.openxmlformats.org/officeDocument/2006/relationships/image" Target="../media/image2621.png"/><Relationship Id="rId420" Type="http://schemas.openxmlformats.org/officeDocument/2006/relationships/customXml" Target="../ink/ink227.xml"/><Relationship Id="rId616" Type="http://schemas.openxmlformats.org/officeDocument/2006/relationships/customXml" Target="../ink/ink325.xml"/><Relationship Id="rId658" Type="http://schemas.openxmlformats.org/officeDocument/2006/relationships/customXml" Target="../ink/ink346.xml"/><Relationship Id="rId255" Type="http://schemas.openxmlformats.org/officeDocument/2006/relationships/image" Target="../media/image2642.png"/><Relationship Id="rId297" Type="http://schemas.openxmlformats.org/officeDocument/2006/relationships/image" Target="../media/image2663.png"/><Relationship Id="rId462" Type="http://schemas.openxmlformats.org/officeDocument/2006/relationships/customXml" Target="../ink/ink248.xml"/><Relationship Id="rId518" Type="http://schemas.openxmlformats.org/officeDocument/2006/relationships/customXml" Target="../ink/ink276.xml"/><Relationship Id="rId725" Type="http://schemas.openxmlformats.org/officeDocument/2006/relationships/image" Target="../media/image2876.png"/><Relationship Id="rId115" Type="http://schemas.openxmlformats.org/officeDocument/2006/relationships/image" Target="../media/image2572.png"/><Relationship Id="rId157" Type="http://schemas.openxmlformats.org/officeDocument/2006/relationships/image" Target="../media/image2593.png"/><Relationship Id="rId322" Type="http://schemas.openxmlformats.org/officeDocument/2006/relationships/customXml" Target="../ink/ink178.xml"/><Relationship Id="rId364" Type="http://schemas.openxmlformats.org/officeDocument/2006/relationships/customXml" Target="../ink/ink199.xml"/><Relationship Id="rId767" Type="http://schemas.openxmlformats.org/officeDocument/2006/relationships/image" Target="../media/image2897.png"/><Relationship Id="rId61" Type="http://schemas.openxmlformats.org/officeDocument/2006/relationships/image" Target="../media/image2545.png"/><Relationship Id="rId199" Type="http://schemas.openxmlformats.org/officeDocument/2006/relationships/image" Target="../media/image2614.png"/><Relationship Id="rId571" Type="http://schemas.openxmlformats.org/officeDocument/2006/relationships/image" Target="../media/image2800.png"/><Relationship Id="rId627" Type="http://schemas.openxmlformats.org/officeDocument/2006/relationships/image" Target="../media/image2827.png"/><Relationship Id="rId669" Type="http://schemas.openxmlformats.org/officeDocument/2006/relationships/image" Target="../media/image2848.png"/><Relationship Id="rId19" Type="http://schemas.openxmlformats.org/officeDocument/2006/relationships/image" Target="../media/image2524.png"/><Relationship Id="rId224" Type="http://schemas.openxmlformats.org/officeDocument/2006/relationships/customXml" Target="../ink/ink129.xml"/><Relationship Id="rId266" Type="http://schemas.openxmlformats.org/officeDocument/2006/relationships/customXml" Target="../ink/ink150.xml"/><Relationship Id="rId431" Type="http://schemas.openxmlformats.org/officeDocument/2006/relationships/image" Target="../media/image2730.png"/><Relationship Id="rId473" Type="http://schemas.openxmlformats.org/officeDocument/2006/relationships/image" Target="../media/image2751.png"/><Relationship Id="rId529" Type="http://schemas.openxmlformats.org/officeDocument/2006/relationships/image" Target="../media/image2779.png"/><Relationship Id="rId680" Type="http://schemas.openxmlformats.org/officeDocument/2006/relationships/customXml" Target="../ink/ink357.xml"/><Relationship Id="rId736" Type="http://schemas.openxmlformats.org/officeDocument/2006/relationships/customXml" Target="../ink/ink385.xml"/><Relationship Id="rId30" Type="http://schemas.openxmlformats.org/officeDocument/2006/relationships/customXml" Target="../ink/ink32.xml"/><Relationship Id="rId126" Type="http://schemas.openxmlformats.org/officeDocument/2006/relationships/customXml" Target="../ink/ink80.xml"/><Relationship Id="rId168" Type="http://schemas.openxmlformats.org/officeDocument/2006/relationships/customXml" Target="../ink/ink101.xml"/><Relationship Id="rId333" Type="http://schemas.openxmlformats.org/officeDocument/2006/relationships/image" Target="../media/image2681.png"/><Relationship Id="rId540" Type="http://schemas.openxmlformats.org/officeDocument/2006/relationships/customXml" Target="../ink/ink287.xml"/><Relationship Id="rId72" Type="http://schemas.openxmlformats.org/officeDocument/2006/relationships/customXml" Target="../ink/ink53.xml"/><Relationship Id="rId375" Type="http://schemas.openxmlformats.org/officeDocument/2006/relationships/image" Target="../media/image2702.png"/><Relationship Id="rId582" Type="http://schemas.openxmlformats.org/officeDocument/2006/relationships/customXml" Target="../ink/ink308.xml"/><Relationship Id="rId638" Type="http://schemas.openxmlformats.org/officeDocument/2006/relationships/customXml" Target="../ink/ink336.xml"/><Relationship Id="rId3" Type="http://schemas.openxmlformats.org/officeDocument/2006/relationships/image" Target="../media/image16.png"/><Relationship Id="rId235" Type="http://schemas.openxmlformats.org/officeDocument/2006/relationships/image" Target="../media/image2632.png"/><Relationship Id="rId277" Type="http://schemas.openxmlformats.org/officeDocument/2006/relationships/image" Target="../media/image2653.png"/><Relationship Id="rId400" Type="http://schemas.openxmlformats.org/officeDocument/2006/relationships/customXml" Target="../ink/ink217.xml"/><Relationship Id="rId442" Type="http://schemas.openxmlformats.org/officeDocument/2006/relationships/customXml" Target="../ink/ink238.xml"/><Relationship Id="rId484" Type="http://schemas.openxmlformats.org/officeDocument/2006/relationships/customXml" Target="../ink/ink259.xml"/><Relationship Id="rId705" Type="http://schemas.openxmlformats.org/officeDocument/2006/relationships/image" Target="../media/image2866.png"/><Relationship Id="rId137" Type="http://schemas.openxmlformats.org/officeDocument/2006/relationships/image" Target="../media/image2583.png"/><Relationship Id="rId302" Type="http://schemas.openxmlformats.org/officeDocument/2006/relationships/customXml" Target="../ink/ink168.xml"/><Relationship Id="rId344" Type="http://schemas.openxmlformats.org/officeDocument/2006/relationships/customXml" Target="../ink/ink189.xml"/><Relationship Id="rId691" Type="http://schemas.openxmlformats.org/officeDocument/2006/relationships/image" Target="../media/image2859.png"/><Relationship Id="rId747" Type="http://schemas.openxmlformats.org/officeDocument/2006/relationships/image" Target="../media/image2887.png"/><Relationship Id="rId41" Type="http://schemas.openxmlformats.org/officeDocument/2006/relationships/image" Target="../media/image2535.png"/><Relationship Id="rId83" Type="http://schemas.openxmlformats.org/officeDocument/2006/relationships/image" Target="../media/image2556.png"/><Relationship Id="rId179" Type="http://schemas.openxmlformats.org/officeDocument/2006/relationships/image" Target="../media/image2604.png"/><Relationship Id="rId386" Type="http://schemas.openxmlformats.org/officeDocument/2006/relationships/customXml" Target="../ink/ink210.xml"/><Relationship Id="rId551" Type="http://schemas.openxmlformats.org/officeDocument/2006/relationships/image" Target="../media/image2790.png"/><Relationship Id="rId593" Type="http://schemas.openxmlformats.org/officeDocument/2006/relationships/image" Target="../media/image2810.png"/><Relationship Id="rId607" Type="http://schemas.openxmlformats.org/officeDocument/2006/relationships/image" Target="../media/image2817.png"/><Relationship Id="rId649" Type="http://schemas.openxmlformats.org/officeDocument/2006/relationships/image" Target="../media/image2838.png"/><Relationship Id="rId190" Type="http://schemas.openxmlformats.org/officeDocument/2006/relationships/customXml" Target="../ink/ink112.xml"/><Relationship Id="rId204" Type="http://schemas.openxmlformats.org/officeDocument/2006/relationships/customXml" Target="../ink/ink119.xml"/><Relationship Id="rId246" Type="http://schemas.openxmlformats.org/officeDocument/2006/relationships/customXml" Target="../ink/ink140.xml"/><Relationship Id="rId288" Type="http://schemas.openxmlformats.org/officeDocument/2006/relationships/customXml" Target="../ink/ink161.xml"/><Relationship Id="rId411" Type="http://schemas.openxmlformats.org/officeDocument/2006/relationships/image" Target="../media/image2720.png"/><Relationship Id="rId453" Type="http://schemas.openxmlformats.org/officeDocument/2006/relationships/image" Target="../media/image2741.png"/><Relationship Id="rId509" Type="http://schemas.openxmlformats.org/officeDocument/2006/relationships/image" Target="../media/image2769.png"/><Relationship Id="rId660" Type="http://schemas.openxmlformats.org/officeDocument/2006/relationships/customXml" Target="../ink/ink347.xml"/><Relationship Id="rId106" Type="http://schemas.openxmlformats.org/officeDocument/2006/relationships/customXml" Target="../ink/ink70.xml"/><Relationship Id="rId313" Type="http://schemas.openxmlformats.org/officeDocument/2006/relationships/image" Target="../media/image2671.png"/><Relationship Id="rId495" Type="http://schemas.openxmlformats.org/officeDocument/2006/relationships/image" Target="../media/image2762.png"/><Relationship Id="rId716" Type="http://schemas.openxmlformats.org/officeDocument/2006/relationships/customXml" Target="../ink/ink375.xml"/><Relationship Id="rId758" Type="http://schemas.openxmlformats.org/officeDocument/2006/relationships/customXml" Target="../ink/ink396.xml"/><Relationship Id="rId10" Type="http://schemas.openxmlformats.org/officeDocument/2006/relationships/customXml" Target="../ink/ink22.xml"/><Relationship Id="rId52" Type="http://schemas.openxmlformats.org/officeDocument/2006/relationships/customXml" Target="../ink/ink43.xml"/><Relationship Id="rId94" Type="http://schemas.openxmlformats.org/officeDocument/2006/relationships/customXml" Target="../ink/ink64.xml"/><Relationship Id="rId148" Type="http://schemas.openxmlformats.org/officeDocument/2006/relationships/customXml" Target="../ink/ink91.xml"/><Relationship Id="rId355" Type="http://schemas.openxmlformats.org/officeDocument/2006/relationships/image" Target="../media/image2692.png"/><Relationship Id="rId397" Type="http://schemas.openxmlformats.org/officeDocument/2006/relationships/image" Target="../media/image2713.png"/><Relationship Id="rId520" Type="http://schemas.openxmlformats.org/officeDocument/2006/relationships/customXml" Target="../ink/ink277.xml"/><Relationship Id="rId562" Type="http://schemas.openxmlformats.org/officeDocument/2006/relationships/customXml" Target="../ink/ink298.xml"/><Relationship Id="rId618" Type="http://schemas.openxmlformats.org/officeDocument/2006/relationships/customXml" Target="../ink/ink326.xml"/><Relationship Id="rId215" Type="http://schemas.openxmlformats.org/officeDocument/2006/relationships/image" Target="../media/image2622.png"/><Relationship Id="rId257" Type="http://schemas.openxmlformats.org/officeDocument/2006/relationships/image" Target="../media/image2643.png"/><Relationship Id="rId422" Type="http://schemas.openxmlformats.org/officeDocument/2006/relationships/customXml" Target="../ink/ink228.xml"/><Relationship Id="rId464" Type="http://schemas.openxmlformats.org/officeDocument/2006/relationships/customXml" Target="../ink/ink249.xml"/><Relationship Id="rId299" Type="http://schemas.openxmlformats.org/officeDocument/2006/relationships/image" Target="../media/image2664.png"/><Relationship Id="rId727" Type="http://schemas.openxmlformats.org/officeDocument/2006/relationships/image" Target="../media/image2877.png"/><Relationship Id="rId63" Type="http://schemas.openxmlformats.org/officeDocument/2006/relationships/image" Target="../media/image2546.png"/><Relationship Id="rId159" Type="http://schemas.openxmlformats.org/officeDocument/2006/relationships/image" Target="../media/image2594.png"/><Relationship Id="rId366" Type="http://schemas.openxmlformats.org/officeDocument/2006/relationships/customXml" Target="../ink/ink200.xml"/><Relationship Id="rId573" Type="http://schemas.openxmlformats.org/officeDocument/2006/relationships/image" Target="../media/image2801.png"/><Relationship Id="rId226" Type="http://schemas.openxmlformats.org/officeDocument/2006/relationships/customXml" Target="../ink/ink130.xml"/><Relationship Id="rId433" Type="http://schemas.openxmlformats.org/officeDocument/2006/relationships/image" Target="../media/image2731.png"/><Relationship Id="rId640" Type="http://schemas.openxmlformats.org/officeDocument/2006/relationships/customXml" Target="../ink/ink337.xml"/><Relationship Id="rId738" Type="http://schemas.openxmlformats.org/officeDocument/2006/relationships/customXml" Target="../ink/ink386.xml"/><Relationship Id="rId74" Type="http://schemas.openxmlformats.org/officeDocument/2006/relationships/customXml" Target="../ink/ink54.xml"/><Relationship Id="rId377" Type="http://schemas.openxmlformats.org/officeDocument/2006/relationships/image" Target="../media/image2703.png"/><Relationship Id="rId500" Type="http://schemas.openxmlformats.org/officeDocument/2006/relationships/customXml" Target="../ink/ink267.xml"/><Relationship Id="rId584" Type="http://schemas.openxmlformats.org/officeDocument/2006/relationships/customXml" Target="../ink/ink309.xml"/><Relationship Id="rId5" Type="http://schemas.openxmlformats.org/officeDocument/2006/relationships/image" Target="../media/image2517.png"/><Relationship Id="rId237" Type="http://schemas.openxmlformats.org/officeDocument/2006/relationships/image" Target="../media/image2633.png"/><Relationship Id="rId444" Type="http://schemas.openxmlformats.org/officeDocument/2006/relationships/customXml" Target="../ink/ink239.xml"/><Relationship Id="rId651" Type="http://schemas.openxmlformats.org/officeDocument/2006/relationships/image" Target="../media/image2839.png"/><Relationship Id="rId749" Type="http://schemas.openxmlformats.org/officeDocument/2006/relationships/image" Target="../media/image2888.png"/><Relationship Id="rId290" Type="http://schemas.openxmlformats.org/officeDocument/2006/relationships/customXml" Target="../ink/ink162.xml"/><Relationship Id="rId304" Type="http://schemas.openxmlformats.org/officeDocument/2006/relationships/customXml" Target="../ink/ink169.xml"/><Relationship Id="rId388" Type="http://schemas.openxmlformats.org/officeDocument/2006/relationships/customXml" Target="../ink/ink211.xml"/><Relationship Id="rId511" Type="http://schemas.openxmlformats.org/officeDocument/2006/relationships/image" Target="../media/image2770.png"/><Relationship Id="rId609" Type="http://schemas.openxmlformats.org/officeDocument/2006/relationships/image" Target="../media/image2818.png"/><Relationship Id="rId85" Type="http://schemas.openxmlformats.org/officeDocument/2006/relationships/image" Target="../media/image2557.png"/><Relationship Id="rId150" Type="http://schemas.openxmlformats.org/officeDocument/2006/relationships/customXml" Target="../ink/ink92.xml"/><Relationship Id="rId595" Type="http://schemas.openxmlformats.org/officeDocument/2006/relationships/image" Target="../media/image2811.png"/><Relationship Id="rId248" Type="http://schemas.openxmlformats.org/officeDocument/2006/relationships/customXml" Target="../ink/ink141.xml"/><Relationship Id="rId455" Type="http://schemas.openxmlformats.org/officeDocument/2006/relationships/image" Target="../media/image2742.png"/><Relationship Id="rId662" Type="http://schemas.openxmlformats.org/officeDocument/2006/relationships/customXml" Target="../ink/ink348.xml"/><Relationship Id="rId12" Type="http://schemas.openxmlformats.org/officeDocument/2006/relationships/customXml" Target="../ink/ink23.xml"/><Relationship Id="rId108" Type="http://schemas.openxmlformats.org/officeDocument/2006/relationships/customXml" Target="../ink/ink71.xml"/><Relationship Id="rId315" Type="http://schemas.openxmlformats.org/officeDocument/2006/relationships/image" Target="../media/image2672.png"/><Relationship Id="rId522" Type="http://schemas.openxmlformats.org/officeDocument/2006/relationships/customXml" Target="../ink/ink278.xml"/><Relationship Id="rId96" Type="http://schemas.openxmlformats.org/officeDocument/2006/relationships/customXml" Target="../ink/ink65.xml"/><Relationship Id="rId161" Type="http://schemas.openxmlformats.org/officeDocument/2006/relationships/image" Target="../media/image2595.png"/><Relationship Id="rId399" Type="http://schemas.openxmlformats.org/officeDocument/2006/relationships/image" Target="../media/image2714.png"/><Relationship Id="rId259" Type="http://schemas.openxmlformats.org/officeDocument/2006/relationships/image" Target="../media/image2644.png"/><Relationship Id="rId466" Type="http://schemas.openxmlformats.org/officeDocument/2006/relationships/customXml" Target="../ink/ink250.xml"/><Relationship Id="rId673" Type="http://schemas.openxmlformats.org/officeDocument/2006/relationships/image" Target="../media/image2850.png"/><Relationship Id="rId23" Type="http://schemas.openxmlformats.org/officeDocument/2006/relationships/image" Target="../media/image2526.png"/><Relationship Id="rId119" Type="http://schemas.openxmlformats.org/officeDocument/2006/relationships/image" Target="../media/image2574.png"/><Relationship Id="rId326" Type="http://schemas.openxmlformats.org/officeDocument/2006/relationships/customXml" Target="../ink/ink180.xml"/><Relationship Id="rId533" Type="http://schemas.openxmlformats.org/officeDocument/2006/relationships/image" Target="../media/image2781.png"/><Relationship Id="rId740" Type="http://schemas.openxmlformats.org/officeDocument/2006/relationships/customXml" Target="../ink/ink387.xml"/><Relationship Id="rId172" Type="http://schemas.openxmlformats.org/officeDocument/2006/relationships/customXml" Target="../ink/ink103.xml"/><Relationship Id="rId477" Type="http://schemas.openxmlformats.org/officeDocument/2006/relationships/image" Target="../media/image2753.png"/><Relationship Id="rId600" Type="http://schemas.openxmlformats.org/officeDocument/2006/relationships/customXml" Target="../ink/ink317.xml"/><Relationship Id="rId684" Type="http://schemas.openxmlformats.org/officeDocument/2006/relationships/customXml" Target="../ink/ink359.xml"/><Relationship Id="rId337" Type="http://schemas.openxmlformats.org/officeDocument/2006/relationships/image" Target="../media/image2683.png"/><Relationship Id="rId34" Type="http://schemas.openxmlformats.org/officeDocument/2006/relationships/customXml" Target="../ink/ink34.xml"/><Relationship Id="rId544" Type="http://schemas.openxmlformats.org/officeDocument/2006/relationships/customXml" Target="../ink/ink289.xml"/><Relationship Id="rId751" Type="http://schemas.openxmlformats.org/officeDocument/2006/relationships/image" Target="../media/image2889.png"/><Relationship Id="rId183" Type="http://schemas.openxmlformats.org/officeDocument/2006/relationships/image" Target="../media/image2606.png"/><Relationship Id="rId390" Type="http://schemas.openxmlformats.org/officeDocument/2006/relationships/customXml" Target="../ink/ink212.xml"/><Relationship Id="rId404" Type="http://schemas.openxmlformats.org/officeDocument/2006/relationships/customXml" Target="../ink/ink219.xml"/><Relationship Id="rId611" Type="http://schemas.openxmlformats.org/officeDocument/2006/relationships/image" Target="../media/image2819.png"/><Relationship Id="rId250" Type="http://schemas.openxmlformats.org/officeDocument/2006/relationships/customXml" Target="../ink/ink142.xml"/><Relationship Id="rId488" Type="http://schemas.openxmlformats.org/officeDocument/2006/relationships/customXml" Target="../ink/ink261.xml"/><Relationship Id="rId695" Type="http://schemas.openxmlformats.org/officeDocument/2006/relationships/image" Target="../media/image2861.png"/><Relationship Id="rId709" Type="http://schemas.openxmlformats.org/officeDocument/2006/relationships/image" Target="../media/image2868.png"/><Relationship Id="rId45" Type="http://schemas.openxmlformats.org/officeDocument/2006/relationships/image" Target="../media/image2537.png"/><Relationship Id="rId110" Type="http://schemas.openxmlformats.org/officeDocument/2006/relationships/customXml" Target="../ink/ink72.xml"/><Relationship Id="rId348" Type="http://schemas.openxmlformats.org/officeDocument/2006/relationships/customXml" Target="../ink/ink191.xml"/><Relationship Id="rId555" Type="http://schemas.openxmlformats.org/officeDocument/2006/relationships/image" Target="../media/image2792.png"/><Relationship Id="rId762" Type="http://schemas.openxmlformats.org/officeDocument/2006/relationships/customXml" Target="../ink/ink398.xml"/><Relationship Id="rId194" Type="http://schemas.openxmlformats.org/officeDocument/2006/relationships/customXml" Target="../ink/ink114.xml"/><Relationship Id="rId208" Type="http://schemas.openxmlformats.org/officeDocument/2006/relationships/customXml" Target="../ink/ink121.xml"/><Relationship Id="rId415" Type="http://schemas.openxmlformats.org/officeDocument/2006/relationships/image" Target="../media/image2722.png"/><Relationship Id="rId622" Type="http://schemas.openxmlformats.org/officeDocument/2006/relationships/customXml" Target="../ink/ink328.xml"/><Relationship Id="rId261" Type="http://schemas.openxmlformats.org/officeDocument/2006/relationships/image" Target="../media/image2645.png"/><Relationship Id="rId499" Type="http://schemas.openxmlformats.org/officeDocument/2006/relationships/image" Target="../media/image2764.png"/><Relationship Id="rId56" Type="http://schemas.openxmlformats.org/officeDocument/2006/relationships/customXml" Target="../ink/ink45.xml"/><Relationship Id="rId359" Type="http://schemas.openxmlformats.org/officeDocument/2006/relationships/image" Target="../media/image2694.png"/><Relationship Id="rId566" Type="http://schemas.openxmlformats.org/officeDocument/2006/relationships/customXml" Target="../ink/ink300.xml"/><Relationship Id="rId773" Type="http://schemas.openxmlformats.org/officeDocument/2006/relationships/image" Target="../media/image2900.png"/><Relationship Id="rId121" Type="http://schemas.openxmlformats.org/officeDocument/2006/relationships/image" Target="../media/image2575.png"/><Relationship Id="rId219" Type="http://schemas.openxmlformats.org/officeDocument/2006/relationships/image" Target="../media/image2624.png"/><Relationship Id="rId426" Type="http://schemas.openxmlformats.org/officeDocument/2006/relationships/customXml" Target="../ink/ink230.xml"/><Relationship Id="rId633" Type="http://schemas.openxmlformats.org/officeDocument/2006/relationships/image" Target="../media/image2830.png"/><Relationship Id="rId67" Type="http://schemas.openxmlformats.org/officeDocument/2006/relationships/image" Target="../media/image2548.png"/><Relationship Id="rId272" Type="http://schemas.openxmlformats.org/officeDocument/2006/relationships/customXml" Target="../ink/ink153.xml"/><Relationship Id="rId577" Type="http://schemas.openxmlformats.org/officeDocument/2006/relationships/image" Target="../media/image2802.png"/><Relationship Id="rId700" Type="http://schemas.openxmlformats.org/officeDocument/2006/relationships/customXml" Target="../ink/ink367.xml"/><Relationship Id="rId132" Type="http://schemas.openxmlformats.org/officeDocument/2006/relationships/customXml" Target="../ink/ink83.xml"/><Relationship Id="rId437" Type="http://schemas.openxmlformats.org/officeDocument/2006/relationships/image" Target="../media/image2733.png"/><Relationship Id="rId644" Type="http://schemas.openxmlformats.org/officeDocument/2006/relationships/customXml" Target="../ink/ink339.xml"/><Relationship Id="rId283" Type="http://schemas.openxmlformats.org/officeDocument/2006/relationships/image" Target="../media/image2656.png"/><Relationship Id="rId490" Type="http://schemas.openxmlformats.org/officeDocument/2006/relationships/customXml" Target="../ink/ink262.xml"/><Relationship Id="rId504" Type="http://schemas.openxmlformats.org/officeDocument/2006/relationships/customXml" Target="../ink/ink269.xml"/><Relationship Id="rId711" Type="http://schemas.openxmlformats.org/officeDocument/2006/relationships/image" Target="../media/image2869.png"/><Relationship Id="rId78" Type="http://schemas.openxmlformats.org/officeDocument/2006/relationships/customXml" Target="../ink/ink56.xml"/><Relationship Id="rId143" Type="http://schemas.openxmlformats.org/officeDocument/2006/relationships/image" Target="../media/image2586.png"/><Relationship Id="rId350" Type="http://schemas.openxmlformats.org/officeDocument/2006/relationships/customXml" Target="../ink/ink192.xml"/><Relationship Id="rId588" Type="http://schemas.openxmlformats.org/officeDocument/2006/relationships/customXml" Target="../ink/ink311.xml"/><Relationship Id="rId9" Type="http://schemas.openxmlformats.org/officeDocument/2006/relationships/image" Target="../media/image2519.png"/><Relationship Id="rId210" Type="http://schemas.openxmlformats.org/officeDocument/2006/relationships/customXml" Target="../ink/ink122.xml"/><Relationship Id="rId448" Type="http://schemas.openxmlformats.org/officeDocument/2006/relationships/customXml" Target="../ink/ink241.xml"/><Relationship Id="rId655" Type="http://schemas.openxmlformats.org/officeDocument/2006/relationships/image" Target="../media/image2841.png"/><Relationship Id="rId294" Type="http://schemas.openxmlformats.org/officeDocument/2006/relationships/customXml" Target="../ink/ink164.xml"/><Relationship Id="rId308" Type="http://schemas.openxmlformats.org/officeDocument/2006/relationships/customXml" Target="../ink/ink171.xml"/><Relationship Id="rId515" Type="http://schemas.openxmlformats.org/officeDocument/2006/relationships/image" Target="../media/image2772.png"/><Relationship Id="rId722" Type="http://schemas.openxmlformats.org/officeDocument/2006/relationships/customXml" Target="../ink/ink378.xml"/><Relationship Id="rId89" Type="http://schemas.openxmlformats.org/officeDocument/2006/relationships/image" Target="../media/image2559.png"/><Relationship Id="rId154" Type="http://schemas.openxmlformats.org/officeDocument/2006/relationships/customXml" Target="../ink/ink94.xml"/><Relationship Id="rId361" Type="http://schemas.openxmlformats.org/officeDocument/2006/relationships/image" Target="../media/image2695.png"/><Relationship Id="rId599" Type="http://schemas.openxmlformats.org/officeDocument/2006/relationships/image" Target="../media/image2813.png"/><Relationship Id="rId459" Type="http://schemas.openxmlformats.org/officeDocument/2006/relationships/image" Target="../media/image2744.png"/><Relationship Id="rId666" Type="http://schemas.openxmlformats.org/officeDocument/2006/relationships/customXml" Target="../ink/ink350.xml"/><Relationship Id="rId16" Type="http://schemas.openxmlformats.org/officeDocument/2006/relationships/customXml" Target="../ink/ink25.xml"/><Relationship Id="rId221" Type="http://schemas.openxmlformats.org/officeDocument/2006/relationships/image" Target="../media/image2625.png"/><Relationship Id="rId319" Type="http://schemas.openxmlformats.org/officeDocument/2006/relationships/image" Target="../media/image2674.png"/><Relationship Id="rId526" Type="http://schemas.openxmlformats.org/officeDocument/2006/relationships/customXml" Target="../ink/ink280.xml"/><Relationship Id="rId733" Type="http://schemas.openxmlformats.org/officeDocument/2006/relationships/image" Target="../media/image2880.png"/><Relationship Id="rId165" Type="http://schemas.openxmlformats.org/officeDocument/2006/relationships/image" Target="../media/image2597.png"/><Relationship Id="rId372" Type="http://schemas.openxmlformats.org/officeDocument/2006/relationships/customXml" Target="../ink/ink203.xml"/><Relationship Id="rId677" Type="http://schemas.openxmlformats.org/officeDocument/2006/relationships/image" Target="../media/image2852.png"/><Relationship Id="rId232" Type="http://schemas.openxmlformats.org/officeDocument/2006/relationships/customXml" Target="../ink/ink133.xml"/><Relationship Id="rId27" Type="http://schemas.openxmlformats.org/officeDocument/2006/relationships/image" Target="../media/image2528.png"/><Relationship Id="rId537" Type="http://schemas.openxmlformats.org/officeDocument/2006/relationships/image" Target="../media/image2783.png"/><Relationship Id="rId744" Type="http://schemas.openxmlformats.org/officeDocument/2006/relationships/customXml" Target="../ink/ink389.xml"/><Relationship Id="rId80" Type="http://schemas.openxmlformats.org/officeDocument/2006/relationships/customXml" Target="../ink/ink57.xml"/><Relationship Id="rId176" Type="http://schemas.openxmlformats.org/officeDocument/2006/relationships/customXml" Target="../ink/ink105.xml"/><Relationship Id="rId383" Type="http://schemas.openxmlformats.org/officeDocument/2006/relationships/image" Target="../media/image2706.png"/><Relationship Id="rId590" Type="http://schemas.openxmlformats.org/officeDocument/2006/relationships/customXml" Target="../ink/ink312.xml"/><Relationship Id="rId604" Type="http://schemas.openxmlformats.org/officeDocument/2006/relationships/customXml" Target="../ink/ink319.xml"/><Relationship Id="rId243" Type="http://schemas.openxmlformats.org/officeDocument/2006/relationships/image" Target="../media/image2636.png"/><Relationship Id="rId450" Type="http://schemas.openxmlformats.org/officeDocument/2006/relationships/customXml" Target="../ink/ink242.xml"/><Relationship Id="rId688" Type="http://schemas.openxmlformats.org/officeDocument/2006/relationships/customXml" Target="../ink/ink361.xml"/><Relationship Id="rId38" Type="http://schemas.openxmlformats.org/officeDocument/2006/relationships/customXml" Target="../ink/ink36.xml"/><Relationship Id="rId103" Type="http://schemas.openxmlformats.org/officeDocument/2006/relationships/image" Target="../media/image2566.png"/><Relationship Id="rId310" Type="http://schemas.openxmlformats.org/officeDocument/2006/relationships/customXml" Target="../ink/ink172.xml"/><Relationship Id="rId548" Type="http://schemas.openxmlformats.org/officeDocument/2006/relationships/customXml" Target="../ink/ink291.xml"/><Relationship Id="rId755" Type="http://schemas.openxmlformats.org/officeDocument/2006/relationships/image" Target="../media/image2891.png"/><Relationship Id="rId91" Type="http://schemas.openxmlformats.org/officeDocument/2006/relationships/image" Target="../media/image2560.png"/><Relationship Id="rId187" Type="http://schemas.openxmlformats.org/officeDocument/2006/relationships/image" Target="../media/image2608.png"/><Relationship Id="rId394" Type="http://schemas.openxmlformats.org/officeDocument/2006/relationships/customXml" Target="../ink/ink214.xml"/><Relationship Id="rId408" Type="http://schemas.openxmlformats.org/officeDocument/2006/relationships/customXml" Target="../ink/ink221.xml"/><Relationship Id="rId615" Type="http://schemas.openxmlformats.org/officeDocument/2006/relationships/image" Target="../media/image2821.png"/><Relationship Id="rId254" Type="http://schemas.openxmlformats.org/officeDocument/2006/relationships/customXml" Target="../ink/ink144.xml"/><Relationship Id="rId699" Type="http://schemas.openxmlformats.org/officeDocument/2006/relationships/image" Target="../media/image2863.png"/><Relationship Id="rId49" Type="http://schemas.openxmlformats.org/officeDocument/2006/relationships/image" Target="../media/image2539.png"/><Relationship Id="rId114" Type="http://schemas.openxmlformats.org/officeDocument/2006/relationships/customXml" Target="../ink/ink74.xml"/><Relationship Id="rId461" Type="http://schemas.openxmlformats.org/officeDocument/2006/relationships/image" Target="../media/image2745.png"/><Relationship Id="rId559" Type="http://schemas.openxmlformats.org/officeDocument/2006/relationships/image" Target="../media/image2794.png"/><Relationship Id="rId766" Type="http://schemas.openxmlformats.org/officeDocument/2006/relationships/customXml" Target="../ink/ink400.xml"/><Relationship Id="rId198" Type="http://schemas.openxmlformats.org/officeDocument/2006/relationships/customXml" Target="../ink/ink116.xml"/><Relationship Id="rId321" Type="http://schemas.openxmlformats.org/officeDocument/2006/relationships/image" Target="../media/image2675.png"/><Relationship Id="rId419" Type="http://schemas.openxmlformats.org/officeDocument/2006/relationships/image" Target="../media/image2724.png"/><Relationship Id="rId626" Type="http://schemas.openxmlformats.org/officeDocument/2006/relationships/customXml" Target="../ink/ink330.xml"/><Relationship Id="rId265" Type="http://schemas.openxmlformats.org/officeDocument/2006/relationships/image" Target="../media/image2647.png"/><Relationship Id="rId472" Type="http://schemas.openxmlformats.org/officeDocument/2006/relationships/customXml" Target="../ink/ink253.xml"/><Relationship Id="rId125" Type="http://schemas.openxmlformats.org/officeDocument/2006/relationships/image" Target="../media/image2577.png"/><Relationship Id="rId332" Type="http://schemas.openxmlformats.org/officeDocument/2006/relationships/customXml" Target="../ink/ink183.xml"/><Relationship Id="rId777" Type="http://schemas.openxmlformats.org/officeDocument/2006/relationships/image" Target="../media/image2902.png"/><Relationship Id="rId637" Type="http://schemas.openxmlformats.org/officeDocument/2006/relationships/image" Target="../media/image2832.png"/><Relationship Id="rId276" Type="http://schemas.openxmlformats.org/officeDocument/2006/relationships/customXml" Target="../ink/ink155.xml"/><Relationship Id="rId483" Type="http://schemas.openxmlformats.org/officeDocument/2006/relationships/image" Target="../media/image2756.png"/><Relationship Id="rId690" Type="http://schemas.openxmlformats.org/officeDocument/2006/relationships/customXml" Target="../ink/ink362.xml"/><Relationship Id="rId704" Type="http://schemas.openxmlformats.org/officeDocument/2006/relationships/customXml" Target="../ink/ink369.xml"/><Relationship Id="rId40" Type="http://schemas.openxmlformats.org/officeDocument/2006/relationships/customXml" Target="../ink/ink37.xml"/><Relationship Id="rId136" Type="http://schemas.openxmlformats.org/officeDocument/2006/relationships/customXml" Target="../ink/ink85.xml"/><Relationship Id="rId343" Type="http://schemas.openxmlformats.org/officeDocument/2006/relationships/image" Target="../media/image2686.png"/><Relationship Id="rId550" Type="http://schemas.openxmlformats.org/officeDocument/2006/relationships/customXml" Target="../ink/ink292.xml"/><Relationship Id="rId203" Type="http://schemas.openxmlformats.org/officeDocument/2006/relationships/image" Target="../media/image2616.png"/><Relationship Id="rId648" Type="http://schemas.openxmlformats.org/officeDocument/2006/relationships/customXml" Target="../ink/ink341.xml"/><Relationship Id="rId287" Type="http://schemas.openxmlformats.org/officeDocument/2006/relationships/image" Target="../media/image2658.png"/><Relationship Id="rId410" Type="http://schemas.openxmlformats.org/officeDocument/2006/relationships/customXml" Target="../ink/ink222.xml"/><Relationship Id="rId494" Type="http://schemas.openxmlformats.org/officeDocument/2006/relationships/customXml" Target="../ink/ink264.xml"/><Relationship Id="rId508" Type="http://schemas.openxmlformats.org/officeDocument/2006/relationships/customXml" Target="../ink/ink271.xml"/><Relationship Id="rId715" Type="http://schemas.openxmlformats.org/officeDocument/2006/relationships/image" Target="../media/image2871.png"/><Relationship Id="rId147" Type="http://schemas.openxmlformats.org/officeDocument/2006/relationships/image" Target="../media/image2588.png"/><Relationship Id="rId354" Type="http://schemas.openxmlformats.org/officeDocument/2006/relationships/customXml" Target="../ink/ink194.xml"/><Relationship Id="rId51" Type="http://schemas.openxmlformats.org/officeDocument/2006/relationships/image" Target="../media/image2540.png"/><Relationship Id="rId561" Type="http://schemas.openxmlformats.org/officeDocument/2006/relationships/image" Target="../media/image2795.png"/><Relationship Id="rId659" Type="http://schemas.openxmlformats.org/officeDocument/2006/relationships/image" Target="../media/image2843.png"/><Relationship Id="rId214" Type="http://schemas.openxmlformats.org/officeDocument/2006/relationships/customXml" Target="../ink/ink124.xml"/><Relationship Id="rId298" Type="http://schemas.openxmlformats.org/officeDocument/2006/relationships/customXml" Target="../ink/ink166.xml"/><Relationship Id="rId421" Type="http://schemas.openxmlformats.org/officeDocument/2006/relationships/image" Target="../media/image2725.png"/><Relationship Id="rId519" Type="http://schemas.openxmlformats.org/officeDocument/2006/relationships/image" Target="../media/image2774.png"/><Relationship Id="rId158" Type="http://schemas.openxmlformats.org/officeDocument/2006/relationships/customXml" Target="../ink/ink96.xml"/><Relationship Id="rId726" Type="http://schemas.openxmlformats.org/officeDocument/2006/relationships/customXml" Target="../ink/ink380.xml"/><Relationship Id="rId62" Type="http://schemas.openxmlformats.org/officeDocument/2006/relationships/customXml" Target="../ink/ink48.xml"/><Relationship Id="rId365" Type="http://schemas.openxmlformats.org/officeDocument/2006/relationships/image" Target="../media/image2697.png"/><Relationship Id="rId572" Type="http://schemas.openxmlformats.org/officeDocument/2006/relationships/customXml" Target="../ink/ink303.xml"/><Relationship Id="rId225" Type="http://schemas.openxmlformats.org/officeDocument/2006/relationships/image" Target="../media/image2627.png"/><Relationship Id="rId432" Type="http://schemas.openxmlformats.org/officeDocument/2006/relationships/customXml" Target="../ink/ink233.xml"/><Relationship Id="rId737" Type="http://schemas.openxmlformats.org/officeDocument/2006/relationships/image" Target="../media/image2882.png"/><Relationship Id="rId73" Type="http://schemas.openxmlformats.org/officeDocument/2006/relationships/image" Target="../media/image2551.png"/><Relationship Id="rId169" Type="http://schemas.openxmlformats.org/officeDocument/2006/relationships/image" Target="../media/image2599.png"/><Relationship Id="rId376" Type="http://schemas.openxmlformats.org/officeDocument/2006/relationships/customXml" Target="../ink/ink205.xml"/><Relationship Id="rId583" Type="http://schemas.openxmlformats.org/officeDocument/2006/relationships/image" Target="../media/image2805.png"/><Relationship Id="rId4" Type="http://schemas.openxmlformats.org/officeDocument/2006/relationships/customXml" Target="../ink/ink19.xml"/><Relationship Id="rId236" Type="http://schemas.openxmlformats.org/officeDocument/2006/relationships/customXml" Target="../ink/ink135.xml"/><Relationship Id="rId443" Type="http://schemas.openxmlformats.org/officeDocument/2006/relationships/image" Target="../media/image2736.png"/><Relationship Id="rId650" Type="http://schemas.openxmlformats.org/officeDocument/2006/relationships/customXml" Target="../ink/ink342.xml"/><Relationship Id="rId303" Type="http://schemas.openxmlformats.org/officeDocument/2006/relationships/image" Target="../media/image2666.png"/><Relationship Id="rId748" Type="http://schemas.openxmlformats.org/officeDocument/2006/relationships/customXml" Target="../ink/ink391.xml"/><Relationship Id="rId84" Type="http://schemas.openxmlformats.org/officeDocument/2006/relationships/customXml" Target="../ink/ink59.xml"/><Relationship Id="rId387" Type="http://schemas.openxmlformats.org/officeDocument/2006/relationships/image" Target="../media/image2708.png"/><Relationship Id="rId510" Type="http://schemas.openxmlformats.org/officeDocument/2006/relationships/customXml" Target="../ink/ink272.xml"/><Relationship Id="rId594" Type="http://schemas.openxmlformats.org/officeDocument/2006/relationships/customXml" Target="../ink/ink314.xml"/><Relationship Id="rId608" Type="http://schemas.openxmlformats.org/officeDocument/2006/relationships/customXml" Target="../ink/ink321.xml"/><Relationship Id="rId247" Type="http://schemas.openxmlformats.org/officeDocument/2006/relationships/image" Target="../media/image2638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8.png"/><Relationship Id="rId671" Type="http://schemas.openxmlformats.org/officeDocument/2006/relationships/image" Target="../media/image355.png"/><Relationship Id="rId769" Type="http://schemas.openxmlformats.org/officeDocument/2006/relationships/customXml" Target="../ink/ink789.xml"/><Relationship Id="rId21" Type="http://schemas.openxmlformats.org/officeDocument/2006/relationships/image" Target="../media/image26.png"/><Relationship Id="rId324" Type="http://schemas.openxmlformats.org/officeDocument/2006/relationships/customXml" Target="../ink/ink566.xml"/><Relationship Id="rId531" Type="http://schemas.openxmlformats.org/officeDocument/2006/relationships/image" Target="../media/image285.png"/><Relationship Id="rId629" Type="http://schemas.openxmlformats.org/officeDocument/2006/relationships/image" Target="../media/image334.png"/><Relationship Id="rId170" Type="http://schemas.openxmlformats.org/officeDocument/2006/relationships/customXml" Target="../ink/ink489.xml"/><Relationship Id="rId836" Type="http://schemas.openxmlformats.org/officeDocument/2006/relationships/image" Target="../media/image437.png"/><Relationship Id="rId268" Type="http://schemas.openxmlformats.org/officeDocument/2006/relationships/customXml" Target="../ink/ink538.xml"/><Relationship Id="rId475" Type="http://schemas.openxmlformats.org/officeDocument/2006/relationships/image" Target="../media/image257.png"/><Relationship Id="rId682" Type="http://schemas.openxmlformats.org/officeDocument/2006/relationships/image" Target="../media/image360.png"/><Relationship Id="rId903" Type="http://schemas.openxmlformats.org/officeDocument/2006/relationships/image" Target="../media/image470.png"/><Relationship Id="rId32" Type="http://schemas.openxmlformats.org/officeDocument/2006/relationships/customXml" Target="../ink/ink420.xml"/><Relationship Id="rId128" Type="http://schemas.openxmlformats.org/officeDocument/2006/relationships/customXml" Target="../ink/ink468.xml"/><Relationship Id="rId335" Type="http://schemas.openxmlformats.org/officeDocument/2006/relationships/image" Target="../media/image187.png"/><Relationship Id="rId542" Type="http://schemas.openxmlformats.org/officeDocument/2006/relationships/customXml" Target="../ink/ink675.xml"/><Relationship Id="rId181" Type="http://schemas.openxmlformats.org/officeDocument/2006/relationships/image" Target="../media/image110.png"/><Relationship Id="rId402" Type="http://schemas.openxmlformats.org/officeDocument/2006/relationships/customXml" Target="../ink/ink605.xml"/><Relationship Id="rId847" Type="http://schemas.openxmlformats.org/officeDocument/2006/relationships/customXml" Target="../ink/ink828.xml"/><Relationship Id="rId279" Type="http://schemas.openxmlformats.org/officeDocument/2006/relationships/image" Target="../media/image159.png"/><Relationship Id="rId486" Type="http://schemas.openxmlformats.org/officeDocument/2006/relationships/customXml" Target="../ink/ink647.xml"/><Relationship Id="rId693" Type="http://schemas.openxmlformats.org/officeDocument/2006/relationships/customXml" Target="../ink/ink751.xml"/><Relationship Id="rId707" Type="http://schemas.openxmlformats.org/officeDocument/2006/relationships/customXml" Target="../ink/ink758.xml"/><Relationship Id="rId914" Type="http://schemas.openxmlformats.org/officeDocument/2006/relationships/customXml" Target="../ink/ink862.xml"/><Relationship Id="rId43" Type="http://schemas.openxmlformats.org/officeDocument/2006/relationships/image" Target="../media/image37.png"/><Relationship Id="rId139" Type="http://schemas.openxmlformats.org/officeDocument/2006/relationships/image" Target="../media/image89.png"/><Relationship Id="rId346" Type="http://schemas.openxmlformats.org/officeDocument/2006/relationships/customXml" Target="../ink/ink577.xml"/><Relationship Id="rId553" Type="http://schemas.openxmlformats.org/officeDocument/2006/relationships/image" Target="../media/image296.png"/><Relationship Id="rId760" Type="http://schemas.openxmlformats.org/officeDocument/2006/relationships/image" Target="../media/image399.png"/><Relationship Id="rId192" Type="http://schemas.openxmlformats.org/officeDocument/2006/relationships/customXml" Target="../ink/ink500.xml"/><Relationship Id="rId206" Type="http://schemas.openxmlformats.org/officeDocument/2006/relationships/customXml" Target="../ink/ink507.xml"/><Relationship Id="rId413" Type="http://schemas.openxmlformats.org/officeDocument/2006/relationships/image" Target="../media/image226.png"/><Relationship Id="rId858" Type="http://schemas.openxmlformats.org/officeDocument/2006/relationships/image" Target="../media/image448.png"/><Relationship Id="rId497" Type="http://schemas.openxmlformats.org/officeDocument/2006/relationships/image" Target="../media/image268.png"/><Relationship Id="rId620" Type="http://schemas.openxmlformats.org/officeDocument/2006/relationships/customXml" Target="../ink/ink714.xml"/><Relationship Id="rId718" Type="http://schemas.openxmlformats.org/officeDocument/2006/relationships/image" Target="../media/image378.png"/><Relationship Id="rId925" Type="http://schemas.openxmlformats.org/officeDocument/2006/relationships/image" Target="../media/image481.png"/><Relationship Id="rId357" Type="http://schemas.openxmlformats.org/officeDocument/2006/relationships/image" Target="../media/image198.png"/><Relationship Id="rId54" Type="http://schemas.openxmlformats.org/officeDocument/2006/relationships/customXml" Target="../ink/ink431.xml"/><Relationship Id="rId217" Type="http://schemas.openxmlformats.org/officeDocument/2006/relationships/image" Target="../media/image128.png"/><Relationship Id="rId564" Type="http://schemas.openxmlformats.org/officeDocument/2006/relationships/customXml" Target="../ink/ink686.xml"/><Relationship Id="rId771" Type="http://schemas.openxmlformats.org/officeDocument/2006/relationships/customXml" Target="../ink/ink790.xml"/><Relationship Id="rId869" Type="http://schemas.openxmlformats.org/officeDocument/2006/relationships/customXml" Target="../ink/ink839.xml"/><Relationship Id="rId424" Type="http://schemas.openxmlformats.org/officeDocument/2006/relationships/customXml" Target="../ink/ink616.xml"/><Relationship Id="rId631" Type="http://schemas.openxmlformats.org/officeDocument/2006/relationships/image" Target="../media/image335.png"/><Relationship Id="rId729" Type="http://schemas.openxmlformats.org/officeDocument/2006/relationships/customXml" Target="../ink/ink769.xml"/><Relationship Id="rId270" Type="http://schemas.openxmlformats.org/officeDocument/2006/relationships/customXml" Target="../ink/ink539.xml"/><Relationship Id="rId936" Type="http://schemas.openxmlformats.org/officeDocument/2006/relationships/customXml" Target="../ink/ink873.xml"/><Relationship Id="rId65" Type="http://schemas.openxmlformats.org/officeDocument/2006/relationships/image" Target="../media/image48.png"/><Relationship Id="rId130" Type="http://schemas.openxmlformats.org/officeDocument/2006/relationships/customXml" Target="../ink/ink469.xml"/><Relationship Id="rId368" Type="http://schemas.openxmlformats.org/officeDocument/2006/relationships/customXml" Target="../ink/ink588.xml"/><Relationship Id="rId575" Type="http://schemas.openxmlformats.org/officeDocument/2006/relationships/image" Target="../media/image307.png"/><Relationship Id="rId782" Type="http://schemas.openxmlformats.org/officeDocument/2006/relationships/image" Target="../media/image410.png"/><Relationship Id="rId228" Type="http://schemas.openxmlformats.org/officeDocument/2006/relationships/customXml" Target="../ink/ink518.xml"/><Relationship Id="rId435" Type="http://schemas.openxmlformats.org/officeDocument/2006/relationships/image" Target="../media/image237.png"/><Relationship Id="rId642" Type="http://schemas.openxmlformats.org/officeDocument/2006/relationships/customXml" Target="../ink/ink725.xml"/><Relationship Id="rId281" Type="http://schemas.openxmlformats.org/officeDocument/2006/relationships/image" Target="../media/image160.png"/><Relationship Id="rId502" Type="http://schemas.openxmlformats.org/officeDocument/2006/relationships/customXml" Target="../ink/ink655.xml"/><Relationship Id="rId947" Type="http://schemas.openxmlformats.org/officeDocument/2006/relationships/image" Target="../media/image492.png"/><Relationship Id="rId76" Type="http://schemas.openxmlformats.org/officeDocument/2006/relationships/customXml" Target="../ink/ink442.xml"/><Relationship Id="rId141" Type="http://schemas.openxmlformats.org/officeDocument/2006/relationships/image" Target="../media/image90.png"/><Relationship Id="rId379" Type="http://schemas.openxmlformats.org/officeDocument/2006/relationships/image" Target="../media/image209.png"/><Relationship Id="rId586" Type="http://schemas.openxmlformats.org/officeDocument/2006/relationships/customXml" Target="../ink/ink697.xml"/><Relationship Id="rId793" Type="http://schemas.openxmlformats.org/officeDocument/2006/relationships/customXml" Target="../ink/ink801.xml"/><Relationship Id="rId807" Type="http://schemas.openxmlformats.org/officeDocument/2006/relationships/customXml" Target="../ink/ink808.xml"/><Relationship Id="rId7" Type="http://schemas.openxmlformats.org/officeDocument/2006/relationships/image" Target="../media/image19.png"/><Relationship Id="rId239" Type="http://schemas.openxmlformats.org/officeDocument/2006/relationships/image" Target="../media/image139.png"/><Relationship Id="rId446" Type="http://schemas.openxmlformats.org/officeDocument/2006/relationships/customXml" Target="../ink/ink627.xml"/><Relationship Id="rId653" Type="http://schemas.openxmlformats.org/officeDocument/2006/relationships/image" Target="../media/image346.png"/><Relationship Id="rId292" Type="http://schemas.openxmlformats.org/officeDocument/2006/relationships/customXml" Target="../ink/ink550.xml"/><Relationship Id="rId306" Type="http://schemas.openxmlformats.org/officeDocument/2006/relationships/customXml" Target="../ink/ink557.xml"/><Relationship Id="rId860" Type="http://schemas.openxmlformats.org/officeDocument/2006/relationships/image" Target="../media/image449.png"/><Relationship Id="rId958" Type="http://schemas.openxmlformats.org/officeDocument/2006/relationships/customXml" Target="../ink/ink884.xml"/><Relationship Id="rId87" Type="http://schemas.openxmlformats.org/officeDocument/2006/relationships/image" Target="../media/image63.png"/><Relationship Id="rId513" Type="http://schemas.openxmlformats.org/officeDocument/2006/relationships/image" Target="../media/image276.png"/><Relationship Id="rId597" Type="http://schemas.openxmlformats.org/officeDocument/2006/relationships/image" Target="../media/image318.png"/><Relationship Id="rId720" Type="http://schemas.openxmlformats.org/officeDocument/2006/relationships/image" Target="../media/image379.png"/><Relationship Id="rId818" Type="http://schemas.openxmlformats.org/officeDocument/2006/relationships/image" Target="../media/image428.png"/><Relationship Id="rId152" Type="http://schemas.openxmlformats.org/officeDocument/2006/relationships/customXml" Target="../ink/ink480.xml"/><Relationship Id="rId457" Type="http://schemas.openxmlformats.org/officeDocument/2006/relationships/image" Target="../media/image248.png"/><Relationship Id="rId664" Type="http://schemas.openxmlformats.org/officeDocument/2006/relationships/customXml" Target="../ink/ink736.xml"/><Relationship Id="rId871" Type="http://schemas.openxmlformats.org/officeDocument/2006/relationships/customXml" Target="../ink/ink840.xml"/><Relationship Id="rId969" Type="http://schemas.openxmlformats.org/officeDocument/2006/relationships/image" Target="../media/image503.png"/><Relationship Id="rId14" Type="http://schemas.openxmlformats.org/officeDocument/2006/relationships/customXml" Target="../ink/ink411.xml"/><Relationship Id="rId317" Type="http://schemas.openxmlformats.org/officeDocument/2006/relationships/image" Target="../media/image178.png"/><Relationship Id="rId524" Type="http://schemas.openxmlformats.org/officeDocument/2006/relationships/customXml" Target="../ink/ink666.xml"/><Relationship Id="rId731" Type="http://schemas.openxmlformats.org/officeDocument/2006/relationships/customXml" Target="../ink/ink770.xml"/><Relationship Id="rId98" Type="http://schemas.openxmlformats.org/officeDocument/2006/relationships/customXml" Target="../ink/ink453.xml"/><Relationship Id="rId163" Type="http://schemas.openxmlformats.org/officeDocument/2006/relationships/image" Target="../media/image101.png"/><Relationship Id="rId370" Type="http://schemas.openxmlformats.org/officeDocument/2006/relationships/customXml" Target="../ink/ink589.xml"/><Relationship Id="rId829" Type="http://schemas.openxmlformats.org/officeDocument/2006/relationships/customXml" Target="../ink/ink819.xml"/><Relationship Id="rId230" Type="http://schemas.openxmlformats.org/officeDocument/2006/relationships/customXml" Target="../ink/ink519.xml"/><Relationship Id="rId468" Type="http://schemas.openxmlformats.org/officeDocument/2006/relationships/customXml" Target="../ink/ink638.xml"/><Relationship Id="rId675" Type="http://schemas.openxmlformats.org/officeDocument/2006/relationships/customXml" Target="../ink/ink742.xml"/><Relationship Id="rId882" Type="http://schemas.openxmlformats.org/officeDocument/2006/relationships/customXml" Target="../ink/ink846.xml"/><Relationship Id="rId25" Type="http://schemas.openxmlformats.org/officeDocument/2006/relationships/image" Target="../media/image28.png"/><Relationship Id="rId328" Type="http://schemas.openxmlformats.org/officeDocument/2006/relationships/customXml" Target="../ink/ink568.xml"/><Relationship Id="rId535" Type="http://schemas.openxmlformats.org/officeDocument/2006/relationships/image" Target="../media/image287.png"/><Relationship Id="rId742" Type="http://schemas.openxmlformats.org/officeDocument/2006/relationships/image" Target="../media/image390.png"/><Relationship Id="rId174" Type="http://schemas.openxmlformats.org/officeDocument/2006/relationships/customXml" Target="../ink/ink491.xml"/><Relationship Id="rId381" Type="http://schemas.openxmlformats.org/officeDocument/2006/relationships/image" Target="../media/image210.png"/><Relationship Id="rId602" Type="http://schemas.openxmlformats.org/officeDocument/2006/relationships/customXml" Target="../ink/ink705.xml"/><Relationship Id="rId241" Type="http://schemas.openxmlformats.org/officeDocument/2006/relationships/image" Target="../media/image140.png"/><Relationship Id="rId479" Type="http://schemas.openxmlformats.org/officeDocument/2006/relationships/image" Target="../media/image259.png"/><Relationship Id="rId686" Type="http://schemas.openxmlformats.org/officeDocument/2006/relationships/image" Target="../media/image362.png"/><Relationship Id="rId893" Type="http://schemas.openxmlformats.org/officeDocument/2006/relationships/image" Target="../media/image465.png"/><Relationship Id="rId907" Type="http://schemas.openxmlformats.org/officeDocument/2006/relationships/image" Target="../media/image472.png"/><Relationship Id="rId36" Type="http://schemas.openxmlformats.org/officeDocument/2006/relationships/customXml" Target="../ink/ink422.xml"/><Relationship Id="rId339" Type="http://schemas.openxmlformats.org/officeDocument/2006/relationships/image" Target="../media/image189.png"/><Relationship Id="rId546" Type="http://schemas.openxmlformats.org/officeDocument/2006/relationships/customXml" Target="../ink/ink677.xml"/><Relationship Id="rId753" Type="http://schemas.openxmlformats.org/officeDocument/2006/relationships/customXml" Target="../ink/ink781.xml"/><Relationship Id="rId101" Type="http://schemas.openxmlformats.org/officeDocument/2006/relationships/image" Target="../media/image70.png"/><Relationship Id="rId185" Type="http://schemas.openxmlformats.org/officeDocument/2006/relationships/image" Target="../media/image112.png"/><Relationship Id="rId406" Type="http://schemas.openxmlformats.org/officeDocument/2006/relationships/customXml" Target="../ink/ink607.xml"/><Relationship Id="rId960" Type="http://schemas.openxmlformats.org/officeDocument/2006/relationships/customXml" Target="../ink/ink885.xml"/><Relationship Id="rId392" Type="http://schemas.openxmlformats.org/officeDocument/2006/relationships/customXml" Target="../ink/ink600.xml"/><Relationship Id="rId613" Type="http://schemas.openxmlformats.org/officeDocument/2006/relationships/image" Target="../media/image326.png"/><Relationship Id="rId697" Type="http://schemas.openxmlformats.org/officeDocument/2006/relationships/customXml" Target="../ink/ink753.xml"/><Relationship Id="rId820" Type="http://schemas.openxmlformats.org/officeDocument/2006/relationships/image" Target="../media/image429.png"/><Relationship Id="rId918" Type="http://schemas.openxmlformats.org/officeDocument/2006/relationships/customXml" Target="../ink/ink864.xml"/><Relationship Id="rId252" Type="http://schemas.openxmlformats.org/officeDocument/2006/relationships/customXml" Target="../ink/ink530.xml"/><Relationship Id="rId47" Type="http://schemas.openxmlformats.org/officeDocument/2006/relationships/image" Target="../media/image39.png"/><Relationship Id="rId112" Type="http://schemas.openxmlformats.org/officeDocument/2006/relationships/customXml" Target="../ink/ink460.xml"/><Relationship Id="rId557" Type="http://schemas.openxmlformats.org/officeDocument/2006/relationships/image" Target="../media/image298.png"/><Relationship Id="rId764" Type="http://schemas.openxmlformats.org/officeDocument/2006/relationships/image" Target="../media/image401.png"/><Relationship Id="rId971" Type="http://schemas.openxmlformats.org/officeDocument/2006/relationships/image" Target="../media/image504.png"/><Relationship Id="rId196" Type="http://schemas.openxmlformats.org/officeDocument/2006/relationships/customXml" Target="../ink/ink502.xml"/><Relationship Id="rId417" Type="http://schemas.openxmlformats.org/officeDocument/2006/relationships/image" Target="../media/image228.png"/><Relationship Id="rId624" Type="http://schemas.openxmlformats.org/officeDocument/2006/relationships/customXml" Target="../ink/ink716.xml"/><Relationship Id="rId831" Type="http://schemas.openxmlformats.org/officeDocument/2006/relationships/customXml" Target="../ink/ink820.xml"/><Relationship Id="rId263" Type="http://schemas.openxmlformats.org/officeDocument/2006/relationships/image" Target="../media/image151.png"/><Relationship Id="rId470" Type="http://schemas.openxmlformats.org/officeDocument/2006/relationships/customXml" Target="../ink/ink639.xml"/><Relationship Id="rId929" Type="http://schemas.openxmlformats.org/officeDocument/2006/relationships/image" Target="../media/image483.png"/><Relationship Id="rId58" Type="http://schemas.openxmlformats.org/officeDocument/2006/relationships/customXml" Target="../ink/ink433.xml"/><Relationship Id="rId123" Type="http://schemas.openxmlformats.org/officeDocument/2006/relationships/image" Target="../media/image81.png"/><Relationship Id="rId330" Type="http://schemas.openxmlformats.org/officeDocument/2006/relationships/customXml" Target="../ink/ink569.xml"/><Relationship Id="rId568" Type="http://schemas.openxmlformats.org/officeDocument/2006/relationships/customXml" Target="../ink/ink688.xml"/><Relationship Id="rId775" Type="http://schemas.openxmlformats.org/officeDocument/2006/relationships/customXml" Target="../ink/ink792.xml"/><Relationship Id="rId428" Type="http://schemas.openxmlformats.org/officeDocument/2006/relationships/customXml" Target="../ink/ink618.xml"/><Relationship Id="rId635" Type="http://schemas.openxmlformats.org/officeDocument/2006/relationships/image" Target="../media/image337.png"/><Relationship Id="rId842" Type="http://schemas.openxmlformats.org/officeDocument/2006/relationships/image" Target="../media/image440.png"/><Relationship Id="rId274" Type="http://schemas.openxmlformats.org/officeDocument/2006/relationships/customXml" Target="../ink/ink541.xml"/><Relationship Id="rId481" Type="http://schemas.openxmlformats.org/officeDocument/2006/relationships/image" Target="../media/image260.png"/><Relationship Id="rId702" Type="http://schemas.openxmlformats.org/officeDocument/2006/relationships/image" Target="../media/image370.png"/><Relationship Id="rId69" Type="http://schemas.openxmlformats.org/officeDocument/2006/relationships/image" Target="../media/image50.png"/><Relationship Id="rId134" Type="http://schemas.openxmlformats.org/officeDocument/2006/relationships/customXml" Target="../ink/ink471.xml"/><Relationship Id="rId579" Type="http://schemas.openxmlformats.org/officeDocument/2006/relationships/image" Target="../media/image309.png"/><Relationship Id="rId786" Type="http://schemas.openxmlformats.org/officeDocument/2006/relationships/image" Target="../media/image412.png"/><Relationship Id="rId341" Type="http://schemas.openxmlformats.org/officeDocument/2006/relationships/image" Target="../media/image190.png"/><Relationship Id="rId439" Type="http://schemas.openxmlformats.org/officeDocument/2006/relationships/image" Target="../media/image239.png"/><Relationship Id="rId646" Type="http://schemas.openxmlformats.org/officeDocument/2006/relationships/customXml" Target="../ink/ink727.xml"/><Relationship Id="rId201" Type="http://schemas.openxmlformats.org/officeDocument/2006/relationships/image" Target="../media/image120.png"/><Relationship Id="rId285" Type="http://schemas.openxmlformats.org/officeDocument/2006/relationships/image" Target="../media/image162.png"/><Relationship Id="rId506" Type="http://schemas.openxmlformats.org/officeDocument/2006/relationships/customXml" Target="../ink/ink657.xml"/><Relationship Id="rId853" Type="http://schemas.openxmlformats.org/officeDocument/2006/relationships/customXml" Target="../ink/ink831.xml"/><Relationship Id="rId492" Type="http://schemas.openxmlformats.org/officeDocument/2006/relationships/customXml" Target="../ink/ink650.xml"/><Relationship Id="rId713" Type="http://schemas.openxmlformats.org/officeDocument/2006/relationships/customXml" Target="../ink/ink761.xml"/><Relationship Id="rId797" Type="http://schemas.openxmlformats.org/officeDocument/2006/relationships/customXml" Target="../ink/ink803.xml"/><Relationship Id="rId920" Type="http://schemas.openxmlformats.org/officeDocument/2006/relationships/customXml" Target="../ink/ink865.xml"/><Relationship Id="rId145" Type="http://schemas.openxmlformats.org/officeDocument/2006/relationships/image" Target="../media/image92.png"/><Relationship Id="rId352" Type="http://schemas.openxmlformats.org/officeDocument/2006/relationships/customXml" Target="../ink/ink580.xml"/><Relationship Id="rId212" Type="http://schemas.openxmlformats.org/officeDocument/2006/relationships/customXml" Target="../ink/ink510.xml"/><Relationship Id="rId657" Type="http://schemas.openxmlformats.org/officeDocument/2006/relationships/image" Target="../media/image348.png"/><Relationship Id="rId864" Type="http://schemas.openxmlformats.org/officeDocument/2006/relationships/image" Target="../media/image451.png"/><Relationship Id="rId296" Type="http://schemas.openxmlformats.org/officeDocument/2006/relationships/customXml" Target="../ink/ink552.xml"/><Relationship Id="rId517" Type="http://schemas.openxmlformats.org/officeDocument/2006/relationships/image" Target="../media/image278.png"/><Relationship Id="rId724" Type="http://schemas.openxmlformats.org/officeDocument/2006/relationships/image" Target="../media/image381.png"/><Relationship Id="rId931" Type="http://schemas.openxmlformats.org/officeDocument/2006/relationships/image" Target="../media/image484.png"/><Relationship Id="rId60" Type="http://schemas.openxmlformats.org/officeDocument/2006/relationships/customXml" Target="../ink/ink434.xml"/><Relationship Id="rId156" Type="http://schemas.openxmlformats.org/officeDocument/2006/relationships/customXml" Target="../ink/ink482.xml"/><Relationship Id="rId363" Type="http://schemas.openxmlformats.org/officeDocument/2006/relationships/image" Target="../media/image201.png"/><Relationship Id="rId570" Type="http://schemas.openxmlformats.org/officeDocument/2006/relationships/customXml" Target="../ink/ink689.xml"/><Relationship Id="rId223" Type="http://schemas.openxmlformats.org/officeDocument/2006/relationships/image" Target="../media/image131.png"/><Relationship Id="rId430" Type="http://schemas.openxmlformats.org/officeDocument/2006/relationships/customXml" Target="../ink/ink619.xml"/><Relationship Id="rId668" Type="http://schemas.openxmlformats.org/officeDocument/2006/relationships/customXml" Target="../ink/ink738.xml"/><Relationship Id="rId875" Type="http://schemas.openxmlformats.org/officeDocument/2006/relationships/customXml" Target="../ink/ink842.xml"/><Relationship Id="rId18" Type="http://schemas.openxmlformats.org/officeDocument/2006/relationships/customXml" Target="../ink/ink413.xml"/><Relationship Id="rId528" Type="http://schemas.openxmlformats.org/officeDocument/2006/relationships/customXml" Target="../ink/ink668.xml"/><Relationship Id="rId735" Type="http://schemas.openxmlformats.org/officeDocument/2006/relationships/customXml" Target="../ink/ink772.xml"/><Relationship Id="rId942" Type="http://schemas.openxmlformats.org/officeDocument/2006/relationships/customXml" Target="../ink/ink876.xml"/><Relationship Id="rId167" Type="http://schemas.openxmlformats.org/officeDocument/2006/relationships/image" Target="../media/image103.png"/><Relationship Id="rId374" Type="http://schemas.openxmlformats.org/officeDocument/2006/relationships/customXml" Target="../ink/ink591.xml"/><Relationship Id="rId581" Type="http://schemas.openxmlformats.org/officeDocument/2006/relationships/image" Target="../media/image310.png"/><Relationship Id="rId71" Type="http://schemas.openxmlformats.org/officeDocument/2006/relationships/image" Target="../media/image51.png"/><Relationship Id="rId234" Type="http://schemas.openxmlformats.org/officeDocument/2006/relationships/customXml" Target="../ink/ink521.xml"/><Relationship Id="rId679" Type="http://schemas.openxmlformats.org/officeDocument/2006/relationships/customXml" Target="../ink/ink744.xml"/><Relationship Id="rId802" Type="http://schemas.openxmlformats.org/officeDocument/2006/relationships/image" Target="../media/image420.png"/><Relationship Id="rId886" Type="http://schemas.openxmlformats.org/officeDocument/2006/relationships/customXml" Target="../ink/ink848.xml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30.png"/><Relationship Id="rId441" Type="http://schemas.openxmlformats.org/officeDocument/2006/relationships/image" Target="../media/image240.png"/><Relationship Id="rId539" Type="http://schemas.openxmlformats.org/officeDocument/2006/relationships/image" Target="../media/image289.png"/><Relationship Id="rId746" Type="http://schemas.openxmlformats.org/officeDocument/2006/relationships/image" Target="../media/image392.png"/><Relationship Id="rId178" Type="http://schemas.openxmlformats.org/officeDocument/2006/relationships/customXml" Target="../ink/ink493.xml"/><Relationship Id="rId301" Type="http://schemas.openxmlformats.org/officeDocument/2006/relationships/image" Target="../media/image170.png"/><Relationship Id="rId953" Type="http://schemas.openxmlformats.org/officeDocument/2006/relationships/image" Target="../media/image495.png"/><Relationship Id="rId82" Type="http://schemas.openxmlformats.org/officeDocument/2006/relationships/customXml" Target="../ink/ink445.xml"/><Relationship Id="rId385" Type="http://schemas.openxmlformats.org/officeDocument/2006/relationships/image" Target="../media/image212.png"/><Relationship Id="rId592" Type="http://schemas.openxmlformats.org/officeDocument/2006/relationships/customXml" Target="../ink/ink700.xml"/><Relationship Id="rId606" Type="http://schemas.openxmlformats.org/officeDocument/2006/relationships/customXml" Target="../ink/ink707.xml"/><Relationship Id="rId813" Type="http://schemas.openxmlformats.org/officeDocument/2006/relationships/customXml" Target="../ink/ink811.xml"/><Relationship Id="rId245" Type="http://schemas.openxmlformats.org/officeDocument/2006/relationships/image" Target="../media/image142.png"/><Relationship Id="rId452" Type="http://schemas.openxmlformats.org/officeDocument/2006/relationships/customXml" Target="../ink/ink630.xml"/><Relationship Id="rId897" Type="http://schemas.openxmlformats.org/officeDocument/2006/relationships/image" Target="../media/image467.png"/><Relationship Id="rId105" Type="http://schemas.openxmlformats.org/officeDocument/2006/relationships/image" Target="../media/image72.png"/><Relationship Id="rId312" Type="http://schemas.openxmlformats.org/officeDocument/2006/relationships/customXml" Target="../ink/ink560.xml"/><Relationship Id="rId757" Type="http://schemas.openxmlformats.org/officeDocument/2006/relationships/customXml" Target="../ink/ink783.xml"/><Relationship Id="rId964" Type="http://schemas.openxmlformats.org/officeDocument/2006/relationships/customXml" Target="../ink/ink887.xml"/><Relationship Id="rId93" Type="http://schemas.openxmlformats.org/officeDocument/2006/relationships/image" Target="../media/image66.png"/><Relationship Id="rId189" Type="http://schemas.openxmlformats.org/officeDocument/2006/relationships/image" Target="../media/image114.png"/><Relationship Id="rId396" Type="http://schemas.openxmlformats.org/officeDocument/2006/relationships/customXml" Target="../ink/ink602.xml"/><Relationship Id="rId617" Type="http://schemas.openxmlformats.org/officeDocument/2006/relationships/image" Target="../media/image328.png"/><Relationship Id="rId824" Type="http://schemas.openxmlformats.org/officeDocument/2006/relationships/image" Target="../media/image431.png"/><Relationship Id="rId256" Type="http://schemas.openxmlformats.org/officeDocument/2006/relationships/customXml" Target="../ink/ink532.xml"/><Relationship Id="rId463" Type="http://schemas.openxmlformats.org/officeDocument/2006/relationships/image" Target="../media/image251.png"/><Relationship Id="rId670" Type="http://schemas.openxmlformats.org/officeDocument/2006/relationships/customXml" Target="../ink/ink739.xml"/><Relationship Id="rId116" Type="http://schemas.openxmlformats.org/officeDocument/2006/relationships/customXml" Target="../ink/ink462.xml"/><Relationship Id="rId323" Type="http://schemas.openxmlformats.org/officeDocument/2006/relationships/image" Target="../media/image181.png"/><Relationship Id="rId530" Type="http://schemas.openxmlformats.org/officeDocument/2006/relationships/customXml" Target="../ink/ink669.xml"/><Relationship Id="rId768" Type="http://schemas.openxmlformats.org/officeDocument/2006/relationships/image" Target="../media/image403.png"/><Relationship Id="rId20" Type="http://schemas.openxmlformats.org/officeDocument/2006/relationships/customXml" Target="../ink/ink414.xml"/><Relationship Id="rId628" Type="http://schemas.openxmlformats.org/officeDocument/2006/relationships/customXml" Target="../ink/ink718.xml"/><Relationship Id="rId835" Type="http://schemas.openxmlformats.org/officeDocument/2006/relationships/customXml" Target="../ink/ink822.xml"/><Relationship Id="rId267" Type="http://schemas.openxmlformats.org/officeDocument/2006/relationships/image" Target="../media/image153.png"/><Relationship Id="rId474" Type="http://schemas.openxmlformats.org/officeDocument/2006/relationships/customXml" Target="../ink/ink641.xml"/><Relationship Id="rId127" Type="http://schemas.openxmlformats.org/officeDocument/2006/relationships/image" Target="../media/image83.png"/><Relationship Id="rId681" Type="http://schemas.openxmlformats.org/officeDocument/2006/relationships/customXml" Target="../ink/ink745.xml"/><Relationship Id="rId779" Type="http://schemas.openxmlformats.org/officeDocument/2006/relationships/customXml" Target="../ink/ink794.xml"/><Relationship Id="rId902" Type="http://schemas.openxmlformats.org/officeDocument/2006/relationships/customXml" Target="../ink/ink856.xml"/><Relationship Id="rId31" Type="http://schemas.openxmlformats.org/officeDocument/2006/relationships/image" Target="../media/image31.png"/><Relationship Id="rId334" Type="http://schemas.openxmlformats.org/officeDocument/2006/relationships/customXml" Target="../ink/ink571.xml"/><Relationship Id="rId541" Type="http://schemas.openxmlformats.org/officeDocument/2006/relationships/image" Target="../media/image290.png"/><Relationship Id="rId639" Type="http://schemas.openxmlformats.org/officeDocument/2006/relationships/image" Target="../media/image339.png"/><Relationship Id="rId180" Type="http://schemas.openxmlformats.org/officeDocument/2006/relationships/customXml" Target="../ink/ink494.xml"/><Relationship Id="rId278" Type="http://schemas.openxmlformats.org/officeDocument/2006/relationships/customXml" Target="../ink/ink543.xml"/><Relationship Id="rId401" Type="http://schemas.openxmlformats.org/officeDocument/2006/relationships/image" Target="../media/image220.png"/><Relationship Id="rId846" Type="http://schemas.openxmlformats.org/officeDocument/2006/relationships/image" Target="../media/image442.png"/><Relationship Id="rId485" Type="http://schemas.openxmlformats.org/officeDocument/2006/relationships/image" Target="../media/image262.png"/><Relationship Id="rId692" Type="http://schemas.openxmlformats.org/officeDocument/2006/relationships/image" Target="../media/image365.png"/><Relationship Id="rId706" Type="http://schemas.openxmlformats.org/officeDocument/2006/relationships/image" Target="../media/image372.png"/><Relationship Id="rId913" Type="http://schemas.openxmlformats.org/officeDocument/2006/relationships/image" Target="../media/image475.png"/><Relationship Id="rId42" Type="http://schemas.openxmlformats.org/officeDocument/2006/relationships/customXml" Target="../ink/ink425.xml"/><Relationship Id="rId138" Type="http://schemas.openxmlformats.org/officeDocument/2006/relationships/customXml" Target="../ink/ink473.xml"/><Relationship Id="rId345" Type="http://schemas.openxmlformats.org/officeDocument/2006/relationships/image" Target="../media/image192.png"/><Relationship Id="rId552" Type="http://schemas.openxmlformats.org/officeDocument/2006/relationships/customXml" Target="../ink/ink680.xml"/><Relationship Id="rId191" Type="http://schemas.openxmlformats.org/officeDocument/2006/relationships/image" Target="../media/image115.png"/><Relationship Id="rId205" Type="http://schemas.openxmlformats.org/officeDocument/2006/relationships/image" Target="../media/image122.png"/><Relationship Id="rId412" Type="http://schemas.openxmlformats.org/officeDocument/2006/relationships/customXml" Target="../ink/ink610.xml"/><Relationship Id="rId857" Type="http://schemas.openxmlformats.org/officeDocument/2006/relationships/customXml" Target="../ink/ink833.xml"/><Relationship Id="rId289" Type="http://schemas.openxmlformats.org/officeDocument/2006/relationships/image" Target="../media/image164.png"/><Relationship Id="rId496" Type="http://schemas.openxmlformats.org/officeDocument/2006/relationships/customXml" Target="../ink/ink652.xml"/><Relationship Id="rId717" Type="http://schemas.openxmlformats.org/officeDocument/2006/relationships/customXml" Target="../ink/ink763.xml"/><Relationship Id="rId924" Type="http://schemas.openxmlformats.org/officeDocument/2006/relationships/customXml" Target="../ink/ink867.xml"/><Relationship Id="rId53" Type="http://schemas.openxmlformats.org/officeDocument/2006/relationships/image" Target="../media/image42.png"/><Relationship Id="rId149" Type="http://schemas.openxmlformats.org/officeDocument/2006/relationships/image" Target="../media/image94.png"/><Relationship Id="rId356" Type="http://schemas.openxmlformats.org/officeDocument/2006/relationships/customXml" Target="../ink/ink582.xml"/><Relationship Id="rId563" Type="http://schemas.openxmlformats.org/officeDocument/2006/relationships/image" Target="../media/image301.png"/><Relationship Id="rId770" Type="http://schemas.openxmlformats.org/officeDocument/2006/relationships/image" Target="../media/image404.png"/><Relationship Id="rId216" Type="http://schemas.openxmlformats.org/officeDocument/2006/relationships/customXml" Target="../ink/ink512.xml"/><Relationship Id="rId423" Type="http://schemas.openxmlformats.org/officeDocument/2006/relationships/image" Target="../media/image231.png"/><Relationship Id="rId868" Type="http://schemas.openxmlformats.org/officeDocument/2006/relationships/image" Target="../media/image453.png"/><Relationship Id="rId630" Type="http://schemas.openxmlformats.org/officeDocument/2006/relationships/customXml" Target="../ink/ink719.xml"/><Relationship Id="rId728" Type="http://schemas.openxmlformats.org/officeDocument/2006/relationships/image" Target="../media/image383.png"/><Relationship Id="rId935" Type="http://schemas.openxmlformats.org/officeDocument/2006/relationships/image" Target="../media/image486.png"/><Relationship Id="rId64" Type="http://schemas.openxmlformats.org/officeDocument/2006/relationships/customXml" Target="../ink/ink436.xml"/><Relationship Id="rId367" Type="http://schemas.openxmlformats.org/officeDocument/2006/relationships/image" Target="../media/image203.png"/><Relationship Id="rId574" Type="http://schemas.openxmlformats.org/officeDocument/2006/relationships/customXml" Target="../ink/ink691.xml"/><Relationship Id="rId227" Type="http://schemas.openxmlformats.org/officeDocument/2006/relationships/image" Target="../media/image133.png"/><Relationship Id="rId781" Type="http://schemas.openxmlformats.org/officeDocument/2006/relationships/customXml" Target="../ink/ink795.xml"/><Relationship Id="rId879" Type="http://schemas.openxmlformats.org/officeDocument/2006/relationships/customXml" Target="../ink/ink844.xml"/><Relationship Id="rId434" Type="http://schemas.openxmlformats.org/officeDocument/2006/relationships/customXml" Target="../ink/ink621.xml"/><Relationship Id="rId641" Type="http://schemas.openxmlformats.org/officeDocument/2006/relationships/image" Target="../media/image340.png"/><Relationship Id="rId739" Type="http://schemas.openxmlformats.org/officeDocument/2006/relationships/customXml" Target="../ink/ink774.xml"/><Relationship Id="rId280" Type="http://schemas.openxmlformats.org/officeDocument/2006/relationships/customXml" Target="../ink/ink544.xml"/><Relationship Id="rId501" Type="http://schemas.openxmlformats.org/officeDocument/2006/relationships/image" Target="../media/image270.png"/><Relationship Id="rId946" Type="http://schemas.openxmlformats.org/officeDocument/2006/relationships/customXml" Target="../ink/ink878.xml"/><Relationship Id="rId75" Type="http://schemas.openxmlformats.org/officeDocument/2006/relationships/image" Target="../media/image57.png"/><Relationship Id="rId140" Type="http://schemas.openxmlformats.org/officeDocument/2006/relationships/customXml" Target="../ink/ink474.xml"/><Relationship Id="rId378" Type="http://schemas.openxmlformats.org/officeDocument/2006/relationships/customXml" Target="../ink/ink593.xml"/><Relationship Id="rId585" Type="http://schemas.openxmlformats.org/officeDocument/2006/relationships/image" Target="../media/image312.png"/><Relationship Id="rId792" Type="http://schemas.openxmlformats.org/officeDocument/2006/relationships/image" Target="../media/image415.png"/><Relationship Id="rId806" Type="http://schemas.openxmlformats.org/officeDocument/2006/relationships/image" Target="../media/image422.png"/><Relationship Id="rId6" Type="http://schemas.openxmlformats.org/officeDocument/2006/relationships/customXml" Target="../ink/ink407.xml"/><Relationship Id="rId238" Type="http://schemas.openxmlformats.org/officeDocument/2006/relationships/customXml" Target="../ink/ink523.xml"/><Relationship Id="rId445" Type="http://schemas.openxmlformats.org/officeDocument/2006/relationships/image" Target="../media/image242.png"/><Relationship Id="rId652" Type="http://schemas.openxmlformats.org/officeDocument/2006/relationships/customXml" Target="../ink/ink730.xml"/><Relationship Id="rId291" Type="http://schemas.openxmlformats.org/officeDocument/2006/relationships/image" Target="../media/image165.png"/><Relationship Id="rId305" Type="http://schemas.openxmlformats.org/officeDocument/2006/relationships/image" Target="../media/image172.png"/><Relationship Id="rId512" Type="http://schemas.openxmlformats.org/officeDocument/2006/relationships/customXml" Target="../ink/ink660.xml"/><Relationship Id="rId957" Type="http://schemas.openxmlformats.org/officeDocument/2006/relationships/image" Target="../media/image497.png"/><Relationship Id="rId86" Type="http://schemas.openxmlformats.org/officeDocument/2006/relationships/customXml" Target="../ink/ink447.xml"/><Relationship Id="rId151" Type="http://schemas.openxmlformats.org/officeDocument/2006/relationships/image" Target="../media/image95.png"/><Relationship Id="rId389" Type="http://schemas.openxmlformats.org/officeDocument/2006/relationships/image" Target="../media/image214.png"/><Relationship Id="rId596" Type="http://schemas.openxmlformats.org/officeDocument/2006/relationships/customXml" Target="../ink/ink702.xml"/><Relationship Id="rId817" Type="http://schemas.openxmlformats.org/officeDocument/2006/relationships/customXml" Target="../ink/ink813.xml"/><Relationship Id="rId249" Type="http://schemas.openxmlformats.org/officeDocument/2006/relationships/image" Target="../media/image144.png"/><Relationship Id="rId456" Type="http://schemas.openxmlformats.org/officeDocument/2006/relationships/customXml" Target="../ink/ink632.xml"/><Relationship Id="rId663" Type="http://schemas.openxmlformats.org/officeDocument/2006/relationships/image" Target="../media/image351.png"/><Relationship Id="rId870" Type="http://schemas.openxmlformats.org/officeDocument/2006/relationships/image" Target="../media/image454.png"/><Relationship Id="rId13" Type="http://schemas.openxmlformats.org/officeDocument/2006/relationships/image" Target="../media/image22.png"/><Relationship Id="rId109" Type="http://schemas.openxmlformats.org/officeDocument/2006/relationships/image" Target="../media/image74.png"/><Relationship Id="rId316" Type="http://schemas.openxmlformats.org/officeDocument/2006/relationships/customXml" Target="../ink/ink562.xml"/><Relationship Id="rId523" Type="http://schemas.openxmlformats.org/officeDocument/2006/relationships/image" Target="../media/image281.png"/><Relationship Id="rId968" Type="http://schemas.openxmlformats.org/officeDocument/2006/relationships/customXml" Target="../ink/ink889.xml"/><Relationship Id="rId97" Type="http://schemas.openxmlformats.org/officeDocument/2006/relationships/image" Target="../media/image68.png"/><Relationship Id="rId730" Type="http://schemas.openxmlformats.org/officeDocument/2006/relationships/image" Target="../media/image384.png"/><Relationship Id="rId828" Type="http://schemas.openxmlformats.org/officeDocument/2006/relationships/image" Target="../media/image433.png"/><Relationship Id="rId162" Type="http://schemas.openxmlformats.org/officeDocument/2006/relationships/customXml" Target="../ink/ink485.xml"/><Relationship Id="rId467" Type="http://schemas.openxmlformats.org/officeDocument/2006/relationships/image" Target="../media/image253.png"/><Relationship Id="rId674" Type="http://schemas.openxmlformats.org/officeDocument/2006/relationships/customXml" Target="../ink/ink741.xml"/><Relationship Id="rId881" Type="http://schemas.openxmlformats.org/officeDocument/2006/relationships/customXml" Target="../ink/ink845.xml"/><Relationship Id="rId24" Type="http://schemas.openxmlformats.org/officeDocument/2006/relationships/customXml" Target="../ink/ink416.xml"/><Relationship Id="rId327" Type="http://schemas.openxmlformats.org/officeDocument/2006/relationships/image" Target="../media/image183.png"/><Relationship Id="rId534" Type="http://schemas.openxmlformats.org/officeDocument/2006/relationships/customXml" Target="../ink/ink671.xml"/><Relationship Id="rId741" Type="http://schemas.openxmlformats.org/officeDocument/2006/relationships/customXml" Target="../ink/ink775.xml"/><Relationship Id="rId839" Type="http://schemas.openxmlformats.org/officeDocument/2006/relationships/customXml" Target="../ink/ink824.xml"/><Relationship Id="rId173" Type="http://schemas.openxmlformats.org/officeDocument/2006/relationships/image" Target="../media/image106.png"/><Relationship Id="rId380" Type="http://schemas.openxmlformats.org/officeDocument/2006/relationships/customXml" Target="../ink/ink594.xml"/><Relationship Id="rId601" Type="http://schemas.openxmlformats.org/officeDocument/2006/relationships/image" Target="../media/image320.png"/><Relationship Id="rId240" Type="http://schemas.openxmlformats.org/officeDocument/2006/relationships/customXml" Target="../ink/ink524.xml"/><Relationship Id="rId478" Type="http://schemas.openxmlformats.org/officeDocument/2006/relationships/customXml" Target="../ink/ink643.xml"/><Relationship Id="rId685" Type="http://schemas.openxmlformats.org/officeDocument/2006/relationships/customXml" Target="../ink/ink747.xml"/><Relationship Id="rId892" Type="http://schemas.openxmlformats.org/officeDocument/2006/relationships/customXml" Target="../ink/ink851.xml"/><Relationship Id="rId906" Type="http://schemas.openxmlformats.org/officeDocument/2006/relationships/customXml" Target="../ink/ink858.xml"/><Relationship Id="rId35" Type="http://schemas.openxmlformats.org/officeDocument/2006/relationships/image" Target="../media/image33.png"/><Relationship Id="rId100" Type="http://schemas.openxmlformats.org/officeDocument/2006/relationships/customXml" Target="../ink/ink454.xml"/><Relationship Id="rId338" Type="http://schemas.openxmlformats.org/officeDocument/2006/relationships/customXml" Target="../ink/ink573.xml"/><Relationship Id="rId545" Type="http://schemas.openxmlformats.org/officeDocument/2006/relationships/image" Target="../media/image292.png"/><Relationship Id="rId752" Type="http://schemas.openxmlformats.org/officeDocument/2006/relationships/image" Target="../media/image395.png"/><Relationship Id="rId184" Type="http://schemas.openxmlformats.org/officeDocument/2006/relationships/customXml" Target="../ink/ink496.xml"/><Relationship Id="rId391" Type="http://schemas.openxmlformats.org/officeDocument/2006/relationships/image" Target="../media/image215.png"/><Relationship Id="rId405" Type="http://schemas.openxmlformats.org/officeDocument/2006/relationships/image" Target="../media/image222.png"/><Relationship Id="rId612" Type="http://schemas.openxmlformats.org/officeDocument/2006/relationships/customXml" Target="../ink/ink710.xml"/><Relationship Id="rId251" Type="http://schemas.openxmlformats.org/officeDocument/2006/relationships/image" Target="../media/image145.png"/><Relationship Id="rId489" Type="http://schemas.openxmlformats.org/officeDocument/2006/relationships/image" Target="../media/image264.png"/><Relationship Id="rId696" Type="http://schemas.openxmlformats.org/officeDocument/2006/relationships/image" Target="../media/image367.png"/><Relationship Id="rId917" Type="http://schemas.openxmlformats.org/officeDocument/2006/relationships/image" Target="../media/image477.png"/><Relationship Id="rId46" Type="http://schemas.openxmlformats.org/officeDocument/2006/relationships/customXml" Target="../ink/ink427.xml"/><Relationship Id="rId349" Type="http://schemas.openxmlformats.org/officeDocument/2006/relationships/image" Target="../media/image194.png"/><Relationship Id="rId556" Type="http://schemas.openxmlformats.org/officeDocument/2006/relationships/customXml" Target="../ink/ink682.xml"/><Relationship Id="rId763" Type="http://schemas.openxmlformats.org/officeDocument/2006/relationships/customXml" Target="../ink/ink786.xml"/><Relationship Id="rId111" Type="http://schemas.openxmlformats.org/officeDocument/2006/relationships/image" Target="../media/image75.png"/><Relationship Id="rId195" Type="http://schemas.openxmlformats.org/officeDocument/2006/relationships/image" Target="../media/image117.png"/><Relationship Id="rId209" Type="http://schemas.openxmlformats.org/officeDocument/2006/relationships/image" Target="../media/image124.png"/><Relationship Id="rId416" Type="http://schemas.openxmlformats.org/officeDocument/2006/relationships/customXml" Target="../ink/ink612.xml"/><Relationship Id="rId970" Type="http://schemas.openxmlformats.org/officeDocument/2006/relationships/customXml" Target="../ink/ink890.xml"/><Relationship Id="rId623" Type="http://schemas.openxmlformats.org/officeDocument/2006/relationships/image" Target="../media/image331.png"/><Relationship Id="rId830" Type="http://schemas.openxmlformats.org/officeDocument/2006/relationships/image" Target="../media/image434.png"/><Relationship Id="rId928" Type="http://schemas.openxmlformats.org/officeDocument/2006/relationships/customXml" Target="../ink/ink869.xml"/><Relationship Id="rId57" Type="http://schemas.openxmlformats.org/officeDocument/2006/relationships/image" Target="../media/image44.png"/><Relationship Id="rId262" Type="http://schemas.openxmlformats.org/officeDocument/2006/relationships/customXml" Target="../ink/ink535.xml"/><Relationship Id="rId567" Type="http://schemas.openxmlformats.org/officeDocument/2006/relationships/image" Target="../media/image303.png"/><Relationship Id="rId122" Type="http://schemas.openxmlformats.org/officeDocument/2006/relationships/customXml" Target="../ink/ink465.xml"/><Relationship Id="rId774" Type="http://schemas.openxmlformats.org/officeDocument/2006/relationships/image" Target="../media/image406.png"/><Relationship Id="rId427" Type="http://schemas.openxmlformats.org/officeDocument/2006/relationships/image" Target="../media/image233.png"/><Relationship Id="rId634" Type="http://schemas.openxmlformats.org/officeDocument/2006/relationships/customXml" Target="../ink/ink721.xml"/><Relationship Id="rId841" Type="http://schemas.openxmlformats.org/officeDocument/2006/relationships/customXml" Target="../ink/ink825.xml"/><Relationship Id="rId273" Type="http://schemas.openxmlformats.org/officeDocument/2006/relationships/image" Target="../media/image156.png"/><Relationship Id="rId480" Type="http://schemas.openxmlformats.org/officeDocument/2006/relationships/customXml" Target="../ink/ink644.xml"/><Relationship Id="rId701" Type="http://schemas.openxmlformats.org/officeDocument/2006/relationships/customXml" Target="../ink/ink755.xml"/><Relationship Id="rId939" Type="http://schemas.openxmlformats.org/officeDocument/2006/relationships/image" Target="../media/image488.png"/><Relationship Id="rId68" Type="http://schemas.openxmlformats.org/officeDocument/2006/relationships/customXml" Target="../ink/ink438.xml"/><Relationship Id="rId133" Type="http://schemas.openxmlformats.org/officeDocument/2006/relationships/image" Target="../media/image86.png"/><Relationship Id="rId340" Type="http://schemas.openxmlformats.org/officeDocument/2006/relationships/customXml" Target="../ink/ink574.xml"/><Relationship Id="rId578" Type="http://schemas.openxmlformats.org/officeDocument/2006/relationships/customXml" Target="../ink/ink693.xml"/><Relationship Id="rId785" Type="http://schemas.openxmlformats.org/officeDocument/2006/relationships/customXml" Target="../ink/ink797.xml"/><Relationship Id="rId200" Type="http://schemas.openxmlformats.org/officeDocument/2006/relationships/customXml" Target="../ink/ink504.xml"/><Relationship Id="rId438" Type="http://schemas.openxmlformats.org/officeDocument/2006/relationships/customXml" Target="../ink/ink623.xml"/><Relationship Id="rId645" Type="http://schemas.openxmlformats.org/officeDocument/2006/relationships/image" Target="../media/image342.png"/><Relationship Id="rId852" Type="http://schemas.openxmlformats.org/officeDocument/2006/relationships/image" Target="../media/image445.png"/><Relationship Id="rId284" Type="http://schemas.openxmlformats.org/officeDocument/2006/relationships/customXml" Target="../ink/ink546.xml"/><Relationship Id="rId491" Type="http://schemas.openxmlformats.org/officeDocument/2006/relationships/image" Target="../media/image265.png"/><Relationship Id="rId505" Type="http://schemas.openxmlformats.org/officeDocument/2006/relationships/image" Target="../media/image272.png"/><Relationship Id="rId712" Type="http://schemas.openxmlformats.org/officeDocument/2006/relationships/image" Target="../media/image375.png"/><Relationship Id="rId79" Type="http://schemas.openxmlformats.org/officeDocument/2006/relationships/image" Target="../media/image59.png"/><Relationship Id="rId144" Type="http://schemas.openxmlformats.org/officeDocument/2006/relationships/customXml" Target="../ink/ink476.xml"/><Relationship Id="rId589" Type="http://schemas.openxmlformats.org/officeDocument/2006/relationships/image" Target="../media/image314.png"/><Relationship Id="rId796" Type="http://schemas.openxmlformats.org/officeDocument/2006/relationships/image" Target="../media/image417.png"/><Relationship Id="rId351" Type="http://schemas.openxmlformats.org/officeDocument/2006/relationships/image" Target="../media/image195.png"/><Relationship Id="rId449" Type="http://schemas.openxmlformats.org/officeDocument/2006/relationships/image" Target="../media/image244.png"/><Relationship Id="rId656" Type="http://schemas.openxmlformats.org/officeDocument/2006/relationships/customXml" Target="../ink/ink732.xml"/><Relationship Id="rId863" Type="http://schemas.openxmlformats.org/officeDocument/2006/relationships/customXml" Target="../ink/ink836.xml"/><Relationship Id="rId211" Type="http://schemas.openxmlformats.org/officeDocument/2006/relationships/image" Target="../media/image125.png"/><Relationship Id="rId295" Type="http://schemas.openxmlformats.org/officeDocument/2006/relationships/image" Target="../media/image167.png"/><Relationship Id="rId309" Type="http://schemas.openxmlformats.org/officeDocument/2006/relationships/image" Target="../media/image174.png"/><Relationship Id="rId516" Type="http://schemas.openxmlformats.org/officeDocument/2006/relationships/customXml" Target="../ink/ink662.xml"/><Relationship Id="rId723" Type="http://schemas.openxmlformats.org/officeDocument/2006/relationships/customXml" Target="../ink/ink766.xml"/><Relationship Id="rId930" Type="http://schemas.openxmlformats.org/officeDocument/2006/relationships/customXml" Target="../ink/ink870.xml"/><Relationship Id="rId155" Type="http://schemas.openxmlformats.org/officeDocument/2006/relationships/image" Target="../media/image97.png"/><Relationship Id="rId362" Type="http://schemas.openxmlformats.org/officeDocument/2006/relationships/customXml" Target="../ink/ink585.xml"/><Relationship Id="rId222" Type="http://schemas.openxmlformats.org/officeDocument/2006/relationships/customXml" Target="../ink/ink515.xml"/><Relationship Id="rId667" Type="http://schemas.openxmlformats.org/officeDocument/2006/relationships/image" Target="../media/image353.png"/><Relationship Id="rId874" Type="http://schemas.openxmlformats.org/officeDocument/2006/relationships/image" Target="../media/image456.png"/><Relationship Id="rId17" Type="http://schemas.openxmlformats.org/officeDocument/2006/relationships/image" Target="../media/image24.png"/><Relationship Id="rId527" Type="http://schemas.openxmlformats.org/officeDocument/2006/relationships/image" Target="../media/image283.png"/><Relationship Id="rId734" Type="http://schemas.openxmlformats.org/officeDocument/2006/relationships/image" Target="../media/image386.png"/><Relationship Id="rId941" Type="http://schemas.openxmlformats.org/officeDocument/2006/relationships/image" Target="../media/image489.png"/><Relationship Id="rId70" Type="http://schemas.openxmlformats.org/officeDocument/2006/relationships/customXml" Target="../ink/ink439.xml"/><Relationship Id="rId166" Type="http://schemas.openxmlformats.org/officeDocument/2006/relationships/customXml" Target="../ink/ink487.xml"/><Relationship Id="rId373" Type="http://schemas.openxmlformats.org/officeDocument/2006/relationships/image" Target="../media/image206.png"/><Relationship Id="rId580" Type="http://schemas.openxmlformats.org/officeDocument/2006/relationships/customXml" Target="../ink/ink694.xml"/><Relationship Id="rId801" Type="http://schemas.openxmlformats.org/officeDocument/2006/relationships/customXml" Target="../ink/ink805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36.png"/><Relationship Id="rId440" Type="http://schemas.openxmlformats.org/officeDocument/2006/relationships/customXml" Target="../ink/ink624.xml"/><Relationship Id="rId678" Type="http://schemas.openxmlformats.org/officeDocument/2006/relationships/image" Target="../media/image358.png"/><Relationship Id="rId885" Type="http://schemas.openxmlformats.org/officeDocument/2006/relationships/image" Target="../media/image461.png"/><Relationship Id="rId28" Type="http://schemas.openxmlformats.org/officeDocument/2006/relationships/customXml" Target="../ink/ink418.xml"/><Relationship Id="rId300" Type="http://schemas.openxmlformats.org/officeDocument/2006/relationships/customXml" Target="../ink/ink554.xml"/><Relationship Id="rId538" Type="http://schemas.openxmlformats.org/officeDocument/2006/relationships/customXml" Target="../ink/ink673.xml"/><Relationship Id="rId745" Type="http://schemas.openxmlformats.org/officeDocument/2006/relationships/customXml" Target="../ink/ink777.xml"/><Relationship Id="rId952" Type="http://schemas.openxmlformats.org/officeDocument/2006/relationships/customXml" Target="../ink/ink881.xml"/><Relationship Id="rId81" Type="http://schemas.openxmlformats.org/officeDocument/2006/relationships/image" Target="../media/image60.png"/><Relationship Id="rId177" Type="http://schemas.openxmlformats.org/officeDocument/2006/relationships/image" Target="../media/image108.png"/><Relationship Id="rId384" Type="http://schemas.openxmlformats.org/officeDocument/2006/relationships/customXml" Target="../ink/ink596.xml"/><Relationship Id="rId591" Type="http://schemas.openxmlformats.org/officeDocument/2006/relationships/image" Target="../media/image315.png"/><Relationship Id="rId605" Type="http://schemas.openxmlformats.org/officeDocument/2006/relationships/image" Target="../media/image322.png"/><Relationship Id="rId812" Type="http://schemas.openxmlformats.org/officeDocument/2006/relationships/image" Target="../media/image425.png"/><Relationship Id="rId244" Type="http://schemas.openxmlformats.org/officeDocument/2006/relationships/customXml" Target="../ink/ink526.xml"/><Relationship Id="rId689" Type="http://schemas.openxmlformats.org/officeDocument/2006/relationships/customXml" Target="../ink/ink749.xml"/><Relationship Id="rId896" Type="http://schemas.openxmlformats.org/officeDocument/2006/relationships/customXml" Target="../ink/ink853.xml"/><Relationship Id="rId39" Type="http://schemas.openxmlformats.org/officeDocument/2006/relationships/image" Target="../media/image35.png"/><Relationship Id="rId451" Type="http://schemas.openxmlformats.org/officeDocument/2006/relationships/image" Target="../media/image245.png"/><Relationship Id="rId549" Type="http://schemas.openxmlformats.org/officeDocument/2006/relationships/image" Target="../media/image294.png"/><Relationship Id="rId756" Type="http://schemas.openxmlformats.org/officeDocument/2006/relationships/image" Target="../media/image397.png"/><Relationship Id="rId104" Type="http://schemas.openxmlformats.org/officeDocument/2006/relationships/customXml" Target="../ink/ink456.xml"/><Relationship Id="rId188" Type="http://schemas.openxmlformats.org/officeDocument/2006/relationships/customXml" Target="../ink/ink498.xml"/><Relationship Id="rId311" Type="http://schemas.openxmlformats.org/officeDocument/2006/relationships/image" Target="../media/image175.png"/><Relationship Id="rId395" Type="http://schemas.openxmlformats.org/officeDocument/2006/relationships/image" Target="../media/image217.png"/><Relationship Id="rId409" Type="http://schemas.openxmlformats.org/officeDocument/2006/relationships/image" Target="../media/image224.png"/><Relationship Id="rId963" Type="http://schemas.openxmlformats.org/officeDocument/2006/relationships/image" Target="../media/image500.png"/><Relationship Id="rId92" Type="http://schemas.openxmlformats.org/officeDocument/2006/relationships/customXml" Target="../ink/ink450.xml"/><Relationship Id="rId616" Type="http://schemas.openxmlformats.org/officeDocument/2006/relationships/customXml" Target="../ink/ink712.xml"/><Relationship Id="rId823" Type="http://schemas.openxmlformats.org/officeDocument/2006/relationships/customXml" Target="../ink/ink816.xml"/><Relationship Id="rId255" Type="http://schemas.openxmlformats.org/officeDocument/2006/relationships/image" Target="../media/image147.png"/><Relationship Id="rId297" Type="http://schemas.openxmlformats.org/officeDocument/2006/relationships/image" Target="../media/image168.png"/><Relationship Id="rId462" Type="http://schemas.openxmlformats.org/officeDocument/2006/relationships/customXml" Target="../ink/ink635.xml"/><Relationship Id="rId518" Type="http://schemas.openxmlformats.org/officeDocument/2006/relationships/customXml" Target="../ink/ink663.xml"/><Relationship Id="rId725" Type="http://schemas.openxmlformats.org/officeDocument/2006/relationships/customXml" Target="../ink/ink767.xml"/><Relationship Id="rId932" Type="http://schemas.openxmlformats.org/officeDocument/2006/relationships/customXml" Target="../ink/ink871.xml"/><Relationship Id="rId115" Type="http://schemas.openxmlformats.org/officeDocument/2006/relationships/image" Target="../media/image77.png"/><Relationship Id="rId157" Type="http://schemas.openxmlformats.org/officeDocument/2006/relationships/image" Target="../media/image98.png"/><Relationship Id="rId322" Type="http://schemas.openxmlformats.org/officeDocument/2006/relationships/customXml" Target="../ink/ink565.xml"/><Relationship Id="rId364" Type="http://schemas.openxmlformats.org/officeDocument/2006/relationships/customXml" Target="../ink/ink586.xml"/><Relationship Id="rId767" Type="http://schemas.openxmlformats.org/officeDocument/2006/relationships/customXml" Target="../ink/ink788.xml"/><Relationship Id="rId61" Type="http://schemas.openxmlformats.org/officeDocument/2006/relationships/image" Target="../media/image46.png"/><Relationship Id="rId199" Type="http://schemas.openxmlformats.org/officeDocument/2006/relationships/image" Target="../media/image119.png"/><Relationship Id="rId571" Type="http://schemas.openxmlformats.org/officeDocument/2006/relationships/image" Target="../media/image305.png"/><Relationship Id="rId627" Type="http://schemas.openxmlformats.org/officeDocument/2006/relationships/image" Target="../media/image333.png"/><Relationship Id="rId669" Type="http://schemas.openxmlformats.org/officeDocument/2006/relationships/image" Target="../media/image354.png"/><Relationship Id="rId834" Type="http://schemas.openxmlformats.org/officeDocument/2006/relationships/image" Target="../media/image436.png"/><Relationship Id="rId876" Type="http://schemas.openxmlformats.org/officeDocument/2006/relationships/image" Target="../media/image457.png"/><Relationship Id="rId19" Type="http://schemas.openxmlformats.org/officeDocument/2006/relationships/image" Target="../media/image25.png"/><Relationship Id="rId224" Type="http://schemas.openxmlformats.org/officeDocument/2006/relationships/customXml" Target="../ink/ink516.xml"/><Relationship Id="rId266" Type="http://schemas.openxmlformats.org/officeDocument/2006/relationships/customXml" Target="../ink/ink537.xml"/><Relationship Id="rId431" Type="http://schemas.openxmlformats.org/officeDocument/2006/relationships/image" Target="../media/image235.png"/><Relationship Id="rId473" Type="http://schemas.openxmlformats.org/officeDocument/2006/relationships/image" Target="../media/image256.png"/><Relationship Id="rId529" Type="http://schemas.openxmlformats.org/officeDocument/2006/relationships/image" Target="../media/image284.png"/><Relationship Id="rId680" Type="http://schemas.openxmlformats.org/officeDocument/2006/relationships/image" Target="../media/image359.png"/><Relationship Id="rId736" Type="http://schemas.openxmlformats.org/officeDocument/2006/relationships/image" Target="../media/image387.png"/><Relationship Id="rId901" Type="http://schemas.openxmlformats.org/officeDocument/2006/relationships/image" Target="../media/image469.png"/><Relationship Id="rId30" Type="http://schemas.openxmlformats.org/officeDocument/2006/relationships/customXml" Target="../ink/ink419.xml"/><Relationship Id="rId126" Type="http://schemas.openxmlformats.org/officeDocument/2006/relationships/customXml" Target="../ink/ink467.xml"/><Relationship Id="rId168" Type="http://schemas.openxmlformats.org/officeDocument/2006/relationships/customXml" Target="../ink/ink488.xml"/><Relationship Id="rId333" Type="http://schemas.openxmlformats.org/officeDocument/2006/relationships/image" Target="../media/image186.png"/><Relationship Id="rId540" Type="http://schemas.openxmlformats.org/officeDocument/2006/relationships/customXml" Target="../ink/ink674.xml"/><Relationship Id="rId778" Type="http://schemas.openxmlformats.org/officeDocument/2006/relationships/image" Target="../media/image408.png"/><Relationship Id="rId943" Type="http://schemas.openxmlformats.org/officeDocument/2006/relationships/image" Target="../media/image490.png"/><Relationship Id="rId72" Type="http://schemas.openxmlformats.org/officeDocument/2006/relationships/customXml" Target="../ink/ink440.xml"/><Relationship Id="rId375" Type="http://schemas.openxmlformats.org/officeDocument/2006/relationships/image" Target="../media/image207.png"/><Relationship Id="rId582" Type="http://schemas.openxmlformats.org/officeDocument/2006/relationships/customXml" Target="../ink/ink695.xml"/><Relationship Id="rId638" Type="http://schemas.openxmlformats.org/officeDocument/2006/relationships/customXml" Target="../ink/ink723.xml"/><Relationship Id="rId803" Type="http://schemas.openxmlformats.org/officeDocument/2006/relationships/customXml" Target="../ink/ink806.xml"/><Relationship Id="rId845" Type="http://schemas.openxmlformats.org/officeDocument/2006/relationships/customXml" Target="../ink/ink827.xml"/><Relationship Id="rId3" Type="http://schemas.openxmlformats.org/officeDocument/2006/relationships/image" Target="../media/image17.png"/><Relationship Id="rId235" Type="http://schemas.openxmlformats.org/officeDocument/2006/relationships/image" Target="../media/image137.png"/><Relationship Id="rId277" Type="http://schemas.openxmlformats.org/officeDocument/2006/relationships/image" Target="../media/image158.png"/><Relationship Id="rId400" Type="http://schemas.openxmlformats.org/officeDocument/2006/relationships/customXml" Target="../ink/ink604.xml"/><Relationship Id="rId442" Type="http://schemas.openxmlformats.org/officeDocument/2006/relationships/customXml" Target="../ink/ink625.xml"/><Relationship Id="rId484" Type="http://schemas.openxmlformats.org/officeDocument/2006/relationships/customXml" Target="../ink/ink646.xml"/><Relationship Id="rId705" Type="http://schemas.openxmlformats.org/officeDocument/2006/relationships/customXml" Target="../ink/ink757.xml"/><Relationship Id="rId887" Type="http://schemas.openxmlformats.org/officeDocument/2006/relationships/image" Target="../media/image462.png"/><Relationship Id="rId137" Type="http://schemas.openxmlformats.org/officeDocument/2006/relationships/image" Target="../media/image88.png"/><Relationship Id="rId302" Type="http://schemas.openxmlformats.org/officeDocument/2006/relationships/customXml" Target="../ink/ink555.xml"/><Relationship Id="rId344" Type="http://schemas.openxmlformats.org/officeDocument/2006/relationships/customXml" Target="../ink/ink576.xml"/><Relationship Id="rId691" Type="http://schemas.openxmlformats.org/officeDocument/2006/relationships/customXml" Target="../ink/ink750.xml"/><Relationship Id="rId747" Type="http://schemas.openxmlformats.org/officeDocument/2006/relationships/customXml" Target="../ink/ink778.xml"/><Relationship Id="rId789" Type="http://schemas.openxmlformats.org/officeDocument/2006/relationships/customXml" Target="../ink/ink799.xml"/><Relationship Id="rId912" Type="http://schemas.openxmlformats.org/officeDocument/2006/relationships/customXml" Target="../ink/ink861.xml"/><Relationship Id="rId954" Type="http://schemas.openxmlformats.org/officeDocument/2006/relationships/customXml" Target="../ink/ink882.xml"/><Relationship Id="rId41" Type="http://schemas.openxmlformats.org/officeDocument/2006/relationships/image" Target="../media/image36.png"/><Relationship Id="rId83" Type="http://schemas.openxmlformats.org/officeDocument/2006/relationships/image" Target="../media/image61.png"/><Relationship Id="rId179" Type="http://schemas.openxmlformats.org/officeDocument/2006/relationships/image" Target="../media/image109.png"/><Relationship Id="rId386" Type="http://schemas.openxmlformats.org/officeDocument/2006/relationships/customXml" Target="../ink/ink597.xml"/><Relationship Id="rId551" Type="http://schemas.openxmlformats.org/officeDocument/2006/relationships/image" Target="../media/image295.png"/><Relationship Id="rId593" Type="http://schemas.openxmlformats.org/officeDocument/2006/relationships/image" Target="../media/image316.png"/><Relationship Id="rId607" Type="http://schemas.openxmlformats.org/officeDocument/2006/relationships/image" Target="../media/image323.png"/><Relationship Id="rId649" Type="http://schemas.openxmlformats.org/officeDocument/2006/relationships/image" Target="../media/image344.png"/><Relationship Id="rId814" Type="http://schemas.openxmlformats.org/officeDocument/2006/relationships/image" Target="../media/image426.png"/><Relationship Id="rId856" Type="http://schemas.openxmlformats.org/officeDocument/2006/relationships/image" Target="../media/image447.png"/><Relationship Id="rId190" Type="http://schemas.openxmlformats.org/officeDocument/2006/relationships/customXml" Target="../ink/ink499.xml"/><Relationship Id="rId204" Type="http://schemas.openxmlformats.org/officeDocument/2006/relationships/customXml" Target="../ink/ink506.xml"/><Relationship Id="rId246" Type="http://schemas.openxmlformats.org/officeDocument/2006/relationships/customXml" Target="../ink/ink527.xml"/><Relationship Id="rId288" Type="http://schemas.openxmlformats.org/officeDocument/2006/relationships/customXml" Target="../ink/ink548.xml"/><Relationship Id="rId411" Type="http://schemas.openxmlformats.org/officeDocument/2006/relationships/image" Target="../media/image225.png"/><Relationship Id="rId453" Type="http://schemas.openxmlformats.org/officeDocument/2006/relationships/image" Target="../media/image246.png"/><Relationship Id="rId509" Type="http://schemas.openxmlformats.org/officeDocument/2006/relationships/image" Target="../media/image274.png"/><Relationship Id="rId660" Type="http://schemas.openxmlformats.org/officeDocument/2006/relationships/customXml" Target="../ink/ink734.xml"/><Relationship Id="rId898" Type="http://schemas.openxmlformats.org/officeDocument/2006/relationships/customXml" Target="../ink/ink854.xml"/><Relationship Id="rId106" Type="http://schemas.openxmlformats.org/officeDocument/2006/relationships/customXml" Target="../ink/ink457.xml"/><Relationship Id="rId313" Type="http://schemas.openxmlformats.org/officeDocument/2006/relationships/image" Target="../media/image176.png"/><Relationship Id="rId495" Type="http://schemas.openxmlformats.org/officeDocument/2006/relationships/image" Target="../media/image267.png"/><Relationship Id="rId716" Type="http://schemas.openxmlformats.org/officeDocument/2006/relationships/image" Target="../media/image377.png"/><Relationship Id="rId758" Type="http://schemas.openxmlformats.org/officeDocument/2006/relationships/image" Target="../media/image398.png"/><Relationship Id="rId923" Type="http://schemas.openxmlformats.org/officeDocument/2006/relationships/image" Target="../media/image480.png"/><Relationship Id="rId965" Type="http://schemas.openxmlformats.org/officeDocument/2006/relationships/image" Target="../media/image501.png"/><Relationship Id="rId10" Type="http://schemas.openxmlformats.org/officeDocument/2006/relationships/customXml" Target="../ink/ink409.xml"/><Relationship Id="rId52" Type="http://schemas.openxmlformats.org/officeDocument/2006/relationships/customXml" Target="../ink/ink430.xml"/><Relationship Id="rId94" Type="http://schemas.openxmlformats.org/officeDocument/2006/relationships/customXml" Target="../ink/ink451.xml"/><Relationship Id="rId148" Type="http://schemas.openxmlformats.org/officeDocument/2006/relationships/customXml" Target="../ink/ink478.xml"/><Relationship Id="rId355" Type="http://schemas.openxmlformats.org/officeDocument/2006/relationships/image" Target="../media/image197.png"/><Relationship Id="rId397" Type="http://schemas.openxmlformats.org/officeDocument/2006/relationships/image" Target="../media/image218.png"/><Relationship Id="rId520" Type="http://schemas.openxmlformats.org/officeDocument/2006/relationships/customXml" Target="../ink/ink664.xml"/><Relationship Id="rId562" Type="http://schemas.openxmlformats.org/officeDocument/2006/relationships/customXml" Target="../ink/ink685.xml"/><Relationship Id="rId618" Type="http://schemas.openxmlformats.org/officeDocument/2006/relationships/customXml" Target="../ink/ink713.xml"/><Relationship Id="rId825" Type="http://schemas.openxmlformats.org/officeDocument/2006/relationships/customXml" Target="../ink/ink817.xml"/><Relationship Id="rId215" Type="http://schemas.openxmlformats.org/officeDocument/2006/relationships/image" Target="../media/image127.png"/><Relationship Id="rId257" Type="http://schemas.openxmlformats.org/officeDocument/2006/relationships/image" Target="../media/image148.png"/><Relationship Id="rId422" Type="http://schemas.openxmlformats.org/officeDocument/2006/relationships/customXml" Target="../ink/ink615.xml"/><Relationship Id="rId464" Type="http://schemas.openxmlformats.org/officeDocument/2006/relationships/customXml" Target="../ink/ink636.xml"/><Relationship Id="rId867" Type="http://schemas.openxmlformats.org/officeDocument/2006/relationships/customXml" Target="../ink/ink838.xml"/><Relationship Id="rId299" Type="http://schemas.openxmlformats.org/officeDocument/2006/relationships/image" Target="../media/image169.png"/><Relationship Id="rId727" Type="http://schemas.openxmlformats.org/officeDocument/2006/relationships/customXml" Target="../ink/ink768.xml"/><Relationship Id="rId934" Type="http://schemas.openxmlformats.org/officeDocument/2006/relationships/customXml" Target="../ink/ink872.xml"/><Relationship Id="rId63" Type="http://schemas.openxmlformats.org/officeDocument/2006/relationships/image" Target="../media/image47.png"/><Relationship Id="rId159" Type="http://schemas.openxmlformats.org/officeDocument/2006/relationships/image" Target="../media/image99.png"/><Relationship Id="rId366" Type="http://schemas.openxmlformats.org/officeDocument/2006/relationships/customXml" Target="../ink/ink587.xml"/><Relationship Id="rId573" Type="http://schemas.openxmlformats.org/officeDocument/2006/relationships/image" Target="../media/image306.png"/><Relationship Id="rId780" Type="http://schemas.openxmlformats.org/officeDocument/2006/relationships/image" Target="../media/image409.png"/><Relationship Id="rId226" Type="http://schemas.openxmlformats.org/officeDocument/2006/relationships/customXml" Target="../ink/ink517.xml"/><Relationship Id="rId433" Type="http://schemas.openxmlformats.org/officeDocument/2006/relationships/image" Target="../media/image236.png"/><Relationship Id="rId878" Type="http://schemas.openxmlformats.org/officeDocument/2006/relationships/image" Target="../media/image458.png"/><Relationship Id="rId640" Type="http://schemas.openxmlformats.org/officeDocument/2006/relationships/customXml" Target="../ink/ink724.xml"/><Relationship Id="rId738" Type="http://schemas.openxmlformats.org/officeDocument/2006/relationships/image" Target="../media/image388.png"/><Relationship Id="rId945" Type="http://schemas.openxmlformats.org/officeDocument/2006/relationships/image" Target="../media/image491.png"/><Relationship Id="rId74" Type="http://schemas.openxmlformats.org/officeDocument/2006/relationships/customXml" Target="../ink/ink441.xml"/><Relationship Id="rId377" Type="http://schemas.openxmlformats.org/officeDocument/2006/relationships/image" Target="../media/image208.png"/><Relationship Id="rId500" Type="http://schemas.openxmlformats.org/officeDocument/2006/relationships/customXml" Target="../ink/ink654.xml"/><Relationship Id="rId584" Type="http://schemas.openxmlformats.org/officeDocument/2006/relationships/customXml" Target="../ink/ink696.xml"/><Relationship Id="rId805" Type="http://schemas.openxmlformats.org/officeDocument/2006/relationships/customXml" Target="../ink/ink807.xml"/><Relationship Id="rId5" Type="http://schemas.openxmlformats.org/officeDocument/2006/relationships/image" Target="../media/image18.png"/><Relationship Id="rId237" Type="http://schemas.openxmlformats.org/officeDocument/2006/relationships/image" Target="../media/image138.png"/><Relationship Id="rId791" Type="http://schemas.openxmlformats.org/officeDocument/2006/relationships/customXml" Target="../ink/ink800.xml"/><Relationship Id="rId889" Type="http://schemas.openxmlformats.org/officeDocument/2006/relationships/image" Target="../media/image463.png"/><Relationship Id="rId444" Type="http://schemas.openxmlformats.org/officeDocument/2006/relationships/customXml" Target="../ink/ink626.xml"/><Relationship Id="rId651" Type="http://schemas.openxmlformats.org/officeDocument/2006/relationships/image" Target="../media/image345.png"/><Relationship Id="rId749" Type="http://schemas.openxmlformats.org/officeDocument/2006/relationships/customXml" Target="../ink/ink779.xml"/><Relationship Id="rId290" Type="http://schemas.openxmlformats.org/officeDocument/2006/relationships/customXml" Target="../ink/ink549.xml"/><Relationship Id="rId304" Type="http://schemas.openxmlformats.org/officeDocument/2006/relationships/customXml" Target="../ink/ink556.xml"/><Relationship Id="rId388" Type="http://schemas.openxmlformats.org/officeDocument/2006/relationships/customXml" Target="../ink/ink598.xml"/><Relationship Id="rId511" Type="http://schemas.openxmlformats.org/officeDocument/2006/relationships/image" Target="../media/image275.png"/><Relationship Id="rId609" Type="http://schemas.openxmlformats.org/officeDocument/2006/relationships/image" Target="../media/image324.png"/><Relationship Id="rId956" Type="http://schemas.openxmlformats.org/officeDocument/2006/relationships/customXml" Target="../ink/ink883.xml"/><Relationship Id="rId85" Type="http://schemas.openxmlformats.org/officeDocument/2006/relationships/image" Target="../media/image62.png"/><Relationship Id="rId150" Type="http://schemas.openxmlformats.org/officeDocument/2006/relationships/customXml" Target="../ink/ink479.xml"/><Relationship Id="rId595" Type="http://schemas.openxmlformats.org/officeDocument/2006/relationships/image" Target="../media/image317.png"/><Relationship Id="rId816" Type="http://schemas.openxmlformats.org/officeDocument/2006/relationships/image" Target="../media/image427.png"/><Relationship Id="rId248" Type="http://schemas.openxmlformats.org/officeDocument/2006/relationships/customXml" Target="../ink/ink528.xml"/><Relationship Id="rId455" Type="http://schemas.openxmlformats.org/officeDocument/2006/relationships/image" Target="../media/image247.png"/><Relationship Id="rId662" Type="http://schemas.openxmlformats.org/officeDocument/2006/relationships/customXml" Target="../ink/ink735.xml"/><Relationship Id="rId12" Type="http://schemas.openxmlformats.org/officeDocument/2006/relationships/customXml" Target="../ink/ink410.xml"/><Relationship Id="rId108" Type="http://schemas.openxmlformats.org/officeDocument/2006/relationships/customXml" Target="../ink/ink458.xml"/><Relationship Id="rId315" Type="http://schemas.openxmlformats.org/officeDocument/2006/relationships/image" Target="../media/image177.png"/><Relationship Id="rId522" Type="http://schemas.openxmlformats.org/officeDocument/2006/relationships/customXml" Target="../ink/ink665.xml"/><Relationship Id="rId967" Type="http://schemas.openxmlformats.org/officeDocument/2006/relationships/image" Target="../media/image502.png"/><Relationship Id="rId96" Type="http://schemas.openxmlformats.org/officeDocument/2006/relationships/customXml" Target="../ink/ink452.xml"/><Relationship Id="rId161" Type="http://schemas.openxmlformats.org/officeDocument/2006/relationships/image" Target="../media/image100.png"/><Relationship Id="rId399" Type="http://schemas.openxmlformats.org/officeDocument/2006/relationships/image" Target="../media/image219.png"/><Relationship Id="rId827" Type="http://schemas.openxmlformats.org/officeDocument/2006/relationships/customXml" Target="../ink/ink818.xml"/><Relationship Id="rId259" Type="http://schemas.openxmlformats.org/officeDocument/2006/relationships/image" Target="../media/image149.png"/><Relationship Id="rId466" Type="http://schemas.openxmlformats.org/officeDocument/2006/relationships/customXml" Target="../ink/ink637.xml"/><Relationship Id="rId673" Type="http://schemas.openxmlformats.org/officeDocument/2006/relationships/image" Target="../media/image356.png"/><Relationship Id="rId880" Type="http://schemas.openxmlformats.org/officeDocument/2006/relationships/image" Target="../media/image459.png"/><Relationship Id="rId23" Type="http://schemas.openxmlformats.org/officeDocument/2006/relationships/image" Target="../media/image27.png"/><Relationship Id="rId119" Type="http://schemas.openxmlformats.org/officeDocument/2006/relationships/image" Target="../media/image79.png"/><Relationship Id="rId326" Type="http://schemas.openxmlformats.org/officeDocument/2006/relationships/customXml" Target="../ink/ink567.xml"/><Relationship Id="rId533" Type="http://schemas.openxmlformats.org/officeDocument/2006/relationships/image" Target="../media/image286.png"/><Relationship Id="rId740" Type="http://schemas.openxmlformats.org/officeDocument/2006/relationships/image" Target="../media/image389.png"/><Relationship Id="rId838" Type="http://schemas.openxmlformats.org/officeDocument/2006/relationships/image" Target="../media/image438.png"/><Relationship Id="rId172" Type="http://schemas.openxmlformats.org/officeDocument/2006/relationships/customXml" Target="../ink/ink490.xml"/><Relationship Id="rId477" Type="http://schemas.openxmlformats.org/officeDocument/2006/relationships/image" Target="../media/image258.png"/><Relationship Id="rId600" Type="http://schemas.openxmlformats.org/officeDocument/2006/relationships/customXml" Target="../ink/ink704.xml"/><Relationship Id="rId684" Type="http://schemas.openxmlformats.org/officeDocument/2006/relationships/image" Target="../media/image361.png"/><Relationship Id="rId337" Type="http://schemas.openxmlformats.org/officeDocument/2006/relationships/image" Target="../media/image188.png"/><Relationship Id="rId891" Type="http://schemas.openxmlformats.org/officeDocument/2006/relationships/image" Target="../media/image464.png"/><Relationship Id="rId905" Type="http://schemas.openxmlformats.org/officeDocument/2006/relationships/image" Target="../media/image471.png"/><Relationship Id="rId34" Type="http://schemas.openxmlformats.org/officeDocument/2006/relationships/customXml" Target="../ink/ink421.xml"/><Relationship Id="rId544" Type="http://schemas.openxmlformats.org/officeDocument/2006/relationships/customXml" Target="../ink/ink676.xml"/><Relationship Id="rId751" Type="http://schemas.openxmlformats.org/officeDocument/2006/relationships/customXml" Target="../ink/ink780.xml"/><Relationship Id="rId849" Type="http://schemas.openxmlformats.org/officeDocument/2006/relationships/customXml" Target="../ink/ink829.xml"/><Relationship Id="rId183" Type="http://schemas.openxmlformats.org/officeDocument/2006/relationships/image" Target="../media/image111.png"/><Relationship Id="rId390" Type="http://schemas.openxmlformats.org/officeDocument/2006/relationships/customXml" Target="../ink/ink599.xml"/><Relationship Id="rId404" Type="http://schemas.openxmlformats.org/officeDocument/2006/relationships/customXml" Target="../ink/ink606.xml"/><Relationship Id="rId611" Type="http://schemas.openxmlformats.org/officeDocument/2006/relationships/image" Target="../media/image325.png"/><Relationship Id="rId250" Type="http://schemas.openxmlformats.org/officeDocument/2006/relationships/customXml" Target="../ink/ink529.xml"/><Relationship Id="rId488" Type="http://schemas.openxmlformats.org/officeDocument/2006/relationships/customXml" Target="../ink/ink648.xml"/><Relationship Id="rId695" Type="http://schemas.openxmlformats.org/officeDocument/2006/relationships/customXml" Target="../ink/ink752.xml"/><Relationship Id="rId709" Type="http://schemas.openxmlformats.org/officeDocument/2006/relationships/customXml" Target="../ink/ink759.xml"/><Relationship Id="rId916" Type="http://schemas.openxmlformats.org/officeDocument/2006/relationships/customXml" Target="../ink/ink863.xml"/><Relationship Id="rId45" Type="http://schemas.openxmlformats.org/officeDocument/2006/relationships/image" Target="../media/image38.png"/><Relationship Id="rId110" Type="http://schemas.openxmlformats.org/officeDocument/2006/relationships/customXml" Target="../ink/ink459.xml"/><Relationship Id="rId348" Type="http://schemas.openxmlformats.org/officeDocument/2006/relationships/customXml" Target="../ink/ink578.xml"/><Relationship Id="rId555" Type="http://schemas.openxmlformats.org/officeDocument/2006/relationships/image" Target="../media/image297.png"/><Relationship Id="rId762" Type="http://schemas.openxmlformats.org/officeDocument/2006/relationships/image" Target="../media/image400.png"/><Relationship Id="rId194" Type="http://schemas.openxmlformats.org/officeDocument/2006/relationships/customXml" Target="../ink/ink501.xml"/><Relationship Id="rId208" Type="http://schemas.openxmlformats.org/officeDocument/2006/relationships/customXml" Target="../ink/ink508.xml"/><Relationship Id="rId415" Type="http://schemas.openxmlformats.org/officeDocument/2006/relationships/image" Target="../media/image227.png"/><Relationship Id="rId622" Type="http://schemas.openxmlformats.org/officeDocument/2006/relationships/customXml" Target="../ink/ink715.xml"/><Relationship Id="rId261" Type="http://schemas.openxmlformats.org/officeDocument/2006/relationships/image" Target="../media/image150.png"/><Relationship Id="rId499" Type="http://schemas.openxmlformats.org/officeDocument/2006/relationships/image" Target="../media/image269.png"/><Relationship Id="rId927" Type="http://schemas.openxmlformats.org/officeDocument/2006/relationships/image" Target="../media/image482.png"/><Relationship Id="rId56" Type="http://schemas.openxmlformats.org/officeDocument/2006/relationships/customXml" Target="../ink/ink432.xml"/><Relationship Id="rId359" Type="http://schemas.openxmlformats.org/officeDocument/2006/relationships/image" Target="../media/image199.png"/><Relationship Id="rId566" Type="http://schemas.openxmlformats.org/officeDocument/2006/relationships/customXml" Target="../ink/ink687.xml"/><Relationship Id="rId773" Type="http://schemas.openxmlformats.org/officeDocument/2006/relationships/customXml" Target="../ink/ink791.xml"/><Relationship Id="rId121" Type="http://schemas.openxmlformats.org/officeDocument/2006/relationships/image" Target="../media/image80.png"/><Relationship Id="rId219" Type="http://schemas.openxmlformats.org/officeDocument/2006/relationships/image" Target="../media/image129.png"/><Relationship Id="rId426" Type="http://schemas.openxmlformats.org/officeDocument/2006/relationships/customXml" Target="../ink/ink617.xml"/><Relationship Id="rId633" Type="http://schemas.openxmlformats.org/officeDocument/2006/relationships/image" Target="../media/image336.png"/><Relationship Id="rId840" Type="http://schemas.openxmlformats.org/officeDocument/2006/relationships/image" Target="../media/image439.png"/><Relationship Id="rId938" Type="http://schemas.openxmlformats.org/officeDocument/2006/relationships/customXml" Target="../ink/ink874.xml"/><Relationship Id="rId67" Type="http://schemas.openxmlformats.org/officeDocument/2006/relationships/image" Target="../media/image49.png"/><Relationship Id="rId272" Type="http://schemas.openxmlformats.org/officeDocument/2006/relationships/customXml" Target="../ink/ink540.xml"/><Relationship Id="rId577" Type="http://schemas.openxmlformats.org/officeDocument/2006/relationships/image" Target="../media/image308.png"/><Relationship Id="rId700" Type="http://schemas.openxmlformats.org/officeDocument/2006/relationships/image" Target="../media/image369.png"/><Relationship Id="rId132" Type="http://schemas.openxmlformats.org/officeDocument/2006/relationships/customXml" Target="../ink/ink470.xml"/><Relationship Id="rId784" Type="http://schemas.openxmlformats.org/officeDocument/2006/relationships/image" Target="../media/image411.png"/><Relationship Id="rId437" Type="http://schemas.openxmlformats.org/officeDocument/2006/relationships/image" Target="../media/image238.png"/><Relationship Id="rId644" Type="http://schemas.openxmlformats.org/officeDocument/2006/relationships/customXml" Target="../ink/ink726.xml"/><Relationship Id="rId851" Type="http://schemas.openxmlformats.org/officeDocument/2006/relationships/customXml" Target="../ink/ink830.xml"/><Relationship Id="rId283" Type="http://schemas.openxmlformats.org/officeDocument/2006/relationships/image" Target="../media/image161.png"/><Relationship Id="rId490" Type="http://schemas.openxmlformats.org/officeDocument/2006/relationships/customXml" Target="../ink/ink649.xml"/><Relationship Id="rId504" Type="http://schemas.openxmlformats.org/officeDocument/2006/relationships/customXml" Target="../ink/ink656.xml"/><Relationship Id="rId711" Type="http://schemas.openxmlformats.org/officeDocument/2006/relationships/customXml" Target="../ink/ink760.xml"/><Relationship Id="rId949" Type="http://schemas.openxmlformats.org/officeDocument/2006/relationships/image" Target="../media/image493.png"/><Relationship Id="rId78" Type="http://schemas.openxmlformats.org/officeDocument/2006/relationships/customXml" Target="../ink/ink443.xml"/><Relationship Id="rId143" Type="http://schemas.openxmlformats.org/officeDocument/2006/relationships/image" Target="../media/image91.png"/><Relationship Id="rId350" Type="http://schemas.openxmlformats.org/officeDocument/2006/relationships/customXml" Target="../ink/ink579.xml"/><Relationship Id="rId588" Type="http://schemas.openxmlformats.org/officeDocument/2006/relationships/customXml" Target="../ink/ink698.xml"/><Relationship Id="rId795" Type="http://schemas.openxmlformats.org/officeDocument/2006/relationships/customXml" Target="../ink/ink802.xml"/><Relationship Id="rId809" Type="http://schemas.openxmlformats.org/officeDocument/2006/relationships/customXml" Target="../ink/ink809.xml"/><Relationship Id="rId9" Type="http://schemas.openxmlformats.org/officeDocument/2006/relationships/image" Target="../media/image20.png"/><Relationship Id="rId210" Type="http://schemas.openxmlformats.org/officeDocument/2006/relationships/customXml" Target="../ink/ink509.xml"/><Relationship Id="rId448" Type="http://schemas.openxmlformats.org/officeDocument/2006/relationships/customXml" Target="../ink/ink628.xml"/><Relationship Id="rId655" Type="http://schemas.openxmlformats.org/officeDocument/2006/relationships/image" Target="../media/image347.png"/><Relationship Id="rId862" Type="http://schemas.openxmlformats.org/officeDocument/2006/relationships/image" Target="../media/image450.png"/><Relationship Id="rId294" Type="http://schemas.openxmlformats.org/officeDocument/2006/relationships/customXml" Target="../ink/ink551.xml"/><Relationship Id="rId308" Type="http://schemas.openxmlformats.org/officeDocument/2006/relationships/customXml" Target="../ink/ink558.xml"/><Relationship Id="rId515" Type="http://schemas.openxmlformats.org/officeDocument/2006/relationships/image" Target="../media/image277.png"/><Relationship Id="rId722" Type="http://schemas.openxmlformats.org/officeDocument/2006/relationships/image" Target="../media/image380.png"/><Relationship Id="rId89" Type="http://schemas.openxmlformats.org/officeDocument/2006/relationships/image" Target="../media/image64.png"/><Relationship Id="rId154" Type="http://schemas.openxmlformats.org/officeDocument/2006/relationships/customXml" Target="../ink/ink481.xml"/><Relationship Id="rId361" Type="http://schemas.openxmlformats.org/officeDocument/2006/relationships/image" Target="../media/image200.png"/><Relationship Id="rId599" Type="http://schemas.openxmlformats.org/officeDocument/2006/relationships/image" Target="../media/image319.png"/><Relationship Id="rId459" Type="http://schemas.openxmlformats.org/officeDocument/2006/relationships/image" Target="../media/image249.png"/><Relationship Id="rId666" Type="http://schemas.openxmlformats.org/officeDocument/2006/relationships/customXml" Target="../ink/ink737.xml"/><Relationship Id="rId873" Type="http://schemas.openxmlformats.org/officeDocument/2006/relationships/customXml" Target="../ink/ink841.xml"/><Relationship Id="rId16" Type="http://schemas.openxmlformats.org/officeDocument/2006/relationships/customXml" Target="../ink/ink412.xml"/><Relationship Id="rId221" Type="http://schemas.openxmlformats.org/officeDocument/2006/relationships/image" Target="../media/image130.png"/><Relationship Id="rId319" Type="http://schemas.openxmlformats.org/officeDocument/2006/relationships/image" Target="../media/image179.png"/><Relationship Id="rId526" Type="http://schemas.openxmlformats.org/officeDocument/2006/relationships/customXml" Target="../ink/ink667.xml"/><Relationship Id="rId733" Type="http://schemas.openxmlformats.org/officeDocument/2006/relationships/customXml" Target="../ink/ink771.xml"/><Relationship Id="rId940" Type="http://schemas.openxmlformats.org/officeDocument/2006/relationships/customXml" Target="../ink/ink875.xml"/><Relationship Id="rId165" Type="http://schemas.openxmlformats.org/officeDocument/2006/relationships/image" Target="../media/image102.png"/><Relationship Id="rId372" Type="http://schemas.openxmlformats.org/officeDocument/2006/relationships/customXml" Target="../ink/ink590.xml"/><Relationship Id="rId677" Type="http://schemas.openxmlformats.org/officeDocument/2006/relationships/customXml" Target="../ink/ink743.xml"/><Relationship Id="rId800" Type="http://schemas.openxmlformats.org/officeDocument/2006/relationships/image" Target="../media/image419.png"/><Relationship Id="rId232" Type="http://schemas.openxmlformats.org/officeDocument/2006/relationships/customXml" Target="../ink/ink520.xml"/><Relationship Id="rId884" Type="http://schemas.openxmlformats.org/officeDocument/2006/relationships/customXml" Target="../ink/ink847.xml"/><Relationship Id="rId27" Type="http://schemas.openxmlformats.org/officeDocument/2006/relationships/image" Target="../media/image29.png"/><Relationship Id="rId537" Type="http://schemas.openxmlformats.org/officeDocument/2006/relationships/image" Target="../media/image288.png"/><Relationship Id="rId744" Type="http://schemas.openxmlformats.org/officeDocument/2006/relationships/image" Target="../media/image391.png"/><Relationship Id="rId951" Type="http://schemas.openxmlformats.org/officeDocument/2006/relationships/image" Target="../media/image494.png"/><Relationship Id="rId80" Type="http://schemas.openxmlformats.org/officeDocument/2006/relationships/customXml" Target="../ink/ink444.xml"/><Relationship Id="rId176" Type="http://schemas.openxmlformats.org/officeDocument/2006/relationships/customXml" Target="../ink/ink492.xml"/><Relationship Id="rId383" Type="http://schemas.openxmlformats.org/officeDocument/2006/relationships/image" Target="../media/image211.png"/><Relationship Id="rId590" Type="http://schemas.openxmlformats.org/officeDocument/2006/relationships/customXml" Target="../ink/ink699.xml"/><Relationship Id="rId604" Type="http://schemas.openxmlformats.org/officeDocument/2006/relationships/customXml" Target="../ink/ink706.xml"/><Relationship Id="rId811" Type="http://schemas.openxmlformats.org/officeDocument/2006/relationships/customXml" Target="../ink/ink810.xml"/><Relationship Id="rId243" Type="http://schemas.openxmlformats.org/officeDocument/2006/relationships/image" Target="../media/image141.png"/><Relationship Id="rId450" Type="http://schemas.openxmlformats.org/officeDocument/2006/relationships/customXml" Target="../ink/ink629.xml"/><Relationship Id="rId688" Type="http://schemas.openxmlformats.org/officeDocument/2006/relationships/image" Target="../media/image363.png"/><Relationship Id="rId895" Type="http://schemas.openxmlformats.org/officeDocument/2006/relationships/image" Target="../media/image466.png"/><Relationship Id="rId909" Type="http://schemas.openxmlformats.org/officeDocument/2006/relationships/image" Target="../media/image473.png"/><Relationship Id="rId38" Type="http://schemas.openxmlformats.org/officeDocument/2006/relationships/customXml" Target="../ink/ink423.xml"/><Relationship Id="rId103" Type="http://schemas.openxmlformats.org/officeDocument/2006/relationships/image" Target="../media/image71.png"/><Relationship Id="rId310" Type="http://schemas.openxmlformats.org/officeDocument/2006/relationships/customXml" Target="../ink/ink559.xml"/><Relationship Id="rId548" Type="http://schemas.openxmlformats.org/officeDocument/2006/relationships/customXml" Target="../ink/ink678.xml"/><Relationship Id="rId755" Type="http://schemas.openxmlformats.org/officeDocument/2006/relationships/customXml" Target="../ink/ink782.xml"/><Relationship Id="rId962" Type="http://schemas.openxmlformats.org/officeDocument/2006/relationships/customXml" Target="../ink/ink886.xml"/><Relationship Id="rId91" Type="http://schemas.openxmlformats.org/officeDocument/2006/relationships/image" Target="../media/image65.png"/><Relationship Id="rId187" Type="http://schemas.openxmlformats.org/officeDocument/2006/relationships/image" Target="../media/image113.png"/><Relationship Id="rId394" Type="http://schemas.openxmlformats.org/officeDocument/2006/relationships/customXml" Target="../ink/ink601.xml"/><Relationship Id="rId408" Type="http://schemas.openxmlformats.org/officeDocument/2006/relationships/customXml" Target="../ink/ink608.xml"/><Relationship Id="rId615" Type="http://schemas.openxmlformats.org/officeDocument/2006/relationships/image" Target="../media/image327.png"/><Relationship Id="rId822" Type="http://schemas.openxmlformats.org/officeDocument/2006/relationships/image" Target="../media/image430.png"/><Relationship Id="rId254" Type="http://schemas.openxmlformats.org/officeDocument/2006/relationships/customXml" Target="../ink/ink531.xml"/><Relationship Id="rId699" Type="http://schemas.openxmlformats.org/officeDocument/2006/relationships/customXml" Target="../ink/ink754.xml"/><Relationship Id="rId49" Type="http://schemas.openxmlformats.org/officeDocument/2006/relationships/image" Target="../media/image40.png"/><Relationship Id="rId114" Type="http://schemas.openxmlformats.org/officeDocument/2006/relationships/customXml" Target="../ink/ink461.xml"/><Relationship Id="rId461" Type="http://schemas.openxmlformats.org/officeDocument/2006/relationships/image" Target="../media/image250.png"/><Relationship Id="rId559" Type="http://schemas.openxmlformats.org/officeDocument/2006/relationships/image" Target="../media/image299.png"/><Relationship Id="rId766" Type="http://schemas.openxmlformats.org/officeDocument/2006/relationships/image" Target="../media/image402.png"/><Relationship Id="rId198" Type="http://schemas.openxmlformats.org/officeDocument/2006/relationships/customXml" Target="../ink/ink503.xml"/><Relationship Id="rId321" Type="http://schemas.openxmlformats.org/officeDocument/2006/relationships/image" Target="../media/image180.png"/><Relationship Id="rId419" Type="http://schemas.openxmlformats.org/officeDocument/2006/relationships/image" Target="../media/image229.png"/><Relationship Id="rId626" Type="http://schemas.openxmlformats.org/officeDocument/2006/relationships/customXml" Target="../ink/ink717.xml"/><Relationship Id="rId833" Type="http://schemas.openxmlformats.org/officeDocument/2006/relationships/customXml" Target="../ink/ink821.xml"/><Relationship Id="rId265" Type="http://schemas.openxmlformats.org/officeDocument/2006/relationships/image" Target="../media/image152.png"/><Relationship Id="rId472" Type="http://schemas.openxmlformats.org/officeDocument/2006/relationships/customXml" Target="../ink/ink640.xml"/><Relationship Id="rId900" Type="http://schemas.openxmlformats.org/officeDocument/2006/relationships/customXml" Target="../ink/ink855.xml"/><Relationship Id="rId125" Type="http://schemas.openxmlformats.org/officeDocument/2006/relationships/image" Target="../media/image82.png"/><Relationship Id="rId332" Type="http://schemas.openxmlformats.org/officeDocument/2006/relationships/customXml" Target="../ink/ink570.xml"/><Relationship Id="rId777" Type="http://schemas.openxmlformats.org/officeDocument/2006/relationships/customXml" Target="../ink/ink793.xml"/><Relationship Id="rId637" Type="http://schemas.openxmlformats.org/officeDocument/2006/relationships/image" Target="../media/image338.png"/><Relationship Id="rId844" Type="http://schemas.openxmlformats.org/officeDocument/2006/relationships/image" Target="../media/image441.png"/><Relationship Id="rId276" Type="http://schemas.openxmlformats.org/officeDocument/2006/relationships/customXml" Target="../ink/ink542.xml"/><Relationship Id="rId483" Type="http://schemas.openxmlformats.org/officeDocument/2006/relationships/image" Target="../media/image261.png"/><Relationship Id="rId690" Type="http://schemas.openxmlformats.org/officeDocument/2006/relationships/image" Target="../media/image364.png"/><Relationship Id="rId704" Type="http://schemas.openxmlformats.org/officeDocument/2006/relationships/image" Target="../media/image371.png"/><Relationship Id="rId911" Type="http://schemas.openxmlformats.org/officeDocument/2006/relationships/image" Target="../media/image474.png"/><Relationship Id="rId40" Type="http://schemas.openxmlformats.org/officeDocument/2006/relationships/customXml" Target="../ink/ink424.xml"/><Relationship Id="rId136" Type="http://schemas.openxmlformats.org/officeDocument/2006/relationships/customXml" Target="../ink/ink472.xml"/><Relationship Id="rId343" Type="http://schemas.openxmlformats.org/officeDocument/2006/relationships/image" Target="../media/image191.png"/><Relationship Id="rId550" Type="http://schemas.openxmlformats.org/officeDocument/2006/relationships/customXml" Target="../ink/ink679.xml"/><Relationship Id="rId788" Type="http://schemas.openxmlformats.org/officeDocument/2006/relationships/image" Target="../media/image413.png"/><Relationship Id="rId203" Type="http://schemas.openxmlformats.org/officeDocument/2006/relationships/image" Target="../media/image121.png"/><Relationship Id="rId648" Type="http://schemas.openxmlformats.org/officeDocument/2006/relationships/customXml" Target="../ink/ink728.xml"/><Relationship Id="rId855" Type="http://schemas.openxmlformats.org/officeDocument/2006/relationships/customXml" Target="../ink/ink832.xml"/><Relationship Id="rId287" Type="http://schemas.openxmlformats.org/officeDocument/2006/relationships/image" Target="../media/image163.png"/><Relationship Id="rId410" Type="http://schemas.openxmlformats.org/officeDocument/2006/relationships/customXml" Target="../ink/ink609.xml"/><Relationship Id="rId494" Type="http://schemas.openxmlformats.org/officeDocument/2006/relationships/customXml" Target="../ink/ink651.xml"/><Relationship Id="rId508" Type="http://schemas.openxmlformats.org/officeDocument/2006/relationships/customXml" Target="../ink/ink658.xml"/><Relationship Id="rId715" Type="http://schemas.openxmlformats.org/officeDocument/2006/relationships/customXml" Target="../ink/ink762.xml"/><Relationship Id="rId922" Type="http://schemas.openxmlformats.org/officeDocument/2006/relationships/customXml" Target="../ink/ink866.xml"/><Relationship Id="rId147" Type="http://schemas.openxmlformats.org/officeDocument/2006/relationships/image" Target="../media/image93.png"/><Relationship Id="rId354" Type="http://schemas.openxmlformats.org/officeDocument/2006/relationships/customXml" Target="../ink/ink581.xml"/><Relationship Id="rId799" Type="http://schemas.openxmlformats.org/officeDocument/2006/relationships/customXml" Target="../ink/ink804.xml"/><Relationship Id="rId51" Type="http://schemas.openxmlformats.org/officeDocument/2006/relationships/image" Target="../media/image41.png"/><Relationship Id="rId561" Type="http://schemas.openxmlformats.org/officeDocument/2006/relationships/image" Target="../media/image300.png"/><Relationship Id="rId659" Type="http://schemas.openxmlformats.org/officeDocument/2006/relationships/image" Target="../media/image349.png"/><Relationship Id="rId866" Type="http://schemas.openxmlformats.org/officeDocument/2006/relationships/image" Target="../media/image452.png"/><Relationship Id="rId214" Type="http://schemas.openxmlformats.org/officeDocument/2006/relationships/customXml" Target="../ink/ink511.xml"/><Relationship Id="rId298" Type="http://schemas.openxmlformats.org/officeDocument/2006/relationships/customXml" Target="../ink/ink553.xml"/><Relationship Id="rId421" Type="http://schemas.openxmlformats.org/officeDocument/2006/relationships/image" Target="../media/image230.png"/><Relationship Id="rId519" Type="http://schemas.openxmlformats.org/officeDocument/2006/relationships/image" Target="../media/image279.png"/><Relationship Id="rId158" Type="http://schemas.openxmlformats.org/officeDocument/2006/relationships/customXml" Target="../ink/ink483.xml"/><Relationship Id="rId726" Type="http://schemas.openxmlformats.org/officeDocument/2006/relationships/image" Target="../media/image382.png"/><Relationship Id="rId933" Type="http://schemas.openxmlformats.org/officeDocument/2006/relationships/image" Target="../media/image485.png"/><Relationship Id="rId62" Type="http://schemas.openxmlformats.org/officeDocument/2006/relationships/customXml" Target="../ink/ink435.xml"/><Relationship Id="rId365" Type="http://schemas.openxmlformats.org/officeDocument/2006/relationships/image" Target="../media/image202.png"/><Relationship Id="rId572" Type="http://schemas.openxmlformats.org/officeDocument/2006/relationships/customXml" Target="../ink/ink690.xml"/><Relationship Id="rId225" Type="http://schemas.openxmlformats.org/officeDocument/2006/relationships/image" Target="../media/image132.png"/><Relationship Id="rId432" Type="http://schemas.openxmlformats.org/officeDocument/2006/relationships/customXml" Target="../ink/ink620.xml"/><Relationship Id="rId877" Type="http://schemas.openxmlformats.org/officeDocument/2006/relationships/customXml" Target="../ink/ink843.xml"/><Relationship Id="rId737" Type="http://schemas.openxmlformats.org/officeDocument/2006/relationships/customXml" Target="../ink/ink773.xml"/><Relationship Id="rId944" Type="http://schemas.openxmlformats.org/officeDocument/2006/relationships/customXml" Target="../ink/ink877.xml"/><Relationship Id="rId73" Type="http://schemas.openxmlformats.org/officeDocument/2006/relationships/image" Target="../media/image52.png"/><Relationship Id="rId169" Type="http://schemas.openxmlformats.org/officeDocument/2006/relationships/image" Target="../media/image104.png"/><Relationship Id="rId376" Type="http://schemas.openxmlformats.org/officeDocument/2006/relationships/customXml" Target="../ink/ink592.xml"/><Relationship Id="rId583" Type="http://schemas.openxmlformats.org/officeDocument/2006/relationships/image" Target="../media/image311.png"/><Relationship Id="rId790" Type="http://schemas.openxmlformats.org/officeDocument/2006/relationships/image" Target="../media/image414.png"/><Relationship Id="rId804" Type="http://schemas.openxmlformats.org/officeDocument/2006/relationships/image" Target="../media/image421.png"/><Relationship Id="rId4" Type="http://schemas.openxmlformats.org/officeDocument/2006/relationships/customXml" Target="../ink/ink406.xml"/><Relationship Id="rId236" Type="http://schemas.openxmlformats.org/officeDocument/2006/relationships/customXml" Target="../ink/ink522.xml"/><Relationship Id="rId443" Type="http://schemas.openxmlformats.org/officeDocument/2006/relationships/image" Target="../media/image241.png"/><Relationship Id="rId650" Type="http://schemas.openxmlformats.org/officeDocument/2006/relationships/customXml" Target="../ink/ink729.xml"/><Relationship Id="rId888" Type="http://schemas.openxmlformats.org/officeDocument/2006/relationships/customXml" Target="../ink/ink849.xml"/><Relationship Id="rId303" Type="http://schemas.openxmlformats.org/officeDocument/2006/relationships/image" Target="../media/image171.png"/><Relationship Id="rId748" Type="http://schemas.openxmlformats.org/officeDocument/2006/relationships/image" Target="../media/image393.png"/><Relationship Id="rId955" Type="http://schemas.openxmlformats.org/officeDocument/2006/relationships/image" Target="../media/image496.png"/><Relationship Id="rId84" Type="http://schemas.openxmlformats.org/officeDocument/2006/relationships/customXml" Target="../ink/ink446.xml"/><Relationship Id="rId387" Type="http://schemas.openxmlformats.org/officeDocument/2006/relationships/image" Target="../media/image213.png"/><Relationship Id="rId510" Type="http://schemas.openxmlformats.org/officeDocument/2006/relationships/customXml" Target="../ink/ink659.xml"/><Relationship Id="rId594" Type="http://schemas.openxmlformats.org/officeDocument/2006/relationships/customXml" Target="../ink/ink701.xml"/><Relationship Id="rId608" Type="http://schemas.openxmlformats.org/officeDocument/2006/relationships/customXml" Target="../ink/ink708.xml"/><Relationship Id="rId815" Type="http://schemas.openxmlformats.org/officeDocument/2006/relationships/customXml" Target="../ink/ink812.xml"/><Relationship Id="rId247" Type="http://schemas.openxmlformats.org/officeDocument/2006/relationships/image" Target="../media/image143.png"/><Relationship Id="rId899" Type="http://schemas.openxmlformats.org/officeDocument/2006/relationships/image" Target="../media/image468.png"/><Relationship Id="rId107" Type="http://schemas.openxmlformats.org/officeDocument/2006/relationships/image" Target="../media/image73.png"/><Relationship Id="rId454" Type="http://schemas.openxmlformats.org/officeDocument/2006/relationships/customXml" Target="../ink/ink631.xml"/><Relationship Id="rId661" Type="http://schemas.openxmlformats.org/officeDocument/2006/relationships/image" Target="../media/image350.png"/><Relationship Id="rId759" Type="http://schemas.openxmlformats.org/officeDocument/2006/relationships/customXml" Target="../ink/ink784.xml"/><Relationship Id="rId966" Type="http://schemas.openxmlformats.org/officeDocument/2006/relationships/customXml" Target="../ink/ink888.xml"/><Relationship Id="rId11" Type="http://schemas.openxmlformats.org/officeDocument/2006/relationships/image" Target="../media/image21.png"/><Relationship Id="rId314" Type="http://schemas.openxmlformats.org/officeDocument/2006/relationships/customXml" Target="../ink/ink561.xml"/><Relationship Id="rId398" Type="http://schemas.openxmlformats.org/officeDocument/2006/relationships/customXml" Target="../ink/ink603.xml"/><Relationship Id="rId521" Type="http://schemas.openxmlformats.org/officeDocument/2006/relationships/image" Target="../media/image280.png"/><Relationship Id="rId619" Type="http://schemas.openxmlformats.org/officeDocument/2006/relationships/image" Target="../media/image329.png"/><Relationship Id="rId95" Type="http://schemas.openxmlformats.org/officeDocument/2006/relationships/image" Target="../media/image67.png"/><Relationship Id="rId160" Type="http://schemas.openxmlformats.org/officeDocument/2006/relationships/customXml" Target="../ink/ink484.xml"/><Relationship Id="rId826" Type="http://schemas.openxmlformats.org/officeDocument/2006/relationships/image" Target="../media/image432.png"/><Relationship Id="rId258" Type="http://schemas.openxmlformats.org/officeDocument/2006/relationships/customXml" Target="../ink/ink533.xml"/><Relationship Id="rId465" Type="http://schemas.openxmlformats.org/officeDocument/2006/relationships/image" Target="../media/image252.png"/><Relationship Id="rId672" Type="http://schemas.openxmlformats.org/officeDocument/2006/relationships/customXml" Target="../ink/ink740.xml"/><Relationship Id="rId22" Type="http://schemas.openxmlformats.org/officeDocument/2006/relationships/customXml" Target="../ink/ink415.xml"/><Relationship Id="rId118" Type="http://schemas.openxmlformats.org/officeDocument/2006/relationships/customXml" Target="../ink/ink463.xml"/><Relationship Id="rId325" Type="http://schemas.openxmlformats.org/officeDocument/2006/relationships/image" Target="../media/image182.png"/><Relationship Id="rId532" Type="http://schemas.openxmlformats.org/officeDocument/2006/relationships/customXml" Target="../ink/ink670.xml"/><Relationship Id="rId171" Type="http://schemas.openxmlformats.org/officeDocument/2006/relationships/image" Target="../media/image105.png"/><Relationship Id="rId837" Type="http://schemas.openxmlformats.org/officeDocument/2006/relationships/customXml" Target="../ink/ink823.xml"/><Relationship Id="rId269" Type="http://schemas.openxmlformats.org/officeDocument/2006/relationships/image" Target="../media/image154.png"/><Relationship Id="rId476" Type="http://schemas.openxmlformats.org/officeDocument/2006/relationships/customXml" Target="../ink/ink642.xml"/><Relationship Id="rId683" Type="http://schemas.openxmlformats.org/officeDocument/2006/relationships/customXml" Target="../ink/ink746.xml"/><Relationship Id="rId890" Type="http://schemas.openxmlformats.org/officeDocument/2006/relationships/customXml" Target="../ink/ink850.xml"/><Relationship Id="rId904" Type="http://schemas.openxmlformats.org/officeDocument/2006/relationships/customXml" Target="../ink/ink857.xml"/><Relationship Id="rId33" Type="http://schemas.openxmlformats.org/officeDocument/2006/relationships/image" Target="../media/image32.png"/><Relationship Id="rId129" Type="http://schemas.openxmlformats.org/officeDocument/2006/relationships/image" Target="../media/image84.png"/><Relationship Id="rId336" Type="http://schemas.openxmlformats.org/officeDocument/2006/relationships/customXml" Target="../ink/ink572.xml"/><Relationship Id="rId543" Type="http://schemas.openxmlformats.org/officeDocument/2006/relationships/image" Target="../media/image291.png"/><Relationship Id="rId182" Type="http://schemas.openxmlformats.org/officeDocument/2006/relationships/customXml" Target="../ink/ink495.xml"/><Relationship Id="rId403" Type="http://schemas.openxmlformats.org/officeDocument/2006/relationships/image" Target="../media/image221.png"/><Relationship Id="rId750" Type="http://schemas.openxmlformats.org/officeDocument/2006/relationships/image" Target="../media/image394.png"/><Relationship Id="rId848" Type="http://schemas.openxmlformats.org/officeDocument/2006/relationships/image" Target="../media/image443.png"/><Relationship Id="rId487" Type="http://schemas.openxmlformats.org/officeDocument/2006/relationships/image" Target="../media/image263.png"/><Relationship Id="rId610" Type="http://schemas.openxmlformats.org/officeDocument/2006/relationships/customXml" Target="../ink/ink709.xml"/><Relationship Id="rId694" Type="http://schemas.openxmlformats.org/officeDocument/2006/relationships/image" Target="../media/image366.png"/><Relationship Id="rId708" Type="http://schemas.openxmlformats.org/officeDocument/2006/relationships/image" Target="../media/image373.png"/><Relationship Id="rId915" Type="http://schemas.openxmlformats.org/officeDocument/2006/relationships/image" Target="../media/image476.png"/><Relationship Id="rId347" Type="http://schemas.openxmlformats.org/officeDocument/2006/relationships/image" Target="../media/image193.png"/><Relationship Id="rId44" Type="http://schemas.openxmlformats.org/officeDocument/2006/relationships/customXml" Target="../ink/ink426.xml"/><Relationship Id="rId554" Type="http://schemas.openxmlformats.org/officeDocument/2006/relationships/customXml" Target="../ink/ink681.xml"/><Relationship Id="rId761" Type="http://schemas.openxmlformats.org/officeDocument/2006/relationships/customXml" Target="../ink/ink785.xml"/><Relationship Id="rId859" Type="http://schemas.openxmlformats.org/officeDocument/2006/relationships/customXml" Target="../ink/ink834.xml"/><Relationship Id="rId193" Type="http://schemas.openxmlformats.org/officeDocument/2006/relationships/image" Target="../media/image116.png"/><Relationship Id="rId207" Type="http://schemas.openxmlformats.org/officeDocument/2006/relationships/image" Target="../media/image123.png"/><Relationship Id="rId414" Type="http://schemas.openxmlformats.org/officeDocument/2006/relationships/customXml" Target="../ink/ink611.xml"/><Relationship Id="rId498" Type="http://schemas.openxmlformats.org/officeDocument/2006/relationships/customXml" Target="../ink/ink653.xml"/><Relationship Id="rId621" Type="http://schemas.openxmlformats.org/officeDocument/2006/relationships/image" Target="../media/image330.png"/><Relationship Id="rId260" Type="http://schemas.openxmlformats.org/officeDocument/2006/relationships/customXml" Target="../ink/ink534.xml"/><Relationship Id="rId719" Type="http://schemas.openxmlformats.org/officeDocument/2006/relationships/customXml" Target="../ink/ink764.xml"/><Relationship Id="rId926" Type="http://schemas.openxmlformats.org/officeDocument/2006/relationships/customXml" Target="../ink/ink868.xml"/><Relationship Id="rId55" Type="http://schemas.openxmlformats.org/officeDocument/2006/relationships/image" Target="../media/image43.png"/><Relationship Id="rId120" Type="http://schemas.openxmlformats.org/officeDocument/2006/relationships/customXml" Target="../ink/ink464.xml"/><Relationship Id="rId358" Type="http://schemas.openxmlformats.org/officeDocument/2006/relationships/customXml" Target="../ink/ink583.xml"/><Relationship Id="rId565" Type="http://schemas.openxmlformats.org/officeDocument/2006/relationships/image" Target="../media/image302.png"/><Relationship Id="rId772" Type="http://schemas.openxmlformats.org/officeDocument/2006/relationships/image" Target="../media/image405.png"/><Relationship Id="rId218" Type="http://schemas.openxmlformats.org/officeDocument/2006/relationships/customXml" Target="../ink/ink513.xml"/><Relationship Id="rId425" Type="http://schemas.openxmlformats.org/officeDocument/2006/relationships/image" Target="../media/image232.png"/><Relationship Id="rId632" Type="http://schemas.openxmlformats.org/officeDocument/2006/relationships/customXml" Target="../ink/ink720.xml"/><Relationship Id="rId271" Type="http://schemas.openxmlformats.org/officeDocument/2006/relationships/image" Target="../media/image155.png"/><Relationship Id="rId937" Type="http://schemas.openxmlformats.org/officeDocument/2006/relationships/image" Target="../media/image487.png"/><Relationship Id="rId66" Type="http://schemas.openxmlformats.org/officeDocument/2006/relationships/customXml" Target="../ink/ink437.xml"/><Relationship Id="rId131" Type="http://schemas.openxmlformats.org/officeDocument/2006/relationships/image" Target="../media/image85.png"/><Relationship Id="rId369" Type="http://schemas.openxmlformats.org/officeDocument/2006/relationships/image" Target="../media/image204.png"/><Relationship Id="rId576" Type="http://schemas.openxmlformats.org/officeDocument/2006/relationships/customXml" Target="../ink/ink692.xml"/><Relationship Id="rId783" Type="http://schemas.openxmlformats.org/officeDocument/2006/relationships/customXml" Target="../ink/ink796.xml"/><Relationship Id="rId229" Type="http://schemas.openxmlformats.org/officeDocument/2006/relationships/image" Target="../media/image134.png"/><Relationship Id="rId436" Type="http://schemas.openxmlformats.org/officeDocument/2006/relationships/customXml" Target="../ink/ink622.xml"/><Relationship Id="rId643" Type="http://schemas.openxmlformats.org/officeDocument/2006/relationships/image" Target="../media/image341.png"/><Relationship Id="rId850" Type="http://schemas.openxmlformats.org/officeDocument/2006/relationships/image" Target="../media/image444.png"/><Relationship Id="rId948" Type="http://schemas.openxmlformats.org/officeDocument/2006/relationships/customXml" Target="../ink/ink879.xml"/><Relationship Id="rId77" Type="http://schemas.openxmlformats.org/officeDocument/2006/relationships/image" Target="../media/image58.png"/><Relationship Id="rId282" Type="http://schemas.openxmlformats.org/officeDocument/2006/relationships/customXml" Target="../ink/ink545.xml"/><Relationship Id="rId503" Type="http://schemas.openxmlformats.org/officeDocument/2006/relationships/image" Target="../media/image271.png"/><Relationship Id="rId587" Type="http://schemas.openxmlformats.org/officeDocument/2006/relationships/image" Target="../media/image313.png"/><Relationship Id="rId710" Type="http://schemas.openxmlformats.org/officeDocument/2006/relationships/image" Target="../media/image374.png"/><Relationship Id="rId808" Type="http://schemas.openxmlformats.org/officeDocument/2006/relationships/image" Target="../media/image423.png"/><Relationship Id="rId8" Type="http://schemas.openxmlformats.org/officeDocument/2006/relationships/customXml" Target="../ink/ink408.xml"/><Relationship Id="rId142" Type="http://schemas.openxmlformats.org/officeDocument/2006/relationships/customXml" Target="../ink/ink475.xml"/><Relationship Id="rId447" Type="http://schemas.openxmlformats.org/officeDocument/2006/relationships/image" Target="../media/image243.png"/><Relationship Id="rId794" Type="http://schemas.openxmlformats.org/officeDocument/2006/relationships/image" Target="../media/image416.png"/><Relationship Id="rId654" Type="http://schemas.openxmlformats.org/officeDocument/2006/relationships/customXml" Target="../ink/ink731.xml"/><Relationship Id="rId861" Type="http://schemas.openxmlformats.org/officeDocument/2006/relationships/customXml" Target="../ink/ink835.xml"/><Relationship Id="rId959" Type="http://schemas.openxmlformats.org/officeDocument/2006/relationships/image" Target="../media/image498.png"/><Relationship Id="rId293" Type="http://schemas.openxmlformats.org/officeDocument/2006/relationships/image" Target="../media/image166.png"/><Relationship Id="rId307" Type="http://schemas.openxmlformats.org/officeDocument/2006/relationships/image" Target="../media/image173.png"/><Relationship Id="rId514" Type="http://schemas.openxmlformats.org/officeDocument/2006/relationships/customXml" Target="../ink/ink661.xml"/><Relationship Id="rId721" Type="http://schemas.openxmlformats.org/officeDocument/2006/relationships/customXml" Target="../ink/ink765.xml"/><Relationship Id="rId88" Type="http://schemas.openxmlformats.org/officeDocument/2006/relationships/customXml" Target="../ink/ink448.xml"/><Relationship Id="rId153" Type="http://schemas.openxmlformats.org/officeDocument/2006/relationships/image" Target="../media/image96.png"/><Relationship Id="rId360" Type="http://schemas.openxmlformats.org/officeDocument/2006/relationships/customXml" Target="../ink/ink584.xml"/><Relationship Id="rId598" Type="http://schemas.openxmlformats.org/officeDocument/2006/relationships/customXml" Target="../ink/ink703.xml"/><Relationship Id="rId819" Type="http://schemas.openxmlformats.org/officeDocument/2006/relationships/customXml" Target="../ink/ink814.xml"/><Relationship Id="rId220" Type="http://schemas.openxmlformats.org/officeDocument/2006/relationships/customXml" Target="../ink/ink514.xml"/><Relationship Id="rId458" Type="http://schemas.openxmlformats.org/officeDocument/2006/relationships/customXml" Target="../ink/ink633.xml"/><Relationship Id="rId665" Type="http://schemas.openxmlformats.org/officeDocument/2006/relationships/image" Target="../media/image352.png"/><Relationship Id="rId872" Type="http://schemas.openxmlformats.org/officeDocument/2006/relationships/image" Target="../media/image455.png"/><Relationship Id="rId15" Type="http://schemas.openxmlformats.org/officeDocument/2006/relationships/image" Target="../media/image23.png"/><Relationship Id="rId318" Type="http://schemas.openxmlformats.org/officeDocument/2006/relationships/customXml" Target="../ink/ink563.xml"/><Relationship Id="rId525" Type="http://schemas.openxmlformats.org/officeDocument/2006/relationships/image" Target="../media/image282.png"/><Relationship Id="rId732" Type="http://schemas.openxmlformats.org/officeDocument/2006/relationships/image" Target="../media/image385.png"/><Relationship Id="rId99" Type="http://schemas.openxmlformats.org/officeDocument/2006/relationships/image" Target="../media/image69.png"/><Relationship Id="rId164" Type="http://schemas.openxmlformats.org/officeDocument/2006/relationships/customXml" Target="../ink/ink486.xml"/><Relationship Id="rId371" Type="http://schemas.openxmlformats.org/officeDocument/2006/relationships/image" Target="../media/image205.png"/><Relationship Id="rId469" Type="http://schemas.openxmlformats.org/officeDocument/2006/relationships/image" Target="../media/image254.png"/><Relationship Id="rId676" Type="http://schemas.openxmlformats.org/officeDocument/2006/relationships/image" Target="../media/image357.png"/><Relationship Id="rId883" Type="http://schemas.openxmlformats.org/officeDocument/2006/relationships/image" Target="../media/image460.png"/><Relationship Id="rId26" Type="http://schemas.openxmlformats.org/officeDocument/2006/relationships/customXml" Target="../ink/ink417.xml"/><Relationship Id="rId231" Type="http://schemas.openxmlformats.org/officeDocument/2006/relationships/image" Target="../media/image135.png"/><Relationship Id="rId329" Type="http://schemas.openxmlformats.org/officeDocument/2006/relationships/image" Target="../media/image184.png"/><Relationship Id="rId536" Type="http://schemas.openxmlformats.org/officeDocument/2006/relationships/customXml" Target="../ink/ink672.xml"/><Relationship Id="rId175" Type="http://schemas.openxmlformats.org/officeDocument/2006/relationships/image" Target="../media/image107.png"/><Relationship Id="rId743" Type="http://schemas.openxmlformats.org/officeDocument/2006/relationships/customXml" Target="../ink/ink776.xml"/><Relationship Id="rId950" Type="http://schemas.openxmlformats.org/officeDocument/2006/relationships/customXml" Target="../ink/ink880.xml"/><Relationship Id="rId382" Type="http://schemas.openxmlformats.org/officeDocument/2006/relationships/customXml" Target="../ink/ink595.xml"/><Relationship Id="rId603" Type="http://schemas.openxmlformats.org/officeDocument/2006/relationships/image" Target="../media/image321.png"/><Relationship Id="rId687" Type="http://schemas.openxmlformats.org/officeDocument/2006/relationships/customXml" Target="../ink/ink748.xml"/><Relationship Id="rId810" Type="http://schemas.openxmlformats.org/officeDocument/2006/relationships/image" Target="../media/image424.png"/><Relationship Id="rId908" Type="http://schemas.openxmlformats.org/officeDocument/2006/relationships/customXml" Target="../ink/ink859.xml"/><Relationship Id="rId242" Type="http://schemas.openxmlformats.org/officeDocument/2006/relationships/customXml" Target="../ink/ink525.xml"/><Relationship Id="rId894" Type="http://schemas.openxmlformats.org/officeDocument/2006/relationships/customXml" Target="../ink/ink852.xml"/><Relationship Id="rId37" Type="http://schemas.openxmlformats.org/officeDocument/2006/relationships/image" Target="../media/image34.png"/><Relationship Id="rId102" Type="http://schemas.openxmlformats.org/officeDocument/2006/relationships/customXml" Target="../ink/ink455.xml"/><Relationship Id="rId547" Type="http://schemas.openxmlformats.org/officeDocument/2006/relationships/image" Target="../media/image293.png"/><Relationship Id="rId754" Type="http://schemas.openxmlformats.org/officeDocument/2006/relationships/image" Target="../media/image396.png"/><Relationship Id="rId961" Type="http://schemas.openxmlformats.org/officeDocument/2006/relationships/image" Target="../media/image499.png"/><Relationship Id="rId90" Type="http://schemas.openxmlformats.org/officeDocument/2006/relationships/customXml" Target="../ink/ink449.xml"/><Relationship Id="rId186" Type="http://schemas.openxmlformats.org/officeDocument/2006/relationships/customXml" Target="../ink/ink497.xml"/><Relationship Id="rId393" Type="http://schemas.openxmlformats.org/officeDocument/2006/relationships/image" Target="../media/image216.png"/><Relationship Id="rId407" Type="http://schemas.openxmlformats.org/officeDocument/2006/relationships/image" Target="../media/image223.png"/><Relationship Id="rId614" Type="http://schemas.openxmlformats.org/officeDocument/2006/relationships/customXml" Target="../ink/ink711.xml"/><Relationship Id="rId821" Type="http://schemas.openxmlformats.org/officeDocument/2006/relationships/customXml" Target="../ink/ink815.xml"/><Relationship Id="rId253" Type="http://schemas.openxmlformats.org/officeDocument/2006/relationships/image" Target="../media/image146.png"/><Relationship Id="rId460" Type="http://schemas.openxmlformats.org/officeDocument/2006/relationships/customXml" Target="../ink/ink634.xml"/><Relationship Id="rId698" Type="http://schemas.openxmlformats.org/officeDocument/2006/relationships/image" Target="../media/image368.png"/><Relationship Id="rId919" Type="http://schemas.openxmlformats.org/officeDocument/2006/relationships/image" Target="../media/image478.png"/><Relationship Id="rId48" Type="http://schemas.openxmlformats.org/officeDocument/2006/relationships/customXml" Target="../ink/ink428.xml"/><Relationship Id="rId113" Type="http://schemas.openxmlformats.org/officeDocument/2006/relationships/image" Target="../media/image76.png"/><Relationship Id="rId320" Type="http://schemas.openxmlformats.org/officeDocument/2006/relationships/customXml" Target="../ink/ink564.xml"/><Relationship Id="rId558" Type="http://schemas.openxmlformats.org/officeDocument/2006/relationships/customXml" Target="../ink/ink683.xml"/><Relationship Id="rId765" Type="http://schemas.openxmlformats.org/officeDocument/2006/relationships/customXml" Target="../ink/ink787.xml"/><Relationship Id="rId197" Type="http://schemas.openxmlformats.org/officeDocument/2006/relationships/image" Target="../media/image118.png"/><Relationship Id="rId418" Type="http://schemas.openxmlformats.org/officeDocument/2006/relationships/customXml" Target="../ink/ink613.xml"/><Relationship Id="rId625" Type="http://schemas.openxmlformats.org/officeDocument/2006/relationships/image" Target="../media/image332.png"/><Relationship Id="rId832" Type="http://schemas.openxmlformats.org/officeDocument/2006/relationships/image" Target="../media/image435.png"/><Relationship Id="rId264" Type="http://schemas.openxmlformats.org/officeDocument/2006/relationships/customXml" Target="../ink/ink536.xml"/><Relationship Id="rId471" Type="http://schemas.openxmlformats.org/officeDocument/2006/relationships/image" Target="../media/image255.png"/><Relationship Id="rId59" Type="http://schemas.openxmlformats.org/officeDocument/2006/relationships/image" Target="../media/image45.png"/><Relationship Id="rId124" Type="http://schemas.openxmlformats.org/officeDocument/2006/relationships/customXml" Target="../ink/ink466.xml"/><Relationship Id="rId569" Type="http://schemas.openxmlformats.org/officeDocument/2006/relationships/image" Target="../media/image304.png"/><Relationship Id="rId776" Type="http://schemas.openxmlformats.org/officeDocument/2006/relationships/image" Target="../media/image407.png"/><Relationship Id="rId331" Type="http://schemas.openxmlformats.org/officeDocument/2006/relationships/image" Target="../media/image185.png"/><Relationship Id="rId429" Type="http://schemas.openxmlformats.org/officeDocument/2006/relationships/image" Target="../media/image234.png"/><Relationship Id="rId636" Type="http://schemas.openxmlformats.org/officeDocument/2006/relationships/customXml" Target="../ink/ink722.xml"/><Relationship Id="rId843" Type="http://schemas.openxmlformats.org/officeDocument/2006/relationships/customXml" Target="../ink/ink826.xml"/><Relationship Id="rId275" Type="http://schemas.openxmlformats.org/officeDocument/2006/relationships/image" Target="../media/image157.png"/><Relationship Id="rId482" Type="http://schemas.openxmlformats.org/officeDocument/2006/relationships/customXml" Target="../ink/ink645.xml"/><Relationship Id="rId703" Type="http://schemas.openxmlformats.org/officeDocument/2006/relationships/customXml" Target="../ink/ink756.xml"/><Relationship Id="rId910" Type="http://schemas.openxmlformats.org/officeDocument/2006/relationships/customXml" Target="../ink/ink860.xml"/><Relationship Id="rId135" Type="http://schemas.openxmlformats.org/officeDocument/2006/relationships/image" Target="../media/image87.png"/><Relationship Id="rId342" Type="http://schemas.openxmlformats.org/officeDocument/2006/relationships/customXml" Target="../ink/ink575.xml"/><Relationship Id="rId787" Type="http://schemas.openxmlformats.org/officeDocument/2006/relationships/customXml" Target="../ink/ink798.xml"/><Relationship Id="rId202" Type="http://schemas.openxmlformats.org/officeDocument/2006/relationships/customXml" Target="../ink/ink505.xml"/><Relationship Id="rId647" Type="http://schemas.openxmlformats.org/officeDocument/2006/relationships/image" Target="../media/image343.png"/><Relationship Id="rId854" Type="http://schemas.openxmlformats.org/officeDocument/2006/relationships/image" Target="../media/image446.png"/><Relationship Id="rId286" Type="http://schemas.openxmlformats.org/officeDocument/2006/relationships/customXml" Target="../ink/ink547.xml"/><Relationship Id="rId493" Type="http://schemas.openxmlformats.org/officeDocument/2006/relationships/image" Target="../media/image266.png"/><Relationship Id="rId507" Type="http://schemas.openxmlformats.org/officeDocument/2006/relationships/image" Target="../media/image273.png"/><Relationship Id="rId714" Type="http://schemas.openxmlformats.org/officeDocument/2006/relationships/image" Target="../media/image376.png"/><Relationship Id="rId921" Type="http://schemas.openxmlformats.org/officeDocument/2006/relationships/image" Target="../media/image479.png"/><Relationship Id="rId50" Type="http://schemas.openxmlformats.org/officeDocument/2006/relationships/customXml" Target="../ink/ink429.xml"/><Relationship Id="rId146" Type="http://schemas.openxmlformats.org/officeDocument/2006/relationships/customXml" Target="../ink/ink477.xml"/><Relationship Id="rId353" Type="http://schemas.openxmlformats.org/officeDocument/2006/relationships/image" Target="../media/image196.png"/><Relationship Id="rId560" Type="http://schemas.openxmlformats.org/officeDocument/2006/relationships/customXml" Target="../ink/ink684.xml"/><Relationship Id="rId798" Type="http://schemas.openxmlformats.org/officeDocument/2006/relationships/image" Target="../media/image418.png"/><Relationship Id="rId213" Type="http://schemas.openxmlformats.org/officeDocument/2006/relationships/image" Target="../media/image126.png"/><Relationship Id="rId420" Type="http://schemas.openxmlformats.org/officeDocument/2006/relationships/customXml" Target="../ink/ink614.xml"/><Relationship Id="rId658" Type="http://schemas.openxmlformats.org/officeDocument/2006/relationships/customXml" Target="../ink/ink733.xml"/><Relationship Id="rId865" Type="http://schemas.openxmlformats.org/officeDocument/2006/relationships/customXml" Target="../ink/ink83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47.xml"/><Relationship Id="rId299" Type="http://schemas.openxmlformats.org/officeDocument/2006/relationships/customXml" Target="../ink/ink1038.xml"/><Relationship Id="rId21" Type="http://schemas.openxmlformats.org/officeDocument/2006/relationships/customXml" Target="../ink/ink899.xml"/><Relationship Id="rId63" Type="http://schemas.openxmlformats.org/officeDocument/2006/relationships/customXml" Target="../ink/ink920.xml"/><Relationship Id="rId159" Type="http://schemas.openxmlformats.org/officeDocument/2006/relationships/customXml" Target="../ink/ink968.xml"/><Relationship Id="rId170" Type="http://schemas.openxmlformats.org/officeDocument/2006/relationships/image" Target="../media/image590.png"/><Relationship Id="rId226" Type="http://schemas.openxmlformats.org/officeDocument/2006/relationships/image" Target="../media/image618.png"/><Relationship Id="rId268" Type="http://schemas.openxmlformats.org/officeDocument/2006/relationships/image" Target="../media/image639.png"/><Relationship Id="rId32" Type="http://schemas.openxmlformats.org/officeDocument/2006/relationships/image" Target="../media/image520.png"/><Relationship Id="rId74" Type="http://schemas.openxmlformats.org/officeDocument/2006/relationships/image" Target="../media/image542.png"/><Relationship Id="rId128" Type="http://schemas.openxmlformats.org/officeDocument/2006/relationships/image" Target="../media/image569.png"/><Relationship Id="rId5" Type="http://schemas.openxmlformats.org/officeDocument/2006/relationships/image" Target="../media/image506.png"/><Relationship Id="rId181" Type="http://schemas.openxmlformats.org/officeDocument/2006/relationships/customXml" Target="../ink/ink979.xml"/><Relationship Id="rId237" Type="http://schemas.openxmlformats.org/officeDocument/2006/relationships/customXml" Target="../ink/ink1007.xml"/><Relationship Id="rId279" Type="http://schemas.openxmlformats.org/officeDocument/2006/relationships/customXml" Target="../ink/ink1028.xml"/><Relationship Id="rId43" Type="http://schemas.openxmlformats.org/officeDocument/2006/relationships/customXml" Target="../ink/ink910.xml"/><Relationship Id="rId139" Type="http://schemas.openxmlformats.org/officeDocument/2006/relationships/customXml" Target="../ink/ink958.xml"/><Relationship Id="rId290" Type="http://schemas.openxmlformats.org/officeDocument/2006/relationships/image" Target="../media/image650.png"/><Relationship Id="rId304" Type="http://schemas.openxmlformats.org/officeDocument/2006/relationships/image" Target="../media/image657.png"/><Relationship Id="rId85" Type="http://schemas.openxmlformats.org/officeDocument/2006/relationships/customXml" Target="../ink/ink931.xml"/><Relationship Id="rId150" Type="http://schemas.openxmlformats.org/officeDocument/2006/relationships/image" Target="../media/image580.png"/><Relationship Id="rId192" Type="http://schemas.openxmlformats.org/officeDocument/2006/relationships/image" Target="../media/image601.png"/><Relationship Id="rId206" Type="http://schemas.openxmlformats.org/officeDocument/2006/relationships/image" Target="../media/image608.png"/><Relationship Id="rId248" Type="http://schemas.openxmlformats.org/officeDocument/2006/relationships/image" Target="../media/image629.png"/><Relationship Id="rId12" Type="http://schemas.openxmlformats.org/officeDocument/2006/relationships/image" Target="../media/image510.png"/><Relationship Id="rId108" Type="http://schemas.openxmlformats.org/officeDocument/2006/relationships/image" Target="../media/image559.png"/><Relationship Id="rId315" Type="http://schemas.openxmlformats.org/officeDocument/2006/relationships/customXml" Target="../ink/ink1046.xml"/><Relationship Id="rId54" Type="http://schemas.openxmlformats.org/officeDocument/2006/relationships/image" Target="../media/image532.png"/><Relationship Id="rId96" Type="http://schemas.openxmlformats.org/officeDocument/2006/relationships/image" Target="../media/image553.png"/><Relationship Id="rId161" Type="http://schemas.openxmlformats.org/officeDocument/2006/relationships/customXml" Target="../ink/ink969.xml"/><Relationship Id="rId217" Type="http://schemas.openxmlformats.org/officeDocument/2006/relationships/customXml" Target="../ink/ink997.xml"/><Relationship Id="rId259" Type="http://schemas.openxmlformats.org/officeDocument/2006/relationships/customXml" Target="../ink/ink1018.xml"/><Relationship Id="rId23" Type="http://schemas.openxmlformats.org/officeDocument/2006/relationships/customXml" Target="../ink/ink900.xml"/><Relationship Id="rId119" Type="http://schemas.openxmlformats.org/officeDocument/2006/relationships/customXml" Target="../ink/ink948.xml"/><Relationship Id="rId270" Type="http://schemas.openxmlformats.org/officeDocument/2006/relationships/image" Target="../media/image640.png"/><Relationship Id="rId65" Type="http://schemas.openxmlformats.org/officeDocument/2006/relationships/customXml" Target="../ink/ink921.xml"/><Relationship Id="rId130" Type="http://schemas.openxmlformats.org/officeDocument/2006/relationships/image" Target="../media/image570.png"/><Relationship Id="rId172" Type="http://schemas.openxmlformats.org/officeDocument/2006/relationships/image" Target="../media/image591.png"/><Relationship Id="rId228" Type="http://schemas.openxmlformats.org/officeDocument/2006/relationships/image" Target="../media/image619.png"/><Relationship Id="rId13" Type="http://schemas.openxmlformats.org/officeDocument/2006/relationships/customXml" Target="../ink/ink895.xml"/><Relationship Id="rId109" Type="http://schemas.openxmlformats.org/officeDocument/2006/relationships/customXml" Target="../ink/ink943.xml"/><Relationship Id="rId260" Type="http://schemas.openxmlformats.org/officeDocument/2006/relationships/image" Target="../media/image635.png"/><Relationship Id="rId281" Type="http://schemas.openxmlformats.org/officeDocument/2006/relationships/customXml" Target="../ink/ink1029.xml"/><Relationship Id="rId316" Type="http://schemas.openxmlformats.org/officeDocument/2006/relationships/image" Target="../media/image663.png"/><Relationship Id="rId34" Type="http://schemas.openxmlformats.org/officeDocument/2006/relationships/image" Target="../media/image522.png"/><Relationship Id="rId55" Type="http://schemas.openxmlformats.org/officeDocument/2006/relationships/customXml" Target="../ink/ink916.xml"/><Relationship Id="rId76" Type="http://schemas.openxmlformats.org/officeDocument/2006/relationships/image" Target="../media/image543.png"/><Relationship Id="rId97" Type="http://schemas.openxmlformats.org/officeDocument/2006/relationships/customXml" Target="../ink/ink937.xml"/><Relationship Id="rId120" Type="http://schemas.openxmlformats.org/officeDocument/2006/relationships/image" Target="../media/image565.png"/><Relationship Id="rId141" Type="http://schemas.openxmlformats.org/officeDocument/2006/relationships/customXml" Target="../ink/ink959.xml"/><Relationship Id="rId7" Type="http://schemas.openxmlformats.org/officeDocument/2006/relationships/image" Target="../media/image507.png"/><Relationship Id="rId162" Type="http://schemas.openxmlformats.org/officeDocument/2006/relationships/image" Target="../media/image586.png"/><Relationship Id="rId183" Type="http://schemas.openxmlformats.org/officeDocument/2006/relationships/customXml" Target="../ink/ink980.xml"/><Relationship Id="rId218" Type="http://schemas.openxmlformats.org/officeDocument/2006/relationships/image" Target="../media/image614.png"/><Relationship Id="rId239" Type="http://schemas.openxmlformats.org/officeDocument/2006/relationships/customXml" Target="../ink/ink1008.xml"/><Relationship Id="rId250" Type="http://schemas.openxmlformats.org/officeDocument/2006/relationships/image" Target="../media/image630.png"/><Relationship Id="rId271" Type="http://schemas.openxmlformats.org/officeDocument/2006/relationships/customXml" Target="../ink/ink1024.xml"/><Relationship Id="rId292" Type="http://schemas.openxmlformats.org/officeDocument/2006/relationships/image" Target="../media/image651.png"/><Relationship Id="rId306" Type="http://schemas.openxmlformats.org/officeDocument/2006/relationships/image" Target="../media/image658.png"/><Relationship Id="rId24" Type="http://schemas.openxmlformats.org/officeDocument/2006/relationships/image" Target="../media/image516.png"/><Relationship Id="rId45" Type="http://schemas.openxmlformats.org/officeDocument/2006/relationships/customXml" Target="../ink/ink911.xml"/><Relationship Id="rId66" Type="http://schemas.openxmlformats.org/officeDocument/2006/relationships/image" Target="../media/image538.png"/><Relationship Id="rId87" Type="http://schemas.openxmlformats.org/officeDocument/2006/relationships/customXml" Target="../ink/ink932.xml"/><Relationship Id="rId110" Type="http://schemas.openxmlformats.org/officeDocument/2006/relationships/image" Target="../media/image560.png"/><Relationship Id="rId131" Type="http://schemas.openxmlformats.org/officeDocument/2006/relationships/customXml" Target="../ink/ink954.xml"/><Relationship Id="rId152" Type="http://schemas.openxmlformats.org/officeDocument/2006/relationships/image" Target="../media/image581.png"/><Relationship Id="rId173" Type="http://schemas.openxmlformats.org/officeDocument/2006/relationships/customXml" Target="../ink/ink975.xml"/><Relationship Id="rId194" Type="http://schemas.openxmlformats.org/officeDocument/2006/relationships/image" Target="../media/image602.png"/><Relationship Id="rId208" Type="http://schemas.openxmlformats.org/officeDocument/2006/relationships/image" Target="../media/image609.png"/><Relationship Id="rId229" Type="http://schemas.openxmlformats.org/officeDocument/2006/relationships/customXml" Target="../ink/ink1003.xml"/><Relationship Id="rId240" Type="http://schemas.openxmlformats.org/officeDocument/2006/relationships/image" Target="../media/image625.png"/><Relationship Id="rId261" Type="http://schemas.openxmlformats.org/officeDocument/2006/relationships/customXml" Target="../ink/ink1019.xml"/><Relationship Id="rId14" Type="http://schemas.openxmlformats.org/officeDocument/2006/relationships/image" Target="../media/image511.png"/><Relationship Id="rId35" Type="http://schemas.openxmlformats.org/officeDocument/2006/relationships/customXml" Target="../ink/ink906.xml"/><Relationship Id="rId56" Type="http://schemas.openxmlformats.org/officeDocument/2006/relationships/image" Target="../media/image533.png"/><Relationship Id="rId77" Type="http://schemas.openxmlformats.org/officeDocument/2006/relationships/customXml" Target="../ink/ink927.xml"/><Relationship Id="rId100" Type="http://schemas.openxmlformats.org/officeDocument/2006/relationships/image" Target="../media/image555.png"/><Relationship Id="rId282" Type="http://schemas.openxmlformats.org/officeDocument/2006/relationships/image" Target="../media/image646.png"/><Relationship Id="rId317" Type="http://schemas.openxmlformats.org/officeDocument/2006/relationships/customXml" Target="../ink/ink1047.xml"/><Relationship Id="rId8" Type="http://schemas.openxmlformats.org/officeDocument/2006/relationships/customXml" Target="../ink/ink893.xml"/><Relationship Id="rId98" Type="http://schemas.openxmlformats.org/officeDocument/2006/relationships/image" Target="../media/image554.png"/><Relationship Id="rId121" Type="http://schemas.openxmlformats.org/officeDocument/2006/relationships/customXml" Target="../ink/ink949.xml"/><Relationship Id="rId142" Type="http://schemas.openxmlformats.org/officeDocument/2006/relationships/image" Target="../media/image576.png"/><Relationship Id="rId163" Type="http://schemas.openxmlformats.org/officeDocument/2006/relationships/customXml" Target="../ink/ink970.xml"/><Relationship Id="rId184" Type="http://schemas.openxmlformats.org/officeDocument/2006/relationships/image" Target="../media/image597.png"/><Relationship Id="rId219" Type="http://schemas.openxmlformats.org/officeDocument/2006/relationships/customXml" Target="../ink/ink998.xml"/><Relationship Id="rId230" Type="http://schemas.openxmlformats.org/officeDocument/2006/relationships/image" Target="../media/image620.png"/><Relationship Id="rId251" Type="http://schemas.openxmlformats.org/officeDocument/2006/relationships/customXml" Target="../ink/ink1014.xml"/><Relationship Id="rId25" Type="http://schemas.openxmlformats.org/officeDocument/2006/relationships/customXml" Target="../ink/ink901.xml"/><Relationship Id="rId46" Type="http://schemas.openxmlformats.org/officeDocument/2006/relationships/image" Target="../media/image528.png"/><Relationship Id="rId67" Type="http://schemas.openxmlformats.org/officeDocument/2006/relationships/customXml" Target="../ink/ink922.xml"/><Relationship Id="rId272" Type="http://schemas.openxmlformats.org/officeDocument/2006/relationships/image" Target="../media/image641.png"/><Relationship Id="rId293" Type="http://schemas.openxmlformats.org/officeDocument/2006/relationships/customXml" Target="../ink/ink1035.xml"/><Relationship Id="rId307" Type="http://schemas.openxmlformats.org/officeDocument/2006/relationships/customXml" Target="../ink/ink1042.xml"/><Relationship Id="rId88" Type="http://schemas.openxmlformats.org/officeDocument/2006/relationships/image" Target="../media/image549.png"/><Relationship Id="rId111" Type="http://schemas.openxmlformats.org/officeDocument/2006/relationships/customXml" Target="../ink/ink944.xml"/><Relationship Id="rId132" Type="http://schemas.openxmlformats.org/officeDocument/2006/relationships/image" Target="../media/image571.png"/><Relationship Id="rId153" Type="http://schemas.openxmlformats.org/officeDocument/2006/relationships/customXml" Target="../ink/ink965.xml"/><Relationship Id="rId174" Type="http://schemas.openxmlformats.org/officeDocument/2006/relationships/image" Target="../media/image592.png"/><Relationship Id="rId195" Type="http://schemas.openxmlformats.org/officeDocument/2006/relationships/customXml" Target="../ink/ink986.xml"/><Relationship Id="rId209" Type="http://schemas.openxmlformats.org/officeDocument/2006/relationships/customXml" Target="../ink/ink993.xml"/><Relationship Id="rId220" Type="http://schemas.openxmlformats.org/officeDocument/2006/relationships/image" Target="../media/image615.png"/><Relationship Id="rId241" Type="http://schemas.openxmlformats.org/officeDocument/2006/relationships/customXml" Target="../ink/ink1009.xml"/><Relationship Id="rId15" Type="http://schemas.openxmlformats.org/officeDocument/2006/relationships/customXml" Target="../ink/ink896.xml"/><Relationship Id="rId36" Type="http://schemas.openxmlformats.org/officeDocument/2006/relationships/image" Target="../media/image523.png"/><Relationship Id="rId57" Type="http://schemas.openxmlformats.org/officeDocument/2006/relationships/customXml" Target="../ink/ink917.xml"/><Relationship Id="rId262" Type="http://schemas.openxmlformats.org/officeDocument/2006/relationships/image" Target="../media/image636.png"/><Relationship Id="rId283" Type="http://schemas.openxmlformats.org/officeDocument/2006/relationships/customXml" Target="../ink/ink1030.xml"/><Relationship Id="rId318" Type="http://schemas.openxmlformats.org/officeDocument/2006/relationships/image" Target="../media/image664.png"/><Relationship Id="rId78" Type="http://schemas.openxmlformats.org/officeDocument/2006/relationships/image" Target="../media/image544.png"/><Relationship Id="rId99" Type="http://schemas.openxmlformats.org/officeDocument/2006/relationships/customXml" Target="../ink/ink938.xml"/><Relationship Id="rId101" Type="http://schemas.openxmlformats.org/officeDocument/2006/relationships/customXml" Target="../ink/ink939.xml"/><Relationship Id="rId122" Type="http://schemas.openxmlformats.org/officeDocument/2006/relationships/image" Target="../media/image566.png"/><Relationship Id="rId143" Type="http://schemas.openxmlformats.org/officeDocument/2006/relationships/customXml" Target="../ink/ink960.xml"/><Relationship Id="rId164" Type="http://schemas.openxmlformats.org/officeDocument/2006/relationships/image" Target="../media/image587.png"/><Relationship Id="rId185" Type="http://schemas.openxmlformats.org/officeDocument/2006/relationships/customXml" Target="../ink/ink981.xml"/><Relationship Id="rId9" Type="http://schemas.openxmlformats.org/officeDocument/2006/relationships/image" Target="../media/image508.png"/><Relationship Id="rId210" Type="http://schemas.openxmlformats.org/officeDocument/2006/relationships/image" Target="../media/image610.png"/><Relationship Id="rId26" Type="http://schemas.openxmlformats.org/officeDocument/2006/relationships/image" Target="../media/image517.png"/><Relationship Id="rId231" Type="http://schemas.openxmlformats.org/officeDocument/2006/relationships/customXml" Target="../ink/ink1004.xml"/><Relationship Id="rId252" Type="http://schemas.openxmlformats.org/officeDocument/2006/relationships/image" Target="../media/image631.png"/><Relationship Id="rId273" Type="http://schemas.openxmlformats.org/officeDocument/2006/relationships/customXml" Target="../ink/ink1025.xml"/><Relationship Id="rId294" Type="http://schemas.openxmlformats.org/officeDocument/2006/relationships/image" Target="../media/image652.png"/><Relationship Id="rId308" Type="http://schemas.openxmlformats.org/officeDocument/2006/relationships/image" Target="../media/image659.png"/><Relationship Id="rId47" Type="http://schemas.openxmlformats.org/officeDocument/2006/relationships/customXml" Target="../ink/ink912.xml"/><Relationship Id="rId68" Type="http://schemas.openxmlformats.org/officeDocument/2006/relationships/image" Target="../media/image539.png"/><Relationship Id="rId89" Type="http://schemas.openxmlformats.org/officeDocument/2006/relationships/customXml" Target="../ink/ink933.xml"/><Relationship Id="rId112" Type="http://schemas.openxmlformats.org/officeDocument/2006/relationships/image" Target="../media/image561.png"/><Relationship Id="rId133" Type="http://schemas.openxmlformats.org/officeDocument/2006/relationships/customXml" Target="../ink/ink955.xml"/><Relationship Id="rId154" Type="http://schemas.openxmlformats.org/officeDocument/2006/relationships/image" Target="../media/image582.png"/><Relationship Id="rId175" Type="http://schemas.openxmlformats.org/officeDocument/2006/relationships/customXml" Target="../ink/ink976.xml"/><Relationship Id="rId196" Type="http://schemas.openxmlformats.org/officeDocument/2006/relationships/image" Target="../media/image603.png"/><Relationship Id="rId200" Type="http://schemas.openxmlformats.org/officeDocument/2006/relationships/image" Target="../media/image605.png"/><Relationship Id="rId16" Type="http://schemas.openxmlformats.org/officeDocument/2006/relationships/image" Target="../media/image512.png"/><Relationship Id="rId221" Type="http://schemas.openxmlformats.org/officeDocument/2006/relationships/customXml" Target="../ink/ink999.xml"/><Relationship Id="rId242" Type="http://schemas.openxmlformats.org/officeDocument/2006/relationships/image" Target="../media/image626.png"/><Relationship Id="rId263" Type="http://schemas.openxmlformats.org/officeDocument/2006/relationships/customXml" Target="../ink/ink1020.xml"/><Relationship Id="rId284" Type="http://schemas.openxmlformats.org/officeDocument/2006/relationships/image" Target="../media/image647.png"/><Relationship Id="rId37" Type="http://schemas.openxmlformats.org/officeDocument/2006/relationships/customXml" Target="../ink/ink907.xml"/><Relationship Id="rId58" Type="http://schemas.openxmlformats.org/officeDocument/2006/relationships/image" Target="../media/image534.png"/><Relationship Id="rId79" Type="http://schemas.openxmlformats.org/officeDocument/2006/relationships/customXml" Target="../ink/ink928.xml"/><Relationship Id="rId102" Type="http://schemas.openxmlformats.org/officeDocument/2006/relationships/image" Target="../media/image556.png"/><Relationship Id="rId123" Type="http://schemas.openxmlformats.org/officeDocument/2006/relationships/customXml" Target="../ink/ink950.xml"/><Relationship Id="rId144" Type="http://schemas.openxmlformats.org/officeDocument/2006/relationships/image" Target="../media/image577.png"/><Relationship Id="rId90" Type="http://schemas.openxmlformats.org/officeDocument/2006/relationships/image" Target="../media/image550.png"/><Relationship Id="rId165" Type="http://schemas.openxmlformats.org/officeDocument/2006/relationships/customXml" Target="../ink/ink971.xml"/><Relationship Id="rId186" Type="http://schemas.openxmlformats.org/officeDocument/2006/relationships/image" Target="../media/image598.png"/><Relationship Id="rId211" Type="http://schemas.openxmlformats.org/officeDocument/2006/relationships/customXml" Target="../ink/ink994.xml"/><Relationship Id="rId232" Type="http://schemas.openxmlformats.org/officeDocument/2006/relationships/image" Target="../media/image621.png"/><Relationship Id="rId253" Type="http://schemas.openxmlformats.org/officeDocument/2006/relationships/customXml" Target="../ink/ink1015.xml"/><Relationship Id="rId274" Type="http://schemas.openxmlformats.org/officeDocument/2006/relationships/image" Target="../media/image642.png"/><Relationship Id="rId295" Type="http://schemas.openxmlformats.org/officeDocument/2006/relationships/customXml" Target="../ink/ink1036.xml"/><Relationship Id="rId309" Type="http://schemas.openxmlformats.org/officeDocument/2006/relationships/customXml" Target="../ink/ink1043.xml"/><Relationship Id="rId27" Type="http://schemas.openxmlformats.org/officeDocument/2006/relationships/customXml" Target="../ink/ink902.xml"/><Relationship Id="rId48" Type="http://schemas.openxmlformats.org/officeDocument/2006/relationships/image" Target="../media/image529.png"/><Relationship Id="rId69" Type="http://schemas.openxmlformats.org/officeDocument/2006/relationships/customXml" Target="../ink/ink923.xml"/><Relationship Id="rId113" Type="http://schemas.openxmlformats.org/officeDocument/2006/relationships/customXml" Target="../ink/ink945.xml"/><Relationship Id="rId134" Type="http://schemas.openxmlformats.org/officeDocument/2006/relationships/image" Target="../media/image572.png"/><Relationship Id="rId80" Type="http://schemas.openxmlformats.org/officeDocument/2006/relationships/image" Target="../media/image545.png"/><Relationship Id="rId155" Type="http://schemas.openxmlformats.org/officeDocument/2006/relationships/customXml" Target="../ink/ink966.xml"/><Relationship Id="rId176" Type="http://schemas.openxmlformats.org/officeDocument/2006/relationships/image" Target="../media/image593.png"/><Relationship Id="rId197" Type="http://schemas.openxmlformats.org/officeDocument/2006/relationships/customXml" Target="../ink/ink987.xml"/><Relationship Id="rId201" Type="http://schemas.openxmlformats.org/officeDocument/2006/relationships/customXml" Target="../ink/ink989.xml"/><Relationship Id="rId222" Type="http://schemas.openxmlformats.org/officeDocument/2006/relationships/image" Target="../media/image616.png"/><Relationship Id="rId243" Type="http://schemas.openxmlformats.org/officeDocument/2006/relationships/customXml" Target="../ink/ink1010.xml"/><Relationship Id="rId264" Type="http://schemas.openxmlformats.org/officeDocument/2006/relationships/image" Target="../media/image637.png"/><Relationship Id="rId285" Type="http://schemas.openxmlformats.org/officeDocument/2006/relationships/customXml" Target="../ink/ink1031.xml"/><Relationship Id="rId17" Type="http://schemas.openxmlformats.org/officeDocument/2006/relationships/customXml" Target="../ink/ink897.xml"/><Relationship Id="rId38" Type="http://schemas.openxmlformats.org/officeDocument/2006/relationships/image" Target="../media/image524.png"/><Relationship Id="rId59" Type="http://schemas.openxmlformats.org/officeDocument/2006/relationships/customXml" Target="../ink/ink918.xml"/><Relationship Id="rId103" Type="http://schemas.openxmlformats.org/officeDocument/2006/relationships/customXml" Target="../ink/ink940.xml"/><Relationship Id="rId124" Type="http://schemas.openxmlformats.org/officeDocument/2006/relationships/image" Target="../media/image567.png"/><Relationship Id="rId310" Type="http://schemas.openxmlformats.org/officeDocument/2006/relationships/image" Target="../media/image660.png"/><Relationship Id="rId70" Type="http://schemas.openxmlformats.org/officeDocument/2006/relationships/image" Target="../media/image540.png"/><Relationship Id="rId91" Type="http://schemas.openxmlformats.org/officeDocument/2006/relationships/customXml" Target="../ink/ink934.xml"/><Relationship Id="rId145" Type="http://schemas.openxmlformats.org/officeDocument/2006/relationships/customXml" Target="../ink/ink961.xml"/><Relationship Id="rId166" Type="http://schemas.openxmlformats.org/officeDocument/2006/relationships/image" Target="../media/image588.png"/><Relationship Id="rId187" Type="http://schemas.openxmlformats.org/officeDocument/2006/relationships/customXml" Target="../ink/ink982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611.png"/><Relationship Id="rId233" Type="http://schemas.openxmlformats.org/officeDocument/2006/relationships/customXml" Target="../ink/ink1005.xml"/><Relationship Id="rId254" Type="http://schemas.openxmlformats.org/officeDocument/2006/relationships/image" Target="../media/image632.png"/><Relationship Id="rId28" Type="http://schemas.openxmlformats.org/officeDocument/2006/relationships/image" Target="../media/image518.png"/><Relationship Id="rId49" Type="http://schemas.openxmlformats.org/officeDocument/2006/relationships/customXml" Target="../ink/ink913.xml"/><Relationship Id="rId114" Type="http://schemas.openxmlformats.org/officeDocument/2006/relationships/image" Target="../media/image562.png"/><Relationship Id="rId275" Type="http://schemas.openxmlformats.org/officeDocument/2006/relationships/customXml" Target="../ink/ink1026.xml"/><Relationship Id="rId296" Type="http://schemas.openxmlformats.org/officeDocument/2006/relationships/image" Target="../media/image653.png"/><Relationship Id="rId300" Type="http://schemas.openxmlformats.org/officeDocument/2006/relationships/image" Target="../media/image655.png"/><Relationship Id="rId60" Type="http://schemas.openxmlformats.org/officeDocument/2006/relationships/image" Target="../media/image535.png"/><Relationship Id="rId81" Type="http://schemas.openxmlformats.org/officeDocument/2006/relationships/customXml" Target="../ink/ink929.xml"/><Relationship Id="rId135" Type="http://schemas.openxmlformats.org/officeDocument/2006/relationships/customXml" Target="../ink/ink956.xml"/><Relationship Id="rId156" Type="http://schemas.openxmlformats.org/officeDocument/2006/relationships/image" Target="../media/image583.png"/><Relationship Id="rId177" Type="http://schemas.openxmlformats.org/officeDocument/2006/relationships/customXml" Target="../ink/ink977.xml"/><Relationship Id="rId198" Type="http://schemas.openxmlformats.org/officeDocument/2006/relationships/image" Target="../media/image604.png"/><Relationship Id="rId202" Type="http://schemas.openxmlformats.org/officeDocument/2006/relationships/image" Target="../media/image606.png"/><Relationship Id="rId223" Type="http://schemas.openxmlformats.org/officeDocument/2006/relationships/customXml" Target="../ink/ink1000.xml"/><Relationship Id="rId244" Type="http://schemas.openxmlformats.org/officeDocument/2006/relationships/image" Target="../media/image627.png"/><Relationship Id="rId18" Type="http://schemas.openxmlformats.org/officeDocument/2006/relationships/image" Target="../media/image513.png"/><Relationship Id="rId39" Type="http://schemas.openxmlformats.org/officeDocument/2006/relationships/customXml" Target="../ink/ink908.xml"/><Relationship Id="rId265" Type="http://schemas.openxmlformats.org/officeDocument/2006/relationships/customXml" Target="../ink/ink1021.xml"/><Relationship Id="rId286" Type="http://schemas.openxmlformats.org/officeDocument/2006/relationships/image" Target="../media/image648.png"/><Relationship Id="rId50" Type="http://schemas.openxmlformats.org/officeDocument/2006/relationships/image" Target="../media/image530.png"/><Relationship Id="rId104" Type="http://schemas.openxmlformats.org/officeDocument/2006/relationships/image" Target="../media/image557.png"/><Relationship Id="rId125" Type="http://schemas.openxmlformats.org/officeDocument/2006/relationships/customXml" Target="../ink/ink951.xml"/><Relationship Id="rId146" Type="http://schemas.openxmlformats.org/officeDocument/2006/relationships/image" Target="../media/image578.png"/><Relationship Id="rId167" Type="http://schemas.openxmlformats.org/officeDocument/2006/relationships/customXml" Target="../ink/ink972.xml"/><Relationship Id="rId188" Type="http://schemas.openxmlformats.org/officeDocument/2006/relationships/image" Target="../media/image599.png"/><Relationship Id="rId311" Type="http://schemas.openxmlformats.org/officeDocument/2006/relationships/customXml" Target="../ink/ink1044.xml"/><Relationship Id="rId71" Type="http://schemas.openxmlformats.org/officeDocument/2006/relationships/customXml" Target="../ink/ink924.xml"/><Relationship Id="rId92" Type="http://schemas.openxmlformats.org/officeDocument/2006/relationships/image" Target="../media/image551.png"/><Relationship Id="rId213" Type="http://schemas.openxmlformats.org/officeDocument/2006/relationships/customXml" Target="../ink/ink995.xml"/><Relationship Id="rId234" Type="http://schemas.openxmlformats.org/officeDocument/2006/relationships/image" Target="../media/image622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903.xml"/><Relationship Id="rId255" Type="http://schemas.openxmlformats.org/officeDocument/2006/relationships/customXml" Target="../ink/ink1016.xml"/><Relationship Id="rId276" Type="http://schemas.openxmlformats.org/officeDocument/2006/relationships/image" Target="../media/image643.png"/><Relationship Id="rId297" Type="http://schemas.openxmlformats.org/officeDocument/2006/relationships/customXml" Target="../ink/ink1037.xml"/><Relationship Id="rId40" Type="http://schemas.openxmlformats.org/officeDocument/2006/relationships/image" Target="../media/image525.png"/><Relationship Id="rId115" Type="http://schemas.openxmlformats.org/officeDocument/2006/relationships/customXml" Target="../ink/ink946.xml"/><Relationship Id="rId136" Type="http://schemas.openxmlformats.org/officeDocument/2006/relationships/image" Target="../media/image573.png"/><Relationship Id="rId157" Type="http://schemas.openxmlformats.org/officeDocument/2006/relationships/customXml" Target="../ink/ink967.xml"/><Relationship Id="rId178" Type="http://schemas.openxmlformats.org/officeDocument/2006/relationships/image" Target="../media/image594.png"/><Relationship Id="rId301" Type="http://schemas.openxmlformats.org/officeDocument/2006/relationships/customXml" Target="../ink/ink1039.xml"/><Relationship Id="rId61" Type="http://schemas.openxmlformats.org/officeDocument/2006/relationships/customXml" Target="../ink/ink919.xml"/><Relationship Id="rId82" Type="http://schemas.openxmlformats.org/officeDocument/2006/relationships/image" Target="../media/image546.png"/><Relationship Id="rId199" Type="http://schemas.openxmlformats.org/officeDocument/2006/relationships/customXml" Target="../ink/ink988.xml"/><Relationship Id="rId203" Type="http://schemas.openxmlformats.org/officeDocument/2006/relationships/customXml" Target="../ink/ink990.xml"/><Relationship Id="rId19" Type="http://schemas.openxmlformats.org/officeDocument/2006/relationships/customXml" Target="../ink/ink898.xml"/><Relationship Id="rId224" Type="http://schemas.openxmlformats.org/officeDocument/2006/relationships/image" Target="../media/image617.png"/><Relationship Id="rId245" Type="http://schemas.openxmlformats.org/officeDocument/2006/relationships/customXml" Target="../ink/ink1011.xml"/><Relationship Id="rId266" Type="http://schemas.openxmlformats.org/officeDocument/2006/relationships/image" Target="../media/image638.png"/><Relationship Id="rId287" Type="http://schemas.openxmlformats.org/officeDocument/2006/relationships/customXml" Target="../ink/ink1032.xml"/><Relationship Id="rId30" Type="http://schemas.openxmlformats.org/officeDocument/2006/relationships/image" Target="../media/image519.png"/><Relationship Id="rId105" Type="http://schemas.openxmlformats.org/officeDocument/2006/relationships/customXml" Target="../ink/ink941.xml"/><Relationship Id="rId126" Type="http://schemas.openxmlformats.org/officeDocument/2006/relationships/image" Target="../media/image568.png"/><Relationship Id="rId147" Type="http://schemas.openxmlformats.org/officeDocument/2006/relationships/customXml" Target="../ink/ink962.xml"/><Relationship Id="rId168" Type="http://schemas.openxmlformats.org/officeDocument/2006/relationships/image" Target="../media/image589.png"/><Relationship Id="rId312" Type="http://schemas.openxmlformats.org/officeDocument/2006/relationships/image" Target="../media/image661.png"/><Relationship Id="rId51" Type="http://schemas.openxmlformats.org/officeDocument/2006/relationships/customXml" Target="../ink/ink914.xml"/><Relationship Id="rId72" Type="http://schemas.openxmlformats.org/officeDocument/2006/relationships/image" Target="../media/image541.png"/><Relationship Id="rId93" Type="http://schemas.openxmlformats.org/officeDocument/2006/relationships/customXml" Target="../ink/ink935.xml"/><Relationship Id="rId189" Type="http://schemas.openxmlformats.org/officeDocument/2006/relationships/customXml" Target="../ink/ink983.xml"/><Relationship Id="rId3" Type="http://schemas.openxmlformats.org/officeDocument/2006/relationships/image" Target="../media/image505.png"/><Relationship Id="rId214" Type="http://schemas.openxmlformats.org/officeDocument/2006/relationships/image" Target="../media/image612.png"/><Relationship Id="rId235" Type="http://schemas.openxmlformats.org/officeDocument/2006/relationships/customXml" Target="../ink/ink1006.xml"/><Relationship Id="rId256" Type="http://schemas.openxmlformats.org/officeDocument/2006/relationships/image" Target="../media/image633.png"/><Relationship Id="rId277" Type="http://schemas.openxmlformats.org/officeDocument/2006/relationships/customXml" Target="../ink/ink1027.xml"/><Relationship Id="rId298" Type="http://schemas.openxmlformats.org/officeDocument/2006/relationships/image" Target="../media/image654.png"/><Relationship Id="rId116" Type="http://schemas.openxmlformats.org/officeDocument/2006/relationships/image" Target="../media/image563.png"/><Relationship Id="rId137" Type="http://schemas.openxmlformats.org/officeDocument/2006/relationships/customXml" Target="../ink/ink957.xml"/><Relationship Id="rId158" Type="http://schemas.openxmlformats.org/officeDocument/2006/relationships/image" Target="../media/image584.png"/><Relationship Id="rId302" Type="http://schemas.openxmlformats.org/officeDocument/2006/relationships/image" Target="../media/image656.png"/><Relationship Id="rId20" Type="http://schemas.openxmlformats.org/officeDocument/2006/relationships/image" Target="../media/image514.png"/><Relationship Id="rId41" Type="http://schemas.openxmlformats.org/officeDocument/2006/relationships/customXml" Target="../ink/ink909.xml"/><Relationship Id="rId62" Type="http://schemas.openxmlformats.org/officeDocument/2006/relationships/image" Target="../media/image536.png"/><Relationship Id="rId83" Type="http://schemas.openxmlformats.org/officeDocument/2006/relationships/customXml" Target="../ink/ink930.xml"/><Relationship Id="rId179" Type="http://schemas.openxmlformats.org/officeDocument/2006/relationships/customXml" Target="../ink/ink978.xml"/><Relationship Id="rId190" Type="http://schemas.openxmlformats.org/officeDocument/2006/relationships/image" Target="../media/image600.png"/><Relationship Id="rId204" Type="http://schemas.openxmlformats.org/officeDocument/2006/relationships/image" Target="../media/image607.png"/><Relationship Id="rId225" Type="http://schemas.openxmlformats.org/officeDocument/2006/relationships/customXml" Target="../ink/ink1001.xml"/><Relationship Id="rId246" Type="http://schemas.openxmlformats.org/officeDocument/2006/relationships/image" Target="../media/image628.png"/><Relationship Id="rId267" Type="http://schemas.openxmlformats.org/officeDocument/2006/relationships/customXml" Target="../ink/ink1022.xml"/><Relationship Id="rId288" Type="http://schemas.openxmlformats.org/officeDocument/2006/relationships/image" Target="../media/image649.png"/><Relationship Id="rId106" Type="http://schemas.openxmlformats.org/officeDocument/2006/relationships/image" Target="../media/image558.png"/><Relationship Id="rId127" Type="http://schemas.openxmlformats.org/officeDocument/2006/relationships/customXml" Target="../ink/ink952.xml"/><Relationship Id="rId313" Type="http://schemas.openxmlformats.org/officeDocument/2006/relationships/customXml" Target="../ink/ink1045.xml"/><Relationship Id="rId10" Type="http://schemas.openxmlformats.org/officeDocument/2006/relationships/image" Target="../media/image509.emf"/><Relationship Id="rId31" Type="http://schemas.openxmlformats.org/officeDocument/2006/relationships/customXml" Target="../ink/ink904.xml"/><Relationship Id="rId52" Type="http://schemas.openxmlformats.org/officeDocument/2006/relationships/image" Target="../media/image531.png"/><Relationship Id="rId73" Type="http://schemas.openxmlformats.org/officeDocument/2006/relationships/customXml" Target="../ink/ink925.xml"/><Relationship Id="rId94" Type="http://schemas.openxmlformats.org/officeDocument/2006/relationships/image" Target="../media/image552.png"/><Relationship Id="rId148" Type="http://schemas.openxmlformats.org/officeDocument/2006/relationships/image" Target="../media/image579.png"/><Relationship Id="rId169" Type="http://schemas.openxmlformats.org/officeDocument/2006/relationships/customXml" Target="../ink/ink973.xml"/><Relationship Id="rId4" Type="http://schemas.openxmlformats.org/officeDocument/2006/relationships/customXml" Target="../ink/ink891.xml"/><Relationship Id="rId180" Type="http://schemas.openxmlformats.org/officeDocument/2006/relationships/image" Target="../media/image595.png"/><Relationship Id="rId215" Type="http://schemas.openxmlformats.org/officeDocument/2006/relationships/customXml" Target="../ink/ink996.xml"/><Relationship Id="rId236" Type="http://schemas.openxmlformats.org/officeDocument/2006/relationships/image" Target="../media/image623.png"/><Relationship Id="rId257" Type="http://schemas.openxmlformats.org/officeDocument/2006/relationships/customXml" Target="../ink/ink1017.xml"/><Relationship Id="rId278" Type="http://schemas.openxmlformats.org/officeDocument/2006/relationships/image" Target="../media/image644.png"/><Relationship Id="rId303" Type="http://schemas.openxmlformats.org/officeDocument/2006/relationships/customXml" Target="../ink/ink1040.xml"/><Relationship Id="rId42" Type="http://schemas.openxmlformats.org/officeDocument/2006/relationships/image" Target="../media/image526.png"/><Relationship Id="rId84" Type="http://schemas.openxmlformats.org/officeDocument/2006/relationships/image" Target="../media/image547.png"/><Relationship Id="rId138" Type="http://schemas.openxmlformats.org/officeDocument/2006/relationships/image" Target="../media/image574.png"/><Relationship Id="rId191" Type="http://schemas.openxmlformats.org/officeDocument/2006/relationships/customXml" Target="../ink/ink984.xml"/><Relationship Id="rId205" Type="http://schemas.openxmlformats.org/officeDocument/2006/relationships/customXml" Target="../ink/ink991.xml"/><Relationship Id="rId247" Type="http://schemas.openxmlformats.org/officeDocument/2006/relationships/customXml" Target="../ink/ink1012.xml"/><Relationship Id="rId107" Type="http://schemas.openxmlformats.org/officeDocument/2006/relationships/customXml" Target="../ink/ink942.xml"/><Relationship Id="rId289" Type="http://schemas.openxmlformats.org/officeDocument/2006/relationships/customXml" Target="../ink/ink1033.xml"/><Relationship Id="rId11" Type="http://schemas.openxmlformats.org/officeDocument/2006/relationships/customXml" Target="../ink/ink894.xml"/><Relationship Id="rId53" Type="http://schemas.openxmlformats.org/officeDocument/2006/relationships/customXml" Target="../ink/ink915.xml"/><Relationship Id="rId149" Type="http://schemas.openxmlformats.org/officeDocument/2006/relationships/customXml" Target="../ink/ink963.xml"/><Relationship Id="rId314" Type="http://schemas.openxmlformats.org/officeDocument/2006/relationships/image" Target="../media/image662.png"/><Relationship Id="rId95" Type="http://schemas.openxmlformats.org/officeDocument/2006/relationships/customXml" Target="../ink/ink936.xml"/><Relationship Id="rId160" Type="http://schemas.openxmlformats.org/officeDocument/2006/relationships/image" Target="../media/image585.png"/><Relationship Id="rId216" Type="http://schemas.openxmlformats.org/officeDocument/2006/relationships/image" Target="../media/image613.png"/><Relationship Id="rId258" Type="http://schemas.openxmlformats.org/officeDocument/2006/relationships/image" Target="../media/image634.png"/><Relationship Id="rId22" Type="http://schemas.openxmlformats.org/officeDocument/2006/relationships/image" Target="../media/image515.png"/><Relationship Id="rId64" Type="http://schemas.openxmlformats.org/officeDocument/2006/relationships/image" Target="../media/image537.png"/><Relationship Id="rId118" Type="http://schemas.openxmlformats.org/officeDocument/2006/relationships/image" Target="../media/image564.png"/><Relationship Id="rId171" Type="http://schemas.openxmlformats.org/officeDocument/2006/relationships/customXml" Target="../ink/ink974.xml"/><Relationship Id="rId227" Type="http://schemas.openxmlformats.org/officeDocument/2006/relationships/customXml" Target="../ink/ink1002.xml"/><Relationship Id="rId269" Type="http://schemas.openxmlformats.org/officeDocument/2006/relationships/customXml" Target="../ink/ink1023.xml"/><Relationship Id="rId33" Type="http://schemas.openxmlformats.org/officeDocument/2006/relationships/customXml" Target="../ink/ink905.xml"/><Relationship Id="rId129" Type="http://schemas.openxmlformats.org/officeDocument/2006/relationships/customXml" Target="../ink/ink953.xml"/><Relationship Id="rId280" Type="http://schemas.openxmlformats.org/officeDocument/2006/relationships/image" Target="../media/image645.png"/><Relationship Id="rId75" Type="http://schemas.openxmlformats.org/officeDocument/2006/relationships/customXml" Target="../ink/ink926.xml"/><Relationship Id="rId140" Type="http://schemas.openxmlformats.org/officeDocument/2006/relationships/image" Target="../media/image575.png"/><Relationship Id="rId182" Type="http://schemas.openxmlformats.org/officeDocument/2006/relationships/image" Target="../media/image596.png"/><Relationship Id="rId6" Type="http://schemas.openxmlformats.org/officeDocument/2006/relationships/customXml" Target="../ink/ink892.xml"/><Relationship Id="rId238" Type="http://schemas.openxmlformats.org/officeDocument/2006/relationships/image" Target="../media/image624.png"/><Relationship Id="rId291" Type="http://schemas.openxmlformats.org/officeDocument/2006/relationships/customXml" Target="../ink/ink1034.xml"/><Relationship Id="rId305" Type="http://schemas.openxmlformats.org/officeDocument/2006/relationships/customXml" Target="../ink/ink1041.xml"/><Relationship Id="rId44" Type="http://schemas.openxmlformats.org/officeDocument/2006/relationships/image" Target="../media/image527.png"/><Relationship Id="rId86" Type="http://schemas.openxmlformats.org/officeDocument/2006/relationships/image" Target="../media/image548.png"/><Relationship Id="rId151" Type="http://schemas.openxmlformats.org/officeDocument/2006/relationships/customXml" Target="../ink/ink964.xml"/><Relationship Id="rId193" Type="http://schemas.openxmlformats.org/officeDocument/2006/relationships/customXml" Target="../ink/ink985.xml"/><Relationship Id="rId207" Type="http://schemas.openxmlformats.org/officeDocument/2006/relationships/customXml" Target="../ink/ink992.xml"/><Relationship Id="rId249" Type="http://schemas.openxmlformats.org/officeDocument/2006/relationships/customXml" Target="../ink/ink10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</a:t>
            </a:r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1D97888-320C-4CCF-9409-5CC2696F9C11}"/>
              </a:ext>
            </a:extLst>
          </p:cNvPr>
          <p:cNvGrpSpPr/>
          <p:nvPr/>
        </p:nvGrpSpPr>
        <p:grpSpPr>
          <a:xfrm>
            <a:off x="11756321" y="797457"/>
            <a:ext cx="133560" cy="122400"/>
            <a:chOff x="11756321" y="797457"/>
            <a:chExt cx="133560" cy="12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D08A1C7-8EA4-4F69-A933-D868CD7B435D}"/>
                    </a:ext>
                  </a:extLst>
                </p14:cNvPr>
                <p14:cNvContentPartPr/>
                <p14:nvPr/>
              </p14:nvContentPartPr>
              <p14:xfrm>
                <a:off x="11768561" y="799977"/>
                <a:ext cx="50760" cy="1198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D08A1C7-8EA4-4F69-A933-D868CD7B435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764241" y="795657"/>
                  <a:ext cx="59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BD52EC5-4DEE-4A3D-8223-C1858DE22256}"/>
                    </a:ext>
                  </a:extLst>
                </p14:cNvPr>
                <p14:cNvContentPartPr/>
                <p14:nvPr/>
              </p14:nvContentPartPr>
              <p14:xfrm>
                <a:off x="11756321" y="797457"/>
                <a:ext cx="133560" cy="1144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BD52EC5-4DEE-4A3D-8223-C1858DE2225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752001" y="793137"/>
                  <a:ext cx="14220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0B2D625-FBBE-473A-98A4-6D82F88CE6E1}"/>
                  </a:ext>
                </a:extLst>
              </p14:cNvPr>
              <p14:cNvContentPartPr/>
              <p14:nvPr/>
            </p14:nvContentPartPr>
            <p14:xfrm>
              <a:off x="11730395" y="1435987"/>
              <a:ext cx="57600" cy="450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0B2D625-FBBE-473A-98A4-6D82F88CE6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21755" y="1426987"/>
                <a:ext cx="7524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0EB5E296-0799-4033-ADC2-04B43169173E}"/>
              </a:ext>
            </a:extLst>
          </p:cNvPr>
          <p:cNvGrpSpPr/>
          <p:nvPr/>
        </p:nvGrpSpPr>
        <p:grpSpPr>
          <a:xfrm>
            <a:off x="10697195" y="558667"/>
            <a:ext cx="275400" cy="335880"/>
            <a:chOff x="10697195" y="558667"/>
            <a:chExt cx="27540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DA9716D-504B-4381-8D04-33D0E0B99455}"/>
                    </a:ext>
                  </a:extLst>
                </p14:cNvPr>
                <p14:cNvContentPartPr/>
                <p14:nvPr/>
              </p14:nvContentPartPr>
              <p14:xfrm>
                <a:off x="10697195" y="558667"/>
                <a:ext cx="275400" cy="3358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DA9716D-504B-4381-8D04-33D0E0B9945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692875" y="554347"/>
                  <a:ext cx="2840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7AD1231-F45E-4C61-8B3A-3BE38B1E5AFF}"/>
                    </a:ext>
                  </a:extLst>
                </p14:cNvPr>
                <p14:cNvContentPartPr/>
                <p14:nvPr/>
              </p14:nvContentPartPr>
              <p14:xfrm>
                <a:off x="10729595" y="620587"/>
                <a:ext cx="149760" cy="210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7AD1231-F45E-4C61-8B3A-3BE38B1E5AF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725275" y="616267"/>
                  <a:ext cx="15840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1DF41C3E-2E64-4A04-94BC-D355A9910484}"/>
              </a:ext>
            </a:extLst>
          </p:cNvPr>
          <p:cNvGrpSpPr/>
          <p:nvPr/>
        </p:nvGrpSpPr>
        <p:grpSpPr>
          <a:xfrm>
            <a:off x="10746875" y="1070947"/>
            <a:ext cx="263880" cy="297720"/>
            <a:chOff x="10746875" y="1070947"/>
            <a:chExt cx="26388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91A5374-AC4A-4A5F-86C2-C2F5C3669194}"/>
                    </a:ext>
                  </a:extLst>
                </p14:cNvPr>
                <p14:cNvContentPartPr/>
                <p14:nvPr/>
              </p14:nvContentPartPr>
              <p14:xfrm>
                <a:off x="10772075" y="1070947"/>
                <a:ext cx="210600" cy="2782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91A5374-AC4A-4A5F-86C2-C2F5C366919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767755" y="1066627"/>
                  <a:ext cx="2192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2C49024-F4EE-4437-AB83-ACD57FA5A15E}"/>
                    </a:ext>
                  </a:extLst>
                </p14:cNvPr>
                <p14:cNvContentPartPr/>
                <p14:nvPr/>
              </p14:nvContentPartPr>
              <p14:xfrm>
                <a:off x="10746875" y="1102987"/>
                <a:ext cx="263880" cy="2656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2C49024-F4EE-4437-AB83-ACD57FA5A15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742555" y="1098667"/>
                  <a:ext cx="272520" cy="27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46C6FA37-3F2D-4240-9F1B-8B14F5A2757C}"/>
              </a:ext>
            </a:extLst>
          </p:cNvPr>
          <p:cNvGrpSpPr/>
          <p:nvPr/>
        </p:nvGrpSpPr>
        <p:grpSpPr>
          <a:xfrm>
            <a:off x="11355814" y="323227"/>
            <a:ext cx="205920" cy="185760"/>
            <a:chOff x="11355814" y="323227"/>
            <a:chExt cx="20592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1495036-E4F1-4CBA-BFD1-AA210248F7A5}"/>
                    </a:ext>
                  </a:extLst>
                </p14:cNvPr>
                <p14:cNvContentPartPr/>
                <p14:nvPr/>
              </p14:nvContentPartPr>
              <p14:xfrm>
                <a:off x="11396134" y="325027"/>
                <a:ext cx="108360" cy="1832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1495036-E4F1-4CBA-BFD1-AA210248F7A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391814" y="320707"/>
                  <a:ext cx="117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1C04384-8D8C-4237-A5FC-C7226AF2EEC3}"/>
                    </a:ext>
                  </a:extLst>
                </p14:cNvPr>
                <p14:cNvContentPartPr/>
                <p14:nvPr/>
              </p14:nvContentPartPr>
              <p14:xfrm>
                <a:off x="11355814" y="323227"/>
                <a:ext cx="205920" cy="1857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1C04384-8D8C-4237-A5FC-C7226AF2EEC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351494" y="318907"/>
                  <a:ext cx="21456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EEE7699F-69FC-49BA-8CCB-13EF06F87816}"/>
              </a:ext>
            </a:extLst>
          </p:cNvPr>
          <p:cNvGrpSpPr/>
          <p:nvPr/>
        </p:nvGrpSpPr>
        <p:grpSpPr>
          <a:xfrm>
            <a:off x="11221728" y="1557667"/>
            <a:ext cx="127440" cy="162720"/>
            <a:chOff x="11221728" y="1557667"/>
            <a:chExt cx="127440" cy="16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BF2E7FC-6BDC-4305-AF98-581FA8606C5A}"/>
                    </a:ext>
                  </a:extLst>
                </p14:cNvPr>
                <p14:cNvContentPartPr/>
                <p14:nvPr/>
              </p14:nvContentPartPr>
              <p14:xfrm>
                <a:off x="11254128" y="1557667"/>
                <a:ext cx="35280" cy="1627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BF2E7FC-6BDC-4305-AF98-581FA8606C5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249808" y="1553347"/>
                  <a:ext cx="43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61329BF-1396-4CC4-990F-A6A0EA6DF09F}"/>
                    </a:ext>
                  </a:extLst>
                </p14:cNvPr>
                <p14:cNvContentPartPr/>
                <p14:nvPr/>
              </p14:nvContentPartPr>
              <p14:xfrm>
                <a:off x="11221728" y="1592947"/>
                <a:ext cx="127440" cy="806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61329BF-1396-4CC4-990F-A6A0EA6DF09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217408" y="1588627"/>
                  <a:ext cx="13608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59A31C9F-A647-911E-6634-0A4B55FFCF75}"/>
                  </a:ext>
                </a:extLst>
              </p14:cNvPr>
              <p14:cNvContentPartPr/>
              <p14:nvPr/>
            </p14:nvContentPartPr>
            <p14:xfrm>
              <a:off x="7754727" y="870382"/>
              <a:ext cx="29160" cy="356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59A31C9F-A647-911E-6634-0A4B55FFCF7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746087" y="861742"/>
                <a:ext cx="468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90E8EE1E-8648-84B5-C4DE-53D8EF0FD54C}"/>
                  </a:ext>
                </a:extLst>
              </p14:cNvPr>
              <p14:cNvContentPartPr/>
              <p14:nvPr/>
            </p14:nvContentPartPr>
            <p14:xfrm>
              <a:off x="7892607" y="729982"/>
              <a:ext cx="168480" cy="781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90E8EE1E-8648-84B5-C4DE-53D8EF0FD54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883967" y="721342"/>
                <a:ext cx="186120" cy="9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C79DCF83-FF91-8F67-7E36-3256F66036F6}"/>
              </a:ext>
            </a:extLst>
          </p:cNvPr>
          <p:cNvGrpSpPr/>
          <p:nvPr/>
        </p:nvGrpSpPr>
        <p:grpSpPr>
          <a:xfrm>
            <a:off x="8962887" y="609022"/>
            <a:ext cx="276480" cy="299160"/>
            <a:chOff x="8962887" y="609022"/>
            <a:chExt cx="276480" cy="29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021A46F-AF50-4696-C692-415D14143128}"/>
                    </a:ext>
                  </a:extLst>
                </p14:cNvPr>
                <p14:cNvContentPartPr/>
                <p14:nvPr/>
              </p14:nvContentPartPr>
              <p14:xfrm>
                <a:off x="8962887" y="609022"/>
                <a:ext cx="215640" cy="2991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021A46F-AF50-4696-C692-415D1414312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953887" y="600022"/>
                  <a:ext cx="2332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7815174-BA01-288F-A527-5282BBF21C3B}"/>
                    </a:ext>
                  </a:extLst>
                </p14:cNvPr>
                <p14:cNvContentPartPr/>
                <p14:nvPr/>
              </p14:nvContentPartPr>
              <p14:xfrm>
                <a:off x="8989527" y="640702"/>
                <a:ext cx="249840" cy="1994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7815174-BA01-288F-A527-5282BBF21C3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980527" y="632062"/>
                  <a:ext cx="26748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157064D-4E6B-1FF1-D6AC-90A07A8F669F}"/>
                  </a:ext>
                </a:extLst>
              </p14:cNvPr>
              <p14:cNvContentPartPr/>
              <p14:nvPr/>
            </p14:nvContentPartPr>
            <p14:xfrm>
              <a:off x="161247" y="1665982"/>
              <a:ext cx="7200" cy="25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157064D-4E6B-1FF1-D6AC-90A07A8F669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52247" y="1657342"/>
                <a:ext cx="24840" cy="2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106BB4BD-5BF7-288F-A638-3E200E201544}"/>
              </a:ext>
            </a:extLst>
          </p:cNvPr>
          <p:cNvGrpSpPr/>
          <p:nvPr/>
        </p:nvGrpSpPr>
        <p:grpSpPr>
          <a:xfrm>
            <a:off x="8687455" y="311662"/>
            <a:ext cx="263160" cy="286200"/>
            <a:chOff x="8687455" y="311662"/>
            <a:chExt cx="26316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7A388E5-143F-062E-B6B1-F37206EC48FE}"/>
                    </a:ext>
                  </a:extLst>
                </p14:cNvPr>
                <p14:cNvContentPartPr/>
                <p14:nvPr/>
              </p14:nvContentPartPr>
              <p14:xfrm>
                <a:off x="8687455" y="311662"/>
                <a:ext cx="263160" cy="2862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7A388E5-143F-062E-B6B1-F37206EC48F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683135" y="307342"/>
                  <a:ext cx="2718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6E4B11E-3047-F997-5A82-6C7230F0CEE7}"/>
                    </a:ext>
                  </a:extLst>
                </p14:cNvPr>
                <p14:cNvContentPartPr/>
                <p14:nvPr/>
              </p14:nvContentPartPr>
              <p14:xfrm>
                <a:off x="8742175" y="400942"/>
                <a:ext cx="203040" cy="1789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6E4B11E-3047-F997-5A82-6C7230F0CEE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737855" y="396622"/>
                  <a:ext cx="211680" cy="187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1587F6B-BA64-40B3-A972-004A3B3F743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618410D-A988-4ABC-6F1C-7D07111C7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88" y="72486"/>
            <a:ext cx="7201004" cy="1024794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205C215B-9389-C281-3DC8-03147557FBBC}"/>
              </a:ext>
            </a:extLst>
          </p:cNvPr>
          <p:cNvGrpSpPr/>
          <p:nvPr/>
        </p:nvGrpSpPr>
        <p:grpSpPr>
          <a:xfrm>
            <a:off x="2931087" y="2839222"/>
            <a:ext cx="1028880" cy="753480"/>
            <a:chOff x="2931087" y="2839222"/>
            <a:chExt cx="1028880" cy="75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4EB05EB-F895-876A-7B93-3EC131D1934E}"/>
                    </a:ext>
                  </a:extLst>
                </p14:cNvPr>
                <p14:cNvContentPartPr/>
                <p14:nvPr/>
              </p14:nvContentPartPr>
              <p14:xfrm>
                <a:off x="3146367" y="3150982"/>
                <a:ext cx="28800" cy="2120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4EB05EB-F895-876A-7B93-3EC131D1934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42047" y="3146662"/>
                  <a:ext cx="374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0F0C183-B923-F42D-9476-695CCB097D70}"/>
                    </a:ext>
                  </a:extLst>
                </p14:cNvPr>
                <p14:cNvContentPartPr/>
                <p14:nvPr/>
              </p14:nvContentPartPr>
              <p14:xfrm>
                <a:off x="3061407" y="3100582"/>
                <a:ext cx="245520" cy="3229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0F0C183-B923-F42D-9476-695CCB097D7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57087" y="3096262"/>
                  <a:ext cx="2541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65423E0-64EF-1FD1-3B80-A729502A59CE}"/>
                    </a:ext>
                  </a:extLst>
                </p14:cNvPr>
                <p14:cNvContentPartPr/>
                <p14:nvPr/>
              </p14:nvContentPartPr>
              <p14:xfrm>
                <a:off x="3485127" y="3142702"/>
                <a:ext cx="17280" cy="2109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65423E0-64EF-1FD1-3B80-A729502A59C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80807" y="3138382"/>
                  <a:ext cx="25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DBF2D7E-B019-74EB-34A2-2D9A7866FFB5}"/>
                    </a:ext>
                  </a:extLst>
                </p14:cNvPr>
                <p14:cNvContentPartPr/>
                <p14:nvPr/>
              </p14:nvContentPartPr>
              <p14:xfrm>
                <a:off x="3562167" y="3085102"/>
                <a:ext cx="233640" cy="2678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DBF2D7E-B019-74EB-34A2-2D9A7866FFB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57847" y="3080782"/>
                  <a:ext cx="2422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FBA1CD8-9517-79F0-5F93-3437697F2089}"/>
                    </a:ext>
                  </a:extLst>
                </p14:cNvPr>
                <p14:cNvContentPartPr/>
                <p14:nvPr/>
              </p14:nvContentPartPr>
              <p14:xfrm>
                <a:off x="2931087" y="2997982"/>
                <a:ext cx="42120" cy="5263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FBA1CD8-9517-79F0-5F93-3437697F208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26767" y="2993662"/>
                  <a:ext cx="5076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62C8287-92C7-B634-3DF3-7BA1C6A3A96A}"/>
                    </a:ext>
                  </a:extLst>
                </p14:cNvPr>
                <p14:cNvContentPartPr/>
                <p14:nvPr/>
              </p14:nvContentPartPr>
              <p14:xfrm>
                <a:off x="2943327" y="2839222"/>
                <a:ext cx="1016640" cy="6159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62C8287-92C7-B634-3DF3-7BA1C6A3A96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39007" y="2834902"/>
                  <a:ext cx="1025280" cy="6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418330F-C81D-4875-1489-1F81AB8F985A}"/>
                    </a:ext>
                  </a:extLst>
                </p14:cNvPr>
                <p14:cNvContentPartPr/>
                <p14:nvPr/>
              </p14:nvContentPartPr>
              <p14:xfrm>
                <a:off x="3018927" y="3440422"/>
                <a:ext cx="807840" cy="152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418330F-C81D-4875-1489-1F81AB8F985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14607" y="3436102"/>
                  <a:ext cx="81648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9C8E84B-5F49-98E4-C8AF-0C2C908FE207}"/>
              </a:ext>
            </a:extLst>
          </p:cNvPr>
          <p:cNvGrpSpPr/>
          <p:nvPr/>
        </p:nvGrpSpPr>
        <p:grpSpPr>
          <a:xfrm>
            <a:off x="4900647" y="954622"/>
            <a:ext cx="2068920" cy="413280"/>
            <a:chOff x="4900647" y="954622"/>
            <a:chExt cx="206892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37A03A2-13C0-751B-6268-0D0472B0689A}"/>
                    </a:ext>
                  </a:extLst>
                </p14:cNvPr>
                <p14:cNvContentPartPr/>
                <p14:nvPr/>
              </p14:nvContentPartPr>
              <p14:xfrm>
                <a:off x="4900647" y="1109062"/>
                <a:ext cx="159120" cy="2206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37A03A2-13C0-751B-6268-0D0472B0689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96327" y="1104742"/>
                  <a:ext cx="1677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9F19271-6B0E-7E26-A1B0-E0162243B829}"/>
                    </a:ext>
                  </a:extLst>
                </p14:cNvPr>
                <p14:cNvContentPartPr/>
                <p14:nvPr/>
              </p14:nvContentPartPr>
              <p14:xfrm>
                <a:off x="5072007" y="1205902"/>
                <a:ext cx="417600" cy="86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9F19271-6B0E-7E26-A1B0-E0162243B82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67687" y="1201582"/>
                  <a:ext cx="426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96C2252-B63E-C124-0ABF-BF6BD6E3C142}"/>
                    </a:ext>
                  </a:extLst>
                </p14:cNvPr>
                <p14:cNvContentPartPr/>
                <p14:nvPr/>
              </p14:nvContentPartPr>
              <p14:xfrm>
                <a:off x="5531367" y="1169902"/>
                <a:ext cx="188280" cy="666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96C2252-B63E-C124-0ABF-BF6BD6E3C14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27047" y="1165582"/>
                  <a:ext cx="1969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8D0CBD7-F73D-DBBE-5D75-64C06CA0ECE9}"/>
                    </a:ext>
                  </a:extLst>
                </p14:cNvPr>
                <p14:cNvContentPartPr/>
                <p14:nvPr/>
              </p14:nvContentPartPr>
              <p14:xfrm>
                <a:off x="5731527" y="1125982"/>
                <a:ext cx="285480" cy="1141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8D0CBD7-F73D-DBBE-5D75-64C06CA0ECE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27207" y="1121662"/>
                  <a:ext cx="294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12C20BC-040B-EB4C-76C4-A3F3068EDA2C}"/>
                    </a:ext>
                  </a:extLst>
                </p14:cNvPr>
                <p14:cNvContentPartPr/>
                <p14:nvPr/>
              </p14:nvContentPartPr>
              <p14:xfrm>
                <a:off x="6049767" y="1167022"/>
                <a:ext cx="220680" cy="2008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12C20BC-040B-EB4C-76C4-A3F3068EDA2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45447" y="1162702"/>
                  <a:ext cx="2293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BA93EFF-BB0B-4B9F-3D2B-5098BFCFB827}"/>
                    </a:ext>
                  </a:extLst>
                </p14:cNvPr>
                <p14:cNvContentPartPr/>
                <p14:nvPr/>
              </p14:nvContentPartPr>
              <p14:xfrm>
                <a:off x="6318687" y="1155502"/>
                <a:ext cx="82440" cy="673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BA93EFF-BB0B-4B9F-3D2B-5098BFCFB82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14367" y="1151182"/>
                  <a:ext cx="91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3948ABB-5344-BFDE-818D-F45E99079E06}"/>
                    </a:ext>
                  </a:extLst>
                </p14:cNvPr>
                <p14:cNvContentPartPr/>
                <p14:nvPr/>
              </p14:nvContentPartPr>
              <p14:xfrm>
                <a:off x="6451167" y="1120582"/>
                <a:ext cx="69840" cy="86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3948ABB-5344-BFDE-818D-F45E99079E0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46847" y="1116262"/>
                  <a:ext cx="78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AE12972-111D-A13D-048B-A76113065959}"/>
                    </a:ext>
                  </a:extLst>
                </p14:cNvPr>
                <p14:cNvContentPartPr/>
                <p14:nvPr/>
              </p14:nvContentPartPr>
              <p14:xfrm>
                <a:off x="6590487" y="1032022"/>
                <a:ext cx="379080" cy="1666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AE12972-111D-A13D-048B-A7611306595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586167" y="1027702"/>
                  <a:ext cx="387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DB5740D-DC1D-E9B5-A571-BEFAFF466E09}"/>
                    </a:ext>
                  </a:extLst>
                </p14:cNvPr>
                <p14:cNvContentPartPr/>
                <p14:nvPr/>
              </p14:nvContentPartPr>
              <p14:xfrm>
                <a:off x="6677967" y="954622"/>
                <a:ext cx="33480" cy="108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DB5740D-DC1D-E9B5-A571-BEFAFF466E0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73647" y="950302"/>
                  <a:ext cx="4212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37B576A1-5743-0061-D277-618A9AFEAA4F}"/>
              </a:ext>
            </a:extLst>
          </p:cNvPr>
          <p:cNvGrpSpPr/>
          <p:nvPr/>
        </p:nvGrpSpPr>
        <p:grpSpPr>
          <a:xfrm>
            <a:off x="5213127" y="1409302"/>
            <a:ext cx="1884240" cy="269640"/>
            <a:chOff x="5213127" y="1409302"/>
            <a:chExt cx="188424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484605E-5D3A-C784-03FA-97A1A406FAB6}"/>
                    </a:ext>
                  </a:extLst>
                </p14:cNvPr>
                <p14:cNvContentPartPr/>
                <p14:nvPr/>
              </p14:nvContentPartPr>
              <p14:xfrm>
                <a:off x="5213127" y="1483462"/>
                <a:ext cx="103320" cy="1954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484605E-5D3A-C784-03FA-97A1A406FAB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08807" y="1479142"/>
                  <a:ext cx="111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A9CF1BD-6E7A-4EB3-293D-19F7A4A081F8}"/>
                    </a:ext>
                  </a:extLst>
                </p14:cNvPr>
                <p14:cNvContentPartPr/>
                <p14:nvPr/>
              </p14:nvContentPartPr>
              <p14:xfrm>
                <a:off x="5359287" y="1477702"/>
                <a:ext cx="78840" cy="1080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A9CF1BD-6E7A-4EB3-293D-19F7A4A081F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54967" y="1473382"/>
                  <a:ext cx="87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72A783B-8499-E134-7125-D3A6224CAA03}"/>
                    </a:ext>
                  </a:extLst>
                </p14:cNvPr>
                <p14:cNvContentPartPr/>
                <p14:nvPr/>
              </p14:nvContentPartPr>
              <p14:xfrm>
                <a:off x="5465487" y="1492822"/>
                <a:ext cx="20520" cy="1026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72A783B-8499-E134-7125-D3A6224CAA0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61167" y="1488502"/>
                  <a:ext cx="29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1AE724B-E205-933C-60A4-398BF58C83C8}"/>
                    </a:ext>
                  </a:extLst>
                </p14:cNvPr>
                <p14:cNvContentPartPr/>
                <p14:nvPr/>
              </p14:nvContentPartPr>
              <p14:xfrm>
                <a:off x="5484567" y="1446382"/>
                <a:ext cx="192240" cy="1414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1AE724B-E205-933C-60A4-398BF58C83C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480247" y="1442062"/>
                  <a:ext cx="200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CBAE492-4C1C-891B-B43C-97ADB5EEE9C3}"/>
                    </a:ext>
                  </a:extLst>
                </p14:cNvPr>
                <p14:cNvContentPartPr/>
                <p14:nvPr/>
              </p14:nvContentPartPr>
              <p14:xfrm>
                <a:off x="5675727" y="1419022"/>
                <a:ext cx="379800" cy="1425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CBAE492-4C1C-891B-B43C-97ADB5EEE9C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71407" y="1414702"/>
                  <a:ext cx="3884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F6C40F8-A91F-FA5C-4A92-CF6D2F37C74B}"/>
                    </a:ext>
                  </a:extLst>
                </p14:cNvPr>
                <p14:cNvContentPartPr/>
                <p14:nvPr/>
              </p14:nvContentPartPr>
              <p14:xfrm>
                <a:off x="6247047" y="1409302"/>
                <a:ext cx="89280" cy="1213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F6C40F8-A91F-FA5C-4A92-CF6D2F37C74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242727" y="1404982"/>
                  <a:ext cx="979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B0C7FAE-BCA1-1A9B-F07F-5BACF4CCA5D9}"/>
                    </a:ext>
                  </a:extLst>
                </p14:cNvPr>
                <p14:cNvContentPartPr/>
                <p14:nvPr/>
              </p14:nvContentPartPr>
              <p14:xfrm>
                <a:off x="6299247" y="1472662"/>
                <a:ext cx="90000" cy="572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B0C7FAE-BCA1-1A9B-F07F-5BACF4CCA5D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94927" y="1468342"/>
                  <a:ext cx="98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C29E87B-1982-E26B-D24A-F9C1AC2661D4}"/>
                    </a:ext>
                  </a:extLst>
                </p14:cNvPr>
                <p14:cNvContentPartPr/>
                <p14:nvPr/>
              </p14:nvContentPartPr>
              <p14:xfrm>
                <a:off x="6351807" y="1459342"/>
                <a:ext cx="86400" cy="709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C29E87B-1982-E26B-D24A-F9C1AC2661D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47487" y="1455022"/>
                  <a:ext cx="950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8A8705B-42A5-EE38-AA2F-4D9C704DFC76}"/>
                    </a:ext>
                  </a:extLst>
                </p14:cNvPr>
                <p14:cNvContentPartPr/>
                <p14:nvPr/>
              </p14:nvContentPartPr>
              <p14:xfrm>
                <a:off x="6471327" y="1448542"/>
                <a:ext cx="220320" cy="802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8A8705B-42A5-EE38-AA2F-4D9C704DFC7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67007" y="1444222"/>
                  <a:ext cx="228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524ADAB-9553-64FC-7434-E239517F3111}"/>
                    </a:ext>
                  </a:extLst>
                </p14:cNvPr>
                <p14:cNvContentPartPr/>
                <p14:nvPr/>
              </p14:nvContentPartPr>
              <p14:xfrm>
                <a:off x="6745647" y="1459342"/>
                <a:ext cx="351720" cy="554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524ADAB-9553-64FC-7434-E239517F311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41327" y="1455022"/>
                  <a:ext cx="36036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092" name="Gruppieren 174091">
            <a:extLst>
              <a:ext uri="{FF2B5EF4-FFF2-40B4-BE49-F238E27FC236}">
                <a16:creationId xmlns:a16="http://schemas.microsoft.com/office/drawing/2014/main" id="{A07B080D-2E53-F756-E33F-CC82314ACE4E}"/>
              </a:ext>
            </a:extLst>
          </p:cNvPr>
          <p:cNvGrpSpPr/>
          <p:nvPr/>
        </p:nvGrpSpPr>
        <p:grpSpPr>
          <a:xfrm>
            <a:off x="5252007" y="1710262"/>
            <a:ext cx="1967400" cy="608400"/>
            <a:chOff x="5252007" y="1710262"/>
            <a:chExt cx="1967400" cy="60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AA3E9D2-02DD-3E65-7E94-5FA283566B45}"/>
                    </a:ext>
                  </a:extLst>
                </p14:cNvPr>
                <p14:cNvContentPartPr/>
                <p14:nvPr/>
              </p14:nvContentPartPr>
              <p14:xfrm>
                <a:off x="5275047" y="1803502"/>
                <a:ext cx="57600" cy="1972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AA3E9D2-02DD-3E65-7E94-5FA283566B4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70727" y="1799182"/>
                  <a:ext cx="66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99936C0-2A39-BE98-5FAC-1266C2FA7448}"/>
                    </a:ext>
                  </a:extLst>
                </p14:cNvPr>
                <p14:cNvContentPartPr/>
                <p14:nvPr/>
              </p14:nvContentPartPr>
              <p14:xfrm>
                <a:off x="5252007" y="1812862"/>
                <a:ext cx="100440" cy="1594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99936C0-2A39-BE98-5FAC-1266C2FA744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47687" y="1808542"/>
                  <a:ext cx="109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A8E3C96-35FE-28B4-A3D9-FED71DF8FA16}"/>
                    </a:ext>
                  </a:extLst>
                </p14:cNvPr>
                <p14:cNvContentPartPr/>
                <p14:nvPr/>
              </p14:nvContentPartPr>
              <p14:xfrm>
                <a:off x="5381967" y="1752742"/>
                <a:ext cx="79920" cy="1756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A8E3C96-35FE-28B4-A3D9-FED71DF8FA1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77647" y="1748422"/>
                  <a:ext cx="885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82F41AD-1B9C-99E6-349E-D52D78267CDF}"/>
                    </a:ext>
                  </a:extLst>
                </p14:cNvPr>
                <p14:cNvContentPartPr/>
                <p14:nvPr/>
              </p14:nvContentPartPr>
              <p14:xfrm>
                <a:off x="5445327" y="1842022"/>
                <a:ext cx="127080" cy="687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82F41AD-1B9C-99E6-349E-D52D78267CD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41007" y="1837702"/>
                  <a:ext cx="135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31C34D2-6943-5B34-7A04-1DD5ED7B4AD9}"/>
                    </a:ext>
                  </a:extLst>
                </p14:cNvPr>
                <p14:cNvContentPartPr/>
                <p14:nvPr/>
              </p14:nvContentPartPr>
              <p14:xfrm>
                <a:off x="5610927" y="1879822"/>
                <a:ext cx="7560" cy="7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31C34D2-6943-5B34-7A04-1DD5ED7B4AD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06607" y="1875502"/>
                  <a:ext cx="1620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DAE96EF-2176-235D-EFFC-99F42C81E5B6}"/>
                    </a:ext>
                  </a:extLst>
                </p14:cNvPr>
                <p14:cNvContentPartPr/>
                <p14:nvPr/>
              </p14:nvContentPartPr>
              <p14:xfrm>
                <a:off x="5600127" y="1844902"/>
                <a:ext cx="147600" cy="604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DAE96EF-2176-235D-EFFC-99F42C81E5B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95807" y="1840582"/>
                  <a:ext cx="1562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2C685E2-38CB-5F0F-8115-2E2D004139A4}"/>
                    </a:ext>
                  </a:extLst>
                </p14:cNvPr>
                <p14:cNvContentPartPr/>
                <p14:nvPr/>
              </p14:nvContentPartPr>
              <p14:xfrm>
                <a:off x="5760687" y="1732222"/>
                <a:ext cx="174960" cy="1468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2C685E2-38CB-5F0F-8115-2E2D004139A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56367" y="1727902"/>
                  <a:ext cx="183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2DD3BC8-6FF8-1446-C08D-CB58EC8BC5A2}"/>
                    </a:ext>
                  </a:extLst>
                </p14:cNvPr>
                <p14:cNvContentPartPr/>
                <p14:nvPr/>
              </p14:nvContentPartPr>
              <p14:xfrm>
                <a:off x="5936727" y="1750582"/>
                <a:ext cx="46440" cy="374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2DD3BC8-6FF8-1446-C08D-CB58EC8BC5A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32407" y="1746262"/>
                  <a:ext cx="55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88811D3-58F4-AB06-55B9-AA48AD2A777B}"/>
                    </a:ext>
                  </a:extLst>
                </p14:cNvPr>
                <p14:cNvContentPartPr/>
                <p14:nvPr/>
              </p14:nvContentPartPr>
              <p14:xfrm>
                <a:off x="5983887" y="1710262"/>
                <a:ext cx="291240" cy="1706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88811D3-58F4-AB06-55B9-AA48AD2A777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79567" y="1705942"/>
                  <a:ext cx="299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E4C659A-B0EF-AB85-1278-F182D66569C6}"/>
                    </a:ext>
                  </a:extLst>
                </p14:cNvPr>
                <p14:cNvContentPartPr/>
                <p14:nvPr/>
              </p14:nvContentPartPr>
              <p14:xfrm>
                <a:off x="6485727" y="1714942"/>
                <a:ext cx="111240" cy="1461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E4C659A-B0EF-AB85-1278-F182D66569C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481407" y="1710622"/>
                  <a:ext cx="119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3198B38-2EA1-2958-DA0B-9C494BE932C2}"/>
                    </a:ext>
                  </a:extLst>
                </p14:cNvPr>
                <p14:cNvContentPartPr/>
                <p14:nvPr/>
              </p14:nvContentPartPr>
              <p14:xfrm>
                <a:off x="6533607" y="1831222"/>
                <a:ext cx="106560" cy="34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3198B38-2EA1-2958-DA0B-9C494BE932C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529287" y="1826902"/>
                  <a:ext cx="115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430A1D1-8517-D84C-99F4-FC696C5AA809}"/>
                    </a:ext>
                  </a:extLst>
                </p14:cNvPr>
                <p14:cNvContentPartPr/>
                <p14:nvPr/>
              </p14:nvContentPartPr>
              <p14:xfrm>
                <a:off x="6630447" y="1766782"/>
                <a:ext cx="299160" cy="94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430A1D1-8517-D84C-99F4-FC696C5AA80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26127" y="1762462"/>
                  <a:ext cx="307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15BC06E-6842-7932-45BE-BC78999563CD}"/>
                    </a:ext>
                  </a:extLst>
                </p14:cNvPr>
                <p14:cNvContentPartPr/>
                <p14:nvPr/>
              </p14:nvContentPartPr>
              <p14:xfrm>
                <a:off x="6962727" y="1776142"/>
                <a:ext cx="256680" cy="694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15BC06E-6842-7932-45BE-BC78999563C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58407" y="1771822"/>
                  <a:ext cx="265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661355F-48D5-E1C6-3509-CDB6CBF1D1DF}"/>
                    </a:ext>
                  </a:extLst>
                </p14:cNvPr>
                <p14:cNvContentPartPr/>
                <p14:nvPr/>
              </p14:nvContentPartPr>
              <p14:xfrm>
                <a:off x="5393847" y="2135782"/>
                <a:ext cx="6480" cy="1828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661355F-48D5-E1C6-3509-CDB6CBF1D1D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89527" y="2131462"/>
                  <a:ext cx="151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74080" name="Freihand 174079">
                  <a:extLst>
                    <a:ext uri="{FF2B5EF4-FFF2-40B4-BE49-F238E27FC236}">
                      <a16:creationId xmlns:a16="http://schemas.microsoft.com/office/drawing/2014/main" id="{D7914328-688C-B62B-9331-DE9515F46551}"/>
                    </a:ext>
                  </a:extLst>
                </p14:cNvPr>
                <p14:cNvContentPartPr/>
                <p14:nvPr/>
              </p14:nvContentPartPr>
              <p14:xfrm>
                <a:off x="5339487" y="2114542"/>
                <a:ext cx="169560" cy="184680"/>
              </p14:xfrm>
            </p:contentPart>
          </mc:Choice>
          <mc:Fallback xmlns="">
            <p:pic>
              <p:nvPicPr>
                <p:cNvPr id="174080" name="Freihand 174079">
                  <a:extLst>
                    <a:ext uri="{FF2B5EF4-FFF2-40B4-BE49-F238E27FC236}">
                      <a16:creationId xmlns:a16="http://schemas.microsoft.com/office/drawing/2014/main" id="{D7914328-688C-B62B-9331-DE9515F4655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35167" y="2110222"/>
                  <a:ext cx="1782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74081" name="Freihand 174080">
                  <a:extLst>
                    <a:ext uri="{FF2B5EF4-FFF2-40B4-BE49-F238E27FC236}">
                      <a16:creationId xmlns:a16="http://schemas.microsoft.com/office/drawing/2014/main" id="{32A5CF75-BF31-1961-4DD6-6732BC63A03B}"/>
                    </a:ext>
                  </a:extLst>
                </p14:cNvPr>
                <p14:cNvContentPartPr/>
                <p14:nvPr/>
              </p14:nvContentPartPr>
              <p14:xfrm>
                <a:off x="5507967" y="2207422"/>
                <a:ext cx="99360" cy="65880"/>
              </p14:xfrm>
            </p:contentPart>
          </mc:Choice>
          <mc:Fallback xmlns="">
            <p:pic>
              <p:nvPicPr>
                <p:cNvPr id="174081" name="Freihand 174080">
                  <a:extLst>
                    <a:ext uri="{FF2B5EF4-FFF2-40B4-BE49-F238E27FC236}">
                      <a16:creationId xmlns:a16="http://schemas.microsoft.com/office/drawing/2014/main" id="{32A5CF75-BF31-1961-4DD6-6732BC63A03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03647" y="2203102"/>
                  <a:ext cx="108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74082" name="Freihand 174081">
                  <a:extLst>
                    <a:ext uri="{FF2B5EF4-FFF2-40B4-BE49-F238E27FC236}">
                      <a16:creationId xmlns:a16="http://schemas.microsoft.com/office/drawing/2014/main" id="{A052269D-C4CF-0B54-B6D0-0D443B6F3E5B}"/>
                    </a:ext>
                  </a:extLst>
                </p14:cNvPr>
                <p14:cNvContentPartPr/>
                <p14:nvPr/>
              </p14:nvContentPartPr>
              <p14:xfrm>
                <a:off x="5657007" y="2167822"/>
                <a:ext cx="170640" cy="110520"/>
              </p14:xfrm>
            </p:contentPart>
          </mc:Choice>
          <mc:Fallback xmlns="">
            <p:pic>
              <p:nvPicPr>
                <p:cNvPr id="174082" name="Freihand 174081">
                  <a:extLst>
                    <a:ext uri="{FF2B5EF4-FFF2-40B4-BE49-F238E27FC236}">
                      <a16:creationId xmlns:a16="http://schemas.microsoft.com/office/drawing/2014/main" id="{A052269D-C4CF-0B54-B6D0-0D443B6F3E5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52687" y="2163502"/>
                  <a:ext cx="179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74084" name="Freihand 174083">
                  <a:extLst>
                    <a:ext uri="{FF2B5EF4-FFF2-40B4-BE49-F238E27FC236}">
                      <a16:creationId xmlns:a16="http://schemas.microsoft.com/office/drawing/2014/main" id="{D3CDE7DD-0E72-D188-7A91-254855D0510F}"/>
                    </a:ext>
                  </a:extLst>
                </p14:cNvPr>
                <p14:cNvContentPartPr/>
                <p14:nvPr/>
              </p14:nvContentPartPr>
              <p14:xfrm>
                <a:off x="5846007" y="2144782"/>
                <a:ext cx="120600" cy="125280"/>
              </p14:xfrm>
            </p:contentPart>
          </mc:Choice>
          <mc:Fallback xmlns="">
            <p:pic>
              <p:nvPicPr>
                <p:cNvPr id="174084" name="Freihand 174083">
                  <a:extLst>
                    <a:ext uri="{FF2B5EF4-FFF2-40B4-BE49-F238E27FC236}">
                      <a16:creationId xmlns:a16="http://schemas.microsoft.com/office/drawing/2014/main" id="{D3CDE7DD-0E72-D188-7A91-254855D0510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841687" y="2140462"/>
                  <a:ext cx="129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74085" name="Freihand 174084">
                  <a:extLst>
                    <a:ext uri="{FF2B5EF4-FFF2-40B4-BE49-F238E27FC236}">
                      <a16:creationId xmlns:a16="http://schemas.microsoft.com/office/drawing/2014/main" id="{A72F3321-9850-3BAB-C0FD-AEA0EA3717DC}"/>
                    </a:ext>
                  </a:extLst>
                </p14:cNvPr>
                <p14:cNvContentPartPr/>
                <p14:nvPr/>
              </p14:nvContentPartPr>
              <p14:xfrm>
                <a:off x="6008367" y="2082862"/>
                <a:ext cx="142200" cy="163080"/>
              </p14:xfrm>
            </p:contentPart>
          </mc:Choice>
          <mc:Fallback xmlns="">
            <p:pic>
              <p:nvPicPr>
                <p:cNvPr id="174085" name="Freihand 174084">
                  <a:extLst>
                    <a:ext uri="{FF2B5EF4-FFF2-40B4-BE49-F238E27FC236}">
                      <a16:creationId xmlns:a16="http://schemas.microsoft.com/office/drawing/2014/main" id="{A72F3321-9850-3BAB-C0FD-AEA0EA3717D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004047" y="2078542"/>
                  <a:ext cx="150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74086" name="Freihand 174085">
                  <a:extLst>
                    <a:ext uri="{FF2B5EF4-FFF2-40B4-BE49-F238E27FC236}">
                      <a16:creationId xmlns:a16="http://schemas.microsoft.com/office/drawing/2014/main" id="{AC1B2B6B-84AF-1B8A-4290-E46C3E6E2F26}"/>
                    </a:ext>
                  </a:extLst>
                </p14:cNvPr>
                <p14:cNvContentPartPr/>
                <p14:nvPr/>
              </p14:nvContentPartPr>
              <p14:xfrm>
                <a:off x="6151647" y="2088622"/>
                <a:ext cx="16200" cy="19800"/>
              </p14:xfrm>
            </p:contentPart>
          </mc:Choice>
          <mc:Fallback xmlns="">
            <p:pic>
              <p:nvPicPr>
                <p:cNvPr id="174086" name="Freihand 174085">
                  <a:extLst>
                    <a:ext uri="{FF2B5EF4-FFF2-40B4-BE49-F238E27FC236}">
                      <a16:creationId xmlns:a16="http://schemas.microsoft.com/office/drawing/2014/main" id="{AC1B2B6B-84AF-1B8A-4290-E46C3E6E2F2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147327" y="2084302"/>
                  <a:ext cx="24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74087" name="Freihand 174086">
                  <a:extLst>
                    <a:ext uri="{FF2B5EF4-FFF2-40B4-BE49-F238E27FC236}">
                      <a16:creationId xmlns:a16="http://schemas.microsoft.com/office/drawing/2014/main" id="{38272471-7DC9-F850-61C6-A7EC1E8ACE99}"/>
                    </a:ext>
                  </a:extLst>
                </p14:cNvPr>
                <p14:cNvContentPartPr/>
                <p14:nvPr/>
              </p14:nvContentPartPr>
              <p14:xfrm>
                <a:off x="6236247" y="2041102"/>
                <a:ext cx="122760" cy="188280"/>
              </p14:xfrm>
            </p:contentPart>
          </mc:Choice>
          <mc:Fallback xmlns="">
            <p:pic>
              <p:nvPicPr>
                <p:cNvPr id="174087" name="Freihand 174086">
                  <a:extLst>
                    <a:ext uri="{FF2B5EF4-FFF2-40B4-BE49-F238E27FC236}">
                      <a16:creationId xmlns:a16="http://schemas.microsoft.com/office/drawing/2014/main" id="{38272471-7DC9-F850-61C6-A7EC1E8ACE9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31927" y="2036782"/>
                  <a:ext cx="131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74088" name="Freihand 174087">
                  <a:extLst>
                    <a:ext uri="{FF2B5EF4-FFF2-40B4-BE49-F238E27FC236}">
                      <a16:creationId xmlns:a16="http://schemas.microsoft.com/office/drawing/2014/main" id="{463F809F-689B-22EE-6A9C-AD43D3517FB1}"/>
                    </a:ext>
                  </a:extLst>
                </p14:cNvPr>
                <p14:cNvContentPartPr/>
                <p14:nvPr/>
              </p14:nvContentPartPr>
              <p14:xfrm>
                <a:off x="6380967" y="2128942"/>
                <a:ext cx="219600" cy="93240"/>
              </p14:xfrm>
            </p:contentPart>
          </mc:Choice>
          <mc:Fallback xmlns="">
            <p:pic>
              <p:nvPicPr>
                <p:cNvPr id="174088" name="Freihand 174087">
                  <a:extLst>
                    <a:ext uri="{FF2B5EF4-FFF2-40B4-BE49-F238E27FC236}">
                      <a16:creationId xmlns:a16="http://schemas.microsoft.com/office/drawing/2014/main" id="{463F809F-689B-22EE-6A9C-AD43D3517FB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76647" y="2124622"/>
                  <a:ext cx="228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74089" name="Freihand 174088">
                  <a:extLst>
                    <a:ext uri="{FF2B5EF4-FFF2-40B4-BE49-F238E27FC236}">
                      <a16:creationId xmlns:a16="http://schemas.microsoft.com/office/drawing/2014/main" id="{5E104984-B217-FD11-8971-5D92AF35D119}"/>
                    </a:ext>
                  </a:extLst>
                </p14:cNvPr>
                <p14:cNvContentPartPr/>
                <p14:nvPr/>
              </p14:nvContentPartPr>
              <p14:xfrm>
                <a:off x="6653487" y="2128582"/>
                <a:ext cx="226440" cy="96480"/>
              </p14:xfrm>
            </p:contentPart>
          </mc:Choice>
          <mc:Fallback xmlns="">
            <p:pic>
              <p:nvPicPr>
                <p:cNvPr id="174089" name="Freihand 174088">
                  <a:extLst>
                    <a:ext uri="{FF2B5EF4-FFF2-40B4-BE49-F238E27FC236}">
                      <a16:creationId xmlns:a16="http://schemas.microsoft.com/office/drawing/2014/main" id="{5E104984-B217-FD11-8971-5D92AF35D11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49167" y="2124262"/>
                  <a:ext cx="235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74091" name="Freihand 174090">
                  <a:extLst>
                    <a:ext uri="{FF2B5EF4-FFF2-40B4-BE49-F238E27FC236}">
                      <a16:creationId xmlns:a16="http://schemas.microsoft.com/office/drawing/2014/main" id="{9E3E207C-456A-4135-E30B-10255D88E01A}"/>
                    </a:ext>
                  </a:extLst>
                </p14:cNvPr>
                <p14:cNvContentPartPr/>
                <p14:nvPr/>
              </p14:nvContentPartPr>
              <p14:xfrm>
                <a:off x="6137967" y="2050822"/>
                <a:ext cx="3960" cy="10800"/>
              </p14:xfrm>
            </p:contentPart>
          </mc:Choice>
          <mc:Fallback xmlns="">
            <p:pic>
              <p:nvPicPr>
                <p:cNvPr id="174091" name="Freihand 174090">
                  <a:extLst>
                    <a:ext uri="{FF2B5EF4-FFF2-40B4-BE49-F238E27FC236}">
                      <a16:creationId xmlns:a16="http://schemas.microsoft.com/office/drawing/2014/main" id="{9E3E207C-456A-4135-E30B-10255D88E01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33647" y="2046502"/>
                  <a:ext cx="1260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100" name="Gruppieren 174099">
            <a:extLst>
              <a:ext uri="{FF2B5EF4-FFF2-40B4-BE49-F238E27FC236}">
                <a16:creationId xmlns:a16="http://schemas.microsoft.com/office/drawing/2014/main" id="{51CFF1EF-4AB0-1E2F-CBAF-B5C989DA7A85}"/>
              </a:ext>
            </a:extLst>
          </p:cNvPr>
          <p:cNvGrpSpPr/>
          <p:nvPr/>
        </p:nvGrpSpPr>
        <p:grpSpPr>
          <a:xfrm>
            <a:off x="5282247" y="2460502"/>
            <a:ext cx="1055520" cy="229320"/>
            <a:chOff x="5282247" y="2460502"/>
            <a:chExt cx="105552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74093" name="Freihand 174092">
                  <a:extLst>
                    <a:ext uri="{FF2B5EF4-FFF2-40B4-BE49-F238E27FC236}">
                      <a16:creationId xmlns:a16="http://schemas.microsoft.com/office/drawing/2014/main" id="{D77BE063-1766-6A2B-9A14-8D81D0C1E6E3}"/>
                    </a:ext>
                  </a:extLst>
                </p14:cNvPr>
                <p14:cNvContentPartPr/>
                <p14:nvPr/>
              </p14:nvContentPartPr>
              <p14:xfrm>
                <a:off x="5289087" y="2576422"/>
                <a:ext cx="19440" cy="71640"/>
              </p14:xfrm>
            </p:contentPart>
          </mc:Choice>
          <mc:Fallback xmlns="">
            <p:pic>
              <p:nvPicPr>
                <p:cNvPr id="174093" name="Freihand 174092">
                  <a:extLst>
                    <a:ext uri="{FF2B5EF4-FFF2-40B4-BE49-F238E27FC236}">
                      <a16:creationId xmlns:a16="http://schemas.microsoft.com/office/drawing/2014/main" id="{D77BE063-1766-6A2B-9A14-8D81D0C1E6E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84767" y="2572102"/>
                  <a:ext cx="28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74094" name="Freihand 174093">
                  <a:extLst>
                    <a:ext uri="{FF2B5EF4-FFF2-40B4-BE49-F238E27FC236}">
                      <a16:creationId xmlns:a16="http://schemas.microsoft.com/office/drawing/2014/main" id="{DD1FA939-4F93-96A6-14B4-5D0C16316516}"/>
                    </a:ext>
                  </a:extLst>
                </p14:cNvPr>
                <p14:cNvContentPartPr/>
                <p14:nvPr/>
              </p14:nvContentPartPr>
              <p14:xfrm>
                <a:off x="5282247" y="2460502"/>
                <a:ext cx="134640" cy="89640"/>
              </p14:xfrm>
            </p:contentPart>
          </mc:Choice>
          <mc:Fallback xmlns="">
            <p:pic>
              <p:nvPicPr>
                <p:cNvPr id="174094" name="Freihand 174093">
                  <a:extLst>
                    <a:ext uri="{FF2B5EF4-FFF2-40B4-BE49-F238E27FC236}">
                      <a16:creationId xmlns:a16="http://schemas.microsoft.com/office/drawing/2014/main" id="{DD1FA939-4F93-96A6-14B4-5D0C1631651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277927" y="2456182"/>
                  <a:ext cx="143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74096" name="Freihand 174095">
                  <a:extLst>
                    <a:ext uri="{FF2B5EF4-FFF2-40B4-BE49-F238E27FC236}">
                      <a16:creationId xmlns:a16="http://schemas.microsoft.com/office/drawing/2014/main" id="{9036E5E8-BC36-C332-0AE0-E8D05F4ECE93}"/>
                    </a:ext>
                  </a:extLst>
                </p14:cNvPr>
                <p14:cNvContentPartPr/>
                <p14:nvPr/>
              </p14:nvContentPartPr>
              <p14:xfrm>
                <a:off x="5286567" y="2558782"/>
                <a:ext cx="334080" cy="131040"/>
              </p14:xfrm>
            </p:contentPart>
          </mc:Choice>
          <mc:Fallback xmlns="">
            <p:pic>
              <p:nvPicPr>
                <p:cNvPr id="174096" name="Freihand 174095">
                  <a:extLst>
                    <a:ext uri="{FF2B5EF4-FFF2-40B4-BE49-F238E27FC236}">
                      <a16:creationId xmlns:a16="http://schemas.microsoft.com/office/drawing/2014/main" id="{9036E5E8-BC36-C332-0AE0-E8D05F4ECE9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282247" y="2554462"/>
                  <a:ext cx="342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74097" name="Freihand 174096">
                  <a:extLst>
                    <a:ext uri="{FF2B5EF4-FFF2-40B4-BE49-F238E27FC236}">
                      <a16:creationId xmlns:a16="http://schemas.microsoft.com/office/drawing/2014/main" id="{B5710785-5F7E-1393-D0F0-34560A0F05AD}"/>
                    </a:ext>
                  </a:extLst>
                </p14:cNvPr>
                <p14:cNvContentPartPr/>
                <p14:nvPr/>
              </p14:nvContentPartPr>
              <p14:xfrm>
                <a:off x="5683647" y="2501902"/>
                <a:ext cx="288360" cy="122040"/>
              </p14:xfrm>
            </p:contentPart>
          </mc:Choice>
          <mc:Fallback xmlns="">
            <p:pic>
              <p:nvPicPr>
                <p:cNvPr id="174097" name="Freihand 174096">
                  <a:extLst>
                    <a:ext uri="{FF2B5EF4-FFF2-40B4-BE49-F238E27FC236}">
                      <a16:creationId xmlns:a16="http://schemas.microsoft.com/office/drawing/2014/main" id="{B5710785-5F7E-1393-D0F0-34560A0F05A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679327" y="2497582"/>
                  <a:ext cx="2970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74098" name="Freihand 174097">
                  <a:extLst>
                    <a:ext uri="{FF2B5EF4-FFF2-40B4-BE49-F238E27FC236}">
                      <a16:creationId xmlns:a16="http://schemas.microsoft.com/office/drawing/2014/main" id="{5689A34C-5B40-9FB3-1C97-C3AC70DEA3A2}"/>
                    </a:ext>
                  </a:extLst>
                </p14:cNvPr>
                <p14:cNvContentPartPr/>
                <p14:nvPr/>
              </p14:nvContentPartPr>
              <p14:xfrm>
                <a:off x="5850327" y="2496862"/>
                <a:ext cx="216720" cy="188280"/>
              </p14:xfrm>
            </p:contentPart>
          </mc:Choice>
          <mc:Fallback xmlns="">
            <p:pic>
              <p:nvPicPr>
                <p:cNvPr id="174098" name="Freihand 174097">
                  <a:extLst>
                    <a:ext uri="{FF2B5EF4-FFF2-40B4-BE49-F238E27FC236}">
                      <a16:creationId xmlns:a16="http://schemas.microsoft.com/office/drawing/2014/main" id="{5689A34C-5B40-9FB3-1C97-C3AC70DEA3A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846007" y="2492542"/>
                  <a:ext cx="225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74099" name="Freihand 174098">
                  <a:extLst>
                    <a:ext uri="{FF2B5EF4-FFF2-40B4-BE49-F238E27FC236}">
                      <a16:creationId xmlns:a16="http://schemas.microsoft.com/office/drawing/2014/main" id="{5730D04A-6F8A-7318-4BA4-15319492A4AE}"/>
                    </a:ext>
                  </a:extLst>
                </p14:cNvPr>
                <p14:cNvContentPartPr/>
                <p14:nvPr/>
              </p14:nvContentPartPr>
              <p14:xfrm>
                <a:off x="6077487" y="2571022"/>
                <a:ext cx="260280" cy="56880"/>
              </p14:xfrm>
            </p:contentPart>
          </mc:Choice>
          <mc:Fallback xmlns="">
            <p:pic>
              <p:nvPicPr>
                <p:cNvPr id="174099" name="Freihand 174098">
                  <a:extLst>
                    <a:ext uri="{FF2B5EF4-FFF2-40B4-BE49-F238E27FC236}">
                      <a16:creationId xmlns:a16="http://schemas.microsoft.com/office/drawing/2014/main" id="{5730D04A-6F8A-7318-4BA4-15319492A4A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073167" y="2566702"/>
                  <a:ext cx="268920" cy="6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74121" name="Freihand 174120">
                <a:extLst>
                  <a:ext uri="{FF2B5EF4-FFF2-40B4-BE49-F238E27FC236}">
                    <a16:creationId xmlns:a16="http://schemas.microsoft.com/office/drawing/2014/main" id="{668731A0-0886-93F9-9213-CBF3054A38DB}"/>
                  </a:ext>
                </a:extLst>
              </p14:cNvPr>
              <p14:cNvContentPartPr/>
              <p14:nvPr/>
            </p14:nvContentPartPr>
            <p14:xfrm>
              <a:off x="3689967" y="1676062"/>
              <a:ext cx="784800" cy="1178280"/>
            </p14:xfrm>
          </p:contentPart>
        </mc:Choice>
        <mc:Fallback xmlns="">
          <p:pic>
            <p:nvPicPr>
              <p:cNvPr id="174121" name="Freihand 174120">
                <a:extLst>
                  <a:ext uri="{FF2B5EF4-FFF2-40B4-BE49-F238E27FC236}">
                    <a16:creationId xmlns:a16="http://schemas.microsoft.com/office/drawing/2014/main" id="{668731A0-0886-93F9-9213-CBF3054A38D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685647" y="1671742"/>
                <a:ext cx="793440" cy="11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74148" name="Freihand 174147">
                <a:extLst>
                  <a:ext uri="{FF2B5EF4-FFF2-40B4-BE49-F238E27FC236}">
                    <a16:creationId xmlns:a16="http://schemas.microsoft.com/office/drawing/2014/main" id="{F4F3F650-2BA0-1453-D60E-2FE3789C2B6F}"/>
                  </a:ext>
                </a:extLst>
              </p14:cNvPr>
              <p14:cNvContentPartPr/>
              <p14:nvPr/>
            </p14:nvContentPartPr>
            <p14:xfrm>
              <a:off x="7191687" y="1164502"/>
              <a:ext cx="734400" cy="433440"/>
            </p14:xfrm>
          </p:contentPart>
        </mc:Choice>
        <mc:Fallback xmlns="">
          <p:pic>
            <p:nvPicPr>
              <p:cNvPr id="174148" name="Freihand 174147">
                <a:extLst>
                  <a:ext uri="{FF2B5EF4-FFF2-40B4-BE49-F238E27FC236}">
                    <a16:creationId xmlns:a16="http://schemas.microsoft.com/office/drawing/2014/main" id="{F4F3F650-2BA0-1453-D60E-2FE3789C2B6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187367" y="1160182"/>
                <a:ext cx="74304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74150" name="Freihand 174149">
                <a:extLst>
                  <a:ext uri="{FF2B5EF4-FFF2-40B4-BE49-F238E27FC236}">
                    <a16:creationId xmlns:a16="http://schemas.microsoft.com/office/drawing/2014/main" id="{81BCF463-1302-C401-E2A4-349295DC24DE}"/>
                  </a:ext>
                </a:extLst>
              </p14:cNvPr>
              <p14:cNvContentPartPr/>
              <p14:nvPr/>
            </p14:nvContentPartPr>
            <p14:xfrm>
              <a:off x="8216247" y="1190062"/>
              <a:ext cx="74880" cy="155160"/>
            </p14:xfrm>
          </p:contentPart>
        </mc:Choice>
        <mc:Fallback xmlns="">
          <p:pic>
            <p:nvPicPr>
              <p:cNvPr id="174150" name="Freihand 174149">
                <a:extLst>
                  <a:ext uri="{FF2B5EF4-FFF2-40B4-BE49-F238E27FC236}">
                    <a16:creationId xmlns:a16="http://schemas.microsoft.com/office/drawing/2014/main" id="{81BCF463-1302-C401-E2A4-349295DC24D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211927" y="1185742"/>
                <a:ext cx="83520" cy="16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182" name="Gruppieren 174181">
            <a:extLst>
              <a:ext uri="{FF2B5EF4-FFF2-40B4-BE49-F238E27FC236}">
                <a16:creationId xmlns:a16="http://schemas.microsoft.com/office/drawing/2014/main" id="{39E3C108-C467-B14A-06B5-C7714FA6FDE5}"/>
              </a:ext>
            </a:extLst>
          </p:cNvPr>
          <p:cNvGrpSpPr/>
          <p:nvPr/>
        </p:nvGrpSpPr>
        <p:grpSpPr>
          <a:xfrm>
            <a:off x="7148127" y="787582"/>
            <a:ext cx="3527640" cy="1935720"/>
            <a:chOff x="7148127" y="787582"/>
            <a:chExt cx="3527640" cy="19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74101" name="Freihand 174100">
                  <a:extLst>
                    <a:ext uri="{FF2B5EF4-FFF2-40B4-BE49-F238E27FC236}">
                      <a16:creationId xmlns:a16="http://schemas.microsoft.com/office/drawing/2014/main" id="{C27E39AB-267D-36D1-2B84-73019581D3B1}"/>
                    </a:ext>
                  </a:extLst>
                </p14:cNvPr>
                <p14:cNvContentPartPr/>
                <p14:nvPr/>
              </p14:nvContentPartPr>
              <p14:xfrm>
                <a:off x="8651487" y="1871542"/>
                <a:ext cx="141840" cy="25200"/>
              </p14:xfrm>
            </p:contentPart>
          </mc:Choice>
          <mc:Fallback xmlns="">
            <p:pic>
              <p:nvPicPr>
                <p:cNvPr id="174101" name="Freihand 174100">
                  <a:extLst>
                    <a:ext uri="{FF2B5EF4-FFF2-40B4-BE49-F238E27FC236}">
                      <a16:creationId xmlns:a16="http://schemas.microsoft.com/office/drawing/2014/main" id="{C27E39AB-267D-36D1-2B84-73019581D3B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647167" y="1867222"/>
                  <a:ext cx="150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74102" name="Freihand 174101">
                  <a:extLst>
                    <a:ext uri="{FF2B5EF4-FFF2-40B4-BE49-F238E27FC236}">
                      <a16:creationId xmlns:a16="http://schemas.microsoft.com/office/drawing/2014/main" id="{3E8FD461-4B6D-DE01-685D-91E4E10E31D4}"/>
                    </a:ext>
                  </a:extLst>
                </p14:cNvPr>
                <p14:cNvContentPartPr/>
                <p14:nvPr/>
              </p14:nvContentPartPr>
              <p14:xfrm>
                <a:off x="8785407" y="1808542"/>
                <a:ext cx="99360" cy="142920"/>
              </p14:xfrm>
            </p:contentPart>
          </mc:Choice>
          <mc:Fallback xmlns="">
            <p:pic>
              <p:nvPicPr>
                <p:cNvPr id="174102" name="Freihand 174101">
                  <a:extLst>
                    <a:ext uri="{FF2B5EF4-FFF2-40B4-BE49-F238E27FC236}">
                      <a16:creationId xmlns:a16="http://schemas.microsoft.com/office/drawing/2014/main" id="{3E8FD461-4B6D-DE01-685D-91E4E10E31D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781087" y="1804222"/>
                  <a:ext cx="108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74103" name="Freihand 174102">
                  <a:extLst>
                    <a:ext uri="{FF2B5EF4-FFF2-40B4-BE49-F238E27FC236}">
                      <a16:creationId xmlns:a16="http://schemas.microsoft.com/office/drawing/2014/main" id="{AFDDA4D0-842A-55A4-504A-0ED3A008CB67}"/>
                    </a:ext>
                  </a:extLst>
                </p14:cNvPr>
                <p14:cNvContentPartPr/>
                <p14:nvPr/>
              </p14:nvContentPartPr>
              <p14:xfrm>
                <a:off x="9221367" y="1723222"/>
                <a:ext cx="7560" cy="149040"/>
              </p14:xfrm>
            </p:contentPart>
          </mc:Choice>
          <mc:Fallback xmlns="">
            <p:pic>
              <p:nvPicPr>
                <p:cNvPr id="174103" name="Freihand 174102">
                  <a:extLst>
                    <a:ext uri="{FF2B5EF4-FFF2-40B4-BE49-F238E27FC236}">
                      <a16:creationId xmlns:a16="http://schemas.microsoft.com/office/drawing/2014/main" id="{AFDDA4D0-842A-55A4-504A-0ED3A008CB6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217047" y="1718902"/>
                  <a:ext cx="16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74104" name="Freihand 174103">
                  <a:extLst>
                    <a:ext uri="{FF2B5EF4-FFF2-40B4-BE49-F238E27FC236}">
                      <a16:creationId xmlns:a16="http://schemas.microsoft.com/office/drawing/2014/main" id="{25180EEA-BC1A-5DA2-CBE2-98F2A2051E64}"/>
                    </a:ext>
                  </a:extLst>
                </p14:cNvPr>
                <p14:cNvContentPartPr/>
                <p14:nvPr/>
              </p14:nvContentPartPr>
              <p14:xfrm>
                <a:off x="9123807" y="1683622"/>
                <a:ext cx="231120" cy="228600"/>
              </p14:xfrm>
            </p:contentPart>
          </mc:Choice>
          <mc:Fallback xmlns="">
            <p:pic>
              <p:nvPicPr>
                <p:cNvPr id="174104" name="Freihand 174103">
                  <a:extLst>
                    <a:ext uri="{FF2B5EF4-FFF2-40B4-BE49-F238E27FC236}">
                      <a16:creationId xmlns:a16="http://schemas.microsoft.com/office/drawing/2014/main" id="{25180EEA-BC1A-5DA2-CBE2-98F2A2051E6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119487" y="1679302"/>
                  <a:ext cx="2397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74105" name="Freihand 174104">
                  <a:extLst>
                    <a:ext uri="{FF2B5EF4-FFF2-40B4-BE49-F238E27FC236}">
                      <a16:creationId xmlns:a16="http://schemas.microsoft.com/office/drawing/2014/main" id="{E2BC17FB-463D-F62C-C841-DD7B77A00CC7}"/>
                    </a:ext>
                  </a:extLst>
                </p14:cNvPr>
                <p14:cNvContentPartPr/>
                <p14:nvPr/>
              </p14:nvContentPartPr>
              <p14:xfrm>
                <a:off x="9206967" y="1862182"/>
                <a:ext cx="118800" cy="96120"/>
              </p14:xfrm>
            </p:contentPart>
          </mc:Choice>
          <mc:Fallback xmlns="">
            <p:pic>
              <p:nvPicPr>
                <p:cNvPr id="174105" name="Freihand 174104">
                  <a:extLst>
                    <a:ext uri="{FF2B5EF4-FFF2-40B4-BE49-F238E27FC236}">
                      <a16:creationId xmlns:a16="http://schemas.microsoft.com/office/drawing/2014/main" id="{E2BC17FB-463D-F62C-C841-DD7B77A00CC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202647" y="1857862"/>
                  <a:ext cx="1274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74106" name="Freihand 174105">
                  <a:extLst>
                    <a:ext uri="{FF2B5EF4-FFF2-40B4-BE49-F238E27FC236}">
                      <a16:creationId xmlns:a16="http://schemas.microsoft.com/office/drawing/2014/main" id="{554358FE-2EAC-60B6-3615-0856BC7B163A}"/>
                    </a:ext>
                  </a:extLst>
                </p14:cNvPr>
                <p14:cNvContentPartPr/>
                <p14:nvPr/>
              </p14:nvContentPartPr>
              <p14:xfrm>
                <a:off x="9411087" y="1787302"/>
                <a:ext cx="87120" cy="118440"/>
              </p14:xfrm>
            </p:contentPart>
          </mc:Choice>
          <mc:Fallback xmlns="">
            <p:pic>
              <p:nvPicPr>
                <p:cNvPr id="174106" name="Freihand 174105">
                  <a:extLst>
                    <a:ext uri="{FF2B5EF4-FFF2-40B4-BE49-F238E27FC236}">
                      <a16:creationId xmlns:a16="http://schemas.microsoft.com/office/drawing/2014/main" id="{554358FE-2EAC-60B6-3615-0856BC7B163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406767" y="1782982"/>
                  <a:ext cx="95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74107" name="Freihand 174106">
                  <a:extLst>
                    <a:ext uri="{FF2B5EF4-FFF2-40B4-BE49-F238E27FC236}">
                      <a16:creationId xmlns:a16="http://schemas.microsoft.com/office/drawing/2014/main" id="{0393F123-0E28-839C-60D1-22197C479DC2}"/>
                    </a:ext>
                  </a:extLst>
                </p14:cNvPr>
                <p14:cNvContentPartPr/>
                <p14:nvPr/>
              </p14:nvContentPartPr>
              <p14:xfrm>
                <a:off x="9551127" y="1797022"/>
                <a:ext cx="97200" cy="114120"/>
              </p14:xfrm>
            </p:contentPart>
          </mc:Choice>
          <mc:Fallback xmlns="">
            <p:pic>
              <p:nvPicPr>
                <p:cNvPr id="174107" name="Freihand 174106">
                  <a:extLst>
                    <a:ext uri="{FF2B5EF4-FFF2-40B4-BE49-F238E27FC236}">
                      <a16:creationId xmlns:a16="http://schemas.microsoft.com/office/drawing/2014/main" id="{0393F123-0E28-839C-60D1-22197C479DC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546807" y="1792702"/>
                  <a:ext cx="105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74108" name="Freihand 174107">
                  <a:extLst>
                    <a:ext uri="{FF2B5EF4-FFF2-40B4-BE49-F238E27FC236}">
                      <a16:creationId xmlns:a16="http://schemas.microsoft.com/office/drawing/2014/main" id="{77E7A2E1-B712-9F29-DC16-54240A0F4DF6}"/>
                    </a:ext>
                  </a:extLst>
                </p14:cNvPr>
                <p14:cNvContentPartPr/>
                <p14:nvPr/>
              </p14:nvContentPartPr>
              <p14:xfrm>
                <a:off x="9606927" y="1795582"/>
                <a:ext cx="236160" cy="193320"/>
              </p14:xfrm>
            </p:contentPart>
          </mc:Choice>
          <mc:Fallback xmlns="">
            <p:pic>
              <p:nvPicPr>
                <p:cNvPr id="174108" name="Freihand 174107">
                  <a:extLst>
                    <a:ext uri="{FF2B5EF4-FFF2-40B4-BE49-F238E27FC236}">
                      <a16:creationId xmlns:a16="http://schemas.microsoft.com/office/drawing/2014/main" id="{77E7A2E1-B712-9F29-DC16-54240A0F4DF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602607" y="1791262"/>
                  <a:ext cx="244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74109" name="Freihand 174108">
                  <a:extLst>
                    <a:ext uri="{FF2B5EF4-FFF2-40B4-BE49-F238E27FC236}">
                      <a16:creationId xmlns:a16="http://schemas.microsoft.com/office/drawing/2014/main" id="{0458CE19-C346-BF0E-9D02-2B7E5D7B4263}"/>
                    </a:ext>
                  </a:extLst>
                </p14:cNvPr>
                <p14:cNvContentPartPr/>
                <p14:nvPr/>
              </p14:nvContentPartPr>
              <p14:xfrm>
                <a:off x="9880167" y="1760662"/>
                <a:ext cx="78480" cy="99720"/>
              </p14:xfrm>
            </p:contentPart>
          </mc:Choice>
          <mc:Fallback xmlns="">
            <p:pic>
              <p:nvPicPr>
                <p:cNvPr id="174109" name="Freihand 174108">
                  <a:extLst>
                    <a:ext uri="{FF2B5EF4-FFF2-40B4-BE49-F238E27FC236}">
                      <a16:creationId xmlns:a16="http://schemas.microsoft.com/office/drawing/2014/main" id="{0458CE19-C346-BF0E-9D02-2B7E5D7B426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875847" y="1756342"/>
                  <a:ext cx="87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74110" name="Freihand 174109">
                  <a:extLst>
                    <a:ext uri="{FF2B5EF4-FFF2-40B4-BE49-F238E27FC236}">
                      <a16:creationId xmlns:a16="http://schemas.microsoft.com/office/drawing/2014/main" id="{655827E7-0A20-0776-0579-B87485216852}"/>
                    </a:ext>
                  </a:extLst>
                </p14:cNvPr>
                <p14:cNvContentPartPr/>
                <p14:nvPr/>
              </p14:nvContentPartPr>
              <p14:xfrm>
                <a:off x="9978807" y="1752382"/>
                <a:ext cx="201960" cy="226800"/>
              </p14:xfrm>
            </p:contentPart>
          </mc:Choice>
          <mc:Fallback xmlns="">
            <p:pic>
              <p:nvPicPr>
                <p:cNvPr id="174110" name="Freihand 174109">
                  <a:extLst>
                    <a:ext uri="{FF2B5EF4-FFF2-40B4-BE49-F238E27FC236}">
                      <a16:creationId xmlns:a16="http://schemas.microsoft.com/office/drawing/2014/main" id="{655827E7-0A20-0776-0579-B8748521685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974487" y="1748062"/>
                  <a:ext cx="2106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74111" name="Freihand 174110">
                  <a:extLst>
                    <a:ext uri="{FF2B5EF4-FFF2-40B4-BE49-F238E27FC236}">
                      <a16:creationId xmlns:a16="http://schemas.microsoft.com/office/drawing/2014/main" id="{E40C8C03-792A-82F5-A153-1BB2A354A9B1}"/>
                    </a:ext>
                  </a:extLst>
                </p14:cNvPr>
                <p14:cNvContentPartPr/>
                <p14:nvPr/>
              </p14:nvContentPartPr>
              <p14:xfrm>
                <a:off x="10232607" y="1631782"/>
                <a:ext cx="283320" cy="241560"/>
              </p14:xfrm>
            </p:contentPart>
          </mc:Choice>
          <mc:Fallback xmlns="">
            <p:pic>
              <p:nvPicPr>
                <p:cNvPr id="174111" name="Freihand 174110">
                  <a:extLst>
                    <a:ext uri="{FF2B5EF4-FFF2-40B4-BE49-F238E27FC236}">
                      <a16:creationId xmlns:a16="http://schemas.microsoft.com/office/drawing/2014/main" id="{E40C8C03-792A-82F5-A153-1BB2A354A9B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228287" y="1627462"/>
                  <a:ext cx="2919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74112" name="Freihand 174111">
                  <a:extLst>
                    <a:ext uri="{FF2B5EF4-FFF2-40B4-BE49-F238E27FC236}">
                      <a16:creationId xmlns:a16="http://schemas.microsoft.com/office/drawing/2014/main" id="{2BBE67CB-B80E-727B-C5B0-69B86B4A6E22}"/>
                    </a:ext>
                  </a:extLst>
                </p14:cNvPr>
                <p14:cNvContentPartPr/>
                <p14:nvPr/>
              </p14:nvContentPartPr>
              <p14:xfrm>
                <a:off x="10582527" y="1666342"/>
                <a:ext cx="93240" cy="95040"/>
              </p14:xfrm>
            </p:contentPart>
          </mc:Choice>
          <mc:Fallback xmlns="">
            <p:pic>
              <p:nvPicPr>
                <p:cNvPr id="174112" name="Freihand 174111">
                  <a:extLst>
                    <a:ext uri="{FF2B5EF4-FFF2-40B4-BE49-F238E27FC236}">
                      <a16:creationId xmlns:a16="http://schemas.microsoft.com/office/drawing/2014/main" id="{2BBE67CB-B80E-727B-C5B0-69B86B4A6E2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578207" y="1662022"/>
                  <a:ext cx="101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74113" name="Freihand 174112">
                  <a:extLst>
                    <a:ext uri="{FF2B5EF4-FFF2-40B4-BE49-F238E27FC236}">
                      <a16:creationId xmlns:a16="http://schemas.microsoft.com/office/drawing/2014/main" id="{4876E4DB-5D76-447F-249E-B9FCA2A7AF07}"/>
                    </a:ext>
                  </a:extLst>
                </p14:cNvPr>
                <p14:cNvContentPartPr/>
                <p14:nvPr/>
              </p14:nvContentPartPr>
              <p14:xfrm>
                <a:off x="10209567" y="1568062"/>
                <a:ext cx="118440" cy="57600"/>
              </p14:xfrm>
            </p:contentPart>
          </mc:Choice>
          <mc:Fallback xmlns="">
            <p:pic>
              <p:nvPicPr>
                <p:cNvPr id="174113" name="Freihand 174112">
                  <a:extLst>
                    <a:ext uri="{FF2B5EF4-FFF2-40B4-BE49-F238E27FC236}">
                      <a16:creationId xmlns:a16="http://schemas.microsoft.com/office/drawing/2014/main" id="{4876E4DB-5D76-447F-249E-B9FCA2A7AF0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205247" y="1563742"/>
                  <a:ext cx="1270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CBE8C25-071F-C9F5-8C6F-6623E73CD819}"/>
                    </a:ext>
                  </a:extLst>
                </p14:cNvPr>
                <p14:cNvContentPartPr/>
                <p14:nvPr/>
              </p14:nvContentPartPr>
              <p14:xfrm>
                <a:off x="7466007" y="981982"/>
                <a:ext cx="81360" cy="2268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CBE8C25-071F-C9F5-8C6F-6623E73CD81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61687" y="977662"/>
                  <a:ext cx="900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C144500-B4DB-8494-5D98-B055EA41DFC1}"/>
                    </a:ext>
                  </a:extLst>
                </p14:cNvPr>
                <p14:cNvContentPartPr/>
                <p14:nvPr/>
              </p14:nvContentPartPr>
              <p14:xfrm>
                <a:off x="7624767" y="965782"/>
                <a:ext cx="104400" cy="1753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C144500-B4DB-8494-5D98-B055EA41DFC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20447" y="961462"/>
                  <a:ext cx="113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C388A63-F768-5799-0FA6-93EA63E4A291}"/>
                    </a:ext>
                  </a:extLst>
                </p14:cNvPr>
                <p14:cNvContentPartPr/>
                <p14:nvPr/>
              </p14:nvContentPartPr>
              <p14:xfrm>
                <a:off x="7778487" y="1050742"/>
                <a:ext cx="131040" cy="817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C388A63-F768-5799-0FA6-93EA63E4A29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774167" y="1046422"/>
                  <a:ext cx="139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7A356A4-EA78-FDA4-AC08-99F123AA2181}"/>
                    </a:ext>
                  </a:extLst>
                </p14:cNvPr>
                <p14:cNvContentPartPr/>
                <p14:nvPr/>
              </p14:nvContentPartPr>
              <p14:xfrm>
                <a:off x="7946607" y="942022"/>
                <a:ext cx="125640" cy="2210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7A356A4-EA78-FDA4-AC08-99F123AA218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942287" y="937702"/>
                  <a:ext cx="1342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04AA9D1-C26A-8215-2E27-EE690AED21DD}"/>
                    </a:ext>
                  </a:extLst>
                </p14:cNvPr>
                <p14:cNvContentPartPr/>
                <p14:nvPr/>
              </p14:nvContentPartPr>
              <p14:xfrm>
                <a:off x="8112567" y="912142"/>
                <a:ext cx="139680" cy="2966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04AA9D1-C26A-8215-2E27-EE690AED21D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108247" y="907822"/>
                  <a:ext cx="1483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36E18A6-6084-A1C0-1122-4A9A0D934248}"/>
                    </a:ext>
                  </a:extLst>
                </p14:cNvPr>
                <p14:cNvContentPartPr/>
                <p14:nvPr/>
              </p14:nvContentPartPr>
              <p14:xfrm>
                <a:off x="8278527" y="1032742"/>
                <a:ext cx="222840" cy="1839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36E18A6-6084-A1C0-1122-4A9A0D93424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274207" y="1028422"/>
                  <a:ext cx="231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38EDE94-CE6D-1CDF-1E88-347A0E207513}"/>
                    </a:ext>
                  </a:extLst>
                </p14:cNvPr>
                <p14:cNvContentPartPr/>
                <p14:nvPr/>
              </p14:nvContentPartPr>
              <p14:xfrm>
                <a:off x="8528367" y="1011142"/>
                <a:ext cx="82800" cy="1054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38EDE94-CE6D-1CDF-1E88-347A0E20751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524047" y="1006822"/>
                  <a:ext cx="91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77DC821-6C1E-C7F6-B2F4-01656827F517}"/>
                    </a:ext>
                  </a:extLst>
                </p14:cNvPr>
                <p14:cNvContentPartPr/>
                <p14:nvPr/>
              </p14:nvContentPartPr>
              <p14:xfrm>
                <a:off x="8652207" y="916822"/>
                <a:ext cx="383040" cy="1886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77DC821-6C1E-C7F6-B2F4-01656827F51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647887" y="912502"/>
                  <a:ext cx="3916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C80BBF7-6F89-CB6C-72A6-C9A7DBF0A9EB}"/>
                    </a:ext>
                  </a:extLst>
                </p14:cNvPr>
                <p14:cNvContentPartPr/>
                <p14:nvPr/>
              </p14:nvContentPartPr>
              <p14:xfrm>
                <a:off x="8764527" y="787582"/>
                <a:ext cx="413280" cy="3682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C80BBF7-6F89-CB6C-72A6-C9A7DBF0A9E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760207" y="783262"/>
                  <a:ext cx="4219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74122" name="Freihand 174121">
                  <a:extLst>
                    <a:ext uri="{FF2B5EF4-FFF2-40B4-BE49-F238E27FC236}">
                      <a16:creationId xmlns:a16="http://schemas.microsoft.com/office/drawing/2014/main" id="{EC2B785B-865E-A28B-C3A1-288A1C05447E}"/>
                    </a:ext>
                  </a:extLst>
                </p14:cNvPr>
                <p14:cNvContentPartPr/>
                <p14:nvPr/>
              </p14:nvContentPartPr>
              <p14:xfrm>
                <a:off x="7317687" y="1357102"/>
                <a:ext cx="97920" cy="119880"/>
              </p14:xfrm>
            </p:contentPart>
          </mc:Choice>
          <mc:Fallback xmlns="">
            <p:pic>
              <p:nvPicPr>
                <p:cNvPr id="174122" name="Freihand 174121">
                  <a:extLst>
                    <a:ext uri="{FF2B5EF4-FFF2-40B4-BE49-F238E27FC236}">
                      <a16:creationId xmlns:a16="http://schemas.microsoft.com/office/drawing/2014/main" id="{EC2B785B-865E-A28B-C3A1-288A1C05447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313367" y="1352782"/>
                  <a:ext cx="106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74123" name="Freihand 174122">
                  <a:extLst>
                    <a:ext uri="{FF2B5EF4-FFF2-40B4-BE49-F238E27FC236}">
                      <a16:creationId xmlns:a16="http://schemas.microsoft.com/office/drawing/2014/main" id="{B00AAC09-91B8-094B-F1AB-5AAB24993EC9}"/>
                    </a:ext>
                  </a:extLst>
                </p14:cNvPr>
                <p14:cNvContentPartPr/>
                <p14:nvPr/>
              </p14:nvContentPartPr>
              <p14:xfrm>
                <a:off x="7363767" y="1330822"/>
                <a:ext cx="216720" cy="124920"/>
              </p14:xfrm>
            </p:contentPart>
          </mc:Choice>
          <mc:Fallback xmlns="">
            <p:pic>
              <p:nvPicPr>
                <p:cNvPr id="174123" name="Freihand 174122">
                  <a:extLst>
                    <a:ext uri="{FF2B5EF4-FFF2-40B4-BE49-F238E27FC236}">
                      <a16:creationId xmlns:a16="http://schemas.microsoft.com/office/drawing/2014/main" id="{B00AAC09-91B8-094B-F1AB-5AAB24993EC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359447" y="1326502"/>
                  <a:ext cx="225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74124" name="Freihand 174123">
                  <a:extLst>
                    <a:ext uri="{FF2B5EF4-FFF2-40B4-BE49-F238E27FC236}">
                      <a16:creationId xmlns:a16="http://schemas.microsoft.com/office/drawing/2014/main" id="{0BBD6977-4636-5B06-81E3-8C288AB292E2}"/>
                    </a:ext>
                  </a:extLst>
                </p14:cNvPr>
                <p14:cNvContentPartPr/>
                <p14:nvPr/>
              </p14:nvContentPartPr>
              <p14:xfrm>
                <a:off x="7616487" y="1307062"/>
                <a:ext cx="133200" cy="165600"/>
              </p14:xfrm>
            </p:contentPart>
          </mc:Choice>
          <mc:Fallback xmlns="">
            <p:pic>
              <p:nvPicPr>
                <p:cNvPr id="174124" name="Freihand 174123">
                  <a:extLst>
                    <a:ext uri="{FF2B5EF4-FFF2-40B4-BE49-F238E27FC236}">
                      <a16:creationId xmlns:a16="http://schemas.microsoft.com/office/drawing/2014/main" id="{0BBD6977-4636-5B06-81E3-8C288AB292E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612167" y="1302742"/>
                  <a:ext cx="141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74125" name="Freihand 174124">
                  <a:extLst>
                    <a:ext uri="{FF2B5EF4-FFF2-40B4-BE49-F238E27FC236}">
                      <a16:creationId xmlns:a16="http://schemas.microsoft.com/office/drawing/2014/main" id="{3B94E7FC-4FCA-2A90-E137-1BC30BDF6411}"/>
                    </a:ext>
                  </a:extLst>
                </p14:cNvPr>
                <p14:cNvContentPartPr/>
                <p14:nvPr/>
              </p14:nvContentPartPr>
              <p14:xfrm>
                <a:off x="7746087" y="1414702"/>
                <a:ext cx="88560" cy="65880"/>
              </p14:xfrm>
            </p:contentPart>
          </mc:Choice>
          <mc:Fallback xmlns="">
            <p:pic>
              <p:nvPicPr>
                <p:cNvPr id="174125" name="Freihand 174124">
                  <a:extLst>
                    <a:ext uri="{FF2B5EF4-FFF2-40B4-BE49-F238E27FC236}">
                      <a16:creationId xmlns:a16="http://schemas.microsoft.com/office/drawing/2014/main" id="{3B94E7FC-4FCA-2A90-E137-1BC30BDF641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741767" y="1410382"/>
                  <a:ext cx="972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74127" name="Freihand 174126">
                  <a:extLst>
                    <a:ext uri="{FF2B5EF4-FFF2-40B4-BE49-F238E27FC236}">
                      <a16:creationId xmlns:a16="http://schemas.microsoft.com/office/drawing/2014/main" id="{1EB4DFA7-95DD-2AF4-D3DF-F2B938B3A4B4}"/>
                    </a:ext>
                  </a:extLst>
                </p14:cNvPr>
                <p14:cNvContentPartPr/>
                <p14:nvPr/>
              </p14:nvContentPartPr>
              <p14:xfrm>
                <a:off x="7148127" y="1375102"/>
                <a:ext cx="132480" cy="72720"/>
              </p14:xfrm>
            </p:contentPart>
          </mc:Choice>
          <mc:Fallback xmlns="">
            <p:pic>
              <p:nvPicPr>
                <p:cNvPr id="174127" name="Freihand 174126">
                  <a:extLst>
                    <a:ext uri="{FF2B5EF4-FFF2-40B4-BE49-F238E27FC236}">
                      <a16:creationId xmlns:a16="http://schemas.microsoft.com/office/drawing/2014/main" id="{1EB4DFA7-95DD-2AF4-D3DF-F2B938B3A4B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143807" y="1370782"/>
                  <a:ext cx="141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74152" name="Freihand 174151">
                  <a:extLst>
                    <a:ext uri="{FF2B5EF4-FFF2-40B4-BE49-F238E27FC236}">
                      <a16:creationId xmlns:a16="http://schemas.microsoft.com/office/drawing/2014/main" id="{67C7021F-9459-8D8E-79CE-837CBD9D58CE}"/>
                    </a:ext>
                  </a:extLst>
                </p14:cNvPr>
                <p14:cNvContentPartPr/>
                <p14:nvPr/>
              </p14:nvContentPartPr>
              <p14:xfrm>
                <a:off x="8309487" y="1263862"/>
                <a:ext cx="199080" cy="72720"/>
              </p14:xfrm>
            </p:contentPart>
          </mc:Choice>
          <mc:Fallback xmlns="">
            <p:pic>
              <p:nvPicPr>
                <p:cNvPr id="174152" name="Freihand 174151">
                  <a:extLst>
                    <a:ext uri="{FF2B5EF4-FFF2-40B4-BE49-F238E27FC236}">
                      <a16:creationId xmlns:a16="http://schemas.microsoft.com/office/drawing/2014/main" id="{67C7021F-9459-8D8E-79CE-837CBD9D58C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305167" y="1259542"/>
                  <a:ext cx="207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74153" name="Freihand 174152">
                  <a:extLst>
                    <a:ext uri="{FF2B5EF4-FFF2-40B4-BE49-F238E27FC236}">
                      <a16:creationId xmlns:a16="http://schemas.microsoft.com/office/drawing/2014/main" id="{0A918647-FEE1-F828-61CB-BC8A30E62B98}"/>
                    </a:ext>
                  </a:extLst>
                </p14:cNvPr>
                <p14:cNvContentPartPr/>
                <p14:nvPr/>
              </p14:nvContentPartPr>
              <p14:xfrm>
                <a:off x="8519727" y="1259902"/>
                <a:ext cx="71280" cy="146520"/>
              </p14:xfrm>
            </p:contentPart>
          </mc:Choice>
          <mc:Fallback xmlns="">
            <p:pic>
              <p:nvPicPr>
                <p:cNvPr id="174153" name="Freihand 174152">
                  <a:extLst>
                    <a:ext uri="{FF2B5EF4-FFF2-40B4-BE49-F238E27FC236}">
                      <a16:creationId xmlns:a16="http://schemas.microsoft.com/office/drawing/2014/main" id="{0A918647-FEE1-F828-61CB-BC8A30E62B9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515407" y="1255582"/>
                  <a:ext cx="79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74154" name="Freihand 174153">
                  <a:extLst>
                    <a:ext uri="{FF2B5EF4-FFF2-40B4-BE49-F238E27FC236}">
                      <a16:creationId xmlns:a16="http://schemas.microsoft.com/office/drawing/2014/main" id="{EC5179D7-2ACE-C788-B96E-F4487A2FC201}"/>
                    </a:ext>
                  </a:extLst>
                </p14:cNvPr>
                <p14:cNvContentPartPr/>
                <p14:nvPr/>
              </p14:nvContentPartPr>
              <p14:xfrm>
                <a:off x="8586327" y="1181422"/>
                <a:ext cx="328680" cy="167040"/>
              </p14:xfrm>
            </p:contentPart>
          </mc:Choice>
          <mc:Fallback xmlns="">
            <p:pic>
              <p:nvPicPr>
                <p:cNvPr id="174154" name="Freihand 174153">
                  <a:extLst>
                    <a:ext uri="{FF2B5EF4-FFF2-40B4-BE49-F238E27FC236}">
                      <a16:creationId xmlns:a16="http://schemas.microsoft.com/office/drawing/2014/main" id="{EC5179D7-2ACE-C788-B96E-F4487A2FC20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582007" y="1177102"/>
                  <a:ext cx="337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74155" name="Freihand 174154">
                  <a:extLst>
                    <a:ext uri="{FF2B5EF4-FFF2-40B4-BE49-F238E27FC236}">
                      <a16:creationId xmlns:a16="http://schemas.microsoft.com/office/drawing/2014/main" id="{8ED89159-CC62-0BF1-AB3E-A952DA5C8D01}"/>
                    </a:ext>
                  </a:extLst>
                </p14:cNvPr>
                <p14:cNvContentPartPr/>
                <p14:nvPr/>
              </p14:nvContentPartPr>
              <p14:xfrm>
                <a:off x="8893767" y="1200142"/>
                <a:ext cx="109080" cy="100080"/>
              </p14:xfrm>
            </p:contentPart>
          </mc:Choice>
          <mc:Fallback xmlns="">
            <p:pic>
              <p:nvPicPr>
                <p:cNvPr id="174155" name="Freihand 174154">
                  <a:extLst>
                    <a:ext uri="{FF2B5EF4-FFF2-40B4-BE49-F238E27FC236}">
                      <a16:creationId xmlns:a16="http://schemas.microsoft.com/office/drawing/2014/main" id="{8ED89159-CC62-0BF1-AB3E-A952DA5C8D0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889447" y="1195822"/>
                  <a:ext cx="117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74156" name="Freihand 174155">
                  <a:extLst>
                    <a:ext uri="{FF2B5EF4-FFF2-40B4-BE49-F238E27FC236}">
                      <a16:creationId xmlns:a16="http://schemas.microsoft.com/office/drawing/2014/main" id="{C4BA33D2-39EE-D140-654F-1D47D8641160}"/>
                    </a:ext>
                  </a:extLst>
                </p14:cNvPr>
                <p14:cNvContentPartPr/>
                <p14:nvPr/>
              </p14:nvContentPartPr>
              <p14:xfrm>
                <a:off x="9045327" y="1144342"/>
                <a:ext cx="275400" cy="126720"/>
              </p14:xfrm>
            </p:contentPart>
          </mc:Choice>
          <mc:Fallback xmlns="">
            <p:pic>
              <p:nvPicPr>
                <p:cNvPr id="174156" name="Freihand 174155">
                  <a:extLst>
                    <a:ext uri="{FF2B5EF4-FFF2-40B4-BE49-F238E27FC236}">
                      <a16:creationId xmlns:a16="http://schemas.microsoft.com/office/drawing/2014/main" id="{C4BA33D2-39EE-D140-654F-1D47D864116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041007" y="1140022"/>
                  <a:ext cx="2840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74157" name="Freihand 174156">
                  <a:extLst>
                    <a:ext uri="{FF2B5EF4-FFF2-40B4-BE49-F238E27FC236}">
                      <a16:creationId xmlns:a16="http://schemas.microsoft.com/office/drawing/2014/main" id="{668D913D-88A8-B7BF-FECB-612DE3477393}"/>
                    </a:ext>
                  </a:extLst>
                </p14:cNvPr>
                <p14:cNvContentPartPr/>
                <p14:nvPr/>
              </p14:nvContentPartPr>
              <p14:xfrm>
                <a:off x="9416127" y="1119142"/>
                <a:ext cx="105840" cy="116280"/>
              </p14:xfrm>
            </p:contentPart>
          </mc:Choice>
          <mc:Fallback xmlns="">
            <p:pic>
              <p:nvPicPr>
                <p:cNvPr id="174157" name="Freihand 174156">
                  <a:extLst>
                    <a:ext uri="{FF2B5EF4-FFF2-40B4-BE49-F238E27FC236}">
                      <a16:creationId xmlns:a16="http://schemas.microsoft.com/office/drawing/2014/main" id="{668D913D-88A8-B7BF-FECB-612DE347739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411807" y="1114822"/>
                  <a:ext cx="114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74158" name="Freihand 174157">
                  <a:extLst>
                    <a:ext uri="{FF2B5EF4-FFF2-40B4-BE49-F238E27FC236}">
                      <a16:creationId xmlns:a16="http://schemas.microsoft.com/office/drawing/2014/main" id="{48A580B2-26D1-FB27-25E1-A5F81A74DBDE}"/>
                    </a:ext>
                  </a:extLst>
                </p14:cNvPr>
                <p14:cNvContentPartPr/>
                <p14:nvPr/>
              </p14:nvContentPartPr>
              <p14:xfrm>
                <a:off x="9439167" y="1058302"/>
                <a:ext cx="55080" cy="196920"/>
              </p14:xfrm>
            </p:contentPart>
          </mc:Choice>
          <mc:Fallback xmlns="">
            <p:pic>
              <p:nvPicPr>
                <p:cNvPr id="174158" name="Freihand 174157">
                  <a:extLst>
                    <a:ext uri="{FF2B5EF4-FFF2-40B4-BE49-F238E27FC236}">
                      <a16:creationId xmlns:a16="http://schemas.microsoft.com/office/drawing/2014/main" id="{48A580B2-26D1-FB27-25E1-A5F81A74DBD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434847" y="1053982"/>
                  <a:ext cx="63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74159" name="Freihand 174158">
                  <a:extLst>
                    <a:ext uri="{FF2B5EF4-FFF2-40B4-BE49-F238E27FC236}">
                      <a16:creationId xmlns:a16="http://schemas.microsoft.com/office/drawing/2014/main" id="{0CA97254-D39D-E103-46B0-962456CAD747}"/>
                    </a:ext>
                  </a:extLst>
                </p14:cNvPr>
                <p14:cNvContentPartPr/>
                <p14:nvPr/>
              </p14:nvContentPartPr>
              <p14:xfrm>
                <a:off x="8302287" y="1395622"/>
                <a:ext cx="87480" cy="166680"/>
              </p14:xfrm>
            </p:contentPart>
          </mc:Choice>
          <mc:Fallback xmlns="">
            <p:pic>
              <p:nvPicPr>
                <p:cNvPr id="174159" name="Freihand 174158">
                  <a:extLst>
                    <a:ext uri="{FF2B5EF4-FFF2-40B4-BE49-F238E27FC236}">
                      <a16:creationId xmlns:a16="http://schemas.microsoft.com/office/drawing/2014/main" id="{0CA97254-D39D-E103-46B0-962456CAD74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297967" y="1391302"/>
                  <a:ext cx="96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74160" name="Freihand 174159">
                  <a:extLst>
                    <a:ext uri="{FF2B5EF4-FFF2-40B4-BE49-F238E27FC236}">
                      <a16:creationId xmlns:a16="http://schemas.microsoft.com/office/drawing/2014/main" id="{B211EF1E-2E8D-067B-BB4E-85D68B1FF04B}"/>
                    </a:ext>
                  </a:extLst>
                </p14:cNvPr>
                <p14:cNvContentPartPr/>
                <p14:nvPr/>
              </p14:nvContentPartPr>
              <p14:xfrm>
                <a:off x="8354487" y="1387342"/>
                <a:ext cx="93240" cy="17280"/>
              </p14:xfrm>
            </p:contentPart>
          </mc:Choice>
          <mc:Fallback xmlns="">
            <p:pic>
              <p:nvPicPr>
                <p:cNvPr id="174160" name="Freihand 174159">
                  <a:extLst>
                    <a:ext uri="{FF2B5EF4-FFF2-40B4-BE49-F238E27FC236}">
                      <a16:creationId xmlns:a16="http://schemas.microsoft.com/office/drawing/2014/main" id="{B211EF1E-2E8D-067B-BB4E-85D68B1FF04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350167" y="1383022"/>
                  <a:ext cx="101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74161" name="Freihand 174160">
                  <a:extLst>
                    <a:ext uri="{FF2B5EF4-FFF2-40B4-BE49-F238E27FC236}">
                      <a16:creationId xmlns:a16="http://schemas.microsoft.com/office/drawing/2014/main" id="{748C42F8-6442-9400-C7FF-219A684FE776}"/>
                    </a:ext>
                  </a:extLst>
                </p14:cNvPr>
                <p14:cNvContentPartPr/>
                <p14:nvPr/>
              </p14:nvContentPartPr>
              <p14:xfrm>
                <a:off x="8485887" y="1366462"/>
                <a:ext cx="221040" cy="143280"/>
              </p14:xfrm>
            </p:contentPart>
          </mc:Choice>
          <mc:Fallback xmlns="">
            <p:pic>
              <p:nvPicPr>
                <p:cNvPr id="174161" name="Freihand 174160">
                  <a:extLst>
                    <a:ext uri="{FF2B5EF4-FFF2-40B4-BE49-F238E27FC236}">
                      <a16:creationId xmlns:a16="http://schemas.microsoft.com/office/drawing/2014/main" id="{748C42F8-6442-9400-C7FF-219A684FE77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481567" y="1362142"/>
                  <a:ext cx="2296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4162" name="Freihand 174161">
                  <a:extLst>
                    <a:ext uri="{FF2B5EF4-FFF2-40B4-BE49-F238E27FC236}">
                      <a16:creationId xmlns:a16="http://schemas.microsoft.com/office/drawing/2014/main" id="{706AFBE3-0856-3849-9CEA-E6B705980B18}"/>
                    </a:ext>
                  </a:extLst>
                </p14:cNvPr>
                <p14:cNvContentPartPr/>
                <p14:nvPr/>
              </p14:nvContentPartPr>
              <p14:xfrm>
                <a:off x="8601807" y="1343422"/>
                <a:ext cx="158760" cy="104760"/>
              </p14:xfrm>
            </p:contentPart>
          </mc:Choice>
          <mc:Fallback xmlns="">
            <p:pic>
              <p:nvPicPr>
                <p:cNvPr id="174162" name="Freihand 174161">
                  <a:extLst>
                    <a:ext uri="{FF2B5EF4-FFF2-40B4-BE49-F238E27FC236}">
                      <a16:creationId xmlns:a16="http://schemas.microsoft.com/office/drawing/2014/main" id="{706AFBE3-0856-3849-9CEA-E6B705980B1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597487" y="1339102"/>
                  <a:ext cx="167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4163" name="Freihand 174162">
                  <a:extLst>
                    <a:ext uri="{FF2B5EF4-FFF2-40B4-BE49-F238E27FC236}">
                      <a16:creationId xmlns:a16="http://schemas.microsoft.com/office/drawing/2014/main" id="{9C6FF828-27F0-8AD6-3568-2EEC6F76603B}"/>
                    </a:ext>
                  </a:extLst>
                </p14:cNvPr>
                <p14:cNvContentPartPr/>
                <p14:nvPr/>
              </p14:nvContentPartPr>
              <p14:xfrm>
                <a:off x="8315247" y="1647982"/>
                <a:ext cx="88200" cy="84960"/>
              </p14:xfrm>
            </p:contentPart>
          </mc:Choice>
          <mc:Fallback xmlns="">
            <p:pic>
              <p:nvPicPr>
                <p:cNvPr id="174163" name="Freihand 174162">
                  <a:extLst>
                    <a:ext uri="{FF2B5EF4-FFF2-40B4-BE49-F238E27FC236}">
                      <a16:creationId xmlns:a16="http://schemas.microsoft.com/office/drawing/2014/main" id="{9C6FF828-27F0-8AD6-3568-2EEC6F76603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310927" y="1643662"/>
                  <a:ext cx="968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4164" name="Freihand 174163">
                  <a:extLst>
                    <a:ext uri="{FF2B5EF4-FFF2-40B4-BE49-F238E27FC236}">
                      <a16:creationId xmlns:a16="http://schemas.microsoft.com/office/drawing/2014/main" id="{96F5C66B-4AE9-02BA-F787-6B6A972A37CE}"/>
                    </a:ext>
                  </a:extLst>
                </p14:cNvPr>
                <p14:cNvContentPartPr/>
                <p14:nvPr/>
              </p14:nvContentPartPr>
              <p14:xfrm>
                <a:off x="8485527" y="1603342"/>
                <a:ext cx="77400" cy="102240"/>
              </p14:xfrm>
            </p:contentPart>
          </mc:Choice>
          <mc:Fallback xmlns="">
            <p:pic>
              <p:nvPicPr>
                <p:cNvPr id="174164" name="Freihand 174163">
                  <a:extLst>
                    <a:ext uri="{FF2B5EF4-FFF2-40B4-BE49-F238E27FC236}">
                      <a16:creationId xmlns:a16="http://schemas.microsoft.com/office/drawing/2014/main" id="{96F5C66B-4AE9-02BA-F787-6B6A972A37C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481207" y="1599022"/>
                  <a:ext cx="86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4165" name="Freihand 174164">
                  <a:extLst>
                    <a:ext uri="{FF2B5EF4-FFF2-40B4-BE49-F238E27FC236}">
                      <a16:creationId xmlns:a16="http://schemas.microsoft.com/office/drawing/2014/main" id="{1DD835A7-89DB-F2CF-9FC0-9E90826E4C99}"/>
                    </a:ext>
                  </a:extLst>
                </p14:cNvPr>
                <p14:cNvContentPartPr/>
                <p14:nvPr/>
              </p14:nvContentPartPr>
              <p14:xfrm>
                <a:off x="8655807" y="1585702"/>
                <a:ext cx="47880" cy="75600"/>
              </p14:xfrm>
            </p:contentPart>
          </mc:Choice>
          <mc:Fallback xmlns="">
            <p:pic>
              <p:nvPicPr>
                <p:cNvPr id="174165" name="Freihand 174164">
                  <a:extLst>
                    <a:ext uri="{FF2B5EF4-FFF2-40B4-BE49-F238E27FC236}">
                      <a16:creationId xmlns:a16="http://schemas.microsoft.com/office/drawing/2014/main" id="{1DD835A7-89DB-F2CF-9FC0-9E90826E4C9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651487" y="1581382"/>
                  <a:ext cx="56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4166" name="Freihand 174165">
                  <a:extLst>
                    <a:ext uri="{FF2B5EF4-FFF2-40B4-BE49-F238E27FC236}">
                      <a16:creationId xmlns:a16="http://schemas.microsoft.com/office/drawing/2014/main" id="{9B605481-8731-8D2E-DDC5-AABC59108FDE}"/>
                    </a:ext>
                  </a:extLst>
                </p14:cNvPr>
                <p14:cNvContentPartPr/>
                <p14:nvPr/>
              </p14:nvContentPartPr>
              <p14:xfrm>
                <a:off x="8587047" y="1542142"/>
                <a:ext cx="41040" cy="70560"/>
              </p14:xfrm>
            </p:contentPart>
          </mc:Choice>
          <mc:Fallback xmlns="">
            <p:pic>
              <p:nvPicPr>
                <p:cNvPr id="174166" name="Freihand 174165">
                  <a:extLst>
                    <a:ext uri="{FF2B5EF4-FFF2-40B4-BE49-F238E27FC236}">
                      <a16:creationId xmlns:a16="http://schemas.microsoft.com/office/drawing/2014/main" id="{9B605481-8731-8D2E-DDC5-AABC59108FD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582727" y="1537822"/>
                  <a:ext cx="49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4167" name="Freihand 174166">
                  <a:extLst>
                    <a:ext uri="{FF2B5EF4-FFF2-40B4-BE49-F238E27FC236}">
                      <a16:creationId xmlns:a16="http://schemas.microsoft.com/office/drawing/2014/main" id="{E331731B-A330-2748-F2C2-979F5585A4CC}"/>
                    </a:ext>
                  </a:extLst>
                </p14:cNvPr>
                <p14:cNvContentPartPr/>
                <p14:nvPr/>
              </p14:nvContentPartPr>
              <p14:xfrm>
                <a:off x="8584167" y="1549342"/>
                <a:ext cx="193680" cy="122760"/>
              </p14:xfrm>
            </p:contentPart>
          </mc:Choice>
          <mc:Fallback xmlns="">
            <p:pic>
              <p:nvPicPr>
                <p:cNvPr id="174167" name="Freihand 174166">
                  <a:extLst>
                    <a:ext uri="{FF2B5EF4-FFF2-40B4-BE49-F238E27FC236}">
                      <a16:creationId xmlns:a16="http://schemas.microsoft.com/office/drawing/2014/main" id="{E331731B-A330-2748-F2C2-979F5585A4C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579847" y="1545022"/>
                  <a:ext cx="202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4168" name="Freihand 174167">
                  <a:extLst>
                    <a:ext uri="{FF2B5EF4-FFF2-40B4-BE49-F238E27FC236}">
                      <a16:creationId xmlns:a16="http://schemas.microsoft.com/office/drawing/2014/main" id="{CE6F0FC4-7171-547E-D724-52F98BD21731}"/>
                    </a:ext>
                  </a:extLst>
                </p14:cNvPr>
                <p14:cNvContentPartPr/>
                <p14:nvPr/>
              </p14:nvContentPartPr>
              <p14:xfrm>
                <a:off x="8322807" y="1901782"/>
                <a:ext cx="126360" cy="104400"/>
              </p14:xfrm>
            </p:contentPart>
          </mc:Choice>
          <mc:Fallback xmlns="">
            <p:pic>
              <p:nvPicPr>
                <p:cNvPr id="174168" name="Freihand 174167">
                  <a:extLst>
                    <a:ext uri="{FF2B5EF4-FFF2-40B4-BE49-F238E27FC236}">
                      <a16:creationId xmlns:a16="http://schemas.microsoft.com/office/drawing/2014/main" id="{CE6F0FC4-7171-547E-D724-52F98BD2173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318487" y="1897462"/>
                  <a:ext cx="135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4169" name="Freihand 174168">
                  <a:extLst>
                    <a:ext uri="{FF2B5EF4-FFF2-40B4-BE49-F238E27FC236}">
                      <a16:creationId xmlns:a16="http://schemas.microsoft.com/office/drawing/2014/main" id="{6AFEDEDB-C6D5-C3E5-3436-B96F54851A2F}"/>
                    </a:ext>
                  </a:extLst>
                </p14:cNvPr>
                <p14:cNvContentPartPr/>
                <p14:nvPr/>
              </p14:nvContentPartPr>
              <p14:xfrm>
                <a:off x="8514327" y="1867222"/>
                <a:ext cx="60480" cy="111960"/>
              </p14:xfrm>
            </p:contentPart>
          </mc:Choice>
          <mc:Fallback xmlns="">
            <p:pic>
              <p:nvPicPr>
                <p:cNvPr id="174169" name="Freihand 174168">
                  <a:extLst>
                    <a:ext uri="{FF2B5EF4-FFF2-40B4-BE49-F238E27FC236}">
                      <a16:creationId xmlns:a16="http://schemas.microsoft.com/office/drawing/2014/main" id="{6AFEDEDB-C6D5-C3E5-3436-B96F54851A2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510007" y="1862902"/>
                  <a:ext cx="691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4170" name="Freihand 174169">
                  <a:extLst>
                    <a:ext uri="{FF2B5EF4-FFF2-40B4-BE49-F238E27FC236}">
                      <a16:creationId xmlns:a16="http://schemas.microsoft.com/office/drawing/2014/main" id="{160CEE8F-2D22-6C67-E3B6-36280226D7C8}"/>
                    </a:ext>
                  </a:extLst>
                </p14:cNvPr>
                <p14:cNvContentPartPr/>
                <p14:nvPr/>
              </p14:nvContentPartPr>
              <p14:xfrm>
                <a:off x="8649687" y="1853542"/>
                <a:ext cx="48240" cy="77400"/>
              </p14:xfrm>
            </p:contentPart>
          </mc:Choice>
          <mc:Fallback xmlns="">
            <p:pic>
              <p:nvPicPr>
                <p:cNvPr id="174170" name="Freihand 174169">
                  <a:extLst>
                    <a:ext uri="{FF2B5EF4-FFF2-40B4-BE49-F238E27FC236}">
                      <a16:creationId xmlns:a16="http://schemas.microsoft.com/office/drawing/2014/main" id="{160CEE8F-2D22-6C67-E3B6-36280226D7C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645367" y="1849222"/>
                  <a:ext cx="56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4171" name="Freihand 174170">
                  <a:extLst>
                    <a:ext uri="{FF2B5EF4-FFF2-40B4-BE49-F238E27FC236}">
                      <a16:creationId xmlns:a16="http://schemas.microsoft.com/office/drawing/2014/main" id="{9AD5EBAE-2254-7648-0FD6-7E2204B0EC8D}"/>
                    </a:ext>
                  </a:extLst>
                </p14:cNvPr>
                <p14:cNvContentPartPr/>
                <p14:nvPr/>
              </p14:nvContentPartPr>
              <p14:xfrm>
                <a:off x="8591367" y="1788382"/>
                <a:ext cx="168480" cy="207360"/>
              </p14:xfrm>
            </p:contentPart>
          </mc:Choice>
          <mc:Fallback xmlns="">
            <p:pic>
              <p:nvPicPr>
                <p:cNvPr id="174171" name="Freihand 174170">
                  <a:extLst>
                    <a:ext uri="{FF2B5EF4-FFF2-40B4-BE49-F238E27FC236}">
                      <a16:creationId xmlns:a16="http://schemas.microsoft.com/office/drawing/2014/main" id="{9AD5EBAE-2254-7648-0FD6-7E2204B0EC8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587047" y="1784062"/>
                  <a:ext cx="177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74172" name="Freihand 174171">
                  <a:extLst>
                    <a:ext uri="{FF2B5EF4-FFF2-40B4-BE49-F238E27FC236}">
                      <a16:creationId xmlns:a16="http://schemas.microsoft.com/office/drawing/2014/main" id="{5CA7517F-9012-9AF5-995A-CD1092275B00}"/>
                    </a:ext>
                  </a:extLst>
                </p14:cNvPr>
                <p14:cNvContentPartPr/>
                <p14:nvPr/>
              </p14:nvContentPartPr>
              <p14:xfrm>
                <a:off x="8199687" y="1184302"/>
                <a:ext cx="713520" cy="907920"/>
              </p14:xfrm>
            </p:contentPart>
          </mc:Choice>
          <mc:Fallback xmlns="">
            <p:pic>
              <p:nvPicPr>
                <p:cNvPr id="174172" name="Freihand 174171">
                  <a:extLst>
                    <a:ext uri="{FF2B5EF4-FFF2-40B4-BE49-F238E27FC236}">
                      <a16:creationId xmlns:a16="http://schemas.microsoft.com/office/drawing/2014/main" id="{5CA7517F-9012-9AF5-995A-CD1092275B0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195367" y="1179982"/>
                  <a:ext cx="722160" cy="9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74140" name="Freihand 174139">
                  <a:extLst>
                    <a:ext uri="{FF2B5EF4-FFF2-40B4-BE49-F238E27FC236}">
                      <a16:creationId xmlns:a16="http://schemas.microsoft.com/office/drawing/2014/main" id="{833BA439-F44B-89A9-89F1-11B2C95B68FE}"/>
                    </a:ext>
                  </a:extLst>
                </p14:cNvPr>
                <p14:cNvContentPartPr/>
                <p14:nvPr/>
              </p14:nvContentPartPr>
              <p14:xfrm>
                <a:off x="7401567" y="2411182"/>
                <a:ext cx="115560" cy="182520"/>
              </p14:xfrm>
            </p:contentPart>
          </mc:Choice>
          <mc:Fallback xmlns="">
            <p:pic>
              <p:nvPicPr>
                <p:cNvPr id="174140" name="Freihand 174139">
                  <a:extLst>
                    <a:ext uri="{FF2B5EF4-FFF2-40B4-BE49-F238E27FC236}">
                      <a16:creationId xmlns:a16="http://schemas.microsoft.com/office/drawing/2014/main" id="{833BA439-F44B-89A9-89F1-11B2C95B68F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397247" y="2406862"/>
                  <a:ext cx="1242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4141" name="Freihand 174140">
                  <a:extLst>
                    <a:ext uri="{FF2B5EF4-FFF2-40B4-BE49-F238E27FC236}">
                      <a16:creationId xmlns:a16="http://schemas.microsoft.com/office/drawing/2014/main" id="{01D57404-120F-846D-BC61-D4F8DEB8E370}"/>
                    </a:ext>
                  </a:extLst>
                </p14:cNvPr>
                <p14:cNvContentPartPr/>
                <p14:nvPr/>
              </p14:nvContentPartPr>
              <p14:xfrm>
                <a:off x="7453047" y="2384182"/>
                <a:ext cx="291960" cy="148320"/>
              </p14:xfrm>
            </p:contentPart>
          </mc:Choice>
          <mc:Fallback xmlns="">
            <p:pic>
              <p:nvPicPr>
                <p:cNvPr id="174141" name="Freihand 174140">
                  <a:extLst>
                    <a:ext uri="{FF2B5EF4-FFF2-40B4-BE49-F238E27FC236}">
                      <a16:creationId xmlns:a16="http://schemas.microsoft.com/office/drawing/2014/main" id="{01D57404-120F-846D-BC61-D4F8DEB8E37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448727" y="2379862"/>
                  <a:ext cx="300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4142" name="Freihand 174141">
                  <a:extLst>
                    <a:ext uri="{FF2B5EF4-FFF2-40B4-BE49-F238E27FC236}">
                      <a16:creationId xmlns:a16="http://schemas.microsoft.com/office/drawing/2014/main" id="{B2E29F64-D201-C9FC-9494-82FC7355E8EC}"/>
                    </a:ext>
                  </a:extLst>
                </p14:cNvPr>
                <p14:cNvContentPartPr/>
                <p14:nvPr/>
              </p14:nvContentPartPr>
              <p14:xfrm>
                <a:off x="7612887" y="2352862"/>
                <a:ext cx="70200" cy="54720"/>
              </p14:xfrm>
            </p:contentPart>
          </mc:Choice>
          <mc:Fallback xmlns="">
            <p:pic>
              <p:nvPicPr>
                <p:cNvPr id="174142" name="Freihand 174141">
                  <a:extLst>
                    <a:ext uri="{FF2B5EF4-FFF2-40B4-BE49-F238E27FC236}">
                      <a16:creationId xmlns:a16="http://schemas.microsoft.com/office/drawing/2014/main" id="{B2E29F64-D201-C9FC-9494-82FC7355E8E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608567" y="2348542"/>
                  <a:ext cx="788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4143" name="Freihand 174142">
                  <a:extLst>
                    <a:ext uri="{FF2B5EF4-FFF2-40B4-BE49-F238E27FC236}">
                      <a16:creationId xmlns:a16="http://schemas.microsoft.com/office/drawing/2014/main" id="{079F3D05-3B5E-0C30-3C5A-3EA30B467A72}"/>
                    </a:ext>
                  </a:extLst>
                </p14:cNvPr>
                <p14:cNvContentPartPr/>
                <p14:nvPr/>
              </p14:nvContentPartPr>
              <p14:xfrm>
                <a:off x="7763727" y="2466622"/>
                <a:ext cx="47520" cy="64800"/>
              </p14:xfrm>
            </p:contentPart>
          </mc:Choice>
          <mc:Fallback xmlns="">
            <p:pic>
              <p:nvPicPr>
                <p:cNvPr id="174143" name="Freihand 174142">
                  <a:extLst>
                    <a:ext uri="{FF2B5EF4-FFF2-40B4-BE49-F238E27FC236}">
                      <a16:creationId xmlns:a16="http://schemas.microsoft.com/office/drawing/2014/main" id="{079F3D05-3B5E-0C30-3C5A-3EA30B467A7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759407" y="2462302"/>
                  <a:ext cx="56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4145" name="Freihand 174144">
                  <a:extLst>
                    <a:ext uri="{FF2B5EF4-FFF2-40B4-BE49-F238E27FC236}">
                      <a16:creationId xmlns:a16="http://schemas.microsoft.com/office/drawing/2014/main" id="{7AF1C505-4995-377C-F1CD-8CAE7AA2B4B6}"/>
                    </a:ext>
                  </a:extLst>
                </p14:cNvPr>
                <p14:cNvContentPartPr/>
                <p14:nvPr/>
              </p14:nvContentPartPr>
              <p14:xfrm>
                <a:off x="7255407" y="2527822"/>
                <a:ext cx="24120" cy="64800"/>
              </p14:xfrm>
            </p:contentPart>
          </mc:Choice>
          <mc:Fallback xmlns="">
            <p:pic>
              <p:nvPicPr>
                <p:cNvPr id="174145" name="Freihand 174144">
                  <a:extLst>
                    <a:ext uri="{FF2B5EF4-FFF2-40B4-BE49-F238E27FC236}">
                      <a16:creationId xmlns:a16="http://schemas.microsoft.com/office/drawing/2014/main" id="{7AF1C505-4995-377C-F1CD-8CAE7AA2B4B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251087" y="2523502"/>
                  <a:ext cx="32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4146" name="Freihand 174145">
                  <a:extLst>
                    <a:ext uri="{FF2B5EF4-FFF2-40B4-BE49-F238E27FC236}">
                      <a16:creationId xmlns:a16="http://schemas.microsoft.com/office/drawing/2014/main" id="{A74DEE4E-96F0-4A0C-B65B-8D8B8F36468A}"/>
                    </a:ext>
                  </a:extLst>
                </p14:cNvPr>
                <p14:cNvContentPartPr/>
                <p14:nvPr/>
              </p14:nvContentPartPr>
              <p14:xfrm>
                <a:off x="7234167" y="2533942"/>
                <a:ext cx="120960" cy="29160"/>
              </p14:xfrm>
            </p:contentPart>
          </mc:Choice>
          <mc:Fallback xmlns="">
            <p:pic>
              <p:nvPicPr>
                <p:cNvPr id="174146" name="Freihand 174145">
                  <a:extLst>
                    <a:ext uri="{FF2B5EF4-FFF2-40B4-BE49-F238E27FC236}">
                      <a16:creationId xmlns:a16="http://schemas.microsoft.com/office/drawing/2014/main" id="{A74DEE4E-96F0-4A0C-B65B-8D8B8F36468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229847" y="2529622"/>
                  <a:ext cx="129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4129" name="Freihand 174128">
                  <a:extLst>
                    <a:ext uri="{FF2B5EF4-FFF2-40B4-BE49-F238E27FC236}">
                      <a16:creationId xmlns:a16="http://schemas.microsoft.com/office/drawing/2014/main" id="{97F3CCB5-2327-77A7-C48C-BEE516B78D51}"/>
                    </a:ext>
                  </a:extLst>
                </p14:cNvPr>
                <p14:cNvContentPartPr/>
                <p14:nvPr/>
              </p14:nvContentPartPr>
              <p14:xfrm>
                <a:off x="7325247" y="1691542"/>
                <a:ext cx="92520" cy="148320"/>
              </p14:xfrm>
            </p:contentPart>
          </mc:Choice>
          <mc:Fallback xmlns="">
            <p:pic>
              <p:nvPicPr>
                <p:cNvPr id="174129" name="Freihand 174128">
                  <a:extLst>
                    <a:ext uri="{FF2B5EF4-FFF2-40B4-BE49-F238E27FC236}">
                      <a16:creationId xmlns:a16="http://schemas.microsoft.com/office/drawing/2014/main" id="{97F3CCB5-2327-77A7-C48C-BEE516B78D5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320927" y="1687222"/>
                  <a:ext cx="101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4130" name="Freihand 174129">
                  <a:extLst>
                    <a:ext uri="{FF2B5EF4-FFF2-40B4-BE49-F238E27FC236}">
                      <a16:creationId xmlns:a16="http://schemas.microsoft.com/office/drawing/2014/main" id="{E66F2A88-F20E-67C0-296B-9318C49833DC}"/>
                    </a:ext>
                  </a:extLst>
                </p14:cNvPr>
                <p14:cNvContentPartPr/>
                <p14:nvPr/>
              </p14:nvContentPartPr>
              <p14:xfrm>
                <a:off x="7467087" y="1676422"/>
                <a:ext cx="76680" cy="135000"/>
              </p14:xfrm>
            </p:contentPart>
          </mc:Choice>
          <mc:Fallback xmlns="">
            <p:pic>
              <p:nvPicPr>
                <p:cNvPr id="174130" name="Freihand 174129">
                  <a:extLst>
                    <a:ext uri="{FF2B5EF4-FFF2-40B4-BE49-F238E27FC236}">
                      <a16:creationId xmlns:a16="http://schemas.microsoft.com/office/drawing/2014/main" id="{E66F2A88-F20E-67C0-296B-9318C49833D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462767" y="1672102"/>
                  <a:ext cx="85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4131" name="Freihand 174130">
                  <a:extLst>
                    <a:ext uri="{FF2B5EF4-FFF2-40B4-BE49-F238E27FC236}">
                      <a16:creationId xmlns:a16="http://schemas.microsoft.com/office/drawing/2014/main" id="{1D258441-22AE-0B30-56AC-886053E4B1F1}"/>
                    </a:ext>
                  </a:extLst>
                </p14:cNvPr>
                <p14:cNvContentPartPr/>
                <p14:nvPr/>
              </p14:nvContentPartPr>
              <p14:xfrm>
                <a:off x="7637727" y="1665622"/>
                <a:ext cx="58680" cy="129960"/>
              </p14:xfrm>
            </p:contentPart>
          </mc:Choice>
          <mc:Fallback xmlns="">
            <p:pic>
              <p:nvPicPr>
                <p:cNvPr id="174131" name="Freihand 174130">
                  <a:extLst>
                    <a:ext uri="{FF2B5EF4-FFF2-40B4-BE49-F238E27FC236}">
                      <a16:creationId xmlns:a16="http://schemas.microsoft.com/office/drawing/2014/main" id="{1D258441-22AE-0B30-56AC-886053E4B1F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633407" y="1661302"/>
                  <a:ext cx="67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4132" name="Freihand 174131">
                  <a:extLst>
                    <a:ext uri="{FF2B5EF4-FFF2-40B4-BE49-F238E27FC236}">
                      <a16:creationId xmlns:a16="http://schemas.microsoft.com/office/drawing/2014/main" id="{28C8F68E-77F3-C9ED-F954-E62F373F5C61}"/>
                    </a:ext>
                  </a:extLst>
                </p14:cNvPr>
                <p14:cNvContentPartPr/>
                <p14:nvPr/>
              </p14:nvContentPartPr>
              <p14:xfrm>
                <a:off x="7577607" y="1637542"/>
                <a:ext cx="191880" cy="187560"/>
              </p14:xfrm>
            </p:contentPart>
          </mc:Choice>
          <mc:Fallback xmlns="">
            <p:pic>
              <p:nvPicPr>
                <p:cNvPr id="174132" name="Freihand 174131">
                  <a:extLst>
                    <a:ext uri="{FF2B5EF4-FFF2-40B4-BE49-F238E27FC236}">
                      <a16:creationId xmlns:a16="http://schemas.microsoft.com/office/drawing/2014/main" id="{28C8F68E-77F3-C9ED-F954-E62F373F5C6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573287" y="1633222"/>
                  <a:ext cx="200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4134" name="Freihand 174133">
                  <a:extLst>
                    <a:ext uri="{FF2B5EF4-FFF2-40B4-BE49-F238E27FC236}">
                      <a16:creationId xmlns:a16="http://schemas.microsoft.com/office/drawing/2014/main" id="{3ADBA450-D1B4-13DB-7BFD-9BCF20880FCD}"/>
                    </a:ext>
                  </a:extLst>
                </p14:cNvPr>
                <p14:cNvContentPartPr/>
                <p14:nvPr/>
              </p14:nvContentPartPr>
              <p14:xfrm>
                <a:off x="7355487" y="2056222"/>
                <a:ext cx="67320" cy="149760"/>
              </p14:xfrm>
            </p:contentPart>
          </mc:Choice>
          <mc:Fallback xmlns="">
            <p:pic>
              <p:nvPicPr>
                <p:cNvPr id="174134" name="Freihand 174133">
                  <a:extLst>
                    <a:ext uri="{FF2B5EF4-FFF2-40B4-BE49-F238E27FC236}">
                      <a16:creationId xmlns:a16="http://schemas.microsoft.com/office/drawing/2014/main" id="{3ADBA450-D1B4-13DB-7BFD-9BCF20880FC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351167" y="2051902"/>
                  <a:ext cx="759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4135" name="Freihand 174134">
                  <a:extLst>
                    <a:ext uri="{FF2B5EF4-FFF2-40B4-BE49-F238E27FC236}">
                      <a16:creationId xmlns:a16="http://schemas.microsoft.com/office/drawing/2014/main" id="{51C2E3B6-BDE9-FBC8-8D6A-B7449CC2E5B1}"/>
                    </a:ext>
                  </a:extLst>
                </p14:cNvPr>
                <p14:cNvContentPartPr/>
                <p14:nvPr/>
              </p14:nvContentPartPr>
              <p14:xfrm>
                <a:off x="7518207" y="2056222"/>
                <a:ext cx="94680" cy="112320"/>
              </p14:xfrm>
            </p:contentPart>
          </mc:Choice>
          <mc:Fallback xmlns="">
            <p:pic>
              <p:nvPicPr>
                <p:cNvPr id="174135" name="Freihand 174134">
                  <a:extLst>
                    <a:ext uri="{FF2B5EF4-FFF2-40B4-BE49-F238E27FC236}">
                      <a16:creationId xmlns:a16="http://schemas.microsoft.com/office/drawing/2014/main" id="{51C2E3B6-BDE9-FBC8-8D6A-B7449CC2E5B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513887" y="2051902"/>
                  <a:ext cx="1033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4136" name="Freihand 174135">
                  <a:extLst>
                    <a:ext uri="{FF2B5EF4-FFF2-40B4-BE49-F238E27FC236}">
                      <a16:creationId xmlns:a16="http://schemas.microsoft.com/office/drawing/2014/main" id="{09AF7A19-E887-4B3A-3992-2044E57A6008}"/>
                    </a:ext>
                  </a:extLst>
                </p14:cNvPr>
                <p14:cNvContentPartPr/>
                <p14:nvPr/>
              </p14:nvContentPartPr>
              <p14:xfrm>
                <a:off x="7712967" y="2033542"/>
                <a:ext cx="62280" cy="107640"/>
              </p14:xfrm>
            </p:contentPart>
          </mc:Choice>
          <mc:Fallback xmlns="">
            <p:pic>
              <p:nvPicPr>
                <p:cNvPr id="174136" name="Freihand 174135">
                  <a:extLst>
                    <a:ext uri="{FF2B5EF4-FFF2-40B4-BE49-F238E27FC236}">
                      <a16:creationId xmlns:a16="http://schemas.microsoft.com/office/drawing/2014/main" id="{09AF7A19-E887-4B3A-3992-2044E57A600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708647" y="2029222"/>
                  <a:ext cx="70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4137" name="Freihand 174136">
                  <a:extLst>
                    <a:ext uri="{FF2B5EF4-FFF2-40B4-BE49-F238E27FC236}">
                      <a16:creationId xmlns:a16="http://schemas.microsoft.com/office/drawing/2014/main" id="{500BB28B-7D62-CD06-D6DA-33E72E4188E5}"/>
                    </a:ext>
                  </a:extLst>
                </p14:cNvPr>
                <p14:cNvContentPartPr/>
                <p14:nvPr/>
              </p14:nvContentPartPr>
              <p14:xfrm>
                <a:off x="7647087" y="1981342"/>
                <a:ext cx="74160" cy="54360"/>
              </p14:xfrm>
            </p:contentPart>
          </mc:Choice>
          <mc:Fallback xmlns="">
            <p:pic>
              <p:nvPicPr>
                <p:cNvPr id="174137" name="Freihand 174136">
                  <a:extLst>
                    <a:ext uri="{FF2B5EF4-FFF2-40B4-BE49-F238E27FC236}">
                      <a16:creationId xmlns:a16="http://schemas.microsoft.com/office/drawing/2014/main" id="{500BB28B-7D62-CD06-D6DA-33E72E4188E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642767" y="1977022"/>
                  <a:ext cx="82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4138" name="Freihand 174137">
                  <a:extLst>
                    <a:ext uri="{FF2B5EF4-FFF2-40B4-BE49-F238E27FC236}">
                      <a16:creationId xmlns:a16="http://schemas.microsoft.com/office/drawing/2014/main" id="{46EE84CE-29FA-C611-2C36-5A517099F889}"/>
                    </a:ext>
                  </a:extLst>
                </p14:cNvPr>
                <p14:cNvContentPartPr/>
                <p14:nvPr/>
              </p14:nvContentPartPr>
              <p14:xfrm>
                <a:off x="7811967" y="2104822"/>
                <a:ext cx="57960" cy="52920"/>
              </p14:xfrm>
            </p:contentPart>
          </mc:Choice>
          <mc:Fallback xmlns="">
            <p:pic>
              <p:nvPicPr>
                <p:cNvPr id="174138" name="Freihand 174137">
                  <a:extLst>
                    <a:ext uri="{FF2B5EF4-FFF2-40B4-BE49-F238E27FC236}">
                      <a16:creationId xmlns:a16="http://schemas.microsoft.com/office/drawing/2014/main" id="{46EE84CE-29FA-C611-2C36-5A517099F88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807647" y="2100502"/>
                  <a:ext cx="666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4174" name="Freihand 174173">
                  <a:extLst>
                    <a:ext uri="{FF2B5EF4-FFF2-40B4-BE49-F238E27FC236}">
                      <a16:creationId xmlns:a16="http://schemas.microsoft.com/office/drawing/2014/main" id="{4D95DD3A-A9B0-1E33-6D47-423C13CB3C6A}"/>
                    </a:ext>
                  </a:extLst>
                </p14:cNvPr>
                <p14:cNvContentPartPr/>
                <p14:nvPr/>
              </p14:nvContentPartPr>
              <p14:xfrm>
                <a:off x="7241007" y="1653742"/>
                <a:ext cx="576720" cy="753480"/>
              </p14:xfrm>
            </p:contentPart>
          </mc:Choice>
          <mc:Fallback xmlns="">
            <p:pic>
              <p:nvPicPr>
                <p:cNvPr id="174174" name="Freihand 174173">
                  <a:extLst>
                    <a:ext uri="{FF2B5EF4-FFF2-40B4-BE49-F238E27FC236}">
                      <a16:creationId xmlns:a16="http://schemas.microsoft.com/office/drawing/2014/main" id="{4D95DD3A-A9B0-1E33-6D47-423C13CB3C6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236687" y="1649422"/>
                  <a:ext cx="585360" cy="76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4175" name="Freihand 174174">
                  <a:extLst>
                    <a:ext uri="{FF2B5EF4-FFF2-40B4-BE49-F238E27FC236}">
                      <a16:creationId xmlns:a16="http://schemas.microsoft.com/office/drawing/2014/main" id="{23C7A6B9-1B4F-618E-8017-D82FD7110898}"/>
                    </a:ext>
                  </a:extLst>
                </p14:cNvPr>
                <p14:cNvContentPartPr/>
                <p14:nvPr/>
              </p14:nvContentPartPr>
              <p14:xfrm>
                <a:off x="7386087" y="1597942"/>
                <a:ext cx="561600" cy="661320"/>
              </p14:xfrm>
            </p:contentPart>
          </mc:Choice>
          <mc:Fallback xmlns="">
            <p:pic>
              <p:nvPicPr>
                <p:cNvPr id="174175" name="Freihand 174174">
                  <a:extLst>
                    <a:ext uri="{FF2B5EF4-FFF2-40B4-BE49-F238E27FC236}">
                      <a16:creationId xmlns:a16="http://schemas.microsoft.com/office/drawing/2014/main" id="{23C7A6B9-1B4F-618E-8017-D82FD711089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381767" y="1593622"/>
                  <a:ext cx="570240" cy="66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4177" name="Freihand 174176">
                  <a:extLst>
                    <a:ext uri="{FF2B5EF4-FFF2-40B4-BE49-F238E27FC236}">
                      <a16:creationId xmlns:a16="http://schemas.microsoft.com/office/drawing/2014/main" id="{8CD797E9-B648-D260-B542-D24239D12127}"/>
                    </a:ext>
                  </a:extLst>
                </p14:cNvPr>
                <p14:cNvContentPartPr/>
                <p14:nvPr/>
              </p14:nvContentPartPr>
              <p14:xfrm>
                <a:off x="8353047" y="2391382"/>
                <a:ext cx="101880" cy="174960"/>
              </p14:xfrm>
            </p:contentPart>
          </mc:Choice>
          <mc:Fallback xmlns="">
            <p:pic>
              <p:nvPicPr>
                <p:cNvPr id="174177" name="Freihand 174176">
                  <a:extLst>
                    <a:ext uri="{FF2B5EF4-FFF2-40B4-BE49-F238E27FC236}">
                      <a16:creationId xmlns:a16="http://schemas.microsoft.com/office/drawing/2014/main" id="{8CD797E9-B648-D260-B542-D24239D1212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348727" y="2387062"/>
                  <a:ext cx="110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4178" name="Freihand 174177">
                  <a:extLst>
                    <a:ext uri="{FF2B5EF4-FFF2-40B4-BE49-F238E27FC236}">
                      <a16:creationId xmlns:a16="http://schemas.microsoft.com/office/drawing/2014/main" id="{67F7CDE5-31FD-CA9B-DEF4-B62E7C0802A6}"/>
                    </a:ext>
                  </a:extLst>
                </p14:cNvPr>
                <p14:cNvContentPartPr/>
                <p14:nvPr/>
              </p14:nvContentPartPr>
              <p14:xfrm>
                <a:off x="8407767" y="2315062"/>
                <a:ext cx="147960" cy="43560"/>
              </p14:xfrm>
            </p:contentPart>
          </mc:Choice>
          <mc:Fallback xmlns="">
            <p:pic>
              <p:nvPicPr>
                <p:cNvPr id="174178" name="Freihand 174177">
                  <a:extLst>
                    <a:ext uri="{FF2B5EF4-FFF2-40B4-BE49-F238E27FC236}">
                      <a16:creationId xmlns:a16="http://schemas.microsoft.com/office/drawing/2014/main" id="{67F7CDE5-31FD-CA9B-DEF4-B62E7C0802A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403447" y="2310742"/>
                  <a:ext cx="156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4179" name="Freihand 174178">
                  <a:extLst>
                    <a:ext uri="{FF2B5EF4-FFF2-40B4-BE49-F238E27FC236}">
                      <a16:creationId xmlns:a16="http://schemas.microsoft.com/office/drawing/2014/main" id="{CFA41178-D6C4-3A63-9328-1486A40D7DCE}"/>
                    </a:ext>
                  </a:extLst>
                </p14:cNvPr>
                <p14:cNvContentPartPr/>
                <p14:nvPr/>
              </p14:nvContentPartPr>
              <p14:xfrm>
                <a:off x="8567967" y="2274022"/>
                <a:ext cx="144000" cy="298080"/>
              </p14:xfrm>
            </p:contentPart>
          </mc:Choice>
          <mc:Fallback xmlns="">
            <p:pic>
              <p:nvPicPr>
                <p:cNvPr id="174179" name="Freihand 174178">
                  <a:extLst>
                    <a:ext uri="{FF2B5EF4-FFF2-40B4-BE49-F238E27FC236}">
                      <a16:creationId xmlns:a16="http://schemas.microsoft.com/office/drawing/2014/main" id="{CFA41178-D6C4-3A63-9328-1486A40D7DC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563647" y="2269702"/>
                  <a:ext cx="1526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4180" name="Freihand 174179">
                  <a:extLst>
                    <a:ext uri="{FF2B5EF4-FFF2-40B4-BE49-F238E27FC236}">
                      <a16:creationId xmlns:a16="http://schemas.microsoft.com/office/drawing/2014/main" id="{6A451949-9436-7163-DB81-97A38400EAD6}"/>
                    </a:ext>
                  </a:extLst>
                </p14:cNvPr>
                <p14:cNvContentPartPr/>
                <p14:nvPr/>
              </p14:nvContentPartPr>
              <p14:xfrm>
                <a:off x="8724567" y="2377702"/>
                <a:ext cx="106200" cy="169560"/>
              </p14:xfrm>
            </p:contentPart>
          </mc:Choice>
          <mc:Fallback xmlns="">
            <p:pic>
              <p:nvPicPr>
                <p:cNvPr id="174180" name="Freihand 174179">
                  <a:extLst>
                    <a:ext uri="{FF2B5EF4-FFF2-40B4-BE49-F238E27FC236}">
                      <a16:creationId xmlns:a16="http://schemas.microsoft.com/office/drawing/2014/main" id="{6A451949-9436-7163-DB81-97A38400EAD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720247" y="2373382"/>
                  <a:ext cx="114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4181" name="Freihand 174180">
                  <a:extLst>
                    <a:ext uri="{FF2B5EF4-FFF2-40B4-BE49-F238E27FC236}">
                      <a16:creationId xmlns:a16="http://schemas.microsoft.com/office/drawing/2014/main" id="{649C307F-AB2F-CD68-F90E-AD74F20C208B}"/>
                    </a:ext>
                  </a:extLst>
                </p14:cNvPr>
                <p14:cNvContentPartPr/>
                <p14:nvPr/>
              </p14:nvContentPartPr>
              <p14:xfrm>
                <a:off x="8155047" y="1208782"/>
                <a:ext cx="995760" cy="1514520"/>
              </p14:xfrm>
            </p:contentPart>
          </mc:Choice>
          <mc:Fallback xmlns="">
            <p:pic>
              <p:nvPicPr>
                <p:cNvPr id="174181" name="Freihand 174180">
                  <a:extLst>
                    <a:ext uri="{FF2B5EF4-FFF2-40B4-BE49-F238E27FC236}">
                      <a16:creationId xmlns:a16="http://schemas.microsoft.com/office/drawing/2014/main" id="{649C307F-AB2F-CD68-F90E-AD74F20C208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150727" y="1204462"/>
                  <a:ext cx="1004400" cy="152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198" name="Gruppieren 174197">
            <a:extLst>
              <a:ext uri="{FF2B5EF4-FFF2-40B4-BE49-F238E27FC236}">
                <a16:creationId xmlns:a16="http://schemas.microsoft.com/office/drawing/2014/main" id="{B9E37EB3-11A7-5EF9-88EC-B272E8C1C45F}"/>
              </a:ext>
            </a:extLst>
          </p:cNvPr>
          <p:cNvGrpSpPr/>
          <p:nvPr/>
        </p:nvGrpSpPr>
        <p:grpSpPr>
          <a:xfrm>
            <a:off x="461487" y="992782"/>
            <a:ext cx="1497240" cy="399240"/>
            <a:chOff x="461487" y="992782"/>
            <a:chExt cx="1497240" cy="39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4183" name="Freihand 174182">
                  <a:extLst>
                    <a:ext uri="{FF2B5EF4-FFF2-40B4-BE49-F238E27FC236}">
                      <a16:creationId xmlns:a16="http://schemas.microsoft.com/office/drawing/2014/main" id="{B0B21AD6-7529-4027-8422-34552B4185C9}"/>
                    </a:ext>
                  </a:extLst>
                </p14:cNvPr>
                <p14:cNvContentPartPr/>
                <p14:nvPr/>
              </p14:nvContentPartPr>
              <p14:xfrm>
                <a:off x="461487" y="1180702"/>
                <a:ext cx="14760" cy="128880"/>
              </p14:xfrm>
            </p:contentPart>
          </mc:Choice>
          <mc:Fallback xmlns="">
            <p:pic>
              <p:nvPicPr>
                <p:cNvPr id="174183" name="Freihand 174182">
                  <a:extLst>
                    <a:ext uri="{FF2B5EF4-FFF2-40B4-BE49-F238E27FC236}">
                      <a16:creationId xmlns:a16="http://schemas.microsoft.com/office/drawing/2014/main" id="{B0B21AD6-7529-4027-8422-34552B4185C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57167" y="1176382"/>
                  <a:ext cx="234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184" name="Freihand 174183">
                  <a:extLst>
                    <a:ext uri="{FF2B5EF4-FFF2-40B4-BE49-F238E27FC236}">
                      <a16:creationId xmlns:a16="http://schemas.microsoft.com/office/drawing/2014/main" id="{6891F659-A838-4391-78B4-B93D5ADEFE47}"/>
                    </a:ext>
                  </a:extLst>
                </p14:cNvPr>
                <p14:cNvContentPartPr/>
                <p14:nvPr/>
              </p14:nvContentPartPr>
              <p14:xfrm>
                <a:off x="465087" y="1113022"/>
                <a:ext cx="159840" cy="87480"/>
              </p14:xfrm>
            </p:contentPart>
          </mc:Choice>
          <mc:Fallback xmlns="">
            <p:pic>
              <p:nvPicPr>
                <p:cNvPr id="174184" name="Freihand 174183">
                  <a:extLst>
                    <a:ext uri="{FF2B5EF4-FFF2-40B4-BE49-F238E27FC236}">
                      <a16:creationId xmlns:a16="http://schemas.microsoft.com/office/drawing/2014/main" id="{6891F659-A838-4391-78B4-B93D5ADEFE4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60767" y="1108702"/>
                  <a:ext cx="168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4185" name="Freihand 174184">
                  <a:extLst>
                    <a:ext uri="{FF2B5EF4-FFF2-40B4-BE49-F238E27FC236}">
                      <a16:creationId xmlns:a16="http://schemas.microsoft.com/office/drawing/2014/main" id="{2C3B58B2-88D7-C612-7320-7B8660CEC9A8}"/>
                    </a:ext>
                  </a:extLst>
                </p14:cNvPr>
                <p14:cNvContentPartPr/>
                <p14:nvPr/>
              </p14:nvContentPartPr>
              <p14:xfrm>
                <a:off x="501087" y="1265662"/>
                <a:ext cx="106200" cy="60840"/>
              </p14:xfrm>
            </p:contentPart>
          </mc:Choice>
          <mc:Fallback xmlns="">
            <p:pic>
              <p:nvPicPr>
                <p:cNvPr id="174185" name="Freihand 174184">
                  <a:extLst>
                    <a:ext uri="{FF2B5EF4-FFF2-40B4-BE49-F238E27FC236}">
                      <a16:creationId xmlns:a16="http://schemas.microsoft.com/office/drawing/2014/main" id="{2C3B58B2-88D7-C612-7320-7B8660CEC9A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96767" y="1261342"/>
                  <a:ext cx="1148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4186" name="Freihand 174185">
                  <a:extLst>
                    <a:ext uri="{FF2B5EF4-FFF2-40B4-BE49-F238E27FC236}">
                      <a16:creationId xmlns:a16="http://schemas.microsoft.com/office/drawing/2014/main" id="{92260D7E-50F5-EE4E-28D9-05D4DFCE0832}"/>
                    </a:ext>
                  </a:extLst>
                </p14:cNvPr>
                <p14:cNvContentPartPr/>
                <p14:nvPr/>
              </p14:nvContentPartPr>
              <p14:xfrm>
                <a:off x="631047" y="1152262"/>
                <a:ext cx="218520" cy="145080"/>
              </p14:xfrm>
            </p:contentPart>
          </mc:Choice>
          <mc:Fallback xmlns="">
            <p:pic>
              <p:nvPicPr>
                <p:cNvPr id="174186" name="Freihand 174185">
                  <a:extLst>
                    <a:ext uri="{FF2B5EF4-FFF2-40B4-BE49-F238E27FC236}">
                      <a16:creationId xmlns:a16="http://schemas.microsoft.com/office/drawing/2014/main" id="{92260D7E-50F5-EE4E-28D9-05D4DFCE083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26727" y="1147942"/>
                  <a:ext cx="227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4188" name="Freihand 174187">
                  <a:extLst>
                    <a:ext uri="{FF2B5EF4-FFF2-40B4-BE49-F238E27FC236}">
                      <a16:creationId xmlns:a16="http://schemas.microsoft.com/office/drawing/2014/main" id="{630B9CC8-FFBE-CE04-4587-C90C9C8BE567}"/>
                    </a:ext>
                  </a:extLst>
                </p14:cNvPr>
                <p14:cNvContentPartPr/>
                <p14:nvPr/>
              </p14:nvContentPartPr>
              <p14:xfrm>
                <a:off x="892767" y="1194742"/>
                <a:ext cx="120600" cy="119520"/>
              </p14:xfrm>
            </p:contentPart>
          </mc:Choice>
          <mc:Fallback xmlns="">
            <p:pic>
              <p:nvPicPr>
                <p:cNvPr id="174188" name="Freihand 174187">
                  <a:extLst>
                    <a:ext uri="{FF2B5EF4-FFF2-40B4-BE49-F238E27FC236}">
                      <a16:creationId xmlns:a16="http://schemas.microsoft.com/office/drawing/2014/main" id="{630B9CC8-FFBE-CE04-4587-C90C9C8BE56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88447" y="1190422"/>
                  <a:ext cx="1292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4189" name="Freihand 174188">
                  <a:extLst>
                    <a:ext uri="{FF2B5EF4-FFF2-40B4-BE49-F238E27FC236}">
                      <a16:creationId xmlns:a16="http://schemas.microsoft.com/office/drawing/2014/main" id="{E408D99C-3782-A3B6-8813-E1DD2A761125}"/>
                    </a:ext>
                  </a:extLst>
                </p14:cNvPr>
                <p14:cNvContentPartPr/>
                <p14:nvPr/>
              </p14:nvContentPartPr>
              <p14:xfrm>
                <a:off x="1013007" y="1102582"/>
                <a:ext cx="394200" cy="289440"/>
              </p14:xfrm>
            </p:contentPart>
          </mc:Choice>
          <mc:Fallback xmlns="">
            <p:pic>
              <p:nvPicPr>
                <p:cNvPr id="174189" name="Freihand 174188">
                  <a:extLst>
                    <a:ext uri="{FF2B5EF4-FFF2-40B4-BE49-F238E27FC236}">
                      <a16:creationId xmlns:a16="http://schemas.microsoft.com/office/drawing/2014/main" id="{E408D99C-3782-A3B6-8813-E1DD2A76112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08687" y="1098262"/>
                  <a:ext cx="4028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190" name="Freihand 174189">
                  <a:extLst>
                    <a:ext uri="{FF2B5EF4-FFF2-40B4-BE49-F238E27FC236}">
                      <a16:creationId xmlns:a16="http://schemas.microsoft.com/office/drawing/2014/main" id="{A93FF54E-0837-9A5A-37E2-C371587B9977}"/>
                    </a:ext>
                  </a:extLst>
                </p14:cNvPr>
                <p14:cNvContentPartPr/>
                <p14:nvPr/>
              </p14:nvContentPartPr>
              <p14:xfrm>
                <a:off x="1459407" y="1185742"/>
                <a:ext cx="73440" cy="78120"/>
              </p14:xfrm>
            </p:contentPart>
          </mc:Choice>
          <mc:Fallback xmlns="">
            <p:pic>
              <p:nvPicPr>
                <p:cNvPr id="174190" name="Freihand 174189">
                  <a:extLst>
                    <a:ext uri="{FF2B5EF4-FFF2-40B4-BE49-F238E27FC236}">
                      <a16:creationId xmlns:a16="http://schemas.microsoft.com/office/drawing/2014/main" id="{A93FF54E-0837-9A5A-37E2-C371587B997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455087" y="1181422"/>
                  <a:ext cx="82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4191" name="Freihand 174190">
                  <a:extLst>
                    <a:ext uri="{FF2B5EF4-FFF2-40B4-BE49-F238E27FC236}">
                      <a16:creationId xmlns:a16="http://schemas.microsoft.com/office/drawing/2014/main" id="{51B27217-4C8E-2E2F-5C99-5177CA9E9545}"/>
                    </a:ext>
                  </a:extLst>
                </p14:cNvPr>
                <p14:cNvContentPartPr/>
                <p14:nvPr/>
              </p14:nvContentPartPr>
              <p14:xfrm>
                <a:off x="1551567" y="1149742"/>
                <a:ext cx="66600" cy="94680"/>
              </p14:xfrm>
            </p:contentPart>
          </mc:Choice>
          <mc:Fallback xmlns="">
            <p:pic>
              <p:nvPicPr>
                <p:cNvPr id="174191" name="Freihand 174190">
                  <a:extLst>
                    <a:ext uri="{FF2B5EF4-FFF2-40B4-BE49-F238E27FC236}">
                      <a16:creationId xmlns:a16="http://schemas.microsoft.com/office/drawing/2014/main" id="{51B27217-4C8E-2E2F-5C99-5177CA9E954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547247" y="1145422"/>
                  <a:ext cx="752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4192" name="Freihand 174191">
                  <a:extLst>
                    <a:ext uri="{FF2B5EF4-FFF2-40B4-BE49-F238E27FC236}">
                      <a16:creationId xmlns:a16="http://schemas.microsoft.com/office/drawing/2014/main" id="{8874DE11-0251-2484-2572-F8A59832191B}"/>
                    </a:ext>
                  </a:extLst>
                </p14:cNvPr>
                <p14:cNvContentPartPr/>
                <p14:nvPr/>
              </p14:nvContentPartPr>
              <p14:xfrm>
                <a:off x="1635087" y="1060102"/>
                <a:ext cx="323640" cy="158040"/>
              </p14:xfrm>
            </p:contentPart>
          </mc:Choice>
          <mc:Fallback xmlns="">
            <p:pic>
              <p:nvPicPr>
                <p:cNvPr id="174192" name="Freihand 174191">
                  <a:extLst>
                    <a:ext uri="{FF2B5EF4-FFF2-40B4-BE49-F238E27FC236}">
                      <a16:creationId xmlns:a16="http://schemas.microsoft.com/office/drawing/2014/main" id="{8874DE11-0251-2484-2572-F8A59832191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630767" y="1055782"/>
                  <a:ext cx="332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4193" name="Freihand 174192">
                  <a:extLst>
                    <a:ext uri="{FF2B5EF4-FFF2-40B4-BE49-F238E27FC236}">
                      <a16:creationId xmlns:a16="http://schemas.microsoft.com/office/drawing/2014/main" id="{2C18F07E-26B1-FB92-2F51-052CA6037F1F}"/>
                    </a:ext>
                  </a:extLst>
                </p14:cNvPr>
                <p14:cNvContentPartPr/>
                <p14:nvPr/>
              </p14:nvContentPartPr>
              <p14:xfrm>
                <a:off x="1731207" y="992782"/>
                <a:ext cx="16200" cy="6120"/>
              </p14:xfrm>
            </p:contentPart>
          </mc:Choice>
          <mc:Fallback xmlns="">
            <p:pic>
              <p:nvPicPr>
                <p:cNvPr id="174193" name="Freihand 174192">
                  <a:extLst>
                    <a:ext uri="{FF2B5EF4-FFF2-40B4-BE49-F238E27FC236}">
                      <a16:creationId xmlns:a16="http://schemas.microsoft.com/office/drawing/2014/main" id="{2C18F07E-26B1-FB92-2F51-052CA6037F1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726887" y="988462"/>
                  <a:ext cx="24840" cy="1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203" name="Gruppieren 174202">
            <a:extLst>
              <a:ext uri="{FF2B5EF4-FFF2-40B4-BE49-F238E27FC236}">
                <a16:creationId xmlns:a16="http://schemas.microsoft.com/office/drawing/2014/main" id="{FA485AB2-2FAA-903B-1BC7-CDFC9F088F15}"/>
              </a:ext>
            </a:extLst>
          </p:cNvPr>
          <p:cNvGrpSpPr/>
          <p:nvPr/>
        </p:nvGrpSpPr>
        <p:grpSpPr>
          <a:xfrm>
            <a:off x="2270487" y="1002862"/>
            <a:ext cx="1134720" cy="302400"/>
            <a:chOff x="2270487" y="1002862"/>
            <a:chExt cx="113472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4194" name="Freihand 174193">
                  <a:extLst>
                    <a:ext uri="{FF2B5EF4-FFF2-40B4-BE49-F238E27FC236}">
                      <a16:creationId xmlns:a16="http://schemas.microsoft.com/office/drawing/2014/main" id="{53789E54-D53F-9879-7751-A9905EF09326}"/>
                    </a:ext>
                  </a:extLst>
                </p14:cNvPr>
                <p14:cNvContentPartPr/>
                <p14:nvPr/>
              </p14:nvContentPartPr>
              <p14:xfrm>
                <a:off x="2270487" y="1034902"/>
                <a:ext cx="83520" cy="169560"/>
              </p14:xfrm>
            </p:contentPart>
          </mc:Choice>
          <mc:Fallback xmlns="">
            <p:pic>
              <p:nvPicPr>
                <p:cNvPr id="174194" name="Freihand 174193">
                  <a:extLst>
                    <a:ext uri="{FF2B5EF4-FFF2-40B4-BE49-F238E27FC236}">
                      <a16:creationId xmlns:a16="http://schemas.microsoft.com/office/drawing/2014/main" id="{53789E54-D53F-9879-7751-A9905EF0932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266167" y="1030582"/>
                  <a:ext cx="921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4195" name="Freihand 174194">
                  <a:extLst>
                    <a:ext uri="{FF2B5EF4-FFF2-40B4-BE49-F238E27FC236}">
                      <a16:creationId xmlns:a16="http://schemas.microsoft.com/office/drawing/2014/main" id="{F69DDDA9-8A55-9EAE-199D-15F3CEC5D368}"/>
                    </a:ext>
                  </a:extLst>
                </p14:cNvPr>
                <p14:cNvContentPartPr/>
                <p14:nvPr/>
              </p14:nvContentPartPr>
              <p14:xfrm>
                <a:off x="2487567" y="1031302"/>
                <a:ext cx="101520" cy="160200"/>
              </p14:xfrm>
            </p:contentPart>
          </mc:Choice>
          <mc:Fallback xmlns="">
            <p:pic>
              <p:nvPicPr>
                <p:cNvPr id="174195" name="Freihand 174194">
                  <a:extLst>
                    <a:ext uri="{FF2B5EF4-FFF2-40B4-BE49-F238E27FC236}">
                      <a16:creationId xmlns:a16="http://schemas.microsoft.com/office/drawing/2014/main" id="{F69DDDA9-8A55-9EAE-199D-15F3CEC5D36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483247" y="1026982"/>
                  <a:ext cx="110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4196" name="Freihand 174195">
                  <a:extLst>
                    <a:ext uri="{FF2B5EF4-FFF2-40B4-BE49-F238E27FC236}">
                      <a16:creationId xmlns:a16="http://schemas.microsoft.com/office/drawing/2014/main" id="{F06FA492-4297-FC3E-D860-F0B870C65908}"/>
                    </a:ext>
                  </a:extLst>
                </p14:cNvPr>
                <p14:cNvContentPartPr/>
                <p14:nvPr/>
              </p14:nvContentPartPr>
              <p14:xfrm>
                <a:off x="2528247" y="1028422"/>
                <a:ext cx="104040" cy="178920"/>
              </p14:xfrm>
            </p:contentPart>
          </mc:Choice>
          <mc:Fallback xmlns="">
            <p:pic>
              <p:nvPicPr>
                <p:cNvPr id="174196" name="Freihand 174195">
                  <a:extLst>
                    <a:ext uri="{FF2B5EF4-FFF2-40B4-BE49-F238E27FC236}">
                      <a16:creationId xmlns:a16="http://schemas.microsoft.com/office/drawing/2014/main" id="{F06FA492-4297-FC3E-D860-F0B870C6590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523927" y="1024102"/>
                  <a:ext cx="1126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4199" name="Freihand 174198">
                  <a:extLst>
                    <a:ext uri="{FF2B5EF4-FFF2-40B4-BE49-F238E27FC236}">
                      <a16:creationId xmlns:a16="http://schemas.microsoft.com/office/drawing/2014/main" id="{172C2BD5-28A9-28AE-9A97-F50514C64DDC}"/>
                    </a:ext>
                  </a:extLst>
                </p14:cNvPr>
                <p14:cNvContentPartPr/>
                <p14:nvPr/>
              </p14:nvContentPartPr>
              <p14:xfrm>
                <a:off x="2670807" y="1121302"/>
                <a:ext cx="127440" cy="68040"/>
              </p14:xfrm>
            </p:contentPart>
          </mc:Choice>
          <mc:Fallback xmlns="">
            <p:pic>
              <p:nvPicPr>
                <p:cNvPr id="174199" name="Freihand 174198">
                  <a:extLst>
                    <a:ext uri="{FF2B5EF4-FFF2-40B4-BE49-F238E27FC236}">
                      <a16:creationId xmlns:a16="http://schemas.microsoft.com/office/drawing/2014/main" id="{172C2BD5-28A9-28AE-9A97-F50514C64DD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666487" y="1116982"/>
                  <a:ext cx="136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4200" name="Freihand 174199">
                  <a:extLst>
                    <a:ext uri="{FF2B5EF4-FFF2-40B4-BE49-F238E27FC236}">
                      <a16:creationId xmlns:a16="http://schemas.microsoft.com/office/drawing/2014/main" id="{FDA1B4FE-AD17-71AE-1AE9-769C57A028C3}"/>
                    </a:ext>
                  </a:extLst>
                </p14:cNvPr>
                <p14:cNvContentPartPr/>
                <p14:nvPr/>
              </p14:nvContentPartPr>
              <p14:xfrm>
                <a:off x="2822007" y="1124542"/>
                <a:ext cx="122040" cy="180720"/>
              </p14:xfrm>
            </p:contentPart>
          </mc:Choice>
          <mc:Fallback xmlns="">
            <p:pic>
              <p:nvPicPr>
                <p:cNvPr id="174200" name="Freihand 174199">
                  <a:extLst>
                    <a:ext uri="{FF2B5EF4-FFF2-40B4-BE49-F238E27FC236}">
                      <a16:creationId xmlns:a16="http://schemas.microsoft.com/office/drawing/2014/main" id="{FDA1B4FE-AD17-71AE-1AE9-769C57A028C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817687" y="1120222"/>
                  <a:ext cx="130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4201" name="Freihand 174200">
                  <a:extLst>
                    <a:ext uri="{FF2B5EF4-FFF2-40B4-BE49-F238E27FC236}">
                      <a16:creationId xmlns:a16="http://schemas.microsoft.com/office/drawing/2014/main" id="{4507A156-B924-A444-7F7C-C0AFABA8F2B5}"/>
                    </a:ext>
                  </a:extLst>
                </p14:cNvPr>
                <p14:cNvContentPartPr/>
                <p14:nvPr/>
              </p14:nvContentPartPr>
              <p14:xfrm>
                <a:off x="3011007" y="1016902"/>
                <a:ext cx="82080" cy="159480"/>
              </p14:xfrm>
            </p:contentPart>
          </mc:Choice>
          <mc:Fallback xmlns="">
            <p:pic>
              <p:nvPicPr>
                <p:cNvPr id="174201" name="Freihand 174200">
                  <a:extLst>
                    <a:ext uri="{FF2B5EF4-FFF2-40B4-BE49-F238E27FC236}">
                      <a16:creationId xmlns:a16="http://schemas.microsoft.com/office/drawing/2014/main" id="{4507A156-B924-A444-7F7C-C0AFABA8F2B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006687" y="1012582"/>
                  <a:ext cx="90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4202" name="Freihand 174201">
                  <a:extLst>
                    <a:ext uri="{FF2B5EF4-FFF2-40B4-BE49-F238E27FC236}">
                      <a16:creationId xmlns:a16="http://schemas.microsoft.com/office/drawing/2014/main" id="{9E96AE47-4188-0B73-9C34-8B57714AC3DD}"/>
                    </a:ext>
                  </a:extLst>
                </p14:cNvPr>
                <p14:cNvContentPartPr/>
                <p14:nvPr/>
              </p14:nvContentPartPr>
              <p14:xfrm>
                <a:off x="3112167" y="1002862"/>
                <a:ext cx="293040" cy="176040"/>
              </p14:xfrm>
            </p:contentPart>
          </mc:Choice>
          <mc:Fallback xmlns="">
            <p:pic>
              <p:nvPicPr>
                <p:cNvPr id="174202" name="Freihand 174201">
                  <a:extLst>
                    <a:ext uri="{FF2B5EF4-FFF2-40B4-BE49-F238E27FC236}">
                      <a16:creationId xmlns:a16="http://schemas.microsoft.com/office/drawing/2014/main" id="{9E96AE47-4188-0B73-9C34-8B57714AC3D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107847" y="998542"/>
                  <a:ext cx="30168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211" name="Gruppieren 174210">
            <a:extLst>
              <a:ext uri="{FF2B5EF4-FFF2-40B4-BE49-F238E27FC236}">
                <a16:creationId xmlns:a16="http://schemas.microsoft.com/office/drawing/2014/main" id="{96CF7A55-5263-E6E4-0748-96E5239013C5}"/>
              </a:ext>
            </a:extLst>
          </p:cNvPr>
          <p:cNvGrpSpPr/>
          <p:nvPr/>
        </p:nvGrpSpPr>
        <p:grpSpPr>
          <a:xfrm>
            <a:off x="431967" y="1445662"/>
            <a:ext cx="997200" cy="259200"/>
            <a:chOff x="431967" y="1445662"/>
            <a:chExt cx="99720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4204" name="Freihand 174203">
                  <a:extLst>
                    <a:ext uri="{FF2B5EF4-FFF2-40B4-BE49-F238E27FC236}">
                      <a16:creationId xmlns:a16="http://schemas.microsoft.com/office/drawing/2014/main" id="{03EC8466-A3F4-8FFC-12B4-7143D5085F7E}"/>
                    </a:ext>
                  </a:extLst>
                </p14:cNvPr>
                <p14:cNvContentPartPr/>
                <p14:nvPr/>
              </p14:nvContentPartPr>
              <p14:xfrm>
                <a:off x="496047" y="1572022"/>
                <a:ext cx="9720" cy="96480"/>
              </p14:xfrm>
            </p:contentPart>
          </mc:Choice>
          <mc:Fallback xmlns="">
            <p:pic>
              <p:nvPicPr>
                <p:cNvPr id="174204" name="Freihand 174203">
                  <a:extLst>
                    <a:ext uri="{FF2B5EF4-FFF2-40B4-BE49-F238E27FC236}">
                      <a16:creationId xmlns:a16="http://schemas.microsoft.com/office/drawing/2014/main" id="{03EC8466-A3F4-8FFC-12B4-7143D5085F7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91727" y="1567702"/>
                  <a:ext cx="18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4205" name="Freihand 174204">
                  <a:extLst>
                    <a:ext uri="{FF2B5EF4-FFF2-40B4-BE49-F238E27FC236}">
                      <a16:creationId xmlns:a16="http://schemas.microsoft.com/office/drawing/2014/main" id="{C53E1ACB-F76E-6124-8214-D9E75846CBB7}"/>
                    </a:ext>
                  </a:extLst>
                </p14:cNvPr>
                <p14:cNvContentPartPr/>
                <p14:nvPr/>
              </p14:nvContentPartPr>
              <p14:xfrm>
                <a:off x="431967" y="1525942"/>
                <a:ext cx="178560" cy="178920"/>
              </p14:xfrm>
            </p:contentPart>
          </mc:Choice>
          <mc:Fallback xmlns="">
            <p:pic>
              <p:nvPicPr>
                <p:cNvPr id="174205" name="Freihand 174204">
                  <a:extLst>
                    <a:ext uri="{FF2B5EF4-FFF2-40B4-BE49-F238E27FC236}">
                      <a16:creationId xmlns:a16="http://schemas.microsoft.com/office/drawing/2014/main" id="{C53E1ACB-F76E-6124-8214-D9E75846CBB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27647" y="1521622"/>
                  <a:ext cx="187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4206" name="Freihand 174205">
                  <a:extLst>
                    <a:ext uri="{FF2B5EF4-FFF2-40B4-BE49-F238E27FC236}">
                      <a16:creationId xmlns:a16="http://schemas.microsoft.com/office/drawing/2014/main" id="{C2E7BC3B-0A2C-B25D-9CDD-811B6B6EED86}"/>
                    </a:ext>
                  </a:extLst>
                </p14:cNvPr>
                <p14:cNvContentPartPr/>
                <p14:nvPr/>
              </p14:nvContentPartPr>
              <p14:xfrm>
                <a:off x="685767" y="1584982"/>
                <a:ext cx="15480" cy="100800"/>
              </p14:xfrm>
            </p:contentPart>
          </mc:Choice>
          <mc:Fallback xmlns="">
            <p:pic>
              <p:nvPicPr>
                <p:cNvPr id="174206" name="Freihand 174205">
                  <a:extLst>
                    <a:ext uri="{FF2B5EF4-FFF2-40B4-BE49-F238E27FC236}">
                      <a16:creationId xmlns:a16="http://schemas.microsoft.com/office/drawing/2014/main" id="{C2E7BC3B-0A2C-B25D-9CDD-811B6B6EED8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81447" y="1580662"/>
                  <a:ext cx="24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4207" name="Freihand 174206">
                  <a:extLst>
                    <a:ext uri="{FF2B5EF4-FFF2-40B4-BE49-F238E27FC236}">
                      <a16:creationId xmlns:a16="http://schemas.microsoft.com/office/drawing/2014/main" id="{4DC404A5-0DBA-AE4C-92F0-414192D606A3}"/>
                    </a:ext>
                  </a:extLst>
                </p14:cNvPr>
                <p14:cNvContentPartPr/>
                <p14:nvPr/>
              </p14:nvContentPartPr>
              <p14:xfrm>
                <a:off x="762807" y="1510822"/>
                <a:ext cx="208800" cy="148320"/>
              </p14:xfrm>
            </p:contentPart>
          </mc:Choice>
          <mc:Fallback xmlns="">
            <p:pic>
              <p:nvPicPr>
                <p:cNvPr id="174207" name="Freihand 174206">
                  <a:extLst>
                    <a:ext uri="{FF2B5EF4-FFF2-40B4-BE49-F238E27FC236}">
                      <a16:creationId xmlns:a16="http://schemas.microsoft.com/office/drawing/2014/main" id="{4DC404A5-0DBA-AE4C-92F0-414192D606A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58487" y="1506502"/>
                  <a:ext cx="217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4208" name="Freihand 174207">
                  <a:extLst>
                    <a:ext uri="{FF2B5EF4-FFF2-40B4-BE49-F238E27FC236}">
                      <a16:creationId xmlns:a16="http://schemas.microsoft.com/office/drawing/2014/main" id="{3D89E666-57CF-931F-4F38-17190F96AD01}"/>
                    </a:ext>
                  </a:extLst>
                </p14:cNvPr>
                <p14:cNvContentPartPr/>
                <p14:nvPr/>
              </p14:nvContentPartPr>
              <p14:xfrm>
                <a:off x="1007967" y="1538182"/>
                <a:ext cx="105120" cy="138240"/>
              </p14:xfrm>
            </p:contentPart>
          </mc:Choice>
          <mc:Fallback xmlns="">
            <p:pic>
              <p:nvPicPr>
                <p:cNvPr id="174208" name="Freihand 174207">
                  <a:extLst>
                    <a:ext uri="{FF2B5EF4-FFF2-40B4-BE49-F238E27FC236}">
                      <a16:creationId xmlns:a16="http://schemas.microsoft.com/office/drawing/2014/main" id="{3D89E666-57CF-931F-4F38-17190F96AD0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03647" y="1533862"/>
                  <a:ext cx="113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4209" name="Freihand 174208">
                  <a:extLst>
                    <a:ext uri="{FF2B5EF4-FFF2-40B4-BE49-F238E27FC236}">
                      <a16:creationId xmlns:a16="http://schemas.microsoft.com/office/drawing/2014/main" id="{20911D9D-0559-EE58-CE8C-FF38D7E0D170}"/>
                    </a:ext>
                  </a:extLst>
                </p14:cNvPr>
                <p14:cNvContentPartPr/>
                <p14:nvPr/>
              </p14:nvContentPartPr>
              <p14:xfrm>
                <a:off x="1143327" y="1445662"/>
                <a:ext cx="200160" cy="184680"/>
              </p14:xfrm>
            </p:contentPart>
          </mc:Choice>
          <mc:Fallback xmlns="">
            <p:pic>
              <p:nvPicPr>
                <p:cNvPr id="174209" name="Freihand 174208">
                  <a:extLst>
                    <a:ext uri="{FF2B5EF4-FFF2-40B4-BE49-F238E27FC236}">
                      <a16:creationId xmlns:a16="http://schemas.microsoft.com/office/drawing/2014/main" id="{20911D9D-0559-EE58-CE8C-FF38D7E0D17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39007" y="1441342"/>
                  <a:ext cx="208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4210" name="Freihand 174209">
                  <a:extLst>
                    <a:ext uri="{FF2B5EF4-FFF2-40B4-BE49-F238E27FC236}">
                      <a16:creationId xmlns:a16="http://schemas.microsoft.com/office/drawing/2014/main" id="{AE3A8499-03C3-A964-F050-AE1354985CB1}"/>
                    </a:ext>
                  </a:extLst>
                </p14:cNvPr>
                <p14:cNvContentPartPr/>
                <p14:nvPr/>
              </p14:nvContentPartPr>
              <p14:xfrm>
                <a:off x="1421247" y="1613422"/>
                <a:ext cx="7920" cy="17280"/>
              </p14:xfrm>
            </p:contentPart>
          </mc:Choice>
          <mc:Fallback xmlns="">
            <p:pic>
              <p:nvPicPr>
                <p:cNvPr id="174210" name="Freihand 174209">
                  <a:extLst>
                    <a:ext uri="{FF2B5EF4-FFF2-40B4-BE49-F238E27FC236}">
                      <a16:creationId xmlns:a16="http://schemas.microsoft.com/office/drawing/2014/main" id="{AE3A8499-03C3-A964-F050-AE1354985CB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416927" y="1609102"/>
                  <a:ext cx="16560" cy="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74212" name="Freihand 174211">
                <a:extLst>
                  <a:ext uri="{FF2B5EF4-FFF2-40B4-BE49-F238E27FC236}">
                    <a16:creationId xmlns:a16="http://schemas.microsoft.com/office/drawing/2014/main" id="{FAB2235C-4759-173F-CA13-4A02C481758F}"/>
                  </a:ext>
                </a:extLst>
              </p14:cNvPr>
              <p14:cNvContentPartPr/>
              <p14:nvPr/>
            </p14:nvContentPartPr>
            <p14:xfrm>
              <a:off x="532767" y="1893142"/>
              <a:ext cx="25200" cy="172800"/>
            </p14:xfrm>
          </p:contentPart>
        </mc:Choice>
        <mc:Fallback xmlns="">
          <p:pic>
            <p:nvPicPr>
              <p:cNvPr id="174212" name="Freihand 174211">
                <a:extLst>
                  <a:ext uri="{FF2B5EF4-FFF2-40B4-BE49-F238E27FC236}">
                    <a16:creationId xmlns:a16="http://schemas.microsoft.com/office/drawing/2014/main" id="{FAB2235C-4759-173F-CA13-4A02C481758F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528447" y="1888822"/>
                <a:ext cx="3384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74213" name="Freihand 174212">
                <a:extLst>
                  <a:ext uri="{FF2B5EF4-FFF2-40B4-BE49-F238E27FC236}">
                    <a16:creationId xmlns:a16="http://schemas.microsoft.com/office/drawing/2014/main" id="{2C0AF516-D6C4-4029-8DEF-0EEA1099845C}"/>
                  </a:ext>
                </a:extLst>
              </p14:cNvPr>
              <p14:cNvContentPartPr/>
              <p14:nvPr/>
            </p14:nvContentPartPr>
            <p14:xfrm>
              <a:off x="468327" y="1887382"/>
              <a:ext cx="126720" cy="175320"/>
            </p14:xfrm>
          </p:contentPart>
        </mc:Choice>
        <mc:Fallback xmlns="">
          <p:pic>
            <p:nvPicPr>
              <p:cNvPr id="174213" name="Freihand 174212">
                <a:extLst>
                  <a:ext uri="{FF2B5EF4-FFF2-40B4-BE49-F238E27FC236}">
                    <a16:creationId xmlns:a16="http://schemas.microsoft.com/office/drawing/2014/main" id="{2C0AF516-D6C4-4029-8DEF-0EEA1099845C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464007" y="1883062"/>
                <a:ext cx="1353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74214" name="Freihand 174213">
                <a:extLst>
                  <a:ext uri="{FF2B5EF4-FFF2-40B4-BE49-F238E27FC236}">
                    <a16:creationId xmlns:a16="http://schemas.microsoft.com/office/drawing/2014/main" id="{ABA7E544-6B9C-8056-FACE-53EA3DFA10ED}"/>
                  </a:ext>
                </a:extLst>
              </p14:cNvPr>
              <p14:cNvContentPartPr/>
              <p14:nvPr/>
            </p14:nvContentPartPr>
            <p14:xfrm>
              <a:off x="616287" y="1952542"/>
              <a:ext cx="124200" cy="95040"/>
            </p14:xfrm>
          </p:contentPart>
        </mc:Choice>
        <mc:Fallback xmlns="">
          <p:pic>
            <p:nvPicPr>
              <p:cNvPr id="174214" name="Freihand 174213">
                <a:extLst>
                  <a:ext uri="{FF2B5EF4-FFF2-40B4-BE49-F238E27FC236}">
                    <a16:creationId xmlns:a16="http://schemas.microsoft.com/office/drawing/2014/main" id="{ABA7E544-6B9C-8056-FACE-53EA3DFA10ED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611967" y="1948222"/>
                <a:ext cx="1328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74216" name="Freihand 174215">
                <a:extLst>
                  <a:ext uri="{FF2B5EF4-FFF2-40B4-BE49-F238E27FC236}">
                    <a16:creationId xmlns:a16="http://schemas.microsoft.com/office/drawing/2014/main" id="{8CCA4E2E-1573-51F5-C475-B5BA7006C80A}"/>
                  </a:ext>
                </a:extLst>
              </p14:cNvPr>
              <p14:cNvContentPartPr/>
              <p14:nvPr/>
            </p14:nvContentPartPr>
            <p14:xfrm>
              <a:off x="794847" y="1897462"/>
              <a:ext cx="254160" cy="115200"/>
            </p14:xfrm>
          </p:contentPart>
        </mc:Choice>
        <mc:Fallback xmlns="">
          <p:pic>
            <p:nvPicPr>
              <p:cNvPr id="174216" name="Freihand 174215">
                <a:extLst>
                  <a:ext uri="{FF2B5EF4-FFF2-40B4-BE49-F238E27FC236}">
                    <a16:creationId xmlns:a16="http://schemas.microsoft.com/office/drawing/2014/main" id="{8CCA4E2E-1573-51F5-C475-B5BA7006C80A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790527" y="1893142"/>
                <a:ext cx="2628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74217" name="Freihand 174216">
                <a:extLst>
                  <a:ext uri="{FF2B5EF4-FFF2-40B4-BE49-F238E27FC236}">
                    <a16:creationId xmlns:a16="http://schemas.microsoft.com/office/drawing/2014/main" id="{ED776DE4-7EA7-F7DC-D163-2190032D5ADF}"/>
                  </a:ext>
                </a:extLst>
              </p14:cNvPr>
              <p14:cNvContentPartPr/>
              <p14:nvPr/>
            </p14:nvContentPartPr>
            <p14:xfrm>
              <a:off x="1056207" y="1902862"/>
              <a:ext cx="82080" cy="101880"/>
            </p14:xfrm>
          </p:contentPart>
        </mc:Choice>
        <mc:Fallback xmlns="">
          <p:pic>
            <p:nvPicPr>
              <p:cNvPr id="174217" name="Freihand 174216">
                <a:extLst>
                  <a:ext uri="{FF2B5EF4-FFF2-40B4-BE49-F238E27FC236}">
                    <a16:creationId xmlns:a16="http://schemas.microsoft.com/office/drawing/2014/main" id="{ED776DE4-7EA7-F7DC-D163-2190032D5ADF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051887" y="1898542"/>
                <a:ext cx="9072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74218" name="Freihand 174217">
                <a:extLst>
                  <a:ext uri="{FF2B5EF4-FFF2-40B4-BE49-F238E27FC236}">
                    <a16:creationId xmlns:a16="http://schemas.microsoft.com/office/drawing/2014/main" id="{2A9514DC-0D7A-EA3F-4861-F5CDBC1F331E}"/>
                  </a:ext>
                </a:extLst>
              </p14:cNvPr>
              <p14:cNvContentPartPr/>
              <p14:nvPr/>
            </p14:nvContentPartPr>
            <p14:xfrm>
              <a:off x="1163127" y="1821862"/>
              <a:ext cx="258120" cy="124200"/>
            </p14:xfrm>
          </p:contentPart>
        </mc:Choice>
        <mc:Fallback xmlns="">
          <p:pic>
            <p:nvPicPr>
              <p:cNvPr id="174218" name="Freihand 174217">
                <a:extLst>
                  <a:ext uri="{FF2B5EF4-FFF2-40B4-BE49-F238E27FC236}">
                    <a16:creationId xmlns:a16="http://schemas.microsoft.com/office/drawing/2014/main" id="{2A9514DC-0D7A-EA3F-4861-F5CDBC1F331E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158807" y="1817542"/>
                <a:ext cx="2667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74219" name="Freihand 174218">
                <a:extLst>
                  <a:ext uri="{FF2B5EF4-FFF2-40B4-BE49-F238E27FC236}">
                    <a16:creationId xmlns:a16="http://schemas.microsoft.com/office/drawing/2014/main" id="{D3020077-9673-7412-72AA-F6D713D5665A}"/>
                  </a:ext>
                </a:extLst>
              </p14:cNvPr>
              <p14:cNvContentPartPr/>
              <p14:nvPr/>
            </p14:nvContentPartPr>
            <p14:xfrm>
              <a:off x="1387767" y="1840582"/>
              <a:ext cx="33840" cy="24480"/>
            </p14:xfrm>
          </p:contentPart>
        </mc:Choice>
        <mc:Fallback xmlns="">
          <p:pic>
            <p:nvPicPr>
              <p:cNvPr id="174219" name="Freihand 174218">
                <a:extLst>
                  <a:ext uri="{FF2B5EF4-FFF2-40B4-BE49-F238E27FC236}">
                    <a16:creationId xmlns:a16="http://schemas.microsoft.com/office/drawing/2014/main" id="{D3020077-9673-7412-72AA-F6D713D5665A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1383447" y="1836262"/>
                <a:ext cx="424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74220" name="Freihand 174219">
                <a:extLst>
                  <a:ext uri="{FF2B5EF4-FFF2-40B4-BE49-F238E27FC236}">
                    <a16:creationId xmlns:a16="http://schemas.microsoft.com/office/drawing/2014/main" id="{FE9FA06A-933F-3F08-3E2F-B1AFE5067E2B}"/>
                  </a:ext>
                </a:extLst>
              </p14:cNvPr>
              <p14:cNvContentPartPr/>
              <p14:nvPr/>
            </p14:nvContentPartPr>
            <p14:xfrm>
              <a:off x="1453287" y="1875862"/>
              <a:ext cx="170640" cy="168120"/>
            </p14:xfrm>
          </p:contentPart>
        </mc:Choice>
        <mc:Fallback xmlns="">
          <p:pic>
            <p:nvPicPr>
              <p:cNvPr id="174220" name="Freihand 174219">
                <a:extLst>
                  <a:ext uri="{FF2B5EF4-FFF2-40B4-BE49-F238E27FC236}">
                    <a16:creationId xmlns:a16="http://schemas.microsoft.com/office/drawing/2014/main" id="{FE9FA06A-933F-3F08-3E2F-B1AFE5067E2B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448967" y="1871542"/>
                <a:ext cx="1792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74221" name="Freihand 174220">
                <a:extLst>
                  <a:ext uri="{FF2B5EF4-FFF2-40B4-BE49-F238E27FC236}">
                    <a16:creationId xmlns:a16="http://schemas.microsoft.com/office/drawing/2014/main" id="{741FD920-BFAA-C39B-8303-A2B86EEB5DCC}"/>
                  </a:ext>
                </a:extLst>
              </p14:cNvPr>
              <p14:cNvContentPartPr/>
              <p14:nvPr/>
            </p14:nvContentPartPr>
            <p14:xfrm>
              <a:off x="1597287" y="1871902"/>
              <a:ext cx="56160" cy="51120"/>
            </p14:xfrm>
          </p:contentPart>
        </mc:Choice>
        <mc:Fallback xmlns="">
          <p:pic>
            <p:nvPicPr>
              <p:cNvPr id="174221" name="Freihand 174220">
                <a:extLst>
                  <a:ext uri="{FF2B5EF4-FFF2-40B4-BE49-F238E27FC236}">
                    <a16:creationId xmlns:a16="http://schemas.microsoft.com/office/drawing/2014/main" id="{741FD920-BFAA-C39B-8303-A2B86EEB5DCC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592967" y="1867582"/>
                <a:ext cx="6480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74222" name="Freihand 174221">
                <a:extLst>
                  <a:ext uri="{FF2B5EF4-FFF2-40B4-BE49-F238E27FC236}">
                    <a16:creationId xmlns:a16="http://schemas.microsoft.com/office/drawing/2014/main" id="{5F14FADF-1089-60C6-0B5C-A7511DA9E46A}"/>
                  </a:ext>
                </a:extLst>
              </p14:cNvPr>
              <p14:cNvContentPartPr/>
              <p14:nvPr/>
            </p14:nvContentPartPr>
            <p14:xfrm>
              <a:off x="1682247" y="1814302"/>
              <a:ext cx="214560" cy="101880"/>
            </p14:xfrm>
          </p:contentPart>
        </mc:Choice>
        <mc:Fallback xmlns="">
          <p:pic>
            <p:nvPicPr>
              <p:cNvPr id="174222" name="Freihand 174221">
                <a:extLst>
                  <a:ext uri="{FF2B5EF4-FFF2-40B4-BE49-F238E27FC236}">
                    <a16:creationId xmlns:a16="http://schemas.microsoft.com/office/drawing/2014/main" id="{5F14FADF-1089-60C6-0B5C-A7511DA9E46A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677927" y="1809982"/>
                <a:ext cx="2232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74223" name="Freihand 174222">
                <a:extLst>
                  <a:ext uri="{FF2B5EF4-FFF2-40B4-BE49-F238E27FC236}">
                    <a16:creationId xmlns:a16="http://schemas.microsoft.com/office/drawing/2014/main" id="{97867DFB-6C19-4599-CAD6-489C9ADD058B}"/>
                  </a:ext>
                </a:extLst>
              </p14:cNvPr>
              <p14:cNvContentPartPr/>
              <p14:nvPr/>
            </p14:nvContentPartPr>
            <p14:xfrm>
              <a:off x="1883487" y="1798102"/>
              <a:ext cx="163800" cy="105840"/>
            </p14:xfrm>
          </p:contentPart>
        </mc:Choice>
        <mc:Fallback xmlns="">
          <p:pic>
            <p:nvPicPr>
              <p:cNvPr id="174223" name="Freihand 174222">
                <a:extLst>
                  <a:ext uri="{FF2B5EF4-FFF2-40B4-BE49-F238E27FC236}">
                    <a16:creationId xmlns:a16="http://schemas.microsoft.com/office/drawing/2014/main" id="{97867DFB-6C19-4599-CAD6-489C9ADD058B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879167" y="1793782"/>
                <a:ext cx="1724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74224" name="Freihand 174223">
                <a:extLst>
                  <a:ext uri="{FF2B5EF4-FFF2-40B4-BE49-F238E27FC236}">
                    <a16:creationId xmlns:a16="http://schemas.microsoft.com/office/drawing/2014/main" id="{8EAFD1AA-D216-C3BF-67AB-BB09CF8FF6C6}"/>
                  </a:ext>
                </a:extLst>
              </p14:cNvPr>
              <p14:cNvContentPartPr/>
              <p14:nvPr/>
            </p14:nvContentPartPr>
            <p14:xfrm>
              <a:off x="2051607" y="1826902"/>
              <a:ext cx="146520" cy="80280"/>
            </p14:xfrm>
          </p:contentPart>
        </mc:Choice>
        <mc:Fallback xmlns="">
          <p:pic>
            <p:nvPicPr>
              <p:cNvPr id="174224" name="Freihand 174223">
                <a:extLst>
                  <a:ext uri="{FF2B5EF4-FFF2-40B4-BE49-F238E27FC236}">
                    <a16:creationId xmlns:a16="http://schemas.microsoft.com/office/drawing/2014/main" id="{8EAFD1AA-D216-C3BF-67AB-BB09CF8FF6C6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2047287" y="1822582"/>
                <a:ext cx="155160" cy="8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235" name="Gruppieren 174234">
            <a:extLst>
              <a:ext uri="{FF2B5EF4-FFF2-40B4-BE49-F238E27FC236}">
                <a16:creationId xmlns:a16="http://schemas.microsoft.com/office/drawing/2014/main" id="{B1008131-A348-9A7F-69A4-13AC32F9A453}"/>
              </a:ext>
            </a:extLst>
          </p:cNvPr>
          <p:cNvGrpSpPr/>
          <p:nvPr/>
        </p:nvGrpSpPr>
        <p:grpSpPr>
          <a:xfrm>
            <a:off x="513687" y="2159182"/>
            <a:ext cx="871200" cy="551160"/>
            <a:chOff x="513687" y="2159182"/>
            <a:chExt cx="871200" cy="55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74226" name="Freihand 174225">
                  <a:extLst>
                    <a:ext uri="{FF2B5EF4-FFF2-40B4-BE49-F238E27FC236}">
                      <a16:creationId xmlns:a16="http://schemas.microsoft.com/office/drawing/2014/main" id="{C993BBDF-6F34-4F91-99E1-0DBEBBAC7E20}"/>
                    </a:ext>
                  </a:extLst>
                </p14:cNvPr>
                <p14:cNvContentPartPr/>
                <p14:nvPr/>
              </p14:nvContentPartPr>
              <p14:xfrm>
                <a:off x="591447" y="2175022"/>
                <a:ext cx="28080" cy="198360"/>
              </p14:xfrm>
            </p:contentPart>
          </mc:Choice>
          <mc:Fallback xmlns="">
            <p:pic>
              <p:nvPicPr>
                <p:cNvPr id="174226" name="Freihand 174225">
                  <a:extLst>
                    <a:ext uri="{FF2B5EF4-FFF2-40B4-BE49-F238E27FC236}">
                      <a16:creationId xmlns:a16="http://schemas.microsoft.com/office/drawing/2014/main" id="{C993BBDF-6F34-4F91-99E1-0DBEBBAC7E2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87127" y="2170702"/>
                  <a:ext cx="36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74227" name="Freihand 174226">
                  <a:extLst>
                    <a:ext uri="{FF2B5EF4-FFF2-40B4-BE49-F238E27FC236}">
                      <a16:creationId xmlns:a16="http://schemas.microsoft.com/office/drawing/2014/main" id="{9F7C4D88-D418-6580-E8DA-D3B0494F6D4F}"/>
                    </a:ext>
                  </a:extLst>
                </p14:cNvPr>
                <p14:cNvContentPartPr/>
                <p14:nvPr/>
              </p14:nvContentPartPr>
              <p14:xfrm>
                <a:off x="513687" y="2159182"/>
                <a:ext cx="197640" cy="255960"/>
              </p14:xfrm>
            </p:contentPart>
          </mc:Choice>
          <mc:Fallback xmlns="">
            <p:pic>
              <p:nvPicPr>
                <p:cNvPr id="174227" name="Freihand 174226">
                  <a:extLst>
                    <a:ext uri="{FF2B5EF4-FFF2-40B4-BE49-F238E27FC236}">
                      <a16:creationId xmlns:a16="http://schemas.microsoft.com/office/drawing/2014/main" id="{9F7C4D88-D418-6580-E8DA-D3B0494F6D4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09367" y="2154862"/>
                  <a:ext cx="2062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74228" name="Freihand 174227">
                  <a:extLst>
                    <a:ext uri="{FF2B5EF4-FFF2-40B4-BE49-F238E27FC236}">
                      <a16:creationId xmlns:a16="http://schemas.microsoft.com/office/drawing/2014/main" id="{E9401601-E658-FC2A-D982-B52AEBE12A93}"/>
                    </a:ext>
                  </a:extLst>
                </p14:cNvPr>
                <p14:cNvContentPartPr/>
                <p14:nvPr/>
              </p14:nvContentPartPr>
              <p14:xfrm>
                <a:off x="746607" y="2248822"/>
                <a:ext cx="314640" cy="121680"/>
              </p14:xfrm>
            </p:contentPart>
          </mc:Choice>
          <mc:Fallback xmlns="">
            <p:pic>
              <p:nvPicPr>
                <p:cNvPr id="174228" name="Freihand 174227">
                  <a:extLst>
                    <a:ext uri="{FF2B5EF4-FFF2-40B4-BE49-F238E27FC236}">
                      <a16:creationId xmlns:a16="http://schemas.microsoft.com/office/drawing/2014/main" id="{E9401601-E658-FC2A-D982-B52AEBE12A9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42287" y="2244502"/>
                  <a:ext cx="3232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74230" name="Freihand 174229">
                  <a:extLst>
                    <a:ext uri="{FF2B5EF4-FFF2-40B4-BE49-F238E27FC236}">
                      <a16:creationId xmlns:a16="http://schemas.microsoft.com/office/drawing/2014/main" id="{9A4F8048-6985-0B47-A373-0BD9299119BA}"/>
                    </a:ext>
                  </a:extLst>
                </p14:cNvPr>
                <p14:cNvContentPartPr/>
                <p14:nvPr/>
              </p14:nvContentPartPr>
              <p14:xfrm>
                <a:off x="578487" y="2525302"/>
                <a:ext cx="37440" cy="185040"/>
              </p14:xfrm>
            </p:contentPart>
          </mc:Choice>
          <mc:Fallback xmlns="">
            <p:pic>
              <p:nvPicPr>
                <p:cNvPr id="174230" name="Freihand 174229">
                  <a:extLst>
                    <a:ext uri="{FF2B5EF4-FFF2-40B4-BE49-F238E27FC236}">
                      <a16:creationId xmlns:a16="http://schemas.microsoft.com/office/drawing/2014/main" id="{9A4F8048-6985-0B47-A373-0BD9299119B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74167" y="2520982"/>
                  <a:ext cx="46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74231" name="Freihand 174230">
                  <a:extLst>
                    <a:ext uri="{FF2B5EF4-FFF2-40B4-BE49-F238E27FC236}">
                      <a16:creationId xmlns:a16="http://schemas.microsoft.com/office/drawing/2014/main" id="{0F20F736-0CAC-373C-11EB-6DCCE6C6831E}"/>
                    </a:ext>
                  </a:extLst>
                </p14:cNvPr>
                <p14:cNvContentPartPr/>
                <p14:nvPr/>
              </p14:nvContentPartPr>
              <p14:xfrm>
                <a:off x="603327" y="2505142"/>
                <a:ext cx="129960" cy="179280"/>
              </p14:xfrm>
            </p:contentPart>
          </mc:Choice>
          <mc:Fallback xmlns="">
            <p:pic>
              <p:nvPicPr>
                <p:cNvPr id="174231" name="Freihand 174230">
                  <a:extLst>
                    <a:ext uri="{FF2B5EF4-FFF2-40B4-BE49-F238E27FC236}">
                      <a16:creationId xmlns:a16="http://schemas.microsoft.com/office/drawing/2014/main" id="{0F20F736-0CAC-373C-11EB-6DCCE6C6831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99007" y="2500822"/>
                  <a:ext cx="138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74232" name="Freihand 174231">
                  <a:extLst>
                    <a:ext uri="{FF2B5EF4-FFF2-40B4-BE49-F238E27FC236}">
                      <a16:creationId xmlns:a16="http://schemas.microsoft.com/office/drawing/2014/main" id="{77460020-D961-92CD-8CB6-3D0F18B22AD6}"/>
                    </a:ext>
                  </a:extLst>
                </p14:cNvPr>
                <p14:cNvContentPartPr/>
                <p14:nvPr/>
              </p14:nvContentPartPr>
              <p14:xfrm>
                <a:off x="749487" y="2563822"/>
                <a:ext cx="198360" cy="80640"/>
              </p14:xfrm>
            </p:contentPart>
          </mc:Choice>
          <mc:Fallback xmlns="">
            <p:pic>
              <p:nvPicPr>
                <p:cNvPr id="174232" name="Freihand 174231">
                  <a:extLst>
                    <a:ext uri="{FF2B5EF4-FFF2-40B4-BE49-F238E27FC236}">
                      <a16:creationId xmlns:a16="http://schemas.microsoft.com/office/drawing/2014/main" id="{77460020-D961-92CD-8CB6-3D0F18B22AD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45167" y="2559502"/>
                  <a:ext cx="207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74233" name="Freihand 174232">
                  <a:extLst>
                    <a:ext uri="{FF2B5EF4-FFF2-40B4-BE49-F238E27FC236}">
                      <a16:creationId xmlns:a16="http://schemas.microsoft.com/office/drawing/2014/main" id="{1D4746F7-30CC-89D7-1565-5E7C3609CA18}"/>
                    </a:ext>
                  </a:extLst>
                </p14:cNvPr>
                <p14:cNvContentPartPr/>
                <p14:nvPr/>
              </p14:nvContentPartPr>
              <p14:xfrm>
                <a:off x="1042527" y="2505142"/>
                <a:ext cx="93240" cy="124920"/>
              </p14:xfrm>
            </p:contentPart>
          </mc:Choice>
          <mc:Fallback xmlns="">
            <p:pic>
              <p:nvPicPr>
                <p:cNvPr id="174233" name="Freihand 174232">
                  <a:extLst>
                    <a:ext uri="{FF2B5EF4-FFF2-40B4-BE49-F238E27FC236}">
                      <a16:creationId xmlns:a16="http://schemas.microsoft.com/office/drawing/2014/main" id="{1D4746F7-30CC-89D7-1565-5E7C3609CA1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38207" y="2500822"/>
                  <a:ext cx="101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74234" name="Freihand 174233">
                  <a:extLst>
                    <a:ext uri="{FF2B5EF4-FFF2-40B4-BE49-F238E27FC236}">
                      <a16:creationId xmlns:a16="http://schemas.microsoft.com/office/drawing/2014/main" id="{0090466D-62BC-8A06-35DA-9EBAF0C2638F}"/>
                    </a:ext>
                  </a:extLst>
                </p14:cNvPr>
                <p14:cNvContentPartPr/>
                <p14:nvPr/>
              </p14:nvContentPartPr>
              <p14:xfrm>
                <a:off x="1200927" y="2432422"/>
                <a:ext cx="183960" cy="167040"/>
              </p14:xfrm>
            </p:contentPart>
          </mc:Choice>
          <mc:Fallback xmlns="">
            <p:pic>
              <p:nvPicPr>
                <p:cNvPr id="174234" name="Freihand 174233">
                  <a:extLst>
                    <a:ext uri="{FF2B5EF4-FFF2-40B4-BE49-F238E27FC236}">
                      <a16:creationId xmlns:a16="http://schemas.microsoft.com/office/drawing/2014/main" id="{0090466D-62BC-8A06-35DA-9EBAF0C2638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96607" y="2428102"/>
                  <a:ext cx="192600" cy="17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74236" name="Freihand 174235">
                <a:extLst>
                  <a:ext uri="{FF2B5EF4-FFF2-40B4-BE49-F238E27FC236}">
                    <a16:creationId xmlns:a16="http://schemas.microsoft.com/office/drawing/2014/main" id="{16359817-2D72-0A41-D2B5-E6EF38786783}"/>
                  </a:ext>
                </a:extLst>
              </p14:cNvPr>
              <p14:cNvContentPartPr/>
              <p14:nvPr/>
            </p14:nvContentPartPr>
            <p14:xfrm>
              <a:off x="2269767" y="1427662"/>
              <a:ext cx="86400" cy="54360"/>
            </p14:xfrm>
          </p:contentPart>
        </mc:Choice>
        <mc:Fallback xmlns="">
          <p:pic>
            <p:nvPicPr>
              <p:cNvPr id="174236" name="Freihand 174235">
                <a:extLst>
                  <a:ext uri="{FF2B5EF4-FFF2-40B4-BE49-F238E27FC236}">
                    <a16:creationId xmlns:a16="http://schemas.microsoft.com/office/drawing/2014/main" id="{16359817-2D72-0A41-D2B5-E6EF38786783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2265447" y="1423342"/>
                <a:ext cx="950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74246" name="Freihand 174245">
                <a:extLst>
                  <a:ext uri="{FF2B5EF4-FFF2-40B4-BE49-F238E27FC236}">
                    <a16:creationId xmlns:a16="http://schemas.microsoft.com/office/drawing/2014/main" id="{69A90D43-066F-551A-6C48-955857793F9D}"/>
                  </a:ext>
                </a:extLst>
              </p14:cNvPr>
              <p14:cNvContentPartPr/>
              <p14:nvPr/>
            </p14:nvContentPartPr>
            <p14:xfrm>
              <a:off x="3500247" y="896302"/>
              <a:ext cx="97920" cy="374040"/>
            </p14:xfrm>
          </p:contentPart>
        </mc:Choice>
        <mc:Fallback xmlns="">
          <p:pic>
            <p:nvPicPr>
              <p:cNvPr id="174246" name="Freihand 174245">
                <a:extLst>
                  <a:ext uri="{FF2B5EF4-FFF2-40B4-BE49-F238E27FC236}">
                    <a16:creationId xmlns:a16="http://schemas.microsoft.com/office/drawing/2014/main" id="{69A90D43-066F-551A-6C48-955857793F9D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3495927" y="891982"/>
                <a:ext cx="106560" cy="38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260" name="Gruppieren 174259">
            <a:extLst>
              <a:ext uri="{FF2B5EF4-FFF2-40B4-BE49-F238E27FC236}">
                <a16:creationId xmlns:a16="http://schemas.microsoft.com/office/drawing/2014/main" id="{06C57E3D-7F41-2A2A-DB2E-D18B3FD37DE1}"/>
              </a:ext>
            </a:extLst>
          </p:cNvPr>
          <p:cNvGrpSpPr/>
          <p:nvPr/>
        </p:nvGrpSpPr>
        <p:grpSpPr>
          <a:xfrm>
            <a:off x="2828847" y="1354582"/>
            <a:ext cx="1332720" cy="1039680"/>
            <a:chOff x="2828847" y="1354582"/>
            <a:chExt cx="1332720" cy="103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74237" name="Freihand 174236">
                  <a:extLst>
                    <a:ext uri="{FF2B5EF4-FFF2-40B4-BE49-F238E27FC236}">
                      <a16:creationId xmlns:a16="http://schemas.microsoft.com/office/drawing/2014/main" id="{784BE56D-3FC5-E675-49CA-D8BA1811F77F}"/>
                    </a:ext>
                  </a:extLst>
                </p14:cNvPr>
                <p14:cNvContentPartPr/>
                <p14:nvPr/>
              </p14:nvContentPartPr>
              <p14:xfrm>
                <a:off x="2903007" y="1592182"/>
                <a:ext cx="13680" cy="110880"/>
              </p14:xfrm>
            </p:contentPart>
          </mc:Choice>
          <mc:Fallback xmlns="">
            <p:pic>
              <p:nvPicPr>
                <p:cNvPr id="174237" name="Freihand 174236">
                  <a:extLst>
                    <a:ext uri="{FF2B5EF4-FFF2-40B4-BE49-F238E27FC236}">
                      <a16:creationId xmlns:a16="http://schemas.microsoft.com/office/drawing/2014/main" id="{784BE56D-3FC5-E675-49CA-D8BA1811F77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898687" y="1587862"/>
                  <a:ext cx="223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74238" name="Freihand 174237">
                  <a:extLst>
                    <a:ext uri="{FF2B5EF4-FFF2-40B4-BE49-F238E27FC236}">
                      <a16:creationId xmlns:a16="http://schemas.microsoft.com/office/drawing/2014/main" id="{615D6524-5CB5-5456-E67A-240172DAD5DE}"/>
                    </a:ext>
                  </a:extLst>
                </p14:cNvPr>
                <p14:cNvContentPartPr/>
                <p14:nvPr/>
              </p14:nvContentPartPr>
              <p14:xfrm>
                <a:off x="2828847" y="1491022"/>
                <a:ext cx="197280" cy="245160"/>
              </p14:xfrm>
            </p:contentPart>
          </mc:Choice>
          <mc:Fallback xmlns="">
            <p:pic>
              <p:nvPicPr>
                <p:cNvPr id="174238" name="Freihand 174237">
                  <a:extLst>
                    <a:ext uri="{FF2B5EF4-FFF2-40B4-BE49-F238E27FC236}">
                      <a16:creationId xmlns:a16="http://schemas.microsoft.com/office/drawing/2014/main" id="{615D6524-5CB5-5456-E67A-240172DAD5D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824527" y="1486702"/>
                  <a:ext cx="2059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74239" name="Freihand 174238">
                  <a:extLst>
                    <a:ext uri="{FF2B5EF4-FFF2-40B4-BE49-F238E27FC236}">
                      <a16:creationId xmlns:a16="http://schemas.microsoft.com/office/drawing/2014/main" id="{EB73B4F8-692A-9B6D-DC7E-52F4D6B97C78}"/>
                    </a:ext>
                  </a:extLst>
                </p14:cNvPr>
                <p14:cNvContentPartPr/>
                <p14:nvPr/>
              </p14:nvContentPartPr>
              <p14:xfrm>
                <a:off x="3076527" y="1573822"/>
                <a:ext cx="53640" cy="103680"/>
              </p14:xfrm>
            </p:contentPart>
          </mc:Choice>
          <mc:Fallback xmlns="">
            <p:pic>
              <p:nvPicPr>
                <p:cNvPr id="174239" name="Freihand 174238">
                  <a:extLst>
                    <a:ext uri="{FF2B5EF4-FFF2-40B4-BE49-F238E27FC236}">
                      <a16:creationId xmlns:a16="http://schemas.microsoft.com/office/drawing/2014/main" id="{EB73B4F8-692A-9B6D-DC7E-52F4D6B97C7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072207" y="1569502"/>
                  <a:ext cx="62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74240" name="Freihand 174239">
                  <a:extLst>
                    <a:ext uri="{FF2B5EF4-FFF2-40B4-BE49-F238E27FC236}">
                      <a16:creationId xmlns:a16="http://schemas.microsoft.com/office/drawing/2014/main" id="{C88A1CCF-CB5B-9C88-E2E9-61B3FCB72337}"/>
                    </a:ext>
                  </a:extLst>
                </p14:cNvPr>
                <p14:cNvContentPartPr/>
                <p14:nvPr/>
              </p14:nvContentPartPr>
              <p14:xfrm>
                <a:off x="3178047" y="1520542"/>
                <a:ext cx="220680" cy="219600"/>
              </p14:xfrm>
            </p:contentPart>
          </mc:Choice>
          <mc:Fallback xmlns="">
            <p:pic>
              <p:nvPicPr>
                <p:cNvPr id="174240" name="Freihand 174239">
                  <a:extLst>
                    <a:ext uri="{FF2B5EF4-FFF2-40B4-BE49-F238E27FC236}">
                      <a16:creationId xmlns:a16="http://schemas.microsoft.com/office/drawing/2014/main" id="{C88A1CCF-CB5B-9C88-E2E9-61B3FCB7233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173727" y="1516222"/>
                  <a:ext cx="2293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74241" name="Freihand 174240">
                  <a:extLst>
                    <a:ext uri="{FF2B5EF4-FFF2-40B4-BE49-F238E27FC236}">
                      <a16:creationId xmlns:a16="http://schemas.microsoft.com/office/drawing/2014/main" id="{F1AB0327-E446-5656-C163-93C78794FB5E}"/>
                    </a:ext>
                  </a:extLst>
                </p14:cNvPr>
                <p14:cNvContentPartPr/>
                <p14:nvPr/>
              </p14:nvContentPartPr>
              <p14:xfrm>
                <a:off x="3404847" y="1503262"/>
                <a:ext cx="79920" cy="119880"/>
              </p14:xfrm>
            </p:contentPart>
          </mc:Choice>
          <mc:Fallback xmlns="">
            <p:pic>
              <p:nvPicPr>
                <p:cNvPr id="174241" name="Freihand 174240">
                  <a:extLst>
                    <a:ext uri="{FF2B5EF4-FFF2-40B4-BE49-F238E27FC236}">
                      <a16:creationId xmlns:a16="http://schemas.microsoft.com/office/drawing/2014/main" id="{F1AB0327-E446-5656-C163-93C78794FB5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400527" y="1498942"/>
                  <a:ext cx="88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74242" name="Freihand 174241">
                  <a:extLst>
                    <a:ext uri="{FF2B5EF4-FFF2-40B4-BE49-F238E27FC236}">
                      <a16:creationId xmlns:a16="http://schemas.microsoft.com/office/drawing/2014/main" id="{79855F28-52C0-C340-4BA4-0F67C182C900}"/>
                    </a:ext>
                  </a:extLst>
                </p14:cNvPr>
                <p14:cNvContentPartPr/>
                <p14:nvPr/>
              </p14:nvContentPartPr>
              <p14:xfrm>
                <a:off x="3497007" y="1464022"/>
                <a:ext cx="201960" cy="280080"/>
              </p14:xfrm>
            </p:contentPart>
          </mc:Choice>
          <mc:Fallback xmlns="">
            <p:pic>
              <p:nvPicPr>
                <p:cNvPr id="174242" name="Freihand 174241">
                  <a:extLst>
                    <a:ext uri="{FF2B5EF4-FFF2-40B4-BE49-F238E27FC236}">
                      <a16:creationId xmlns:a16="http://schemas.microsoft.com/office/drawing/2014/main" id="{79855F28-52C0-C340-4BA4-0F67C182C90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492687" y="1459702"/>
                  <a:ext cx="2106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74243" name="Freihand 174242">
                  <a:extLst>
                    <a:ext uri="{FF2B5EF4-FFF2-40B4-BE49-F238E27FC236}">
                      <a16:creationId xmlns:a16="http://schemas.microsoft.com/office/drawing/2014/main" id="{9D2A329D-8019-F7DD-1B46-A1156C4E7D54}"/>
                    </a:ext>
                  </a:extLst>
                </p14:cNvPr>
                <p14:cNvContentPartPr/>
                <p14:nvPr/>
              </p14:nvContentPartPr>
              <p14:xfrm>
                <a:off x="3720207" y="1354582"/>
                <a:ext cx="190440" cy="263160"/>
              </p14:xfrm>
            </p:contentPart>
          </mc:Choice>
          <mc:Fallback xmlns="">
            <p:pic>
              <p:nvPicPr>
                <p:cNvPr id="174243" name="Freihand 174242">
                  <a:extLst>
                    <a:ext uri="{FF2B5EF4-FFF2-40B4-BE49-F238E27FC236}">
                      <a16:creationId xmlns:a16="http://schemas.microsoft.com/office/drawing/2014/main" id="{9D2A329D-8019-F7DD-1B46-A1156C4E7D5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715887" y="1350262"/>
                  <a:ext cx="1990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74244" name="Freihand 174243">
                  <a:extLst>
                    <a:ext uri="{FF2B5EF4-FFF2-40B4-BE49-F238E27FC236}">
                      <a16:creationId xmlns:a16="http://schemas.microsoft.com/office/drawing/2014/main" id="{30801DD4-965C-0803-ABE8-01B875E6B2F1}"/>
                    </a:ext>
                  </a:extLst>
                </p14:cNvPr>
                <p14:cNvContentPartPr/>
                <p14:nvPr/>
              </p14:nvContentPartPr>
              <p14:xfrm>
                <a:off x="3952767" y="1388422"/>
                <a:ext cx="70560" cy="91080"/>
              </p14:xfrm>
            </p:contentPart>
          </mc:Choice>
          <mc:Fallback xmlns="">
            <p:pic>
              <p:nvPicPr>
                <p:cNvPr id="174244" name="Freihand 174243">
                  <a:extLst>
                    <a:ext uri="{FF2B5EF4-FFF2-40B4-BE49-F238E27FC236}">
                      <a16:creationId xmlns:a16="http://schemas.microsoft.com/office/drawing/2014/main" id="{30801DD4-965C-0803-ABE8-01B875E6B2F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948447" y="1384102"/>
                  <a:ext cx="792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74245" name="Freihand 174244">
                  <a:extLst>
                    <a:ext uri="{FF2B5EF4-FFF2-40B4-BE49-F238E27FC236}">
                      <a16:creationId xmlns:a16="http://schemas.microsoft.com/office/drawing/2014/main" id="{2E6F227D-EED2-CAA9-D02A-6DDA30706443}"/>
                    </a:ext>
                  </a:extLst>
                </p14:cNvPr>
                <p14:cNvContentPartPr/>
                <p14:nvPr/>
              </p14:nvContentPartPr>
              <p14:xfrm>
                <a:off x="3678087" y="1362862"/>
                <a:ext cx="69120" cy="26280"/>
              </p14:xfrm>
            </p:contentPart>
          </mc:Choice>
          <mc:Fallback xmlns="">
            <p:pic>
              <p:nvPicPr>
                <p:cNvPr id="174245" name="Freihand 174244">
                  <a:extLst>
                    <a:ext uri="{FF2B5EF4-FFF2-40B4-BE49-F238E27FC236}">
                      <a16:creationId xmlns:a16="http://schemas.microsoft.com/office/drawing/2014/main" id="{2E6F227D-EED2-CAA9-D02A-6DDA3070644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673767" y="1358542"/>
                  <a:ext cx="77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74248" name="Freihand 174247">
                  <a:extLst>
                    <a:ext uri="{FF2B5EF4-FFF2-40B4-BE49-F238E27FC236}">
                      <a16:creationId xmlns:a16="http://schemas.microsoft.com/office/drawing/2014/main" id="{1999F329-50FD-AC01-533B-CB93B68E7996}"/>
                    </a:ext>
                  </a:extLst>
                </p14:cNvPr>
                <p14:cNvContentPartPr/>
                <p14:nvPr/>
              </p14:nvContentPartPr>
              <p14:xfrm>
                <a:off x="3068247" y="1952542"/>
                <a:ext cx="30960" cy="139680"/>
              </p14:xfrm>
            </p:contentPart>
          </mc:Choice>
          <mc:Fallback xmlns="">
            <p:pic>
              <p:nvPicPr>
                <p:cNvPr id="174248" name="Freihand 174247">
                  <a:extLst>
                    <a:ext uri="{FF2B5EF4-FFF2-40B4-BE49-F238E27FC236}">
                      <a16:creationId xmlns:a16="http://schemas.microsoft.com/office/drawing/2014/main" id="{1999F329-50FD-AC01-533B-CB93B68E799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063927" y="1948222"/>
                  <a:ext cx="39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74249" name="Freihand 174248">
                  <a:extLst>
                    <a:ext uri="{FF2B5EF4-FFF2-40B4-BE49-F238E27FC236}">
                      <a16:creationId xmlns:a16="http://schemas.microsoft.com/office/drawing/2014/main" id="{979294A8-BACE-0A26-5486-1B447CC1BFED}"/>
                    </a:ext>
                  </a:extLst>
                </p14:cNvPr>
                <p14:cNvContentPartPr/>
                <p14:nvPr/>
              </p14:nvContentPartPr>
              <p14:xfrm>
                <a:off x="2986167" y="1865422"/>
                <a:ext cx="176040" cy="237600"/>
              </p14:xfrm>
            </p:contentPart>
          </mc:Choice>
          <mc:Fallback xmlns="">
            <p:pic>
              <p:nvPicPr>
                <p:cNvPr id="174249" name="Freihand 174248">
                  <a:extLst>
                    <a:ext uri="{FF2B5EF4-FFF2-40B4-BE49-F238E27FC236}">
                      <a16:creationId xmlns:a16="http://schemas.microsoft.com/office/drawing/2014/main" id="{979294A8-BACE-0A26-5486-1B447CC1BFE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981847" y="1861102"/>
                  <a:ext cx="1846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74250" name="Freihand 174249">
                  <a:extLst>
                    <a:ext uri="{FF2B5EF4-FFF2-40B4-BE49-F238E27FC236}">
                      <a16:creationId xmlns:a16="http://schemas.microsoft.com/office/drawing/2014/main" id="{3B310BE9-A491-CF3F-5ED9-B05A1C79E91E}"/>
                    </a:ext>
                  </a:extLst>
                </p14:cNvPr>
                <p14:cNvContentPartPr/>
                <p14:nvPr/>
              </p14:nvContentPartPr>
              <p14:xfrm>
                <a:off x="3189567" y="1924462"/>
                <a:ext cx="229320" cy="164520"/>
              </p14:xfrm>
            </p:contentPart>
          </mc:Choice>
          <mc:Fallback xmlns="">
            <p:pic>
              <p:nvPicPr>
                <p:cNvPr id="174250" name="Freihand 174249">
                  <a:extLst>
                    <a:ext uri="{FF2B5EF4-FFF2-40B4-BE49-F238E27FC236}">
                      <a16:creationId xmlns:a16="http://schemas.microsoft.com/office/drawing/2014/main" id="{3B310BE9-A491-CF3F-5ED9-B05A1C79E91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185247" y="1920142"/>
                  <a:ext cx="237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74251" name="Freihand 174250">
                  <a:extLst>
                    <a:ext uri="{FF2B5EF4-FFF2-40B4-BE49-F238E27FC236}">
                      <a16:creationId xmlns:a16="http://schemas.microsoft.com/office/drawing/2014/main" id="{7BA72F45-BEA6-F0B7-0033-E9784DFE4BCD}"/>
                    </a:ext>
                  </a:extLst>
                </p14:cNvPr>
                <p14:cNvContentPartPr/>
                <p14:nvPr/>
              </p14:nvContentPartPr>
              <p14:xfrm>
                <a:off x="3408807" y="1784782"/>
                <a:ext cx="152640" cy="197640"/>
              </p14:xfrm>
            </p:contentPart>
          </mc:Choice>
          <mc:Fallback xmlns="">
            <p:pic>
              <p:nvPicPr>
                <p:cNvPr id="174251" name="Freihand 174250">
                  <a:extLst>
                    <a:ext uri="{FF2B5EF4-FFF2-40B4-BE49-F238E27FC236}">
                      <a16:creationId xmlns:a16="http://schemas.microsoft.com/office/drawing/2014/main" id="{7BA72F45-BEA6-F0B7-0033-E9784DFE4BC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404487" y="1780462"/>
                  <a:ext cx="1612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74252" name="Freihand 174251">
                  <a:extLst>
                    <a:ext uri="{FF2B5EF4-FFF2-40B4-BE49-F238E27FC236}">
                      <a16:creationId xmlns:a16="http://schemas.microsoft.com/office/drawing/2014/main" id="{4C96B4B8-B8AC-6CA3-ABCA-C6C87DC4806E}"/>
                    </a:ext>
                  </a:extLst>
                </p14:cNvPr>
                <p14:cNvContentPartPr/>
                <p14:nvPr/>
              </p14:nvContentPartPr>
              <p14:xfrm>
                <a:off x="3577647" y="1851742"/>
                <a:ext cx="70920" cy="92160"/>
              </p14:xfrm>
            </p:contentPart>
          </mc:Choice>
          <mc:Fallback xmlns="">
            <p:pic>
              <p:nvPicPr>
                <p:cNvPr id="174252" name="Freihand 174251">
                  <a:extLst>
                    <a:ext uri="{FF2B5EF4-FFF2-40B4-BE49-F238E27FC236}">
                      <a16:creationId xmlns:a16="http://schemas.microsoft.com/office/drawing/2014/main" id="{4C96B4B8-B8AC-6CA3-ABCA-C6C87DC4806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573327" y="1847422"/>
                  <a:ext cx="79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74253" name="Freihand 174252">
                  <a:extLst>
                    <a:ext uri="{FF2B5EF4-FFF2-40B4-BE49-F238E27FC236}">
                      <a16:creationId xmlns:a16="http://schemas.microsoft.com/office/drawing/2014/main" id="{53198BCC-F099-8610-9FE6-437534341730}"/>
                    </a:ext>
                  </a:extLst>
                </p14:cNvPr>
                <p14:cNvContentPartPr/>
                <p14:nvPr/>
              </p14:nvContentPartPr>
              <p14:xfrm>
                <a:off x="3727047" y="1663102"/>
                <a:ext cx="315720" cy="234720"/>
              </p14:xfrm>
            </p:contentPart>
          </mc:Choice>
          <mc:Fallback xmlns="">
            <p:pic>
              <p:nvPicPr>
                <p:cNvPr id="174253" name="Freihand 174252">
                  <a:extLst>
                    <a:ext uri="{FF2B5EF4-FFF2-40B4-BE49-F238E27FC236}">
                      <a16:creationId xmlns:a16="http://schemas.microsoft.com/office/drawing/2014/main" id="{53198BCC-F099-8610-9FE6-43753434173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722727" y="1658782"/>
                  <a:ext cx="3243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74254" name="Freihand 174253">
                  <a:extLst>
                    <a:ext uri="{FF2B5EF4-FFF2-40B4-BE49-F238E27FC236}">
                      <a16:creationId xmlns:a16="http://schemas.microsoft.com/office/drawing/2014/main" id="{FC736E55-EAD3-E4C2-9A7A-F7225E587A8E}"/>
                    </a:ext>
                  </a:extLst>
                </p14:cNvPr>
                <p14:cNvContentPartPr/>
                <p14:nvPr/>
              </p14:nvContentPartPr>
              <p14:xfrm>
                <a:off x="4068327" y="1698742"/>
                <a:ext cx="93240" cy="38520"/>
              </p14:xfrm>
            </p:contentPart>
          </mc:Choice>
          <mc:Fallback xmlns="">
            <p:pic>
              <p:nvPicPr>
                <p:cNvPr id="174254" name="Freihand 174253">
                  <a:extLst>
                    <a:ext uri="{FF2B5EF4-FFF2-40B4-BE49-F238E27FC236}">
                      <a16:creationId xmlns:a16="http://schemas.microsoft.com/office/drawing/2014/main" id="{FC736E55-EAD3-E4C2-9A7A-F7225E587A8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064007" y="1694422"/>
                  <a:ext cx="101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74255" name="Freihand 174254">
                  <a:extLst>
                    <a:ext uri="{FF2B5EF4-FFF2-40B4-BE49-F238E27FC236}">
                      <a16:creationId xmlns:a16="http://schemas.microsoft.com/office/drawing/2014/main" id="{0405F5F2-17E6-5D4A-C77C-E6CDEDE82A64}"/>
                    </a:ext>
                  </a:extLst>
                </p14:cNvPr>
                <p14:cNvContentPartPr/>
                <p14:nvPr/>
              </p14:nvContentPartPr>
              <p14:xfrm>
                <a:off x="3130527" y="2250622"/>
                <a:ext cx="110160" cy="143640"/>
              </p14:xfrm>
            </p:contentPart>
          </mc:Choice>
          <mc:Fallback xmlns="">
            <p:pic>
              <p:nvPicPr>
                <p:cNvPr id="174255" name="Freihand 174254">
                  <a:extLst>
                    <a:ext uri="{FF2B5EF4-FFF2-40B4-BE49-F238E27FC236}">
                      <a16:creationId xmlns:a16="http://schemas.microsoft.com/office/drawing/2014/main" id="{0405F5F2-17E6-5D4A-C77C-E6CDEDE82A6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126207" y="2246302"/>
                  <a:ext cx="1188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74256" name="Freihand 174255">
                  <a:extLst>
                    <a:ext uri="{FF2B5EF4-FFF2-40B4-BE49-F238E27FC236}">
                      <a16:creationId xmlns:a16="http://schemas.microsoft.com/office/drawing/2014/main" id="{E5015AAC-1B22-D886-DBCC-7C961C88F47E}"/>
                    </a:ext>
                  </a:extLst>
                </p14:cNvPr>
                <p14:cNvContentPartPr/>
                <p14:nvPr/>
              </p14:nvContentPartPr>
              <p14:xfrm>
                <a:off x="3298647" y="2116702"/>
                <a:ext cx="171360" cy="223560"/>
              </p14:xfrm>
            </p:contentPart>
          </mc:Choice>
          <mc:Fallback xmlns="">
            <p:pic>
              <p:nvPicPr>
                <p:cNvPr id="174256" name="Freihand 174255">
                  <a:extLst>
                    <a:ext uri="{FF2B5EF4-FFF2-40B4-BE49-F238E27FC236}">
                      <a16:creationId xmlns:a16="http://schemas.microsoft.com/office/drawing/2014/main" id="{E5015AAC-1B22-D886-DBCC-7C961C88F47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294327" y="2112382"/>
                  <a:ext cx="1800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74257" name="Freihand 174256">
                  <a:extLst>
                    <a:ext uri="{FF2B5EF4-FFF2-40B4-BE49-F238E27FC236}">
                      <a16:creationId xmlns:a16="http://schemas.microsoft.com/office/drawing/2014/main" id="{A1BFFEC2-1B19-F353-2A07-6A7928E67649}"/>
                    </a:ext>
                  </a:extLst>
                </p14:cNvPr>
                <p14:cNvContentPartPr/>
                <p14:nvPr/>
              </p14:nvContentPartPr>
              <p14:xfrm>
                <a:off x="3461367" y="2135782"/>
                <a:ext cx="146160" cy="210600"/>
              </p14:xfrm>
            </p:contentPart>
          </mc:Choice>
          <mc:Fallback xmlns="">
            <p:pic>
              <p:nvPicPr>
                <p:cNvPr id="174257" name="Freihand 174256">
                  <a:extLst>
                    <a:ext uri="{FF2B5EF4-FFF2-40B4-BE49-F238E27FC236}">
                      <a16:creationId xmlns:a16="http://schemas.microsoft.com/office/drawing/2014/main" id="{A1BFFEC2-1B19-F353-2A07-6A7928E6764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457047" y="2131462"/>
                  <a:ext cx="1548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74258" name="Freihand 174257">
                  <a:extLst>
                    <a:ext uri="{FF2B5EF4-FFF2-40B4-BE49-F238E27FC236}">
                      <a16:creationId xmlns:a16="http://schemas.microsoft.com/office/drawing/2014/main" id="{C6FB0C4D-E7FD-0BE6-B5F5-0D261E169608}"/>
                    </a:ext>
                  </a:extLst>
                </p14:cNvPr>
                <p14:cNvContentPartPr/>
                <p14:nvPr/>
              </p14:nvContentPartPr>
              <p14:xfrm>
                <a:off x="3628767" y="2055502"/>
                <a:ext cx="294840" cy="169560"/>
              </p14:xfrm>
            </p:contentPart>
          </mc:Choice>
          <mc:Fallback xmlns="">
            <p:pic>
              <p:nvPicPr>
                <p:cNvPr id="174258" name="Freihand 174257">
                  <a:extLst>
                    <a:ext uri="{FF2B5EF4-FFF2-40B4-BE49-F238E27FC236}">
                      <a16:creationId xmlns:a16="http://schemas.microsoft.com/office/drawing/2014/main" id="{C6FB0C4D-E7FD-0BE6-B5F5-0D261E16960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624447" y="2051182"/>
                  <a:ext cx="303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74259" name="Freihand 174258">
                  <a:extLst>
                    <a:ext uri="{FF2B5EF4-FFF2-40B4-BE49-F238E27FC236}">
                      <a16:creationId xmlns:a16="http://schemas.microsoft.com/office/drawing/2014/main" id="{720BEFBA-CFE8-3C18-1A4D-5FADA845FE73}"/>
                    </a:ext>
                  </a:extLst>
                </p14:cNvPr>
                <p14:cNvContentPartPr/>
                <p14:nvPr/>
              </p14:nvContentPartPr>
              <p14:xfrm>
                <a:off x="3466047" y="2055502"/>
                <a:ext cx="111960" cy="54360"/>
              </p14:xfrm>
            </p:contentPart>
          </mc:Choice>
          <mc:Fallback xmlns="">
            <p:pic>
              <p:nvPicPr>
                <p:cNvPr id="174259" name="Freihand 174258">
                  <a:extLst>
                    <a:ext uri="{FF2B5EF4-FFF2-40B4-BE49-F238E27FC236}">
                      <a16:creationId xmlns:a16="http://schemas.microsoft.com/office/drawing/2014/main" id="{720BEFBA-CFE8-3C18-1A4D-5FADA845FE7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461727" y="2051182"/>
                  <a:ext cx="12060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266" name="Gruppieren 174265">
            <a:extLst>
              <a:ext uri="{FF2B5EF4-FFF2-40B4-BE49-F238E27FC236}">
                <a16:creationId xmlns:a16="http://schemas.microsoft.com/office/drawing/2014/main" id="{7B051AEA-BD5F-B38C-C470-7A38E2344FC2}"/>
              </a:ext>
            </a:extLst>
          </p:cNvPr>
          <p:cNvGrpSpPr/>
          <p:nvPr/>
        </p:nvGrpSpPr>
        <p:grpSpPr>
          <a:xfrm>
            <a:off x="2213247" y="1370422"/>
            <a:ext cx="396720" cy="228960"/>
            <a:chOff x="2213247" y="1370422"/>
            <a:chExt cx="39672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74261" name="Freihand 174260">
                  <a:extLst>
                    <a:ext uri="{FF2B5EF4-FFF2-40B4-BE49-F238E27FC236}">
                      <a16:creationId xmlns:a16="http://schemas.microsoft.com/office/drawing/2014/main" id="{1AA4C7BA-0C41-88E6-B45D-53B2450F7380}"/>
                    </a:ext>
                  </a:extLst>
                </p14:cNvPr>
                <p14:cNvContentPartPr/>
                <p14:nvPr/>
              </p14:nvContentPartPr>
              <p14:xfrm>
                <a:off x="2213247" y="1439182"/>
                <a:ext cx="145080" cy="160200"/>
              </p14:xfrm>
            </p:contentPart>
          </mc:Choice>
          <mc:Fallback xmlns="">
            <p:pic>
              <p:nvPicPr>
                <p:cNvPr id="174261" name="Freihand 174260">
                  <a:extLst>
                    <a:ext uri="{FF2B5EF4-FFF2-40B4-BE49-F238E27FC236}">
                      <a16:creationId xmlns:a16="http://schemas.microsoft.com/office/drawing/2014/main" id="{1AA4C7BA-0C41-88E6-B45D-53B2450F738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208927" y="1434862"/>
                  <a:ext cx="153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74262" name="Freihand 174261">
                  <a:extLst>
                    <a:ext uri="{FF2B5EF4-FFF2-40B4-BE49-F238E27FC236}">
                      <a16:creationId xmlns:a16="http://schemas.microsoft.com/office/drawing/2014/main" id="{047197F0-0777-9C6F-DF05-6024C1259B9F}"/>
                    </a:ext>
                  </a:extLst>
                </p14:cNvPr>
                <p14:cNvContentPartPr/>
                <p14:nvPr/>
              </p14:nvContentPartPr>
              <p14:xfrm>
                <a:off x="2270487" y="1421542"/>
                <a:ext cx="99360" cy="15480"/>
              </p14:xfrm>
            </p:contentPart>
          </mc:Choice>
          <mc:Fallback xmlns="">
            <p:pic>
              <p:nvPicPr>
                <p:cNvPr id="174262" name="Freihand 174261">
                  <a:extLst>
                    <a:ext uri="{FF2B5EF4-FFF2-40B4-BE49-F238E27FC236}">
                      <a16:creationId xmlns:a16="http://schemas.microsoft.com/office/drawing/2014/main" id="{047197F0-0777-9C6F-DF05-6024C1259B9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266167" y="1417222"/>
                  <a:ext cx="108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74263" name="Freihand 174262">
                  <a:extLst>
                    <a:ext uri="{FF2B5EF4-FFF2-40B4-BE49-F238E27FC236}">
                      <a16:creationId xmlns:a16="http://schemas.microsoft.com/office/drawing/2014/main" id="{1DDACB3D-204C-4914-1DC4-E7C992486D6A}"/>
                    </a:ext>
                  </a:extLst>
                </p14:cNvPr>
                <p14:cNvContentPartPr/>
                <p14:nvPr/>
              </p14:nvContentPartPr>
              <p14:xfrm>
                <a:off x="2369127" y="1398862"/>
                <a:ext cx="176400" cy="158760"/>
              </p14:xfrm>
            </p:contentPart>
          </mc:Choice>
          <mc:Fallback xmlns="">
            <p:pic>
              <p:nvPicPr>
                <p:cNvPr id="174263" name="Freihand 174262">
                  <a:extLst>
                    <a:ext uri="{FF2B5EF4-FFF2-40B4-BE49-F238E27FC236}">
                      <a16:creationId xmlns:a16="http://schemas.microsoft.com/office/drawing/2014/main" id="{1DDACB3D-204C-4914-1DC4-E7C992486D6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364807" y="1394542"/>
                  <a:ext cx="185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74264" name="Freihand 174263">
                  <a:extLst>
                    <a:ext uri="{FF2B5EF4-FFF2-40B4-BE49-F238E27FC236}">
                      <a16:creationId xmlns:a16="http://schemas.microsoft.com/office/drawing/2014/main" id="{0266526D-DB58-3D0F-6F74-4C55E8DB96A3}"/>
                    </a:ext>
                  </a:extLst>
                </p14:cNvPr>
                <p14:cNvContentPartPr/>
                <p14:nvPr/>
              </p14:nvContentPartPr>
              <p14:xfrm>
                <a:off x="2429967" y="1370422"/>
                <a:ext cx="52200" cy="69480"/>
              </p14:xfrm>
            </p:contentPart>
          </mc:Choice>
          <mc:Fallback xmlns="">
            <p:pic>
              <p:nvPicPr>
                <p:cNvPr id="174264" name="Freihand 174263">
                  <a:extLst>
                    <a:ext uri="{FF2B5EF4-FFF2-40B4-BE49-F238E27FC236}">
                      <a16:creationId xmlns:a16="http://schemas.microsoft.com/office/drawing/2014/main" id="{0266526D-DB58-3D0F-6F74-4C55E8DB96A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425647" y="1366102"/>
                  <a:ext cx="608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74265" name="Freihand 174264">
                  <a:extLst>
                    <a:ext uri="{FF2B5EF4-FFF2-40B4-BE49-F238E27FC236}">
                      <a16:creationId xmlns:a16="http://schemas.microsoft.com/office/drawing/2014/main" id="{1C3184FB-1A01-B02F-EE30-6C9996EE0A79}"/>
                    </a:ext>
                  </a:extLst>
                </p14:cNvPr>
                <p14:cNvContentPartPr/>
                <p14:nvPr/>
              </p14:nvContentPartPr>
              <p14:xfrm>
                <a:off x="2536887" y="1460062"/>
                <a:ext cx="73080" cy="87840"/>
              </p14:xfrm>
            </p:contentPart>
          </mc:Choice>
          <mc:Fallback xmlns="">
            <p:pic>
              <p:nvPicPr>
                <p:cNvPr id="174265" name="Freihand 174264">
                  <a:extLst>
                    <a:ext uri="{FF2B5EF4-FFF2-40B4-BE49-F238E27FC236}">
                      <a16:creationId xmlns:a16="http://schemas.microsoft.com/office/drawing/2014/main" id="{1C3184FB-1A01-B02F-EE30-6C9996EE0A7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532567" y="1455742"/>
                  <a:ext cx="8172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277" name="Gruppieren 174276">
            <a:extLst>
              <a:ext uri="{FF2B5EF4-FFF2-40B4-BE49-F238E27FC236}">
                <a16:creationId xmlns:a16="http://schemas.microsoft.com/office/drawing/2014/main" id="{94B9D3C3-F54D-3A4A-8339-159BF37A1F76}"/>
              </a:ext>
            </a:extLst>
          </p:cNvPr>
          <p:cNvGrpSpPr/>
          <p:nvPr/>
        </p:nvGrpSpPr>
        <p:grpSpPr>
          <a:xfrm>
            <a:off x="2157087" y="2036422"/>
            <a:ext cx="598680" cy="518400"/>
            <a:chOff x="2157087" y="2036422"/>
            <a:chExt cx="59868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74267" name="Freihand 174266">
                  <a:extLst>
                    <a:ext uri="{FF2B5EF4-FFF2-40B4-BE49-F238E27FC236}">
                      <a16:creationId xmlns:a16="http://schemas.microsoft.com/office/drawing/2014/main" id="{ED42A9D4-62D4-6628-E706-823F12B15765}"/>
                    </a:ext>
                  </a:extLst>
                </p14:cNvPr>
                <p14:cNvContentPartPr/>
                <p14:nvPr/>
              </p14:nvContentPartPr>
              <p14:xfrm>
                <a:off x="2245287" y="2095462"/>
                <a:ext cx="113760" cy="182520"/>
              </p14:xfrm>
            </p:contentPart>
          </mc:Choice>
          <mc:Fallback xmlns="">
            <p:pic>
              <p:nvPicPr>
                <p:cNvPr id="174267" name="Freihand 174266">
                  <a:extLst>
                    <a:ext uri="{FF2B5EF4-FFF2-40B4-BE49-F238E27FC236}">
                      <a16:creationId xmlns:a16="http://schemas.microsoft.com/office/drawing/2014/main" id="{ED42A9D4-62D4-6628-E706-823F12B1576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240967" y="2091142"/>
                  <a:ext cx="1224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74268" name="Freihand 174267">
                  <a:extLst>
                    <a:ext uri="{FF2B5EF4-FFF2-40B4-BE49-F238E27FC236}">
                      <a16:creationId xmlns:a16="http://schemas.microsoft.com/office/drawing/2014/main" id="{22292787-C20C-05C1-5C99-EFA8B1DE1918}"/>
                    </a:ext>
                  </a:extLst>
                </p14:cNvPr>
                <p14:cNvContentPartPr/>
                <p14:nvPr/>
              </p14:nvContentPartPr>
              <p14:xfrm>
                <a:off x="2311167" y="2076382"/>
                <a:ext cx="82440" cy="14760"/>
              </p14:xfrm>
            </p:contentPart>
          </mc:Choice>
          <mc:Fallback xmlns="">
            <p:pic>
              <p:nvPicPr>
                <p:cNvPr id="174268" name="Freihand 174267">
                  <a:extLst>
                    <a:ext uri="{FF2B5EF4-FFF2-40B4-BE49-F238E27FC236}">
                      <a16:creationId xmlns:a16="http://schemas.microsoft.com/office/drawing/2014/main" id="{22292787-C20C-05C1-5C99-EFA8B1DE191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306847" y="2072062"/>
                  <a:ext cx="91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74269" name="Freihand 174268">
                  <a:extLst>
                    <a:ext uri="{FF2B5EF4-FFF2-40B4-BE49-F238E27FC236}">
                      <a16:creationId xmlns:a16="http://schemas.microsoft.com/office/drawing/2014/main" id="{7FA3B115-CC1D-7175-77B7-EA2C286F1A14}"/>
                    </a:ext>
                  </a:extLst>
                </p14:cNvPr>
                <p14:cNvContentPartPr/>
                <p14:nvPr/>
              </p14:nvContentPartPr>
              <p14:xfrm>
                <a:off x="2480007" y="2088622"/>
                <a:ext cx="91080" cy="118440"/>
              </p14:xfrm>
            </p:contentPart>
          </mc:Choice>
          <mc:Fallback xmlns="">
            <p:pic>
              <p:nvPicPr>
                <p:cNvPr id="174269" name="Freihand 174268">
                  <a:extLst>
                    <a:ext uri="{FF2B5EF4-FFF2-40B4-BE49-F238E27FC236}">
                      <a16:creationId xmlns:a16="http://schemas.microsoft.com/office/drawing/2014/main" id="{7FA3B115-CC1D-7175-77B7-EA2C286F1A1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475687" y="2084302"/>
                  <a:ext cx="997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74270" name="Freihand 174269">
                  <a:extLst>
                    <a:ext uri="{FF2B5EF4-FFF2-40B4-BE49-F238E27FC236}">
                      <a16:creationId xmlns:a16="http://schemas.microsoft.com/office/drawing/2014/main" id="{980F774B-6A0F-E8A2-3EDE-0F0CB00B8C01}"/>
                    </a:ext>
                  </a:extLst>
                </p14:cNvPr>
                <p14:cNvContentPartPr/>
                <p14:nvPr/>
              </p14:nvContentPartPr>
              <p14:xfrm>
                <a:off x="2438967" y="2036422"/>
                <a:ext cx="65880" cy="69480"/>
              </p14:xfrm>
            </p:contentPart>
          </mc:Choice>
          <mc:Fallback xmlns="">
            <p:pic>
              <p:nvPicPr>
                <p:cNvPr id="174270" name="Freihand 174269">
                  <a:extLst>
                    <a:ext uri="{FF2B5EF4-FFF2-40B4-BE49-F238E27FC236}">
                      <a16:creationId xmlns:a16="http://schemas.microsoft.com/office/drawing/2014/main" id="{980F774B-6A0F-E8A2-3EDE-0F0CB00B8C01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434647" y="2032102"/>
                  <a:ext cx="74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74271" name="Freihand 174270">
                  <a:extLst>
                    <a:ext uri="{FF2B5EF4-FFF2-40B4-BE49-F238E27FC236}">
                      <a16:creationId xmlns:a16="http://schemas.microsoft.com/office/drawing/2014/main" id="{B2D9B025-B2C7-DDC3-F765-273F3E16E9FF}"/>
                    </a:ext>
                  </a:extLst>
                </p14:cNvPr>
                <p14:cNvContentPartPr/>
                <p14:nvPr/>
              </p14:nvContentPartPr>
              <p14:xfrm>
                <a:off x="2581167" y="2163502"/>
                <a:ext cx="57600" cy="68760"/>
              </p14:xfrm>
            </p:contentPart>
          </mc:Choice>
          <mc:Fallback xmlns="">
            <p:pic>
              <p:nvPicPr>
                <p:cNvPr id="174271" name="Freihand 174270">
                  <a:extLst>
                    <a:ext uri="{FF2B5EF4-FFF2-40B4-BE49-F238E27FC236}">
                      <a16:creationId xmlns:a16="http://schemas.microsoft.com/office/drawing/2014/main" id="{B2D9B025-B2C7-DDC3-F765-273F3E16E9F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576847" y="2159182"/>
                  <a:ext cx="66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74272" name="Freihand 174271">
                  <a:extLst>
                    <a:ext uri="{FF2B5EF4-FFF2-40B4-BE49-F238E27FC236}">
                      <a16:creationId xmlns:a16="http://schemas.microsoft.com/office/drawing/2014/main" id="{27D618F9-F11B-5F63-B178-AE2DB5E4DFE1}"/>
                    </a:ext>
                  </a:extLst>
                </p14:cNvPr>
                <p14:cNvContentPartPr/>
                <p14:nvPr/>
              </p14:nvContentPartPr>
              <p14:xfrm>
                <a:off x="2157087" y="2383102"/>
                <a:ext cx="110880" cy="171720"/>
              </p14:xfrm>
            </p:contentPart>
          </mc:Choice>
          <mc:Fallback xmlns="">
            <p:pic>
              <p:nvPicPr>
                <p:cNvPr id="174272" name="Freihand 174271">
                  <a:extLst>
                    <a:ext uri="{FF2B5EF4-FFF2-40B4-BE49-F238E27FC236}">
                      <a16:creationId xmlns:a16="http://schemas.microsoft.com/office/drawing/2014/main" id="{27D618F9-F11B-5F63-B178-AE2DB5E4DFE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152767" y="2378782"/>
                  <a:ext cx="1195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74273" name="Freihand 174272">
                  <a:extLst>
                    <a:ext uri="{FF2B5EF4-FFF2-40B4-BE49-F238E27FC236}">
                      <a16:creationId xmlns:a16="http://schemas.microsoft.com/office/drawing/2014/main" id="{B93774F7-411F-59BE-856C-00119B07EFB8}"/>
                    </a:ext>
                  </a:extLst>
                </p14:cNvPr>
                <p14:cNvContentPartPr/>
                <p14:nvPr/>
              </p14:nvContentPartPr>
              <p14:xfrm>
                <a:off x="2330967" y="2366902"/>
                <a:ext cx="115200" cy="165960"/>
              </p14:xfrm>
            </p:contentPart>
          </mc:Choice>
          <mc:Fallback xmlns="">
            <p:pic>
              <p:nvPicPr>
                <p:cNvPr id="174273" name="Freihand 174272">
                  <a:extLst>
                    <a:ext uri="{FF2B5EF4-FFF2-40B4-BE49-F238E27FC236}">
                      <a16:creationId xmlns:a16="http://schemas.microsoft.com/office/drawing/2014/main" id="{B93774F7-411F-59BE-856C-00119B07EFB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326647" y="2362582"/>
                  <a:ext cx="123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74274" name="Freihand 174273">
                  <a:extLst>
                    <a:ext uri="{FF2B5EF4-FFF2-40B4-BE49-F238E27FC236}">
                      <a16:creationId xmlns:a16="http://schemas.microsoft.com/office/drawing/2014/main" id="{419144C3-174C-7635-FB6E-6400DA397BC0}"/>
                    </a:ext>
                  </a:extLst>
                </p14:cNvPr>
                <p14:cNvContentPartPr/>
                <p14:nvPr/>
              </p14:nvContentPartPr>
              <p14:xfrm>
                <a:off x="2579007" y="2369782"/>
                <a:ext cx="56160" cy="143280"/>
              </p14:xfrm>
            </p:contentPart>
          </mc:Choice>
          <mc:Fallback xmlns="">
            <p:pic>
              <p:nvPicPr>
                <p:cNvPr id="174274" name="Freihand 174273">
                  <a:extLst>
                    <a:ext uri="{FF2B5EF4-FFF2-40B4-BE49-F238E27FC236}">
                      <a16:creationId xmlns:a16="http://schemas.microsoft.com/office/drawing/2014/main" id="{419144C3-174C-7635-FB6E-6400DA397BC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574687" y="2365462"/>
                  <a:ext cx="648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74275" name="Freihand 174274">
                  <a:extLst>
                    <a:ext uri="{FF2B5EF4-FFF2-40B4-BE49-F238E27FC236}">
                      <a16:creationId xmlns:a16="http://schemas.microsoft.com/office/drawing/2014/main" id="{83AB7149-8454-3ADF-A71D-74E425D34329}"/>
                    </a:ext>
                  </a:extLst>
                </p14:cNvPr>
                <p14:cNvContentPartPr/>
                <p14:nvPr/>
              </p14:nvContentPartPr>
              <p14:xfrm>
                <a:off x="2495487" y="2325502"/>
                <a:ext cx="69840" cy="59400"/>
              </p14:xfrm>
            </p:contentPart>
          </mc:Choice>
          <mc:Fallback xmlns="">
            <p:pic>
              <p:nvPicPr>
                <p:cNvPr id="174275" name="Freihand 174274">
                  <a:extLst>
                    <a:ext uri="{FF2B5EF4-FFF2-40B4-BE49-F238E27FC236}">
                      <a16:creationId xmlns:a16="http://schemas.microsoft.com/office/drawing/2014/main" id="{83AB7149-8454-3ADF-A71D-74E425D3432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491167" y="2321182"/>
                  <a:ext cx="784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74276" name="Freihand 174275">
                  <a:extLst>
                    <a:ext uri="{FF2B5EF4-FFF2-40B4-BE49-F238E27FC236}">
                      <a16:creationId xmlns:a16="http://schemas.microsoft.com/office/drawing/2014/main" id="{F106C418-712A-A320-6D24-328D47D95186}"/>
                    </a:ext>
                  </a:extLst>
                </p14:cNvPr>
                <p14:cNvContentPartPr/>
                <p14:nvPr/>
              </p14:nvContentPartPr>
              <p14:xfrm>
                <a:off x="2680167" y="2420542"/>
                <a:ext cx="75600" cy="94680"/>
              </p14:xfrm>
            </p:contentPart>
          </mc:Choice>
          <mc:Fallback xmlns="">
            <p:pic>
              <p:nvPicPr>
                <p:cNvPr id="174276" name="Freihand 174275">
                  <a:extLst>
                    <a:ext uri="{FF2B5EF4-FFF2-40B4-BE49-F238E27FC236}">
                      <a16:creationId xmlns:a16="http://schemas.microsoft.com/office/drawing/2014/main" id="{F106C418-712A-A320-6D24-328D47D9518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675847" y="2416222"/>
                  <a:ext cx="8424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282" name="Gruppieren 174281">
            <a:extLst>
              <a:ext uri="{FF2B5EF4-FFF2-40B4-BE49-F238E27FC236}">
                <a16:creationId xmlns:a16="http://schemas.microsoft.com/office/drawing/2014/main" id="{EFB437C9-BAD1-84A5-BE9D-490684E3961A}"/>
              </a:ext>
            </a:extLst>
          </p:cNvPr>
          <p:cNvGrpSpPr/>
          <p:nvPr/>
        </p:nvGrpSpPr>
        <p:grpSpPr>
          <a:xfrm>
            <a:off x="2246367" y="1677862"/>
            <a:ext cx="406440" cy="227520"/>
            <a:chOff x="2246367" y="1677862"/>
            <a:chExt cx="40644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74278" name="Freihand 174277">
                  <a:extLst>
                    <a:ext uri="{FF2B5EF4-FFF2-40B4-BE49-F238E27FC236}">
                      <a16:creationId xmlns:a16="http://schemas.microsoft.com/office/drawing/2014/main" id="{2BB74C6F-B95C-A616-9FE7-FD91EA7AA727}"/>
                    </a:ext>
                  </a:extLst>
                </p14:cNvPr>
                <p14:cNvContentPartPr/>
                <p14:nvPr/>
              </p14:nvContentPartPr>
              <p14:xfrm>
                <a:off x="2246367" y="1740502"/>
                <a:ext cx="138600" cy="164880"/>
              </p14:xfrm>
            </p:contentPart>
          </mc:Choice>
          <mc:Fallback xmlns="">
            <p:pic>
              <p:nvPicPr>
                <p:cNvPr id="174278" name="Freihand 174277">
                  <a:extLst>
                    <a:ext uri="{FF2B5EF4-FFF2-40B4-BE49-F238E27FC236}">
                      <a16:creationId xmlns:a16="http://schemas.microsoft.com/office/drawing/2014/main" id="{2BB74C6F-B95C-A616-9FE7-FD91EA7AA72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242047" y="1736182"/>
                  <a:ext cx="1472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74279" name="Freihand 174278">
                  <a:extLst>
                    <a:ext uri="{FF2B5EF4-FFF2-40B4-BE49-F238E27FC236}">
                      <a16:creationId xmlns:a16="http://schemas.microsoft.com/office/drawing/2014/main" id="{D1EF40A1-26C7-20F6-6F24-6D1B2882026B}"/>
                    </a:ext>
                  </a:extLst>
                </p14:cNvPr>
                <p14:cNvContentPartPr/>
                <p14:nvPr/>
              </p14:nvContentPartPr>
              <p14:xfrm>
                <a:off x="2394687" y="1770382"/>
                <a:ext cx="57960" cy="127440"/>
              </p14:xfrm>
            </p:contentPart>
          </mc:Choice>
          <mc:Fallback xmlns="">
            <p:pic>
              <p:nvPicPr>
                <p:cNvPr id="174279" name="Freihand 174278">
                  <a:extLst>
                    <a:ext uri="{FF2B5EF4-FFF2-40B4-BE49-F238E27FC236}">
                      <a16:creationId xmlns:a16="http://schemas.microsoft.com/office/drawing/2014/main" id="{D1EF40A1-26C7-20F6-6F24-6D1B2882026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390367" y="1766062"/>
                  <a:ext cx="66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74280" name="Freihand 174279">
                  <a:extLst>
                    <a:ext uri="{FF2B5EF4-FFF2-40B4-BE49-F238E27FC236}">
                      <a16:creationId xmlns:a16="http://schemas.microsoft.com/office/drawing/2014/main" id="{2F4F6125-C2ED-5DF5-96C3-731A240C7E7D}"/>
                    </a:ext>
                  </a:extLst>
                </p14:cNvPr>
                <p14:cNvContentPartPr/>
                <p14:nvPr/>
              </p14:nvContentPartPr>
              <p14:xfrm>
                <a:off x="2410167" y="1714222"/>
                <a:ext cx="204840" cy="129960"/>
              </p14:xfrm>
            </p:contentPart>
          </mc:Choice>
          <mc:Fallback xmlns="">
            <p:pic>
              <p:nvPicPr>
                <p:cNvPr id="174280" name="Freihand 174279">
                  <a:extLst>
                    <a:ext uri="{FF2B5EF4-FFF2-40B4-BE49-F238E27FC236}">
                      <a16:creationId xmlns:a16="http://schemas.microsoft.com/office/drawing/2014/main" id="{2F4F6125-C2ED-5DF5-96C3-731A240C7E7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405847" y="1709902"/>
                  <a:ext cx="213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74281" name="Freihand 174280">
                  <a:extLst>
                    <a:ext uri="{FF2B5EF4-FFF2-40B4-BE49-F238E27FC236}">
                      <a16:creationId xmlns:a16="http://schemas.microsoft.com/office/drawing/2014/main" id="{0D1DEEC6-4251-0B08-EE7B-F5F330074315}"/>
                    </a:ext>
                  </a:extLst>
                </p14:cNvPr>
                <p14:cNvContentPartPr/>
                <p14:nvPr/>
              </p14:nvContentPartPr>
              <p14:xfrm>
                <a:off x="2465607" y="1677862"/>
                <a:ext cx="187200" cy="181440"/>
              </p14:xfrm>
            </p:contentPart>
          </mc:Choice>
          <mc:Fallback xmlns="">
            <p:pic>
              <p:nvPicPr>
                <p:cNvPr id="174281" name="Freihand 174280">
                  <a:extLst>
                    <a:ext uri="{FF2B5EF4-FFF2-40B4-BE49-F238E27FC236}">
                      <a16:creationId xmlns:a16="http://schemas.microsoft.com/office/drawing/2014/main" id="{0D1DEEC6-4251-0B08-EE7B-F5F33007431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461287" y="1673542"/>
                  <a:ext cx="195840" cy="19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174283" name="Freihand 174282">
                <a:extLst>
                  <a:ext uri="{FF2B5EF4-FFF2-40B4-BE49-F238E27FC236}">
                    <a16:creationId xmlns:a16="http://schemas.microsoft.com/office/drawing/2014/main" id="{907EBE36-3105-1514-81F7-9FC8602DE8BB}"/>
                  </a:ext>
                </a:extLst>
              </p14:cNvPr>
              <p14:cNvContentPartPr/>
              <p14:nvPr/>
            </p14:nvContentPartPr>
            <p14:xfrm>
              <a:off x="3294327" y="2525302"/>
              <a:ext cx="81000" cy="390240"/>
            </p14:xfrm>
          </p:contentPart>
        </mc:Choice>
        <mc:Fallback xmlns="">
          <p:pic>
            <p:nvPicPr>
              <p:cNvPr id="174283" name="Freihand 174282">
                <a:extLst>
                  <a:ext uri="{FF2B5EF4-FFF2-40B4-BE49-F238E27FC236}">
                    <a16:creationId xmlns:a16="http://schemas.microsoft.com/office/drawing/2014/main" id="{907EBE36-3105-1514-81F7-9FC8602DE8BB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3290007" y="2520982"/>
                <a:ext cx="8964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174284" name="Freihand 174283">
                <a:extLst>
                  <a:ext uri="{FF2B5EF4-FFF2-40B4-BE49-F238E27FC236}">
                    <a16:creationId xmlns:a16="http://schemas.microsoft.com/office/drawing/2014/main" id="{549F514D-E687-0D89-0683-6ABF12CD6F67}"/>
                  </a:ext>
                </a:extLst>
              </p14:cNvPr>
              <p14:cNvContentPartPr/>
              <p14:nvPr/>
            </p14:nvContentPartPr>
            <p14:xfrm>
              <a:off x="3358047" y="3539782"/>
              <a:ext cx="116640" cy="688680"/>
            </p14:xfrm>
          </p:contentPart>
        </mc:Choice>
        <mc:Fallback xmlns="">
          <p:pic>
            <p:nvPicPr>
              <p:cNvPr id="174284" name="Freihand 174283">
                <a:extLst>
                  <a:ext uri="{FF2B5EF4-FFF2-40B4-BE49-F238E27FC236}">
                    <a16:creationId xmlns:a16="http://schemas.microsoft.com/office/drawing/2014/main" id="{549F514D-E687-0D89-0683-6ABF12CD6F67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3353727" y="3535462"/>
                <a:ext cx="125280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174285" name="Freihand 174284">
                <a:extLst>
                  <a:ext uri="{FF2B5EF4-FFF2-40B4-BE49-F238E27FC236}">
                    <a16:creationId xmlns:a16="http://schemas.microsoft.com/office/drawing/2014/main" id="{791E33C4-8743-0219-7704-0840AC8FE58D}"/>
                  </a:ext>
                </a:extLst>
              </p14:cNvPr>
              <p14:cNvContentPartPr/>
              <p14:nvPr/>
            </p14:nvContentPartPr>
            <p14:xfrm>
              <a:off x="2764407" y="4300462"/>
              <a:ext cx="157680" cy="267840"/>
            </p14:xfrm>
          </p:contentPart>
        </mc:Choice>
        <mc:Fallback xmlns="">
          <p:pic>
            <p:nvPicPr>
              <p:cNvPr id="174285" name="Freihand 174284">
                <a:extLst>
                  <a:ext uri="{FF2B5EF4-FFF2-40B4-BE49-F238E27FC236}">
                    <a16:creationId xmlns:a16="http://schemas.microsoft.com/office/drawing/2014/main" id="{791E33C4-8743-0219-7704-0840AC8FE58D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2760087" y="4296142"/>
                <a:ext cx="16632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174286" name="Freihand 174285">
                <a:extLst>
                  <a:ext uri="{FF2B5EF4-FFF2-40B4-BE49-F238E27FC236}">
                    <a16:creationId xmlns:a16="http://schemas.microsoft.com/office/drawing/2014/main" id="{7FEE21D3-1110-3DDA-1142-9322453B14C6}"/>
                  </a:ext>
                </a:extLst>
              </p14:cNvPr>
              <p14:cNvContentPartPr/>
              <p14:nvPr/>
            </p14:nvContentPartPr>
            <p14:xfrm>
              <a:off x="2920647" y="4435102"/>
              <a:ext cx="126720" cy="83520"/>
            </p14:xfrm>
          </p:contentPart>
        </mc:Choice>
        <mc:Fallback xmlns="">
          <p:pic>
            <p:nvPicPr>
              <p:cNvPr id="174286" name="Freihand 174285">
                <a:extLst>
                  <a:ext uri="{FF2B5EF4-FFF2-40B4-BE49-F238E27FC236}">
                    <a16:creationId xmlns:a16="http://schemas.microsoft.com/office/drawing/2014/main" id="{7FEE21D3-1110-3DDA-1142-9322453B14C6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2916327" y="4430782"/>
                <a:ext cx="1353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174287" name="Freihand 174286">
                <a:extLst>
                  <a:ext uri="{FF2B5EF4-FFF2-40B4-BE49-F238E27FC236}">
                    <a16:creationId xmlns:a16="http://schemas.microsoft.com/office/drawing/2014/main" id="{8F4A7780-872A-6D63-B6BF-CAE5295835F1}"/>
                  </a:ext>
                </a:extLst>
              </p14:cNvPr>
              <p14:cNvContentPartPr/>
              <p14:nvPr/>
            </p14:nvContentPartPr>
            <p14:xfrm>
              <a:off x="2961687" y="4407382"/>
              <a:ext cx="191160" cy="109800"/>
            </p14:xfrm>
          </p:contentPart>
        </mc:Choice>
        <mc:Fallback xmlns="">
          <p:pic>
            <p:nvPicPr>
              <p:cNvPr id="174287" name="Freihand 174286">
                <a:extLst>
                  <a:ext uri="{FF2B5EF4-FFF2-40B4-BE49-F238E27FC236}">
                    <a16:creationId xmlns:a16="http://schemas.microsoft.com/office/drawing/2014/main" id="{8F4A7780-872A-6D63-B6BF-CAE5295835F1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2957367" y="4403062"/>
                <a:ext cx="19980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174288" name="Freihand 174287">
                <a:extLst>
                  <a:ext uri="{FF2B5EF4-FFF2-40B4-BE49-F238E27FC236}">
                    <a16:creationId xmlns:a16="http://schemas.microsoft.com/office/drawing/2014/main" id="{694C88D3-9ABF-B9FA-DCC0-FAFB6E3DAFC2}"/>
                  </a:ext>
                </a:extLst>
              </p14:cNvPr>
              <p14:cNvContentPartPr/>
              <p14:nvPr/>
            </p14:nvContentPartPr>
            <p14:xfrm>
              <a:off x="3210807" y="4289302"/>
              <a:ext cx="286560" cy="180360"/>
            </p14:xfrm>
          </p:contentPart>
        </mc:Choice>
        <mc:Fallback xmlns="">
          <p:pic>
            <p:nvPicPr>
              <p:cNvPr id="174288" name="Freihand 174287">
                <a:extLst>
                  <a:ext uri="{FF2B5EF4-FFF2-40B4-BE49-F238E27FC236}">
                    <a16:creationId xmlns:a16="http://schemas.microsoft.com/office/drawing/2014/main" id="{694C88D3-9ABF-B9FA-DCC0-FAFB6E3DAFC2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3206487" y="4284982"/>
                <a:ext cx="2952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174289" name="Freihand 174288">
                <a:extLst>
                  <a:ext uri="{FF2B5EF4-FFF2-40B4-BE49-F238E27FC236}">
                    <a16:creationId xmlns:a16="http://schemas.microsoft.com/office/drawing/2014/main" id="{917A8291-27D9-9B43-5752-4DCE4DFE0BC5}"/>
                  </a:ext>
                </a:extLst>
              </p14:cNvPr>
              <p14:cNvContentPartPr/>
              <p14:nvPr/>
            </p14:nvContentPartPr>
            <p14:xfrm>
              <a:off x="3474327" y="4234582"/>
              <a:ext cx="19440" cy="13320"/>
            </p14:xfrm>
          </p:contentPart>
        </mc:Choice>
        <mc:Fallback xmlns="">
          <p:pic>
            <p:nvPicPr>
              <p:cNvPr id="174289" name="Freihand 174288">
                <a:extLst>
                  <a:ext uri="{FF2B5EF4-FFF2-40B4-BE49-F238E27FC236}">
                    <a16:creationId xmlns:a16="http://schemas.microsoft.com/office/drawing/2014/main" id="{917A8291-27D9-9B43-5752-4DCE4DFE0BC5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3470007" y="4230262"/>
                <a:ext cx="280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174290" name="Freihand 174289">
                <a:extLst>
                  <a:ext uri="{FF2B5EF4-FFF2-40B4-BE49-F238E27FC236}">
                    <a16:creationId xmlns:a16="http://schemas.microsoft.com/office/drawing/2014/main" id="{DA252614-E644-953C-E5CE-541C749DDB4A}"/>
                  </a:ext>
                </a:extLst>
              </p14:cNvPr>
              <p14:cNvContentPartPr/>
              <p14:nvPr/>
            </p14:nvContentPartPr>
            <p14:xfrm>
              <a:off x="3528687" y="4203622"/>
              <a:ext cx="277560" cy="390600"/>
            </p14:xfrm>
          </p:contentPart>
        </mc:Choice>
        <mc:Fallback xmlns="">
          <p:pic>
            <p:nvPicPr>
              <p:cNvPr id="174290" name="Freihand 174289">
                <a:extLst>
                  <a:ext uri="{FF2B5EF4-FFF2-40B4-BE49-F238E27FC236}">
                    <a16:creationId xmlns:a16="http://schemas.microsoft.com/office/drawing/2014/main" id="{DA252614-E644-953C-E5CE-541C749DDB4A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3524367" y="4199302"/>
                <a:ext cx="28620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174291" name="Freihand 174290">
                <a:extLst>
                  <a:ext uri="{FF2B5EF4-FFF2-40B4-BE49-F238E27FC236}">
                    <a16:creationId xmlns:a16="http://schemas.microsoft.com/office/drawing/2014/main" id="{8EF71213-35B9-1958-40A9-84856FECCF6F}"/>
                  </a:ext>
                </a:extLst>
              </p14:cNvPr>
              <p14:cNvContentPartPr/>
              <p14:nvPr/>
            </p14:nvContentPartPr>
            <p14:xfrm>
              <a:off x="3858087" y="4356982"/>
              <a:ext cx="94680" cy="85320"/>
            </p14:xfrm>
          </p:contentPart>
        </mc:Choice>
        <mc:Fallback xmlns="">
          <p:pic>
            <p:nvPicPr>
              <p:cNvPr id="174291" name="Freihand 174290">
                <a:extLst>
                  <a:ext uri="{FF2B5EF4-FFF2-40B4-BE49-F238E27FC236}">
                    <a16:creationId xmlns:a16="http://schemas.microsoft.com/office/drawing/2014/main" id="{8EF71213-35B9-1958-40A9-84856FECCF6F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3853767" y="4352662"/>
                <a:ext cx="1033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174292" name="Freihand 174291">
                <a:extLst>
                  <a:ext uri="{FF2B5EF4-FFF2-40B4-BE49-F238E27FC236}">
                    <a16:creationId xmlns:a16="http://schemas.microsoft.com/office/drawing/2014/main" id="{3B2BB70D-31B5-A1BD-4E0B-C5DE92404EE6}"/>
                  </a:ext>
                </a:extLst>
              </p14:cNvPr>
              <p14:cNvContentPartPr/>
              <p14:nvPr/>
            </p14:nvContentPartPr>
            <p14:xfrm>
              <a:off x="3983367" y="4318462"/>
              <a:ext cx="142920" cy="91440"/>
            </p14:xfrm>
          </p:contentPart>
        </mc:Choice>
        <mc:Fallback xmlns="">
          <p:pic>
            <p:nvPicPr>
              <p:cNvPr id="174292" name="Freihand 174291">
                <a:extLst>
                  <a:ext uri="{FF2B5EF4-FFF2-40B4-BE49-F238E27FC236}">
                    <a16:creationId xmlns:a16="http://schemas.microsoft.com/office/drawing/2014/main" id="{3B2BB70D-31B5-A1BD-4E0B-C5DE92404EE6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3979047" y="4314142"/>
                <a:ext cx="1515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174293" name="Freihand 174292">
                <a:extLst>
                  <a:ext uri="{FF2B5EF4-FFF2-40B4-BE49-F238E27FC236}">
                    <a16:creationId xmlns:a16="http://schemas.microsoft.com/office/drawing/2014/main" id="{887A6EC4-AFB1-B364-7C72-456B313D3C7C}"/>
                  </a:ext>
                </a:extLst>
              </p14:cNvPr>
              <p14:cNvContentPartPr/>
              <p14:nvPr/>
            </p14:nvContentPartPr>
            <p14:xfrm>
              <a:off x="4181007" y="4192822"/>
              <a:ext cx="466920" cy="349200"/>
            </p14:xfrm>
          </p:contentPart>
        </mc:Choice>
        <mc:Fallback xmlns="">
          <p:pic>
            <p:nvPicPr>
              <p:cNvPr id="174293" name="Freihand 174292">
                <a:extLst>
                  <a:ext uri="{FF2B5EF4-FFF2-40B4-BE49-F238E27FC236}">
                    <a16:creationId xmlns:a16="http://schemas.microsoft.com/office/drawing/2014/main" id="{887A6EC4-AFB1-B364-7C72-456B313D3C7C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4176687" y="4188502"/>
                <a:ext cx="47556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174295" name="Freihand 174294">
                <a:extLst>
                  <a:ext uri="{FF2B5EF4-FFF2-40B4-BE49-F238E27FC236}">
                    <a16:creationId xmlns:a16="http://schemas.microsoft.com/office/drawing/2014/main" id="{1A79A6E9-1857-637E-ED05-5B528CF4061C}"/>
                  </a:ext>
                </a:extLst>
              </p14:cNvPr>
              <p14:cNvContentPartPr/>
              <p14:nvPr/>
            </p14:nvContentPartPr>
            <p14:xfrm>
              <a:off x="2655687" y="4670182"/>
              <a:ext cx="102240" cy="231840"/>
            </p14:xfrm>
          </p:contentPart>
        </mc:Choice>
        <mc:Fallback xmlns="">
          <p:pic>
            <p:nvPicPr>
              <p:cNvPr id="174295" name="Freihand 174294">
                <a:extLst>
                  <a:ext uri="{FF2B5EF4-FFF2-40B4-BE49-F238E27FC236}">
                    <a16:creationId xmlns:a16="http://schemas.microsoft.com/office/drawing/2014/main" id="{1A79A6E9-1857-637E-ED05-5B528CF4061C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2651367" y="4665862"/>
                <a:ext cx="11088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174296" name="Freihand 174295">
                <a:extLst>
                  <a:ext uri="{FF2B5EF4-FFF2-40B4-BE49-F238E27FC236}">
                    <a16:creationId xmlns:a16="http://schemas.microsoft.com/office/drawing/2014/main" id="{19626DA2-F794-1008-2972-1B7E0A27139C}"/>
                  </a:ext>
                </a:extLst>
              </p14:cNvPr>
              <p14:cNvContentPartPr/>
              <p14:nvPr/>
            </p14:nvContentPartPr>
            <p14:xfrm>
              <a:off x="2863047" y="4655422"/>
              <a:ext cx="142200" cy="211320"/>
            </p14:xfrm>
          </p:contentPart>
        </mc:Choice>
        <mc:Fallback xmlns="">
          <p:pic>
            <p:nvPicPr>
              <p:cNvPr id="174296" name="Freihand 174295">
                <a:extLst>
                  <a:ext uri="{FF2B5EF4-FFF2-40B4-BE49-F238E27FC236}">
                    <a16:creationId xmlns:a16="http://schemas.microsoft.com/office/drawing/2014/main" id="{19626DA2-F794-1008-2972-1B7E0A27139C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2858727" y="4651102"/>
                <a:ext cx="1508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174297" name="Freihand 174296">
                <a:extLst>
                  <a:ext uri="{FF2B5EF4-FFF2-40B4-BE49-F238E27FC236}">
                    <a16:creationId xmlns:a16="http://schemas.microsoft.com/office/drawing/2014/main" id="{8CDC0D72-DD07-0F41-9EE2-204E32B7DBBF}"/>
                  </a:ext>
                </a:extLst>
              </p14:cNvPr>
              <p14:cNvContentPartPr/>
              <p14:nvPr/>
            </p14:nvContentPartPr>
            <p14:xfrm>
              <a:off x="2897247" y="4660822"/>
              <a:ext cx="163800" cy="27360"/>
            </p14:xfrm>
          </p:contentPart>
        </mc:Choice>
        <mc:Fallback xmlns="">
          <p:pic>
            <p:nvPicPr>
              <p:cNvPr id="174297" name="Freihand 174296">
                <a:extLst>
                  <a:ext uri="{FF2B5EF4-FFF2-40B4-BE49-F238E27FC236}">
                    <a16:creationId xmlns:a16="http://schemas.microsoft.com/office/drawing/2014/main" id="{8CDC0D72-DD07-0F41-9EE2-204E32B7DBBF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2892927" y="4656502"/>
                <a:ext cx="172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174298" name="Freihand 174297">
                <a:extLst>
                  <a:ext uri="{FF2B5EF4-FFF2-40B4-BE49-F238E27FC236}">
                    <a16:creationId xmlns:a16="http://schemas.microsoft.com/office/drawing/2014/main" id="{72AE340B-C729-8F72-A05F-E621F45E2836}"/>
                  </a:ext>
                </a:extLst>
              </p14:cNvPr>
              <p14:cNvContentPartPr/>
              <p14:nvPr/>
            </p14:nvContentPartPr>
            <p14:xfrm>
              <a:off x="2872767" y="4741102"/>
              <a:ext cx="176760" cy="137160"/>
            </p14:xfrm>
          </p:contentPart>
        </mc:Choice>
        <mc:Fallback xmlns="">
          <p:pic>
            <p:nvPicPr>
              <p:cNvPr id="174298" name="Freihand 174297">
                <a:extLst>
                  <a:ext uri="{FF2B5EF4-FFF2-40B4-BE49-F238E27FC236}">
                    <a16:creationId xmlns:a16="http://schemas.microsoft.com/office/drawing/2014/main" id="{72AE340B-C729-8F72-A05F-E621F45E2836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2868447" y="4736782"/>
                <a:ext cx="18540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174299" name="Freihand 174298">
                <a:extLst>
                  <a:ext uri="{FF2B5EF4-FFF2-40B4-BE49-F238E27FC236}">
                    <a16:creationId xmlns:a16="http://schemas.microsoft.com/office/drawing/2014/main" id="{FB64E4B8-ED35-F319-D87B-367B3C86F59C}"/>
                  </a:ext>
                </a:extLst>
              </p14:cNvPr>
              <p14:cNvContentPartPr/>
              <p14:nvPr/>
            </p14:nvContentPartPr>
            <p14:xfrm>
              <a:off x="3071127" y="4666942"/>
              <a:ext cx="214560" cy="181440"/>
            </p14:xfrm>
          </p:contentPart>
        </mc:Choice>
        <mc:Fallback xmlns="">
          <p:pic>
            <p:nvPicPr>
              <p:cNvPr id="174299" name="Freihand 174298">
                <a:extLst>
                  <a:ext uri="{FF2B5EF4-FFF2-40B4-BE49-F238E27FC236}">
                    <a16:creationId xmlns:a16="http://schemas.microsoft.com/office/drawing/2014/main" id="{FB64E4B8-ED35-F319-D87B-367B3C86F59C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3066807" y="4662622"/>
                <a:ext cx="22320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174300" name="Freihand 174299">
                <a:extLst>
                  <a:ext uri="{FF2B5EF4-FFF2-40B4-BE49-F238E27FC236}">
                    <a16:creationId xmlns:a16="http://schemas.microsoft.com/office/drawing/2014/main" id="{FD3A737D-3C3B-D7BA-15DC-C2353E975E99}"/>
                  </a:ext>
                </a:extLst>
              </p14:cNvPr>
              <p14:cNvContentPartPr/>
              <p14:nvPr/>
            </p14:nvContentPartPr>
            <p14:xfrm>
              <a:off x="3335727" y="4625542"/>
              <a:ext cx="182160" cy="180000"/>
            </p14:xfrm>
          </p:contentPart>
        </mc:Choice>
        <mc:Fallback xmlns="">
          <p:pic>
            <p:nvPicPr>
              <p:cNvPr id="174300" name="Freihand 174299">
                <a:extLst>
                  <a:ext uri="{FF2B5EF4-FFF2-40B4-BE49-F238E27FC236}">
                    <a16:creationId xmlns:a16="http://schemas.microsoft.com/office/drawing/2014/main" id="{FD3A737D-3C3B-D7BA-15DC-C2353E975E99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3331407" y="4621222"/>
                <a:ext cx="1908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174301" name="Freihand 174300">
                <a:extLst>
                  <a:ext uri="{FF2B5EF4-FFF2-40B4-BE49-F238E27FC236}">
                    <a16:creationId xmlns:a16="http://schemas.microsoft.com/office/drawing/2014/main" id="{41BC0BCC-AFC5-AB7D-DCD5-E85D89E778D0}"/>
                  </a:ext>
                </a:extLst>
              </p14:cNvPr>
              <p14:cNvContentPartPr/>
              <p14:nvPr/>
            </p14:nvContentPartPr>
            <p14:xfrm>
              <a:off x="3534087" y="4714822"/>
              <a:ext cx="336240" cy="63360"/>
            </p14:xfrm>
          </p:contentPart>
        </mc:Choice>
        <mc:Fallback xmlns="">
          <p:pic>
            <p:nvPicPr>
              <p:cNvPr id="174301" name="Freihand 174300">
                <a:extLst>
                  <a:ext uri="{FF2B5EF4-FFF2-40B4-BE49-F238E27FC236}">
                    <a16:creationId xmlns:a16="http://schemas.microsoft.com/office/drawing/2014/main" id="{41BC0BCC-AFC5-AB7D-DCD5-E85D89E778D0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3529767" y="4710502"/>
                <a:ext cx="3448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174302" name="Freihand 174301">
                <a:extLst>
                  <a:ext uri="{FF2B5EF4-FFF2-40B4-BE49-F238E27FC236}">
                    <a16:creationId xmlns:a16="http://schemas.microsoft.com/office/drawing/2014/main" id="{04F9A430-4A04-B247-FCF6-E8243B0E2A9E}"/>
                  </a:ext>
                </a:extLst>
              </p14:cNvPr>
              <p14:cNvContentPartPr/>
              <p14:nvPr/>
            </p14:nvContentPartPr>
            <p14:xfrm>
              <a:off x="3986247" y="4719862"/>
              <a:ext cx="175320" cy="63000"/>
            </p14:xfrm>
          </p:contentPart>
        </mc:Choice>
        <mc:Fallback xmlns="">
          <p:pic>
            <p:nvPicPr>
              <p:cNvPr id="174302" name="Freihand 174301">
                <a:extLst>
                  <a:ext uri="{FF2B5EF4-FFF2-40B4-BE49-F238E27FC236}">
                    <a16:creationId xmlns:a16="http://schemas.microsoft.com/office/drawing/2014/main" id="{04F9A430-4A04-B247-FCF6-E8243B0E2A9E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3981927" y="4715542"/>
                <a:ext cx="1839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174303" name="Freihand 174302">
                <a:extLst>
                  <a:ext uri="{FF2B5EF4-FFF2-40B4-BE49-F238E27FC236}">
                    <a16:creationId xmlns:a16="http://schemas.microsoft.com/office/drawing/2014/main" id="{6D84AE33-0C8C-B8B9-0D68-2E8760E53803}"/>
                  </a:ext>
                </a:extLst>
              </p14:cNvPr>
              <p14:cNvContentPartPr/>
              <p14:nvPr/>
            </p14:nvContentPartPr>
            <p14:xfrm>
              <a:off x="4247247" y="4693942"/>
              <a:ext cx="217440" cy="70200"/>
            </p14:xfrm>
          </p:contentPart>
        </mc:Choice>
        <mc:Fallback xmlns="">
          <p:pic>
            <p:nvPicPr>
              <p:cNvPr id="174303" name="Freihand 174302">
                <a:extLst>
                  <a:ext uri="{FF2B5EF4-FFF2-40B4-BE49-F238E27FC236}">
                    <a16:creationId xmlns:a16="http://schemas.microsoft.com/office/drawing/2014/main" id="{6D84AE33-0C8C-B8B9-0D68-2E8760E53803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4242927" y="4689622"/>
                <a:ext cx="2260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174304" name="Freihand 174303">
                <a:extLst>
                  <a:ext uri="{FF2B5EF4-FFF2-40B4-BE49-F238E27FC236}">
                    <a16:creationId xmlns:a16="http://schemas.microsoft.com/office/drawing/2014/main" id="{0607BD9F-009E-1351-5066-E0A4D7AA7086}"/>
                  </a:ext>
                </a:extLst>
              </p14:cNvPr>
              <p14:cNvContentPartPr/>
              <p14:nvPr/>
            </p14:nvContentPartPr>
            <p14:xfrm>
              <a:off x="4485927" y="4664422"/>
              <a:ext cx="102600" cy="104040"/>
            </p14:xfrm>
          </p:contentPart>
        </mc:Choice>
        <mc:Fallback xmlns="">
          <p:pic>
            <p:nvPicPr>
              <p:cNvPr id="174304" name="Freihand 174303">
                <a:extLst>
                  <a:ext uri="{FF2B5EF4-FFF2-40B4-BE49-F238E27FC236}">
                    <a16:creationId xmlns:a16="http://schemas.microsoft.com/office/drawing/2014/main" id="{0607BD9F-009E-1351-5066-E0A4D7AA7086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4481607" y="4660102"/>
                <a:ext cx="1112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174305" name="Freihand 174304">
                <a:extLst>
                  <a:ext uri="{FF2B5EF4-FFF2-40B4-BE49-F238E27FC236}">
                    <a16:creationId xmlns:a16="http://schemas.microsoft.com/office/drawing/2014/main" id="{635758B2-49A1-C0E9-9E7E-E2741F8E3342}"/>
                  </a:ext>
                </a:extLst>
              </p14:cNvPr>
              <p14:cNvContentPartPr/>
              <p14:nvPr/>
            </p14:nvContentPartPr>
            <p14:xfrm>
              <a:off x="4651527" y="4633822"/>
              <a:ext cx="200520" cy="91440"/>
            </p14:xfrm>
          </p:contentPart>
        </mc:Choice>
        <mc:Fallback xmlns="">
          <p:pic>
            <p:nvPicPr>
              <p:cNvPr id="174305" name="Freihand 174304">
                <a:extLst>
                  <a:ext uri="{FF2B5EF4-FFF2-40B4-BE49-F238E27FC236}">
                    <a16:creationId xmlns:a16="http://schemas.microsoft.com/office/drawing/2014/main" id="{635758B2-49A1-C0E9-9E7E-E2741F8E3342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4647207" y="4629502"/>
                <a:ext cx="2091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174306" name="Freihand 174305">
                <a:extLst>
                  <a:ext uri="{FF2B5EF4-FFF2-40B4-BE49-F238E27FC236}">
                    <a16:creationId xmlns:a16="http://schemas.microsoft.com/office/drawing/2014/main" id="{33D2022F-7C8D-5D47-C1CE-3937C178DBA9}"/>
                  </a:ext>
                </a:extLst>
              </p14:cNvPr>
              <p14:cNvContentPartPr/>
              <p14:nvPr/>
            </p14:nvContentPartPr>
            <p14:xfrm>
              <a:off x="4890207" y="4507102"/>
              <a:ext cx="231120" cy="185760"/>
            </p14:xfrm>
          </p:contentPart>
        </mc:Choice>
        <mc:Fallback xmlns="">
          <p:pic>
            <p:nvPicPr>
              <p:cNvPr id="174306" name="Freihand 174305">
                <a:extLst>
                  <a:ext uri="{FF2B5EF4-FFF2-40B4-BE49-F238E27FC236}">
                    <a16:creationId xmlns:a16="http://schemas.microsoft.com/office/drawing/2014/main" id="{33D2022F-7C8D-5D47-C1CE-3937C178DBA9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4885887" y="4502782"/>
                <a:ext cx="2397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174307" name="Freihand 174306">
                <a:extLst>
                  <a:ext uri="{FF2B5EF4-FFF2-40B4-BE49-F238E27FC236}">
                    <a16:creationId xmlns:a16="http://schemas.microsoft.com/office/drawing/2014/main" id="{2F0F6C53-54AB-0D15-B302-150BED6C41EA}"/>
                  </a:ext>
                </a:extLst>
              </p14:cNvPr>
              <p14:cNvContentPartPr/>
              <p14:nvPr/>
            </p14:nvContentPartPr>
            <p14:xfrm>
              <a:off x="5148687" y="4464262"/>
              <a:ext cx="74520" cy="263520"/>
            </p14:xfrm>
          </p:contentPart>
        </mc:Choice>
        <mc:Fallback xmlns="">
          <p:pic>
            <p:nvPicPr>
              <p:cNvPr id="174307" name="Freihand 174306">
                <a:extLst>
                  <a:ext uri="{FF2B5EF4-FFF2-40B4-BE49-F238E27FC236}">
                    <a16:creationId xmlns:a16="http://schemas.microsoft.com/office/drawing/2014/main" id="{2F0F6C53-54AB-0D15-B302-150BED6C41EA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5144367" y="4459942"/>
                <a:ext cx="831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174308" name="Freihand 174307">
                <a:extLst>
                  <a:ext uri="{FF2B5EF4-FFF2-40B4-BE49-F238E27FC236}">
                    <a16:creationId xmlns:a16="http://schemas.microsoft.com/office/drawing/2014/main" id="{2BB8C159-D6DC-A425-9C79-4DAFCAC7F87F}"/>
                  </a:ext>
                </a:extLst>
              </p14:cNvPr>
              <p14:cNvContentPartPr/>
              <p14:nvPr/>
            </p14:nvContentPartPr>
            <p14:xfrm>
              <a:off x="2912367" y="4958542"/>
              <a:ext cx="197280" cy="312120"/>
            </p14:xfrm>
          </p:contentPart>
        </mc:Choice>
        <mc:Fallback xmlns="">
          <p:pic>
            <p:nvPicPr>
              <p:cNvPr id="174308" name="Freihand 174307">
                <a:extLst>
                  <a:ext uri="{FF2B5EF4-FFF2-40B4-BE49-F238E27FC236}">
                    <a16:creationId xmlns:a16="http://schemas.microsoft.com/office/drawing/2014/main" id="{2BB8C159-D6DC-A425-9C79-4DAFCAC7F87F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2908047" y="4954222"/>
                <a:ext cx="20592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174309" name="Freihand 174308">
                <a:extLst>
                  <a:ext uri="{FF2B5EF4-FFF2-40B4-BE49-F238E27FC236}">
                    <a16:creationId xmlns:a16="http://schemas.microsoft.com/office/drawing/2014/main" id="{0AC229A9-FCFF-B1A2-8AF6-491278682A39}"/>
                  </a:ext>
                </a:extLst>
              </p14:cNvPr>
              <p14:cNvContentPartPr/>
              <p14:nvPr/>
            </p14:nvContentPartPr>
            <p14:xfrm>
              <a:off x="2775927" y="5138182"/>
              <a:ext cx="198720" cy="269280"/>
            </p14:xfrm>
          </p:contentPart>
        </mc:Choice>
        <mc:Fallback xmlns="">
          <p:pic>
            <p:nvPicPr>
              <p:cNvPr id="174309" name="Freihand 174308">
                <a:extLst>
                  <a:ext uri="{FF2B5EF4-FFF2-40B4-BE49-F238E27FC236}">
                    <a16:creationId xmlns:a16="http://schemas.microsoft.com/office/drawing/2014/main" id="{0AC229A9-FCFF-B1A2-8AF6-491278682A39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2771607" y="5133862"/>
                <a:ext cx="20736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174311" name="Freihand 174310">
                <a:extLst>
                  <a:ext uri="{FF2B5EF4-FFF2-40B4-BE49-F238E27FC236}">
                    <a16:creationId xmlns:a16="http://schemas.microsoft.com/office/drawing/2014/main" id="{0E4052C0-C04A-69F3-35CA-0F48B4CCF11E}"/>
                  </a:ext>
                </a:extLst>
              </p14:cNvPr>
              <p14:cNvContentPartPr/>
              <p14:nvPr/>
            </p14:nvContentPartPr>
            <p14:xfrm>
              <a:off x="2022087" y="5520142"/>
              <a:ext cx="286920" cy="140040"/>
            </p14:xfrm>
          </p:contentPart>
        </mc:Choice>
        <mc:Fallback xmlns="">
          <p:pic>
            <p:nvPicPr>
              <p:cNvPr id="174311" name="Freihand 174310">
                <a:extLst>
                  <a:ext uri="{FF2B5EF4-FFF2-40B4-BE49-F238E27FC236}">
                    <a16:creationId xmlns:a16="http://schemas.microsoft.com/office/drawing/2014/main" id="{0E4052C0-C04A-69F3-35CA-0F48B4CCF11E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2017767" y="5515822"/>
                <a:ext cx="2955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174312" name="Freihand 174311">
                <a:extLst>
                  <a:ext uri="{FF2B5EF4-FFF2-40B4-BE49-F238E27FC236}">
                    <a16:creationId xmlns:a16="http://schemas.microsoft.com/office/drawing/2014/main" id="{F97121FC-07CA-3607-16EA-8ACB89DF684F}"/>
                  </a:ext>
                </a:extLst>
              </p14:cNvPr>
              <p14:cNvContentPartPr/>
              <p14:nvPr/>
            </p14:nvContentPartPr>
            <p14:xfrm>
              <a:off x="2364447" y="5535262"/>
              <a:ext cx="75240" cy="108720"/>
            </p14:xfrm>
          </p:contentPart>
        </mc:Choice>
        <mc:Fallback xmlns="">
          <p:pic>
            <p:nvPicPr>
              <p:cNvPr id="174312" name="Freihand 174311">
                <a:extLst>
                  <a:ext uri="{FF2B5EF4-FFF2-40B4-BE49-F238E27FC236}">
                    <a16:creationId xmlns:a16="http://schemas.microsoft.com/office/drawing/2014/main" id="{F97121FC-07CA-3607-16EA-8ACB89DF684F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2360127" y="5530942"/>
                <a:ext cx="8388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174313" name="Freihand 174312">
                <a:extLst>
                  <a:ext uri="{FF2B5EF4-FFF2-40B4-BE49-F238E27FC236}">
                    <a16:creationId xmlns:a16="http://schemas.microsoft.com/office/drawing/2014/main" id="{5556C69E-22FD-AD55-64D6-34E7646A2F81}"/>
                  </a:ext>
                </a:extLst>
              </p14:cNvPr>
              <p14:cNvContentPartPr/>
              <p14:nvPr/>
            </p14:nvContentPartPr>
            <p14:xfrm>
              <a:off x="2488647" y="5378662"/>
              <a:ext cx="291960" cy="241200"/>
            </p14:xfrm>
          </p:contentPart>
        </mc:Choice>
        <mc:Fallback xmlns="">
          <p:pic>
            <p:nvPicPr>
              <p:cNvPr id="174313" name="Freihand 174312">
                <a:extLst>
                  <a:ext uri="{FF2B5EF4-FFF2-40B4-BE49-F238E27FC236}">
                    <a16:creationId xmlns:a16="http://schemas.microsoft.com/office/drawing/2014/main" id="{5556C69E-22FD-AD55-64D6-34E7646A2F81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2484327" y="5374342"/>
                <a:ext cx="30060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174314" name="Freihand 174313">
                <a:extLst>
                  <a:ext uri="{FF2B5EF4-FFF2-40B4-BE49-F238E27FC236}">
                    <a16:creationId xmlns:a16="http://schemas.microsoft.com/office/drawing/2014/main" id="{E28D21EB-7BBB-B138-835B-9EFF21EE7657}"/>
                  </a:ext>
                </a:extLst>
              </p14:cNvPr>
              <p14:cNvContentPartPr/>
              <p14:nvPr/>
            </p14:nvContentPartPr>
            <p14:xfrm>
              <a:off x="2783487" y="5499262"/>
              <a:ext cx="92520" cy="108000"/>
            </p14:xfrm>
          </p:contentPart>
        </mc:Choice>
        <mc:Fallback xmlns="">
          <p:pic>
            <p:nvPicPr>
              <p:cNvPr id="174314" name="Freihand 174313">
                <a:extLst>
                  <a:ext uri="{FF2B5EF4-FFF2-40B4-BE49-F238E27FC236}">
                    <a16:creationId xmlns:a16="http://schemas.microsoft.com/office/drawing/2014/main" id="{E28D21EB-7BBB-B138-835B-9EFF21EE7657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2779167" y="5494942"/>
                <a:ext cx="1011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174315" name="Freihand 174314">
                <a:extLst>
                  <a:ext uri="{FF2B5EF4-FFF2-40B4-BE49-F238E27FC236}">
                    <a16:creationId xmlns:a16="http://schemas.microsoft.com/office/drawing/2014/main" id="{9B9C7AB3-BD46-59CA-BD74-9CC71D579646}"/>
                  </a:ext>
                </a:extLst>
              </p14:cNvPr>
              <p14:cNvContentPartPr/>
              <p14:nvPr/>
            </p14:nvContentPartPr>
            <p14:xfrm>
              <a:off x="2899407" y="5415022"/>
              <a:ext cx="93240" cy="178200"/>
            </p14:xfrm>
          </p:contentPart>
        </mc:Choice>
        <mc:Fallback xmlns="">
          <p:pic>
            <p:nvPicPr>
              <p:cNvPr id="174315" name="Freihand 174314">
                <a:extLst>
                  <a:ext uri="{FF2B5EF4-FFF2-40B4-BE49-F238E27FC236}">
                    <a16:creationId xmlns:a16="http://schemas.microsoft.com/office/drawing/2014/main" id="{9B9C7AB3-BD46-59CA-BD74-9CC71D579646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2895087" y="5410702"/>
                <a:ext cx="1018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174316" name="Freihand 174315">
                <a:extLst>
                  <a:ext uri="{FF2B5EF4-FFF2-40B4-BE49-F238E27FC236}">
                    <a16:creationId xmlns:a16="http://schemas.microsoft.com/office/drawing/2014/main" id="{BA5EA1B5-5ECD-D741-50BF-1CDEE9C688AC}"/>
                  </a:ext>
                </a:extLst>
              </p14:cNvPr>
              <p14:cNvContentPartPr/>
              <p14:nvPr/>
            </p14:nvContentPartPr>
            <p14:xfrm>
              <a:off x="2988327" y="5474062"/>
              <a:ext cx="88920" cy="88200"/>
            </p14:xfrm>
          </p:contentPart>
        </mc:Choice>
        <mc:Fallback xmlns="">
          <p:pic>
            <p:nvPicPr>
              <p:cNvPr id="174316" name="Freihand 174315">
                <a:extLst>
                  <a:ext uri="{FF2B5EF4-FFF2-40B4-BE49-F238E27FC236}">
                    <a16:creationId xmlns:a16="http://schemas.microsoft.com/office/drawing/2014/main" id="{BA5EA1B5-5ECD-D741-50BF-1CDEE9C688AC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2984007" y="5469742"/>
                <a:ext cx="9756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174317" name="Freihand 174316">
                <a:extLst>
                  <a:ext uri="{FF2B5EF4-FFF2-40B4-BE49-F238E27FC236}">
                    <a16:creationId xmlns:a16="http://schemas.microsoft.com/office/drawing/2014/main" id="{C1CFD474-D613-68C1-59E2-DEACF95B39BB}"/>
                  </a:ext>
                </a:extLst>
              </p14:cNvPr>
              <p14:cNvContentPartPr/>
              <p14:nvPr/>
            </p14:nvContentPartPr>
            <p14:xfrm>
              <a:off x="3099927" y="5369302"/>
              <a:ext cx="82800" cy="180360"/>
            </p14:xfrm>
          </p:contentPart>
        </mc:Choice>
        <mc:Fallback xmlns="">
          <p:pic>
            <p:nvPicPr>
              <p:cNvPr id="174317" name="Freihand 174316">
                <a:extLst>
                  <a:ext uri="{FF2B5EF4-FFF2-40B4-BE49-F238E27FC236}">
                    <a16:creationId xmlns:a16="http://schemas.microsoft.com/office/drawing/2014/main" id="{C1CFD474-D613-68C1-59E2-DEACF95B39BB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3095607" y="5364982"/>
                <a:ext cx="914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174318" name="Freihand 174317">
                <a:extLst>
                  <a:ext uri="{FF2B5EF4-FFF2-40B4-BE49-F238E27FC236}">
                    <a16:creationId xmlns:a16="http://schemas.microsoft.com/office/drawing/2014/main" id="{68787685-C520-6D5C-07D5-2DE58327E939}"/>
                  </a:ext>
                </a:extLst>
              </p14:cNvPr>
              <p14:cNvContentPartPr/>
              <p14:nvPr/>
            </p14:nvContentPartPr>
            <p14:xfrm>
              <a:off x="3166527" y="5462182"/>
              <a:ext cx="196200" cy="92520"/>
            </p14:xfrm>
          </p:contentPart>
        </mc:Choice>
        <mc:Fallback xmlns="">
          <p:pic>
            <p:nvPicPr>
              <p:cNvPr id="174318" name="Freihand 174317">
                <a:extLst>
                  <a:ext uri="{FF2B5EF4-FFF2-40B4-BE49-F238E27FC236}">
                    <a16:creationId xmlns:a16="http://schemas.microsoft.com/office/drawing/2014/main" id="{68787685-C520-6D5C-07D5-2DE58327E939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3162207" y="5457862"/>
                <a:ext cx="2048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174319" name="Freihand 174318">
                <a:extLst>
                  <a:ext uri="{FF2B5EF4-FFF2-40B4-BE49-F238E27FC236}">
                    <a16:creationId xmlns:a16="http://schemas.microsoft.com/office/drawing/2014/main" id="{3B1250FC-52A1-7ABD-3230-D089612D1AD2}"/>
                  </a:ext>
                </a:extLst>
              </p14:cNvPr>
              <p14:cNvContentPartPr/>
              <p14:nvPr/>
            </p14:nvContentPartPr>
            <p14:xfrm>
              <a:off x="3361647" y="5425102"/>
              <a:ext cx="190080" cy="118440"/>
            </p14:xfrm>
          </p:contentPart>
        </mc:Choice>
        <mc:Fallback xmlns="">
          <p:pic>
            <p:nvPicPr>
              <p:cNvPr id="174319" name="Freihand 174318">
                <a:extLst>
                  <a:ext uri="{FF2B5EF4-FFF2-40B4-BE49-F238E27FC236}">
                    <a16:creationId xmlns:a16="http://schemas.microsoft.com/office/drawing/2014/main" id="{3B1250FC-52A1-7ABD-3230-D089612D1AD2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3357327" y="5420782"/>
                <a:ext cx="1987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174320" name="Freihand 174319">
                <a:extLst>
                  <a:ext uri="{FF2B5EF4-FFF2-40B4-BE49-F238E27FC236}">
                    <a16:creationId xmlns:a16="http://schemas.microsoft.com/office/drawing/2014/main" id="{7761ADDF-88CF-6638-130C-58EF402DEE78}"/>
                  </a:ext>
                </a:extLst>
              </p14:cNvPr>
              <p14:cNvContentPartPr/>
              <p14:nvPr/>
            </p14:nvContentPartPr>
            <p14:xfrm>
              <a:off x="3558207" y="5410342"/>
              <a:ext cx="185040" cy="214200"/>
            </p14:xfrm>
          </p:contentPart>
        </mc:Choice>
        <mc:Fallback xmlns="">
          <p:pic>
            <p:nvPicPr>
              <p:cNvPr id="174320" name="Freihand 174319">
                <a:extLst>
                  <a:ext uri="{FF2B5EF4-FFF2-40B4-BE49-F238E27FC236}">
                    <a16:creationId xmlns:a16="http://schemas.microsoft.com/office/drawing/2014/main" id="{7761ADDF-88CF-6638-130C-58EF402DEE78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3553887" y="5406022"/>
                <a:ext cx="1936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174321" name="Freihand 174320">
                <a:extLst>
                  <a:ext uri="{FF2B5EF4-FFF2-40B4-BE49-F238E27FC236}">
                    <a16:creationId xmlns:a16="http://schemas.microsoft.com/office/drawing/2014/main" id="{9A4344EE-4FEB-50AF-26C9-73B89A9324BA}"/>
                  </a:ext>
                </a:extLst>
              </p14:cNvPr>
              <p14:cNvContentPartPr/>
              <p14:nvPr/>
            </p14:nvContentPartPr>
            <p14:xfrm>
              <a:off x="3356607" y="5322862"/>
              <a:ext cx="95400" cy="5040"/>
            </p14:xfrm>
          </p:contentPart>
        </mc:Choice>
        <mc:Fallback xmlns="">
          <p:pic>
            <p:nvPicPr>
              <p:cNvPr id="174321" name="Freihand 174320">
                <a:extLst>
                  <a:ext uri="{FF2B5EF4-FFF2-40B4-BE49-F238E27FC236}">
                    <a16:creationId xmlns:a16="http://schemas.microsoft.com/office/drawing/2014/main" id="{9A4344EE-4FEB-50AF-26C9-73B89A9324BA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3352287" y="5318542"/>
                <a:ext cx="10404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174329" name="Freihand 174328">
                <a:extLst>
                  <a:ext uri="{FF2B5EF4-FFF2-40B4-BE49-F238E27FC236}">
                    <a16:creationId xmlns:a16="http://schemas.microsoft.com/office/drawing/2014/main" id="{8068709D-00EF-D071-05D6-92117DF335E1}"/>
                  </a:ext>
                </a:extLst>
              </p14:cNvPr>
              <p14:cNvContentPartPr/>
              <p14:nvPr/>
            </p14:nvContentPartPr>
            <p14:xfrm>
              <a:off x="3840807" y="5292982"/>
              <a:ext cx="135360" cy="204840"/>
            </p14:xfrm>
          </p:contentPart>
        </mc:Choice>
        <mc:Fallback xmlns="">
          <p:pic>
            <p:nvPicPr>
              <p:cNvPr id="174329" name="Freihand 174328">
                <a:extLst>
                  <a:ext uri="{FF2B5EF4-FFF2-40B4-BE49-F238E27FC236}">
                    <a16:creationId xmlns:a16="http://schemas.microsoft.com/office/drawing/2014/main" id="{8068709D-00EF-D071-05D6-92117DF335E1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3836487" y="5288662"/>
                <a:ext cx="14400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174330" name="Freihand 174329">
                <a:extLst>
                  <a:ext uri="{FF2B5EF4-FFF2-40B4-BE49-F238E27FC236}">
                    <a16:creationId xmlns:a16="http://schemas.microsoft.com/office/drawing/2014/main" id="{632CC6E7-F6FE-8022-33A4-EFBD54F27EAA}"/>
                  </a:ext>
                </a:extLst>
              </p14:cNvPr>
              <p14:cNvContentPartPr/>
              <p14:nvPr/>
            </p14:nvContentPartPr>
            <p14:xfrm>
              <a:off x="3925047" y="5324302"/>
              <a:ext cx="355680" cy="219240"/>
            </p14:xfrm>
          </p:contentPart>
        </mc:Choice>
        <mc:Fallback xmlns="">
          <p:pic>
            <p:nvPicPr>
              <p:cNvPr id="174330" name="Freihand 174329">
                <a:extLst>
                  <a:ext uri="{FF2B5EF4-FFF2-40B4-BE49-F238E27FC236}">
                    <a16:creationId xmlns:a16="http://schemas.microsoft.com/office/drawing/2014/main" id="{632CC6E7-F6FE-8022-33A4-EFBD54F27EAA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3920727" y="5319982"/>
                <a:ext cx="36432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174346" name="Freihand 174345">
                <a:extLst>
                  <a:ext uri="{FF2B5EF4-FFF2-40B4-BE49-F238E27FC236}">
                    <a16:creationId xmlns:a16="http://schemas.microsoft.com/office/drawing/2014/main" id="{1D0BF853-0728-6C59-E81E-2E6784814524}"/>
                  </a:ext>
                </a:extLst>
              </p14:cNvPr>
              <p14:cNvContentPartPr/>
              <p14:nvPr/>
            </p14:nvContentPartPr>
            <p14:xfrm>
              <a:off x="1891407" y="5754142"/>
              <a:ext cx="66960" cy="258480"/>
            </p14:xfrm>
          </p:contentPart>
        </mc:Choice>
        <mc:Fallback xmlns="">
          <p:pic>
            <p:nvPicPr>
              <p:cNvPr id="174346" name="Freihand 174345">
                <a:extLst>
                  <a:ext uri="{FF2B5EF4-FFF2-40B4-BE49-F238E27FC236}">
                    <a16:creationId xmlns:a16="http://schemas.microsoft.com/office/drawing/2014/main" id="{1D0BF853-0728-6C59-E81E-2E6784814524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1887087" y="5749822"/>
                <a:ext cx="756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174347" name="Freihand 174346">
                <a:extLst>
                  <a:ext uri="{FF2B5EF4-FFF2-40B4-BE49-F238E27FC236}">
                    <a16:creationId xmlns:a16="http://schemas.microsoft.com/office/drawing/2014/main" id="{36948BF5-A2E1-4E3B-3D05-10522C1F9425}"/>
                  </a:ext>
                </a:extLst>
              </p14:cNvPr>
              <p14:cNvContentPartPr/>
              <p14:nvPr/>
            </p14:nvContentPartPr>
            <p14:xfrm>
              <a:off x="2072847" y="5763502"/>
              <a:ext cx="102600" cy="213840"/>
            </p14:xfrm>
          </p:contentPart>
        </mc:Choice>
        <mc:Fallback xmlns="">
          <p:pic>
            <p:nvPicPr>
              <p:cNvPr id="174347" name="Freihand 174346">
                <a:extLst>
                  <a:ext uri="{FF2B5EF4-FFF2-40B4-BE49-F238E27FC236}">
                    <a16:creationId xmlns:a16="http://schemas.microsoft.com/office/drawing/2014/main" id="{36948BF5-A2E1-4E3B-3D05-10522C1F9425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2068527" y="5759182"/>
                <a:ext cx="11124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174348" name="Freihand 174347">
                <a:extLst>
                  <a:ext uri="{FF2B5EF4-FFF2-40B4-BE49-F238E27FC236}">
                    <a16:creationId xmlns:a16="http://schemas.microsoft.com/office/drawing/2014/main" id="{92711827-E818-CE15-0DAE-D45ABE1E20AE}"/>
                  </a:ext>
                </a:extLst>
              </p14:cNvPr>
              <p14:cNvContentPartPr/>
              <p14:nvPr/>
            </p14:nvContentPartPr>
            <p14:xfrm>
              <a:off x="2165007" y="5872222"/>
              <a:ext cx="83880" cy="93960"/>
            </p14:xfrm>
          </p:contentPart>
        </mc:Choice>
        <mc:Fallback xmlns="">
          <p:pic>
            <p:nvPicPr>
              <p:cNvPr id="174348" name="Freihand 174347">
                <a:extLst>
                  <a:ext uri="{FF2B5EF4-FFF2-40B4-BE49-F238E27FC236}">
                    <a16:creationId xmlns:a16="http://schemas.microsoft.com/office/drawing/2014/main" id="{92711827-E818-CE15-0DAE-D45ABE1E20AE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2160687" y="5867902"/>
                <a:ext cx="925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174349" name="Freihand 174348">
                <a:extLst>
                  <a:ext uri="{FF2B5EF4-FFF2-40B4-BE49-F238E27FC236}">
                    <a16:creationId xmlns:a16="http://schemas.microsoft.com/office/drawing/2014/main" id="{75280831-1462-FD94-0997-15642ACB6C45}"/>
                  </a:ext>
                </a:extLst>
              </p14:cNvPr>
              <p14:cNvContentPartPr/>
              <p14:nvPr/>
            </p14:nvContentPartPr>
            <p14:xfrm>
              <a:off x="2294607" y="5749822"/>
              <a:ext cx="182160" cy="195480"/>
            </p14:xfrm>
          </p:contentPart>
        </mc:Choice>
        <mc:Fallback xmlns="">
          <p:pic>
            <p:nvPicPr>
              <p:cNvPr id="174349" name="Freihand 174348">
                <a:extLst>
                  <a:ext uri="{FF2B5EF4-FFF2-40B4-BE49-F238E27FC236}">
                    <a16:creationId xmlns:a16="http://schemas.microsoft.com/office/drawing/2014/main" id="{75280831-1462-FD94-0997-15642ACB6C45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2290287" y="5745502"/>
                <a:ext cx="19080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174350" name="Freihand 174349">
                <a:extLst>
                  <a:ext uri="{FF2B5EF4-FFF2-40B4-BE49-F238E27FC236}">
                    <a16:creationId xmlns:a16="http://schemas.microsoft.com/office/drawing/2014/main" id="{5D21E1E9-AD0B-7AB6-6B36-83E00D964E9D}"/>
                  </a:ext>
                </a:extLst>
              </p14:cNvPr>
              <p14:cNvContentPartPr/>
              <p14:nvPr/>
            </p14:nvContentPartPr>
            <p14:xfrm>
              <a:off x="2517807" y="5873662"/>
              <a:ext cx="249480" cy="81720"/>
            </p14:xfrm>
          </p:contentPart>
        </mc:Choice>
        <mc:Fallback xmlns="">
          <p:pic>
            <p:nvPicPr>
              <p:cNvPr id="174350" name="Freihand 174349">
                <a:extLst>
                  <a:ext uri="{FF2B5EF4-FFF2-40B4-BE49-F238E27FC236}">
                    <a16:creationId xmlns:a16="http://schemas.microsoft.com/office/drawing/2014/main" id="{5D21E1E9-AD0B-7AB6-6B36-83E00D964E9D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2513487" y="5869342"/>
                <a:ext cx="2581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174351" name="Freihand 174350">
                <a:extLst>
                  <a:ext uri="{FF2B5EF4-FFF2-40B4-BE49-F238E27FC236}">
                    <a16:creationId xmlns:a16="http://schemas.microsoft.com/office/drawing/2014/main" id="{616246FD-6B6C-6DF4-42C5-B03A6350392C}"/>
                  </a:ext>
                </a:extLst>
              </p14:cNvPr>
              <p14:cNvContentPartPr/>
              <p14:nvPr/>
            </p14:nvContentPartPr>
            <p14:xfrm>
              <a:off x="2774487" y="5683222"/>
              <a:ext cx="206640" cy="192960"/>
            </p14:xfrm>
          </p:contentPart>
        </mc:Choice>
        <mc:Fallback xmlns="">
          <p:pic>
            <p:nvPicPr>
              <p:cNvPr id="174351" name="Freihand 174350">
                <a:extLst>
                  <a:ext uri="{FF2B5EF4-FFF2-40B4-BE49-F238E27FC236}">
                    <a16:creationId xmlns:a16="http://schemas.microsoft.com/office/drawing/2014/main" id="{616246FD-6B6C-6DF4-42C5-B03A6350392C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2770167" y="5678902"/>
                <a:ext cx="2152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174352" name="Freihand 174351">
                <a:extLst>
                  <a:ext uri="{FF2B5EF4-FFF2-40B4-BE49-F238E27FC236}">
                    <a16:creationId xmlns:a16="http://schemas.microsoft.com/office/drawing/2014/main" id="{2CEFEAEE-4DF1-3D8F-0B59-B41CAE441DC5}"/>
                  </a:ext>
                </a:extLst>
              </p14:cNvPr>
              <p14:cNvContentPartPr/>
              <p14:nvPr/>
            </p14:nvContentPartPr>
            <p14:xfrm>
              <a:off x="2912367" y="5842702"/>
              <a:ext cx="81000" cy="57240"/>
            </p14:xfrm>
          </p:contentPart>
        </mc:Choice>
        <mc:Fallback xmlns="">
          <p:pic>
            <p:nvPicPr>
              <p:cNvPr id="174352" name="Freihand 174351">
                <a:extLst>
                  <a:ext uri="{FF2B5EF4-FFF2-40B4-BE49-F238E27FC236}">
                    <a16:creationId xmlns:a16="http://schemas.microsoft.com/office/drawing/2014/main" id="{2CEFEAEE-4DF1-3D8F-0B59-B41CAE441DC5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2908047" y="5838382"/>
                <a:ext cx="896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174354" name="Freihand 174353">
                <a:extLst>
                  <a:ext uri="{FF2B5EF4-FFF2-40B4-BE49-F238E27FC236}">
                    <a16:creationId xmlns:a16="http://schemas.microsoft.com/office/drawing/2014/main" id="{5B073D4F-0008-837D-8814-57721AD9F470}"/>
                  </a:ext>
                </a:extLst>
              </p14:cNvPr>
              <p14:cNvContentPartPr/>
              <p14:nvPr/>
            </p14:nvContentPartPr>
            <p14:xfrm>
              <a:off x="3016767" y="5779702"/>
              <a:ext cx="487800" cy="129240"/>
            </p14:xfrm>
          </p:contentPart>
        </mc:Choice>
        <mc:Fallback xmlns="">
          <p:pic>
            <p:nvPicPr>
              <p:cNvPr id="174354" name="Freihand 174353">
                <a:extLst>
                  <a:ext uri="{FF2B5EF4-FFF2-40B4-BE49-F238E27FC236}">
                    <a16:creationId xmlns:a16="http://schemas.microsoft.com/office/drawing/2014/main" id="{5B073D4F-0008-837D-8814-57721AD9F470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3012447" y="5775382"/>
                <a:ext cx="4964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174355" name="Freihand 174354">
                <a:extLst>
                  <a:ext uri="{FF2B5EF4-FFF2-40B4-BE49-F238E27FC236}">
                    <a16:creationId xmlns:a16="http://schemas.microsoft.com/office/drawing/2014/main" id="{EDEA7779-AA4B-41B8-E2F5-AF6F6993C064}"/>
                  </a:ext>
                </a:extLst>
              </p14:cNvPr>
              <p14:cNvContentPartPr/>
              <p14:nvPr/>
            </p14:nvContentPartPr>
            <p14:xfrm>
              <a:off x="3558927" y="5768542"/>
              <a:ext cx="280440" cy="99360"/>
            </p14:xfrm>
          </p:contentPart>
        </mc:Choice>
        <mc:Fallback xmlns="">
          <p:pic>
            <p:nvPicPr>
              <p:cNvPr id="174355" name="Freihand 174354">
                <a:extLst>
                  <a:ext uri="{FF2B5EF4-FFF2-40B4-BE49-F238E27FC236}">
                    <a16:creationId xmlns:a16="http://schemas.microsoft.com/office/drawing/2014/main" id="{EDEA7779-AA4B-41B8-E2F5-AF6F6993C064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3554607" y="5764222"/>
                <a:ext cx="2890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174356" name="Freihand 174355">
                <a:extLst>
                  <a:ext uri="{FF2B5EF4-FFF2-40B4-BE49-F238E27FC236}">
                    <a16:creationId xmlns:a16="http://schemas.microsoft.com/office/drawing/2014/main" id="{6D2065AA-572F-1BFE-23CD-6CDEA5D5475A}"/>
                  </a:ext>
                </a:extLst>
              </p14:cNvPr>
              <p14:cNvContentPartPr/>
              <p14:nvPr/>
            </p14:nvContentPartPr>
            <p14:xfrm>
              <a:off x="3874647" y="5664142"/>
              <a:ext cx="74160" cy="273240"/>
            </p14:xfrm>
          </p:contentPart>
        </mc:Choice>
        <mc:Fallback xmlns="">
          <p:pic>
            <p:nvPicPr>
              <p:cNvPr id="174356" name="Freihand 174355">
                <a:extLst>
                  <a:ext uri="{FF2B5EF4-FFF2-40B4-BE49-F238E27FC236}">
                    <a16:creationId xmlns:a16="http://schemas.microsoft.com/office/drawing/2014/main" id="{6D2065AA-572F-1BFE-23CD-6CDEA5D5475A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3870327" y="5659822"/>
                <a:ext cx="8280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174341" name="Freihand 174340">
                <a:extLst>
                  <a:ext uri="{FF2B5EF4-FFF2-40B4-BE49-F238E27FC236}">
                    <a16:creationId xmlns:a16="http://schemas.microsoft.com/office/drawing/2014/main" id="{3CAABB25-8334-85E1-9123-6D1912E7FF3C}"/>
                  </a:ext>
                </a:extLst>
              </p14:cNvPr>
              <p14:cNvContentPartPr/>
              <p14:nvPr/>
            </p14:nvContentPartPr>
            <p14:xfrm>
              <a:off x="6247407" y="5090302"/>
              <a:ext cx="530280" cy="261720"/>
            </p14:xfrm>
          </p:contentPart>
        </mc:Choice>
        <mc:Fallback xmlns="">
          <p:pic>
            <p:nvPicPr>
              <p:cNvPr id="174341" name="Freihand 174340">
                <a:extLst>
                  <a:ext uri="{FF2B5EF4-FFF2-40B4-BE49-F238E27FC236}">
                    <a16:creationId xmlns:a16="http://schemas.microsoft.com/office/drawing/2014/main" id="{3CAABB25-8334-85E1-9123-6D1912E7FF3C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6243087" y="5085982"/>
                <a:ext cx="5389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174342" name="Freihand 174341">
                <a:extLst>
                  <a:ext uri="{FF2B5EF4-FFF2-40B4-BE49-F238E27FC236}">
                    <a16:creationId xmlns:a16="http://schemas.microsoft.com/office/drawing/2014/main" id="{5795CA42-8833-7BBD-2B02-571A6640D1C8}"/>
                  </a:ext>
                </a:extLst>
              </p14:cNvPr>
              <p14:cNvContentPartPr/>
              <p14:nvPr/>
            </p14:nvContentPartPr>
            <p14:xfrm>
              <a:off x="6720807" y="5065822"/>
              <a:ext cx="11880" cy="12600"/>
            </p14:xfrm>
          </p:contentPart>
        </mc:Choice>
        <mc:Fallback xmlns="">
          <p:pic>
            <p:nvPicPr>
              <p:cNvPr id="174342" name="Freihand 174341">
                <a:extLst>
                  <a:ext uri="{FF2B5EF4-FFF2-40B4-BE49-F238E27FC236}">
                    <a16:creationId xmlns:a16="http://schemas.microsoft.com/office/drawing/2014/main" id="{5795CA42-8833-7BBD-2B02-571A6640D1C8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6716487" y="5061502"/>
                <a:ext cx="2052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6">
            <p14:nvContentPartPr>
              <p14:cNvPr id="174343" name="Freihand 174342">
                <a:extLst>
                  <a:ext uri="{FF2B5EF4-FFF2-40B4-BE49-F238E27FC236}">
                    <a16:creationId xmlns:a16="http://schemas.microsoft.com/office/drawing/2014/main" id="{665BB3CB-DAF9-7412-839C-0D6E2EDA32A7}"/>
                  </a:ext>
                </a:extLst>
              </p14:cNvPr>
              <p14:cNvContentPartPr/>
              <p14:nvPr/>
            </p14:nvContentPartPr>
            <p14:xfrm>
              <a:off x="6782007" y="5008582"/>
              <a:ext cx="149760" cy="286200"/>
            </p14:xfrm>
          </p:contentPart>
        </mc:Choice>
        <mc:Fallback xmlns="">
          <p:pic>
            <p:nvPicPr>
              <p:cNvPr id="174343" name="Freihand 174342">
                <a:extLst>
                  <a:ext uri="{FF2B5EF4-FFF2-40B4-BE49-F238E27FC236}">
                    <a16:creationId xmlns:a16="http://schemas.microsoft.com/office/drawing/2014/main" id="{665BB3CB-DAF9-7412-839C-0D6E2EDA32A7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6777687" y="5004262"/>
                <a:ext cx="15840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174322" name="Freihand 174321">
                <a:extLst>
                  <a:ext uri="{FF2B5EF4-FFF2-40B4-BE49-F238E27FC236}">
                    <a16:creationId xmlns:a16="http://schemas.microsoft.com/office/drawing/2014/main" id="{B02D36D3-CD2E-682E-44E1-0619A5021221}"/>
                  </a:ext>
                </a:extLst>
              </p14:cNvPr>
              <p14:cNvContentPartPr/>
              <p14:nvPr/>
            </p14:nvContentPartPr>
            <p14:xfrm>
              <a:off x="4479447" y="4907782"/>
              <a:ext cx="205560" cy="251640"/>
            </p14:xfrm>
          </p:contentPart>
        </mc:Choice>
        <mc:Fallback xmlns="">
          <p:pic>
            <p:nvPicPr>
              <p:cNvPr id="174322" name="Freihand 174321">
                <a:extLst>
                  <a:ext uri="{FF2B5EF4-FFF2-40B4-BE49-F238E27FC236}">
                    <a16:creationId xmlns:a16="http://schemas.microsoft.com/office/drawing/2014/main" id="{B02D36D3-CD2E-682E-44E1-0619A5021221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4475127" y="4903462"/>
                <a:ext cx="21420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0">
            <p14:nvContentPartPr>
              <p14:cNvPr id="174323" name="Freihand 174322">
                <a:extLst>
                  <a:ext uri="{FF2B5EF4-FFF2-40B4-BE49-F238E27FC236}">
                    <a16:creationId xmlns:a16="http://schemas.microsoft.com/office/drawing/2014/main" id="{EEB80251-FBF9-0AB2-BF20-072471D5DE83}"/>
                  </a:ext>
                </a:extLst>
              </p14:cNvPr>
              <p14:cNvContentPartPr/>
              <p14:nvPr/>
            </p14:nvContentPartPr>
            <p14:xfrm>
              <a:off x="4533087" y="5017942"/>
              <a:ext cx="253080" cy="169920"/>
            </p14:xfrm>
          </p:contentPart>
        </mc:Choice>
        <mc:Fallback xmlns="">
          <p:pic>
            <p:nvPicPr>
              <p:cNvPr id="174323" name="Freihand 174322">
                <a:extLst>
                  <a:ext uri="{FF2B5EF4-FFF2-40B4-BE49-F238E27FC236}">
                    <a16:creationId xmlns:a16="http://schemas.microsoft.com/office/drawing/2014/main" id="{EEB80251-FBF9-0AB2-BF20-072471D5DE83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4528767" y="5013622"/>
                <a:ext cx="2617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2">
            <p14:nvContentPartPr>
              <p14:cNvPr id="174324" name="Freihand 174323">
                <a:extLst>
                  <a:ext uri="{FF2B5EF4-FFF2-40B4-BE49-F238E27FC236}">
                    <a16:creationId xmlns:a16="http://schemas.microsoft.com/office/drawing/2014/main" id="{017073A1-FD5D-1D28-F0CF-D240A9AB2498}"/>
                  </a:ext>
                </a:extLst>
              </p14:cNvPr>
              <p14:cNvContentPartPr/>
              <p14:nvPr/>
            </p14:nvContentPartPr>
            <p14:xfrm>
              <a:off x="4497087" y="5350942"/>
              <a:ext cx="110880" cy="175680"/>
            </p14:xfrm>
          </p:contentPart>
        </mc:Choice>
        <mc:Fallback xmlns="">
          <p:pic>
            <p:nvPicPr>
              <p:cNvPr id="174324" name="Freihand 174323">
                <a:extLst>
                  <a:ext uri="{FF2B5EF4-FFF2-40B4-BE49-F238E27FC236}">
                    <a16:creationId xmlns:a16="http://schemas.microsoft.com/office/drawing/2014/main" id="{017073A1-FD5D-1D28-F0CF-D240A9AB2498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4492767" y="5346622"/>
                <a:ext cx="1195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4">
            <p14:nvContentPartPr>
              <p14:cNvPr id="174325" name="Freihand 174324">
                <a:extLst>
                  <a:ext uri="{FF2B5EF4-FFF2-40B4-BE49-F238E27FC236}">
                    <a16:creationId xmlns:a16="http://schemas.microsoft.com/office/drawing/2014/main" id="{81F7F5C4-FF4E-5C8F-006D-06E16A291743}"/>
                  </a:ext>
                </a:extLst>
              </p14:cNvPr>
              <p14:cNvContentPartPr/>
              <p14:nvPr/>
            </p14:nvContentPartPr>
            <p14:xfrm>
              <a:off x="4663407" y="5349862"/>
              <a:ext cx="96120" cy="161640"/>
            </p14:xfrm>
          </p:contentPart>
        </mc:Choice>
        <mc:Fallback xmlns="">
          <p:pic>
            <p:nvPicPr>
              <p:cNvPr id="174325" name="Freihand 174324">
                <a:extLst>
                  <a:ext uri="{FF2B5EF4-FFF2-40B4-BE49-F238E27FC236}">
                    <a16:creationId xmlns:a16="http://schemas.microsoft.com/office/drawing/2014/main" id="{81F7F5C4-FF4E-5C8F-006D-06E16A291743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4659087" y="5345542"/>
                <a:ext cx="1047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6">
            <p14:nvContentPartPr>
              <p14:cNvPr id="174332" name="Freihand 174331">
                <a:extLst>
                  <a:ext uri="{FF2B5EF4-FFF2-40B4-BE49-F238E27FC236}">
                    <a16:creationId xmlns:a16="http://schemas.microsoft.com/office/drawing/2014/main" id="{E0B57A8E-824E-6157-C82A-70E6BFD2C42B}"/>
                  </a:ext>
                </a:extLst>
              </p14:cNvPr>
              <p14:cNvContentPartPr/>
              <p14:nvPr/>
            </p14:nvContentPartPr>
            <p14:xfrm>
              <a:off x="4860327" y="5216302"/>
              <a:ext cx="22680" cy="268920"/>
            </p14:xfrm>
          </p:contentPart>
        </mc:Choice>
        <mc:Fallback xmlns="">
          <p:pic>
            <p:nvPicPr>
              <p:cNvPr id="174332" name="Freihand 174331">
                <a:extLst>
                  <a:ext uri="{FF2B5EF4-FFF2-40B4-BE49-F238E27FC236}">
                    <a16:creationId xmlns:a16="http://schemas.microsoft.com/office/drawing/2014/main" id="{E0B57A8E-824E-6157-C82A-70E6BFD2C42B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4856007" y="5211982"/>
                <a:ext cx="3132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174333" name="Freihand 174332">
                <a:extLst>
                  <a:ext uri="{FF2B5EF4-FFF2-40B4-BE49-F238E27FC236}">
                    <a16:creationId xmlns:a16="http://schemas.microsoft.com/office/drawing/2014/main" id="{08AD7B2A-9854-B9CB-B83E-7F8172FF0917}"/>
                  </a:ext>
                </a:extLst>
              </p14:cNvPr>
              <p14:cNvContentPartPr/>
              <p14:nvPr/>
            </p14:nvContentPartPr>
            <p14:xfrm>
              <a:off x="4933767" y="5199022"/>
              <a:ext cx="90720" cy="267480"/>
            </p14:xfrm>
          </p:contentPart>
        </mc:Choice>
        <mc:Fallback xmlns="">
          <p:pic>
            <p:nvPicPr>
              <p:cNvPr id="174333" name="Freihand 174332">
                <a:extLst>
                  <a:ext uri="{FF2B5EF4-FFF2-40B4-BE49-F238E27FC236}">
                    <a16:creationId xmlns:a16="http://schemas.microsoft.com/office/drawing/2014/main" id="{08AD7B2A-9854-B9CB-B83E-7F8172FF0917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4929447" y="5194702"/>
                <a:ext cx="9936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174334" name="Freihand 174333">
                <a:extLst>
                  <a:ext uri="{FF2B5EF4-FFF2-40B4-BE49-F238E27FC236}">
                    <a16:creationId xmlns:a16="http://schemas.microsoft.com/office/drawing/2014/main" id="{F88C6F48-624C-F2F3-5905-B2EE5149CEE6}"/>
                  </a:ext>
                </a:extLst>
              </p14:cNvPr>
              <p14:cNvContentPartPr/>
              <p14:nvPr/>
            </p14:nvContentPartPr>
            <p14:xfrm>
              <a:off x="5050767" y="5336542"/>
              <a:ext cx="107640" cy="125640"/>
            </p14:xfrm>
          </p:contentPart>
        </mc:Choice>
        <mc:Fallback xmlns="">
          <p:pic>
            <p:nvPicPr>
              <p:cNvPr id="174334" name="Freihand 174333">
                <a:extLst>
                  <a:ext uri="{FF2B5EF4-FFF2-40B4-BE49-F238E27FC236}">
                    <a16:creationId xmlns:a16="http://schemas.microsoft.com/office/drawing/2014/main" id="{F88C6F48-624C-F2F3-5905-B2EE5149CEE6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5046447" y="5332222"/>
                <a:ext cx="11628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174335" name="Freihand 174334">
                <a:extLst>
                  <a:ext uri="{FF2B5EF4-FFF2-40B4-BE49-F238E27FC236}">
                    <a16:creationId xmlns:a16="http://schemas.microsoft.com/office/drawing/2014/main" id="{BC6982BB-2B89-B3E1-9326-360BD5BCC9B8}"/>
                  </a:ext>
                </a:extLst>
              </p14:cNvPr>
              <p14:cNvContentPartPr/>
              <p14:nvPr/>
            </p14:nvContentPartPr>
            <p14:xfrm>
              <a:off x="5146887" y="5155102"/>
              <a:ext cx="91080" cy="278640"/>
            </p14:xfrm>
          </p:contentPart>
        </mc:Choice>
        <mc:Fallback xmlns="">
          <p:pic>
            <p:nvPicPr>
              <p:cNvPr id="174335" name="Freihand 174334">
                <a:extLst>
                  <a:ext uri="{FF2B5EF4-FFF2-40B4-BE49-F238E27FC236}">
                    <a16:creationId xmlns:a16="http://schemas.microsoft.com/office/drawing/2014/main" id="{BC6982BB-2B89-B3E1-9326-360BD5BCC9B8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5142567" y="5150782"/>
                <a:ext cx="997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174336" name="Freihand 174335">
                <a:extLst>
                  <a:ext uri="{FF2B5EF4-FFF2-40B4-BE49-F238E27FC236}">
                    <a16:creationId xmlns:a16="http://schemas.microsoft.com/office/drawing/2014/main" id="{2D16B7E2-BC89-ECCF-E49E-AB87F2E8361D}"/>
                  </a:ext>
                </a:extLst>
              </p14:cNvPr>
              <p14:cNvContentPartPr/>
              <p14:nvPr/>
            </p14:nvContentPartPr>
            <p14:xfrm>
              <a:off x="5248767" y="5307742"/>
              <a:ext cx="80640" cy="119520"/>
            </p14:xfrm>
          </p:contentPart>
        </mc:Choice>
        <mc:Fallback xmlns="">
          <p:pic>
            <p:nvPicPr>
              <p:cNvPr id="174336" name="Freihand 174335">
                <a:extLst>
                  <a:ext uri="{FF2B5EF4-FFF2-40B4-BE49-F238E27FC236}">
                    <a16:creationId xmlns:a16="http://schemas.microsoft.com/office/drawing/2014/main" id="{2D16B7E2-BC89-ECCF-E49E-AB87F2E8361D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5244447" y="5303422"/>
                <a:ext cx="892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174337" name="Freihand 174336">
                <a:extLst>
                  <a:ext uri="{FF2B5EF4-FFF2-40B4-BE49-F238E27FC236}">
                    <a16:creationId xmlns:a16="http://schemas.microsoft.com/office/drawing/2014/main" id="{55677993-B19B-D8FA-749C-EDF99B21C673}"/>
                  </a:ext>
                </a:extLst>
              </p14:cNvPr>
              <p14:cNvContentPartPr/>
              <p14:nvPr/>
            </p14:nvContentPartPr>
            <p14:xfrm>
              <a:off x="5343087" y="5137462"/>
              <a:ext cx="310680" cy="264240"/>
            </p14:xfrm>
          </p:contentPart>
        </mc:Choice>
        <mc:Fallback xmlns="">
          <p:pic>
            <p:nvPicPr>
              <p:cNvPr id="174337" name="Freihand 174336">
                <a:extLst>
                  <a:ext uri="{FF2B5EF4-FFF2-40B4-BE49-F238E27FC236}">
                    <a16:creationId xmlns:a16="http://schemas.microsoft.com/office/drawing/2014/main" id="{55677993-B19B-D8FA-749C-EDF99B21C673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5338767" y="5133142"/>
                <a:ext cx="31932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8">
            <p14:nvContentPartPr>
              <p14:cNvPr id="174338" name="Freihand 174337">
                <a:extLst>
                  <a:ext uri="{FF2B5EF4-FFF2-40B4-BE49-F238E27FC236}">
                    <a16:creationId xmlns:a16="http://schemas.microsoft.com/office/drawing/2014/main" id="{90E72A70-8976-4FB7-6E40-A1BA090521A7}"/>
                  </a:ext>
                </a:extLst>
              </p14:cNvPr>
              <p14:cNvContentPartPr/>
              <p14:nvPr/>
            </p14:nvContentPartPr>
            <p14:xfrm>
              <a:off x="5649087" y="5206222"/>
              <a:ext cx="205200" cy="141480"/>
            </p14:xfrm>
          </p:contentPart>
        </mc:Choice>
        <mc:Fallback xmlns="">
          <p:pic>
            <p:nvPicPr>
              <p:cNvPr id="174338" name="Freihand 174337">
                <a:extLst>
                  <a:ext uri="{FF2B5EF4-FFF2-40B4-BE49-F238E27FC236}">
                    <a16:creationId xmlns:a16="http://schemas.microsoft.com/office/drawing/2014/main" id="{90E72A70-8976-4FB7-6E40-A1BA090521A7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5644767" y="5201902"/>
                <a:ext cx="2138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0">
            <p14:nvContentPartPr>
              <p14:cNvPr id="174339" name="Freihand 174338">
                <a:extLst>
                  <a:ext uri="{FF2B5EF4-FFF2-40B4-BE49-F238E27FC236}">
                    <a16:creationId xmlns:a16="http://schemas.microsoft.com/office/drawing/2014/main" id="{FB4F05EF-EF4F-F1C1-E34C-7F0E9BA2D6AC}"/>
                  </a:ext>
                </a:extLst>
              </p14:cNvPr>
              <p14:cNvContentPartPr/>
              <p14:nvPr/>
            </p14:nvContentPartPr>
            <p14:xfrm>
              <a:off x="5818287" y="5214142"/>
              <a:ext cx="232560" cy="239400"/>
            </p14:xfrm>
          </p:contentPart>
        </mc:Choice>
        <mc:Fallback xmlns="">
          <p:pic>
            <p:nvPicPr>
              <p:cNvPr id="174339" name="Freihand 174338">
                <a:extLst>
                  <a:ext uri="{FF2B5EF4-FFF2-40B4-BE49-F238E27FC236}">
                    <a16:creationId xmlns:a16="http://schemas.microsoft.com/office/drawing/2014/main" id="{FB4F05EF-EF4F-F1C1-E34C-7F0E9BA2D6AC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5813967" y="5209822"/>
                <a:ext cx="2412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174340" name="Freihand 174339">
                <a:extLst>
                  <a:ext uri="{FF2B5EF4-FFF2-40B4-BE49-F238E27FC236}">
                    <a16:creationId xmlns:a16="http://schemas.microsoft.com/office/drawing/2014/main" id="{26BA2C0B-720E-9BF7-09E3-5F0FE6AADC01}"/>
                  </a:ext>
                </a:extLst>
              </p14:cNvPr>
              <p14:cNvContentPartPr/>
              <p14:nvPr/>
            </p14:nvContentPartPr>
            <p14:xfrm>
              <a:off x="5558727" y="5094262"/>
              <a:ext cx="91080" cy="20880"/>
            </p14:xfrm>
          </p:contentPart>
        </mc:Choice>
        <mc:Fallback xmlns="">
          <p:pic>
            <p:nvPicPr>
              <p:cNvPr id="174340" name="Freihand 174339">
                <a:extLst>
                  <a:ext uri="{FF2B5EF4-FFF2-40B4-BE49-F238E27FC236}">
                    <a16:creationId xmlns:a16="http://schemas.microsoft.com/office/drawing/2014/main" id="{26BA2C0B-720E-9BF7-09E3-5F0FE6AADC01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5554407" y="5089942"/>
                <a:ext cx="997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174357" name="Freihand 174356">
                <a:extLst>
                  <a:ext uri="{FF2B5EF4-FFF2-40B4-BE49-F238E27FC236}">
                    <a16:creationId xmlns:a16="http://schemas.microsoft.com/office/drawing/2014/main" id="{51A74F73-9472-1994-06C6-B5FFEA772D57}"/>
                  </a:ext>
                </a:extLst>
              </p14:cNvPr>
              <p14:cNvContentPartPr/>
              <p14:nvPr/>
            </p14:nvContentPartPr>
            <p14:xfrm>
              <a:off x="4853487" y="5615902"/>
              <a:ext cx="54360" cy="198000"/>
            </p14:xfrm>
          </p:contentPart>
        </mc:Choice>
        <mc:Fallback xmlns="">
          <p:pic>
            <p:nvPicPr>
              <p:cNvPr id="174357" name="Freihand 174356">
                <a:extLst>
                  <a:ext uri="{FF2B5EF4-FFF2-40B4-BE49-F238E27FC236}">
                    <a16:creationId xmlns:a16="http://schemas.microsoft.com/office/drawing/2014/main" id="{51A74F73-9472-1994-06C6-B5FFEA772D57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4849167" y="5611582"/>
                <a:ext cx="6300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174358" name="Freihand 174357">
                <a:extLst>
                  <a:ext uri="{FF2B5EF4-FFF2-40B4-BE49-F238E27FC236}">
                    <a16:creationId xmlns:a16="http://schemas.microsoft.com/office/drawing/2014/main" id="{750FB687-6B15-E634-ABE5-9AB93891142F}"/>
                  </a:ext>
                </a:extLst>
              </p14:cNvPr>
              <p14:cNvContentPartPr/>
              <p14:nvPr/>
            </p14:nvContentPartPr>
            <p14:xfrm>
              <a:off x="5045367" y="5616262"/>
              <a:ext cx="137520" cy="148680"/>
            </p14:xfrm>
          </p:contentPart>
        </mc:Choice>
        <mc:Fallback xmlns="">
          <p:pic>
            <p:nvPicPr>
              <p:cNvPr id="174358" name="Freihand 174357">
                <a:extLst>
                  <a:ext uri="{FF2B5EF4-FFF2-40B4-BE49-F238E27FC236}">
                    <a16:creationId xmlns:a16="http://schemas.microsoft.com/office/drawing/2014/main" id="{750FB687-6B15-E634-ABE5-9AB93891142F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5041047" y="5611942"/>
                <a:ext cx="1461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174359" name="Freihand 174358">
                <a:extLst>
                  <a:ext uri="{FF2B5EF4-FFF2-40B4-BE49-F238E27FC236}">
                    <a16:creationId xmlns:a16="http://schemas.microsoft.com/office/drawing/2014/main" id="{EBC8E630-2CE6-9705-1BA2-28A704E90144}"/>
                  </a:ext>
                </a:extLst>
              </p14:cNvPr>
              <p14:cNvContentPartPr/>
              <p14:nvPr/>
            </p14:nvContentPartPr>
            <p14:xfrm>
              <a:off x="5148687" y="5698702"/>
              <a:ext cx="184680" cy="67680"/>
            </p14:xfrm>
          </p:contentPart>
        </mc:Choice>
        <mc:Fallback xmlns="">
          <p:pic>
            <p:nvPicPr>
              <p:cNvPr id="174359" name="Freihand 174358">
                <a:extLst>
                  <a:ext uri="{FF2B5EF4-FFF2-40B4-BE49-F238E27FC236}">
                    <a16:creationId xmlns:a16="http://schemas.microsoft.com/office/drawing/2014/main" id="{EBC8E630-2CE6-9705-1BA2-28A704E90144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5144367" y="5694382"/>
                <a:ext cx="1933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174360" name="Freihand 174359">
                <a:extLst>
                  <a:ext uri="{FF2B5EF4-FFF2-40B4-BE49-F238E27FC236}">
                    <a16:creationId xmlns:a16="http://schemas.microsoft.com/office/drawing/2014/main" id="{939E88D3-3F7F-BAED-8DB0-01D365BD3A34}"/>
                  </a:ext>
                </a:extLst>
              </p14:cNvPr>
              <p14:cNvContentPartPr/>
              <p14:nvPr/>
            </p14:nvContentPartPr>
            <p14:xfrm>
              <a:off x="5334447" y="5682502"/>
              <a:ext cx="106560" cy="217080"/>
            </p14:xfrm>
          </p:contentPart>
        </mc:Choice>
        <mc:Fallback xmlns="">
          <p:pic>
            <p:nvPicPr>
              <p:cNvPr id="174360" name="Freihand 174359">
                <a:extLst>
                  <a:ext uri="{FF2B5EF4-FFF2-40B4-BE49-F238E27FC236}">
                    <a16:creationId xmlns:a16="http://schemas.microsoft.com/office/drawing/2014/main" id="{939E88D3-3F7F-BAED-8DB0-01D365BD3A34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5330127" y="5678182"/>
                <a:ext cx="1152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174361" name="Freihand 174360">
                <a:extLst>
                  <a:ext uri="{FF2B5EF4-FFF2-40B4-BE49-F238E27FC236}">
                    <a16:creationId xmlns:a16="http://schemas.microsoft.com/office/drawing/2014/main" id="{90EAE772-2D3D-F935-DE82-47CD37C9CE6C}"/>
                  </a:ext>
                </a:extLst>
              </p14:cNvPr>
              <p14:cNvContentPartPr/>
              <p14:nvPr/>
            </p14:nvContentPartPr>
            <p14:xfrm>
              <a:off x="5518407" y="5534182"/>
              <a:ext cx="349920" cy="208440"/>
            </p14:xfrm>
          </p:contentPart>
        </mc:Choice>
        <mc:Fallback xmlns="">
          <p:pic>
            <p:nvPicPr>
              <p:cNvPr id="174361" name="Freihand 174360">
                <a:extLst>
                  <a:ext uri="{FF2B5EF4-FFF2-40B4-BE49-F238E27FC236}">
                    <a16:creationId xmlns:a16="http://schemas.microsoft.com/office/drawing/2014/main" id="{90EAE772-2D3D-F935-DE82-47CD37C9CE6C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5514087" y="5529862"/>
                <a:ext cx="3585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174362" name="Freihand 174361">
                <a:extLst>
                  <a:ext uri="{FF2B5EF4-FFF2-40B4-BE49-F238E27FC236}">
                    <a16:creationId xmlns:a16="http://schemas.microsoft.com/office/drawing/2014/main" id="{73B620EC-CD32-C5A8-9DAF-90677821C65D}"/>
                  </a:ext>
                </a:extLst>
              </p14:cNvPr>
              <p14:cNvContentPartPr/>
              <p14:nvPr/>
            </p14:nvContentPartPr>
            <p14:xfrm>
              <a:off x="5571327" y="5470462"/>
              <a:ext cx="11160" cy="9720"/>
            </p14:xfrm>
          </p:contentPart>
        </mc:Choice>
        <mc:Fallback xmlns="">
          <p:pic>
            <p:nvPicPr>
              <p:cNvPr id="174362" name="Freihand 174361">
                <a:extLst>
                  <a:ext uri="{FF2B5EF4-FFF2-40B4-BE49-F238E27FC236}">
                    <a16:creationId xmlns:a16="http://schemas.microsoft.com/office/drawing/2014/main" id="{73B620EC-CD32-C5A8-9DAF-90677821C65D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5567007" y="5466142"/>
                <a:ext cx="1980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174363" name="Freihand 174362">
                <a:extLst>
                  <a:ext uri="{FF2B5EF4-FFF2-40B4-BE49-F238E27FC236}">
                    <a16:creationId xmlns:a16="http://schemas.microsoft.com/office/drawing/2014/main" id="{0DC83685-563B-67EB-6204-5C5D27F4FCE4}"/>
                  </a:ext>
                </a:extLst>
              </p14:cNvPr>
              <p14:cNvContentPartPr/>
              <p14:nvPr/>
            </p14:nvContentPartPr>
            <p14:xfrm>
              <a:off x="5928447" y="5546062"/>
              <a:ext cx="345600" cy="131400"/>
            </p14:xfrm>
          </p:contentPart>
        </mc:Choice>
        <mc:Fallback xmlns="">
          <p:pic>
            <p:nvPicPr>
              <p:cNvPr id="174363" name="Freihand 174362">
                <a:extLst>
                  <a:ext uri="{FF2B5EF4-FFF2-40B4-BE49-F238E27FC236}">
                    <a16:creationId xmlns:a16="http://schemas.microsoft.com/office/drawing/2014/main" id="{0DC83685-563B-67EB-6204-5C5D27F4FCE4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5924127" y="5541742"/>
                <a:ext cx="3542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174364" name="Freihand 174363">
                <a:extLst>
                  <a:ext uri="{FF2B5EF4-FFF2-40B4-BE49-F238E27FC236}">
                    <a16:creationId xmlns:a16="http://schemas.microsoft.com/office/drawing/2014/main" id="{381D5AFE-2298-B6F6-6DE6-939B6AB232DC}"/>
                  </a:ext>
                </a:extLst>
              </p14:cNvPr>
              <p14:cNvContentPartPr/>
              <p14:nvPr/>
            </p14:nvContentPartPr>
            <p14:xfrm>
              <a:off x="6263247" y="5451022"/>
              <a:ext cx="232560" cy="170280"/>
            </p14:xfrm>
          </p:contentPart>
        </mc:Choice>
        <mc:Fallback xmlns="">
          <p:pic>
            <p:nvPicPr>
              <p:cNvPr id="174364" name="Freihand 174363">
                <a:extLst>
                  <a:ext uri="{FF2B5EF4-FFF2-40B4-BE49-F238E27FC236}">
                    <a16:creationId xmlns:a16="http://schemas.microsoft.com/office/drawing/2014/main" id="{381D5AFE-2298-B6F6-6DE6-939B6AB232DC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6258927" y="5446702"/>
                <a:ext cx="2412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174365" name="Freihand 174364">
                <a:extLst>
                  <a:ext uri="{FF2B5EF4-FFF2-40B4-BE49-F238E27FC236}">
                    <a16:creationId xmlns:a16="http://schemas.microsoft.com/office/drawing/2014/main" id="{7FB6DAE2-50D5-6544-6EE1-8A281CC5E07E}"/>
                  </a:ext>
                </a:extLst>
              </p14:cNvPr>
              <p14:cNvContentPartPr/>
              <p14:nvPr/>
            </p14:nvContentPartPr>
            <p14:xfrm>
              <a:off x="6439287" y="5607982"/>
              <a:ext cx="69840" cy="31320"/>
            </p14:xfrm>
          </p:contentPart>
        </mc:Choice>
        <mc:Fallback xmlns="">
          <p:pic>
            <p:nvPicPr>
              <p:cNvPr id="174365" name="Freihand 174364">
                <a:extLst>
                  <a:ext uri="{FF2B5EF4-FFF2-40B4-BE49-F238E27FC236}">
                    <a16:creationId xmlns:a16="http://schemas.microsoft.com/office/drawing/2014/main" id="{7FB6DAE2-50D5-6544-6EE1-8A281CC5E07E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6434967" y="5603662"/>
                <a:ext cx="784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174366" name="Freihand 174365">
                <a:extLst>
                  <a:ext uri="{FF2B5EF4-FFF2-40B4-BE49-F238E27FC236}">
                    <a16:creationId xmlns:a16="http://schemas.microsoft.com/office/drawing/2014/main" id="{8F3AE995-8A8B-714B-A5ED-E62DCC769AB2}"/>
                  </a:ext>
                </a:extLst>
              </p14:cNvPr>
              <p14:cNvContentPartPr/>
              <p14:nvPr/>
            </p14:nvContentPartPr>
            <p14:xfrm>
              <a:off x="6504447" y="5539582"/>
              <a:ext cx="273960" cy="99360"/>
            </p14:xfrm>
          </p:contentPart>
        </mc:Choice>
        <mc:Fallback xmlns="">
          <p:pic>
            <p:nvPicPr>
              <p:cNvPr id="174366" name="Freihand 174365">
                <a:extLst>
                  <a:ext uri="{FF2B5EF4-FFF2-40B4-BE49-F238E27FC236}">
                    <a16:creationId xmlns:a16="http://schemas.microsoft.com/office/drawing/2014/main" id="{8F3AE995-8A8B-714B-A5ED-E62DCC769AB2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6500127" y="5535262"/>
                <a:ext cx="2826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174369" name="Freihand 174368">
                <a:extLst>
                  <a:ext uri="{FF2B5EF4-FFF2-40B4-BE49-F238E27FC236}">
                    <a16:creationId xmlns:a16="http://schemas.microsoft.com/office/drawing/2014/main" id="{44C18E5C-C879-0EA6-86FD-5E7CF854DEA3}"/>
                  </a:ext>
                </a:extLst>
              </p14:cNvPr>
              <p14:cNvContentPartPr/>
              <p14:nvPr/>
            </p14:nvContentPartPr>
            <p14:xfrm>
              <a:off x="6875607" y="5537062"/>
              <a:ext cx="142560" cy="62640"/>
            </p14:xfrm>
          </p:contentPart>
        </mc:Choice>
        <mc:Fallback xmlns="">
          <p:pic>
            <p:nvPicPr>
              <p:cNvPr id="174369" name="Freihand 174368">
                <a:extLst>
                  <a:ext uri="{FF2B5EF4-FFF2-40B4-BE49-F238E27FC236}">
                    <a16:creationId xmlns:a16="http://schemas.microsoft.com/office/drawing/2014/main" id="{44C18E5C-C879-0EA6-86FD-5E7CF854DEA3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6871287" y="5532742"/>
                <a:ext cx="1512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174370" name="Freihand 174369">
                <a:extLst>
                  <a:ext uri="{FF2B5EF4-FFF2-40B4-BE49-F238E27FC236}">
                    <a16:creationId xmlns:a16="http://schemas.microsoft.com/office/drawing/2014/main" id="{0562FE26-9EF2-4E8E-A81F-BF2B5F67B0FF}"/>
                  </a:ext>
                </a:extLst>
              </p14:cNvPr>
              <p14:cNvContentPartPr/>
              <p14:nvPr/>
            </p14:nvContentPartPr>
            <p14:xfrm>
              <a:off x="7093407" y="5521582"/>
              <a:ext cx="206280" cy="65520"/>
            </p14:xfrm>
          </p:contentPart>
        </mc:Choice>
        <mc:Fallback xmlns="">
          <p:pic>
            <p:nvPicPr>
              <p:cNvPr id="174370" name="Freihand 174369">
                <a:extLst>
                  <a:ext uri="{FF2B5EF4-FFF2-40B4-BE49-F238E27FC236}">
                    <a16:creationId xmlns:a16="http://schemas.microsoft.com/office/drawing/2014/main" id="{0562FE26-9EF2-4E8E-A81F-BF2B5F67B0FF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7089087" y="5517262"/>
                <a:ext cx="2149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174372" name="Freihand 174371">
                <a:extLst>
                  <a:ext uri="{FF2B5EF4-FFF2-40B4-BE49-F238E27FC236}">
                    <a16:creationId xmlns:a16="http://schemas.microsoft.com/office/drawing/2014/main" id="{60E7B3B1-B0A3-9F70-6A93-885AE6E14A88}"/>
                  </a:ext>
                </a:extLst>
              </p14:cNvPr>
              <p14:cNvContentPartPr/>
              <p14:nvPr/>
            </p14:nvContentPartPr>
            <p14:xfrm>
              <a:off x="7291047" y="5386222"/>
              <a:ext cx="117000" cy="301680"/>
            </p14:xfrm>
          </p:contentPart>
        </mc:Choice>
        <mc:Fallback xmlns="">
          <p:pic>
            <p:nvPicPr>
              <p:cNvPr id="174372" name="Freihand 174371">
                <a:extLst>
                  <a:ext uri="{FF2B5EF4-FFF2-40B4-BE49-F238E27FC236}">
                    <a16:creationId xmlns:a16="http://schemas.microsoft.com/office/drawing/2014/main" id="{60E7B3B1-B0A3-9F70-6A93-885AE6E14A88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7286727" y="5381902"/>
                <a:ext cx="12564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174374" name="Freihand 174373">
                <a:extLst>
                  <a:ext uri="{FF2B5EF4-FFF2-40B4-BE49-F238E27FC236}">
                    <a16:creationId xmlns:a16="http://schemas.microsoft.com/office/drawing/2014/main" id="{BA0E384F-49C7-BC75-3511-C5384BCA3EBA}"/>
                  </a:ext>
                </a:extLst>
              </p14:cNvPr>
              <p14:cNvContentPartPr/>
              <p14:nvPr/>
            </p14:nvContentPartPr>
            <p14:xfrm>
              <a:off x="2676207" y="5997502"/>
              <a:ext cx="10080" cy="122760"/>
            </p14:xfrm>
          </p:contentPart>
        </mc:Choice>
        <mc:Fallback xmlns="">
          <p:pic>
            <p:nvPicPr>
              <p:cNvPr id="174374" name="Freihand 174373">
                <a:extLst>
                  <a:ext uri="{FF2B5EF4-FFF2-40B4-BE49-F238E27FC236}">
                    <a16:creationId xmlns:a16="http://schemas.microsoft.com/office/drawing/2014/main" id="{BA0E384F-49C7-BC75-3511-C5384BCA3EBA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2671887" y="5993182"/>
                <a:ext cx="1872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174375" name="Freihand 174374">
                <a:extLst>
                  <a:ext uri="{FF2B5EF4-FFF2-40B4-BE49-F238E27FC236}">
                    <a16:creationId xmlns:a16="http://schemas.microsoft.com/office/drawing/2014/main" id="{40147012-4A6D-3B1F-0548-AE6BD86B771D}"/>
                  </a:ext>
                </a:extLst>
              </p14:cNvPr>
              <p14:cNvContentPartPr/>
              <p14:nvPr/>
            </p14:nvContentPartPr>
            <p14:xfrm>
              <a:off x="2612487" y="6083182"/>
              <a:ext cx="148320" cy="98280"/>
            </p14:xfrm>
          </p:contentPart>
        </mc:Choice>
        <mc:Fallback xmlns="">
          <p:pic>
            <p:nvPicPr>
              <p:cNvPr id="174375" name="Freihand 174374">
                <a:extLst>
                  <a:ext uri="{FF2B5EF4-FFF2-40B4-BE49-F238E27FC236}">
                    <a16:creationId xmlns:a16="http://schemas.microsoft.com/office/drawing/2014/main" id="{40147012-4A6D-3B1F-0548-AE6BD86B771D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2608167" y="6078862"/>
                <a:ext cx="1569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174376" name="Freihand 174375">
                <a:extLst>
                  <a:ext uri="{FF2B5EF4-FFF2-40B4-BE49-F238E27FC236}">
                    <a16:creationId xmlns:a16="http://schemas.microsoft.com/office/drawing/2014/main" id="{D5A4EC0B-654D-7B34-6D1E-CBAD45315E8F}"/>
                  </a:ext>
                </a:extLst>
              </p14:cNvPr>
              <p14:cNvContentPartPr/>
              <p14:nvPr/>
            </p14:nvContentPartPr>
            <p14:xfrm>
              <a:off x="2436807" y="6280462"/>
              <a:ext cx="36000" cy="151200"/>
            </p14:xfrm>
          </p:contentPart>
        </mc:Choice>
        <mc:Fallback xmlns="">
          <p:pic>
            <p:nvPicPr>
              <p:cNvPr id="174376" name="Freihand 174375">
                <a:extLst>
                  <a:ext uri="{FF2B5EF4-FFF2-40B4-BE49-F238E27FC236}">
                    <a16:creationId xmlns:a16="http://schemas.microsoft.com/office/drawing/2014/main" id="{D5A4EC0B-654D-7B34-6D1E-CBAD45315E8F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2432487" y="6276142"/>
                <a:ext cx="446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174377" name="Freihand 174376">
                <a:extLst>
                  <a:ext uri="{FF2B5EF4-FFF2-40B4-BE49-F238E27FC236}">
                    <a16:creationId xmlns:a16="http://schemas.microsoft.com/office/drawing/2014/main" id="{023123FC-7221-86DD-A56A-957B03D223E0}"/>
                  </a:ext>
                </a:extLst>
              </p14:cNvPr>
              <p14:cNvContentPartPr/>
              <p14:nvPr/>
            </p14:nvContentPartPr>
            <p14:xfrm>
              <a:off x="2405847" y="6248422"/>
              <a:ext cx="135720" cy="111960"/>
            </p14:xfrm>
          </p:contentPart>
        </mc:Choice>
        <mc:Fallback xmlns="">
          <p:pic>
            <p:nvPicPr>
              <p:cNvPr id="174377" name="Freihand 174376">
                <a:extLst>
                  <a:ext uri="{FF2B5EF4-FFF2-40B4-BE49-F238E27FC236}">
                    <a16:creationId xmlns:a16="http://schemas.microsoft.com/office/drawing/2014/main" id="{023123FC-7221-86DD-A56A-957B03D223E0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2401527" y="6244102"/>
                <a:ext cx="14436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174378" name="Freihand 174377">
                <a:extLst>
                  <a:ext uri="{FF2B5EF4-FFF2-40B4-BE49-F238E27FC236}">
                    <a16:creationId xmlns:a16="http://schemas.microsoft.com/office/drawing/2014/main" id="{3587ED16-CD3B-18F0-4C34-88C5A3913795}"/>
                  </a:ext>
                </a:extLst>
              </p14:cNvPr>
              <p14:cNvContentPartPr/>
              <p14:nvPr/>
            </p14:nvContentPartPr>
            <p14:xfrm>
              <a:off x="2552727" y="6267862"/>
              <a:ext cx="186120" cy="134640"/>
            </p14:xfrm>
          </p:contentPart>
        </mc:Choice>
        <mc:Fallback xmlns="">
          <p:pic>
            <p:nvPicPr>
              <p:cNvPr id="174378" name="Freihand 174377">
                <a:extLst>
                  <a:ext uri="{FF2B5EF4-FFF2-40B4-BE49-F238E27FC236}">
                    <a16:creationId xmlns:a16="http://schemas.microsoft.com/office/drawing/2014/main" id="{3587ED16-CD3B-18F0-4C34-88C5A3913795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2548407" y="6263542"/>
                <a:ext cx="1947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174379" name="Freihand 174378">
                <a:extLst>
                  <a:ext uri="{FF2B5EF4-FFF2-40B4-BE49-F238E27FC236}">
                    <a16:creationId xmlns:a16="http://schemas.microsoft.com/office/drawing/2014/main" id="{DC81A0D0-688C-FD5F-84CA-C17E3D5754A6}"/>
                  </a:ext>
                </a:extLst>
              </p14:cNvPr>
              <p14:cNvContentPartPr/>
              <p14:nvPr/>
            </p14:nvContentPartPr>
            <p14:xfrm>
              <a:off x="2788527" y="6219262"/>
              <a:ext cx="281880" cy="113040"/>
            </p14:xfrm>
          </p:contentPart>
        </mc:Choice>
        <mc:Fallback xmlns="">
          <p:pic>
            <p:nvPicPr>
              <p:cNvPr id="174379" name="Freihand 174378">
                <a:extLst>
                  <a:ext uri="{FF2B5EF4-FFF2-40B4-BE49-F238E27FC236}">
                    <a16:creationId xmlns:a16="http://schemas.microsoft.com/office/drawing/2014/main" id="{DC81A0D0-688C-FD5F-84CA-C17E3D5754A6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2784207" y="6214942"/>
                <a:ext cx="2905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174380" name="Freihand 174379">
                <a:extLst>
                  <a:ext uri="{FF2B5EF4-FFF2-40B4-BE49-F238E27FC236}">
                    <a16:creationId xmlns:a16="http://schemas.microsoft.com/office/drawing/2014/main" id="{80E76EB6-7132-14C4-E49B-68C32BDEF872}"/>
                  </a:ext>
                </a:extLst>
              </p14:cNvPr>
              <p14:cNvContentPartPr/>
              <p14:nvPr/>
            </p14:nvContentPartPr>
            <p14:xfrm>
              <a:off x="3091647" y="6142942"/>
              <a:ext cx="249480" cy="137160"/>
            </p14:xfrm>
          </p:contentPart>
        </mc:Choice>
        <mc:Fallback xmlns="">
          <p:pic>
            <p:nvPicPr>
              <p:cNvPr id="174380" name="Freihand 174379">
                <a:extLst>
                  <a:ext uri="{FF2B5EF4-FFF2-40B4-BE49-F238E27FC236}">
                    <a16:creationId xmlns:a16="http://schemas.microsoft.com/office/drawing/2014/main" id="{80E76EB6-7132-14C4-E49B-68C32BDEF872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3087327" y="6138622"/>
                <a:ext cx="2581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174381" name="Freihand 174380">
                <a:extLst>
                  <a:ext uri="{FF2B5EF4-FFF2-40B4-BE49-F238E27FC236}">
                    <a16:creationId xmlns:a16="http://schemas.microsoft.com/office/drawing/2014/main" id="{29E873C6-3628-417C-56A8-62F248DCC4DE}"/>
                  </a:ext>
                </a:extLst>
              </p14:cNvPr>
              <p14:cNvContentPartPr/>
              <p14:nvPr/>
            </p14:nvContentPartPr>
            <p14:xfrm>
              <a:off x="3327087" y="6136822"/>
              <a:ext cx="16920" cy="19800"/>
            </p14:xfrm>
          </p:contentPart>
        </mc:Choice>
        <mc:Fallback xmlns="">
          <p:pic>
            <p:nvPicPr>
              <p:cNvPr id="174381" name="Freihand 174380">
                <a:extLst>
                  <a:ext uri="{FF2B5EF4-FFF2-40B4-BE49-F238E27FC236}">
                    <a16:creationId xmlns:a16="http://schemas.microsoft.com/office/drawing/2014/main" id="{29E873C6-3628-417C-56A8-62F248DCC4DE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3322767" y="6132502"/>
                <a:ext cx="255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174382" name="Freihand 174381">
                <a:extLst>
                  <a:ext uri="{FF2B5EF4-FFF2-40B4-BE49-F238E27FC236}">
                    <a16:creationId xmlns:a16="http://schemas.microsoft.com/office/drawing/2014/main" id="{6584DA76-CC48-A2E4-3F35-6BF1C2A1BFCB}"/>
                  </a:ext>
                </a:extLst>
              </p14:cNvPr>
              <p14:cNvContentPartPr/>
              <p14:nvPr/>
            </p14:nvContentPartPr>
            <p14:xfrm>
              <a:off x="3398367" y="6128542"/>
              <a:ext cx="200880" cy="103320"/>
            </p14:xfrm>
          </p:contentPart>
        </mc:Choice>
        <mc:Fallback xmlns="">
          <p:pic>
            <p:nvPicPr>
              <p:cNvPr id="174382" name="Freihand 174381">
                <a:extLst>
                  <a:ext uri="{FF2B5EF4-FFF2-40B4-BE49-F238E27FC236}">
                    <a16:creationId xmlns:a16="http://schemas.microsoft.com/office/drawing/2014/main" id="{6584DA76-CC48-A2E4-3F35-6BF1C2A1BFCB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3394047" y="6124222"/>
                <a:ext cx="2095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174383" name="Freihand 174382">
                <a:extLst>
                  <a:ext uri="{FF2B5EF4-FFF2-40B4-BE49-F238E27FC236}">
                    <a16:creationId xmlns:a16="http://schemas.microsoft.com/office/drawing/2014/main" id="{ECC7E950-E9CB-8500-962B-A518162A2BFD}"/>
                  </a:ext>
                </a:extLst>
              </p14:cNvPr>
              <p14:cNvContentPartPr/>
              <p14:nvPr/>
            </p14:nvContentPartPr>
            <p14:xfrm>
              <a:off x="3611487" y="6012622"/>
              <a:ext cx="315720" cy="268200"/>
            </p14:xfrm>
          </p:contentPart>
        </mc:Choice>
        <mc:Fallback xmlns="">
          <p:pic>
            <p:nvPicPr>
              <p:cNvPr id="174383" name="Freihand 174382">
                <a:extLst>
                  <a:ext uri="{FF2B5EF4-FFF2-40B4-BE49-F238E27FC236}">
                    <a16:creationId xmlns:a16="http://schemas.microsoft.com/office/drawing/2014/main" id="{ECC7E950-E9CB-8500-962B-A518162A2BFD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3607167" y="6008302"/>
                <a:ext cx="32436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174384" name="Freihand 174383">
                <a:extLst>
                  <a:ext uri="{FF2B5EF4-FFF2-40B4-BE49-F238E27FC236}">
                    <a16:creationId xmlns:a16="http://schemas.microsoft.com/office/drawing/2014/main" id="{17AB0FCC-8D4C-95D7-7EB6-C067D8EAA970}"/>
                  </a:ext>
                </a:extLst>
              </p14:cNvPr>
              <p14:cNvContentPartPr/>
              <p14:nvPr/>
            </p14:nvContentPartPr>
            <p14:xfrm>
              <a:off x="2864847" y="6426622"/>
              <a:ext cx="27360" cy="136080"/>
            </p14:xfrm>
          </p:contentPart>
        </mc:Choice>
        <mc:Fallback xmlns="">
          <p:pic>
            <p:nvPicPr>
              <p:cNvPr id="174384" name="Freihand 174383">
                <a:extLst>
                  <a:ext uri="{FF2B5EF4-FFF2-40B4-BE49-F238E27FC236}">
                    <a16:creationId xmlns:a16="http://schemas.microsoft.com/office/drawing/2014/main" id="{17AB0FCC-8D4C-95D7-7EB6-C067D8EAA970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2860527" y="6422302"/>
                <a:ext cx="360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174385" name="Freihand 174384">
                <a:extLst>
                  <a:ext uri="{FF2B5EF4-FFF2-40B4-BE49-F238E27FC236}">
                    <a16:creationId xmlns:a16="http://schemas.microsoft.com/office/drawing/2014/main" id="{04F4D209-2771-7F7B-BAA4-769602E69B08}"/>
                  </a:ext>
                </a:extLst>
              </p14:cNvPr>
              <p14:cNvContentPartPr/>
              <p14:nvPr/>
            </p14:nvContentPartPr>
            <p14:xfrm>
              <a:off x="2889327" y="6415462"/>
              <a:ext cx="121680" cy="147240"/>
            </p14:xfrm>
          </p:contentPart>
        </mc:Choice>
        <mc:Fallback xmlns="">
          <p:pic>
            <p:nvPicPr>
              <p:cNvPr id="174385" name="Freihand 174384">
                <a:extLst>
                  <a:ext uri="{FF2B5EF4-FFF2-40B4-BE49-F238E27FC236}">
                    <a16:creationId xmlns:a16="http://schemas.microsoft.com/office/drawing/2014/main" id="{04F4D209-2771-7F7B-BAA4-769602E69B08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2885007" y="6411142"/>
                <a:ext cx="1303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174386" name="Freihand 174385">
                <a:extLst>
                  <a:ext uri="{FF2B5EF4-FFF2-40B4-BE49-F238E27FC236}">
                    <a16:creationId xmlns:a16="http://schemas.microsoft.com/office/drawing/2014/main" id="{7F79B523-AE8D-224F-9656-B78BF279FA00}"/>
                  </a:ext>
                </a:extLst>
              </p14:cNvPr>
              <p14:cNvContentPartPr/>
              <p14:nvPr/>
            </p14:nvContentPartPr>
            <p14:xfrm>
              <a:off x="2898327" y="6298102"/>
              <a:ext cx="482400" cy="219240"/>
            </p14:xfrm>
          </p:contentPart>
        </mc:Choice>
        <mc:Fallback xmlns="">
          <p:pic>
            <p:nvPicPr>
              <p:cNvPr id="174386" name="Freihand 174385">
                <a:extLst>
                  <a:ext uri="{FF2B5EF4-FFF2-40B4-BE49-F238E27FC236}">
                    <a16:creationId xmlns:a16="http://schemas.microsoft.com/office/drawing/2014/main" id="{7F79B523-AE8D-224F-9656-B78BF279FA00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2894007" y="6293782"/>
                <a:ext cx="4910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174387" name="Freihand 174386">
                <a:extLst>
                  <a:ext uri="{FF2B5EF4-FFF2-40B4-BE49-F238E27FC236}">
                    <a16:creationId xmlns:a16="http://schemas.microsoft.com/office/drawing/2014/main" id="{DCD8F3A5-FD48-1B86-1DE2-58A2266571C8}"/>
                  </a:ext>
                </a:extLst>
              </p14:cNvPr>
              <p14:cNvContentPartPr/>
              <p14:nvPr/>
            </p14:nvContentPartPr>
            <p14:xfrm>
              <a:off x="3287847" y="6311422"/>
              <a:ext cx="25200" cy="14400"/>
            </p14:xfrm>
          </p:contentPart>
        </mc:Choice>
        <mc:Fallback xmlns="">
          <p:pic>
            <p:nvPicPr>
              <p:cNvPr id="174387" name="Freihand 174386">
                <a:extLst>
                  <a:ext uri="{FF2B5EF4-FFF2-40B4-BE49-F238E27FC236}">
                    <a16:creationId xmlns:a16="http://schemas.microsoft.com/office/drawing/2014/main" id="{DCD8F3A5-FD48-1B86-1DE2-58A2266571C8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3283527" y="6307102"/>
                <a:ext cx="338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174388" name="Freihand 174387">
                <a:extLst>
                  <a:ext uri="{FF2B5EF4-FFF2-40B4-BE49-F238E27FC236}">
                    <a16:creationId xmlns:a16="http://schemas.microsoft.com/office/drawing/2014/main" id="{E5E53564-4EC7-5017-EDF5-72564E84CA16}"/>
                  </a:ext>
                </a:extLst>
              </p14:cNvPr>
              <p14:cNvContentPartPr/>
              <p14:nvPr/>
            </p14:nvContentPartPr>
            <p14:xfrm>
              <a:off x="5955087" y="5793382"/>
              <a:ext cx="14400" cy="146520"/>
            </p14:xfrm>
          </p:contentPart>
        </mc:Choice>
        <mc:Fallback xmlns="">
          <p:pic>
            <p:nvPicPr>
              <p:cNvPr id="174388" name="Freihand 174387">
                <a:extLst>
                  <a:ext uri="{FF2B5EF4-FFF2-40B4-BE49-F238E27FC236}">
                    <a16:creationId xmlns:a16="http://schemas.microsoft.com/office/drawing/2014/main" id="{E5E53564-4EC7-5017-EDF5-72564E84CA16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5950767" y="5789062"/>
                <a:ext cx="230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174389" name="Freihand 174388">
                <a:extLst>
                  <a:ext uri="{FF2B5EF4-FFF2-40B4-BE49-F238E27FC236}">
                    <a16:creationId xmlns:a16="http://schemas.microsoft.com/office/drawing/2014/main" id="{7BE31E91-5842-7CB8-E27B-702F34F1DAE5}"/>
                  </a:ext>
                </a:extLst>
              </p14:cNvPr>
              <p14:cNvContentPartPr/>
              <p14:nvPr/>
            </p14:nvContentPartPr>
            <p14:xfrm>
              <a:off x="5906127" y="5906782"/>
              <a:ext cx="128880" cy="68040"/>
            </p14:xfrm>
          </p:contentPart>
        </mc:Choice>
        <mc:Fallback xmlns="">
          <p:pic>
            <p:nvPicPr>
              <p:cNvPr id="174389" name="Freihand 174388">
                <a:extLst>
                  <a:ext uri="{FF2B5EF4-FFF2-40B4-BE49-F238E27FC236}">
                    <a16:creationId xmlns:a16="http://schemas.microsoft.com/office/drawing/2014/main" id="{7BE31E91-5842-7CB8-E27B-702F34F1DAE5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5901807" y="5902462"/>
                <a:ext cx="1375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174390" name="Freihand 174389">
                <a:extLst>
                  <a:ext uri="{FF2B5EF4-FFF2-40B4-BE49-F238E27FC236}">
                    <a16:creationId xmlns:a16="http://schemas.microsoft.com/office/drawing/2014/main" id="{7624636A-0B97-D735-BA14-7FCDE2542EA7}"/>
                  </a:ext>
                </a:extLst>
              </p14:cNvPr>
              <p14:cNvContentPartPr/>
              <p14:nvPr/>
            </p14:nvContentPartPr>
            <p14:xfrm>
              <a:off x="5669607" y="6027742"/>
              <a:ext cx="119880" cy="141840"/>
            </p14:xfrm>
          </p:contentPart>
        </mc:Choice>
        <mc:Fallback xmlns="">
          <p:pic>
            <p:nvPicPr>
              <p:cNvPr id="174390" name="Freihand 174389">
                <a:extLst>
                  <a:ext uri="{FF2B5EF4-FFF2-40B4-BE49-F238E27FC236}">
                    <a16:creationId xmlns:a16="http://schemas.microsoft.com/office/drawing/2014/main" id="{7624636A-0B97-D735-BA14-7FCDE2542EA7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5665287" y="6023422"/>
                <a:ext cx="1285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174391" name="Freihand 174390">
                <a:extLst>
                  <a:ext uri="{FF2B5EF4-FFF2-40B4-BE49-F238E27FC236}">
                    <a16:creationId xmlns:a16="http://schemas.microsoft.com/office/drawing/2014/main" id="{63DF1DF3-1941-F93D-251F-FDD6E3EBA02A}"/>
                  </a:ext>
                </a:extLst>
              </p14:cNvPr>
              <p14:cNvContentPartPr/>
              <p14:nvPr/>
            </p14:nvContentPartPr>
            <p14:xfrm>
              <a:off x="5812167" y="6052222"/>
              <a:ext cx="138240" cy="96120"/>
            </p14:xfrm>
          </p:contentPart>
        </mc:Choice>
        <mc:Fallback xmlns="">
          <p:pic>
            <p:nvPicPr>
              <p:cNvPr id="174391" name="Freihand 174390">
                <a:extLst>
                  <a:ext uri="{FF2B5EF4-FFF2-40B4-BE49-F238E27FC236}">
                    <a16:creationId xmlns:a16="http://schemas.microsoft.com/office/drawing/2014/main" id="{63DF1DF3-1941-F93D-251F-FDD6E3EBA02A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5807847" y="6047902"/>
                <a:ext cx="14688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174392" name="Freihand 174391">
                <a:extLst>
                  <a:ext uri="{FF2B5EF4-FFF2-40B4-BE49-F238E27FC236}">
                    <a16:creationId xmlns:a16="http://schemas.microsoft.com/office/drawing/2014/main" id="{02011BA8-EB08-73BA-A5B1-24522C813013}"/>
                  </a:ext>
                </a:extLst>
              </p14:cNvPr>
              <p14:cNvContentPartPr/>
              <p14:nvPr/>
            </p14:nvContentPartPr>
            <p14:xfrm>
              <a:off x="6009447" y="6003262"/>
              <a:ext cx="226800" cy="100800"/>
            </p14:xfrm>
          </p:contentPart>
        </mc:Choice>
        <mc:Fallback xmlns="">
          <p:pic>
            <p:nvPicPr>
              <p:cNvPr id="174392" name="Freihand 174391">
                <a:extLst>
                  <a:ext uri="{FF2B5EF4-FFF2-40B4-BE49-F238E27FC236}">
                    <a16:creationId xmlns:a16="http://schemas.microsoft.com/office/drawing/2014/main" id="{02011BA8-EB08-73BA-A5B1-24522C813013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6005127" y="5998942"/>
                <a:ext cx="2354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174393" name="Freihand 174392">
                <a:extLst>
                  <a:ext uri="{FF2B5EF4-FFF2-40B4-BE49-F238E27FC236}">
                    <a16:creationId xmlns:a16="http://schemas.microsoft.com/office/drawing/2014/main" id="{AA8D83DC-8D72-19DC-CF75-34878CC2E427}"/>
                  </a:ext>
                </a:extLst>
              </p14:cNvPr>
              <p14:cNvContentPartPr/>
              <p14:nvPr/>
            </p14:nvContentPartPr>
            <p14:xfrm>
              <a:off x="6294927" y="5912542"/>
              <a:ext cx="72720" cy="160200"/>
            </p14:xfrm>
          </p:contentPart>
        </mc:Choice>
        <mc:Fallback xmlns="">
          <p:pic>
            <p:nvPicPr>
              <p:cNvPr id="174393" name="Freihand 174392">
                <a:extLst>
                  <a:ext uri="{FF2B5EF4-FFF2-40B4-BE49-F238E27FC236}">
                    <a16:creationId xmlns:a16="http://schemas.microsoft.com/office/drawing/2014/main" id="{AA8D83DC-8D72-19DC-CF75-34878CC2E427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6290607" y="5908222"/>
                <a:ext cx="813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174394" name="Freihand 174393">
                <a:extLst>
                  <a:ext uri="{FF2B5EF4-FFF2-40B4-BE49-F238E27FC236}">
                    <a16:creationId xmlns:a16="http://schemas.microsoft.com/office/drawing/2014/main" id="{639E03A0-6835-F4F4-5FEB-FA865B5DAF0A}"/>
                  </a:ext>
                </a:extLst>
              </p14:cNvPr>
              <p14:cNvContentPartPr/>
              <p14:nvPr/>
            </p14:nvContentPartPr>
            <p14:xfrm>
              <a:off x="6341727" y="6059062"/>
              <a:ext cx="69120" cy="30960"/>
            </p14:xfrm>
          </p:contentPart>
        </mc:Choice>
        <mc:Fallback xmlns="">
          <p:pic>
            <p:nvPicPr>
              <p:cNvPr id="174394" name="Freihand 174393">
                <a:extLst>
                  <a:ext uri="{FF2B5EF4-FFF2-40B4-BE49-F238E27FC236}">
                    <a16:creationId xmlns:a16="http://schemas.microsoft.com/office/drawing/2014/main" id="{639E03A0-6835-F4F4-5FEB-FA865B5DAF0A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6337407" y="6054742"/>
                <a:ext cx="777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174397" name="Freihand 174396">
                <a:extLst>
                  <a:ext uri="{FF2B5EF4-FFF2-40B4-BE49-F238E27FC236}">
                    <a16:creationId xmlns:a16="http://schemas.microsoft.com/office/drawing/2014/main" id="{8ACD2D1A-73A8-8CB6-5397-B59AAB4E237D}"/>
                  </a:ext>
                </a:extLst>
              </p14:cNvPr>
              <p14:cNvContentPartPr/>
              <p14:nvPr/>
            </p14:nvContentPartPr>
            <p14:xfrm>
              <a:off x="6418047" y="5908942"/>
              <a:ext cx="327240" cy="135000"/>
            </p14:xfrm>
          </p:contentPart>
        </mc:Choice>
        <mc:Fallback xmlns="">
          <p:pic>
            <p:nvPicPr>
              <p:cNvPr id="174397" name="Freihand 174396">
                <a:extLst>
                  <a:ext uri="{FF2B5EF4-FFF2-40B4-BE49-F238E27FC236}">
                    <a16:creationId xmlns:a16="http://schemas.microsoft.com/office/drawing/2014/main" id="{8ACD2D1A-73A8-8CB6-5397-B59AAB4E237D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6413727" y="5904622"/>
                <a:ext cx="33588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174398" name="Freihand 174397">
                <a:extLst>
                  <a:ext uri="{FF2B5EF4-FFF2-40B4-BE49-F238E27FC236}">
                    <a16:creationId xmlns:a16="http://schemas.microsoft.com/office/drawing/2014/main" id="{558B4F00-C9FC-28AF-FA7E-788FF4104D2F}"/>
                  </a:ext>
                </a:extLst>
              </p14:cNvPr>
              <p14:cNvContentPartPr/>
              <p14:nvPr/>
            </p14:nvContentPartPr>
            <p14:xfrm>
              <a:off x="6795687" y="5944942"/>
              <a:ext cx="87120" cy="87120"/>
            </p14:xfrm>
          </p:contentPart>
        </mc:Choice>
        <mc:Fallback xmlns="">
          <p:pic>
            <p:nvPicPr>
              <p:cNvPr id="174398" name="Freihand 174397">
                <a:extLst>
                  <a:ext uri="{FF2B5EF4-FFF2-40B4-BE49-F238E27FC236}">
                    <a16:creationId xmlns:a16="http://schemas.microsoft.com/office/drawing/2014/main" id="{558B4F00-C9FC-28AF-FA7E-788FF4104D2F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6791367" y="5940622"/>
                <a:ext cx="957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6">
            <p14:nvContentPartPr>
              <p14:cNvPr id="174399" name="Freihand 174398">
                <a:extLst>
                  <a:ext uri="{FF2B5EF4-FFF2-40B4-BE49-F238E27FC236}">
                    <a16:creationId xmlns:a16="http://schemas.microsoft.com/office/drawing/2014/main" id="{089718AF-8659-05B6-6699-0EBC81581545}"/>
                  </a:ext>
                </a:extLst>
              </p14:cNvPr>
              <p14:cNvContentPartPr/>
              <p14:nvPr/>
            </p14:nvContentPartPr>
            <p14:xfrm>
              <a:off x="6918447" y="5826862"/>
              <a:ext cx="151920" cy="254880"/>
            </p14:xfrm>
          </p:contentPart>
        </mc:Choice>
        <mc:Fallback xmlns="">
          <p:pic>
            <p:nvPicPr>
              <p:cNvPr id="174399" name="Freihand 174398">
                <a:extLst>
                  <a:ext uri="{FF2B5EF4-FFF2-40B4-BE49-F238E27FC236}">
                    <a16:creationId xmlns:a16="http://schemas.microsoft.com/office/drawing/2014/main" id="{089718AF-8659-05B6-6699-0EBC81581545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6914127" y="5822542"/>
                <a:ext cx="1605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174400" name="Freihand 174399">
                <a:extLst>
                  <a:ext uri="{FF2B5EF4-FFF2-40B4-BE49-F238E27FC236}">
                    <a16:creationId xmlns:a16="http://schemas.microsoft.com/office/drawing/2014/main" id="{BDCDA539-89AF-E84D-6147-A515472A171E}"/>
                  </a:ext>
                </a:extLst>
              </p14:cNvPr>
              <p14:cNvContentPartPr/>
              <p14:nvPr/>
            </p14:nvContentPartPr>
            <p14:xfrm>
              <a:off x="7054527" y="5775742"/>
              <a:ext cx="170640" cy="168840"/>
            </p14:xfrm>
          </p:contentPart>
        </mc:Choice>
        <mc:Fallback xmlns="">
          <p:pic>
            <p:nvPicPr>
              <p:cNvPr id="174400" name="Freihand 174399">
                <a:extLst>
                  <a:ext uri="{FF2B5EF4-FFF2-40B4-BE49-F238E27FC236}">
                    <a16:creationId xmlns:a16="http://schemas.microsoft.com/office/drawing/2014/main" id="{BDCDA539-89AF-E84D-6147-A515472A171E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7050207" y="5771422"/>
                <a:ext cx="1792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174401" name="Freihand 174400">
                <a:extLst>
                  <a:ext uri="{FF2B5EF4-FFF2-40B4-BE49-F238E27FC236}">
                    <a16:creationId xmlns:a16="http://schemas.microsoft.com/office/drawing/2014/main" id="{365AAED7-B1EB-067A-87DB-D680BE6F97BE}"/>
                  </a:ext>
                </a:extLst>
              </p14:cNvPr>
              <p14:cNvContentPartPr/>
              <p14:nvPr/>
            </p14:nvContentPartPr>
            <p14:xfrm>
              <a:off x="7214367" y="5792302"/>
              <a:ext cx="133920" cy="126000"/>
            </p14:xfrm>
          </p:contentPart>
        </mc:Choice>
        <mc:Fallback xmlns="">
          <p:pic>
            <p:nvPicPr>
              <p:cNvPr id="174401" name="Freihand 174400">
                <a:extLst>
                  <a:ext uri="{FF2B5EF4-FFF2-40B4-BE49-F238E27FC236}">
                    <a16:creationId xmlns:a16="http://schemas.microsoft.com/office/drawing/2014/main" id="{365AAED7-B1EB-067A-87DB-D680BE6F97BE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7210047" y="5787982"/>
                <a:ext cx="1425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174402" name="Freihand 174401">
                <a:extLst>
                  <a:ext uri="{FF2B5EF4-FFF2-40B4-BE49-F238E27FC236}">
                    <a16:creationId xmlns:a16="http://schemas.microsoft.com/office/drawing/2014/main" id="{70C8A3C2-5679-69A1-9B5D-17544FC8328C}"/>
                  </a:ext>
                </a:extLst>
              </p14:cNvPr>
              <p14:cNvContentPartPr/>
              <p14:nvPr/>
            </p14:nvContentPartPr>
            <p14:xfrm>
              <a:off x="6161007" y="6193702"/>
              <a:ext cx="94680" cy="131760"/>
            </p14:xfrm>
          </p:contentPart>
        </mc:Choice>
        <mc:Fallback xmlns="">
          <p:pic>
            <p:nvPicPr>
              <p:cNvPr id="174402" name="Freihand 174401">
                <a:extLst>
                  <a:ext uri="{FF2B5EF4-FFF2-40B4-BE49-F238E27FC236}">
                    <a16:creationId xmlns:a16="http://schemas.microsoft.com/office/drawing/2014/main" id="{70C8A3C2-5679-69A1-9B5D-17544FC8328C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6156687" y="6189382"/>
                <a:ext cx="1033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174403" name="Freihand 174402">
                <a:extLst>
                  <a:ext uri="{FF2B5EF4-FFF2-40B4-BE49-F238E27FC236}">
                    <a16:creationId xmlns:a16="http://schemas.microsoft.com/office/drawing/2014/main" id="{41056F02-9FAF-C59B-3542-1D04F2735D9C}"/>
                  </a:ext>
                </a:extLst>
              </p14:cNvPr>
              <p14:cNvContentPartPr/>
              <p14:nvPr/>
            </p14:nvContentPartPr>
            <p14:xfrm>
              <a:off x="6288087" y="6228982"/>
              <a:ext cx="163080" cy="184680"/>
            </p14:xfrm>
          </p:contentPart>
        </mc:Choice>
        <mc:Fallback xmlns="">
          <p:pic>
            <p:nvPicPr>
              <p:cNvPr id="174403" name="Freihand 174402">
                <a:extLst>
                  <a:ext uri="{FF2B5EF4-FFF2-40B4-BE49-F238E27FC236}">
                    <a16:creationId xmlns:a16="http://schemas.microsoft.com/office/drawing/2014/main" id="{41056F02-9FAF-C59B-3542-1D04F2735D9C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6283767" y="6224662"/>
                <a:ext cx="1717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174404" name="Freihand 174403">
                <a:extLst>
                  <a:ext uri="{FF2B5EF4-FFF2-40B4-BE49-F238E27FC236}">
                    <a16:creationId xmlns:a16="http://schemas.microsoft.com/office/drawing/2014/main" id="{73BB9578-B22D-4B43-D246-68C715914EA9}"/>
                  </a:ext>
                </a:extLst>
              </p14:cNvPr>
              <p14:cNvContentPartPr/>
              <p14:nvPr/>
            </p14:nvContentPartPr>
            <p14:xfrm>
              <a:off x="6484647" y="6123862"/>
              <a:ext cx="123120" cy="155520"/>
            </p14:xfrm>
          </p:contentPart>
        </mc:Choice>
        <mc:Fallback xmlns="">
          <p:pic>
            <p:nvPicPr>
              <p:cNvPr id="174404" name="Freihand 174403">
                <a:extLst>
                  <a:ext uri="{FF2B5EF4-FFF2-40B4-BE49-F238E27FC236}">
                    <a16:creationId xmlns:a16="http://schemas.microsoft.com/office/drawing/2014/main" id="{73BB9578-B22D-4B43-D246-68C715914EA9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6480327" y="6119542"/>
                <a:ext cx="1317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8">
            <p14:nvContentPartPr>
              <p14:cNvPr id="174405" name="Freihand 174404">
                <a:extLst>
                  <a:ext uri="{FF2B5EF4-FFF2-40B4-BE49-F238E27FC236}">
                    <a16:creationId xmlns:a16="http://schemas.microsoft.com/office/drawing/2014/main" id="{2762D3BA-E5E1-48A3-0F46-408D11884BB2}"/>
                  </a:ext>
                </a:extLst>
              </p14:cNvPr>
              <p14:cNvContentPartPr/>
              <p14:nvPr/>
            </p14:nvContentPartPr>
            <p14:xfrm>
              <a:off x="6648087" y="6165622"/>
              <a:ext cx="82440" cy="83160"/>
            </p14:xfrm>
          </p:contentPart>
        </mc:Choice>
        <mc:Fallback xmlns="">
          <p:pic>
            <p:nvPicPr>
              <p:cNvPr id="174405" name="Freihand 174404">
                <a:extLst>
                  <a:ext uri="{FF2B5EF4-FFF2-40B4-BE49-F238E27FC236}">
                    <a16:creationId xmlns:a16="http://schemas.microsoft.com/office/drawing/2014/main" id="{2762D3BA-E5E1-48A3-0F46-408D11884BB2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6643767" y="6161302"/>
                <a:ext cx="910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0">
            <p14:nvContentPartPr>
              <p14:cNvPr id="174406" name="Freihand 174405">
                <a:extLst>
                  <a:ext uri="{FF2B5EF4-FFF2-40B4-BE49-F238E27FC236}">
                    <a16:creationId xmlns:a16="http://schemas.microsoft.com/office/drawing/2014/main" id="{A814099A-DE78-736C-D7EB-DE8CD8C4D749}"/>
                  </a:ext>
                </a:extLst>
              </p14:cNvPr>
              <p14:cNvContentPartPr/>
              <p14:nvPr/>
            </p14:nvContentPartPr>
            <p14:xfrm>
              <a:off x="6790647" y="6087862"/>
              <a:ext cx="37440" cy="158760"/>
            </p14:xfrm>
          </p:contentPart>
        </mc:Choice>
        <mc:Fallback xmlns="">
          <p:pic>
            <p:nvPicPr>
              <p:cNvPr id="174406" name="Freihand 174405">
                <a:extLst>
                  <a:ext uri="{FF2B5EF4-FFF2-40B4-BE49-F238E27FC236}">
                    <a16:creationId xmlns:a16="http://schemas.microsoft.com/office/drawing/2014/main" id="{A814099A-DE78-736C-D7EB-DE8CD8C4D749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6786327" y="6083542"/>
                <a:ext cx="460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2">
            <p14:nvContentPartPr>
              <p14:cNvPr id="174408" name="Freihand 174407">
                <a:extLst>
                  <a:ext uri="{FF2B5EF4-FFF2-40B4-BE49-F238E27FC236}">
                    <a16:creationId xmlns:a16="http://schemas.microsoft.com/office/drawing/2014/main" id="{B27C7206-6A44-800A-6149-0B27B85ACC54}"/>
                  </a:ext>
                </a:extLst>
              </p14:cNvPr>
              <p14:cNvContentPartPr/>
              <p14:nvPr/>
            </p14:nvContentPartPr>
            <p14:xfrm>
              <a:off x="4085607" y="6462622"/>
              <a:ext cx="105120" cy="272520"/>
            </p14:xfrm>
          </p:contentPart>
        </mc:Choice>
        <mc:Fallback xmlns="">
          <p:pic>
            <p:nvPicPr>
              <p:cNvPr id="174408" name="Freihand 174407">
                <a:extLst>
                  <a:ext uri="{FF2B5EF4-FFF2-40B4-BE49-F238E27FC236}">
                    <a16:creationId xmlns:a16="http://schemas.microsoft.com/office/drawing/2014/main" id="{B27C7206-6A44-800A-6149-0B27B85ACC54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4081287" y="6458302"/>
                <a:ext cx="11376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4">
            <p14:nvContentPartPr>
              <p14:cNvPr id="174409" name="Freihand 174408">
                <a:extLst>
                  <a:ext uri="{FF2B5EF4-FFF2-40B4-BE49-F238E27FC236}">
                    <a16:creationId xmlns:a16="http://schemas.microsoft.com/office/drawing/2014/main" id="{FC171B9B-54D7-BC1D-EACD-DD3E70E53C65}"/>
                  </a:ext>
                </a:extLst>
              </p14:cNvPr>
              <p14:cNvContentPartPr/>
              <p14:nvPr/>
            </p14:nvContentPartPr>
            <p14:xfrm>
              <a:off x="4233567" y="6584302"/>
              <a:ext cx="70200" cy="106560"/>
            </p14:xfrm>
          </p:contentPart>
        </mc:Choice>
        <mc:Fallback xmlns="">
          <p:pic>
            <p:nvPicPr>
              <p:cNvPr id="174409" name="Freihand 174408">
                <a:extLst>
                  <a:ext uri="{FF2B5EF4-FFF2-40B4-BE49-F238E27FC236}">
                    <a16:creationId xmlns:a16="http://schemas.microsoft.com/office/drawing/2014/main" id="{FC171B9B-54D7-BC1D-EACD-DD3E70E53C65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4229247" y="6579982"/>
                <a:ext cx="788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6">
            <p14:nvContentPartPr>
              <p14:cNvPr id="174410" name="Freihand 174409">
                <a:extLst>
                  <a:ext uri="{FF2B5EF4-FFF2-40B4-BE49-F238E27FC236}">
                    <a16:creationId xmlns:a16="http://schemas.microsoft.com/office/drawing/2014/main" id="{917FDB7A-531F-8B63-E78D-E642E377CB45}"/>
                  </a:ext>
                </a:extLst>
              </p14:cNvPr>
              <p14:cNvContentPartPr/>
              <p14:nvPr/>
            </p14:nvContentPartPr>
            <p14:xfrm>
              <a:off x="4337607" y="6448582"/>
              <a:ext cx="180720" cy="204120"/>
            </p14:xfrm>
          </p:contentPart>
        </mc:Choice>
        <mc:Fallback xmlns="">
          <p:pic>
            <p:nvPicPr>
              <p:cNvPr id="174410" name="Freihand 174409">
                <a:extLst>
                  <a:ext uri="{FF2B5EF4-FFF2-40B4-BE49-F238E27FC236}">
                    <a16:creationId xmlns:a16="http://schemas.microsoft.com/office/drawing/2014/main" id="{917FDB7A-531F-8B63-E78D-E642E377CB45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4333287" y="6444262"/>
                <a:ext cx="18936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8">
            <p14:nvContentPartPr>
              <p14:cNvPr id="174411" name="Freihand 174410">
                <a:extLst>
                  <a:ext uri="{FF2B5EF4-FFF2-40B4-BE49-F238E27FC236}">
                    <a16:creationId xmlns:a16="http://schemas.microsoft.com/office/drawing/2014/main" id="{BC54976A-E34F-1E47-AFB6-936D7180A5F4}"/>
                  </a:ext>
                </a:extLst>
              </p14:cNvPr>
              <p14:cNvContentPartPr/>
              <p14:nvPr/>
            </p14:nvContentPartPr>
            <p14:xfrm>
              <a:off x="4594647" y="6529222"/>
              <a:ext cx="95760" cy="203040"/>
            </p14:xfrm>
          </p:contentPart>
        </mc:Choice>
        <mc:Fallback xmlns="">
          <p:pic>
            <p:nvPicPr>
              <p:cNvPr id="174411" name="Freihand 174410">
                <a:extLst>
                  <a:ext uri="{FF2B5EF4-FFF2-40B4-BE49-F238E27FC236}">
                    <a16:creationId xmlns:a16="http://schemas.microsoft.com/office/drawing/2014/main" id="{BC54976A-E34F-1E47-AFB6-936D7180A5F4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4590327" y="6524902"/>
                <a:ext cx="1044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0">
            <p14:nvContentPartPr>
              <p14:cNvPr id="174412" name="Freihand 174411">
                <a:extLst>
                  <a:ext uri="{FF2B5EF4-FFF2-40B4-BE49-F238E27FC236}">
                    <a16:creationId xmlns:a16="http://schemas.microsoft.com/office/drawing/2014/main" id="{884D6EE8-F8F3-83D6-6C7E-9412EA6DE570}"/>
                  </a:ext>
                </a:extLst>
              </p14:cNvPr>
              <p14:cNvContentPartPr/>
              <p14:nvPr/>
            </p14:nvContentPartPr>
            <p14:xfrm>
              <a:off x="4728567" y="6504742"/>
              <a:ext cx="123120" cy="101880"/>
            </p14:xfrm>
          </p:contentPart>
        </mc:Choice>
        <mc:Fallback xmlns="">
          <p:pic>
            <p:nvPicPr>
              <p:cNvPr id="174412" name="Freihand 174411">
                <a:extLst>
                  <a:ext uri="{FF2B5EF4-FFF2-40B4-BE49-F238E27FC236}">
                    <a16:creationId xmlns:a16="http://schemas.microsoft.com/office/drawing/2014/main" id="{884D6EE8-F8F3-83D6-6C7E-9412EA6DE570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4724247" y="6500422"/>
                <a:ext cx="13176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2">
            <p14:nvContentPartPr>
              <p14:cNvPr id="174413" name="Freihand 174412">
                <a:extLst>
                  <a:ext uri="{FF2B5EF4-FFF2-40B4-BE49-F238E27FC236}">
                    <a16:creationId xmlns:a16="http://schemas.microsoft.com/office/drawing/2014/main" id="{7898A6A1-E0CB-B706-9AC8-50E0253247EB}"/>
                  </a:ext>
                </a:extLst>
              </p14:cNvPr>
              <p14:cNvContentPartPr/>
              <p14:nvPr/>
            </p14:nvContentPartPr>
            <p14:xfrm>
              <a:off x="4874727" y="6386662"/>
              <a:ext cx="213840" cy="192240"/>
            </p14:xfrm>
          </p:contentPart>
        </mc:Choice>
        <mc:Fallback xmlns="">
          <p:pic>
            <p:nvPicPr>
              <p:cNvPr id="174413" name="Freihand 174412">
                <a:extLst>
                  <a:ext uri="{FF2B5EF4-FFF2-40B4-BE49-F238E27FC236}">
                    <a16:creationId xmlns:a16="http://schemas.microsoft.com/office/drawing/2014/main" id="{7898A6A1-E0CB-B706-9AC8-50E0253247EB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4870407" y="6382342"/>
                <a:ext cx="2224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4">
            <p14:nvContentPartPr>
              <p14:cNvPr id="174415" name="Freihand 174414">
                <a:extLst>
                  <a:ext uri="{FF2B5EF4-FFF2-40B4-BE49-F238E27FC236}">
                    <a16:creationId xmlns:a16="http://schemas.microsoft.com/office/drawing/2014/main" id="{54A92FDD-3A3E-1995-6C2E-5F8321E488DC}"/>
                  </a:ext>
                </a:extLst>
              </p14:cNvPr>
              <p14:cNvContentPartPr/>
              <p14:nvPr/>
            </p14:nvContentPartPr>
            <p14:xfrm>
              <a:off x="5290527" y="6462622"/>
              <a:ext cx="132840" cy="37440"/>
            </p14:xfrm>
          </p:contentPart>
        </mc:Choice>
        <mc:Fallback xmlns="">
          <p:pic>
            <p:nvPicPr>
              <p:cNvPr id="174415" name="Freihand 174414">
                <a:extLst>
                  <a:ext uri="{FF2B5EF4-FFF2-40B4-BE49-F238E27FC236}">
                    <a16:creationId xmlns:a16="http://schemas.microsoft.com/office/drawing/2014/main" id="{54A92FDD-3A3E-1995-6C2E-5F8321E488DC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5286207" y="6458302"/>
                <a:ext cx="141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6">
            <p14:nvContentPartPr>
              <p14:cNvPr id="174416" name="Freihand 174415">
                <a:extLst>
                  <a:ext uri="{FF2B5EF4-FFF2-40B4-BE49-F238E27FC236}">
                    <a16:creationId xmlns:a16="http://schemas.microsoft.com/office/drawing/2014/main" id="{2690293F-4BBB-0C87-3E8F-F4DED12E89A9}"/>
                  </a:ext>
                </a:extLst>
              </p14:cNvPr>
              <p14:cNvContentPartPr/>
              <p14:nvPr/>
            </p14:nvContentPartPr>
            <p14:xfrm>
              <a:off x="5328687" y="6531022"/>
              <a:ext cx="84960" cy="18360"/>
            </p14:xfrm>
          </p:contentPart>
        </mc:Choice>
        <mc:Fallback xmlns="">
          <p:pic>
            <p:nvPicPr>
              <p:cNvPr id="174416" name="Freihand 174415">
                <a:extLst>
                  <a:ext uri="{FF2B5EF4-FFF2-40B4-BE49-F238E27FC236}">
                    <a16:creationId xmlns:a16="http://schemas.microsoft.com/office/drawing/2014/main" id="{2690293F-4BBB-0C87-3E8F-F4DED12E89A9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5324367" y="6526702"/>
                <a:ext cx="936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8">
            <p14:nvContentPartPr>
              <p14:cNvPr id="174428" name="Freihand 174427">
                <a:extLst>
                  <a:ext uri="{FF2B5EF4-FFF2-40B4-BE49-F238E27FC236}">
                    <a16:creationId xmlns:a16="http://schemas.microsoft.com/office/drawing/2014/main" id="{975F08E7-0CF5-41D6-293A-709F8FD63204}"/>
                  </a:ext>
                </a:extLst>
              </p14:cNvPr>
              <p14:cNvContentPartPr/>
              <p14:nvPr/>
            </p14:nvContentPartPr>
            <p14:xfrm>
              <a:off x="5550807" y="6361102"/>
              <a:ext cx="127080" cy="271800"/>
            </p14:xfrm>
          </p:contentPart>
        </mc:Choice>
        <mc:Fallback xmlns="">
          <p:pic>
            <p:nvPicPr>
              <p:cNvPr id="174428" name="Freihand 174427">
                <a:extLst>
                  <a:ext uri="{FF2B5EF4-FFF2-40B4-BE49-F238E27FC236}">
                    <a16:creationId xmlns:a16="http://schemas.microsoft.com/office/drawing/2014/main" id="{975F08E7-0CF5-41D6-293A-709F8FD63204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5546487" y="6356782"/>
                <a:ext cx="13572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0">
            <p14:nvContentPartPr>
              <p14:cNvPr id="174429" name="Freihand 174428">
                <a:extLst>
                  <a:ext uri="{FF2B5EF4-FFF2-40B4-BE49-F238E27FC236}">
                    <a16:creationId xmlns:a16="http://schemas.microsoft.com/office/drawing/2014/main" id="{66233475-A199-D97F-ACF7-30A72A77CB4B}"/>
                  </a:ext>
                </a:extLst>
              </p14:cNvPr>
              <p14:cNvContentPartPr/>
              <p14:nvPr/>
            </p14:nvContentPartPr>
            <p14:xfrm>
              <a:off x="5606967" y="6394222"/>
              <a:ext cx="272160" cy="159120"/>
            </p14:xfrm>
          </p:contentPart>
        </mc:Choice>
        <mc:Fallback xmlns="">
          <p:pic>
            <p:nvPicPr>
              <p:cNvPr id="174429" name="Freihand 174428">
                <a:extLst>
                  <a:ext uri="{FF2B5EF4-FFF2-40B4-BE49-F238E27FC236}">
                    <a16:creationId xmlns:a16="http://schemas.microsoft.com/office/drawing/2014/main" id="{66233475-A199-D97F-ACF7-30A72A77CB4B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5602647" y="6389902"/>
                <a:ext cx="2808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2">
            <p14:nvContentPartPr>
              <p14:cNvPr id="174430" name="Freihand 174429">
                <a:extLst>
                  <a:ext uri="{FF2B5EF4-FFF2-40B4-BE49-F238E27FC236}">
                    <a16:creationId xmlns:a16="http://schemas.microsoft.com/office/drawing/2014/main" id="{8AEB3BDF-857E-F2D3-781D-8A2B69E86270}"/>
                  </a:ext>
                </a:extLst>
              </p14:cNvPr>
              <p14:cNvContentPartPr/>
              <p14:nvPr/>
            </p14:nvContentPartPr>
            <p14:xfrm>
              <a:off x="6014127" y="6406822"/>
              <a:ext cx="25560" cy="172080"/>
            </p14:xfrm>
          </p:contentPart>
        </mc:Choice>
        <mc:Fallback xmlns="">
          <p:pic>
            <p:nvPicPr>
              <p:cNvPr id="174430" name="Freihand 174429">
                <a:extLst>
                  <a:ext uri="{FF2B5EF4-FFF2-40B4-BE49-F238E27FC236}">
                    <a16:creationId xmlns:a16="http://schemas.microsoft.com/office/drawing/2014/main" id="{8AEB3BDF-857E-F2D3-781D-8A2B69E86270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6009807" y="6402502"/>
                <a:ext cx="342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4">
            <p14:nvContentPartPr>
              <p14:cNvPr id="174431" name="Freihand 174430">
                <a:extLst>
                  <a:ext uri="{FF2B5EF4-FFF2-40B4-BE49-F238E27FC236}">
                    <a16:creationId xmlns:a16="http://schemas.microsoft.com/office/drawing/2014/main" id="{4337BB84-B798-4C01-5854-556363550A6E}"/>
                  </a:ext>
                </a:extLst>
              </p14:cNvPr>
              <p14:cNvContentPartPr/>
              <p14:nvPr/>
            </p14:nvContentPartPr>
            <p14:xfrm>
              <a:off x="5874447" y="6297382"/>
              <a:ext cx="307440" cy="263520"/>
            </p14:xfrm>
          </p:contentPart>
        </mc:Choice>
        <mc:Fallback xmlns="">
          <p:pic>
            <p:nvPicPr>
              <p:cNvPr id="174431" name="Freihand 174430">
                <a:extLst>
                  <a:ext uri="{FF2B5EF4-FFF2-40B4-BE49-F238E27FC236}">
                    <a16:creationId xmlns:a16="http://schemas.microsoft.com/office/drawing/2014/main" id="{4337BB84-B798-4C01-5854-556363550A6E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5870127" y="6293062"/>
                <a:ext cx="31608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174433" name="Freihand 174432">
                <a:extLst>
                  <a:ext uri="{FF2B5EF4-FFF2-40B4-BE49-F238E27FC236}">
                    <a16:creationId xmlns:a16="http://schemas.microsoft.com/office/drawing/2014/main" id="{BC04D6A2-0FC9-D388-27ED-1E30A2529494}"/>
                  </a:ext>
                </a:extLst>
              </p14:cNvPr>
              <p14:cNvContentPartPr/>
              <p14:nvPr/>
            </p14:nvContentPartPr>
            <p14:xfrm>
              <a:off x="6456207" y="6386302"/>
              <a:ext cx="211320" cy="115920"/>
            </p14:xfrm>
          </p:contentPart>
        </mc:Choice>
        <mc:Fallback xmlns="">
          <p:pic>
            <p:nvPicPr>
              <p:cNvPr id="174433" name="Freihand 174432">
                <a:extLst>
                  <a:ext uri="{FF2B5EF4-FFF2-40B4-BE49-F238E27FC236}">
                    <a16:creationId xmlns:a16="http://schemas.microsoft.com/office/drawing/2014/main" id="{BC04D6A2-0FC9-D388-27ED-1E30A2529494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6451887" y="6381982"/>
                <a:ext cx="2199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8">
            <p14:nvContentPartPr>
              <p14:cNvPr id="174434" name="Freihand 174433">
                <a:extLst>
                  <a:ext uri="{FF2B5EF4-FFF2-40B4-BE49-F238E27FC236}">
                    <a16:creationId xmlns:a16="http://schemas.microsoft.com/office/drawing/2014/main" id="{2F9D6A8E-E52A-0572-E771-7683C0D388DE}"/>
                  </a:ext>
                </a:extLst>
              </p14:cNvPr>
              <p14:cNvContentPartPr/>
              <p14:nvPr/>
            </p14:nvContentPartPr>
            <p14:xfrm>
              <a:off x="6533247" y="6372622"/>
              <a:ext cx="224640" cy="237240"/>
            </p14:xfrm>
          </p:contentPart>
        </mc:Choice>
        <mc:Fallback xmlns="">
          <p:pic>
            <p:nvPicPr>
              <p:cNvPr id="174434" name="Freihand 174433">
                <a:extLst>
                  <a:ext uri="{FF2B5EF4-FFF2-40B4-BE49-F238E27FC236}">
                    <a16:creationId xmlns:a16="http://schemas.microsoft.com/office/drawing/2014/main" id="{2F9D6A8E-E52A-0572-E771-7683C0D388DE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6528927" y="6368302"/>
                <a:ext cx="2332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174435" name="Freihand 174434">
                <a:extLst>
                  <a:ext uri="{FF2B5EF4-FFF2-40B4-BE49-F238E27FC236}">
                    <a16:creationId xmlns:a16="http://schemas.microsoft.com/office/drawing/2014/main" id="{E7D62118-9958-A205-3A1A-E88256148F99}"/>
                  </a:ext>
                </a:extLst>
              </p14:cNvPr>
              <p14:cNvContentPartPr/>
              <p14:nvPr/>
            </p14:nvContentPartPr>
            <p14:xfrm>
              <a:off x="6682647" y="6498262"/>
              <a:ext cx="128880" cy="186120"/>
            </p14:xfrm>
          </p:contentPart>
        </mc:Choice>
        <mc:Fallback xmlns="">
          <p:pic>
            <p:nvPicPr>
              <p:cNvPr id="174435" name="Freihand 174434">
                <a:extLst>
                  <a:ext uri="{FF2B5EF4-FFF2-40B4-BE49-F238E27FC236}">
                    <a16:creationId xmlns:a16="http://schemas.microsoft.com/office/drawing/2014/main" id="{E7D62118-9958-A205-3A1A-E88256148F99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6678327" y="6493942"/>
                <a:ext cx="1375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2">
            <p14:nvContentPartPr>
              <p14:cNvPr id="174436" name="Freihand 174435">
                <a:extLst>
                  <a:ext uri="{FF2B5EF4-FFF2-40B4-BE49-F238E27FC236}">
                    <a16:creationId xmlns:a16="http://schemas.microsoft.com/office/drawing/2014/main" id="{83046C18-6E10-D65B-8CEF-D007090FB5EE}"/>
                  </a:ext>
                </a:extLst>
              </p14:cNvPr>
              <p14:cNvContentPartPr/>
              <p14:nvPr/>
            </p14:nvContentPartPr>
            <p14:xfrm>
              <a:off x="6802887" y="6302422"/>
              <a:ext cx="103680" cy="346680"/>
            </p14:xfrm>
          </p:contentPart>
        </mc:Choice>
        <mc:Fallback xmlns="">
          <p:pic>
            <p:nvPicPr>
              <p:cNvPr id="174436" name="Freihand 174435">
                <a:extLst>
                  <a:ext uri="{FF2B5EF4-FFF2-40B4-BE49-F238E27FC236}">
                    <a16:creationId xmlns:a16="http://schemas.microsoft.com/office/drawing/2014/main" id="{83046C18-6E10-D65B-8CEF-D007090FB5EE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6798567" y="6298102"/>
                <a:ext cx="11232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4">
            <p14:nvContentPartPr>
              <p14:cNvPr id="174437" name="Freihand 174436">
                <a:extLst>
                  <a:ext uri="{FF2B5EF4-FFF2-40B4-BE49-F238E27FC236}">
                    <a16:creationId xmlns:a16="http://schemas.microsoft.com/office/drawing/2014/main" id="{4EA3BB40-AF19-D780-FFBA-FD2487487570}"/>
                  </a:ext>
                </a:extLst>
              </p14:cNvPr>
              <p14:cNvContentPartPr/>
              <p14:nvPr/>
            </p14:nvContentPartPr>
            <p14:xfrm>
              <a:off x="6400407" y="6333022"/>
              <a:ext cx="141120" cy="401760"/>
            </p14:xfrm>
          </p:contentPart>
        </mc:Choice>
        <mc:Fallback xmlns="">
          <p:pic>
            <p:nvPicPr>
              <p:cNvPr id="174437" name="Freihand 174436">
                <a:extLst>
                  <a:ext uri="{FF2B5EF4-FFF2-40B4-BE49-F238E27FC236}">
                    <a16:creationId xmlns:a16="http://schemas.microsoft.com/office/drawing/2014/main" id="{4EA3BB40-AF19-D780-FFBA-FD2487487570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6396087" y="6328702"/>
                <a:ext cx="149760" cy="41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453" name="Gruppieren 174452">
            <a:extLst>
              <a:ext uri="{FF2B5EF4-FFF2-40B4-BE49-F238E27FC236}">
                <a16:creationId xmlns:a16="http://schemas.microsoft.com/office/drawing/2014/main" id="{652D27E5-5675-9F66-6322-043F5D543C92}"/>
              </a:ext>
            </a:extLst>
          </p:cNvPr>
          <p:cNvGrpSpPr/>
          <p:nvPr/>
        </p:nvGrpSpPr>
        <p:grpSpPr>
          <a:xfrm>
            <a:off x="6022047" y="3680182"/>
            <a:ext cx="3144240" cy="871920"/>
            <a:chOff x="6022047" y="3680182"/>
            <a:chExt cx="3144240" cy="87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174418" name="Freihand 174417">
                  <a:extLst>
                    <a:ext uri="{FF2B5EF4-FFF2-40B4-BE49-F238E27FC236}">
                      <a16:creationId xmlns:a16="http://schemas.microsoft.com/office/drawing/2014/main" id="{99C1B526-1B77-AC97-1C55-C29ADFAFDDF7}"/>
                    </a:ext>
                  </a:extLst>
                </p14:cNvPr>
                <p14:cNvContentPartPr/>
                <p14:nvPr/>
              </p14:nvContentPartPr>
              <p14:xfrm>
                <a:off x="6120687" y="4291462"/>
                <a:ext cx="54360" cy="132840"/>
              </p14:xfrm>
            </p:contentPart>
          </mc:Choice>
          <mc:Fallback xmlns="">
            <p:pic>
              <p:nvPicPr>
                <p:cNvPr id="174418" name="Freihand 174417">
                  <a:extLst>
                    <a:ext uri="{FF2B5EF4-FFF2-40B4-BE49-F238E27FC236}">
                      <a16:creationId xmlns:a16="http://schemas.microsoft.com/office/drawing/2014/main" id="{99C1B526-1B77-AC97-1C55-C29ADFAFDDF7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6116367" y="4287142"/>
                  <a:ext cx="63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174419" name="Freihand 174418">
                  <a:extLst>
                    <a:ext uri="{FF2B5EF4-FFF2-40B4-BE49-F238E27FC236}">
                      <a16:creationId xmlns:a16="http://schemas.microsoft.com/office/drawing/2014/main" id="{1D110C4D-F51D-8C38-FD48-B3BDA0D4E67D}"/>
                    </a:ext>
                  </a:extLst>
                </p14:cNvPr>
                <p14:cNvContentPartPr/>
                <p14:nvPr/>
              </p14:nvContentPartPr>
              <p14:xfrm>
                <a:off x="6022047" y="4280662"/>
                <a:ext cx="205920" cy="194760"/>
              </p14:xfrm>
            </p:contentPart>
          </mc:Choice>
          <mc:Fallback xmlns="">
            <p:pic>
              <p:nvPicPr>
                <p:cNvPr id="174419" name="Freihand 174418">
                  <a:extLst>
                    <a:ext uri="{FF2B5EF4-FFF2-40B4-BE49-F238E27FC236}">
                      <a16:creationId xmlns:a16="http://schemas.microsoft.com/office/drawing/2014/main" id="{1D110C4D-F51D-8C38-FD48-B3BDA0D4E67D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6017727" y="4276342"/>
                  <a:ext cx="2145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174420" name="Freihand 174419">
                  <a:extLst>
                    <a:ext uri="{FF2B5EF4-FFF2-40B4-BE49-F238E27FC236}">
                      <a16:creationId xmlns:a16="http://schemas.microsoft.com/office/drawing/2014/main" id="{6034E0B9-966B-8C5B-836B-98D244E75C6D}"/>
                    </a:ext>
                  </a:extLst>
                </p14:cNvPr>
                <p14:cNvContentPartPr/>
                <p14:nvPr/>
              </p14:nvContentPartPr>
              <p14:xfrm>
                <a:off x="6276207" y="4306942"/>
                <a:ext cx="78120" cy="133200"/>
              </p14:xfrm>
            </p:contentPart>
          </mc:Choice>
          <mc:Fallback xmlns="">
            <p:pic>
              <p:nvPicPr>
                <p:cNvPr id="174420" name="Freihand 174419">
                  <a:extLst>
                    <a:ext uri="{FF2B5EF4-FFF2-40B4-BE49-F238E27FC236}">
                      <a16:creationId xmlns:a16="http://schemas.microsoft.com/office/drawing/2014/main" id="{6034E0B9-966B-8C5B-836B-98D244E75C6D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6271887" y="4302622"/>
                  <a:ext cx="86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174421" name="Freihand 174420">
                  <a:extLst>
                    <a:ext uri="{FF2B5EF4-FFF2-40B4-BE49-F238E27FC236}">
                      <a16:creationId xmlns:a16="http://schemas.microsoft.com/office/drawing/2014/main" id="{6D41E876-83BF-EFCD-F7E0-B3D8A1FBF0D1}"/>
                    </a:ext>
                  </a:extLst>
                </p14:cNvPr>
                <p14:cNvContentPartPr/>
                <p14:nvPr/>
              </p14:nvContentPartPr>
              <p14:xfrm>
                <a:off x="6382767" y="4267702"/>
                <a:ext cx="275040" cy="216720"/>
              </p14:xfrm>
            </p:contentPart>
          </mc:Choice>
          <mc:Fallback xmlns="">
            <p:pic>
              <p:nvPicPr>
                <p:cNvPr id="174421" name="Freihand 174420">
                  <a:extLst>
                    <a:ext uri="{FF2B5EF4-FFF2-40B4-BE49-F238E27FC236}">
                      <a16:creationId xmlns:a16="http://schemas.microsoft.com/office/drawing/2014/main" id="{6D41E876-83BF-EFCD-F7E0-B3D8A1FBF0D1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6378447" y="4263382"/>
                  <a:ext cx="283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174422" name="Freihand 174421">
                  <a:extLst>
                    <a:ext uri="{FF2B5EF4-FFF2-40B4-BE49-F238E27FC236}">
                      <a16:creationId xmlns:a16="http://schemas.microsoft.com/office/drawing/2014/main" id="{F724070F-5588-22B7-6624-2C067A3D3ED4}"/>
                    </a:ext>
                  </a:extLst>
                </p14:cNvPr>
                <p14:cNvContentPartPr/>
                <p14:nvPr/>
              </p14:nvContentPartPr>
              <p14:xfrm>
                <a:off x="6649527" y="4198582"/>
                <a:ext cx="74520" cy="128160"/>
              </p14:xfrm>
            </p:contentPart>
          </mc:Choice>
          <mc:Fallback xmlns="">
            <p:pic>
              <p:nvPicPr>
                <p:cNvPr id="174422" name="Freihand 174421">
                  <a:extLst>
                    <a:ext uri="{FF2B5EF4-FFF2-40B4-BE49-F238E27FC236}">
                      <a16:creationId xmlns:a16="http://schemas.microsoft.com/office/drawing/2014/main" id="{F724070F-5588-22B7-6624-2C067A3D3ED4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6645207" y="4194262"/>
                  <a:ext cx="83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174423" name="Freihand 174422">
                  <a:extLst>
                    <a:ext uri="{FF2B5EF4-FFF2-40B4-BE49-F238E27FC236}">
                      <a16:creationId xmlns:a16="http://schemas.microsoft.com/office/drawing/2014/main" id="{6293C27A-7732-AF1B-725E-75AA32096082}"/>
                    </a:ext>
                  </a:extLst>
                </p14:cNvPr>
                <p14:cNvContentPartPr/>
                <p14:nvPr/>
              </p14:nvContentPartPr>
              <p14:xfrm>
                <a:off x="6770127" y="4186702"/>
                <a:ext cx="173880" cy="203760"/>
              </p14:xfrm>
            </p:contentPart>
          </mc:Choice>
          <mc:Fallback xmlns="">
            <p:pic>
              <p:nvPicPr>
                <p:cNvPr id="174423" name="Freihand 174422">
                  <a:extLst>
                    <a:ext uri="{FF2B5EF4-FFF2-40B4-BE49-F238E27FC236}">
                      <a16:creationId xmlns:a16="http://schemas.microsoft.com/office/drawing/2014/main" id="{6293C27A-7732-AF1B-725E-75AA32096082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6765807" y="4182382"/>
                  <a:ext cx="182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174424" name="Freihand 174423">
                  <a:extLst>
                    <a:ext uri="{FF2B5EF4-FFF2-40B4-BE49-F238E27FC236}">
                      <a16:creationId xmlns:a16="http://schemas.microsoft.com/office/drawing/2014/main" id="{42E7CAA5-633A-7186-11E3-371C4283440D}"/>
                    </a:ext>
                  </a:extLst>
                </p14:cNvPr>
                <p14:cNvContentPartPr/>
                <p14:nvPr/>
              </p14:nvContentPartPr>
              <p14:xfrm>
                <a:off x="6940767" y="4003102"/>
                <a:ext cx="255600" cy="325440"/>
              </p14:xfrm>
            </p:contentPart>
          </mc:Choice>
          <mc:Fallback xmlns="">
            <p:pic>
              <p:nvPicPr>
                <p:cNvPr id="174424" name="Freihand 174423">
                  <a:extLst>
                    <a:ext uri="{FF2B5EF4-FFF2-40B4-BE49-F238E27FC236}">
                      <a16:creationId xmlns:a16="http://schemas.microsoft.com/office/drawing/2014/main" id="{42E7CAA5-633A-7186-11E3-371C4283440D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6936447" y="3998782"/>
                  <a:ext cx="2642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174425" name="Freihand 174424">
                  <a:extLst>
                    <a:ext uri="{FF2B5EF4-FFF2-40B4-BE49-F238E27FC236}">
                      <a16:creationId xmlns:a16="http://schemas.microsoft.com/office/drawing/2014/main" id="{02C9C8A6-E8A8-4517-1C95-4FFA86FD9ACC}"/>
                    </a:ext>
                  </a:extLst>
                </p14:cNvPr>
                <p14:cNvContentPartPr/>
                <p14:nvPr/>
              </p14:nvContentPartPr>
              <p14:xfrm>
                <a:off x="7228047" y="3990502"/>
                <a:ext cx="102960" cy="144360"/>
              </p14:xfrm>
            </p:contentPart>
          </mc:Choice>
          <mc:Fallback xmlns="">
            <p:pic>
              <p:nvPicPr>
                <p:cNvPr id="174425" name="Freihand 174424">
                  <a:extLst>
                    <a:ext uri="{FF2B5EF4-FFF2-40B4-BE49-F238E27FC236}">
                      <a16:creationId xmlns:a16="http://schemas.microsoft.com/office/drawing/2014/main" id="{02C9C8A6-E8A8-4517-1C95-4FFA86FD9ACC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7223727" y="3986182"/>
                  <a:ext cx="111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174426" name="Freihand 174425">
                  <a:extLst>
                    <a:ext uri="{FF2B5EF4-FFF2-40B4-BE49-F238E27FC236}">
                      <a16:creationId xmlns:a16="http://schemas.microsoft.com/office/drawing/2014/main" id="{41AA2B91-634C-C7E2-C61E-F150A9717ADA}"/>
                    </a:ext>
                  </a:extLst>
                </p14:cNvPr>
                <p14:cNvContentPartPr/>
                <p14:nvPr/>
              </p14:nvContentPartPr>
              <p14:xfrm>
                <a:off x="6920607" y="3985822"/>
                <a:ext cx="103680" cy="51840"/>
              </p14:xfrm>
            </p:contentPart>
          </mc:Choice>
          <mc:Fallback xmlns="">
            <p:pic>
              <p:nvPicPr>
                <p:cNvPr id="174426" name="Freihand 174425">
                  <a:extLst>
                    <a:ext uri="{FF2B5EF4-FFF2-40B4-BE49-F238E27FC236}">
                      <a16:creationId xmlns:a16="http://schemas.microsoft.com/office/drawing/2014/main" id="{41AA2B91-634C-C7E2-C61E-F150A9717ADA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6916287" y="3981502"/>
                  <a:ext cx="112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174439" name="Freihand 174438">
                  <a:extLst>
                    <a:ext uri="{FF2B5EF4-FFF2-40B4-BE49-F238E27FC236}">
                      <a16:creationId xmlns:a16="http://schemas.microsoft.com/office/drawing/2014/main" id="{64A4A492-1A48-AE0E-F9A7-D6D29D2BBE40}"/>
                    </a:ext>
                  </a:extLst>
                </p14:cNvPr>
                <p14:cNvContentPartPr/>
                <p14:nvPr/>
              </p14:nvContentPartPr>
              <p14:xfrm>
                <a:off x="7472487" y="3954862"/>
                <a:ext cx="26280" cy="5400"/>
              </p14:xfrm>
            </p:contentPart>
          </mc:Choice>
          <mc:Fallback xmlns="">
            <p:pic>
              <p:nvPicPr>
                <p:cNvPr id="174439" name="Freihand 174438">
                  <a:extLst>
                    <a:ext uri="{FF2B5EF4-FFF2-40B4-BE49-F238E27FC236}">
                      <a16:creationId xmlns:a16="http://schemas.microsoft.com/office/drawing/2014/main" id="{64A4A492-1A48-AE0E-F9A7-D6D29D2BBE40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468167" y="3950542"/>
                  <a:ext cx="349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174440" name="Freihand 174439">
                  <a:extLst>
                    <a:ext uri="{FF2B5EF4-FFF2-40B4-BE49-F238E27FC236}">
                      <a16:creationId xmlns:a16="http://schemas.microsoft.com/office/drawing/2014/main" id="{A442E65B-81AD-63FA-31FB-A83103565C83}"/>
                    </a:ext>
                  </a:extLst>
                </p14:cNvPr>
                <p14:cNvContentPartPr/>
                <p14:nvPr/>
              </p14:nvContentPartPr>
              <p14:xfrm>
                <a:off x="7541247" y="4043062"/>
                <a:ext cx="15480" cy="28080"/>
              </p14:xfrm>
            </p:contentPart>
          </mc:Choice>
          <mc:Fallback xmlns="">
            <p:pic>
              <p:nvPicPr>
                <p:cNvPr id="174440" name="Freihand 174439">
                  <a:extLst>
                    <a:ext uri="{FF2B5EF4-FFF2-40B4-BE49-F238E27FC236}">
                      <a16:creationId xmlns:a16="http://schemas.microsoft.com/office/drawing/2014/main" id="{A442E65B-81AD-63FA-31FB-A83103565C83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536927" y="4038742"/>
                  <a:ext cx="24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174441" name="Freihand 174440">
                  <a:extLst>
                    <a:ext uri="{FF2B5EF4-FFF2-40B4-BE49-F238E27FC236}">
                      <a16:creationId xmlns:a16="http://schemas.microsoft.com/office/drawing/2014/main" id="{B133D0F8-15D2-310A-7403-1B5664368325}"/>
                    </a:ext>
                  </a:extLst>
                </p14:cNvPr>
                <p14:cNvContentPartPr/>
                <p14:nvPr/>
              </p14:nvContentPartPr>
              <p14:xfrm>
                <a:off x="7201407" y="4324222"/>
                <a:ext cx="154800" cy="227880"/>
              </p14:xfrm>
            </p:contentPart>
          </mc:Choice>
          <mc:Fallback xmlns="">
            <p:pic>
              <p:nvPicPr>
                <p:cNvPr id="174441" name="Freihand 174440">
                  <a:extLst>
                    <a:ext uri="{FF2B5EF4-FFF2-40B4-BE49-F238E27FC236}">
                      <a16:creationId xmlns:a16="http://schemas.microsoft.com/office/drawing/2014/main" id="{B133D0F8-15D2-310A-7403-1B5664368325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197087" y="4319902"/>
                  <a:ext cx="1634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174442" name="Freihand 174441">
                  <a:extLst>
                    <a:ext uri="{FF2B5EF4-FFF2-40B4-BE49-F238E27FC236}">
                      <a16:creationId xmlns:a16="http://schemas.microsoft.com/office/drawing/2014/main" id="{A689C1CC-5840-25BE-5893-A37D14FD1CE0}"/>
                    </a:ext>
                  </a:extLst>
                </p14:cNvPr>
                <p14:cNvContentPartPr/>
                <p14:nvPr/>
              </p14:nvContentPartPr>
              <p14:xfrm>
                <a:off x="7414527" y="4335022"/>
                <a:ext cx="109080" cy="143280"/>
              </p14:xfrm>
            </p:contentPart>
          </mc:Choice>
          <mc:Fallback xmlns="">
            <p:pic>
              <p:nvPicPr>
                <p:cNvPr id="174442" name="Freihand 174441">
                  <a:extLst>
                    <a:ext uri="{FF2B5EF4-FFF2-40B4-BE49-F238E27FC236}">
                      <a16:creationId xmlns:a16="http://schemas.microsoft.com/office/drawing/2014/main" id="{A689C1CC-5840-25BE-5893-A37D14FD1CE0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7410207" y="4330702"/>
                  <a:ext cx="117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174443" name="Freihand 174442">
                  <a:extLst>
                    <a:ext uri="{FF2B5EF4-FFF2-40B4-BE49-F238E27FC236}">
                      <a16:creationId xmlns:a16="http://schemas.microsoft.com/office/drawing/2014/main" id="{75536FA9-12B0-F4EB-BC6E-724E22E1FF71}"/>
                    </a:ext>
                  </a:extLst>
                </p14:cNvPr>
                <p14:cNvContentPartPr/>
                <p14:nvPr/>
              </p14:nvContentPartPr>
              <p14:xfrm>
                <a:off x="7590927" y="4166902"/>
                <a:ext cx="44280" cy="227520"/>
              </p14:xfrm>
            </p:contentPart>
          </mc:Choice>
          <mc:Fallback xmlns="">
            <p:pic>
              <p:nvPicPr>
                <p:cNvPr id="174443" name="Freihand 174442">
                  <a:extLst>
                    <a:ext uri="{FF2B5EF4-FFF2-40B4-BE49-F238E27FC236}">
                      <a16:creationId xmlns:a16="http://schemas.microsoft.com/office/drawing/2014/main" id="{75536FA9-12B0-F4EB-BC6E-724E22E1FF71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7586607" y="4162582"/>
                  <a:ext cx="529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174444" name="Freihand 174443">
                  <a:extLst>
                    <a:ext uri="{FF2B5EF4-FFF2-40B4-BE49-F238E27FC236}">
                      <a16:creationId xmlns:a16="http://schemas.microsoft.com/office/drawing/2014/main" id="{6D0397B8-DAC8-2E9B-7E65-836DC5DF986B}"/>
                    </a:ext>
                  </a:extLst>
                </p14:cNvPr>
                <p14:cNvContentPartPr/>
                <p14:nvPr/>
              </p14:nvContentPartPr>
              <p14:xfrm>
                <a:off x="7661847" y="4104262"/>
                <a:ext cx="145440" cy="253800"/>
              </p14:xfrm>
            </p:contentPart>
          </mc:Choice>
          <mc:Fallback xmlns="">
            <p:pic>
              <p:nvPicPr>
                <p:cNvPr id="174444" name="Freihand 174443">
                  <a:extLst>
                    <a:ext uri="{FF2B5EF4-FFF2-40B4-BE49-F238E27FC236}">
                      <a16:creationId xmlns:a16="http://schemas.microsoft.com/office/drawing/2014/main" id="{6D0397B8-DAC8-2E9B-7E65-836DC5DF986B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7657527" y="4099942"/>
                  <a:ext cx="1540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174445" name="Freihand 174444">
                  <a:extLst>
                    <a:ext uri="{FF2B5EF4-FFF2-40B4-BE49-F238E27FC236}">
                      <a16:creationId xmlns:a16="http://schemas.microsoft.com/office/drawing/2014/main" id="{FC501407-190B-DE4E-6DCA-3505313969A1}"/>
                    </a:ext>
                  </a:extLst>
                </p14:cNvPr>
                <p14:cNvContentPartPr/>
                <p14:nvPr/>
              </p14:nvContentPartPr>
              <p14:xfrm>
                <a:off x="7827447" y="4185982"/>
                <a:ext cx="85680" cy="143280"/>
              </p14:xfrm>
            </p:contentPart>
          </mc:Choice>
          <mc:Fallback xmlns="">
            <p:pic>
              <p:nvPicPr>
                <p:cNvPr id="174445" name="Freihand 174444">
                  <a:extLst>
                    <a:ext uri="{FF2B5EF4-FFF2-40B4-BE49-F238E27FC236}">
                      <a16:creationId xmlns:a16="http://schemas.microsoft.com/office/drawing/2014/main" id="{FC501407-190B-DE4E-6DCA-3505313969A1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7823127" y="4181662"/>
                  <a:ext cx="94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174446" name="Freihand 174445">
                  <a:extLst>
                    <a:ext uri="{FF2B5EF4-FFF2-40B4-BE49-F238E27FC236}">
                      <a16:creationId xmlns:a16="http://schemas.microsoft.com/office/drawing/2014/main" id="{3F14A31D-B112-D8B4-9960-9BD7FCE824C9}"/>
                    </a:ext>
                  </a:extLst>
                </p14:cNvPr>
                <p14:cNvContentPartPr/>
                <p14:nvPr/>
              </p14:nvContentPartPr>
              <p14:xfrm>
                <a:off x="7940127" y="4130902"/>
                <a:ext cx="220320" cy="130680"/>
              </p14:xfrm>
            </p:contentPart>
          </mc:Choice>
          <mc:Fallback xmlns="">
            <p:pic>
              <p:nvPicPr>
                <p:cNvPr id="174446" name="Freihand 174445">
                  <a:extLst>
                    <a:ext uri="{FF2B5EF4-FFF2-40B4-BE49-F238E27FC236}">
                      <a16:creationId xmlns:a16="http://schemas.microsoft.com/office/drawing/2014/main" id="{3F14A31D-B112-D8B4-9960-9BD7FCE824C9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7935807" y="4126582"/>
                  <a:ext cx="228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174447" name="Freihand 174446">
                  <a:extLst>
                    <a:ext uri="{FF2B5EF4-FFF2-40B4-BE49-F238E27FC236}">
                      <a16:creationId xmlns:a16="http://schemas.microsoft.com/office/drawing/2014/main" id="{DB57AA49-0EAF-D625-9EB1-B1D9CD9C2397}"/>
                    </a:ext>
                  </a:extLst>
                </p14:cNvPr>
                <p14:cNvContentPartPr/>
                <p14:nvPr/>
              </p14:nvContentPartPr>
              <p14:xfrm>
                <a:off x="8117967" y="4053502"/>
                <a:ext cx="24480" cy="20520"/>
              </p14:xfrm>
            </p:contentPart>
          </mc:Choice>
          <mc:Fallback xmlns="">
            <p:pic>
              <p:nvPicPr>
                <p:cNvPr id="174447" name="Freihand 174446">
                  <a:extLst>
                    <a:ext uri="{FF2B5EF4-FFF2-40B4-BE49-F238E27FC236}">
                      <a16:creationId xmlns:a16="http://schemas.microsoft.com/office/drawing/2014/main" id="{DB57AA49-0EAF-D625-9EB1-B1D9CD9C2397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8113647" y="4049182"/>
                  <a:ext cx="33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174448" name="Freihand 174447">
                  <a:extLst>
                    <a:ext uri="{FF2B5EF4-FFF2-40B4-BE49-F238E27FC236}">
                      <a16:creationId xmlns:a16="http://schemas.microsoft.com/office/drawing/2014/main" id="{480E9092-ACB3-14BE-A70A-144A8EB9570B}"/>
                    </a:ext>
                  </a:extLst>
                </p14:cNvPr>
                <p14:cNvContentPartPr/>
                <p14:nvPr/>
              </p14:nvContentPartPr>
              <p14:xfrm>
                <a:off x="8180967" y="3910942"/>
                <a:ext cx="122760" cy="207720"/>
              </p14:xfrm>
            </p:contentPart>
          </mc:Choice>
          <mc:Fallback xmlns="">
            <p:pic>
              <p:nvPicPr>
                <p:cNvPr id="174448" name="Freihand 174447">
                  <a:extLst>
                    <a:ext uri="{FF2B5EF4-FFF2-40B4-BE49-F238E27FC236}">
                      <a16:creationId xmlns:a16="http://schemas.microsoft.com/office/drawing/2014/main" id="{480E9092-ACB3-14BE-A70A-144A8EB9570B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8176647" y="3906622"/>
                  <a:ext cx="1314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174449" name="Freihand 174448">
                  <a:extLst>
                    <a:ext uri="{FF2B5EF4-FFF2-40B4-BE49-F238E27FC236}">
                      <a16:creationId xmlns:a16="http://schemas.microsoft.com/office/drawing/2014/main" id="{712C6469-CF2B-4F36-59F4-B0DECEFEF285}"/>
                    </a:ext>
                  </a:extLst>
                </p14:cNvPr>
                <p14:cNvContentPartPr/>
                <p14:nvPr/>
              </p14:nvContentPartPr>
              <p14:xfrm>
                <a:off x="8297247" y="4038382"/>
                <a:ext cx="34920" cy="45360"/>
              </p14:xfrm>
            </p:contentPart>
          </mc:Choice>
          <mc:Fallback xmlns="">
            <p:pic>
              <p:nvPicPr>
                <p:cNvPr id="174449" name="Freihand 174448">
                  <a:extLst>
                    <a:ext uri="{FF2B5EF4-FFF2-40B4-BE49-F238E27FC236}">
                      <a16:creationId xmlns:a16="http://schemas.microsoft.com/office/drawing/2014/main" id="{712C6469-CF2B-4F36-59F4-B0DECEFEF285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8292927" y="4034062"/>
                  <a:ext cx="43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174450" name="Freihand 174449">
                  <a:extLst>
                    <a:ext uri="{FF2B5EF4-FFF2-40B4-BE49-F238E27FC236}">
                      <a16:creationId xmlns:a16="http://schemas.microsoft.com/office/drawing/2014/main" id="{754C0714-E5D1-BC38-91E7-B2F424287734}"/>
                    </a:ext>
                  </a:extLst>
                </p14:cNvPr>
                <p14:cNvContentPartPr/>
                <p14:nvPr/>
              </p14:nvContentPartPr>
              <p14:xfrm>
                <a:off x="8338287" y="3843622"/>
                <a:ext cx="365760" cy="207000"/>
              </p14:xfrm>
            </p:contentPart>
          </mc:Choice>
          <mc:Fallback xmlns="">
            <p:pic>
              <p:nvPicPr>
                <p:cNvPr id="174450" name="Freihand 174449">
                  <a:extLst>
                    <a:ext uri="{FF2B5EF4-FFF2-40B4-BE49-F238E27FC236}">
                      <a16:creationId xmlns:a16="http://schemas.microsoft.com/office/drawing/2014/main" id="{754C0714-E5D1-BC38-91E7-B2F424287734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8333967" y="3839302"/>
                  <a:ext cx="3744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174451" name="Freihand 174450">
                  <a:extLst>
                    <a:ext uri="{FF2B5EF4-FFF2-40B4-BE49-F238E27FC236}">
                      <a16:creationId xmlns:a16="http://schemas.microsoft.com/office/drawing/2014/main" id="{B13D5A1B-C162-CAC7-8517-E9D3CFF52073}"/>
                    </a:ext>
                  </a:extLst>
                </p14:cNvPr>
                <p14:cNvContentPartPr/>
                <p14:nvPr/>
              </p14:nvContentPartPr>
              <p14:xfrm>
                <a:off x="8735727" y="3757222"/>
                <a:ext cx="194040" cy="112320"/>
              </p14:xfrm>
            </p:contentPart>
          </mc:Choice>
          <mc:Fallback xmlns="">
            <p:pic>
              <p:nvPicPr>
                <p:cNvPr id="174451" name="Freihand 174450">
                  <a:extLst>
                    <a:ext uri="{FF2B5EF4-FFF2-40B4-BE49-F238E27FC236}">
                      <a16:creationId xmlns:a16="http://schemas.microsoft.com/office/drawing/2014/main" id="{B13D5A1B-C162-CAC7-8517-E9D3CFF52073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8731407" y="3752902"/>
                  <a:ext cx="202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174452" name="Freihand 174451">
                  <a:extLst>
                    <a:ext uri="{FF2B5EF4-FFF2-40B4-BE49-F238E27FC236}">
                      <a16:creationId xmlns:a16="http://schemas.microsoft.com/office/drawing/2014/main" id="{875EE328-9BF4-7A51-3157-B5C9700FFB9B}"/>
                    </a:ext>
                  </a:extLst>
                </p14:cNvPr>
                <p14:cNvContentPartPr/>
                <p14:nvPr/>
              </p14:nvContentPartPr>
              <p14:xfrm>
                <a:off x="8976207" y="3680182"/>
                <a:ext cx="190080" cy="82080"/>
              </p14:xfrm>
            </p:contentPart>
          </mc:Choice>
          <mc:Fallback xmlns="">
            <p:pic>
              <p:nvPicPr>
                <p:cNvPr id="174452" name="Freihand 174451">
                  <a:extLst>
                    <a:ext uri="{FF2B5EF4-FFF2-40B4-BE49-F238E27FC236}">
                      <a16:creationId xmlns:a16="http://schemas.microsoft.com/office/drawing/2014/main" id="{875EE328-9BF4-7A51-3157-B5C9700FFB9B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8971887" y="3675862"/>
                  <a:ext cx="19872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455" name="Gruppieren 174454">
            <a:extLst>
              <a:ext uri="{FF2B5EF4-FFF2-40B4-BE49-F238E27FC236}">
                <a16:creationId xmlns:a16="http://schemas.microsoft.com/office/drawing/2014/main" id="{B1A856BC-FABE-AE98-CE1A-870144229B38}"/>
              </a:ext>
            </a:extLst>
          </p:cNvPr>
          <p:cNvGrpSpPr/>
          <p:nvPr/>
        </p:nvGrpSpPr>
        <p:grpSpPr>
          <a:xfrm>
            <a:off x="10777287" y="1213462"/>
            <a:ext cx="850320" cy="746280"/>
            <a:chOff x="10777287" y="1213462"/>
            <a:chExt cx="850320" cy="74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174116" name="Freihand 174115">
                  <a:extLst>
                    <a:ext uri="{FF2B5EF4-FFF2-40B4-BE49-F238E27FC236}">
                      <a16:creationId xmlns:a16="http://schemas.microsoft.com/office/drawing/2014/main" id="{8032A18B-D4E2-9296-4820-1F9C402420F1}"/>
                    </a:ext>
                  </a:extLst>
                </p14:cNvPr>
                <p14:cNvContentPartPr/>
                <p14:nvPr/>
              </p14:nvContentPartPr>
              <p14:xfrm>
                <a:off x="11025687" y="1599382"/>
                <a:ext cx="29880" cy="84960"/>
              </p14:xfrm>
            </p:contentPart>
          </mc:Choice>
          <mc:Fallback xmlns="">
            <p:pic>
              <p:nvPicPr>
                <p:cNvPr id="174116" name="Freihand 174115">
                  <a:extLst>
                    <a:ext uri="{FF2B5EF4-FFF2-40B4-BE49-F238E27FC236}">
                      <a16:creationId xmlns:a16="http://schemas.microsoft.com/office/drawing/2014/main" id="{8032A18B-D4E2-9296-4820-1F9C402420F1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1021367" y="1595062"/>
                  <a:ext cx="385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174117" name="Freihand 174116">
                  <a:extLst>
                    <a:ext uri="{FF2B5EF4-FFF2-40B4-BE49-F238E27FC236}">
                      <a16:creationId xmlns:a16="http://schemas.microsoft.com/office/drawing/2014/main" id="{70189ABC-D88E-0438-C922-6FADCE9BB5DF}"/>
                    </a:ext>
                  </a:extLst>
                </p14:cNvPr>
                <p14:cNvContentPartPr/>
                <p14:nvPr/>
              </p14:nvContentPartPr>
              <p14:xfrm>
                <a:off x="10910127" y="1501462"/>
                <a:ext cx="245520" cy="243360"/>
              </p14:xfrm>
            </p:contentPart>
          </mc:Choice>
          <mc:Fallback xmlns="">
            <p:pic>
              <p:nvPicPr>
                <p:cNvPr id="174117" name="Freihand 174116">
                  <a:extLst>
                    <a:ext uri="{FF2B5EF4-FFF2-40B4-BE49-F238E27FC236}">
                      <a16:creationId xmlns:a16="http://schemas.microsoft.com/office/drawing/2014/main" id="{70189ABC-D88E-0438-C922-6FADCE9BB5DF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0905807" y="1497142"/>
                  <a:ext cx="2541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174118" name="Freihand 174117">
                  <a:extLst>
                    <a:ext uri="{FF2B5EF4-FFF2-40B4-BE49-F238E27FC236}">
                      <a16:creationId xmlns:a16="http://schemas.microsoft.com/office/drawing/2014/main" id="{90F3B6A1-8596-9140-D92B-1FFDAC3805DA}"/>
                    </a:ext>
                  </a:extLst>
                </p14:cNvPr>
                <p14:cNvContentPartPr/>
                <p14:nvPr/>
              </p14:nvContentPartPr>
              <p14:xfrm>
                <a:off x="11316207" y="1539262"/>
                <a:ext cx="23040" cy="141120"/>
              </p14:xfrm>
            </p:contentPart>
          </mc:Choice>
          <mc:Fallback xmlns="">
            <p:pic>
              <p:nvPicPr>
                <p:cNvPr id="174118" name="Freihand 174117">
                  <a:extLst>
                    <a:ext uri="{FF2B5EF4-FFF2-40B4-BE49-F238E27FC236}">
                      <a16:creationId xmlns:a16="http://schemas.microsoft.com/office/drawing/2014/main" id="{90F3B6A1-8596-9140-D92B-1FFDAC3805DA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1311887" y="1534942"/>
                  <a:ext cx="316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174119" name="Freihand 174118">
                  <a:extLst>
                    <a:ext uri="{FF2B5EF4-FFF2-40B4-BE49-F238E27FC236}">
                      <a16:creationId xmlns:a16="http://schemas.microsoft.com/office/drawing/2014/main" id="{13DEEDF0-5DEB-8D2F-6867-341484479E9C}"/>
                    </a:ext>
                  </a:extLst>
                </p14:cNvPr>
                <p14:cNvContentPartPr/>
                <p14:nvPr/>
              </p14:nvContentPartPr>
              <p14:xfrm>
                <a:off x="11322327" y="1437382"/>
                <a:ext cx="286560" cy="239040"/>
              </p14:xfrm>
            </p:contentPart>
          </mc:Choice>
          <mc:Fallback xmlns="">
            <p:pic>
              <p:nvPicPr>
                <p:cNvPr id="174119" name="Freihand 174118">
                  <a:extLst>
                    <a:ext uri="{FF2B5EF4-FFF2-40B4-BE49-F238E27FC236}">
                      <a16:creationId xmlns:a16="http://schemas.microsoft.com/office/drawing/2014/main" id="{13DEEDF0-5DEB-8D2F-6867-341484479E9C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1318007" y="1433062"/>
                  <a:ext cx="295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174454" name="Freihand 174453">
                  <a:extLst>
                    <a:ext uri="{FF2B5EF4-FFF2-40B4-BE49-F238E27FC236}">
                      <a16:creationId xmlns:a16="http://schemas.microsoft.com/office/drawing/2014/main" id="{739716EE-7F69-5EAC-10F0-D27986675AAF}"/>
                    </a:ext>
                  </a:extLst>
                </p14:cNvPr>
                <p14:cNvContentPartPr/>
                <p14:nvPr/>
              </p14:nvContentPartPr>
              <p14:xfrm>
                <a:off x="10777287" y="1213462"/>
                <a:ext cx="850320" cy="746280"/>
              </p14:xfrm>
            </p:contentPart>
          </mc:Choice>
          <mc:Fallback xmlns="">
            <p:pic>
              <p:nvPicPr>
                <p:cNvPr id="174454" name="Freihand 174453">
                  <a:extLst>
                    <a:ext uri="{FF2B5EF4-FFF2-40B4-BE49-F238E27FC236}">
                      <a16:creationId xmlns:a16="http://schemas.microsoft.com/office/drawing/2014/main" id="{739716EE-7F69-5EAC-10F0-D27986675AAF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0772967" y="1209142"/>
                  <a:ext cx="858960" cy="75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458" name="Gruppieren 174457">
            <a:extLst>
              <a:ext uri="{FF2B5EF4-FFF2-40B4-BE49-F238E27FC236}">
                <a16:creationId xmlns:a16="http://schemas.microsoft.com/office/drawing/2014/main" id="{8BDD96C9-7509-F19A-6EF7-FD57EAB6C468}"/>
              </a:ext>
            </a:extLst>
          </p:cNvPr>
          <p:cNvGrpSpPr/>
          <p:nvPr/>
        </p:nvGrpSpPr>
        <p:grpSpPr>
          <a:xfrm>
            <a:off x="4083807" y="2973862"/>
            <a:ext cx="390960" cy="248040"/>
            <a:chOff x="4083807" y="2973862"/>
            <a:chExt cx="39096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174456" name="Freihand 174455">
                  <a:extLst>
                    <a:ext uri="{FF2B5EF4-FFF2-40B4-BE49-F238E27FC236}">
                      <a16:creationId xmlns:a16="http://schemas.microsoft.com/office/drawing/2014/main" id="{59FDFD64-AFE0-2D9B-C6D4-AEBD4FCE9576}"/>
                    </a:ext>
                  </a:extLst>
                </p14:cNvPr>
                <p14:cNvContentPartPr/>
                <p14:nvPr/>
              </p14:nvContentPartPr>
              <p14:xfrm>
                <a:off x="4206567" y="3143422"/>
                <a:ext cx="268200" cy="16200"/>
              </p14:xfrm>
            </p:contentPart>
          </mc:Choice>
          <mc:Fallback xmlns="">
            <p:pic>
              <p:nvPicPr>
                <p:cNvPr id="174456" name="Freihand 174455">
                  <a:extLst>
                    <a:ext uri="{FF2B5EF4-FFF2-40B4-BE49-F238E27FC236}">
                      <a16:creationId xmlns:a16="http://schemas.microsoft.com/office/drawing/2014/main" id="{59FDFD64-AFE0-2D9B-C6D4-AEBD4FCE9576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4202247" y="3139102"/>
                  <a:ext cx="276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174457" name="Freihand 174456">
                  <a:extLst>
                    <a:ext uri="{FF2B5EF4-FFF2-40B4-BE49-F238E27FC236}">
                      <a16:creationId xmlns:a16="http://schemas.microsoft.com/office/drawing/2014/main" id="{DBC27E9D-6C08-0397-E30E-EB53C6B219E8}"/>
                    </a:ext>
                  </a:extLst>
                </p14:cNvPr>
                <p14:cNvContentPartPr/>
                <p14:nvPr/>
              </p14:nvContentPartPr>
              <p14:xfrm>
                <a:off x="4083807" y="2973862"/>
                <a:ext cx="263880" cy="248040"/>
              </p14:xfrm>
            </p:contentPart>
          </mc:Choice>
          <mc:Fallback xmlns="">
            <p:pic>
              <p:nvPicPr>
                <p:cNvPr id="174457" name="Freihand 174456">
                  <a:extLst>
                    <a:ext uri="{FF2B5EF4-FFF2-40B4-BE49-F238E27FC236}">
                      <a16:creationId xmlns:a16="http://schemas.microsoft.com/office/drawing/2014/main" id="{DBC27E9D-6C08-0397-E30E-EB53C6B219E8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4079487" y="2969542"/>
                  <a:ext cx="272520" cy="25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477" name="Gruppieren 174476">
            <a:extLst>
              <a:ext uri="{FF2B5EF4-FFF2-40B4-BE49-F238E27FC236}">
                <a16:creationId xmlns:a16="http://schemas.microsoft.com/office/drawing/2014/main" id="{824DD096-D3B1-AA10-E0E0-3782011FBAFF}"/>
              </a:ext>
            </a:extLst>
          </p:cNvPr>
          <p:cNvGrpSpPr/>
          <p:nvPr/>
        </p:nvGrpSpPr>
        <p:grpSpPr>
          <a:xfrm>
            <a:off x="4734327" y="3066022"/>
            <a:ext cx="259560" cy="184320"/>
            <a:chOff x="4734327" y="3066022"/>
            <a:chExt cx="25956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174459" name="Freihand 174458">
                  <a:extLst>
                    <a:ext uri="{FF2B5EF4-FFF2-40B4-BE49-F238E27FC236}">
                      <a16:creationId xmlns:a16="http://schemas.microsoft.com/office/drawing/2014/main" id="{AC1984E0-9060-5CCF-63E3-857259AD4073}"/>
                    </a:ext>
                  </a:extLst>
                </p14:cNvPr>
                <p14:cNvContentPartPr/>
                <p14:nvPr/>
              </p14:nvContentPartPr>
              <p14:xfrm>
                <a:off x="4734327" y="3066022"/>
                <a:ext cx="128520" cy="184320"/>
              </p14:xfrm>
            </p:contentPart>
          </mc:Choice>
          <mc:Fallback xmlns="">
            <p:pic>
              <p:nvPicPr>
                <p:cNvPr id="174459" name="Freihand 174458">
                  <a:extLst>
                    <a:ext uri="{FF2B5EF4-FFF2-40B4-BE49-F238E27FC236}">
                      <a16:creationId xmlns:a16="http://schemas.microsoft.com/office/drawing/2014/main" id="{AC1984E0-9060-5CCF-63E3-857259AD4073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4730007" y="3061702"/>
                  <a:ext cx="137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174460" name="Freihand 174459">
                  <a:extLst>
                    <a:ext uri="{FF2B5EF4-FFF2-40B4-BE49-F238E27FC236}">
                      <a16:creationId xmlns:a16="http://schemas.microsoft.com/office/drawing/2014/main" id="{46CD46E1-00FD-9C87-1C2E-C72B676710F7}"/>
                    </a:ext>
                  </a:extLst>
                </p14:cNvPr>
                <p14:cNvContentPartPr/>
                <p14:nvPr/>
              </p14:nvContentPartPr>
              <p14:xfrm>
                <a:off x="4885527" y="3134422"/>
                <a:ext cx="108360" cy="113400"/>
              </p14:xfrm>
            </p:contentPart>
          </mc:Choice>
          <mc:Fallback xmlns="">
            <p:pic>
              <p:nvPicPr>
                <p:cNvPr id="174460" name="Freihand 174459">
                  <a:extLst>
                    <a:ext uri="{FF2B5EF4-FFF2-40B4-BE49-F238E27FC236}">
                      <a16:creationId xmlns:a16="http://schemas.microsoft.com/office/drawing/2014/main" id="{46CD46E1-00FD-9C87-1C2E-C72B676710F7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4881207" y="3130102"/>
                  <a:ext cx="11700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476" name="Gruppieren 174475">
            <a:extLst>
              <a:ext uri="{FF2B5EF4-FFF2-40B4-BE49-F238E27FC236}">
                <a16:creationId xmlns:a16="http://schemas.microsoft.com/office/drawing/2014/main" id="{8F00AD35-7852-582D-33A8-6A1FB92F147D}"/>
              </a:ext>
            </a:extLst>
          </p:cNvPr>
          <p:cNvGrpSpPr/>
          <p:nvPr/>
        </p:nvGrpSpPr>
        <p:grpSpPr>
          <a:xfrm>
            <a:off x="5286567" y="3007342"/>
            <a:ext cx="1325160" cy="300240"/>
            <a:chOff x="5286567" y="3007342"/>
            <a:chExt cx="132516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174461" name="Freihand 174460">
                  <a:extLst>
                    <a:ext uri="{FF2B5EF4-FFF2-40B4-BE49-F238E27FC236}">
                      <a16:creationId xmlns:a16="http://schemas.microsoft.com/office/drawing/2014/main" id="{D12A97A0-88AE-B48D-321E-C8DB0BF8FFAD}"/>
                    </a:ext>
                  </a:extLst>
                </p14:cNvPr>
                <p14:cNvContentPartPr/>
                <p14:nvPr/>
              </p14:nvContentPartPr>
              <p14:xfrm>
                <a:off x="5286567" y="3010582"/>
                <a:ext cx="103320" cy="213120"/>
              </p14:xfrm>
            </p:contentPart>
          </mc:Choice>
          <mc:Fallback xmlns="">
            <p:pic>
              <p:nvPicPr>
                <p:cNvPr id="174461" name="Freihand 174460">
                  <a:extLst>
                    <a:ext uri="{FF2B5EF4-FFF2-40B4-BE49-F238E27FC236}">
                      <a16:creationId xmlns:a16="http://schemas.microsoft.com/office/drawing/2014/main" id="{D12A97A0-88AE-B48D-321E-C8DB0BF8FFAD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5282247" y="3006262"/>
                  <a:ext cx="111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174462" name="Freihand 174461">
                  <a:extLst>
                    <a:ext uri="{FF2B5EF4-FFF2-40B4-BE49-F238E27FC236}">
                      <a16:creationId xmlns:a16="http://schemas.microsoft.com/office/drawing/2014/main" id="{5FB11CA8-4AC9-277B-BEF9-D3CDE568DACA}"/>
                    </a:ext>
                  </a:extLst>
                </p14:cNvPr>
                <p14:cNvContentPartPr/>
                <p14:nvPr/>
              </p14:nvContentPartPr>
              <p14:xfrm>
                <a:off x="5464767" y="3198502"/>
                <a:ext cx="19440" cy="109080"/>
              </p14:xfrm>
            </p:contentPart>
          </mc:Choice>
          <mc:Fallback xmlns="">
            <p:pic>
              <p:nvPicPr>
                <p:cNvPr id="174462" name="Freihand 174461">
                  <a:extLst>
                    <a:ext uri="{FF2B5EF4-FFF2-40B4-BE49-F238E27FC236}">
                      <a16:creationId xmlns:a16="http://schemas.microsoft.com/office/drawing/2014/main" id="{5FB11CA8-4AC9-277B-BEF9-D3CDE568DACA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5460447" y="3194182"/>
                  <a:ext cx="28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174463" name="Freihand 174462">
                  <a:extLst>
                    <a:ext uri="{FF2B5EF4-FFF2-40B4-BE49-F238E27FC236}">
                      <a16:creationId xmlns:a16="http://schemas.microsoft.com/office/drawing/2014/main" id="{17759801-7461-722A-C9BE-FCD1745D5B2A}"/>
                    </a:ext>
                  </a:extLst>
                </p14:cNvPr>
                <p14:cNvContentPartPr/>
                <p14:nvPr/>
              </p14:nvContentPartPr>
              <p14:xfrm>
                <a:off x="5553327" y="3020662"/>
                <a:ext cx="88920" cy="200880"/>
              </p14:xfrm>
            </p:contentPart>
          </mc:Choice>
          <mc:Fallback xmlns="">
            <p:pic>
              <p:nvPicPr>
                <p:cNvPr id="174463" name="Freihand 174462">
                  <a:extLst>
                    <a:ext uri="{FF2B5EF4-FFF2-40B4-BE49-F238E27FC236}">
                      <a16:creationId xmlns:a16="http://schemas.microsoft.com/office/drawing/2014/main" id="{17759801-7461-722A-C9BE-FCD1745D5B2A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5549007" y="3016342"/>
                  <a:ext cx="975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174464" name="Freihand 174463">
                  <a:extLst>
                    <a:ext uri="{FF2B5EF4-FFF2-40B4-BE49-F238E27FC236}">
                      <a16:creationId xmlns:a16="http://schemas.microsoft.com/office/drawing/2014/main" id="{D5ECBB82-A390-1F6F-2DE1-F5E25BAE22B2}"/>
                    </a:ext>
                  </a:extLst>
                </p14:cNvPr>
                <p14:cNvContentPartPr/>
                <p14:nvPr/>
              </p14:nvContentPartPr>
              <p14:xfrm>
                <a:off x="5874087" y="3019582"/>
                <a:ext cx="7560" cy="175320"/>
              </p14:xfrm>
            </p:contentPart>
          </mc:Choice>
          <mc:Fallback xmlns="">
            <p:pic>
              <p:nvPicPr>
                <p:cNvPr id="174464" name="Freihand 174463">
                  <a:extLst>
                    <a:ext uri="{FF2B5EF4-FFF2-40B4-BE49-F238E27FC236}">
                      <a16:creationId xmlns:a16="http://schemas.microsoft.com/office/drawing/2014/main" id="{D5ECBB82-A390-1F6F-2DE1-F5E25BAE22B2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5869767" y="3015262"/>
                  <a:ext cx="16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174465" name="Freihand 174464">
                  <a:extLst>
                    <a:ext uri="{FF2B5EF4-FFF2-40B4-BE49-F238E27FC236}">
                      <a16:creationId xmlns:a16="http://schemas.microsoft.com/office/drawing/2014/main" id="{07191D88-3B05-0031-6BC0-41B1DA337E31}"/>
                    </a:ext>
                  </a:extLst>
                </p14:cNvPr>
                <p14:cNvContentPartPr/>
                <p14:nvPr/>
              </p14:nvContentPartPr>
              <p14:xfrm>
                <a:off x="5788407" y="3007342"/>
                <a:ext cx="176040" cy="219600"/>
              </p14:xfrm>
            </p:contentPart>
          </mc:Choice>
          <mc:Fallback xmlns="">
            <p:pic>
              <p:nvPicPr>
                <p:cNvPr id="174465" name="Freihand 174464">
                  <a:extLst>
                    <a:ext uri="{FF2B5EF4-FFF2-40B4-BE49-F238E27FC236}">
                      <a16:creationId xmlns:a16="http://schemas.microsoft.com/office/drawing/2014/main" id="{07191D88-3B05-0031-6BC0-41B1DA337E31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5784087" y="3003022"/>
                  <a:ext cx="1846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174466" name="Freihand 174465">
                  <a:extLst>
                    <a:ext uri="{FF2B5EF4-FFF2-40B4-BE49-F238E27FC236}">
                      <a16:creationId xmlns:a16="http://schemas.microsoft.com/office/drawing/2014/main" id="{3066AFC1-B83A-8F4F-34E3-5E515B7B7B7D}"/>
                    </a:ext>
                  </a:extLst>
                </p14:cNvPr>
                <p14:cNvContentPartPr/>
                <p14:nvPr/>
              </p14:nvContentPartPr>
              <p14:xfrm>
                <a:off x="6027807" y="3017062"/>
                <a:ext cx="32400" cy="187200"/>
              </p14:xfrm>
            </p:contentPart>
          </mc:Choice>
          <mc:Fallback xmlns="">
            <p:pic>
              <p:nvPicPr>
                <p:cNvPr id="174466" name="Freihand 174465">
                  <a:extLst>
                    <a:ext uri="{FF2B5EF4-FFF2-40B4-BE49-F238E27FC236}">
                      <a16:creationId xmlns:a16="http://schemas.microsoft.com/office/drawing/2014/main" id="{3066AFC1-B83A-8F4F-34E3-5E515B7B7B7D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6023487" y="3012382"/>
                  <a:ext cx="41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174467" name="Freihand 174466">
                  <a:extLst>
                    <a:ext uri="{FF2B5EF4-FFF2-40B4-BE49-F238E27FC236}">
                      <a16:creationId xmlns:a16="http://schemas.microsoft.com/office/drawing/2014/main" id="{1CF45209-0771-2D65-460A-F1AEAB74CF34}"/>
                    </a:ext>
                  </a:extLst>
                </p14:cNvPr>
                <p14:cNvContentPartPr/>
                <p14:nvPr/>
              </p14:nvContentPartPr>
              <p14:xfrm>
                <a:off x="6131487" y="3098062"/>
                <a:ext cx="97920" cy="101880"/>
              </p14:xfrm>
            </p:contentPart>
          </mc:Choice>
          <mc:Fallback xmlns="">
            <p:pic>
              <p:nvPicPr>
                <p:cNvPr id="174467" name="Freihand 174466">
                  <a:extLst>
                    <a:ext uri="{FF2B5EF4-FFF2-40B4-BE49-F238E27FC236}">
                      <a16:creationId xmlns:a16="http://schemas.microsoft.com/office/drawing/2014/main" id="{1CF45209-0771-2D65-460A-F1AEAB74CF34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6127167" y="3093742"/>
                  <a:ext cx="106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174468" name="Freihand 174467">
                  <a:extLst>
                    <a:ext uri="{FF2B5EF4-FFF2-40B4-BE49-F238E27FC236}">
                      <a16:creationId xmlns:a16="http://schemas.microsoft.com/office/drawing/2014/main" id="{A5FFBBEF-0112-1464-1D37-A604361F6C94}"/>
                    </a:ext>
                  </a:extLst>
                </p14:cNvPr>
                <p14:cNvContentPartPr/>
                <p14:nvPr/>
              </p14:nvContentPartPr>
              <p14:xfrm>
                <a:off x="6454767" y="3021382"/>
                <a:ext cx="136440" cy="176040"/>
              </p14:xfrm>
            </p:contentPart>
          </mc:Choice>
          <mc:Fallback xmlns="">
            <p:pic>
              <p:nvPicPr>
                <p:cNvPr id="174468" name="Freihand 174467">
                  <a:extLst>
                    <a:ext uri="{FF2B5EF4-FFF2-40B4-BE49-F238E27FC236}">
                      <a16:creationId xmlns:a16="http://schemas.microsoft.com/office/drawing/2014/main" id="{A5FFBBEF-0112-1464-1D37-A604361F6C94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6450447" y="3017062"/>
                  <a:ext cx="1450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174469" name="Freihand 174468">
                  <a:extLst>
                    <a:ext uri="{FF2B5EF4-FFF2-40B4-BE49-F238E27FC236}">
                      <a16:creationId xmlns:a16="http://schemas.microsoft.com/office/drawing/2014/main" id="{9A24C7AC-05CB-EF15-0692-A7E1806838C0}"/>
                    </a:ext>
                  </a:extLst>
                </p14:cNvPr>
                <p14:cNvContentPartPr/>
                <p14:nvPr/>
              </p14:nvContentPartPr>
              <p14:xfrm>
                <a:off x="6370527" y="3064942"/>
                <a:ext cx="241200" cy="87480"/>
              </p14:xfrm>
            </p:contentPart>
          </mc:Choice>
          <mc:Fallback xmlns="">
            <p:pic>
              <p:nvPicPr>
                <p:cNvPr id="174469" name="Freihand 174468">
                  <a:extLst>
                    <a:ext uri="{FF2B5EF4-FFF2-40B4-BE49-F238E27FC236}">
                      <a16:creationId xmlns:a16="http://schemas.microsoft.com/office/drawing/2014/main" id="{9A24C7AC-05CB-EF15-0692-A7E1806838C0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6366207" y="3060622"/>
                  <a:ext cx="24984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475" name="Gruppieren 174474">
            <a:extLst>
              <a:ext uri="{FF2B5EF4-FFF2-40B4-BE49-F238E27FC236}">
                <a16:creationId xmlns:a16="http://schemas.microsoft.com/office/drawing/2014/main" id="{E559E0B2-36F8-6024-EDDF-1DE3F0D3E8C9}"/>
              </a:ext>
            </a:extLst>
          </p:cNvPr>
          <p:cNvGrpSpPr/>
          <p:nvPr/>
        </p:nvGrpSpPr>
        <p:grpSpPr>
          <a:xfrm>
            <a:off x="6976767" y="2896102"/>
            <a:ext cx="1065960" cy="338040"/>
            <a:chOff x="6976767" y="2896102"/>
            <a:chExt cx="106596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174470" name="Freihand 174469">
                  <a:extLst>
                    <a:ext uri="{FF2B5EF4-FFF2-40B4-BE49-F238E27FC236}">
                      <a16:creationId xmlns:a16="http://schemas.microsoft.com/office/drawing/2014/main" id="{13AAB567-6001-FF1D-AF85-F89D3E6A0556}"/>
                    </a:ext>
                  </a:extLst>
                </p14:cNvPr>
                <p14:cNvContentPartPr/>
                <p14:nvPr/>
              </p14:nvContentPartPr>
              <p14:xfrm>
                <a:off x="6976767" y="2896102"/>
                <a:ext cx="135720" cy="309960"/>
              </p14:xfrm>
            </p:contentPart>
          </mc:Choice>
          <mc:Fallback xmlns="">
            <p:pic>
              <p:nvPicPr>
                <p:cNvPr id="174470" name="Freihand 174469">
                  <a:extLst>
                    <a:ext uri="{FF2B5EF4-FFF2-40B4-BE49-F238E27FC236}">
                      <a16:creationId xmlns:a16="http://schemas.microsoft.com/office/drawing/2014/main" id="{13AAB567-6001-FF1D-AF85-F89D3E6A0556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6972447" y="2891782"/>
                  <a:ext cx="1443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174471" name="Freihand 174470">
                  <a:extLst>
                    <a:ext uri="{FF2B5EF4-FFF2-40B4-BE49-F238E27FC236}">
                      <a16:creationId xmlns:a16="http://schemas.microsoft.com/office/drawing/2014/main" id="{03ACC226-4346-AA66-932F-0083DDA7DDE6}"/>
                    </a:ext>
                  </a:extLst>
                </p14:cNvPr>
                <p14:cNvContentPartPr/>
                <p14:nvPr/>
              </p14:nvContentPartPr>
              <p14:xfrm>
                <a:off x="7212567" y="2974222"/>
                <a:ext cx="78840" cy="159840"/>
              </p14:xfrm>
            </p:contentPart>
          </mc:Choice>
          <mc:Fallback xmlns="">
            <p:pic>
              <p:nvPicPr>
                <p:cNvPr id="174471" name="Freihand 174470">
                  <a:extLst>
                    <a:ext uri="{FF2B5EF4-FFF2-40B4-BE49-F238E27FC236}">
                      <a16:creationId xmlns:a16="http://schemas.microsoft.com/office/drawing/2014/main" id="{03ACC226-4346-AA66-932F-0083DDA7DDE6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7208247" y="2969902"/>
                  <a:ext cx="874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174472" name="Freihand 174471">
                  <a:extLst>
                    <a:ext uri="{FF2B5EF4-FFF2-40B4-BE49-F238E27FC236}">
                      <a16:creationId xmlns:a16="http://schemas.microsoft.com/office/drawing/2014/main" id="{6FC507F8-60D4-1FE3-E762-BE7DD5A2394E}"/>
                    </a:ext>
                  </a:extLst>
                </p14:cNvPr>
                <p14:cNvContentPartPr/>
                <p14:nvPr/>
              </p14:nvContentPartPr>
              <p14:xfrm>
                <a:off x="7376727" y="3009142"/>
                <a:ext cx="114840" cy="66600"/>
              </p14:xfrm>
            </p:contentPart>
          </mc:Choice>
          <mc:Fallback xmlns="">
            <p:pic>
              <p:nvPicPr>
                <p:cNvPr id="174472" name="Freihand 174471">
                  <a:extLst>
                    <a:ext uri="{FF2B5EF4-FFF2-40B4-BE49-F238E27FC236}">
                      <a16:creationId xmlns:a16="http://schemas.microsoft.com/office/drawing/2014/main" id="{6FC507F8-60D4-1FE3-E762-BE7DD5A2394E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7372407" y="3004822"/>
                  <a:ext cx="123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174473" name="Freihand 174472">
                  <a:extLst>
                    <a:ext uri="{FF2B5EF4-FFF2-40B4-BE49-F238E27FC236}">
                      <a16:creationId xmlns:a16="http://schemas.microsoft.com/office/drawing/2014/main" id="{92AB0E09-B76F-2114-88BD-97EBD5E058BD}"/>
                    </a:ext>
                  </a:extLst>
                </p14:cNvPr>
                <p14:cNvContentPartPr/>
                <p14:nvPr/>
              </p14:nvContentPartPr>
              <p14:xfrm>
                <a:off x="7604607" y="2950462"/>
                <a:ext cx="274680" cy="168120"/>
              </p14:xfrm>
            </p:contentPart>
          </mc:Choice>
          <mc:Fallback xmlns="">
            <p:pic>
              <p:nvPicPr>
                <p:cNvPr id="174473" name="Freihand 174472">
                  <a:extLst>
                    <a:ext uri="{FF2B5EF4-FFF2-40B4-BE49-F238E27FC236}">
                      <a16:creationId xmlns:a16="http://schemas.microsoft.com/office/drawing/2014/main" id="{92AB0E09-B76F-2114-88BD-97EBD5E058BD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7600287" y="2946142"/>
                  <a:ext cx="2833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174474" name="Freihand 174473">
                  <a:extLst>
                    <a:ext uri="{FF2B5EF4-FFF2-40B4-BE49-F238E27FC236}">
                      <a16:creationId xmlns:a16="http://schemas.microsoft.com/office/drawing/2014/main" id="{E51EAF76-3EC6-786A-A268-E39649411BFD}"/>
                    </a:ext>
                  </a:extLst>
                </p14:cNvPr>
                <p14:cNvContentPartPr/>
                <p14:nvPr/>
              </p14:nvContentPartPr>
              <p14:xfrm>
                <a:off x="7848327" y="2904022"/>
                <a:ext cx="194400" cy="330120"/>
              </p14:xfrm>
            </p:contentPart>
          </mc:Choice>
          <mc:Fallback xmlns="">
            <p:pic>
              <p:nvPicPr>
                <p:cNvPr id="174474" name="Freihand 174473">
                  <a:extLst>
                    <a:ext uri="{FF2B5EF4-FFF2-40B4-BE49-F238E27FC236}">
                      <a16:creationId xmlns:a16="http://schemas.microsoft.com/office/drawing/2014/main" id="{E51EAF76-3EC6-786A-A268-E39649411BFD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7844007" y="2899702"/>
                  <a:ext cx="203040" cy="338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0497020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1587F6B-BA64-40B3-A972-004A3B3F743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452A4DC-23F5-AF2B-AE0F-F36C7F969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461458" cy="9156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ABF0A94-9A03-D47C-12AA-2419687559B0}"/>
                  </a:ext>
                </a:extLst>
              </p14:cNvPr>
              <p14:cNvContentPartPr/>
              <p14:nvPr/>
            </p14:nvContentPartPr>
            <p14:xfrm>
              <a:off x="11956255" y="1381222"/>
              <a:ext cx="6480" cy="86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ABF0A94-9A03-D47C-12AA-2419687559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51935" y="1376902"/>
                <a:ext cx="1512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8C020671-7271-7ECF-52AD-5CC1F4F5473C}"/>
                  </a:ext>
                </a:extLst>
              </p14:cNvPr>
              <p14:cNvContentPartPr/>
              <p14:nvPr/>
            </p14:nvContentPartPr>
            <p14:xfrm>
              <a:off x="6612775" y="2160622"/>
              <a:ext cx="507960" cy="12492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8C020671-7271-7ECF-52AD-5CC1F4F547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08455" y="2156302"/>
                <a:ext cx="5166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9F50009D-AE2D-7103-02CD-A77718CFDCC0}"/>
                  </a:ext>
                </a:extLst>
              </p14:cNvPr>
              <p14:cNvContentPartPr/>
              <p14:nvPr/>
            </p14:nvContentPartPr>
            <p14:xfrm>
              <a:off x="6823015" y="1146502"/>
              <a:ext cx="876600" cy="3096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9F50009D-AE2D-7103-02CD-A77718CFDCC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18695" y="1142182"/>
                <a:ext cx="8852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8272CE20-1E9A-C150-5191-EF6AA3B79699}"/>
                  </a:ext>
                </a:extLst>
              </p14:cNvPr>
              <p14:cNvContentPartPr/>
              <p14:nvPr/>
            </p14:nvContentPartPr>
            <p14:xfrm>
              <a:off x="7667575" y="1757062"/>
              <a:ext cx="540720" cy="16848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8272CE20-1E9A-C150-5191-EF6AA3B7969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63255" y="1752742"/>
                <a:ext cx="5493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ABF7F774-8D04-9183-80A9-8D5F86F25CD8}"/>
                  </a:ext>
                </a:extLst>
              </p14:cNvPr>
              <p14:cNvContentPartPr/>
              <p14:nvPr/>
            </p14:nvContentPartPr>
            <p14:xfrm>
              <a:off x="7942255" y="2200582"/>
              <a:ext cx="1056240" cy="69948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ABF7F774-8D04-9183-80A9-8D5F86F25CD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37935" y="2196262"/>
                <a:ext cx="1064880" cy="7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B049E34B-ABB4-2C65-C947-6A010C3830C5}"/>
                  </a:ext>
                </a:extLst>
              </p14:cNvPr>
              <p14:cNvContentPartPr/>
              <p14:nvPr/>
            </p14:nvContentPartPr>
            <p14:xfrm>
              <a:off x="528415" y="2480662"/>
              <a:ext cx="233280" cy="11808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B049E34B-ABB4-2C65-C947-6A010C3830C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4095" y="2476342"/>
                <a:ext cx="2419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81F57E90-DE60-8FA2-4EDD-4F87111459AD}"/>
                  </a:ext>
                </a:extLst>
              </p14:cNvPr>
              <p14:cNvContentPartPr/>
              <p14:nvPr/>
            </p14:nvContentPartPr>
            <p14:xfrm>
              <a:off x="6707455" y="2061982"/>
              <a:ext cx="1538280" cy="16704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81F57E90-DE60-8FA2-4EDD-4F87111459A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03135" y="2057662"/>
                <a:ext cx="154692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0A2DD012-5CF0-1DA5-F229-6ADE7BD20B40}"/>
                  </a:ext>
                </a:extLst>
              </p14:cNvPr>
              <p14:cNvContentPartPr/>
              <p14:nvPr/>
            </p14:nvContentPartPr>
            <p14:xfrm>
              <a:off x="5661655" y="5421502"/>
              <a:ext cx="1744920" cy="666720"/>
            </p14:xfrm>
          </p:contentPart>
        </mc:Choice>
        <mc:Fallback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0A2DD012-5CF0-1DA5-F229-6ADE7BD20B4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57335" y="5417182"/>
                <a:ext cx="1753560" cy="67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9" name="Gruppieren 518">
            <a:extLst>
              <a:ext uri="{FF2B5EF4-FFF2-40B4-BE49-F238E27FC236}">
                <a16:creationId xmlns:a16="http://schemas.microsoft.com/office/drawing/2014/main" id="{F2F2D2BD-5A88-FE90-6ADB-2DC833389C88}"/>
              </a:ext>
            </a:extLst>
          </p:cNvPr>
          <p:cNvGrpSpPr/>
          <p:nvPr/>
        </p:nvGrpSpPr>
        <p:grpSpPr>
          <a:xfrm>
            <a:off x="5391295" y="506782"/>
            <a:ext cx="6795720" cy="6232320"/>
            <a:chOff x="5391295" y="506782"/>
            <a:chExt cx="6795720" cy="623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71F2415-B972-EFF3-7B1B-46A9A20C2257}"/>
                    </a:ext>
                  </a:extLst>
                </p14:cNvPr>
                <p14:cNvContentPartPr/>
                <p14:nvPr/>
              </p14:nvContentPartPr>
              <p14:xfrm>
                <a:off x="6080695" y="1036702"/>
                <a:ext cx="15480" cy="1483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71F2415-B972-EFF3-7B1B-46A9A20C225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76375" y="1032382"/>
                  <a:ext cx="24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901899E-E4A5-E5A1-315C-4D9F3115AD44}"/>
                    </a:ext>
                  </a:extLst>
                </p14:cNvPr>
                <p14:cNvContentPartPr/>
                <p14:nvPr/>
              </p14:nvContentPartPr>
              <p14:xfrm>
                <a:off x="5968375" y="917902"/>
                <a:ext cx="224280" cy="1184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901899E-E4A5-E5A1-315C-4D9F3115AD4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64055" y="913582"/>
                  <a:ext cx="232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583A3A8-7CBB-5E8C-C9F6-409B88B60CE7}"/>
                    </a:ext>
                  </a:extLst>
                </p14:cNvPr>
                <p14:cNvContentPartPr/>
                <p14:nvPr/>
              </p14:nvContentPartPr>
              <p14:xfrm>
                <a:off x="6244495" y="1012582"/>
                <a:ext cx="289440" cy="1386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583A3A8-7CBB-5E8C-C9F6-409B88B60CE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40175" y="1008262"/>
                  <a:ext cx="298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6CAFAB5-5960-7773-C385-54CED20CC28A}"/>
                    </a:ext>
                  </a:extLst>
                </p14:cNvPr>
                <p14:cNvContentPartPr/>
                <p14:nvPr/>
              </p14:nvContentPartPr>
              <p14:xfrm>
                <a:off x="6496495" y="963982"/>
                <a:ext cx="148680" cy="1807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6CAFAB5-5960-7773-C385-54CED20CC28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92175" y="959662"/>
                  <a:ext cx="1573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251CC9D-B2B7-B90D-3070-CD5A4695AFBA}"/>
                    </a:ext>
                  </a:extLst>
                </p14:cNvPr>
                <p14:cNvContentPartPr/>
                <p14:nvPr/>
              </p14:nvContentPartPr>
              <p14:xfrm>
                <a:off x="6759295" y="1005742"/>
                <a:ext cx="93960" cy="1216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251CC9D-B2B7-B90D-3070-CD5A4695AFB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54975" y="1001422"/>
                  <a:ext cx="102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87729CC-C5C6-B00F-FA8F-A387FCA86FE7}"/>
                    </a:ext>
                  </a:extLst>
                </p14:cNvPr>
                <p14:cNvContentPartPr/>
                <p14:nvPr/>
              </p14:nvContentPartPr>
              <p14:xfrm>
                <a:off x="6953335" y="997462"/>
                <a:ext cx="12600" cy="849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87729CC-C5C6-B00F-FA8F-A387FCA86FE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949015" y="993142"/>
                  <a:ext cx="21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D6D5AAE-4C6A-E395-0FCA-3064DA2C49FA}"/>
                    </a:ext>
                  </a:extLst>
                </p14:cNvPr>
                <p14:cNvContentPartPr/>
                <p14:nvPr/>
              </p14:nvContentPartPr>
              <p14:xfrm>
                <a:off x="6961615" y="913222"/>
                <a:ext cx="21600" cy="504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D6D5AAE-4C6A-E395-0FCA-3064DA2C49F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957295" y="908902"/>
                  <a:ext cx="302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9CF732C-1715-6BE4-6761-9441CF06843F}"/>
                    </a:ext>
                  </a:extLst>
                </p14:cNvPr>
                <p14:cNvContentPartPr/>
                <p14:nvPr/>
              </p14:nvContentPartPr>
              <p14:xfrm>
                <a:off x="7057015" y="992062"/>
                <a:ext cx="74520" cy="1220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9CF732C-1715-6BE4-6761-9441CF06843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052695" y="987742"/>
                  <a:ext cx="83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03CE09F-6888-CD2A-69B8-EEB0524CA5AE}"/>
                    </a:ext>
                  </a:extLst>
                </p14:cNvPr>
                <p14:cNvContentPartPr/>
                <p14:nvPr/>
              </p14:nvContentPartPr>
              <p14:xfrm>
                <a:off x="7207135" y="972262"/>
                <a:ext cx="75960" cy="1216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03CE09F-6888-CD2A-69B8-EEB0524CA5A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202815" y="967942"/>
                  <a:ext cx="84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C922BFA-7F08-842C-5977-926A14FCD78A}"/>
                    </a:ext>
                  </a:extLst>
                </p14:cNvPr>
                <p14:cNvContentPartPr/>
                <p14:nvPr/>
              </p14:nvContentPartPr>
              <p14:xfrm>
                <a:off x="7349695" y="984502"/>
                <a:ext cx="258840" cy="961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C922BFA-7F08-842C-5977-926A14FCD78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345375" y="980182"/>
                  <a:ext cx="2674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70CFD90-59ED-F875-C49D-14C55784D330}"/>
                    </a:ext>
                  </a:extLst>
                </p14:cNvPr>
                <p14:cNvContentPartPr/>
                <p14:nvPr/>
              </p14:nvContentPartPr>
              <p14:xfrm>
                <a:off x="7732015" y="1027702"/>
                <a:ext cx="75600" cy="86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70CFD90-59ED-F875-C49D-14C55784D33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27695" y="1023382"/>
                  <a:ext cx="842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3DEA826-22EF-9F19-561E-AE3612C70F91}"/>
                    </a:ext>
                  </a:extLst>
                </p14:cNvPr>
                <p14:cNvContentPartPr/>
                <p14:nvPr/>
              </p14:nvContentPartPr>
              <p14:xfrm>
                <a:off x="6211375" y="1322542"/>
                <a:ext cx="118080" cy="1702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3DEA826-22EF-9F19-561E-AE3612C70F9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07055" y="1318222"/>
                  <a:ext cx="126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3F789F4-2BFB-86DC-ADA0-2EBF35FB64E2}"/>
                    </a:ext>
                  </a:extLst>
                </p14:cNvPr>
                <p14:cNvContentPartPr/>
                <p14:nvPr/>
              </p14:nvContentPartPr>
              <p14:xfrm>
                <a:off x="6371935" y="1257022"/>
                <a:ext cx="81000" cy="2214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3F789F4-2BFB-86DC-ADA0-2EBF35FB64E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367615" y="1252702"/>
                  <a:ext cx="896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C241D1B-0580-53B2-716C-705450BF6D7E}"/>
                    </a:ext>
                  </a:extLst>
                </p14:cNvPr>
                <p14:cNvContentPartPr/>
                <p14:nvPr/>
              </p14:nvContentPartPr>
              <p14:xfrm>
                <a:off x="6509815" y="1386262"/>
                <a:ext cx="112320" cy="806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C241D1B-0580-53B2-716C-705450BF6D7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05495" y="1381942"/>
                  <a:ext cx="120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2FD784D-3845-14EF-5674-507D156C46F0}"/>
                    </a:ext>
                  </a:extLst>
                </p14:cNvPr>
                <p14:cNvContentPartPr/>
                <p14:nvPr/>
              </p14:nvContentPartPr>
              <p14:xfrm>
                <a:off x="6642655" y="1275382"/>
                <a:ext cx="83520" cy="198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2FD784D-3845-14EF-5674-507D156C46F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638335" y="1271062"/>
                  <a:ext cx="921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97DBD73-6856-1BC5-E47E-2B8B45182BC8}"/>
                    </a:ext>
                  </a:extLst>
                </p14:cNvPr>
                <p14:cNvContentPartPr/>
                <p14:nvPr/>
              </p14:nvContentPartPr>
              <p14:xfrm>
                <a:off x="6807895" y="1394542"/>
                <a:ext cx="29160" cy="612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97DBD73-6856-1BC5-E47E-2B8B45182BC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03575" y="1390222"/>
                  <a:ext cx="378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BFEF11B-3FC8-A77D-5B2F-EA83AED6C945}"/>
                    </a:ext>
                  </a:extLst>
                </p14:cNvPr>
                <p14:cNvContentPartPr/>
                <p14:nvPr/>
              </p14:nvContentPartPr>
              <p14:xfrm>
                <a:off x="6935695" y="1219942"/>
                <a:ext cx="62640" cy="236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BFEF11B-3FC8-A77D-5B2F-EA83AED6C94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31375" y="1215622"/>
                  <a:ext cx="71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2B628F0-2560-0324-2E2F-FC3280070E01}"/>
                    </a:ext>
                  </a:extLst>
                </p14:cNvPr>
                <p14:cNvContentPartPr/>
                <p14:nvPr/>
              </p14:nvContentPartPr>
              <p14:xfrm>
                <a:off x="6909415" y="1334422"/>
                <a:ext cx="131400" cy="298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2B628F0-2560-0324-2E2F-FC3280070E0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05095" y="1330102"/>
                  <a:ext cx="140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D51C5B2-3AF1-62BB-14A2-00EA3D989F5E}"/>
                    </a:ext>
                  </a:extLst>
                </p14:cNvPr>
                <p14:cNvContentPartPr/>
                <p14:nvPr/>
              </p14:nvContentPartPr>
              <p14:xfrm>
                <a:off x="7073575" y="1349542"/>
                <a:ext cx="202320" cy="835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D51C5B2-3AF1-62BB-14A2-00EA3D989F5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69255" y="1345222"/>
                  <a:ext cx="2109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DCD8D4E-DBD2-0A6D-E1DA-8BD8078B08AD}"/>
                    </a:ext>
                  </a:extLst>
                </p14:cNvPr>
                <p14:cNvContentPartPr/>
                <p14:nvPr/>
              </p14:nvContentPartPr>
              <p14:xfrm>
                <a:off x="7255375" y="1205902"/>
                <a:ext cx="63360" cy="2156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DCD8D4E-DBD2-0A6D-E1DA-8BD8078B08A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251055" y="1201582"/>
                  <a:ext cx="720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E12A72F-5A1E-73F8-A78C-55E7E7250FB3}"/>
                    </a:ext>
                  </a:extLst>
                </p14:cNvPr>
                <p14:cNvContentPartPr/>
                <p14:nvPr/>
              </p14:nvContentPartPr>
              <p14:xfrm>
                <a:off x="7115335" y="1231102"/>
                <a:ext cx="131760" cy="352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E12A72F-5A1E-73F8-A78C-55E7E7250FB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11015" y="1226782"/>
                  <a:ext cx="140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45EF06B1-693A-9365-0E56-2617BBB70421}"/>
                    </a:ext>
                  </a:extLst>
                </p14:cNvPr>
                <p14:cNvContentPartPr/>
                <p14:nvPr/>
              </p14:nvContentPartPr>
              <p14:xfrm>
                <a:off x="7412335" y="732142"/>
                <a:ext cx="288720" cy="1411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45EF06B1-693A-9365-0E56-2617BBB7042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408015" y="727822"/>
                  <a:ext cx="297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0EF4EA7-8EBD-66B7-8EE8-59FE897250A3}"/>
                    </a:ext>
                  </a:extLst>
                </p14:cNvPr>
                <p14:cNvContentPartPr/>
                <p14:nvPr/>
              </p14:nvContentPartPr>
              <p14:xfrm>
                <a:off x="6754975" y="710542"/>
                <a:ext cx="295560" cy="147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0EF4EA7-8EBD-66B7-8EE8-59FE897250A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50655" y="706222"/>
                  <a:ext cx="304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FBA7511-B6E2-2066-EBAD-F73DF2F0F852}"/>
                    </a:ext>
                  </a:extLst>
                </p14:cNvPr>
                <p14:cNvContentPartPr/>
                <p14:nvPr/>
              </p14:nvContentPartPr>
              <p14:xfrm>
                <a:off x="5876575" y="1645462"/>
                <a:ext cx="81360" cy="14292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FBA7511-B6E2-2066-EBAD-F73DF2F0F85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72255" y="1641142"/>
                  <a:ext cx="90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BAD97CF-2403-09A7-AA70-C6B5D336DCFD}"/>
                    </a:ext>
                  </a:extLst>
                </p14:cNvPr>
                <p14:cNvContentPartPr/>
                <p14:nvPr/>
              </p14:nvContentPartPr>
              <p14:xfrm>
                <a:off x="5866135" y="1638982"/>
                <a:ext cx="71280" cy="1486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BAD97CF-2403-09A7-AA70-C6B5D336DCF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61815" y="1634662"/>
                  <a:ext cx="79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C8D74CE-DFC0-D391-324F-2CD618A0D2DD}"/>
                    </a:ext>
                  </a:extLst>
                </p14:cNvPr>
                <p14:cNvContentPartPr/>
                <p14:nvPr/>
              </p14:nvContentPartPr>
              <p14:xfrm>
                <a:off x="5951095" y="1707742"/>
                <a:ext cx="131040" cy="716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C8D74CE-DFC0-D391-324F-2CD618A0D2D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46775" y="1703422"/>
                  <a:ext cx="139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A066653-3F38-A6F9-3F31-C6E426193021}"/>
                    </a:ext>
                  </a:extLst>
                </p14:cNvPr>
                <p14:cNvContentPartPr/>
                <p14:nvPr/>
              </p14:nvContentPartPr>
              <p14:xfrm>
                <a:off x="6142975" y="1696582"/>
                <a:ext cx="174600" cy="730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A066653-3F38-A6F9-3F31-C6E42619302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138655" y="1692262"/>
                  <a:ext cx="183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C9704F3-69AB-F3A4-103B-7E7091B57EB9}"/>
                    </a:ext>
                  </a:extLst>
                </p14:cNvPr>
                <p14:cNvContentPartPr/>
                <p14:nvPr/>
              </p14:nvContentPartPr>
              <p14:xfrm>
                <a:off x="6370855" y="1658422"/>
                <a:ext cx="333720" cy="2293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C9704F3-69AB-F3A4-103B-7E7091B57EB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366535" y="1654102"/>
                  <a:ext cx="3423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4FF3B4F-DCF0-44AD-1F63-35693CD1B6EF}"/>
                    </a:ext>
                  </a:extLst>
                </p14:cNvPr>
                <p14:cNvContentPartPr/>
                <p14:nvPr/>
              </p14:nvContentPartPr>
              <p14:xfrm>
                <a:off x="6760735" y="1682542"/>
                <a:ext cx="68400" cy="1065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4FF3B4F-DCF0-44AD-1F63-35693CD1B6E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756415" y="1678222"/>
                  <a:ext cx="77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62F90ACF-DB6D-9C06-A530-B37B4C5CF045}"/>
                    </a:ext>
                  </a:extLst>
                </p14:cNvPr>
                <p14:cNvContentPartPr/>
                <p14:nvPr/>
              </p14:nvContentPartPr>
              <p14:xfrm>
                <a:off x="6909415" y="1669942"/>
                <a:ext cx="84600" cy="1054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62F90ACF-DB6D-9C06-A530-B37B4C5CF04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905095" y="1665622"/>
                  <a:ext cx="93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FC27C05-7807-407F-2D37-0C4586755C03}"/>
                    </a:ext>
                  </a:extLst>
                </p14:cNvPr>
                <p14:cNvContentPartPr/>
                <p14:nvPr/>
              </p14:nvContentPartPr>
              <p14:xfrm>
                <a:off x="6990415" y="1669942"/>
                <a:ext cx="140760" cy="918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FC27C05-7807-407F-2D37-0C4586755C0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86095" y="1665622"/>
                  <a:ext cx="149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48B13BA-2F7D-9300-E4F6-AD5FBDF7A11C}"/>
                    </a:ext>
                  </a:extLst>
                </p14:cNvPr>
                <p14:cNvContentPartPr/>
                <p14:nvPr/>
              </p14:nvContentPartPr>
              <p14:xfrm>
                <a:off x="7224415" y="1595422"/>
                <a:ext cx="142200" cy="1443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48B13BA-2F7D-9300-E4F6-AD5FBDF7A11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220095" y="1591102"/>
                  <a:ext cx="150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64E2ED7-BA75-B2B1-CCEF-D4B9FDD0A659}"/>
                    </a:ext>
                  </a:extLst>
                </p14:cNvPr>
                <p14:cNvContentPartPr/>
                <p14:nvPr/>
              </p14:nvContentPartPr>
              <p14:xfrm>
                <a:off x="7045495" y="1565902"/>
                <a:ext cx="92160" cy="108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64E2ED7-BA75-B2B1-CCEF-D4B9FDD0A65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41175" y="1561582"/>
                  <a:ext cx="100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56DB2E1-407E-5A06-5413-38C031B13583}"/>
                    </a:ext>
                  </a:extLst>
                </p14:cNvPr>
                <p14:cNvContentPartPr/>
                <p14:nvPr/>
              </p14:nvContentPartPr>
              <p14:xfrm>
                <a:off x="7738135" y="1618462"/>
                <a:ext cx="91080" cy="2131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56DB2E1-407E-5A06-5413-38C031B1358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33815" y="1614142"/>
                  <a:ext cx="997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52F302E-9938-A242-DBDC-D5CE3EEEAE75}"/>
                    </a:ext>
                  </a:extLst>
                </p14:cNvPr>
                <p14:cNvContentPartPr/>
                <p14:nvPr/>
              </p14:nvContentPartPr>
              <p14:xfrm>
                <a:off x="7917055" y="1682542"/>
                <a:ext cx="6480" cy="90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52F302E-9938-A242-DBDC-D5CE3EEEAE7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912735" y="1678222"/>
                  <a:ext cx="151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BF154AC-6814-6DD1-561C-870E61FC292D}"/>
                    </a:ext>
                  </a:extLst>
                </p14:cNvPr>
                <p14:cNvContentPartPr/>
                <p14:nvPr/>
              </p14:nvContentPartPr>
              <p14:xfrm>
                <a:off x="8003095" y="1588222"/>
                <a:ext cx="235800" cy="1069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BF154AC-6814-6DD1-561C-870E61FC292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998775" y="1583902"/>
                  <a:ext cx="2444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DF677E4-9F5D-EEF4-026D-2A153638BC26}"/>
                    </a:ext>
                  </a:extLst>
                </p14:cNvPr>
                <p14:cNvContentPartPr/>
                <p14:nvPr/>
              </p14:nvContentPartPr>
              <p14:xfrm>
                <a:off x="5918695" y="1967302"/>
                <a:ext cx="246600" cy="1357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DF677E4-9F5D-EEF4-026D-2A153638BC2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914375" y="1962982"/>
                  <a:ext cx="255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4B5730E-0644-D084-D628-CC32F5E42A2D}"/>
                    </a:ext>
                  </a:extLst>
                </p14:cNvPr>
                <p14:cNvContentPartPr/>
                <p14:nvPr/>
              </p14:nvContentPartPr>
              <p14:xfrm>
                <a:off x="6206695" y="1993582"/>
                <a:ext cx="154080" cy="1130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4B5730E-0644-D084-D628-CC32F5E42A2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02375" y="1989262"/>
                  <a:ext cx="162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9DB5390-1047-AE68-4F61-95FF0A70569B}"/>
                    </a:ext>
                  </a:extLst>
                </p14:cNvPr>
                <p14:cNvContentPartPr/>
                <p14:nvPr/>
              </p14:nvContentPartPr>
              <p14:xfrm>
                <a:off x="7314415" y="1836262"/>
                <a:ext cx="94680" cy="2437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9DB5390-1047-AE68-4F61-95FF0A70569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310095" y="1831942"/>
                  <a:ext cx="1033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152E88B-259E-BC85-9724-B6F7B899030B}"/>
                    </a:ext>
                  </a:extLst>
                </p14:cNvPr>
                <p14:cNvContentPartPr/>
                <p14:nvPr/>
              </p14:nvContentPartPr>
              <p14:xfrm>
                <a:off x="7512775" y="1908262"/>
                <a:ext cx="60120" cy="1864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152E88B-259E-BC85-9724-B6F7B899030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508455" y="1903942"/>
                  <a:ext cx="687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2A0EB130-79F0-C92E-CAAA-1FC361B57C6D}"/>
                    </a:ext>
                  </a:extLst>
                </p14:cNvPr>
                <p14:cNvContentPartPr/>
                <p14:nvPr/>
              </p14:nvContentPartPr>
              <p14:xfrm>
                <a:off x="7518175" y="2009062"/>
                <a:ext cx="59760" cy="144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2A0EB130-79F0-C92E-CAAA-1FC361B57C6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513855" y="2004742"/>
                  <a:ext cx="68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DFB09271-5DF8-0489-8DCC-4DFCE2576FD2}"/>
                    </a:ext>
                  </a:extLst>
                </p14:cNvPr>
                <p14:cNvContentPartPr/>
                <p14:nvPr/>
              </p14:nvContentPartPr>
              <p14:xfrm>
                <a:off x="7662535" y="1888462"/>
                <a:ext cx="214200" cy="1641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DFB09271-5DF8-0489-8DCC-4DFCE2576FD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58215" y="1884142"/>
                  <a:ext cx="222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F91590F-12BD-CDB5-7C34-3C5DF55637BF}"/>
                    </a:ext>
                  </a:extLst>
                </p14:cNvPr>
                <p14:cNvContentPartPr/>
                <p14:nvPr/>
              </p14:nvContentPartPr>
              <p14:xfrm>
                <a:off x="7793935" y="1863262"/>
                <a:ext cx="177120" cy="1126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F91590F-12BD-CDB5-7C34-3C5DF55637B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789615" y="1858942"/>
                  <a:ext cx="185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C2E73DAF-FFC1-C9B8-1209-E3D921D74D3D}"/>
                    </a:ext>
                  </a:extLst>
                </p14:cNvPr>
                <p14:cNvContentPartPr/>
                <p14:nvPr/>
              </p14:nvContentPartPr>
              <p14:xfrm>
                <a:off x="8043415" y="1884502"/>
                <a:ext cx="15480" cy="1483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C2E73DAF-FFC1-C9B8-1209-E3D921D74D3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039095" y="1880182"/>
                  <a:ext cx="24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02AE96C9-FFAA-E96A-8A10-D44E84779451}"/>
                    </a:ext>
                  </a:extLst>
                </p14:cNvPr>
                <p14:cNvContentPartPr/>
                <p14:nvPr/>
              </p14:nvContentPartPr>
              <p14:xfrm>
                <a:off x="8108215" y="1848142"/>
                <a:ext cx="83520" cy="2624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02AE96C9-FFAA-E96A-8A10-D44E8477945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103895" y="1843822"/>
                  <a:ext cx="921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C06F629-890B-490D-FDBE-0485A0CDB5A0}"/>
                    </a:ext>
                  </a:extLst>
                </p14:cNvPr>
                <p14:cNvContentPartPr/>
                <p14:nvPr/>
              </p14:nvContentPartPr>
              <p14:xfrm>
                <a:off x="6617815" y="1930222"/>
                <a:ext cx="132120" cy="1450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C06F629-890B-490D-FDBE-0485A0CDB5A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13495" y="1925902"/>
                  <a:ext cx="140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937A578-A1CF-DFB4-E0BF-60789336958C}"/>
                    </a:ext>
                  </a:extLst>
                </p14:cNvPr>
                <p14:cNvContentPartPr/>
                <p14:nvPr/>
              </p14:nvContentPartPr>
              <p14:xfrm>
                <a:off x="6820495" y="1934902"/>
                <a:ext cx="7560" cy="1245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937A578-A1CF-DFB4-E0BF-60789336958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816175" y="1930582"/>
                  <a:ext cx="16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5A09770-1346-B94B-4DCE-C97BDFAF07D6}"/>
                    </a:ext>
                  </a:extLst>
                </p14:cNvPr>
                <p14:cNvContentPartPr/>
                <p14:nvPr/>
              </p14:nvContentPartPr>
              <p14:xfrm>
                <a:off x="6937855" y="1938502"/>
                <a:ext cx="21960" cy="1393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5A09770-1346-B94B-4DCE-C97BDFAF07D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33535" y="1934182"/>
                  <a:ext cx="30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CF93E32-E2DA-5325-5BF9-68A90A36E65F}"/>
                    </a:ext>
                  </a:extLst>
                </p14:cNvPr>
                <p14:cNvContentPartPr/>
                <p14:nvPr/>
              </p14:nvContentPartPr>
              <p14:xfrm>
                <a:off x="6863335" y="1893862"/>
                <a:ext cx="177120" cy="806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CF93E32-E2DA-5325-5BF9-68A90A36E65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59015" y="1889542"/>
                  <a:ext cx="185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77BF6F2-D8EB-D965-38D2-7101B7EE274B}"/>
                    </a:ext>
                  </a:extLst>
                </p14:cNvPr>
                <p14:cNvContentPartPr/>
                <p14:nvPr/>
              </p14:nvContentPartPr>
              <p14:xfrm>
                <a:off x="6828775" y="1917262"/>
                <a:ext cx="14760" cy="1962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77BF6F2-D8EB-D965-38D2-7101B7EE274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824455" y="1912942"/>
                  <a:ext cx="234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6693A99-01CC-6835-CD85-079898B143C4}"/>
                    </a:ext>
                  </a:extLst>
                </p14:cNvPr>
                <p14:cNvContentPartPr/>
                <p14:nvPr/>
              </p14:nvContentPartPr>
              <p14:xfrm>
                <a:off x="6793135" y="1914022"/>
                <a:ext cx="84960" cy="1292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6693A99-01CC-6835-CD85-079898B143C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88815" y="1909702"/>
                  <a:ext cx="93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B7752CA0-20BE-AD39-D351-B184FE3BAAF4}"/>
                    </a:ext>
                  </a:extLst>
                </p14:cNvPr>
                <p14:cNvContentPartPr/>
                <p14:nvPr/>
              </p14:nvContentPartPr>
              <p14:xfrm>
                <a:off x="6934255" y="1908622"/>
                <a:ext cx="60480" cy="1825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B7752CA0-20BE-AD39-D351-B184FE3BAAF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29935" y="1904302"/>
                  <a:ext cx="69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649944F-508D-9D28-1818-D665E8AF7EC7}"/>
                    </a:ext>
                  </a:extLst>
                </p14:cNvPr>
                <p14:cNvContentPartPr/>
                <p14:nvPr/>
              </p14:nvContentPartPr>
              <p14:xfrm>
                <a:off x="6514855" y="1685062"/>
                <a:ext cx="657000" cy="7282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649944F-508D-9D28-1818-D665E8AF7EC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510535" y="1680742"/>
                  <a:ext cx="665640" cy="73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64FF09D5-A0B4-5513-323D-8EC65D37A162}"/>
                    </a:ext>
                  </a:extLst>
                </p14:cNvPr>
                <p14:cNvContentPartPr/>
                <p14:nvPr/>
              </p14:nvContentPartPr>
              <p14:xfrm>
                <a:off x="7294615" y="1646902"/>
                <a:ext cx="1154160" cy="6649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64FF09D5-A0B4-5513-323D-8EC65D37A16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90295" y="1642582"/>
                  <a:ext cx="1162800" cy="6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E98B040-FCBA-33BE-4750-429A7C412945}"/>
                    </a:ext>
                  </a:extLst>
                </p14:cNvPr>
                <p14:cNvContentPartPr/>
                <p14:nvPr/>
              </p14:nvContentPartPr>
              <p14:xfrm>
                <a:off x="5826175" y="2465902"/>
                <a:ext cx="180720" cy="651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E98B040-FCBA-33BE-4750-429A7C41294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821855" y="2461582"/>
                  <a:ext cx="189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D886564-2D4C-B887-AD94-B36A337332BA}"/>
                    </a:ext>
                  </a:extLst>
                </p14:cNvPr>
                <p14:cNvContentPartPr/>
                <p14:nvPr/>
              </p14:nvContentPartPr>
              <p14:xfrm>
                <a:off x="6038935" y="2406502"/>
                <a:ext cx="88560" cy="1634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D886564-2D4C-B887-AD94-B36A337332B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034615" y="2402182"/>
                  <a:ext cx="972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FE4F815-F220-8456-586E-D920EA2E0AD4}"/>
                    </a:ext>
                  </a:extLst>
                </p14:cNvPr>
                <p14:cNvContentPartPr/>
                <p14:nvPr/>
              </p14:nvContentPartPr>
              <p14:xfrm>
                <a:off x="6344935" y="2429182"/>
                <a:ext cx="178920" cy="1011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FE4F815-F220-8456-586E-D920EA2E0AD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340615" y="2424862"/>
                  <a:ext cx="187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1917A81-A316-A522-FF4D-FF607B464BDD}"/>
                    </a:ext>
                  </a:extLst>
                </p14:cNvPr>
                <p14:cNvContentPartPr/>
                <p14:nvPr/>
              </p14:nvContentPartPr>
              <p14:xfrm>
                <a:off x="6576775" y="2452582"/>
                <a:ext cx="26640" cy="932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1917A81-A316-A522-FF4D-FF607B464BD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572455" y="2448262"/>
                  <a:ext cx="35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4F3303A-85DC-2F47-9901-221EFEBF9E88}"/>
                    </a:ext>
                  </a:extLst>
                </p14:cNvPr>
                <p14:cNvContentPartPr/>
                <p14:nvPr/>
              </p14:nvContentPartPr>
              <p14:xfrm>
                <a:off x="6627895" y="2357182"/>
                <a:ext cx="378360" cy="1864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4F3303A-85DC-2F47-9901-221EFEBF9E8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23575" y="2352862"/>
                  <a:ext cx="387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633E40A2-5224-9F6A-547D-B34D4F5DC7E5}"/>
                    </a:ext>
                  </a:extLst>
                </p14:cNvPr>
                <p14:cNvContentPartPr/>
                <p14:nvPr/>
              </p14:nvContentPartPr>
              <p14:xfrm>
                <a:off x="7080775" y="2297062"/>
                <a:ext cx="192960" cy="3052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633E40A2-5224-9F6A-547D-B34D4F5DC7E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076455" y="2292742"/>
                  <a:ext cx="2016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9102F74-A4B4-EBCB-4334-F9F49A1678DA}"/>
                    </a:ext>
                  </a:extLst>
                </p14:cNvPr>
                <p14:cNvContentPartPr/>
                <p14:nvPr/>
              </p14:nvContentPartPr>
              <p14:xfrm>
                <a:off x="7271215" y="2351782"/>
                <a:ext cx="122040" cy="1458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9102F74-A4B4-EBCB-4334-F9F49A1678D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266895" y="2347462"/>
                  <a:ext cx="130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0F574ED-C7DA-86CC-0264-9CA781413F0D}"/>
                    </a:ext>
                  </a:extLst>
                </p14:cNvPr>
                <p14:cNvContentPartPr/>
                <p14:nvPr/>
              </p14:nvContentPartPr>
              <p14:xfrm>
                <a:off x="7395055" y="2308942"/>
                <a:ext cx="324360" cy="2901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0F574ED-C7DA-86CC-0264-9CA781413F0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90735" y="2304622"/>
                  <a:ext cx="3330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36540E8-C305-576D-20CA-A26CF0772455}"/>
                    </a:ext>
                  </a:extLst>
                </p14:cNvPr>
                <p14:cNvContentPartPr/>
                <p14:nvPr/>
              </p14:nvContentPartPr>
              <p14:xfrm>
                <a:off x="6359695" y="2691982"/>
                <a:ext cx="71640" cy="1339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36540E8-C305-576D-20CA-A26CF077245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355375" y="2687662"/>
                  <a:ext cx="80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D77591E-9003-7DB1-43AA-9BF7992CD703}"/>
                    </a:ext>
                  </a:extLst>
                </p14:cNvPr>
                <p14:cNvContentPartPr/>
                <p14:nvPr/>
              </p14:nvContentPartPr>
              <p14:xfrm>
                <a:off x="6508735" y="2742022"/>
                <a:ext cx="334800" cy="1749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D77591E-9003-7DB1-43AA-9BF7992CD70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504415" y="2737702"/>
                  <a:ext cx="3434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7C897710-D28E-CCC1-34E8-C73D09A66C1F}"/>
                    </a:ext>
                  </a:extLst>
                </p14:cNvPr>
                <p14:cNvContentPartPr/>
                <p14:nvPr/>
              </p14:nvContentPartPr>
              <p14:xfrm>
                <a:off x="6894295" y="2722222"/>
                <a:ext cx="200160" cy="450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7C897710-D28E-CCC1-34E8-C73D09A66C1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889975" y="2717902"/>
                  <a:ext cx="2088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80AC2E5F-D35F-64C9-9AB4-655FC90C17D1}"/>
                    </a:ext>
                  </a:extLst>
                </p14:cNvPr>
                <p14:cNvContentPartPr/>
                <p14:nvPr/>
              </p14:nvContentPartPr>
              <p14:xfrm>
                <a:off x="7163935" y="2699542"/>
                <a:ext cx="130680" cy="745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80AC2E5F-D35F-64C9-9AB4-655FC90C17D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159615" y="2695222"/>
                  <a:ext cx="139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1BE6730F-DD91-D354-A8A0-C53FE143738C}"/>
                    </a:ext>
                  </a:extLst>
                </p14:cNvPr>
                <p14:cNvContentPartPr/>
                <p14:nvPr/>
              </p14:nvContentPartPr>
              <p14:xfrm>
                <a:off x="7280575" y="2612782"/>
                <a:ext cx="175680" cy="1328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1BE6730F-DD91-D354-A8A0-C53FE143738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276255" y="2608462"/>
                  <a:ext cx="184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7570A49F-9FAA-A2DD-4A93-5257085013AD}"/>
                    </a:ext>
                  </a:extLst>
                </p14:cNvPr>
                <p14:cNvContentPartPr/>
                <p14:nvPr/>
              </p14:nvContentPartPr>
              <p14:xfrm>
                <a:off x="7428535" y="2604502"/>
                <a:ext cx="123120" cy="932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7570A49F-9FAA-A2DD-4A93-5257085013A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424215" y="2600182"/>
                  <a:ext cx="131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49E0FFE6-E07F-5B51-ED81-6EB73D5A4493}"/>
                    </a:ext>
                  </a:extLst>
                </p14:cNvPr>
                <p14:cNvContentPartPr/>
                <p14:nvPr/>
              </p14:nvContentPartPr>
              <p14:xfrm>
                <a:off x="7508095" y="2736622"/>
                <a:ext cx="83880" cy="277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49E0FFE6-E07F-5B51-ED81-6EB73D5A449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503775" y="2732302"/>
                  <a:ext cx="92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C26F7A0-F0EF-0B08-199D-895155CDFB6D}"/>
                    </a:ext>
                  </a:extLst>
                </p14:cNvPr>
                <p14:cNvContentPartPr/>
                <p14:nvPr/>
              </p14:nvContentPartPr>
              <p14:xfrm>
                <a:off x="7639135" y="2579662"/>
                <a:ext cx="177480" cy="1328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C26F7A0-F0EF-0B08-199D-895155CDFB6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634815" y="2575342"/>
                  <a:ext cx="1861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333B5DD-F1F7-371F-91FF-A479F7D2453E}"/>
                    </a:ext>
                  </a:extLst>
                </p14:cNvPr>
                <p14:cNvContentPartPr/>
                <p14:nvPr/>
              </p14:nvContentPartPr>
              <p14:xfrm>
                <a:off x="7945855" y="2600182"/>
                <a:ext cx="182160" cy="1036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333B5DD-F1F7-371F-91FF-A479F7D2453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41535" y="2595862"/>
                  <a:ext cx="190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B042DCF6-F6F2-9413-0662-E80B183897A8}"/>
                    </a:ext>
                  </a:extLst>
                </p14:cNvPr>
                <p14:cNvContentPartPr/>
                <p14:nvPr/>
              </p14:nvContentPartPr>
              <p14:xfrm>
                <a:off x="8176255" y="2482462"/>
                <a:ext cx="183600" cy="1929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B042DCF6-F6F2-9413-0662-E80B183897A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171935" y="2478142"/>
                  <a:ext cx="192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2AD55DF-32AB-DFA5-2983-F95451220440}"/>
                    </a:ext>
                  </a:extLst>
                </p14:cNvPr>
                <p14:cNvContentPartPr/>
                <p14:nvPr/>
              </p14:nvContentPartPr>
              <p14:xfrm>
                <a:off x="8473255" y="2474542"/>
                <a:ext cx="162720" cy="1573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2AD55DF-32AB-DFA5-2983-F9545122044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468935" y="2470222"/>
                  <a:ext cx="171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04F7B55-E4F0-BF1A-6DFE-552EA921B907}"/>
                    </a:ext>
                  </a:extLst>
                </p14:cNvPr>
                <p14:cNvContentPartPr/>
                <p14:nvPr/>
              </p14:nvContentPartPr>
              <p14:xfrm>
                <a:off x="8403415" y="2406142"/>
                <a:ext cx="286200" cy="3013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04F7B55-E4F0-BF1A-6DFE-552EA921B90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399095" y="2401822"/>
                  <a:ext cx="2948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227C874-3696-B617-F4CA-B4C8FB63326C}"/>
                    </a:ext>
                  </a:extLst>
                </p14:cNvPr>
                <p14:cNvContentPartPr/>
                <p14:nvPr/>
              </p14:nvContentPartPr>
              <p14:xfrm>
                <a:off x="6403615" y="3029662"/>
                <a:ext cx="219600" cy="136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227C874-3696-B617-F4CA-B4C8FB63326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399295" y="3025342"/>
                  <a:ext cx="228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7BFDEC9-38C3-2FB8-5294-2C330A58C77A}"/>
                    </a:ext>
                  </a:extLst>
                </p14:cNvPr>
                <p14:cNvContentPartPr/>
                <p14:nvPr/>
              </p14:nvContentPartPr>
              <p14:xfrm>
                <a:off x="6571015" y="2992222"/>
                <a:ext cx="115560" cy="1479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7BFDEC9-38C3-2FB8-5294-2C330A58C77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566695" y="2987902"/>
                  <a:ext cx="124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C3312040-0DF5-5B0B-38CE-694F830B2D76}"/>
                    </a:ext>
                  </a:extLst>
                </p14:cNvPr>
                <p14:cNvContentPartPr/>
                <p14:nvPr/>
              </p14:nvContentPartPr>
              <p14:xfrm>
                <a:off x="6873775" y="2974222"/>
                <a:ext cx="7560" cy="1407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C3312040-0DF5-5B0B-38CE-694F830B2D7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869455" y="2969902"/>
                  <a:ext cx="16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15EC7EC-CBAF-C1E3-85AF-36F386F5192C}"/>
                    </a:ext>
                  </a:extLst>
                </p14:cNvPr>
                <p14:cNvContentPartPr/>
                <p14:nvPr/>
              </p14:nvContentPartPr>
              <p14:xfrm>
                <a:off x="6824095" y="2937502"/>
                <a:ext cx="115560" cy="1573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15EC7EC-CBAF-C1E3-85AF-36F386F5192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819775" y="2933182"/>
                  <a:ext cx="124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8526BB1-6870-5AB6-3208-5330B37622FF}"/>
                    </a:ext>
                  </a:extLst>
                </p14:cNvPr>
                <p14:cNvContentPartPr/>
                <p14:nvPr/>
              </p14:nvContentPartPr>
              <p14:xfrm>
                <a:off x="6961975" y="3010222"/>
                <a:ext cx="153360" cy="378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8526BB1-6870-5AB6-3208-5330B37622F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957655" y="3005902"/>
                  <a:ext cx="162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E71D77F1-3513-731A-A4FF-2184784DDED1}"/>
                    </a:ext>
                  </a:extLst>
                </p14:cNvPr>
                <p14:cNvContentPartPr/>
                <p14:nvPr/>
              </p14:nvContentPartPr>
              <p14:xfrm>
                <a:off x="7352215" y="2918422"/>
                <a:ext cx="8280" cy="1360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E71D77F1-3513-731A-A4FF-2184784DDED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47895" y="2914102"/>
                  <a:ext cx="16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C9C26C28-E5C7-ACD7-9F65-29E8386F1855}"/>
                    </a:ext>
                  </a:extLst>
                </p14:cNvPr>
                <p14:cNvContentPartPr/>
                <p14:nvPr/>
              </p14:nvContentPartPr>
              <p14:xfrm>
                <a:off x="7290655" y="2856502"/>
                <a:ext cx="131400" cy="1400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C9C26C28-E5C7-ACD7-9F65-29E8386F185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286335" y="2852182"/>
                  <a:ext cx="140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2A5591F7-7816-ACEF-8795-5C43A49BE5E5}"/>
                    </a:ext>
                  </a:extLst>
                </p14:cNvPr>
                <p14:cNvContentPartPr/>
                <p14:nvPr/>
              </p14:nvContentPartPr>
              <p14:xfrm>
                <a:off x="7427095" y="2956942"/>
                <a:ext cx="157320" cy="914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2A5591F7-7816-ACEF-8795-5C43A49BE5E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422775" y="2952622"/>
                  <a:ext cx="165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70080CF1-83F1-C667-AABD-5E4FBDE61A22}"/>
                    </a:ext>
                  </a:extLst>
                </p14:cNvPr>
                <p14:cNvContentPartPr/>
                <p14:nvPr/>
              </p14:nvContentPartPr>
              <p14:xfrm>
                <a:off x="7621855" y="2857582"/>
                <a:ext cx="144720" cy="1512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70080CF1-83F1-C667-AABD-5E4FBDE61A2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617535" y="2853262"/>
                  <a:ext cx="153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F1ADD839-4BAF-9164-A0AD-A6345EA180CD}"/>
                    </a:ext>
                  </a:extLst>
                </p14:cNvPr>
                <p14:cNvContentPartPr/>
                <p14:nvPr/>
              </p14:nvContentPartPr>
              <p14:xfrm>
                <a:off x="7791415" y="2851102"/>
                <a:ext cx="149040" cy="1436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F1ADD839-4BAF-9164-A0AD-A6345EA180C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787095" y="2846782"/>
                  <a:ext cx="157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1225F6F2-54E6-ED20-0020-BE6D46376BFE}"/>
                    </a:ext>
                  </a:extLst>
                </p14:cNvPr>
                <p14:cNvContentPartPr/>
                <p14:nvPr/>
              </p14:nvContentPartPr>
              <p14:xfrm>
                <a:off x="7944775" y="2924902"/>
                <a:ext cx="68760" cy="770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1225F6F2-54E6-ED20-0020-BE6D46376BF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940455" y="2920582"/>
                  <a:ext cx="77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17C76E78-E348-CECC-F692-7388B3DAD4C1}"/>
                    </a:ext>
                  </a:extLst>
                </p14:cNvPr>
                <p14:cNvContentPartPr/>
                <p14:nvPr/>
              </p14:nvContentPartPr>
              <p14:xfrm>
                <a:off x="8072215" y="2832742"/>
                <a:ext cx="124560" cy="1461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17C76E78-E348-CECC-F692-7388B3DAD4C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067895" y="2828422"/>
                  <a:ext cx="133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D46CA92-C85A-38DD-516E-6352112B14D3}"/>
                    </a:ext>
                  </a:extLst>
                </p14:cNvPr>
                <p14:cNvContentPartPr/>
                <p14:nvPr/>
              </p14:nvContentPartPr>
              <p14:xfrm>
                <a:off x="8322775" y="2811502"/>
                <a:ext cx="294480" cy="1508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D46CA92-C85A-38DD-516E-6352112B14D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318455" y="2807182"/>
                  <a:ext cx="303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76B8226F-3891-430B-846E-6F42AA42F65C}"/>
                    </a:ext>
                  </a:extLst>
                </p14:cNvPr>
                <p14:cNvContentPartPr/>
                <p14:nvPr/>
              </p14:nvContentPartPr>
              <p14:xfrm>
                <a:off x="8779975" y="2792422"/>
                <a:ext cx="16920" cy="1393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76B8226F-3891-430B-846E-6F42AA42F65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775655" y="2788102"/>
                  <a:ext cx="25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D39798E4-4A28-D99B-F1F9-06ACB6931F75}"/>
                    </a:ext>
                  </a:extLst>
                </p14:cNvPr>
                <p14:cNvContentPartPr/>
                <p14:nvPr/>
              </p14:nvContentPartPr>
              <p14:xfrm>
                <a:off x="8756575" y="2768302"/>
                <a:ext cx="162000" cy="597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D39798E4-4A28-D99B-F1F9-06ACB6931F7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752255" y="2763982"/>
                  <a:ext cx="170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D8720BA1-7596-EA66-89D4-2DFC7340267D}"/>
                    </a:ext>
                  </a:extLst>
                </p14:cNvPr>
                <p14:cNvContentPartPr/>
                <p14:nvPr/>
              </p14:nvContentPartPr>
              <p14:xfrm>
                <a:off x="8781055" y="2772982"/>
                <a:ext cx="301320" cy="1641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D8720BA1-7596-EA66-89D4-2DFC7340267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776735" y="2768662"/>
                  <a:ext cx="309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661B6FB-AB74-3FC3-AE50-737DE30F4C64}"/>
                    </a:ext>
                  </a:extLst>
                </p14:cNvPr>
                <p14:cNvContentPartPr/>
                <p14:nvPr/>
              </p14:nvContentPartPr>
              <p14:xfrm>
                <a:off x="8944495" y="2756782"/>
                <a:ext cx="218520" cy="979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661B6FB-AB74-3FC3-AE50-737DE30F4C6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940175" y="2752462"/>
                  <a:ext cx="227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4E9DE1FD-A639-AF08-8758-3F93F7FB45E4}"/>
                    </a:ext>
                  </a:extLst>
                </p14:cNvPr>
                <p14:cNvContentPartPr/>
                <p14:nvPr/>
              </p14:nvContentPartPr>
              <p14:xfrm>
                <a:off x="9082015" y="2730502"/>
                <a:ext cx="159840" cy="1782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4E9DE1FD-A639-AF08-8758-3F93F7FB45E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077695" y="2726182"/>
                  <a:ext cx="168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0418D097-803B-8501-DFB2-FF9F9A605766}"/>
                    </a:ext>
                  </a:extLst>
                </p14:cNvPr>
                <p14:cNvContentPartPr/>
                <p14:nvPr/>
              </p14:nvContentPartPr>
              <p14:xfrm>
                <a:off x="7275895" y="3043342"/>
                <a:ext cx="936720" cy="1029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0418D097-803B-8501-DFB2-FF9F9A60576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271575" y="3039022"/>
                  <a:ext cx="945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FC898E2-4E0B-5EA9-8D3E-FCD7C9C42254}"/>
                    </a:ext>
                  </a:extLst>
                </p14:cNvPr>
                <p14:cNvContentPartPr/>
                <p14:nvPr/>
              </p14:nvContentPartPr>
              <p14:xfrm>
                <a:off x="9548935" y="529462"/>
                <a:ext cx="131040" cy="2131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FC898E2-4E0B-5EA9-8D3E-FCD7C9C4225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544615" y="525142"/>
                  <a:ext cx="1396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C105E63-5B8E-2553-F74C-FA518D8391B5}"/>
                    </a:ext>
                  </a:extLst>
                </p14:cNvPr>
                <p14:cNvContentPartPr/>
                <p14:nvPr/>
              </p14:nvContentPartPr>
              <p14:xfrm>
                <a:off x="9717415" y="517582"/>
                <a:ext cx="119880" cy="2401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C105E63-5B8E-2553-F74C-FA518D8391B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713095" y="513262"/>
                  <a:ext cx="1285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9D2FBFE-18A9-2ADD-8E39-32F8F0F642A4}"/>
                    </a:ext>
                  </a:extLst>
                </p14:cNvPr>
                <p14:cNvContentPartPr/>
                <p14:nvPr/>
              </p14:nvContentPartPr>
              <p14:xfrm>
                <a:off x="9881215" y="659422"/>
                <a:ext cx="129960" cy="835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9D2FBFE-18A9-2ADD-8E39-32F8F0F642A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876895" y="655102"/>
                  <a:ext cx="138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571B4F9-3DF9-8CA3-34D4-B8B2167D8D56}"/>
                    </a:ext>
                  </a:extLst>
                </p14:cNvPr>
                <p14:cNvContentPartPr/>
                <p14:nvPr/>
              </p14:nvContentPartPr>
              <p14:xfrm>
                <a:off x="10065175" y="506782"/>
                <a:ext cx="118080" cy="2610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571B4F9-3DF9-8CA3-34D4-B8B2167D8D5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060855" y="502462"/>
                  <a:ext cx="1267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76C4566-1E89-5FEF-9D9B-1EB0BDF0CD3C}"/>
                    </a:ext>
                  </a:extLst>
                </p14:cNvPr>
                <p14:cNvContentPartPr/>
                <p14:nvPr/>
              </p14:nvContentPartPr>
              <p14:xfrm>
                <a:off x="10242295" y="575182"/>
                <a:ext cx="187200" cy="1465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76C4566-1E89-5FEF-9D9B-1EB0BDF0CD3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237975" y="570862"/>
                  <a:ext cx="195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FCD4E482-F7E6-9ABC-B0B3-84F074BCACA0}"/>
                    </a:ext>
                  </a:extLst>
                </p14:cNvPr>
                <p14:cNvContentPartPr/>
                <p14:nvPr/>
              </p14:nvContentPartPr>
              <p14:xfrm>
                <a:off x="10508695" y="547462"/>
                <a:ext cx="139320" cy="2026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FCD4E482-F7E6-9ABC-B0B3-84F074BCACA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504375" y="543142"/>
                  <a:ext cx="1479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68F3842-D617-E928-BE29-D76B95898855}"/>
                    </a:ext>
                  </a:extLst>
                </p14:cNvPr>
                <p14:cNvContentPartPr/>
                <p14:nvPr/>
              </p14:nvContentPartPr>
              <p14:xfrm>
                <a:off x="10925215" y="529822"/>
                <a:ext cx="16200" cy="1944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68F3842-D617-E928-BE29-D76B9589885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920895" y="525502"/>
                  <a:ext cx="24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ABB024A-4208-2E60-6084-B7BBB842D90A}"/>
                    </a:ext>
                  </a:extLst>
                </p14:cNvPr>
                <p14:cNvContentPartPr/>
                <p14:nvPr/>
              </p14:nvContentPartPr>
              <p14:xfrm>
                <a:off x="11022775" y="521902"/>
                <a:ext cx="127800" cy="2120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ABB024A-4208-2E60-6084-B7BBB842D90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018455" y="517582"/>
                  <a:ext cx="1364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B9C4F8D1-F308-AA9D-E651-8376CEE10215}"/>
                    </a:ext>
                  </a:extLst>
                </p14:cNvPr>
                <p14:cNvContentPartPr/>
                <p14:nvPr/>
              </p14:nvContentPartPr>
              <p14:xfrm>
                <a:off x="11246695" y="515422"/>
                <a:ext cx="104040" cy="1990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B9C4F8D1-F308-AA9D-E651-8376CEE1021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242375" y="511102"/>
                  <a:ext cx="1126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A15B718-EF86-DD46-B088-342EEA34C434}"/>
                    </a:ext>
                  </a:extLst>
                </p14:cNvPr>
                <p14:cNvContentPartPr/>
                <p14:nvPr/>
              </p14:nvContentPartPr>
              <p14:xfrm>
                <a:off x="11399335" y="514342"/>
                <a:ext cx="170280" cy="2188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A15B718-EF86-DD46-B088-342EEA34C43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395015" y="510022"/>
                  <a:ext cx="1789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F326BBA-4562-A6C7-8D61-175E0E5A6AE0}"/>
                    </a:ext>
                  </a:extLst>
                </p14:cNvPr>
                <p14:cNvContentPartPr/>
                <p14:nvPr/>
              </p14:nvContentPartPr>
              <p14:xfrm>
                <a:off x="10833415" y="772462"/>
                <a:ext cx="712080" cy="1051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F326BBA-4562-A6C7-8D61-175E0E5A6AE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829095" y="768142"/>
                  <a:ext cx="720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FB71CA5B-403F-61EB-122C-F311B53A4B11}"/>
                    </a:ext>
                  </a:extLst>
                </p14:cNvPr>
                <p14:cNvContentPartPr/>
                <p14:nvPr/>
              </p14:nvContentPartPr>
              <p14:xfrm>
                <a:off x="9618775" y="744742"/>
                <a:ext cx="1902240" cy="30672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FB71CA5B-403F-61EB-122C-F311B53A4B1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614455" y="740422"/>
                  <a:ext cx="19108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B68386A3-FC39-0A5D-9B6F-2EED00466CBA}"/>
                    </a:ext>
                  </a:extLst>
                </p14:cNvPr>
                <p14:cNvContentPartPr/>
                <p14:nvPr/>
              </p14:nvContentPartPr>
              <p14:xfrm>
                <a:off x="7213975" y="3520342"/>
                <a:ext cx="140040" cy="756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B68386A3-FC39-0A5D-9B6F-2EED00466CB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209655" y="3516022"/>
                  <a:ext cx="1486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A2290817-A577-A450-AF80-5F0CFB0CFEEF}"/>
                    </a:ext>
                  </a:extLst>
                </p14:cNvPr>
                <p14:cNvContentPartPr/>
                <p14:nvPr/>
              </p14:nvContentPartPr>
              <p14:xfrm>
                <a:off x="5391295" y="3285622"/>
                <a:ext cx="3433680" cy="91764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A2290817-A577-A450-AF80-5F0CFB0CFEE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386975" y="3281302"/>
                  <a:ext cx="3442320" cy="9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99ED6785-E699-6197-767F-CA2725858B32}"/>
                    </a:ext>
                  </a:extLst>
                </p14:cNvPr>
                <p14:cNvContentPartPr/>
                <p14:nvPr/>
              </p14:nvContentPartPr>
              <p14:xfrm>
                <a:off x="8983735" y="1059742"/>
                <a:ext cx="2151360" cy="243756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99ED6785-E699-6197-767F-CA2725858B3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979415" y="1055422"/>
                  <a:ext cx="2160000" cy="24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340FD91A-F0BC-3E39-115C-D3741D49BB60}"/>
                    </a:ext>
                  </a:extLst>
                </p14:cNvPr>
                <p14:cNvContentPartPr/>
                <p14:nvPr/>
              </p14:nvContentPartPr>
              <p14:xfrm>
                <a:off x="9202975" y="3353302"/>
                <a:ext cx="120600" cy="18252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340FD91A-F0BC-3E39-115C-D3741D49BB6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198655" y="3348982"/>
                  <a:ext cx="1292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97154F57-740E-91E8-4038-CE58DC651B6E}"/>
                    </a:ext>
                  </a:extLst>
                </p14:cNvPr>
                <p14:cNvContentPartPr/>
                <p14:nvPr/>
              </p14:nvContentPartPr>
              <p14:xfrm>
                <a:off x="9674215" y="3054502"/>
                <a:ext cx="145800" cy="20232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97154F57-740E-91E8-4038-CE58DC651B6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669895" y="3050182"/>
                  <a:ext cx="154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9609455D-1C96-CACC-3445-70AC221FEE12}"/>
                    </a:ext>
                  </a:extLst>
                </p14:cNvPr>
                <p14:cNvContentPartPr/>
                <p14:nvPr/>
              </p14:nvContentPartPr>
              <p14:xfrm>
                <a:off x="9730375" y="2940382"/>
                <a:ext cx="420840" cy="25884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9609455D-1C96-CACC-3445-70AC221FEE1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726055" y="2936062"/>
                  <a:ext cx="4294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4AE6BFFE-CA3A-0FD9-E857-1E7048320242}"/>
                    </a:ext>
                  </a:extLst>
                </p14:cNvPr>
                <p14:cNvContentPartPr/>
                <p14:nvPr/>
              </p14:nvContentPartPr>
              <p14:xfrm>
                <a:off x="10411495" y="2864782"/>
                <a:ext cx="296280" cy="14940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4AE6BFFE-CA3A-0FD9-E857-1E704832024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407175" y="2860462"/>
                  <a:ext cx="304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4966FAC9-B75F-CF09-8800-ED40D6D7B865}"/>
                    </a:ext>
                  </a:extLst>
                </p14:cNvPr>
                <p14:cNvContentPartPr/>
                <p14:nvPr/>
              </p14:nvContentPartPr>
              <p14:xfrm>
                <a:off x="10764295" y="2749582"/>
                <a:ext cx="148680" cy="13428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4966FAC9-B75F-CF09-8800-ED40D6D7B86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759975" y="2745262"/>
                  <a:ext cx="157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30088017-AC26-288A-AEEF-9E506A0BDE18}"/>
                    </a:ext>
                  </a:extLst>
                </p14:cNvPr>
                <p14:cNvContentPartPr/>
                <p14:nvPr/>
              </p14:nvContentPartPr>
              <p14:xfrm>
                <a:off x="10959775" y="2778382"/>
                <a:ext cx="111960" cy="6156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30088017-AC26-288A-AEEF-9E506A0BDE1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955455" y="2774062"/>
                  <a:ext cx="1206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D3AFB0B3-498D-0C65-69F3-3D6D017E4EFE}"/>
                    </a:ext>
                  </a:extLst>
                </p14:cNvPr>
                <p14:cNvContentPartPr/>
                <p14:nvPr/>
              </p14:nvContentPartPr>
              <p14:xfrm>
                <a:off x="11202055" y="2525662"/>
                <a:ext cx="63720" cy="33012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D3AFB0B3-498D-0C65-69F3-3D6D017E4EF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197735" y="2521342"/>
                  <a:ext cx="723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63238AED-A4D2-EC70-E4B5-C5EE31B85FCF}"/>
                    </a:ext>
                  </a:extLst>
                </p14:cNvPr>
                <p14:cNvContentPartPr/>
                <p14:nvPr/>
              </p14:nvContentPartPr>
              <p14:xfrm>
                <a:off x="11335975" y="2341342"/>
                <a:ext cx="459360" cy="36432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63238AED-A4D2-EC70-E4B5-C5EE31B85FC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331655" y="2337022"/>
                  <a:ext cx="46800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AE1DA2E5-687E-E9F4-8604-3D8430DAF92B}"/>
                    </a:ext>
                  </a:extLst>
                </p14:cNvPr>
                <p14:cNvContentPartPr/>
                <p14:nvPr/>
              </p14:nvContentPartPr>
              <p14:xfrm>
                <a:off x="11800375" y="2459062"/>
                <a:ext cx="12600" cy="8820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AE1DA2E5-687E-E9F4-8604-3D8430DAF92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796055" y="2454742"/>
                  <a:ext cx="212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26A0B7DC-26C1-BA66-BA28-E5D8861F5782}"/>
                    </a:ext>
                  </a:extLst>
                </p14:cNvPr>
                <p14:cNvContentPartPr/>
                <p14:nvPr/>
              </p14:nvContentPartPr>
              <p14:xfrm>
                <a:off x="11859775" y="2337022"/>
                <a:ext cx="165960" cy="17388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26A0B7DC-26C1-BA66-BA28-E5D8861F578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855455" y="2332702"/>
                  <a:ext cx="1746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5820C073-9AB7-452B-C3D9-448DDF4EE4E8}"/>
                    </a:ext>
                  </a:extLst>
                </p14:cNvPr>
                <p14:cNvContentPartPr/>
                <p14:nvPr/>
              </p14:nvContentPartPr>
              <p14:xfrm>
                <a:off x="11877775" y="2268262"/>
                <a:ext cx="8640" cy="2808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5820C073-9AB7-452B-C3D9-448DDF4EE4E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873455" y="2263942"/>
                  <a:ext cx="17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AD5C7923-FD07-A1EE-FD03-8BEE722129AC}"/>
                    </a:ext>
                  </a:extLst>
                </p14:cNvPr>
                <p14:cNvContentPartPr/>
                <p14:nvPr/>
              </p14:nvContentPartPr>
              <p14:xfrm>
                <a:off x="9463975" y="3458422"/>
                <a:ext cx="228240" cy="13500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AD5C7923-FD07-A1EE-FD03-8BEE722129A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459655" y="3454102"/>
                  <a:ext cx="236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56AAEFDB-9F83-33C9-F5B7-3EFB36697CA7}"/>
                    </a:ext>
                  </a:extLst>
                </p14:cNvPr>
                <p14:cNvContentPartPr/>
                <p14:nvPr/>
              </p14:nvContentPartPr>
              <p14:xfrm>
                <a:off x="9700495" y="3359062"/>
                <a:ext cx="176400" cy="15516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56AAEFDB-9F83-33C9-F5B7-3EFB36697CA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696175" y="3354742"/>
                  <a:ext cx="185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6933AE5A-0301-0309-6D90-DEFD15B4E801}"/>
                    </a:ext>
                  </a:extLst>
                </p14:cNvPr>
                <p14:cNvContentPartPr/>
                <p14:nvPr/>
              </p14:nvContentPartPr>
              <p14:xfrm>
                <a:off x="10095055" y="3268702"/>
                <a:ext cx="125640" cy="16992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6933AE5A-0301-0309-6D90-DEFD15B4E80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090735" y="3264382"/>
                  <a:ext cx="1342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AA4AC01D-95DD-2AAB-7532-C4FCFE441721}"/>
                    </a:ext>
                  </a:extLst>
                </p14:cNvPr>
                <p14:cNvContentPartPr/>
                <p14:nvPr/>
              </p14:nvContentPartPr>
              <p14:xfrm>
                <a:off x="10264615" y="3251422"/>
                <a:ext cx="338760" cy="9684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AA4AC01D-95DD-2AAB-7532-C4FCFE44172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260295" y="3247102"/>
                  <a:ext cx="347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BF09EFBE-2B18-AACA-0354-2828F147133F}"/>
                    </a:ext>
                  </a:extLst>
                </p14:cNvPr>
                <p14:cNvContentPartPr/>
                <p14:nvPr/>
              </p14:nvContentPartPr>
              <p14:xfrm>
                <a:off x="10741255" y="3079702"/>
                <a:ext cx="23400" cy="19296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BF09EFBE-2B18-AACA-0354-2828F147133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736935" y="3075382"/>
                  <a:ext cx="32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BC1DF661-3586-B188-A3B1-BF8D29C5DCD1}"/>
                    </a:ext>
                  </a:extLst>
                </p14:cNvPr>
                <p14:cNvContentPartPr/>
                <p14:nvPr/>
              </p14:nvContentPartPr>
              <p14:xfrm>
                <a:off x="10714255" y="3054142"/>
                <a:ext cx="154800" cy="17496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BC1DF661-3586-B188-A3B1-BF8D29C5DCD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709935" y="3049822"/>
                  <a:ext cx="1634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5AD23FD3-9FE0-C400-877D-28D0CB0A9E64}"/>
                    </a:ext>
                  </a:extLst>
                </p14:cNvPr>
                <p14:cNvContentPartPr/>
                <p14:nvPr/>
              </p14:nvContentPartPr>
              <p14:xfrm>
                <a:off x="10893535" y="3081502"/>
                <a:ext cx="51120" cy="11124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5AD23FD3-9FE0-C400-877D-28D0CB0A9E6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889215" y="3077182"/>
                  <a:ext cx="59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D5733969-3956-3754-CCCF-9A1640A71CD7}"/>
                    </a:ext>
                  </a:extLst>
                </p14:cNvPr>
                <p14:cNvContentPartPr/>
                <p14:nvPr/>
              </p14:nvContentPartPr>
              <p14:xfrm>
                <a:off x="11022775" y="2997982"/>
                <a:ext cx="381240" cy="26640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D5733969-3956-3754-CCCF-9A1640A71CD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018455" y="2993662"/>
                  <a:ext cx="3898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EEBA00E4-9A14-75D4-6C77-B11FAC7E7368}"/>
                    </a:ext>
                  </a:extLst>
                </p14:cNvPr>
                <p14:cNvContentPartPr/>
                <p14:nvPr/>
              </p14:nvContentPartPr>
              <p14:xfrm>
                <a:off x="11338495" y="2935702"/>
                <a:ext cx="39600" cy="864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EEBA00E4-9A14-75D4-6C77-B11FAC7E736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334175" y="2931382"/>
                  <a:ext cx="482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0AD007EB-C547-7C95-F57E-4B675E340C25}"/>
                    </a:ext>
                  </a:extLst>
                </p14:cNvPr>
                <p14:cNvContentPartPr/>
                <p14:nvPr/>
              </p14:nvContentPartPr>
              <p14:xfrm>
                <a:off x="11493655" y="2923102"/>
                <a:ext cx="122400" cy="9828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0AD007EB-C547-7C95-F57E-4B675E340C2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489335" y="2918782"/>
                  <a:ext cx="131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173EE44E-1097-29D0-03DA-A0C34148E2F2}"/>
                    </a:ext>
                  </a:extLst>
                </p14:cNvPr>
                <p14:cNvContentPartPr/>
                <p14:nvPr/>
              </p14:nvContentPartPr>
              <p14:xfrm>
                <a:off x="9546775" y="3636982"/>
                <a:ext cx="222480" cy="26028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173EE44E-1097-29D0-03DA-A0C34148E2F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542455" y="3632662"/>
                  <a:ext cx="2311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9F5BB105-DDFB-2C37-998A-3C1FD0382010}"/>
                    </a:ext>
                  </a:extLst>
                </p14:cNvPr>
                <p14:cNvContentPartPr/>
                <p14:nvPr/>
              </p14:nvContentPartPr>
              <p14:xfrm>
                <a:off x="9752695" y="3667942"/>
                <a:ext cx="83160" cy="7488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9F5BB105-DDFB-2C37-998A-3C1FD038201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748375" y="3663622"/>
                  <a:ext cx="91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CFED9D25-E240-2899-5E30-611CBDBCD071}"/>
                    </a:ext>
                  </a:extLst>
                </p14:cNvPr>
                <p14:cNvContentPartPr/>
                <p14:nvPr/>
              </p14:nvContentPartPr>
              <p14:xfrm>
                <a:off x="9845215" y="3570382"/>
                <a:ext cx="224280" cy="16272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CFED9D25-E240-2899-5E30-611CBDBCD07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840895" y="3566062"/>
                  <a:ext cx="232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80FDD5EE-5C17-D65E-2698-78181B10A984}"/>
                    </a:ext>
                  </a:extLst>
                </p14:cNvPr>
                <p14:cNvContentPartPr/>
                <p14:nvPr/>
              </p14:nvContentPartPr>
              <p14:xfrm>
                <a:off x="9504655" y="3691342"/>
                <a:ext cx="678600" cy="27576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80FDD5EE-5C17-D65E-2698-78181B10A98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500335" y="3687022"/>
                  <a:ext cx="68724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FD7A13B7-FADC-3F61-ED52-2F4A7AA4D04A}"/>
                    </a:ext>
                  </a:extLst>
                </p14:cNvPr>
                <p14:cNvContentPartPr/>
                <p14:nvPr/>
              </p14:nvContentPartPr>
              <p14:xfrm>
                <a:off x="10282255" y="3456622"/>
                <a:ext cx="217440" cy="13032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FD7A13B7-FADC-3F61-ED52-2F4A7AA4D04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277935" y="3452302"/>
                  <a:ext cx="226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B873BBA3-A68B-C5A8-1C13-E32B6923961D}"/>
                    </a:ext>
                  </a:extLst>
                </p14:cNvPr>
                <p14:cNvContentPartPr/>
                <p14:nvPr/>
              </p14:nvContentPartPr>
              <p14:xfrm>
                <a:off x="10552615" y="3455542"/>
                <a:ext cx="147960" cy="8532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B873BBA3-A68B-C5A8-1C13-E32B6923961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548295" y="3451222"/>
                  <a:ext cx="156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657311E7-2274-C033-9A0E-168F1FF919F7}"/>
                    </a:ext>
                  </a:extLst>
                </p14:cNvPr>
                <p14:cNvContentPartPr/>
                <p14:nvPr/>
              </p14:nvContentPartPr>
              <p14:xfrm>
                <a:off x="10709935" y="3274102"/>
                <a:ext cx="290160" cy="24480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657311E7-2274-C033-9A0E-168F1FF919F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705615" y="3269782"/>
                  <a:ext cx="2988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BC1FC29A-496C-1B59-BBDC-DC3741C1EB96}"/>
                    </a:ext>
                  </a:extLst>
                </p14:cNvPr>
                <p14:cNvContentPartPr/>
                <p14:nvPr/>
              </p14:nvContentPartPr>
              <p14:xfrm>
                <a:off x="11039695" y="3316582"/>
                <a:ext cx="73080" cy="12024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BC1FC29A-496C-1B59-BBDC-DC3741C1EB9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035375" y="3312262"/>
                  <a:ext cx="81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DC90863C-8393-94EA-5711-65CA3CB2A4C8}"/>
                    </a:ext>
                  </a:extLst>
                </p14:cNvPr>
                <p14:cNvContentPartPr/>
                <p14:nvPr/>
              </p14:nvContentPartPr>
              <p14:xfrm>
                <a:off x="11198455" y="3207142"/>
                <a:ext cx="36360" cy="14580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DC90863C-8393-94EA-5711-65CA3CB2A4C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193775" y="3202822"/>
                  <a:ext cx="45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FC586DD6-3B93-31D1-AD68-7B69BA6B7A4E}"/>
                    </a:ext>
                  </a:extLst>
                </p14:cNvPr>
                <p14:cNvContentPartPr/>
                <p14:nvPr/>
              </p14:nvContentPartPr>
              <p14:xfrm>
                <a:off x="11313295" y="3148462"/>
                <a:ext cx="95760" cy="14328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FC586DD6-3B93-31D1-AD68-7B69BA6B7A4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308975" y="3144142"/>
                  <a:ext cx="104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866DE2A6-79E6-4EA8-839D-3FBDA4B9978D}"/>
                    </a:ext>
                  </a:extLst>
                </p14:cNvPr>
                <p14:cNvContentPartPr/>
                <p14:nvPr/>
              </p14:nvContentPartPr>
              <p14:xfrm>
                <a:off x="11376655" y="3147022"/>
                <a:ext cx="273960" cy="12924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866DE2A6-79E6-4EA8-839D-3FBDA4B9978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372335" y="3142702"/>
                  <a:ext cx="282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3BB0C677-D84C-9DD4-ABC4-1D7B67B15590}"/>
                    </a:ext>
                  </a:extLst>
                </p14:cNvPr>
                <p14:cNvContentPartPr/>
                <p14:nvPr/>
              </p14:nvContentPartPr>
              <p14:xfrm>
                <a:off x="11685535" y="3104542"/>
                <a:ext cx="94320" cy="4104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3BB0C677-D84C-9DD4-ABC4-1D7B67B1559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681215" y="3100222"/>
                  <a:ext cx="102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293BA5E2-12FB-0642-D7E3-24D690222B41}"/>
                    </a:ext>
                  </a:extLst>
                </p14:cNvPr>
                <p14:cNvContentPartPr/>
                <p14:nvPr/>
              </p14:nvContentPartPr>
              <p14:xfrm>
                <a:off x="11632255" y="3110302"/>
                <a:ext cx="81720" cy="11808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293BA5E2-12FB-0642-D7E3-24D690222B4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627935" y="3105982"/>
                  <a:ext cx="90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B57EA844-3416-91A0-B8CE-A3A5A3F87211}"/>
                    </a:ext>
                  </a:extLst>
                </p14:cNvPr>
                <p14:cNvContentPartPr/>
                <p14:nvPr/>
              </p14:nvContentPartPr>
              <p14:xfrm>
                <a:off x="11753215" y="3054142"/>
                <a:ext cx="159480" cy="16236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B57EA844-3416-91A0-B8CE-A3A5A3F8721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748895" y="3049822"/>
                  <a:ext cx="168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B402704B-A5E6-3B1C-B0A8-6A84CB252523}"/>
                    </a:ext>
                  </a:extLst>
                </p14:cNvPr>
                <p14:cNvContentPartPr/>
                <p14:nvPr/>
              </p14:nvContentPartPr>
              <p14:xfrm>
                <a:off x="10532815" y="3728782"/>
                <a:ext cx="151200" cy="16596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B402704B-A5E6-3B1C-B0A8-6A84CB25252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528495" y="3724462"/>
                  <a:ext cx="159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0ECE5EF5-A069-578E-535D-EA3A1BDBE268}"/>
                    </a:ext>
                  </a:extLst>
                </p14:cNvPr>
                <p14:cNvContentPartPr/>
                <p14:nvPr/>
              </p14:nvContentPartPr>
              <p14:xfrm>
                <a:off x="10689775" y="3375262"/>
                <a:ext cx="882720" cy="43164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0ECE5EF5-A069-578E-535D-EA3A1BDBE26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685455" y="3370942"/>
                  <a:ext cx="89136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24F5B7B7-2BFD-ED69-D456-28894AAD72EF}"/>
                    </a:ext>
                  </a:extLst>
                </p14:cNvPr>
                <p14:cNvContentPartPr/>
                <p14:nvPr/>
              </p14:nvContentPartPr>
              <p14:xfrm>
                <a:off x="11598775" y="3372022"/>
                <a:ext cx="51840" cy="5724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24F5B7B7-2BFD-ED69-D456-28894AAD72E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594455" y="3367702"/>
                  <a:ext cx="60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9101351E-C39A-9A82-EFA0-72D1ED346F4A}"/>
                    </a:ext>
                  </a:extLst>
                </p14:cNvPr>
                <p14:cNvContentPartPr/>
                <p14:nvPr/>
              </p14:nvContentPartPr>
              <p14:xfrm>
                <a:off x="11692375" y="3289942"/>
                <a:ext cx="87120" cy="10008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9101351E-C39A-9A82-EFA0-72D1ED346F4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688055" y="3285622"/>
                  <a:ext cx="957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E18344F9-DF78-5E5B-E731-B256215270CF}"/>
                    </a:ext>
                  </a:extLst>
                </p14:cNvPr>
                <p14:cNvContentPartPr/>
                <p14:nvPr/>
              </p14:nvContentPartPr>
              <p14:xfrm>
                <a:off x="11803255" y="3208942"/>
                <a:ext cx="110880" cy="9648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E18344F9-DF78-5E5B-E731-B256215270C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798935" y="3204622"/>
                  <a:ext cx="119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811189CA-6E69-B766-961C-B8F4A37CDBE8}"/>
                    </a:ext>
                  </a:extLst>
                </p14:cNvPr>
                <p14:cNvContentPartPr/>
                <p14:nvPr/>
              </p14:nvContentPartPr>
              <p14:xfrm>
                <a:off x="11935735" y="3220822"/>
                <a:ext cx="96120" cy="5796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811189CA-6E69-B766-961C-B8F4A37CDBE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931415" y="3216502"/>
                  <a:ext cx="1047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6542A51A-F407-52A7-D8B4-04E28302F80B}"/>
                    </a:ext>
                  </a:extLst>
                </p14:cNvPr>
                <p14:cNvContentPartPr/>
                <p14:nvPr/>
              </p14:nvContentPartPr>
              <p14:xfrm>
                <a:off x="11969215" y="3105262"/>
                <a:ext cx="86040" cy="22680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6542A51A-F407-52A7-D8B4-04E28302F80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964895" y="3100942"/>
                  <a:ext cx="946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EFBBD82-E4D0-95D5-3C7C-944C6C9B824A}"/>
                    </a:ext>
                  </a:extLst>
                </p14:cNvPr>
                <p14:cNvContentPartPr/>
                <p14:nvPr/>
              </p14:nvContentPartPr>
              <p14:xfrm>
                <a:off x="5949295" y="3751822"/>
                <a:ext cx="157680" cy="2278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EFBBD82-E4D0-95D5-3C7C-944C6C9B824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944975" y="3747502"/>
                  <a:ext cx="1663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AEBAD74-1A8C-56C8-CB99-E80AC0BAF7E1}"/>
                    </a:ext>
                  </a:extLst>
                </p14:cNvPr>
                <p14:cNvContentPartPr/>
                <p14:nvPr/>
              </p14:nvContentPartPr>
              <p14:xfrm>
                <a:off x="5993935" y="3756862"/>
                <a:ext cx="147960" cy="2894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AEBAD74-1A8C-56C8-CB99-E80AC0BAF7E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989615" y="3752542"/>
                  <a:ext cx="1566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2CFD65D-A4F9-A72F-5D4C-F2B4874FB6F9}"/>
                    </a:ext>
                  </a:extLst>
                </p14:cNvPr>
                <p14:cNvContentPartPr/>
                <p14:nvPr/>
              </p14:nvContentPartPr>
              <p14:xfrm>
                <a:off x="6202375" y="3918862"/>
                <a:ext cx="132120" cy="961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2CFD65D-A4F9-A72F-5D4C-F2B4874FB6F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198055" y="3914542"/>
                  <a:ext cx="140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3DA9A7C-EF0A-D0E4-FB12-461167CF6AB7}"/>
                    </a:ext>
                  </a:extLst>
                </p14:cNvPr>
                <p14:cNvContentPartPr/>
                <p14:nvPr/>
              </p14:nvContentPartPr>
              <p14:xfrm>
                <a:off x="6362575" y="3764062"/>
                <a:ext cx="148680" cy="3751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3DA9A7C-EF0A-D0E4-FB12-461167CF6AB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358255" y="3759742"/>
                  <a:ext cx="1573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0D5CDD5-4642-45D8-A335-E8AA238D9160}"/>
                    </a:ext>
                  </a:extLst>
                </p14:cNvPr>
                <p14:cNvContentPartPr/>
                <p14:nvPr/>
              </p14:nvContentPartPr>
              <p14:xfrm>
                <a:off x="6543655" y="3879262"/>
                <a:ext cx="108000" cy="813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0D5CDD5-4642-45D8-A335-E8AA238D916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539335" y="3874942"/>
                  <a:ext cx="1166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93FA32D-47ED-F5FB-B369-D098D71BFDF9}"/>
                    </a:ext>
                  </a:extLst>
                </p14:cNvPr>
                <p14:cNvContentPartPr/>
                <p14:nvPr/>
              </p14:nvContentPartPr>
              <p14:xfrm>
                <a:off x="6772255" y="3890782"/>
                <a:ext cx="182520" cy="565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93FA32D-47ED-F5FB-B369-D098D71BFDF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767935" y="3886462"/>
                  <a:ext cx="191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B67F098-AD13-4338-D570-06C0F3BD5D2E}"/>
                    </a:ext>
                  </a:extLst>
                </p14:cNvPr>
                <p14:cNvContentPartPr/>
                <p14:nvPr/>
              </p14:nvContentPartPr>
              <p14:xfrm>
                <a:off x="6978895" y="3778462"/>
                <a:ext cx="47160" cy="1962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B67F098-AD13-4338-D570-06C0F3BD5D2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974575" y="3774142"/>
                  <a:ext cx="558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C167EF4-891E-0EF3-FEB9-97FCA585F278}"/>
                    </a:ext>
                  </a:extLst>
                </p14:cNvPr>
                <p14:cNvContentPartPr/>
                <p14:nvPr/>
              </p14:nvContentPartPr>
              <p14:xfrm>
                <a:off x="6948655" y="3828142"/>
                <a:ext cx="199800" cy="1195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C167EF4-891E-0EF3-FEB9-97FCA585F27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944335" y="3823822"/>
                  <a:ext cx="208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FF7B21D-BC98-991B-A1B2-5792F73519BF}"/>
                    </a:ext>
                  </a:extLst>
                </p14:cNvPr>
                <p14:cNvContentPartPr/>
                <p14:nvPr/>
              </p14:nvContentPartPr>
              <p14:xfrm>
                <a:off x="7160335" y="3768022"/>
                <a:ext cx="151200" cy="1911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FF7B21D-BC98-991B-A1B2-5792F73519B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156015" y="3763702"/>
                  <a:ext cx="159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4705D11-D6B9-468C-99A6-779FB734260A}"/>
                    </a:ext>
                  </a:extLst>
                </p14:cNvPr>
                <p14:cNvContentPartPr/>
                <p14:nvPr/>
              </p14:nvContentPartPr>
              <p14:xfrm>
                <a:off x="7345015" y="3751822"/>
                <a:ext cx="282240" cy="189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4705D11-D6B9-468C-99A6-779FB734260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340695" y="3747502"/>
                  <a:ext cx="290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D9C8071-5167-558D-A05C-A813E8FB4E59}"/>
                    </a:ext>
                  </a:extLst>
                </p14:cNvPr>
                <p14:cNvContentPartPr/>
                <p14:nvPr/>
              </p14:nvContentPartPr>
              <p14:xfrm>
                <a:off x="7730215" y="3741382"/>
                <a:ext cx="133200" cy="1627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D9C8071-5167-558D-A05C-A813E8FB4E5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725895" y="3737062"/>
                  <a:ext cx="141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07A0814-7D0D-2D25-7BCA-14AE2D648A46}"/>
                    </a:ext>
                  </a:extLst>
                </p14:cNvPr>
                <p14:cNvContentPartPr/>
                <p14:nvPr/>
              </p14:nvContentPartPr>
              <p14:xfrm>
                <a:off x="7832095" y="3761902"/>
                <a:ext cx="54720" cy="309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07A0814-7D0D-2D25-7BCA-14AE2D648A4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827775" y="3757582"/>
                  <a:ext cx="63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A37263B-3614-FFAC-2EF7-17727CE965D6}"/>
                    </a:ext>
                  </a:extLst>
                </p14:cNvPr>
                <p14:cNvContentPartPr/>
                <p14:nvPr/>
              </p14:nvContentPartPr>
              <p14:xfrm>
                <a:off x="7894375" y="3695302"/>
                <a:ext cx="265320" cy="2091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A37263B-3614-FFAC-2EF7-17727CE965D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890055" y="3690982"/>
                  <a:ext cx="2739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EE3F553-2BBF-E762-EC17-41A165154CB7}"/>
                    </a:ext>
                  </a:extLst>
                </p14:cNvPr>
                <p14:cNvContentPartPr/>
                <p14:nvPr/>
              </p14:nvContentPartPr>
              <p14:xfrm>
                <a:off x="8105335" y="3772702"/>
                <a:ext cx="102240" cy="1360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EE3F553-2BBF-E762-EC17-41A165154CB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101015" y="3768382"/>
                  <a:ext cx="110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F6B3155-3A18-3D6E-29B5-10B6FCC98BEB}"/>
                    </a:ext>
                  </a:extLst>
                </p14:cNvPr>
                <p14:cNvContentPartPr/>
                <p14:nvPr/>
              </p14:nvContentPartPr>
              <p14:xfrm>
                <a:off x="6346015" y="4231702"/>
                <a:ext cx="128880" cy="1868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F6B3155-3A18-3D6E-29B5-10B6FCC98BE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341695" y="4227382"/>
                  <a:ext cx="1375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F62B475-710E-C784-0691-BE812E8655A8}"/>
                    </a:ext>
                  </a:extLst>
                </p14:cNvPr>
                <p14:cNvContentPartPr/>
                <p14:nvPr/>
              </p14:nvContentPartPr>
              <p14:xfrm>
                <a:off x="6538255" y="4215502"/>
                <a:ext cx="37080" cy="172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F62B475-710E-C784-0691-BE812E8655A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533935" y="4211182"/>
                  <a:ext cx="457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445B2CC-8385-1FEB-E48E-E88E6A456360}"/>
                    </a:ext>
                  </a:extLst>
                </p14:cNvPr>
                <p14:cNvContentPartPr/>
                <p14:nvPr/>
              </p14:nvContentPartPr>
              <p14:xfrm>
                <a:off x="6627175" y="4239262"/>
                <a:ext cx="190800" cy="1342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445B2CC-8385-1FEB-E48E-E88E6A45636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622855" y="4234942"/>
                  <a:ext cx="199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962B968-3AA6-4A22-1E5E-4FBD75FF5BC4}"/>
                    </a:ext>
                  </a:extLst>
                </p14:cNvPr>
                <p14:cNvContentPartPr/>
                <p14:nvPr/>
              </p14:nvContentPartPr>
              <p14:xfrm>
                <a:off x="6883855" y="4126942"/>
                <a:ext cx="216000" cy="230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962B968-3AA6-4A22-1E5E-4FBD75FF5BC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879535" y="4122622"/>
                  <a:ext cx="2246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A7ECB8C-32D3-9EBA-4EF3-854D3F0F4083}"/>
                    </a:ext>
                  </a:extLst>
                </p14:cNvPr>
                <p14:cNvContentPartPr/>
                <p14:nvPr/>
              </p14:nvContentPartPr>
              <p14:xfrm>
                <a:off x="7168975" y="4210462"/>
                <a:ext cx="514080" cy="355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A7ECB8C-32D3-9EBA-4EF3-854D3F0F408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164655" y="4206142"/>
                  <a:ext cx="5227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9F22E2B-D9A2-1078-1376-62135BE2C70F}"/>
                    </a:ext>
                  </a:extLst>
                </p14:cNvPr>
                <p14:cNvContentPartPr/>
                <p14:nvPr/>
              </p14:nvContentPartPr>
              <p14:xfrm>
                <a:off x="7674055" y="4168342"/>
                <a:ext cx="30240" cy="219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9F22E2B-D9A2-1078-1376-62135BE2C70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669735" y="4164022"/>
                  <a:ext cx="38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E0BB0B6-0EA6-398F-91DD-2FA2380C1F67}"/>
                    </a:ext>
                  </a:extLst>
                </p14:cNvPr>
                <p14:cNvContentPartPr/>
                <p14:nvPr/>
              </p14:nvContentPartPr>
              <p14:xfrm>
                <a:off x="7721215" y="4124422"/>
                <a:ext cx="350640" cy="2008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E0BB0B6-0EA6-398F-91DD-2FA2380C1F6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716895" y="4120102"/>
                  <a:ext cx="359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50202D72-6B32-80FC-A5A9-B0EF94C9BA70}"/>
                    </a:ext>
                  </a:extLst>
                </p14:cNvPr>
                <p14:cNvContentPartPr/>
                <p14:nvPr/>
              </p14:nvContentPartPr>
              <p14:xfrm>
                <a:off x="5937415" y="4603942"/>
                <a:ext cx="374400" cy="1270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50202D72-6B32-80FC-A5A9-B0EF94C9BA7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933095" y="4599622"/>
                  <a:ext cx="383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C37E63F0-4D64-F35E-BCD8-490CC0B232C6}"/>
                    </a:ext>
                  </a:extLst>
                </p14:cNvPr>
                <p14:cNvContentPartPr/>
                <p14:nvPr/>
              </p14:nvContentPartPr>
              <p14:xfrm>
                <a:off x="6239815" y="4547782"/>
                <a:ext cx="72720" cy="3636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C37E63F0-4D64-F35E-BCD8-490CC0B232C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235495" y="4543462"/>
                  <a:ext cx="81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3A008E13-00FE-36F8-6930-5C4295F7C5C7}"/>
                    </a:ext>
                  </a:extLst>
                </p14:cNvPr>
                <p14:cNvContentPartPr/>
                <p14:nvPr/>
              </p14:nvContentPartPr>
              <p14:xfrm>
                <a:off x="6344215" y="4569742"/>
                <a:ext cx="93600" cy="1242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3A008E13-00FE-36F8-6930-5C4295F7C5C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339895" y="4565422"/>
                  <a:ext cx="102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58492CF9-3385-7C8D-6960-7EF3298C8A1E}"/>
                    </a:ext>
                  </a:extLst>
                </p14:cNvPr>
                <p14:cNvContentPartPr/>
                <p14:nvPr/>
              </p14:nvContentPartPr>
              <p14:xfrm>
                <a:off x="6609895" y="4618342"/>
                <a:ext cx="197280" cy="6228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58492CF9-3385-7C8D-6960-7EF3298C8A1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605575" y="4614022"/>
                  <a:ext cx="205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C06D7F7D-B733-6398-7E32-51A080FB18FD}"/>
                    </a:ext>
                  </a:extLst>
                </p14:cNvPr>
                <p14:cNvContentPartPr/>
                <p14:nvPr/>
              </p14:nvContentPartPr>
              <p14:xfrm>
                <a:off x="6770455" y="4560022"/>
                <a:ext cx="210960" cy="13752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C06D7F7D-B733-6398-7E32-51A080FB18F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766135" y="4555702"/>
                  <a:ext cx="219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3B4888BF-4734-1A89-F1A0-A07914E04722}"/>
                    </a:ext>
                  </a:extLst>
                </p14:cNvPr>
                <p14:cNvContentPartPr/>
                <p14:nvPr/>
              </p14:nvContentPartPr>
              <p14:xfrm>
                <a:off x="6882775" y="4545622"/>
                <a:ext cx="147240" cy="16524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3B4888BF-4734-1A89-F1A0-A07914E0472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878455" y="4541302"/>
                  <a:ext cx="1558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E10F2050-0A0A-797D-649C-89C65C090110}"/>
                    </a:ext>
                  </a:extLst>
                </p14:cNvPr>
                <p14:cNvContentPartPr/>
                <p14:nvPr/>
              </p14:nvContentPartPr>
              <p14:xfrm>
                <a:off x="7066375" y="4512862"/>
                <a:ext cx="332280" cy="17928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E10F2050-0A0A-797D-649C-89C65C09011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062055" y="4508542"/>
                  <a:ext cx="340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C122B2EA-B2A1-58C0-75BA-B47642EE1A3D}"/>
                    </a:ext>
                  </a:extLst>
                </p14:cNvPr>
                <p14:cNvContentPartPr/>
                <p14:nvPr/>
              </p14:nvContentPartPr>
              <p14:xfrm>
                <a:off x="7409815" y="4577302"/>
                <a:ext cx="81720" cy="741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C122B2EA-B2A1-58C0-75BA-B47642EE1A3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405495" y="4572982"/>
                  <a:ext cx="903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8691EB68-EBC2-C82F-DE02-C6D2BA099CA9}"/>
                    </a:ext>
                  </a:extLst>
                </p14:cNvPr>
                <p14:cNvContentPartPr/>
                <p14:nvPr/>
              </p14:nvContentPartPr>
              <p14:xfrm>
                <a:off x="7543015" y="4472902"/>
                <a:ext cx="195480" cy="15912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8691EB68-EBC2-C82F-DE02-C6D2BA099CA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538695" y="4468582"/>
                  <a:ext cx="2041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182F6739-CFC9-61AF-9317-6F80E81F0095}"/>
                    </a:ext>
                  </a:extLst>
                </p14:cNvPr>
                <p14:cNvContentPartPr/>
                <p14:nvPr/>
              </p14:nvContentPartPr>
              <p14:xfrm>
                <a:off x="7752535" y="4558222"/>
                <a:ext cx="210960" cy="4968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182F6739-CFC9-61AF-9317-6F80E81F009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748215" y="4553902"/>
                  <a:ext cx="2196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3C6E0FA7-C74B-8836-E530-D3B1F84E6DFE}"/>
                    </a:ext>
                  </a:extLst>
                </p14:cNvPr>
                <p14:cNvContentPartPr/>
                <p14:nvPr/>
              </p14:nvContentPartPr>
              <p14:xfrm>
                <a:off x="7966735" y="4450942"/>
                <a:ext cx="164880" cy="12168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3C6E0FA7-C74B-8836-E530-D3B1F84E6DF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962415" y="4446622"/>
                  <a:ext cx="173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124493EC-B504-9E01-0076-F1B273677FF9}"/>
                    </a:ext>
                  </a:extLst>
                </p14:cNvPr>
                <p14:cNvContentPartPr/>
                <p14:nvPr/>
              </p14:nvContentPartPr>
              <p14:xfrm>
                <a:off x="5937775" y="4923982"/>
                <a:ext cx="109080" cy="10620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124493EC-B504-9E01-0076-F1B273677FF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933455" y="4919662"/>
                  <a:ext cx="117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A0DDBE34-10E8-F8BD-70F9-2CF90E0CCAA5}"/>
                    </a:ext>
                  </a:extLst>
                </p14:cNvPr>
                <p14:cNvContentPartPr/>
                <p14:nvPr/>
              </p14:nvContentPartPr>
              <p14:xfrm>
                <a:off x="6075655" y="4857742"/>
                <a:ext cx="4320" cy="864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A0DDBE34-10E8-F8BD-70F9-2CF90E0CCAA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071335" y="4853422"/>
                  <a:ext cx="129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F61B5F3D-AD0F-1412-3124-77D5F5CBB110}"/>
                    </a:ext>
                  </a:extLst>
                </p14:cNvPr>
                <p14:cNvContentPartPr/>
                <p14:nvPr/>
              </p14:nvContentPartPr>
              <p14:xfrm>
                <a:off x="6034975" y="4925782"/>
                <a:ext cx="33480" cy="9828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F61B5F3D-AD0F-1412-3124-77D5F5CBB11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030655" y="4921462"/>
                  <a:ext cx="42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FA414056-5BFC-C746-E6B4-C9F6C742BE91}"/>
                    </a:ext>
                  </a:extLst>
                </p14:cNvPr>
                <p14:cNvContentPartPr/>
                <p14:nvPr/>
              </p14:nvContentPartPr>
              <p14:xfrm>
                <a:off x="6067735" y="4882582"/>
                <a:ext cx="25200" cy="147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FA414056-5BFC-C746-E6B4-C9F6C742BE9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063415" y="4878262"/>
                  <a:ext cx="33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FA232A72-C857-FBCB-598B-4CADF5DE62B4}"/>
                    </a:ext>
                  </a:extLst>
                </p14:cNvPr>
                <p14:cNvContentPartPr/>
                <p14:nvPr/>
              </p14:nvContentPartPr>
              <p14:xfrm>
                <a:off x="6131455" y="4827142"/>
                <a:ext cx="241920" cy="16992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FA232A72-C857-FBCB-598B-4CADF5DE62B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127135" y="4822822"/>
                  <a:ext cx="250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CFB1E906-EDCE-9FB7-4752-6848FDC09250}"/>
                    </a:ext>
                  </a:extLst>
                </p14:cNvPr>
                <p14:cNvContentPartPr/>
                <p14:nvPr/>
              </p14:nvContentPartPr>
              <p14:xfrm>
                <a:off x="6396055" y="4797982"/>
                <a:ext cx="97200" cy="1425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CFB1E906-EDCE-9FB7-4752-6848FDC0925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391735" y="4793662"/>
                  <a:ext cx="105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03F55398-F933-139E-F780-FB825C0DCE86}"/>
                    </a:ext>
                  </a:extLst>
                </p14:cNvPr>
                <p14:cNvContentPartPr/>
                <p14:nvPr/>
              </p14:nvContentPartPr>
              <p14:xfrm>
                <a:off x="5844535" y="5031262"/>
                <a:ext cx="739800" cy="8496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03F55398-F933-139E-F780-FB825C0DCE8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840215" y="5026942"/>
                  <a:ext cx="748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85689BC0-3DD7-F337-3CA3-F4BD7A28509B}"/>
                    </a:ext>
                  </a:extLst>
                </p14:cNvPr>
                <p14:cNvContentPartPr/>
                <p14:nvPr/>
              </p14:nvContentPartPr>
              <p14:xfrm>
                <a:off x="6786655" y="4772062"/>
                <a:ext cx="286200" cy="24840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85689BC0-3DD7-F337-3CA3-F4BD7A28509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782335" y="4767742"/>
                  <a:ext cx="2948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B8B5B9ED-4B80-79FE-1F51-A8C105A8B1DE}"/>
                    </a:ext>
                  </a:extLst>
                </p14:cNvPr>
                <p14:cNvContentPartPr/>
                <p14:nvPr/>
              </p14:nvContentPartPr>
              <p14:xfrm>
                <a:off x="7014535" y="4904902"/>
                <a:ext cx="65520" cy="1224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B8B5B9ED-4B80-79FE-1F51-A8C105A8B1D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010215" y="4900582"/>
                  <a:ext cx="741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2D1C0FFB-36D5-9617-A36C-F484613F0352}"/>
                    </a:ext>
                  </a:extLst>
                </p14:cNvPr>
                <p14:cNvContentPartPr/>
                <p14:nvPr/>
              </p14:nvContentPartPr>
              <p14:xfrm>
                <a:off x="7096255" y="4862422"/>
                <a:ext cx="81000" cy="6516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2D1C0FFB-36D5-9617-A36C-F484613F035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091935" y="4858102"/>
                  <a:ext cx="896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4B5CC29D-48B3-D392-A4F9-D18B7803099E}"/>
                    </a:ext>
                  </a:extLst>
                </p14:cNvPr>
                <p14:cNvContentPartPr/>
                <p14:nvPr/>
              </p14:nvContentPartPr>
              <p14:xfrm>
                <a:off x="7243495" y="4766302"/>
                <a:ext cx="36000" cy="15228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4B5CC29D-48B3-D392-A4F9-D18B7803099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239175" y="4761982"/>
                  <a:ext cx="44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FACB652-EBD6-AB1C-5CA2-3D52453BBBB3}"/>
                    </a:ext>
                  </a:extLst>
                </p14:cNvPr>
                <p14:cNvContentPartPr/>
                <p14:nvPr/>
              </p14:nvContentPartPr>
              <p14:xfrm>
                <a:off x="7298215" y="4802302"/>
                <a:ext cx="176040" cy="31176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FACB652-EBD6-AB1C-5CA2-3D52453BBBB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293895" y="4797982"/>
                  <a:ext cx="1846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37907B6C-9A71-36A9-C1CD-78428E86E076}"/>
                    </a:ext>
                  </a:extLst>
                </p14:cNvPr>
                <p14:cNvContentPartPr/>
                <p14:nvPr/>
              </p14:nvContentPartPr>
              <p14:xfrm>
                <a:off x="5853175" y="5274622"/>
                <a:ext cx="173160" cy="7020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37907B6C-9A71-36A9-C1CD-78428E86E07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848855" y="5270302"/>
                  <a:ext cx="1818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9AA6325D-BE3D-2C3D-FCE2-4C06F2AF5A19}"/>
                    </a:ext>
                  </a:extLst>
                </p14:cNvPr>
                <p14:cNvContentPartPr/>
                <p14:nvPr/>
              </p14:nvContentPartPr>
              <p14:xfrm>
                <a:off x="6104815" y="5210542"/>
                <a:ext cx="290520" cy="29196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9AA6325D-BE3D-2C3D-FCE2-4C06F2AF5A1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100495" y="5206222"/>
                  <a:ext cx="2991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E89CE52D-CF2B-9137-C58E-C9B2DB2CDE6A}"/>
                    </a:ext>
                  </a:extLst>
                </p14:cNvPr>
                <p14:cNvContentPartPr/>
                <p14:nvPr/>
              </p14:nvContentPartPr>
              <p14:xfrm>
                <a:off x="6382735" y="5187142"/>
                <a:ext cx="15840" cy="2664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E89CE52D-CF2B-9137-C58E-C9B2DB2CDE6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378415" y="5182822"/>
                  <a:ext cx="24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03FED7B8-D65E-9B5C-EE5C-39443A714D1B}"/>
                    </a:ext>
                  </a:extLst>
                </p14:cNvPr>
                <p14:cNvContentPartPr/>
                <p14:nvPr/>
              </p14:nvContentPartPr>
              <p14:xfrm>
                <a:off x="6433495" y="5168782"/>
                <a:ext cx="183240" cy="12636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03FED7B8-D65E-9B5C-EE5C-39443A714D1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429175" y="5164462"/>
                  <a:ext cx="191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661F0AE5-9B38-3BE7-F076-A610926FF829}"/>
                    </a:ext>
                  </a:extLst>
                </p14:cNvPr>
                <p14:cNvContentPartPr/>
                <p14:nvPr/>
              </p14:nvContentPartPr>
              <p14:xfrm>
                <a:off x="6200575" y="5156542"/>
                <a:ext cx="142920" cy="1476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661F0AE5-9B38-3BE7-F076-A610926FF82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196255" y="5152222"/>
                  <a:ext cx="151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0D957610-16D1-053F-91CE-0CE4A27617A6}"/>
                    </a:ext>
                  </a:extLst>
                </p14:cNvPr>
                <p14:cNvContentPartPr/>
                <p14:nvPr/>
              </p14:nvContentPartPr>
              <p14:xfrm>
                <a:off x="6801415" y="5122342"/>
                <a:ext cx="134640" cy="17928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0D957610-16D1-053F-91CE-0CE4A27617A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797095" y="5118022"/>
                  <a:ext cx="1432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E9FEFD64-A7C0-BA05-00CC-9443A04FD092}"/>
                    </a:ext>
                  </a:extLst>
                </p14:cNvPr>
                <p14:cNvContentPartPr/>
                <p14:nvPr/>
              </p14:nvContentPartPr>
              <p14:xfrm>
                <a:off x="6972775" y="5180662"/>
                <a:ext cx="30960" cy="10404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E9FEFD64-A7C0-BA05-00CC-9443A04FD09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968455" y="5176342"/>
                  <a:ext cx="39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C095E70A-9968-18F7-A8A3-4DB0DD831711}"/>
                    </a:ext>
                  </a:extLst>
                </p14:cNvPr>
                <p14:cNvContentPartPr/>
                <p14:nvPr/>
              </p14:nvContentPartPr>
              <p14:xfrm>
                <a:off x="7047655" y="5074102"/>
                <a:ext cx="126720" cy="17640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C095E70A-9968-18F7-A8A3-4DB0DD83171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043335" y="5069782"/>
                  <a:ext cx="135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DE4A6013-0B1A-6B39-5075-0FFB9AD44663}"/>
                    </a:ext>
                  </a:extLst>
                </p14:cNvPr>
                <p14:cNvContentPartPr/>
                <p14:nvPr/>
              </p14:nvContentPartPr>
              <p14:xfrm>
                <a:off x="7229815" y="5054302"/>
                <a:ext cx="36360" cy="2052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DE4A6013-0B1A-6B39-5075-0FFB9AD4466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225495" y="5049982"/>
                  <a:ext cx="450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1CA6A9B8-0003-C4B4-0135-301AE9DF8AD1}"/>
                    </a:ext>
                  </a:extLst>
                </p14:cNvPr>
                <p14:cNvContentPartPr/>
                <p14:nvPr/>
              </p14:nvContentPartPr>
              <p14:xfrm>
                <a:off x="7298575" y="5147902"/>
                <a:ext cx="207720" cy="20556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1CA6A9B8-0003-C4B4-0135-301AE9DF8AD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294255" y="5143582"/>
                  <a:ext cx="2163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3F1CEABF-CC20-DF97-84E0-FE68B302FEE6}"/>
                    </a:ext>
                  </a:extLst>
                </p14:cNvPr>
                <p14:cNvContentPartPr/>
                <p14:nvPr/>
              </p14:nvContentPartPr>
              <p14:xfrm>
                <a:off x="7515295" y="5069422"/>
                <a:ext cx="239400" cy="24480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3F1CEABF-CC20-DF97-84E0-FE68B302FEE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510975" y="5065102"/>
                  <a:ext cx="2480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A88B9B95-0ABB-C7B1-8A7F-F0FCADBB3FBA}"/>
                    </a:ext>
                  </a:extLst>
                </p14:cNvPr>
                <p14:cNvContentPartPr/>
                <p14:nvPr/>
              </p14:nvContentPartPr>
              <p14:xfrm>
                <a:off x="7580095" y="4952782"/>
                <a:ext cx="364680" cy="2008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A88B9B95-0ABB-C7B1-8A7F-F0FCADBB3FB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575775" y="4948462"/>
                  <a:ext cx="3733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9E079AE7-6919-DA4C-973B-0BB2986C5ABC}"/>
                    </a:ext>
                  </a:extLst>
                </p14:cNvPr>
                <p14:cNvContentPartPr/>
                <p14:nvPr/>
              </p14:nvContentPartPr>
              <p14:xfrm>
                <a:off x="5979895" y="5778262"/>
                <a:ext cx="132480" cy="1551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9E079AE7-6919-DA4C-973B-0BB2986C5AB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975575" y="5773942"/>
                  <a:ext cx="1411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CF8D92E4-70A5-310E-796C-43369A7EBEC7}"/>
                    </a:ext>
                  </a:extLst>
                </p14:cNvPr>
                <p14:cNvContentPartPr/>
                <p14:nvPr/>
              </p14:nvContentPartPr>
              <p14:xfrm>
                <a:off x="6189055" y="5764222"/>
                <a:ext cx="162360" cy="16524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CF8D92E4-70A5-310E-796C-43369A7EBEC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184735" y="5759902"/>
                  <a:ext cx="171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C5BE8D58-E3D5-A7D8-B682-D4BF7239A16F}"/>
                    </a:ext>
                  </a:extLst>
                </p14:cNvPr>
                <p14:cNvContentPartPr/>
                <p14:nvPr/>
              </p14:nvContentPartPr>
              <p14:xfrm>
                <a:off x="6594775" y="5537782"/>
                <a:ext cx="156240" cy="2304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C5BE8D58-E3D5-A7D8-B682-D4BF7239A16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590455" y="5533462"/>
                  <a:ext cx="164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B2E6A288-0285-36FC-7429-67240442A4F2}"/>
                    </a:ext>
                  </a:extLst>
                </p14:cNvPr>
                <p14:cNvContentPartPr/>
                <p14:nvPr/>
              </p14:nvContentPartPr>
              <p14:xfrm>
                <a:off x="6607735" y="5591422"/>
                <a:ext cx="178200" cy="435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B2E6A288-0285-36FC-7429-67240442A4F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603415" y="5587102"/>
                  <a:ext cx="186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1E684134-17A2-3612-9DD3-6A9AC6D42971}"/>
                    </a:ext>
                  </a:extLst>
                </p14:cNvPr>
                <p14:cNvContentPartPr/>
                <p14:nvPr/>
              </p14:nvContentPartPr>
              <p14:xfrm>
                <a:off x="6612055" y="5511142"/>
                <a:ext cx="420480" cy="33048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1E684134-17A2-3612-9DD3-6A9AC6D4297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607735" y="5506822"/>
                  <a:ext cx="4291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4E0B2566-F1D8-25C5-EB58-EBCFF816E393}"/>
                    </a:ext>
                  </a:extLst>
                </p14:cNvPr>
                <p14:cNvContentPartPr/>
                <p14:nvPr/>
              </p14:nvContentPartPr>
              <p14:xfrm>
                <a:off x="6604855" y="5750542"/>
                <a:ext cx="466560" cy="1382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4E0B2566-F1D8-25C5-EB58-EBCFF816E39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600535" y="5746222"/>
                  <a:ext cx="475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11A94A09-7A32-CB13-EDA0-EE2E7128F61D}"/>
                    </a:ext>
                  </a:extLst>
                </p14:cNvPr>
                <p14:cNvContentPartPr/>
                <p14:nvPr/>
              </p14:nvContentPartPr>
              <p14:xfrm>
                <a:off x="5954335" y="6110902"/>
                <a:ext cx="90720" cy="19872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11A94A09-7A32-CB13-EDA0-EE2E7128F61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950015" y="6106582"/>
                  <a:ext cx="99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A83445A1-03A1-66B1-EC99-430C2D953591}"/>
                    </a:ext>
                  </a:extLst>
                </p14:cNvPr>
                <p14:cNvContentPartPr/>
                <p14:nvPr/>
              </p14:nvContentPartPr>
              <p14:xfrm>
                <a:off x="6078895" y="6074542"/>
                <a:ext cx="60120" cy="17136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A83445A1-03A1-66B1-EC99-430C2D95359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074575" y="6070222"/>
                  <a:ext cx="68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695082A7-AAAF-C7A9-B1FB-7358AD2D4411}"/>
                    </a:ext>
                  </a:extLst>
                </p14:cNvPr>
                <p14:cNvContentPartPr/>
                <p14:nvPr/>
              </p14:nvContentPartPr>
              <p14:xfrm>
                <a:off x="6168895" y="6154822"/>
                <a:ext cx="104760" cy="7920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695082A7-AAAF-C7A9-B1FB-7358AD2D441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164575" y="6150502"/>
                  <a:ext cx="1134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784D69B2-BCB5-07D3-719A-BD6F1A4FA4DF}"/>
                    </a:ext>
                  </a:extLst>
                </p14:cNvPr>
                <p14:cNvContentPartPr/>
                <p14:nvPr/>
              </p14:nvContentPartPr>
              <p14:xfrm>
                <a:off x="6328735" y="5971222"/>
                <a:ext cx="133920" cy="25452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784D69B2-BCB5-07D3-719A-BD6F1A4FA4D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324415" y="5966902"/>
                  <a:ext cx="1425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3BB17750-D060-4EF2-F893-2703876C0EEA}"/>
                    </a:ext>
                  </a:extLst>
                </p14:cNvPr>
                <p14:cNvContentPartPr/>
                <p14:nvPr/>
              </p14:nvContentPartPr>
              <p14:xfrm>
                <a:off x="6500815" y="5972302"/>
                <a:ext cx="20520" cy="22428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3BB17750-D060-4EF2-F893-2703876C0EE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496495" y="5967982"/>
                  <a:ext cx="291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B6B9AEC9-2470-24FD-7A1E-5FCAA006E338}"/>
                    </a:ext>
                  </a:extLst>
                </p14:cNvPr>
                <p14:cNvContentPartPr/>
                <p14:nvPr/>
              </p14:nvContentPartPr>
              <p14:xfrm>
                <a:off x="6537895" y="6050782"/>
                <a:ext cx="98640" cy="12276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B6B9AEC9-2470-24FD-7A1E-5FCAA006E33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533575" y="6046102"/>
                  <a:ext cx="107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2697EDCA-4E2E-5529-BD66-21779C554C11}"/>
                    </a:ext>
                  </a:extLst>
                </p14:cNvPr>
                <p14:cNvContentPartPr/>
                <p14:nvPr/>
              </p14:nvContentPartPr>
              <p14:xfrm>
                <a:off x="6796735" y="5988862"/>
                <a:ext cx="189360" cy="14832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2697EDCA-4E2E-5529-BD66-21779C554C1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792415" y="5984542"/>
                  <a:ext cx="198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B804A391-E7C1-FC75-282D-4EFBCFE41E65}"/>
                    </a:ext>
                  </a:extLst>
                </p14:cNvPr>
                <p14:cNvContentPartPr/>
                <p14:nvPr/>
              </p14:nvContentPartPr>
              <p14:xfrm>
                <a:off x="7033255" y="5945662"/>
                <a:ext cx="132840" cy="16488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B804A391-E7C1-FC75-282D-4EFBCFE41E6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028935" y="5941342"/>
                  <a:ext cx="141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49CE50E2-5345-4D0A-A6C4-C424F08970F1}"/>
                    </a:ext>
                  </a:extLst>
                </p14:cNvPr>
                <p14:cNvContentPartPr/>
                <p14:nvPr/>
              </p14:nvContentPartPr>
              <p14:xfrm>
                <a:off x="5949655" y="5550382"/>
                <a:ext cx="120960" cy="13032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49CE50E2-5345-4D0A-A6C4-C424F08970F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945335" y="5546062"/>
                  <a:ext cx="129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0B149A6E-2944-8368-875C-5A4787CBFB97}"/>
                    </a:ext>
                  </a:extLst>
                </p14:cNvPr>
                <p14:cNvContentPartPr/>
                <p14:nvPr/>
              </p14:nvContentPartPr>
              <p14:xfrm>
                <a:off x="5971975" y="5517262"/>
                <a:ext cx="292320" cy="11628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0B149A6E-2944-8368-875C-5A4787CBFB9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967655" y="5512942"/>
                  <a:ext cx="300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9046ECDF-7B34-0779-2224-AFC90208080E}"/>
                    </a:ext>
                  </a:extLst>
                </p14:cNvPr>
                <p14:cNvContentPartPr/>
                <p14:nvPr/>
              </p14:nvContentPartPr>
              <p14:xfrm>
                <a:off x="6166015" y="5506822"/>
                <a:ext cx="164160" cy="16596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9046ECDF-7B34-0779-2224-AFC90208080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161695" y="5502502"/>
                  <a:ext cx="172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703608D5-9000-6FA9-3A6B-3C94800A09F7}"/>
                    </a:ext>
                  </a:extLst>
                </p14:cNvPr>
                <p14:cNvContentPartPr/>
                <p14:nvPr/>
              </p14:nvContentPartPr>
              <p14:xfrm>
                <a:off x="5684335" y="5525902"/>
                <a:ext cx="190080" cy="324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703608D5-9000-6FA9-3A6B-3C94800A09F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680015" y="5521582"/>
                  <a:ext cx="198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481436E1-4B30-57E7-C956-C35F2DA65E93}"/>
                    </a:ext>
                  </a:extLst>
                </p14:cNvPr>
                <p14:cNvContentPartPr/>
                <p14:nvPr/>
              </p14:nvContentPartPr>
              <p14:xfrm>
                <a:off x="5683975" y="5848102"/>
                <a:ext cx="140040" cy="3528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481436E1-4B30-57E7-C956-C35F2DA65E9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679655" y="5843782"/>
                  <a:ext cx="148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FAE45C85-E73F-A9D2-3238-A4C1EA95D60D}"/>
                    </a:ext>
                  </a:extLst>
                </p14:cNvPr>
                <p14:cNvContentPartPr/>
                <p14:nvPr/>
              </p14:nvContentPartPr>
              <p14:xfrm>
                <a:off x="5690815" y="6235462"/>
                <a:ext cx="115560" cy="3960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FAE45C85-E73F-A9D2-3238-A4C1EA95D60D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686495" y="6231142"/>
                  <a:ext cx="1242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A7656756-B4DC-CFD4-9362-34B003C02B0A}"/>
                    </a:ext>
                  </a:extLst>
                </p14:cNvPr>
                <p14:cNvContentPartPr/>
                <p14:nvPr/>
              </p14:nvContentPartPr>
              <p14:xfrm>
                <a:off x="5692255" y="6553702"/>
                <a:ext cx="108720" cy="4680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A7656756-B4DC-CFD4-9362-34B003C02B0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687935" y="6549382"/>
                  <a:ext cx="1173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D8CA6223-64DC-CA5B-D5B1-FC081D291C74}"/>
                    </a:ext>
                  </a:extLst>
                </p14:cNvPr>
                <p14:cNvContentPartPr/>
                <p14:nvPr/>
              </p14:nvContentPartPr>
              <p14:xfrm>
                <a:off x="5983495" y="6424822"/>
                <a:ext cx="401040" cy="24984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D8CA6223-64DC-CA5B-D5B1-FC081D291C7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979175" y="6420502"/>
                  <a:ext cx="4096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4291DFAC-5F0B-C4FC-0A78-88B755C3F869}"/>
                    </a:ext>
                  </a:extLst>
                </p14:cNvPr>
                <p14:cNvContentPartPr/>
                <p14:nvPr/>
              </p14:nvContentPartPr>
              <p14:xfrm>
                <a:off x="6334135" y="6374422"/>
                <a:ext cx="40680" cy="4068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4291DFAC-5F0B-C4FC-0A78-88B755C3F86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329815" y="6370102"/>
                  <a:ext cx="493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53413E78-85A2-076A-7501-82ED70537CCD}"/>
                    </a:ext>
                  </a:extLst>
                </p14:cNvPr>
                <p14:cNvContentPartPr/>
                <p14:nvPr/>
              </p14:nvContentPartPr>
              <p14:xfrm>
                <a:off x="6412615" y="6365062"/>
                <a:ext cx="93240" cy="24624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53413E78-85A2-076A-7501-82ED70537CC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6408295" y="6360742"/>
                  <a:ext cx="1018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598D4BA5-0A6E-4B63-1FC1-B1DF21643D5C}"/>
                    </a:ext>
                  </a:extLst>
                </p14:cNvPr>
                <p14:cNvContentPartPr/>
                <p14:nvPr/>
              </p14:nvContentPartPr>
              <p14:xfrm>
                <a:off x="6687295" y="6288382"/>
                <a:ext cx="109080" cy="19548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598D4BA5-0A6E-4B63-1FC1-B1DF21643D5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682975" y="6284062"/>
                  <a:ext cx="117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C6611DF3-5550-851B-ABDB-DEC313CDE59B}"/>
                    </a:ext>
                  </a:extLst>
                </p14:cNvPr>
                <p14:cNvContentPartPr/>
                <p14:nvPr/>
              </p14:nvContentPartPr>
              <p14:xfrm>
                <a:off x="6828055" y="6283342"/>
                <a:ext cx="196200" cy="17316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C6611DF3-5550-851B-ABDB-DEC313CDE59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823735" y="6279022"/>
                  <a:ext cx="204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F558B873-96F2-36BD-B9EE-98A038197892}"/>
                    </a:ext>
                  </a:extLst>
                </p14:cNvPr>
                <p14:cNvContentPartPr/>
                <p14:nvPr/>
              </p14:nvContentPartPr>
              <p14:xfrm>
                <a:off x="6933535" y="6242662"/>
                <a:ext cx="88560" cy="2808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F558B873-96F2-36BD-B9EE-98A03819789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929215" y="6238342"/>
                  <a:ext cx="972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0F5A57DD-C8A7-8BAA-60BE-CA35AE2C75DD}"/>
                    </a:ext>
                  </a:extLst>
                </p14:cNvPr>
                <p14:cNvContentPartPr/>
                <p14:nvPr/>
              </p14:nvContentPartPr>
              <p14:xfrm>
                <a:off x="7087615" y="6297742"/>
                <a:ext cx="229320" cy="9936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0F5A57DD-C8A7-8BAA-60BE-CA35AE2C75DD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083295" y="6293422"/>
                  <a:ext cx="2379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8B52FA14-A7D6-46A6-62EB-2E4A43FD001B}"/>
                    </a:ext>
                  </a:extLst>
                </p14:cNvPr>
                <p14:cNvContentPartPr/>
                <p14:nvPr/>
              </p14:nvContentPartPr>
              <p14:xfrm>
                <a:off x="7336015" y="6092902"/>
                <a:ext cx="523080" cy="32076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8B52FA14-A7D6-46A6-62EB-2E4A43FD001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331695" y="6088582"/>
                  <a:ext cx="5317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5DBA93EC-A821-F318-AA86-F9D63F44B4D5}"/>
                    </a:ext>
                  </a:extLst>
                </p14:cNvPr>
                <p14:cNvContentPartPr/>
                <p14:nvPr/>
              </p14:nvContentPartPr>
              <p14:xfrm>
                <a:off x="7884295" y="6039262"/>
                <a:ext cx="101520" cy="20844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5DBA93EC-A821-F318-AA86-F9D63F44B4D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879975" y="6034942"/>
                  <a:ext cx="110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292F45ED-1AC3-8C49-9630-5523F5818F6A}"/>
                    </a:ext>
                  </a:extLst>
                </p14:cNvPr>
                <p14:cNvContentPartPr/>
                <p14:nvPr/>
              </p14:nvContentPartPr>
              <p14:xfrm>
                <a:off x="8002735" y="6027742"/>
                <a:ext cx="214560" cy="19080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292F45ED-1AC3-8C49-9630-5523F5818F6A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998415" y="6023422"/>
                  <a:ext cx="2232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CA42C70D-6976-6EDF-FE1D-757A791A5782}"/>
                    </a:ext>
                  </a:extLst>
                </p14:cNvPr>
                <p14:cNvContentPartPr/>
                <p14:nvPr/>
              </p14:nvContentPartPr>
              <p14:xfrm>
                <a:off x="7509535" y="5998222"/>
                <a:ext cx="623520" cy="1224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CA42C70D-6976-6EDF-FE1D-757A791A578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505215" y="5993902"/>
                  <a:ext cx="6321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B8E5BE0F-48F9-D956-EB32-1A7D25A7EB95}"/>
                    </a:ext>
                  </a:extLst>
                </p14:cNvPr>
                <p14:cNvContentPartPr/>
                <p14:nvPr/>
              </p14:nvContentPartPr>
              <p14:xfrm>
                <a:off x="7515655" y="6010462"/>
                <a:ext cx="38880" cy="2268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B8E5BE0F-48F9-D956-EB32-1A7D25A7EB95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511335" y="6006142"/>
                  <a:ext cx="47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00709C0B-3F68-35F6-8FEC-1A202EFA335F}"/>
                    </a:ext>
                  </a:extLst>
                </p14:cNvPr>
                <p14:cNvContentPartPr/>
                <p14:nvPr/>
              </p14:nvContentPartPr>
              <p14:xfrm>
                <a:off x="6500815" y="6619222"/>
                <a:ext cx="222480" cy="11988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00709C0B-3F68-35F6-8FEC-1A202EFA335F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496495" y="6614902"/>
                  <a:ext cx="231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63C2A0F6-72D9-1255-583F-CE3DCAC1BEA9}"/>
                    </a:ext>
                  </a:extLst>
                </p14:cNvPr>
                <p14:cNvContentPartPr/>
                <p14:nvPr/>
              </p14:nvContentPartPr>
              <p14:xfrm>
                <a:off x="6756055" y="6608062"/>
                <a:ext cx="67320" cy="11412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63C2A0F6-72D9-1255-583F-CE3DCAC1BEA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751735" y="6603742"/>
                  <a:ext cx="75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E818BAC1-498F-F9CD-75C1-AF6B6AD33617}"/>
                    </a:ext>
                  </a:extLst>
                </p14:cNvPr>
                <p14:cNvContentPartPr/>
                <p14:nvPr/>
              </p14:nvContentPartPr>
              <p14:xfrm>
                <a:off x="6863695" y="6524902"/>
                <a:ext cx="360360" cy="16128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E818BAC1-498F-F9CD-75C1-AF6B6AD3361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859375" y="6520582"/>
                  <a:ext cx="3690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EF133639-9D3D-90A9-E8BD-BEE6212DAB89}"/>
                    </a:ext>
                  </a:extLst>
                </p14:cNvPr>
                <p14:cNvContentPartPr/>
                <p14:nvPr/>
              </p14:nvContentPartPr>
              <p14:xfrm>
                <a:off x="7410535" y="6462982"/>
                <a:ext cx="322200" cy="18144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EF133639-9D3D-90A9-E8BD-BEE6212DAB8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406215" y="6458662"/>
                  <a:ext cx="330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8462E6A8-5727-E2C8-FA0E-6672EB6900AF}"/>
                    </a:ext>
                  </a:extLst>
                </p14:cNvPr>
                <p14:cNvContentPartPr/>
                <p14:nvPr/>
              </p14:nvContentPartPr>
              <p14:xfrm>
                <a:off x="7740655" y="6369022"/>
                <a:ext cx="80280" cy="19656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8462E6A8-5727-E2C8-FA0E-6672EB6900AF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736335" y="6364702"/>
                  <a:ext cx="88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171639CC-0C8A-40F5-B2BC-8E53F20C5F07}"/>
                    </a:ext>
                  </a:extLst>
                </p14:cNvPr>
                <p14:cNvContentPartPr/>
                <p14:nvPr/>
              </p14:nvContentPartPr>
              <p14:xfrm>
                <a:off x="7840735" y="6448582"/>
                <a:ext cx="205920" cy="6660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171639CC-0C8A-40F5-B2BC-8E53F20C5F07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836415" y="6444262"/>
                  <a:ext cx="214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25C4AC5E-5886-3680-EA62-7AA99121A12A}"/>
                    </a:ext>
                  </a:extLst>
                </p14:cNvPr>
                <p14:cNvContentPartPr/>
                <p14:nvPr/>
              </p14:nvContentPartPr>
              <p14:xfrm>
                <a:off x="8077255" y="6338782"/>
                <a:ext cx="124560" cy="12996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25C4AC5E-5886-3680-EA62-7AA99121A12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072935" y="6334462"/>
                  <a:ext cx="133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0FF1015A-5129-875A-7B0D-4D5E8FF313BB}"/>
                    </a:ext>
                  </a:extLst>
                </p14:cNvPr>
                <p14:cNvContentPartPr/>
                <p14:nvPr/>
              </p14:nvContentPartPr>
              <p14:xfrm>
                <a:off x="5680735" y="5368222"/>
                <a:ext cx="1812600" cy="75636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0FF1015A-5129-875A-7B0D-4D5E8FF313BB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676415" y="5363902"/>
                  <a:ext cx="1821240" cy="76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F1399B70-C12F-5839-468F-EC04FD44FD4F}"/>
                    </a:ext>
                  </a:extLst>
                </p14:cNvPr>
                <p14:cNvContentPartPr/>
                <p14:nvPr/>
              </p14:nvContentPartPr>
              <p14:xfrm>
                <a:off x="7075015" y="5544622"/>
                <a:ext cx="162360" cy="10548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F1399B70-C12F-5839-468F-EC04FD44FD4F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070695" y="5540302"/>
                  <a:ext cx="171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C3A71028-7C98-D07F-1A6F-BA61C502A274}"/>
                    </a:ext>
                  </a:extLst>
                </p14:cNvPr>
                <p14:cNvContentPartPr/>
                <p14:nvPr/>
              </p14:nvContentPartPr>
              <p14:xfrm>
                <a:off x="5730775" y="5696902"/>
                <a:ext cx="1161360" cy="50832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C3A71028-7C98-D07F-1A6F-BA61C502A27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726455" y="5692582"/>
                  <a:ext cx="117000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49AAC765-BB18-AE23-0707-348E5635C736}"/>
                    </a:ext>
                  </a:extLst>
                </p14:cNvPr>
                <p14:cNvContentPartPr/>
                <p14:nvPr/>
              </p14:nvContentPartPr>
              <p14:xfrm>
                <a:off x="7021735" y="5776822"/>
                <a:ext cx="829080" cy="29448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49AAC765-BB18-AE23-0707-348E5635C736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017415" y="5772502"/>
                  <a:ext cx="8377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DD69810A-C8F3-0922-D061-3B778A04C914}"/>
                    </a:ext>
                  </a:extLst>
                </p14:cNvPr>
                <p14:cNvContentPartPr/>
                <p14:nvPr/>
              </p14:nvContentPartPr>
              <p14:xfrm>
                <a:off x="10934935" y="1704862"/>
                <a:ext cx="988920" cy="203220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DD69810A-C8F3-0922-D061-3B778A04C91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0930615" y="1700542"/>
                  <a:ext cx="997560" cy="20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5F3B0BEB-7824-2DA9-3F2D-F740130B5A22}"/>
                    </a:ext>
                  </a:extLst>
                </p14:cNvPr>
                <p14:cNvContentPartPr/>
                <p14:nvPr/>
              </p14:nvContentPartPr>
              <p14:xfrm>
                <a:off x="11139415" y="1634662"/>
                <a:ext cx="143640" cy="15552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5F3B0BEB-7824-2DA9-3F2D-F740130B5A2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1135095" y="1630342"/>
                  <a:ext cx="152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887BA63A-5CB2-26D5-8CD8-DE7F4D69AA49}"/>
                    </a:ext>
                  </a:extLst>
                </p14:cNvPr>
                <p14:cNvContentPartPr/>
                <p14:nvPr/>
              </p14:nvContentPartPr>
              <p14:xfrm>
                <a:off x="11271535" y="1173142"/>
                <a:ext cx="154440" cy="18720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887BA63A-5CB2-26D5-8CD8-DE7F4D69AA49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1267215" y="1168822"/>
                  <a:ext cx="163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15578F3C-A889-954F-AD24-9A53F66BEE4B}"/>
                    </a:ext>
                  </a:extLst>
                </p14:cNvPr>
                <p14:cNvContentPartPr/>
                <p14:nvPr/>
              </p14:nvContentPartPr>
              <p14:xfrm>
                <a:off x="11427055" y="828982"/>
                <a:ext cx="327960" cy="38016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15578F3C-A889-954F-AD24-9A53F66BEE4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1422735" y="824662"/>
                  <a:ext cx="33660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B7BDFF66-8B52-B74D-A0D5-F506D1CBD3FE}"/>
                    </a:ext>
                  </a:extLst>
                </p14:cNvPr>
                <p14:cNvContentPartPr/>
                <p14:nvPr/>
              </p14:nvContentPartPr>
              <p14:xfrm>
                <a:off x="11395735" y="1357102"/>
                <a:ext cx="137520" cy="18216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B7BDFF66-8B52-B74D-A0D5-F506D1CBD3F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1391415" y="1352782"/>
                  <a:ext cx="1461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384A2103-347B-55A4-B6A7-96ABC56A86DA}"/>
                    </a:ext>
                  </a:extLst>
                </p14:cNvPr>
                <p14:cNvContentPartPr/>
                <p14:nvPr/>
              </p14:nvContentPartPr>
              <p14:xfrm>
                <a:off x="11538295" y="1258822"/>
                <a:ext cx="92880" cy="15912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384A2103-347B-55A4-B6A7-96ABC56A86D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1533975" y="1254502"/>
                  <a:ext cx="101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045EF293-B55E-7751-1741-EE31717DB60E}"/>
                    </a:ext>
                  </a:extLst>
                </p14:cNvPr>
                <p14:cNvContentPartPr/>
                <p14:nvPr/>
              </p14:nvContentPartPr>
              <p14:xfrm>
                <a:off x="11618935" y="1155142"/>
                <a:ext cx="137520" cy="17028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045EF293-B55E-7751-1741-EE31717DB60E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1614615" y="1150822"/>
                  <a:ext cx="146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4A793491-7F49-EA3F-9D5E-019BAC937DA1}"/>
                    </a:ext>
                  </a:extLst>
                </p14:cNvPr>
                <p14:cNvContentPartPr/>
                <p14:nvPr/>
              </p14:nvContentPartPr>
              <p14:xfrm>
                <a:off x="11737375" y="1106542"/>
                <a:ext cx="102240" cy="14832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4A793491-7F49-EA3F-9D5E-019BAC937DA1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733055" y="1102222"/>
                  <a:ext cx="1108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6E190F03-03C8-2167-DB8F-8F1DEFC0732C}"/>
                    </a:ext>
                  </a:extLst>
                </p14:cNvPr>
                <p14:cNvContentPartPr/>
                <p14:nvPr/>
              </p14:nvContentPartPr>
              <p14:xfrm>
                <a:off x="11350375" y="1701262"/>
                <a:ext cx="136440" cy="16344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6E190F03-03C8-2167-DB8F-8F1DEFC0732C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346055" y="1696942"/>
                  <a:ext cx="145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546AF342-35A0-09B6-7C89-1CE3F5F80541}"/>
                    </a:ext>
                  </a:extLst>
                </p14:cNvPr>
                <p14:cNvContentPartPr/>
                <p14:nvPr/>
              </p14:nvContentPartPr>
              <p14:xfrm>
                <a:off x="11540095" y="1620262"/>
                <a:ext cx="149040" cy="12240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546AF342-35A0-09B6-7C89-1CE3F5F8054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1535775" y="1615942"/>
                  <a:ext cx="1576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ACD32481-1F28-75D9-D25B-64157326F74A}"/>
                    </a:ext>
                  </a:extLst>
                </p14:cNvPr>
                <p14:cNvContentPartPr/>
                <p14:nvPr/>
              </p14:nvContentPartPr>
              <p14:xfrm>
                <a:off x="11768335" y="1380862"/>
                <a:ext cx="152280" cy="18540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ACD32481-1F28-75D9-D25B-64157326F74A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764015" y="1376542"/>
                  <a:ext cx="160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06DB9322-1A73-114A-DE19-E4B9C2DD5DAA}"/>
                    </a:ext>
                  </a:extLst>
                </p14:cNvPr>
                <p14:cNvContentPartPr/>
                <p14:nvPr/>
              </p14:nvContentPartPr>
              <p14:xfrm>
                <a:off x="11866255" y="1316422"/>
                <a:ext cx="131400" cy="14076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06DB9322-1A73-114A-DE19-E4B9C2DD5DAA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1861935" y="1312102"/>
                  <a:ext cx="1400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958CCCB3-8055-B519-03C1-9BA29B79EAB4}"/>
                    </a:ext>
                  </a:extLst>
                </p14:cNvPr>
                <p14:cNvContentPartPr/>
                <p14:nvPr/>
              </p14:nvContentPartPr>
              <p14:xfrm>
                <a:off x="11982535" y="1187542"/>
                <a:ext cx="99360" cy="16164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958CCCB3-8055-B519-03C1-9BA29B79EAB4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1978215" y="1183222"/>
                  <a:ext cx="108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B25E73E0-CF78-6878-5D9C-A85CA86A5E22}"/>
                    </a:ext>
                  </a:extLst>
                </p14:cNvPr>
                <p14:cNvContentPartPr/>
                <p14:nvPr/>
              </p14:nvContentPartPr>
              <p14:xfrm>
                <a:off x="11440375" y="1919062"/>
                <a:ext cx="210600" cy="21456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B25E73E0-CF78-6878-5D9C-A85CA86A5E22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1436055" y="1914742"/>
                  <a:ext cx="219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1196D2C7-35B2-8E14-6AE4-01D64ED2165A}"/>
                    </a:ext>
                  </a:extLst>
                </p14:cNvPr>
                <p14:cNvContentPartPr/>
                <p14:nvPr/>
              </p14:nvContentPartPr>
              <p14:xfrm>
                <a:off x="11625415" y="1794502"/>
                <a:ext cx="152640" cy="22428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1196D2C7-35B2-8E14-6AE4-01D64ED2165A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1621095" y="1790182"/>
                  <a:ext cx="1612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86C8F71A-BF8B-B475-D8F8-87720FB1ADE0}"/>
                    </a:ext>
                  </a:extLst>
                </p14:cNvPr>
                <p14:cNvContentPartPr/>
                <p14:nvPr/>
              </p14:nvContentPartPr>
              <p14:xfrm>
                <a:off x="11704975" y="1769662"/>
                <a:ext cx="133920" cy="17892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86C8F71A-BF8B-B475-D8F8-87720FB1ADE0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1700655" y="1765342"/>
                  <a:ext cx="142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63863AF9-D232-467E-9A91-080E24F6AB71}"/>
                    </a:ext>
                  </a:extLst>
                </p14:cNvPr>
                <p14:cNvContentPartPr/>
                <p14:nvPr/>
              </p14:nvContentPartPr>
              <p14:xfrm>
                <a:off x="11794615" y="1599382"/>
                <a:ext cx="45360" cy="8532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63863AF9-D232-467E-9A91-080E24F6AB71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1790295" y="1595062"/>
                  <a:ext cx="54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D32C3947-1AE1-3B28-59B5-9F1F76BCCEC5}"/>
                    </a:ext>
                  </a:extLst>
                </p14:cNvPr>
                <p14:cNvContentPartPr/>
                <p14:nvPr/>
              </p14:nvContentPartPr>
              <p14:xfrm>
                <a:off x="11798215" y="1573822"/>
                <a:ext cx="72360" cy="16236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D32C3947-1AE1-3B28-59B5-9F1F76BCCEC5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1793895" y="1569502"/>
                  <a:ext cx="81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56D69D25-A055-F6F3-90C7-BC0AEE4E64A6}"/>
                    </a:ext>
                  </a:extLst>
                </p14:cNvPr>
                <p14:cNvContentPartPr/>
                <p14:nvPr/>
              </p14:nvContentPartPr>
              <p14:xfrm>
                <a:off x="11872735" y="1404982"/>
                <a:ext cx="314280" cy="30528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56D69D25-A055-F6F3-90C7-BC0AEE4E64A6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1868415" y="1400662"/>
                  <a:ext cx="3229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3AFEDE2E-0699-2AB2-C64E-C422E04BFDD2}"/>
                    </a:ext>
                  </a:extLst>
                </p14:cNvPr>
                <p14:cNvContentPartPr/>
                <p14:nvPr/>
              </p14:nvContentPartPr>
              <p14:xfrm>
                <a:off x="11576815" y="1637542"/>
                <a:ext cx="539640" cy="59220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3AFEDE2E-0699-2AB2-C64E-C422E04BFDD2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1572495" y="1633222"/>
                  <a:ext cx="548280" cy="60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1" name="Gruppieren 570">
            <a:extLst>
              <a:ext uri="{FF2B5EF4-FFF2-40B4-BE49-F238E27FC236}">
                <a16:creationId xmlns:a16="http://schemas.microsoft.com/office/drawing/2014/main" id="{98B8E75F-602E-304E-18E8-BFB51C249AC7}"/>
              </a:ext>
            </a:extLst>
          </p:cNvPr>
          <p:cNvGrpSpPr/>
          <p:nvPr/>
        </p:nvGrpSpPr>
        <p:grpSpPr>
          <a:xfrm>
            <a:off x="329335" y="769942"/>
            <a:ext cx="5067360" cy="5488560"/>
            <a:chOff x="329335" y="769942"/>
            <a:chExt cx="5067360" cy="548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F050F3B-739B-D62C-41D1-B5101DE22F03}"/>
                    </a:ext>
                  </a:extLst>
                </p14:cNvPr>
                <p14:cNvContentPartPr/>
                <p14:nvPr/>
              </p14:nvContentPartPr>
              <p14:xfrm>
                <a:off x="947095" y="4155022"/>
                <a:ext cx="17280" cy="1638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F050F3B-739B-D62C-41D1-B5101DE22F03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42775" y="4150702"/>
                  <a:ext cx="25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7316469-C5D0-231D-5026-B6B92EE854E7}"/>
                    </a:ext>
                  </a:extLst>
                </p14:cNvPr>
                <p14:cNvContentPartPr/>
                <p14:nvPr/>
              </p14:nvContentPartPr>
              <p14:xfrm>
                <a:off x="995335" y="4113262"/>
                <a:ext cx="113760" cy="2282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7316469-C5D0-231D-5026-B6B92EE854E7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991015" y="4108942"/>
                  <a:ext cx="122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A8A1C3F-3C26-26E4-5C24-F7E10CABA6FE}"/>
                    </a:ext>
                  </a:extLst>
                </p14:cNvPr>
                <p14:cNvContentPartPr/>
                <p14:nvPr/>
              </p14:nvContentPartPr>
              <p14:xfrm>
                <a:off x="1161655" y="4183462"/>
                <a:ext cx="56520" cy="1087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A8A1C3F-3C26-26E4-5C24-F7E10CABA6FE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157335" y="4179142"/>
                  <a:ext cx="65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FDA0B29-BBFA-D667-960B-4E9D6637D66B}"/>
                    </a:ext>
                  </a:extLst>
                </p14:cNvPr>
                <p14:cNvContentPartPr/>
                <p14:nvPr/>
              </p14:nvContentPartPr>
              <p14:xfrm>
                <a:off x="1268575" y="4104262"/>
                <a:ext cx="276480" cy="1778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FDA0B29-BBFA-D667-960B-4E9D6637D66B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264255" y="4099942"/>
                  <a:ext cx="285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4825AF6-1A9D-B5EA-93DC-7A5BC12DF963}"/>
                    </a:ext>
                  </a:extLst>
                </p14:cNvPr>
                <p14:cNvContentPartPr/>
                <p14:nvPr/>
              </p14:nvContentPartPr>
              <p14:xfrm>
                <a:off x="1831615" y="4128742"/>
                <a:ext cx="8280" cy="1443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4825AF6-1A9D-B5EA-93DC-7A5BC12DF963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1827295" y="4124422"/>
                  <a:ext cx="16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B2E0898-3522-9E05-C37F-ABE754263E96}"/>
                    </a:ext>
                  </a:extLst>
                </p14:cNvPr>
                <p14:cNvContentPartPr/>
                <p14:nvPr/>
              </p14:nvContentPartPr>
              <p14:xfrm>
                <a:off x="1768615" y="4095982"/>
                <a:ext cx="124200" cy="2037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B2E0898-3522-9E05-C37F-ABE754263E96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764295" y="4091662"/>
                  <a:ext cx="132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47ADD71-8F11-F52F-28E0-1D0644964251}"/>
                    </a:ext>
                  </a:extLst>
                </p14:cNvPr>
                <p14:cNvContentPartPr/>
                <p14:nvPr/>
              </p14:nvContentPartPr>
              <p14:xfrm>
                <a:off x="1920175" y="4160422"/>
                <a:ext cx="221760" cy="932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47ADD71-8F11-F52F-28E0-1D0644964251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915855" y="4156102"/>
                  <a:ext cx="230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D4F56B7-E4FC-A243-961A-77068AF77276}"/>
                    </a:ext>
                  </a:extLst>
                </p14:cNvPr>
                <p14:cNvContentPartPr/>
                <p14:nvPr/>
              </p14:nvContentPartPr>
              <p14:xfrm>
                <a:off x="2158495" y="4074022"/>
                <a:ext cx="159840" cy="1904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D4F56B7-E4FC-A243-961A-77068AF77276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2154175" y="4069702"/>
                  <a:ext cx="168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A3F3BC7-8840-14DE-C142-8B152DE8C207}"/>
                    </a:ext>
                  </a:extLst>
                </p14:cNvPr>
                <p14:cNvContentPartPr/>
                <p14:nvPr/>
              </p14:nvContentPartPr>
              <p14:xfrm>
                <a:off x="2363335" y="4044862"/>
                <a:ext cx="370080" cy="2599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A3F3BC7-8840-14DE-C142-8B152DE8C207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359015" y="4040542"/>
                  <a:ext cx="3787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1A30D5D-35B8-E7BC-26A1-513FE1059E2B}"/>
                    </a:ext>
                  </a:extLst>
                </p14:cNvPr>
                <p14:cNvContentPartPr/>
                <p14:nvPr/>
              </p14:nvContentPartPr>
              <p14:xfrm>
                <a:off x="2741335" y="4082302"/>
                <a:ext cx="10800" cy="172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1A30D5D-35B8-E7BC-26A1-513FE1059E2B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737015" y="4077982"/>
                  <a:ext cx="194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4319CC7-5F3E-1BDF-6B73-50B0941A7C44}"/>
                    </a:ext>
                  </a:extLst>
                </p14:cNvPr>
                <p14:cNvContentPartPr/>
                <p14:nvPr/>
              </p14:nvContentPartPr>
              <p14:xfrm>
                <a:off x="2760415" y="4146742"/>
                <a:ext cx="239760" cy="2088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4319CC7-5F3E-1BDF-6B73-50B0941A7C44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756095" y="4142422"/>
                  <a:ext cx="2484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798898A-73D1-2836-7FDA-E73264B66376}"/>
                    </a:ext>
                  </a:extLst>
                </p14:cNvPr>
                <p14:cNvContentPartPr/>
                <p14:nvPr/>
              </p14:nvContentPartPr>
              <p14:xfrm>
                <a:off x="2337775" y="3977542"/>
                <a:ext cx="782280" cy="2386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798898A-73D1-2836-7FDA-E73264B6637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2333455" y="3973222"/>
                  <a:ext cx="7909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5B37313-0C28-85AD-6ED0-C41DC9CB6197}"/>
                    </a:ext>
                  </a:extLst>
                </p14:cNvPr>
                <p14:cNvContentPartPr/>
                <p14:nvPr/>
              </p14:nvContentPartPr>
              <p14:xfrm>
                <a:off x="3193855" y="4167982"/>
                <a:ext cx="69120" cy="147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5B37313-0C28-85AD-6ED0-C41DC9CB6197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189535" y="4163662"/>
                  <a:ext cx="77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2065C02-AFFB-7AD0-BA4D-D61EB59F54B4}"/>
                    </a:ext>
                  </a:extLst>
                </p14:cNvPr>
                <p14:cNvContentPartPr/>
                <p14:nvPr/>
              </p14:nvContentPartPr>
              <p14:xfrm>
                <a:off x="3187735" y="4129822"/>
                <a:ext cx="176760" cy="2332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2065C02-AFFB-7AD0-BA4D-D61EB59F54B4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183415" y="4125502"/>
                  <a:ext cx="1854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498788C-EA6E-6C98-AC72-B4745974AD3E}"/>
                    </a:ext>
                  </a:extLst>
                </p14:cNvPr>
                <p14:cNvContentPartPr/>
                <p14:nvPr/>
              </p14:nvContentPartPr>
              <p14:xfrm>
                <a:off x="3378535" y="4133782"/>
                <a:ext cx="125280" cy="583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498788C-EA6E-6C98-AC72-B4745974AD3E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374215" y="4129462"/>
                  <a:ext cx="1339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01F2CAB-4AF0-312B-1F5C-8041DFE96FF3}"/>
                    </a:ext>
                  </a:extLst>
                </p14:cNvPr>
                <p14:cNvContentPartPr/>
                <p14:nvPr/>
              </p14:nvContentPartPr>
              <p14:xfrm>
                <a:off x="3525415" y="4024342"/>
                <a:ext cx="141120" cy="1677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01F2CAB-4AF0-312B-1F5C-8041DFE96FF3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3521095" y="4020022"/>
                  <a:ext cx="149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36D38066-454F-4E2E-CBA2-87FC4915811F}"/>
                    </a:ext>
                  </a:extLst>
                </p14:cNvPr>
                <p14:cNvContentPartPr/>
                <p14:nvPr/>
              </p14:nvContentPartPr>
              <p14:xfrm>
                <a:off x="591055" y="4599982"/>
                <a:ext cx="507600" cy="2898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36D38066-454F-4E2E-CBA2-87FC4915811F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86735" y="4595662"/>
                  <a:ext cx="5162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E961D2E2-136B-1F90-F481-02F13ACA1057}"/>
                    </a:ext>
                  </a:extLst>
                </p14:cNvPr>
                <p14:cNvContentPartPr/>
                <p14:nvPr/>
              </p14:nvContentPartPr>
              <p14:xfrm>
                <a:off x="1169575" y="4586302"/>
                <a:ext cx="72360" cy="849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E961D2E2-136B-1F90-F481-02F13ACA1057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165255" y="4581982"/>
                  <a:ext cx="810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0445669D-C782-F53A-DA02-AA8B98760A2C}"/>
                    </a:ext>
                  </a:extLst>
                </p14:cNvPr>
                <p14:cNvContentPartPr/>
                <p14:nvPr/>
              </p14:nvContentPartPr>
              <p14:xfrm>
                <a:off x="1291975" y="4542022"/>
                <a:ext cx="99000" cy="1389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0445669D-C782-F53A-DA02-AA8B98760A2C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287655" y="4537702"/>
                  <a:ext cx="107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972DC417-DA59-FD6D-D0D4-ECAC8279E7AC}"/>
                    </a:ext>
                  </a:extLst>
                </p14:cNvPr>
                <p14:cNvContentPartPr/>
                <p14:nvPr/>
              </p14:nvContentPartPr>
              <p14:xfrm>
                <a:off x="1398175" y="4543462"/>
                <a:ext cx="96840" cy="1443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972DC417-DA59-FD6D-D0D4-ECAC8279E7A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393855" y="4539142"/>
                  <a:ext cx="105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685C7B9E-609A-B54A-2E2F-C979FA31D76F}"/>
                    </a:ext>
                  </a:extLst>
                </p14:cNvPr>
                <p14:cNvContentPartPr/>
                <p14:nvPr/>
              </p14:nvContentPartPr>
              <p14:xfrm>
                <a:off x="1540015" y="4589542"/>
                <a:ext cx="200520" cy="723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685C7B9E-609A-B54A-2E2F-C979FA31D76F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535695" y="4585222"/>
                  <a:ext cx="2091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059415EA-3EEC-D5E0-EE4E-0ED91002ECBF}"/>
                    </a:ext>
                  </a:extLst>
                </p14:cNvPr>
                <p14:cNvContentPartPr/>
                <p14:nvPr/>
              </p14:nvContentPartPr>
              <p14:xfrm>
                <a:off x="1979575" y="4538422"/>
                <a:ext cx="219600" cy="1022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059415EA-3EEC-D5E0-EE4E-0ED91002ECBF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975255" y="4534102"/>
                  <a:ext cx="228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C005F46-58BF-B8AD-463F-462328E82F59}"/>
                    </a:ext>
                  </a:extLst>
                </p14:cNvPr>
                <p14:cNvContentPartPr/>
                <p14:nvPr/>
              </p14:nvContentPartPr>
              <p14:xfrm>
                <a:off x="2284855" y="4506382"/>
                <a:ext cx="319680" cy="1263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C005F46-58BF-B8AD-463F-462328E82F59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2280535" y="4502062"/>
                  <a:ext cx="328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E2A35914-012D-2A78-4124-9447DC8F3B0E}"/>
                    </a:ext>
                  </a:extLst>
                </p14:cNvPr>
                <p14:cNvContentPartPr/>
                <p14:nvPr/>
              </p14:nvContentPartPr>
              <p14:xfrm>
                <a:off x="2902255" y="4409542"/>
                <a:ext cx="584640" cy="2667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E2A35914-012D-2A78-4124-9447DC8F3B0E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897935" y="4405222"/>
                  <a:ext cx="5932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9D670A88-A8A8-81BC-C585-5DD1A2DFD4FD}"/>
                    </a:ext>
                  </a:extLst>
                </p14:cNvPr>
                <p14:cNvContentPartPr/>
                <p14:nvPr/>
              </p14:nvContentPartPr>
              <p14:xfrm>
                <a:off x="3378175" y="4455262"/>
                <a:ext cx="199800" cy="1623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9D670A88-A8A8-81BC-C585-5DD1A2DFD4FD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373855" y="4450942"/>
                  <a:ext cx="208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12F1F75F-1122-ABCD-0B16-A5CFD95863C7}"/>
                    </a:ext>
                  </a:extLst>
                </p14:cNvPr>
                <p14:cNvContentPartPr/>
                <p14:nvPr/>
              </p14:nvContentPartPr>
              <p14:xfrm>
                <a:off x="3620455" y="4391902"/>
                <a:ext cx="52920" cy="2041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12F1F75F-1122-ABCD-0B16-A5CFD95863C7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616135" y="4387582"/>
                  <a:ext cx="61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C2F609F3-267F-BE61-2344-5CD42CE9BBA0}"/>
                    </a:ext>
                  </a:extLst>
                </p14:cNvPr>
                <p14:cNvContentPartPr/>
                <p14:nvPr/>
              </p14:nvContentPartPr>
              <p14:xfrm>
                <a:off x="3663655" y="4498462"/>
                <a:ext cx="163440" cy="11700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C2F609F3-267F-BE61-2344-5CD42CE9BBA0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3659335" y="4494142"/>
                  <a:ext cx="172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C33754F-12C8-90B8-B562-F4EBB6A74C1C}"/>
                    </a:ext>
                  </a:extLst>
                </p14:cNvPr>
                <p14:cNvContentPartPr/>
                <p14:nvPr/>
              </p14:nvContentPartPr>
              <p14:xfrm>
                <a:off x="3839335" y="4517542"/>
                <a:ext cx="151920" cy="651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C33754F-12C8-90B8-B562-F4EBB6A74C1C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3835015" y="4513222"/>
                  <a:ext cx="160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AC74CCF2-4D9E-E40E-4E6B-3579CED01230}"/>
                    </a:ext>
                  </a:extLst>
                </p14:cNvPr>
                <p14:cNvContentPartPr/>
                <p14:nvPr/>
              </p14:nvContentPartPr>
              <p14:xfrm>
                <a:off x="4038055" y="4520062"/>
                <a:ext cx="183240" cy="1738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AC74CCF2-4D9E-E40E-4E6B-3579CED01230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033735" y="4515742"/>
                  <a:ext cx="1918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2AA93711-BF56-B813-B1FF-7404B9BEE2D9}"/>
                    </a:ext>
                  </a:extLst>
                </p14:cNvPr>
                <p14:cNvContentPartPr/>
                <p14:nvPr/>
              </p14:nvContentPartPr>
              <p14:xfrm>
                <a:off x="4251895" y="4505662"/>
                <a:ext cx="89640" cy="7452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2AA93711-BF56-B813-B1FF-7404B9BEE2D9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247575" y="4501342"/>
                  <a:ext cx="98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C925568C-997D-97A7-5EDE-1D2F36FA24A6}"/>
                    </a:ext>
                  </a:extLst>
                </p14:cNvPr>
                <p14:cNvContentPartPr/>
                <p14:nvPr/>
              </p14:nvContentPartPr>
              <p14:xfrm>
                <a:off x="4412455" y="4399462"/>
                <a:ext cx="191520" cy="19728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C925568C-997D-97A7-5EDE-1D2F36FA24A6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4408135" y="4395142"/>
                  <a:ext cx="200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C79C2CFB-2ED2-2AF3-67C7-9FA2B6C0BEB7}"/>
                    </a:ext>
                  </a:extLst>
                </p14:cNvPr>
                <p14:cNvContentPartPr/>
                <p14:nvPr/>
              </p14:nvContentPartPr>
              <p14:xfrm>
                <a:off x="675295" y="4930102"/>
                <a:ext cx="112320" cy="2811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C79C2CFB-2ED2-2AF3-67C7-9FA2B6C0BEB7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70975" y="4925782"/>
                  <a:ext cx="1209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2ED1692-46D1-7990-1EEF-19474F44A59B}"/>
                    </a:ext>
                  </a:extLst>
                </p14:cNvPr>
                <p14:cNvContentPartPr/>
                <p14:nvPr/>
              </p14:nvContentPartPr>
              <p14:xfrm>
                <a:off x="947095" y="4989502"/>
                <a:ext cx="3960" cy="1242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2ED1692-46D1-7990-1EEF-19474F44A59B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942775" y="4985182"/>
                  <a:ext cx="12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16C3EAFF-B786-1551-9748-19A833A8FB01}"/>
                    </a:ext>
                  </a:extLst>
                </p14:cNvPr>
                <p14:cNvContentPartPr/>
                <p14:nvPr/>
              </p14:nvContentPartPr>
              <p14:xfrm>
                <a:off x="914695" y="5004262"/>
                <a:ext cx="95400" cy="16344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16C3EAFF-B786-1551-9748-19A833A8FB01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910375" y="4999942"/>
                  <a:ext cx="104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82BA163B-0305-EC53-E42D-3CCBD01DA8B1}"/>
                    </a:ext>
                  </a:extLst>
                </p14:cNvPr>
                <p14:cNvContentPartPr/>
                <p14:nvPr/>
              </p14:nvContentPartPr>
              <p14:xfrm>
                <a:off x="1168495" y="4999582"/>
                <a:ext cx="9720" cy="11484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82BA163B-0305-EC53-E42D-3CCBD01DA8B1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164175" y="4995262"/>
                  <a:ext cx="18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685B59AC-1F24-F77D-3AB8-4A255DBC009A}"/>
                    </a:ext>
                  </a:extLst>
                </p14:cNvPr>
                <p14:cNvContentPartPr/>
                <p14:nvPr/>
              </p14:nvContentPartPr>
              <p14:xfrm>
                <a:off x="1136455" y="4990582"/>
                <a:ext cx="117000" cy="1584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685B59AC-1F24-F77D-3AB8-4A255DBC009A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132135" y="4986262"/>
                  <a:ext cx="1256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16388D97-93FE-1B26-8EF8-1F44A1D633EC}"/>
                    </a:ext>
                  </a:extLst>
                </p14:cNvPr>
                <p14:cNvContentPartPr/>
                <p14:nvPr/>
              </p14:nvContentPartPr>
              <p14:xfrm>
                <a:off x="1397815" y="4953142"/>
                <a:ext cx="46440" cy="1774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16388D97-93FE-1B26-8EF8-1F44A1D633EC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393495" y="4948822"/>
                  <a:ext cx="55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5CADB0E1-EB64-896C-2090-E045FE20F31A}"/>
                    </a:ext>
                  </a:extLst>
                </p14:cNvPr>
                <p14:cNvContentPartPr/>
                <p14:nvPr/>
              </p14:nvContentPartPr>
              <p14:xfrm>
                <a:off x="1091455" y="4921462"/>
                <a:ext cx="175680" cy="27360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5CADB0E1-EB64-896C-2090-E045FE20F31A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087135" y="4917142"/>
                  <a:ext cx="1843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2E16CC40-8FC7-8CE5-C293-B58CE285926C}"/>
                    </a:ext>
                  </a:extLst>
                </p14:cNvPr>
                <p14:cNvContentPartPr/>
                <p14:nvPr/>
              </p14:nvContentPartPr>
              <p14:xfrm>
                <a:off x="1663855" y="4947742"/>
                <a:ext cx="23400" cy="1882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2E16CC40-8FC7-8CE5-C293-B58CE285926C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659535" y="4943422"/>
                  <a:ext cx="32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D872E737-D6F2-0E0F-3CAE-8163E8BF5AC0}"/>
                    </a:ext>
                  </a:extLst>
                </p14:cNvPr>
                <p14:cNvContentPartPr/>
                <p14:nvPr/>
              </p14:nvContentPartPr>
              <p14:xfrm>
                <a:off x="1749175" y="4918222"/>
                <a:ext cx="165600" cy="22464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D872E737-D6F2-0E0F-3CAE-8163E8BF5AC0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744855" y="4913902"/>
                  <a:ext cx="174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7EC1630D-A06B-2808-8A34-3398E1E2D28F}"/>
                    </a:ext>
                  </a:extLst>
                </p14:cNvPr>
                <p14:cNvContentPartPr/>
                <p14:nvPr/>
              </p14:nvContentPartPr>
              <p14:xfrm>
                <a:off x="1996135" y="4963582"/>
                <a:ext cx="106200" cy="1306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7EC1630D-A06B-2808-8A34-3398E1E2D28F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991815" y="4959262"/>
                  <a:ext cx="114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F9054532-3385-A9D5-4680-A5EA791A60FF}"/>
                    </a:ext>
                  </a:extLst>
                </p14:cNvPr>
                <p14:cNvContentPartPr/>
                <p14:nvPr/>
              </p14:nvContentPartPr>
              <p14:xfrm>
                <a:off x="2116015" y="4855942"/>
                <a:ext cx="149040" cy="38232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F9054532-3385-A9D5-4680-A5EA791A60FF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2111695" y="4851622"/>
                  <a:ext cx="15768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5D1D0205-CDAB-9C2E-E360-831B145EE519}"/>
                    </a:ext>
                  </a:extLst>
                </p14:cNvPr>
                <p14:cNvContentPartPr/>
                <p14:nvPr/>
              </p14:nvContentPartPr>
              <p14:xfrm>
                <a:off x="2124295" y="5340502"/>
                <a:ext cx="159840" cy="24192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5D1D0205-CDAB-9C2E-E360-831B145EE519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2119975" y="5336182"/>
                  <a:ext cx="1684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9013CD08-B157-76D8-5000-30958FD0241F}"/>
                    </a:ext>
                  </a:extLst>
                </p14:cNvPr>
                <p14:cNvContentPartPr/>
                <p14:nvPr/>
              </p14:nvContentPartPr>
              <p14:xfrm>
                <a:off x="2300695" y="5446342"/>
                <a:ext cx="72000" cy="1018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9013CD08-B157-76D8-5000-30958FD0241F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2296375" y="5442022"/>
                  <a:ext cx="80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513ACACE-BC49-A4CC-0E20-7E45176FA729}"/>
                    </a:ext>
                  </a:extLst>
                </p14:cNvPr>
                <p14:cNvContentPartPr/>
                <p14:nvPr/>
              </p14:nvContentPartPr>
              <p14:xfrm>
                <a:off x="2429935" y="5327902"/>
                <a:ext cx="134280" cy="18252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513ACACE-BC49-A4CC-0E20-7E45176FA729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2425615" y="5323582"/>
                  <a:ext cx="1429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2D4B5FCE-6EDE-32E6-176E-E63C9487540C}"/>
                    </a:ext>
                  </a:extLst>
                </p14:cNvPr>
                <p14:cNvContentPartPr/>
                <p14:nvPr/>
              </p14:nvContentPartPr>
              <p14:xfrm>
                <a:off x="2607775" y="5301982"/>
                <a:ext cx="110880" cy="2181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2D4B5FCE-6EDE-32E6-176E-E63C9487540C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2603455" y="5297662"/>
                  <a:ext cx="1195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0C8C48B8-74F6-C8AD-07E0-EFFF3245CB0D}"/>
                    </a:ext>
                  </a:extLst>
                </p14:cNvPr>
                <p14:cNvContentPartPr/>
                <p14:nvPr/>
              </p14:nvContentPartPr>
              <p14:xfrm>
                <a:off x="2726215" y="5377582"/>
                <a:ext cx="78840" cy="12816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0C8C48B8-74F6-C8AD-07E0-EFFF3245CB0D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2721895" y="5373262"/>
                  <a:ext cx="87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3EEFE3D3-4286-3F61-EB2A-BC53CFAA8A8E}"/>
                    </a:ext>
                  </a:extLst>
                </p14:cNvPr>
                <p14:cNvContentPartPr/>
                <p14:nvPr/>
              </p14:nvContentPartPr>
              <p14:xfrm>
                <a:off x="2809375" y="5369662"/>
                <a:ext cx="115920" cy="13500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3EEFE3D3-4286-3F61-EB2A-BC53CFAA8A8E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2805055" y="5365342"/>
                  <a:ext cx="124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30394FC0-3960-36CB-B72E-842B38E91FEA}"/>
                    </a:ext>
                  </a:extLst>
                </p14:cNvPr>
                <p14:cNvContentPartPr/>
                <p14:nvPr/>
              </p14:nvContentPartPr>
              <p14:xfrm>
                <a:off x="2952655" y="5291902"/>
                <a:ext cx="127440" cy="17568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30394FC0-3960-36CB-B72E-842B38E91FEA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2948335" y="5287582"/>
                  <a:ext cx="136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4958F56C-63F4-2872-DB62-C2828008CB5A}"/>
                    </a:ext>
                  </a:extLst>
                </p14:cNvPr>
                <p14:cNvContentPartPr/>
                <p14:nvPr/>
              </p14:nvContentPartPr>
              <p14:xfrm>
                <a:off x="3138775" y="5176702"/>
                <a:ext cx="320040" cy="2919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4958F56C-63F4-2872-DB62-C2828008CB5A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3134455" y="5172382"/>
                  <a:ext cx="3286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282DC89-A62C-BBCB-E39A-F016C50B171D}"/>
                    </a:ext>
                  </a:extLst>
                </p14:cNvPr>
                <p14:cNvContentPartPr/>
                <p14:nvPr/>
              </p14:nvContentPartPr>
              <p14:xfrm>
                <a:off x="3469975" y="5228902"/>
                <a:ext cx="53640" cy="16092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282DC89-A62C-BBCB-E39A-F016C50B171D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3465655" y="5224582"/>
                  <a:ext cx="622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1F4FC34A-5A1B-C8D2-7BD3-58AEAC21544D}"/>
                    </a:ext>
                  </a:extLst>
                </p14:cNvPr>
                <p14:cNvContentPartPr/>
                <p14:nvPr/>
              </p14:nvContentPartPr>
              <p14:xfrm>
                <a:off x="3569695" y="5285782"/>
                <a:ext cx="321840" cy="2361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1F4FC34A-5A1B-C8D2-7BD3-58AEAC21544D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3565375" y="5281462"/>
                  <a:ext cx="3304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AD039775-2384-42D3-728D-664AAFEB4F4B}"/>
                    </a:ext>
                  </a:extLst>
                </p14:cNvPr>
                <p14:cNvContentPartPr/>
                <p14:nvPr/>
              </p14:nvContentPartPr>
              <p14:xfrm>
                <a:off x="4065775" y="5176702"/>
                <a:ext cx="261000" cy="14760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AD039775-2384-42D3-728D-664AAFEB4F4B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4061455" y="5172382"/>
                  <a:ext cx="269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853C9203-8075-9504-1D55-1B6E11799790}"/>
                    </a:ext>
                  </a:extLst>
                </p14:cNvPr>
                <p14:cNvContentPartPr/>
                <p14:nvPr/>
              </p14:nvContentPartPr>
              <p14:xfrm>
                <a:off x="4282495" y="5081302"/>
                <a:ext cx="23040" cy="4716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853C9203-8075-9504-1D55-1B6E11799790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4278175" y="5076982"/>
                  <a:ext cx="31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71A0E525-DC53-93BB-DFA0-D1B53202D5DF}"/>
                    </a:ext>
                  </a:extLst>
                </p14:cNvPr>
                <p14:cNvContentPartPr/>
                <p14:nvPr/>
              </p14:nvContentPartPr>
              <p14:xfrm>
                <a:off x="4381135" y="5034142"/>
                <a:ext cx="276840" cy="25704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71A0E525-DC53-93BB-DFA0-D1B53202D5DF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4376815" y="5029822"/>
                  <a:ext cx="2854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113AE18C-77EF-C262-9767-BDA0CFE0C123}"/>
                    </a:ext>
                  </a:extLst>
                </p14:cNvPr>
                <p14:cNvContentPartPr/>
                <p14:nvPr/>
              </p14:nvContentPartPr>
              <p14:xfrm>
                <a:off x="2485015" y="5796262"/>
                <a:ext cx="103680" cy="18288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113AE18C-77EF-C262-9767-BDA0CFE0C123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2480695" y="5791942"/>
                  <a:ext cx="1123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5C34B754-1580-D5EA-77F2-30D3763FB527}"/>
                    </a:ext>
                  </a:extLst>
                </p14:cNvPr>
                <p14:cNvContentPartPr/>
                <p14:nvPr/>
              </p14:nvContentPartPr>
              <p14:xfrm>
                <a:off x="2610295" y="5809582"/>
                <a:ext cx="224640" cy="939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5C34B754-1580-D5EA-77F2-30D3763FB527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2605975" y="5805262"/>
                  <a:ext cx="2332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390BD947-C85B-B24A-E46F-EDA4FD26200A}"/>
                    </a:ext>
                  </a:extLst>
                </p14:cNvPr>
                <p14:cNvContentPartPr/>
                <p14:nvPr/>
              </p14:nvContentPartPr>
              <p14:xfrm>
                <a:off x="2795335" y="5704102"/>
                <a:ext cx="7200" cy="1008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390BD947-C85B-B24A-E46F-EDA4FD26200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91015" y="5699782"/>
                  <a:ext cx="15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C6E2220C-35A4-3844-59E7-4D466315B6A3}"/>
                    </a:ext>
                  </a:extLst>
                </p14:cNvPr>
                <p14:cNvContentPartPr/>
                <p14:nvPr/>
              </p14:nvContentPartPr>
              <p14:xfrm>
                <a:off x="3019255" y="5689702"/>
                <a:ext cx="113760" cy="1843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C6E2220C-35A4-3844-59E7-4D466315B6A3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3014935" y="5685382"/>
                  <a:ext cx="1224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D336DB72-CD35-231F-48B6-03862E4E105D}"/>
                    </a:ext>
                  </a:extLst>
                </p14:cNvPr>
                <p14:cNvContentPartPr/>
                <p14:nvPr/>
              </p14:nvContentPartPr>
              <p14:xfrm>
                <a:off x="3240295" y="5644702"/>
                <a:ext cx="278640" cy="1659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D336DB72-CD35-231F-48B6-03862E4E105D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3235975" y="5640382"/>
                  <a:ext cx="287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04970DE4-92C4-1850-30C6-5E59C9D1F246}"/>
                    </a:ext>
                  </a:extLst>
                </p14:cNvPr>
                <p14:cNvContentPartPr/>
                <p14:nvPr/>
              </p14:nvContentPartPr>
              <p14:xfrm>
                <a:off x="3644215" y="5600422"/>
                <a:ext cx="43200" cy="1407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04970DE4-92C4-1850-30C6-5E59C9D1F246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3639895" y="5596102"/>
                  <a:ext cx="51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1F886BD0-28A3-581D-CC5E-EBDA1AEE5059}"/>
                    </a:ext>
                  </a:extLst>
                </p14:cNvPr>
                <p14:cNvContentPartPr/>
                <p14:nvPr/>
              </p14:nvContentPartPr>
              <p14:xfrm>
                <a:off x="3564655" y="5571982"/>
                <a:ext cx="231840" cy="1756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1F886BD0-28A3-581D-CC5E-EBDA1AEE5059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3560335" y="5567662"/>
                  <a:ext cx="2404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EE615F5A-9BA4-2878-DD9F-75651286528A}"/>
                    </a:ext>
                  </a:extLst>
                </p14:cNvPr>
                <p14:cNvContentPartPr/>
                <p14:nvPr/>
              </p14:nvContentPartPr>
              <p14:xfrm>
                <a:off x="3132295" y="6057982"/>
                <a:ext cx="271440" cy="12888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EE615F5A-9BA4-2878-DD9F-75651286528A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3127975" y="6053662"/>
                  <a:ext cx="280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C14459AE-BF89-3FDC-2B9C-A6C801611B13}"/>
                    </a:ext>
                  </a:extLst>
                </p14:cNvPr>
                <p14:cNvContentPartPr/>
                <p14:nvPr/>
              </p14:nvContentPartPr>
              <p14:xfrm>
                <a:off x="3418495" y="6004342"/>
                <a:ext cx="271800" cy="25416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C14459AE-BF89-3FDC-2B9C-A6C801611B13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3414175" y="6000022"/>
                  <a:ext cx="2804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C9477A91-1E2B-EC80-3CF4-437B0FAE41DC}"/>
                    </a:ext>
                  </a:extLst>
                </p14:cNvPr>
                <p14:cNvContentPartPr/>
                <p14:nvPr/>
              </p14:nvContentPartPr>
              <p14:xfrm>
                <a:off x="3740335" y="5830462"/>
                <a:ext cx="623520" cy="18540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C9477A91-1E2B-EC80-3CF4-437B0FAE41DC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3736015" y="5826142"/>
                  <a:ext cx="6321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2EEA58F6-C82C-B990-734D-7689086804DA}"/>
                    </a:ext>
                  </a:extLst>
                </p14:cNvPr>
                <p14:cNvContentPartPr/>
                <p14:nvPr/>
              </p14:nvContentPartPr>
              <p14:xfrm>
                <a:off x="4380415" y="5750902"/>
                <a:ext cx="255240" cy="8748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2EEA58F6-C82C-B990-734D-7689086804DA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4376095" y="5746582"/>
                  <a:ext cx="263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8D5C004C-EF5A-65DC-8309-954BD0BC76DA}"/>
                    </a:ext>
                  </a:extLst>
                </p14:cNvPr>
                <p14:cNvContentPartPr/>
                <p14:nvPr/>
              </p14:nvContentPartPr>
              <p14:xfrm>
                <a:off x="4670575" y="5509342"/>
                <a:ext cx="65880" cy="1918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8D5C004C-EF5A-65DC-8309-954BD0BC76DA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4666255" y="5505022"/>
                  <a:ext cx="745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499FA15E-13AE-51CE-F96B-B77B7E91B6C9}"/>
                    </a:ext>
                  </a:extLst>
                </p14:cNvPr>
                <p14:cNvContentPartPr/>
                <p14:nvPr/>
              </p14:nvContentPartPr>
              <p14:xfrm>
                <a:off x="4779295" y="5856382"/>
                <a:ext cx="10800" cy="2160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499FA15E-13AE-51CE-F96B-B77B7E91B6C9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4774975" y="5852062"/>
                  <a:ext cx="19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F1969BD-187E-F4F5-0499-D0F284D639BC}"/>
                    </a:ext>
                  </a:extLst>
                </p14:cNvPr>
                <p14:cNvContentPartPr/>
                <p14:nvPr/>
              </p14:nvContentPartPr>
              <p14:xfrm>
                <a:off x="3617575" y="2776222"/>
                <a:ext cx="47880" cy="6850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F1969BD-187E-F4F5-0499-D0F284D639BC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3613255" y="2771902"/>
                  <a:ext cx="56520" cy="69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B3F5D9E-D03D-19E2-F089-01FB50C9B780}"/>
                    </a:ext>
                  </a:extLst>
                </p14:cNvPr>
                <p14:cNvContentPartPr/>
                <p14:nvPr/>
              </p14:nvContentPartPr>
              <p14:xfrm>
                <a:off x="3680215" y="2760382"/>
                <a:ext cx="1182600" cy="7545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B3F5D9E-D03D-19E2-F089-01FB50C9B780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3675895" y="2756062"/>
                  <a:ext cx="1191240" cy="76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D62E3DE-E02D-EEF9-64AD-4E7749FF0724}"/>
                    </a:ext>
                  </a:extLst>
                </p14:cNvPr>
                <p14:cNvContentPartPr/>
                <p14:nvPr/>
              </p14:nvContentPartPr>
              <p14:xfrm>
                <a:off x="3667615" y="3499822"/>
                <a:ext cx="1044360" cy="554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D62E3DE-E02D-EEF9-64AD-4E7749FF0724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3663295" y="3495502"/>
                  <a:ext cx="1053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231A83A-491F-D8C8-0869-AE79AE8B9F34}"/>
                    </a:ext>
                  </a:extLst>
                </p14:cNvPr>
                <p14:cNvContentPartPr/>
                <p14:nvPr/>
              </p14:nvContentPartPr>
              <p14:xfrm>
                <a:off x="719935" y="932662"/>
                <a:ext cx="248400" cy="2293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231A83A-491F-D8C8-0869-AE79AE8B9F34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715615" y="928342"/>
                  <a:ext cx="2570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CC0FF9F-BBCD-65E5-FD92-BB6216EF209B}"/>
                    </a:ext>
                  </a:extLst>
                </p14:cNvPr>
                <p14:cNvContentPartPr/>
                <p14:nvPr/>
              </p14:nvContentPartPr>
              <p14:xfrm>
                <a:off x="1036375" y="1059382"/>
                <a:ext cx="385560" cy="2660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CC0FF9F-BBCD-65E5-FD92-BB6216EF209B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032055" y="1055062"/>
                  <a:ext cx="3942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7B3E694-DF57-7618-3EBA-0547B5A45A3E}"/>
                    </a:ext>
                  </a:extLst>
                </p14:cNvPr>
                <p14:cNvContentPartPr/>
                <p14:nvPr/>
              </p14:nvContentPartPr>
              <p14:xfrm>
                <a:off x="1511215" y="1058662"/>
                <a:ext cx="95760" cy="1000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7B3E694-DF57-7618-3EBA-0547B5A45A3E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1506895" y="1054342"/>
                  <a:ext cx="104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0E3D306-CF12-CBB9-CEDA-48CFE3106BC8}"/>
                    </a:ext>
                  </a:extLst>
                </p14:cNvPr>
                <p14:cNvContentPartPr/>
                <p14:nvPr/>
              </p14:nvContentPartPr>
              <p14:xfrm>
                <a:off x="1632535" y="1021222"/>
                <a:ext cx="72360" cy="1371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0E3D306-CF12-CBB9-CEDA-48CFE3106BC8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628215" y="1016902"/>
                  <a:ext cx="81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BD142F9A-5717-0E3C-C591-921873786DBE}"/>
                    </a:ext>
                  </a:extLst>
                </p14:cNvPr>
                <p14:cNvContentPartPr/>
                <p14:nvPr/>
              </p14:nvContentPartPr>
              <p14:xfrm>
                <a:off x="1707055" y="1029502"/>
                <a:ext cx="96840" cy="1357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BD142F9A-5717-0E3C-C591-921873786DBE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702735" y="1025182"/>
                  <a:ext cx="105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5823B66-ADBE-EB53-A746-F2510090D0F9}"/>
                    </a:ext>
                  </a:extLst>
                </p14:cNvPr>
                <p14:cNvContentPartPr/>
                <p14:nvPr/>
              </p14:nvContentPartPr>
              <p14:xfrm>
                <a:off x="1837735" y="1058662"/>
                <a:ext cx="207720" cy="932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5823B66-ADBE-EB53-A746-F2510090D0F9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833415" y="1054342"/>
                  <a:ext cx="216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04C4D26-CDD4-FE61-8535-E30D778F8B00}"/>
                    </a:ext>
                  </a:extLst>
                </p14:cNvPr>
                <p14:cNvContentPartPr/>
                <p14:nvPr/>
              </p14:nvContentPartPr>
              <p14:xfrm>
                <a:off x="2072095" y="1042102"/>
                <a:ext cx="93240" cy="1062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04C4D26-CDD4-FE61-8535-E30D778F8B00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2067775" y="1037782"/>
                  <a:ext cx="101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D1AFD97-6BA6-54D3-FD97-89795307268C}"/>
                    </a:ext>
                  </a:extLst>
                </p14:cNvPr>
                <p14:cNvContentPartPr/>
                <p14:nvPr/>
              </p14:nvContentPartPr>
              <p14:xfrm>
                <a:off x="2225455" y="1030582"/>
                <a:ext cx="55080" cy="1274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D1AFD97-6BA6-54D3-FD97-89795307268C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2221135" y="1026262"/>
                  <a:ext cx="63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9162F28-C87E-CCA4-B0C9-CF3FA1151E8A}"/>
                    </a:ext>
                  </a:extLst>
                </p14:cNvPr>
                <p14:cNvContentPartPr/>
                <p14:nvPr/>
              </p14:nvContentPartPr>
              <p14:xfrm>
                <a:off x="2449015" y="1014382"/>
                <a:ext cx="131040" cy="1551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9162F28-C87E-CCA4-B0C9-CF3FA1151E8A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2444695" y="1010062"/>
                  <a:ext cx="139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3273E44-6BDB-FA6C-468B-CC7B284FB525}"/>
                    </a:ext>
                  </a:extLst>
                </p14:cNvPr>
                <p14:cNvContentPartPr/>
                <p14:nvPr/>
              </p14:nvContentPartPr>
              <p14:xfrm>
                <a:off x="2624695" y="904942"/>
                <a:ext cx="391680" cy="2145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3273E44-6BDB-FA6C-468B-CC7B284FB525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2620375" y="900622"/>
                  <a:ext cx="4003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24E8907-DA98-EFB8-1835-094414C41564}"/>
                    </a:ext>
                  </a:extLst>
                </p14:cNvPr>
                <p14:cNvContentPartPr/>
                <p14:nvPr/>
              </p14:nvContentPartPr>
              <p14:xfrm>
                <a:off x="3017815" y="945982"/>
                <a:ext cx="7560" cy="126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24E8907-DA98-EFB8-1835-094414C41564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3013495" y="941662"/>
                  <a:ext cx="162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1CC2943-5C97-1108-4ACA-00965A4D32B9}"/>
                    </a:ext>
                  </a:extLst>
                </p14:cNvPr>
                <p14:cNvContentPartPr/>
                <p14:nvPr/>
              </p14:nvContentPartPr>
              <p14:xfrm>
                <a:off x="3052015" y="1022662"/>
                <a:ext cx="73080" cy="1609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1CC2943-5C97-1108-4ACA-00965A4D32B9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3047695" y="1018342"/>
                  <a:ext cx="81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ED371613-BBDB-C035-F95D-7379C2368A30}"/>
                    </a:ext>
                  </a:extLst>
                </p14:cNvPr>
                <p14:cNvContentPartPr/>
                <p14:nvPr/>
              </p14:nvContentPartPr>
              <p14:xfrm>
                <a:off x="3163255" y="974422"/>
                <a:ext cx="160200" cy="1540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ED371613-BBDB-C035-F95D-7379C2368A30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3158935" y="970102"/>
                  <a:ext cx="1688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FF26B8D-2EBF-39DB-E7EC-41DC754A32BD}"/>
                    </a:ext>
                  </a:extLst>
                </p14:cNvPr>
                <p14:cNvContentPartPr/>
                <p14:nvPr/>
              </p14:nvContentPartPr>
              <p14:xfrm>
                <a:off x="2535415" y="1172782"/>
                <a:ext cx="732960" cy="489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FF26B8D-2EBF-39DB-E7EC-41DC754A32BD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2531095" y="1168462"/>
                  <a:ext cx="7416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E83D18C-9711-3639-15C9-64899F6B918C}"/>
                    </a:ext>
                  </a:extLst>
                </p14:cNvPr>
                <p14:cNvContentPartPr/>
                <p14:nvPr/>
              </p14:nvContentPartPr>
              <p14:xfrm>
                <a:off x="3469615" y="953182"/>
                <a:ext cx="201960" cy="1562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E83D18C-9711-3639-15C9-64899F6B918C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3465295" y="948862"/>
                  <a:ext cx="210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CE90427-D693-D9BA-105C-A3562FE5A69C}"/>
                    </a:ext>
                  </a:extLst>
                </p14:cNvPr>
                <p14:cNvContentPartPr/>
                <p14:nvPr/>
              </p14:nvContentPartPr>
              <p14:xfrm>
                <a:off x="3699655" y="935902"/>
                <a:ext cx="192960" cy="1688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CE90427-D693-D9BA-105C-A3562FE5A69C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3695335" y="931582"/>
                  <a:ext cx="201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04E7807-FC35-7259-1299-F82717F07908}"/>
                    </a:ext>
                  </a:extLst>
                </p14:cNvPr>
                <p14:cNvContentPartPr/>
                <p14:nvPr/>
              </p14:nvContentPartPr>
              <p14:xfrm>
                <a:off x="3836095" y="946342"/>
                <a:ext cx="21960" cy="118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04E7807-FC35-7259-1299-F82717F07908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3831775" y="942022"/>
                  <a:ext cx="30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5C98732-8ED1-4F1C-4C74-D55FA28AB446}"/>
                    </a:ext>
                  </a:extLst>
                </p14:cNvPr>
                <p14:cNvContentPartPr/>
                <p14:nvPr/>
              </p14:nvContentPartPr>
              <p14:xfrm>
                <a:off x="3951655" y="929062"/>
                <a:ext cx="214560" cy="1663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5C98732-8ED1-4F1C-4C74-D55FA28AB446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3947335" y="924742"/>
                  <a:ext cx="2232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BCBD2BD-56AC-F810-8B51-19D45E12DCA3}"/>
                    </a:ext>
                  </a:extLst>
                </p14:cNvPr>
                <p14:cNvContentPartPr/>
                <p14:nvPr/>
              </p14:nvContentPartPr>
              <p14:xfrm>
                <a:off x="4187815" y="888742"/>
                <a:ext cx="252000" cy="2469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BCBD2BD-56AC-F810-8B51-19D45E12DCA3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4183495" y="884422"/>
                  <a:ext cx="2606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0C5A325-FC6A-0864-E688-EB49AA239A01}"/>
                    </a:ext>
                  </a:extLst>
                </p14:cNvPr>
                <p14:cNvContentPartPr/>
                <p14:nvPr/>
              </p14:nvContentPartPr>
              <p14:xfrm>
                <a:off x="4449535" y="976222"/>
                <a:ext cx="70560" cy="964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0C5A325-FC6A-0864-E688-EB49AA239A01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4445215" y="971902"/>
                  <a:ext cx="79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80E78AE-79C7-ECCB-F640-3E2B50CCE72E}"/>
                    </a:ext>
                  </a:extLst>
                </p14:cNvPr>
                <p14:cNvContentPartPr/>
                <p14:nvPr/>
              </p14:nvContentPartPr>
              <p14:xfrm>
                <a:off x="4567975" y="994942"/>
                <a:ext cx="164520" cy="1123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80E78AE-79C7-ECCB-F640-3E2B50CCE72E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4563655" y="990622"/>
                  <a:ext cx="1731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4101DA7-B8AF-07E6-1994-25B2A42A64E4}"/>
                    </a:ext>
                  </a:extLst>
                </p14:cNvPr>
                <p14:cNvContentPartPr/>
                <p14:nvPr/>
              </p14:nvContentPartPr>
              <p14:xfrm>
                <a:off x="4741495" y="972982"/>
                <a:ext cx="79560" cy="921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4101DA7-B8AF-07E6-1994-25B2A42A64E4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4737175" y="968662"/>
                  <a:ext cx="88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01E7536-A06E-E379-78B8-EF82982CFAF7}"/>
                    </a:ext>
                  </a:extLst>
                </p14:cNvPr>
                <p14:cNvContentPartPr/>
                <p14:nvPr/>
              </p14:nvContentPartPr>
              <p14:xfrm>
                <a:off x="4876855" y="889822"/>
                <a:ext cx="104760" cy="1422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01E7536-A06E-E379-78B8-EF82982CFAF7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4872535" y="885502"/>
                  <a:ext cx="1134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1DB2C04-8B70-7A6B-59EB-24B929C29A84}"/>
                    </a:ext>
                  </a:extLst>
                </p14:cNvPr>
                <p14:cNvContentPartPr/>
                <p14:nvPr/>
              </p14:nvContentPartPr>
              <p14:xfrm>
                <a:off x="4978015" y="959662"/>
                <a:ext cx="80640" cy="1105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1DB2C04-8B70-7A6B-59EB-24B929C29A84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4973695" y="955342"/>
                  <a:ext cx="89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CECFD6F-DF9A-4B34-4501-A02E0877BD80}"/>
                    </a:ext>
                  </a:extLst>
                </p14:cNvPr>
                <p14:cNvContentPartPr/>
                <p14:nvPr/>
              </p14:nvContentPartPr>
              <p14:xfrm>
                <a:off x="5072695" y="864262"/>
                <a:ext cx="324000" cy="1818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CECFD6F-DF9A-4B34-4501-A02E0877BD80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5068375" y="859942"/>
                  <a:ext cx="332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75318ED-3E59-4DF2-BE1D-ED2F7AB460AD}"/>
                    </a:ext>
                  </a:extLst>
                </p14:cNvPr>
                <p14:cNvContentPartPr/>
                <p14:nvPr/>
              </p14:nvContentPartPr>
              <p14:xfrm>
                <a:off x="329335" y="1416862"/>
                <a:ext cx="551160" cy="2437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75318ED-3E59-4DF2-BE1D-ED2F7AB460AD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325015" y="1412542"/>
                  <a:ext cx="5598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F20287C-28E2-BF81-EFEC-8D4C9C904BAA}"/>
                    </a:ext>
                  </a:extLst>
                </p14:cNvPr>
                <p14:cNvContentPartPr/>
                <p14:nvPr/>
              </p14:nvContentPartPr>
              <p14:xfrm>
                <a:off x="923335" y="1410382"/>
                <a:ext cx="112680" cy="864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F20287C-28E2-BF81-EFEC-8D4C9C904BAA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919015" y="1406062"/>
                  <a:ext cx="121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9867E021-F5EB-0229-3116-8B78FC18EEAB}"/>
                    </a:ext>
                  </a:extLst>
                </p14:cNvPr>
                <p14:cNvContentPartPr/>
                <p14:nvPr/>
              </p14:nvContentPartPr>
              <p14:xfrm>
                <a:off x="1060855" y="1409302"/>
                <a:ext cx="91080" cy="1047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9867E021-F5EB-0229-3116-8B78FC18EEAB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056535" y="1404982"/>
                  <a:ext cx="99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5A77FEC-13D4-89B4-7C2D-A3A164C47072}"/>
                    </a:ext>
                  </a:extLst>
                </p14:cNvPr>
                <p14:cNvContentPartPr/>
                <p14:nvPr/>
              </p14:nvContentPartPr>
              <p14:xfrm>
                <a:off x="1156255" y="1397422"/>
                <a:ext cx="84960" cy="1144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5A77FEC-13D4-89B4-7C2D-A3A164C47072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1151935" y="1393102"/>
                  <a:ext cx="93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4E45C99-DD6F-EC99-865B-4FDE6F8E66B9}"/>
                    </a:ext>
                  </a:extLst>
                </p14:cNvPr>
                <p14:cNvContentPartPr/>
                <p14:nvPr/>
              </p14:nvContentPartPr>
              <p14:xfrm>
                <a:off x="1238335" y="1431262"/>
                <a:ext cx="246960" cy="417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4E45C99-DD6F-EC99-865B-4FDE6F8E66B9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1234015" y="1426942"/>
                  <a:ext cx="255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0B81E2F8-836A-2B24-6CDF-93D12E3D2C2A}"/>
                    </a:ext>
                  </a:extLst>
                </p14:cNvPr>
                <p14:cNvContentPartPr/>
                <p14:nvPr/>
              </p14:nvContentPartPr>
              <p14:xfrm>
                <a:off x="1676095" y="1424782"/>
                <a:ext cx="248400" cy="759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0B81E2F8-836A-2B24-6CDF-93D12E3D2C2A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1671775" y="1420462"/>
                  <a:ext cx="257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04FC45B4-E928-6057-5909-0ABA7A74B36A}"/>
                    </a:ext>
                  </a:extLst>
                </p14:cNvPr>
                <p14:cNvContentPartPr/>
                <p14:nvPr/>
              </p14:nvContentPartPr>
              <p14:xfrm>
                <a:off x="2171095" y="1372942"/>
                <a:ext cx="344160" cy="932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04FC45B4-E928-6057-5909-0ABA7A74B36A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2166775" y="1368622"/>
                  <a:ext cx="352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FD18915-9E11-8882-7DDF-2D73D38F732F}"/>
                    </a:ext>
                  </a:extLst>
                </p14:cNvPr>
                <p14:cNvContentPartPr/>
                <p14:nvPr/>
              </p14:nvContentPartPr>
              <p14:xfrm>
                <a:off x="412495" y="1717102"/>
                <a:ext cx="123480" cy="1508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FD18915-9E11-8882-7DDF-2D73D38F732F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408175" y="1712782"/>
                  <a:ext cx="132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66DB1F3-3BD3-8D38-7017-D72AB982AF82}"/>
                    </a:ext>
                  </a:extLst>
                </p14:cNvPr>
                <p14:cNvContentPartPr/>
                <p14:nvPr/>
              </p14:nvContentPartPr>
              <p14:xfrm>
                <a:off x="520135" y="1797742"/>
                <a:ext cx="171720" cy="900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66DB1F3-3BD3-8D38-7017-D72AB982AF82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515815" y="1793422"/>
                  <a:ext cx="180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CD82F778-3563-F886-5424-5C5138346BE5}"/>
                    </a:ext>
                  </a:extLst>
                </p14:cNvPr>
                <p14:cNvContentPartPr/>
                <p14:nvPr/>
              </p14:nvContentPartPr>
              <p14:xfrm>
                <a:off x="747295" y="1808902"/>
                <a:ext cx="223920" cy="475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CD82F778-3563-F886-5424-5C5138346BE5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742975" y="1804582"/>
                  <a:ext cx="232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E5AD970-BDA1-0A1E-3446-38A11E97C80D}"/>
                    </a:ext>
                  </a:extLst>
                </p14:cNvPr>
                <p14:cNvContentPartPr/>
                <p14:nvPr/>
              </p14:nvContentPartPr>
              <p14:xfrm>
                <a:off x="1005055" y="1748422"/>
                <a:ext cx="399600" cy="2250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E5AD970-BDA1-0A1E-3446-38A11E97C80D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1000735" y="1744102"/>
                  <a:ext cx="4082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92A923A-E933-BADD-87A5-7A90BA6238BA}"/>
                    </a:ext>
                  </a:extLst>
                </p14:cNvPr>
                <p14:cNvContentPartPr/>
                <p14:nvPr/>
              </p14:nvContentPartPr>
              <p14:xfrm>
                <a:off x="1434175" y="1740862"/>
                <a:ext cx="108360" cy="1202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92A923A-E933-BADD-87A5-7A90BA6238BA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1429855" y="1736542"/>
                  <a:ext cx="117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A3E9F6BC-0A12-CA98-F537-15AC70BDA34D}"/>
                    </a:ext>
                  </a:extLst>
                </p14:cNvPr>
                <p14:cNvContentPartPr/>
                <p14:nvPr/>
              </p14:nvContentPartPr>
              <p14:xfrm>
                <a:off x="1636135" y="1767862"/>
                <a:ext cx="99360" cy="741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A3E9F6BC-0A12-CA98-F537-15AC70BDA34D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1631815" y="1763542"/>
                  <a:ext cx="1080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5768B7F-DC90-806B-2D74-E57122C40214}"/>
                    </a:ext>
                  </a:extLst>
                </p14:cNvPr>
                <p14:cNvContentPartPr/>
                <p14:nvPr/>
              </p14:nvContentPartPr>
              <p14:xfrm>
                <a:off x="1736215" y="1651942"/>
                <a:ext cx="365400" cy="1954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5768B7F-DC90-806B-2D74-E57122C40214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1731895" y="1647622"/>
                  <a:ext cx="374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4BAC266D-FF65-D4CD-769F-4499AE4F8729}"/>
                    </a:ext>
                  </a:extLst>
                </p14:cNvPr>
                <p14:cNvContentPartPr/>
                <p14:nvPr/>
              </p14:nvContentPartPr>
              <p14:xfrm>
                <a:off x="2271895" y="1707382"/>
                <a:ext cx="108000" cy="1994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4BAC266D-FF65-D4CD-769F-4499AE4F8729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2267575" y="1703062"/>
                  <a:ext cx="1166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0459407F-ED91-CF8F-22E4-29772779DFFA}"/>
                    </a:ext>
                  </a:extLst>
                </p14:cNvPr>
                <p14:cNvContentPartPr/>
                <p14:nvPr/>
              </p14:nvContentPartPr>
              <p14:xfrm>
                <a:off x="2470975" y="1708822"/>
                <a:ext cx="204840" cy="932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0459407F-ED91-CF8F-22E4-29772779DFFA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2466655" y="1704502"/>
                  <a:ext cx="213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A5521E8E-EEB0-B5FD-1FD6-93B9E4215020}"/>
                    </a:ext>
                  </a:extLst>
                </p14:cNvPr>
                <p14:cNvContentPartPr/>
                <p14:nvPr/>
              </p14:nvContentPartPr>
              <p14:xfrm>
                <a:off x="2747095" y="1769662"/>
                <a:ext cx="18360" cy="370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A5521E8E-EEB0-B5FD-1FD6-93B9E4215020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2742775" y="1765342"/>
                  <a:ext cx="270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D93FACCA-88F8-4107-DE94-226EACDD5077}"/>
                    </a:ext>
                  </a:extLst>
                </p14:cNvPr>
                <p14:cNvContentPartPr/>
                <p14:nvPr/>
              </p14:nvContentPartPr>
              <p14:xfrm>
                <a:off x="541735" y="2101942"/>
                <a:ext cx="210240" cy="1378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D93FACCA-88F8-4107-DE94-226EACDD5077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537415" y="2097622"/>
                  <a:ext cx="218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CE8A30B4-F44C-358B-F6C6-8A9869BEABC1}"/>
                    </a:ext>
                  </a:extLst>
                </p14:cNvPr>
                <p14:cNvContentPartPr/>
                <p14:nvPr/>
              </p14:nvContentPartPr>
              <p14:xfrm>
                <a:off x="760615" y="2108782"/>
                <a:ext cx="146160" cy="914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CE8A30B4-F44C-358B-F6C6-8A9869BEABC1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756295" y="2104462"/>
                  <a:ext cx="154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D015C081-A0AC-711C-75CF-7AFF7E3887EC}"/>
                    </a:ext>
                  </a:extLst>
                </p14:cNvPr>
                <p14:cNvContentPartPr/>
                <p14:nvPr/>
              </p14:nvContentPartPr>
              <p14:xfrm>
                <a:off x="933415" y="2006182"/>
                <a:ext cx="32760" cy="1976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D015C081-A0AC-711C-75CF-7AFF7E3887EC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929095" y="2001862"/>
                  <a:ext cx="414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CFE2C42-7F44-3FCB-DE0B-DDB4AFCA948E}"/>
                    </a:ext>
                  </a:extLst>
                </p14:cNvPr>
                <p14:cNvContentPartPr/>
                <p14:nvPr/>
              </p14:nvContentPartPr>
              <p14:xfrm>
                <a:off x="1005055" y="2081782"/>
                <a:ext cx="398880" cy="885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CFE2C42-7F44-3FCB-DE0B-DDB4AFCA948E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1000735" y="2077462"/>
                  <a:ext cx="4075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F0E4CA28-06FF-1D61-EAB9-A4F7A93E7375}"/>
                    </a:ext>
                  </a:extLst>
                </p14:cNvPr>
                <p14:cNvContentPartPr/>
                <p14:nvPr/>
              </p14:nvContentPartPr>
              <p14:xfrm>
                <a:off x="1343455" y="2048662"/>
                <a:ext cx="187920" cy="1774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F0E4CA28-06FF-1D61-EAB9-A4F7A93E7375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1339135" y="2044342"/>
                  <a:ext cx="196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FD35B74A-4B5F-9344-3C29-DE97F56B2393}"/>
                    </a:ext>
                  </a:extLst>
                </p14:cNvPr>
                <p14:cNvContentPartPr/>
                <p14:nvPr/>
              </p14:nvContentPartPr>
              <p14:xfrm>
                <a:off x="1703815" y="2064862"/>
                <a:ext cx="24120" cy="1162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FD35B74A-4B5F-9344-3C29-DE97F56B2393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1699495" y="2060542"/>
                  <a:ext cx="32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3B9353BE-212D-69CE-987E-E2A9D98267BF}"/>
                    </a:ext>
                  </a:extLst>
                </p14:cNvPr>
                <p14:cNvContentPartPr/>
                <p14:nvPr/>
              </p14:nvContentPartPr>
              <p14:xfrm>
                <a:off x="1860415" y="2070982"/>
                <a:ext cx="21600" cy="1148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3B9353BE-212D-69CE-987E-E2A9D98267BF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1856095" y="2066662"/>
                  <a:ext cx="302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D692D4F8-E852-8BDA-8992-8077437C73B8}"/>
                    </a:ext>
                  </a:extLst>
                </p14:cNvPr>
                <p14:cNvContentPartPr/>
                <p14:nvPr/>
              </p14:nvContentPartPr>
              <p14:xfrm>
                <a:off x="1763575" y="2045782"/>
                <a:ext cx="208800" cy="842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D692D4F8-E852-8BDA-8992-8077437C73B8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1759255" y="2041462"/>
                  <a:ext cx="217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8FB8F53-21C0-34F9-AAB8-669598422359}"/>
                    </a:ext>
                  </a:extLst>
                </p14:cNvPr>
                <p14:cNvContentPartPr/>
                <p14:nvPr/>
              </p14:nvContentPartPr>
              <p14:xfrm>
                <a:off x="2202415" y="2111662"/>
                <a:ext cx="74880" cy="540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8FB8F53-21C0-34F9-AAB8-669598422359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2198095" y="2107342"/>
                  <a:ext cx="83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FB205ED7-687C-7AAE-C037-C4A82F93CEFB}"/>
                    </a:ext>
                  </a:extLst>
                </p14:cNvPr>
                <p14:cNvContentPartPr/>
                <p14:nvPr/>
              </p14:nvContentPartPr>
              <p14:xfrm>
                <a:off x="2347135" y="2006902"/>
                <a:ext cx="411480" cy="1281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FB205ED7-687C-7AAE-C037-C4A82F93CEFB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2342815" y="2002582"/>
                  <a:ext cx="420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6CEA31F-6112-609B-69EC-02F40C1782D3}"/>
                    </a:ext>
                  </a:extLst>
                </p14:cNvPr>
                <p14:cNvContentPartPr/>
                <p14:nvPr/>
              </p14:nvContentPartPr>
              <p14:xfrm>
                <a:off x="3006295" y="1639702"/>
                <a:ext cx="325080" cy="1278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6CEA31F-6112-609B-69EC-02F40C1782D3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3001975" y="1635382"/>
                  <a:ext cx="333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3C8B323C-FD77-4DCA-1CB8-316EB0F03579}"/>
                    </a:ext>
                  </a:extLst>
                </p14:cNvPr>
                <p14:cNvContentPartPr/>
                <p14:nvPr/>
              </p14:nvContentPartPr>
              <p14:xfrm>
                <a:off x="3327415" y="1647982"/>
                <a:ext cx="110880" cy="1000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3C8B323C-FD77-4DCA-1CB8-316EB0F03579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3323095" y="1643662"/>
                  <a:ext cx="119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BC5821AE-133E-5F88-7D5C-A0AA24FA297F}"/>
                    </a:ext>
                  </a:extLst>
                </p14:cNvPr>
                <p14:cNvContentPartPr/>
                <p14:nvPr/>
              </p14:nvContentPartPr>
              <p14:xfrm>
                <a:off x="2972095" y="1986382"/>
                <a:ext cx="178560" cy="1371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BC5821AE-133E-5F88-7D5C-A0AA24FA297F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2967775" y="1982062"/>
                  <a:ext cx="187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9519E8F0-2F76-9A82-524F-17FC9FA8EF83}"/>
                    </a:ext>
                  </a:extLst>
                </p14:cNvPr>
                <p14:cNvContentPartPr/>
                <p14:nvPr/>
              </p14:nvContentPartPr>
              <p14:xfrm>
                <a:off x="3198895" y="1887022"/>
                <a:ext cx="1800" cy="7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9519E8F0-2F76-9A82-524F-17FC9FA8EF83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3194575" y="1882702"/>
                  <a:ext cx="1044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0F95AEA6-A2F7-13F4-1842-F1FAA7821028}"/>
                    </a:ext>
                  </a:extLst>
                </p14:cNvPr>
                <p14:cNvContentPartPr/>
                <p14:nvPr/>
              </p14:nvContentPartPr>
              <p14:xfrm>
                <a:off x="3177655" y="1885942"/>
                <a:ext cx="221400" cy="2059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0F95AEA6-A2F7-13F4-1842-F1FAA7821028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3173335" y="1881622"/>
                  <a:ext cx="230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F2E5661D-8D95-796B-DC4B-4B675326ED49}"/>
                    </a:ext>
                  </a:extLst>
                </p14:cNvPr>
                <p14:cNvContentPartPr/>
                <p14:nvPr/>
              </p14:nvContentPartPr>
              <p14:xfrm>
                <a:off x="3439015" y="1950022"/>
                <a:ext cx="111960" cy="1090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F2E5661D-8D95-796B-DC4B-4B675326ED49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3434695" y="1945702"/>
                  <a:ext cx="120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59B11AC9-0EA1-B744-3E2E-E07EC0D19E3D}"/>
                    </a:ext>
                  </a:extLst>
                </p14:cNvPr>
                <p14:cNvContentPartPr/>
                <p14:nvPr/>
              </p14:nvContentPartPr>
              <p14:xfrm>
                <a:off x="3567175" y="1937422"/>
                <a:ext cx="82080" cy="1242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59B11AC9-0EA1-B744-3E2E-E07EC0D19E3D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3562855" y="1933102"/>
                  <a:ext cx="90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375739E5-E3EC-CF9C-B9B1-28EE50A32C47}"/>
                    </a:ext>
                  </a:extLst>
                </p14:cNvPr>
                <p14:cNvContentPartPr/>
                <p14:nvPr/>
              </p14:nvContentPartPr>
              <p14:xfrm>
                <a:off x="3914215" y="1795582"/>
                <a:ext cx="23400" cy="1465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375739E5-E3EC-CF9C-B9B1-28EE50A32C47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3909895" y="1791262"/>
                  <a:ext cx="320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6D0EA40-FFF6-0E24-DB26-8D8D6603C500}"/>
                    </a:ext>
                  </a:extLst>
                </p14:cNvPr>
                <p14:cNvContentPartPr/>
                <p14:nvPr/>
              </p14:nvContentPartPr>
              <p14:xfrm>
                <a:off x="3854815" y="1761022"/>
                <a:ext cx="135000" cy="21204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6D0EA40-FFF6-0E24-DB26-8D8D6603C500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3850495" y="1756702"/>
                  <a:ext cx="1436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8F6FD20B-7B7B-725D-F088-EC003B4D12A2}"/>
                    </a:ext>
                  </a:extLst>
                </p14:cNvPr>
                <p14:cNvContentPartPr/>
                <p14:nvPr/>
              </p14:nvContentPartPr>
              <p14:xfrm>
                <a:off x="4092055" y="1769662"/>
                <a:ext cx="74520" cy="1432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8F6FD20B-7B7B-725D-F088-EC003B4D12A2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4087735" y="1765342"/>
                  <a:ext cx="83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2CF70B94-F25B-31C2-A761-8B9828D19585}"/>
                    </a:ext>
                  </a:extLst>
                </p14:cNvPr>
                <p14:cNvContentPartPr/>
                <p14:nvPr/>
              </p14:nvContentPartPr>
              <p14:xfrm>
                <a:off x="4104295" y="1742662"/>
                <a:ext cx="148320" cy="1108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2CF70B94-F25B-31C2-A761-8B9828D19585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4099975" y="1738342"/>
                  <a:ext cx="156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C891E391-CB62-C62F-E7D1-12E8088C97F0}"/>
                    </a:ext>
                  </a:extLst>
                </p14:cNvPr>
                <p14:cNvContentPartPr/>
                <p14:nvPr/>
              </p14:nvContentPartPr>
              <p14:xfrm>
                <a:off x="3764095" y="1948942"/>
                <a:ext cx="590760" cy="1512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C891E391-CB62-C62F-E7D1-12E8088C97F0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3759775" y="1944622"/>
                  <a:ext cx="599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BD46A85-C2D7-28C4-E317-E91CBF8F474E}"/>
                    </a:ext>
                  </a:extLst>
                </p14:cNvPr>
                <p14:cNvContentPartPr/>
                <p14:nvPr/>
              </p14:nvContentPartPr>
              <p14:xfrm>
                <a:off x="3892975" y="2122822"/>
                <a:ext cx="134640" cy="1926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BD46A85-C2D7-28C4-E317-E91CBF8F474E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3888655" y="2118502"/>
                  <a:ext cx="143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8B562226-E485-CFA9-3435-1200214C5F9E}"/>
                    </a:ext>
                  </a:extLst>
                </p14:cNvPr>
                <p14:cNvContentPartPr/>
                <p14:nvPr/>
              </p14:nvContentPartPr>
              <p14:xfrm>
                <a:off x="3958135" y="2197342"/>
                <a:ext cx="140040" cy="986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8B562226-E485-CFA9-3435-1200214C5F9E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3953815" y="2193022"/>
                  <a:ext cx="148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FFDBE328-1528-FDCF-E00D-73A55E3FFB9A}"/>
                    </a:ext>
                  </a:extLst>
                </p14:cNvPr>
                <p14:cNvContentPartPr/>
                <p14:nvPr/>
              </p14:nvContentPartPr>
              <p14:xfrm>
                <a:off x="4134535" y="2180422"/>
                <a:ext cx="71640" cy="1594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FFDBE328-1528-FDCF-E00D-73A55E3FFB9A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4130215" y="2176102"/>
                  <a:ext cx="80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C8F0C54D-CF21-56DD-7E68-62B1E937A50B}"/>
                    </a:ext>
                  </a:extLst>
                </p14:cNvPr>
                <p14:cNvContentPartPr/>
                <p14:nvPr/>
              </p14:nvContentPartPr>
              <p14:xfrm>
                <a:off x="4264855" y="2061982"/>
                <a:ext cx="164520" cy="2451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C8F0C54D-CF21-56DD-7E68-62B1E937A50B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4260535" y="2057662"/>
                  <a:ext cx="1731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B0A87EA5-AA1C-C971-7FC0-D43BC15FA7B2}"/>
                    </a:ext>
                  </a:extLst>
                </p14:cNvPr>
                <p14:cNvContentPartPr/>
                <p14:nvPr/>
              </p14:nvContentPartPr>
              <p14:xfrm>
                <a:off x="937015" y="2398582"/>
                <a:ext cx="226440" cy="2289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B0A87EA5-AA1C-C971-7FC0-D43BC15FA7B2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932695" y="2394262"/>
                  <a:ext cx="2350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6FA64E86-CB0B-8619-A1FB-DC3F1B98A3F9}"/>
                    </a:ext>
                  </a:extLst>
                </p14:cNvPr>
                <p14:cNvContentPartPr/>
                <p14:nvPr/>
              </p14:nvContentPartPr>
              <p14:xfrm>
                <a:off x="1307455" y="2429542"/>
                <a:ext cx="121680" cy="1645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6FA64E86-CB0B-8619-A1FB-DC3F1B98A3F9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1303135" y="2425222"/>
                  <a:ext cx="130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85403BAC-2B2C-3FC7-3061-ED64310E5DCD}"/>
                    </a:ext>
                  </a:extLst>
                </p14:cNvPr>
                <p14:cNvContentPartPr/>
                <p14:nvPr/>
              </p14:nvContentPartPr>
              <p14:xfrm>
                <a:off x="1257415" y="2355022"/>
                <a:ext cx="103680" cy="1245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85403BAC-2B2C-3FC7-3061-ED64310E5DCD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1253095" y="2350702"/>
                  <a:ext cx="112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AC246794-38B6-D7D1-30D8-EA9886A1E4D1}"/>
                    </a:ext>
                  </a:extLst>
                </p14:cNvPr>
                <p14:cNvContentPartPr/>
                <p14:nvPr/>
              </p14:nvContentPartPr>
              <p14:xfrm>
                <a:off x="1446775" y="2519542"/>
                <a:ext cx="290880" cy="828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AC246794-38B6-D7D1-30D8-EA9886A1E4D1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1442455" y="2515222"/>
                  <a:ext cx="299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9B7BE628-AB69-93F1-FAF1-827F9006F50D}"/>
                    </a:ext>
                  </a:extLst>
                </p14:cNvPr>
                <p14:cNvContentPartPr/>
                <p14:nvPr/>
              </p14:nvContentPartPr>
              <p14:xfrm>
                <a:off x="1849975" y="2368702"/>
                <a:ext cx="117000" cy="2062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9B7BE628-AB69-93F1-FAF1-827F9006F50D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1845655" y="2364382"/>
                  <a:ext cx="1256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F5ECD5BA-E72A-C815-8F75-E4358BF065A1}"/>
                    </a:ext>
                  </a:extLst>
                </p14:cNvPr>
                <p14:cNvContentPartPr/>
                <p14:nvPr/>
              </p14:nvContentPartPr>
              <p14:xfrm>
                <a:off x="2077855" y="2406142"/>
                <a:ext cx="134640" cy="1566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F5ECD5BA-E72A-C815-8F75-E4358BF065A1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2073535" y="2401822"/>
                  <a:ext cx="1432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2A4F0B61-FCC5-0D4F-157A-A3B02930C0F3}"/>
                    </a:ext>
                  </a:extLst>
                </p14:cNvPr>
                <p14:cNvContentPartPr/>
                <p14:nvPr/>
              </p14:nvContentPartPr>
              <p14:xfrm>
                <a:off x="2020615" y="2339542"/>
                <a:ext cx="267120" cy="2376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2A4F0B61-FCC5-0D4F-157A-A3B02930C0F3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2016295" y="2335222"/>
                  <a:ext cx="2757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B9BCC05D-3F1D-24C2-6275-508B2A14E727}"/>
                    </a:ext>
                  </a:extLst>
                </p14:cNvPr>
                <p14:cNvContentPartPr/>
                <p14:nvPr/>
              </p14:nvContentPartPr>
              <p14:xfrm>
                <a:off x="2504815" y="2379502"/>
                <a:ext cx="285120" cy="1508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B9BCC05D-3F1D-24C2-6275-508B2A14E727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2500495" y="2375182"/>
                  <a:ext cx="293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774553AF-8E62-9DF1-FD2C-D6F7CEFFF39B}"/>
                    </a:ext>
                  </a:extLst>
                </p14:cNvPr>
                <p14:cNvContentPartPr/>
                <p14:nvPr/>
              </p14:nvContentPartPr>
              <p14:xfrm>
                <a:off x="2801455" y="2272222"/>
                <a:ext cx="292320" cy="2232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774553AF-8E62-9DF1-FD2C-D6F7CEFFF39B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2797135" y="2267902"/>
                  <a:ext cx="3009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C6AAAF28-6EA3-0CCA-01D7-5186E2E74C7A}"/>
                    </a:ext>
                  </a:extLst>
                </p14:cNvPr>
                <p14:cNvContentPartPr/>
                <p14:nvPr/>
              </p14:nvContentPartPr>
              <p14:xfrm>
                <a:off x="3109615" y="2329462"/>
                <a:ext cx="44640" cy="226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C6AAAF28-6EA3-0CCA-01D7-5186E2E74C7A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3105295" y="2325142"/>
                  <a:ext cx="53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6BD78A73-EA51-4AE1-9329-983FF9CDD52C}"/>
                    </a:ext>
                  </a:extLst>
                </p14:cNvPr>
                <p14:cNvContentPartPr/>
                <p14:nvPr/>
              </p14:nvContentPartPr>
              <p14:xfrm>
                <a:off x="3177655" y="2286622"/>
                <a:ext cx="144360" cy="15300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6BD78A73-EA51-4AE1-9329-983FF9CDD52C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3173335" y="2282302"/>
                  <a:ext cx="153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183468C5-4FE0-6674-3F0B-3F437BFC20DD}"/>
                    </a:ext>
                  </a:extLst>
                </p14:cNvPr>
                <p14:cNvContentPartPr/>
                <p14:nvPr/>
              </p14:nvContentPartPr>
              <p14:xfrm>
                <a:off x="3360895" y="2232622"/>
                <a:ext cx="496080" cy="1620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183468C5-4FE0-6674-3F0B-3F437BFC20DD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3356575" y="2228302"/>
                  <a:ext cx="5047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D3C1D443-7935-F6F2-52A2-29FA3067C644}"/>
                    </a:ext>
                  </a:extLst>
                </p14:cNvPr>
                <p14:cNvContentPartPr/>
                <p14:nvPr/>
              </p14:nvContentPartPr>
              <p14:xfrm>
                <a:off x="3379255" y="2471662"/>
                <a:ext cx="126360" cy="1533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D3C1D443-7935-F6F2-52A2-29FA3067C644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3374935" y="2467342"/>
                  <a:ext cx="135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FB98F54D-8B02-2F41-0C08-2ECED70B267A}"/>
                    </a:ext>
                  </a:extLst>
                </p14:cNvPr>
                <p14:cNvContentPartPr/>
                <p14:nvPr/>
              </p14:nvContentPartPr>
              <p14:xfrm>
                <a:off x="3504175" y="2463382"/>
                <a:ext cx="307800" cy="1738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FB98F54D-8B02-2F41-0C08-2ECED70B267A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3499855" y="2459062"/>
                  <a:ext cx="316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3E8B5ECC-3E7E-1DBD-D880-D57EC1984FF7}"/>
                    </a:ext>
                  </a:extLst>
                </p14:cNvPr>
                <p14:cNvContentPartPr/>
                <p14:nvPr/>
              </p14:nvContentPartPr>
              <p14:xfrm>
                <a:off x="3764455" y="2573182"/>
                <a:ext cx="78840" cy="230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3E8B5ECC-3E7E-1DBD-D880-D57EC1984FF7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3760135" y="2568862"/>
                  <a:ext cx="87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CBF9DCE3-E08E-F04D-E59A-1A6F842FC533}"/>
                    </a:ext>
                  </a:extLst>
                </p14:cNvPr>
                <p14:cNvContentPartPr/>
                <p14:nvPr/>
              </p14:nvContentPartPr>
              <p14:xfrm>
                <a:off x="3868135" y="2183302"/>
                <a:ext cx="93960" cy="1947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CBF9DCE3-E08E-F04D-E59A-1A6F842FC533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3863815" y="2178982"/>
                  <a:ext cx="102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01405390-8734-2208-00FD-5DE422B2FE89}"/>
                    </a:ext>
                  </a:extLst>
                </p14:cNvPr>
                <p14:cNvContentPartPr/>
                <p14:nvPr/>
              </p14:nvContentPartPr>
              <p14:xfrm>
                <a:off x="3882535" y="2500822"/>
                <a:ext cx="48600" cy="982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01405390-8734-2208-00FD-5DE422B2FE89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3878215" y="2496502"/>
                  <a:ext cx="57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7171626B-A562-EFE8-3630-F86FA22DF75C}"/>
                    </a:ext>
                  </a:extLst>
                </p14:cNvPr>
                <p14:cNvContentPartPr/>
                <p14:nvPr/>
              </p14:nvContentPartPr>
              <p14:xfrm>
                <a:off x="3958495" y="2519902"/>
                <a:ext cx="225360" cy="673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7171626B-A562-EFE8-3630-F86FA22DF75C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3954175" y="2515582"/>
                  <a:ext cx="234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80331C26-41D8-326B-AB35-A7A630D371D8}"/>
                    </a:ext>
                  </a:extLst>
                </p14:cNvPr>
                <p14:cNvContentPartPr/>
                <p14:nvPr/>
              </p14:nvContentPartPr>
              <p14:xfrm>
                <a:off x="4189255" y="2405062"/>
                <a:ext cx="133920" cy="17172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80331C26-41D8-326B-AB35-A7A630D371D8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4184935" y="2400742"/>
                  <a:ext cx="142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0B1299FC-B87B-1D81-BB0B-C582B85850F8}"/>
                    </a:ext>
                  </a:extLst>
                </p14:cNvPr>
                <p14:cNvContentPartPr/>
                <p14:nvPr/>
              </p14:nvContentPartPr>
              <p14:xfrm>
                <a:off x="4371775" y="2364382"/>
                <a:ext cx="183600" cy="1778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0B1299FC-B87B-1D81-BB0B-C582B85850F8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4367455" y="2360062"/>
                  <a:ext cx="1922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0B16D1AA-AA01-0B51-2144-B9B1C1CCFF7A}"/>
                    </a:ext>
                  </a:extLst>
                </p14:cNvPr>
                <p14:cNvContentPartPr/>
                <p14:nvPr/>
              </p14:nvContentPartPr>
              <p14:xfrm>
                <a:off x="4566175" y="2317222"/>
                <a:ext cx="445320" cy="2372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0B16D1AA-AA01-0B51-2144-B9B1C1CCFF7A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4561855" y="2312902"/>
                  <a:ext cx="4539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83B8B0B-3CE2-FA76-6C7E-11EF21E0D615}"/>
                    </a:ext>
                  </a:extLst>
                </p14:cNvPr>
                <p14:cNvContentPartPr/>
                <p14:nvPr/>
              </p14:nvContentPartPr>
              <p14:xfrm>
                <a:off x="3853375" y="2072062"/>
                <a:ext cx="1008000" cy="3171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83B8B0B-3CE2-FA76-6C7E-11EF21E0D615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3849055" y="2067742"/>
                  <a:ext cx="10166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F02C8FF4-7149-3F4F-746E-9F41A5AFBF8F}"/>
                    </a:ext>
                  </a:extLst>
                </p14:cNvPr>
                <p14:cNvContentPartPr/>
                <p14:nvPr/>
              </p14:nvContentPartPr>
              <p14:xfrm>
                <a:off x="4934095" y="2381662"/>
                <a:ext cx="10080" cy="266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F02C8FF4-7149-3F4F-746E-9F41A5AFBF8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929775" y="2377342"/>
                  <a:ext cx="18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1B3047A7-2310-82E1-3B2D-5FA43B2FF8E0}"/>
                    </a:ext>
                  </a:extLst>
                </p14:cNvPr>
                <p14:cNvContentPartPr/>
                <p14:nvPr/>
              </p14:nvContentPartPr>
              <p14:xfrm>
                <a:off x="2355775" y="769942"/>
                <a:ext cx="1029960" cy="66708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1B3047A7-2310-82E1-3B2D-5FA43B2FF8E0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2351455" y="765622"/>
                  <a:ext cx="1038600" cy="67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E013F7EE-C1C9-D6A8-439A-9ADD05F41145}"/>
                    </a:ext>
                  </a:extLst>
                </p14:cNvPr>
                <p14:cNvContentPartPr/>
                <p14:nvPr/>
              </p14:nvContentPartPr>
              <p14:xfrm>
                <a:off x="499975" y="1509382"/>
                <a:ext cx="2188080" cy="161856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E013F7EE-C1C9-D6A8-439A-9ADD05F41145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495655" y="1505062"/>
                  <a:ext cx="2196720" cy="162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BF269BB3-CF63-8A6A-BA8E-514C1F36B7F3}"/>
                    </a:ext>
                  </a:extLst>
                </p14:cNvPr>
                <p14:cNvContentPartPr/>
                <p14:nvPr/>
              </p14:nvContentPartPr>
              <p14:xfrm>
                <a:off x="769255" y="3019582"/>
                <a:ext cx="172080" cy="25128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BF269BB3-CF63-8A6A-BA8E-514C1F36B7F3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764935" y="3015262"/>
                  <a:ext cx="1807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ADEED35C-F48B-BEBB-0856-108DC8844105}"/>
                    </a:ext>
                  </a:extLst>
                </p14:cNvPr>
                <p14:cNvContentPartPr/>
                <p14:nvPr/>
              </p14:nvContentPartPr>
              <p14:xfrm>
                <a:off x="1154455" y="3005182"/>
                <a:ext cx="90360" cy="11160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ADEED35C-F48B-BEBB-0856-108DC8844105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1150135" y="3000862"/>
                  <a:ext cx="99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B72F998F-109C-9AE0-5FAA-FA9AA3159A23}"/>
                    </a:ext>
                  </a:extLst>
                </p14:cNvPr>
                <p14:cNvContentPartPr/>
                <p14:nvPr/>
              </p14:nvContentPartPr>
              <p14:xfrm>
                <a:off x="1292335" y="2851822"/>
                <a:ext cx="290160" cy="19116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B72F998F-109C-9AE0-5FAA-FA9AA3159A23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1288015" y="2847502"/>
                  <a:ext cx="298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BB2A1C86-D6AA-A3E9-32FF-39EC63311155}"/>
                    </a:ext>
                  </a:extLst>
                </p14:cNvPr>
                <p14:cNvContentPartPr/>
                <p14:nvPr/>
              </p14:nvContentPartPr>
              <p14:xfrm>
                <a:off x="1617415" y="2914822"/>
                <a:ext cx="108000" cy="11700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BB2A1C86-D6AA-A3E9-32FF-39EC63311155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1613095" y="2910502"/>
                  <a:ext cx="116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581052F9-58A8-D9C4-13ED-28D107BD401D}"/>
                    </a:ext>
                  </a:extLst>
                </p14:cNvPr>
                <p14:cNvContentPartPr/>
                <p14:nvPr/>
              </p14:nvContentPartPr>
              <p14:xfrm>
                <a:off x="1898215" y="2870902"/>
                <a:ext cx="292680" cy="27936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581052F9-58A8-D9C4-13ED-28D107BD401D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1893895" y="2866582"/>
                  <a:ext cx="3013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4885B53F-1374-BCE3-15E3-19A8627BC3A4}"/>
                    </a:ext>
                  </a:extLst>
                </p14:cNvPr>
                <p14:cNvContentPartPr/>
                <p14:nvPr/>
              </p14:nvContentPartPr>
              <p14:xfrm>
                <a:off x="2221135" y="2725822"/>
                <a:ext cx="218160" cy="31608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4885B53F-1374-BCE3-15E3-19A8627BC3A4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2216815" y="2721502"/>
                  <a:ext cx="2268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FFC970C9-174B-9E0E-C58F-A6BBFCE175C3}"/>
                    </a:ext>
                  </a:extLst>
                </p14:cNvPr>
                <p14:cNvContentPartPr/>
                <p14:nvPr/>
              </p14:nvContentPartPr>
              <p14:xfrm>
                <a:off x="2454055" y="2798542"/>
                <a:ext cx="32760" cy="2052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FFC970C9-174B-9E0E-C58F-A6BBFCE175C3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2449735" y="2794222"/>
                  <a:ext cx="41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9480D13B-F065-4985-EF48-8A3BEB2A564C}"/>
                    </a:ext>
                  </a:extLst>
                </p14:cNvPr>
                <p14:cNvContentPartPr/>
                <p14:nvPr/>
              </p14:nvContentPartPr>
              <p14:xfrm>
                <a:off x="2500495" y="2702782"/>
                <a:ext cx="309600" cy="12420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9480D13B-F065-4985-EF48-8A3BEB2A564C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2496175" y="2698462"/>
                  <a:ext cx="318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C1CA1CBD-4007-3161-7337-E518832DFEFF}"/>
                    </a:ext>
                  </a:extLst>
                </p14:cNvPr>
                <p14:cNvContentPartPr/>
                <p14:nvPr/>
              </p14:nvContentPartPr>
              <p14:xfrm>
                <a:off x="2166055" y="2682622"/>
                <a:ext cx="162360" cy="6696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C1CA1CBD-4007-3161-7337-E518832DFEFF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2161735" y="2678302"/>
                  <a:ext cx="171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D7209124-5F5A-CC5A-CB23-7785528AECBA}"/>
                    </a:ext>
                  </a:extLst>
                </p14:cNvPr>
                <p14:cNvContentPartPr/>
                <p14:nvPr/>
              </p14:nvContentPartPr>
              <p14:xfrm>
                <a:off x="1204135" y="3228742"/>
                <a:ext cx="131040" cy="18792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D7209124-5F5A-CC5A-CB23-7785528AECBA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1199815" y="3224422"/>
                  <a:ext cx="1396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7D509FB2-C177-2BDE-0F19-A5E4503FF6C5}"/>
                    </a:ext>
                  </a:extLst>
                </p14:cNvPr>
                <p14:cNvContentPartPr/>
                <p14:nvPr/>
              </p14:nvContentPartPr>
              <p14:xfrm>
                <a:off x="1387375" y="3196702"/>
                <a:ext cx="298440" cy="20268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7D509FB2-C177-2BDE-0F19-A5E4503FF6C5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1383055" y="3192382"/>
                  <a:ext cx="3070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AF916F6C-710C-0CFC-6D18-B336BDFEBE0F}"/>
                    </a:ext>
                  </a:extLst>
                </p14:cNvPr>
                <p14:cNvContentPartPr/>
                <p14:nvPr/>
              </p14:nvContentPartPr>
              <p14:xfrm>
                <a:off x="1659895" y="3236302"/>
                <a:ext cx="218880" cy="13068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AF916F6C-710C-0CFC-6D18-B336BDFEBE0F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1655575" y="3231982"/>
                  <a:ext cx="227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E26E8F05-EF7E-55F6-CA41-2872137A3DDB}"/>
                    </a:ext>
                  </a:extLst>
                </p14:cNvPr>
                <p14:cNvContentPartPr/>
                <p14:nvPr/>
              </p14:nvContentPartPr>
              <p14:xfrm>
                <a:off x="1936015" y="3233422"/>
                <a:ext cx="147960" cy="3456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E26E8F05-EF7E-55F6-CA41-2872137A3DDB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1931695" y="3229102"/>
                  <a:ext cx="156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F3E3C6EC-750F-E6AC-9D09-873D37EFF9F1}"/>
                    </a:ext>
                  </a:extLst>
                </p14:cNvPr>
                <p14:cNvContentPartPr/>
                <p14:nvPr/>
              </p14:nvContentPartPr>
              <p14:xfrm>
                <a:off x="2111695" y="3082222"/>
                <a:ext cx="107280" cy="15912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F3E3C6EC-750F-E6AC-9D09-873D37EFF9F1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2107375" y="3077902"/>
                  <a:ext cx="1159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A10ECA8A-2A6C-17F7-C5A1-4C5ECED83113}"/>
                    </a:ext>
                  </a:extLst>
                </p14:cNvPr>
                <p14:cNvContentPartPr/>
                <p14:nvPr/>
              </p14:nvContentPartPr>
              <p14:xfrm>
                <a:off x="2202055" y="3101662"/>
                <a:ext cx="559800" cy="19728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A10ECA8A-2A6C-17F7-C5A1-4C5ECED83113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2197735" y="3097342"/>
                  <a:ext cx="568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F7FC74F8-A5B5-BE57-7E2F-460A4727B401}"/>
                    </a:ext>
                  </a:extLst>
                </p14:cNvPr>
                <p14:cNvContentPartPr/>
                <p14:nvPr/>
              </p14:nvContentPartPr>
              <p14:xfrm>
                <a:off x="2866255" y="3000862"/>
                <a:ext cx="372600" cy="8856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F7FC74F8-A5B5-BE57-7E2F-460A4727B401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2861935" y="2996542"/>
                  <a:ext cx="381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5C1FC9EA-46B5-0408-3579-B510214A7B47}"/>
                    </a:ext>
                  </a:extLst>
                </p14:cNvPr>
                <p14:cNvContentPartPr/>
                <p14:nvPr/>
              </p14:nvContentPartPr>
              <p14:xfrm>
                <a:off x="3079735" y="2869462"/>
                <a:ext cx="7560" cy="1800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5C1FC9EA-46B5-0408-3579-B510214A7B47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3075415" y="2865142"/>
                  <a:ext cx="16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37288C6F-5BBE-5ECB-E05C-252853445BFC}"/>
                    </a:ext>
                  </a:extLst>
                </p14:cNvPr>
                <p14:cNvContentPartPr/>
                <p14:nvPr/>
              </p14:nvContentPartPr>
              <p14:xfrm>
                <a:off x="1462615" y="3488302"/>
                <a:ext cx="252720" cy="22392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37288C6F-5BBE-5ECB-E05C-252853445BFC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1458295" y="3483982"/>
                  <a:ext cx="2613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A6515EFB-9A74-C4C1-F8C8-0A3EE1C7E2FE}"/>
                    </a:ext>
                  </a:extLst>
                </p14:cNvPr>
                <p14:cNvContentPartPr/>
                <p14:nvPr/>
              </p14:nvContentPartPr>
              <p14:xfrm>
                <a:off x="1772935" y="3381742"/>
                <a:ext cx="406440" cy="26712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A6515EFB-9A74-C4C1-F8C8-0A3EE1C7E2FE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1768615" y="3377422"/>
                  <a:ext cx="4150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A9C097E5-6141-105F-B2D4-ED195E524762}"/>
                    </a:ext>
                  </a:extLst>
                </p14:cNvPr>
                <p14:cNvContentPartPr/>
                <p14:nvPr/>
              </p14:nvContentPartPr>
              <p14:xfrm>
                <a:off x="1634335" y="3460222"/>
                <a:ext cx="27720" cy="1800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A9C097E5-6141-105F-B2D4-ED195E524762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1630015" y="3455902"/>
                  <a:ext cx="36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12C349BB-C436-F1BE-5F70-C3CF29A71C1E}"/>
                    </a:ext>
                  </a:extLst>
                </p14:cNvPr>
                <p14:cNvContentPartPr/>
                <p14:nvPr/>
              </p14:nvContentPartPr>
              <p14:xfrm>
                <a:off x="1224295" y="3518542"/>
                <a:ext cx="1334880" cy="42948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12C349BB-C436-F1BE-5F70-C3CF29A71C1E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1219975" y="3514222"/>
                  <a:ext cx="134352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6C759C61-5106-9DA7-B66E-50146EF99940}"/>
                    </a:ext>
                  </a:extLst>
                </p14:cNvPr>
                <p14:cNvContentPartPr/>
                <p14:nvPr/>
              </p14:nvContentPartPr>
              <p14:xfrm>
                <a:off x="2339935" y="3252502"/>
                <a:ext cx="124560" cy="16200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6C759C61-5106-9DA7-B66E-50146EF99940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2335615" y="3248182"/>
                  <a:ext cx="1332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354CE1BC-35E6-8965-0A60-6457B8DE8FDF}"/>
                    </a:ext>
                  </a:extLst>
                </p14:cNvPr>
                <p14:cNvContentPartPr/>
                <p14:nvPr/>
              </p14:nvContentPartPr>
              <p14:xfrm>
                <a:off x="2311135" y="3254302"/>
                <a:ext cx="195480" cy="2628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354CE1BC-35E6-8965-0A60-6457B8DE8FDF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2306815" y="3249982"/>
                  <a:ext cx="204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C7FFC7DF-F51E-BD12-454A-516B56F748C5}"/>
                    </a:ext>
                  </a:extLst>
                </p14:cNvPr>
                <p14:cNvContentPartPr/>
                <p14:nvPr/>
              </p14:nvContentPartPr>
              <p14:xfrm>
                <a:off x="2359015" y="3440782"/>
                <a:ext cx="164160" cy="11304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C7FFC7DF-F51E-BD12-454A-516B56F748C5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2354695" y="3436462"/>
                  <a:ext cx="172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408AD3B6-F895-CCAD-96BD-312524AC63BC}"/>
                    </a:ext>
                  </a:extLst>
                </p14:cNvPr>
                <p14:cNvContentPartPr/>
                <p14:nvPr/>
              </p14:nvContentPartPr>
              <p14:xfrm>
                <a:off x="2720815" y="3348262"/>
                <a:ext cx="29520" cy="54972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408AD3B6-F895-CCAD-96BD-312524AC63BC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2716495" y="3343942"/>
                  <a:ext cx="3816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FA316394-EEA0-1881-2473-41D51FEE40C0}"/>
                    </a:ext>
                  </a:extLst>
                </p14:cNvPr>
                <p14:cNvContentPartPr/>
                <p14:nvPr/>
              </p14:nvContentPartPr>
              <p14:xfrm>
                <a:off x="2465935" y="3781702"/>
                <a:ext cx="929160" cy="9792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FA316394-EEA0-1881-2473-41D51FEE40C0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2461615" y="3777382"/>
                  <a:ext cx="937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E8410DBD-C3CE-A26E-F332-E976CC3571F7}"/>
                    </a:ext>
                  </a:extLst>
                </p14:cNvPr>
                <p14:cNvContentPartPr/>
                <p14:nvPr/>
              </p14:nvContentPartPr>
              <p14:xfrm>
                <a:off x="3344335" y="3739582"/>
                <a:ext cx="185760" cy="17640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E8410DBD-C3CE-A26E-F332-E976CC3571F7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3340015" y="3735262"/>
                  <a:ext cx="194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A0C502EB-F48B-FDD9-7AB4-DA6E7821BC40}"/>
                    </a:ext>
                  </a:extLst>
                </p14:cNvPr>
                <p14:cNvContentPartPr/>
                <p14:nvPr/>
              </p14:nvContentPartPr>
              <p14:xfrm>
                <a:off x="2620015" y="3260782"/>
                <a:ext cx="208080" cy="21852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A0C502EB-F48B-FDD9-7AB4-DA6E7821BC40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2615695" y="3256462"/>
                  <a:ext cx="2167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A6192860-4EF6-778F-C999-6351AFAB8DD7}"/>
                    </a:ext>
                  </a:extLst>
                </p14:cNvPr>
                <p14:cNvContentPartPr/>
                <p14:nvPr/>
              </p14:nvContentPartPr>
              <p14:xfrm>
                <a:off x="3250375" y="3909862"/>
                <a:ext cx="122400" cy="10836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A6192860-4EF6-778F-C999-6351AFAB8DD7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3246055" y="3905542"/>
                  <a:ext cx="131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BE8C7806-5DA5-A039-25FA-15AFCB5B47A8}"/>
                    </a:ext>
                  </a:extLst>
                </p14:cNvPr>
                <p14:cNvContentPartPr/>
                <p14:nvPr/>
              </p14:nvContentPartPr>
              <p14:xfrm>
                <a:off x="3252175" y="3949822"/>
                <a:ext cx="70560" cy="972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BE8C7806-5DA5-A039-25FA-15AFCB5B47A8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3247855" y="3945502"/>
                  <a:ext cx="792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B6129974-8D74-F251-EDBD-01C0D66C1753}"/>
                    </a:ext>
                  </a:extLst>
                </p14:cNvPr>
                <p14:cNvContentPartPr/>
                <p14:nvPr/>
              </p14:nvContentPartPr>
              <p14:xfrm>
                <a:off x="3418855" y="3816982"/>
                <a:ext cx="268560" cy="16776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B6129974-8D74-F251-EDBD-01C0D66C1753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3414535" y="3812662"/>
                  <a:ext cx="277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1FD80A25-FE7E-EA79-0A03-C985BD55DF88}"/>
                    </a:ext>
                  </a:extLst>
                </p14:cNvPr>
                <p14:cNvContentPartPr/>
                <p14:nvPr/>
              </p14:nvContentPartPr>
              <p14:xfrm>
                <a:off x="2515255" y="3329542"/>
                <a:ext cx="60120" cy="12276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1FD80A25-FE7E-EA79-0A03-C985BD55DF88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2510935" y="3325222"/>
                  <a:ext cx="68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0C680C39-D341-E0CA-C5B9-40017C9F7DD3}"/>
                    </a:ext>
                  </a:extLst>
                </p14:cNvPr>
                <p14:cNvContentPartPr/>
                <p14:nvPr/>
              </p14:nvContentPartPr>
              <p14:xfrm>
                <a:off x="2495455" y="3279862"/>
                <a:ext cx="130680" cy="19548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0C680C39-D341-E0CA-C5B9-40017C9F7DD3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2491135" y="3275542"/>
                  <a:ext cx="1393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29E3E7A5-9FE8-2F18-E0D7-918989413C03}"/>
                    </a:ext>
                  </a:extLst>
                </p14:cNvPr>
                <p14:cNvContentPartPr/>
                <p14:nvPr/>
              </p14:nvContentPartPr>
              <p14:xfrm>
                <a:off x="2666815" y="3220102"/>
                <a:ext cx="92160" cy="15012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29E3E7A5-9FE8-2F18-E0D7-918989413C03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2662495" y="3215782"/>
                  <a:ext cx="100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A25FAF7B-33DF-F21C-B216-1A8F348AE159}"/>
                    </a:ext>
                  </a:extLst>
                </p14:cNvPr>
                <p14:cNvContentPartPr/>
                <p14:nvPr/>
              </p14:nvContentPartPr>
              <p14:xfrm>
                <a:off x="2650255" y="3164662"/>
                <a:ext cx="188640" cy="11520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A25FAF7B-33DF-F21C-B216-1A8F348AE159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2645935" y="3160342"/>
                  <a:ext cx="197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7D18B577-DBCD-525F-1532-2D9E57BCA1A6}"/>
                    </a:ext>
                  </a:extLst>
                </p14:cNvPr>
                <p14:cNvContentPartPr/>
                <p14:nvPr/>
              </p14:nvContentPartPr>
              <p14:xfrm>
                <a:off x="2540455" y="3274462"/>
                <a:ext cx="936360" cy="55692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7D18B577-DBCD-525F-1532-2D9E57BCA1A6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2536135" y="3270142"/>
                  <a:ext cx="94500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FF69F1D2-4639-7655-841E-B54B674AD4E7}"/>
                    </a:ext>
                  </a:extLst>
                </p14:cNvPr>
                <p14:cNvContentPartPr/>
                <p14:nvPr/>
              </p14:nvContentPartPr>
              <p14:xfrm>
                <a:off x="2777335" y="3284182"/>
                <a:ext cx="624600" cy="47952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FF69F1D2-4639-7655-841E-B54B674AD4E7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2773015" y="3279862"/>
                  <a:ext cx="63324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C481ABE6-2BEB-45B8-1BD7-33346A0A10BD}"/>
                    </a:ext>
                  </a:extLst>
                </p14:cNvPr>
                <p14:cNvContentPartPr/>
                <p14:nvPr/>
              </p14:nvContentPartPr>
              <p14:xfrm>
                <a:off x="2744935" y="3222622"/>
                <a:ext cx="701280" cy="47844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C481ABE6-2BEB-45B8-1BD7-33346A0A10BD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2740615" y="3218302"/>
                  <a:ext cx="70992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07E5788A-1042-F3E2-6AB9-F1C9D268A74C}"/>
                    </a:ext>
                  </a:extLst>
                </p14:cNvPr>
                <p14:cNvContentPartPr/>
                <p14:nvPr/>
              </p14:nvContentPartPr>
              <p14:xfrm>
                <a:off x="2934655" y="3354742"/>
                <a:ext cx="696960" cy="48420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07E5788A-1042-F3E2-6AB9-F1C9D268A74C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2930335" y="3350422"/>
                  <a:ext cx="70560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41501514-BA6F-BDFE-5204-A5CF14EE1E86}"/>
                    </a:ext>
                  </a:extLst>
                </p14:cNvPr>
                <p14:cNvContentPartPr/>
                <p14:nvPr/>
              </p14:nvContentPartPr>
              <p14:xfrm>
                <a:off x="3428935" y="3234502"/>
                <a:ext cx="116640" cy="18144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41501514-BA6F-BDFE-5204-A5CF14EE1E86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3424615" y="3230182"/>
                  <a:ext cx="125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9323D39F-C133-80AD-C8C9-B15BC418D805}"/>
                    </a:ext>
                  </a:extLst>
                </p14:cNvPr>
                <p14:cNvContentPartPr/>
                <p14:nvPr/>
              </p14:nvContentPartPr>
              <p14:xfrm>
                <a:off x="3337855" y="3013822"/>
                <a:ext cx="214200" cy="27972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9323D39F-C133-80AD-C8C9-B15BC418D805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3333535" y="3009502"/>
                  <a:ext cx="2228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C66DB6A0-C6B6-9E3B-DF15-9D99305336BC}"/>
                    </a:ext>
                  </a:extLst>
                </p14:cNvPr>
                <p14:cNvContentPartPr/>
                <p14:nvPr/>
              </p14:nvContentPartPr>
              <p14:xfrm>
                <a:off x="2639455" y="2856142"/>
                <a:ext cx="693000" cy="24984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C66DB6A0-C6B6-9E3B-DF15-9D99305336BC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2635135" y="2851822"/>
                  <a:ext cx="7016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A0ED6DF2-32F8-480D-4621-40B8F68DB792}"/>
                    </a:ext>
                  </a:extLst>
                </p14:cNvPr>
                <p14:cNvContentPartPr/>
                <p14:nvPr/>
              </p14:nvContentPartPr>
              <p14:xfrm>
                <a:off x="2576455" y="2881702"/>
                <a:ext cx="171720" cy="17028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A0ED6DF2-32F8-480D-4621-40B8F68DB792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2572135" y="2877382"/>
                  <a:ext cx="180360" cy="178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0079257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1587F6B-BA64-40B3-A972-004A3B3F743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CCB7A27-1EE3-F21A-E42F-C2D0938AB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54" y="98460"/>
            <a:ext cx="9106335" cy="15890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D74B079-6036-AE42-11FF-ACB8C1982107}"/>
                  </a:ext>
                </a:extLst>
              </p14:cNvPr>
              <p14:cNvContentPartPr/>
              <p14:nvPr/>
            </p14:nvContentPartPr>
            <p14:xfrm>
              <a:off x="4325335" y="1310564"/>
              <a:ext cx="50760" cy="118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D74B079-6036-AE42-11FF-ACB8C19821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1015" y="1306244"/>
                <a:ext cx="594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23A3C1F-E9F8-8F8A-D650-6E8216DF1017}"/>
                  </a:ext>
                </a:extLst>
              </p14:cNvPr>
              <p14:cNvContentPartPr/>
              <p14:nvPr/>
            </p14:nvContentPartPr>
            <p14:xfrm>
              <a:off x="1578895" y="948502"/>
              <a:ext cx="7596720" cy="1227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23A3C1F-E9F8-8F8A-D650-6E8216DF101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4575" y="944182"/>
                <a:ext cx="760536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25D3C1F3-5F54-6CEC-C2FE-25E1EF26709C}"/>
                  </a:ext>
                </a:extLst>
              </p14:cNvPr>
              <p14:cNvContentPartPr/>
              <p14:nvPr/>
            </p14:nvContentPartPr>
            <p14:xfrm>
              <a:off x="271735" y="1531342"/>
              <a:ext cx="1511640" cy="1364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25D3C1F3-5F54-6CEC-C2FE-25E1EF26709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7415" y="1527022"/>
                <a:ext cx="1520280" cy="14508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1FB11A6C-7D42-146D-FD0E-FDD9404ECE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012" y="1965382"/>
            <a:ext cx="10407381" cy="12765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5C0B848-AAEB-39D9-F242-C3C64F46041A}"/>
                  </a:ext>
                </a:extLst>
              </p14:cNvPr>
              <p14:cNvContentPartPr/>
              <p14:nvPr/>
            </p14:nvContentPartPr>
            <p14:xfrm>
              <a:off x="4709455" y="2398222"/>
              <a:ext cx="940680" cy="11948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5C0B848-AAEB-39D9-F242-C3C64F46041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05135" y="2393902"/>
                <a:ext cx="949320" cy="12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2A487D1-160C-B64D-24C5-8B426649ECCA}"/>
                  </a:ext>
                </a:extLst>
              </p14:cNvPr>
              <p14:cNvContentPartPr/>
              <p14:nvPr/>
            </p14:nvContentPartPr>
            <p14:xfrm>
              <a:off x="9949615" y="2452582"/>
              <a:ext cx="1013760" cy="10267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2A487D1-160C-B64D-24C5-8B426649ECC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945295" y="2448262"/>
                <a:ext cx="1022400" cy="103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uppieren 192">
            <a:extLst>
              <a:ext uri="{FF2B5EF4-FFF2-40B4-BE49-F238E27FC236}">
                <a16:creationId xmlns:a16="http://schemas.microsoft.com/office/drawing/2014/main" id="{CD161C1D-7AD2-0D54-3BF8-FF4A0003B239}"/>
              </a:ext>
            </a:extLst>
          </p:cNvPr>
          <p:cNvGrpSpPr/>
          <p:nvPr/>
        </p:nvGrpSpPr>
        <p:grpSpPr>
          <a:xfrm>
            <a:off x="300175" y="2238742"/>
            <a:ext cx="9241560" cy="4287240"/>
            <a:chOff x="300175" y="2238742"/>
            <a:chExt cx="9241560" cy="428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9255C84-7360-737B-FE2C-51882361D90C}"/>
                    </a:ext>
                  </a:extLst>
                </p14:cNvPr>
                <p14:cNvContentPartPr/>
                <p14:nvPr/>
              </p14:nvContentPartPr>
              <p14:xfrm>
                <a:off x="2253175" y="2932462"/>
                <a:ext cx="723960" cy="4550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9255C84-7360-737B-FE2C-51882361D90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48855" y="2928142"/>
                  <a:ext cx="73260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594C47E-72E9-AC3C-532F-91723602AFFB}"/>
                    </a:ext>
                  </a:extLst>
                </p14:cNvPr>
                <p14:cNvContentPartPr/>
                <p14:nvPr/>
              </p14:nvContentPartPr>
              <p14:xfrm>
                <a:off x="300175" y="3512782"/>
                <a:ext cx="298800" cy="2851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594C47E-72E9-AC3C-532F-91723602AFF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5855" y="3508462"/>
                  <a:ext cx="3074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5FA69AF-79B7-1E3F-279A-10B9B569DCB3}"/>
                    </a:ext>
                  </a:extLst>
                </p14:cNvPr>
                <p14:cNvContentPartPr/>
                <p14:nvPr/>
              </p14:nvContentPartPr>
              <p14:xfrm>
                <a:off x="703735" y="3689542"/>
                <a:ext cx="159120" cy="86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5FA69AF-79B7-1E3F-279A-10B9B569DCB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9415" y="3685222"/>
                  <a:ext cx="16776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ADBA029-94F6-BBC4-F415-CACE66DE2D8A}"/>
                    </a:ext>
                  </a:extLst>
                </p14:cNvPr>
                <p14:cNvContentPartPr/>
                <p14:nvPr/>
              </p14:nvContentPartPr>
              <p14:xfrm>
                <a:off x="880495" y="3600262"/>
                <a:ext cx="108720" cy="1602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ADBA029-94F6-BBC4-F415-CACE66DE2D8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76175" y="3595942"/>
                  <a:ext cx="117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5A6E7E1-6F25-4ECC-57A4-57821E4123CE}"/>
                    </a:ext>
                  </a:extLst>
                </p14:cNvPr>
                <p14:cNvContentPartPr/>
                <p14:nvPr/>
              </p14:nvContentPartPr>
              <p14:xfrm>
                <a:off x="1134295" y="3629062"/>
                <a:ext cx="237960" cy="2599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5A6E7E1-6F25-4ECC-57A4-57821E4123C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29975" y="3624742"/>
                  <a:ext cx="2466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96CF837-892E-4E63-4CBD-F6B751D04F61}"/>
                    </a:ext>
                  </a:extLst>
                </p14:cNvPr>
                <p14:cNvContentPartPr/>
                <p14:nvPr/>
              </p14:nvContentPartPr>
              <p14:xfrm>
                <a:off x="1374775" y="3633022"/>
                <a:ext cx="190080" cy="2948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96CF837-892E-4E63-4CBD-F6B751D04F6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70455" y="3628702"/>
                  <a:ext cx="1987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FD8E176-46BE-7368-6CFF-791B93D868E6}"/>
                    </a:ext>
                  </a:extLst>
                </p14:cNvPr>
                <p14:cNvContentPartPr/>
                <p14:nvPr/>
              </p14:nvContentPartPr>
              <p14:xfrm>
                <a:off x="1598335" y="3570022"/>
                <a:ext cx="100440" cy="1602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FD8E176-46BE-7368-6CFF-791B93D868E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594015" y="3565702"/>
                  <a:ext cx="1090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60AEDBE-FFD5-5AA1-C3DE-589B0C777A65}"/>
                    </a:ext>
                  </a:extLst>
                </p14:cNvPr>
                <p14:cNvContentPartPr/>
                <p14:nvPr/>
              </p14:nvContentPartPr>
              <p14:xfrm>
                <a:off x="1741255" y="3606742"/>
                <a:ext cx="290520" cy="957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60AEDBE-FFD5-5AA1-C3DE-589B0C777A6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736935" y="3602422"/>
                  <a:ext cx="299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D4FA319-F883-7C9E-F905-B316E036A8D9}"/>
                    </a:ext>
                  </a:extLst>
                </p14:cNvPr>
                <p14:cNvContentPartPr/>
                <p14:nvPr/>
              </p14:nvContentPartPr>
              <p14:xfrm>
                <a:off x="9040975" y="2323702"/>
                <a:ext cx="58680" cy="2674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D4FA319-F883-7C9E-F905-B316E036A8D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036655" y="2319382"/>
                  <a:ext cx="673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748253B-BEA4-A06F-0895-AAF6B6DA266F}"/>
                    </a:ext>
                  </a:extLst>
                </p14:cNvPr>
                <p14:cNvContentPartPr/>
                <p14:nvPr/>
              </p14:nvContentPartPr>
              <p14:xfrm>
                <a:off x="8994895" y="2270422"/>
                <a:ext cx="539280" cy="3247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748253B-BEA4-A06F-0895-AAF6B6DA266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90575" y="2266102"/>
                  <a:ext cx="5479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7FF353B-D4FD-CC83-82EC-BB90F7B32607}"/>
                    </a:ext>
                  </a:extLst>
                </p14:cNvPr>
                <p14:cNvContentPartPr/>
                <p14:nvPr/>
              </p14:nvContentPartPr>
              <p14:xfrm>
                <a:off x="8829655" y="2603062"/>
                <a:ext cx="712080" cy="3574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7FF353B-D4FD-CC83-82EC-BB90F7B3260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825335" y="2598742"/>
                  <a:ext cx="7207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85475BA-1FD4-2647-8D94-FA1D23940110}"/>
                    </a:ext>
                  </a:extLst>
                </p14:cNvPr>
                <p14:cNvContentPartPr/>
                <p14:nvPr/>
              </p14:nvContentPartPr>
              <p14:xfrm>
                <a:off x="8169415" y="2928502"/>
                <a:ext cx="891720" cy="8625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85475BA-1FD4-2647-8D94-FA1D2394011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65095" y="2924182"/>
                  <a:ext cx="900360" cy="87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AE3429A-DDA5-8540-B4B7-413F0CEC8915}"/>
                    </a:ext>
                  </a:extLst>
                </p14:cNvPr>
                <p14:cNvContentPartPr/>
                <p14:nvPr/>
              </p14:nvContentPartPr>
              <p14:xfrm>
                <a:off x="7315855" y="3814102"/>
                <a:ext cx="206280" cy="2368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AE3429A-DDA5-8540-B4B7-413F0CEC891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311535" y="3809782"/>
                  <a:ext cx="2149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15F7888-7DD3-9FA6-7B03-C27504A1177A}"/>
                    </a:ext>
                  </a:extLst>
                </p14:cNvPr>
                <p14:cNvContentPartPr/>
                <p14:nvPr/>
              </p14:nvContentPartPr>
              <p14:xfrm>
                <a:off x="7642735" y="3774862"/>
                <a:ext cx="101880" cy="1771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15F7888-7DD3-9FA6-7B03-C27504A1177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638415" y="3770542"/>
                  <a:ext cx="110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D188AC1-F347-189A-9E70-E95F4513889F}"/>
                    </a:ext>
                  </a:extLst>
                </p14:cNvPr>
                <p14:cNvContentPartPr/>
                <p14:nvPr/>
              </p14:nvContentPartPr>
              <p14:xfrm>
                <a:off x="7799695" y="3759742"/>
                <a:ext cx="135000" cy="1447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D188AC1-F347-189A-9E70-E95F4513889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795375" y="3755422"/>
                  <a:ext cx="143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B5D5E27-16F5-2921-C2D4-320E239017AF}"/>
                    </a:ext>
                  </a:extLst>
                </p14:cNvPr>
                <p14:cNvContentPartPr/>
                <p14:nvPr/>
              </p14:nvContentPartPr>
              <p14:xfrm>
                <a:off x="8067895" y="3661822"/>
                <a:ext cx="99000" cy="3049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B5D5E27-16F5-2921-C2D4-320E239017A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63575" y="3657502"/>
                  <a:ext cx="1076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7C5B63E-DDA4-EC88-7479-417A3618A2E8}"/>
                    </a:ext>
                  </a:extLst>
                </p14:cNvPr>
                <p14:cNvContentPartPr/>
                <p14:nvPr/>
              </p14:nvContentPartPr>
              <p14:xfrm>
                <a:off x="8250775" y="3631582"/>
                <a:ext cx="131760" cy="1965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7C5B63E-DDA4-EC88-7479-417A3618A2E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46455" y="3627262"/>
                  <a:ext cx="140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9DF4773-7580-1E1C-ECA1-226AB2792153}"/>
                    </a:ext>
                  </a:extLst>
                </p14:cNvPr>
                <p14:cNvContentPartPr/>
                <p14:nvPr/>
              </p14:nvContentPartPr>
              <p14:xfrm>
                <a:off x="8463535" y="3660742"/>
                <a:ext cx="156600" cy="1220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9DF4773-7580-1E1C-ECA1-226AB279215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459215" y="3656422"/>
                  <a:ext cx="165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C850FEF-4386-5863-71AD-B266C2F68738}"/>
                    </a:ext>
                  </a:extLst>
                </p14:cNvPr>
                <p14:cNvContentPartPr/>
                <p14:nvPr/>
              </p14:nvContentPartPr>
              <p14:xfrm>
                <a:off x="8738935" y="3573262"/>
                <a:ext cx="133560" cy="1854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C850FEF-4386-5863-71AD-B266C2F6873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34615" y="3568942"/>
                  <a:ext cx="1422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E00F77E-9195-B4F5-2B6C-600055B52A4B}"/>
                    </a:ext>
                  </a:extLst>
                </p14:cNvPr>
                <p14:cNvContentPartPr/>
                <p14:nvPr/>
              </p14:nvContentPartPr>
              <p14:xfrm>
                <a:off x="8894815" y="3563542"/>
                <a:ext cx="208080" cy="2671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E00F77E-9195-B4F5-2B6C-600055B52A4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90495" y="3559222"/>
                  <a:ext cx="2167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0F8434E-471F-D326-3E04-8468E1A408AC}"/>
                    </a:ext>
                  </a:extLst>
                </p14:cNvPr>
                <p14:cNvContentPartPr/>
                <p14:nvPr/>
              </p14:nvContentPartPr>
              <p14:xfrm>
                <a:off x="9074455" y="3530782"/>
                <a:ext cx="269640" cy="1623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0F8434E-471F-D326-3E04-8468E1A408A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070135" y="3526462"/>
                  <a:ext cx="278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00F4940-500A-AB1B-CA3E-655E4C10A4C4}"/>
                    </a:ext>
                  </a:extLst>
                </p14:cNvPr>
                <p14:cNvContentPartPr/>
                <p14:nvPr/>
              </p14:nvContentPartPr>
              <p14:xfrm>
                <a:off x="9130615" y="3467062"/>
                <a:ext cx="89640" cy="730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00F4940-500A-AB1B-CA3E-655E4C10A4C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126295" y="3462742"/>
                  <a:ext cx="98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81EFBEB-F15A-656B-51F9-76C3227CE2D0}"/>
                    </a:ext>
                  </a:extLst>
                </p14:cNvPr>
                <p14:cNvContentPartPr/>
                <p14:nvPr/>
              </p14:nvContentPartPr>
              <p14:xfrm>
                <a:off x="9327175" y="3439342"/>
                <a:ext cx="212400" cy="3373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81EFBEB-F15A-656B-51F9-76C3227CE2D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322855" y="3435022"/>
                  <a:ext cx="2210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CDCCC21-23A9-86F8-143D-CAD359043618}"/>
                    </a:ext>
                  </a:extLst>
                </p14:cNvPr>
                <p14:cNvContentPartPr/>
                <p14:nvPr/>
              </p14:nvContentPartPr>
              <p14:xfrm>
                <a:off x="2702455" y="3522142"/>
                <a:ext cx="41760" cy="2012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CDCCC21-23A9-86F8-143D-CAD35904361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698135" y="3517822"/>
                  <a:ext cx="504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6BE2EC3-1442-BE34-D5AF-1B377777C036}"/>
                    </a:ext>
                  </a:extLst>
                </p14:cNvPr>
                <p14:cNvContentPartPr/>
                <p14:nvPr/>
              </p14:nvContentPartPr>
              <p14:xfrm>
                <a:off x="2721175" y="3513862"/>
                <a:ext cx="262440" cy="2487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6BE2EC3-1442-BE34-D5AF-1B377777C03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16855" y="3509542"/>
                  <a:ext cx="2710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05E204D-B763-75F0-C364-07D1A6C03F1D}"/>
                    </a:ext>
                  </a:extLst>
                </p14:cNvPr>
                <p14:cNvContentPartPr/>
                <p14:nvPr/>
              </p14:nvContentPartPr>
              <p14:xfrm>
                <a:off x="2676175" y="3754702"/>
                <a:ext cx="283680" cy="730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05E204D-B763-75F0-C364-07D1A6C03F1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671855" y="3750382"/>
                  <a:ext cx="2923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118510D-CACC-A883-3407-7F431BCDD9F6}"/>
                    </a:ext>
                  </a:extLst>
                </p14:cNvPr>
                <p14:cNvContentPartPr/>
                <p14:nvPr/>
              </p14:nvContentPartPr>
              <p14:xfrm>
                <a:off x="3196015" y="3637702"/>
                <a:ext cx="228600" cy="428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118510D-CACC-A883-3407-7F431BCDD9F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191695" y="3633382"/>
                  <a:ext cx="237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63CF670-66BC-5D41-7D91-1B7C09AB1F22}"/>
                    </a:ext>
                  </a:extLst>
                </p14:cNvPr>
                <p14:cNvContentPartPr/>
                <p14:nvPr/>
              </p14:nvContentPartPr>
              <p14:xfrm>
                <a:off x="3369895" y="3534742"/>
                <a:ext cx="205560" cy="2206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63CF670-66BC-5D41-7D91-1B7C09AB1F2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365575" y="3530422"/>
                  <a:ext cx="2142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A56D15C-8CA7-AF98-5620-5CF057E40A8F}"/>
                    </a:ext>
                  </a:extLst>
                </p14:cNvPr>
                <p14:cNvContentPartPr/>
                <p14:nvPr/>
              </p14:nvContentPartPr>
              <p14:xfrm>
                <a:off x="3825295" y="3459142"/>
                <a:ext cx="339840" cy="3344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A56D15C-8CA7-AF98-5620-5CF057E40A8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820975" y="3454822"/>
                  <a:ext cx="3484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89762E3-C003-275B-67AB-E3006D5C9B6D}"/>
                    </a:ext>
                  </a:extLst>
                </p14:cNvPr>
                <p14:cNvContentPartPr/>
                <p14:nvPr/>
              </p14:nvContentPartPr>
              <p14:xfrm>
                <a:off x="4144255" y="3507022"/>
                <a:ext cx="6480" cy="43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89762E3-C003-275B-67AB-E3006D5C9B6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139935" y="3502702"/>
                  <a:ext cx="151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3ADF994-1AE0-F57E-5EB1-B48BE2A127AF}"/>
                    </a:ext>
                  </a:extLst>
                </p14:cNvPr>
                <p14:cNvContentPartPr/>
                <p14:nvPr/>
              </p14:nvContentPartPr>
              <p14:xfrm>
                <a:off x="4283215" y="3564982"/>
                <a:ext cx="217080" cy="3495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3ADF994-1AE0-F57E-5EB1-B48BE2A127A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278895" y="3560662"/>
                  <a:ext cx="2257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6E5F28C-F349-13C0-5C7B-1A6CAD6ECCA3}"/>
                    </a:ext>
                  </a:extLst>
                </p14:cNvPr>
                <p14:cNvContentPartPr/>
                <p14:nvPr/>
              </p14:nvContentPartPr>
              <p14:xfrm>
                <a:off x="4532695" y="3553462"/>
                <a:ext cx="119520" cy="1551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6E5F28C-F349-13C0-5C7B-1A6CAD6ECCA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28375" y="3549142"/>
                  <a:ext cx="128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124B867-F0EB-BB88-85BB-56FA3559C89F}"/>
                    </a:ext>
                  </a:extLst>
                </p14:cNvPr>
                <p14:cNvContentPartPr/>
                <p14:nvPr/>
              </p14:nvContentPartPr>
              <p14:xfrm>
                <a:off x="4691095" y="3535102"/>
                <a:ext cx="94320" cy="1332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124B867-F0EB-BB88-85BB-56FA3559C89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86775" y="3530782"/>
                  <a:ext cx="1029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A8692E2-ADAE-7FA3-479F-B94E8A041850}"/>
                    </a:ext>
                  </a:extLst>
                </p14:cNvPr>
                <p14:cNvContentPartPr/>
                <p14:nvPr/>
              </p14:nvContentPartPr>
              <p14:xfrm>
                <a:off x="4866055" y="3393262"/>
                <a:ext cx="31680" cy="2851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A8692E2-ADAE-7FA3-479F-B94E8A04185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861735" y="3388942"/>
                  <a:ext cx="403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9BDBEC0-1F70-D9C7-A466-AEFF9F04863F}"/>
                    </a:ext>
                  </a:extLst>
                </p14:cNvPr>
                <p14:cNvContentPartPr/>
                <p14:nvPr/>
              </p14:nvContentPartPr>
              <p14:xfrm>
                <a:off x="4859935" y="3433942"/>
                <a:ext cx="354240" cy="2646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9BDBEC0-1F70-D9C7-A466-AEFF9F04863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855615" y="3429622"/>
                  <a:ext cx="3628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1BEEEB9-ED1C-D9A9-106F-36878543439B}"/>
                    </a:ext>
                  </a:extLst>
                </p14:cNvPr>
                <p14:cNvContentPartPr/>
                <p14:nvPr/>
              </p14:nvContentPartPr>
              <p14:xfrm>
                <a:off x="3809095" y="2280862"/>
                <a:ext cx="524160" cy="3459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1BEEEB9-ED1C-D9A9-106F-36878543439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804775" y="2276542"/>
                  <a:ext cx="5328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2ADA1A9-A5C6-6B4B-C993-A8D4CF39B52D}"/>
                    </a:ext>
                  </a:extLst>
                </p14:cNvPr>
                <p14:cNvContentPartPr/>
                <p14:nvPr/>
              </p14:nvContentPartPr>
              <p14:xfrm>
                <a:off x="3784615" y="2303182"/>
                <a:ext cx="90000" cy="3186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2ADA1A9-A5C6-6B4B-C993-A8D4CF39B52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780295" y="2298862"/>
                  <a:ext cx="986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1C336CE-40EE-6471-E732-B913D67AA67C}"/>
                    </a:ext>
                  </a:extLst>
                </p14:cNvPr>
                <p14:cNvContentPartPr/>
                <p14:nvPr/>
              </p14:nvContentPartPr>
              <p14:xfrm>
                <a:off x="3805135" y="2259982"/>
                <a:ext cx="546120" cy="3441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1C336CE-40EE-6471-E732-B913D67AA67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800815" y="2255662"/>
                  <a:ext cx="5547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8828654-9BAB-55CF-1C74-1DB5F8A8CA2C}"/>
                    </a:ext>
                  </a:extLst>
                </p14:cNvPr>
                <p14:cNvContentPartPr/>
                <p14:nvPr/>
              </p14:nvContentPartPr>
              <p14:xfrm>
                <a:off x="3810535" y="2530702"/>
                <a:ext cx="477000" cy="691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8828654-9BAB-55CF-1C74-1DB5F8A8CA2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806215" y="2526382"/>
                  <a:ext cx="485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2740329-5B57-8153-8FAC-FF21F151D285}"/>
                    </a:ext>
                  </a:extLst>
                </p14:cNvPr>
                <p14:cNvContentPartPr/>
                <p14:nvPr/>
              </p14:nvContentPartPr>
              <p14:xfrm>
                <a:off x="3625855" y="2607382"/>
                <a:ext cx="626760" cy="3704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2740329-5B57-8153-8FAC-FF21F151D28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621535" y="2603062"/>
                  <a:ext cx="6354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ED0C25A-252C-7B02-CBF9-CDB10BD88216}"/>
                    </a:ext>
                  </a:extLst>
                </p14:cNvPr>
                <p14:cNvContentPartPr/>
                <p14:nvPr/>
              </p14:nvContentPartPr>
              <p14:xfrm>
                <a:off x="3128335" y="2902942"/>
                <a:ext cx="601200" cy="15163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ED0C25A-252C-7B02-CBF9-CDB10BD8821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124015" y="2898622"/>
                  <a:ext cx="609840" cy="15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AEF19F5-8B4F-428D-ACDF-2A172B2D8A87}"/>
                    </a:ext>
                  </a:extLst>
                </p14:cNvPr>
                <p14:cNvContentPartPr/>
                <p14:nvPr/>
              </p14:nvContentPartPr>
              <p14:xfrm>
                <a:off x="3329935" y="4283902"/>
                <a:ext cx="248040" cy="2703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AEF19F5-8B4F-428D-ACDF-2A172B2D8A8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325615" y="4279582"/>
                  <a:ext cx="2566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4C2996D-E342-5436-68A6-54B59453E0E6}"/>
                    </a:ext>
                  </a:extLst>
                </p14:cNvPr>
                <p14:cNvContentPartPr/>
                <p14:nvPr/>
              </p14:nvContentPartPr>
              <p14:xfrm>
                <a:off x="3631975" y="4347622"/>
                <a:ext cx="129240" cy="1458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4C2996D-E342-5436-68A6-54B59453E0E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627655" y="4343302"/>
                  <a:ext cx="137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448D7D2-2CE1-0F5A-C881-49711952ACAF}"/>
                    </a:ext>
                  </a:extLst>
                </p14:cNvPr>
                <p14:cNvContentPartPr/>
                <p14:nvPr/>
              </p14:nvContentPartPr>
              <p14:xfrm>
                <a:off x="3835375" y="4337902"/>
                <a:ext cx="115560" cy="1058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448D7D2-2CE1-0F5A-C881-49711952ACA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831055" y="4333582"/>
                  <a:ext cx="124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6C939F0-E479-ED50-DF58-B90B3855996E}"/>
                    </a:ext>
                  </a:extLst>
                </p14:cNvPr>
                <p14:cNvContentPartPr/>
                <p14:nvPr/>
              </p14:nvContentPartPr>
              <p14:xfrm>
                <a:off x="4159015" y="4140982"/>
                <a:ext cx="101160" cy="3337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6C939F0-E479-ED50-DF58-B90B3855996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154695" y="4136662"/>
                  <a:ext cx="1098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7408190-6A37-E2C1-F2B8-F95A95CC77EE}"/>
                    </a:ext>
                  </a:extLst>
                </p14:cNvPr>
                <p14:cNvContentPartPr/>
                <p14:nvPr/>
              </p14:nvContentPartPr>
              <p14:xfrm>
                <a:off x="4360975" y="4151782"/>
                <a:ext cx="184680" cy="2066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7408190-6A37-E2C1-F2B8-F95A95CC77E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356655" y="4147462"/>
                  <a:ext cx="193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9229227-58A5-C498-9439-2E07C5215F21}"/>
                    </a:ext>
                  </a:extLst>
                </p14:cNvPr>
                <p14:cNvContentPartPr/>
                <p14:nvPr/>
              </p14:nvContentPartPr>
              <p14:xfrm>
                <a:off x="4644295" y="4185622"/>
                <a:ext cx="183600" cy="1436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9229227-58A5-C498-9439-2E07C5215F2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639975" y="4181302"/>
                  <a:ext cx="192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6E1C4AA-1E19-7E51-4BC1-E0A2DB7844BC}"/>
                    </a:ext>
                  </a:extLst>
                </p14:cNvPr>
                <p14:cNvContentPartPr/>
                <p14:nvPr/>
              </p14:nvContentPartPr>
              <p14:xfrm>
                <a:off x="4930135" y="4096702"/>
                <a:ext cx="95040" cy="2102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6E1C4AA-1E19-7E51-4BC1-E0A2DB7844B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925815" y="4092382"/>
                  <a:ext cx="1036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56CA223-11F1-6B98-482B-19E66E1F3FE5}"/>
                    </a:ext>
                  </a:extLst>
                </p14:cNvPr>
                <p14:cNvContentPartPr/>
                <p14:nvPr/>
              </p14:nvContentPartPr>
              <p14:xfrm>
                <a:off x="5097175" y="4263382"/>
                <a:ext cx="27360" cy="957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56CA223-11F1-6B98-482B-19E66E1F3FE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092855" y="4259062"/>
                  <a:ext cx="36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2378C2D-2440-13A9-595D-8D75C27EB349}"/>
                    </a:ext>
                  </a:extLst>
                </p14:cNvPr>
                <p14:cNvContentPartPr/>
                <p14:nvPr/>
              </p14:nvContentPartPr>
              <p14:xfrm>
                <a:off x="5252695" y="4101382"/>
                <a:ext cx="26280" cy="1396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2378C2D-2440-13A9-595D-8D75C27EB34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248375" y="4097062"/>
                  <a:ext cx="34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F6A3A1B-51F9-FE37-8E1A-FE231CA1672D}"/>
                    </a:ext>
                  </a:extLst>
                </p14:cNvPr>
                <p14:cNvContentPartPr/>
                <p14:nvPr/>
              </p14:nvContentPartPr>
              <p14:xfrm>
                <a:off x="5474455" y="4082302"/>
                <a:ext cx="77400" cy="1465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F6A3A1B-51F9-FE37-8E1A-FE231CA1672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470135" y="4077982"/>
                  <a:ext cx="860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ED8845A-799D-6D83-8268-0551FAD8EA96}"/>
                    </a:ext>
                  </a:extLst>
                </p14:cNvPr>
                <p14:cNvContentPartPr/>
                <p14:nvPr/>
              </p14:nvContentPartPr>
              <p14:xfrm>
                <a:off x="5349535" y="4009582"/>
                <a:ext cx="330120" cy="2527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ED8845A-799D-6D83-8268-0551FAD8EA9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345215" y="4005262"/>
                  <a:ext cx="3387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08E7E42-1C62-1910-6EC9-1B58A6DCD2C8}"/>
                    </a:ext>
                  </a:extLst>
                </p14:cNvPr>
                <p14:cNvContentPartPr/>
                <p14:nvPr/>
              </p14:nvContentPartPr>
              <p14:xfrm>
                <a:off x="5734015" y="3959542"/>
                <a:ext cx="113760" cy="3567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08E7E42-1C62-1910-6EC9-1B58A6DCD2C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729695" y="3955222"/>
                  <a:ext cx="12240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4645F3A-6ED9-9888-3372-56930B7528E0}"/>
                    </a:ext>
                  </a:extLst>
                </p14:cNvPr>
                <p14:cNvContentPartPr/>
                <p14:nvPr/>
              </p14:nvContentPartPr>
              <p14:xfrm>
                <a:off x="6466255" y="2266822"/>
                <a:ext cx="333720" cy="1159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4645F3A-6ED9-9888-3372-56930B7528E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461935" y="2262502"/>
                  <a:ext cx="342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44A00AD-B9C5-B77A-F6B7-F2B19D016BA2}"/>
                    </a:ext>
                  </a:extLst>
                </p14:cNvPr>
                <p14:cNvContentPartPr/>
                <p14:nvPr/>
              </p14:nvContentPartPr>
              <p14:xfrm>
                <a:off x="6438895" y="2315062"/>
                <a:ext cx="73080" cy="2692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44A00AD-B9C5-B77A-F6B7-F2B19D016BA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434575" y="2310742"/>
                  <a:ext cx="817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F0445AD-1D6B-E74D-DCCC-7F0B3393A09C}"/>
                    </a:ext>
                  </a:extLst>
                </p14:cNvPr>
                <p14:cNvContentPartPr/>
                <p14:nvPr/>
              </p14:nvContentPartPr>
              <p14:xfrm>
                <a:off x="6390295" y="2238742"/>
                <a:ext cx="655920" cy="3373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F0445AD-1D6B-E74D-DCCC-7F0B3393A09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385975" y="2234422"/>
                  <a:ext cx="6645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80E0738-A409-54BD-F0AA-4066E0F72873}"/>
                    </a:ext>
                  </a:extLst>
                </p14:cNvPr>
                <p14:cNvContentPartPr/>
                <p14:nvPr/>
              </p14:nvContentPartPr>
              <p14:xfrm>
                <a:off x="5635735" y="2548702"/>
                <a:ext cx="1245960" cy="4860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80E0738-A409-54BD-F0AA-4066E0F7287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631415" y="2544382"/>
                  <a:ext cx="125460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2589D72-8FF4-0BC5-61D6-AFF1C14A3B37}"/>
                    </a:ext>
                  </a:extLst>
                </p14:cNvPr>
                <p14:cNvContentPartPr/>
                <p14:nvPr/>
              </p14:nvContentPartPr>
              <p14:xfrm>
                <a:off x="5110855" y="2995102"/>
                <a:ext cx="1257480" cy="19681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2589D72-8FF4-0BC5-61D6-AFF1C14A3B3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106535" y="2990782"/>
                  <a:ext cx="1266120" cy="19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69868A5-0C6F-5C10-7CE4-A1EFEAC24E8D}"/>
                    </a:ext>
                  </a:extLst>
                </p14:cNvPr>
                <p14:cNvContentPartPr/>
                <p14:nvPr/>
              </p14:nvContentPartPr>
              <p14:xfrm>
                <a:off x="4961455" y="4975462"/>
                <a:ext cx="208800" cy="2952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69868A5-0C6F-5C10-7CE4-A1EFEAC24E8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957135" y="4971142"/>
                  <a:ext cx="2174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A86FFCB-7F71-A035-9E33-15936DDEBE09}"/>
                    </a:ext>
                  </a:extLst>
                </p14:cNvPr>
                <p14:cNvContentPartPr/>
                <p14:nvPr/>
              </p14:nvContentPartPr>
              <p14:xfrm>
                <a:off x="5127415" y="5124142"/>
                <a:ext cx="211680" cy="2134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A86FFCB-7F71-A035-9E33-15936DDEBE0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123095" y="5119822"/>
                  <a:ext cx="220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E2CF10E-443D-A41F-68E1-956A0144D7B4}"/>
                    </a:ext>
                  </a:extLst>
                </p14:cNvPr>
                <p14:cNvContentPartPr/>
                <p14:nvPr/>
              </p14:nvContentPartPr>
              <p14:xfrm>
                <a:off x="5520535" y="4911742"/>
                <a:ext cx="150840" cy="2426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E2CF10E-443D-A41F-68E1-956A0144D7B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516215" y="4907422"/>
                  <a:ext cx="1594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808189F-6BEA-6504-2E60-2079A09D7B39}"/>
                    </a:ext>
                  </a:extLst>
                </p14:cNvPr>
                <p14:cNvContentPartPr/>
                <p14:nvPr/>
              </p14:nvContentPartPr>
              <p14:xfrm>
                <a:off x="5757055" y="4902382"/>
                <a:ext cx="126720" cy="1616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808189F-6BEA-6504-2E60-2079A09D7B3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752735" y="4898062"/>
                  <a:ext cx="135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8CE12CD-7FE4-7857-ADF4-4A1FC04F82BB}"/>
                    </a:ext>
                  </a:extLst>
                </p14:cNvPr>
                <p14:cNvContentPartPr/>
                <p14:nvPr/>
              </p14:nvContentPartPr>
              <p14:xfrm>
                <a:off x="5953615" y="4833262"/>
                <a:ext cx="62640" cy="2329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8CE12CD-7FE4-7857-ADF4-4A1FC04F82B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949295" y="4828942"/>
                  <a:ext cx="712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8BF9BDB-33A3-C304-BA49-2A8FCF614DC7}"/>
                    </a:ext>
                  </a:extLst>
                </p14:cNvPr>
                <p14:cNvContentPartPr/>
                <p14:nvPr/>
              </p14:nvContentPartPr>
              <p14:xfrm>
                <a:off x="6064135" y="4808422"/>
                <a:ext cx="104760" cy="2862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8BF9BDB-33A3-C304-BA49-2A8FCF614DC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059815" y="4804102"/>
                  <a:ext cx="1134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1821B6EB-5B83-1234-A32F-C6549F53A484}"/>
                    </a:ext>
                  </a:extLst>
                </p14:cNvPr>
                <p14:cNvContentPartPr/>
                <p14:nvPr/>
              </p14:nvContentPartPr>
              <p14:xfrm>
                <a:off x="5481655" y="5102902"/>
                <a:ext cx="898560" cy="2725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1821B6EB-5B83-1234-A32F-C6549F53A48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477335" y="5098582"/>
                  <a:ext cx="9072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15DFB50-671F-8A8B-6CE5-60539C237663}"/>
                    </a:ext>
                  </a:extLst>
                </p14:cNvPr>
                <p14:cNvContentPartPr/>
                <p14:nvPr/>
              </p14:nvContentPartPr>
              <p14:xfrm>
                <a:off x="5677135" y="5376862"/>
                <a:ext cx="146520" cy="2372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15DFB50-671F-8A8B-6CE5-60539C23766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672815" y="5372542"/>
                  <a:ext cx="1551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03D1356-922F-B2C8-027A-D5D578FFF7E0}"/>
                    </a:ext>
                  </a:extLst>
                </p14:cNvPr>
                <p14:cNvContentPartPr/>
                <p14:nvPr/>
              </p14:nvContentPartPr>
              <p14:xfrm>
                <a:off x="5911495" y="5320342"/>
                <a:ext cx="78480" cy="1857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03D1356-922F-B2C8-027A-D5D578FFF7E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907175" y="5316022"/>
                  <a:ext cx="871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0057D9B-A1A1-EA8C-E404-9635704FAA41}"/>
                    </a:ext>
                  </a:extLst>
                </p14:cNvPr>
                <p14:cNvContentPartPr/>
                <p14:nvPr/>
              </p14:nvContentPartPr>
              <p14:xfrm>
                <a:off x="5833375" y="5344102"/>
                <a:ext cx="68400" cy="1890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0057D9B-A1A1-EA8C-E404-9635704FAA4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829055" y="5339782"/>
                  <a:ext cx="77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B00C3C2-7FF1-0979-7EF7-B3A96F12F06E}"/>
                    </a:ext>
                  </a:extLst>
                </p14:cNvPr>
                <p14:cNvContentPartPr/>
                <p14:nvPr/>
              </p14:nvContentPartPr>
              <p14:xfrm>
                <a:off x="6029575" y="5468302"/>
                <a:ext cx="20880" cy="1101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B00C3C2-7FF1-0979-7EF7-B3A96F12F06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025255" y="5463982"/>
                  <a:ext cx="295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9659DEE-DD74-CF53-4860-FEA99D3D97C4}"/>
                    </a:ext>
                  </a:extLst>
                </p14:cNvPr>
                <p14:cNvContentPartPr/>
                <p14:nvPr/>
              </p14:nvContentPartPr>
              <p14:xfrm>
                <a:off x="6136855" y="5274622"/>
                <a:ext cx="106200" cy="2102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9659DEE-DD74-CF53-4860-FEA99D3D97C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132535" y="5270302"/>
                  <a:ext cx="1148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2F45D77-3C69-A0C2-8A62-C880E9C74A6B}"/>
                    </a:ext>
                  </a:extLst>
                </p14:cNvPr>
                <p14:cNvContentPartPr/>
                <p14:nvPr/>
              </p14:nvContentPartPr>
              <p14:xfrm>
                <a:off x="6160615" y="5245462"/>
                <a:ext cx="125640" cy="471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2F45D77-3C69-A0C2-8A62-C880E9C74A6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156295" y="5241142"/>
                  <a:ext cx="134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BFF6B76-DA29-FB60-3F3C-51F45D133C15}"/>
                    </a:ext>
                  </a:extLst>
                </p14:cNvPr>
                <p14:cNvContentPartPr/>
                <p14:nvPr/>
              </p14:nvContentPartPr>
              <p14:xfrm>
                <a:off x="6560215" y="5071582"/>
                <a:ext cx="45720" cy="244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BFF6B76-DA29-FB60-3F3C-51F45D133C1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555895" y="5067262"/>
                  <a:ext cx="54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8DB3D23-1C94-8015-4B35-E5CF61F61226}"/>
                    </a:ext>
                  </a:extLst>
                </p14:cNvPr>
                <p14:cNvContentPartPr/>
                <p14:nvPr/>
              </p14:nvContentPartPr>
              <p14:xfrm>
                <a:off x="6706015" y="4880422"/>
                <a:ext cx="294480" cy="2793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8DB3D23-1C94-8015-4B35-E5CF61F6122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701695" y="4876102"/>
                  <a:ext cx="3031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449A1A5-D721-BC18-5C6E-AD79FE6DD4D3}"/>
                    </a:ext>
                  </a:extLst>
                </p14:cNvPr>
                <p14:cNvContentPartPr/>
                <p14:nvPr/>
              </p14:nvContentPartPr>
              <p14:xfrm>
                <a:off x="7042615" y="4860622"/>
                <a:ext cx="134640" cy="1533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449A1A5-D721-BC18-5C6E-AD79FE6DD4D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038295" y="4856302"/>
                  <a:ext cx="143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66A78B5-E191-7B0B-3DB0-7A6674A35A6D}"/>
                    </a:ext>
                  </a:extLst>
                </p14:cNvPr>
                <p14:cNvContentPartPr/>
                <p14:nvPr/>
              </p14:nvContentPartPr>
              <p14:xfrm>
                <a:off x="5743015" y="5760262"/>
                <a:ext cx="410400" cy="2361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66A78B5-E191-7B0B-3DB0-7A6674A35A6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738695" y="5755942"/>
                  <a:ext cx="4190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03A4AD7-63AD-E18E-FBBB-5A0BACE5949F}"/>
                    </a:ext>
                  </a:extLst>
                </p14:cNvPr>
                <p14:cNvContentPartPr/>
                <p14:nvPr/>
              </p14:nvContentPartPr>
              <p14:xfrm>
                <a:off x="6191935" y="5699782"/>
                <a:ext cx="128160" cy="1173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03A4AD7-63AD-E18E-FBBB-5A0BACE5949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187615" y="5695462"/>
                  <a:ext cx="136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CDD2A9B-699D-021D-7A11-C7842C78503B}"/>
                    </a:ext>
                  </a:extLst>
                </p14:cNvPr>
                <p14:cNvContentPartPr/>
                <p14:nvPr/>
              </p14:nvContentPartPr>
              <p14:xfrm>
                <a:off x="6492895" y="5494942"/>
                <a:ext cx="352440" cy="2131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CDD2A9B-699D-021D-7A11-C7842C78503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488575" y="5490622"/>
                  <a:ext cx="361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276C13D-B6AE-2B2A-66FC-08E2BE172CC0}"/>
                    </a:ext>
                  </a:extLst>
                </p14:cNvPr>
                <p14:cNvContentPartPr/>
                <p14:nvPr/>
              </p14:nvContentPartPr>
              <p14:xfrm>
                <a:off x="7197775" y="5317462"/>
                <a:ext cx="29880" cy="2206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276C13D-B6AE-2B2A-66FC-08E2BE172CC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193455" y="5313142"/>
                  <a:ext cx="38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B8C407A-77C3-8011-304D-72E984CC8E82}"/>
                    </a:ext>
                  </a:extLst>
                </p14:cNvPr>
                <p14:cNvContentPartPr/>
                <p14:nvPr/>
              </p14:nvContentPartPr>
              <p14:xfrm>
                <a:off x="7090135" y="5328262"/>
                <a:ext cx="208440" cy="2228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B8C407A-77C3-8011-304D-72E984CC8E8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085815" y="5323942"/>
                  <a:ext cx="2170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B166491-4AA1-FC94-1BB1-E7127F731BFA}"/>
                    </a:ext>
                  </a:extLst>
                </p14:cNvPr>
                <p14:cNvContentPartPr/>
                <p14:nvPr/>
              </p14:nvContentPartPr>
              <p14:xfrm>
                <a:off x="7336735" y="5133142"/>
                <a:ext cx="218520" cy="4039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B166491-4AA1-FC94-1BB1-E7127F731BF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332415" y="5128822"/>
                  <a:ext cx="22716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57A0BFF-58E2-BB81-6E75-9116FC7527C1}"/>
                    </a:ext>
                  </a:extLst>
                </p14:cNvPr>
                <p14:cNvContentPartPr/>
                <p14:nvPr/>
              </p14:nvContentPartPr>
              <p14:xfrm>
                <a:off x="7668295" y="5328262"/>
                <a:ext cx="21960" cy="172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57A0BFF-58E2-BB81-6E75-9116FC7527C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663975" y="5323942"/>
                  <a:ext cx="30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578BADF-A452-C309-A2A5-6E28D4EE7F1F}"/>
                    </a:ext>
                  </a:extLst>
                </p14:cNvPr>
                <p14:cNvContentPartPr/>
                <p14:nvPr/>
              </p14:nvContentPartPr>
              <p14:xfrm>
                <a:off x="6524215" y="5920822"/>
                <a:ext cx="289800" cy="2095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578BADF-A452-C309-A2A5-6E28D4EE7F1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519895" y="5916502"/>
                  <a:ext cx="2984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2B25111-DE6C-6BAB-7ACB-ADCA90236B72}"/>
                    </a:ext>
                  </a:extLst>
                </p14:cNvPr>
                <p14:cNvContentPartPr/>
                <p14:nvPr/>
              </p14:nvContentPartPr>
              <p14:xfrm>
                <a:off x="6819775" y="5895262"/>
                <a:ext cx="125640" cy="1454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2B25111-DE6C-6BAB-7ACB-ADCA90236B7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815455" y="5890942"/>
                  <a:ext cx="1342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84C0B77-5339-A200-E645-A8D37337F3B8}"/>
                    </a:ext>
                  </a:extLst>
                </p14:cNvPr>
                <p14:cNvContentPartPr/>
                <p14:nvPr/>
              </p14:nvContentPartPr>
              <p14:xfrm>
                <a:off x="7175815" y="5829382"/>
                <a:ext cx="65880" cy="1609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84C0B77-5339-A200-E645-A8D37337F3B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171495" y="5825062"/>
                  <a:ext cx="74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E66D125-D747-DDD1-6F5C-C97AC028E492}"/>
                    </a:ext>
                  </a:extLst>
                </p14:cNvPr>
                <p14:cNvContentPartPr/>
                <p14:nvPr/>
              </p14:nvContentPartPr>
              <p14:xfrm>
                <a:off x="7076455" y="5708062"/>
                <a:ext cx="360360" cy="2959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E66D125-D747-DDD1-6F5C-C97AC028E49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072135" y="5703742"/>
                  <a:ext cx="3690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7EE32C4-2F16-7428-EB71-2C88C9FBBEC8}"/>
                    </a:ext>
                  </a:extLst>
                </p14:cNvPr>
                <p14:cNvContentPartPr/>
                <p14:nvPr/>
              </p14:nvContentPartPr>
              <p14:xfrm>
                <a:off x="7526095" y="5668462"/>
                <a:ext cx="15480" cy="2124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7EE32C4-2F16-7428-EB71-2C88C9FBBEC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521775" y="5664142"/>
                  <a:ext cx="241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3F02919-E5AD-4ED2-90B2-5C0433AB968B}"/>
                    </a:ext>
                  </a:extLst>
                </p14:cNvPr>
                <p14:cNvContentPartPr/>
                <p14:nvPr/>
              </p14:nvContentPartPr>
              <p14:xfrm>
                <a:off x="7403695" y="5611942"/>
                <a:ext cx="226440" cy="1479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3F02919-E5AD-4ED2-90B2-5C0433AB968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399375" y="5607622"/>
                  <a:ext cx="235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FE5A00E-C212-4FBE-61A5-6278321F5858}"/>
                    </a:ext>
                  </a:extLst>
                </p14:cNvPr>
                <p14:cNvContentPartPr/>
                <p14:nvPr/>
              </p14:nvContentPartPr>
              <p14:xfrm>
                <a:off x="7664335" y="5711662"/>
                <a:ext cx="124560" cy="774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FE5A00E-C212-4FBE-61A5-6278321F585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660015" y="5707342"/>
                  <a:ext cx="1332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1A16AA2-E8CF-931D-628B-B3EE460DBE7D}"/>
                    </a:ext>
                  </a:extLst>
                </p14:cNvPr>
                <p14:cNvContentPartPr/>
                <p14:nvPr/>
              </p14:nvContentPartPr>
              <p14:xfrm>
                <a:off x="7852975" y="5555782"/>
                <a:ext cx="65880" cy="2001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1A16AA2-E8CF-931D-628B-B3EE460DBE7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848655" y="5551462"/>
                  <a:ext cx="745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E4F7205-D69D-6741-7A5D-36238537E185}"/>
                    </a:ext>
                  </a:extLst>
                </p14:cNvPr>
                <p14:cNvContentPartPr/>
                <p14:nvPr/>
              </p14:nvContentPartPr>
              <p14:xfrm>
                <a:off x="7759375" y="5557942"/>
                <a:ext cx="228600" cy="2124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E4F7205-D69D-6741-7A5D-36238537E18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755055" y="5553622"/>
                  <a:ext cx="2372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E761B75-B5CC-0C46-E090-810BA0A5DFCF}"/>
                    </a:ext>
                  </a:extLst>
                </p14:cNvPr>
                <p14:cNvContentPartPr/>
                <p14:nvPr/>
              </p14:nvContentPartPr>
              <p14:xfrm>
                <a:off x="7995895" y="5276062"/>
                <a:ext cx="240120" cy="4608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E761B75-B5CC-0C46-E090-810BA0A5DFC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991575" y="5271742"/>
                  <a:ext cx="24876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93D0497-DAE0-88FB-0E12-F027A7CAC60C}"/>
                    </a:ext>
                  </a:extLst>
                </p14:cNvPr>
                <p14:cNvContentPartPr/>
                <p14:nvPr/>
              </p14:nvContentPartPr>
              <p14:xfrm>
                <a:off x="8227375" y="5277142"/>
                <a:ext cx="96840" cy="3895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93D0497-DAE0-88FB-0E12-F027A7CAC60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223055" y="5272822"/>
                  <a:ext cx="10548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7082882-2FE0-C170-5100-2AF0DC604D08}"/>
                    </a:ext>
                  </a:extLst>
                </p14:cNvPr>
                <p14:cNvContentPartPr/>
                <p14:nvPr/>
              </p14:nvContentPartPr>
              <p14:xfrm>
                <a:off x="8342935" y="5277502"/>
                <a:ext cx="210600" cy="2581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7082882-2FE0-C170-5100-2AF0DC604D0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338615" y="5273182"/>
                  <a:ext cx="2192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66965BB-EAFF-6F76-B334-9B634B7F548C}"/>
                    </a:ext>
                  </a:extLst>
                </p14:cNvPr>
                <p14:cNvContentPartPr/>
                <p14:nvPr/>
              </p14:nvContentPartPr>
              <p14:xfrm>
                <a:off x="8545615" y="5289382"/>
                <a:ext cx="93960" cy="1792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66965BB-EAFF-6F76-B334-9B634B7F548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541295" y="5285062"/>
                  <a:ext cx="102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AA5A8AC-4D32-DBED-668C-B13D71A01171}"/>
                    </a:ext>
                  </a:extLst>
                </p14:cNvPr>
                <p14:cNvContentPartPr/>
                <p14:nvPr/>
              </p14:nvContentPartPr>
              <p14:xfrm>
                <a:off x="8514295" y="5328262"/>
                <a:ext cx="86400" cy="1483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AA5A8AC-4D32-DBED-668C-B13D71A0117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509975" y="5323942"/>
                  <a:ext cx="95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DBF7624-D4AC-167A-ED91-E75480686400}"/>
                    </a:ext>
                  </a:extLst>
                </p14:cNvPr>
                <p14:cNvContentPartPr/>
                <p14:nvPr/>
              </p14:nvContentPartPr>
              <p14:xfrm>
                <a:off x="8601055" y="5258062"/>
                <a:ext cx="86400" cy="2286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DBF7624-D4AC-167A-ED91-E7548068640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596735" y="5253742"/>
                  <a:ext cx="950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C548E124-CCA8-2A05-2B00-BAB39886C2B7}"/>
                    </a:ext>
                  </a:extLst>
                </p14:cNvPr>
                <p14:cNvContentPartPr/>
                <p14:nvPr/>
              </p14:nvContentPartPr>
              <p14:xfrm>
                <a:off x="8605015" y="4901302"/>
                <a:ext cx="41760" cy="3430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C548E124-CCA8-2A05-2B00-BAB39886C2B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600695" y="4896982"/>
                  <a:ext cx="504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4B9E202-8297-DDC9-F787-E35CA12C7652}"/>
                    </a:ext>
                  </a:extLst>
                </p14:cNvPr>
                <p14:cNvContentPartPr/>
                <p14:nvPr/>
              </p14:nvContentPartPr>
              <p14:xfrm>
                <a:off x="8602495" y="5220982"/>
                <a:ext cx="20880" cy="183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4B9E202-8297-DDC9-F787-E35CA12C765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598175" y="5216662"/>
                  <a:ext cx="29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DEB81D4-F361-56F8-5550-37F8DDCAC279}"/>
                    </a:ext>
                  </a:extLst>
                </p14:cNvPr>
                <p14:cNvContentPartPr/>
                <p14:nvPr/>
              </p14:nvContentPartPr>
              <p14:xfrm>
                <a:off x="2350735" y="2566702"/>
                <a:ext cx="722880" cy="4114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DEB81D4-F361-56F8-5550-37F8DDCAC27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346415" y="2562382"/>
                  <a:ext cx="7315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222E3F37-9B9B-5F5E-1BFD-BDD6353BEFC7}"/>
                    </a:ext>
                  </a:extLst>
                </p14:cNvPr>
                <p14:cNvContentPartPr/>
                <p14:nvPr/>
              </p14:nvContentPartPr>
              <p14:xfrm>
                <a:off x="1638655" y="2915182"/>
                <a:ext cx="781200" cy="17920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222E3F37-9B9B-5F5E-1BFD-BDD6353BEFC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634335" y="2910862"/>
                  <a:ext cx="789840" cy="180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5E95204-8E4C-9648-5EFF-BC04170C02A3}"/>
                    </a:ext>
                  </a:extLst>
                </p14:cNvPr>
                <p14:cNvContentPartPr/>
                <p14:nvPr/>
              </p14:nvContentPartPr>
              <p14:xfrm>
                <a:off x="731095" y="4991302"/>
                <a:ext cx="7920" cy="2124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5E95204-8E4C-9648-5EFF-BC04170C02A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26775" y="4986982"/>
                  <a:ext cx="165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564DF36-4A2B-A106-FDD2-BDE8F38BDAE5}"/>
                    </a:ext>
                  </a:extLst>
                </p14:cNvPr>
                <p14:cNvContentPartPr/>
                <p14:nvPr/>
              </p14:nvContentPartPr>
              <p14:xfrm>
                <a:off x="632455" y="4904902"/>
                <a:ext cx="286200" cy="3060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564DF36-4A2B-A106-FDD2-BDE8F38BDAE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28135" y="4900582"/>
                  <a:ext cx="2948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07CBCD3-F142-AE51-CCA4-961BBF942C18}"/>
                    </a:ext>
                  </a:extLst>
                </p14:cNvPr>
                <p14:cNvContentPartPr/>
                <p14:nvPr/>
              </p14:nvContentPartPr>
              <p14:xfrm>
                <a:off x="933415" y="5053582"/>
                <a:ext cx="188640" cy="1008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07CBCD3-F142-AE51-CCA4-961BBF942C1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29095" y="5049262"/>
                  <a:ext cx="197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96BBA83-59C3-B770-437B-1DFA379D69BC}"/>
                    </a:ext>
                  </a:extLst>
                </p14:cNvPr>
                <p14:cNvContentPartPr/>
                <p14:nvPr/>
              </p14:nvContentPartPr>
              <p14:xfrm>
                <a:off x="1110175" y="4901662"/>
                <a:ext cx="156600" cy="2113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96BBA83-59C3-B770-437B-1DFA379D69B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05855" y="4897342"/>
                  <a:ext cx="1652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64D5AC5-C726-D599-4F75-A48FDD3BBA91}"/>
                    </a:ext>
                  </a:extLst>
                </p14:cNvPr>
                <p14:cNvContentPartPr/>
                <p14:nvPr/>
              </p14:nvContentPartPr>
              <p14:xfrm>
                <a:off x="968335" y="4922182"/>
                <a:ext cx="94320" cy="489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64D5AC5-C726-D599-4F75-A48FDD3BBA9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64015" y="4917862"/>
                  <a:ext cx="102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FFE2104-BD2F-440D-8DF9-5CBB813D817C}"/>
                    </a:ext>
                  </a:extLst>
                </p14:cNvPr>
                <p14:cNvContentPartPr/>
                <p14:nvPr/>
              </p14:nvContentPartPr>
              <p14:xfrm>
                <a:off x="1356415" y="4927222"/>
                <a:ext cx="168480" cy="1785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FFE2104-BD2F-440D-8DF9-5CBB813D817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352095" y="4922902"/>
                  <a:ext cx="1771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B82F783A-EC79-A2EB-84B4-04D7321F5A45}"/>
                    </a:ext>
                  </a:extLst>
                </p14:cNvPr>
                <p14:cNvContentPartPr/>
                <p14:nvPr/>
              </p14:nvContentPartPr>
              <p14:xfrm>
                <a:off x="1576015" y="4770982"/>
                <a:ext cx="124560" cy="2602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B82F783A-EC79-A2EB-84B4-04D7321F5A4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571695" y="4766662"/>
                  <a:ext cx="1332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46711FC2-AD11-2578-DE99-42B0189B6CC7}"/>
                    </a:ext>
                  </a:extLst>
                </p14:cNvPr>
                <p14:cNvContentPartPr/>
                <p14:nvPr/>
              </p14:nvContentPartPr>
              <p14:xfrm>
                <a:off x="1745575" y="4851262"/>
                <a:ext cx="424440" cy="2401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46711FC2-AD11-2578-DE99-42B0189B6CC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741255" y="4846942"/>
                  <a:ext cx="4330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D943BE1-16D5-D621-CFDB-DCAFBB020445}"/>
                    </a:ext>
                  </a:extLst>
                </p14:cNvPr>
                <p14:cNvContentPartPr/>
                <p14:nvPr/>
              </p14:nvContentPartPr>
              <p14:xfrm>
                <a:off x="761695" y="5398462"/>
                <a:ext cx="313560" cy="1447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D943BE1-16D5-D621-CFDB-DCAFBB02044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57375" y="5394142"/>
                  <a:ext cx="322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526AAAD-0B95-9489-9E9A-B7DB61F13E0C}"/>
                    </a:ext>
                  </a:extLst>
                </p14:cNvPr>
                <p14:cNvContentPartPr/>
                <p14:nvPr/>
              </p14:nvContentPartPr>
              <p14:xfrm>
                <a:off x="1123495" y="5301982"/>
                <a:ext cx="74160" cy="1501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526AAAD-0B95-9489-9E9A-B7DB61F13E0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19175" y="5297662"/>
                  <a:ext cx="82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278945A-C89A-BFAE-BFFF-09C0A1DB0ABC}"/>
                    </a:ext>
                  </a:extLst>
                </p14:cNvPr>
                <p14:cNvContentPartPr/>
                <p14:nvPr/>
              </p14:nvContentPartPr>
              <p14:xfrm>
                <a:off x="1392775" y="5195782"/>
                <a:ext cx="493920" cy="1818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278945A-C89A-BFAE-BFFF-09C0A1DB0AB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388455" y="5191462"/>
                  <a:ext cx="502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ADB0E36-E83A-E018-4C89-6EE1E941C11E}"/>
                    </a:ext>
                  </a:extLst>
                </p14:cNvPr>
                <p14:cNvContentPartPr/>
                <p14:nvPr/>
              </p14:nvContentPartPr>
              <p14:xfrm>
                <a:off x="2043295" y="5094262"/>
                <a:ext cx="223200" cy="3006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ADB0E36-E83A-E018-4C89-6EE1E941C11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038975" y="5089942"/>
                  <a:ext cx="2318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D6073CF4-1FDC-A48A-68AB-C26154B3B0E6}"/>
                    </a:ext>
                  </a:extLst>
                </p14:cNvPr>
                <p14:cNvContentPartPr/>
                <p14:nvPr/>
              </p14:nvContentPartPr>
              <p14:xfrm>
                <a:off x="2306815" y="5039902"/>
                <a:ext cx="156600" cy="2923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D6073CF4-1FDC-A48A-68AB-C26154B3B0E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302495" y="5035582"/>
                  <a:ext cx="1652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FBB6F2D-40DB-1BFE-DFFE-75D50670D2A2}"/>
                    </a:ext>
                  </a:extLst>
                </p14:cNvPr>
                <p14:cNvContentPartPr/>
                <p14:nvPr/>
              </p14:nvContentPartPr>
              <p14:xfrm>
                <a:off x="2462695" y="4907782"/>
                <a:ext cx="89640" cy="1990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FBB6F2D-40DB-1BFE-DFFE-75D50670D2A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458375" y="4903462"/>
                  <a:ext cx="982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DBEAE78-44F7-FDF9-F412-D40AC3AEEBD1}"/>
                    </a:ext>
                  </a:extLst>
                </p14:cNvPr>
                <p14:cNvContentPartPr/>
                <p14:nvPr/>
              </p14:nvContentPartPr>
              <p14:xfrm>
                <a:off x="2580775" y="4933702"/>
                <a:ext cx="407880" cy="1108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DBEAE78-44F7-FDF9-F412-D40AC3AEEBD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576455" y="4929382"/>
                  <a:ext cx="416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7B5009B-281A-079F-533D-9CC44FEEEE6A}"/>
                    </a:ext>
                  </a:extLst>
                </p14:cNvPr>
                <p14:cNvContentPartPr/>
                <p14:nvPr/>
              </p14:nvContentPartPr>
              <p14:xfrm>
                <a:off x="845215" y="5672782"/>
                <a:ext cx="267480" cy="2494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7B5009B-281A-079F-533D-9CC44FEEEE6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40895" y="5668462"/>
                  <a:ext cx="2761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BBD6269-4A60-D6F9-FE3C-FB5ED9276434}"/>
                    </a:ext>
                  </a:extLst>
                </p14:cNvPr>
                <p14:cNvContentPartPr/>
                <p14:nvPr/>
              </p14:nvContentPartPr>
              <p14:xfrm>
                <a:off x="1172455" y="5511502"/>
                <a:ext cx="190800" cy="2876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BBD6269-4A60-D6F9-FE3C-FB5ED927643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68135" y="5507182"/>
                  <a:ext cx="1994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1CBE349-82EF-58DE-F917-CDA3D2079102}"/>
                    </a:ext>
                  </a:extLst>
                </p14:cNvPr>
                <p14:cNvContentPartPr/>
                <p14:nvPr/>
              </p14:nvContentPartPr>
              <p14:xfrm>
                <a:off x="1219255" y="5603302"/>
                <a:ext cx="262080" cy="1051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1CBE349-82EF-58DE-F917-CDA3D207910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214935" y="5598982"/>
                  <a:ext cx="270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E353E774-436F-A6B1-FD51-F4DA30547E6B}"/>
                    </a:ext>
                  </a:extLst>
                </p14:cNvPr>
                <p14:cNvContentPartPr/>
                <p14:nvPr/>
              </p14:nvContentPartPr>
              <p14:xfrm>
                <a:off x="1539295" y="5472262"/>
                <a:ext cx="156240" cy="2127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E353E774-436F-A6B1-FD51-F4DA30547E6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534975" y="5467942"/>
                  <a:ext cx="1648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58BE7B60-C1B7-8247-3877-8E992A8453C1}"/>
                    </a:ext>
                  </a:extLst>
                </p14:cNvPr>
                <p14:cNvContentPartPr/>
                <p14:nvPr/>
              </p14:nvContentPartPr>
              <p14:xfrm>
                <a:off x="1748455" y="5358142"/>
                <a:ext cx="350280" cy="2527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58BE7B60-C1B7-8247-3877-8E992A8453C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744135" y="5353822"/>
                  <a:ext cx="3589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2A9A89B-F5A4-C1D5-1ED3-E1967A923392}"/>
                    </a:ext>
                  </a:extLst>
                </p14:cNvPr>
                <p14:cNvContentPartPr/>
                <p14:nvPr/>
              </p14:nvContentPartPr>
              <p14:xfrm>
                <a:off x="2099455" y="5402062"/>
                <a:ext cx="105480" cy="1141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2A9A89B-F5A4-C1D5-1ED3-E1967A92339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095135" y="5397742"/>
                  <a:ext cx="114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1AF3ECC8-3162-BCFB-7BF6-708F0B5DBB5E}"/>
                    </a:ext>
                  </a:extLst>
                </p14:cNvPr>
                <p14:cNvContentPartPr/>
                <p14:nvPr/>
              </p14:nvContentPartPr>
              <p14:xfrm>
                <a:off x="2271175" y="5362462"/>
                <a:ext cx="158760" cy="1342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1AF3ECC8-3162-BCFB-7BF6-708F0B5DBB5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266855" y="5358142"/>
                  <a:ext cx="167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90509F8-1661-0A75-625A-97EC8FE04BFE}"/>
                    </a:ext>
                  </a:extLst>
                </p14:cNvPr>
                <p14:cNvContentPartPr/>
                <p14:nvPr/>
              </p14:nvContentPartPr>
              <p14:xfrm>
                <a:off x="2461975" y="5328622"/>
                <a:ext cx="90720" cy="961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90509F8-1661-0A75-625A-97EC8FE04BF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457655" y="5324302"/>
                  <a:ext cx="99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FAA3E82-19C4-632D-1924-891F708E9BA4}"/>
                    </a:ext>
                  </a:extLst>
                </p14:cNvPr>
                <p14:cNvContentPartPr/>
                <p14:nvPr/>
              </p14:nvContentPartPr>
              <p14:xfrm>
                <a:off x="2585455" y="5151502"/>
                <a:ext cx="180720" cy="2228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FAA3E82-19C4-632D-1924-891F708E9BA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581135" y="5147182"/>
                  <a:ext cx="1893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48A97CB-D68B-C147-A9DF-E66E1A5F12C2}"/>
                    </a:ext>
                  </a:extLst>
                </p14:cNvPr>
                <p14:cNvContentPartPr/>
                <p14:nvPr/>
              </p14:nvContentPartPr>
              <p14:xfrm>
                <a:off x="2761135" y="5241142"/>
                <a:ext cx="99000" cy="882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48A97CB-D68B-C147-A9DF-E66E1A5F12C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756815" y="5236822"/>
                  <a:ext cx="107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8385514-2F0B-55A8-39B4-D00DBC07F116}"/>
                    </a:ext>
                  </a:extLst>
                </p14:cNvPr>
                <p14:cNvContentPartPr/>
                <p14:nvPr/>
              </p14:nvContentPartPr>
              <p14:xfrm>
                <a:off x="2825215" y="5122702"/>
                <a:ext cx="359640" cy="1839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8385514-2F0B-55A8-39B4-D00DBC07F11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820895" y="5118382"/>
                  <a:ext cx="3682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87FD9C0-BD28-B11C-BA67-5696035B95E1}"/>
                    </a:ext>
                  </a:extLst>
                </p14:cNvPr>
                <p14:cNvContentPartPr/>
                <p14:nvPr/>
              </p14:nvContentPartPr>
              <p14:xfrm>
                <a:off x="3203215" y="4899502"/>
                <a:ext cx="22680" cy="864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87FD9C0-BD28-B11C-BA67-5696035B95E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198895" y="4895182"/>
                  <a:ext cx="313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FE957ED-7930-790B-812B-7CF1F44E9805}"/>
                    </a:ext>
                  </a:extLst>
                </p14:cNvPr>
                <p14:cNvContentPartPr/>
                <p14:nvPr/>
              </p14:nvContentPartPr>
              <p14:xfrm>
                <a:off x="3257215" y="5208022"/>
                <a:ext cx="15480" cy="417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FE957ED-7930-790B-812B-7CF1F44E980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252895" y="5203702"/>
                  <a:ext cx="24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C67C08C3-9E11-D368-527F-100C05F601AE}"/>
                    </a:ext>
                  </a:extLst>
                </p14:cNvPr>
                <p14:cNvContentPartPr/>
                <p14:nvPr/>
              </p14:nvContentPartPr>
              <p14:xfrm>
                <a:off x="962215" y="6098662"/>
                <a:ext cx="188280" cy="1897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C67C08C3-9E11-D368-527F-100C05F601A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57895" y="6094342"/>
                  <a:ext cx="1969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2159683-48FB-BE19-F9C9-8AE2D4F9F709}"/>
                    </a:ext>
                  </a:extLst>
                </p14:cNvPr>
                <p14:cNvContentPartPr/>
                <p14:nvPr/>
              </p14:nvContentPartPr>
              <p14:xfrm>
                <a:off x="1027015" y="6179662"/>
                <a:ext cx="328680" cy="428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2159683-48FB-BE19-F9C9-8AE2D4F9F70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22695" y="6175342"/>
                  <a:ext cx="337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799192F-9ED3-1C93-04F5-DCA131529B5C}"/>
                    </a:ext>
                  </a:extLst>
                </p14:cNvPr>
                <p14:cNvContentPartPr/>
                <p14:nvPr/>
              </p14:nvContentPartPr>
              <p14:xfrm>
                <a:off x="1426975" y="5999302"/>
                <a:ext cx="50040" cy="964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799192F-9ED3-1C93-04F5-DCA131529B5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422655" y="5994982"/>
                  <a:ext cx="586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FB520F7-E26E-E629-BBC3-432E30806E79}"/>
                    </a:ext>
                  </a:extLst>
                </p14:cNvPr>
                <p14:cNvContentPartPr/>
                <p14:nvPr/>
              </p14:nvContentPartPr>
              <p14:xfrm>
                <a:off x="1333735" y="5889862"/>
                <a:ext cx="253080" cy="2948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FB520F7-E26E-E629-BBC3-432E30806E7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329415" y="5885542"/>
                  <a:ext cx="2617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3FA1616-144A-69B2-A4E8-06755AB589DC}"/>
                    </a:ext>
                  </a:extLst>
                </p14:cNvPr>
                <p14:cNvContentPartPr/>
                <p14:nvPr/>
              </p14:nvContentPartPr>
              <p14:xfrm>
                <a:off x="2018455" y="5931262"/>
                <a:ext cx="80280" cy="1940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3FA1616-144A-69B2-A4E8-06755AB589D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014135" y="5926942"/>
                  <a:ext cx="889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6E3EE574-2222-2528-44B1-76BDB42D45C6}"/>
                    </a:ext>
                  </a:extLst>
                </p14:cNvPr>
                <p14:cNvContentPartPr/>
                <p14:nvPr/>
              </p14:nvContentPartPr>
              <p14:xfrm>
                <a:off x="2154535" y="5815702"/>
                <a:ext cx="129600" cy="2174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6E3EE574-2222-2528-44B1-76BDB42D45C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150215" y="5811382"/>
                  <a:ext cx="1382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7C56F77-9BCB-1B0A-A750-4DFC59B656F2}"/>
                    </a:ext>
                  </a:extLst>
                </p14:cNvPr>
                <p14:cNvContentPartPr/>
                <p14:nvPr/>
              </p14:nvContentPartPr>
              <p14:xfrm>
                <a:off x="2090455" y="5882662"/>
                <a:ext cx="117720" cy="1558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7C56F77-9BCB-1B0A-A750-4DFC59B656F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086135" y="5878342"/>
                  <a:ext cx="126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78643044-06BD-7DEF-46F8-82D4465327FE}"/>
                    </a:ext>
                  </a:extLst>
                </p14:cNvPr>
                <p14:cNvContentPartPr/>
                <p14:nvPr/>
              </p14:nvContentPartPr>
              <p14:xfrm>
                <a:off x="2334535" y="5966182"/>
                <a:ext cx="29160" cy="1134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78643044-06BD-7DEF-46F8-82D4465327F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330215" y="5961862"/>
                  <a:ext cx="37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0AF7F649-225C-9AF1-7CF6-A112D3186DD8}"/>
                    </a:ext>
                  </a:extLst>
                </p14:cNvPr>
                <p14:cNvContentPartPr/>
                <p14:nvPr/>
              </p14:nvContentPartPr>
              <p14:xfrm>
                <a:off x="2342095" y="5772142"/>
                <a:ext cx="69480" cy="1738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0AF7F649-225C-9AF1-7CF6-A112D3186DD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337415" y="5767822"/>
                  <a:ext cx="781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262D9F3-F56A-D8BB-2F3A-BFDEE002D143}"/>
                    </a:ext>
                  </a:extLst>
                </p14:cNvPr>
                <p14:cNvContentPartPr/>
                <p14:nvPr/>
              </p14:nvContentPartPr>
              <p14:xfrm>
                <a:off x="1973455" y="5986702"/>
                <a:ext cx="591480" cy="3045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262D9F3-F56A-D8BB-2F3A-BFDEE002D14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969135" y="5982382"/>
                  <a:ext cx="6001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D57D841-7AED-B731-3CE2-E2EF9FED77AB}"/>
                    </a:ext>
                  </a:extLst>
                </p14:cNvPr>
                <p14:cNvContentPartPr/>
                <p14:nvPr/>
              </p14:nvContentPartPr>
              <p14:xfrm>
                <a:off x="2064175" y="6317542"/>
                <a:ext cx="113400" cy="2084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D57D841-7AED-B731-3CE2-E2EF9FED77A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059855" y="6313222"/>
                  <a:ext cx="1220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2EFC522-74E7-1507-7D1F-0234A26F7EC1}"/>
                    </a:ext>
                  </a:extLst>
                </p14:cNvPr>
                <p14:cNvContentPartPr/>
                <p14:nvPr/>
              </p14:nvContentPartPr>
              <p14:xfrm>
                <a:off x="2220775" y="6281182"/>
                <a:ext cx="69840" cy="1738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2EFC522-74E7-1507-7D1F-0234A26F7EC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216455" y="6276862"/>
                  <a:ext cx="78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9869F840-49CA-A4DA-C4F5-E8CBE9E9EBF2}"/>
                    </a:ext>
                  </a:extLst>
                </p14:cNvPr>
                <p14:cNvContentPartPr/>
                <p14:nvPr/>
              </p14:nvContentPartPr>
              <p14:xfrm>
                <a:off x="2337055" y="6203062"/>
                <a:ext cx="76320" cy="1717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9869F840-49CA-A4DA-C4F5-E8CBE9E9EBF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332735" y="6198742"/>
                  <a:ext cx="84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E6A42DBE-9263-A39F-30A3-58EF5F20B7BE}"/>
                    </a:ext>
                  </a:extLst>
                </p14:cNvPr>
                <p14:cNvContentPartPr/>
                <p14:nvPr/>
              </p14:nvContentPartPr>
              <p14:xfrm>
                <a:off x="2486815" y="6322222"/>
                <a:ext cx="26280" cy="813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E6A42DBE-9263-A39F-30A3-58EF5F20B7B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482495" y="6317902"/>
                  <a:ext cx="34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6DB64DD0-6A03-3CF1-FB42-AFBA2A04DEB4}"/>
                    </a:ext>
                  </a:extLst>
                </p14:cNvPr>
                <p14:cNvContentPartPr/>
                <p14:nvPr/>
              </p14:nvContentPartPr>
              <p14:xfrm>
                <a:off x="2504095" y="6119542"/>
                <a:ext cx="81000" cy="2070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6DB64DD0-6A03-3CF1-FB42-AFBA2A04DEB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499775" y="6115222"/>
                  <a:ext cx="896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0599731A-142E-ACDF-67A0-016B90A92116}"/>
                    </a:ext>
                  </a:extLst>
                </p14:cNvPr>
                <p14:cNvContentPartPr/>
                <p14:nvPr/>
              </p14:nvContentPartPr>
              <p14:xfrm>
                <a:off x="2560615" y="6043942"/>
                <a:ext cx="128160" cy="2311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0599731A-142E-ACDF-67A0-016B90A9211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556295" y="6039622"/>
                  <a:ext cx="1368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A6E98106-35E8-8571-F68B-75BAD0AF8EC4}"/>
                    </a:ext>
                  </a:extLst>
                </p14:cNvPr>
                <p14:cNvContentPartPr/>
                <p14:nvPr/>
              </p14:nvContentPartPr>
              <p14:xfrm>
                <a:off x="2776975" y="5945662"/>
                <a:ext cx="14760" cy="363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A6E98106-35E8-8571-F68B-75BAD0AF8EC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772655" y="5941342"/>
                  <a:ext cx="23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D1D30A3-1650-8DD0-ABB2-94DDE1FC81BA}"/>
                    </a:ext>
                  </a:extLst>
                </p14:cNvPr>
                <p14:cNvContentPartPr/>
                <p14:nvPr/>
              </p14:nvContentPartPr>
              <p14:xfrm>
                <a:off x="2836735" y="5724982"/>
                <a:ext cx="181800" cy="2206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D1D30A3-1650-8DD0-ABB2-94DDE1FC81B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832415" y="5720662"/>
                  <a:ext cx="1904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900D2E37-3FC2-A82B-10FD-15ACB4DF9300}"/>
                    </a:ext>
                  </a:extLst>
                </p14:cNvPr>
                <p14:cNvContentPartPr/>
                <p14:nvPr/>
              </p14:nvContentPartPr>
              <p14:xfrm>
                <a:off x="3118615" y="5841262"/>
                <a:ext cx="26640" cy="1062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900D2E37-3FC2-A82B-10FD-15ACB4DF930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114295" y="5836942"/>
                  <a:ext cx="35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CF2FCBAC-3E6F-35E7-90B7-EBC05C1A3502}"/>
                    </a:ext>
                  </a:extLst>
                </p14:cNvPr>
                <p14:cNvContentPartPr/>
                <p14:nvPr/>
              </p14:nvContentPartPr>
              <p14:xfrm>
                <a:off x="3129415" y="5611942"/>
                <a:ext cx="95760" cy="1490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CF2FCBAC-3E6F-35E7-90B7-EBC05C1A350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125095" y="5607622"/>
                  <a:ext cx="104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27071619-89D0-39C6-7512-5381CB986719}"/>
                    </a:ext>
                  </a:extLst>
                </p14:cNvPr>
                <p14:cNvContentPartPr/>
                <p14:nvPr/>
              </p14:nvContentPartPr>
              <p14:xfrm>
                <a:off x="3210415" y="5539942"/>
                <a:ext cx="138600" cy="2520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27071619-89D0-39C6-7512-5381CB98671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206095" y="5535622"/>
                  <a:ext cx="1472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795BFAE2-BF29-9358-C21D-259EB6706791}"/>
                    </a:ext>
                  </a:extLst>
                </p14:cNvPr>
                <p14:cNvContentPartPr/>
                <p14:nvPr/>
              </p14:nvContentPartPr>
              <p14:xfrm>
                <a:off x="3351175" y="5578462"/>
                <a:ext cx="55440" cy="1828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795BFAE2-BF29-9358-C21D-259EB670679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346855" y="5574142"/>
                  <a:ext cx="640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947361D-DFA4-66C0-3BDA-C08D5C879634}"/>
                    </a:ext>
                  </a:extLst>
                </p14:cNvPr>
                <p14:cNvContentPartPr/>
                <p14:nvPr/>
              </p14:nvContentPartPr>
              <p14:xfrm>
                <a:off x="4907455" y="2537902"/>
                <a:ext cx="555480" cy="8089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947361D-DFA4-66C0-3BDA-C08D5C87963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903135" y="2533582"/>
                  <a:ext cx="564120" cy="81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989058CE-5751-C83D-214A-D68099A61D7D}"/>
                    </a:ext>
                  </a:extLst>
                </p14:cNvPr>
                <p14:cNvContentPartPr/>
                <p14:nvPr/>
              </p14:nvContentPartPr>
              <p14:xfrm>
                <a:off x="4915375" y="2994742"/>
                <a:ext cx="521280" cy="4147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989058CE-5751-C83D-214A-D68099A61D7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911055" y="2990422"/>
                  <a:ext cx="529920" cy="423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2756138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1587F6B-BA64-40B3-A972-004A3B3F743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7962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1587F6B-BA64-40B3-A972-004A3B3F743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145BDC-43D5-03CB-BD1C-DB1DA217F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33" y="94690"/>
            <a:ext cx="4686541" cy="158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78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1587F6B-BA64-40B3-A972-004A3B3F743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1C89ACE-B78A-14A4-1EDC-CEAF891A7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07" y="170604"/>
            <a:ext cx="4730993" cy="374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7207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Breitbild</PresentationFormat>
  <Paragraphs>25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Bernhard Köster</cp:lastModifiedBy>
  <cp:revision>407</cp:revision>
  <cp:lastPrinted>2022-03-02T20:18:27Z</cp:lastPrinted>
  <dcterms:created xsi:type="dcterms:W3CDTF">2022-03-01T20:52:11Z</dcterms:created>
  <dcterms:modified xsi:type="dcterms:W3CDTF">2023-05-25T07:55:37Z</dcterms:modified>
</cp:coreProperties>
</file>